x="693" y="239"/>
                    </a:lnTo>
                    <a:lnTo>
                      <a:pt x="693" y="240"/>
                    </a:lnTo>
                    <a:lnTo>
                      <a:pt x="695" y="241"/>
                    </a:lnTo>
                    <a:lnTo>
                      <a:pt x="695" y="242"/>
                    </a:lnTo>
                    <a:lnTo>
                      <a:pt x="696" y="241"/>
                    </a:lnTo>
                    <a:lnTo>
                      <a:pt x="697" y="241"/>
                    </a:lnTo>
                    <a:lnTo>
                      <a:pt x="698" y="241"/>
                    </a:lnTo>
                    <a:lnTo>
                      <a:pt x="698" y="240"/>
                    </a:lnTo>
                    <a:lnTo>
                      <a:pt x="699" y="240"/>
                    </a:lnTo>
                    <a:lnTo>
                      <a:pt x="699" y="241"/>
                    </a:lnTo>
                    <a:lnTo>
                      <a:pt x="700" y="241"/>
                    </a:lnTo>
                    <a:lnTo>
                      <a:pt x="702" y="241"/>
                    </a:lnTo>
                    <a:lnTo>
                      <a:pt x="702" y="242"/>
                    </a:lnTo>
                    <a:lnTo>
                      <a:pt x="702" y="243"/>
                    </a:lnTo>
                    <a:lnTo>
                      <a:pt x="703" y="244"/>
                    </a:lnTo>
                    <a:lnTo>
                      <a:pt x="704" y="243"/>
                    </a:lnTo>
                    <a:lnTo>
                      <a:pt x="705" y="244"/>
                    </a:lnTo>
                    <a:lnTo>
                      <a:pt x="706" y="244"/>
                    </a:lnTo>
                    <a:lnTo>
                      <a:pt x="707" y="244"/>
                    </a:lnTo>
                    <a:lnTo>
                      <a:pt x="707" y="245"/>
                    </a:lnTo>
                    <a:lnTo>
                      <a:pt x="708" y="245"/>
                    </a:lnTo>
                    <a:lnTo>
                      <a:pt x="709" y="246"/>
                    </a:lnTo>
                    <a:lnTo>
                      <a:pt x="710" y="246"/>
                    </a:lnTo>
                    <a:lnTo>
                      <a:pt x="711" y="246"/>
                    </a:lnTo>
                    <a:lnTo>
                      <a:pt x="712" y="246"/>
                    </a:lnTo>
                    <a:lnTo>
                      <a:pt x="711" y="247"/>
                    </a:lnTo>
                    <a:lnTo>
                      <a:pt x="712" y="247"/>
                    </a:lnTo>
                    <a:lnTo>
                      <a:pt x="713" y="248"/>
                    </a:lnTo>
                    <a:lnTo>
                      <a:pt x="713" y="249"/>
                    </a:lnTo>
                    <a:lnTo>
                      <a:pt x="714" y="249"/>
                    </a:lnTo>
                    <a:lnTo>
                      <a:pt x="715" y="249"/>
                    </a:lnTo>
                    <a:lnTo>
                      <a:pt x="715" y="250"/>
                    </a:lnTo>
                    <a:lnTo>
                      <a:pt x="716" y="250"/>
                    </a:lnTo>
                    <a:lnTo>
                      <a:pt x="716" y="251"/>
                    </a:lnTo>
                    <a:lnTo>
                      <a:pt x="716" y="252"/>
                    </a:lnTo>
                    <a:lnTo>
                      <a:pt x="717" y="252"/>
                    </a:lnTo>
                    <a:lnTo>
                      <a:pt x="717" y="253"/>
                    </a:lnTo>
                    <a:lnTo>
                      <a:pt x="717" y="254"/>
                    </a:lnTo>
                    <a:lnTo>
                      <a:pt x="718" y="255"/>
                    </a:lnTo>
                    <a:lnTo>
                      <a:pt x="717" y="255"/>
                    </a:lnTo>
                    <a:lnTo>
                      <a:pt x="717" y="256"/>
                    </a:lnTo>
                    <a:lnTo>
                      <a:pt x="716" y="256"/>
                    </a:lnTo>
                    <a:lnTo>
                      <a:pt x="717" y="256"/>
                    </a:lnTo>
                    <a:lnTo>
                      <a:pt x="718" y="257"/>
                    </a:lnTo>
                    <a:lnTo>
                      <a:pt x="718" y="256"/>
                    </a:lnTo>
                    <a:lnTo>
                      <a:pt x="719" y="256"/>
                    </a:lnTo>
                    <a:lnTo>
                      <a:pt x="720" y="257"/>
                    </a:lnTo>
                    <a:lnTo>
                      <a:pt x="719" y="258"/>
                    </a:lnTo>
                    <a:lnTo>
                      <a:pt x="720" y="258"/>
                    </a:lnTo>
                    <a:lnTo>
                      <a:pt x="721" y="258"/>
                    </a:lnTo>
                    <a:lnTo>
                      <a:pt x="721" y="257"/>
                    </a:lnTo>
                    <a:lnTo>
                      <a:pt x="721" y="258"/>
                    </a:lnTo>
                    <a:lnTo>
                      <a:pt x="721" y="259"/>
                    </a:lnTo>
                    <a:lnTo>
                      <a:pt x="721" y="260"/>
                    </a:lnTo>
                    <a:lnTo>
                      <a:pt x="723" y="260"/>
                    </a:lnTo>
                    <a:lnTo>
                      <a:pt x="724" y="261"/>
                    </a:lnTo>
                    <a:lnTo>
                      <a:pt x="724" y="262"/>
                    </a:lnTo>
                    <a:lnTo>
                      <a:pt x="725" y="262"/>
                    </a:lnTo>
                    <a:lnTo>
                      <a:pt x="725" y="263"/>
                    </a:lnTo>
                    <a:lnTo>
                      <a:pt x="726" y="263"/>
                    </a:lnTo>
                    <a:lnTo>
                      <a:pt x="726" y="26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7" name="Freeform 576"/>
              <p:cNvSpPr>
                <a:spLocks/>
              </p:cNvSpPr>
              <p:nvPr/>
            </p:nvSpPr>
            <p:spPr bwMode="auto">
              <a:xfrm>
                <a:off x="3081338" y="3771900"/>
                <a:ext cx="104775" cy="66675"/>
              </a:xfrm>
              <a:custGeom>
                <a:avLst/>
                <a:gdLst>
                  <a:gd name="T0" fmla="*/ 2147483646 w 101"/>
                  <a:gd name="T1" fmla="*/ 2147483646 h 64"/>
                  <a:gd name="T2" fmla="*/ 0 w 101"/>
                  <a:gd name="T3" fmla="*/ 2147483646 h 64"/>
                  <a:gd name="T4" fmla="*/ 2147483646 w 101"/>
                  <a:gd name="T5" fmla="*/ 2147483646 h 64"/>
                  <a:gd name="T6" fmla="*/ 2147483646 w 101"/>
                  <a:gd name="T7" fmla="*/ 2147483646 h 64"/>
                  <a:gd name="T8" fmla="*/ 2147483646 w 101"/>
                  <a:gd name="T9" fmla="*/ 2147483646 h 64"/>
                  <a:gd name="T10" fmla="*/ 2147483646 w 101"/>
                  <a:gd name="T11" fmla="*/ 2147483646 h 64"/>
                  <a:gd name="T12" fmla="*/ 2147483646 w 101"/>
                  <a:gd name="T13" fmla="*/ 2147483646 h 64"/>
                  <a:gd name="T14" fmla="*/ 2147483646 w 101"/>
                  <a:gd name="T15" fmla="*/ 2147483646 h 64"/>
                  <a:gd name="T16" fmla="*/ 2147483646 w 101"/>
                  <a:gd name="T17" fmla="*/ 2147483646 h 64"/>
                  <a:gd name="T18" fmla="*/ 2147483646 w 101"/>
                  <a:gd name="T19" fmla="*/ 2147483646 h 64"/>
                  <a:gd name="T20" fmla="*/ 2147483646 w 101"/>
                  <a:gd name="T21" fmla="*/ 2147483646 h 64"/>
                  <a:gd name="T22" fmla="*/ 2147483646 w 101"/>
                  <a:gd name="T23" fmla="*/ 2147483646 h 64"/>
                  <a:gd name="T24" fmla="*/ 2147483646 w 101"/>
                  <a:gd name="T25" fmla="*/ 2147483646 h 64"/>
                  <a:gd name="T26" fmla="*/ 2147483646 w 101"/>
                  <a:gd name="T27" fmla="*/ 2147483646 h 64"/>
                  <a:gd name="T28" fmla="*/ 2147483646 w 101"/>
                  <a:gd name="T29" fmla="*/ 2147483646 h 64"/>
                  <a:gd name="T30" fmla="*/ 2147483646 w 101"/>
                  <a:gd name="T31" fmla="*/ 2147483646 h 64"/>
                  <a:gd name="T32" fmla="*/ 2147483646 w 101"/>
                  <a:gd name="T33" fmla="*/ 2147483646 h 64"/>
                  <a:gd name="T34" fmla="*/ 2147483646 w 101"/>
                  <a:gd name="T35" fmla="*/ 2147483646 h 64"/>
                  <a:gd name="T36" fmla="*/ 2147483646 w 101"/>
                  <a:gd name="T37" fmla="*/ 2147483646 h 64"/>
                  <a:gd name="T38" fmla="*/ 2147483646 w 101"/>
                  <a:gd name="T39" fmla="*/ 2147483646 h 64"/>
                  <a:gd name="T40" fmla="*/ 2147483646 w 101"/>
                  <a:gd name="T41" fmla="*/ 2147483646 h 64"/>
                  <a:gd name="T42" fmla="*/ 2147483646 w 101"/>
                  <a:gd name="T43" fmla="*/ 2147483646 h 64"/>
                  <a:gd name="T44" fmla="*/ 2147483646 w 101"/>
                  <a:gd name="T45" fmla="*/ 2147483646 h 64"/>
                  <a:gd name="T46" fmla="*/ 2147483646 w 101"/>
                  <a:gd name="T47" fmla="*/ 2147483646 h 64"/>
                  <a:gd name="T48" fmla="*/ 2147483646 w 101"/>
                  <a:gd name="T49" fmla="*/ 2147483646 h 64"/>
                  <a:gd name="T50" fmla="*/ 2147483646 w 101"/>
                  <a:gd name="T51" fmla="*/ 2147483646 h 64"/>
                  <a:gd name="T52" fmla="*/ 2147483646 w 101"/>
                  <a:gd name="T53" fmla="*/ 2147483646 h 64"/>
                  <a:gd name="T54" fmla="*/ 2147483646 w 101"/>
                  <a:gd name="T55" fmla="*/ 2147483646 h 64"/>
                  <a:gd name="T56" fmla="*/ 2147483646 w 101"/>
                  <a:gd name="T57" fmla="*/ 2147483646 h 64"/>
                  <a:gd name="T58" fmla="*/ 2147483646 w 101"/>
                  <a:gd name="T59" fmla="*/ 2147483646 h 64"/>
                  <a:gd name="T60" fmla="*/ 2147483646 w 101"/>
                  <a:gd name="T61" fmla="*/ 2147483646 h 64"/>
                  <a:gd name="T62" fmla="*/ 2147483646 w 101"/>
                  <a:gd name="T63" fmla="*/ 2147483646 h 64"/>
                  <a:gd name="T64" fmla="*/ 2147483646 w 101"/>
                  <a:gd name="T65" fmla="*/ 2147483646 h 64"/>
                  <a:gd name="T66" fmla="*/ 2147483646 w 101"/>
                  <a:gd name="T67" fmla="*/ 2147483646 h 64"/>
                  <a:gd name="T68" fmla="*/ 2147483646 w 101"/>
                  <a:gd name="T69" fmla="*/ 2147483646 h 64"/>
                  <a:gd name="T70" fmla="*/ 2147483646 w 101"/>
                  <a:gd name="T71" fmla="*/ 2147483646 h 64"/>
                  <a:gd name="T72" fmla="*/ 2147483646 w 101"/>
                  <a:gd name="T73" fmla="*/ 2147483646 h 64"/>
                  <a:gd name="T74" fmla="*/ 2147483646 w 101"/>
                  <a:gd name="T75" fmla="*/ 2147483646 h 64"/>
                  <a:gd name="T76" fmla="*/ 2147483646 w 101"/>
                  <a:gd name="T77" fmla="*/ 2147483646 h 64"/>
                  <a:gd name="T78" fmla="*/ 2147483646 w 101"/>
                  <a:gd name="T79" fmla="*/ 2147483646 h 64"/>
                  <a:gd name="T80" fmla="*/ 2147483646 w 101"/>
                  <a:gd name="T81" fmla="*/ 2147483646 h 64"/>
                  <a:gd name="T82" fmla="*/ 2147483646 w 101"/>
                  <a:gd name="T83" fmla="*/ 2147483646 h 64"/>
                  <a:gd name="T84" fmla="*/ 2147483646 w 101"/>
                  <a:gd name="T85" fmla="*/ 2147483646 h 64"/>
                  <a:gd name="T86" fmla="*/ 2147483646 w 101"/>
                  <a:gd name="T87" fmla="*/ 2147483646 h 64"/>
                  <a:gd name="T88" fmla="*/ 2147483646 w 101"/>
                  <a:gd name="T89" fmla="*/ 2147483646 h 64"/>
                  <a:gd name="T90" fmla="*/ 2147483646 w 101"/>
                  <a:gd name="T91" fmla="*/ 2147483646 h 64"/>
                  <a:gd name="T92" fmla="*/ 2147483646 w 101"/>
                  <a:gd name="T93" fmla="*/ 2147483646 h 64"/>
                  <a:gd name="T94" fmla="*/ 2147483646 w 101"/>
                  <a:gd name="T95" fmla="*/ 2147483646 h 64"/>
                  <a:gd name="T96" fmla="*/ 2147483646 w 101"/>
                  <a:gd name="T97" fmla="*/ 2147483646 h 64"/>
                  <a:gd name="T98" fmla="*/ 2147483646 w 101"/>
                  <a:gd name="T99" fmla="*/ 2147483646 h 64"/>
                  <a:gd name="T100" fmla="*/ 2147483646 w 101"/>
                  <a:gd name="T101" fmla="*/ 2147483646 h 64"/>
                  <a:gd name="T102" fmla="*/ 2147483646 w 101"/>
                  <a:gd name="T103" fmla="*/ 2147483646 h 64"/>
                  <a:gd name="T104" fmla="*/ 2147483646 w 101"/>
                  <a:gd name="T105" fmla="*/ 2147483646 h 64"/>
                  <a:gd name="T106" fmla="*/ 2147483646 w 101"/>
                  <a:gd name="T107" fmla="*/ 2147483646 h 64"/>
                  <a:gd name="T108" fmla="*/ 2147483646 w 101"/>
                  <a:gd name="T109" fmla="*/ 2147483646 h 64"/>
                  <a:gd name="T110" fmla="*/ 2147483646 w 101"/>
                  <a:gd name="T111" fmla="*/ 2147483646 h 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1"/>
                  <a:gd name="T169" fmla="*/ 0 h 64"/>
                  <a:gd name="T170" fmla="*/ 101 w 101"/>
                  <a:gd name="T171" fmla="*/ 64 h 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1" h="64">
                    <a:moveTo>
                      <a:pt x="99" y="63"/>
                    </a:moveTo>
                    <a:lnTo>
                      <a:pt x="99" y="63"/>
                    </a:lnTo>
                    <a:lnTo>
                      <a:pt x="99" y="64"/>
                    </a:lnTo>
                    <a:lnTo>
                      <a:pt x="61" y="62"/>
                    </a:lnTo>
                    <a:lnTo>
                      <a:pt x="35" y="60"/>
                    </a:lnTo>
                    <a:lnTo>
                      <a:pt x="26" y="60"/>
                    </a:lnTo>
                    <a:lnTo>
                      <a:pt x="20" y="59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1" y="53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8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2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2" y="38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2" y="33"/>
                    </a:lnTo>
                    <a:lnTo>
                      <a:pt x="3" y="32"/>
                    </a:lnTo>
                    <a:lnTo>
                      <a:pt x="4" y="31"/>
                    </a:lnTo>
                    <a:lnTo>
                      <a:pt x="5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7" y="29"/>
                    </a:lnTo>
                    <a:lnTo>
                      <a:pt x="8" y="28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0"/>
                    </a:lnTo>
                    <a:lnTo>
                      <a:pt x="27" y="1"/>
                    </a:lnTo>
                    <a:lnTo>
                      <a:pt x="84" y="5"/>
                    </a:lnTo>
                    <a:lnTo>
                      <a:pt x="92" y="5"/>
                    </a:lnTo>
                    <a:lnTo>
                      <a:pt x="91" y="10"/>
                    </a:lnTo>
                    <a:lnTo>
                      <a:pt x="92" y="11"/>
                    </a:lnTo>
                    <a:lnTo>
                      <a:pt x="92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4" y="12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5"/>
                    </a:lnTo>
                    <a:lnTo>
                      <a:pt x="100" y="15"/>
                    </a:lnTo>
                    <a:lnTo>
                      <a:pt x="100" y="16"/>
                    </a:lnTo>
                    <a:lnTo>
                      <a:pt x="101" y="15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100" y="17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100" y="19"/>
                    </a:lnTo>
                    <a:lnTo>
                      <a:pt x="99" y="19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99" y="21"/>
                    </a:lnTo>
                    <a:lnTo>
                      <a:pt x="100" y="22"/>
                    </a:lnTo>
                    <a:lnTo>
                      <a:pt x="99" y="22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99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1" y="27"/>
                    </a:lnTo>
                    <a:lnTo>
                      <a:pt x="101" y="28"/>
                    </a:lnTo>
                    <a:lnTo>
                      <a:pt x="100" y="28"/>
                    </a:lnTo>
                    <a:lnTo>
                      <a:pt x="100" y="29"/>
                    </a:lnTo>
                    <a:lnTo>
                      <a:pt x="100" y="30"/>
                    </a:lnTo>
                    <a:lnTo>
                      <a:pt x="100" y="31"/>
                    </a:lnTo>
                    <a:lnTo>
                      <a:pt x="101" y="31"/>
                    </a:lnTo>
                    <a:lnTo>
                      <a:pt x="100" y="31"/>
                    </a:lnTo>
                    <a:lnTo>
                      <a:pt x="101" y="32"/>
                    </a:lnTo>
                    <a:lnTo>
                      <a:pt x="100" y="32"/>
                    </a:lnTo>
                    <a:lnTo>
                      <a:pt x="100" y="33"/>
                    </a:lnTo>
                    <a:lnTo>
                      <a:pt x="99" y="33"/>
                    </a:lnTo>
                    <a:lnTo>
                      <a:pt x="99" y="34"/>
                    </a:lnTo>
                    <a:lnTo>
                      <a:pt x="99" y="35"/>
                    </a:lnTo>
                    <a:lnTo>
                      <a:pt x="99" y="36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7" y="37"/>
                    </a:lnTo>
                    <a:lnTo>
                      <a:pt x="97" y="38"/>
                    </a:lnTo>
                    <a:lnTo>
                      <a:pt x="97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5" y="40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4" y="41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4" y="45"/>
                    </a:lnTo>
                    <a:lnTo>
                      <a:pt x="93" y="45"/>
                    </a:lnTo>
                    <a:lnTo>
                      <a:pt x="94" y="45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9"/>
                    </a:lnTo>
                    <a:lnTo>
                      <a:pt x="94" y="49"/>
                    </a:lnTo>
                    <a:lnTo>
                      <a:pt x="94" y="50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3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3" y="54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3" y="56"/>
                    </a:lnTo>
                    <a:lnTo>
                      <a:pt x="92" y="56"/>
                    </a:lnTo>
                    <a:lnTo>
                      <a:pt x="93" y="56"/>
                    </a:lnTo>
                    <a:lnTo>
                      <a:pt x="93" y="57"/>
                    </a:lnTo>
                    <a:lnTo>
                      <a:pt x="92" y="57"/>
                    </a:lnTo>
                    <a:lnTo>
                      <a:pt x="93" y="57"/>
                    </a:lnTo>
                    <a:lnTo>
                      <a:pt x="93" y="58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7" y="61"/>
                    </a:lnTo>
                    <a:lnTo>
                      <a:pt x="97" y="62"/>
                    </a:lnTo>
                    <a:lnTo>
                      <a:pt x="98" y="62"/>
                    </a:lnTo>
                    <a:lnTo>
                      <a:pt x="98" y="63"/>
                    </a:lnTo>
                    <a:lnTo>
                      <a:pt x="99" y="63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8" name="Freeform 604"/>
              <p:cNvSpPr>
                <a:spLocks/>
              </p:cNvSpPr>
              <p:nvPr/>
            </p:nvSpPr>
            <p:spPr bwMode="auto">
              <a:xfrm>
                <a:off x="3367088" y="4405313"/>
                <a:ext cx="414337" cy="255587"/>
              </a:xfrm>
              <a:custGeom>
                <a:avLst/>
                <a:gdLst>
                  <a:gd name="T0" fmla="*/ 2147483646 w 404"/>
                  <a:gd name="T1" fmla="*/ 2147483646 h 249"/>
                  <a:gd name="T2" fmla="*/ 2147483646 w 404"/>
                  <a:gd name="T3" fmla="*/ 2147483646 h 249"/>
                  <a:gd name="T4" fmla="*/ 2147483646 w 404"/>
                  <a:gd name="T5" fmla="*/ 2147483646 h 249"/>
                  <a:gd name="T6" fmla="*/ 2147483646 w 404"/>
                  <a:gd name="T7" fmla="*/ 2147483646 h 249"/>
                  <a:gd name="T8" fmla="*/ 2147483646 w 404"/>
                  <a:gd name="T9" fmla="*/ 2147483646 h 249"/>
                  <a:gd name="T10" fmla="*/ 2147483646 w 404"/>
                  <a:gd name="T11" fmla="*/ 2147483646 h 249"/>
                  <a:gd name="T12" fmla="*/ 2147483646 w 404"/>
                  <a:gd name="T13" fmla="*/ 2147483646 h 249"/>
                  <a:gd name="T14" fmla="*/ 2147483646 w 404"/>
                  <a:gd name="T15" fmla="*/ 2147483646 h 249"/>
                  <a:gd name="T16" fmla="*/ 2147483646 w 404"/>
                  <a:gd name="T17" fmla="*/ 2147483646 h 249"/>
                  <a:gd name="T18" fmla="*/ 2147483646 w 404"/>
                  <a:gd name="T19" fmla="*/ 2147483646 h 249"/>
                  <a:gd name="T20" fmla="*/ 2147483646 w 404"/>
                  <a:gd name="T21" fmla="*/ 2147483646 h 249"/>
                  <a:gd name="T22" fmla="*/ 2147483646 w 404"/>
                  <a:gd name="T23" fmla="*/ 2147483646 h 249"/>
                  <a:gd name="T24" fmla="*/ 2147483646 w 404"/>
                  <a:gd name="T25" fmla="*/ 2147483646 h 249"/>
                  <a:gd name="T26" fmla="*/ 2147483646 w 404"/>
                  <a:gd name="T27" fmla="*/ 2147483646 h 249"/>
                  <a:gd name="T28" fmla="*/ 2147483646 w 404"/>
                  <a:gd name="T29" fmla="*/ 2147483646 h 249"/>
                  <a:gd name="T30" fmla="*/ 2147483646 w 404"/>
                  <a:gd name="T31" fmla="*/ 2147483646 h 249"/>
                  <a:gd name="T32" fmla="*/ 2147483646 w 404"/>
                  <a:gd name="T33" fmla="*/ 2147483646 h 249"/>
                  <a:gd name="T34" fmla="*/ 2147483646 w 404"/>
                  <a:gd name="T35" fmla="*/ 2147483646 h 249"/>
                  <a:gd name="T36" fmla="*/ 2147483646 w 404"/>
                  <a:gd name="T37" fmla="*/ 2147483646 h 249"/>
                  <a:gd name="T38" fmla="*/ 2147483646 w 404"/>
                  <a:gd name="T39" fmla="*/ 2147483646 h 249"/>
                  <a:gd name="T40" fmla="*/ 2147483646 w 404"/>
                  <a:gd name="T41" fmla="*/ 2147483646 h 249"/>
                  <a:gd name="T42" fmla="*/ 2147483646 w 404"/>
                  <a:gd name="T43" fmla="*/ 2147483646 h 249"/>
                  <a:gd name="T44" fmla="*/ 2147483646 w 404"/>
                  <a:gd name="T45" fmla="*/ 2147483646 h 249"/>
                  <a:gd name="T46" fmla="*/ 2147483646 w 404"/>
                  <a:gd name="T47" fmla="*/ 2147483646 h 249"/>
                  <a:gd name="T48" fmla="*/ 2147483646 w 404"/>
                  <a:gd name="T49" fmla="*/ 2147483646 h 249"/>
                  <a:gd name="T50" fmla="*/ 2147483646 w 404"/>
                  <a:gd name="T51" fmla="*/ 2147483646 h 249"/>
                  <a:gd name="T52" fmla="*/ 2147483646 w 404"/>
                  <a:gd name="T53" fmla="*/ 2147483646 h 249"/>
                  <a:gd name="T54" fmla="*/ 2147483646 w 404"/>
                  <a:gd name="T55" fmla="*/ 2147483646 h 249"/>
                  <a:gd name="T56" fmla="*/ 2147483646 w 404"/>
                  <a:gd name="T57" fmla="*/ 2147483646 h 249"/>
                  <a:gd name="T58" fmla="*/ 2147483646 w 404"/>
                  <a:gd name="T59" fmla="*/ 2147483646 h 249"/>
                  <a:gd name="T60" fmla="*/ 2147483646 w 404"/>
                  <a:gd name="T61" fmla="*/ 2147483646 h 249"/>
                  <a:gd name="T62" fmla="*/ 2147483646 w 404"/>
                  <a:gd name="T63" fmla="*/ 2147483646 h 249"/>
                  <a:gd name="T64" fmla="*/ 2147483646 w 404"/>
                  <a:gd name="T65" fmla="*/ 2147483646 h 249"/>
                  <a:gd name="T66" fmla="*/ 2147483646 w 404"/>
                  <a:gd name="T67" fmla="*/ 2147483646 h 249"/>
                  <a:gd name="T68" fmla="*/ 2147483646 w 404"/>
                  <a:gd name="T69" fmla="*/ 2147483646 h 249"/>
                  <a:gd name="T70" fmla="*/ 2147483646 w 404"/>
                  <a:gd name="T71" fmla="*/ 2147483646 h 249"/>
                  <a:gd name="T72" fmla="*/ 2147483646 w 404"/>
                  <a:gd name="T73" fmla="*/ 2147483646 h 249"/>
                  <a:gd name="T74" fmla="*/ 2147483646 w 404"/>
                  <a:gd name="T75" fmla="*/ 2147483646 h 249"/>
                  <a:gd name="T76" fmla="*/ 2147483646 w 404"/>
                  <a:gd name="T77" fmla="*/ 2147483646 h 249"/>
                  <a:gd name="T78" fmla="*/ 2147483646 w 404"/>
                  <a:gd name="T79" fmla="*/ 2147483646 h 249"/>
                  <a:gd name="T80" fmla="*/ 2147483646 w 404"/>
                  <a:gd name="T81" fmla="*/ 2147483646 h 249"/>
                  <a:gd name="T82" fmla="*/ 2147483646 w 404"/>
                  <a:gd name="T83" fmla="*/ 2147483646 h 249"/>
                  <a:gd name="T84" fmla="*/ 2147483646 w 404"/>
                  <a:gd name="T85" fmla="*/ 2147483646 h 249"/>
                  <a:gd name="T86" fmla="*/ 2147483646 w 404"/>
                  <a:gd name="T87" fmla="*/ 2147483646 h 249"/>
                  <a:gd name="T88" fmla="*/ 2147483646 w 404"/>
                  <a:gd name="T89" fmla="*/ 2147483646 h 249"/>
                  <a:gd name="T90" fmla="*/ 2147483646 w 404"/>
                  <a:gd name="T91" fmla="*/ 2147483646 h 249"/>
                  <a:gd name="T92" fmla="*/ 2147483646 w 404"/>
                  <a:gd name="T93" fmla="*/ 2147483646 h 249"/>
                  <a:gd name="T94" fmla="*/ 2147483646 w 404"/>
                  <a:gd name="T95" fmla="*/ 2147483646 h 249"/>
                  <a:gd name="T96" fmla="*/ 2147483646 w 404"/>
                  <a:gd name="T97" fmla="*/ 2147483646 h 249"/>
                  <a:gd name="T98" fmla="*/ 2147483646 w 404"/>
                  <a:gd name="T99" fmla="*/ 2147483646 h 249"/>
                  <a:gd name="T100" fmla="*/ 2147483646 w 404"/>
                  <a:gd name="T101" fmla="*/ 2147483646 h 249"/>
                  <a:gd name="T102" fmla="*/ 2147483646 w 404"/>
                  <a:gd name="T103" fmla="*/ 2147483646 h 249"/>
                  <a:gd name="T104" fmla="*/ 2147483646 w 404"/>
                  <a:gd name="T105" fmla="*/ 2147483646 h 249"/>
                  <a:gd name="T106" fmla="*/ 2147483646 w 404"/>
                  <a:gd name="T107" fmla="*/ 2147483646 h 249"/>
                  <a:gd name="T108" fmla="*/ 2147483646 w 404"/>
                  <a:gd name="T109" fmla="*/ 2147483646 h 249"/>
                  <a:gd name="T110" fmla="*/ 2147483646 w 404"/>
                  <a:gd name="T111" fmla="*/ 2147483646 h 249"/>
                  <a:gd name="T112" fmla="*/ 2147483646 w 404"/>
                  <a:gd name="T113" fmla="*/ 2147483646 h 249"/>
                  <a:gd name="T114" fmla="*/ 2147483646 w 404"/>
                  <a:gd name="T115" fmla="*/ 2147483646 h 249"/>
                  <a:gd name="T116" fmla="*/ 2147483646 w 404"/>
                  <a:gd name="T117" fmla="*/ 2147483646 h 249"/>
                  <a:gd name="T118" fmla="*/ 2147483646 w 404"/>
                  <a:gd name="T119" fmla="*/ 2147483646 h 249"/>
                  <a:gd name="T120" fmla="*/ 2147483646 w 404"/>
                  <a:gd name="T121" fmla="*/ 2147483646 h 249"/>
                  <a:gd name="T122" fmla="*/ 2147483646 w 404"/>
                  <a:gd name="T123" fmla="*/ 2147483646 h 249"/>
                  <a:gd name="T124" fmla="*/ 2147483646 w 404"/>
                  <a:gd name="T125" fmla="*/ 2147483646 h 2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04"/>
                  <a:gd name="T190" fmla="*/ 0 h 249"/>
                  <a:gd name="T191" fmla="*/ 404 w 404"/>
                  <a:gd name="T192" fmla="*/ 249 h 2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04" h="249">
                    <a:moveTo>
                      <a:pt x="16" y="145"/>
                    </a:moveTo>
                    <a:lnTo>
                      <a:pt x="16" y="145"/>
                    </a:lnTo>
                    <a:lnTo>
                      <a:pt x="17" y="144"/>
                    </a:lnTo>
                    <a:lnTo>
                      <a:pt x="18" y="143"/>
                    </a:lnTo>
                    <a:lnTo>
                      <a:pt x="18" y="144"/>
                    </a:lnTo>
                    <a:lnTo>
                      <a:pt x="19" y="143"/>
                    </a:lnTo>
                    <a:lnTo>
                      <a:pt x="20" y="143"/>
                    </a:lnTo>
                    <a:lnTo>
                      <a:pt x="21" y="143"/>
                    </a:lnTo>
                    <a:lnTo>
                      <a:pt x="22" y="143"/>
                    </a:lnTo>
                    <a:lnTo>
                      <a:pt x="23" y="143"/>
                    </a:lnTo>
                    <a:lnTo>
                      <a:pt x="24" y="141"/>
                    </a:lnTo>
                    <a:lnTo>
                      <a:pt x="25" y="141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7" y="143"/>
                    </a:lnTo>
                    <a:lnTo>
                      <a:pt x="28" y="143"/>
                    </a:lnTo>
                    <a:lnTo>
                      <a:pt x="29" y="143"/>
                    </a:lnTo>
                    <a:lnTo>
                      <a:pt x="30" y="143"/>
                    </a:lnTo>
                    <a:lnTo>
                      <a:pt x="30" y="144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2" y="143"/>
                    </a:lnTo>
                    <a:lnTo>
                      <a:pt x="32" y="142"/>
                    </a:lnTo>
                    <a:lnTo>
                      <a:pt x="33" y="141"/>
                    </a:lnTo>
                    <a:lnTo>
                      <a:pt x="34" y="141"/>
                    </a:lnTo>
                    <a:lnTo>
                      <a:pt x="34" y="140"/>
                    </a:lnTo>
                    <a:lnTo>
                      <a:pt x="35" y="139"/>
                    </a:lnTo>
                    <a:lnTo>
                      <a:pt x="36" y="139"/>
                    </a:lnTo>
                    <a:lnTo>
                      <a:pt x="37" y="139"/>
                    </a:lnTo>
                    <a:lnTo>
                      <a:pt x="38" y="138"/>
                    </a:lnTo>
                    <a:lnTo>
                      <a:pt x="38" y="139"/>
                    </a:lnTo>
                    <a:lnTo>
                      <a:pt x="39" y="139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41" y="139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2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7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9" y="136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2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4" y="132"/>
                    </a:lnTo>
                    <a:lnTo>
                      <a:pt x="54" y="133"/>
                    </a:lnTo>
                    <a:lnTo>
                      <a:pt x="55" y="133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4"/>
                    </a:lnTo>
                    <a:lnTo>
                      <a:pt x="58" y="135"/>
                    </a:lnTo>
                    <a:lnTo>
                      <a:pt x="59" y="134"/>
                    </a:lnTo>
                    <a:lnTo>
                      <a:pt x="59" y="135"/>
                    </a:lnTo>
                    <a:lnTo>
                      <a:pt x="59" y="134"/>
                    </a:lnTo>
                    <a:lnTo>
                      <a:pt x="60" y="134"/>
                    </a:lnTo>
                    <a:lnTo>
                      <a:pt x="61" y="134"/>
                    </a:lnTo>
                    <a:lnTo>
                      <a:pt x="61" y="133"/>
                    </a:lnTo>
                    <a:lnTo>
                      <a:pt x="62" y="133"/>
                    </a:lnTo>
                    <a:lnTo>
                      <a:pt x="62" y="134"/>
                    </a:lnTo>
                    <a:lnTo>
                      <a:pt x="62" y="133"/>
                    </a:lnTo>
                    <a:lnTo>
                      <a:pt x="63" y="133"/>
                    </a:lnTo>
                    <a:lnTo>
                      <a:pt x="63" y="134"/>
                    </a:lnTo>
                    <a:lnTo>
                      <a:pt x="64" y="134"/>
                    </a:lnTo>
                    <a:lnTo>
                      <a:pt x="65" y="134"/>
                    </a:lnTo>
                    <a:lnTo>
                      <a:pt x="66" y="134"/>
                    </a:lnTo>
                    <a:lnTo>
                      <a:pt x="67" y="134"/>
                    </a:lnTo>
                    <a:lnTo>
                      <a:pt x="67" y="133"/>
                    </a:lnTo>
                    <a:lnTo>
                      <a:pt x="68" y="133"/>
                    </a:lnTo>
                    <a:lnTo>
                      <a:pt x="69" y="133"/>
                    </a:lnTo>
                    <a:lnTo>
                      <a:pt x="70" y="133"/>
                    </a:lnTo>
                    <a:lnTo>
                      <a:pt x="71" y="133"/>
                    </a:lnTo>
                    <a:lnTo>
                      <a:pt x="71" y="134"/>
                    </a:lnTo>
                    <a:lnTo>
                      <a:pt x="71" y="135"/>
                    </a:lnTo>
                    <a:lnTo>
                      <a:pt x="71" y="136"/>
                    </a:lnTo>
                    <a:lnTo>
                      <a:pt x="72" y="135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3" y="136"/>
                    </a:lnTo>
                    <a:lnTo>
                      <a:pt x="74" y="135"/>
                    </a:lnTo>
                    <a:lnTo>
                      <a:pt x="75" y="135"/>
                    </a:lnTo>
                    <a:lnTo>
                      <a:pt x="74" y="134"/>
                    </a:lnTo>
                    <a:lnTo>
                      <a:pt x="75" y="134"/>
                    </a:lnTo>
                    <a:lnTo>
                      <a:pt x="76" y="134"/>
                    </a:lnTo>
                    <a:lnTo>
                      <a:pt x="77" y="134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3"/>
                    </a:lnTo>
                    <a:lnTo>
                      <a:pt x="80" y="132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1" y="132"/>
                    </a:lnTo>
                    <a:lnTo>
                      <a:pt x="82" y="132"/>
                    </a:lnTo>
                    <a:lnTo>
                      <a:pt x="82" y="131"/>
                    </a:lnTo>
                    <a:lnTo>
                      <a:pt x="83" y="132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5" y="131"/>
                    </a:lnTo>
                    <a:lnTo>
                      <a:pt x="85" y="130"/>
                    </a:lnTo>
                    <a:lnTo>
                      <a:pt x="85" y="129"/>
                    </a:lnTo>
                    <a:lnTo>
                      <a:pt x="86" y="129"/>
                    </a:lnTo>
                    <a:lnTo>
                      <a:pt x="86" y="128"/>
                    </a:lnTo>
                    <a:lnTo>
                      <a:pt x="87" y="128"/>
                    </a:lnTo>
                    <a:lnTo>
                      <a:pt x="87" y="127"/>
                    </a:lnTo>
                    <a:lnTo>
                      <a:pt x="88" y="127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9" y="128"/>
                    </a:lnTo>
                    <a:lnTo>
                      <a:pt x="89" y="127"/>
                    </a:lnTo>
                    <a:lnTo>
                      <a:pt x="90" y="128"/>
                    </a:lnTo>
                    <a:lnTo>
                      <a:pt x="90" y="127"/>
                    </a:lnTo>
                    <a:lnTo>
                      <a:pt x="90" y="126"/>
                    </a:lnTo>
                    <a:lnTo>
                      <a:pt x="91" y="126"/>
                    </a:lnTo>
                    <a:lnTo>
                      <a:pt x="92" y="126"/>
                    </a:lnTo>
                    <a:lnTo>
                      <a:pt x="93" y="126"/>
                    </a:lnTo>
                    <a:lnTo>
                      <a:pt x="94" y="126"/>
                    </a:lnTo>
                    <a:lnTo>
                      <a:pt x="95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6"/>
                    </a:lnTo>
                    <a:lnTo>
                      <a:pt x="98" y="127"/>
                    </a:lnTo>
                    <a:lnTo>
                      <a:pt x="98" y="126"/>
                    </a:lnTo>
                    <a:lnTo>
                      <a:pt x="99" y="126"/>
                    </a:lnTo>
                    <a:lnTo>
                      <a:pt x="100" y="126"/>
                    </a:lnTo>
                    <a:lnTo>
                      <a:pt x="100" y="125"/>
                    </a:lnTo>
                    <a:lnTo>
                      <a:pt x="101" y="125"/>
                    </a:lnTo>
                    <a:lnTo>
                      <a:pt x="102" y="125"/>
                    </a:lnTo>
                    <a:lnTo>
                      <a:pt x="103" y="125"/>
                    </a:lnTo>
                    <a:lnTo>
                      <a:pt x="103" y="124"/>
                    </a:lnTo>
                    <a:lnTo>
                      <a:pt x="104" y="124"/>
                    </a:lnTo>
                    <a:lnTo>
                      <a:pt x="105" y="124"/>
                    </a:lnTo>
                    <a:lnTo>
                      <a:pt x="106" y="124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3"/>
                    </a:lnTo>
                    <a:lnTo>
                      <a:pt x="109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1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2"/>
                    </a:lnTo>
                    <a:lnTo>
                      <a:pt x="115" y="121"/>
                    </a:lnTo>
                    <a:lnTo>
                      <a:pt x="116" y="121"/>
                    </a:lnTo>
                    <a:lnTo>
                      <a:pt x="117" y="120"/>
                    </a:lnTo>
                    <a:lnTo>
                      <a:pt x="116" y="120"/>
                    </a:lnTo>
                    <a:lnTo>
                      <a:pt x="117" y="120"/>
                    </a:lnTo>
                    <a:lnTo>
                      <a:pt x="118" y="120"/>
                    </a:lnTo>
                    <a:lnTo>
                      <a:pt x="119" y="119"/>
                    </a:lnTo>
                    <a:lnTo>
                      <a:pt x="120" y="119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2" y="120"/>
                    </a:lnTo>
                    <a:lnTo>
                      <a:pt x="122" y="121"/>
                    </a:lnTo>
                    <a:lnTo>
                      <a:pt x="122" y="122"/>
                    </a:lnTo>
                    <a:lnTo>
                      <a:pt x="123" y="122"/>
                    </a:lnTo>
                    <a:lnTo>
                      <a:pt x="124" y="122"/>
                    </a:lnTo>
                    <a:lnTo>
                      <a:pt x="124" y="123"/>
                    </a:lnTo>
                    <a:lnTo>
                      <a:pt x="124" y="122"/>
                    </a:lnTo>
                    <a:lnTo>
                      <a:pt x="125" y="122"/>
                    </a:lnTo>
                    <a:lnTo>
                      <a:pt x="125" y="121"/>
                    </a:lnTo>
                    <a:lnTo>
                      <a:pt x="126" y="121"/>
                    </a:lnTo>
                    <a:lnTo>
                      <a:pt x="127" y="121"/>
                    </a:lnTo>
                    <a:lnTo>
                      <a:pt x="128" y="121"/>
                    </a:lnTo>
                    <a:lnTo>
                      <a:pt x="128" y="120"/>
                    </a:lnTo>
                    <a:lnTo>
                      <a:pt x="129" y="120"/>
                    </a:lnTo>
                    <a:lnTo>
                      <a:pt x="129" y="121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0" y="123"/>
                    </a:lnTo>
                    <a:lnTo>
                      <a:pt x="130" y="122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20"/>
                    </a:lnTo>
                    <a:lnTo>
                      <a:pt x="134" y="121"/>
                    </a:lnTo>
                    <a:lnTo>
                      <a:pt x="134" y="122"/>
                    </a:lnTo>
                    <a:lnTo>
                      <a:pt x="135" y="121"/>
                    </a:lnTo>
                    <a:lnTo>
                      <a:pt x="135" y="122"/>
                    </a:lnTo>
                    <a:lnTo>
                      <a:pt x="136" y="122"/>
                    </a:lnTo>
                    <a:lnTo>
                      <a:pt x="136" y="121"/>
                    </a:lnTo>
                    <a:lnTo>
                      <a:pt x="137" y="121"/>
                    </a:lnTo>
                    <a:lnTo>
                      <a:pt x="137" y="120"/>
                    </a:lnTo>
                    <a:lnTo>
                      <a:pt x="138" y="120"/>
                    </a:lnTo>
                    <a:lnTo>
                      <a:pt x="138" y="119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9" y="121"/>
                    </a:lnTo>
                    <a:lnTo>
                      <a:pt x="140" y="122"/>
                    </a:lnTo>
                    <a:lnTo>
                      <a:pt x="140" y="123"/>
                    </a:lnTo>
                    <a:lnTo>
                      <a:pt x="141" y="123"/>
                    </a:lnTo>
                    <a:lnTo>
                      <a:pt x="142" y="123"/>
                    </a:lnTo>
                    <a:lnTo>
                      <a:pt x="143" y="123"/>
                    </a:lnTo>
                    <a:lnTo>
                      <a:pt x="144" y="122"/>
                    </a:lnTo>
                    <a:lnTo>
                      <a:pt x="145" y="122"/>
                    </a:lnTo>
                    <a:lnTo>
                      <a:pt x="145" y="121"/>
                    </a:lnTo>
                    <a:lnTo>
                      <a:pt x="146" y="121"/>
                    </a:lnTo>
                    <a:lnTo>
                      <a:pt x="146" y="122"/>
                    </a:lnTo>
                    <a:lnTo>
                      <a:pt x="146" y="123"/>
                    </a:lnTo>
                    <a:lnTo>
                      <a:pt x="147" y="123"/>
                    </a:lnTo>
                    <a:lnTo>
                      <a:pt x="149" y="123"/>
                    </a:lnTo>
                    <a:lnTo>
                      <a:pt x="149" y="122"/>
                    </a:lnTo>
                    <a:lnTo>
                      <a:pt x="151" y="123"/>
                    </a:lnTo>
                    <a:lnTo>
                      <a:pt x="151" y="122"/>
                    </a:lnTo>
                    <a:lnTo>
                      <a:pt x="152" y="122"/>
                    </a:lnTo>
                    <a:lnTo>
                      <a:pt x="153" y="122"/>
                    </a:lnTo>
                    <a:lnTo>
                      <a:pt x="154" y="122"/>
                    </a:lnTo>
                    <a:lnTo>
                      <a:pt x="154" y="121"/>
                    </a:lnTo>
                    <a:lnTo>
                      <a:pt x="155" y="121"/>
                    </a:lnTo>
                    <a:lnTo>
                      <a:pt x="156" y="120"/>
                    </a:lnTo>
                    <a:lnTo>
                      <a:pt x="157" y="120"/>
                    </a:lnTo>
                    <a:lnTo>
                      <a:pt x="158" y="119"/>
                    </a:lnTo>
                    <a:lnTo>
                      <a:pt x="160" y="118"/>
                    </a:lnTo>
                    <a:lnTo>
                      <a:pt x="160" y="117"/>
                    </a:lnTo>
                    <a:lnTo>
                      <a:pt x="161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3" y="117"/>
                    </a:lnTo>
                    <a:lnTo>
                      <a:pt x="164" y="117"/>
                    </a:lnTo>
                    <a:lnTo>
                      <a:pt x="165" y="117"/>
                    </a:lnTo>
                    <a:lnTo>
                      <a:pt x="165" y="118"/>
                    </a:lnTo>
                    <a:lnTo>
                      <a:pt x="166" y="118"/>
                    </a:lnTo>
                    <a:lnTo>
                      <a:pt x="167" y="119"/>
                    </a:lnTo>
                    <a:lnTo>
                      <a:pt x="167" y="118"/>
                    </a:lnTo>
                    <a:lnTo>
                      <a:pt x="169" y="118"/>
                    </a:lnTo>
                    <a:lnTo>
                      <a:pt x="170" y="118"/>
                    </a:lnTo>
                    <a:lnTo>
                      <a:pt x="171" y="118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5" y="121"/>
                    </a:lnTo>
                    <a:lnTo>
                      <a:pt x="176" y="121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1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80" y="120"/>
                    </a:lnTo>
                    <a:lnTo>
                      <a:pt x="180" y="121"/>
                    </a:lnTo>
                    <a:lnTo>
                      <a:pt x="181" y="122"/>
                    </a:lnTo>
                    <a:lnTo>
                      <a:pt x="182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1" y="126"/>
                    </a:lnTo>
                    <a:lnTo>
                      <a:pt x="181" y="127"/>
                    </a:lnTo>
                    <a:lnTo>
                      <a:pt x="181" y="128"/>
                    </a:lnTo>
                    <a:lnTo>
                      <a:pt x="181" y="129"/>
                    </a:lnTo>
                    <a:lnTo>
                      <a:pt x="182" y="130"/>
                    </a:lnTo>
                    <a:lnTo>
                      <a:pt x="183" y="130"/>
                    </a:lnTo>
                    <a:lnTo>
                      <a:pt x="183" y="128"/>
                    </a:lnTo>
                    <a:lnTo>
                      <a:pt x="185" y="127"/>
                    </a:lnTo>
                    <a:lnTo>
                      <a:pt x="187" y="128"/>
                    </a:lnTo>
                    <a:lnTo>
                      <a:pt x="188" y="128"/>
                    </a:lnTo>
                    <a:lnTo>
                      <a:pt x="188" y="129"/>
                    </a:lnTo>
                    <a:lnTo>
                      <a:pt x="189" y="129"/>
                    </a:lnTo>
                    <a:lnTo>
                      <a:pt x="189" y="128"/>
                    </a:lnTo>
                    <a:lnTo>
                      <a:pt x="190" y="128"/>
                    </a:lnTo>
                    <a:lnTo>
                      <a:pt x="191" y="127"/>
                    </a:lnTo>
                    <a:lnTo>
                      <a:pt x="192" y="127"/>
                    </a:lnTo>
                    <a:lnTo>
                      <a:pt x="192" y="126"/>
                    </a:lnTo>
                    <a:lnTo>
                      <a:pt x="192" y="125"/>
                    </a:lnTo>
                    <a:lnTo>
                      <a:pt x="192" y="124"/>
                    </a:lnTo>
                    <a:lnTo>
                      <a:pt x="193" y="124"/>
                    </a:lnTo>
                    <a:lnTo>
                      <a:pt x="194" y="124"/>
                    </a:lnTo>
                    <a:lnTo>
                      <a:pt x="195" y="123"/>
                    </a:lnTo>
                    <a:lnTo>
                      <a:pt x="196" y="123"/>
                    </a:lnTo>
                    <a:lnTo>
                      <a:pt x="196" y="124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8" y="123"/>
                    </a:lnTo>
                    <a:lnTo>
                      <a:pt x="198" y="122"/>
                    </a:lnTo>
                    <a:lnTo>
                      <a:pt x="199" y="122"/>
                    </a:lnTo>
                    <a:lnTo>
                      <a:pt x="200" y="122"/>
                    </a:lnTo>
                    <a:lnTo>
                      <a:pt x="201" y="121"/>
                    </a:lnTo>
                    <a:lnTo>
                      <a:pt x="202" y="121"/>
                    </a:lnTo>
                    <a:lnTo>
                      <a:pt x="203" y="120"/>
                    </a:lnTo>
                    <a:lnTo>
                      <a:pt x="205" y="120"/>
                    </a:lnTo>
                    <a:lnTo>
                      <a:pt x="206" y="119"/>
                    </a:lnTo>
                    <a:lnTo>
                      <a:pt x="206" y="118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10" y="116"/>
                    </a:lnTo>
                    <a:lnTo>
                      <a:pt x="211" y="116"/>
                    </a:lnTo>
                    <a:lnTo>
                      <a:pt x="212" y="116"/>
                    </a:lnTo>
                    <a:lnTo>
                      <a:pt x="214" y="115"/>
                    </a:lnTo>
                    <a:lnTo>
                      <a:pt x="216" y="115"/>
                    </a:lnTo>
                    <a:lnTo>
                      <a:pt x="219" y="114"/>
                    </a:lnTo>
                    <a:lnTo>
                      <a:pt x="220" y="114"/>
                    </a:lnTo>
                    <a:lnTo>
                      <a:pt x="221" y="113"/>
                    </a:lnTo>
                    <a:lnTo>
                      <a:pt x="223" y="113"/>
                    </a:lnTo>
                    <a:lnTo>
                      <a:pt x="226" y="111"/>
                    </a:lnTo>
                    <a:lnTo>
                      <a:pt x="230" y="110"/>
                    </a:lnTo>
                    <a:lnTo>
                      <a:pt x="232" y="109"/>
                    </a:lnTo>
                    <a:lnTo>
                      <a:pt x="233" y="109"/>
                    </a:lnTo>
                    <a:lnTo>
                      <a:pt x="235" y="109"/>
                    </a:lnTo>
                    <a:lnTo>
                      <a:pt x="236" y="108"/>
                    </a:lnTo>
                    <a:lnTo>
                      <a:pt x="237" y="108"/>
                    </a:lnTo>
                    <a:lnTo>
                      <a:pt x="239" y="108"/>
                    </a:lnTo>
                    <a:lnTo>
                      <a:pt x="239" y="107"/>
                    </a:lnTo>
                    <a:lnTo>
                      <a:pt x="244" y="105"/>
                    </a:lnTo>
                    <a:lnTo>
                      <a:pt x="245" y="105"/>
                    </a:lnTo>
                    <a:lnTo>
                      <a:pt x="247" y="104"/>
                    </a:lnTo>
                    <a:lnTo>
                      <a:pt x="248" y="104"/>
                    </a:lnTo>
                    <a:lnTo>
                      <a:pt x="251" y="103"/>
                    </a:lnTo>
                    <a:lnTo>
                      <a:pt x="251" y="102"/>
                    </a:lnTo>
                    <a:lnTo>
                      <a:pt x="254" y="102"/>
                    </a:lnTo>
                    <a:lnTo>
                      <a:pt x="255" y="102"/>
                    </a:lnTo>
                    <a:lnTo>
                      <a:pt x="258" y="101"/>
                    </a:lnTo>
                    <a:lnTo>
                      <a:pt x="260" y="99"/>
                    </a:lnTo>
                    <a:lnTo>
                      <a:pt x="261" y="99"/>
                    </a:lnTo>
                    <a:lnTo>
                      <a:pt x="262" y="99"/>
                    </a:lnTo>
                    <a:lnTo>
                      <a:pt x="263" y="99"/>
                    </a:lnTo>
                    <a:lnTo>
                      <a:pt x="264" y="99"/>
                    </a:lnTo>
                    <a:lnTo>
                      <a:pt x="264" y="100"/>
                    </a:lnTo>
                    <a:lnTo>
                      <a:pt x="265" y="99"/>
                    </a:lnTo>
                    <a:lnTo>
                      <a:pt x="266" y="99"/>
                    </a:lnTo>
                    <a:lnTo>
                      <a:pt x="267" y="98"/>
                    </a:lnTo>
                    <a:lnTo>
                      <a:pt x="268" y="98"/>
                    </a:lnTo>
                    <a:lnTo>
                      <a:pt x="269" y="98"/>
                    </a:lnTo>
                    <a:lnTo>
                      <a:pt x="270" y="97"/>
                    </a:lnTo>
                    <a:lnTo>
                      <a:pt x="271" y="97"/>
                    </a:lnTo>
                    <a:lnTo>
                      <a:pt x="270" y="97"/>
                    </a:lnTo>
                    <a:lnTo>
                      <a:pt x="271" y="96"/>
                    </a:lnTo>
                    <a:lnTo>
                      <a:pt x="271" y="95"/>
                    </a:lnTo>
                    <a:lnTo>
                      <a:pt x="271" y="94"/>
                    </a:lnTo>
                    <a:lnTo>
                      <a:pt x="271" y="93"/>
                    </a:lnTo>
                    <a:lnTo>
                      <a:pt x="270" y="93"/>
                    </a:lnTo>
                    <a:lnTo>
                      <a:pt x="270" y="92"/>
                    </a:lnTo>
                    <a:lnTo>
                      <a:pt x="269" y="91"/>
                    </a:lnTo>
                    <a:lnTo>
                      <a:pt x="268" y="90"/>
                    </a:lnTo>
                    <a:lnTo>
                      <a:pt x="268" y="91"/>
                    </a:lnTo>
                    <a:lnTo>
                      <a:pt x="268" y="90"/>
                    </a:lnTo>
                    <a:lnTo>
                      <a:pt x="267" y="91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1"/>
                    </a:lnTo>
                    <a:lnTo>
                      <a:pt x="266" y="90"/>
                    </a:lnTo>
                    <a:lnTo>
                      <a:pt x="265" y="91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4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9"/>
                    </a:lnTo>
                    <a:lnTo>
                      <a:pt x="262" y="89"/>
                    </a:lnTo>
                    <a:lnTo>
                      <a:pt x="262" y="88"/>
                    </a:lnTo>
                    <a:lnTo>
                      <a:pt x="263" y="87"/>
                    </a:lnTo>
                    <a:lnTo>
                      <a:pt x="263" y="86"/>
                    </a:lnTo>
                    <a:lnTo>
                      <a:pt x="262" y="86"/>
                    </a:lnTo>
                    <a:lnTo>
                      <a:pt x="263" y="85"/>
                    </a:lnTo>
                    <a:lnTo>
                      <a:pt x="263" y="84"/>
                    </a:lnTo>
                    <a:lnTo>
                      <a:pt x="264" y="83"/>
                    </a:lnTo>
                    <a:lnTo>
                      <a:pt x="265" y="82"/>
                    </a:lnTo>
                    <a:lnTo>
                      <a:pt x="266" y="82"/>
                    </a:lnTo>
                    <a:lnTo>
                      <a:pt x="267" y="81"/>
                    </a:lnTo>
                    <a:lnTo>
                      <a:pt x="267" y="80"/>
                    </a:lnTo>
                    <a:lnTo>
                      <a:pt x="268" y="80"/>
                    </a:lnTo>
                    <a:lnTo>
                      <a:pt x="269" y="79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0" y="76"/>
                    </a:lnTo>
                    <a:lnTo>
                      <a:pt x="271" y="77"/>
                    </a:lnTo>
                    <a:lnTo>
                      <a:pt x="272" y="77"/>
                    </a:lnTo>
                    <a:lnTo>
                      <a:pt x="272" y="76"/>
                    </a:lnTo>
                    <a:lnTo>
                      <a:pt x="272" y="75"/>
                    </a:lnTo>
                    <a:lnTo>
                      <a:pt x="273" y="75"/>
                    </a:lnTo>
                    <a:lnTo>
                      <a:pt x="273" y="74"/>
                    </a:lnTo>
                    <a:lnTo>
                      <a:pt x="273" y="75"/>
                    </a:lnTo>
                    <a:lnTo>
                      <a:pt x="274" y="74"/>
                    </a:lnTo>
                    <a:lnTo>
                      <a:pt x="275" y="74"/>
                    </a:lnTo>
                    <a:lnTo>
                      <a:pt x="275" y="73"/>
                    </a:lnTo>
                    <a:lnTo>
                      <a:pt x="274" y="72"/>
                    </a:lnTo>
                    <a:lnTo>
                      <a:pt x="273" y="71"/>
                    </a:lnTo>
                    <a:lnTo>
                      <a:pt x="274" y="71"/>
                    </a:lnTo>
                    <a:lnTo>
                      <a:pt x="273" y="70"/>
                    </a:lnTo>
                    <a:lnTo>
                      <a:pt x="271" y="70"/>
                    </a:lnTo>
                    <a:lnTo>
                      <a:pt x="272" y="69"/>
                    </a:lnTo>
                    <a:lnTo>
                      <a:pt x="272" y="68"/>
                    </a:lnTo>
                    <a:lnTo>
                      <a:pt x="273" y="67"/>
                    </a:lnTo>
                    <a:lnTo>
                      <a:pt x="274" y="67"/>
                    </a:lnTo>
                    <a:lnTo>
                      <a:pt x="274" y="66"/>
                    </a:lnTo>
                    <a:lnTo>
                      <a:pt x="274" y="65"/>
                    </a:lnTo>
                    <a:lnTo>
                      <a:pt x="274" y="64"/>
                    </a:lnTo>
                    <a:lnTo>
                      <a:pt x="275" y="63"/>
                    </a:lnTo>
                    <a:lnTo>
                      <a:pt x="275" y="64"/>
                    </a:lnTo>
                    <a:lnTo>
                      <a:pt x="275" y="65"/>
                    </a:lnTo>
                    <a:lnTo>
                      <a:pt x="276" y="65"/>
                    </a:lnTo>
                    <a:lnTo>
                      <a:pt x="276" y="64"/>
                    </a:lnTo>
                    <a:lnTo>
                      <a:pt x="277" y="64"/>
                    </a:lnTo>
                    <a:lnTo>
                      <a:pt x="278" y="64"/>
                    </a:lnTo>
                    <a:lnTo>
                      <a:pt x="278" y="63"/>
                    </a:lnTo>
                    <a:lnTo>
                      <a:pt x="277" y="63"/>
                    </a:lnTo>
                    <a:lnTo>
                      <a:pt x="276" y="63"/>
                    </a:lnTo>
                    <a:lnTo>
                      <a:pt x="276" y="62"/>
                    </a:lnTo>
                    <a:lnTo>
                      <a:pt x="277" y="62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9" y="60"/>
                    </a:lnTo>
                    <a:lnTo>
                      <a:pt x="279" y="59"/>
                    </a:lnTo>
                    <a:lnTo>
                      <a:pt x="278" y="58"/>
                    </a:lnTo>
                    <a:lnTo>
                      <a:pt x="279" y="58"/>
                    </a:lnTo>
                    <a:lnTo>
                      <a:pt x="280" y="57"/>
                    </a:lnTo>
                    <a:lnTo>
                      <a:pt x="279" y="57"/>
                    </a:lnTo>
                    <a:lnTo>
                      <a:pt x="279" y="56"/>
                    </a:lnTo>
                    <a:lnTo>
                      <a:pt x="279" y="55"/>
                    </a:lnTo>
                    <a:lnTo>
                      <a:pt x="278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0" y="52"/>
                    </a:lnTo>
                    <a:lnTo>
                      <a:pt x="280" y="51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0"/>
                    </a:lnTo>
                    <a:lnTo>
                      <a:pt x="283" y="49"/>
                    </a:lnTo>
                    <a:lnTo>
                      <a:pt x="284" y="49"/>
                    </a:lnTo>
                    <a:lnTo>
                      <a:pt x="284" y="48"/>
                    </a:lnTo>
                    <a:lnTo>
                      <a:pt x="284" y="47"/>
                    </a:lnTo>
                    <a:lnTo>
                      <a:pt x="284" y="46"/>
                    </a:lnTo>
                    <a:lnTo>
                      <a:pt x="283" y="46"/>
                    </a:lnTo>
                    <a:lnTo>
                      <a:pt x="283" y="45"/>
                    </a:lnTo>
                    <a:lnTo>
                      <a:pt x="283" y="44"/>
                    </a:lnTo>
                    <a:lnTo>
                      <a:pt x="284" y="44"/>
                    </a:lnTo>
                    <a:lnTo>
                      <a:pt x="284" y="43"/>
                    </a:lnTo>
                    <a:lnTo>
                      <a:pt x="284" y="42"/>
                    </a:lnTo>
                    <a:lnTo>
                      <a:pt x="283" y="42"/>
                    </a:lnTo>
                    <a:lnTo>
                      <a:pt x="283" y="41"/>
                    </a:lnTo>
                    <a:lnTo>
                      <a:pt x="284" y="40"/>
                    </a:lnTo>
                    <a:lnTo>
                      <a:pt x="285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38"/>
                    </a:lnTo>
                    <a:lnTo>
                      <a:pt x="285" y="37"/>
                    </a:lnTo>
                    <a:lnTo>
                      <a:pt x="286" y="37"/>
                    </a:lnTo>
                    <a:lnTo>
                      <a:pt x="286" y="36"/>
                    </a:lnTo>
                    <a:lnTo>
                      <a:pt x="287" y="36"/>
                    </a:lnTo>
                    <a:lnTo>
                      <a:pt x="287" y="35"/>
                    </a:lnTo>
                    <a:lnTo>
                      <a:pt x="288" y="35"/>
                    </a:lnTo>
                    <a:lnTo>
                      <a:pt x="288" y="34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3"/>
                    </a:lnTo>
                    <a:lnTo>
                      <a:pt x="291" y="33"/>
                    </a:lnTo>
                    <a:lnTo>
                      <a:pt x="291" y="32"/>
                    </a:lnTo>
                    <a:lnTo>
                      <a:pt x="292" y="32"/>
                    </a:lnTo>
                    <a:lnTo>
                      <a:pt x="291" y="31"/>
                    </a:lnTo>
                    <a:lnTo>
                      <a:pt x="292" y="31"/>
                    </a:lnTo>
                    <a:lnTo>
                      <a:pt x="293" y="31"/>
                    </a:lnTo>
                    <a:lnTo>
                      <a:pt x="293" y="30"/>
                    </a:lnTo>
                    <a:lnTo>
                      <a:pt x="294" y="29"/>
                    </a:lnTo>
                    <a:lnTo>
                      <a:pt x="295" y="29"/>
                    </a:lnTo>
                    <a:lnTo>
                      <a:pt x="295" y="28"/>
                    </a:lnTo>
                    <a:lnTo>
                      <a:pt x="295" y="27"/>
                    </a:lnTo>
                    <a:lnTo>
                      <a:pt x="295" y="26"/>
                    </a:lnTo>
                    <a:lnTo>
                      <a:pt x="296" y="27"/>
                    </a:lnTo>
                    <a:lnTo>
                      <a:pt x="297" y="27"/>
                    </a:lnTo>
                    <a:lnTo>
                      <a:pt x="297" y="26"/>
                    </a:lnTo>
                    <a:lnTo>
                      <a:pt x="297" y="25"/>
                    </a:lnTo>
                    <a:lnTo>
                      <a:pt x="296" y="25"/>
                    </a:lnTo>
                    <a:lnTo>
                      <a:pt x="295" y="24"/>
                    </a:lnTo>
                    <a:lnTo>
                      <a:pt x="294" y="24"/>
                    </a:lnTo>
                    <a:lnTo>
                      <a:pt x="294" y="23"/>
                    </a:lnTo>
                    <a:lnTo>
                      <a:pt x="293" y="23"/>
                    </a:lnTo>
                    <a:lnTo>
                      <a:pt x="293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1" y="20"/>
                    </a:lnTo>
                    <a:lnTo>
                      <a:pt x="291" y="19"/>
                    </a:lnTo>
                    <a:lnTo>
                      <a:pt x="292" y="19"/>
                    </a:lnTo>
                    <a:lnTo>
                      <a:pt x="292" y="18"/>
                    </a:lnTo>
                    <a:lnTo>
                      <a:pt x="293" y="18"/>
                    </a:lnTo>
                    <a:lnTo>
                      <a:pt x="294" y="18"/>
                    </a:lnTo>
                    <a:lnTo>
                      <a:pt x="295" y="18"/>
                    </a:lnTo>
                    <a:lnTo>
                      <a:pt x="295" y="17"/>
                    </a:lnTo>
                    <a:lnTo>
                      <a:pt x="296" y="17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6"/>
                    </a:lnTo>
                    <a:lnTo>
                      <a:pt x="300" y="17"/>
                    </a:lnTo>
                    <a:lnTo>
                      <a:pt x="300" y="16"/>
                    </a:lnTo>
                    <a:lnTo>
                      <a:pt x="301" y="16"/>
                    </a:lnTo>
                    <a:lnTo>
                      <a:pt x="302" y="16"/>
                    </a:lnTo>
                    <a:lnTo>
                      <a:pt x="303" y="16"/>
                    </a:lnTo>
                    <a:lnTo>
                      <a:pt x="304" y="16"/>
                    </a:lnTo>
                    <a:lnTo>
                      <a:pt x="305" y="16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6" y="16"/>
                    </a:lnTo>
                    <a:lnTo>
                      <a:pt x="307" y="16"/>
                    </a:lnTo>
                    <a:lnTo>
                      <a:pt x="308" y="17"/>
                    </a:lnTo>
                    <a:lnTo>
                      <a:pt x="309" y="17"/>
                    </a:lnTo>
                    <a:lnTo>
                      <a:pt x="308" y="16"/>
                    </a:lnTo>
                    <a:lnTo>
                      <a:pt x="309" y="16"/>
                    </a:lnTo>
                    <a:lnTo>
                      <a:pt x="309" y="15"/>
                    </a:lnTo>
                    <a:lnTo>
                      <a:pt x="310" y="15"/>
                    </a:lnTo>
                    <a:lnTo>
                      <a:pt x="310" y="14"/>
                    </a:lnTo>
                    <a:lnTo>
                      <a:pt x="310" y="13"/>
                    </a:lnTo>
                    <a:lnTo>
                      <a:pt x="311" y="12"/>
                    </a:lnTo>
                    <a:lnTo>
                      <a:pt x="312" y="11"/>
                    </a:lnTo>
                    <a:lnTo>
                      <a:pt x="312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9"/>
                    </a:lnTo>
                    <a:lnTo>
                      <a:pt x="314" y="8"/>
                    </a:lnTo>
                    <a:lnTo>
                      <a:pt x="315" y="8"/>
                    </a:lnTo>
                    <a:lnTo>
                      <a:pt x="315" y="7"/>
                    </a:lnTo>
                    <a:lnTo>
                      <a:pt x="314" y="7"/>
                    </a:lnTo>
                    <a:lnTo>
                      <a:pt x="314" y="6"/>
                    </a:lnTo>
                    <a:lnTo>
                      <a:pt x="314" y="5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6" y="3"/>
                    </a:lnTo>
                    <a:lnTo>
                      <a:pt x="317" y="3"/>
                    </a:lnTo>
                    <a:lnTo>
                      <a:pt x="318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0" y="1"/>
                    </a:lnTo>
                    <a:lnTo>
                      <a:pt x="321" y="1"/>
                    </a:lnTo>
                    <a:lnTo>
                      <a:pt x="321" y="0"/>
                    </a:lnTo>
                    <a:lnTo>
                      <a:pt x="322" y="0"/>
                    </a:lnTo>
                    <a:lnTo>
                      <a:pt x="322" y="1"/>
                    </a:lnTo>
                    <a:lnTo>
                      <a:pt x="322" y="0"/>
                    </a:lnTo>
                    <a:lnTo>
                      <a:pt x="323" y="0"/>
                    </a:lnTo>
                    <a:lnTo>
                      <a:pt x="323" y="1"/>
                    </a:lnTo>
                    <a:lnTo>
                      <a:pt x="323" y="2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5" y="4"/>
                    </a:lnTo>
                    <a:lnTo>
                      <a:pt x="326" y="5"/>
                    </a:lnTo>
                    <a:lnTo>
                      <a:pt x="327" y="4"/>
                    </a:lnTo>
                    <a:lnTo>
                      <a:pt x="327" y="5"/>
                    </a:lnTo>
                    <a:lnTo>
                      <a:pt x="326" y="5"/>
                    </a:lnTo>
                    <a:lnTo>
                      <a:pt x="327" y="5"/>
                    </a:lnTo>
                    <a:lnTo>
                      <a:pt x="328" y="5"/>
                    </a:lnTo>
                    <a:lnTo>
                      <a:pt x="329" y="5"/>
                    </a:lnTo>
                    <a:lnTo>
                      <a:pt x="330" y="5"/>
                    </a:lnTo>
                    <a:lnTo>
                      <a:pt x="331" y="5"/>
                    </a:lnTo>
                    <a:lnTo>
                      <a:pt x="331" y="6"/>
                    </a:lnTo>
                    <a:lnTo>
                      <a:pt x="332" y="6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8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2" y="10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2" y="12"/>
                    </a:lnTo>
                    <a:lnTo>
                      <a:pt x="332" y="13"/>
                    </a:lnTo>
                    <a:lnTo>
                      <a:pt x="333" y="13"/>
                    </a:lnTo>
                    <a:lnTo>
                      <a:pt x="334" y="13"/>
                    </a:lnTo>
                    <a:lnTo>
                      <a:pt x="334" y="12"/>
                    </a:lnTo>
                    <a:lnTo>
                      <a:pt x="335" y="13"/>
                    </a:lnTo>
                    <a:lnTo>
                      <a:pt x="334" y="14"/>
                    </a:lnTo>
                    <a:lnTo>
                      <a:pt x="334" y="15"/>
                    </a:lnTo>
                    <a:lnTo>
                      <a:pt x="334" y="16"/>
                    </a:lnTo>
                    <a:lnTo>
                      <a:pt x="334" y="19"/>
                    </a:lnTo>
                    <a:lnTo>
                      <a:pt x="333" y="19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2" y="21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4" y="26"/>
                    </a:lnTo>
                    <a:lnTo>
                      <a:pt x="333" y="26"/>
                    </a:lnTo>
                    <a:lnTo>
                      <a:pt x="333" y="27"/>
                    </a:lnTo>
                    <a:lnTo>
                      <a:pt x="332" y="28"/>
                    </a:lnTo>
                    <a:lnTo>
                      <a:pt x="333" y="28"/>
                    </a:lnTo>
                    <a:lnTo>
                      <a:pt x="333" y="29"/>
                    </a:lnTo>
                    <a:lnTo>
                      <a:pt x="333" y="30"/>
                    </a:lnTo>
                    <a:lnTo>
                      <a:pt x="332" y="30"/>
                    </a:lnTo>
                    <a:lnTo>
                      <a:pt x="332" y="32"/>
                    </a:lnTo>
                    <a:lnTo>
                      <a:pt x="333" y="32"/>
                    </a:lnTo>
                    <a:lnTo>
                      <a:pt x="332" y="33"/>
                    </a:lnTo>
                    <a:lnTo>
                      <a:pt x="332" y="32"/>
                    </a:lnTo>
                    <a:lnTo>
                      <a:pt x="331" y="32"/>
                    </a:lnTo>
                    <a:lnTo>
                      <a:pt x="331" y="33"/>
                    </a:lnTo>
                    <a:lnTo>
                      <a:pt x="331" y="34"/>
                    </a:lnTo>
                    <a:lnTo>
                      <a:pt x="332" y="34"/>
                    </a:lnTo>
                    <a:lnTo>
                      <a:pt x="332" y="35"/>
                    </a:lnTo>
                    <a:lnTo>
                      <a:pt x="331" y="36"/>
                    </a:lnTo>
                    <a:lnTo>
                      <a:pt x="331" y="37"/>
                    </a:lnTo>
                    <a:lnTo>
                      <a:pt x="330" y="37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8"/>
                    </a:lnTo>
                    <a:lnTo>
                      <a:pt x="333" y="38"/>
                    </a:lnTo>
                    <a:lnTo>
                      <a:pt x="333" y="39"/>
                    </a:lnTo>
                    <a:lnTo>
                      <a:pt x="332" y="39"/>
                    </a:lnTo>
                    <a:lnTo>
                      <a:pt x="332" y="40"/>
                    </a:lnTo>
                    <a:lnTo>
                      <a:pt x="333" y="41"/>
                    </a:lnTo>
                    <a:lnTo>
                      <a:pt x="333" y="40"/>
                    </a:lnTo>
                    <a:lnTo>
                      <a:pt x="334" y="39"/>
                    </a:lnTo>
                    <a:lnTo>
                      <a:pt x="334" y="40"/>
                    </a:lnTo>
                    <a:lnTo>
                      <a:pt x="335" y="40"/>
                    </a:lnTo>
                    <a:lnTo>
                      <a:pt x="335" y="41"/>
                    </a:lnTo>
                    <a:lnTo>
                      <a:pt x="336" y="41"/>
                    </a:lnTo>
                    <a:lnTo>
                      <a:pt x="337" y="41"/>
                    </a:lnTo>
                    <a:lnTo>
                      <a:pt x="337" y="42"/>
                    </a:lnTo>
                    <a:lnTo>
                      <a:pt x="338" y="42"/>
                    </a:lnTo>
                    <a:lnTo>
                      <a:pt x="337" y="42"/>
                    </a:lnTo>
                    <a:lnTo>
                      <a:pt x="337" y="43"/>
                    </a:lnTo>
                    <a:lnTo>
                      <a:pt x="339" y="43"/>
                    </a:lnTo>
                    <a:lnTo>
                      <a:pt x="340" y="43"/>
                    </a:lnTo>
                    <a:lnTo>
                      <a:pt x="341" y="44"/>
                    </a:lnTo>
                    <a:lnTo>
                      <a:pt x="341" y="45"/>
                    </a:lnTo>
                    <a:lnTo>
                      <a:pt x="342" y="45"/>
                    </a:lnTo>
                    <a:lnTo>
                      <a:pt x="343" y="45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4" y="45"/>
                    </a:lnTo>
                    <a:lnTo>
                      <a:pt x="344" y="46"/>
                    </a:lnTo>
                    <a:lnTo>
                      <a:pt x="345" y="46"/>
                    </a:lnTo>
                    <a:lnTo>
                      <a:pt x="345" y="47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7" y="48"/>
                    </a:lnTo>
                    <a:lnTo>
                      <a:pt x="348" y="48"/>
                    </a:lnTo>
                    <a:lnTo>
                      <a:pt x="349" y="48"/>
                    </a:lnTo>
                    <a:lnTo>
                      <a:pt x="350" y="49"/>
                    </a:lnTo>
                    <a:lnTo>
                      <a:pt x="351" y="49"/>
                    </a:lnTo>
                    <a:lnTo>
                      <a:pt x="351" y="48"/>
                    </a:lnTo>
                    <a:lnTo>
                      <a:pt x="352" y="48"/>
                    </a:lnTo>
                    <a:lnTo>
                      <a:pt x="352" y="49"/>
                    </a:lnTo>
                    <a:lnTo>
                      <a:pt x="353" y="49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5" y="51"/>
                    </a:lnTo>
                    <a:lnTo>
                      <a:pt x="356" y="52"/>
                    </a:lnTo>
                    <a:lnTo>
                      <a:pt x="357" y="53"/>
                    </a:lnTo>
                    <a:lnTo>
                      <a:pt x="358" y="53"/>
                    </a:lnTo>
                    <a:lnTo>
                      <a:pt x="359" y="52"/>
                    </a:lnTo>
                    <a:lnTo>
                      <a:pt x="360" y="52"/>
                    </a:lnTo>
                    <a:lnTo>
                      <a:pt x="361" y="52"/>
                    </a:lnTo>
                    <a:lnTo>
                      <a:pt x="362" y="52"/>
                    </a:lnTo>
                    <a:lnTo>
                      <a:pt x="363" y="52"/>
                    </a:lnTo>
                    <a:lnTo>
                      <a:pt x="364" y="52"/>
                    </a:lnTo>
                    <a:lnTo>
                      <a:pt x="364" y="51"/>
                    </a:lnTo>
                    <a:lnTo>
                      <a:pt x="364" y="52"/>
                    </a:lnTo>
                    <a:lnTo>
                      <a:pt x="365" y="52"/>
                    </a:lnTo>
                    <a:lnTo>
                      <a:pt x="365" y="53"/>
                    </a:lnTo>
                    <a:lnTo>
                      <a:pt x="366" y="52"/>
                    </a:lnTo>
                    <a:lnTo>
                      <a:pt x="366" y="53"/>
                    </a:lnTo>
                    <a:lnTo>
                      <a:pt x="367" y="53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9" y="54"/>
                    </a:lnTo>
                    <a:lnTo>
                      <a:pt x="370" y="54"/>
                    </a:lnTo>
                    <a:lnTo>
                      <a:pt x="369" y="55"/>
                    </a:lnTo>
                    <a:lnTo>
                      <a:pt x="370" y="55"/>
                    </a:lnTo>
                    <a:lnTo>
                      <a:pt x="371" y="56"/>
                    </a:lnTo>
                    <a:lnTo>
                      <a:pt x="372" y="56"/>
                    </a:lnTo>
                    <a:lnTo>
                      <a:pt x="372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5" y="57"/>
                    </a:lnTo>
                    <a:lnTo>
                      <a:pt x="375" y="56"/>
                    </a:lnTo>
                    <a:lnTo>
                      <a:pt x="376" y="56"/>
                    </a:lnTo>
                    <a:lnTo>
                      <a:pt x="377" y="56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9" y="57"/>
                    </a:lnTo>
                    <a:lnTo>
                      <a:pt x="379" y="58"/>
                    </a:lnTo>
                    <a:lnTo>
                      <a:pt x="380" y="58"/>
                    </a:lnTo>
                    <a:lnTo>
                      <a:pt x="380" y="59"/>
                    </a:lnTo>
                    <a:lnTo>
                      <a:pt x="380" y="58"/>
                    </a:lnTo>
                    <a:lnTo>
                      <a:pt x="381" y="59"/>
                    </a:lnTo>
                    <a:lnTo>
                      <a:pt x="382" y="59"/>
                    </a:lnTo>
                    <a:lnTo>
                      <a:pt x="382" y="58"/>
                    </a:lnTo>
                    <a:lnTo>
                      <a:pt x="383" y="58"/>
                    </a:lnTo>
                    <a:lnTo>
                      <a:pt x="383" y="59"/>
                    </a:lnTo>
                    <a:lnTo>
                      <a:pt x="384" y="59"/>
                    </a:lnTo>
                    <a:lnTo>
                      <a:pt x="385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8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1" y="57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3" y="59"/>
                    </a:lnTo>
                    <a:lnTo>
                      <a:pt x="395" y="60"/>
                    </a:lnTo>
                    <a:lnTo>
                      <a:pt x="395" y="61"/>
                    </a:lnTo>
                    <a:lnTo>
                      <a:pt x="396" y="61"/>
                    </a:lnTo>
                    <a:lnTo>
                      <a:pt x="396" y="62"/>
                    </a:lnTo>
                    <a:lnTo>
                      <a:pt x="397" y="61"/>
                    </a:lnTo>
                    <a:lnTo>
                      <a:pt x="398" y="61"/>
                    </a:lnTo>
                    <a:lnTo>
                      <a:pt x="398" y="62"/>
                    </a:lnTo>
                    <a:lnTo>
                      <a:pt x="399" y="61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3"/>
                    </a:lnTo>
                    <a:lnTo>
                      <a:pt x="400" y="64"/>
                    </a:lnTo>
                    <a:lnTo>
                      <a:pt x="400" y="65"/>
                    </a:lnTo>
                    <a:lnTo>
                      <a:pt x="400" y="66"/>
                    </a:lnTo>
                    <a:lnTo>
                      <a:pt x="401" y="66"/>
                    </a:lnTo>
                    <a:lnTo>
                      <a:pt x="401" y="65"/>
                    </a:lnTo>
                    <a:lnTo>
                      <a:pt x="402" y="65"/>
                    </a:lnTo>
                    <a:lnTo>
                      <a:pt x="402" y="66"/>
                    </a:lnTo>
                    <a:lnTo>
                      <a:pt x="401" y="66"/>
                    </a:lnTo>
                    <a:lnTo>
                      <a:pt x="402" y="66"/>
                    </a:lnTo>
                    <a:lnTo>
                      <a:pt x="402" y="67"/>
                    </a:lnTo>
                    <a:lnTo>
                      <a:pt x="403" y="67"/>
                    </a:lnTo>
                    <a:lnTo>
                      <a:pt x="404" y="68"/>
                    </a:lnTo>
                    <a:lnTo>
                      <a:pt x="402" y="70"/>
                    </a:lnTo>
                    <a:lnTo>
                      <a:pt x="402" y="71"/>
                    </a:lnTo>
                    <a:lnTo>
                      <a:pt x="402" y="73"/>
                    </a:lnTo>
                    <a:lnTo>
                      <a:pt x="402" y="74"/>
                    </a:lnTo>
                    <a:lnTo>
                      <a:pt x="401" y="75"/>
                    </a:lnTo>
                    <a:lnTo>
                      <a:pt x="400" y="76"/>
                    </a:lnTo>
                    <a:lnTo>
                      <a:pt x="400" y="77"/>
                    </a:lnTo>
                    <a:lnTo>
                      <a:pt x="399" y="77"/>
                    </a:lnTo>
                    <a:lnTo>
                      <a:pt x="398" y="77"/>
                    </a:lnTo>
                    <a:lnTo>
                      <a:pt x="398" y="78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6" y="81"/>
                    </a:lnTo>
                    <a:lnTo>
                      <a:pt x="396" y="82"/>
                    </a:lnTo>
                    <a:lnTo>
                      <a:pt x="395" y="82"/>
                    </a:lnTo>
                    <a:lnTo>
                      <a:pt x="395" y="83"/>
                    </a:lnTo>
                    <a:lnTo>
                      <a:pt x="394" y="83"/>
                    </a:lnTo>
                    <a:lnTo>
                      <a:pt x="394" y="84"/>
                    </a:lnTo>
                    <a:lnTo>
                      <a:pt x="393" y="84"/>
                    </a:lnTo>
                    <a:lnTo>
                      <a:pt x="392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0" y="87"/>
                    </a:lnTo>
                    <a:lnTo>
                      <a:pt x="390" y="88"/>
                    </a:lnTo>
                    <a:lnTo>
                      <a:pt x="389" y="90"/>
                    </a:lnTo>
                    <a:lnTo>
                      <a:pt x="389" y="92"/>
                    </a:lnTo>
                    <a:lnTo>
                      <a:pt x="390" y="93"/>
                    </a:lnTo>
                    <a:lnTo>
                      <a:pt x="390" y="95"/>
                    </a:lnTo>
                    <a:lnTo>
                      <a:pt x="390" y="96"/>
                    </a:lnTo>
                    <a:lnTo>
                      <a:pt x="390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2" y="98"/>
                    </a:lnTo>
                    <a:lnTo>
                      <a:pt x="392" y="99"/>
                    </a:lnTo>
                    <a:lnTo>
                      <a:pt x="393" y="99"/>
                    </a:lnTo>
                    <a:lnTo>
                      <a:pt x="394" y="99"/>
                    </a:lnTo>
                    <a:lnTo>
                      <a:pt x="394" y="100"/>
                    </a:lnTo>
                    <a:lnTo>
                      <a:pt x="394" y="101"/>
                    </a:lnTo>
                    <a:lnTo>
                      <a:pt x="394" y="102"/>
                    </a:lnTo>
                    <a:lnTo>
                      <a:pt x="394" y="103"/>
                    </a:lnTo>
                    <a:lnTo>
                      <a:pt x="393" y="104"/>
                    </a:lnTo>
                    <a:lnTo>
                      <a:pt x="392" y="107"/>
                    </a:lnTo>
                    <a:lnTo>
                      <a:pt x="392" y="111"/>
                    </a:lnTo>
                    <a:lnTo>
                      <a:pt x="392" y="113"/>
                    </a:lnTo>
                    <a:lnTo>
                      <a:pt x="392" y="114"/>
                    </a:lnTo>
                    <a:lnTo>
                      <a:pt x="392" y="115"/>
                    </a:lnTo>
                    <a:lnTo>
                      <a:pt x="392" y="117"/>
                    </a:lnTo>
                    <a:lnTo>
                      <a:pt x="392" y="119"/>
                    </a:lnTo>
                    <a:lnTo>
                      <a:pt x="392" y="120"/>
                    </a:lnTo>
                    <a:lnTo>
                      <a:pt x="393" y="125"/>
                    </a:lnTo>
                    <a:lnTo>
                      <a:pt x="393" y="126"/>
                    </a:lnTo>
                    <a:lnTo>
                      <a:pt x="393" y="130"/>
                    </a:lnTo>
                    <a:lnTo>
                      <a:pt x="393" y="133"/>
                    </a:lnTo>
                    <a:lnTo>
                      <a:pt x="394" y="134"/>
                    </a:lnTo>
                    <a:lnTo>
                      <a:pt x="394" y="135"/>
                    </a:lnTo>
                    <a:lnTo>
                      <a:pt x="394" y="136"/>
                    </a:lnTo>
                    <a:lnTo>
                      <a:pt x="393" y="138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2"/>
                    </a:lnTo>
                    <a:lnTo>
                      <a:pt x="390" y="143"/>
                    </a:lnTo>
                    <a:lnTo>
                      <a:pt x="389" y="144"/>
                    </a:lnTo>
                    <a:lnTo>
                      <a:pt x="382" y="147"/>
                    </a:lnTo>
                    <a:lnTo>
                      <a:pt x="379" y="148"/>
                    </a:lnTo>
                    <a:lnTo>
                      <a:pt x="377" y="149"/>
                    </a:lnTo>
                    <a:lnTo>
                      <a:pt x="374" y="151"/>
                    </a:lnTo>
                    <a:lnTo>
                      <a:pt x="373" y="152"/>
                    </a:lnTo>
                    <a:lnTo>
                      <a:pt x="369" y="153"/>
                    </a:lnTo>
                    <a:lnTo>
                      <a:pt x="366" y="154"/>
                    </a:lnTo>
                    <a:lnTo>
                      <a:pt x="364" y="154"/>
                    </a:lnTo>
                    <a:lnTo>
                      <a:pt x="363" y="155"/>
                    </a:lnTo>
                    <a:lnTo>
                      <a:pt x="361" y="155"/>
                    </a:lnTo>
                    <a:lnTo>
                      <a:pt x="359" y="155"/>
                    </a:lnTo>
                    <a:lnTo>
                      <a:pt x="357" y="156"/>
                    </a:lnTo>
                    <a:lnTo>
                      <a:pt x="354" y="156"/>
                    </a:lnTo>
                    <a:lnTo>
                      <a:pt x="351" y="157"/>
                    </a:lnTo>
                    <a:lnTo>
                      <a:pt x="347" y="157"/>
                    </a:lnTo>
                    <a:lnTo>
                      <a:pt x="345" y="158"/>
                    </a:lnTo>
                    <a:lnTo>
                      <a:pt x="342" y="158"/>
                    </a:lnTo>
                    <a:lnTo>
                      <a:pt x="339" y="159"/>
                    </a:lnTo>
                    <a:lnTo>
                      <a:pt x="335" y="160"/>
                    </a:lnTo>
                    <a:lnTo>
                      <a:pt x="333" y="161"/>
                    </a:lnTo>
                    <a:lnTo>
                      <a:pt x="332" y="161"/>
                    </a:lnTo>
                    <a:lnTo>
                      <a:pt x="331" y="161"/>
                    </a:lnTo>
                    <a:lnTo>
                      <a:pt x="325" y="163"/>
                    </a:lnTo>
                    <a:lnTo>
                      <a:pt x="321" y="165"/>
                    </a:lnTo>
                    <a:lnTo>
                      <a:pt x="320" y="166"/>
                    </a:lnTo>
                    <a:lnTo>
                      <a:pt x="317" y="167"/>
                    </a:lnTo>
                    <a:lnTo>
                      <a:pt x="316" y="168"/>
                    </a:lnTo>
                    <a:lnTo>
                      <a:pt x="314" y="169"/>
                    </a:lnTo>
                    <a:lnTo>
                      <a:pt x="313" y="170"/>
                    </a:lnTo>
                    <a:lnTo>
                      <a:pt x="312" y="171"/>
                    </a:lnTo>
                    <a:lnTo>
                      <a:pt x="311" y="171"/>
                    </a:lnTo>
                    <a:lnTo>
                      <a:pt x="311" y="172"/>
                    </a:lnTo>
                    <a:lnTo>
                      <a:pt x="311" y="173"/>
                    </a:lnTo>
                    <a:lnTo>
                      <a:pt x="311" y="174"/>
                    </a:lnTo>
                    <a:lnTo>
                      <a:pt x="309" y="175"/>
                    </a:lnTo>
                    <a:lnTo>
                      <a:pt x="308" y="175"/>
                    </a:lnTo>
                    <a:lnTo>
                      <a:pt x="308" y="176"/>
                    </a:lnTo>
                    <a:lnTo>
                      <a:pt x="306" y="176"/>
                    </a:lnTo>
                    <a:lnTo>
                      <a:pt x="305" y="177"/>
                    </a:lnTo>
                    <a:lnTo>
                      <a:pt x="304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1" y="181"/>
                    </a:lnTo>
                    <a:lnTo>
                      <a:pt x="301" y="182"/>
                    </a:lnTo>
                    <a:lnTo>
                      <a:pt x="301" y="183"/>
                    </a:lnTo>
                    <a:lnTo>
                      <a:pt x="300" y="183"/>
                    </a:lnTo>
                    <a:lnTo>
                      <a:pt x="299" y="183"/>
                    </a:lnTo>
                    <a:lnTo>
                      <a:pt x="298" y="183"/>
                    </a:lnTo>
                    <a:lnTo>
                      <a:pt x="297" y="184"/>
                    </a:lnTo>
                    <a:lnTo>
                      <a:pt x="296" y="186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4" y="188"/>
                    </a:lnTo>
                    <a:lnTo>
                      <a:pt x="293" y="188"/>
                    </a:lnTo>
                    <a:lnTo>
                      <a:pt x="292" y="188"/>
                    </a:lnTo>
                    <a:lnTo>
                      <a:pt x="293" y="187"/>
                    </a:lnTo>
                    <a:lnTo>
                      <a:pt x="292" y="187"/>
                    </a:lnTo>
                    <a:lnTo>
                      <a:pt x="291" y="187"/>
                    </a:lnTo>
                    <a:lnTo>
                      <a:pt x="291" y="188"/>
                    </a:lnTo>
                    <a:lnTo>
                      <a:pt x="290" y="189"/>
                    </a:lnTo>
                    <a:lnTo>
                      <a:pt x="289" y="190"/>
                    </a:lnTo>
                    <a:lnTo>
                      <a:pt x="288" y="192"/>
                    </a:lnTo>
                    <a:lnTo>
                      <a:pt x="287" y="193"/>
                    </a:lnTo>
                    <a:lnTo>
                      <a:pt x="287" y="194"/>
                    </a:lnTo>
                    <a:lnTo>
                      <a:pt x="286" y="194"/>
                    </a:lnTo>
                    <a:lnTo>
                      <a:pt x="286" y="196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5"/>
                    </a:lnTo>
                    <a:lnTo>
                      <a:pt x="286" y="206"/>
                    </a:lnTo>
                    <a:lnTo>
                      <a:pt x="286" y="208"/>
                    </a:lnTo>
                    <a:lnTo>
                      <a:pt x="287" y="208"/>
                    </a:lnTo>
                    <a:lnTo>
                      <a:pt x="288" y="209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9" y="210"/>
                    </a:lnTo>
                    <a:lnTo>
                      <a:pt x="289" y="211"/>
                    </a:lnTo>
                    <a:lnTo>
                      <a:pt x="290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3" y="212"/>
                    </a:lnTo>
                    <a:lnTo>
                      <a:pt x="292" y="212"/>
                    </a:lnTo>
                    <a:lnTo>
                      <a:pt x="293" y="211"/>
                    </a:lnTo>
                    <a:lnTo>
                      <a:pt x="293" y="212"/>
                    </a:lnTo>
                    <a:lnTo>
                      <a:pt x="293" y="211"/>
                    </a:lnTo>
                    <a:lnTo>
                      <a:pt x="294" y="211"/>
                    </a:lnTo>
                    <a:lnTo>
                      <a:pt x="295" y="212"/>
                    </a:lnTo>
                    <a:lnTo>
                      <a:pt x="296" y="211"/>
                    </a:lnTo>
                    <a:lnTo>
                      <a:pt x="296" y="210"/>
                    </a:lnTo>
                    <a:lnTo>
                      <a:pt x="296" y="211"/>
                    </a:lnTo>
                    <a:lnTo>
                      <a:pt x="297" y="210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7" y="211"/>
                    </a:lnTo>
                    <a:lnTo>
                      <a:pt x="296" y="211"/>
                    </a:lnTo>
                    <a:lnTo>
                      <a:pt x="296" y="212"/>
                    </a:lnTo>
                    <a:lnTo>
                      <a:pt x="297" y="212"/>
                    </a:lnTo>
                    <a:lnTo>
                      <a:pt x="297" y="213"/>
                    </a:lnTo>
                    <a:lnTo>
                      <a:pt x="296" y="213"/>
                    </a:lnTo>
                    <a:lnTo>
                      <a:pt x="296" y="212"/>
                    </a:lnTo>
                    <a:lnTo>
                      <a:pt x="296" y="213"/>
                    </a:lnTo>
                    <a:lnTo>
                      <a:pt x="296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4" y="215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2" y="214"/>
                    </a:lnTo>
                    <a:lnTo>
                      <a:pt x="292" y="215"/>
                    </a:lnTo>
                    <a:lnTo>
                      <a:pt x="291" y="215"/>
                    </a:lnTo>
                    <a:lnTo>
                      <a:pt x="290" y="216"/>
                    </a:lnTo>
                    <a:lnTo>
                      <a:pt x="290" y="217"/>
                    </a:lnTo>
                    <a:lnTo>
                      <a:pt x="290" y="218"/>
                    </a:lnTo>
                    <a:lnTo>
                      <a:pt x="290" y="217"/>
                    </a:lnTo>
                    <a:lnTo>
                      <a:pt x="289" y="217"/>
                    </a:lnTo>
                    <a:lnTo>
                      <a:pt x="288" y="217"/>
                    </a:lnTo>
                    <a:lnTo>
                      <a:pt x="287" y="218"/>
                    </a:lnTo>
                    <a:lnTo>
                      <a:pt x="286" y="218"/>
                    </a:lnTo>
                    <a:lnTo>
                      <a:pt x="285" y="219"/>
                    </a:lnTo>
                    <a:lnTo>
                      <a:pt x="284" y="221"/>
                    </a:lnTo>
                    <a:lnTo>
                      <a:pt x="284" y="222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3"/>
                    </a:lnTo>
                    <a:lnTo>
                      <a:pt x="283" y="224"/>
                    </a:lnTo>
                    <a:lnTo>
                      <a:pt x="282" y="225"/>
                    </a:lnTo>
                    <a:lnTo>
                      <a:pt x="282" y="224"/>
                    </a:lnTo>
                    <a:lnTo>
                      <a:pt x="281" y="224"/>
                    </a:lnTo>
                    <a:lnTo>
                      <a:pt x="281" y="225"/>
                    </a:lnTo>
                    <a:lnTo>
                      <a:pt x="280" y="225"/>
                    </a:lnTo>
                    <a:lnTo>
                      <a:pt x="279" y="226"/>
                    </a:lnTo>
                    <a:lnTo>
                      <a:pt x="278" y="228"/>
                    </a:lnTo>
                    <a:lnTo>
                      <a:pt x="278" y="229"/>
                    </a:lnTo>
                    <a:lnTo>
                      <a:pt x="278" y="230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9" y="231"/>
                    </a:lnTo>
                    <a:lnTo>
                      <a:pt x="279" y="230"/>
                    </a:lnTo>
                    <a:lnTo>
                      <a:pt x="279" y="231"/>
                    </a:lnTo>
                    <a:lnTo>
                      <a:pt x="280" y="231"/>
                    </a:lnTo>
                    <a:lnTo>
                      <a:pt x="279" y="231"/>
                    </a:lnTo>
                    <a:lnTo>
                      <a:pt x="279" y="232"/>
                    </a:lnTo>
                    <a:lnTo>
                      <a:pt x="280" y="232"/>
                    </a:lnTo>
                    <a:lnTo>
                      <a:pt x="281" y="231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2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1" y="233"/>
                    </a:lnTo>
                    <a:lnTo>
                      <a:pt x="280" y="233"/>
                    </a:lnTo>
                    <a:lnTo>
                      <a:pt x="279" y="233"/>
                    </a:lnTo>
                    <a:lnTo>
                      <a:pt x="279" y="234"/>
                    </a:lnTo>
                    <a:lnTo>
                      <a:pt x="280" y="234"/>
                    </a:lnTo>
                    <a:lnTo>
                      <a:pt x="281" y="235"/>
                    </a:lnTo>
                    <a:lnTo>
                      <a:pt x="280" y="235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79" y="234"/>
                    </a:lnTo>
                    <a:lnTo>
                      <a:pt x="278" y="234"/>
                    </a:lnTo>
                    <a:lnTo>
                      <a:pt x="278" y="233"/>
                    </a:lnTo>
                    <a:lnTo>
                      <a:pt x="277" y="232"/>
                    </a:lnTo>
                    <a:lnTo>
                      <a:pt x="275" y="231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7" y="229"/>
                    </a:lnTo>
                    <a:lnTo>
                      <a:pt x="263" y="229"/>
                    </a:lnTo>
                    <a:lnTo>
                      <a:pt x="262" y="229"/>
                    </a:lnTo>
                    <a:lnTo>
                      <a:pt x="260" y="228"/>
                    </a:lnTo>
                    <a:lnTo>
                      <a:pt x="258" y="228"/>
                    </a:lnTo>
                    <a:lnTo>
                      <a:pt x="254" y="227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2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4" y="224"/>
                    </a:lnTo>
                    <a:lnTo>
                      <a:pt x="233" y="224"/>
                    </a:lnTo>
                    <a:lnTo>
                      <a:pt x="227" y="223"/>
                    </a:lnTo>
                    <a:lnTo>
                      <a:pt x="223" y="223"/>
                    </a:lnTo>
                    <a:lnTo>
                      <a:pt x="220" y="223"/>
                    </a:lnTo>
                    <a:lnTo>
                      <a:pt x="219" y="223"/>
                    </a:lnTo>
                    <a:lnTo>
                      <a:pt x="218" y="223"/>
                    </a:lnTo>
                    <a:lnTo>
                      <a:pt x="216" y="224"/>
                    </a:lnTo>
                    <a:lnTo>
                      <a:pt x="216" y="225"/>
                    </a:lnTo>
                    <a:lnTo>
                      <a:pt x="215" y="225"/>
                    </a:lnTo>
                    <a:lnTo>
                      <a:pt x="214" y="225"/>
                    </a:lnTo>
                    <a:lnTo>
                      <a:pt x="213" y="224"/>
                    </a:lnTo>
                    <a:lnTo>
                      <a:pt x="211" y="224"/>
                    </a:lnTo>
                    <a:lnTo>
                      <a:pt x="209" y="224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2" y="224"/>
                    </a:lnTo>
                    <a:lnTo>
                      <a:pt x="200" y="224"/>
                    </a:lnTo>
                    <a:lnTo>
                      <a:pt x="199" y="224"/>
                    </a:lnTo>
                    <a:lnTo>
                      <a:pt x="196" y="224"/>
                    </a:lnTo>
                    <a:lnTo>
                      <a:pt x="194" y="224"/>
                    </a:lnTo>
                    <a:lnTo>
                      <a:pt x="193" y="224"/>
                    </a:lnTo>
                    <a:lnTo>
                      <a:pt x="192" y="224"/>
                    </a:lnTo>
                    <a:lnTo>
                      <a:pt x="189" y="223"/>
                    </a:lnTo>
                    <a:lnTo>
                      <a:pt x="185" y="223"/>
                    </a:lnTo>
                    <a:lnTo>
                      <a:pt x="184" y="223"/>
                    </a:lnTo>
                    <a:lnTo>
                      <a:pt x="183" y="223"/>
                    </a:lnTo>
                    <a:lnTo>
                      <a:pt x="182" y="224"/>
                    </a:lnTo>
                    <a:lnTo>
                      <a:pt x="182" y="223"/>
                    </a:lnTo>
                    <a:lnTo>
                      <a:pt x="181" y="223"/>
                    </a:lnTo>
                    <a:lnTo>
                      <a:pt x="180" y="224"/>
                    </a:lnTo>
                    <a:lnTo>
                      <a:pt x="180" y="223"/>
                    </a:lnTo>
                    <a:lnTo>
                      <a:pt x="181" y="223"/>
                    </a:lnTo>
                    <a:lnTo>
                      <a:pt x="180" y="222"/>
                    </a:lnTo>
                    <a:lnTo>
                      <a:pt x="178" y="221"/>
                    </a:lnTo>
                    <a:lnTo>
                      <a:pt x="177" y="220"/>
                    </a:lnTo>
                    <a:lnTo>
                      <a:pt x="176" y="220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4" y="219"/>
                    </a:lnTo>
                    <a:lnTo>
                      <a:pt x="174" y="218"/>
                    </a:lnTo>
                    <a:lnTo>
                      <a:pt x="173" y="218"/>
                    </a:lnTo>
                    <a:lnTo>
                      <a:pt x="172" y="218"/>
                    </a:lnTo>
                    <a:lnTo>
                      <a:pt x="173" y="218"/>
                    </a:lnTo>
                    <a:lnTo>
                      <a:pt x="174" y="217"/>
                    </a:lnTo>
                    <a:lnTo>
                      <a:pt x="173" y="217"/>
                    </a:lnTo>
                    <a:lnTo>
                      <a:pt x="174" y="217"/>
                    </a:lnTo>
                    <a:lnTo>
                      <a:pt x="175" y="217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6" y="217"/>
                    </a:lnTo>
                    <a:lnTo>
                      <a:pt x="176" y="216"/>
                    </a:lnTo>
                    <a:lnTo>
                      <a:pt x="175" y="216"/>
                    </a:lnTo>
                    <a:lnTo>
                      <a:pt x="175" y="215"/>
                    </a:lnTo>
                    <a:lnTo>
                      <a:pt x="174" y="215"/>
                    </a:lnTo>
                    <a:lnTo>
                      <a:pt x="173" y="215"/>
                    </a:lnTo>
                    <a:lnTo>
                      <a:pt x="173" y="214"/>
                    </a:lnTo>
                    <a:lnTo>
                      <a:pt x="174" y="214"/>
                    </a:lnTo>
                    <a:lnTo>
                      <a:pt x="174" y="213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4" y="212"/>
                    </a:lnTo>
                    <a:lnTo>
                      <a:pt x="175" y="212"/>
                    </a:lnTo>
                    <a:lnTo>
                      <a:pt x="175" y="211"/>
                    </a:lnTo>
                    <a:lnTo>
                      <a:pt x="176" y="211"/>
                    </a:lnTo>
                    <a:lnTo>
                      <a:pt x="176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7" y="208"/>
                    </a:lnTo>
                    <a:lnTo>
                      <a:pt x="177" y="207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0" y="205"/>
                    </a:lnTo>
                    <a:lnTo>
                      <a:pt x="181" y="204"/>
                    </a:lnTo>
                    <a:lnTo>
                      <a:pt x="180" y="204"/>
                    </a:lnTo>
                    <a:lnTo>
                      <a:pt x="179" y="204"/>
                    </a:lnTo>
                    <a:lnTo>
                      <a:pt x="179" y="203"/>
                    </a:lnTo>
                    <a:lnTo>
                      <a:pt x="180" y="202"/>
                    </a:lnTo>
                    <a:lnTo>
                      <a:pt x="181" y="202"/>
                    </a:lnTo>
                    <a:lnTo>
                      <a:pt x="181" y="201"/>
                    </a:lnTo>
                    <a:lnTo>
                      <a:pt x="181" y="200"/>
                    </a:lnTo>
                    <a:lnTo>
                      <a:pt x="182" y="200"/>
                    </a:lnTo>
                    <a:lnTo>
                      <a:pt x="183" y="200"/>
                    </a:lnTo>
                    <a:lnTo>
                      <a:pt x="184" y="199"/>
                    </a:lnTo>
                    <a:lnTo>
                      <a:pt x="185" y="199"/>
                    </a:lnTo>
                    <a:lnTo>
                      <a:pt x="185" y="198"/>
                    </a:lnTo>
                    <a:lnTo>
                      <a:pt x="185" y="197"/>
                    </a:lnTo>
                    <a:lnTo>
                      <a:pt x="185" y="196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3"/>
                    </a:lnTo>
                    <a:lnTo>
                      <a:pt x="184" y="193"/>
                    </a:lnTo>
                    <a:lnTo>
                      <a:pt x="184" y="192"/>
                    </a:lnTo>
                    <a:lnTo>
                      <a:pt x="183" y="193"/>
                    </a:lnTo>
                    <a:lnTo>
                      <a:pt x="183" y="192"/>
                    </a:lnTo>
                    <a:lnTo>
                      <a:pt x="182" y="192"/>
                    </a:lnTo>
                    <a:lnTo>
                      <a:pt x="181" y="191"/>
                    </a:lnTo>
                    <a:lnTo>
                      <a:pt x="180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1"/>
                    </a:lnTo>
                    <a:lnTo>
                      <a:pt x="178" y="192"/>
                    </a:lnTo>
                    <a:lnTo>
                      <a:pt x="178" y="193"/>
                    </a:lnTo>
                    <a:lnTo>
                      <a:pt x="178" y="192"/>
                    </a:lnTo>
                    <a:lnTo>
                      <a:pt x="177" y="192"/>
                    </a:lnTo>
                    <a:lnTo>
                      <a:pt x="177" y="193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5" y="194"/>
                    </a:lnTo>
                    <a:lnTo>
                      <a:pt x="174" y="194"/>
                    </a:lnTo>
                    <a:lnTo>
                      <a:pt x="173" y="193"/>
                    </a:lnTo>
                    <a:lnTo>
                      <a:pt x="172" y="194"/>
                    </a:lnTo>
                    <a:lnTo>
                      <a:pt x="170" y="194"/>
                    </a:lnTo>
                    <a:lnTo>
                      <a:pt x="169" y="195"/>
                    </a:lnTo>
                    <a:lnTo>
                      <a:pt x="168" y="195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6" y="196"/>
                    </a:lnTo>
                    <a:lnTo>
                      <a:pt x="165" y="196"/>
                    </a:lnTo>
                    <a:lnTo>
                      <a:pt x="165" y="195"/>
                    </a:lnTo>
                    <a:lnTo>
                      <a:pt x="165" y="196"/>
                    </a:lnTo>
                    <a:lnTo>
                      <a:pt x="164" y="196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7"/>
                    </a:lnTo>
                    <a:lnTo>
                      <a:pt x="162" y="197"/>
                    </a:lnTo>
                    <a:lnTo>
                      <a:pt x="163" y="198"/>
                    </a:lnTo>
                    <a:lnTo>
                      <a:pt x="162" y="198"/>
                    </a:lnTo>
                    <a:lnTo>
                      <a:pt x="162" y="199"/>
                    </a:lnTo>
                    <a:lnTo>
                      <a:pt x="162" y="198"/>
                    </a:lnTo>
                    <a:lnTo>
                      <a:pt x="161" y="199"/>
                    </a:lnTo>
                    <a:lnTo>
                      <a:pt x="160" y="200"/>
                    </a:lnTo>
                    <a:lnTo>
                      <a:pt x="161" y="200"/>
                    </a:lnTo>
                    <a:lnTo>
                      <a:pt x="160" y="200"/>
                    </a:lnTo>
                    <a:lnTo>
                      <a:pt x="159" y="202"/>
                    </a:lnTo>
                    <a:lnTo>
                      <a:pt x="159" y="203"/>
                    </a:lnTo>
                    <a:lnTo>
                      <a:pt x="159" y="204"/>
                    </a:lnTo>
                    <a:lnTo>
                      <a:pt x="160" y="204"/>
                    </a:lnTo>
                    <a:lnTo>
                      <a:pt x="160" y="203"/>
                    </a:lnTo>
                    <a:lnTo>
                      <a:pt x="160" y="204"/>
                    </a:lnTo>
                    <a:lnTo>
                      <a:pt x="161" y="204"/>
                    </a:lnTo>
                    <a:lnTo>
                      <a:pt x="161" y="205"/>
                    </a:lnTo>
                    <a:lnTo>
                      <a:pt x="162" y="206"/>
                    </a:lnTo>
                    <a:lnTo>
                      <a:pt x="163" y="206"/>
                    </a:lnTo>
                    <a:lnTo>
                      <a:pt x="163" y="207"/>
                    </a:lnTo>
                    <a:lnTo>
                      <a:pt x="163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11"/>
                    </a:lnTo>
                    <a:lnTo>
                      <a:pt x="165" y="210"/>
                    </a:lnTo>
                    <a:lnTo>
                      <a:pt x="166" y="210"/>
                    </a:lnTo>
                    <a:lnTo>
                      <a:pt x="166" y="211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6" y="213"/>
                    </a:lnTo>
                    <a:lnTo>
                      <a:pt x="167" y="212"/>
                    </a:lnTo>
                    <a:lnTo>
                      <a:pt x="167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9" y="214"/>
                    </a:lnTo>
                    <a:lnTo>
                      <a:pt x="170" y="214"/>
                    </a:lnTo>
                    <a:lnTo>
                      <a:pt x="170" y="215"/>
                    </a:lnTo>
                    <a:lnTo>
                      <a:pt x="170" y="216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69" y="217"/>
                    </a:lnTo>
                    <a:lnTo>
                      <a:pt x="169" y="218"/>
                    </a:lnTo>
                    <a:lnTo>
                      <a:pt x="168" y="218"/>
                    </a:lnTo>
                    <a:lnTo>
                      <a:pt x="168" y="219"/>
                    </a:lnTo>
                    <a:lnTo>
                      <a:pt x="169" y="219"/>
                    </a:lnTo>
                    <a:lnTo>
                      <a:pt x="169" y="218"/>
                    </a:lnTo>
                    <a:lnTo>
                      <a:pt x="170" y="218"/>
                    </a:lnTo>
                    <a:lnTo>
                      <a:pt x="171" y="218"/>
                    </a:lnTo>
                    <a:lnTo>
                      <a:pt x="170" y="218"/>
                    </a:lnTo>
                    <a:lnTo>
                      <a:pt x="170" y="219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69" y="219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1"/>
                    </a:lnTo>
                    <a:lnTo>
                      <a:pt x="169" y="220"/>
                    </a:lnTo>
                    <a:lnTo>
                      <a:pt x="167" y="221"/>
                    </a:lnTo>
                    <a:lnTo>
                      <a:pt x="167" y="222"/>
                    </a:lnTo>
                    <a:lnTo>
                      <a:pt x="166" y="222"/>
                    </a:lnTo>
                    <a:lnTo>
                      <a:pt x="167" y="223"/>
                    </a:lnTo>
                    <a:lnTo>
                      <a:pt x="166" y="223"/>
                    </a:lnTo>
                    <a:lnTo>
                      <a:pt x="165" y="223"/>
                    </a:lnTo>
                    <a:lnTo>
                      <a:pt x="164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3"/>
                    </a:lnTo>
                    <a:lnTo>
                      <a:pt x="159" y="223"/>
                    </a:lnTo>
                    <a:lnTo>
                      <a:pt x="158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7" y="225"/>
                    </a:lnTo>
                    <a:lnTo>
                      <a:pt x="156" y="225"/>
                    </a:lnTo>
                    <a:lnTo>
                      <a:pt x="156" y="224"/>
                    </a:lnTo>
                    <a:lnTo>
                      <a:pt x="155" y="224"/>
                    </a:lnTo>
                    <a:lnTo>
                      <a:pt x="155" y="223"/>
                    </a:lnTo>
                    <a:lnTo>
                      <a:pt x="154" y="223"/>
                    </a:lnTo>
                    <a:lnTo>
                      <a:pt x="155" y="222"/>
                    </a:lnTo>
                    <a:lnTo>
                      <a:pt x="154" y="223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1"/>
                    </a:lnTo>
                    <a:lnTo>
                      <a:pt x="152" y="220"/>
                    </a:lnTo>
                    <a:lnTo>
                      <a:pt x="151" y="220"/>
                    </a:lnTo>
                    <a:lnTo>
                      <a:pt x="150" y="220"/>
                    </a:lnTo>
                    <a:lnTo>
                      <a:pt x="150" y="219"/>
                    </a:lnTo>
                    <a:lnTo>
                      <a:pt x="149" y="220"/>
                    </a:lnTo>
                    <a:lnTo>
                      <a:pt x="148" y="219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19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21"/>
                    </a:lnTo>
                    <a:lnTo>
                      <a:pt x="146" y="221"/>
                    </a:lnTo>
                    <a:lnTo>
                      <a:pt x="147" y="221"/>
                    </a:lnTo>
                    <a:lnTo>
                      <a:pt x="147" y="222"/>
                    </a:lnTo>
                    <a:lnTo>
                      <a:pt x="147" y="221"/>
                    </a:lnTo>
                    <a:lnTo>
                      <a:pt x="147" y="220"/>
                    </a:lnTo>
                    <a:lnTo>
                      <a:pt x="148" y="220"/>
                    </a:lnTo>
                    <a:lnTo>
                      <a:pt x="149" y="220"/>
                    </a:lnTo>
                    <a:lnTo>
                      <a:pt x="150" y="220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0" y="221"/>
                    </a:lnTo>
                    <a:lnTo>
                      <a:pt x="151" y="221"/>
                    </a:lnTo>
                    <a:lnTo>
                      <a:pt x="151" y="222"/>
                    </a:lnTo>
                    <a:lnTo>
                      <a:pt x="150" y="221"/>
                    </a:lnTo>
                    <a:lnTo>
                      <a:pt x="150" y="222"/>
                    </a:lnTo>
                    <a:lnTo>
                      <a:pt x="151" y="222"/>
                    </a:lnTo>
                    <a:lnTo>
                      <a:pt x="153" y="222"/>
                    </a:lnTo>
                    <a:lnTo>
                      <a:pt x="153" y="223"/>
                    </a:lnTo>
                    <a:lnTo>
                      <a:pt x="154" y="223"/>
                    </a:lnTo>
                    <a:lnTo>
                      <a:pt x="154" y="224"/>
                    </a:lnTo>
                    <a:lnTo>
                      <a:pt x="155" y="224"/>
                    </a:lnTo>
                    <a:lnTo>
                      <a:pt x="156" y="224"/>
                    </a:lnTo>
                    <a:lnTo>
                      <a:pt x="155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49" y="224"/>
                    </a:lnTo>
                    <a:lnTo>
                      <a:pt x="146" y="223"/>
                    </a:lnTo>
                    <a:lnTo>
                      <a:pt x="143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5"/>
                    </a:lnTo>
                    <a:lnTo>
                      <a:pt x="138" y="225"/>
                    </a:lnTo>
                    <a:lnTo>
                      <a:pt x="137" y="225"/>
                    </a:lnTo>
                    <a:lnTo>
                      <a:pt x="136" y="225"/>
                    </a:lnTo>
                    <a:lnTo>
                      <a:pt x="135" y="225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7"/>
                    </a:lnTo>
                    <a:lnTo>
                      <a:pt x="130" y="228"/>
                    </a:lnTo>
                    <a:lnTo>
                      <a:pt x="131" y="228"/>
                    </a:lnTo>
                    <a:lnTo>
                      <a:pt x="130" y="228"/>
                    </a:lnTo>
                    <a:lnTo>
                      <a:pt x="130" y="229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9" y="227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0" y="226"/>
                    </a:lnTo>
                    <a:lnTo>
                      <a:pt x="129" y="226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7" y="223"/>
                    </a:lnTo>
                    <a:lnTo>
                      <a:pt x="126" y="223"/>
                    </a:lnTo>
                    <a:lnTo>
                      <a:pt x="126" y="222"/>
                    </a:lnTo>
                    <a:lnTo>
                      <a:pt x="125" y="221"/>
                    </a:lnTo>
                    <a:lnTo>
                      <a:pt x="124" y="221"/>
                    </a:lnTo>
                    <a:lnTo>
                      <a:pt x="124" y="220"/>
                    </a:lnTo>
                    <a:lnTo>
                      <a:pt x="123" y="220"/>
                    </a:lnTo>
                    <a:lnTo>
                      <a:pt x="122" y="220"/>
                    </a:lnTo>
                    <a:lnTo>
                      <a:pt x="121" y="220"/>
                    </a:lnTo>
                    <a:lnTo>
                      <a:pt x="122" y="219"/>
                    </a:lnTo>
                    <a:lnTo>
                      <a:pt x="121" y="219"/>
                    </a:lnTo>
                    <a:lnTo>
                      <a:pt x="121" y="218"/>
                    </a:lnTo>
                    <a:lnTo>
                      <a:pt x="120" y="218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8"/>
                    </a:lnTo>
                    <a:lnTo>
                      <a:pt x="118" y="217"/>
                    </a:lnTo>
                    <a:lnTo>
                      <a:pt x="117" y="218"/>
                    </a:lnTo>
                    <a:lnTo>
                      <a:pt x="117" y="217"/>
                    </a:lnTo>
                    <a:lnTo>
                      <a:pt x="116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5"/>
                    </a:lnTo>
                    <a:lnTo>
                      <a:pt x="115" y="215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09" y="210"/>
                    </a:lnTo>
                    <a:lnTo>
                      <a:pt x="109" y="209"/>
                    </a:lnTo>
                    <a:lnTo>
                      <a:pt x="108" y="209"/>
                    </a:lnTo>
                    <a:lnTo>
                      <a:pt x="107" y="209"/>
                    </a:lnTo>
                    <a:lnTo>
                      <a:pt x="106" y="208"/>
                    </a:lnTo>
                    <a:lnTo>
                      <a:pt x="106" y="209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0"/>
                    </a:lnTo>
                    <a:lnTo>
                      <a:pt x="103" y="209"/>
                    </a:lnTo>
                    <a:lnTo>
                      <a:pt x="104" y="209"/>
                    </a:lnTo>
                    <a:lnTo>
                      <a:pt x="104" y="208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4" y="207"/>
                    </a:lnTo>
                    <a:lnTo>
                      <a:pt x="103" y="207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8"/>
                    </a:lnTo>
                    <a:lnTo>
                      <a:pt x="100" y="209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10"/>
                    </a:lnTo>
                    <a:lnTo>
                      <a:pt x="97" y="209"/>
                    </a:lnTo>
                    <a:lnTo>
                      <a:pt x="96" y="209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3" y="209"/>
                    </a:lnTo>
                    <a:lnTo>
                      <a:pt x="92" y="209"/>
                    </a:lnTo>
                    <a:lnTo>
                      <a:pt x="91" y="209"/>
                    </a:lnTo>
                    <a:lnTo>
                      <a:pt x="90" y="209"/>
                    </a:lnTo>
                    <a:lnTo>
                      <a:pt x="90" y="210"/>
                    </a:lnTo>
                    <a:lnTo>
                      <a:pt x="89" y="210"/>
                    </a:lnTo>
                    <a:lnTo>
                      <a:pt x="88" y="209"/>
                    </a:lnTo>
                    <a:lnTo>
                      <a:pt x="88" y="210"/>
                    </a:lnTo>
                    <a:lnTo>
                      <a:pt x="87" y="210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6" y="212"/>
                    </a:lnTo>
                    <a:lnTo>
                      <a:pt x="85" y="212"/>
                    </a:lnTo>
                    <a:lnTo>
                      <a:pt x="85" y="213"/>
                    </a:lnTo>
                    <a:lnTo>
                      <a:pt x="85" y="214"/>
                    </a:lnTo>
                    <a:lnTo>
                      <a:pt x="84" y="214"/>
                    </a:lnTo>
                    <a:lnTo>
                      <a:pt x="83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4" y="209"/>
                    </a:lnTo>
                    <a:lnTo>
                      <a:pt x="83" y="209"/>
                    </a:lnTo>
                    <a:lnTo>
                      <a:pt x="83" y="210"/>
                    </a:lnTo>
                    <a:lnTo>
                      <a:pt x="82" y="210"/>
                    </a:lnTo>
                    <a:lnTo>
                      <a:pt x="81" y="210"/>
                    </a:lnTo>
                    <a:lnTo>
                      <a:pt x="81" y="211"/>
                    </a:lnTo>
                    <a:lnTo>
                      <a:pt x="81" y="210"/>
                    </a:lnTo>
                    <a:lnTo>
                      <a:pt x="80" y="211"/>
                    </a:lnTo>
                    <a:lnTo>
                      <a:pt x="81" y="211"/>
                    </a:lnTo>
                    <a:lnTo>
                      <a:pt x="80" y="212"/>
                    </a:lnTo>
                    <a:lnTo>
                      <a:pt x="81" y="212"/>
                    </a:lnTo>
                    <a:lnTo>
                      <a:pt x="81" y="213"/>
                    </a:lnTo>
                    <a:lnTo>
                      <a:pt x="80" y="214"/>
                    </a:lnTo>
                    <a:lnTo>
                      <a:pt x="80" y="215"/>
                    </a:lnTo>
                    <a:lnTo>
                      <a:pt x="80" y="214"/>
                    </a:lnTo>
                    <a:lnTo>
                      <a:pt x="79" y="215"/>
                    </a:lnTo>
                    <a:lnTo>
                      <a:pt x="79" y="216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7" y="217"/>
                    </a:lnTo>
                    <a:lnTo>
                      <a:pt x="76" y="218"/>
                    </a:lnTo>
                    <a:lnTo>
                      <a:pt x="75" y="218"/>
                    </a:lnTo>
                    <a:lnTo>
                      <a:pt x="74" y="218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1" y="219"/>
                    </a:lnTo>
                    <a:lnTo>
                      <a:pt x="70" y="220"/>
                    </a:lnTo>
                    <a:lnTo>
                      <a:pt x="70" y="219"/>
                    </a:lnTo>
                    <a:lnTo>
                      <a:pt x="69" y="219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20"/>
                    </a:lnTo>
                    <a:lnTo>
                      <a:pt x="64" y="220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8"/>
                    </a:lnTo>
                    <a:lnTo>
                      <a:pt x="64" y="217"/>
                    </a:lnTo>
                    <a:lnTo>
                      <a:pt x="65" y="217"/>
                    </a:lnTo>
                    <a:lnTo>
                      <a:pt x="65" y="216"/>
                    </a:lnTo>
                    <a:lnTo>
                      <a:pt x="66" y="216"/>
                    </a:lnTo>
                    <a:lnTo>
                      <a:pt x="66" y="215"/>
                    </a:lnTo>
                    <a:lnTo>
                      <a:pt x="65" y="215"/>
                    </a:lnTo>
                    <a:lnTo>
                      <a:pt x="65" y="214"/>
                    </a:lnTo>
                    <a:lnTo>
                      <a:pt x="64" y="214"/>
                    </a:lnTo>
                    <a:lnTo>
                      <a:pt x="64" y="213"/>
                    </a:lnTo>
                    <a:lnTo>
                      <a:pt x="63" y="214"/>
                    </a:lnTo>
                    <a:lnTo>
                      <a:pt x="62" y="214"/>
                    </a:lnTo>
                    <a:lnTo>
                      <a:pt x="61" y="214"/>
                    </a:lnTo>
                    <a:lnTo>
                      <a:pt x="61" y="215"/>
                    </a:lnTo>
                    <a:lnTo>
                      <a:pt x="60" y="215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9" y="215"/>
                    </a:lnTo>
                    <a:lnTo>
                      <a:pt x="59" y="214"/>
                    </a:lnTo>
                    <a:lnTo>
                      <a:pt x="59" y="213"/>
                    </a:lnTo>
                    <a:lnTo>
                      <a:pt x="58" y="214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4"/>
                    </a:lnTo>
                    <a:lnTo>
                      <a:pt x="56" y="215"/>
                    </a:lnTo>
                    <a:lnTo>
                      <a:pt x="55" y="216"/>
                    </a:lnTo>
                    <a:lnTo>
                      <a:pt x="55" y="215"/>
                    </a:lnTo>
                    <a:lnTo>
                      <a:pt x="54" y="216"/>
                    </a:lnTo>
                    <a:lnTo>
                      <a:pt x="54" y="215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3" y="213"/>
                    </a:lnTo>
                    <a:lnTo>
                      <a:pt x="54" y="213"/>
                    </a:lnTo>
                    <a:lnTo>
                      <a:pt x="54" y="212"/>
                    </a:lnTo>
                    <a:lnTo>
                      <a:pt x="55" y="212"/>
                    </a:lnTo>
                    <a:lnTo>
                      <a:pt x="56" y="212"/>
                    </a:lnTo>
                    <a:lnTo>
                      <a:pt x="57" y="212"/>
                    </a:lnTo>
                    <a:lnTo>
                      <a:pt x="56" y="211"/>
                    </a:lnTo>
                    <a:lnTo>
                      <a:pt x="57" y="211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9" y="209"/>
                    </a:lnTo>
                    <a:lnTo>
                      <a:pt x="58" y="208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7" y="209"/>
                    </a:lnTo>
                    <a:lnTo>
                      <a:pt x="56" y="209"/>
                    </a:lnTo>
                    <a:lnTo>
                      <a:pt x="56" y="208"/>
                    </a:lnTo>
                    <a:lnTo>
                      <a:pt x="57" y="208"/>
                    </a:lnTo>
                    <a:lnTo>
                      <a:pt x="56" y="208"/>
                    </a:lnTo>
                    <a:lnTo>
                      <a:pt x="56" y="207"/>
                    </a:lnTo>
                    <a:lnTo>
                      <a:pt x="57" y="207"/>
                    </a:lnTo>
                    <a:lnTo>
                      <a:pt x="58" y="206"/>
                    </a:lnTo>
                    <a:lnTo>
                      <a:pt x="57" y="206"/>
                    </a:lnTo>
                    <a:lnTo>
                      <a:pt x="58" y="205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6" y="204"/>
                    </a:lnTo>
                    <a:lnTo>
                      <a:pt x="56" y="205"/>
                    </a:lnTo>
                    <a:lnTo>
                      <a:pt x="55" y="204"/>
                    </a:lnTo>
                    <a:lnTo>
                      <a:pt x="55" y="205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3" y="206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4" y="206"/>
                    </a:lnTo>
                    <a:lnTo>
                      <a:pt x="55" y="207"/>
                    </a:lnTo>
                    <a:lnTo>
                      <a:pt x="54" y="207"/>
                    </a:lnTo>
                    <a:lnTo>
                      <a:pt x="54" y="208"/>
                    </a:lnTo>
                    <a:lnTo>
                      <a:pt x="53" y="208"/>
                    </a:lnTo>
                    <a:lnTo>
                      <a:pt x="52" y="208"/>
                    </a:lnTo>
                    <a:lnTo>
                      <a:pt x="52" y="209"/>
                    </a:lnTo>
                    <a:lnTo>
                      <a:pt x="51" y="209"/>
                    </a:lnTo>
                    <a:lnTo>
                      <a:pt x="52" y="209"/>
                    </a:lnTo>
                    <a:lnTo>
                      <a:pt x="52" y="208"/>
                    </a:lnTo>
                    <a:lnTo>
                      <a:pt x="51" y="208"/>
                    </a:lnTo>
                    <a:lnTo>
                      <a:pt x="51" y="207"/>
                    </a:lnTo>
                    <a:lnTo>
                      <a:pt x="50" y="207"/>
                    </a:lnTo>
                    <a:lnTo>
                      <a:pt x="49" y="207"/>
                    </a:lnTo>
                    <a:lnTo>
                      <a:pt x="49" y="206"/>
                    </a:lnTo>
                    <a:lnTo>
                      <a:pt x="48" y="206"/>
                    </a:lnTo>
                    <a:lnTo>
                      <a:pt x="47" y="207"/>
                    </a:lnTo>
                    <a:lnTo>
                      <a:pt x="48" y="207"/>
                    </a:lnTo>
                    <a:lnTo>
                      <a:pt x="47" y="208"/>
                    </a:lnTo>
                    <a:lnTo>
                      <a:pt x="47" y="207"/>
                    </a:lnTo>
                    <a:lnTo>
                      <a:pt x="47" y="208"/>
                    </a:lnTo>
                    <a:lnTo>
                      <a:pt x="46" y="208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1"/>
                    </a:lnTo>
                    <a:lnTo>
                      <a:pt x="46" y="211"/>
                    </a:lnTo>
                    <a:lnTo>
                      <a:pt x="47" y="212"/>
                    </a:lnTo>
                    <a:lnTo>
                      <a:pt x="46" y="212"/>
                    </a:lnTo>
                    <a:lnTo>
                      <a:pt x="45" y="212"/>
                    </a:lnTo>
                    <a:lnTo>
                      <a:pt x="45" y="213"/>
                    </a:lnTo>
                    <a:lnTo>
                      <a:pt x="45" y="214"/>
                    </a:lnTo>
                    <a:lnTo>
                      <a:pt x="46" y="214"/>
                    </a:lnTo>
                    <a:lnTo>
                      <a:pt x="45" y="214"/>
                    </a:lnTo>
                    <a:lnTo>
                      <a:pt x="45" y="215"/>
                    </a:lnTo>
                    <a:lnTo>
                      <a:pt x="44" y="214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2"/>
                    </a:lnTo>
                    <a:lnTo>
                      <a:pt x="43" y="213"/>
                    </a:lnTo>
                    <a:lnTo>
                      <a:pt x="42" y="213"/>
                    </a:lnTo>
                    <a:lnTo>
                      <a:pt x="42" y="212"/>
                    </a:lnTo>
                    <a:lnTo>
                      <a:pt x="41" y="212"/>
                    </a:lnTo>
                    <a:lnTo>
                      <a:pt x="41" y="213"/>
                    </a:lnTo>
                    <a:lnTo>
                      <a:pt x="40" y="213"/>
                    </a:lnTo>
                    <a:lnTo>
                      <a:pt x="40" y="214"/>
                    </a:lnTo>
                    <a:lnTo>
                      <a:pt x="39" y="214"/>
                    </a:lnTo>
                    <a:lnTo>
                      <a:pt x="39" y="215"/>
                    </a:lnTo>
                    <a:lnTo>
                      <a:pt x="38" y="214"/>
                    </a:lnTo>
                    <a:lnTo>
                      <a:pt x="37" y="214"/>
                    </a:lnTo>
                    <a:lnTo>
                      <a:pt x="36" y="214"/>
                    </a:lnTo>
                    <a:lnTo>
                      <a:pt x="35" y="214"/>
                    </a:lnTo>
                    <a:lnTo>
                      <a:pt x="34" y="215"/>
                    </a:lnTo>
                    <a:lnTo>
                      <a:pt x="33" y="215"/>
                    </a:lnTo>
                    <a:lnTo>
                      <a:pt x="32" y="216"/>
                    </a:lnTo>
                    <a:lnTo>
                      <a:pt x="31" y="216"/>
                    </a:lnTo>
                    <a:lnTo>
                      <a:pt x="31" y="217"/>
                    </a:lnTo>
                    <a:lnTo>
                      <a:pt x="30" y="217"/>
                    </a:lnTo>
                    <a:lnTo>
                      <a:pt x="29" y="217"/>
                    </a:lnTo>
                    <a:lnTo>
                      <a:pt x="30" y="217"/>
                    </a:lnTo>
                    <a:lnTo>
                      <a:pt x="30" y="216"/>
                    </a:lnTo>
                    <a:lnTo>
                      <a:pt x="30" y="215"/>
                    </a:lnTo>
                    <a:lnTo>
                      <a:pt x="29" y="215"/>
                    </a:lnTo>
                    <a:lnTo>
                      <a:pt x="29" y="216"/>
                    </a:lnTo>
                    <a:lnTo>
                      <a:pt x="28" y="215"/>
                    </a:lnTo>
                    <a:lnTo>
                      <a:pt x="28" y="216"/>
                    </a:lnTo>
                    <a:lnTo>
                      <a:pt x="28" y="215"/>
                    </a:lnTo>
                    <a:lnTo>
                      <a:pt x="26" y="216"/>
                    </a:lnTo>
                    <a:lnTo>
                      <a:pt x="25" y="216"/>
                    </a:lnTo>
                    <a:lnTo>
                      <a:pt x="26" y="215"/>
                    </a:lnTo>
                    <a:lnTo>
                      <a:pt x="25" y="215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4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2" y="216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9"/>
                    </a:lnTo>
                    <a:lnTo>
                      <a:pt x="21" y="219"/>
                    </a:lnTo>
                    <a:lnTo>
                      <a:pt x="20" y="219"/>
                    </a:lnTo>
                    <a:lnTo>
                      <a:pt x="20" y="220"/>
                    </a:lnTo>
                    <a:lnTo>
                      <a:pt x="19" y="220"/>
                    </a:lnTo>
                    <a:lnTo>
                      <a:pt x="19" y="221"/>
                    </a:lnTo>
                    <a:lnTo>
                      <a:pt x="19" y="222"/>
                    </a:lnTo>
                    <a:lnTo>
                      <a:pt x="19" y="223"/>
                    </a:lnTo>
                    <a:lnTo>
                      <a:pt x="20" y="223"/>
                    </a:lnTo>
                    <a:lnTo>
                      <a:pt x="19" y="223"/>
                    </a:lnTo>
                    <a:lnTo>
                      <a:pt x="19" y="224"/>
                    </a:lnTo>
                    <a:lnTo>
                      <a:pt x="19" y="225"/>
                    </a:lnTo>
                    <a:lnTo>
                      <a:pt x="19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7" y="230"/>
                    </a:lnTo>
                    <a:lnTo>
                      <a:pt x="16" y="230"/>
                    </a:lnTo>
                    <a:lnTo>
                      <a:pt x="16" y="231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4"/>
                    </a:lnTo>
                    <a:lnTo>
                      <a:pt x="17" y="234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9" y="233"/>
                    </a:lnTo>
                    <a:lnTo>
                      <a:pt x="20" y="233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21" y="232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2" y="232"/>
                    </a:lnTo>
                    <a:lnTo>
                      <a:pt x="22" y="231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4" y="232"/>
                    </a:lnTo>
                    <a:lnTo>
                      <a:pt x="24" y="233"/>
                    </a:lnTo>
                    <a:lnTo>
                      <a:pt x="23" y="233"/>
                    </a:lnTo>
                    <a:lnTo>
                      <a:pt x="22" y="233"/>
                    </a:lnTo>
                    <a:lnTo>
                      <a:pt x="22" y="232"/>
                    </a:lnTo>
                    <a:lnTo>
                      <a:pt x="22" y="233"/>
                    </a:lnTo>
                    <a:lnTo>
                      <a:pt x="21" y="234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4"/>
                    </a:lnTo>
                    <a:lnTo>
                      <a:pt x="20" y="234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6"/>
                    </a:lnTo>
                    <a:lnTo>
                      <a:pt x="18" y="236"/>
                    </a:lnTo>
                    <a:lnTo>
                      <a:pt x="18" y="237"/>
                    </a:lnTo>
                    <a:lnTo>
                      <a:pt x="19" y="236"/>
                    </a:lnTo>
                    <a:lnTo>
                      <a:pt x="20" y="236"/>
                    </a:lnTo>
                    <a:lnTo>
                      <a:pt x="21" y="236"/>
                    </a:lnTo>
                    <a:lnTo>
                      <a:pt x="22" y="235"/>
                    </a:lnTo>
                    <a:lnTo>
                      <a:pt x="23" y="235"/>
                    </a:lnTo>
                    <a:lnTo>
                      <a:pt x="24" y="235"/>
                    </a:lnTo>
                    <a:lnTo>
                      <a:pt x="24" y="236"/>
                    </a:lnTo>
                    <a:lnTo>
                      <a:pt x="25" y="235"/>
                    </a:lnTo>
                    <a:lnTo>
                      <a:pt x="26" y="235"/>
                    </a:lnTo>
                    <a:lnTo>
                      <a:pt x="25" y="236"/>
                    </a:lnTo>
                    <a:lnTo>
                      <a:pt x="25" y="237"/>
                    </a:lnTo>
                    <a:lnTo>
                      <a:pt x="24" y="238"/>
                    </a:lnTo>
                    <a:lnTo>
                      <a:pt x="23" y="239"/>
                    </a:lnTo>
                    <a:lnTo>
                      <a:pt x="22" y="240"/>
                    </a:lnTo>
                    <a:lnTo>
                      <a:pt x="21" y="241"/>
                    </a:lnTo>
                    <a:lnTo>
                      <a:pt x="22" y="241"/>
                    </a:lnTo>
                    <a:lnTo>
                      <a:pt x="22" y="242"/>
                    </a:lnTo>
                    <a:lnTo>
                      <a:pt x="23" y="242"/>
                    </a:lnTo>
                    <a:lnTo>
                      <a:pt x="22" y="241"/>
                    </a:lnTo>
                    <a:lnTo>
                      <a:pt x="23" y="240"/>
                    </a:lnTo>
                    <a:lnTo>
                      <a:pt x="23" y="241"/>
                    </a:lnTo>
                    <a:lnTo>
                      <a:pt x="24" y="240"/>
                    </a:lnTo>
                    <a:lnTo>
                      <a:pt x="24" y="239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7"/>
                    </a:lnTo>
                    <a:lnTo>
                      <a:pt x="26" y="237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7" y="236"/>
                    </a:lnTo>
                    <a:lnTo>
                      <a:pt x="28" y="235"/>
                    </a:lnTo>
                    <a:lnTo>
                      <a:pt x="29" y="235"/>
                    </a:lnTo>
                    <a:lnTo>
                      <a:pt x="30" y="235"/>
                    </a:lnTo>
                    <a:lnTo>
                      <a:pt x="31" y="235"/>
                    </a:lnTo>
                    <a:lnTo>
                      <a:pt x="30" y="236"/>
                    </a:lnTo>
                    <a:lnTo>
                      <a:pt x="30" y="237"/>
                    </a:lnTo>
                    <a:lnTo>
                      <a:pt x="29" y="237"/>
                    </a:lnTo>
                    <a:lnTo>
                      <a:pt x="30" y="237"/>
                    </a:lnTo>
                    <a:lnTo>
                      <a:pt x="30" y="238"/>
                    </a:lnTo>
                    <a:lnTo>
                      <a:pt x="29" y="238"/>
                    </a:lnTo>
                    <a:lnTo>
                      <a:pt x="29" y="239"/>
                    </a:lnTo>
                    <a:lnTo>
                      <a:pt x="30" y="239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2" y="240"/>
                    </a:lnTo>
                    <a:lnTo>
                      <a:pt x="33" y="239"/>
                    </a:lnTo>
                    <a:lnTo>
                      <a:pt x="33" y="240"/>
                    </a:lnTo>
                    <a:lnTo>
                      <a:pt x="34" y="240"/>
                    </a:lnTo>
                    <a:lnTo>
                      <a:pt x="34" y="241"/>
                    </a:lnTo>
                    <a:lnTo>
                      <a:pt x="35" y="241"/>
                    </a:lnTo>
                    <a:lnTo>
                      <a:pt x="35" y="242"/>
                    </a:lnTo>
                    <a:lnTo>
                      <a:pt x="36" y="242"/>
                    </a:lnTo>
                    <a:lnTo>
                      <a:pt x="36" y="243"/>
                    </a:lnTo>
                    <a:lnTo>
                      <a:pt x="35" y="243"/>
                    </a:lnTo>
                    <a:lnTo>
                      <a:pt x="35" y="242"/>
                    </a:lnTo>
                    <a:lnTo>
                      <a:pt x="34" y="242"/>
                    </a:lnTo>
                    <a:lnTo>
                      <a:pt x="33" y="242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0" y="244"/>
                    </a:lnTo>
                    <a:lnTo>
                      <a:pt x="30" y="245"/>
                    </a:lnTo>
                    <a:lnTo>
                      <a:pt x="30" y="246"/>
                    </a:lnTo>
                    <a:lnTo>
                      <a:pt x="29" y="247"/>
                    </a:lnTo>
                    <a:lnTo>
                      <a:pt x="28" y="248"/>
                    </a:lnTo>
                    <a:lnTo>
                      <a:pt x="27" y="249"/>
                    </a:lnTo>
                    <a:lnTo>
                      <a:pt x="26" y="248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5" y="247"/>
                    </a:lnTo>
                    <a:lnTo>
                      <a:pt x="24" y="247"/>
                    </a:lnTo>
                    <a:lnTo>
                      <a:pt x="24" y="246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5"/>
                    </a:lnTo>
                    <a:lnTo>
                      <a:pt x="21" y="246"/>
                    </a:lnTo>
                    <a:lnTo>
                      <a:pt x="20" y="246"/>
                    </a:lnTo>
                    <a:lnTo>
                      <a:pt x="21" y="246"/>
                    </a:lnTo>
                    <a:lnTo>
                      <a:pt x="20" y="247"/>
                    </a:lnTo>
                    <a:lnTo>
                      <a:pt x="19" y="246"/>
                    </a:lnTo>
                    <a:lnTo>
                      <a:pt x="19" y="245"/>
                    </a:lnTo>
                    <a:lnTo>
                      <a:pt x="19" y="246"/>
                    </a:lnTo>
                    <a:lnTo>
                      <a:pt x="18" y="246"/>
                    </a:lnTo>
                    <a:lnTo>
                      <a:pt x="18" y="247"/>
                    </a:lnTo>
                    <a:lnTo>
                      <a:pt x="17" y="246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7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3" y="247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8"/>
                    </a:lnTo>
                    <a:lnTo>
                      <a:pt x="12" y="247"/>
                    </a:lnTo>
                    <a:lnTo>
                      <a:pt x="11" y="247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9" y="245"/>
                    </a:lnTo>
                    <a:lnTo>
                      <a:pt x="9" y="244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8" y="241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8"/>
                    </a:lnTo>
                    <a:lnTo>
                      <a:pt x="6" y="239"/>
                    </a:lnTo>
                    <a:lnTo>
                      <a:pt x="5" y="239"/>
                    </a:lnTo>
                    <a:lnTo>
                      <a:pt x="5" y="238"/>
                    </a:lnTo>
                    <a:lnTo>
                      <a:pt x="5" y="237"/>
                    </a:lnTo>
                    <a:lnTo>
                      <a:pt x="4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3" y="235"/>
                    </a:lnTo>
                    <a:lnTo>
                      <a:pt x="3" y="234"/>
                    </a:lnTo>
                    <a:lnTo>
                      <a:pt x="2" y="234"/>
                    </a:lnTo>
                    <a:lnTo>
                      <a:pt x="1" y="234"/>
                    </a:lnTo>
                    <a:lnTo>
                      <a:pt x="0" y="233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0" y="230"/>
                    </a:lnTo>
                    <a:lnTo>
                      <a:pt x="0" y="229"/>
                    </a:lnTo>
                    <a:lnTo>
                      <a:pt x="1" y="229"/>
                    </a:lnTo>
                    <a:lnTo>
                      <a:pt x="1" y="228"/>
                    </a:lnTo>
                    <a:lnTo>
                      <a:pt x="1" y="227"/>
                    </a:lnTo>
                    <a:lnTo>
                      <a:pt x="2" y="227"/>
                    </a:lnTo>
                    <a:lnTo>
                      <a:pt x="3" y="227"/>
                    </a:lnTo>
                    <a:lnTo>
                      <a:pt x="3" y="226"/>
                    </a:lnTo>
                    <a:lnTo>
                      <a:pt x="4" y="226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7" y="225"/>
                    </a:lnTo>
                    <a:lnTo>
                      <a:pt x="7" y="224"/>
                    </a:lnTo>
                    <a:lnTo>
                      <a:pt x="7" y="223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9" y="216"/>
                    </a:lnTo>
                    <a:lnTo>
                      <a:pt x="8" y="216"/>
                    </a:lnTo>
                    <a:lnTo>
                      <a:pt x="9" y="215"/>
                    </a:lnTo>
                    <a:lnTo>
                      <a:pt x="9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2"/>
                    </a:lnTo>
                    <a:lnTo>
                      <a:pt x="10" y="211"/>
                    </a:lnTo>
                    <a:lnTo>
                      <a:pt x="11" y="211"/>
                    </a:lnTo>
                    <a:lnTo>
                      <a:pt x="10" y="211"/>
                    </a:lnTo>
                    <a:lnTo>
                      <a:pt x="11" y="210"/>
                    </a:lnTo>
                    <a:lnTo>
                      <a:pt x="11" y="209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1" y="208"/>
                    </a:lnTo>
                    <a:lnTo>
                      <a:pt x="11" y="207"/>
                    </a:lnTo>
                    <a:lnTo>
                      <a:pt x="11" y="206"/>
                    </a:lnTo>
                    <a:lnTo>
                      <a:pt x="12" y="206"/>
                    </a:lnTo>
                    <a:lnTo>
                      <a:pt x="12" y="207"/>
                    </a:lnTo>
                    <a:lnTo>
                      <a:pt x="12" y="206"/>
                    </a:lnTo>
                    <a:lnTo>
                      <a:pt x="13" y="206"/>
                    </a:lnTo>
                    <a:lnTo>
                      <a:pt x="13" y="207"/>
                    </a:lnTo>
                    <a:lnTo>
                      <a:pt x="14" y="207"/>
                    </a:lnTo>
                    <a:lnTo>
                      <a:pt x="15" y="206"/>
                    </a:lnTo>
                    <a:lnTo>
                      <a:pt x="15" y="207"/>
                    </a:lnTo>
                    <a:lnTo>
                      <a:pt x="15" y="206"/>
                    </a:lnTo>
                    <a:lnTo>
                      <a:pt x="16" y="206"/>
                    </a:lnTo>
                    <a:lnTo>
                      <a:pt x="16" y="205"/>
                    </a:lnTo>
                    <a:lnTo>
                      <a:pt x="16" y="204"/>
                    </a:lnTo>
                    <a:lnTo>
                      <a:pt x="16" y="203"/>
                    </a:lnTo>
                    <a:lnTo>
                      <a:pt x="17" y="203"/>
                    </a:lnTo>
                    <a:lnTo>
                      <a:pt x="18" y="203"/>
                    </a:lnTo>
                    <a:lnTo>
                      <a:pt x="19" y="202"/>
                    </a:lnTo>
                    <a:lnTo>
                      <a:pt x="20" y="202"/>
                    </a:lnTo>
                    <a:lnTo>
                      <a:pt x="21" y="203"/>
                    </a:lnTo>
                    <a:lnTo>
                      <a:pt x="21" y="202"/>
                    </a:lnTo>
                    <a:lnTo>
                      <a:pt x="22" y="203"/>
                    </a:lnTo>
                    <a:lnTo>
                      <a:pt x="22" y="202"/>
                    </a:lnTo>
                    <a:lnTo>
                      <a:pt x="23" y="202"/>
                    </a:lnTo>
                    <a:lnTo>
                      <a:pt x="24" y="201"/>
                    </a:lnTo>
                    <a:lnTo>
                      <a:pt x="24" y="202"/>
                    </a:lnTo>
                    <a:lnTo>
                      <a:pt x="25" y="202"/>
                    </a:lnTo>
                    <a:lnTo>
                      <a:pt x="26" y="201"/>
                    </a:lnTo>
                    <a:lnTo>
                      <a:pt x="27" y="201"/>
                    </a:lnTo>
                    <a:lnTo>
                      <a:pt x="28" y="200"/>
                    </a:lnTo>
                    <a:lnTo>
                      <a:pt x="29" y="199"/>
                    </a:lnTo>
                    <a:lnTo>
                      <a:pt x="30" y="199"/>
                    </a:lnTo>
                    <a:lnTo>
                      <a:pt x="30" y="198"/>
                    </a:lnTo>
                    <a:lnTo>
                      <a:pt x="31" y="198"/>
                    </a:lnTo>
                    <a:lnTo>
                      <a:pt x="32" y="198"/>
                    </a:lnTo>
                    <a:lnTo>
                      <a:pt x="33" y="198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5" y="199"/>
                    </a:lnTo>
                    <a:lnTo>
                      <a:pt x="37" y="199"/>
                    </a:lnTo>
                    <a:lnTo>
                      <a:pt x="37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8" y="197"/>
                    </a:lnTo>
                    <a:lnTo>
                      <a:pt x="39" y="197"/>
                    </a:lnTo>
                    <a:lnTo>
                      <a:pt x="40" y="196"/>
                    </a:lnTo>
                    <a:lnTo>
                      <a:pt x="41" y="195"/>
                    </a:lnTo>
                    <a:lnTo>
                      <a:pt x="42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7"/>
                    </a:lnTo>
                    <a:lnTo>
                      <a:pt x="43" y="198"/>
                    </a:lnTo>
                    <a:lnTo>
                      <a:pt x="44" y="198"/>
                    </a:lnTo>
                    <a:lnTo>
                      <a:pt x="44" y="199"/>
                    </a:lnTo>
                    <a:lnTo>
                      <a:pt x="45" y="199"/>
                    </a:lnTo>
                    <a:lnTo>
                      <a:pt x="46" y="198"/>
                    </a:lnTo>
                    <a:lnTo>
                      <a:pt x="47" y="198"/>
                    </a:lnTo>
                    <a:lnTo>
                      <a:pt x="47" y="197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9" y="196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1" y="197"/>
                    </a:lnTo>
                    <a:lnTo>
                      <a:pt x="52" y="197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7"/>
                    </a:lnTo>
                    <a:lnTo>
                      <a:pt x="56" y="196"/>
                    </a:lnTo>
                    <a:lnTo>
                      <a:pt x="57" y="196"/>
                    </a:lnTo>
                    <a:lnTo>
                      <a:pt x="58" y="196"/>
                    </a:lnTo>
                    <a:lnTo>
                      <a:pt x="59" y="196"/>
                    </a:lnTo>
                    <a:lnTo>
                      <a:pt x="59" y="197"/>
                    </a:lnTo>
                    <a:lnTo>
                      <a:pt x="58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60" y="195"/>
                    </a:lnTo>
                    <a:lnTo>
                      <a:pt x="61" y="195"/>
                    </a:lnTo>
                    <a:lnTo>
                      <a:pt x="62" y="195"/>
                    </a:lnTo>
                    <a:lnTo>
                      <a:pt x="62" y="196"/>
                    </a:lnTo>
                    <a:lnTo>
                      <a:pt x="64" y="195"/>
                    </a:lnTo>
                    <a:lnTo>
                      <a:pt x="64" y="194"/>
                    </a:lnTo>
                    <a:lnTo>
                      <a:pt x="65" y="193"/>
                    </a:lnTo>
                    <a:lnTo>
                      <a:pt x="67" y="193"/>
                    </a:lnTo>
                    <a:lnTo>
                      <a:pt x="67" y="192"/>
                    </a:lnTo>
                    <a:lnTo>
                      <a:pt x="67" y="191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6" y="190"/>
                    </a:lnTo>
                    <a:lnTo>
                      <a:pt x="65" y="189"/>
                    </a:lnTo>
                    <a:lnTo>
                      <a:pt x="66" y="189"/>
                    </a:lnTo>
                    <a:lnTo>
                      <a:pt x="66" y="188"/>
                    </a:lnTo>
                    <a:lnTo>
                      <a:pt x="67" y="188"/>
                    </a:lnTo>
                    <a:lnTo>
                      <a:pt x="68" y="188"/>
                    </a:lnTo>
                    <a:lnTo>
                      <a:pt x="67" y="187"/>
                    </a:lnTo>
                    <a:lnTo>
                      <a:pt x="68" y="187"/>
                    </a:lnTo>
                    <a:lnTo>
                      <a:pt x="68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1" y="186"/>
                    </a:lnTo>
                    <a:lnTo>
                      <a:pt x="72" y="185"/>
                    </a:lnTo>
                    <a:lnTo>
                      <a:pt x="71" y="184"/>
                    </a:lnTo>
                    <a:lnTo>
                      <a:pt x="73" y="184"/>
                    </a:lnTo>
                    <a:lnTo>
                      <a:pt x="74" y="183"/>
                    </a:lnTo>
                    <a:lnTo>
                      <a:pt x="74" y="182"/>
                    </a:lnTo>
                    <a:lnTo>
                      <a:pt x="75" y="181"/>
                    </a:lnTo>
                    <a:lnTo>
                      <a:pt x="76" y="180"/>
                    </a:lnTo>
                    <a:lnTo>
                      <a:pt x="75" y="180"/>
                    </a:lnTo>
                    <a:lnTo>
                      <a:pt x="76" y="179"/>
                    </a:lnTo>
                    <a:lnTo>
                      <a:pt x="75" y="179"/>
                    </a:lnTo>
                    <a:lnTo>
                      <a:pt x="75" y="178"/>
                    </a:lnTo>
                    <a:lnTo>
                      <a:pt x="74" y="177"/>
                    </a:lnTo>
                    <a:lnTo>
                      <a:pt x="73" y="177"/>
                    </a:lnTo>
                    <a:lnTo>
                      <a:pt x="73" y="176"/>
                    </a:lnTo>
                    <a:lnTo>
                      <a:pt x="74" y="176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2" y="174"/>
                    </a:lnTo>
                    <a:lnTo>
                      <a:pt x="73" y="174"/>
                    </a:lnTo>
                    <a:lnTo>
                      <a:pt x="72" y="174"/>
                    </a:lnTo>
                    <a:lnTo>
                      <a:pt x="73" y="173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1" y="172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1"/>
                    </a:lnTo>
                    <a:lnTo>
                      <a:pt x="65" y="171"/>
                    </a:lnTo>
                    <a:lnTo>
                      <a:pt x="65" y="172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70"/>
                    </a:lnTo>
                    <a:lnTo>
                      <a:pt x="61" y="170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9"/>
                    </a:lnTo>
                    <a:lnTo>
                      <a:pt x="59" y="170"/>
                    </a:lnTo>
                    <a:lnTo>
                      <a:pt x="58" y="170"/>
                    </a:lnTo>
                    <a:lnTo>
                      <a:pt x="59" y="171"/>
                    </a:lnTo>
                    <a:lnTo>
                      <a:pt x="58" y="171"/>
                    </a:lnTo>
                    <a:lnTo>
                      <a:pt x="58" y="172"/>
                    </a:lnTo>
                    <a:lnTo>
                      <a:pt x="57" y="171"/>
                    </a:lnTo>
                    <a:lnTo>
                      <a:pt x="57" y="170"/>
                    </a:lnTo>
                    <a:lnTo>
                      <a:pt x="57" y="169"/>
                    </a:lnTo>
                    <a:lnTo>
                      <a:pt x="57" y="168"/>
                    </a:lnTo>
                    <a:lnTo>
                      <a:pt x="58" y="168"/>
                    </a:lnTo>
                    <a:lnTo>
                      <a:pt x="57" y="168"/>
                    </a:lnTo>
                    <a:lnTo>
                      <a:pt x="55" y="167"/>
                    </a:lnTo>
                    <a:lnTo>
                      <a:pt x="54" y="167"/>
                    </a:lnTo>
                    <a:lnTo>
                      <a:pt x="54" y="168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70"/>
                    </a:lnTo>
                    <a:lnTo>
                      <a:pt x="54" y="170"/>
                    </a:lnTo>
                    <a:lnTo>
                      <a:pt x="53" y="170"/>
                    </a:lnTo>
                    <a:lnTo>
                      <a:pt x="52" y="170"/>
                    </a:lnTo>
                    <a:lnTo>
                      <a:pt x="51" y="169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7" y="171"/>
                    </a:lnTo>
                    <a:lnTo>
                      <a:pt x="46" y="170"/>
                    </a:lnTo>
                    <a:lnTo>
                      <a:pt x="45" y="169"/>
                    </a:lnTo>
                    <a:lnTo>
                      <a:pt x="45" y="170"/>
                    </a:lnTo>
                    <a:lnTo>
                      <a:pt x="44" y="171"/>
                    </a:lnTo>
                    <a:lnTo>
                      <a:pt x="44" y="172"/>
                    </a:lnTo>
                    <a:lnTo>
                      <a:pt x="43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1" y="172"/>
                    </a:lnTo>
                    <a:lnTo>
                      <a:pt x="40" y="172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39" y="169"/>
                    </a:lnTo>
                    <a:lnTo>
                      <a:pt x="38" y="169"/>
                    </a:lnTo>
                    <a:lnTo>
                      <a:pt x="37" y="169"/>
                    </a:lnTo>
                    <a:lnTo>
                      <a:pt x="37" y="168"/>
                    </a:lnTo>
                    <a:lnTo>
                      <a:pt x="36" y="169"/>
                    </a:lnTo>
                    <a:lnTo>
                      <a:pt x="36" y="170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9"/>
                    </a:lnTo>
                    <a:lnTo>
                      <a:pt x="33" y="169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30" y="167"/>
                    </a:lnTo>
                    <a:lnTo>
                      <a:pt x="30" y="166"/>
                    </a:lnTo>
                    <a:lnTo>
                      <a:pt x="30" y="165"/>
                    </a:lnTo>
                    <a:lnTo>
                      <a:pt x="30" y="164"/>
                    </a:lnTo>
                    <a:lnTo>
                      <a:pt x="31" y="163"/>
                    </a:lnTo>
                    <a:lnTo>
                      <a:pt x="30" y="162"/>
                    </a:lnTo>
                    <a:lnTo>
                      <a:pt x="30" y="163"/>
                    </a:lnTo>
                    <a:lnTo>
                      <a:pt x="29" y="162"/>
                    </a:lnTo>
                    <a:lnTo>
                      <a:pt x="28" y="162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7" y="161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4" y="158"/>
                    </a:lnTo>
                    <a:lnTo>
                      <a:pt x="24" y="157"/>
                    </a:lnTo>
                    <a:lnTo>
                      <a:pt x="25" y="156"/>
                    </a:lnTo>
                    <a:lnTo>
                      <a:pt x="24" y="156"/>
                    </a:lnTo>
                    <a:lnTo>
                      <a:pt x="24" y="155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3"/>
                    </a:lnTo>
                    <a:lnTo>
                      <a:pt x="24" y="152"/>
                    </a:lnTo>
                    <a:lnTo>
                      <a:pt x="24" y="151"/>
                    </a:lnTo>
                    <a:lnTo>
                      <a:pt x="23" y="151"/>
                    </a:lnTo>
                    <a:lnTo>
                      <a:pt x="23" y="150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6"/>
                    </a:lnTo>
                    <a:lnTo>
                      <a:pt x="17" y="146"/>
                    </a:lnTo>
                    <a:lnTo>
                      <a:pt x="17" y="145"/>
                    </a:lnTo>
                    <a:lnTo>
                      <a:pt x="16" y="145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9" name="Freeform 912"/>
              <p:cNvSpPr>
                <a:spLocks/>
              </p:cNvSpPr>
              <p:nvPr/>
            </p:nvSpPr>
            <p:spPr bwMode="auto">
              <a:xfrm>
                <a:off x="4181475" y="2713038"/>
                <a:ext cx="385763" cy="242887"/>
              </a:xfrm>
              <a:custGeom>
                <a:avLst/>
                <a:gdLst>
                  <a:gd name="T0" fmla="*/ 2147483646 w 375"/>
                  <a:gd name="T1" fmla="*/ 2147483646 h 236"/>
                  <a:gd name="T2" fmla="*/ 2147483646 w 375"/>
                  <a:gd name="T3" fmla="*/ 2147483646 h 236"/>
                  <a:gd name="T4" fmla="*/ 2147483646 w 375"/>
                  <a:gd name="T5" fmla="*/ 2147483646 h 236"/>
                  <a:gd name="T6" fmla="*/ 2147483646 w 375"/>
                  <a:gd name="T7" fmla="*/ 2147483646 h 236"/>
                  <a:gd name="T8" fmla="*/ 2147483646 w 375"/>
                  <a:gd name="T9" fmla="*/ 2147483646 h 236"/>
                  <a:gd name="T10" fmla="*/ 2147483646 w 375"/>
                  <a:gd name="T11" fmla="*/ 2147483646 h 236"/>
                  <a:gd name="T12" fmla="*/ 2147483646 w 375"/>
                  <a:gd name="T13" fmla="*/ 2147483646 h 236"/>
                  <a:gd name="T14" fmla="*/ 2147483646 w 375"/>
                  <a:gd name="T15" fmla="*/ 2147483646 h 236"/>
                  <a:gd name="T16" fmla="*/ 2147483646 w 375"/>
                  <a:gd name="T17" fmla="*/ 2147483646 h 236"/>
                  <a:gd name="T18" fmla="*/ 2147483646 w 375"/>
                  <a:gd name="T19" fmla="*/ 2147483646 h 236"/>
                  <a:gd name="T20" fmla="*/ 2147483646 w 375"/>
                  <a:gd name="T21" fmla="*/ 2147483646 h 236"/>
                  <a:gd name="T22" fmla="*/ 2147483646 w 375"/>
                  <a:gd name="T23" fmla="*/ 2147483646 h 236"/>
                  <a:gd name="T24" fmla="*/ 2147483646 w 375"/>
                  <a:gd name="T25" fmla="*/ 2147483646 h 236"/>
                  <a:gd name="T26" fmla="*/ 2147483646 w 375"/>
                  <a:gd name="T27" fmla="*/ 2147483646 h 236"/>
                  <a:gd name="T28" fmla="*/ 2147483646 w 375"/>
                  <a:gd name="T29" fmla="*/ 2147483646 h 236"/>
                  <a:gd name="T30" fmla="*/ 2147483646 w 375"/>
                  <a:gd name="T31" fmla="*/ 2147483646 h 236"/>
                  <a:gd name="T32" fmla="*/ 2147483646 w 375"/>
                  <a:gd name="T33" fmla="*/ 2147483646 h 236"/>
                  <a:gd name="T34" fmla="*/ 2147483646 w 375"/>
                  <a:gd name="T35" fmla="*/ 2147483646 h 236"/>
                  <a:gd name="T36" fmla="*/ 2147483646 w 375"/>
                  <a:gd name="T37" fmla="*/ 2147483646 h 236"/>
                  <a:gd name="T38" fmla="*/ 2147483646 w 375"/>
                  <a:gd name="T39" fmla="*/ 2147483646 h 236"/>
                  <a:gd name="T40" fmla="*/ 2147483646 w 375"/>
                  <a:gd name="T41" fmla="*/ 2147483646 h 236"/>
                  <a:gd name="T42" fmla="*/ 2147483646 w 375"/>
                  <a:gd name="T43" fmla="*/ 2147483646 h 236"/>
                  <a:gd name="T44" fmla="*/ 2147483646 w 375"/>
                  <a:gd name="T45" fmla="*/ 2147483646 h 236"/>
                  <a:gd name="T46" fmla="*/ 2147483646 w 375"/>
                  <a:gd name="T47" fmla="*/ 2147483646 h 236"/>
                  <a:gd name="T48" fmla="*/ 2147483646 w 375"/>
                  <a:gd name="T49" fmla="*/ 2147483646 h 236"/>
                  <a:gd name="T50" fmla="*/ 2147483646 w 375"/>
                  <a:gd name="T51" fmla="*/ 2147483646 h 236"/>
                  <a:gd name="T52" fmla="*/ 2147483646 w 375"/>
                  <a:gd name="T53" fmla="*/ 2147483646 h 236"/>
                  <a:gd name="T54" fmla="*/ 2147483646 w 375"/>
                  <a:gd name="T55" fmla="*/ 2147483646 h 236"/>
                  <a:gd name="T56" fmla="*/ 2147483646 w 375"/>
                  <a:gd name="T57" fmla="*/ 2147483646 h 236"/>
                  <a:gd name="T58" fmla="*/ 2147483646 w 375"/>
                  <a:gd name="T59" fmla="*/ 2147483646 h 236"/>
                  <a:gd name="T60" fmla="*/ 2147483646 w 375"/>
                  <a:gd name="T61" fmla="*/ 2147483646 h 236"/>
                  <a:gd name="T62" fmla="*/ 2147483646 w 375"/>
                  <a:gd name="T63" fmla="*/ 2147483646 h 236"/>
                  <a:gd name="T64" fmla="*/ 2147483646 w 375"/>
                  <a:gd name="T65" fmla="*/ 2147483646 h 236"/>
                  <a:gd name="T66" fmla="*/ 2147483646 w 375"/>
                  <a:gd name="T67" fmla="*/ 2147483646 h 236"/>
                  <a:gd name="T68" fmla="*/ 2147483646 w 375"/>
                  <a:gd name="T69" fmla="*/ 2147483646 h 236"/>
                  <a:gd name="T70" fmla="*/ 2147483646 w 375"/>
                  <a:gd name="T71" fmla="*/ 2147483646 h 236"/>
                  <a:gd name="T72" fmla="*/ 2147483646 w 375"/>
                  <a:gd name="T73" fmla="*/ 2147483646 h 236"/>
                  <a:gd name="T74" fmla="*/ 2147483646 w 375"/>
                  <a:gd name="T75" fmla="*/ 2147483646 h 236"/>
                  <a:gd name="T76" fmla="*/ 2147483646 w 375"/>
                  <a:gd name="T77" fmla="*/ 2147483646 h 236"/>
                  <a:gd name="T78" fmla="*/ 2147483646 w 375"/>
                  <a:gd name="T79" fmla="*/ 2147483646 h 236"/>
                  <a:gd name="T80" fmla="*/ 2147483646 w 375"/>
                  <a:gd name="T81" fmla="*/ 2147483646 h 236"/>
                  <a:gd name="T82" fmla="*/ 2147483646 w 375"/>
                  <a:gd name="T83" fmla="*/ 2147483646 h 236"/>
                  <a:gd name="T84" fmla="*/ 2147483646 w 375"/>
                  <a:gd name="T85" fmla="*/ 2147483646 h 236"/>
                  <a:gd name="T86" fmla="*/ 2147483646 w 375"/>
                  <a:gd name="T87" fmla="*/ 2147483646 h 236"/>
                  <a:gd name="T88" fmla="*/ 2147483646 w 375"/>
                  <a:gd name="T89" fmla="*/ 2147483646 h 236"/>
                  <a:gd name="T90" fmla="*/ 2147483646 w 375"/>
                  <a:gd name="T91" fmla="*/ 2147483646 h 236"/>
                  <a:gd name="T92" fmla="*/ 2147483646 w 375"/>
                  <a:gd name="T93" fmla="*/ 2147483646 h 236"/>
                  <a:gd name="T94" fmla="*/ 2147483646 w 375"/>
                  <a:gd name="T95" fmla="*/ 2147483646 h 236"/>
                  <a:gd name="T96" fmla="*/ 2147483646 w 375"/>
                  <a:gd name="T97" fmla="*/ 2147483646 h 236"/>
                  <a:gd name="T98" fmla="*/ 2147483646 w 375"/>
                  <a:gd name="T99" fmla="*/ 2147483646 h 236"/>
                  <a:gd name="T100" fmla="*/ 2147483646 w 375"/>
                  <a:gd name="T101" fmla="*/ 2147483646 h 236"/>
                  <a:gd name="T102" fmla="*/ 2147483646 w 375"/>
                  <a:gd name="T103" fmla="*/ 2147483646 h 236"/>
                  <a:gd name="T104" fmla="*/ 2147483646 w 375"/>
                  <a:gd name="T105" fmla="*/ 2147483646 h 236"/>
                  <a:gd name="T106" fmla="*/ 2147483646 w 375"/>
                  <a:gd name="T107" fmla="*/ 2147483646 h 236"/>
                  <a:gd name="T108" fmla="*/ 2147483646 w 375"/>
                  <a:gd name="T109" fmla="*/ 2147483646 h 236"/>
                  <a:gd name="T110" fmla="*/ 2147483646 w 375"/>
                  <a:gd name="T111" fmla="*/ 2147483646 h 236"/>
                  <a:gd name="T112" fmla="*/ 2147483646 w 375"/>
                  <a:gd name="T113" fmla="*/ 2147483646 h 236"/>
                  <a:gd name="T114" fmla="*/ 2147483646 w 375"/>
                  <a:gd name="T115" fmla="*/ 2147483646 h 236"/>
                  <a:gd name="T116" fmla="*/ 2147483646 w 375"/>
                  <a:gd name="T117" fmla="*/ 2147483646 h 236"/>
                  <a:gd name="T118" fmla="*/ 2147483646 w 375"/>
                  <a:gd name="T119" fmla="*/ 2147483646 h 236"/>
                  <a:gd name="T120" fmla="*/ 2147483646 w 375"/>
                  <a:gd name="T121" fmla="*/ 2147483646 h 236"/>
                  <a:gd name="T122" fmla="*/ 2147483646 w 375"/>
                  <a:gd name="T123" fmla="*/ 2147483646 h 2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75"/>
                  <a:gd name="T187" fmla="*/ 0 h 236"/>
                  <a:gd name="T188" fmla="*/ 375 w 375"/>
                  <a:gd name="T189" fmla="*/ 236 h 2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75" h="236">
                    <a:moveTo>
                      <a:pt x="1" y="149"/>
                    </a:moveTo>
                    <a:lnTo>
                      <a:pt x="1" y="148"/>
                    </a:lnTo>
                    <a:lnTo>
                      <a:pt x="2" y="148"/>
                    </a:lnTo>
                    <a:lnTo>
                      <a:pt x="2" y="147"/>
                    </a:lnTo>
                    <a:lnTo>
                      <a:pt x="1" y="146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2" y="141"/>
                    </a:lnTo>
                    <a:lnTo>
                      <a:pt x="2" y="140"/>
                    </a:lnTo>
                    <a:lnTo>
                      <a:pt x="2" y="139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6"/>
                    </a:lnTo>
                    <a:lnTo>
                      <a:pt x="5" y="135"/>
                    </a:lnTo>
                    <a:lnTo>
                      <a:pt x="5" y="136"/>
                    </a:lnTo>
                    <a:lnTo>
                      <a:pt x="6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0"/>
                    </a:lnTo>
                    <a:lnTo>
                      <a:pt x="9" y="130"/>
                    </a:lnTo>
                    <a:lnTo>
                      <a:pt x="9" y="131"/>
                    </a:lnTo>
                    <a:lnTo>
                      <a:pt x="9" y="130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8"/>
                    </a:lnTo>
                    <a:lnTo>
                      <a:pt x="12" y="127"/>
                    </a:lnTo>
                    <a:lnTo>
                      <a:pt x="13" y="127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5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7" y="120"/>
                    </a:lnTo>
                    <a:lnTo>
                      <a:pt x="16" y="120"/>
                    </a:lnTo>
                    <a:lnTo>
                      <a:pt x="17" y="119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7"/>
                    </a:lnTo>
                    <a:lnTo>
                      <a:pt x="23" y="117"/>
                    </a:lnTo>
                    <a:lnTo>
                      <a:pt x="23" y="118"/>
                    </a:lnTo>
                    <a:lnTo>
                      <a:pt x="24" y="118"/>
                    </a:lnTo>
                    <a:lnTo>
                      <a:pt x="23" y="119"/>
                    </a:lnTo>
                    <a:lnTo>
                      <a:pt x="24" y="119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1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6" y="119"/>
                    </a:lnTo>
                    <a:lnTo>
                      <a:pt x="27" y="119"/>
                    </a:lnTo>
                    <a:lnTo>
                      <a:pt x="27" y="120"/>
                    </a:lnTo>
                    <a:lnTo>
                      <a:pt x="28" y="120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1" y="121"/>
                    </a:lnTo>
                    <a:lnTo>
                      <a:pt x="32" y="121"/>
                    </a:lnTo>
                    <a:lnTo>
                      <a:pt x="33" y="120"/>
                    </a:lnTo>
                    <a:lnTo>
                      <a:pt x="34" y="120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7"/>
                    </a:lnTo>
                    <a:lnTo>
                      <a:pt x="37" y="114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0" y="111"/>
                    </a:lnTo>
                    <a:lnTo>
                      <a:pt x="41" y="110"/>
                    </a:lnTo>
                    <a:lnTo>
                      <a:pt x="42" y="110"/>
                    </a:lnTo>
                    <a:lnTo>
                      <a:pt x="42" y="109"/>
                    </a:lnTo>
                    <a:lnTo>
                      <a:pt x="43" y="109"/>
                    </a:lnTo>
                    <a:lnTo>
                      <a:pt x="44" y="109"/>
                    </a:lnTo>
                    <a:lnTo>
                      <a:pt x="45" y="108"/>
                    </a:lnTo>
                    <a:lnTo>
                      <a:pt x="45" y="109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7" y="108"/>
                    </a:lnTo>
                    <a:lnTo>
                      <a:pt x="47" y="107"/>
                    </a:lnTo>
                    <a:lnTo>
                      <a:pt x="47" y="106"/>
                    </a:lnTo>
                    <a:lnTo>
                      <a:pt x="48" y="106"/>
                    </a:lnTo>
                    <a:lnTo>
                      <a:pt x="49" y="105"/>
                    </a:lnTo>
                    <a:lnTo>
                      <a:pt x="49" y="104"/>
                    </a:lnTo>
                    <a:lnTo>
                      <a:pt x="51" y="103"/>
                    </a:lnTo>
                    <a:lnTo>
                      <a:pt x="52" y="102"/>
                    </a:lnTo>
                    <a:lnTo>
                      <a:pt x="52" y="101"/>
                    </a:lnTo>
                    <a:lnTo>
                      <a:pt x="52" y="100"/>
                    </a:lnTo>
                    <a:lnTo>
                      <a:pt x="51" y="99"/>
                    </a:lnTo>
                    <a:lnTo>
                      <a:pt x="52" y="99"/>
                    </a:lnTo>
                    <a:lnTo>
                      <a:pt x="52" y="98"/>
                    </a:lnTo>
                    <a:lnTo>
                      <a:pt x="52" y="97"/>
                    </a:lnTo>
                    <a:lnTo>
                      <a:pt x="53" y="97"/>
                    </a:lnTo>
                    <a:lnTo>
                      <a:pt x="53" y="96"/>
                    </a:lnTo>
                    <a:lnTo>
                      <a:pt x="53" y="95"/>
                    </a:lnTo>
                    <a:lnTo>
                      <a:pt x="54" y="94"/>
                    </a:lnTo>
                    <a:lnTo>
                      <a:pt x="55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57" y="91"/>
                    </a:lnTo>
                    <a:lnTo>
                      <a:pt x="59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7"/>
                    </a:lnTo>
                    <a:lnTo>
                      <a:pt x="60" y="87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3" y="75"/>
                    </a:lnTo>
                    <a:lnTo>
                      <a:pt x="64" y="74"/>
                    </a:lnTo>
                    <a:lnTo>
                      <a:pt x="64" y="73"/>
                    </a:lnTo>
                    <a:lnTo>
                      <a:pt x="63" y="73"/>
                    </a:lnTo>
                    <a:lnTo>
                      <a:pt x="63" y="72"/>
                    </a:lnTo>
                    <a:lnTo>
                      <a:pt x="64" y="72"/>
                    </a:lnTo>
                    <a:lnTo>
                      <a:pt x="65" y="72"/>
                    </a:lnTo>
                    <a:lnTo>
                      <a:pt x="66" y="72"/>
                    </a:lnTo>
                    <a:lnTo>
                      <a:pt x="66" y="71"/>
                    </a:lnTo>
                    <a:lnTo>
                      <a:pt x="67" y="70"/>
                    </a:lnTo>
                    <a:lnTo>
                      <a:pt x="68" y="69"/>
                    </a:lnTo>
                    <a:lnTo>
                      <a:pt x="69" y="68"/>
                    </a:lnTo>
                    <a:lnTo>
                      <a:pt x="70" y="68"/>
                    </a:lnTo>
                    <a:lnTo>
                      <a:pt x="70" y="67"/>
                    </a:lnTo>
                    <a:lnTo>
                      <a:pt x="69" y="67"/>
                    </a:lnTo>
                    <a:lnTo>
                      <a:pt x="69" y="66"/>
                    </a:lnTo>
                    <a:lnTo>
                      <a:pt x="69" y="65"/>
                    </a:lnTo>
                    <a:lnTo>
                      <a:pt x="68" y="65"/>
                    </a:lnTo>
                    <a:lnTo>
                      <a:pt x="69" y="64"/>
                    </a:lnTo>
                    <a:lnTo>
                      <a:pt x="69" y="63"/>
                    </a:lnTo>
                    <a:lnTo>
                      <a:pt x="69" y="62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60"/>
                    </a:lnTo>
                    <a:lnTo>
                      <a:pt x="74" y="60"/>
                    </a:lnTo>
                    <a:lnTo>
                      <a:pt x="74" y="59"/>
                    </a:lnTo>
                    <a:lnTo>
                      <a:pt x="75" y="58"/>
                    </a:lnTo>
                    <a:lnTo>
                      <a:pt x="77" y="58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8" y="54"/>
                    </a:lnTo>
                    <a:lnTo>
                      <a:pt x="79" y="53"/>
                    </a:lnTo>
                    <a:lnTo>
                      <a:pt x="80" y="52"/>
                    </a:lnTo>
                    <a:lnTo>
                      <a:pt x="81" y="51"/>
                    </a:lnTo>
                    <a:lnTo>
                      <a:pt x="82" y="51"/>
                    </a:lnTo>
                    <a:lnTo>
                      <a:pt x="82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3" y="48"/>
                    </a:lnTo>
                    <a:lnTo>
                      <a:pt x="83" y="47"/>
                    </a:lnTo>
                    <a:lnTo>
                      <a:pt x="84" y="47"/>
                    </a:lnTo>
                    <a:lnTo>
                      <a:pt x="85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7" y="44"/>
                    </a:lnTo>
                    <a:lnTo>
                      <a:pt x="87" y="43"/>
                    </a:lnTo>
                    <a:lnTo>
                      <a:pt x="88" y="42"/>
                    </a:lnTo>
                    <a:lnTo>
                      <a:pt x="87" y="41"/>
                    </a:lnTo>
                    <a:lnTo>
                      <a:pt x="90" y="35"/>
                    </a:lnTo>
                    <a:lnTo>
                      <a:pt x="91" y="35"/>
                    </a:lnTo>
                    <a:lnTo>
                      <a:pt x="100" y="17"/>
                    </a:lnTo>
                    <a:lnTo>
                      <a:pt x="103" y="13"/>
                    </a:lnTo>
                    <a:lnTo>
                      <a:pt x="108" y="6"/>
                    </a:lnTo>
                    <a:lnTo>
                      <a:pt x="127" y="3"/>
                    </a:lnTo>
                    <a:lnTo>
                      <a:pt x="129" y="3"/>
                    </a:lnTo>
                    <a:lnTo>
                      <a:pt x="138" y="1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50" y="2"/>
                    </a:lnTo>
                    <a:lnTo>
                      <a:pt x="151" y="5"/>
                    </a:lnTo>
                    <a:lnTo>
                      <a:pt x="153" y="7"/>
                    </a:lnTo>
                    <a:lnTo>
                      <a:pt x="154" y="8"/>
                    </a:lnTo>
                    <a:lnTo>
                      <a:pt x="155" y="9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8" y="12"/>
                    </a:lnTo>
                    <a:lnTo>
                      <a:pt x="158" y="13"/>
                    </a:lnTo>
                    <a:lnTo>
                      <a:pt x="159" y="13"/>
                    </a:lnTo>
                    <a:lnTo>
                      <a:pt x="159" y="12"/>
                    </a:lnTo>
                    <a:lnTo>
                      <a:pt x="160" y="12"/>
                    </a:lnTo>
                    <a:lnTo>
                      <a:pt x="161" y="13"/>
                    </a:lnTo>
                    <a:lnTo>
                      <a:pt x="162" y="13"/>
                    </a:lnTo>
                    <a:lnTo>
                      <a:pt x="162" y="12"/>
                    </a:lnTo>
                    <a:lnTo>
                      <a:pt x="163" y="12"/>
                    </a:lnTo>
                    <a:lnTo>
                      <a:pt x="164" y="12"/>
                    </a:lnTo>
                    <a:lnTo>
                      <a:pt x="165" y="12"/>
                    </a:lnTo>
                    <a:lnTo>
                      <a:pt x="166" y="12"/>
                    </a:lnTo>
                    <a:lnTo>
                      <a:pt x="166" y="13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7" y="14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79" y="13"/>
                    </a:lnTo>
                    <a:lnTo>
                      <a:pt x="180" y="13"/>
                    </a:lnTo>
                    <a:lnTo>
                      <a:pt x="182" y="15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6" y="17"/>
                    </a:lnTo>
                    <a:lnTo>
                      <a:pt x="187" y="17"/>
                    </a:lnTo>
                    <a:lnTo>
                      <a:pt x="188" y="17"/>
                    </a:lnTo>
                    <a:lnTo>
                      <a:pt x="188" y="18"/>
                    </a:lnTo>
                    <a:lnTo>
                      <a:pt x="189" y="18"/>
                    </a:lnTo>
                    <a:lnTo>
                      <a:pt x="190" y="19"/>
                    </a:lnTo>
                    <a:lnTo>
                      <a:pt x="190" y="21"/>
                    </a:lnTo>
                    <a:lnTo>
                      <a:pt x="191" y="21"/>
                    </a:lnTo>
                    <a:lnTo>
                      <a:pt x="193" y="24"/>
                    </a:lnTo>
                    <a:lnTo>
                      <a:pt x="195" y="27"/>
                    </a:lnTo>
                    <a:lnTo>
                      <a:pt x="195" y="28"/>
                    </a:lnTo>
                    <a:lnTo>
                      <a:pt x="197" y="28"/>
                    </a:lnTo>
                    <a:lnTo>
                      <a:pt x="198" y="29"/>
                    </a:lnTo>
                    <a:lnTo>
                      <a:pt x="198" y="30"/>
                    </a:lnTo>
                    <a:lnTo>
                      <a:pt x="198" y="31"/>
                    </a:lnTo>
                    <a:lnTo>
                      <a:pt x="199" y="30"/>
                    </a:lnTo>
                    <a:lnTo>
                      <a:pt x="200" y="30"/>
                    </a:lnTo>
                    <a:lnTo>
                      <a:pt x="201" y="31"/>
                    </a:lnTo>
                    <a:lnTo>
                      <a:pt x="202" y="31"/>
                    </a:lnTo>
                    <a:lnTo>
                      <a:pt x="202" y="32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2"/>
                    </a:lnTo>
                    <a:lnTo>
                      <a:pt x="205" y="33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5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5"/>
                    </a:lnTo>
                    <a:lnTo>
                      <a:pt x="208" y="34"/>
                    </a:lnTo>
                    <a:lnTo>
                      <a:pt x="209" y="34"/>
                    </a:lnTo>
                    <a:lnTo>
                      <a:pt x="209" y="35"/>
                    </a:lnTo>
                    <a:lnTo>
                      <a:pt x="210" y="35"/>
                    </a:lnTo>
                    <a:lnTo>
                      <a:pt x="211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6" y="37"/>
                    </a:lnTo>
                    <a:lnTo>
                      <a:pt x="216" y="36"/>
                    </a:lnTo>
                    <a:lnTo>
                      <a:pt x="215" y="36"/>
                    </a:lnTo>
                    <a:lnTo>
                      <a:pt x="214" y="35"/>
                    </a:lnTo>
                    <a:lnTo>
                      <a:pt x="214" y="34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6" y="34"/>
                    </a:lnTo>
                    <a:lnTo>
                      <a:pt x="216" y="35"/>
                    </a:lnTo>
                    <a:lnTo>
                      <a:pt x="217" y="36"/>
                    </a:lnTo>
                    <a:lnTo>
                      <a:pt x="217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5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5"/>
                    </a:lnTo>
                    <a:lnTo>
                      <a:pt x="223" y="35"/>
                    </a:lnTo>
                    <a:lnTo>
                      <a:pt x="224" y="35"/>
                    </a:lnTo>
                    <a:lnTo>
                      <a:pt x="226" y="35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4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28" y="34"/>
                    </a:lnTo>
                    <a:lnTo>
                      <a:pt x="227" y="34"/>
                    </a:lnTo>
                    <a:lnTo>
                      <a:pt x="226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4"/>
                    </a:lnTo>
                    <a:lnTo>
                      <a:pt x="231" y="35"/>
                    </a:lnTo>
                    <a:lnTo>
                      <a:pt x="233" y="35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7"/>
                    </a:lnTo>
                    <a:lnTo>
                      <a:pt x="240" y="38"/>
                    </a:lnTo>
                    <a:lnTo>
                      <a:pt x="241" y="38"/>
                    </a:lnTo>
                    <a:lnTo>
                      <a:pt x="242" y="38"/>
                    </a:lnTo>
                    <a:lnTo>
                      <a:pt x="243" y="38"/>
                    </a:lnTo>
                    <a:lnTo>
                      <a:pt x="244" y="38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6" y="41"/>
                    </a:lnTo>
                    <a:lnTo>
                      <a:pt x="247" y="41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1" y="42"/>
                    </a:lnTo>
                    <a:lnTo>
                      <a:pt x="250" y="41"/>
                    </a:lnTo>
                    <a:lnTo>
                      <a:pt x="251" y="42"/>
                    </a:lnTo>
                    <a:lnTo>
                      <a:pt x="252" y="42"/>
                    </a:lnTo>
                    <a:lnTo>
                      <a:pt x="252" y="41"/>
                    </a:lnTo>
                    <a:lnTo>
                      <a:pt x="251" y="41"/>
                    </a:lnTo>
                    <a:lnTo>
                      <a:pt x="251" y="40"/>
                    </a:lnTo>
                    <a:lnTo>
                      <a:pt x="250" y="40"/>
                    </a:lnTo>
                    <a:lnTo>
                      <a:pt x="248" y="40"/>
                    </a:lnTo>
                    <a:lnTo>
                      <a:pt x="248" y="39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3" y="40"/>
                    </a:lnTo>
                    <a:lnTo>
                      <a:pt x="254" y="40"/>
                    </a:lnTo>
                    <a:lnTo>
                      <a:pt x="255" y="41"/>
                    </a:lnTo>
                    <a:lnTo>
                      <a:pt x="258" y="41"/>
                    </a:lnTo>
                    <a:lnTo>
                      <a:pt x="259" y="41"/>
                    </a:lnTo>
                    <a:lnTo>
                      <a:pt x="261" y="41"/>
                    </a:lnTo>
                    <a:lnTo>
                      <a:pt x="262" y="42"/>
                    </a:lnTo>
                    <a:lnTo>
                      <a:pt x="265" y="41"/>
                    </a:lnTo>
                    <a:lnTo>
                      <a:pt x="267" y="41"/>
                    </a:lnTo>
                    <a:lnTo>
                      <a:pt x="267" y="40"/>
                    </a:lnTo>
                    <a:lnTo>
                      <a:pt x="268" y="40"/>
                    </a:lnTo>
                    <a:lnTo>
                      <a:pt x="269" y="40"/>
                    </a:lnTo>
                    <a:lnTo>
                      <a:pt x="271" y="39"/>
                    </a:lnTo>
                    <a:lnTo>
                      <a:pt x="272" y="39"/>
                    </a:lnTo>
                    <a:lnTo>
                      <a:pt x="274" y="39"/>
                    </a:lnTo>
                    <a:lnTo>
                      <a:pt x="275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3" y="38"/>
                    </a:lnTo>
                    <a:lnTo>
                      <a:pt x="284" y="39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87" y="41"/>
                    </a:lnTo>
                    <a:lnTo>
                      <a:pt x="288" y="41"/>
                    </a:lnTo>
                    <a:lnTo>
                      <a:pt x="289" y="41"/>
                    </a:lnTo>
                    <a:lnTo>
                      <a:pt x="291" y="42"/>
                    </a:lnTo>
                    <a:lnTo>
                      <a:pt x="293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9" y="43"/>
                    </a:lnTo>
                    <a:lnTo>
                      <a:pt x="300" y="44"/>
                    </a:lnTo>
                    <a:lnTo>
                      <a:pt x="301" y="44"/>
                    </a:lnTo>
                    <a:lnTo>
                      <a:pt x="302" y="45"/>
                    </a:lnTo>
                    <a:lnTo>
                      <a:pt x="303" y="45"/>
                    </a:lnTo>
                    <a:lnTo>
                      <a:pt x="304" y="46"/>
                    </a:lnTo>
                    <a:lnTo>
                      <a:pt x="305" y="46"/>
                    </a:lnTo>
                    <a:lnTo>
                      <a:pt x="306" y="47"/>
                    </a:lnTo>
                    <a:lnTo>
                      <a:pt x="307" y="47"/>
                    </a:lnTo>
                    <a:lnTo>
                      <a:pt x="308" y="47"/>
                    </a:lnTo>
                    <a:lnTo>
                      <a:pt x="308" y="48"/>
                    </a:lnTo>
                    <a:lnTo>
                      <a:pt x="309" y="48"/>
                    </a:lnTo>
                    <a:lnTo>
                      <a:pt x="310" y="48"/>
                    </a:lnTo>
                    <a:lnTo>
                      <a:pt x="312" y="49"/>
                    </a:lnTo>
                    <a:lnTo>
                      <a:pt x="313" y="49"/>
                    </a:lnTo>
                    <a:lnTo>
                      <a:pt x="314" y="50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8" y="51"/>
                    </a:lnTo>
                    <a:lnTo>
                      <a:pt x="318" y="50"/>
                    </a:lnTo>
                    <a:lnTo>
                      <a:pt x="319" y="51"/>
                    </a:lnTo>
                    <a:lnTo>
                      <a:pt x="320" y="51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4" y="54"/>
                    </a:lnTo>
                    <a:lnTo>
                      <a:pt x="325" y="54"/>
                    </a:lnTo>
                    <a:lnTo>
                      <a:pt x="326" y="54"/>
                    </a:lnTo>
                    <a:lnTo>
                      <a:pt x="327" y="55"/>
                    </a:lnTo>
                    <a:lnTo>
                      <a:pt x="328" y="56"/>
                    </a:lnTo>
                    <a:lnTo>
                      <a:pt x="329" y="56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2" y="57"/>
                    </a:lnTo>
                    <a:lnTo>
                      <a:pt x="333" y="58"/>
                    </a:lnTo>
                    <a:lnTo>
                      <a:pt x="333" y="59"/>
                    </a:lnTo>
                    <a:lnTo>
                      <a:pt x="334" y="61"/>
                    </a:lnTo>
                    <a:lnTo>
                      <a:pt x="335" y="62"/>
                    </a:lnTo>
                    <a:lnTo>
                      <a:pt x="336" y="63"/>
                    </a:lnTo>
                    <a:lnTo>
                      <a:pt x="337" y="63"/>
                    </a:lnTo>
                    <a:lnTo>
                      <a:pt x="338" y="64"/>
                    </a:lnTo>
                    <a:lnTo>
                      <a:pt x="339" y="65"/>
                    </a:lnTo>
                    <a:lnTo>
                      <a:pt x="339" y="66"/>
                    </a:lnTo>
                    <a:lnTo>
                      <a:pt x="340" y="67"/>
                    </a:lnTo>
                    <a:lnTo>
                      <a:pt x="341" y="68"/>
                    </a:lnTo>
                    <a:lnTo>
                      <a:pt x="341" y="69"/>
                    </a:lnTo>
                    <a:lnTo>
                      <a:pt x="341" y="70"/>
                    </a:lnTo>
                    <a:lnTo>
                      <a:pt x="342" y="70"/>
                    </a:lnTo>
                    <a:lnTo>
                      <a:pt x="342" y="71"/>
                    </a:lnTo>
                    <a:lnTo>
                      <a:pt x="343" y="72"/>
                    </a:lnTo>
                    <a:lnTo>
                      <a:pt x="343" y="73"/>
                    </a:lnTo>
                    <a:lnTo>
                      <a:pt x="343" y="74"/>
                    </a:lnTo>
                    <a:lnTo>
                      <a:pt x="343" y="75"/>
                    </a:lnTo>
                    <a:lnTo>
                      <a:pt x="343" y="76"/>
                    </a:lnTo>
                    <a:lnTo>
                      <a:pt x="343" y="79"/>
                    </a:lnTo>
                    <a:lnTo>
                      <a:pt x="344" y="80"/>
                    </a:lnTo>
                    <a:lnTo>
                      <a:pt x="345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2"/>
                    </a:lnTo>
                    <a:lnTo>
                      <a:pt x="348" y="84"/>
                    </a:lnTo>
                    <a:lnTo>
                      <a:pt x="348" y="85"/>
                    </a:lnTo>
                    <a:lnTo>
                      <a:pt x="348" y="86"/>
                    </a:lnTo>
                    <a:lnTo>
                      <a:pt x="348" y="87"/>
                    </a:lnTo>
                    <a:lnTo>
                      <a:pt x="349" y="87"/>
                    </a:lnTo>
                    <a:lnTo>
                      <a:pt x="349" y="88"/>
                    </a:lnTo>
                    <a:lnTo>
                      <a:pt x="350" y="88"/>
                    </a:lnTo>
                    <a:lnTo>
                      <a:pt x="350" y="90"/>
                    </a:lnTo>
                    <a:lnTo>
                      <a:pt x="350" y="92"/>
                    </a:lnTo>
                    <a:lnTo>
                      <a:pt x="351" y="93"/>
                    </a:lnTo>
                    <a:lnTo>
                      <a:pt x="351" y="94"/>
                    </a:lnTo>
                    <a:lnTo>
                      <a:pt x="352" y="94"/>
                    </a:lnTo>
                    <a:lnTo>
                      <a:pt x="353" y="94"/>
                    </a:lnTo>
                    <a:lnTo>
                      <a:pt x="352" y="95"/>
                    </a:lnTo>
                    <a:lnTo>
                      <a:pt x="353" y="95"/>
                    </a:lnTo>
                    <a:lnTo>
                      <a:pt x="352" y="96"/>
                    </a:lnTo>
                    <a:lnTo>
                      <a:pt x="352" y="97"/>
                    </a:lnTo>
                    <a:lnTo>
                      <a:pt x="352" y="98"/>
                    </a:lnTo>
                    <a:lnTo>
                      <a:pt x="353" y="98"/>
                    </a:lnTo>
                    <a:lnTo>
                      <a:pt x="353" y="99"/>
                    </a:lnTo>
                    <a:lnTo>
                      <a:pt x="353" y="101"/>
                    </a:lnTo>
                    <a:lnTo>
                      <a:pt x="353" y="102"/>
                    </a:lnTo>
                    <a:lnTo>
                      <a:pt x="354" y="103"/>
                    </a:lnTo>
                    <a:lnTo>
                      <a:pt x="354" y="104"/>
                    </a:lnTo>
                    <a:lnTo>
                      <a:pt x="355" y="105"/>
                    </a:lnTo>
                    <a:lnTo>
                      <a:pt x="355" y="106"/>
                    </a:lnTo>
                    <a:lnTo>
                      <a:pt x="355" y="107"/>
                    </a:lnTo>
                    <a:lnTo>
                      <a:pt x="355" y="109"/>
                    </a:lnTo>
                    <a:lnTo>
                      <a:pt x="355" y="110"/>
                    </a:lnTo>
                    <a:lnTo>
                      <a:pt x="356" y="111"/>
                    </a:lnTo>
                    <a:lnTo>
                      <a:pt x="356" y="112"/>
                    </a:lnTo>
                    <a:lnTo>
                      <a:pt x="356" y="113"/>
                    </a:lnTo>
                    <a:lnTo>
                      <a:pt x="356" y="114"/>
                    </a:lnTo>
                    <a:lnTo>
                      <a:pt x="355" y="115"/>
                    </a:lnTo>
                    <a:lnTo>
                      <a:pt x="356" y="115"/>
                    </a:lnTo>
                    <a:lnTo>
                      <a:pt x="356" y="116"/>
                    </a:lnTo>
                    <a:lnTo>
                      <a:pt x="357" y="117"/>
                    </a:lnTo>
                    <a:lnTo>
                      <a:pt x="357" y="118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7" y="121"/>
                    </a:lnTo>
                    <a:lnTo>
                      <a:pt x="356" y="123"/>
                    </a:lnTo>
                    <a:lnTo>
                      <a:pt x="357" y="124"/>
                    </a:lnTo>
                    <a:lnTo>
                      <a:pt x="356" y="124"/>
                    </a:lnTo>
                    <a:lnTo>
                      <a:pt x="357" y="125"/>
                    </a:lnTo>
                    <a:lnTo>
                      <a:pt x="357" y="126"/>
                    </a:lnTo>
                    <a:lnTo>
                      <a:pt x="357" y="127"/>
                    </a:lnTo>
                    <a:lnTo>
                      <a:pt x="358" y="127"/>
                    </a:lnTo>
                    <a:lnTo>
                      <a:pt x="358" y="128"/>
                    </a:lnTo>
                    <a:lnTo>
                      <a:pt x="358" y="129"/>
                    </a:lnTo>
                    <a:lnTo>
                      <a:pt x="358" y="130"/>
                    </a:lnTo>
                    <a:lnTo>
                      <a:pt x="358" y="133"/>
                    </a:lnTo>
                    <a:lnTo>
                      <a:pt x="358" y="135"/>
                    </a:lnTo>
                    <a:lnTo>
                      <a:pt x="358" y="137"/>
                    </a:lnTo>
                    <a:lnTo>
                      <a:pt x="358" y="138"/>
                    </a:lnTo>
                    <a:lnTo>
                      <a:pt x="359" y="138"/>
                    </a:lnTo>
                    <a:lnTo>
                      <a:pt x="360" y="138"/>
                    </a:lnTo>
                    <a:lnTo>
                      <a:pt x="361" y="139"/>
                    </a:lnTo>
                    <a:lnTo>
                      <a:pt x="360" y="139"/>
                    </a:lnTo>
                    <a:lnTo>
                      <a:pt x="360" y="141"/>
                    </a:lnTo>
                    <a:lnTo>
                      <a:pt x="360" y="143"/>
                    </a:lnTo>
                    <a:lnTo>
                      <a:pt x="360" y="145"/>
                    </a:lnTo>
                    <a:lnTo>
                      <a:pt x="360" y="147"/>
                    </a:lnTo>
                    <a:lnTo>
                      <a:pt x="361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3" y="148"/>
                    </a:lnTo>
                    <a:lnTo>
                      <a:pt x="363" y="149"/>
                    </a:lnTo>
                    <a:lnTo>
                      <a:pt x="363" y="150"/>
                    </a:lnTo>
                    <a:lnTo>
                      <a:pt x="364" y="150"/>
                    </a:lnTo>
                    <a:lnTo>
                      <a:pt x="364" y="151"/>
                    </a:lnTo>
                    <a:lnTo>
                      <a:pt x="364" y="152"/>
                    </a:lnTo>
                    <a:lnTo>
                      <a:pt x="364" y="153"/>
                    </a:lnTo>
                    <a:lnTo>
                      <a:pt x="364" y="155"/>
                    </a:lnTo>
                    <a:lnTo>
                      <a:pt x="364" y="157"/>
                    </a:lnTo>
                    <a:lnTo>
                      <a:pt x="364" y="158"/>
                    </a:lnTo>
                    <a:lnTo>
                      <a:pt x="365" y="158"/>
                    </a:lnTo>
                    <a:lnTo>
                      <a:pt x="365" y="159"/>
                    </a:lnTo>
                    <a:lnTo>
                      <a:pt x="364" y="159"/>
                    </a:lnTo>
                    <a:lnTo>
                      <a:pt x="364" y="160"/>
                    </a:lnTo>
                    <a:lnTo>
                      <a:pt x="364" y="161"/>
                    </a:lnTo>
                    <a:lnTo>
                      <a:pt x="364" y="164"/>
                    </a:lnTo>
                    <a:lnTo>
                      <a:pt x="364" y="165"/>
                    </a:lnTo>
                    <a:lnTo>
                      <a:pt x="364" y="168"/>
                    </a:lnTo>
                    <a:lnTo>
                      <a:pt x="364" y="170"/>
                    </a:lnTo>
                    <a:lnTo>
                      <a:pt x="364" y="171"/>
                    </a:lnTo>
                    <a:lnTo>
                      <a:pt x="365" y="171"/>
                    </a:lnTo>
                    <a:lnTo>
                      <a:pt x="365" y="172"/>
                    </a:lnTo>
                    <a:lnTo>
                      <a:pt x="365" y="174"/>
                    </a:lnTo>
                    <a:lnTo>
                      <a:pt x="366" y="175"/>
                    </a:lnTo>
                    <a:lnTo>
                      <a:pt x="366" y="176"/>
                    </a:lnTo>
                    <a:lnTo>
                      <a:pt x="367" y="176"/>
                    </a:lnTo>
                    <a:lnTo>
                      <a:pt x="367" y="177"/>
                    </a:lnTo>
                    <a:lnTo>
                      <a:pt x="368" y="177"/>
                    </a:lnTo>
                    <a:lnTo>
                      <a:pt x="369" y="177"/>
                    </a:lnTo>
                    <a:lnTo>
                      <a:pt x="370" y="177"/>
                    </a:lnTo>
                    <a:lnTo>
                      <a:pt x="370" y="178"/>
                    </a:lnTo>
                    <a:lnTo>
                      <a:pt x="370" y="179"/>
                    </a:lnTo>
                    <a:lnTo>
                      <a:pt x="370" y="180"/>
                    </a:lnTo>
                    <a:lnTo>
                      <a:pt x="370" y="181"/>
                    </a:lnTo>
                    <a:lnTo>
                      <a:pt x="370" y="182"/>
                    </a:lnTo>
                    <a:lnTo>
                      <a:pt x="370" y="183"/>
                    </a:lnTo>
                    <a:lnTo>
                      <a:pt x="370" y="184"/>
                    </a:lnTo>
                    <a:lnTo>
                      <a:pt x="370" y="185"/>
                    </a:lnTo>
                    <a:lnTo>
                      <a:pt x="369" y="186"/>
                    </a:lnTo>
                    <a:lnTo>
                      <a:pt x="369" y="188"/>
                    </a:lnTo>
                    <a:lnTo>
                      <a:pt x="370" y="190"/>
                    </a:lnTo>
                    <a:lnTo>
                      <a:pt x="371" y="192"/>
                    </a:lnTo>
                    <a:lnTo>
                      <a:pt x="372" y="193"/>
                    </a:lnTo>
                    <a:lnTo>
                      <a:pt x="372" y="192"/>
                    </a:lnTo>
                    <a:lnTo>
                      <a:pt x="373" y="193"/>
                    </a:lnTo>
                    <a:lnTo>
                      <a:pt x="374" y="194"/>
                    </a:lnTo>
                    <a:lnTo>
                      <a:pt x="374" y="195"/>
                    </a:lnTo>
                    <a:lnTo>
                      <a:pt x="374" y="196"/>
                    </a:lnTo>
                    <a:lnTo>
                      <a:pt x="374" y="197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5" y="200"/>
                    </a:lnTo>
                    <a:lnTo>
                      <a:pt x="375" y="201"/>
                    </a:lnTo>
                    <a:lnTo>
                      <a:pt x="375" y="203"/>
                    </a:lnTo>
                    <a:lnTo>
                      <a:pt x="375" y="204"/>
                    </a:lnTo>
                    <a:lnTo>
                      <a:pt x="375" y="205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6"/>
                    </a:lnTo>
                    <a:lnTo>
                      <a:pt x="372" y="207"/>
                    </a:lnTo>
                    <a:lnTo>
                      <a:pt x="372" y="206"/>
                    </a:lnTo>
                    <a:lnTo>
                      <a:pt x="371" y="207"/>
                    </a:lnTo>
                    <a:lnTo>
                      <a:pt x="370" y="207"/>
                    </a:lnTo>
                    <a:lnTo>
                      <a:pt x="370" y="206"/>
                    </a:lnTo>
                    <a:lnTo>
                      <a:pt x="369" y="207"/>
                    </a:lnTo>
                    <a:lnTo>
                      <a:pt x="368" y="207"/>
                    </a:lnTo>
                    <a:lnTo>
                      <a:pt x="368" y="208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09"/>
                    </a:lnTo>
                    <a:lnTo>
                      <a:pt x="365" y="208"/>
                    </a:lnTo>
                    <a:lnTo>
                      <a:pt x="364" y="207"/>
                    </a:lnTo>
                    <a:lnTo>
                      <a:pt x="363" y="206"/>
                    </a:lnTo>
                    <a:lnTo>
                      <a:pt x="362" y="206"/>
                    </a:lnTo>
                    <a:lnTo>
                      <a:pt x="362" y="205"/>
                    </a:lnTo>
                    <a:lnTo>
                      <a:pt x="361" y="205"/>
                    </a:lnTo>
                    <a:lnTo>
                      <a:pt x="361" y="206"/>
                    </a:lnTo>
                    <a:lnTo>
                      <a:pt x="360" y="206"/>
                    </a:lnTo>
                    <a:lnTo>
                      <a:pt x="359" y="207"/>
                    </a:lnTo>
                    <a:lnTo>
                      <a:pt x="359" y="208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7" y="209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4" y="210"/>
                    </a:lnTo>
                    <a:lnTo>
                      <a:pt x="353" y="210"/>
                    </a:lnTo>
                    <a:lnTo>
                      <a:pt x="352" y="210"/>
                    </a:lnTo>
                    <a:lnTo>
                      <a:pt x="352" y="209"/>
                    </a:lnTo>
                    <a:lnTo>
                      <a:pt x="351" y="209"/>
                    </a:lnTo>
                    <a:lnTo>
                      <a:pt x="350" y="208"/>
                    </a:lnTo>
                    <a:lnTo>
                      <a:pt x="350" y="207"/>
                    </a:lnTo>
                    <a:lnTo>
                      <a:pt x="349" y="207"/>
                    </a:lnTo>
                    <a:lnTo>
                      <a:pt x="349" y="206"/>
                    </a:lnTo>
                    <a:lnTo>
                      <a:pt x="349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7" y="207"/>
                    </a:lnTo>
                    <a:lnTo>
                      <a:pt x="345" y="207"/>
                    </a:lnTo>
                    <a:lnTo>
                      <a:pt x="343" y="208"/>
                    </a:lnTo>
                    <a:lnTo>
                      <a:pt x="337" y="207"/>
                    </a:lnTo>
                    <a:lnTo>
                      <a:pt x="336" y="206"/>
                    </a:lnTo>
                    <a:lnTo>
                      <a:pt x="335" y="205"/>
                    </a:lnTo>
                    <a:lnTo>
                      <a:pt x="334" y="205"/>
                    </a:lnTo>
                    <a:lnTo>
                      <a:pt x="333" y="205"/>
                    </a:lnTo>
                    <a:lnTo>
                      <a:pt x="332" y="205"/>
                    </a:lnTo>
                    <a:lnTo>
                      <a:pt x="332" y="204"/>
                    </a:lnTo>
                    <a:lnTo>
                      <a:pt x="332" y="203"/>
                    </a:lnTo>
                    <a:lnTo>
                      <a:pt x="331" y="202"/>
                    </a:lnTo>
                    <a:lnTo>
                      <a:pt x="331" y="201"/>
                    </a:lnTo>
                    <a:lnTo>
                      <a:pt x="330" y="200"/>
                    </a:lnTo>
                    <a:lnTo>
                      <a:pt x="329" y="200"/>
                    </a:lnTo>
                    <a:lnTo>
                      <a:pt x="328" y="200"/>
                    </a:lnTo>
                    <a:lnTo>
                      <a:pt x="326" y="200"/>
                    </a:lnTo>
                    <a:lnTo>
                      <a:pt x="326" y="199"/>
                    </a:lnTo>
                    <a:lnTo>
                      <a:pt x="326" y="198"/>
                    </a:lnTo>
                    <a:lnTo>
                      <a:pt x="326" y="199"/>
                    </a:lnTo>
                    <a:lnTo>
                      <a:pt x="325" y="199"/>
                    </a:lnTo>
                    <a:lnTo>
                      <a:pt x="325" y="198"/>
                    </a:lnTo>
                    <a:lnTo>
                      <a:pt x="324" y="198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9"/>
                    </a:lnTo>
                    <a:lnTo>
                      <a:pt x="322" y="198"/>
                    </a:lnTo>
                    <a:lnTo>
                      <a:pt x="321" y="198"/>
                    </a:lnTo>
                    <a:lnTo>
                      <a:pt x="320" y="198"/>
                    </a:lnTo>
                    <a:lnTo>
                      <a:pt x="319" y="198"/>
                    </a:lnTo>
                    <a:lnTo>
                      <a:pt x="319" y="197"/>
                    </a:lnTo>
                    <a:lnTo>
                      <a:pt x="318" y="198"/>
                    </a:lnTo>
                    <a:lnTo>
                      <a:pt x="317" y="197"/>
                    </a:lnTo>
                    <a:lnTo>
                      <a:pt x="316" y="198"/>
                    </a:lnTo>
                    <a:lnTo>
                      <a:pt x="316" y="197"/>
                    </a:lnTo>
                    <a:lnTo>
                      <a:pt x="316" y="198"/>
                    </a:lnTo>
                    <a:lnTo>
                      <a:pt x="315" y="197"/>
                    </a:lnTo>
                    <a:lnTo>
                      <a:pt x="315" y="198"/>
                    </a:lnTo>
                    <a:lnTo>
                      <a:pt x="314" y="198"/>
                    </a:lnTo>
                    <a:lnTo>
                      <a:pt x="313" y="198"/>
                    </a:lnTo>
                    <a:lnTo>
                      <a:pt x="312" y="198"/>
                    </a:lnTo>
                    <a:lnTo>
                      <a:pt x="312" y="197"/>
                    </a:lnTo>
                    <a:lnTo>
                      <a:pt x="311" y="197"/>
                    </a:lnTo>
                    <a:lnTo>
                      <a:pt x="310" y="196"/>
                    </a:lnTo>
                    <a:lnTo>
                      <a:pt x="310" y="195"/>
                    </a:lnTo>
                    <a:lnTo>
                      <a:pt x="310" y="194"/>
                    </a:lnTo>
                    <a:lnTo>
                      <a:pt x="309" y="194"/>
                    </a:lnTo>
                    <a:lnTo>
                      <a:pt x="308" y="194"/>
                    </a:lnTo>
                    <a:lnTo>
                      <a:pt x="307" y="194"/>
                    </a:lnTo>
                    <a:lnTo>
                      <a:pt x="307" y="193"/>
                    </a:lnTo>
                    <a:lnTo>
                      <a:pt x="306" y="193"/>
                    </a:lnTo>
                    <a:lnTo>
                      <a:pt x="305" y="193"/>
                    </a:lnTo>
                    <a:lnTo>
                      <a:pt x="304" y="192"/>
                    </a:lnTo>
                    <a:lnTo>
                      <a:pt x="303" y="192"/>
                    </a:lnTo>
                    <a:lnTo>
                      <a:pt x="302" y="193"/>
                    </a:lnTo>
                    <a:lnTo>
                      <a:pt x="302" y="192"/>
                    </a:lnTo>
                    <a:lnTo>
                      <a:pt x="301" y="192"/>
                    </a:lnTo>
                    <a:lnTo>
                      <a:pt x="300" y="193"/>
                    </a:lnTo>
                    <a:lnTo>
                      <a:pt x="299" y="194"/>
                    </a:lnTo>
                    <a:lnTo>
                      <a:pt x="298" y="194"/>
                    </a:lnTo>
                    <a:lnTo>
                      <a:pt x="297" y="194"/>
                    </a:lnTo>
                    <a:lnTo>
                      <a:pt x="296" y="194"/>
                    </a:lnTo>
                    <a:lnTo>
                      <a:pt x="295" y="194"/>
                    </a:lnTo>
                    <a:lnTo>
                      <a:pt x="294" y="194"/>
                    </a:lnTo>
                    <a:lnTo>
                      <a:pt x="293" y="194"/>
                    </a:lnTo>
                    <a:lnTo>
                      <a:pt x="292" y="194"/>
                    </a:lnTo>
                    <a:lnTo>
                      <a:pt x="286" y="194"/>
                    </a:lnTo>
                    <a:lnTo>
                      <a:pt x="284" y="194"/>
                    </a:lnTo>
                    <a:lnTo>
                      <a:pt x="280" y="193"/>
                    </a:lnTo>
                    <a:lnTo>
                      <a:pt x="279" y="193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2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69" y="192"/>
                    </a:lnTo>
                    <a:lnTo>
                      <a:pt x="268" y="192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89"/>
                    </a:lnTo>
                    <a:lnTo>
                      <a:pt x="267" y="188"/>
                    </a:lnTo>
                    <a:lnTo>
                      <a:pt x="266" y="188"/>
                    </a:lnTo>
                    <a:lnTo>
                      <a:pt x="265" y="188"/>
                    </a:lnTo>
                    <a:lnTo>
                      <a:pt x="265" y="187"/>
                    </a:lnTo>
                    <a:lnTo>
                      <a:pt x="264" y="187"/>
                    </a:lnTo>
                    <a:lnTo>
                      <a:pt x="264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2" y="187"/>
                    </a:lnTo>
                    <a:lnTo>
                      <a:pt x="262" y="188"/>
                    </a:lnTo>
                    <a:lnTo>
                      <a:pt x="261" y="188"/>
                    </a:lnTo>
                    <a:lnTo>
                      <a:pt x="261" y="187"/>
                    </a:lnTo>
                    <a:lnTo>
                      <a:pt x="260" y="186"/>
                    </a:lnTo>
                    <a:lnTo>
                      <a:pt x="261" y="186"/>
                    </a:lnTo>
                    <a:lnTo>
                      <a:pt x="261" y="185"/>
                    </a:lnTo>
                    <a:lnTo>
                      <a:pt x="261" y="184"/>
                    </a:lnTo>
                    <a:lnTo>
                      <a:pt x="260" y="184"/>
                    </a:lnTo>
                    <a:lnTo>
                      <a:pt x="259" y="184"/>
                    </a:lnTo>
                    <a:lnTo>
                      <a:pt x="259" y="185"/>
                    </a:lnTo>
                    <a:lnTo>
                      <a:pt x="258" y="186"/>
                    </a:lnTo>
                    <a:lnTo>
                      <a:pt x="257" y="185"/>
                    </a:lnTo>
                    <a:lnTo>
                      <a:pt x="254" y="184"/>
                    </a:lnTo>
                    <a:lnTo>
                      <a:pt x="253" y="184"/>
                    </a:lnTo>
                    <a:lnTo>
                      <a:pt x="251" y="184"/>
                    </a:lnTo>
                    <a:lnTo>
                      <a:pt x="245" y="183"/>
                    </a:lnTo>
                    <a:lnTo>
                      <a:pt x="242" y="183"/>
                    </a:lnTo>
                    <a:lnTo>
                      <a:pt x="242" y="181"/>
                    </a:lnTo>
                    <a:lnTo>
                      <a:pt x="241" y="180"/>
                    </a:lnTo>
                    <a:lnTo>
                      <a:pt x="241" y="179"/>
                    </a:lnTo>
                    <a:lnTo>
                      <a:pt x="240" y="179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8" y="178"/>
                    </a:lnTo>
                    <a:lnTo>
                      <a:pt x="238" y="177"/>
                    </a:lnTo>
                    <a:lnTo>
                      <a:pt x="238" y="176"/>
                    </a:lnTo>
                    <a:lnTo>
                      <a:pt x="240" y="174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1" y="171"/>
                    </a:lnTo>
                    <a:lnTo>
                      <a:pt x="241" y="170"/>
                    </a:lnTo>
                    <a:lnTo>
                      <a:pt x="240" y="169"/>
                    </a:lnTo>
                    <a:lnTo>
                      <a:pt x="239" y="168"/>
                    </a:lnTo>
                    <a:lnTo>
                      <a:pt x="238" y="167"/>
                    </a:lnTo>
                    <a:lnTo>
                      <a:pt x="238" y="166"/>
                    </a:lnTo>
                    <a:lnTo>
                      <a:pt x="237" y="166"/>
                    </a:lnTo>
                    <a:lnTo>
                      <a:pt x="236" y="167"/>
                    </a:lnTo>
                    <a:lnTo>
                      <a:pt x="235" y="167"/>
                    </a:lnTo>
                    <a:lnTo>
                      <a:pt x="235" y="168"/>
                    </a:lnTo>
                    <a:lnTo>
                      <a:pt x="234" y="168"/>
                    </a:lnTo>
                    <a:lnTo>
                      <a:pt x="233" y="168"/>
                    </a:lnTo>
                    <a:lnTo>
                      <a:pt x="233" y="169"/>
                    </a:lnTo>
                    <a:lnTo>
                      <a:pt x="232" y="169"/>
                    </a:lnTo>
                    <a:lnTo>
                      <a:pt x="229" y="166"/>
                    </a:lnTo>
                    <a:lnTo>
                      <a:pt x="224" y="173"/>
                    </a:lnTo>
                    <a:lnTo>
                      <a:pt x="217" y="172"/>
                    </a:lnTo>
                    <a:lnTo>
                      <a:pt x="217" y="173"/>
                    </a:lnTo>
                    <a:lnTo>
                      <a:pt x="217" y="174"/>
                    </a:lnTo>
                    <a:lnTo>
                      <a:pt x="216" y="175"/>
                    </a:lnTo>
                    <a:lnTo>
                      <a:pt x="216" y="176"/>
                    </a:lnTo>
                    <a:lnTo>
                      <a:pt x="216" y="177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4" y="179"/>
                    </a:lnTo>
                    <a:lnTo>
                      <a:pt x="214" y="180"/>
                    </a:lnTo>
                    <a:lnTo>
                      <a:pt x="213" y="181"/>
                    </a:lnTo>
                    <a:lnTo>
                      <a:pt x="213" y="182"/>
                    </a:lnTo>
                    <a:lnTo>
                      <a:pt x="213" y="183"/>
                    </a:lnTo>
                    <a:lnTo>
                      <a:pt x="213" y="184"/>
                    </a:lnTo>
                    <a:lnTo>
                      <a:pt x="213" y="185"/>
                    </a:lnTo>
                    <a:lnTo>
                      <a:pt x="213" y="186"/>
                    </a:lnTo>
                    <a:lnTo>
                      <a:pt x="212" y="186"/>
                    </a:lnTo>
                    <a:lnTo>
                      <a:pt x="212" y="187"/>
                    </a:lnTo>
                    <a:lnTo>
                      <a:pt x="213" y="187"/>
                    </a:lnTo>
                    <a:lnTo>
                      <a:pt x="214" y="187"/>
                    </a:lnTo>
                    <a:lnTo>
                      <a:pt x="215" y="188"/>
                    </a:lnTo>
                    <a:lnTo>
                      <a:pt x="216" y="189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19" y="192"/>
                    </a:lnTo>
                    <a:lnTo>
                      <a:pt x="220" y="192"/>
                    </a:lnTo>
                    <a:lnTo>
                      <a:pt x="220" y="193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2" y="195"/>
                    </a:lnTo>
                    <a:lnTo>
                      <a:pt x="222" y="196"/>
                    </a:lnTo>
                    <a:lnTo>
                      <a:pt x="222" y="197"/>
                    </a:lnTo>
                    <a:lnTo>
                      <a:pt x="222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2" y="201"/>
                    </a:lnTo>
                    <a:lnTo>
                      <a:pt x="222" y="202"/>
                    </a:lnTo>
                    <a:lnTo>
                      <a:pt x="221" y="201"/>
                    </a:lnTo>
                    <a:lnTo>
                      <a:pt x="220" y="201"/>
                    </a:lnTo>
                    <a:lnTo>
                      <a:pt x="219" y="202"/>
                    </a:lnTo>
                    <a:lnTo>
                      <a:pt x="219" y="201"/>
                    </a:lnTo>
                    <a:lnTo>
                      <a:pt x="218" y="201"/>
                    </a:lnTo>
                    <a:lnTo>
                      <a:pt x="218" y="200"/>
                    </a:lnTo>
                    <a:lnTo>
                      <a:pt x="218" y="199"/>
                    </a:lnTo>
                    <a:lnTo>
                      <a:pt x="217" y="199"/>
                    </a:lnTo>
                    <a:lnTo>
                      <a:pt x="216" y="199"/>
                    </a:lnTo>
                    <a:lnTo>
                      <a:pt x="216" y="198"/>
                    </a:lnTo>
                    <a:lnTo>
                      <a:pt x="215" y="198"/>
                    </a:lnTo>
                    <a:lnTo>
                      <a:pt x="214" y="197"/>
                    </a:lnTo>
                    <a:lnTo>
                      <a:pt x="213" y="197"/>
                    </a:lnTo>
                    <a:lnTo>
                      <a:pt x="213" y="198"/>
                    </a:lnTo>
                    <a:lnTo>
                      <a:pt x="213" y="199"/>
                    </a:lnTo>
                    <a:lnTo>
                      <a:pt x="212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10" y="206"/>
                    </a:lnTo>
                    <a:lnTo>
                      <a:pt x="211" y="206"/>
                    </a:lnTo>
                    <a:lnTo>
                      <a:pt x="210" y="207"/>
                    </a:lnTo>
                    <a:lnTo>
                      <a:pt x="209" y="208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09" y="211"/>
                    </a:lnTo>
                    <a:lnTo>
                      <a:pt x="210" y="212"/>
                    </a:lnTo>
                    <a:lnTo>
                      <a:pt x="211" y="212"/>
                    </a:lnTo>
                    <a:lnTo>
                      <a:pt x="212" y="212"/>
                    </a:lnTo>
                    <a:lnTo>
                      <a:pt x="212" y="213"/>
                    </a:lnTo>
                    <a:lnTo>
                      <a:pt x="213" y="213"/>
                    </a:lnTo>
                    <a:lnTo>
                      <a:pt x="214" y="214"/>
                    </a:lnTo>
                    <a:lnTo>
                      <a:pt x="214" y="215"/>
                    </a:lnTo>
                    <a:lnTo>
                      <a:pt x="213" y="216"/>
                    </a:lnTo>
                    <a:lnTo>
                      <a:pt x="214" y="216"/>
                    </a:lnTo>
                    <a:lnTo>
                      <a:pt x="214" y="217"/>
                    </a:lnTo>
                    <a:lnTo>
                      <a:pt x="214" y="218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20"/>
                    </a:lnTo>
                    <a:lnTo>
                      <a:pt x="212" y="221"/>
                    </a:lnTo>
                    <a:lnTo>
                      <a:pt x="211" y="221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9" y="223"/>
                    </a:lnTo>
                    <a:lnTo>
                      <a:pt x="208" y="224"/>
                    </a:lnTo>
                    <a:lnTo>
                      <a:pt x="209" y="224"/>
                    </a:lnTo>
                    <a:lnTo>
                      <a:pt x="210" y="225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7" y="228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4" y="232"/>
                    </a:lnTo>
                    <a:lnTo>
                      <a:pt x="202" y="233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200" y="232"/>
                    </a:lnTo>
                    <a:lnTo>
                      <a:pt x="199" y="232"/>
                    </a:lnTo>
                    <a:lnTo>
                      <a:pt x="198" y="231"/>
                    </a:lnTo>
                    <a:lnTo>
                      <a:pt x="197" y="231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5" y="230"/>
                    </a:lnTo>
                    <a:lnTo>
                      <a:pt x="194" y="230"/>
                    </a:lnTo>
                    <a:lnTo>
                      <a:pt x="193" y="230"/>
                    </a:lnTo>
                    <a:lnTo>
                      <a:pt x="192" y="231"/>
                    </a:lnTo>
                    <a:lnTo>
                      <a:pt x="193" y="232"/>
                    </a:lnTo>
                    <a:lnTo>
                      <a:pt x="193" y="234"/>
                    </a:lnTo>
                    <a:lnTo>
                      <a:pt x="193" y="235"/>
                    </a:lnTo>
                    <a:lnTo>
                      <a:pt x="192" y="235"/>
                    </a:lnTo>
                    <a:lnTo>
                      <a:pt x="191" y="235"/>
                    </a:lnTo>
                    <a:lnTo>
                      <a:pt x="191" y="234"/>
                    </a:lnTo>
                    <a:lnTo>
                      <a:pt x="190" y="236"/>
                    </a:lnTo>
                    <a:lnTo>
                      <a:pt x="190" y="235"/>
                    </a:lnTo>
                    <a:lnTo>
                      <a:pt x="189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7" y="234"/>
                    </a:lnTo>
                    <a:lnTo>
                      <a:pt x="186" y="233"/>
                    </a:lnTo>
                    <a:lnTo>
                      <a:pt x="185" y="232"/>
                    </a:lnTo>
                    <a:lnTo>
                      <a:pt x="186" y="231"/>
                    </a:lnTo>
                    <a:lnTo>
                      <a:pt x="185" y="231"/>
                    </a:lnTo>
                    <a:lnTo>
                      <a:pt x="185" y="230"/>
                    </a:lnTo>
                    <a:lnTo>
                      <a:pt x="185" y="229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6" y="224"/>
                    </a:lnTo>
                    <a:lnTo>
                      <a:pt x="188" y="222"/>
                    </a:lnTo>
                    <a:lnTo>
                      <a:pt x="189" y="221"/>
                    </a:lnTo>
                    <a:lnTo>
                      <a:pt x="190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7"/>
                    </a:lnTo>
                    <a:lnTo>
                      <a:pt x="189" y="217"/>
                    </a:lnTo>
                    <a:lnTo>
                      <a:pt x="188" y="217"/>
                    </a:lnTo>
                    <a:lnTo>
                      <a:pt x="188" y="218"/>
                    </a:lnTo>
                    <a:lnTo>
                      <a:pt x="187" y="218"/>
                    </a:lnTo>
                    <a:lnTo>
                      <a:pt x="187" y="217"/>
                    </a:lnTo>
                    <a:lnTo>
                      <a:pt x="186" y="217"/>
                    </a:lnTo>
                    <a:lnTo>
                      <a:pt x="186" y="216"/>
                    </a:lnTo>
                    <a:lnTo>
                      <a:pt x="185" y="216"/>
                    </a:lnTo>
                    <a:lnTo>
                      <a:pt x="185" y="214"/>
                    </a:lnTo>
                    <a:lnTo>
                      <a:pt x="186" y="213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3" y="211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1" y="210"/>
                    </a:lnTo>
                    <a:lnTo>
                      <a:pt x="181" y="209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79" y="207"/>
                    </a:lnTo>
                    <a:lnTo>
                      <a:pt x="176" y="208"/>
                    </a:lnTo>
                    <a:lnTo>
                      <a:pt x="171" y="209"/>
                    </a:lnTo>
                    <a:lnTo>
                      <a:pt x="166" y="212"/>
                    </a:lnTo>
                    <a:lnTo>
                      <a:pt x="164" y="203"/>
                    </a:lnTo>
                    <a:lnTo>
                      <a:pt x="162" y="203"/>
                    </a:lnTo>
                    <a:lnTo>
                      <a:pt x="158" y="205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5" y="211"/>
                    </a:lnTo>
                    <a:lnTo>
                      <a:pt x="154" y="212"/>
                    </a:lnTo>
                    <a:lnTo>
                      <a:pt x="153" y="212"/>
                    </a:lnTo>
                    <a:lnTo>
                      <a:pt x="152" y="213"/>
                    </a:lnTo>
                    <a:lnTo>
                      <a:pt x="151" y="213"/>
                    </a:lnTo>
                    <a:lnTo>
                      <a:pt x="150" y="212"/>
                    </a:lnTo>
                    <a:lnTo>
                      <a:pt x="149" y="211"/>
                    </a:lnTo>
                    <a:lnTo>
                      <a:pt x="148" y="210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6" y="211"/>
                    </a:lnTo>
                    <a:lnTo>
                      <a:pt x="145" y="211"/>
                    </a:lnTo>
                    <a:lnTo>
                      <a:pt x="144" y="211"/>
                    </a:lnTo>
                    <a:lnTo>
                      <a:pt x="143" y="212"/>
                    </a:lnTo>
                    <a:lnTo>
                      <a:pt x="143" y="213"/>
                    </a:lnTo>
                    <a:lnTo>
                      <a:pt x="142" y="213"/>
                    </a:lnTo>
                    <a:lnTo>
                      <a:pt x="141" y="214"/>
                    </a:lnTo>
                    <a:lnTo>
                      <a:pt x="140" y="214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3"/>
                    </a:lnTo>
                    <a:lnTo>
                      <a:pt x="137" y="213"/>
                    </a:lnTo>
                    <a:lnTo>
                      <a:pt x="136" y="212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4" y="207"/>
                    </a:lnTo>
                    <a:lnTo>
                      <a:pt x="134" y="206"/>
                    </a:lnTo>
                    <a:lnTo>
                      <a:pt x="134" y="205"/>
                    </a:lnTo>
                    <a:lnTo>
                      <a:pt x="134" y="204"/>
                    </a:lnTo>
                    <a:lnTo>
                      <a:pt x="135" y="203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0" y="198"/>
                    </a:lnTo>
                    <a:lnTo>
                      <a:pt x="131" y="198"/>
                    </a:lnTo>
                    <a:lnTo>
                      <a:pt x="130" y="198"/>
                    </a:lnTo>
                    <a:lnTo>
                      <a:pt x="127" y="198"/>
                    </a:lnTo>
                    <a:lnTo>
                      <a:pt x="126" y="198"/>
                    </a:lnTo>
                    <a:lnTo>
                      <a:pt x="125" y="198"/>
                    </a:lnTo>
                    <a:lnTo>
                      <a:pt x="125" y="197"/>
                    </a:lnTo>
                    <a:lnTo>
                      <a:pt x="124" y="197"/>
                    </a:lnTo>
                    <a:lnTo>
                      <a:pt x="123" y="196"/>
                    </a:lnTo>
                    <a:lnTo>
                      <a:pt x="122" y="196"/>
                    </a:lnTo>
                    <a:lnTo>
                      <a:pt x="121" y="196"/>
                    </a:lnTo>
                    <a:lnTo>
                      <a:pt x="120" y="196"/>
                    </a:lnTo>
                    <a:lnTo>
                      <a:pt x="119" y="196"/>
                    </a:lnTo>
                    <a:lnTo>
                      <a:pt x="116" y="196"/>
                    </a:lnTo>
                    <a:lnTo>
                      <a:pt x="114" y="196"/>
                    </a:lnTo>
                    <a:lnTo>
                      <a:pt x="113" y="196"/>
                    </a:lnTo>
                    <a:lnTo>
                      <a:pt x="113" y="195"/>
                    </a:lnTo>
                    <a:lnTo>
                      <a:pt x="114" y="194"/>
                    </a:lnTo>
                    <a:lnTo>
                      <a:pt x="113" y="193"/>
                    </a:lnTo>
                    <a:lnTo>
                      <a:pt x="114" y="193"/>
                    </a:lnTo>
                    <a:lnTo>
                      <a:pt x="114" y="192"/>
                    </a:lnTo>
                    <a:lnTo>
                      <a:pt x="114" y="191"/>
                    </a:lnTo>
                    <a:lnTo>
                      <a:pt x="113" y="190"/>
                    </a:lnTo>
                    <a:lnTo>
                      <a:pt x="114" y="187"/>
                    </a:lnTo>
                    <a:lnTo>
                      <a:pt x="113" y="186"/>
                    </a:lnTo>
                    <a:lnTo>
                      <a:pt x="114" y="186"/>
                    </a:lnTo>
                    <a:lnTo>
                      <a:pt x="114" y="185"/>
                    </a:lnTo>
                    <a:lnTo>
                      <a:pt x="114" y="184"/>
                    </a:lnTo>
                    <a:lnTo>
                      <a:pt x="114" y="182"/>
                    </a:lnTo>
                    <a:lnTo>
                      <a:pt x="114" y="181"/>
                    </a:lnTo>
                    <a:lnTo>
                      <a:pt x="113" y="180"/>
                    </a:lnTo>
                    <a:lnTo>
                      <a:pt x="114" y="180"/>
                    </a:lnTo>
                    <a:lnTo>
                      <a:pt x="114" y="179"/>
                    </a:lnTo>
                    <a:lnTo>
                      <a:pt x="115" y="179"/>
                    </a:lnTo>
                    <a:lnTo>
                      <a:pt x="116" y="179"/>
                    </a:lnTo>
                    <a:lnTo>
                      <a:pt x="118" y="180"/>
                    </a:lnTo>
                    <a:lnTo>
                      <a:pt x="119" y="180"/>
                    </a:lnTo>
                    <a:lnTo>
                      <a:pt x="120" y="180"/>
                    </a:lnTo>
                    <a:lnTo>
                      <a:pt x="120" y="181"/>
                    </a:lnTo>
                    <a:lnTo>
                      <a:pt x="121" y="181"/>
                    </a:lnTo>
                    <a:lnTo>
                      <a:pt x="121" y="180"/>
                    </a:lnTo>
                    <a:lnTo>
                      <a:pt x="122" y="180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78"/>
                    </a:lnTo>
                    <a:lnTo>
                      <a:pt x="123" y="177"/>
                    </a:lnTo>
                    <a:lnTo>
                      <a:pt x="123" y="176"/>
                    </a:lnTo>
                    <a:lnTo>
                      <a:pt x="124" y="176"/>
                    </a:lnTo>
                    <a:lnTo>
                      <a:pt x="123" y="176"/>
                    </a:lnTo>
                    <a:lnTo>
                      <a:pt x="123" y="175"/>
                    </a:lnTo>
                    <a:lnTo>
                      <a:pt x="124" y="173"/>
                    </a:lnTo>
                    <a:lnTo>
                      <a:pt x="124" y="172"/>
                    </a:lnTo>
                    <a:lnTo>
                      <a:pt x="123" y="172"/>
                    </a:lnTo>
                    <a:lnTo>
                      <a:pt x="123" y="170"/>
                    </a:lnTo>
                    <a:lnTo>
                      <a:pt x="123" y="169"/>
                    </a:lnTo>
                    <a:lnTo>
                      <a:pt x="123" y="168"/>
                    </a:lnTo>
                    <a:lnTo>
                      <a:pt x="123" y="167"/>
                    </a:lnTo>
                    <a:lnTo>
                      <a:pt x="123" y="166"/>
                    </a:lnTo>
                    <a:lnTo>
                      <a:pt x="122" y="166"/>
                    </a:lnTo>
                    <a:lnTo>
                      <a:pt x="123" y="166"/>
                    </a:lnTo>
                    <a:lnTo>
                      <a:pt x="128" y="158"/>
                    </a:lnTo>
                    <a:lnTo>
                      <a:pt x="131" y="157"/>
                    </a:lnTo>
                    <a:lnTo>
                      <a:pt x="134" y="155"/>
                    </a:lnTo>
                    <a:lnTo>
                      <a:pt x="137" y="152"/>
                    </a:lnTo>
                    <a:lnTo>
                      <a:pt x="137" y="149"/>
                    </a:lnTo>
                    <a:lnTo>
                      <a:pt x="140" y="146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2"/>
                    </a:lnTo>
                    <a:lnTo>
                      <a:pt x="150" y="142"/>
                    </a:lnTo>
                    <a:lnTo>
                      <a:pt x="148" y="136"/>
                    </a:lnTo>
                    <a:lnTo>
                      <a:pt x="150" y="130"/>
                    </a:lnTo>
                    <a:lnTo>
                      <a:pt x="149" y="130"/>
                    </a:lnTo>
                    <a:lnTo>
                      <a:pt x="149" y="131"/>
                    </a:lnTo>
                    <a:lnTo>
                      <a:pt x="148" y="131"/>
                    </a:lnTo>
                    <a:lnTo>
                      <a:pt x="147" y="130"/>
                    </a:lnTo>
                    <a:lnTo>
                      <a:pt x="146" y="129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7"/>
                    </a:lnTo>
                    <a:lnTo>
                      <a:pt x="141" y="127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40" y="129"/>
                    </a:lnTo>
                    <a:lnTo>
                      <a:pt x="139" y="130"/>
                    </a:lnTo>
                    <a:lnTo>
                      <a:pt x="138" y="130"/>
                    </a:lnTo>
                    <a:lnTo>
                      <a:pt x="137" y="130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5" y="130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3" y="131"/>
                    </a:lnTo>
                    <a:lnTo>
                      <a:pt x="132" y="131"/>
                    </a:lnTo>
                    <a:lnTo>
                      <a:pt x="131" y="132"/>
                    </a:lnTo>
                    <a:lnTo>
                      <a:pt x="130" y="132"/>
                    </a:lnTo>
                    <a:lnTo>
                      <a:pt x="129" y="132"/>
                    </a:lnTo>
                    <a:lnTo>
                      <a:pt x="128" y="132"/>
                    </a:lnTo>
                    <a:lnTo>
                      <a:pt x="127" y="132"/>
                    </a:lnTo>
                    <a:lnTo>
                      <a:pt x="126" y="132"/>
                    </a:lnTo>
                    <a:lnTo>
                      <a:pt x="126" y="136"/>
                    </a:lnTo>
                    <a:lnTo>
                      <a:pt x="121" y="136"/>
                    </a:lnTo>
                    <a:lnTo>
                      <a:pt x="117" y="137"/>
                    </a:lnTo>
                    <a:lnTo>
                      <a:pt x="115" y="136"/>
                    </a:lnTo>
                    <a:lnTo>
                      <a:pt x="110" y="137"/>
                    </a:lnTo>
                    <a:lnTo>
                      <a:pt x="110" y="138"/>
                    </a:lnTo>
                    <a:lnTo>
                      <a:pt x="108" y="138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5" y="137"/>
                    </a:lnTo>
                    <a:lnTo>
                      <a:pt x="105" y="138"/>
                    </a:lnTo>
                    <a:lnTo>
                      <a:pt x="104" y="139"/>
                    </a:lnTo>
                    <a:lnTo>
                      <a:pt x="103" y="140"/>
                    </a:lnTo>
                    <a:lnTo>
                      <a:pt x="102" y="140"/>
                    </a:lnTo>
                    <a:lnTo>
                      <a:pt x="101" y="141"/>
                    </a:lnTo>
                    <a:lnTo>
                      <a:pt x="99" y="142"/>
                    </a:lnTo>
                    <a:lnTo>
                      <a:pt x="98" y="142"/>
                    </a:lnTo>
                    <a:lnTo>
                      <a:pt x="97" y="141"/>
                    </a:lnTo>
                    <a:lnTo>
                      <a:pt x="96" y="141"/>
                    </a:lnTo>
                    <a:lnTo>
                      <a:pt x="95" y="141"/>
                    </a:lnTo>
                    <a:lnTo>
                      <a:pt x="94" y="140"/>
                    </a:lnTo>
                    <a:lnTo>
                      <a:pt x="94" y="139"/>
                    </a:lnTo>
                    <a:lnTo>
                      <a:pt x="93" y="139"/>
                    </a:lnTo>
                    <a:lnTo>
                      <a:pt x="92" y="138"/>
                    </a:lnTo>
                    <a:lnTo>
                      <a:pt x="91" y="138"/>
                    </a:lnTo>
                    <a:lnTo>
                      <a:pt x="91" y="139"/>
                    </a:lnTo>
                    <a:lnTo>
                      <a:pt x="89" y="138"/>
                    </a:lnTo>
                    <a:lnTo>
                      <a:pt x="88" y="139"/>
                    </a:lnTo>
                    <a:lnTo>
                      <a:pt x="88" y="140"/>
                    </a:lnTo>
                    <a:lnTo>
                      <a:pt x="88" y="141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6" y="143"/>
                    </a:lnTo>
                    <a:lnTo>
                      <a:pt x="87" y="143"/>
                    </a:lnTo>
                    <a:lnTo>
                      <a:pt x="87" y="144"/>
                    </a:lnTo>
                    <a:lnTo>
                      <a:pt x="86" y="144"/>
                    </a:lnTo>
                    <a:lnTo>
                      <a:pt x="85" y="144"/>
                    </a:lnTo>
                    <a:lnTo>
                      <a:pt x="86" y="145"/>
                    </a:lnTo>
                    <a:lnTo>
                      <a:pt x="86" y="146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87" y="148"/>
                    </a:lnTo>
                    <a:lnTo>
                      <a:pt x="88" y="148"/>
                    </a:lnTo>
                    <a:lnTo>
                      <a:pt x="88" y="147"/>
                    </a:lnTo>
                    <a:lnTo>
                      <a:pt x="88" y="148"/>
                    </a:lnTo>
                    <a:lnTo>
                      <a:pt x="87" y="149"/>
                    </a:lnTo>
                    <a:lnTo>
                      <a:pt x="86" y="149"/>
                    </a:lnTo>
                    <a:lnTo>
                      <a:pt x="86" y="150"/>
                    </a:lnTo>
                    <a:lnTo>
                      <a:pt x="85" y="150"/>
                    </a:lnTo>
                    <a:lnTo>
                      <a:pt x="85" y="151"/>
                    </a:lnTo>
                    <a:lnTo>
                      <a:pt x="84" y="151"/>
                    </a:lnTo>
                    <a:lnTo>
                      <a:pt x="84" y="150"/>
                    </a:lnTo>
                    <a:lnTo>
                      <a:pt x="83" y="150"/>
                    </a:lnTo>
                    <a:lnTo>
                      <a:pt x="83" y="149"/>
                    </a:lnTo>
                    <a:lnTo>
                      <a:pt x="82" y="149"/>
                    </a:lnTo>
                    <a:lnTo>
                      <a:pt x="81" y="149"/>
                    </a:lnTo>
                    <a:lnTo>
                      <a:pt x="80" y="149"/>
                    </a:lnTo>
                    <a:lnTo>
                      <a:pt x="81" y="150"/>
                    </a:lnTo>
                    <a:lnTo>
                      <a:pt x="80" y="150"/>
                    </a:lnTo>
                    <a:lnTo>
                      <a:pt x="79" y="151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8" y="152"/>
                    </a:lnTo>
                    <a:lnTo>
                      <a:pt x="77" y="153"/>
                    </a:lnTo>
                    <a:lnTo>
                      <a:pt x="77" y="154"/>
                    </a:lnTo>
                    <a:lnTo>
                      <a:pt x="78" y="154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7"/>
                    </a:lnTo>
                    <a:lnTo>
                      <a:pt x="74" y="157"/>
                    </a:lnTo>
                    <a:lnTo>
                      <a:pt x="74" y="158"/>
                    </a:lnTo>
                    <a:lnTo>
                      <a:pt x="73" y="159"/>
                    </a:lnTo>
                    <a:lnTo>
                      <a:pt x="72" y="159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9" y="159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4" y="159"/>
                    </a:lnTo>
                    <a:lnTo>
                      <a:pt x="64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2" y="162"/>
                    </a:lnTo>
                    <a:lnTo>
                      <a:pt x="61" y="161"/>
                    </a:lnTo>
                    <a:lnTo>
                      <a:pt x="60" y="161"/>
                    </a:lnTo>
                    <a:lnTo>
                      <a:pt x="60" y="162"/>
                    </a:lnTo>
                    <a:lnTo>
                      <a:pt x="59" y="163"/>
                    </a:lnTo>
                    <a:lnTo>
                      <a:pt x="58" y="163"/>
                    </a:lnTo>
                    <a:lnTo>
                      <a:pt x="58" y="164"/>
                    </a:lnTo>
                    <a:lnTo>
                      <a:pt x="59" y="164"/>
                    </a:lnTo>
                    <a:lnTo>
                      <a:pt x="59" y="165"/>
                    </a:lnTo>
                    <a:lnTo>
                      <a:pt x="58" y="165"/>
                    </a:lnTo>
                    <a:lnTo>
                      <a:pt x="57" y="166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6" y="163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4" y="163"/>
                    </a:lnTo>
                    <a:lnTo>
                      <a:pt x="54" y="164"/>
                    </a:lnTo>
                    <a:lnTo>
                      <a:pt x="53" y="164"/>
                    </a:lnTo>
                    <a:lnTo>
                      <a:pt x="52" y="165"/>
                    </a:lnTo>
                    <a:lnTo>
                      <a:pt x="52" y="166"/>
                    </a:lnTo>
                    <a:lnTo>
                      <a:pt x="51" y="166"/>
                    </a:lnTo>
                    <a:lnTo>
                      <a:pt x="51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6" y="170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5" y="166"/>
                    </a:lnTo>
                    <a:lnTo>
                      <a:pt x="44" y="166"/>
                    </a:lnTo>
                    <a:lnTo>
                      <a:pt x="43" y="166"/>
                    </a:lnTo>
                    <a:lnTo>
                      <a:pt x="43" y="165"/>
                    </a:lnTo>
                    <a:lnTo>
                      <a:pt x="43" y="166"/>
                    </a:lnTo>
                    <a:lnTo>
                      <a:pt x="42" y="166"/>
                    </a:lnTo>
                    <a:lnTo>
                      <a:pt x="41" y="166"/>
                    </a:lnTo>
                    <a:lnTo>
                      <a:pt x="40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8" y="165"/>
                    </a:lnTo>
                    <a:lnTo>
                      <a:pt x="37" y="165"/>
                    </a:lnTo>
                    <a:lnTo>
                      <a:pt x="36" y="165"/>
                    </a:lnTo>
                    <a:lnTo>
                      <a:pt x="35" y="165"/>
                    </a:lnTo>
                    <a:lnTo>
                      <a:pt x="35" y="166"/>
                    </a:lnTo>
                    <a:lnTo>
                      <a:pt x="35" y="165"/>
                    </a:lnTo>
                    <a:lnTo>
                      <a:pt x="34" y="165"/>
                    </a:lnTo>
                    <a:lnTo>
                      <a:pt x="33" y="166"/>
                    </a:lnTo>
                    <a:lnTo>
                      <a:pt x="31" y="166"/>
                    </a:lnTo>
                    <a:lnTo>
                      <a:pt x="30" y="165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8" y="164"/>
                    </a:lnTo>
                    <a:lnTo>
                      <a:pt x="27" y="164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6" y="160"/>
                    </a:lnTo>
                    <a:lnTo>
                      <a:pt x="25" y="161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4" y="159"/>
                    </a:lnTo>
                    <a:lnTo>
                      <a:pt x="23" y="160"/>
                    </a:lnTo>
                    <a:lnTo>
                      <a:pt x="21" y="160"/>
                    </a:lnTo>
                    <a:lnTo>
                      <a:pt x="21" y="159"/>
                    </a:lnTo>
                    <a:lnTo>
                      <a:pt x="21" y="158"/>
                    </a:lnTo>
                    <a:lnTo>
                      <a:pt x="21" y="157"/>
                    </a:lnTo>
                    <a:lnTo>
                      <a:pt x="21" y="156"/>
                    </a:lnTo>
                    <a:lnTo>
                      <a:pt x="20" y="156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3" y="156"/>
                    </a:lnTo>
                    <a:lnTo>
                      <a:pt x="12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0" y="153"/>
                    </a:lnTo>
                    <a:lnTo>
                      <a:pt x="10" y="152"/>
                    </a:lnTo>
                    <a:lnTo>
                      <a:pt x="10" y="150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11" y="148"/>
                    </a:lnTo>
                    <a:lnTo>
                      <a:pt x="11" y="147"/>
                    </a:lnTo>
                    <a:lnTo>
                      <a:pt x="11" y="146"/>
                    </a:lnTo>
                    <a:lnTo>
                      <a:pt x="10" y="146"/>
                    </a:lnTo>
                    <a:lnTo>
                      <a:pt x="10" y="147"/>
                    </a:lnTo>
                    <a:lnTo>
                      <a:pt x="9" y="147"/>
                    </a:lnTo>
                    <a:lnTo>
                      <a:pt x="8" y="148"/>
                    </a:lnTo>
                    <a:lnTo>
                      <a:pt x="7" y="147"/>
                    </a:lnTo>
                    <a:lnTo>
                      <a:pt x="6" y="148"/>
                    </a:lnTo>
                    <a:lnTo>
                      <a:pt x="6" y="149"/>
                    </a:lnTo>
                    <a:lnTo>
                      <a:pt x="6" y="150"/>
                    </a:lnTo>
                    <a:lnTo>
                      <a:pt x="5" y="150"/>
                    </a:lnTo>
                    <a:lnTo>
                      <a:pt x="5" y="151"/>
                    </a:lnTo>
                    <a:lnTo>
                      <a:pt x="4" y="150"/>
                    </a:lnTo>
                    <a:lnTo>
                      <a:pt x="3" y="149"/>
                    </a:lnTo>
                    <a:lnTo>
                      <a:pt x="2" y="149"/>
                    </a:lnTo>
                    <a:lnTo>
                      <a:pt x="2" y="148"/>
                    </a:lnTo>
                    <a:lnTo>
                      <a:pt x="1" y="149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213044" name="Freeform 248"/>
            <p:cNvSpPr>
              <a:spLocks/>
            </p:cNvSpPr>
            <p:nvPr/>
          </p:nvSpPr>
          <p:spPr bwMode="auto">
            <a:xfrm>
              <a:off x="2935288" y="2127250"/>
              <a:ext cx="290512" cy="757238"/>
            </a:xfrm>
            <a:custGeom>
              <a:avLst/>
              <a:gdLst>
                <a:gd name="T0" fmla="*/ 2147483646 w 183"/>
                <a:gd name="T1" fmla="*/ 0 h 477"/>
                <a:gd name="T2" fmla="*/ 2147483646 w 183"/>
                <a:gd name="T3" fmla="*/ 2147483646 h 477"/>
                <a:gd name="T4" fmla="*/ 2147483646 w 183"/>
                <a:gd name="T5" fmla="*/ 2147483646 h 477"/>
                <a:gd name="T6" fmla="*/ 2147483646 w 183"/>
                <a:gd name="T7" fmla="*/ 2147483646 h 477"/>
                <a:gd name="T8" fmla="*/ 2147483646 w 183"/>
                <a:gd name="T9" fmla="*/ 2147483646 h 477"/>
                <a:gd name="T10" fmla="*/ 2147483646 w 183"/>
                <a:gd name="T11" fmla="*/ 2147483646 h 477"/>
                <a:gd name="T12" fmla="*/ 2147483646 w 183"/>
                <a:gd name="T13" fmla="*/ 2147483646 h 477"/>
                <a:gd name="T14" fmla="*/ 2147483646 w 183"/>
                <a:gd name="T15" fmla="*/ 2147483646 h 477"/>
                <a:gd name="T16" fmla="*/ 2147483646 w 183"/>
                <a:gd name="T17" fmla="*/ 2147483646 h 477"/>
                <a:gd name="T18" fmla="*/ 2147483646 w 183"/>
                <a:gd name="T19" fmla="*/ 2147483646 h 477"/>
                <a:gd name="T20" fmla="*/ 2147483646 w 183"/>
                <a:gd name="T21" fmla="*/ 2147483646 h 477"/>
                <a:gd name="T22" fmla="*/ 2147483646 w 183"/>
                <a:gd name="T23" fmla="*/ 2147483646 h 477"/>
                <a:gd name="T24" fmla="*/ 2147483646 w 183"/>
                <a:gd name="T25" fmla="*/ 2147483646 h 477"/>
                <a:gd name="T26" fmla="*/ 2147483646 w 183"/>
                <a:gd name="T27" fmla="*/ 2147483646 h 477"/>
                <a:gd name="T28" fmla="*/ 2147483646 w 183"/>
                <a:gd name="T29" fmla="*/ 2147483646 h 477"/>
                <a:gd name="T30" fmla="*/ 2147483646 w 183"/>
                <a:gd name="T31" fmla="*/ 2147483646 h 477"/>
                <a:gd name="T32" fmla="*/ 2147483646 w 183"/>
                <a:gd name="T33" fmla="*/ 2147483646 h 477"/>
                <a:gd name="T34" fmla="*/ 2147483646 w 183"/>
                <a:gd name="T35" fmla="*/ 2147483646 h 4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3" h="477">
                  <a:moveTo>
                    <a:pt x="106" y="0"/>
                  </a:moveTo>
                  <a:cubicBezTo>
                    <a:pt x="97" y="7"/>
                    <a:pt x="88" y="14"/>
                    <a:pt x="79" y="21"/>
                  </a:cubicBezTo>
                  <a:cubicBezTo>
                    <a:pt x="73" y="34"/>
                    <a:pt x="61" y="41"/>
                    <a:pt x="53" y="52"/>
                  </a:cubicBezTo>
                  <a:cubicBezTo>
                    <a:pt x="51" y="62"/>
                    <a:pt x="41" y="62"/>
                    <a:pt x="34" y="69"/>
                  </a:cubicBezTo>
                  <a:cubicBezTo>
                    <a:pt x="28" y="75"/>
                    <a:pt x="25" y="82"/>
                    <a:pt x="20" y="88"/>
                  </a:cubicBezTo>
                  <a:cubicBezTo>
                    <a:pt x="19" y="94"/>
                    <a:pt x="17" y="100"/>
                    <a:pt x="14" y="106"/>
                  </a:cubicBezTo>
                  <a:cubicBezTo>
                    <a:pt x="12" y="117"/>
                    <a:pt x="9" y="125"/>
                    <a:pt x="8" y="136"/>
                  </a:cubicBezTo>
                  <a:cubicBezTo>
                    <a:pt x="12" y="172"/>
                    <a:pt x="0" y="226"/>
                    <a:pt x="16" y="259"/>
                  </a:cubicBezTo>
                  <a:cubicBezTo>
                    <a:pt x="17" y="266"/>
                    <a:pt x="19" y="267"/>
                    <a:pt x="25" y="271"/>
                  </a:cubicBezTo>
                  <a:cubicBezTo>
                    <a:pt x="27" y="281"/>
                    <a:pt x="27" y="290"/>
                    <a:pt x="29" y="300"/>
                  </a:cubicBezTo>
                  <a:cubicBezTo>
                    <a:pt x="30" y="306"/>
                    <a:pt x="38" y="313"/>
                    <a:pt x="41" y="319"/>
                  </a:cubicBezTo>
                  <a:cubicBezTo>
                    <a:pt x="45" y="329"/>
                    <a:pt x="45" y="338"/>
                    <a:pt x="58" y="340"/>
                  </a:cubicBezTo>
                  <a:cubicBezTo>
                    <a:pt x="74" y="340"/>
                    <a:pt x="90" y="340"/>
                    <a:pt x="106" y="339"/>
                  </a:cubicBezTo>
                  <a:cubicBezTo>
                    <a:pt x="114" y="339"/>
                    <a:pt x="127" y="328"/>
                    <a:pt x="127" y="328"/>
                  </a:cubicBezTo>
                  <a:cubicBezTo>
                    <a:pt x="141" y="330"/>
                    <a:pt x="146" y="335"/>
                    <a:pt x="158" y="337"/>
                  </a:cubicBezTo>
                  <a:cubicBezTo>
                    <a:pt x="166" y="345"/>
                    <a:pt x="171" y="349"/>
                    <a:pt x="178" y="358"/>
                  </a:cubicBezTo>
                  <a:cubicBezTo>
                    <a:pt x="180" y="389"/>
                    <a:pt x="183" y="419"/>
                    <a:pt x="179" y="450"/>
                  </a:cubicBezTo>
                  <a:cubicBezTo>
                    <a:pt x="177" y="461"/>
                    <a:pt x="161" y="468"/>
                    <a:pt x="161" y="477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5" name="Freeform 249"/>
            <p:cNvSpPr>
              <a:spLocks/>
            </p:cNvSpPr>
            <p:nvPr/>
          </p:nvSpPr>
          <p:spPr bwMode="auto">
            <a:xfrm>
              <a:off x="1636713" y="1809750"/>
              <a:ext cx="190500" cy="552450"/>
            </a:xfrm>
            <a:custGeom>
              <a:avLst/>
              <a:gdLst>
                <a:gd name="T0" fmla="*/ 2147483646 w 120"/>
                <a:gd name="T1" fmla="*/ 2147483646 h 348"/>
                <a:gd name="T2" fmla="*/ 2147483646 w 120"/>
                <a:gd name="T3" fmla="*/ 2147483646 h 348"/>
                <a:gd name="T4" fmla="*/ 2147483646 w 120"/>
                <a:gd name="T5" fmla="*/ 2147483646 h 348"/>
                <a:gd name="T6" fmla="*/ 2147483646 w 120"/>
                <a:gd name="T7" fmla="*/ 2147483646 h 348"/>
                <a:gd name="T8" fmla="*/ 2147483646 w 120"/>
                <a:gd name="T9" fmla="*/ 2147483646 h 348"/>
                <a:gd name="T10" fmla="*/ 2147483646 w 120"/>
                <a:gd name="T11" fmla="*/ 2147483646 h 348"/>
                <a:gd name="T12" fmla="*/ 2147483646 w 120"/>
                <a:gd name="T13" fmla="*/ 2147483646 h 348"/>
                <a:gd name="T14" fmla="*/ 2147483646 w 120"/>
                <a:gd name="T15" fmla="*/ 2147483646 h 348"/>
                <a:gd name="T16" fmla="*/ 2147483646 w 120"/>
                <a:gd name="T17" fmla="*/ 2147483646 h 348"/>
                <a:gd name="T18" fmla="*/ 2147483646 w 120"/>
                <a:gd name="T19" fmla="*/ 2147483646 h 348"/>
                <a:gd name="T20" fmla="*/ 2147483646 w 120"/>
                <a:gd name="T21" fmla="*/ 2147483646 h 348"/>
                <a:gd name="T22" fmla="*/ 2147483646 w 120"/>
                <a:gd name="T23" fmla="*/ 2147483646 h 348"/>
                <a:gd name="T24" fmla="*/ 2147483646 w 120"/>
                <a:gd name="T25" fmla="*/ 2147483646 h 348"/>
                <a:gd name="T26" fmla="*/ 2147483646 w 120"/>
                <a:gd name="T27" fmla="*/ 0 h 3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0" h="348">
                  <a:moveTo>
                    <a:pt x="120" y="348"/>
                  </a:moveTo>
                  <a:cubicBezTo>
                    <a:pt x="115" y="345"/>
                    <a:pt x="113" y="341"/>
                    <a:pt x="108" y="338"/>
                  </a:cubicBezTo>
                  <a:cubicBezTo>
                    <a:pt x="105" y="332"/>
                    <a:pt x="103" y="329"/>
                    <a:pt x="97" y="326"/>
                  </a:cubicBezTo>
                  <a:cubicBezTo>
                    <a:pt x="93" y="319"/>
                    <a:pt x="88" y="312"/>
                    <a:pt x="82" y="308"/>
                  </a:cubicBezTo>
                  <a:cubicBezTo>
                    <a:pt x="68" y="290"/>
                    <a:pt x="53" y="275"/>
                    <a:pt x="36" y="260"/>
                  </a:cubicBezTo>
                  <a:cubicBezTo>
                    <a:pt x="30" y="254"/>
                    <a:pt x="26" y="247"/>
                    <a:pt x="19" y="243"/>
                  </a:cubicBezTo>
                  <a:cubicBezTo>
                    <a:pt x="14" y="236"/>
                    <a:pt x="8" y="231"/>
                    <a:pt x="4" y="222"/>
                  </a:cubicBezTo>
                  <a:cubicBezTo>
                    <a:pt x="2" y="208"/>
                    <a:pt x="0" y="186"/>
                    <a:pt x="12" y="176"/>
                  </a:cubicBezTo>
                  <a:cubicBezTo>
                    <a:pt x="14" y="157"/>
                    <a:pt x="31" y="146"/>
                    <a:pt x="39" y="129"/>
                  </a:cubicBezTo>
                  <a:cubicBezTo>
                    <a:pt x="40" y="123"/>
                    <a:pt x="45" y="113"/>
                    <a:pt x="45" y="113"/>
                  </a:cubicBezTo>
                  <a:cubicBezTo>
                    <a:pt x="48" y="97"/>
                    <a:pt x="52" y="86"/>
                    <a:pt x="60" y="72"/>
                  </a:cubicBezTo>
                  <a:cubicBezTo>
                    <a:pt x="61" y="62"/>
                    <a:pt x="60" y="68"/>
                    <a:pt x="64" y="60"/>
                  </a:cubicBezTo>
                  <a:cubicBezTo>
                    <a:pt x="66" y="57"/>
                    <a:pt x="69" y="50"/>
                    <a:pt x="69" y="50"/>
                  </a:cubicBezTo>
                  <a:cubicBezTo>
                    <a:pt x="73" y="30"/>
                    <a:pt x="70" y="47"/>
                    <a:pt x="70" y="0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6" name="Freeform 250"/>
            <p:cNvSpPr>
              <a:spLocks/>
            </p:cNvSpPr>
            <p:nvPr/>
          </p:nvSpPr>
          <p:spPr bwMode="auto">
            <a:xfrm>
              <a:off x="765175" y="2457450"/>
              <a:ext cx="776288" cy="114300"/>
            </a:xfrm>
            <a:custGeom>
              <a:avLst/>
              <a:gdLst>
                <a:gd name="T0" fmla="*/ 2147483646 w 489"/>
                <a:gd name="T1" fmla="*/ 2147483646 h 72"/>
                <a:gd name="T2" fmla="*/ 2147483646 w 489"/>
                <a:gd name="T3" fmla="*/ 2147483646 h 72"/>
                <a:gd name="T4" fmla="*/ 2147483646 w 489"/>
                <a:gd name="T5" fmla="*/ 2147483646 h 72"/>
                <a:gd name="T6" fmla="*/ 2147483646 w 489"/>
                <a:gd name="T7" fmla="*/ 2147483646 h 72"/>
                <a:gd name="T8" fmla="*/ 2147483646 w 489"/>
                <a:gd name="T9" fmla="*/ 2147483646 h 72"/>
                <a:gd name="T10" fmla="*/ 2147483646 w 489"/>
                <a:gd name="T11" fmla="*/ 2147483646 h 72"/>
                <a:gd name="T12" fmla="*/ 2147483646 w 489"/>
                <a:gd name="T13" fmla="*/ 2147483646 h 72"/>
                <a:gd name="T14" fmla="*/ 2147483646 w 489"/>
                <a:gd name="T15" fmla="*/ 2147483646 h 72"/>
                <a:gd name="T16" fmla="*/ 2147483646 w 489"/>
                <a:gd name="T17" fmla="*/ 2147483646 h 72"/>
                <a:gd name="T18" fmla="*/ 2147483646 w 489"/>
                <a:gd name="T19" fmla="*/ 2147483646 h 72"/>
                <a:gd name="T20" fmla="*/ 2147483646 w 489"/>
                <a:gd name="T21" fmla="*/ 2147483646 h 72"/>
                <a:gd name="T22" fmla="*/ 2147483646 w 489"/>
                <a:gd name="T23" fmla="*/ 2147483646 h 72"/>
                <a:gd name="T24" fmla="*/ 2147483646 w 489"/>
                <a:gd name="T25" fmla="*/ 0 h 72"/>
                <a:gd name="T26" fmla="*/ 0 w 489"/>
                <a:gd name="T27" fmla="*/ 2147483646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9" h="72">
                  <a:moveTo>
                    <a:pt x="489" y="15"/>
                  </a:moveTo>
                  <a:cubicBezTo>
                    <a:pt x="473" y="23"/>
                    <a:pt x="453" y="22"/>
                    <a:pt x="437" y="23"/>
                  </a:cubicBezTo>
                  <a:cubicBezTo>
                    <a:pt x="428" y="24"/>
                    <a:pt x="420" y="25"/>
                    <a:pt x="411" y="27"/>
                  </a:cubicBezTo>
                  <a:cubicBezTo>
                    <a:pt x="406" y="28"/>
                    <a:pt x="396" y="30"/>
                    <a:pt x="396" y="30"/>
                  </a:cubicBezTo>
                  <a:cubicBezTo>
                    <a:pt x="388" y="36"/>
                    <a:pt x="382" y="43"/>
                    <a:pt x="372" y="45"/>
                  </a:cubicBezTo>
                  <a:cubicBezTo>
                    <a:pt x="364" y="49"/>
                    <a:pt x="357" y="55"/>
                    <a:pt x="348" y="57"/>
                  </a:cubicBezTo>
                  <a:cubicBezTo>
                    <a:pt x="340" y="63"/>
                    <a:pt x="334" y="62"/>
                    <a:pt x="324" y="63"/>
                  </a:cubicBezTo>
                  <a:cubicBezTo>
                    <a:pt x="292" y="72"/>
                    <a:pt x="259" y="64"/>
                    <a:pt x="228" y="59"/>
                  </a:cubicBezTo>
                  <a:cubicBezTo>
                    <a:pt x="220" y="45"/>
                    <a:pt x="193" y="29"/>
                    <a:pt x="177" y="26"/>
                  </a:cubicBezTo>
                  <a:cubicBezTo>
                    <a:pt x="171" y="23"/>
                    <a:pt x="163" y="21"/>
                    <a:pt x="156" y="20"/>
                  </a:cubicBezTo>
                  <a:cubicBezTo>
                    <a:pt x="150" y="17"/>
                    <a:pt x="142" y="15"/>
                    <a:pt x="135" y="14"/>
                  </a:cubicBezTo>
                  <a:cubicBezTo>
                    <a:pt x="130" y="11"/>
                    <a:pt x="126" y="9"/>
                    <a:pt x="120" y="8"/>
                  </a:cubicBezTo>
                  <a:cubicBezTo>
                    <a:pt x="110" y="3"/>
                    <a:pt x="95" y="2"/>
                    <a:pt x="84" y="0"/>
                  </a:cubicBezTo>
                  <a:cubicBezTo>
                    <a:pt x="56" y="1"/>
                    <a:pt x="28" y="6"/>
                    <a:pt x="0" y="6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7" name="Freeform 283"/>
            <p:cNvSpPr>
              <a:spLocks/>
            </p:cNvSpPr>
            <p:nvPr/>
          </p:nvSpPr>
          <p:spPr bwMode="auto">
            <a:xfrm>
              <a:off x="2743200" y="2205038"/>
              <a:ext cx="212725" cy="65087"/>
            </a:xfrm>
            <a:custGeom>
              <a:avLst/>
              <a:gdLst>
                <a:gd name="T0" fmla="*/ 2147483646 w 134"/>
                <a:gd name="T1" fmla="*/ 2147483646 h 41"/>
                <a:gd name="T2" fmla="*/ 2147483646 w 134"/>
                <a:gd name="T3" fmla="*/ 2147483646 h 41"/>
                <a:gd name="T4" fmla="*/ 2147483646 w 134"/>
                <a:gd name="T5" fmla="*/ 2147483646 h 41"/>
                <a:gd name="T6" fmla="*/ 0 w 134"/>
                <a:gd name="T7" fmla="*/ 214748364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41">
                  <a:moveTo>
                    <a:pt x="134" y="41"/>
                  </a:moveTo>
                  <a:cubicBezTo>
                    <a:pt x="121" y="39"/>
                    <a:pt x="107" y="41"/>
                    <a:pt x="94" y="36"/>
                  </a:cubicBezTo>
                  <a:cubicBezTo>
                    <a:pt x="73" y="28"/>
                    <a:pt x="59" y="3"/>
                    <a:pt x="35" y="1"/>
                  </a:cubicBezTo>
                  <a:cubicBezTo>
                    <a:pt x="23" y="0"/>
                    <a:pt x="12" y="1"/>
                    <a:pt x="0" y="1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8" name="Freeform 292"/>
            <p:cNvSpPr>
              <a:spLocks/>
            </p:cNvSpPr>
            <p:nvPr/>
          </p:nvSpPr>
          <p:spPr bwMode="auto">
            <a:xfrm>
              <a:off x="1538288" y="2005013"/>
              <a:ext cx="1408112" cy="476250"/>
            </a:xfrm>
            <a:custGeom>
              <a:avLst/>
              <a:gdLst>
                <a:gd name="T0" fmla="*/ 2147483646 w 887"/>
                <a:gd name="T1" fmla="*/ 0 h 300"/>
                <a:gd name="T2" fmla="*/ 2147483646 w 887"/>
                <a:gd name="T3" fmla="*/ 2147483646 h 300"/>
                <a:gd name="T4" fmla="*/ 2147483646 w 887"/>
                <a:gd name="T5" fmla="*/ 2147483646 h 300"/>
                <a:gd name="T6" fmla="*/ 2147483646 w 887"/>
                <a:gd name="T7" fmla="*/ 2147483646 h 300"/>
                <a:gd name="T8" fmla="*/ 2147483646 w 887"/>
                <a:gd name="T9" fmla="*/ 2147483646 h 300"/>
                <a:gd name="T10" fmla="*/ 2147483646 w 887"/>
                <a:gd name="T11" fmla="*/ 2147483646 h 300"/>
                <a:gd name="T12" fmla="*/ 2147483646 w 887"/>
                <a:gd name="T13" fmla="*/ 2147483646 h 300"/>
                <a:gd name="T14" fmla="*/ 2147483646 w 887"/>
                <a:gd name="T15" fmla="*/ 2147483646 h 300"/>
                <a:gd name="T16" fmla="*/ 2147483646 w 887"/>
                <a:gd name="T17" fmla="*/ 2147483646 h 300"/>
                <a:gd name="T18" fmla="*/ 2147483646 w 887"/>
                <a:gd name="T19" fmla="*/ 2147483646 h 300"/>
                <a:gd name="T20" fmla="*/ 2147483646 w 887"/>
                <a:gd name="T21" fmla="*/ 2147483646 h 300"/>
                <a:gd name="T22" fmla="*/ 2147483646 w 887"/>
                <a:gd name="T23" fmla="*/ 2147483646 h 300"/>
                <a:gd name="T24" fmla="*/ 2147483646 w 887"/>
                <a:gd name="T25" fmla="*/ 2147483646 h 300"/>
                <a:gd name="T26" fmla="*/ 2147483646 w 887"/>
                <a:gd name="T27" fmla="*/ 2147483646 h 300"/>
                <a:gd name="T28" fmla="*/ 2147483646 w 887"/>
                <a:gd name="T29" fmla="*/ 2147483646 h 300"/>
                <a:gd name="T30" fmla="*/ 2147483646 w 887"/>
                <a:gd name="T31" fmla="*/ 2147483646 h 300"/>
                <a:gd name="T32" fmla="*/ 2147483646 w 887"/>
                <a:gd name="T33" fmla="*/ 2147483646 h 300"/>
                <a:gd name="T34" fmla="*/ 2147483646 w 887"/>
                <a:gd name="T35" fmla="*/ 2147483646 h 300"/>
                <a:gd name="T36" fmla="*/ 2147483646 w 887"/>
                <a:gd name="T37" fmla="*/ 2147483646 h 300"/>
                <a:gd name="T38" fmla="*/ 2147483646 w 887"/>
                <a:gd name="T39" fmla="*/ 2147483646 h 300"/>
                <a:gd name="T40" fmla="*/ 2147483646 w 887"/>
                <a:gd name="T41" fmla="*/ 2147483646 h 300"/>
                <a:gd name="T42" fmla="*/ 2147483646 w 887"/>
                <a:gd name="T43" fmla="*/ 2147483646 h 300"/>
                <a:gd name="T44" fmla="*/ 2147483646 w 887"/>
                <a:gd name="T45" fmla="*/ 2147483646 h 300"/>
                <a:gd name="T46" fmla="*/ 2147483646 w 887"/>
                <a:gd name="T47" fmla="*/ 2147483646 h 300"/>
                <a:gd name="T48" fmla="*/ 2147483646 w 887"/>
                <a:gd name="T49" fmla="*/ 2147483646 h 300"/>
                <a:gd name="T50" fmla="*/ 2147483646 w 887"/>
                <a:gd name="T51" fmla="*/ 2147483646 h 300"/>
                <a:gd name="T52" fmla="*/ 0 w 887"/>
                <a:gd name="T53" fmla="*/ 2147483646 h 3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87" h="300">
                  <a:moveTo>
                    <a:pt x="887" y="0"/>
                  </a:moveTo>
                  <a:cubicBezTo>
                    <a:pt x="870" y="3"/>
                    <a:pt x="870" y="4"/>
                    <a:pt x="857" y="11"/>
                  </a:cubicBezTo>
                  <a:cubicBezTo>
                    <a:pt x="847" y="25"/>
                    <a:pt x="829" y="35"/>
                    <a:pt x="815" y="45"/>
                  </a:cubicBezTo>
                  <a:cubicBezTo>
                    <a:pt x="812" y="51"/>
                    <a:pt x="810" y="54"/>
                    <a:pt x="804" y="57"/>
                  </a:cubicBezTo>
                  <a:cubicBezTo>
                    <a:pt x="801" y="62"/>
                    <a:pt x="799" y="65"/>
                    <a:pt x="794" y="69"/>
                  </a:cubicBezTo>
                  <a:cubicBezTo>
                    <a:pt x="791" y="75"/>
                    <a:pt x="786" y="77"/>
                    <a:pt x="783" y="83"/>
                  </a:cubicBezTo>
                  <a:cubicBezTo>
                    <a:pt x="780" y="99"/>
                    <a:pt x="761" y="130"/>
                    <a:pt x="747" y="138"/>
                  </a:cubicBezTo>
                  <a:cubicBezTo>
                    <a:pt x="742" y="146"/>
                    <a:pt x="734" y="149"/>
                    <a:pt x="726" y="155"/>
                  </a:cubicBezTo>
                  <a:cubicBezTo>
                    <a:pt x="715" y="164"/>
                    <a:pt x="712" y="172"/>
                    <a:pt x="696" y="174"/>
                  </a:cubicBezTo>
                  <a:cubicBezTo>
                    <a:pt x="683" y="181"/>
                    <a:pt x="668" y="182"/>
                    <a:pt x="653" y="183"/>
                  </a:cubicBezTo>
                  <a:cubicBezTo>
                    <a:pt x="644" y="184"/>
                    <a:pt x="627" y="186"/>
                    <a:pt x="627" y="186"/>
                  </a:cubicBezTo>
                  <a:cubicBezTo>
                    <a:pt x="621" y="191"/>
                    <a:pt x="614" y="194"/>
                    <a:pt x="606" y="195"/>
                  </a:cubicBezTo>
                  <a:cubicBezTo>
                    <a:pt x="570" y="194"/>
                    <a:pt x="573" y="194"/>
                    <a:pt x="551" y="191"/>
                  </a:cubicBezTo>
                  <a:cubicBezTo>
                    <a:pt x="542" y="187"/>
                    <a:pt x="531" y="181"/>
                    <a:pt x="522" y="179"/>
                  </a:cubicBezTo>
                  <a:cubicBezTo>
                    <a:pt x="515" y="175"/>
                    <a:pt x="509" y="171"/>
                    <a:pt x="501" y="170"/>
                  </a:cubicBezTo>
                  <a:cubicBezTo>
                    <a:pt x="491" y="165"/>
                    <a:pt x="479" y="169"/>
                    <a:pt x="468" y="171"/>
                  </a:cubicBezTo>
                  <a:cubicBezTo>
                    <a:pt x="456" y="177"/>
                    <a:pt x="440" y="184"/>
                    <a:pt x="426" y="186"/>
                  </a:cubicBezTo>
                  <a:cubicBezTo>
                    <a:pt x="384" y="207"/>
                    <a:pt x="361" y="203"/>
                    <a:pt x="306" y="204"/>
                  </a:cubicBezTo>
                  <a:cubicBezTo>
                    <a:pt x="265" y="206"/>
                    <a:pt x="277" y="206"/>
                    <a:pt x="255" y="210"/>
                  </a:cubicBezTo>
                  <a:cubicBezTo>
                    <a:pt x="249" y="213"/>
                    <a:pt x="241" y="215"/>
                    <a:pt x="234" y="216"/>
                  </a:cubicBezTo>
                  <a:cubicBezTo>
                    <a:pt x="226" y="220"/>
                    <a:pt x="213" y="221"/>
                    <a:pt x="204" y="222"/>
                  </a:cubicBezTo>
                  <a:cubicBezTo>
                    <a:pt x="198" y="225"/>
                    <a:pt x="190" y="227"/>
                    <a:pt x="183" y="228"/>
                  </a:cubicBezTo>
                  <a:cubicBezTo>
                    <a:pt x="174" y="233"/>
                    <a:pt x="164" y="232"/>
                    <a:pt x="153" y="233"/>
                  </a:cubicBezTo>
                  <a:cubicBezTo>
                    <a:pt x="141" y="245"/>
                    <a:pt x="115" y="261"/>
                    <a:pt x="99" y="264"/>
                  </a:cubicBezTo>
                  <a:cubicBezTo>
                    <a:pt x="95" y="271"/>
                    <a:pt x="83" y="277"/>
                    <a:pt x="75" y="279"/>
                  </a:cubicBezTo>
                  <a:cubicBezTo>
                    <a:pt x="66" y="283"/>
                    <a:pt x="58" y="289"/>
                    <a:pt x="48" y="291"/>
                  </a:cubicBezTo>
                  <a:cubicBezTo>
                    <a:pt x="33" y="299"/>
                    <a:pt x="17" y="300"/>
                    <a:pt x="0" y="300"/>
                  </a:cubicBezTo>
                </a:path>
              </a:pathLst>
            </a:custGeom>
            <a:noFill/>
            <a:ln w="25400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2995" name="AutoShape 2"/>
          <p:cNvSpPr>
            <a:spLocks noChangeArrowheads="1"/>
          </p:cNvSpPr>
          <p:nvPr/>
        </p:nvSpPr>
        <p:spPr bwMode="auto">
          <a:xfrm>
            <a:off x="512763" y="6062757"/>
            <a:ext cx="8985250" cy="654050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3B8897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2996" name="AutoShape 474"/>
          <p:cNvSpPr>
            <a:spLocks noChangeAspect="1" noChangeArrowheads="1" noTextEdit="1"/>
          </p:cNvSpPr>
          <p:nvPr/>
        </p:nvSpPr>
        <p:spPr bwMode="auto">
          <a:xfrm>
            <a:off x="33338" y="1406525"/>
            <a:ext cx="4949825" cy="444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2998" name="Rectangle 7"/>
          <p:cNvSpPr>
            <a:spLocks noChangeArrowheads="1"/>
          </p:cNvSpPr>
          <p:nvPr/>
        </p:nvSpPr>
        <p:spPr bwMode="auto">
          <a:xfrm>
            <a:off x="393700" y="6121576"/>
            <a:ext cx="9077325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9388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/>
              <a:t>A ferrovia Transcontinental não deve ficar operacional antes de 2020—Quando pronto, ele poderá ser importante para as cargas do agronegócio do Mato Grosso e do Noroeste de Minas</a:t>
            </a:r>
          </a:p>
        </p:txBody>
      </p:sp>
      <p:sp>
        <p:nvSpPr>
          <p:cNvPr id="114" name="Line 33"/>
          <p:cNvSpPr>
            <a:spLocks noChangeShapeType="1"/>
          </p:cNvSpPr>
          <p:nvPr/>
        </p:nvSpPr>
        <p:spPr bwMode="auto">
          <a:xfrm>
            <a:off x="561975" y="1400175"/>
            <a:ext cx="420052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15" name="Line 33"/>
          <p:cNvSpPr>
            <a:spLocks noChangeShapeType="1"/>
          </p:cNvSpPr>
          <p:nvPr/>
        </p:nvSpPr>
        <p:spPr bwMode="auto">
          <a:xfrm>
            <a:off x="5040313" y="1400175"/>
            <a:ext cx="4721225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216093" name="Rectangle 6"/>
          <p:cNvSpPr>
            <a:spLocks noGrp="1" noChangeArrowheads="1"/>
          </p:cNvSpPr>
          <p:nvPr>
            <p:ph type="title" idx="4294967295"/>
          </p:nvPr>
        </p:nvSpPr>
        <p:spPr>
          <a:xfrm>
            <a:off x="2593975" y="200432"/>
            <a:ext cx="5746750" cy="276999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/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Eixo da Ferrovia Transcontinental (EF-354)</a:t>
            </a:r>
          </a:p>
        </p:txBody>
      </p:sp>
      <p:sp>
        <p:nvSpPr>
          <p:cNvPr id="213005" name="Text Box 326"/>
          <p:cNvSpPr txBox="1">
            <a:spLocks noChangeArrowheads="1"/>
          </p:cNvSpPr>
          <p:nvPr/>
        </p:nvSpPr>
        <p:spPr bwMode="auto">
          <a:xfrm>
            <a:off x="1833563" y="3346450"/>
            <a:ext cx="71278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latin typeface="Calibri" panose="020F0502020204030204" pitchFamily="34" charset="0"/>
              </a:rPr>
              <a:t>Porto dos Gaúchos</a:t>
            </a:r>
          </a:p>
        </p:txBody>
      </p:sp>
      <p:sp>
        <p:nvSpPr>
          <p:cNvPr id="213006" name="Text Box 326"/>
          <p:cNvSpPr txBox="1">
            <a:spLocks noChangeArrowheads="1"/>
          </p:cNvSpPr>
          <p:nvPr/>
        </p:nvSpPr>
        <p:spPr bwMode="auto">
          <a:xfrm>
            <a:off x="2005013" y="3151188"/>
            <a:ext cx="850900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Lucas do Rio Verde</a:t>
            </a:r>
          </a:p>
        </p:txBody>
      </p:sp>
      <p:sp>
        <p:nvSpPr>
          <p:cNvPr id="213007" name="Rectangle 6"/>
          <p:cNvSpPr>
            <a:spLocks noChangeArrowheads="1"/>
          </p:cNvSpPr>
          <p:nvPr/>
        </p:nvSpPr>
        <p:spPr bwMode="auto">
          <a:xfrm>
            <a:off x="5091113" y="1489075"/>
            <a:ext cx="4683125" cy="48474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82563" indent="-180975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O eixo da ferrovia Transcontinental é formado por cinco trechos principais: entre o porto do Açu-RJ e Uruaçu-GO, a ferrovia Centro-Oeste (FICO) entre Uruaçu-Go e Lucas do Rio Verde-MT, entre Lucas e Vilhena-RO, entre  Vilhena-RO e Porto Velho-RO e entre Porto Velho-RO e Boqueirão da </a:t>
            </a:r>
            <a:r>
              <a:rPr lang="pt-BR" sz="1000" b="0" dirty="0" err="1"/>
              <a:t>Esperança-AC</a:t>
            </a:r>
            <a:r>
              <a:rPr lang="pt-BR" sz="1000" b="0" dirty="0"/>
              <a:t>, 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Este eixo de bitola larga de 1,6 metros faz parte do Plano de Investimento em Logística do Governo Federal nos trechos intermediários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O eixo deverá ser um forte competidor pelas cargas do Mato Grosso que poderão utilizar tanto a ligação da ferrovia Norte-Sul, com destino à </a:t>
            </a:r>
            <a:r>
              <a:rPr lang="pt-BR" sz="1000" b="0" dirty="0" err="1"/>
              <a:t>Itaqui-MA</a:t>
            </a:r>
            <a:r>
              <a:rPr lang="pt-BR" sz="1000" b="0" dirty="0"/>
              <a:t>, quanto a sua ligação sul com destino ao porto de Santos-SP, quanto o porto do Açu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Ela transportará grãos, minério de ferro, aço, fertilizantes, combustíveis e cimento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A ferrovia como um todo ainda está em fase de estudo sendo que o trecho entre da FICO já possui EVTEA, recebeu a licença prévia ambiental em setembro e está mais adiantado, já existindo R$ 5,3 bilhões para serem investidos no período entre 2015 e 2018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Porém o trecho só será licitado em 2017, o que deve atrasar o seu lançamento para o final de 2020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O trecho entre Vilhena-RO e Porto Velho-RO recebeu </a:t>
            </a:r>
            <a:r>
              <a:rPr lang="pt-BR" sz="1000" b="0" dirty="0" err="1"/>
              <a:t>PMIs</a:t>
            </a:r>
            <a:r>
              <a:rPr lang="pt-BR" sz="1000" b="0" dirty="0"/>
              <a:t> para o seu estudo em agosto de 2014 porém ainda não houve resultado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Já os demais trechos não contam com recursos destinados nem a estudos e projetos, devendo fazer parte das ações de longo prazo do Governo Federal, isto é, pós 2020</a:t>
            </a:r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r>
              <a:rPr lang="pt-BR" sz="1000" b="0" dirty="0"/>
              <a:t>A ferrovia quando pronta terá um impacto positivo para o agronegócio sobretudo do Mato Grosso e do Noroeste de Minas que terão novas alternativas de escoamento de suas cargas</a:t>
            </a:r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endParaRPr lang="pt-BR" sz="1000" b="0" dirty="0"/>
          </a:p>
        </p:txBody>
      </p:sp>
      <p:sp>
        <p:nvSpPr>
          <p:cNvPr id="213008" name="Rectangle 76"/>
          <p:cNvSpPr>
            <a:spLocks noChangeArrowheads="1"/>
          </p:cNvSpPr>
          <p:nvPr/>
        </p:nvSpPr>
        <p:spPr bwMode="auto">
          <a:xfrm>
            <a:off x="3830638" y="4524375"/>
            <a:ext cx="176212" cy="122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en-US" sz="800" b="0"/>
              <a:t>Açu</a:t>
            </a:r>
            <a:endParaRPr lang="pt-BR" sz="1000" b="0"/>
          </a:p>
        </p:txBody>
      </p:sp>
      <p:sp>
        <p:nvSpPr>
          <p:cNvPr id="213009" name="Text Box 326"/>
          <p:cNvSpPr txBox="1">
            <a:spLocks noChangeArrowheads="1"/>
          </p:cNvSpPr>
          <p:nvPr/>
        </p:nvSpPr>
        <p:spPr bwMode="auto">
          <a:xfrm>
            <a:off x="2806700" y="3541713"/>
            <a:ext cx="850900" cy="138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Uruaçu</a:t>
            </a:r>
          </a:p>
        </p:txBody>
      </p:sp>
      <p:sp>
        <p:nvSpPr>
          <p:cNvPr id="213010" name="Text Box 326"/>
          <p:cNvSpPr txBox="1">
            <a:spLocks noChangeArrowheads="1"/>
          </p:cNvSpPr>
          <p:nvPr/>
        </p:nvSpPr>
        <p:spPr bwMode="auto">
          <a:xfrm>
            <a:off x="1462088" y="3254375"/>
            <a:ext cx="8509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Vilhena</a:t>
            </a:r>
          </a:p>
        </p:txBody>
      </p:sp>
      <p:sp>
        <p:nvSpPr>
          <p:cNvPr id="213011" name="Freeform 281"/>
          <p:cNvSpPr>
            <a:spLocks/>
          </p:cNvSpPr>
          <p:nvPr/>
        </p:nvSpPr>
        <p:spPr bwMode="auto">
          <a:xfrm>
            <a:off x="314325" y="2976563"/>
            <a:ext cx="1922463" cy="479425"/>
          </a:xfrm>
          <a:custGeom>
            <a:avLst/>
            <a:gdLst>
              <a:gd name="T0" fmla="*/ 2147483646 w 1371"/>
              <a:gd name="T1" fmla="*/ 2147483646 h 348"/>
              <a:gd name="T2" fmla="*/ 2147483646 w 1371"/>
              <a:gd name="T3" fmla="*/ 2147483646 h 348"/>
              <a:gd name="T4" fmla="*/ 2147483646 w 1371"/>
              <a:gd name="T5" fmla="*/ 2147483646 h 348"/>
              <a:gd name="T6" fmla="*/ 2147483646 w 1371"/>
              <a:gd name="T7" fmla="*/ 2147483646 h 348"/>
              <a:gd name="T8" fmla="*/ 2147483646 w 1371"/>
              <a:gd name="T9" fmla="*/ 2147483646 h 348"/>
              <a:gd name="T10" fmla="*/ 2147483646 w 1371"/>
              <a:gd name="T11" fmla="*/ 2147483646 h 348"/>
              <a:gd name="T12" fmla="*/ 2147483646 w 1371"/>
              <a:gd name="T13" fmla="*/ 2147483646 h 348"/>
              <a:gd name="T14" fmla="*/ 2147483646 w 1371"/>
              <a:gd name="T15" fmla="*/ 2147483646 h 348"/>
              <a:gd name="T16" fmla="*/ 2147483646 w 1371"/>
              <a:gd name="T17" fmla="*/ 2147483646 h 348"/>
              <a:gd name="T18" fmla="*/ 2147483646 w 1371"/>
              <a:gd name="T19" fmla="*/ 2147483646 h 348"/>
              <a:gd name="T20" fmla="*/ 2147483646 w 1371"/>
              <a:gd name="T21" fmla="*/ 2147483646 h 348"/>
              <a:gd name="T22" fmla="*/ 2147483646 w 1371"/>
              <a:gd name="T23" fmla="*/ 2147483646 h 348"/>
              <a:gd name="T24" fmla="*/ 2147483646 w 1371"/>
              <a:gd name="T25" fmla="*/ 2147483646 h 348"/>
              <a:gd name="T26" fmla="*/ 2147483646 w 1371"/>
              <a:gd name="T27" fmla="*/ 2147483646 h 348"/>
              <a:gd name="T28" fmla="*/ 2147483646 w 1371"/>
              <a:gd name="T29" fmla="*/ 2147483646 h 348"/>
              <a:gd name="T30" fmla="*/ 2147483646 w 1371"/>
              <a:gd name="T31" fmla="*/ 2147483646 h 348"/>
              <a:gd name="T32" fmla="*/ 2147483646 w 1371"/>
              <a:gd name="T33" fmla="*/ 2147483646 h 348"/>
              <a:gd name="T34" fmla="*/ 2147483646 w 1371"/>
              <a:gd name="T35" fmla="*/ 2147483646 h 348"/>
              <a:gd name="T36" fmla="*/ 2147483646 w 1371"/>
              <a:gd name="T37" fmla="*/ 2147483646 h 348"/>
              <a:gd name="T38" fmla="*/ 0 w 1371"/>
              <a:gd name="T39" fmla="*/ 0 h 34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371" h="348">
                <a:moveTo>
                  <a:pt x="1371" y="348"/>
                </a:moveTo>
                <a:cubicBezTo>
                  <a:pt x="1267" y="347"/>
                  <a:pt x="1163" y="347"/>
                  <a:pt x="1059" y="345"/>
                </a:cubicBezTo>
                <a:cubicBezTo>
                  <a:pt x="1026" y="344"/>
                  <a:pt x="974" y="287"/>
                  <a:pt x="948" y="270"/>
                </a:cubicBezTo>
                <a:cubicBezTo>
                  <a:pt x="934" y="250"/>
                  <a:pt x="911" y="238"/>
                  <a:pt x="891" y="225"/>
                </a:cubicBezTo>
                <a:cubicBezTo>
                  <a:pt x="883" y="213"/>
                  <a:pt x="870" y="200"/>
                  <a:pt x="858" y="192"/>
                </a:cubicBezTo>
                <a:cubicBezTo>
                  <a:pt x="851" y="181"/>
                  <a:pt x="839" y="169"/>
                  <a:pt x="828" y="162"/>
                </a:cubicBezTo>
                <a:cubicBezTo>
                  <a:pt x="813" y="139"/>
                  <a:pt x="796" y="115"/>
                  <a:pt x="777" y="96"/>
                </a:cubicBezTo>
                <a:cubicBezTo>
                  <a:pt x="771" y="90"/>
                  <a:pt x="765" y="84"/>
                  <a:pt x="759" y="78"/>
                </a:cubicBezTo>
                <a:cubicBezTo>
                  <a:pt x="754" y="73"/>
                  <a:pt x="741" y="66"/>
                  <a:pt x="741" y="66"/>
                </a:cubicBezTo>
                <a:cubicBezTo>
                  <a:pt x="712" y="72"/>
                  <a:pt x="713" y="75"/>
                  <a:pt x="675" y="78"/>
                </a:cubicBezTo>
                <a:cubicBezTo>
                  <a:pt x="655" y="85"/>
                  <a:pt x="636" y="90"/>
                  <a:pt x="615" y="93"/>
                </a:cubicBezTo>
                <a:cubicBezTo>
                  <a:pt x="592" y="108"/>
                  <a:pt x="617" y="94"/>
                  <a:pt x="561" y="102"/>
                </a:cubicBezTo>
                <a:cubicBezTo>
                  <a:pt x="528" y="107"/>
                  <a:pt x="502" y="130"/>
                  <a:pt x="471" y="138"/>
                </a:cubicBezTo>
                <a:cubicBezTo>
                  <a:pt x="452" y="133"/>
                  <a:pt x="440" y="120"/>
                  <a:pt x="423" y="111"/>
                </a:cubicBezTo>
                <a:cubicBezTo>
                  <a:pt x="404" y="101"/>
                  <a:pt x="381" y="105"/>
                  <a:pt x="360" y="99"/>
                </a:cubicBezTo>
                <a:cubicBezTo>
                  <a:pt x="329" y="90"/>
                  <a:pt x="301" y="74"/>
                  <a:pt x="270" y="66"/>
                </a:cubicBezTo>
                <a:cubicBezTo>
                  <a:pt x="248" y="51"/>
                  <a:pt x="215" y="48"/>
                  <a:pt x="189" y="42"/>
                </a:cubicBezTo>
                <a:cubicBezTo>
                  <a:pt x="178" y="39"/>
                  <a:pt x="156" y="33"/>
                  <a:pt x="156" y="33"/>
                </a:cubicBezTo>
                <a:cubicBezTo>
                  <a:pt x="130" y="16"/>
                  <a:pt x="90" y="12"/>
                  <a:pt x="60" y="9"/>
                </a:cubicBezTo>
                <a:cubicBezTo>
                  <a:pt x="40" y="4"/>
                  <a:pt x="21" y="0"/>
                  <a:pt x="0" y="0"/>
                </a:cubicBezTo>
              </a:path>
            </a:pathLst>
          </a:custGeom>
          <a:noFill/>
          <a:ln w="28575" cap="flat" cmpd="sng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3012" name="Oval 250"/>
          <p:cNvSpPr>
            <a:spLocks noChangeArrowheads="1"/>
          </p:cNvSpPr>
          <p:nvPr/>
        </p:nvSpPr>
        <p:spPr bwMode="auto">
          <a:xfrm>
            <a:off x="3395663" y="4206875"/>
            <a:ext cx="71437" cy="71438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13013" name="Oval 250"/>
          <p:cNvSpPr>
            <a:spLocks noChangeArrowheads="1"/>
          </p:cNvSpPr>
          <p:nvPr/>
        </p:nvSpPr>
        <p:spPr bwMode="auto">
          <a:xfrm>
            <a:off x="2963863" y="3608388"/>
            <a:ext cx="71437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13014" name="Oval 250"/>
          <p:cNvSpPr>
            <a:spLocks noChangeArrowheads="1"/>
          </p:cNvSpPr>
          <p:nvPr/>
        </p:nvSpPr>
        <p:spPr bwMode="auto">
          <a:xfrm>
            <a:off x="2260600" y="3419475"/>
            <a:ext cx="71438" cy="71438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13015" name="Oval 250"/>
          <p:cNvSpPr>
            <a:spLocks noChangeArrowheads="1"/>
          </p:cNvSpPr>
          <p:nvPr/>
        </p:nvSpPr>
        <p:spPr bwMode="auto">
          <a:xfrm>
            <a:off x="1770063" y="3405188"/>
            <a:ext cx="71437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13016" name="Oval 250"/>
          <p:cNvSpPr>
            <a:spLocks noChangeArrowheads="1"/>
          </p:cNvSpPr>
          <p:nvPr/>
        </p:nvSpPr>
        <p:spPr bwMode="auto">
          <a:xfrm>
            <a:off x="1344613" y="2984500"/>
            <a:ext cx="69850" cy="71438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13017" name="Oval 250"/>
          <p:cNvSpPr>
            <a:spLocks noChangeArrowheads="1"/>
          </p:cNvSpPr>
          <p:nvPr/>
        </p:nvSpPr>
        <p:spPr bwMode="auto">
          <a:xfrm>
            <a:off x="936625" y="3133725"/>
            <a:ext cx="71438" cy="71438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13018" name="Oval 250"/>
          <p:cNvSpPr>
            <a:spLocks noChangeArrowheads="1"/>
          </p:cNvSpPr>
          <p:nvPr/>
        </p:nvSpPr>
        <p:spPr bwMode="auto">
          <a:xfrm>
            <a:off x="331788" y="2928938"/>
            <a:ext cx="71437" cy="71437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13019" name="Text Box 326"/>
          <p:cNvSpPr txBox="1">
            <a:spLocks noChangeArrowheads="1"/>
          </p:cNvSpPr>
          <p:nvPr/>
        </p:nvSpPr>
        <p:spPr bwMode="auto">
          <a:xfrm>
            <a:off x="2593975" y="4129088"/>
            <a:ext cx="850900" cy="138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Belo Horizonte</a:t>
            </a:r>
          </a:p>
        </p:txBody>
      </p:sp>
      <p:sp>
        <p:nvSpPr>
          <p:cNvPr id="213020" name="AutoShape 70"/>
          <p:cNvSpPr>
            <a:spLocks noChangeAspect="1" noChangeArrowheads="1"/>
          </p:cNvSpPr>
          <p:nvPr/>
        </p:nvSpPr>
        <p:spPr bwMode="auto">
          <a:xfrm>
            <a:off x="3708400" y="4464050"/>
            <a:ext cx="127000" cy="93663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3021" name="Text Box 326"/>
          <p:cNvSpPr txBox="1">
            <a:spLocks noChangeArrowheads="1"/>
          </p:cNvSpPr>
          <p:nvPr/>
        </p:nvSpPr>
        <p:spPr bwMode="auto">
          <a:xfrm>
            <a:off x="1277938" y="2979738"/>
            <a:ext cx="8509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Porto Velho</a:t>
            </a:r>
          </a:p>
        </p:txBody>
      </p:sp>
      <p:sp>
        <p:nvSpPr>
          <p:cNvPr id="213022" name="Text Box 326"/>
          <p:cNvSpPr txBox="1">
            <a:spLocks noChangeArrowheads="1"/>
          </p:cNvSpPr>
          <p:nvPr/>
        </p:nvSpPr>
        <p:spPr bwMode="auto">
          <a:xfrm>
            <a:off x="284163" y="2705100"/>
            <a:ext cx="850900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Boqueirão da Esperança</a:t>
            </a:r>
          </a:p>
        </p:txBody>
      </p:sp>
      <p:sp>
        <p:nvSpPr>
          <p:cNvPr id="213023" name="Text Box 326"/>
          <p:cNvSpPr txBox="1">
            <a:spLocks noChangeArrowheads="1"/>
          </p:cNvSpPr>
          <p:nvPr/>
        </p:nvSpPr>
        <p:spPr bwMode="auto">
          <a:xfrm>
            <a:off x="600075" y="3282950"/>
            <a:ext cx="85090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latin typeface="Calibri" panose="020F0502020204030204" pitchFamily="34" charset="0"/>
              </a:rPr>
              <a:t>Rio Branco</a:t>
            </a:r>
          </a:p>
        </p:txBody>
      </p:sp>
      <p:sp>
        <p:nvSpPr>
          <p:cNvPr id="213024" name="Oval 341"/>
          <p:cNvSpPr>
            <a:spLocks noChangeArrowheads="1"/>
          </p:cNvSpPr>
          <p:nvPr/>
        </p:nvSpPr>
        <p:spPr bwMode="auto">
          <a:xfrm>
            <a:off x="279400" y="1616075"/>
            <a:ext cx="334963" cy="334963"/>
          </a:xfrm>
          <a:prstGeom prst="ellipse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>
                <a:solidFill>
                  <a:schemeClr val="bg1"/>
                </a:solidFill>
              </a:rPr>
              <a:t>7</a:t>
            </a:r>
          </a:p>
        </p:txBody>
      </p:sp>
      <p:sp>
        <p:nvSpPr>
          <p:cNvPr id="213025" name="Forma livre 2"/>
          <p:cNvSpPr>
            <a:spLocks/>
          </p:cNvSpPr>
          <p:nvPr/>
        </p:nvSpPr>
        <p:spPr bwMode="auto">
          <a:xfrm>
            <a:off x="3019425" y="3684588"/>
            <a:ext cx="720725" cy="838200"/>
          </a:xfrm>
          <a:custGeom>
            <a:avLst/>
            <a:gdLst>
              <a:gd name="T0" fmla="*/ 697483 w 721022"/>
              <a:gd name="T1" fmla="*/ 840039 h 837049"/>
              <a:gd name="T2" fmla="*/ 672672 w 721022"/>
              <a:gd name="T3" fmla="*/ 812222 h 837049"/>
              <a:gd name="T4" fmla="*/ 642346 w 721022"/>
              <a:gd name="T5" fmla="*/ 787189 h 837049"/>
              <a:gd name="T6" fmla="*/ 628563 w 721022"/>
              <a:gd name="T7" fmla="*/ 773280 h 837049"/>
              <a:gd name="T8" fmla="*/ 614778 w 721022"/>
              <a:gd name="T9" fmla="*/ 745464 h 837049"/>
              <a:gd name="T10" fmla="*/ 603751 w 721022"/>
              <a:gd name="T11" fmla="*/ 728775 h 837049"/>
              <a:gd name="T12" fmla="*/ 581695 w 721022"/>
              <a:gd name="T13" fmla="*/ 695397 h 837049"/>
              <a:gd name="T14" fmla="*/ 554127 w 721022"/>
              <a:gd name="T15" fmla="*/ 659236 h 837049"/>
              <a:gd name="T16" fmla="*/ 529317 w 721022"/>
              <a:gd name="T17" fmla="*/ 623075 h 837049"/>
              <a:gd name="T18" fmla="*/ 521044 w 721022"/>
              <a:gd name="T19" fmla="*/ 606386 h 837049"/>
              <a:gd name="T20" fmla="*/ 493476 w 721022"/>
              <a:gd name="T21" fmla="*/ 581351 h 837049"/>
              <a:gd name="T22" fmla="*/ 465909 w 721022"/>
              <a:gd name="T23" fmla="*/ 547970 h 837049"/>
              <a:gd name="T24" fmla="*/ 449368 w 721022"/>
              <a:gd name="T25" fmla="*/ 520155 h 837049"/>
              <a:gd name="T26" fmla="*/ 432825 w 721022"/>
              <a:gd name="T27" fmla="*/ 509030 h 837049"/>
              <a:gd name="T28" fmla="*/ 399743 w 721022"/>
              <a:gd name="T29" fmla="*/ 481214 h 837049"/>
              <a:gd name="T30" fmla="*/ 391473 w 721022"/>
              <a:gd name="T31" fmla="*/ 464524 h 837049"/>
              <a:gd name="T32" fmla="*/ 366662 w 721022"/>
              <a:gd name="T33" fmla="*/ 447835 h 837049"/>
              <a:gd name="T34" fmla="*/ 344607 w 721022"/>
              <a:gd name="T35" fmla="*/ 428364 h 837049"/>
              <a:gd name="T36" fmla="*/ 300496 w 721022"/>
              <a:gd name="T37" fmla="*/ 417238 h 837049"/>
              <a:gd name="T38" fmla="*/ 283956 w 721022"/>
              <a:gd name="T39" fmla="*/ 403330 h 837049"/>
              <a:gd name="T40" fmla="*/ 270172 w 721022"/>
              <a:gd name="T41" fmla="*/ 381077 h 837049"/>
              <a:gd name="T42" fmla="*/ 250874 w 721022"/>
              <a:gd name="T43" fmla="*/ 344917 h 837049"/>
              <a:gd name="T44" fmla="*/ 234330 w 721022"/>
              <a:gd name="T45" fmla="*/ 325445 h 837049"/>
              <a:gd name="T46" fmla="*/ 217790 w 721022"/>
              <a:gd name="T47" fmla="*/ 300411 h 837049"/>
              <a:gd name="T48" fmla="*/ 201250 w 721022"/>
              <a:gd name="T49" fmla="*/ 280941 h 837049"/>
              <a:gd name="T50" fmla="*/ 173680 w 721022"/>
              <a:gd name="T51" fmla="*/ 244780 h 837049"/>
              <a:gd name="T52" fmla="*/ 162655 w 721022"/>
              <a:gd name="T53" fmla="*/ 211400 h 837049"/>
              <a:gd name="T54" fmla="*/ 151625 w 721022"/>
              <a:gd name="T55" fmla="*/ 189148 h 837049"/>
              <a:gd name="T56" fmla="*/ 143357 w 721022"/>
              <a:gd name="T57" fmla="*/ 172459 h 837049"/>
              <a:gd name="T58" fmla="*/ 132327 w 721022"/>
              <a:gd name="T59" fmla="*/ 152988 h 837049"/>
              <a:gd name="T60" fmla="*/ 104761 w 721022"/>
              <a:gd name="T61" fmla="*/ 125172 h 837049"/>
              <a:gd name="T62" fmla="*/ 88221 w 721022"/>
              <a:gd name="T63" fmla="*/ 105701 h 837049"/>
              <a:gd name="T64" fmla="*/ 71676 w 721022"/>
              <a:gd name="T65" fmla="*/ 80666 h 837049"/>
              <a:gd name="T66" fmla="*/ 55136 w 721022"/>
              <a:gd name="T67" fmla="*/ 52850 h 837049"/>
              <a:gd name="T68" fmla="*/ 27570 w 721022"/>
              <a:gd name="T69" fmla="*/ 13908 h 837049"/>
              <a:gd name="T70" fmla="*/ 0 w 721022"/>
              <a:gd name="T71" fmla="*/ 0 h 83704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721022" h="837049">
                <a:moveTo>
                  <a:pt x="721022" y="837049"/>
                </a:moveTo>
                <a:cubicBezTo>
                  <a:pt x="713655" y="836128"/>
                  <a:pt x="705913" y="836784"/>
                  <a:pt x="698922" y="834287"/>
                </a:cubicBezTo>
                <a:cubicBezTo>
                  <a:pt x="692669" y="832054"/>
                  <a:pt x="682347" y="823237"/>
                  <a:pt x="682347" y="823237"/>
                </a:cubicBezTo>
                <a:cubicBezTo>
                  <a:pt x="680100" y="816497"/>
                  <a:pt x="679414" y="812016"/>
                  <a:pt x="674059" y="806661"/>
                </a:cubicBezTo>
                <a:cubicBezTo>
                  <a:pt x="671711" y="804313"/>
                  <a:pt x="668534" y="802978"/>
                  <a:pt x="665771" y="801136"/>
                </a:cubicBezTo>
                <a:cubicBezTo>
                  <a:pt x="651714" y="780051"/>
                  <a:pt x="661678" y="786944"/>
                  <a:pt x="643671" y="781799"/>
                </a:cubicBezTo>
                <a:cubicBezTo>
                  <a:pt x="640871" y="780999"/>
                  <a:pt x="638146" y="779957"/>
                  <a:pt x="635383" y="779036"/>
                </a:cubicBezTo>
                <a:cubicBezTo>
                  <a:pt x="633541" y="775353"/>
                  <a:pt x="631304" y="771842"/>
                  <a:pt x="629858" y="767986"/>
                </a:cubicBezTo>
                <a:cubicBezTo>
                  <a:pt x="628525" y="764431"/>
                  <a:pt x="628794" y="760332"/>
                  <a:pt x="627096" y="756936"/>
                </a:cubicBezTo>
                <a:cubicBezTo>
                  <a:pt x="624126" y="750996"/>
                  <a:pt x="618146" y="746660"/>
                  <a:pt x="616046" y="740360"/>
                </a:cubicBezTo>
                <a:cubicBezTo>
                  <a:pt x="615125" y="737598"/>
                  <a:pt x="614898" y="734496"/>
                  <a:pt x="613283" y="732073"/>
                </a:cubicBezTo>
                <a:cubicBezTo>
                  <a:pt x="611116" y="728822"/>
                  <a:pt x="607758" y="726548"/>
                  <a:pt x="604996" y="723785"/>
                </a:cubicBezTo>
                <a:cubicBezTo>
                  <a:pt x="599711" y="707935"/>
                  <a:pt x="606017" y="722731"/>
                  <a:pt x="593945" y="707210"/>
                </a:cubicBezTo>
                <a:cubicBezTo>
                  <a:pt x="589868" y="701969"/>
                  <a:pt x="582895" y="690635"/>
                  <a:pt x="582895" y="690635"/>
                </a:cubicBezTo>
                <a:cubicBezTo>
                  <a:pt x="580372" y="683064"/>
                  <a:pt x="580279" y="680361"/>
                  <a:pt x="574608" y="674060"/>
                </a:cubicBezTo>
                <a:cubicBezTo>
                  <a:pt x="568510" y="667284"/>
                  <a:pt x="559347" y="662876"/>
                  <a:pt x="555270" y="654722"/>
                </a:cubicBezTo>
                <a:cubicBezTo>
                  <a:pt x="548260" y="640702"/>
                  <a:pt x="553172" y="645956"/>
                  <a:pt x="541457" y="638147"/>
                </a:cubicBezTo>
                <a:cubicBezTo>
                  <a:pt x="527996" y="617954"/>
                  <a:pt x="544427" y="643344"/>
                  <a:pt x="530407" y="618809"/>
                </a:cubicBezTo>
                <a:cubicBezTo>
                  <a:pt x="528760" y="615926"/>
                  <a:pt x="526367" y="613491"/>
                  <a:pt x="524882" y="610521"/>
                </a:cubicBezTo>
                <a:cubicBezTo>
                  <a:pt x="523580" y="607917"/>
                  <a:pt x="523938" y="604508"/>
                  <a:pt x="522119" y="602234"/>
                </a:cubicBezTo>
                <a:cubicBezTo>
                  <a:pt x="520045" y="599642"/>
                  <a:pt x="516594" y="598551"/>
                  <a:pt x="513832" y="596709"/>
                </a:cubicBezTo>
                <a:cubicBezTo>
                  <a:pt x="501167" y="577710"/>
                  <a:pt x="509082" y="582232"/>
                  <a:pt x="494494" y="577371"/>
                </a:cubicBezTo>
                <a:cubicBezTo>
                  <a:pt x="492652" y="574608"/>
                  <a:pt x="491155" y="571582"/>
                  <a:pt x="488969" y="569083"/>
                </a:cubicBezTo>
                <a:cubicBezTo>
                  <a:pt x="480435" y="559329"/>
                  <a:pt x="473028" y="555307"/>
                  <a:pt x="466869" y="544220"/>
                </a:cubicBezTo>
                <a:cubicBezTo>
                  <a:pt x="457133" y="526695"/>
                  <a:pt x="466088" y="534956"/>
                  <a:pt x="455819" y="522120"/>
                </a:cubicBezTo>
                <a:cubicBezTo>
                  <a:pt x="454192" y="520086"/>
                  <a:pt x="452527" y="517935"/>
                  <a:pt x="450293" y="516595"/>
                </a:cubicBezTo>
                <a:cubicBezTo>
                  <a:pt x="447796" y="515097"/>
                  <a:pt x="444768" y="514753"/>
                  <a:pt x="442006" y="513832"/>
                </a:cubicBezTo>
                <a:cubicBezTo>
                  <a:pt x="439243" y="511070"/>
                  <a:pt x="436684" y="508087"/>
                  <a:pt x="433718" y="505545"/>
                </a:cubicBezTo>
                <a:cubicBezTo>
                  <a:pt x="427716" y="500401"/>
                  <a:pt x="420943" y="496107"/>
                  <a:pt x="414380" y="491732"/>
                </a:cubicBezTo>
                <a:cubicBezTo>
                  <a:pt x="399649" y="469634"/>
                  <a:pt x="418982" y="496333"/>
                  <a:pt x="400568" y="477919"/>
                </a:cubicBezTo>
                <a:cubicBezTo>
                  <a:pt x="398220" y="475571"/>
                  <a:pt x="396528" y="472601"/>
                  <a:pt x="395043" y="469632"/>
                </a:cubicBezTo>
                <a:cubicBezTo>
                  <a:pt x="393741" y="467027"/>
                  <a:pt x="394339" y="463403"/>
                  <a:pt x="392280" y="461344"/>
                </a:cubicBezTo>
                <a:cubicBezTo>
                  <a:pt x="389368" y="458432"/>
                  <a:pt x="384913" y="457661"/>
                  <a:pt x="381230" y="455819"/>
                </a:cubicBezTo>
                <a:cubicBezTo>
                  <a:pt x="371021" y="440504"/>
                  <a:pt x="381546" y="452618"/>
                  <a:pt x="367417" y="444769"/>
                </a:cubicBezTo>
                <a:cubicBezTo>
                  <a:pt x="361612" y="441544"/>
                  <a:pt x="350842" y="433719"/>
                  <a:pt x="350842" y="433719"/>
                </a:cubicBezTo>
                <a:cubicBezTo>
                  <a:pt x="349000" y="430956"/>
                  <a:pt x="347910" y="427505"/>
                  <a:pt x="345317" y="425431"/>
                </a:cubicBezTo>
                <a:cubicBezTo>
                  <a:pt x="343043" y="423612"/>
                  <a:pt x="339756" y="423691"/>
                  <a:pt x="337029" y="422669"/>
                </a:cubicBezTo>
                <a:cubicBezTo>
                  <a:pt x="314250" y="414127"/>
                  <a:pt x="331243" y="418147"/>
                  <a:pt x="301116" y="414381"/>
                </a:cubicBezTo>
                <a:cubicBezTo>
                  <a:pt x="298354" y="413460"/>
                  <a:pt x="295066" y="413483"/>
                  <a:pt x="292829" y="411619"/>
                </a:cubicBezTo>
                <a:cubicBezTo>
                  <a:pt x="289292" y="408671"/>
                  <a:pt x="287797" y="403824"/>
                  <a:pt x="284541" y="400568"/>
                </a:cubicBezTo>
                <a:cubicBezTo>
                  <a:pt x="282193" y="398220"/>
                  <a:pt x="279016" y="396885"/>
                  <a:pt x="276254" y="395043"/>
                </a:cubicBezTo>
                <a:cubicBezTo>
                  <a:pt x="274412" y="389518"/>
                  <a:pt x="273958" y="383314"/>
                  <a:pt x="270728" y="378468"/>
                </a:cubicBezTo>
                <a:cubicBezTo>
                  <a:pt x="265180" y="370146"/>
                  <a:pt x="263883" y="368942"/>
                  <a:pt x="259678" y="359130"/>
                </a:cubicBezTo>
                <a:cubicBezTo>
                  <a:pt x="257067" y="353038"/>
                  <a:pt x="257162" y="347171"/>
                  <a:pt x="251391" y="342555"/>
                </a:cubicBezTo>
                <a:cubicBezTo>
                  <a:pt x="249117" y="340736"/>
                  <a:pt x="245866" y="340714"/>
                  <a:pt x="243103" y="339793"/>
                </a:cubicBezTo>
                <a:cubicBezTo>
                  <a:pt x="240334" y="331484"/>
                  <a:pt x="240767" y="330359"/>
                  <a:pt x="234815" y="323217"/>
                </a:cubicBezTo>
                <a:cubicBezTo>
                  <a:pt x="232314" y="320216"/>
                  <a:pt x="228695" y="318180"/>
                  <a:pt x="226528" y="314930"/>
                </a:cubicBezTo>
                <a:cubicBezTo>
                  <a:pt x="223101" y="309790"/>
                  <a:pt x="221240" y="303754"/>
                  <a:pt x="218240" y="298354"/>
                </a:cubicBezTo>
                <a:cubicBezTo>
                  <a:pt x="216628" y="295452"/>
                  <a:pt x="214557" y="292829"/>
                  <a:pt x="212715" y="290067"/>
                </a:cubicBezTo>
                <a:cubicBezTo>
                  <a:pt x="205350" y="267966"/>
                  <a:pt x="216398" y="293750"/>
                  <a:pt x="201665" y="279017"/>
                </a:cubicBezTo>
                <a:cubicBezTo>
                  <a:pt x="196969" y="274321"/>
                  <a:pt x="195311" y="267136"/>
                  <a:pt x="190615" y="262441"/>
                </a:cubicBezTo>
                <a:cubicBezTo>
                  <a:pt x="179071" y="250899"/>
                  <a:pt x="184671" y="257279"/>
                  <a:pt x="174040" y="243104"/>
                </a:cubicBezTo>
                <a:cubicBezTo>
                  <a:pt x="173119" y="240341"/>
                  <a:pt x="172077" y="237616"/>
                  <a:pt x="171277" y="234816"/>
                </a:cubicBezTo>
                <a:cubicBezTo>
                  <a:pt x="168454" y="224936"/>
                  <a:pt x="168434" y="219479"/>
                  <a:pt x="162990" y="209953"/>
                </a:cubicBezTo>
                <a:cubicBezTo>
                  <a:pt x="161698" y="207691"/>
                  <a:pt x="159306" y="206270"/>
                  <a:pt x="157464" y="204428"/>
                </a:cubicBezTo>
                <a:lnTo>
                  <a:pt x="151939" y="187853"/>
                </a:lnTo>
                <a:cubicBezTo>
                  <a:pt x="151018" y="185090"/>
                  <a:pt x="150792" y="181988"/>
                  <a:pt x="149177" y="179565"/>
                </a:cubicBezTo>
                <a:cubicBezTo>
                  <a:pt x="147335" y="176803"/>
                  <a:pt x="145137" y="174247"/>
                  <a:pt x="143652" y="171278"/>
                </a:cubicBezTo>
                <a:cubicBezTo>
                  <a:pt x="142350" y="168673"/>
                  <a:pt x="142334" y="165518"/>
                  <a:pt x="140889" y="162990"/>
                </a:cubicBezTo>
                <a:cubicBezTo>
                  <a:pt x="138605" y="158993"/>
                  <a:pt x="135364" y="155623"/>
                  <a:pt x="132602" y="151940"/>
                </a:cubicBezTo>
                <a:cubicBezTo>
                  <a:pt x="126707" y="134258"/>
                  <a:pt x="134812" y="151204"/>
                  <a:pt x="121551" y="140890"/>
                </a:cubicBezTo>
                <a:cubicBezTo>
                  <a:pt x="115383" y="136093"/>
                  <a:pt x="111477" y="128649"/>
                  <a:pt x="104976" y="124315"/>
                </a:cubicBezTo>
                <a:cubicBezTo>
                  <a:pt x="94522" y="117345"/>
                  <a:pt x="99036" y="121138"/>
                  <a:pt x="91164" y="113264"/>
                </a:cubicBezTo>
                <a:cubicBezTo>
                  <a:pt x="90243" y="110502"/>
                  <a:pt x="89815" y="107522"/>
                  <a:pt x="88401" y="104977"/>
                </a:cubicBezTo>
                <a:cubicBezTo>
                  <a:pt x="85176" y="99172"/>
                  <a:pt x="81034" y="93927"/>
                  <a:pt x="77351" y="88402"/>
                </a:cubicBezTo>
                <a:cubicBezTo>
                  <a:pt x="75509" y="85639"/>
                  <a:pt x="74174" y="82462"/>
                  <a:pt x="71826" y="80114"/>
                </a:cubicBezTo>
                <a:lnTo>
                  <a:pt x="63538" y="71826"/>
                </a:lnTo>
                <a:cubicBezTo>
                  <a:pt x="61404" y="65424"/>
                  <a:pt x="59348" y="57951"/>
                  <a:pt x="55251" y="52489"/>
                </a:cubicBezTo>
                <a:cubicBezTo>
                  <a:pt x="39058" y="30899"/>
                  <a:pt x="48871" y="50993"/>
                  <a:pt x="38675" y="33151"/>
                </a:cubicBezTo>
                <a:cubicBezTo>
                  <a:pt x="34477" y="25805"/>
                  <a:pt x="33167" y="20147"/>
                  <a:pt x="27625" y="13813"/>
                </a:cubicBezTo>
                <a:cubicBezTo>
                  <a:pt x="23337" y="8913"/>
                  <a:pt x="20324" y="0"/>
                  <a:pt x="13812" y="0"/>
                </a:cubicBezTo>
                <a:lnTo>
                  <a:pt x="0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3026" name="Forma livre 3"/>
          <p:cNvSpPr>
            <a:spLocks/>
          </p:cNvSpPr>
          <p:nvPr/>
        </p:nvSpPr>
        <p:spPr bwMode="auto">
          <a:xfrm>
            <a:off x="2314575" y="3467100"/>
            <a:ext cx="663575" cy="168275"/>
          </a:xfrm>
          <a:custGeom>
            <a:avLst/>
            <a:gdLst>
              <a:gd name="T0" fmla="*/ 666411 w 663009"/>
              <a:gd name="T1" fmla="*/ 167080 h 168515"/>
              <a:gd name="T2" fmla="*/ 633092 w 663009"/>
              <a:gd name="T3" fmla="*/ 161603 h 168515"/>
              <a:gd name="T4" fmla="*/ 610878 w 663009"/>
              <a:gd name="T5" fmla="*/ 156124 h 168515"/>
              <a:gd name="T6" fmla="*/ 602548 w 663009"/>
              <a:gd name="T7" fmla="*/ 153385 h 168515"/>
              <a:gd name="T8" fmla="*/ 580334 w 663009"/>
              <a:gd name="T9" fmla="*/ 145167 h 168515"/>
              <a:gd name="T10" fmla="*/ 563674 w 663009"/>
              <a:gd name="T11" fmla="*/ 139689 h 168515"/>
              <a:gd name="T12" fmla="*/ 513692 w 663009"/>
              <a:gd name="T13" fmla="*/ 136951 h 168515"/>
              <a:gd name="T14" fmla="*/ 488701 w 663009"/>
              <a:gd name="T15" fmla="*/ 128733 h 168515"/>
              <a:gd name="T16" fmla="*/ 480372 w 663009"/>
              <a:gd name="T17" fmla="*/ 125995 h 168515"/>
              <a:gd name="T18" fmla="*/ 469266 w 663009"/>
              <a:gd name="T19" fmla="*/ 123255 h 168515"/>
              <a:gd name="T20" fmla="*/ 427613 w 663009"/>
              <a:gd name="T21" fmla="*/ 128733 h 168515"/>
              <a:gd name="T22" fmla="*/ 399847 w 663009"/>
              <a:gd name="T23" fmla="*/ 125995 h 168515"/>
              <a:gd name="T24" fmla="*/ 385963 w 663009"/>
              <a:gd name="T25" fmla="*/ 123255 h 168515"/>
              <a:gd name="T26" fmla="*/ 360974 w 663009"/>
              <a:gd name="T27" fmla="*/ 115038 h 168515"/>
              <a:gd name="T28" fmla="*/ 344312 w 663009"/>
              <a:gd name="T29" fmla="*/ 109561 h 168515"/>
              <a:gd name="T30" fmla="*/ 333205 w 663009"/>
              <a:gd name="T31" fmla="*/ 104082 h 168515"/>
              <a:gd name="T32" fmla="*/ 288778 w 663009"/>
              <a:gd name="T33" fmla="*/ 95865 h 168515"/>
              <a:gd name="T34" fmla="*/ 280448 w 663009"/>
              <a:gd name="T35" fmla="*/ 93126 h 168515"/>
              <a:gd name="T36" fmla="*/ 233244 w 663009"/>
              <a:gd name="T37" fmla="*/ 90388 h 168515"/>
              <a:gd name="T38" fmla="*/ 227691 w 663009"/>
              <a:gd name="T39" fmla="*/ 79431 h 168515"/>
              <a:gd name="T40" fmla="*/ 211031 w 663009"/>
              <a:gd name="T41" fmla="*/ 65737 h 168515"/>
              <a:gd name="T42" fmla="*/ 163825 w 663009"/>
              <a:gd name="T43" fmla="*/ 57519 h 168515"/>
              <a:gd name="T44" fmla="*/ 138835 w 663009"/>
              <a:gd name="T45" fmla="*/ 46562 h 168515"/>
              <a:gd name="T46" fmla="*/ 130505 w 663009"/>
              <a:gd name="T47" fmla="*/ 43822 h 168515"/>
              <a:gd name="T48" fmla="*/ 122175 w 663009"/>
              <a:gd name="T49" fmla="*/ 38345 h 168515"/>
              <a:gd name="T50" fmla="*/ 105516 w 663009"/>
              <a:gd name="T51" fmla="*/ 32868 h 168515"/>
              <a:gd name="T52" fmla="*/ 97186 w 663009"/>
              <a:gd name="T53" fmla="*/ 30130 h 168515"/>
              <a:gd name="T54" fmla="*/ 86076 w 663009"/>
              <a:gd name="T55" fmla="*/ 21914 h 168515"/>
              <a:gd name="T56" fmla="*/ 66643 w 663009"/>
              <a:gd name="T57" fmla="*/ 19174 h 168515"/>
              <a:gd name="T58" fmla="*/ 44428 w 663009"/>
              <a:gd name="T59" fmla="*/ 13693 h 168515"/>
              <a:gd name="T60" fmla="*/ 27769 w 663009"/>
              <a:gd name="T61" fmla="*/ 5477 h 168515"/>
              <a:gd name="T62" fmla="*/ 0 w 663009"/>
              <a:gd name="T63" fmla="*/ 0 h 1685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63009" h="168515">
                <a:moveTo>
                  <a:pt x="663009" y="168515"/>
                </a:moveTo>
                <a:cubicBezTo>
                  <a:pt x="648839" y="166490"/>
                  <a:pt x="642978" y="166017"/>
                  <a:pt x="629858" y="162990"/>
                </a:cubicBezTo>
                <a:cubicBezTo>
                  <a:pt x="622459" y="161283"/>
                  <a:pt x="614962" y="159867"/>
                  <a:pt x="607758" y="157465"/>
                </a:cubicBezTo>
                <a:cubicBezTo>
                  <a:pt x="604995" y="156544"/>
                  <a:pt x="602075" y="156004"/>
                  <a:pt x="599470" y="154702"/>
                </a:cubicBezTo>
                <a:cubicBezTo>
                  <a:pt x="574474" y="142203"/>
                  <a:pt x="612546" y="156008"/>
                  <a:pt x="577370" y="146414"/>
                </a:cubicBezTo>
                <a:cubicBezTo>
                  <a:pt x="571751" y="144882"/>
                  <a:pt x="566610" y="141212"/>
                  <a:pt x="560795" y="140889"/>
                </a:cubicBezTo>
                <a:lnTo>
                  <a:pt x="511069" y="138127"/>
                </a:lnTo>
                <a:lnTo>
                  <a:pt x="486206" y="129839"/>
                </a:lnTo>
                <a:cubicBezTo>
                  <a:pt x="483444" y="128918"/>
                  <a:pt x="480744" y="127783"/>
                  <a:pt x="477919" y="127077"/>
                </a:cubicBezTo>
                <a:lnTo>
                  <a:pt x="466869" y="124314"/>
                </a:lnTo>
                <a:cubicBezTo>
                  <a:pt x="450588" y="128385"/>
                  <a:pt x="447178" y="129839"/>
                  <a:pt x="425430" y="129839"/>
                </a:cubicBezTo>
                <a:cubicBezTo>
                  <a:pt x="416176" y="129839"/>
                  <a:pt x="407013" y="127998"/>
                  <a:pt x="397805" y="127077"/>
                </a:cubicBezTo>
                <a:cubicBezTo>
                  <a:pt x="393201" y="126156"/>
                  <a:pt x="388522" y="125550"/>
                  <a:pt x="383992" y="124314"/>
                </a:cubicBezTo>
                <a:cubicBezTo>
                  <a:pt x="383955" y="124304"/>
                  <a:pt x="363292" y="117413"/>
                  <a:pt x="359130" y="116026"/>
                </a:cubicBezTo>
                <a:lnTo>
                  <a:pt x="342554" y="110501"/>
                </a:lnTo>
                <a:cubicBezTo>
                  <a:pt x="338871" y="108659"/>
                  <a:pt x="335411" y="106278"/>
                  <a:pt x="331504" y="104976"/>
                </a:cubicBezTo>
                <a:cubicBezTo>
                  <a:pt x="313921" y="99115"/>
                  <a:pt x="305481" y="98961"/>
                  <a:pt x="287304" y="96689"/>
                </a:cubicBezTo>
                <a:cubicBezTo>
                  <a:pt x="284541" y="95768"/>
                  <a:pt x="281914" y="94216"/>
                  <a:pt x="279016" y="93926"/>
                </a:cubicBezTo>
                <a:cubicBezTo>
                  <a:pt x="263412" y="92366"/>
                  <a:pt x="247218" y="95155"/>
                  <a:pt x="232053" y="91164"/>
                </a:cubicBezTo>
                <a:cubicBezTo>
                  <a:pt x="228070" y="90116"/>
                  <a:pt x="228922" y="83464"/>
                  <a:pt x="226528" y="80113"/>
                </a:cubicBezTo>
                <a:cubicBezTo>
                  <a:pt x="224251" y="76925"/>
                  <a:pt x="214388" y="67665"/>
                  <a:pt x="209953" y="66301"/>
                </a:cubicBezTo>
                <a:cubicBezTo>
                  <a:pt x="198167" y="62674"/>
                  <a:pt x="176214" y="59903"/>
                  <a:pt x="162989" y="58013"/>
                </a:cubicBezTo>
                <a:cubicBezTo>
                  <a:pt x="149856" y="49257"/>
                  <a:pt x="157852" y="53538"/>
                  <a:pt x="138127" y="46963"/>
                </a:cubicBezTo>
                <a:cubicBezTo>
                  <a:pt x="135364" y="46042"/>
                  <a:pt x="132262" y="45815"/>
                  <a:pt x="129839" y="44200"/>
                </a:cubicBezTo>
                <a:cubicBezTo>
                  <a:pt x="127076" y="42358"/>
                  <a:pt x="124585" y="40023"/>
                  <a:pt x="121551" y="38675"/>
                </a:cubicBezTo>
                <a:cubicBezTo>
                  <a:pt x="116229" y="36310"/>
                  <a:pt x="110501" y="34992"/>
                  <a:pt x="104976" y="33150"/>
                </a:cubicBezTo>
                <a:lnTo>
                  <a:pt x="96688" y="30388"/>
                </a:lnTo>
                <a:cubicBezTo>
                  <a:pt x="93005" y="27625"/>
                  <a:pt x="89965" y="23673"/>
                  <a:pt x="85638" y="22100"/>
                </a:cubicBezTo>
                <a:cubicBezTo>
                  <a:pt x="79519" y="19875"/>
                  <a:pt x="72723" y="20408"/>
                  <a:pt x="66301" y="19338"/>
                </a:cubicBezTo>
                <a:cubicBezTo>
                  <a:pt x="52971" y="17116"/>
                  <a:pt x="54872" y="17370"/>
                  <a:pt x="44200" y="13813"/>
                </a:cubicBezTo>
                <a:cubicBezTo>
                  <a:pt x="37565" y="9389"/>
                  <a:pt x="35488" y="6955"/>
                  <a:pt x="27625" y="5525"/>
                </a:cubicBezTo>
                <a:cubicBezTo>
                  <a:pt x="-832" y="350"/>
                  <a:pt x="13362" y="6680"/>
                  <a:pt x="0" y="0"/>
                </a:cubicBezTo>
              </a:path>
            </a:pathLst>
          </a:custGeom>
          <a:noFill/>
          <a:ln w="28575" cap="flat" cmpd="sng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9" name="Grupo 298"/>
          <p:cNvGrpSpPr/>
          <p:nvPr/>
        </p:nvGrpSpPr>
        <p:grpSpPr>
          <a:xfrm>
            <a:off x="8204886" y="19050"/>
            <a:ext cx="1785757" cy="1222375"/>
            <a:chOff x="8476229" y="19050"/>
            <a:chExt cx="1514414" cy="1222375"/>
          </a:xfrm>
        </p:grpSpPr>
        <p:sp>
          <p:nvSpPr>
            <p:cNvPr id="300" name="Oval 250"/>
            <p:cNvSpPr>
              <a:spLocks noChangeArrowheads="1"/>
            </p:cNvSpPr>
            <p:nvPr/>
          </p:nvSpPr>
          <p:spPr bwMode="auto">
            <a:xfrm>
              <a:off x="8694738" y="698271"/>
              <a:ext cx="80962" cy="68262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endParaRPr lang="pt-BR" b="0">
                <a:latin typeface="Tahoma" panose="020B0604030504040204" pitchFamily="34" charset="0"/>
              </a:endParaRPr>
            </a:p>
          </p:txBody>
        </p:sp>
        <p:sp>
          <p:nvSpPr>
            <p:cNvPr id="524" name="Text Box 121"/>
            <p:cNvSpPr txBox="1">
              <a:spLocks noChangeArrowheads="1"/>
            </p:cNvSpPr>
            <p:nvPr/>
          </p:nvSpPr>
          <p:spPr bwMode="auto">
            <a:xfrm>
              <a:off x="8948738" y="22490"/>
              <a:ext cx="38632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Ferrovia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5" name="Text Box 122"/>
            <p:cNvSpPr txBox="1">
              <a:spLocks noChangeArrowheads="1"/>
            </p:cNvSpPr>
            <p:nvPr/>
          </p:nvSpPr>
          <p:spPr bwMode="auto">
            <a:xfrm>
              <a:off x="8950325" y="287527"/>
              <a:ext cx="3959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6" name="Line 123"/>
            <p:cNvSpPr>
              <a:spLocks noChangeShapeType="1"/>
            </p:cNvSpPr>
            <p:nvPr/>
          </p:nvSpPr>
          <p:spPr bwMode="auto">
            <a:xfrm>
              <a:off x="8574088" y="358963"/>
              <a:ext cx="346075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" name="Text Box 124"/>
            <p:cNvSpPr txBox="1">
              <a:spLocks noChangeArrowheads="1"/>
            </p:cNvSpPr>
            <p:nvPr/>
          </p:nvSpPr>
          <p:spPr bwMode="auto">
            <a:xfrm>
              <a:off x="8948738" y="163777"/>
              <a:ext cx="37991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Rodovia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8" name="Text Box 128"/>
            <p:cNvSpPr txBox="1">
              <a:spLocks noChangeArrowheads="1"/>
            </p:cNvSpPr>
            <p:nvPr/>
          </p:nvSpPr>
          <p:spPr bwMode="auto">
            <a:xfrm>
              <a:off x="8950325" y="663346"/>
              <a:ext cx="8447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Cidades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9" name="Line 133"/>
            <p:cNvSpPr>
              <a:spLocks noChangeShapeType="1"/>
            </p:cNvSpPr>
            <p:nvPr/>
          </p:nvSpPr>
          <p:spPr bwMode="auto">
            <a:xfrm>
              <a:off x="8567738" y="97102"/>
              <a:ext cx="3476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" name="Line 134"/>
            <p:cNvSpPr>
              <a:spLocks noChangeShapeType="1"/>
            </p:cNvSpPr>
            <p:nvPr/>
          </p:nvSpPr>
          <p:spPr bwMode="auto">
            <a:xfrm>
              <a:off x="8567738" y="236802"/>
              <a:ext cx="347662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" name="Rectangle 135"/>
            <p:cNvSpPr>
              <a:spLocks noChangeArrowheads="1"/>
            </p:cNvSpPr>
            <p:nvPr/>
          </p:nvSpPr>
          <p:spPr bwMode="auto">
            <a:xfrm>
              <a:off x="8476229" y="19050"/>
              <a:ext cx="1398587" cy="1222375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32" name="AutoShape 70"/>
            <p:cNvSpPr>
              <a:spLocks noChangeAspect="1" noChangeArrowheads="1"/>
            </p:cNvSpPr>
            <p:nvPr/>
          </p:nvSpPr>
          <p:spPr bwMode="auto">
            <a:xfrm>
              <a:off x="8682038" y="815746"/>
              <a:ext cx="103187" cy="8572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>
                <a:solidFill>
                  <a:srgbClr val="000000"/>
                </a:solidFill>
              </a:endParaRPr>
            </a:p>
          </p:txBody>
        </p:sp>
        <p:sp>
          <p:nvSpPr>
            <p:cNvPr id="533" name="Text Box 128"/>
            <p:cNvSpPr txBox="1">
              <a:spLocks noChangeArrowheads="1"/>
            </p:cNvSpPr>
            <p:nvPr/>
          </p:nvSpPr>
          <p:spPr bwMode="auto">
            <a:xfrm>
              <a:off x="8947150" y="776058"/>
              <a:ext cx="8095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Portos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4" name="Rectangle 83"/>
            <p:cNvSpPr>
              <a:spLocks noChangeAspect="1" noChangeArrowheads="1"/>
            </p:cNvSpPr>
            <p:nvPr/>
          </p:nvSpPr>
          <p:spPr bwMode="auto">
            <a:xfrm>
              <a:off x="8704263" y="1128483"/>
              <a:ext cx="71437" cy="57150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35" name="AutoShape 70"/>
            <p:cNvSpPr>
              <a:spLocks noChangeAspect="1" noChangeArrowheads="1"/>
            </p:cNvSpPr>
            <p:nvPr/>
          </p:nvSpPr>
          <p:spPr bwMode="auto">
            <a:xfrm rot="10800000">
              <a:off x="8682038" y="982433"/>
              <a:ext cx="106362" cy="8255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36" name="Text Box 128"/>
            <p:cNvSpPr txBox="1">
              <a:spLocks noChangeArrowheads="1"/>
            </p:cNvSpPr>
            <p:nvPr/>
          </p:nvSpPr>
          <p:spPr bwMode="auto">
            <a:xfrm>
              <a:off x="8953500" y="934808"/>
              <a:ext cx="103714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Terminais de barcaças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7" name="Text Box 128"/>
            <p:cNvSpPr txBox="1">
              <a:spLocks noChangeArrowheads="1"/>
            </p:cNvSpPr>
            <p:nvPr/>
          </p:nvSpPr>
          <p:spPr bwMode="auto">
            <a:xfrm>
              <a:off x="8959850" y="1074508"/>
              <a:ext cx="5963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Hidrelétricas</a:t>
              </a:r>
            </a:p>
          </p:txBody>
        </p:sp>
        <p:sp>
          <p:nvSpPr>
            <p:cNvPr id="538" name="Line 133"/>
            <p:cNvSpPr>
              <a:spLocks noChangeShapeType="1"/>
            </p:cNvSpPr>
            <p:nvPr/>
          </p:nvSpPr>
          <p:spPr bwMode="auto">
            <a:xfrm>
              <a:off x="8567738" y="484326"/>
              <a:ext cx="347662" cy="0"/>
            </a:xfrm>
            <a:prstGeom prst="line">
              <a:avLst/>
            </a:prstGeom>
            <a:noFill/>
            <a:ln w="28575" cap="flat" cmpd="sng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" name="Text Box 122"/>
            <p:cNvSpPr txBox="1">
              <a:spLocks noChangeArrowheads="1"/>
            </p:cNvSpPr>
            <p:nvPr/>
          </p:nvSpPr>
          <p:spPr bwMode="auto">
            <a:xfrm>
              <a:off x="8945563" y="411421"/>
              <a:ext cx="83037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ts val="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Planejado ou em construção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</p:grpSp>
      <p:sp>
        <p:nvSpPr>
          <p:cNvPr id="540" name="Rectangle 8"/>
          <p:cNvSpPr>
            <a:spLocks noChangeArrowheads="1"/>
          </p:cNvSpPr>
          <p:nvPr/>
        </p:nvSpPr>
        <p:spPr bwMode="auto">
          <a:xfrm>
            <a:off x="584200" y="1114425"/>
            <a:ext cx="452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Eixo de Transporte Prioritário</a:t>
            </a:r>
          </a:p>
        </p:txBody>
      </p:sp>
      <p:sp>
        <p:nvSpPr>
          <p:cNvPr id="541" name="Rectangle 6"/>
          <p:cNvSpPr>
            <a:spLocks noChangeArrowheads="1"/>
          </p:cNvSpPr>
          <p:nvPr/>
        </p:nvSpPr>
        <p:spPr bwMode="auto">
          <a:xfrm>
            <a:off x="5083175" y="1138238"/>
            <a:ext cx="39020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sz="1400" dirty="0" err="1">
                <a:solidFill>
                  <a:srgbClr val="C00000"/>
                </a:solidFill>
              </a:rPr>
              <a:t>Avaliação</a:t>
            </a:r>
            <a:r>
              <a:rPr lang="es-ES_tradnl" sz="1400" dirty="0">
                <a:solidFill>
                  <a:srgbClr val="C00000"/>
                </a:solidFill>
              </a:rPr>
              <a:t> do </a:t>
            </a:r>
            <a:r>
              <a:rPr lang="es-ES_tradnl" sz="1400" dirty="0" err="1">
                <a:solidFill>
                  <a:srgbClr val="C00000"/>
                </a:solidFill>
              </a:rPr>
              <a:t>Eixo</a:t>
            </a:r>
            <a:r>
              <a:rPr lang="es-ES_tradnl" sz="1400" dirty="0">
                <a:solidFill>
                  <a:srgbClr val="C00000"/>
                </a:solidFill>
              </a:rPr>
              <a:t> de Transporte</a:t>
            </a:r>
          </a:p>
        </p:txBody>
      </p:sp>
      <p:sp>
        <p:nvSpPr>
          <p:cNvPr id="542" name="AutoShape 16"/>
          <p:cNvSpPr>
            <a:spLocks noChangeArrowheads="1"/>
          </p:cNvSpPr>
          <p:nvPr/>
        </p:nvSpPr>
        <p:spPr bwMode="auto">
          <a:xfrm flipV="1">
            <a:off x="1275557" y="5753437"/>
            <a:ext cx="3033712" cy="113626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543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543662"/>
            <a:ext cx="9028113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100" dirty="0"/>
              <a:t>	 </a:t>
            </a:r>
          </a:p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EPL, </a:t>
            </a:r>
            <a:r>
              <a:rPr lang="pt-BR" sz="1000" b="0" dirty="0" err="1"/>
              <a:t>Valec</a:t>
            </a:r>
            <a:r>
              <a:rPr lang="pt-BR" sz="1000" b="0" dirty="0"/>
              <a:t>, ANTT, Análise Macrologística</a:t>
            </a:r>
          </a:p>
        </p:txBody>
      </p:sp>
      <p:pic>
        <p:nvPicPr>
          <p:cNvPr id="2" name="Image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980" y="3954371"/>
            <a:ext cx="1857600" cy="1393200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cxnSp>
        <p:nvCxnSpPr>
          <p:cNvPr id="283" name="Conector reto 282"/>
          <p:cNvCxnSpPr>
            <a:endCxn id="213026" idx="17"/>
          </p:cNvCxnSpPr>
          <p:nvPr/>
        </p:nvCxnSpPr>
        <p:spPr>
          <a:xfrm flipV="1">
            <a:off x="146023" y="3560093"/>
            <a:ext cx="2449239" cy="383546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4" name="Conector reto 283"/>
          <p:cNvCxnSpPr>
            <a:endCxn id="213026" idx="17"/>
          </p:cNvCxnSpPr>
          <p:nvPr/>
        </p:nvCxnSpPr>
        <p:spPr>
          <a:xfrm flipV="1">
            <a:off x="1988563" y="3560093"/>
            <a:ext cx="606699" cy="390136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999215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994" name="Grupo 293"/>
          <p:cNvGrpSpPr>
            <a:grpSpLocks/>
          </p:cNvGrpSpPr>
          <p:nvPr/>
        </p:nvGrpSpPr>
        <p:grpSpPr bwMode="auto">
          <a:xfrm>
            <a:off x="327025" y="1492250"/>
            <a:ext cx="4537075" cy="4237038"/>
            <a:chOff x="327025" y="1492250"/>
            <a:chExt cx="4537075" cy="4237038"/>
          </a:xfrm>
        </p:grpSpPr>
        <p:grpSp>
          <p:nvGrpSpPr>
            <p:cNvPr id="295" name="Grupo 294"/>
            <p:cNvGrpSpPr/>
            <p:nvPr/>
          </p:nvGrpSpPr>
          <p:grpSpPr>
            <a:xfrm>
              <a:off x="327025" y="1492250"/>
              <a:ext cx="4537075" cy="4237038"/>
              <a:chOff x="327025" y="1492250"/>
              <a:chExt cx="4537075" cy="4237038"/>
            </a:xfrm>
            <a:solidFill>
              <a:schemeClr val="bg1"/>
            </a:solidFill>
          </p:grpSpPr>
          <p:grpSp>
            <p:nvGrpSpPr>
              <p:cNvPr id="301" name="Grupo 300"/>
              <p:cNvGrpSpPr/>
              <p:nvPr/>
            </p:nvGrpSpPr>
            <p:grpSpPr>
              <a:xfrm>
                <a:off x="327025" y="1492250"/>
                <a:ext cx="4537075" cy="4237038"/>
                <a:chOff x="327025" y="1492250"/>
                <a:chExt cx="4537075" cy="4237038"/>
              </a:xfrm>
              <a:grpFill/>
            </p:grpSpPr>
            <p:sp>
              <p:nvSpPr>
                <p:cNvPr id="310" name="Freeform 581"/>
                <p:cNvSpPr>
                  <a:spLocks noEditPoints="1"/>
                </p:cNvSpPr>
                <p:nvPr/>
              </p:nvSpPr>
              <p:spPr bwMode="auto">
                <a:xfrm>
                  <a:off x="1973263" y="1782763"/>
                  <a:ext cx="1419225" cy="1360487"/>
                </a:xfrm>
                <a:custGeom>
                  <a:avLst/>
                  <a:gdLst>
                    <a:gd name="T0" fmla="*/ 2147483646 w 1380"/>
                    <a:gd name="T1" fmla="*/ 2147483646 h 1322"/>
                    <a:gd name="T2" fmla="*/ 2147483646 w 1380"/>
                    <a:gd name="T3" fmla="*/ 2147483646 h 1322"/>
                    <a:gd name="T4" fmla="*/ 2147483646 w 1380"/>
                    <a:gd name="T5" fmla="*/ 2147483646 h 1322"/>
                    <a:gd name="T6" fmla="*/ 2147483646 w 1380"/>
                    <a:gd name="T7" fmla="*/ 2147483646 h 1322"/>
                    <a:gd name="T8" fmla="*/ 2147483646 w 1380"/>
                    <a:gd name="T9" fmla="*/ 2147483646 h 1322"/>
                    <a:gd name="T10" fmla="*/ 2147483646 w 1380"/>
                    <a:gd name="T11" fmla="*/ 2147483646 h 1322"/>
                    <a:gd name="T12" fmla="*/ 2147483646 w 1380"/>
                    <a:gd name="T13" fmla="*/ 2147483646 h 1322"/>
                    <a:gd name="T14" fmla="*/ 2147483646 w 1380"/>
                    <a:gd name="T15" fmla="*/ 2147483646 h 1322"/>
                    <a:gd name="T16" fmla="*/ 2147483646 w 1380"/>
                    <a:gd name="T17" fmla="*/ 2147483646 h 1322"/>
                    <a:gd name="T18" fmla="*/ 2147483646 w 1380"/>
                    <a:gd name="T19" fmla="*/ 2147483646 h 1322"/>
                    <a:gd name="T20" fmla="*/ 2147483646 w 1380"/>
                    <a:gd name="T21" fmla="*/ 2147483646 h 1322"/>
                    <a:gd name="T22" fmla="*/ 2147483646 w 1380"/>
                    <a:gd name="T23" fmla="*/ 2147483646 h 1322"/>
                    <a:gd name="T24" fmla="*/ 2147483646 w 1380"/>
                    <a:gd name="T25" fmla="*/ 2147483646 h 1322"/>
                    <a:gd name="T26" fmla="*/ 2147483646 w 1380"/>
                    <a:gd name="T27" fmla="*/ 2147483646 h 1322"/>
                    <a:gd name="T28" fmla="*/ 2147483646 w 1380"/>
                    <a:gd name="T29" fmla="*/ 2147483646 h 1322"/>
                    <a:gd name="T30" fmla="*/ 2147483646 w 1380"/>
                    <a:gd name="T31" fmla="*/ 2147483646 h 1322"/>
                    <a:gd name="T32" fmla="*/ 2147483646 w 1380"/>
                    <a:gd name="T33" fmla="*/ 2147483646 h 1322"/>
                    <a:gd name="T34" fmla="*/ 2147483646 w 1380"/>
                    <a:gd name="T35" fmla="*/ 2147483646 h 1322"/>
                    <a:gd name="T36" fmla="*/ 2147483646 w 1380"/>
                    <a:gd name="T37" fmla="*/ 2147483646 h 1322"/>
                    <a:gd name="T38" fmla="*/ 2147483646 w 1380"/>
                    <a:gd name="T39" fmla="*/ 2147483646 h 1322"/>
                    <a:gd name="T40" fmla="*/ 2147483646 w 1380"/>
                    <a:gd name="T41" fmla="*/ 2147483646 h 1322"/>
                    <a:gd name="T42" fmla="*/ 2147483646 w 1380"/>
                    <a:gd name="T43" fmla="*/ 2147483646 h 1322"/>
                    <a:gd name="T44" fmla="*/ 2147483646 w 1380"/>
                    <a:gd name="T45" fmla="*/ 2147483646 h 1322"/>
                    <a:gd name="T46" fmla="*/ 2147483646 w 1380"/>
                    <a:gd name="T47" fmla="*/ 2147483646 h 1322"/>
                    <a:gd name="T48" fmla="*/ 2147483646 w 1380"/>
                    <a:gd name="T49" fmla="*/ 2147483646 h 1322"/>
                    <a:gd name="T50" fmla="*/ 2147483646 w 1380"/>
                    <a:gd name="T51" fmla="*/ 2147483646 h 1322"/>
                    <a:gd name="T52" fmla="*/ 2147483646 w 1380"/>
                    <a:gd name="T53" fmla="*/ 2147483646 h 1322"/>
                    <a:gd name="T54" fmla="*/ 2147483646 w 1380"/>
                    <a:gd name="T55" fmla="*/ 2147483646 h 1322"/>
                    <a:gd name="T56" fmla="*/ 2147483646 w 1380"/>
                    <a:gd name="T57" fmla="*/ 2147483646 h 1322"/>
                    <a:gd name="T58" fmla="*/ 2147483646 w 1380"/>
                    <a:gd name="T59" fmla="*/ 2147483646 h 1322"/>
                    <a:gd name="T60" fmla="*/ 2147483646 w 1380"/>
                    <a:gd name="T61" fmla="*/ 2147483646 h 1322"/>
                    <a:gd name="T62" fmla="*/ 2147483646 w 1380"/>
                    <a:gd name="T63" fmla="*/ 2147483646 h 1322"/>
                    <a:gd name="T64" fmla="*/ 2147483646 w 1380"/>
                    <a:gd name="T65" fmla="*/ 2147483646 h 1322"/>
                    <a:gd name="T66" fmla="*/ 2147483646 w 1380"/>
                    <a:gd name="T67" fmla="*/ 2147483646 h 1322"/>
                    <a:gd name="T68" fmla="*/ 2147483646 w 1380"/>
                    <a:gd name="T69" fmla="*/ 2147483646 h 1322"/>
                    <a:gd name="T70" fmla="*/ 2147483646 w 1380"/>
                    <a:gd name="T71" fmla="*/ 2147483646 h 1322"/>
                    <a:gd name="T72" fmla="*/ 2147483646 w 1380"/>
                    <a:gd name="T73" fmla="*/ 2147483646 h 1322"/>
                    <a:gd name="T74" fmla="*/ 2147483646 w 1380"/>
                    <a:gd name="T75" fmla="*/ 2147483646 h 1322"/>
                    <a:gd name="T76" fmla="*/ 2147483646 w 1380"/>
                    <a:gd name="T77" fmla="*/ 2147483646 h 1322"/>
                    <a:gd name="T78" fmla="*/ 2147483646 w 1380"/>
                    <a:gd name="T79" fmla="*/ 2147483646 h 1322"/>
                    <a:gd name="T80" fmla="*/ 2147483646 w 1380"/>
                    <a:gd name="T81" fmla="*/ 2147483646 h 1322"/>
                    <a:gd name="T82" fmla="*/ 2147483646 w 1380"/>
                    <a:gd name="T83" fmla="*/ 2147483646 h 1322"/>
                    <a:gd name="T84" fmla="*/ 2147483646 w 1380"/>
                    <a:gd name="T85" fmla="*/ 2147483646 h 1322"/>
                    <a:gd name="T86" fmla="*/ 2147483646 w 1380"/>
                    <a:gd name="T87" fmla="*/ 2147483646 h 1322"/>
                    <a:gd name="T88" fmla="*/ 2147483646 w 1380"/>
                    <a:gd name="T89" fmla="*/ 2147483646 h 1322"/>
                    <a:gd name="T90" fmla="*/ 2147483646 w 1380"/>
                    <a:gd name="T91" fmla="*/ 2147483646 h 1322"/>
                    <a:gd name="T92" fmla="*/ 2147483646 w 1380"/>
                    <a:gd name="T93" fmla="*/ 2147483646 h 1322"/>
                    <a:gd name="T94" fmla="*/ 2147483646 w 1380"/>
                    <a:gd name="T95" fmla="*/ 2147483646 h 1322"/>
                    <a:gd name="T96" fmla="*/ 2147483646 w 1380"/>
                    <a:gd name="T97" fmla="*/ 2147483646 h 1322"/>
                    <a:gd name="T98" fmla="*/ 2147483646 w 1380"/>
                    <a:gd name="T99" fmla="*/ 2147483646 h 1322"/>
                    <a:gd name="T100" fmla="*/ 2147483646 w 1380"/>
                    <a:gd name="T101" fmla="*/ 2147483646 h 1322"/>
                    <a:gd name="T102" fmla="*/ 2147483646 w 1380"/>
                    <a:gd name="T103" fmla="*/ 2147483646 h 1322"/>
                    <a:gd name="T104" fmla="*/ 2147483646 w 1380"/>
                    <a:gd name="T105" fmla="*/ 2147483646 h 1322"/>
                    <a:gd name="T106" fmla="*/ 2147483646 w 1380"/>
                    <a:gd name="T107" fmla="*/ 2147483646 h 1322"/>
                    <a:gd name="T108" fmla="*/ 2147483646 w 1380"/>
                    <a:gd name="T109" fmla="*/ 2147483646 h 1322"/>
                    <a:gd name="T110" fmla="*/ 2147483646 w 1380"/>
                    <a:gd name="T111" fmla="*/ 2147483646 h 1322"/>
                    <a:gd name="T112" fmla="*/ 2147483646 w 1380"/>
                    <a:gd name="T113" fmla="*/ 2147483646 h 1322"/>
                    <a:gd name="T114" fmla="*/ 2147483646 w 1380"/>
                    <a:gd name="T115" fmla="*/ 2147483646 h 1322"/>
                    <a:gd name="T116" fmla="*/ 2147483646 w 1380"/>
                    <a:gd name="T117" fmla="*/ 2147483646 h 1322"/>
                    <a:gd name="T118" fmla="*/ 2147483646 w 1380"/>
                    <a:gd name="T119" fmla="*/ 2147483646 h 1322"/>
                    <a:gd name="T120" fmla="*/ 2147483646 w 1380"/>
                    <a:gd name="T121" fmla="*/ 2147483646 h 1322"/>
                    <a:gd name="T122" fmla="*/ 2147483646 w 1380"/>
                    <a:gd name="T123" fmla="*/ 2147483646 h 1322"/>
                    <a:gd name="T124" fmla="*/ 2147483646 w 1380"/>
                    <a:gd name="T125" fmla="*/ 2147483646 h 132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380"/>
                    <a:gd name="T190" fmla="*/ 0 h 1322"/>
                    <a:gd name="T191" fmla="*/ 1380 w 1380"/>
                    <a:gd name="T192" fmla="*/ 1322 h 132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380" h="1322">
                      <a:moveTo>
                        <a:pt x="79" y="1035"/>
                      </a:moveTo>
                      <a:lnTo>
                        <a:pt x="78" y="1034"/>
                      </a:lnTo>
                      <a:lnTo>
                        <a:pt x="77" y="1033"/>
                      </a:lnTo>
                      <a:lnTo>
                        <a:pt x="76" y="1032"/>
                      </a:lnTo>
                      <a:lnTo>
                        <a:pt x="75" y="1031"/>
                      </a:lnTo>
                      <a:lnTo>
                        <a:pt x="75" y="1030"/>
                      </a:lnTo>
                      <a:lnTo>
                        <a:pt x="75" y="1026"/>
                      </a:lnTo>
                      <a:lnTo>
                        <a:pt x="76" y="1024"/>
                      </a:lnTo>
                      <a:lnTo>
                        <a:pt x="76" y="1023"/>
                      </a:lnTo>
                      <a:lnTo>
                        <a:pt x="76" y="1022"/>
                      </a:lnTo>
                      <a:lnTo>
                        <a:pt x="74" y="1018"/>
                      </a:lnTo>
                      <a:lnTo>
                        <a:pt x="74" y="1017"/>
                      </a:lnTo>
                      <a:lnTo>
                        <a:pt x="74" y="1016"/>
                      </a:lnTo>
                      <a:lnTo>
                        <a:pt x="72" y="1014"/>
                      </a:lnTo>
                      <a:lnTo>
                        <a:pt x="72" y="1013"/>
                      </a:lnTo>
                      <a:lnTo>
                        <a:pt x="71" y="1012"/>
                      </a:lnTo>
                      <a:lnTo>
                        <a:pt x="71" y="1011"/>
                      </a:lnTo>
                      <a:lnTo>
                        <a:pt x="70" y="1011"/>
                      </a:lnTo>
                      <a:lnTo>
                        <a:pt x="69" y="1009"/>
                      </a:lnTo>
                      <a:lnTo>
                        <a:pt x="68" y="1008"/>
                      </a:lnTo>
                      <a:lnTo>
                        <a:pt x="67" y="1007"/>
                      </a:lnTo>
                      <a:lnTo>
                        <a:pt x="67" y="1006"/>
                      </a:lnTo>
                      <a:lnTo>
                        <a:pt x="65" y="1006"/>
                      </a:lnTo>
                      <a:lnTo>
                        <a:pt x="64" y="1005"/>
                      </a:lnTo>
                      <a:lnTo>
                        <a:pt x="63" y="1004"/>
                      </a:lnTo>
                      <a:lnTo>
                        <a:pt x="62" y="1002"/>
                      </a:lnTo>
                      <a:lnTo>
                        <a:pt x="60" y="1000"/>
                      </a:lnTo>
                      <a:lnTo>
                        <a:pt x="59" y="998"/>
                      </a:lnTo>
                      <a:lnTo>
                        <a:pt x="58" y="996"/>
                      </a:lnTo>
                      <a:lnTo>
                        <a:pt x="57" y="995"/>
                      </a:lnTo>
                      <a:lnTo>
                        <a:pt x="56" y="995"/>
                      </a:lnTo>
                      <a:lnTo>
                        <a:pt x="53" y="995"/>
                      </a:lnTo>
                      <a:lnTo>
                        <a:pt x="52" y="994"/>
                      </a:lnTo>
                      <a:lnTo>
                        <a:pt x="52" y="993"/>
                      </a:lnTo>
                      <a:lnTo>
                        <a:pt x="52" y="992"/>
                      </a:lnTo>
                      <a:lnTo>
                        <a:pt x="50" y="991"/>
                      </a:lnTo>
                      <a:lnTo>
                        <a:pt x="49" y="989"/>
                      </a:lnTo>
                      <a:lnTo>
                        <a:pt x="48" y="988"/>
                      </a:lnTo>
                      <a:lnTo>
                        <a:pt x="46" y="985"/>
                      </a:lnTo>
                      <a:lnTo>
                        <a:pt x="44" y="980"/>
                      </a:lnTo>
                      <a:lnTo>
                        <a:pt x="44" y="977"/>
                      </a:lnTo>
                      <a:lnTo>
                        <a:pt x="42" y="975"/>
                      </a:lnTo>
                      <a:lnTo>
                        <a:pt x="43" y="973"/>
                      </a:lnTo>
                      <a:lnTo>
                        <a:pt x="43" y="971"/>
                      </a:lnTo>
                      <a:lnTo>
                        <a:pt x="43" y="969"/>
                      </a:lnTo>
                      <a:lnTo>
                        <a:pt x="43" y="967"/>
                      </a:lnTo>
                      <a:lnTo>
                        <a:pt x="43" y="966"/>
                      </a:lnTo>
                      <a:lnTo>
                        <a:pt x="44" y="964"/>
                      </a:lnTo>
                      <a:lnTo>
                        <a:pt x="44" y="963"/>
                      </a:lnTo>
                      <a:lnTo>
                        <a:pt x="46" y="961"/>
                      </a:lnTo>
                      <a:lnTo>
                        <a:pt x="48" y="957"/>
                      </a:lnTo>
                      <a:lnTo>
                        <a:pt x="49" y="957"/>
                      </a:lnTo>
                      <a:lnTo>
                        <a:pt x="50" y="956"/>
                      </a:lnTo>
                      <a:lnTo>
                        <a:pt x="52" y="955"/>
                      </a:lnTo>
                      <a:lnTo>
                        <a:pt x="53" y="954"/>
                      </a:lnTo>
                      <a:lnTo>
                        <a:pt x="54" y="953"/>
                      </a:lnTo>
                      <a:lnTo>
                        <a:pt x="56" y="952"/>
                      </a:lnTo>
                      <a:lnTo>
                        <a:pt x="57" y="952"/>
                      </a:lnTo>
                      <a:lnTo>
                        <a:pt x="57" y="951"/>
                      </a:lnTo>
                      <a:lnTo>
                        <a:pt x="58" y="950"/>
                      </a:lnTo>
                      <a:lnTo>
                        <a:pt x="58" y="949"/>
                      </a:lnTo>
                      <a:lnTo>
                        <a:pt x="59" y="947"/>
                      </a:lnTo>
                      <a:lnTo>
                        <a:pt x="59" y="945"/>
                      </a:lnTo>
                      <a:lnTo>
                        <a:pt x="60" y="945"/>
                      </a:lnTo>
                      <a:lnTo>
                        <a:pt x="61" y="945"/>
                      </a:lnTo>
                      <a:lnTo>
                        <a:pt x="62" y="945"/>
                      </a:lnTo>
                      <a:lnTo>
                        <a:pt x="63" y="945"/>
                      </a:lnTo>
                      <a:lnTo>
                        <a:pt x="65" y="943"/>
                      </a:lnTo>
                      <a:lnTo>
                        <a:pt x="66" y="942"/>
                      </a:lnTo>
                      <a:lnTo>
                        <a:pt x="90" y="893"/>
                      </a:lnTo>
                      <a:lnTo>
                        <a:pt x="109" y="851"/>
                      </a:lnTo>
                      <a:lnTo>
                        <a:pt x="139" y="789"/>
                      </a:lnTo>
                      <a:lnTo>
                        <a:pt x="203" y="659"/>
                      </a:lnTo>
                      <a:lnTo>
                        <a:pt x="208" y="649"/>
                      </a:lnTo>
                      <a:lnTo>
                        <a:pt x="212" y="639"/>
                      </a:lnTo>
                      <a:lnTo>
                        <a:pt x="215" y="632"/>
                      </a:lnTo>
                      <a:lnTo>
                        <a:pt x="223" y="615"/>
                      </a:lnTo>
                      <a:lnTo>
                        <a:pt x="228" y="605"/>
                      </a:lnTo>
                      <a:lnTo>
                        <a:pt x="240" y="580"/>
                      </a:lnTo>
                      <a:lnTo>
                        <a:pt x="245" y="569"/>
                      </a:lnTo>
                      <a:lnTo>
                        <a:pt x="257" y="545"/>
                      </a:lnTo>
                      <a:lnTo>
                        <a:pt x="265" y="528"/>
                      </a:lnTo>
                      <a:lnTo>
                        <a:pt x="268" y="524"/>
                      </a:lnTo>
                      <a:lnTo>
                        <a:pt x="267" y="523"/>
                      </a:lnTo>
                      <a:lnTo>
                        <a:pt x="266" y="523"/>
                      </a:lnTo>
                      <a:lnTo>
                        <a:pt x="265" y="523"/>
                      </a:lnTo>
                      <a:lnTo>
                        <a:pt x="264" y="522"/>
                      </a:lnTo>
                      <a:lnTo>
                        <a:pt x="262" y="521"/>
                      </a:lnTo>
                      <a:lnTo>
                        <a:pt x="261" y="521"/>
                      </a:lnTo>
                      <a:lnTo>
                        <a:pt x="261" y="520"/>
                      </a:lnTo>
                      <a:lnTo>
                        <a:pt x="266" y="514"/>
                      </a:lnTo>
                      <a:lnTo>
                        <a:pt x="266" y="513"/>
                      </a:lnTo>
                      <a:lnTo>
                        <a:pt x="266" y="512"/>
                      </a:lnTo>
                      <a:lnTo>
                        <a:pt x="267" y="511"/>
                      </a:lnTo>
                      <a:lnTo>
                        <a:pt x="267" y="510"/>
                      </a:lnTo>
                      <a:lnTo>
                        <a:pt x="269" y="505"/>
                      </a:lnTo>
                      <a:lnTo>
                        <a:pt x="270" y="504"/>
                      </a:lnTo>
                      <a:lnTo>
                        <a:pt x="271" y="504"/>
                      </a:lnTo>
                      <a:lnTo>
                        <a:pt x="272" y="503"/>
                      </a:lnTo>
                      <a:lnTo>
                        <a:pt x="274" y="503"/>
                      </a:lnTo>
                      <a:lnTo>
                        <a:pt x="275" y="503"/>
                      </a:lnTo>
                      <a:lnTo>
                        <a:pt x="278" y="502"/>
                      </a:lnTo>
                      <a:lnTo>
                        <a:pt x="283" y="499"/>
                      </a:lnTo>
                      <a:lnTo>
                        <a:pt x="286" y="498"/>
                      </a:lnTo>
                      <a:lnTo>
                        <a:pt x="288" y="497"/>
                      </a:lnTo>
                      <a:lnTo>
                        <a:pt x="289" y="496"/>
                      </a:lnTo>
                      <a:lnTo>
                        <a:pt x="292" y="493"/>
                      </a:lnTo>
                      <a:lnTo>
                        <a:pt x="293" y="492"/>
                      </a:lnTo>
                      <a:lnTo>
                        <a:pt x="296" y="487"/>
                      </a:lnTo>
                      <a:lnTo>
                        <a:pt x="298" y="484"/>
                      </a:lnTo>
                      <a:lnTo>
                        <a:pt x="299" y="484"/>
                      </a:lnTo>
                      <a:lnTo>
                        <a:pt x="301" y="482"/>
                      </a:lnTo>
                      <a:lnTo>
                        <a:pt x="301" y="481"/>
                      </a:lnTo>
                      <a:lnTo>
                        <a:pt x="301" y="479"/>
                      </a:lnTo>
                      <a:lnTo>
                        <a:pt x="300" y="479"/>
                      </a:lnTo>
                      <a:lnTo>
                        <a:pt x="297" y="480"/>
                      </a:lnTo>
                      <a:lnTo>
                        <a:pt x="296" y="481"/>
                      </a:lnTo>
                      <a:lnTo>
                        <a:pt x="294" y="481"/>
                      </a:lnTo>
                      <a:lnTo>
                        <a:pt x="293" y="481"/>
                      </a:lnTo>
                      <a:lnTo>
                        <a:pt x="292" y="481"/>
                      </a:lnTo>
                      <a:lnTo>
                        <a:pt x="291" y="482"/>
                      </a:lnTo>
                      <a:lnTo>
                        <a:pt x="290" y="482"/>
                      </a:lnTo>
                      <a:lnTo>
                        <a:pt x="289" y="483"/>
                      </a:lnTo>
                      <a:lnTo>
                        <a:pt x="288" y="483"/>
                      </a:lnTo>
                      <a:lnTo>
                        <a:pt x="287" y="482"/>
                      </a:lnTo>
                      <a:lnTo>
                        <a:pt x="286" y="483"/>
                      </a:lnTo>
                      <a:lnTo>
                        <a:pt x="285" y="485"/>
                      </a:lnTo>
                      <a:lnTo>
                        <a:pt x="284" y="485"/>
                      </a:lnTo>
                      <a:lnTo>
                        <a:pt x="281" y="486"/>
                      </a:lnTo>
                      <a:lnTo>
                        <a:pt x="280" y="487"/>
                      </a:lnTo>
                      <a:lnTo>
                        <a:pt x="279" y="488"/>
                      </a:lnTo>
                      <a:lnTo>
                        <a:pt x="279" y="489"/>
                      </a:lnTo>
                      <a:lnTo>
                        <a:pt x="278" y="489"/>
                      </a:lnTo>
                      <a:lnTo>
                        <a:pt x="278" y="490"/>
                      </a:lnTo>
                      <a:lnTo>
                        <a:pt x="277" y="491"/>
                      </a:lnTo>
                      <a:lnTo>
                        <a:pt x="276" y="491"/>
                      </a:lnTo>
                      <a:lnTo>
                        <a:pt x="275" y="492"/>
                      </a:lnTo>
                      <a:lnTo>
                        <a:pt x="274" y="492"/>
                      </a:lnTo>
                      <a:lnTo>
                        <a:pt x="272" y="490"/>
                      </a:lnTo>
                      <a:lnTo>
                        <a:pt x="271" y="491"/>
                      </a:lnTo>
                      <a:lnTo>
                        <a:pt x="270" y="491"/>
                      </a:lnTo>
                      <a:lnTo>
                        <a:pt x="270" y="492"/>
                      </a:lnTo>
                      <a:lnTo>
                        <a:pt x="269" y="493"/>
                      </a:lnTo>
                      <a:lnTo>
                        <a:pt x="267" y="494"/>
                      </a:lnTo>
                      <a:lnTo>
                        <a:pt x="266" y="494"/>
                      </a:lnTo>
                      <a:lnTo>
                        <a:pt x="265" y="493"/>
                      </a:lnTo>
                      <a:lnTo>
                        <a:pt x="265" y="492"/>
                      </a:lnTo>
                      <a:lnTo>
                        <a:pt x="264" y="492"/>
                      </a:lnTo>
                      <a:lnTo>
                        <a:pt x="263" y="492"/>
                      </a:lnTo>
                      <a:lnTo>
                        <a:pt x="262" y="492"/>
                      </a:lnTo>
                      <a:lnTo>
                        <a:pt x="261" y="493"/>
                      </a:lnTo>
                      <a:lnTo>
                        <a:pt x="260" y="494"/>
                      </a:lnTo>
                      <a:lnTo>
                        <a:pt x="259" y="493"/>
                      </a:lnTo>
                      <a:lnTo>
                        <a:pt x="258" y="492"/>
                      </a:lnTo>
                      <a:lnTo>
                        <a:pt x="257" y="491"/>
                      </a:lnTo>
                      <a:lnTo>
                        <a:pt x="256" y="490"/>
                      </a:lnTo>
                      <a:lnTo>
                        <a:pt x="255" y="490"/>
                      </a:lnTo>
                      <a:lnTo>
                        <a:pt x="254" y="491"/>
                      </a:lnTo>
                      <a:lnTo>
                        <a:pt x="253" y="492"/>
                      </a:lnTo>
                      <a:lnTo>
                        <a:pt x="252" y="492"/>
                      </a:lnTo>
                      <a:lnTo>
                        <a:pt x="252" y="493"/>
                      </a:lnTo>
                      <a:lnTo>
                        <a:pt x="250" y="494"/>
                      </a:lnTo>
                      <a:lnTo>
                        <a:pt x="249" y="495"/>
                      </a:lnTo>
                      <a:lnTo>
                        <a:pt x="248" y="494"/>
                      </a:lnTo>
                      <a:lnTo>
                        <a:pt x="247" y="494"/>
                      </a:lnTo>
                      <a:lnTo>
                        <a:pt x="247" y="495"/>
                      </a:lnTo>
                      <a:lnTo>
                        <a:pt x="246" y="497"/>
                      </a:lnTo>
                      <a:lnTo>
                        <a:pt x="245" y="498"/>
                      </a:lnTo>
                      <a:lnTo>
                        <a:pt x="244" y="497"/>
                      </a:lnTo>
                      <a:lnTo>
                        <a:pt x="243" y="497"/>
                      </a:lnTo>
                      <a:lnTo>
                        <a:pt x="241" y="498"/>
                      </a:lnTo>
                      <a:lnTo>
                        <a:pt x="239" y="498"/>
                      </a:lnTo>
                      <a:lnTo>
                        <a:pt x="238" y="498"/>
                      </a:lnTo>
                      <a:lnTo>
                        <a:pt x="237" y="497"/>
                      </a:lnTo>
                      <a:lnTo>
                        <a:pt x="236" y="497"/>
                      </a:lnTo>
                      <a:lnTo>
                        <a:pt x="235" y="495"/>
                      </a:lnTo>
                      <a:lnTo>
                        <a:pt x="234" y="494"/>
                      </a:lnTo>
                      <a:lnTo>
                        <a:pt x="233" y="494"/>
                      </a:lnTo>
                      <a:lnTo>
                        <a:pt x="232" y="494"/>
                      </a:lnTo>
                      <a:lnTo>
                        <a:pt x="231" y="494"/>
                      </a:lnTo>
                      <a:lnTo>
                        <a:pt x="230" y="494"/>
                      </a:lnTo>
                      <a:lnTo>
                        <a:pt x="229" y="493"/>
                      </a:lnTo>
                      <a:lnTo>
                        <a:pt x="229" y="491"/>
                      </a:lnTo>
                      <a:lnTo>
                        <a:pt x="229" y="490"/>
                      </a:lnTo>
                      <a:lnTo>
                        <a:pt x="230" y="487"/>
                      </a:lnTo>
                      <a:lnTo>
                        <a:pt x="233" y="485"/>
                      </a:lnTo>
                      <a:lnTo>
                        <a:pt x="233" y="484"/>
                      </a:lnTo>
                      <a:lnTo>
                        <a:pt x="234" y="482"/>
                      </a:lnTo>
                      <a:lnTo>
                        <a:pt x="234" y="481"/>
                      </a:lnTo>
                      <a:lnTo>
                        <a:pt x="234" y="479"/>
                      </a:lnTo>
                      <a:lnTo>
                        <a:pt x="233" y="479"/>
                      </a:lnTo>
                      <a:lnTo>
                        <a:pt x="233" y="478"/>
                      </a:lnTo>
                      <a:lnTo>
                        <a:pt x="232" y="477"/>
                      </a:lnTo>
                      <a:lnTo>
                        <a:pt x="231" y="477"/>
                      </a:lnTo>
                      <a:lnTo>
                        <a:pt x="230" y="476"/>
                      </a:lnTo>
                      <a:lnTo>
                        <a:pt x="229" y="476"/>
                      </a:lnTo>
                      <a:lnTo>
                        <a:pt x="228" y="477"/>
                      </a:lnTo>
                      <a:lnTo>
                        <a:pt x="226" y="478"/>
                      </a:lnTo>
                      <a:lnTo>
                        <a:pt x="224" y="478"/>
                      </a:lnTo>
                      <a:lnTo>
                        <a:pt x="221" y="477"/>
                      </a:lnTo>
                      <a:lnTo>
                        <a:pt x="220" y="477"/>
                      </a:lnTo>
                      <a:lnTo>
                        <a:pt x="219" y="477"/>
                      </a:lnTo>
                      <a:lnTo>
                        <a:pt x="218" y="476"/>
                      </a:lnTo>
                      <a:lnTo>
                        <a:pt x="217" y="474"/>
                      </a:lnTo>
                      <a:lnTo>
                        <a:pt x="216" y="474"/>
                      </a:lnTo>
                      <a:lnTo>
                        <a:pt x="215" y="473"/>
                      </a:lnTo>
                      <a:lnTo>
                        <a:pt x="213" y="472"/>
                      </a:lnTo>
                      <a:lnTo>
                        <a:pt x="212" y="471"/>
                      </a:lnTo>
                      <a:lnTo>
                        <a:pt x="211" y="471"/>
                      </a:lnTo>
                      <a:lnTo>
                        <a:pt x="210" y="471"/>
                      </a:lnTo>
                      <a:lnTo>
                        <a:pt x="209" y="471"/>
                      </a:lnTo>
                      <a:lnTo>
                        <a:pt x="208" y="470"/>
                      </a:lnTo>
                      <a:lnTo>
                        <a:pt x="208" y="469"/>
                      </a:lnTo>
                      <a:lnTo>
                        <a:pt x="208" y="468"/>
                      </a:lnTo>
                      <a:lnTo>
                        <a:pt x="207" y="468"/>
                      </a:lnTo>
                      <a:lnTo>
                        <a:pt x="206" y="467"/>
                      </a:lnTo>
                      <a:lnTo>
                        <a:pt x="206" y="466"/>
                      </a:lnTo>
                      <a:lnTo>
                        <a:pt x="205" y="465"/>
                      </a:lnTo>
                      <a:lnTo>
                        <a:pt x="203" y="466"/>
                      </a:lnTo>
                      <a:lnTo>
                        <a:pt x="201" y="466"/>
                      </a:lnTo>
                      <a:lnTo>
                        <a:pt x="200" y="466"/>
                      </a:lnTo>
                      <a:lnTo>
                        <a:pt x="200" y="465"/>
                      </a:lnTo>
                      <a:lnTo>
                        <a:pt x="200" y="464"/>
                      </a:lnTo>
                      <a:lnTo>
                        <a:pt x="199" y="463"/>
                      </a:lnTo>
                      <a:lnTo>
                        <a:pt x="199" y="462"/>
                      </a:lnTo>
                      <a:lnTo>
                        <a:pt x="198" y="461"/>
                      </a:lnTo>
                      <a:lnTo>
                        <a:pt x="197" y="460"/>
                      </a:lnTo>
                      <a:lnTo>
                        <a:pt x="196" y="457"/>
                      </a:lnTo>
                      <a:lnTo>
                        <a:pt x="197" y="456"/>
                      </a:lnTo>
                      <a:lnTo>
                        <a:pt x="197" y="455"/>
                      </a:lnTo>
                      <a:lnTo>
                        <a:pt x="196" y="454"/>
                      </a:lnTo>
                      <a:lnTo>
                        <a:pt x="195" y="454"/>
                      </a:lnTo>
                      <a:lnTo>
                        <a:pt x="195" y="453"/>
                      </a:lnTo>
                      <a:lnTo>
                        <a:pt x="195" y="452"/>
                      </a:lnTo>
                      <a:lnTo>
                        <a:pt x="194" y="451"/>
                      </a:lnTo>
                      <a:lnTo>
                        <a:pt x="192" y="453"/>
                      </a:lnTo>
                      <a:lnTo>
                        <a:pt x="190" y="450"/>
                      </a:lnTo>
                      <a:lnTo>
                        <a:pt x="188" y="450"/>
                      </a:lnTo>
                      <a:lnTo>
                        <a:pt x="187" y="451"/>
                      </a:lnTo>
                      <a:lnTo>
                        <a:pt x="187" y="449"/>
                      </a:lnTo>
                      <a:lnTo>
                        <a:pt x="186" y="449"/>
                      </a:lnTo>
                      <a:lnTo>
                        <a:pt x="186" y="447"/>
                      </a:lnTo>
                      <a:lnTo>
                        <a:pt x="187" y="447"/>
                      </a:lnTo>
                      <a:lnTo>
                        <a:pt x="186" y="446"/>
                      </a:lnTo>
                      <a:lnTo>
                        <a:pt x="185" y="447"/>
                      </a:lnTo>
                      <a:lnTo>
                        <a:pt x="184" y="446"/>
                      </a:lnTo>
                      <a:lnTo>
                        <a:pt x="183" y="446"/>
                      </a:lnTo>
                      <a:lnTo>
                        <a:pt x="182" y="446"/>
                      </a:lnTo>
                      <a:lnTo>
                        <a:pt x="182" y="445"/>
                      </a:lnTo>
                      <a:lnTo>
                        <a:pt x="181" y="445"/>
                      </a:lnTo>
                      <a:lnTo>
                        <a:pt x="180" y="446"/>
                      </a:lnTo>
                      <a:lnTo>
                        <a:pt x="179" y="446"/>
                      </a:lnTo>
                      <a:lnTo>
                        <a:pt x="178" y="446"/>
                      </a:lnTo>
                      <a:lnTo>
                        <a:pt x="177" y="445"/>
                      </a:lnTo>
                      <a:lnTo>
                        <a:pt x="178" y="444"/>
                      </a:lnTo>
                      <a:lnTo>
                        <a:pt x="177" y="443"/>
                      </a:lnTo>
                      <a:lnTo>
                        <a:pt x="176" y="443"/>
                      </a:lnTo>
                      <a:lnTo>
                        <a:pt x="176" y="444"/>
                      </a:lnTo>
                      <a:lnTo>
                        <a:pt x="176" y="445"/>
                      </a:lnTo>
                      <a:lnTo>
                        <a:pt x="175" y="445"/>
                      </a:lnTo>
                      <a:lnTo>
                        <a:pt x="175" y="444"/>
                      </a:lnTo>
                      <a:lnTo>
                        <a:pt x="173" y="444"/>
                      </a:lnTo>
                      <a:lnTo>
                        <a:pt x="172" y="445"/>
                      </a:lnTo>
                      <a:lnTo>
                        <a:pt x="171" y="446"/>
                      </a:lnTo>
                      <a:lnTo>
                        <a:pt x="170" y="446"/>
                      </a:lnTo>
                      <a:lnTo>
                        <a:pt x="169" y="445"/>
                      </a:lnTo>
                      <a:lnTo>
                        <a:pt x="167" y="445"/>
                      </a:lnTo>
                      <a:lnTo>
                        <a:pt x="167" y="446"/>
                      </a:lnTo>
                      <a:lnTo>
                        <a:pt x="166" y="447"/>
                      </a:lnTo>
                      <a:lnTo>
                        <a:pt x="164" y="445"/>
                      </a:lnTo>
                      <a:lnTo>
                        <a:pt x="163" y="445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1" y="442"/>
                      </a:lnTo>
                      <a:lnTo>
                        <a:pt x="161" y="441"/>
                      </a:lnTo>
                      <a:lnTo>
                        <a:pt x="160" y="440"/>
                      </a:lnTo>
                      <a:lnTo>
                        <a:pt x="159" y="441"/>
                      </a:lnTo>
                      <a:lnTo>
                        <a:pt x="158" y="442"/>
                      </a:lnTo>
                      <a:lnTo>
                        <a:pt x="157" y="442"/>
                      </a:lnTo>
                      <a:lnTo>
                        <a:pt x="157" y="441"/>
                      </a:lnTo>
                      <a:lnTo>
                        <a:pt x="157" y="440"/>
                      </a:lnTo>
                      <a:lnTo>
                        <a:pt x="155" y="440"/>
                      </a:lnTo>
                      <a:lnTo>
                        <a:pt x="154" y="441"/>
                      </a:lnTo>
                      <a:lnTo>
                        <a:pt x="153" y="441"/>
                      </a:lnTo>
                      <a:lnTo>
                        <a:pt x="152" y="439"/>
                      </a:lnTo>
                      <a:lnTo>
                        <a:pt x="152" y="438"/>
                      </a:lnTo>
                      <a:lnTo>
                        <a:pt x="151" y="439"/>
                      </a:lnTo>
                      <a:lnTo>
                        <a:pt x="150" y="438"/>
                      </a:lnTo>
                      <a:lnTo>
                        <a:pt x="150" y="437"/>
                      </a:lnTo>
                      <a:lnTo>
                        <a:pt x="147" y="438"/>
                      </a:lnTo>
                      <a:lnTo>
                        <a:pt x="148" y="436"/>
                      </a:lnTo>
                      <a:lnTo>
                        <a:pt x="148" y="435"/>
                      </a:lnTo>
                      <a:lnTo>
                        <a:pt x="146" y="435"/>
                      </a:lnTo>
                      <a:lnTo>
                        <a:pt x="145" y="434"/>
                      </a:lnTo>
                      <a:lnTo>
                        <a:pt x="145" y="433"/>
                      </a:lnTo>
                      <a:lnTo>
                        <a:pt x="143" y="433"/>
                      </a:lnTo>
                      <a:lnTo>
                        <a:pt x="141" y="432"/>
                      </a:lnTo>
                      <a:lnTo>
                        <a:pt x="140" y="432"/>
                      </a:lnTo>
                      <a:lnTo>
                        <a:pt x="140" y="431"/>
                      </a:lnTo>
                      <a:lnTo>
                        <a:pt x="141" y="430"/>
                      </a:lnTo>
                      <a:lnTo>
                        <a:pt x="139" y="429"/>
                      </a:lnTo>
                      <a:lnTo>
                        <a:pt x="138" y="430"/>
                      </a:lnTo>
                      <a:lnTo>
                        <a:pt x="138" y="431"/>
                      </a:lnTo>
                      <a:lnTo>
                        <a:pt x="137" y="431"/>
                      </a:lnTo>
                      <a:lnTo>
                        <a:pt x="136" y="431"/>
                      </a:lnTo>
                      <a:lnTo>
                        <a:pt x="135" y="431"/>
                      </a:lnTo>
                      <a:lnTo>
                        <a:pt x="134" y="431"/>
                      </a:lnTo>
                      <a:lnTo>
                        <a:pt x="134" y="430"/>
                      </a:lnTo>
                      <a:lnTo>
                        <a:pt x="133" y="431"/>
                      </a:lnTo>
                      <a:lnTo>
                        <a:pt x="131" y="432"/>
                      </a:lnTo>
                      <a:lnTo>
                        <a:pt x="129" y="430"/>
                      </a:lnTo>
                      <a:lnTo>
                        <a:pt x="128" y="430"/>
                      </a:lnTo>
                      <a:lnTo>
                        <a:pt x="129" y="428"/>
                      </a:lnTo>
                      <a:lnTo>
                        <a:pt x="128" y="427"/>
                      </a:lnTo>
                      <a:lnTo>
                        <a:pt x="128" y="426"/>
                      </a:lnTo>
                      <a:lnTo>
                        <a:pt x="128" y="425"/>
                      </a:lnTo>
                      <a:lnTo>
                        <a:pt x="127" y="423"/>
                      </a:lnTo>
                      <a:lnTo>
                        <a:pt x="127" y="422"/>
                      </a:lnTo>
                      <a:lnTo>
                        <a:pt x="126" y="423"/>
                      </a:lnTo>
                      <a:lnTo>
                        <a:pt x="124" y="422"/>
                      </a:lnTo>
                      <a:lnTo>
                        <a:pt x="123" y="423"/>
                      </a:lnTo>
                      <a:lnTo>
                        <a:pt x="122" y="422"/>
                      </a:lnTo>
                      <a:lnTo>
                        <a:pt x="121" y="423"/>
                      </a:lnTo>
                      <a:lnTo>
                        <a:pt x="120" y="423"/>
                      </a:lnTo>
                      <a:lnTo>
                        <a:pt x="120" y="422"/>
                      </a:lnTo>
                      <a:lnTo>
                        <a:pt x="120" y="420"/>
                      </a:lnTo>
                      <a:lnTo>
                        <a:pt x="119" y="421"/>
                      </a:lnTo>
                      <a:lnTo>
                        <a:pt x="118" y="420"/>
                      </a:lnTo>
                      <a:lnTo>
                        <a:pt x="118" y="419"/>
                      </a:lnTo>
                      <a:lnTo>
                        <a:pt x="117" y="419"/>
                      </a:lnTo>
                      <a:lnTo>
                        <a:pt x="117" y="417"/>
                      </a:lnTo>
                      <a:lnTo>
                        <a:pt x="116" y="417"/>
                      </a:lnTo>
                      <a:lnTo>
                        <a:pt x="115" y="416"/>
                      </a:lnTo>
                      <a:lnTo>
                        <a:pt x="114" y="415"/>
                      </a:lnTo>
                      <a:lnTo>
                        <a:pt x="113" y="414"/>
                      </a:lnTo>
                      <a:lnTo>
                        <a:pt x="112" y="414"/>
                      </a:lnTo>
                      <a:lnTo>
                        <a:pt x="109" y="414"/>
                      </a:lnTo>
                      <a:lnTo>
                        <a:pt x="108" y="415"/>
                      </a:lnTo>
                      <a:lnTo>
                        <a:pt x="107" y="414"/>
                      </a:lnTo>
                      <a:lnTo>
                        <a:pt x="106" y="414"/>
                      </a:lnTo>
                      <a:lnTo>
                        <a:pt x="105" y="413"/>
                      </a:lnTo>
                      <a:lnTo>
                        <a:pt x="106" y="412"/>
                      </a:lnTo>
                      <a:lnTo>
                        <a:pt x="105" y="411"/>
                      </a:lnTo>
                      <a:lnTo>
                        <a:pt x="103" y="411"/>
                      </a:lnTo>
                      <a:lnTo>
                        <a:pt x="102" y="412"/>
                      </a:lnTo>
                      <a:lnTo>
                        <a:pt x="101" y="411"/>
                      </a:lnTo>
                      <a:lnTo>
                        <a:pt x="101" y="409"/>
                      </a:lnTo>
                      <a:lnTo>
                        <a:pt x="99" y="409"/>
                      </a:lnTo>
                      <a:lnTo>
                        <a:pt x="99" y="408"/>
                      </a:lnTo>
                      <a:lnTo>
                        <a:pt x="100" y="407"/>
                      </a:lnTo>
                      <a:lnTo>
                        <a:pt x="98" y="406"/>
                      </a:lnTo>
                      <a:lnTo>
                        <a:pt x="97" y="405"/>
                      </a:lnTo>
                      <a:lnTo>
                        <a:pt x="97" y="404"/>
                      </a:lnTo>
                      <a:lnTo>
                        <a:pt x="97" y="403"/>
                      </a:lnTo>
                      <a:lnTo>
                        <a:pt x="98" y="402"/>
                      </a:lnTo>
                      <a:lnTo>
                        <a:pt x="98" y="401"/>
                      </a:lnTo>
                      <a:lnTo>
                        <a:pt x="98" y="400"/>
                      </a:lnTo>
                      <a:lnTo>
                        <a:pt x="98" y="399"/>
                      </a:lnTo>
                      <a:lnTo>
                        <a:pt x="99" y="396"/>
                      </a:lnTo>
                      <a:lnTo>
                        <a:pt x="99" y="395"/>
                      </a:lnTo>
                      <a:lnTo>
                        <a:pt x="99" y="394"/>
                      </a:lnTo>
                      <a:lnTo>
                        <a:pt x="100" y="393"/>
                      </a:lnTo>
                      <a:lnTo>
                        <a:pt x="100" y="392"/>
                      </a:lnTo>
                      <a:lnTo>
                        <a:pt x="100" y="391"/>
                      </a:lnTo>
                      <a:lnTo>
                        <a:pt x="99" y="390"/>
                      </a:lnTo>
                      <a:lnTo>
                        <a:pt x="100" y="388"/>
                      </a:lnTo>
                      <a:lnTo>
                        <a:pt x="100" y="386"/>
                      </a:lnTo>
                      <a:lnTo>
                        <a:pt x="99" y="385"/>
                      </a:lnTo>
                      <a:lnTo>
                        <a:pt x="97" y="385"/>
                      </a:lnTo>
                      <a:lnTo>
                        <a:pt x="96" y="385"/>
                      </a:lnTo>
                      <a:lnTo>
                        <a:pt x="95" y="384"/>
                      </a:lnTo>
                      <a:lnTo>
                        <a:pt x="95" y="383"/>
                      </a:lnTo>
                      <a:lnTo>
                        <a:pt x="96" y="382"/>
                      </a:lnTo>
                      <a:lnTo>
                        <a:pt x="95" y="380"/>
                      </a:lnTo>
                      <a:lnTo>
                        <a:pt x="93" y="380"/>
                      </a:lnTo>
                      <a:lnTo>
                        <a:pt x="92" y="380"/>
                      </a:lnTo>
                      <a:lnTo>
                        <a:pt x="88" y="382"/>
                      </a:lnTo>
                      <a:lnTo>
                        <a:pt x="88" y="384"/>
                      </a:lnTo>
                      <a:lnTo>
                        <a:pt x="88" y="385"/>
                      </a:lnTo>
                      <a:lnTo>
                        <a:pt x="86" y="386"/>
                      </a:lnTo>
                      <a:lnTo>
                        <a:pt x="85" y="386"/>
                      </a:lnTo>
                      <a:lnTo>
                        <a:pt x="84" y="386"/>
                      </a:lnTo>
                      <a:lnTo>
                        <a:pt x="83" y="386"/>
                      </a:lnTo>
                      <a:lnTo>
                        <a:pt x="84" y="387"/>
                      </a:lnTo>
                      <a:lnTo>
                        <a:pt x="84" y="389"/>
                      </a:lnTo>
                      <a:lnTo>
                        <a:pt x="83" y="389"/>
                      </a:lnTo>
                      <a:lnTo>
                        <a:pt x="80" y="393"/>
                      </a:lnTo>
                      <a:lnTo>
                        <a:pt x="79" y="393"/>
                      </a:lnTo>
                      <a:lnTo>
                        <a:pt x="77" y="391"/>
                      </a:lnTo>
                      <a:lnTo>
                        <a:pt x="76" y="390"/>
                      </a:lnTo>
                      <a:lnTo>
                        <a:pt x="75" y="389"/>
                      </a:lnTo>
                      <a:lnTo>
                        <a:pt x="74" y="387"/>
                      </a:lnTo>
                      <a:lnTo>
                        <a:pt x="73" y="386"/>
                      </a:lnTo>
                      <a:lnTo>
                        <a:pt x="71" y="386"/>
                      </a:lnTo>
                      <a:lnTo>
                        <a:pt x="70" y="385"/>
                      </a:lnTo>
                      <a:lnTo>
                        <a:pt x="69" y="383"/>
                      </a:lnTo>
                      <a:lnTo>
                        <a:pt x="68" y="383"/>
                      </a:lnTo>
                      <a:lnTo>
                        <a:pt x="67" y="384"/>
                      </a:lnTo>
                      <a:lnTo>
                        <a:pt x="64" y="384"/>
                      </a:lnTo>
                      <a:lnTo>
                        <a:pt x="63" y="384"/>
                      </a:lnTo>
                      <a:lnTo>
                        <a:pt x="62" y="384"/>
                      </a:lnTo>
                      <a:lnTo>
                        <a:pt x="62" y="383"/>
                      </a:lnTo>
                      <a:lnTo>
                        <a:pt x="61" y="382"/>
                      </a:lnTo>
                      <a:lnTo>
                        <a:pt x="59" y="380"/>
                      </a:lnTo>
                      <a:lnTo>
                        <a:pt x="59" y="381"/>
                      </a:lnTo>
                      <a:lnTo>
                        <a:pt x="58" y="380"/>
                      </a:lnTo>
                      <a:lnTo>
                        <a:pt x="58" y="379"/>
                      </a:lnTo>
                      <a:lnTo>
                        <a:pt x="57" y="377"/>
                      </a:lnTo>
                      <a:lnTo>
                        <a:pt x="57" y="376"/>
                      </a:lnTo>
                      <a:lnTo>
                        <a:pt x="55" y="374"/>
                      </a:lnTo>
                      <a:lnTo>
                        <a:pt x="54" y="373"/>
                      </a:lnTo>
                      <a:lnTo>
                        <a:pt x="54" y="374"/>
                      </a:lnTo>
                      <a:lnTo>
                        <a:pt x="53" y="373"/>
                      </a:lnTo>
                      <a:lnTo>
                        <a:pt x="52" y="374"/>
                      </a:lnTo>
                      <a:lnTo>
                        <a:pt x="51" y="373"/>
                      </a:lnTo>
                      <a:lnTo>
                        <a:pt x="50" y="372"/>
                      </a:lnTo>
                      <a:lnTo>
                        <a:pt x="51" y="371"/>
                      </a:lnTo>
                      <a:lnTo>
                        <a:pt x="51" y="370"/>
                      </a:lnTo>
                      <a:lnTo>
                        <a:pt x="51" y="369"/>
                      </a:lnTo>
                      <a:lnTo>
                        <a:pt x="51" y="368"/>
                      </a:lnTo>
                      <a:lnTo>
                        <a:pt x="52" y="367"/>
                      </a:lnTo>
                      <a:lnTo>
                        <a:pt x="52" y="366"/>
                      </a:lnTo>
                      <a:lnTo>
                        <a:pt x="51" y="365"/>
                      </a:lnTo>
                      <a:lnTo>
                        <a:pt x="50" y="364"/>
                      </a:lnTo>
                      <a:lnTo>
                        <a:pt x="49" y="362"/>
                      </a:lnTo>
                      <a:lnTo>
                        <a:pt x="48" y="361"/>
                      </a:lnTo>
                      <a:lnTo>
                        <a:pt x="48" y="360"/>
                      </a:lnTo>
                      <a:lnTo>
                        <a:pt x="48" y="359"/>
                      </a:lnTo>
                      <a:lnTo>
                        <a:pt x="48" y="358"/>
                      </a:lnTo>
                      <a:lnTo>
                        <a:pt x="49" y="358"/>
                      </a:lnTo>
                      <a:lnTo>
                        <a:pt x="50" y="358"/>
                      </a:lnTo>
                      <a:lnTo>
                        <a:pt x="50" y="357"/>
                      </a:lnTo>
                      <a:lnTo>
                        <a:pt x="49" y="356"/>
                      </a:lnTo>
                      <a:lnTo>
                        <a:pt x="47" y="355"/>
                      </a:lnTo>
                      <a:lnTo>
                        <a:pt x="46" y="355"/>
                      </a:lnTo>
                      <a:lnTo>
                        <a:pt x="46" y="356"/>
                      </a:lnTo>
                      <a:lnTo>
                        <a:pt x="45" y="355"/>
                      </a:lnTo>
                      <a:lnTo>
                        <a:pt x="45" y="354"/>
                      </a:lnTo>
                      <a:lnTo>
                        <a:pt x="44" y="354"/>
                      </a:lnTo>
                      <a:lnTo>
                        <a:pt x="43" y="353"/>
                      </a:lnTo>
                      <a:lnTo>
                        <a:pt x="44" y="351"/>
                      </a:lnTo>
                      <a:lnTo>
                        <a:pt x="43" y="352"/>
                      </a:lnTo>
                      <a:lnTo>
                        <a:pt x="42" y="352"/>
                      </a:lnTo>
                      <a:lnTo>
                        <a:pt x="41" y="352"/>
                      </a:lnTo>
                      <a:lnTo>
                        <a:pt x="41" y="351"/>
                      </a:lnTo>
                      <a:lnTo>
                        <a:pt x="40" y="351"/>
                      </a:lnTo>
                      <a:lnTo>
                        <a:pt x="39" y="350"/>
                      </a:lnTo>
                      <a:lnTo>
                        <a:pt x="38" y="349"/>
                      </a:lnTo>
                      <a:lnTo>
                        <a:pt x="37" y="349"/>
                      </a:lnTo>
                      <a:lnTo>
                        <a:pt x="36" y="348"/>
                      </a:lnTo>
                      <a:lnTo>
                        <a:pt x="35" y="347"/>
                      </a:lnTo>
                      <a:lnTo>
                        <a:pt x="34" y="346"/>
                      </a:lnTo>
                      <a:lnTo>
                        <a:pt x="33" y="345"/>
                      </a:lnTo>
                      <a:lnTo>
                        <a:pt x="33" y="344"/>
                      </a:lnTo>
                      <a:lnTo>
                        <a:pt x="32" y="344"/>
                      </a:lnTo>
                      <a:lnTo>
                        <a:pt x="31" y="344"/>
                      </a:lnTo>
                      <a:lnTo>
                        <a:pt x="30" y="343"/>
                      </a:lnTo>
                      <a:lnTo>
                        <a:pt x="30" y="342"/>
                      </a:lnTo>
                      <a:lnTo>
                        <a:pt x="28" y="340"/>
                      </a:lnTo>
                      <a:lnTo>
                        <a:pt x="28" y="339"/>
                      </a:lnTo>
                      <a:lnTo>
                        <a:pt x="27" y="339"/>
                      </a:lnTo>
                      <a:lnTo>
                        <a:pt x="26" y="339"/>
                      </a:lnTo>
                      <a:lnTo>
                        <a:pt x="25" y="339"/>
                      </a:lnTo>
                      <a:lnTo>
                        <a:pt x="25" y="338"/>
                      </a:lnTo>
                      <a:lnTo>
                        <a:pt x="24" y="338"/>
                      </a:lnTo>
                      <a:lnTo>
                        <a:pt x="23" y="336"/>
                      </a:lnTo>
                      <a:lnTo>
                        <a:pt x="22" y="336"/>
                      </a:lnTo>
                      <a:lnTo>
                        <a:pt x="21" y="335"/>
                      </a:lnTo>
                      <a:lnTo>
                        <a:pt x="21" y="334"/>
                      </a:lnTo>
                      <a:lnTo>
                        <a:pt x="20" y="334"/>
                      </a:lnTo>
                      <a:lnTo>
                        <a:pt x="20" y="333"/>
                      </a:lnTo>
                      <a:lnTo>
                        <a:pt x="20" y="332"/>
                      </a:lnTo>
                      <a:lnTo>
                        <a:pt x="19" y="332"/>
                      </a:lnTo>
                      <a:lnTo>
                        <a:pt x="19" y="331"/>
                      </a:lnTo>
                      <a:lnTo>
                        <a:pt x="18" y="330"/>
                      </a:lnTo>
                      <a:lnTo>
                        <a:pt x="18" y="328"/>
                      </a:lnTo>
                      <a:lnTo>
                        <a:pt x="18" y="327"/>
                      </a:lnTo>
                      <a:lnTo>
                        <a:pt x="18" y="326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9" y="323"/>
                      </a:lnTo>
                      <a:lnTo>
                        <a:pt x="20" y="322"/>
                      </a:lnTo>
                      <a:lnTo>
                        <a:pt x="20" y="321"/>
                      </a:lnTo>
                      <a:lnTo>
                        <a:pt x="20" y="319"/>
                      </a:lnTo>
                      <a:lnTo>
                        <a:pt x="20" y="317"/>
                      </a:lnTo>
                      <a:lnTo>
                        <a:pt x="19" y="317"/>
                      </a:lnTo>
                      <a:lnTo>
                        <a:pt x="18" y="315"/>
                      </a:lnTo>
                      <a:lnTo>
                        <a:pt x="18" y="314"/>
                      </a:lnTo>
                      <a:lnTo>
                        <a:pt x="18" y="313"/>
                      </a:lnTo>
                      <a:lnTo>
                        <a:pt x="18" y="312"/>
                      </a:lnTo>
                      <a:lnTo>
                        <a:pt x="18" y="311"/>
                      </a:lnTo>
                      <a:lnTo>
                        <a:pt x="19" y="311"/>
                      </a:lnTo>
                      <a:lnTo>
                        <a:pt x="18" y="310"/>
                      </a:lnTo>
                      <a:lnTo>
                        <a:pt x="17" y="310"/>
                      </a:lnTo>
                      <a:lnTo>
                        <a:pt x="17" y="308"/>
                      </a:lnTo>
                      <a:lnTo>
                        <a:pt x="16" y="307"/>
                      </a:lnTo>
                      <a:lnTo>
                        <a:pt x="14" y="307"/>
                      </a:lnTo>
                      <a:lnTo>
                        <a:pt x="14" y="306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2" y="305"/>
                      </a:lnTo>
                      <a:lnTo>
                        <a:pt x="11" y="305"/>
                      </a:lnTo>
                      <a:lnTo>
                        <a:pt x="10" y="304"/>
                      </a:lnTo>
                      <a:lnTo>
                        <a:pt x="9" y="304"/>
                      </a:lnTo>
                      <a:lnTo>
                        <a:pt x="8" y="303"/>
                      </a:lnTo>
                      <a:lnTo>
                        <a:pt x="6" y="303"/>
                      </a:lnTo>
                      <a:lnTo>
                        <a:pt x="3" y="301"/>
                      </a:lnTo>
                      <a:lnTo>
                        <a:pt x="3" y="300"/>
                      </a:lnTo>
                      <a:lnTo>
                        <a:pt x="2" y="299"/>
                      </a:lnTo>
                      <a:lnTo>
                        <a:pt x="3" y="299"/>
                      </a:lnTo>
                      <a:lnTo>
                        <a:pt x="3" y="298"/>
                      </a:lnTo>
                      <a:lnTo>
                        <a:pt x="2" y="297"/>
                      </a:lnTo>
                      <a:lnTo>
                        <a:pt x="2" y="296"/>
                      </a:lnTo>
                      <a:lnTo>
                        <a:pt x="2" y="295"/>
                      </a:lnTo>
                      <a:lnTo>
                        <a:pt x="3" y="294"/>
                      </a:lnTo>
                      <a:lnTo>
                        <a:pt x="4" y="293"/>
                      </a:lnTo>
                      <a:lnTo>
                        <a:pt x="4" y="292"/>
                      </a:lnTo>
                      <a:lnTo>
                        <a:pt x="3" y="292"/>
                      </a:lnTo>
                      <a:lnTo>
                        <a:pt x="3" y="291"/>
                      </a:lnTo>
                      <a:lnTo>
                        <a:pt x="2" y="288"/>
                      </a:lnTo>
                      <a:lnTo>
                        <a:pt x="2" y="285"/>
                      </a:lnTo>
                      <a:lnTo>
                        <a:pt x="2" y="284"/>
                      </a:lnTo>
                      <a:lnTo>
                        <a:pt x="2" y="283"/>
                      </a:lnTo>
                      <a:lnTo>
                        <a:pt x="4" y="282"/>
                      </a:lnTo>
                      <a:lnTo>
                        <a:pt x="4" y="281"/>
                      </a:lnTo>
                      <a:lnTo>
                        <a:pt x="4" y="280"/>
                      </a:lnTo>
                      <a:lnTo>
                        <a:pt x="4" y="279"/>
                      </a:lnTo>
                      <a:lnTo>
                        <a:pt x="3" y="279"/>
                      </a:lnTo>
                      <a:lnTo>
                        <a:pt x="4" y="275"/>
                      </a:lnTo>
                      <a:lnTo>
                        <a:pt x="4" y="274"/>
                      </a:lnTo>
                      <a:lnTo>
                        <a:pt x="4" y="272"/>
                      </a:lnTo>
                      <a:lnTo>
                        <a:pt x="3" y="271"/>
                      </a:lnTo>
                      <a:lnTo>
                        <a:pt x="2" y="271"/>
                      </a:lnTo>
                      <a:lnTo>
                        <a:pt x="1" y="271"/>
                      </a:lnTo>
                      <a:lnTo>
                        <a:pt x="1" y="270"/>
                      </a:lnTo>
                      <a:lnTo>
                        <a:pt x="1" y="269"/>
                      </a:lnTo>
                      <a:lnTo>
                        <a:pt x="1" y="268"/>
                      </a:lnTo>
                      <a:lnTo>
                        <a:pt x="1" y="267"/>
                      </a:lnTo>
                      <a:lnTo>
                        <a:pt x="0" y="266"/>
                      </a:lnTo>
                      <a:lnTo>
                        <a:pt x="0" y="237"/>
                      </a:lnTo>
                      <a:lnTo>
                        <a:pt x="0" y="137"/>
                      </a:lnTo>
                      <a:lnTo>
                        <a:pt x="0" y="136"/>
                      </a:lnTo>
                      <a:lnTo>
                        <a:pt x="1" y="136"/>
                      </a:lnTo>
                      <a:lnTo>
                        <a:pt x="2" y="136"/>
                      </a:lnTo>
                      <a:lnTo>
                        <a:pt x="2" y="137"/>
                      </a:lnTo>
                      <a:lnTo>
                        <a:pt x="3" y="137"/>
                      </a:lnTo>
                      <a:lnTo>
                        <a:pt x="3" y="138"/>
                      </a:lnTo>
                      <a:lnTo>
                        <a:pt x="3" y="139"/>
                      </a:lnTo>
                      <a:lnTo>
                        <a:pt x="4" y="139"/>
                      </a:lnTo>
                      <a:lnTo>
                        <a:pt x="4" y="140"/>
                      </a:lnTo>
                      <a:lnTo>
                        <a:pt x="5" y="140"/>
                      </a:lnTo>
                      <a:lnTo>
                        <a:pt x="5" y="141"/>
                      </a:lnTo>
                      <a:lnTo>
                        <a:pt x="6" y="141"/>
                      </a:lnTo>
                      <a:lnTo>
                        <a:pt x="7" y="141"/>
                      </a:lnTo>
                      <a:lnTo>
                        <a:pt x="8" y="141"/>
                      </a:lnTo>
                      <a:lnTo>
                        <a:pt x="8" y="142"/>
                      </a:lnTo>
                      <a:lnTo>
                        <a:pt x="9" y="142"/>
                      </a:lnTo>
                      <a:lnTo>
                        <a:pt x="10" y="142"/>
                      </a:lnTo>
                      <a:lnTo>
                        <a:pt x="10" y="141"/>
                      </a:lnTo>
                      <a:lnTo>
                        <a:pt x="11" y="142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3" y="140"/>
                      </a:lnTo>
                      <a:lnTo>
                        <a:pt x="13" y="141"/>
                      </a:lnTo>
                      <a:lnTo>
                        <a:pt x="14" y="141"/>
                      </a:lnTo>
                      <a:lnTo>
                        <a:pt x="15" y="140"/>
                      </a:lnTo>
                      <a:lnTo>
                        <a:pt x="16" y="139"/>
                      </a:lnTo>
                      <a:lnTo>
                        <a:pt x="17" y="139"/>
                      </a:lnTo>
                      <a:lnTo>
                        <a:pt x="17" y="140"/>
                      </a:lnTo>
                      <a:lnTo>
                        <a:pt x="18" y="139"/>
                      </a:lnTo>
                      <a:lnTo>
                        <a:pt x="18" y="138"/>
                      </a:lnTo>
                      <a:lnTo>
                        <a:pt x="19" y="138"/>
                      </a:lnTo>
                      <a:lnTo>
                        <a:pt x="20" y="136"/>
                      </a:lnTo>
                      <a:lnTo>
                        <a:pt x="20" y="135"/>
                      </a:lnTo>
                      <a:lnTo>
                        <a:pt x="19" y="135"/>
                      </a:lnTo>
                      <a:lnTo>
                        <a:pt x="19" y="134"/>
                      </a:lnTo>
                      <a:lnTo>
                        <a:pt x="20" y="133"/>
                      </a:lnTo>
                      <a:lnTo>
                        <a:pt x="20" y="132"/>
                      </a:lnTo>
                      <a:lnTo>
                        <a:pt x="21" y="131"/>
                      </a:lnTo>
                      <a:lnTo>
                        <a:pt x="20" y="131"/>
                      </a:lnTo>
                      <a:lnTo>
                        <a:pt x="21" y="130"/>
                      </a:lnTo>
                      <a:lnTo>
                        <a:pt x="22" y="130"/>
                      </a:lnTo>
                      <a:lnTo>
                        <a:pt x="22" y="129"/>
                      </a:lnTo>
                      <a:lnTo>
                        <a:pt x="23" y="130"/>
                      </a:lnTo>
                      <a:lnTo>
                        <a:pt x="23" y="129"/>
                      </a:lnTo>
                      <a:lnTo>
                        <a:pt x="24" y="129"/>
                      </a:lnTo>
                      <a:lnTo>
                        <a:pt x="24" y="130"/>
                      </a:lnTo>
                      <a:lnTo>
                        <a:pt x="24" y="131"/>
                      </a:lnTo>
                      <a:lnTo>
                        <a:pt x="25" y="131"/>
                      </a:lnTo>
                      <a:lnTo>
                        <a:pt x="26" y="131"/>
                      </a:lnTo>
                      <a:lnTo>
                        <a:pt x="27" y="131"/>
                      </a:lnTo>
                      <a:lnTo>
                        <a:pt x="28" y="131"/>
                      </a:lnTo>
                      <a:lnTo>
                        <a:pt x="29" y="130"/>
                      </a:lnTo>
                      <a:lnTo>
                        <a:pt x="29" y="131"/>
                      </a:lnTo>
                      <a:lnTo>
                        <a:pt x="30" y="131"/>
                      </a:lnTo>
                      <a:lnTo>
                        <a:pt x="31" y="131"/>
                      </a:lnTo>
                      <a:lnTo>
                        <a:pt x="32" y="132"/>
                      </a:lnTo>
                      <a:lnTo>
                        <a:pt x="33" y="132"/>
                      </a:lnTo>
                      <a:lnTo>
                        <a:pt x="34" y="132"/>
                      </a:lnTo>
                      <a:lnTo>
                        <a:pt x="34" y="133"/>
                      </a:lnTo>
                      <a:lnTo>
                        <a:pt x="35" y="132"/>
                      </a:lnTo>
                      <a:lnTo>
                        <a:pt x="35" y="131"/>
                      </a:lnTo>
                      <a:lnTo>
                        <a:pt x="36" y="131"/>
                      </a:lnTo>
                      <a:lnTo>
                        <a:pt x="36" y="130"/>
                      </a:lnTo>
                      <a:lnTo>
                        <a:pt x="37" y="130"/>
                      </a:lnTo>
                      <a:lnTo>
                        <a:pt x="38" y="130"/>
                      </a:lnTo>
                      <a:lnTo>
                        <a:pt x="39" y="131"/>
                      </a:lnTo>
                      <a:lnTo>
                        <a:pt x="39" y="132"/>
                      </a:lnTo>
                      <a:lnTo>
                        <a:pt x="39" y="133"/>
                      </a:lnTo>
                      <a:lnTo>
                        <a:pt x="40" y="133"/>
                      </a:lnTo>
                      <a:lnTo>
                        <a:pt x="40" y="132"/>
                      </a:lnTo>
                      <a:lnTo>
                        <a:pt x="41" y="133"/>
                      </a:lnTo>
                      <a:lnTo>
                        <a:pt x="41" y="134"/>
                      </a:lnTo>
                      <a:lnTo>
                        <a:pt x="41" y="133"/>
                      </a:lnTo>
                      <a:lnTo>
                        <a:pt x="41" y="132"/>
                      </a:lnTo>
                      <a:lnTo>
                        <a:pt x="42" y="132"/>
                      </a:lnTo>
                      <a:lnTo>
                        <a:pt x="43" y="132"/>
                      </a:lnTo>
                      <a:lnTo>
                        <a:pt x="43" y="133"/>
                      </a:lnTo>
                      <a:lnTo>
                        <a:pt x="44" y="133"/>
                      </a:lnTo>
                      <a:lnTo>
                        <a:pt x="44" y="132"/>
                      </a:lnTo>
                      <a:lnTo>
                        <a:pt x="44" y="131"/>
                      </a:lnTo>
                      <a:lnTo>
                        <a:pt x="44" y="130"/>
                      </a:lnTo>
                      <a:lnTo>
                        <a:pt x="45" y="129"/>
                      </a:lnTo>
                      <a:lnTo>
                        <a:pt x="46" y="128"/>
                      </a:lnTo>
                      <a:lnTo>
                        <a:pt x="47" y="127"/>
                      </a:lnTo>
                      <a:lnTo>
                        <a:pt x="46" y="126"/>
                      </a:lnTo>
                      <a:lnTo>
                        <a:pt x="46" y="124"/>
                      </a:lnTo>
                      <a:lnTo>
                        <a:pt x="47" y="124"/>
                      </a:lnTo>
                      <a:lnTo>
                        <a:pt x="47" y="122"/>
                      </a:lnTo>
                      <a:lnTo>
                        <a:pt x="48" y="122"/>
                      </a:lnTo>
                      <a:lnTo>
                        <a:pt x="47" y="121"/>
                      </a:lnTo>
                      <a:lnTo>
                        <a:pt x="47" y="122"/>
                      </a:lnTo>
                      <a:lnTo>
                        <a:pt x="45" y="121"/>
                      </a:lnTo>
                      <a:lnTo>
                        <a:pt x="45" y="120"/>
                      </a:lnTo>
                      <a:lnTo>
                        <a:pt x="46" y="120"/>
                      </a:lnTo>
                      <a:lnTo>
                        <a:pt x="45" y="120"/>
                      </a:lnTo>
                      <a:lnTo>
                        <a:pt x="44" y="119"/>
                      </a:lnTo>
                      <a:lnTo>
                        <a:pt x="43" y="119"/>
                      </a:lnTo>
                      <a:lnTo>
                        <a:pt x="43" y="118"/>
                      </a:lnTo>
                      <a:lnTo>
                        <a:pt x="43" y="117"/>
                      </a:lnTo>
                      <a:lnTo>
                        <a:pt x="43" y="116"/>
                      </a:lnTo>
                      <a:lnTo>
                        <a:pt x="44" y="116"/>
                      </a:lnTo>
                      <a:lnTo>
                        <a:pt x="43" y="114"/>
                      </a:lnTo>
                      <a:lnTo>
                        <a:pt x="42" y="114"/>
                      </a:lnTo>
                      <a:lnTo>
                        <a:pt x="42" y="113"/>
                      </a:lnTo>
                      <a:lnTo>
                        <a:pt x="42" y="112"/>
                      </a:lnTo>
                      <a:lnTo>
                        <a:pt x="43" y="112"/>
                      </a:lnTo>
                      <a:lnTo>
                        <a:pt x="44" y="112"/>
                      </a:lnTo>
                      <a:lnTo>
                        <a:pt x="45" y="112"/>
                      </a:lnTo>
                      <a:lnTo>
                        <a:pt x="45" y="113"/>
                      </a:lnTo>
                      <a:lnTo>
                        <a:pt x="46" y="113"/>
                      </a:lnTo>
                      <a:lnTo>
                        <a:pt x="47" y="112"/>
                      </a:lnTo>
                      <a:lnTo>
                        <a:pt x="48" y="112"/>
                      </a:lnTo>
                      <a:lnTo>
                        <a:pt x="48" y="113"/>
                      </a:lnTo>
                      <a:lnTo>
                        <a:pt x="49" y="113"/>
                      </a:lnTo>
                      <a:lnTo>
                        <a:pt x="50" y="113"/>
                      </a:lnTo>
                      <a:lnTo>
                        <a:pt x="50" y="112"/>
                      </a:lnTo>
                      <a:lnTo>
                        <a:pt x="51" y="112"/>
                      </a:lnTo>
                      <a:lnTo>
                        <a:pt x="52" y="112"/>
                      </a:lnTo>
                      <a:lnTo>
                        <a:pt x="53" y="111"/>
                      </a:lnTo>
                      <a:lnTo>
                        <a:pt x="54" y="112"/>
                      </a:lnTo>
                      <a:lnTo>
                        <a:pt x="55" y="112"/>
                      </a:lnTo>
                      <a:lnTo>
                        <a:pt x="56" y="112"/>
                      </a:lnTo>
                      <a:lnTo>
                        <a:pt x="56" y="111"/>
                      </a:lnTo>
                      <a:lnTo>
                        <a:pt x="57" y="111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6" y="109"/>
                      </a:lnTo>
                      <a:lnTo>
                        <a:pt x="55" y="109"/>
                      </a:lnTo>
                      <a:lnTo>
                        <a:pt x="55" y="108"/>
                      </a:lnTo>
                      <a:lnTo>
                        <a:pt x="56" y="108"/>
                      </a:lnTo>
                      <a:lnTo>
                        <a:pt x="56" y="107"/>
                      </a:lnTo>
                      <a:lnTo>
                        <a:pt x="55" y="107"/>
                      </a:lnTo>
                      <a:lnTo>
                        <a:pt x="55" y="106"/>
                      </a:lnTo>
                      <a:lnTo>
                        <a:pt x="55" y="105"/>
                      </a:lnTo>
                      <a:lnTo>
                        <a:pt x="56" y="105"/>
                      </a:lnTo>
                      <a:lnTo>
                        <a:pt x="57" y="105"/>
                      </a:lnTo>
                      <a:lnTo>
                        <a:pt x="58" y="105"/>
                      </a:lnTo>
                      <a:lnTo>
                        <a:pt x="59" y="104"/>
                      </a:lnTo>
                      <a:lnTo>
                        <a:pt x="58" y="103"/>
                      </a:lnTo>
                      <a:lnTo>
                        <a:pt x="58" y="102"/>
                      </a:lnTo>
                      <a:lnTo>
                        <a:pt x="59" y="102"/>
                      </a:lnTo>
                      <a:lnTo>
                        <a:pt x="60" y="102"/>
                      </a:lnTo>
                      <a:lnTo>
                        <a:pt x="60" y="101"/>
                      </a:lnTo>
                      <a:lnTo>
                        <a:pt x="61" y="100"/>
                      </a:lnTo>
                      <a:lnTo>
                        <a:pt x="62" y="99"/>
                      </a:lnTo>
                      <a:lnTo>
                        <a:pt x="63" y="99"/>
                      </a:lnTo>
                      <a:lnTo>
                        <a:pt x="64" y="99"/>
                      </a:lnTo>
                      <a:lnTo>
                        <a:pt x="63" y="99"/>
                      </a:lnTo>
                      <a:lnTo>
                        <a:pt x="64" y="100"/>
                      </a:lnTo>
                      <a:lnTo>
                        <a:pt x="63" y="101"/>
                      </a:lnTo>
                      <a:lnTo>
                        <a:pt x="63" y="102"/>
                      </a:lnTo>
                      <a:lnTo>
                        <a:pt x="65" y="102"/>
                      </a:lnTo>
                      <a:lnTo>
                        <a:pt x="66" y="102"/>
                      </a:lnTo>
                      <a:lnTo>
                        <a:pt x="66" y="101"/>
                      </a:lnTo>
                      <a:lnTo>
                        <a:pt x="67" y="101"/>
                      </a:lnTo>
                      <a:lnTo>
                        <a:pt x="68" y="102"/>
                      </a:lnTo>
                      <a:lnTo>
                        <a:pt x="69" y="101"/>
                      </a:lnTo>
                      <a:lnTo>
                        <a:pt x="70" y="102"/>
                      </a:lnTo>
                      <a:lnTo>
                        <a:pt x="70" y="103"/>
                      </a:lnTo>
                      <a:lnTo>
                        <a:pt x="71" y="103"/>
                      </a:lnTo>
                      <a:lnTo>
                        <a:pt x="72" y="104"/>
                      </a:lnTo>
                      <a:lnTo>
                        <a:pt x="73" y="103"/>
                      </a:lnTo>
                      <a:lnTo>
                        <a:pt x="74" y="103"/>
                      </a:lnTo>
                      <a:lnTo>
                        <a:pt x="74" y="102"/>
                      </a:lnTo>
                      <a:lnTo>
                        <a:pt x="76" y="102"/>
                      </a:lnTo>
                      <a:lnTo>
                        <a:pt x="77" y="101"/>
                      </a:lnTo>
                      <a:lnTo>
                        <a:pt x="78" y="102"/>
                      </a:lnTo>
                      <a:lnTo>
                        <a:pt x="80" y="103"/>
                      </a:lnTo>
                      <a:lnTo>
                        <a:pt x="80" y="104"/>
                      </a:lnTo>
                      <a:lnTo>
                        <a:pt x="81" y="104"/>
                      </a:lnTo>
                      <a:lnTo>
                        <a:pt x="81" y="105"/>
                      </a:lnTo>
                      <a:lnTo>
                        <a:pt x="81" y="106"/>
                      </a:lnTo>
                      <a:lnTo>
                        <a:pt x="81" y="107"/>
                      </a:lnTo>
                      <a:lnTo>
                        <a:pt x="82" y="107"/>
                      </a:lnTo>
                      <a:lnTo>
                        <a:pt x="81" y="108"/>
                      </a:lnTo>
                      <a:lnTo>
                        <a:pt x="82" y="108"/>
                      </a:lnTo>
                      <a:lnTo>
                        <a:pt x="83" y="109"/>
                      </a:lnTo>
                      <a:lnTo>
                        <a:pt x="84" y="109"/>
                      </a:lnTo>
                      <a:lnTo>
                        <a:pt x="85" y="109"/>
                      </a:lnTo>
                      <a:lnTo>
                        <a:pt x="86" y="108"/>
                      </a:lnTo>
                      <a:lnTo>
                        <a:pt x="87" y="108"/>
                      </a:lnTo>
                      <a:lnTo>
                        <a:pt x="87" y="107"/>
                      </a:lnTo>
                      <a:lnTo>
                        <a:pt x="88" y="107"/>
                      </a:lnTo>
                      <a:lnTo>
                        <a:pt x="88" y="108"/>
                      </a:lnTo>
                      <a:lnTo>
                        <a:pt x="89" y="108"/>
                      </a:lnTo>
                      <a:lnTo>
                        <a:pt x="90" y="108"/>
                      </a:lnTo>
                      <a:lnTo>
                        <a:pt x="90" y="107"/>
                      </a:lnTo>
                      <a:lnTo>
                        <a:pt x="91" y="107"/>
                      </a:lnTo>
                      <a:lnTo>
                        <a:pt x="91" y="106"/>
                      </a:lnTo>
                      <a:lnTo>
                        <a:pt x="92" y="106"/>
                      </a:lnTo>
                      <a:lnTo>
                        <a:pt x="93" y="107"/>
                      </a:lnTo>
                      <a:lnTo>
                        <a:pt x="94" y="107"/>
                      </a:lnTo>
                      <a:lnTo>
                        <a:pt x="95" y="108"/>
                      </a:lnTo>
                      <a:lnTo>
                        <a:pt x="97" y="109"/>
                      </a:lnTo>
                      <a:lnTo>
                        <a:pt x="97" y="108"/>
                      </a:lnTo>
                      <a:lnTo>
                        <a:pt x="97" y="107"/>
                      </a:lnTo>
                      <a:lnTo>
                        <a:pt x="98" y="107"/>
                      </a:lnTo>
                      <a:lnTo>
                        <a:pt x="97" y="106"/>
                      </a:lnTo>
                      <a:lnTo>
                        <a:pt x="98" y="106"/>
                      </a:lnTo>
                      <a:lnTo>
                        <a:pt x="98" y="105"/>
                      </a:lnTo>
                      <a:lnTo>
                        <a:pt x="99" y="105"/>
                      </a:lnTo>
                      <a:lnTo>
                        <a:pt x="99" y="104"/>
                      </a:lnTo>
                      <a:lnTo>
                        <a:pt x="98" y="103"/>
                      </a:lnTo>
                      <a:lnTo>
                        <a:pt x="99" y="103"/>
                      </a:lnTo>
                      <a:lnTo>
                        <a:pt x="99" y="102"/>
                      </a:lnTo>
                      <a:lnTo>
                        <a:pt x="100" y="101"/>
                      </a:lnTo>
                      <a:lnTo>
                        <a:pt x="99" y="101"/>
                      </a:lnTo>
                      <a:lnTo>
                        <a:pt x="99" y="100"/>
                      </a:lnTo>
                      <a:lnTo>
                        <a:pt x="100" y="99"/>
                      </a:lnTo>
                      <a:lnTo>
                        <a:pt x="99" y="98"/>
                      </a:lnTo>
                      <a:lnTo>
                        <a:pt x="99" y="97"/>
                      </a:lnTo>
                      <a:lnTo>
                        <a:pt x="99" y="96"/>
                      </a:lnTo>
                      <a:lnTo>
                        <a:pt x="100" y="96"/>
                      </a:lnTo>
                      <a:lnTo>
                        <a:pt x="100" y="95"/>
                      </a:lnTo>
                      <a:lnTo>
                        <a:pt x="99" y="95"/>
                      </a:lnTo>
                      <a:lnTo>
                        <a:pt x="99" y="94"/>
                      </a:lnTo>
                      <a:lnTo>
                        <a:pt x="98" y="94"/>
                      </a:lnTo>
                      <a:lnTo>
                        <a:pt x="97" y="94"/>
                      </a:lnTo>
                      <a:lnTo>
                        <a:pt x="97" y="93"/>
                      </a:lnTo>
                      <a:lnTo>
                        <a:pt x="99" y="93"/>
                      </a:lnTo>
                      <a:lnTo>
                        <a:pt x="99" y="92"/>
                      </a:lnTo>
                      <a:lnTo>
                        <a:pt x="100" y="92"/>
                      </a:lnTo>
                      <a:lnTo>
                        <a:pt x="100" y="93"/>
                      </a:lnTo>
                      <a:lnTo>
                        <a:pt x="101" y="93"/>
                      </a:lnTo>
                      <a:lnTo>
                        <a:pt x="102" y="93"/>
                      </a:lnTo>
                      <a:lnTo>
                        <a:pt x="103" y="94"/>
                      </a:lnTo>
                      <a:lnTo>
                        <a:pt x="104" y="93"/>
                      </a:lnTo>
                      <a:lnTo>
                        <a:pt x="104" y="94"/>
                      </a:lnTo>
                      <a:lnTo>
                        <a:pt x="106" y="94"/>
                      </a:lnTo>
                      <a:lnTo>
                        <a:pt x="107" y="94"/>
                      </a:lnTo>
                      <a:lnTo>
                        <a:pt x="107" y="93"/>
                      </a:lnTo>
                      <a:lnTo>
                        <a:pt x="108" y="93"/>
                      </a:lnTo>
                      <a:lnTo>
                        <a:pt x="108" y="92"/>
                      </a:lnTo>
                      <a:lnTo>
                        <a:pt x="108" y="91"/>
                      </a:lnTo>
                      <a:lnTo>
                        <a:pt x="109" y="91"/>
                      </a:lnTo>
                      <a:lnTo>
                        <a:pt x="110" y="91"/>
                      </a:lnTo>
                      <a:lnTo>
                        <a:pt x="111" y="91"/>
                      </a:lnTo>
                      <a:lnTo>
                        <a:pt x="111" y="90"/>
                      </a:lnTo>
                      <a:lnTo>
                        <a:pt x="112" y="91"/>
                      </a:lnTo>
                      <a:lnTo>
                        <a:pt x="113" y="92"/>
                      </a:lnTo>
                      <a:lnTo>
                        <a:pt x="114" y="92"/>
                      </a:lnTo>
                      <a:lnTo>
                        <a:pt x="114" y="91"/>
                      </a:lnTo>
                      <a:lnTo>
                        <a:pt x="113" y="91"/>
                      </a:lnTo>
                      <a:lnTo>
                        <a:pt x="114" y="90"/>
                      </a:lnTo>
                      <a:lnTo>
                        <a:pt x="114" y="89"/>
                      </a:lnTo>
                      <a:lnTo>
                        <a:pt x="115" y="90"/>
                      </a:lnTo>
                      <a:lnTo>
                        <a:pt x="116" y="90"/>
                      </a:lnTo>
                      <a:lnTo>
                        <a:pt x="117" y="90"/>
                      </a:lnTo>
                      <a:lnTo>
                        <a:pt x="118" y="90"/>
                      </a:lnTo>
                      <a:lnTo>
                        <a:pt x="119" y="90"/>
                      </a:lnTo>
                      <a:lnTo>
                        <a:pt x="120" y="90"/>
                      </a:lnTo>
                      <a:lnTo>
                        <a:pt x="120" y="89"/>
                      </a:lnTo>
                      <a:lnTo>
                        <a:pt x="119" y="89"/>
                      </a:lnTo>
                      <a:lnTo>
                        <a:pt x="119" y="88"/>
                      </a:lnTo>
                      <a:lnTo>
                        <a:pt x="120" y="88"/>
                      </a:lnTo>
                      <a:lnTo>
                        <a:pt x="120" y="87"/>
                      </a:lnTo>
                      <a:lnTo>
                        <a:pt x="120" y="86"/>
                      </a:lnTo>
                      <a:lnTo>
                        <a:pt x="121" y="86"/>
                      </a:lnTo>
                      <a:lnTo>
                        <a:pt x="122" y="86"/>
                      </a:lnTo>
                      <a:lnTo>
                        <a:pt x="122" y="85"/>
                      </a:lnTo>
                      <a:lnTo>
                        <a:pt x="123" y="85"/>
                      </a:lnTo>
                      <a:lnTo>
                        <a:pt x="123" y="86"/>
                      </a:lnTo>
                      <a:lnTo>
                        <a:pt x="124" y="86"/>
                      </a:lnTo>
                      <a:lnTo>
                        <a:pt x="125" y="86"/>
                      </a:lnTo>
                      <a:lnTo>
                        <a:pt x="126" y="86"/>
                      </a:lnTo>
                      <a:lnTo>
                        <a:pt x="127" y="86"/>
                      </a:lnTo>
                      <a:lnTo>
                        <a:pt x="128" y="86"/>
                      </a:lnTo>
                      <a:lnTo>
                        <a:pt x="128" y="87"/>
                      </a:lnTo>
                      <a:lnTo>
                        <a:pt x="129" y="87"/>
                      </a:lnTo>
                      <a:lnTo>
                        <a:pt x="129" y="86"/>
                      </a:lnTo>
                      <a:lnTo>
                        <a:pt x="129" y="85"/>
                      </a:lnTo>
                      <a:lnTo>
                        <a:pt x="130" y="86"/>
                      </a:lnTo>
                      <a:lnTo>
                        <a:pt x="130" y="87"/>
                      </a:lnTo>
                      <a:lnTo>
                        <a:pt x="131" y="87"/>
                      </a:lnTo>
                      <a:lnTo>
                        <a:pt x="131" y="88"/>
                      </a:lnTo>
                      <a:lnTo>
                        <a:pt x="132" y="88"/>
                      </a:lnTo>
                      <a:lnTo>
                        <a:pt x="133" y="88"/>
                      </a:lnTo>
                      <a:lnTo>
                        <a:pt x="133" y="87"/>
                      </a:lnTo>
                      <a:lnTo>
                        <a:pt x="134" y="88"/>
                      </a:lnTo>
                      <a:lnTo>
                        <a:pt x="133" y="89"/>
                      </a:lnTo>
                      <a:lnTo>
                        <a:pt x="134" y="89"/>
                      </a:lnTo>
                      <a:lnTo>
                        <a:pt x="134" y="90"/>
                      </a:lnTo>
                      <a:lnTo>
                        <a:pt x="135" y="90"/>
                      </a:lnTo>
                      <a:lnTo>
                        <a:pt x="136" y="90"/>
                      </a:lnTo>
                      <a:lnTo>
                        <a:pt x="137" y="90"/>
                      </a:lnTo>
                      <a:lnTo>
                        <a:pt x="137" y="89"/>
                      </a:lnTo>
                      <a:lnTo>
                        <a:pt x="138" y="89"/>
                      </a:lnTo>
                      <a:lnTo>
                        <a:pt x="139" y="89"/>
                      </a:lnTo>
                      <a:lnTo>
                        <a:pt x="140" y="89"/>
                      </a:lnTo>
                      <a:lnTo>
                        <a:pt x="141" y="89"/>
                      </a:lnTo>
                      <a:lnTo>
                        <a:pt x="142" y="88"/>
                      </a:lnTo>
                      <a:lnTo>
                        <a:pt x="142" y="89"/>
                      </a:lnTo>
                      <a:lnTo>
                        <a:pt x="143" y="88"/>
                      </a:lnTo>
                      <a:lnTo>
                        <a:pt x="143" y="89"/>
                      </a:lnTo>
                      <a:lnTo>
                        <a:pt x="143" y="90"/>
                      </a:lnTo>
                      <a:lnTo>
                        <a:pt x="144" y="90"/>
                      </a:lnTo>
                      <a:lnTo>
                        <a:pt x="145" y="89"/>
                      </a:lnTo>
                      <a:lnTo>
                        <a:pt x="146" y="89"/>
                      </a:lnTo>
                      <a:lnTo>
                        <a:pt x="147" y="89"/>
                      </a:lnTo>
                      <a:lnTo>
                        <a:pt x="148" y="89"/>
                      </a:lnTo>
                      <a:lnTo>
                        <a:pt x="148" y="88"/>
                      </a:lnTo>
                      <a:lnTo>
                        <a:pt x="148" y="87"/>
                      </a:lnTo>
                      <a:lnTo>
                        <a:pt x="147" y="87"/>
                      </a:lnTo>
                      <a:lnTo>
                        <a:pt x="147" y="86"/>
                      </a:lnTo>
                      <a:lnTo>
                        <a:pt x="148" y="86"/>
                      </a:lnTo>
                      <a:lnTo>
                        <a:pt x="149" y="86"/>
                      </a:lnTo>
                      <a:lnTo>
                        <a:pt x="150" y="86"/>
                      </a:lnTo>
                      <a:lnTo>
                        <a:pt x="150" y="85"/>
                      </a:lnTo>
                      <a:lnTo>
                        <a:pt x="150" y="84"/>
                      </a:lnTo>
                      <a:lnTo>
                        <a:pt x="151" y="83"/>
                      </a:lnTo>
                      <a:lnTo>
                        <a:pt x="152" y="82"/>
                      </a:lnTo>
                      <a:lnTo>
                        <a:pt x="152" y="81"/>
                      </a:lnTo>
                      <a:lnTo>
                        <a:pt x="151" y="80"/>
                      </a:lnTo>
                      <a:lnTo>
                        <a:pt x="152" y="79"/>
                      </a:lnTo>
                      <a:lnTo>
                        <a:pt x="153" y="79"/>
                      </a:lnTo>
                      <a:lnTo>
                        <a:pt x="153" y="78"/>
                      </a:lnTo>
                      <a:lnTo>
                        <a:pt x="154" y="78"/>
                      </a:lnTo>
                      <a:lnTo>
                        <a:pt x="154" y="79"/>
                      </a:lnTo>
                      <a:lnTo>
                        <a:pt x="154" y="78"/>
                      </a:lnTo>
                      <a:lnTo>
                        <a:pt x="155" y="79"/>
                      </a:lnTo>
                      <a:lnTo>
                        <a:pt x="155" y="78"/>
                      </a:lnTo>
                      <a:lnTo>
                        <a:pt x="156" y="78"/>
                      </a:lnTo>
                      <a:lnTo>
                        <a:pt x="157" y="78"/>
                      </a:lnTo>
                      <a:lnTo>
                        <a:pt x="157" y="77"/>
                      </a:lnTo>
                      <a:lnTo>
                        <a:pt x="158" y="76"/>
                      </a:lnTo>
                      <a:lnTo>
                        <a:pt x="158" y="75"/>
                      </a:lnTo>
                      <a:lnTo>
                        <a:pt x="158" y="74"/>
                      </a:lnTo>
                      <a:lnTo>
                        <a:pt x="158" y="73"/>
                      </a:lnTo>
                      <a:lnTo>
                        <a:pt x="159" y="73"/>
                      </a:lnTo>
                      <a:lnTo>
                        <a:pt x="159" y="72"/>
                      </a:lnTo>
                      <a:lnTo>
                        <a:pt x="159" y="71"/>
                      </a:lnTo>
                      <a:lnTo>
                        <a:pt x="159" y="70"/>
                      </a:lnTo>
                      <a:lnTo>
                        <a:pt x="159" y="69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1" y="67"/>
                      </a:lnTo>
                      <a:lnTo>
                        <a:pt x="162" y="67"/>
                      </a:lnTo>
                      <a:lnTo>
                        <a:pt x="163" y="66"/>
                      </a:lnTo>
                      <a:lnTo>
                        <a:pt x="163" y="65"/>
                      </a:lnTo>
                      <a:lnTo>
                        <a:pt x="164" y="65"/>
                      </a:lnTo>
                      <a:lnTo>
                        <a:pt x="165" y="66"/>
                      </a:lnTo>
                      <a:lnTo>
                        <a:pt x="166" y="66"/>
                      </a:lnTo>
                      <a:lnTo>
                        <a:pt x="166" y="65"/>
                      </a:lnTo>
                      <a:lnTo>
                        <a:pt x="167" y="65"/>
                      </a:lnTo>
                      <a:lnTo>
                        <a:pt x="167" y="64"/>
                      </a:lnTo>
                      <a:lnTo>
                        <a:pt x="167" y="63"/>
                      </a:lnTo>
                      <a:lnTo>
                        <a:pt x="166" y="63"/>
                      </a:lnTo>
                      <a:lnTo>
                        <a:pt x="166" y="62"/>
                      </a:lnTo>
                      <a:lnTo>
                        <a:pt x="167" y="62"/>
                      </a:lnTo>
                      <a:lnTo>
                        <a:pt x="167" y="61"/>
                      </a:lnTo>
                      <a:lnTo>
                        <a:pt x="168" y="60"/>
                      </a:lnTo>
                      <a:lnTo>
                        <a:pt x="169" y="60"/>
                      </a:lnTo>
                      <a:lnTo>
                        <a:pt x="170" y="60"/>
                      </a:lnTo>
                      <a:lnTo>
                        <a:pt x="171" y="60"/>
                      </a:lnTo>
                      <a:lnTo>
                        <a:pt x="172" y="60"/>
                      </a:lnTo>
                      <a:lnTo>
                        <a:pt x="173" y="58"/>
                      </a:lnTo>
                      <a:lnTo>
                        <a:pt x="175" y="59"/>
                      </a:lnTo>
                      <a:lnTo>
                        <a:pt x="176" y="60"/>
                      </a:lnTo>
                      <a:lnTo>
                        <a:pt x="177" y="60"/>
                      </a:lnTo>
                      <a:lnTo>
                        <a:pt x="176" y="61"/>
                      </a:lnTo>
                      <a:lnTo>
                        <a:pt x="177" y="61"/>
                      </a:lnTo>
                      <a:lnTo>
                        <a:pt x="178" y="62"/>
                      </a:lnTo>
                      <a:lnTo>
                        <a:pt x="178" y="63"/>
                      </a:lnTo>
                      <a:lnTo>
                        <a:pt x="179" y="63"/>
                      </a:lnTo>
                      <a:lnTo>
                        <a:pt x="180" y="64"/>
                      </a:lnTo>
                      <a:lnTo>
                        <a:pt x="181" y="64"/>
                      </a:lnTo>
                      <a:lnTo>
                        <a:pt x="181" y="63"/>
                      </a:lnTo>
                      <a:lnTo>
                        <a:pt x="181" y="62"/>
                      </a:lnTo>
                      <a:lnTo>
                        <a:pt x="182" y="62"/>
                      </a:lnTo>
                      <a:lnTo>
                        <a:pt x="183" y="62"/>
                      </a:lnTo>
                      <a:lnTo>
                        <a:pt x="183" y="61"/>
                      </a:lnTo>
                      <a:lnTo>
                        <a:pt x="184" y="61"/>
                      </a:lnTo>
                      <a:lnTo>
                        <a:pt x="184" y="60"/>
                      </a:lnTo>
                      <a:lnTo>
                        <a:pt x="185" y="60"/>
                      </a:lnTo>
                      <a:lnTo>
                        <a:pt x="186" y="60"/>
                      </a:lnTo>
                      <a:lnTo>
                        <a:pt x="187" y="59"/>
                      </a:lnTo>
                      <a:lnTo>
                        <a:pt x="188" y="58"/>
                      </a:lnTo>
                      <a:lnTo>
                        <a:pt x="189" y="59"/>
                      </a:lnTo>
                      <a:lnTo>
                        <a:pt x="190" y="59"/>
                      </a:lnTo>
                      <a:lnTo>
                        <a:pt x="190" y="58"/>
                      </a:lnTo>
                      <a:lnTo>
                        <a:pt x="191" y="58"/>
                      </a:lnTo>
                      <a:lnTo>
                        <a:pt x="192" y="58"/>
                      </a:lnTo>
                      <a:lnTo>
                        <a:pt x="192" y="57"/>
                      </a:lnTo>
                      <a:lnTo>
                        <a:pt x="193" y="57"/>
                      </a:lnTo>
                      <a:lnTo>
                        <a:pt x="193" y="56"/>
                      </a:lnTo>
                      <a:lnTo>
                        <a:pt x="193" y="55"/>
                      </a:lnTo>
                      <a:lnTo>
                        <a:pt x="194" y="55"/>
                      </a:lnTo>
                      <a:lnTo>
                        <a:pt x="195" y="56"/>
                      </a:lnTo>
                      <a:lnTo>
                        <a:pt x="196" y="56"/>
                      </a:lnTo>
                      <a:lnTo>
                        <a:pt x="196" y="55"/>
                      </a:lnTo>
                      <a:lnTo>
                        <a:pt x="197" y="56"/>
                      </a:lnTo>
                      <a:lnTo>
                        <a:pt x="197" y="57"/>
                      </a:lnTo>
                      <a:lnTo>
                        <a:pt x="198" y="57"/>
                      </a:lnTo>
                      <a:lnTo>
                        <a:pt x="198" y="58"/>
                      </a:lnTo>
                      <a:lnTo>
                        <a:pt x="198" y="59"/>
                      </a:lnTo>
                      <a:lnTo>
                        <a:pt x="198" y="60"/>
                      </a:lnTo>
                      <a:lnTo>
                        <a:pt x="198" y="61"/>
                      </a:lnTo>
                      <a:lnTo>
                        <a:pt x="199" y="62"/>
                      </a:lnTo>
                      <a:lnTo>
                        <a:pt x="199" y="63"/>
                      </a:lnTo>
                      <a:lnTo>
                        <a:pt x="199" y="62"/>
                      </a:lnTo>
                      <a:lnTo>
                        <a:pt x="200" y="63"/>
                      </a:lnTo>
                      <a:lnTo>
                        <a:pt x="201" y="63"/>
                      </a:lnTo>
                      <a:lnTo>
                        <a:pt x="202" y="63"/>
                      </a:lnTo>
                      <a:lnTo>
                        <a:pt x="202" y="64"/>
                      </a:lnTo>
                      <a:lnTo>
                        <a:pt x="203" y="64"/>
                      </a:lnTo>
                      <a:lnTo>
                        <a:pt x="203" y="65"/>
                      </a:lnTo>
                      <a:lnTo>
                        <a:pt x="203" y="66"/>
                      </a:lnTo>
                      <a:lnTo>
                        <a:pt x="204" y="67"/>
                      </a:lnTo>
                      <a:lnTo>
                        <a:pt x="205" y="67"/>
                      </a:lnTo>
                      <a:lnTo>
                        <a:pt x="206" y="68"/>
                      </a:lnTo>
                      <a:lnTo>
                        <a:pt x="207" y="68"/>
                      </a:lnTo>
                      <a:lnTo>
                        <a:pt x="208" y="68"/>
                      </a:lnTo>
                      <a:lnTo>
                        <a:pt x="209" y="68"/>
                      </a:lnTo>
                      <a:lnTo>
                        <a:pt x="209" y="67"/>
                      </a:lnTo>
                      <a:lnTo>
                        <a:pt x="210" y="67"/>
                      </a:lnTo>
                      <a:lnTo>
                        <a:pt x="210" y="66"/>
                      </a:lnTo>
                      <a:lnTo>
                        <a:pt x="211" y="66"/>
                      </a:lnTo>
                      <a:lnTo>
                        <a:pt x="211" y="67"/>
                      </a:lnTo>
                      <a:lnTo>
                        <a:pt x="212" y="66"/>
                      </a:lnTo>
                      <a:lnTo>
                        <a:pt x="213" y="66"/>
                      </a:lnTo>
                      <a:lnTo>
                        <a:pt x="214" y="66"/>
                      </a:lnTo>
                      <a:lnTo>
                        <a:pt x="215" y="65"/>
                      </a:lnTo>
                      <a:lnTo>
                        <a:pt x="215" y="66"/>
                      </a:lnTo>
                      <a:lnTo>
                        <a:pt x="216" y="66"/>
                      </a:lnTo>
                      <a:lnTo>
                        <a:pt x="216" y="67"/>
                      </a:lnTo>
                      <a:lnTo>
                        <a:pt x="216" y="68"/>
                      </a:lnTo>
                      <a:lnTo>
                        <a:pt x="217" y="69"/>
                      </a:lnTo>
                      <a:lnTo>
                        <a:pt x="218" y="69"/>
                      </a:lnTo>
                      <a:lnTo>
                        <a:pt x="219" y="69"/>
                      </a:lnTo>
                      <a:lnTo>
                        <a:pt x="220" y="69"/>
                      </a:lnTo>
                      <a:lnTo>
                        <a:pt x="221" y="69"/>
                      </a:lnTo>
                      <a:lnTo>
                        <a:pt x="221" y="70"/>
                      </a:lnTo>
                      <a:lnTo>
                        <a:pt x="222" y="70"/>
                      </a:lnTo>
                      <a:lnTo>
                        <a:pt x="223" y="69"/>
                      </a:lnTo>
                      <a:lnTo>
                        <a:pt x="223" y="70"/>
                      </a:lnTo>
                      <a:lnTo>
                        <a:pt x="224" y="70"/>
                      </a:lnTo>
                      <a:lnTo>
                        <a:pt x="224" y="71"/>
                      </a:lnTo>
                      <a:lnTo>
                        <a:pt x="225" y="70"/>
                      </a:lnTo>
                      <a:lnTo>
                        <a:pt x="225" y="71"/>
                      </a:lnTo>
                      <a:lnTo>
                        <a:pt x="226" y="71"/>
                      </a:lnTo>
                      <a:lnTo>
                        <a:pt x="227" y="71"/>
                      </a:lnTo>
                      <a:lnTo>
                        <a:pt x="228" y="72"/>
                      </a:lnTo>
                      <a:lnTo>
                        <a:pt x="228" y="73"/>
                      </a:lnTo>
                      <a:lnTo>
                        <a:pt x="228" y="74"/>
                      </a:lnTo>
                      <a:lnTo>
                        <a:pt x="229" y="74"/>
                      </a:lnTo>
                      <a:lnTo>
                        <a:pt x="229" y="72"/>
                      </a:lnTo>
                      <a:lnTo>
                        <a:pt x="230" y="72"/>
                      </a:lnTo>
                      <a:lnTo>
                        <a:pt x="231" y="71"/>
                      </a:lnTo>
                      <a:lnTo>
                        <a:pt x="231" y="70"/>
                      </a:lnTo>
                      <a:lnTo>
                        <a:pt x="232" y="70"/>
                      </a:lnTo>
                      <a:lnTo>
                        <a:pt x="233" y="70"/>
                      </a:lnTo>
                      <a:lnTo>
                        <a:pt x="233" y="69"/>
                      </a:lnTo>
                      <a:lnTo>
                        <a:pt x="234" y="68"/>
                      </a:lnTo>
                      <a:lnTo>
                        <a:pt x="235" y="67"/>
                      </a:lnTo>
                      <a:lnTo>
                        <a:pt x="236" y="67"/>
                      </a:lnTo>
                      <a:lnTo>
                        <a:pt x="236" y="66"/>
                      </a:lnTo>
                      <a:lnTo>
                        <a:pt x="237" y="66"/>
                      </a:lnTo>
                      <a:lnTo>
                        <a:pt x="237" y="67"/>
                      </a:lnTo>
                      <a:lnTo>
                        <a:pt x="238" y="67"/>
                      </a:lnTo>
                      <a:lnTo>
                        <a:pt x="239" y="67"/>
                      </a:lnTo>
                      <a:lnTo>
                        <a:pt x="240" y="68"/>
                      </a:lnTo>
                      <a:lnTo>
                        <a:pt x="240" y="67"/>
                      </a:lnTo>
                      <a:lnTo>
                        <a:pt x="241" y="67"/>
                      </a:lnTo>
                      <a:lnTo>
                        <a:pt x="241" y="68"/>
                      </a:lnTo>
                      <a:lnTo>
                        <a:pt x="242" y="68"/>
                      </a:lnTo>
                      <a:lnTo>
                        <a:pt x="242" y="67"/>
                      </a:lnTo>
                      <a:lnTo>
                        <a:pt x="243" y="68"/>
                      </a:lnTo>
                      <a:lnTo>
                        <a:pt x="243" y="67"/>
                      </a:lnTo>
                      <a:lnTo>
                        <a:pt x="244" y="67"/>
                      </a:lnTo>
                      <a:lnTo>
                        <a:pt x="244" y="66"/>
                      </a:lnTo>
                      <a:lnTo>
                        <a:pt x="245" y="66"/>
                      </a:lnTo>
                      <a:lnTo>
                        <a:pt x="245" y="65"/>
                      </a:lnTo>
                      <a:lnTo>
                        <a:pt x="246" y="65"/>
                      </a:lnTo>
                      <a:lnTo>
                        <a:pt x="247" y="64"/>
                      </a:lnTo>
                      <a:lnTo>
                        <a:pt x="248" y="65"/>
                      </a:lnTo>
                      <a:lnTo>
                        <a:pt x="249" y="65"/>
                      </a:lnTo>
                      <a:lnTo>
                        <a:pt x="250" y="66"/>
                      </a:lnTo>
                      <a:lnTo>
                        <a:pt x="250" y="67"/>
                      </a:lnTo>
                      <a:lnTo>
                        <a:pt x="251" y="68"/>
                      </a:lnTo>
                      <a:lnTo>
                        <a:pt x="251" y="69"/>
                      </a:lnTo>
                      <a:lnTo>
                        <a:pt x="252" y="68"/>
                      </a:lnTo>
                      <a:lnTo>
                        <a:pt x="253" y="68"/>
                      </a:lnTo>
                      <a:lnTo>
                        <a:pt x="254" y="67"/>
                      </a:lnTo>
                      <a:lnTo>
                        <a:pt x="255" y="68"/>
                      </a:lnTo>
                      <a:lnTo>
                        <a:pt x="256" y="68"/>
                      </a:lnTo>
                      <a:lnTo>
                        <a:pt x="256" y="67"/>
                      </a:lnTo>
                      <a:lnTo>
                        <a:pt x="257" y="67"/>
                      </a:lnTo>
                      <a:lnTo>
                        <a:pt x="258" y="66"/>
                      </a:lnTo>
                      <a:lnTo>
                        <a:pt x="259" y="66"/>
                      </a:lnTo>
                      <a:lnTo>
                        <a:pt x="260" y="66"/>
                      </a:lnTo>
                      <a:lnTo>
                        <a:pt x="260" y="65"/>
                      </a:lnTo>
                      <a:lnTo>
                        <a:pt x="261" y="64"/>
                      </a:lnTo>
                      <a:lnTo>
                        <a:pt x="262" y="64"/>
                      </a:lnTo>
                      <a:lnTo>
                        <a:pt x="263" y="64"/>
                      </a:lnTo>
                      <a:lnTo>
                        <a:pt x="264" y="64"/>
                      </a:lnTo>
                      <a:lnTo>
                        <a:pt x="265" y="64"/>
                      </a:lnTo>
                      <a:lnTo>
                        <a:pt x="266" y="64"/>
                      </a:lnTo>
                      <a:lnTo>
                        <a:pt x="267" y="64"/>
                      </a:lnTo>
                      <a:lnTo>
                        <a:pt x="267" y="65"/>
                      </a:lnTo>
                      <a:lnTo>
                        <a:pt x="268" y="65"/>
                      </a:lnTo>
                      <a:lnTo>
                        <a:pt x="269" y="65"/>
                      </a:lnTo>
                      <a:lnTo>
                        <a:pt x="270" y="67"/>
                      </a:lnTo>
                      <a:lnTo>
                        <a:pt x="270" y="66"/>
                      </a:lnTo>
                      <a:lnTo>
                        <a:pt x="271" y="66"/>
                      </a:lnTo>
                      <a:lnTo>
                        <a:pt x="271" y="67"/>
                      </a:lnTo>
                      <a:lnTo>
                        <a:pt x="272" y="67"/>
                      </a:lnTo>
                      <a:lnTo>
                        <a:pt x="272" y="66"/>
                      </a:lnTo>
                      <a:lnTo>
                        <a:pt x="273" y="66"/>
                      </a:lnTo>
                      <a:lnTo>
                        <a:pt x="274" y="66"/>
                      </a:lnTo>
                      <a:lnTo>
                        <a:pt x="275" y="65"/>
                      </a:lnTo>
                      <a:lnTo>
                        <a:pt x="276" y="65"/>
                      </a:lnTo>
                      <a:lnTo>
                        <a:pt x="276" y="66"/>
                      </a:lnTo>
                      <a:lnTo>
                        <a:pt x="276" y="65"/>
                      </a:lnTo>
                      <a:lnTo>
                        <a:pt x="278" y="66"/>
                      </a:lnTo>
                      <a:lnTo>
                        <a:pt x="279" y="66"/>
                      </a:lnTo>
                      <a:lnTo>
                        <a:pt x="279" y="67"/>
                      </a:lnTo>
                      <a:lnTo>
                        <a:pt x="280" y="67"/>
                      </a:lnTo>
                      <a:lnTo>
                        <a:pt x="281" y="68"/>
                      </a:lnTo>
                      <a:lnTo>
                        <a:pt x="282" y="69"/>
                      </a:lnTo>
                      <a:lnTo>
                        <a:pt x="283" y="69"/>
                      </a:lnTo>
                      <a:lnTo>
                        <a:pt x="284" y="70"/>
                      </a:lnTo>
                      <a:lnTo>
                        <a:pt x="285" y="70"/>
                      </a:lnTo>
                      <a:lnTo>
                        <a:pt x="286" y="71"/>
                      </a:lnTo>
                      <a:lnTo>
                        <a:pt x="287" y="72"/>
                      </a:lnTo>
                      <a:lnTo>
                        <a:pt x="288" y="72"/>
                      </a:lnTo>
                      <a:lnTo>
                        <a:pt x="288" y="71"/>
                      </a:lnTo>
                      <a:lnTo>
                        <a:pt x="289" y="70"/>
                      </a:lnTo>
                      <a:lnTo>
                        <a:pt x="291" y="70"/>
                      </a:lnTo>
                      <a:lnTo>
                        <a:pt x="292" y="70"/>
                      </a:lnTo>
                      <a:lnTo>
                        <a:pt x="293" y="71"/>
                      </a:lnTo>
                      <a:lnTo>
                        <a:pt x="293" y="70"/>
                      </a:lnTo>
                      <a:lnTo>
                        <a:pt x="294" y="71"/>
                      </a:lnTo>
                      <a:lnTo>
                        <a:pt x="296" y="70"/>
                      </a:lnTo>
                      <a:lnTo>
                        <a:pt x="296" y="71"/>
                      </a:lnTo>
                      <a:lnTo>
                        <a:pt x="297" y="71"/>
                      </a:lnTo>
                      <a:lnTo>
                        <a:pt x="298" y="71"/>
                      </a:lnTo>
                      <a:lnTo>
                        <a:pt x="298" y="72"/>
                      </a:lnTo>
                      <a:lnTo>
                        <a:pt x="299" y="72"/>
                      </a:lnTo>
                      <a:lnTo>
                        <a:pt x="299" y="73"/>
                      </a:lnTo>
                      <a:lnTo>
                        <a:pt x="300" y="73"/>
                      </a:lnTo>
                      <a:lnTo>
                        <a:pt x="300" y="74"/>
                      </a:lnTo>
                      <a:lnTo>
                        <a:pt x="301" y="74"/>
                      </a:lnTo>
                      <a:lnTo>
                        <a:pt x="301" y="75"/>
                      </a:lnTo>
                      <a:lnTo>
                        <a:pt x="302" y="75"/>
                      </a:lnTo>
                      <a:lnTo>
                        <a:pt x="303" y="75"/>
                      </a:lnTo>
                      <a:lnTo>
                        <a:pt x="303" y="76"/>
                      </a:lnTo>
                      <a:lnTo>
                        <a:pt x="304" y="75"/>
                      </a:lnTo>
                      <a:lnTo>
                        <a:pt x="305" y="75"/>
                      </a:lnTo>
                      <a:lnTo>
                        <a:pt x="305" y="76"/>
                      </a:lnTo>
                      <a:lnTo>
                        <a:pt x="306" y="76"/>
                      </a:lnTo>
                      <a:lnTo>
                        <a:pt x="306" y="75"/>
                      </a:lnTo>
                      <a:lnTo>
                        <a:pt x="307" y="75"/>
                      </a:lnTo>
                      <a:lnTo>
                        <a:pt x="308" y="75"/>
                      </a:lnTo>
                      <a:lnTo>
                        <a:pt x="309" y="75"/>
                      </a:lnTo>
                      <a:lnTo>
                        <a:pt x="309" y="76"/>
                      </a:lnTo>
                      <a:lnTo>
                        <a:pt x="310" y="75"/>
                      </a:lnTo>
                      <a:lnTo>
                        <a:pt x="311" y="76"/>
                      </a:lnTo>
                      <a:lnTo>
                        <a:pt x="313" y="77"/>
                      </a:lnTo>
                      <a:lnTo>
                        <a:pt x="314" y="77"/>
                      </a:lnTo>
                      <a:lnTo>
                        <a:pt x="315" y="77"/>
                      </a:lnTo>
                      <a:lnTo>
                        <a:pt x="316" y="77"/>
                      </a:lnTo>
                      <a:lnTo>
                        <a:pt x="316" y="76"/>
                      </a:lnTo>
                      <a:lnTo>
                        <a:pt x="317" y="76"/>
                      </a:lnTo>
                      <a:lnTo>
                        <a:pt x="318" y="76"/>
                      </a:lnTo>
                      <a:lnTo>
                        <a:pt x="319" y="76"/>
                      </a:lnTo>
                      <a:lnTo>
                        <a:pt x="320" y="75"/>
                      </a:lnTo>
                      <a:lnTo>
                        <a:pt x="321" y="74"/>
                      </a:lnTo>
                      <a:lnTo>
                        <a:pt x="321" y="73"/>
                      </a:lnTo>
                      <a:lnTo>
                        <a:pt x="322" y="73"/>
                      </a:lnTo>
                      <a:lnTo>
                        <a:pt x="323" y="72"/>
                      </a:lnTo>
                      <a:lnTo>
                        <a:pt x="324" y="72"/>
                      </a:lnTo>
                      <a:lnTo>
                        <a:pt x="325" y="72"/>
                      </a:lnTo>
                      <a:lnTo>
                        <a:pt x="325" y="71"/>
                      </a:lnTo>
                      <a:lnTo>
                        <a:pt x="325" y="70"/>
                      </a:lnTo>
                      <a:lnTo>
                        <a:pt x="324" y="69"/>
                      </a:lnTo>
                      <a:lnTo>
                        <a:pt x="323" y="68"/>
                      </a:lnTo>
                      <a:lnTo>
                        <a:pt x="323" y="67"/>
                      </a:lnTo>
                      <a:lnTo>
                        <a:pt x="322" y="67"/>
                      </a:lnTo>
                      <a:lnTo>
                        <a:pt x="322" y="66"/>
                      </a:lnTo>
                      <a:lnTo>
                        <a:pt x="323" y="65"/>
                      </a:lnTo>
                      <a:lnTo>
                        <a:pt x="322" y="64"/>
                      </a:lnTo>
                      <a:lnTo>
                        <a:pt x="322" y="63"/>
                      </a:lnTo>
                      <a:lnTo>
                        <a:pt x="321" y="62"/>
                      </a:lnTo>
                      <a:lnTo>
                        <a:pt x="321" y="61"/>
                      </a:lnTo>
                      <a:lnTo>
                        <a:pt x="321" y="60"/>
                      </a:lnTo>
                      <a:lnTo>
                        <a:pt x="322" y="60"/>
                      </a:lnTo>
                      <a:lnTo>
                        <a:pt x="322" y="61"/>
                      </a:lnTo>
                      <a:lnTo>
                        <a:pt x="323" y="61"/>
                      </a:lnTo>
                      <a:lnTo>
                        <a:pt x="324" y="61"/>
                      </a:lnTo>
                      <a:lnTo>
                        <a:pt x="324" y="60"/>
                      </a:lnTo>
                      <a:lnTo>
                        <a:pt x="324" y="59"/>
                      </a:lnTo>
                      <a:lnTo>
                        <a:pt x="324" y="58"/>
                      </a:lnTo>
                      <a:lnTo>
                        <a:pt x="325" y="57"/>
                      </a:lnTo>
                      <a:lnTo>
                        <a:pt x="325" y="56"/>
                      </a:lnTo>
                      <a:lnTo>
                        <a:pt x="324" y="55"/>
                      </a:lnTo>
                      <a:lnTo>
                        <a:pt x="323" y="55"/>
                      </a:lnTo>
                      <a:lnTo>
                        <a:pt x="322" y="54"/>
                      </a:lnTo>
                      <a:lnTo>
                        <a:pt x="322" y="53"/>
                      </a:lnTo>
                      <a:lnTo>
                        <a:pt x="322" y="52"/>
                      </a:lnTo>
                      <a:lnTo>
                        <a:pt x="321" y="52"/>
                      </a:lnTo>
                      <a:lnTo>
                        <a:pt x="320" y="51"/>
                      </a:lnTo>
                      <a:lnTo>
                        <a:pt x="320" y="50"/>
                      </a:lnTo>
                      <a:lnTo>
                        <a:pt x="319" y="50"/>
                      </a:lnTo>
                      <a:lnTo>
                        <a:pt x="318" y="51"/>
                      </a:lnTo>
                      <a:lnTo>
                        <a:pt x="317" y="49"/>
                      </a:lnTo>
                      <a:lnTo>
                        <a:pt x="318" y="48"/>
                      </a:lnTo>
                      <a:lnTo>
                        <a:pt x="317" y="48"/>
                      </a:lnTo>
                      <a:lnTo>
                        <a:pt x="317" y="47"/>
                      </a:lnTo>
                      <a:lnTo>
                        <a:pt x="316" y="46"/>
                      </a:lnTo>
                      <a:lnTo>
                        <a:pt x="315" y="46"/>
                      </a:lnTo>
                      <a:lnTo>
                        <a:pt x="315" y="45"/>
                      </a:lnTo>
                      <a:lnTo>
                        <a:pt x="316" y="45"/>
                      </a:lnTo>
                      <a:lnTo>
                        <a:pt x="316" y="44"/>
                      </a:lnTo>
                      <a:lnTo>
                        <a:pt x="315" y="44"/>
                      </a:lnTo>
                      <a:lnTo>
                        <a:pt x="315" y="43"/>
                      </a:lnTo>
                      <a:lnTo>
                        <a:pt x="314" y="42"/>
                      </a:lnTo>
                      <a:lnTo>
                        <a:pt x="313" y="43"/>
                      </a:lnTo>
                      <a:lnTo>
                        <a:pt x="311" y="42"/>
                      </a:lnTo>
                      <a:lnTo>
                        <a:pt x="310" y="42"/>
                      </a:lnTo>
                      <a:lnTo>
                        <a:pt x="310" y="41"/>
                      </a:lnTo>
                      <a:lnTo>
                        <a:pt x="309" y="41"/>
                      </a:lnTo>
                      <a:lnTo>
                        <a:pt x="308" y="41"/>
                      </a:lnTo>
                      <a:lnTo>
                        <a:pt x="308" y="40"/>
                      </a:lnTo>
                      <a:lnTo>
                        <a:pt x="309" y="39"/>
                      </a:lnTo>
                      <a:lnTo>
                        <a:pt x="310" y="39"/>
                      </a:lnTo>
                      <a:lnTo>
                        <a:pt x="310" y="38"/>
                      </a:lnTo>
                      <a:lnTo>
                        <a:pt x="310" y="37"/>
                      </a:lnTo>
                      <a:lnTo>
                        <a:pt x="310" y="36"/>
                      </a:lnTo>
                      <a:lnTo>
                        <a:pt x="309" y="36"/>
                      </a:lnTo>
                      <a:lnTo>
                        <a:pt x="308" y="35"/>
                      </a:lnTo>
                      <a:lnTo>
                        <a:pt x="307" y="35"/>
                      </a:lnTo>
                      <a:lnTo>
                        <a:pt x="307" y="34"/>
                      </a:lnTo>
                      <a:lnTo>
                        <a:pt x="307" y="35"/>
                      </a:lnTo>
                      <a:lnTo>
                        <a:pt x="306" y="35"/>
                      </a:lnTo>
                      <a:lnTo>
                        <a:pt x="305" y="34"/>
                      </a:lnTo>
                      <a:lnTo>
                        <a:pt x="304" y="34"/>
                      </a:lnTo>
                      <a:lnTo>
                        <a:pt x="304" y="35"/>
                      </a:lnTo>
                      <a:lnTo>
                        <a:pt x="303" y="34"/>
                      </a:lnTo>
                      <a:lnTo>
                        <a:pt x="302" y="34"/>
                      </a:lnTo>
                      <a:lnTo>
                        <a:pt x="301" y="34"/>
                      </a:lnTo>
                      <a:lnTo>
                        <a:pt x="301" y="33"/>
                      </a:lnTo>
                      <a:lnTo>
                        <a:pt x="300" y="32"/>
                      </a:lnTo>
                      <a:lnTo>
                        <a:pt x="299" y="32"/>
                      </a:lnTo>
                      <a:lnTo>
                        <a:pt x="300" y="31"/>
                      </a:lnTo>
                      <a:lnTo>
                        <a:pt x="301" y="31"/>
                      </a:lnTo>
                      <a:lnTo>
                        <a:pt x="301" y="30"/>
                      </a:lnTo>
                      <a:lnTo>
                        <a:pt x="301" y="29"/>
                      </a:lnTo>
                      <a:lnTo>
                        <a:pt x="302" y="29"/>
                      </a:lnTo>
                      <a:lnTo>
                        <a:pt x="302" y="28"/>
                      </a:lnTo>
                      <a:lnTo>
                        <a:pt x="302" y="27"/>
                      </a:lnTo>
                      <a:lnTo>
                        <a:pt x="303" y="27"/>
                      </a:lnTo>
                      <a:lnTo>
                        <a:pt x="303" y="26"/>
                      </a:lnTo>
                      <a:lnTo>
                        <a:pt x="304" y="26"/>
                      </a:lnTo>
                      <a:lnTo>
                        <a:pt x="304" y="25"/>
                      </a:lnTo>
                      <a:lnTo>
                        <a:pt x="305" y="24"/>
                      </a:lnTo>
                      <a:lnTo>
                        <a:pt x="305" y="23"/>
                      </a:lnTo>
                      <a:lnTo>
                        <a:pt x="304" y="22"/>
                      </a:lnTo>
                      <a:lnTo>
                        <a:pt x="305" y="22"/>
                      </a:lnTo>
                      <a:lnTo>
                        <a:pt x="305" y="21"/>
                      </a:lnTo>
                      <a:lnTo>
                        <a:pt x="306" y="21"/>
                      </a:lnTo>
                      <a:lnTo>
                        <a:pt x="307" y="21"/>
                      </a:lnTo>
                      <a:lnTo>
                        <a:pt x="307" y="22"/>
                      </a:lnTo>
                      <a:lnTo>
                        <a:pt x="308" y="23"/>
                      </a:lnTo>
                      <a:lnTo>
                        <a:pt x="308" y="24"/>
                      </a:lnTo>
                      <a:lnTo>
                        <a:pt x="309" y="25"/>
                      </a:lnTo>
                      <a:lnTo>
                        <a:pt x="310" y="25"/>
                      </a:lnTo>
                      <a:lnTo>
                        <a:pt x="311" y="25"/>
                      </a:lnTo>
                      <a:lnTo>
                        <a:pt x="312" y="24"/>
                      </a:lnTo>
                      <a:lnTo>
                        <a:pt x="311" y="24"/>
                      </a:lnTo>
                      <a:lnTo>
                        <a:pt x="312" y="23"/>
                      </a:lnTo>
                      <a:lnTo>
                        <a:pt x="311" y="23"/>
                      </a:lnTo>
                      <a:lnTo>
                        <a:pt x="311" y="22"/>
                      </a:lnTo>
                      <a:lnTo>
                        <a:pt x="310" y="22"/>
                      </a:lnTo>
                      <a:lnTo>
                        <a:pt x="310" y="21"/>
                      </a:lnTo>
                      <a:lnTo>
                        <a:pt x="311" y="21"/>
                      </a:lnTo>
                      <a:lnTo>
                        <a:pt x="311" y="20"/>
                      </a:lnTo>
                      <a:lnTo>
                        <a:pt x="312" y="20"/>
                      </a:lnTo>
                      <a:lnTo>
                        <a:pt x="312" y="19"/>
                      </a:lnTo>
                      <a:lnTo>
                        <a:pt x="313" y="19"/>
                      </a:lnTo>
                      <a:lnTo>
                        <a:pt x="313" y="18"/>
                      </a:lnTo>
                      <a:lnTo>
                        <a:pt x="314" y="18"/>
                      </a:lnTo>
                      <a:lnTo>
                        <a:pt x="314" y="17"/>
                      </a:lnTo>
                      <a:lnTo>
                        <a:pt x="315" y="17"/>
                      </a:lnTo>
                      <a:lnTo>
                        <a:pt x="316" y="17"/>
                      </a:lnTo>
                      <a:lnTo>
                        <a:pt x="316" y="16"/>
                      </a:lnTo>
                      <a:lnTo>
                        <a:pt x="315" y="16"/>
                      </a:lnTo>
                      <a:lnTo>
                        <a:pt x="316" y="15"/>
                      </a:lnTo>
                      <a:lnTo>
                        <a:pt x="315" y="14"/>
                      </a:lnTo>
                      <a:lnTo>
                        <a:pt x="314" y="14"/>
                      </a:lnTo>
                      <a:lnTo>
                        <a:pt x="314" y="13"/>
                      </a:lnTo>
                      <a:lnTo>
                        <a:pt x="314" y="14"/>
                      </a:lnTo>
                      <a:lnTo>
                        <a:pt x="313" y="13"/>
                      </a:lnTo>
                      <a:lnTo>
                        <a:pt x="314" y="13"/>
                      </a:lnTo>
                      <a:lnTo>
                        <a:pt x="314" y="12"/>
                      </a:lnTo>
                      <a:lnTo>
                        <a:pt x="315" y="11"/>
                      </a:lnTo>
                      <a:lnTo>
                        <a:pt x="316" y="11"/>
                      </a:lnTo>
                      <a:lnTo>
                        <a:pt x="316" y="10"/>
                      </a:lnTo>
                      <a:lnTo>
                        <a:pt x="317" y="10"/>
                      </a:lnTo>
                      <a:lnTo>
                        <a:pt x="317" y="9"/>
                      </a:lnTo>
                      <a:lnTo>
                        <a:pt x="317" y="8"/>
                      </a:lnTo>
                      <a:lnTo>
                        <a:pt x="315" y="8"/>
                      </a:lnTo>
                      <a:lnTo>
                        <a:pt x="315" y="7"/>
                      </a:lnTo>
                      <a:lnTo>
                        <a:pt x="316" y="6"/>
                      </a:lnTo>
                      <a:lnTo>
                        <a:pt x="317" y="6"/>
                      </a:lnTo>
                      <a:lnTo>
                        <a:pt x="317" y="5"/>
                      </a:lnTo>
                      <a:lnTo>
                        <a:pt x="318" y="5"/>
                      </a:lnTo>
                      <a:lnTo>
                        <a:pt x="319" y="5"/>
                      </a:lnTo>
                      <a:lnTo>
                        <a:pt x="321" y="5"/>
                      </a:lnTo>
                      <a:lnTo>
                        <a:pt x="322" y="5"/>
                      </a:lnTo>
                      <a:lnTo>
                        <a:pt x="323" y="5"/>
                      </a:lnTo>
                      <a:lnTo>
                        <a:pt x="323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5" y="7"/>
                      </a:lnTo>
                      <a:lnTo>
                        <a:pt x="326" y="7"/>
                      </a:lnTo>
                      <a:lnTo>
                        <a:pt x="327" y="8"/>
                      </a:lnTo>
                      <a:lnTo>
                        <a:pt x="327" y="9"/>
                      </a:lnTo>
                      <a:lnTo>
                        <a:pt x="328" y="9"/>
                      </a:lnTo>
                      <a:lnTo>
                        <a:pt x="329" y="10"/>
                      </a:lnTo>
                      <a:lnTo>
                        <a:pt x="330" y="10"/>
                      </a:lnTo>
                      <a:lnTo>
                        <a:pt x="331" y="11"/>
                      </a:lnTo>
                      <a:lnTo>
                        <a:pt x="331" y="12"/>
                      </a:lnTo>
                      <a:lnTo>
                        <a:pt x="332" y="12"/>
                      </a:lnTo>
                      <a:lnTo>
                        <a:pt x="333" y="12"/>
                      </a:lnTo>
                      <a:lnTo>
                        <a:pt x="334" y="12"/>
                      </a:lnTo>
                      <a:lnTo>
                        <a:pt x="335" y="13"/>
                      </a:lnTo>
                      <a:lnTo>
                        <a:pt x="336" y="12"/>
                      </a:lnTo>
                      <a:lnTo>
                        <a:pt x="337" y="13"/>
                      </a:lnTo>
                      <a:lnTo>
                        <a:pt x="338" y="13"/>
                      </a:lnTo>
                      <a:lnTo>
                        <a:pt x="338" y="12"/>
                      </a:lnTo>
                      <a:lnTo>
                        <a:pt x="340" y="13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1" y="16"/>
                      </a:lnTo>
                      <a:lnTo>
                        <a:pt x="341" y="17"/>
                      </a:lnTo>
                      <a:lnTo>
                        <a:pt x="342" y="18"/>
                      </a:lnTo>
                      <a:lnTo>
                        <a:pt x="343" y="18"/>
                      </a:lnTo>
                      <a:lnTo>
                        <a:pt x="344" y="18"/>
                      </a:lnTo>
                      <a:lnTo>
                        <a:pt x="345" y="19"/>
                      </a:lnTo>
                      <a:lnTo>
                        <a:pt x="346" y="19"/>
                      </a:lnTo>
                      <a:lnTo>
                        <a:pt x="346" y="18"/>
                      </a:lnTo>
                      <a:lnTo>
                        <a:pt x="347" y="17"/>
                      </a:lnTo>
                      <a:lnTo>
                        <a:pt x="348" y="17"/>
                      </a:lnTo>
                      <a:lnTo>
                        <a:pt x="349" y="17"/>
                      </a:lnTo>
                      <a:lnTo>
                        <a:pt x="350" y="18"/>
                      </a:lnTo>
                      <a:lnTo>
                        <a:pt x="350" y="17"/>
                      </a:lnTo>
                      <a:lnTo>
                        <a:pt x="351" y="17"/>
                      </a:lnTo>
                      <a:lnTo>
                        <a:pt x="352" y="17"/>
                      </a:lnTo>
                      <a:lnTo>
                        <a:pt x="353" y="17"/>
                      </a:lnTo>
                      <a:lnTo>
                        <a:pt x="354" y="17"/>
                      </a:lnTo>
                      <a:lnTo>
                        <a:pt x="355" y="17"/>
                      </a:lnTo>
                      <a:lnTo>
                        <a:pt x="356" y="17"/>
                      </a:lnTo>
                      <a:lnTo>
                        <a:pt x="356" y="16"/>
                      </a:lnTo>
                      <a:lnTo>
                        <a:pt x="357" y="16"/>
                      </a:lnTo>
                      <a:lnTo>
                        <a:pt x="358" y="16"/>
                      </a:lnTo>
                      <a:lnTo>
                        <a:pt x="358" y="15"/>
                      </a:lnTo>
                      <a:lnTo>
                        <a:pt x="359" y="16"/>
                      </a:lnTo>
                      <a:lnTo>
                        <a:pt x="359" y="15"/>
                      </a:lnTo>
                      <a:lnTo>
                        <a:pt x="360" y="15"/>
                      </a:lnTo>
                      <a:lnTo>
                        <a:pt x="361" y="16"/>
                      </a:lnTo>
                      <a:lnTo>
                        <a:pt x="361" y="17"/>
                      </a:lnTo>
                      <a:lnTo>
                        <a:pt x="362" y="16"/>
                      </a:lnTo>
                      <a:lnTo>
                        <a:pt x="362" y="17"/>
                      </a:lnTo>
                      <a:lnTo>
                        <a:pt x="363" y="16"/>
                      </a:lnTo>
                      <a:lnTo>
                        <a:pt x="366" y="16"/>
                      </a:lnTo>
                      <a:lnTo>
                        <a:pt x="366" y="15"/>
                      </a:lnTo>
                      <a:lnTo>
                        <a:pt x="367" y="15"/>
                      </a:lnTo>
                      <a:lnTo>
                        <a:pt x="368" y="15"/>
                      </a:lnTo>
                      <a:lnTo>
                        <a:pt x="369" y="15"/>
                      </a:lnTo>
                      <a:lnTo>
                        <a:pt x="370" y="15"/>
                      </a:lnTo>
                      <a:lnTo>
                        <a:pt x="376" y="15"/>
                      </a:lnTo>
                      <a:lnTo>
                        <a:pt x="381" y="18"/>
                      </a:lnTo>
                      <a:lnTo>
                        <a:pt x="385" y="15"/>
                      </a:lnTo>
                      <a:lnTo>
                        <a:pt x="384" y="12"/>
                      </a:lnTo>
                      <a:lnTo>
                        <a:pt x="388" y="8"/>
                      </a:lnTo>
                      <a:lnTo>
                        <a:pt x="393" y="8"/>
                      </a:lnTo>
                      <a:lnTo>
                        <a:pt x="397" y="9"/>
                      </a:lnTo>
                      <a:lnTo>
                        <a:pt x="400" y="7"/>
                      </a:lnTo>
                      <a:lnTo>
                        <a:pt x="404" y="3"/>
                      </a:lnTo>
                      <a:lnTo>
                        <a:pt x="409" y="3"/>
                      </a:lnTo>
                      <a:lnTo>
                        <a:pt x="412" y="7"/>
                      </a:lnTo>
                      <a:lnTo>
                        <a:pt x="417" y="4"/>
                      </a:lnTo>
                      <a:lnTo>
                        <a:pt x="422" y="0"/>
                      </a:lnTo>
                      <a:lnTo>
                        <a:pt x="428" y="1"/>
                      </a:lnTo>
                      <a:lnTo>
                        <a:pt x="430" y="8"/>
                      </a:lnTo>
                      <a:lnTo>
                        <a:pt x="432" y="11"/>
                      </a:lnTo>
                      <a:lnTo>
                        <a:pt x="437" y="17"/>
                      </a:lnTo>
                      <a:lnTo>
                        <a:pt x="436" y="18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7" y="20"/>
                      </a:lnTo>
                      <a:lnTo>
                        <a:pt x="438" y="21"/>
                      </a:lnTo>
                      <a:lnTo>
                        <a:pt x="440" y="23"/>
                      </a:lnTo>
                      <a:lnTo>
                        <a:pt x="442" y="26"/>
                      </a:lnTo>
                      <a:lnTo>
                        <a:pt x="443" y="26"/>
                      </a:lnTo>
                      <a:lnTo>
                        <a:pt x="444" y="27"/>
                      </a:lnTo>
                      <a:lnTo>
                        <a:pt x="444" y="28"/>
                      </a:lnTo>
                      <a:lnTo>
                        <a:pt x="444" y="29"/>
                      </a:lnTo>
                      <a:lnTo>
                        <a:pt x="445" y="29"/>
                      </a:lnTo>
                      <a:lnTo>
                        <a:pt x="445" y="30"/>
                      </a:lnTo>
                      <a:lnTo>
                        <a:pt x="444" y="31"/>
                      </a:lnTo>
                      <a:lnTo>
                        <a:pt x="444" y="32"/>
                      </a:lnTo>
                      <a:lnTo>
                        <a:pt x="444" y="33"/>
                      </a:lnTo>
                      <a:lnTo>
                        <a:pt x="443" y="33"/>
                      </a:lnTo>
                      <a:lnTo>
                        <a:pt x="443" y="34"/>
                      </a:lnTo>
                      <a:lnTo>
                        <a:pt x="443" y="35"/>
                      </a:lnTo>
                      <a:lnTo>
                        <a:pt x="444" y="36"/>
                      </a:lnTo>
                      <a:lnTo>
                        <a:pt x="444" y="37"/>
                      </a:lnTo>
                      <a:lnTo>
                        <a:pt x="445" y="37"/>
                      </a:lnTo>
                      <a:lnTo>
                        <a:pt x="445" y="38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40"/>
                      </a:lnTo>
                      <a:lnTo>
                        <a:pt x="447" y="41"/>
                      </a:lnTo>
                      <a:lnTo>
                        <a:pt x="448" y="41"/>
                      </a:lnTo>
                      <a:lnTo>
                        <a:pt x="448" y="42"/>
                      </a:lnTo>
                      <a:lnTo>
                        <a:pt x="448" y="43"/>
                      </a:lnTo>
                      <a:lnTo>
                        <a:pt x="448" y="44"/>
                      </a:lnTo>
                      <a:lnTo>
                        <a:pt x="447" y="44"/>
                      </a:lnTo>
                      <a:lnTo>
                        <a:pt x="446" y="44"/>
                      </a:lnTo>
                      <a:lnTo>
                        <a:pt x="446" y="45"/>
                      </a:lnTo>
                      <a:lnTo>
                        <a:pt x="446" y="46"/>
                      </a:lnTo>
                      <a:lnTo>
                        <a:pt x="445" y="46"/>
                      </a:lnTo>
                      <a:lnTo>
                        <a:pt x="444" y="47"/>
                      </a:lnTo>
                      <a:lnTo>
                        <a:pt x="444" y="48"/>
                      </a:lnTo>
                      <a:lnTo>
                        <a:pt x="444" y="49"/>
                      </a:lnTo>
                      <a:lnTo>
                        <a:pt x="443" y="49"/>
                      </a:lnTo>
                      <a:lnTo>
                        <a:pt x="443" y="50"/>
                      </a:lnTo>
                      <a:lnTo>
                        <a:pt x="444" y="51"/>
                      </a:lnTo>
                      <a:lnTo>
                        <a:pt x="443" y="52"/>
                      </a:lnTo>
                      <a:lnTo>
                        <a:pt x="443" y="53"/>
                      </a:lnTo>
                      <a:lnTo>
                        <a:pt x="443" y="54"/>
                      </a:lnTo>
                      <a:lnTo>
                        <a:pt x="444" y="54"/>
                      </a:lnTo>
                      <a:lnTo>
                        <a:pt x="443" y="55"/>
                      </a:lnTo>
                      <a:lnTo>
                        <a:pt x="443" y="56"/>
                      </a:lnTo>
                      <a:lnTo>
                        <a:pt x="444" y="57"/>
                      </a:lnTo>
                      <a:lnTo>
                        <a:pt x="443" y="58"/>
                      </a:lnTo>
                      <a:lnTo>
                        <a:pt x="444" y="60"/>
                      </a:lnTo>
                      <a:lnTo>
                        <a:pt x="445" y="61"/>
                      </a:lnTo>
                      <a:lnTo>
                        <a:pt x="445" y="62"/>
                      </a:lnTo>
                      <a:lnTo>
                        <a:pt x="446" y="62"/>
                      </a:lnTo>
                      <a:lnTo>
                        <a:pt x="447" y="63"/>
                      </a:lnTo>
                      <a:lnTo>
                        <a:pt x="448" y="63"/>
                      </a:lnTo>
                      <a:lnTo>
                        <a:pt x="447" y="64"/>
                      </a:lnTo>
                      <a:lnTo>
                        <a:pt x="447" y="65"/>
                      </a:lnTo>
                      <a:lnTo>
                        <a:pt x="448" y="65"/>
                      </a:lnTo>
                      <a:lnTo>
                        <a:pt x="449" y="65"/>
                      </a:lnTo>
                      <a:lnTo>
                        <a:pt x="449" y="66"/>
                      </a:lnTo>
                      <a:lnTo>
                        <a:pt x="449" y="67"/>
                      </a:lnTo>
                      <a:lnTo>
                        <a:pt x="448" y="67"/>
                      </a:lnTo>
                      <a:lnTo>
                        <a:pt x="449" y="67"/>
                      </a:lnTo>
                      <a:lnTo>
                        <a:pt x="448" y="68"/>
                      </a:lnTo>
                      <a:lnTo>
                        <a:pt x="448" y="69"/>
                      </a:lnTo>
                      <a:lnTo>
                        <a:pt x="447" y="69"/>
                      </a:lnTo>
                      <a:lnTo>
                        <a:pt x="447" y="70"/>
                      </a:lnTo>
                      <a:lnTo>
                        <a:pt x="447" y="71"/>
                      </a:lnTo>
                      <a:lnTo>
                        <a:pt x="448" y="71"/>
                      </a:lnTo>
                      <a:lnTo>
                        <a:pt x="448" y="72"/>
                      </a:lnTo>
                      <a:lnTo>
                        <a:pt x="448" y="73"/>
                      </a:lnTo>
                      <a:lnTo>
                        <a:pt x="448" y="74"/>
                      </a:lnTo>
                      <a:lnTo>
                        <a:pt x="449" y="75"/>
                      </a:lnTo>
                      <a:lnTo>
                        <a:pt x="449" y="76"/>
                      </a:lnTo>
                      <a:lnTo>
                        <a:pt x="449" y="77"/>
                      </a:lnTo>
                      <a:lnTo>
                        <a:pt x="449" y="78"/>
                      </a:lnTo>
                      <a:lnTo>
                        <a:pt x="450" y="79"/>
                      </a:lnTo>
                      <a:lnTo>
                        <a:pt x="451" y="79"/>
                      </a:lnTo>
                      <a:lnTo>
                        <a:pt x="451" y="80"/>
                      </a:lnTo>
                      <a:lnTo>
                        <a:pt x="451" y="81"/>
                      </a:lnTo>
                      <a:lnTo>
                        <a:pt x="450" y="81"/>
                      </a:lnTo>
                      <a:lnTo>
                        <a:pt x="449" y="82"/>
                      </a:lnTo>
                      <a:lnTo>
                        <a:pt x="450" y="83"/>
                      </a:lnTo>
                      <a:lnTo>
                        <a:pt x="449" y="83"/>
                      </a:lnTo>
                      <a:lnTo>
                        <a:pt x="449" y="84"/>
                      </a:lnTo>
                      <a:lnTo>
                        <a:pt x="450" y="85"/>
                      </a:lnTo>
                      <a:lnTo>
                        <a:pt x="450" y="86"/>
                      </a:lnTo>
                      <a:lnTo>
                        <a:pt x="451" y="86"/>
                      </a:lnTo>
                      <a:lnTo>
                        <a:pt x="452" y="86"/>
                      </a:lnTo>
                      <a:lnTo>
                        <a:pt x="453" y="86"/>
                      </a:lnTo>
                      <a:lnTo>
                        <a:pt x="454" y="86"/>
                      </a:lnTo>
                      <a:lnTo>
                        <a:pt x="455" y="86"/>
                      </a:lnTo>
                      <a:lnTo>
                        <a:pt x="456" y="87"/>
                      </a:lnTo>
                      <a:lnTo>
                        <a:pt x="457" y="87"/>
                      </a:lnTo>
                      <a:lnTo>
                        <a:pt x="458" y="87"/>
                      </a:lnTo>
                      <a:lnTo>
                        <a:pt x="460" y="86"/>
                      </a:lnTo>
                      <a:lnTo>
                        <a:pt x="460" y="87"/>
                      </a:lnTo>
                      <a:lnTo>
                        <a:pt x="461" y="87"/>
                      </a:lnTo>
                      <a:lnTo>
                        <a:pt x="461" y="86"/>
                      </a:lnTo>
                      <a:lnTo>
                        <a:pt x="462" y="86"/>
                      </a:lnTo>
                      <a:lnTo>
                        <a:pt x="463" y="86"/>
                      </a:lnTo>
                      <a:lnTo>
                        <a:pt x="464" y="86"/>
                      </a:lnTo>
                      <a:lnTo>
                        <a:pt x="466" y="85"/>
                      </a:lnTo>
                      <a:lnTo>
                        <a:pt x="466" y="86"/>
                      </a:lnTo>
                      <a:lnTo>
                        <a:pt x="467" y="86"/>
                      </a:lnTo>
                      <a:lnTo>
                        <a:pt x="468" y="86"/>
                      </a:lnTo>
                      <a:lnTo>
                        <a:pt x="468" y="85"/>
                      </a:lnTo>
                      <a:lnTo>
                        <a:pt x="469" y="85"/>
                      </a:lnTo>
                      <a:lnTo>
                        <a:pt x="469" y="86"/>
                      </a:lnTo>
                      <a:lnTo>
                        <a:pt x="470" y="87"/>
                      </a:lnTo>
                      <a:lnTo>
                        <a:pt x="472" y="87"/>
                      </a:lnTo>
                      <a:lnTo>
                        <a:pt x="473" y="87"/>
                      </a:lnTo>
                      <a:lnTo>
                        <a:pt x="473" y="88"/>
                      </a:lnTo>
                      <a:lnTo>
                        <a:pt x="474" y="88"/>
                      </a:lnTo>
                      <a:lnTo>
                        <a:pt x="474" y="89"/>
                      </a:lnTo>
                      <a:lnTo>
                        <a:pt x="475" y="89"/>
                      </a:lnTo>
                      <a:lnTo>
                        <a:pt x="476" y="89"/>
                      </a:lnTo>
                      <a:lnTo>
                        <a:pt x="477" y="89"/>
                      </a:lnTo>
                      <a:lnTo>
                        <a:pt x="477" y="90"/>
                      </a:lnTo>
                      <a:lnTo>
                        <a:pt x="478" y="89"/>
                      </a:lnTo>
                      <a:lnTo>
                        <a:pt x="479" y="89"/>
                      </a:lnTo>
                      <a:lnTo>
                        <a:pt x="480" y="89"/>
                      </a:lnTo>
                      <a:lnTo>
                        <a:pt x="480" y="88"/>
                      </a:lnTo>
                      <a:lnTo>
                        <a:pt x="481" y="89"/>
                      </a:lnTo>
                      <a:lnTo>
                        <a:pt x="481" y="88"/>
                      </a:lnTo>
                      <a:lnTo>
                        <a:pt x="482" y="89"/>
                      </a:lnTo>
                      <a:lnTo>
                        <a:pt x="483" y="89"/>
                      </a:lnTo>
                      <a:lnTo>
                        <a:pt x="484" y="89"/>
                      </a:lnTo>
                      <a:lnTo>
                        <a:pt x="485" y="88"/>
                      </a:lnTo>
                      <a:lnTo>
                        <a:pt x="485" y="89"/>
                      </a:lnTo>
                      <a:lnTo>
                        <a:pt x="486" y="89"/>
                      </a:lnTo>
                      <a:lnTo>
                        <a:pt x="487" y="88"/>
                      </a:lnTo>
                      <a:lnTo>
                        <a:pt x="488" y="89"/>
                      </a:lnTo>
                      <a:lnTo>
                        <a:pt x="488" y="90"/>
                      </a:lnTo>
                      <a:lnTo>
                        <a:pt x="489" y="90"/>
                      </a:lnTo>
                      <a:lnTo>
                        <a:pt x="489" y="89"/>
                      </a:lnTo>
                      <a:lnTo>
                        <a:pt x="490" y="89"/>
                      </a:lnTo>
                      <a:lnTo>
                        <a:pt x="490" y="88"/>
                      </a:lnTo>
                      <a:lnTo>
                        <a:pt x="491" y="89"/>
                      </a:lnTo>
                      <a:lnTo>
                        <a:pt x="492" y="89"/>
                      </a:lnTo>
                      <a:lnTo>
                        <a:pt x="492" y="90"/>
                      </a:lnTo>
                      <a:lnTo>
                        <a:pt x="493" y="90"/>
                      </a:lnTo>
                      <a:lnTo>
                        <a:pt x="493" y="91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5" y="90"/>
                      </a:lnTo>
                      <a:lnTo>
                        <a:pt x="496" y="91"/>
                      </a:lnTo>
                      <a:lnTo>
                        <a:pt x="497" y="91"/>
                      </a:lnTo>
                      <a:lnTo>
                        <a:pt x="497" y="92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3"/>
                      </a:lnTo>
                      <a:lnTo>
                        <a:pt x="500" y="93"/>
                      </a:lnTo>
                      <a:lnTo>
                        <a:pt x="500" y="92"/>
                      </a:lnTo>
                      <a:lnTo>
                        <a:pt x="500" y="93"/>
                      </a:lnTo>
                      <a:lnTo>
                        <a:pt x="499" y="94"/>
                      </a:lnTo>
                      <a:lnTo>
                        <a:pt x="500" y="94"/>
                      </a:lnTo>
                      <a:lnTo>
                        <a:pt x="501" y="94"/>
                      </a:lnTo>
                      <a:lnTo>
                        <a:pt x="502" y="94"/>
                      </a:lnTo>
                      <a:lnTo>
                        <a:pt x="501" y="95"/>
                      </a:lnTo>
                      <a:lnTo>
                        <a:pt x="502" y="95"/>
                      </a:lnTo>
                      <a:lnTo>
                        <a:pt x="501" y="96"/>
                      </a:lnTo>
                      <a:lnTo>
                        <a:pt x="502" y="96"/>
                      </a:lnTo>
                      <a:lnTo>
                        <a:pt x="502" y="97"/>
                      </a:lnTo>
                      <a:lnTo>
                        <a:pt x="503" y="97"/>
                      </a:lnTo>
                      <a:lnTo>
                        <a:pt x="504" y="97"/>
                      </a:lnTo>
                      <a:lnTo>
                        <a:pt x="504" y="98"/>
                      </a:lnTo>
                      <a:lnTo>
                        <a:pt x="505" y="98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6" y="99"/>
                      </a:lnTo>
                      <a:lnTo>
                        <a:pt x="507" y="100"/>
                      </a:lnTo>
                      <a:lnTo>
                        <a:pt x="508" y="100"/>
                      </a:lnTo>
                      <a:lnTo>
                        <a:pt x="509" y="100"/>
                      </a:lnTo>
                      <a:lnTo>
                        <a:pt x="509" y="101"/>
                      </a:lnTo>
                      <a:lnTo>
                        <a:pt x="509" y="102"/>
                      </a:lnTo>
                      <a:lnTo>
                        <a:pt x="510" y="103"/>
                      </a:lnTo>
                      <a:lnTo>
                        <a:pt x="510" y="102"/>
                      </a:lnTo>
                      <a:lnTo>
                        <a:pt x="510" y="101"/>
                      </a:lnTo>
                      <a:lnTo>
                        <a:pt x="510" y="100"/>
                      </a:lnTo>
                      <a:lnTo>
                        <a:pt x="511" y="100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3" y="101"/>
                      </a:lnTo>
                      <a:lnTo>
                        <a:pt x="514" y="102"/>
                      </a:lnTo>
                      <a:lnTo>
                        <a:pt x="514" y="101"/>
                      </a:lnTo>
                      <a:lnTo>
                        <a:pt x="515" y="102"/>
                      </a:lnTo>
                      <a:lnTo>
                        <a:pt x="515" y="103"/>
                      </a:lnTo>
                      <a:lnTo>
                        <a:pt x="516" y="103"/>
                      </a:lnTo>
                      <a:lnTo>
                        <a:pt x="516" y="104"/>
                      </a:lnTo>
                      <a:lnTo>
                        <a:pt x="517" y="105"/>
                      </a:lnTo>
                      <a:lnTo>
                        <a:pt x="517" y="106"/>
                      </a:lnTo>
                      <a:lnTo>
                        <a:pt x="516" y="106"/>
                      </a:lnTo>
                      <a:lnTo>
                        <a:pt x="517" y="107"/>
                      </a:lnTo>
                      <a:lnTo>
                        <a:pt x="518" y="108"/>
                      </a:lnTo>
                      <a:lnTo>
                        <a:pt x="518" y="107"/>
                      </a:lnTo>
                      <a:lnTo>
                        <a:pt x="519" y="107"/>
                      </a:lnTo>
                      <a:lnTo>
                        <a:pt x="519" y="108"/>
                      </a:lnTo>
                      <a:lnTo>
                        <a:pt x="518" y="109"/>
                      </a:lnTo>
                      <a:lnTo>
                        <a:pt x="518" y="110"/>
                      </a:lnTo>
                      <a:lnTo>
                        <a:pt x="518" y="111"/>
                      </a:lnTo>
                      <a:lnTo>
                        <a:pt x="519" y="111"/>
                      </a:lnTo>
                      <a:lnTo>
                        <a:pt x="520" y="111"/>
                      </a:lnTo>
                      <a:lnTo>
                        <a:pt x="520" y="112"/>
                      </a:lnTo>
                      <a:lnTo>
                        <a:pt x="521" y="113"/>
                      </a:lnTo>
                      <a:lnTo>
                        <a:pt x="521" y="114"/>
                      </a:lnTo>
                      <a:lnTo>
                        <a:pt x="521" y="115"/>
                      </a:lnTo>
                      <a:lnTo>
                        <a:pt x="521" y="116"/>
                      </a:lnTo>
                      <a:lnTo>
                        <a:pt x="521" y="117"/>
                      </a:lnTo>
                      <a:lnTo>
                        <a:pt x="521" y="118"/>
                      </a:lnTo>
                      <a:lnTo>
                        <a:pt x="522" y="118"/>
                      </a:lnTo>
                      <a:lnTo>
                        <a:pt x="522" y="117"/>
                      </a:lnTo>
                      <a:lnTo>
                        <a:pt x="523" y="116"/>
                      </a:lnTo>
                      <a:lnTo>
                        <a:pt x="524" y="117"/>
                      </a:lnTo>
                      <a:lnTo>
                        <a:pt x="525" y="117"/>
                      </a:lnTo>
                      <a:lnTo>
                        <a:pt x="526" y="116"/>
                      </a:lnTo>
                      <a:lnTo>
                        <a:pt x="527" y="117"/>
                      </a:lnTo>
                      <a:lnTo>
                        <a:pt x="528" y="117"/>
                      </a:lnTo>
                      <a:lnTo>
                        <a:pt x="528" y="116"/>
                      </a:lnTo>
                      <a:lnTo>
                        <a:pt x="527" y="115"/>
                      </a:lnTo>
                      <a:lnTo>
                        <a:pt x="528" y="115"/>
                      </a:lnTo>
                      <a:lnTo>
                        <a:pt x="529" y="114"/>
                      </a:lnTo>
                      <a:lnTo>
                        <a:pt x="530" y="115"/>
                      </a:lnTo>
                      <a:lnTo>
                        <a:pt x="530" y="116"/>
                      </a:lnTo>
                      <a:lnTo>
                        <a:pt x="530" y="117"/>
                      </a:lnTo>
                      <a:lnTo>
                        <a:pt x="530" y="118"/>
                      </a:lnTo>
                      <a:lnTo>
                        <a:pt x="530" y="119"/>
                      </a:lnTo>
                      <a:lnTo>
                        <a:pt x="531" y="119"/>
                      </a:lnTo>
                      <a:lnTo>
                        <a:pt x="532" y="119"/>
                      </a:lnTo>
                      <a:lnTo>
                        <a:pt x="533" y="119"/>
                      </a:lnTo>
                      <a:lnTo>
                        <a:pt x="534" y="118"/>
                      </a:lnTo>
                      <a:lnTo>
                        <a:pt x="535" y="119"/>
                      </a:lnTo>
                      <a:lnTo>
                        <a:pt x="535" y="120"/>
                      </a:lnTo>
                      <a:lnTo>
                        <a:pt x="536" y="120"/>
                      </a:lnTo>
                      <a:lnTo>
                        <a:pt x="537" y="120"/>
                      </a:lnTo>
                      <a:lnTo>
                        <a:pt x="538" y="120"/>
                      </a:lnTo>
                      <a:lnTo>
                        <a:pt x="538" y="121"/>
                      </a:lnTo>
                      <a:lnTo>
                        <a:pt x="538" y="122"/>
                      </a:lnTo>
                      <a:lnTo>
                        <a:pt x="537" y="122"/>
                      </a:lnTo>
                      <a:lnTo>
                        <a:pt x="537" y="123"/>
                      </a:lnTo>
                      <a:lnTo>
                        <a:pt x="537" y="124"/>
                      </a:lnTo>
                      <a:lnTo>
                        <a:pt x="539" y="123"/>
                      </a:lnTo>
                      <a:lnTo>
                        <a:pt x="539" y="122"/>
                      </a:lnTo>
                      <a:lnTo>
                        <a:pt x="539" y="121"/>
                      </a:lnTo>
                      <a:lnTo>
                        <a:pt x="540" y="121"/>
                      </a:lnTo>
                      <a:lnTo>
                        <a:pt x="541" y="121"/>
                      </a:lnTo>
                      <a:lnTo>
                        <a:pt x="542" y="121"/>
                      </a:lnTo>
                      <a:lnTo>
                        <a:pt x="542" y="122"/>
                      </a:lnTo>
                      <a:lnTo>
                        <a:pt x="542" y="123"/>
                      </a:lnTo>
                      <a:lnTo>
                        <a:pt x="543" y="123"/>
                      </a:lnTo>
                      <a:lnTo>
                        <a:pt x="544" y="124"/>
                      </a:lnTo>
                      <a:lnTo>
                        <a:pt x="543" y="124"/>
                      </a:lnTo>
                      <a:lnTo>
                        <a:pt x="543" y="125"/>
                      </a:lnTo>
                      <a:lnTo>
                        <a:pt x="542" y="126"/>
                      </a:lnTo>
                      <a:lnTo>
                        <a:pt x="543" y="127"/>
                      </a:lnTo>
                      <a:lnTo>
                        <a:pt x="544" y="127"/>
                      </a:lnTo>
                      <a:lnTo>
                        <a:pt x="544" y="126"/>
                      </a:lnTo>
                      <a:lnTo>
                        <a:pt x="545" y="127"/>
                      </a:lnTo>
                      <a:lnTo>
                        <a:pt x="546" y="127"/>
                      </a:lnTo>
                      <a:lnTo>
                        <a:pt x="547" y="127"/>
                      </a:lnTo>
                      <a:lnTo>
                        <a:pt x="546" y="127"/>
                      </a:lnTo>
                      <a:lnTo>
                        <a:pt x="546" y="128"/>
                      </a:lnTo>
                      <a:lnTo>
                        <a:pt x="547" y="128"/>
                      </a:lnTo>
                      <a:lnTo>
                        <a:pt x="548" y="128"/>
                      </a:lnTo>
                      <a:lnTo>
                        <a:pt x="549" y="128"/>
                      </a:lnTo>
                      <a:lnTo>
                        <a:pt x="550" y="129"/>
                      </a:lnTo>
                      <a:lnTo>
                        <a:pt x="551" y="128"/>
                      </a:lnTo>
                      <a:lnTo>
                        <a:pt x="551" y="127"/>
                      </a:lnTo>
                      <a:lnTo>
                        <a:pt x="550" y="127"/>
                      </a:lnTo>
                      <a:lnTo>
                        <a:pt x="549" y="126"/>
                      </a:lnTo>
                      <a:lnTo>
                        <a:pt x="550" y="125"/>
                      </a:lnTo>
                      <a:lnTo>
                        <a:pt x="552" y="125"/>
                      </a:lnTo>
                      <a:lnTo>
                        <a:pt x="552" y="126"/>
                      </a:lnTo>
                      <a:lnTo>
                        <a:pt x="553" y="126"/>
                      </a:lnTo>
                      <a:lnTo>
                        <a:pt x="553" y="127"/>
                      </a:lnTo>
                      <a:lnTo>
                        <a:pt x="554" y="127"/>
                      </a:lnTo>
                      <a:lnTo>
                        <a:pt x="555" y="128"/>
                      </a:lnTo>
                      <a:lnTo>
                        <a:pt x="556" y="128"/>
                      </a:lnTo>
                      <a:lnTo>
                        <a:pt x="556" y="127"/>
                      </a:lnTo>
                      <a:lnTo>
                        <a:pt x="557" y="128"/>
                      </a:lnTo>
                      <a:lnTo>
                        <a:pt x="557" y="129"/>
                      </a:lnTo>
                      <a:lnTo>
                        <a:pt x="558" y="129"/>
                      </a:lnTo>
                      <a:lnTo>
                        <a:pt x="559" y="129"/>
                      </a:lnTo>
                      <a:lnTo>
                        <a:pt x="559" y="128"/>
                      </a:lnTo>
                      <a:lnTo>
                        <a:pt x="560" y="128"/>
                      </a:lnTo>
                      <a:lnTo>
                        <a:pt x="561" y="128"/>
                      </a:lnTo>
                      <a:lnTo>
                        <a:pt x="561" y="127"/>
                      </a:lnTo>
                      <a:lnTo>
                        <a:pt x="561" y="126"/>
                      </a:lnTo>
                      <a:lnTo>
                        <a:pt x="560" y="125"/>
                      </a:lnTo>
                      <a:lnTo>
                        <a:pt x="561" y="125"/>
                      </a:lnTo>
                      <a:lnTo>
                        <a:pt x="562" y="125"/>
                      </a:lnTo>
                      <a:lnTo>
                        <a:pt x="563" y="125"/>
                      </a:lnTo>
                      <a:lnTo>
                        <a:pt x="563" y="126"/>
                      </a:lnTo>
                      <a:lnTo>
                        <a:pt x="562" y="127"/>
                      </a:lnTo>
                      <a:lnTo>
                        <a:pt x="561" y="128"/>
                      </a:lnTo>
                      <a:lnTo>
                        <a:pt x="561" y="129"/>
                      </a:lnTo>
                      <a:lnTo>
                        <a:pt x="562" y="130"/>
                      </a:lnTo>
                      <a:lnTo>
                        <a:pt x="564" y="129"/>
                      </a:lnTo>
                      <a:lnTo>
                        <a:pt x="565" y="130"/>
                      </a:lnTo>
                      <a:lnTo>
                        <a:pt x="565" y="131"/>
                      </a:lnTo>
                      <a:lnTo>
                        <a:pt x="566" y="131"/>
                      </a:lnTo>
                      <a:lnTo>
                        <a:pt x="567" y="131"/>
                      </a:lnTo>
                      <a:lnTo>
                        <a:pt x="567" y="129"/>
                      </a:lnTo>
                      <a:lnTo>
                        <a:pt x="567" y="128"/>
                      </a:lnTo>
                      <a:lnTo>
                        <a:pt x="568" y="127"/>
                      </a:lnTo>
                      <a:lnTo>
                        <a:pt x="569" y="127"/>
                      </a:lnTo>
                      <a:lnTo>
                        <a:pt x="569" y="128"/>
                      </a:lnTo>
                      <a:lnTo>
                        <a:pt x="569" y="129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9" y="132"/>
                      </a:lnTo>
                      <a:lnTo>
                        <a:pt x="568" y="132"/>
                      </a:lnTo>
                      <a:lnTo>
                        <a:pt x="568" y="133"/>
                      </a:lnTo>
                      <a:lnTo>
                        <a:pt x="567" y="133"/>
                      </a:lnTo>
                      <a:lnTo>
                        <a:pt x="567" y="134"/>
                      </a:lnTo>
                      <a:lnTo>
                        <a:pt x="568" y="135"/>
                      </a:lnTo>
                      <a:lnTo>
                        <a:pt x="569" y="135"/>
                      </a:lnTo>
                      <a:lnTo>
                        <a:pt x="569" y="134"/>
                      </a:lnTo>
                      <a:lnTo>
                        <a:pt x="570" y="134"/>
                      </a:lnTo>
                      <a:lnTo>
                        <a:pt x="571" y="133"/>
                      </a:lnTo>
                      <a:lnTo>
                        <a:pt x="572" y="133"/>
                      </a:lnTo>
                      <a:lnTo>
                        <a:pt x="573" y="133"/>
                      </a:lnTo>
                      <a:lnTo>
                        <a:pt x="574" y="133"/>
                      </a:lnTo>
                      <a:lnTo>
                        <a:pt x="575" y="133"/>
                      </a:lnTo>
                      <a:lnTo>
                        <a:pt x="575" y="134"/>
                      </a:lnTo>
                      <a:lnTo>
                        <a:pt x="577" y="135"/>
                      </a:lnTo>
                      <a:lnTo>
                        <a:pt x="577" y="134"/>
                      </a:lnTo>
                      <a:lnTo>
                        <a:pt x="577" y="133"/>
                      </a:lnTo>
                      <a:lnTo>
                        <a:pt x="578" y="133"/>
                      </a:lnTo>
                      <a:lnTo>
                        <a:pt x="579" y="134"/>
                      </a:lnTo>
                      <a:lnTo>
                        <a:pt x="580" y="134"/>
                      </a:lnTo>
                      <a:lnTo>
                        <a:pt x="581" y="136"/>
                      </a:lnTo>
                      <a:lnTo>
                        <a:pt x="580" y="137"/>
                      </a:lnTo>
                      <a:lnTo>
                        <a:pt x="578" y="137"/>
                      </a:lnTo>
                      <a:lnTo>
                        <a:pt x="578" y="138"/>
                      </a:lnTo>
                      <a:lnTo>
                        <a:pt x="577" y="138"/>
                      </a:lnTo>
                      <a:lnTo>
                        <a:pt x="577" y="139"/>
                      </a:lnTo>
                      <a:lnTo>
                        <a:pt x="578" y="140"/>
                      </a:lnTo>
                      <a:lnTo>
                        <a:pt x="578" y="141"/>
                      </a:lnTo>
                      <a:lnTo>
                        <a:pt x="580" y="141"/>
                      </a:lnTo>
                      <a:lnTo>
                        <a:pt x="581" y="141"/>
                      </a:lnTo>
                      <a:lnTo>
                        <a:pt x="581" y="142"/>
                      </a:lnTo>
                      <a:lnTo>
                        <a:pt x="582" y="143"/>
                      </a:lnTo>
                      <a:lnTo>
                        <a:pt x="581" y="144"/>
                      </a:lnTo>
                      <a:lnTo>
                        <a:pt x="581" y="145"/>
                      </a:lnTo>
                      <a:lnTo>
                        <a:pt x="580" y="145"/>
                      </a:lnTo>
                      <a:lnTo>
                        <a:pt x="579" y="146"/>
                      </a:lnTo>
                      <a:lnTo>
                        <a:pt x="579" y="147"/>
                      </a:lnTo>
                      <a:lnTo>
                        <a:pt x="580" y="148"/>
                      </a:lnTo>
                      <a:lnTo>
                        <a:pt x="581" y="148"/>
                      </a:lnTo>
                      <a:lnTo>
                        <a:pt x="584" y="147"/>
                      </a:lnTo>
                      <a:lnTo>
                        <a:pt x="585" y="147"/>
                      </a:lnTo>
                      <a:lnTo>
                        <a:pt x="587" y="145"/>
                      </a:lnTo>
                      <a:lnTo>
                        <a:pt x="588" y="146"/>
                      </a:lnTo>
                      <a:lnTo>
                        <a:pt x="590" y="146"/>
                      </a:lnTo>
                      <a:lnTo>
                        <a:pt x="591" y="146"/>
                      </a:lnTo>
                      <a:lnTo>
                        <a:pt x="592" y="145"/>
                      </a:lnTo>
                      <a:lnTo>
                        <a:pt x="592" y="146"/>
                      </a:lnTo>
                      <a:lnTo>
                        <a:pt x="592" y="147"/>
                      </a:lnTo>
                      <a:lnTo>
                        <a:pt x="593" y="148"/>
                      </a:lnTo>
                      <a:lnTo>
                        <a:pt x="593" y="149"/>
                      </a:lnTo>
                      <a:lnTo>
                        <a:pt x="595" y="150"/>
                      </a:lnTo>
                      <a:lnTo>
                        <a:pt x="595" y="151"/>
                      </a:lnTo>
                      <a:lnTo>
                        <a:pt x="595" y="152"/>
                      </a:lnTo>
                      <a:lnTo>
                        <a:pt x="595" y="154"/>
                      </a:lnTo>
                      <a:lnTo>
                        <a:pt x="594" y="155"/>
                      </a:lnTo>
                      <a:lnTo>
                        <a:pt x="593" y="155"/>
                      </a:lnTo>
                      <a:lnTo>
                        <a:pt x="591" y="154"/>
                      </a:lnTo>
                      <a:lnTo>
                        <a:pt x="590" y="155"/>
                      </a:lnTo>
                      <a:lnTo>
                        <a:pt x="589" y="155"/>
                      </a:lnTo>
                      <a:lnTo>
                        <a:pt x="589" y="156"/>
                      </a:lnTo>
                      <a:lnTo>
                        <a:pt x="589" y="157"/>
                      </a:lnTo>
                      <a:lnTo>
                        <a:pt x="589" y="159"/>
                      </a:lnTo>
                      <a:lnTo>
                        <a:pt x="589" y="162"/>
                      </a:lnTo>
                      <a:lnTo>
                        <a:pt x="589" y="163"/>
                      </a:lnTo>
                      <a:lnTo>
                        <a:pt x="590" y="163"/>
                      </a:lnTo>
                      <a:lnTo>
                        <a:pt x="591" y="164"/>
                      </a:lnTo>
                      <a:lnTo>
                        <a:pt x="591" y="165"/>
                      </a:lnTo>
                      <a:lnTo>
                        <a:pt x="591" y="166"/>
                      </a:lnTo>
                      <a:lnTo>
                        <a:pt x="592" y="166"/>
                      </a:lnTo>
                      <a:lnTo>
                        <a:pt x="592" y="167"/>
                      </a:lnTo>
                      <a:lnTo>
                        <a:pt x="592" y="168"/>
                      </a:lnTo>
                      <a:lnTo>
                        <a:pt x="592" y="169"/>
                      </a:lnTo>
                      <a:lnTo>
                        <a:pt x="592" y="170"/>
                      </a:lnTo>
                      <a:lnTo>
                        <a:pt x="592" y="171"/>
                      </a:lnTo>
                      <a:lnTo>
                        <a:pt x="593" y="171"/>
                      </a:lnTo>
                      <a:lnTo>
                        <a:pt x="593" y="172"/>
                      </a:lnTo>
                      <a:lnTo>
                        <a:pt x="593" y="173"/>
                      </a:lnTo>
                      <a:lnTo>
                        <a:pt x="593" y="175"/>
                      </a:lnTo>
                      <a:lnTo>
                        <a:pt x="593" y="176"/>
                      </a:lnTo>
                      <a:lnTo>
                        <a:pt x="593" y="177"/>
                      </a:lnTo>
                      <a:lnTo>
                        <a:pt x="593" y="178"/>
                      </a:lnTo>
                      <a:lnTo>
                        <a:pt x="595" y="179"/>
                      </a:lnTo>
                      <a:lnTo>
                        <a:pt x="596" y="180"/>
                      </a:lnTo>
                      <a:lnTo>
                        <a:pt x="598" y="181"/>
                      </a:lnTo>
                      <a:lnTo>
                        <a:pt x="599" y="181"/>
                      </a:lnTo>
                      <a:lnTo>
                        <a:pt x="599" y="182"/>
                      </a:lnTo>
                      <a:lnTo>
                        <a:pt x="603" y="184"/>
                      </a:lnTo>
                      <a:lnTo>
                        <a:pt x="604" y="184"/>
                      </a:lnTo>
                      <a:lnTo>
                        <a:pt x="605" y="185"/>
                      </a:lnTo>
                      <a:lnTo>
                        <a:pt x="607" y="187"/>
                      </a:lnTo>
                      <a:lnTo>
                        <a:pt x="608" y="188"/>
                      </a:lnTo>
                      <a:lnTo>
                        <a:pt x="608" y="189"/>
                      </a:lnTo>
                      <a:lnTo>
                        <a:pt x="610" y="191"/>
                      </a:lnTo>
                      <a:lnTo>
                        <a:pt x="612" y="192"/>
                      </a:lnTo>
                      <a:lnTo>
                        <a:pt x="614" y="193"/>
                      </a:lnTo>
                      <a:lnTo>
                        <a:pt x="615" y="193"/>
                      </a:lnTo>
                      <a:lnTo>
                        <a:pt x="615" y="194"/>
                      </a:lnTo>
                      <a:lnTo>
                        <a:pt x="615" y="195"/>
                      </a:lnTo>
                      <a:lnTo>
                        <a:pt x="616" y="195"/>
                      </a:lnTo>
                      <a:lnTo>
                        <a:pt x="617" y="195"/>
                      </a:lnTo>
                      <a:lnTo>
                        <a:pt x="618" y="196"/>
                      </a:lnTo>
                      <a:lnTo>
                        <a:pt x="617" y="196"/>
                      </a:lnTo>
                      <a:lnTo>
                        <a:pt x="617" y="197"/>
                      </a:lnTo>
                      <a:lnTo>
                        <a:pt x="618" y="197"/>
                      </a:lnTo>
                      <a:lnTo>
                        <a:pt x="618" y="198"/>
                      </a:lnTo>
                      <a:lnTo>
                        <a:pt x="619" y="199"/>
                      </a:lnTo>
                      <a:lnTo>
                        <a:pt x="620" y="199"/>
                      </a:lnTo>
                      <a:lnTo>
                        <a:pt x="621" y="199"/>
                      </a:lnTo>
                      <a:lnTo>
                        <a:pt x="621" y="200"/>
                      </a:lnTo>
                      <a:lnTo>
                        <a:pt x="621" y="201"/>
                      </a:lnTo>
                      <a:lnTo>
                        <a:pt x="621" y="202"/>
                      </a:lnTo>
                      <a:lnTo>
                        <a:pt x="622" y="203"/>
                      </a:lnTo>
                      <a:lnTo>
                        <a:pt x="623" y="203"/>
                      </a:lnTo>
                      <a:lnTo>
                        <a:pt x="624" y="203"/>
                      </a:lnTo>
                      <a:lnTo>
                        <a:pt x="625" y="203"/>
                      </a:lnTo>
                      <a:lnTo>
                        <a:pt x="625" y="204"/>
                      </a:lnTo>
                      <a:lnTo>
                        <a:pt x="626" y="204"/>
                      </a:lnTo>
                      <a:lnTo>
                        <a:pt x="626" y="205"/>
                      </a:lnTo>
                      <a:lnTo>
                        <a:pt x="626" y="206"/>
                      </a:lnTo>
                      <a:lnTo>
                        <a:pt x="625" y="207"/>
                      </a:lnTo>
                      <a:lnTo>
                        <a:pt x="625" y="208"/>
                      </a:lnTo>
                      <a:lnTo>
                        <a:pt x="625" y="209"/>
                      </a:lnTo>
                      <a:lnTo>
                        <a:pt x="625" y="210"/>
                      </a:lnTo>
                      <a:lnTo>
                        <a:pt x="624" y="210"/>
                      </a:lnTo>
                      <a:lnTo>
                        <a:pt x="623" y="211"/>
                      </a:lnTo>
                      <a:lnTo>
                        <a:pt x="622" y="213"/>
                      </a:lnTo>
                      <a:lnTo>
                        <a:pt x="621" y="214"/>
                      </a:lnTo>
                      <a:lnTo>
                        <a:pt x="621" y="215"/>
                      </a:lnTo>
                      <a:lnTo>
                        <a:pt x="621" y="217"/>
                      </a:lnTo>
                      <a:lnTo>
                        <a:pt x="621" y="218"/>
                      </a:lnTo>
                      <a:lnTo>
                        <a:pt x="621" y="219"/>
                      </a:lnTo>
                      <a:lnTo>
                        <a:pt x="621" y="220"/>
                      </a:lnTo>
                      <a:lnTo>
                        <a:pt x="620" y="221"/>
                      </a:lnTo>
                      <a:lnTo>
                        <a:pt x="620" y="222"/>
                      </a:lnTo>
                      <a:lnTo>
                        <a:pt x="619" y="223"/>
                      </a:lnTo>
                      <a:lnTo>
                        <a:pt x="619" y="224"/>
                      </a:lnTo>
                      <a:lnTo>
                        <a:pt x="620" y="225"/>
                      </a:lnTo>
                      <a:lnTo>
                        <a:pt x="621" y="225"/>
                      </a:lnTo>
                      <a:lnTo>
                        <a:pt x="620" y="228"/>
                      </a:lnTo>
                      <a:lnTo>
                        <a:pt x="619" y="229"/>
                      </a:lnTo>
                      <a:lnTo>
                        <a:pt x="620" y="230"/>
                      </a:lnTo>
                      <a:lnTo>
                        <a:pt x="620" y="232"/>
                      </a:lnTo>
                      <a:lnTo>
                        <a:pt x="620" y="233"/>
                      </a:lnTo>
                      <a:lnTo>
                        <a:pt x="620" y="234"/>
                      </a:lnTo>
                      <a:lnTo>
                        <a:pt x="618" y="236"/>
                      </a:lnTo>
                      <a:lnTo>
                        <a:pt x="619" y="237"/>
                      </a:lnTo>
                      <a:lnTo>
                        <a:pt x="619" y="238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2" y="241"/>
                      </a:lnTo>
                      <a:lnTo>
                        <a:pt x="622" y="243"/>
                      </a:lnTo>
                      <a:lnTo>
                        <a:pt x="623" y="244"/>
                      </a:lnTo>
                      <a:lnTo>
                        <a:pt x="623" y="245"/>
                      </a:lnTo>
                      <a:lnTo>
                        <a:pt x="624" y="245"/>
                      </a:lnTo>
                      <a:lnTo>
                        <a:pt x="625" y="246"/>
                      </a:lnTo>
                      <a:lnTo>
                        <a:pt x="626" y="247"/>
                      </a:lnTo>
                      <a:lnTo>
                        <a:pt x="627" y="248"/>
                      </a:lnTo>
                      <a:lnTo>
                        <a:pt x="627" y="249"/>
                      </a:lnTo>
                      <a:lnTo>
                        <a:pt x="626" y="251"/>
                      </a:lnTo>
                      <a:lnTo>
                        <a:pt x="626" y="252"/>
                      </a:lnTo>
                      <a:lnTo>
                        <a:pt x="626" y="253"/>
                      </a:lnTo>
                      <a:lnTo>
                        <a:pt x="627" y="255"/>
                      </a:lnTo>
                      <a:lnTo>
                        <a:pt x="627" y="256"/>
                      </a:lnTo>
                      <a:lnTo>
                        <a:pt x="628" y="256"/>
                      </a:lnTo>
                      <a:lnTo>
                        <a:pt x="629" y="257"/>
                      </a:lnTo>
                      <a:lnTo>
                        <a:pt x="629" y="258"/>
                      </a:lnTo>
                      <a:lnTo>
                        <a:pt x="630" y="258"/>
                      </a:lnTo>
                      <a:lnTo>
                        <a:pt x="632" y="259"/>
                      </a:lnTo>
                      <a:lnTo>
                        <a:pt x="632" y="260"/>
                      </a:lnTo>
                      <a:lnTo>
                        <a:pt x="632" y="261"/>
                      </a:lnTo>
                      <a:lnTo>
                        <a:pt x="633" y="261"/>
                      </a:lnTo>
                      <a:lnTo>
                        <a:pt x="633" y="262"/>
                      </a:lnTo>
                      <a:lnTo>
                        <a:pt x="633" y="263"/>
                      </a:lnTo>
                      <a:lnTo>
                        <a:pt x="633" y="264"/>
                      </a:lnTo>
                      <a:lnTo>
                        <a:pt x="634" y="265"/>
                      </a:lnTo>
                      <a:lnTo>
                        <a:pt x="635" y="266"/>
                      </a:lnTo>
                      <a:lnTo>
                        <a:pt x="636" y="266"/>
                      </a:lnTo>
                      <a:lnTo>
                        <a:pt x="636" y="267"/>
                      </a:lnTo>
                      <a:lnTo>
                        <a:pt x="636" y="268"/>
                      </a:lnTo>
                      <a:lnTo>
                        <a:pt x="635" y="270"/>
                      </a:lnTo>
                      <a:lnTo>
                        <a:pt x="636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9" y="272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40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8"/>
                      </a:lnTo>
                      <a:lnTo>
                        <a:pt x="640" y="281"/>
                      </a:lnTo>
                      <a:lnTo>
                        <a:pt x="641" y="282"/>
                      </a:lnTo>
                      <a:lnTo>
                        <a:pt x="641" y="283"/>
                      </a:lnTo>
                      <a:lnTo>
                        <a:pt x="641" y="284"/>
                      </a:lnTo>
                      <a:lnTo>
                        <a:pt x="642" y="286"/>
                      </a:lnTo>
                      <a:lnTo>
                        <a:pt x="643" y="288"/>
                      </a:lnTo>
                      <a:lnTo>
                        <a:pt x="643" y="289"/>
                      </a:lnTo>
                      <a:lnTo>
                        <a:pt x="644" y="291"/>
                      </a:lnTo>
                      <a:lnTo>
                        <a:pt x="645" y="292"/>
                      </a:lnTo>
                      <a:lnTo>
                        <a:pt x="646" y="292"/>
                      </a:lnTo>
                      <a:lnTo>
                        <a:pt x="647" y="292"/>
                      </a:lnTo>
                      <a:lnTo>
                        <a:pt x="648" y="292"/>
                      </a:lnTo>
                      <a:lnTo>
                        <a:pt x="649" y="292"/>
                      </a:lnTo>
                      <a:lnTo>
                        <a:pt x="649" y="291"/>
                      </a:lnTo>
                      <a:lnTo>
                        <a:pt x="650" y="291"/>
                      </a:lnTo>
                      <a:lnTo>
                        <a:pt x="651" y="292"/>
                      </a:lnTo>
                      <a:lnTo>
                        <a:pt x="653" y="292"/>
                      </a:lnTo>
                      <a:lnTo>
                        <a:pt x="653" y="293"/>
                      </a:lnTo>
                      <a:lnTo>
                        <a:pt x="654" y="294"/>
                      </a:lnTo>
                      <a:lnTo>
                        <a:pt x="654" y="295"/>
                      </a:lnTo>
                      <a:lnTo>
                        <a:pt x="654" y="296"/>
                      </a:lnTo>
                      <a:lnTo>
                        <a:pt x="656" y="297"/>
                      </a:lnTo>
                      <a:lnTo>
                        <a:pt x="662" y="302"/>
                      </a:lnTo>
                      <a:lnTo>
                        <a:pt x="663" y="302"/>
                      </a:lnTo>
                      <a:lnTo>
                        <a:pt x="663" y="303"/>
                      </a:lnTo>
                      <a:lnTo>
                        <a:pt x="663" y="304"/>
                      </a:lnTo>
                      <a:lnTo>
                        <a:pt x="665" y="306"/>
                      </a:lnTo>
                      <a:lnTo>
                        <a:pt x="666" y="307"/>
                      </a:lnTo>
                      <a:lnTo>
                        <a:pt x="667" y="307"/>
                      </a:lnTo>
                      <a:lnTo>
                        <a:pt x="668" y="307"/>
                      </a:lnTo>
                      <a:lnTo>
                        <a:pt x="669" y="308"/>
                      </a:lnTo>
                      <a:lnTo>
                        <a:pt x="670" y="308"/>
                      </a:lnTo>
                      <a:lnTo>
                        <a:pt x="670" y="309"/>
                      </a:lnTo>
                      <a:lnTo>
                        <a:pt x="671" y="310"/>
                      </a:lnTo>
                      <a:lnTo>
                        <a:pt x="671" y="312"/>
                      </a:lnTo>
                      <a:lnTo>
                        <a:pt x="671" y="313"/>
                      </a:lnTo>
                      <a:lnTo>
                        <a:pt x="670" y="314"/>
                      </a:lnTo>
                      <a:lnTo>
                        <a:pt x="670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69" y="318"/>
                      </a:lnTo>
                      <a:lnTo>
                        <a:pt x="671" y="320"/>
                      </a:lnTo>
                      <a:lnTo>
                        <a:pt x="671" y="321"/>
                      </a:lnTo>
                      <a:lnTo>
                        <a:pt x="670" y="322"/>
                      </a:lnTo>
                      <a:lnTo>
                        <a:pt x="670" y="323"/>
                      </a:lnTo>
                      <a:lnTo>
                        <a:pt x="669" y="323"/>
                      </a:lnTo>
                      <a:lnTo>
                        <a:pt x="669" y="324"/>
                      </a:lnTo>
                      <a:lnTo>
                        <a:pt x="668" y="325"/>
                      </a:lnTo>
                      <a:lnTo>
                        <a:pt x="669" y="325"/>
                      </a:lnTo>
                      <a:lnTo>
                        <a:pt x="669" y="326"/>
                      </a:lnTo>
                      <a:lnTo>
                        <a:pt x="670" y="327"/>
                      </a:lnTo>
                      <a:lnTo>
                        <a:pt x="669" y="328"/>
                      </a:lnTo>
                      <a:lnTo>
                        <a:pt x="669" y="329"/>
                      </a:lnTo>
                      <a:lnTo>
                        <a:pt x="671" y="331"/>
                      </a:lnTo>
                      <a:lnTo>
                        <a:pt x="672" y="332"/>
                      </a:lnTo>
                      <a:lnTo>
                        <a:pt x="672" y="333"/>
                      </a:lnTo>
                      <a:lnTo>
                        <a:pt x="672" y="334"/>
                      </a:lnTo>
                      <a:lnTo>
                        <a:pt x="673" y="335"/>
                      </a:lnTo>
                      <a:lnTo>
                        <a:pt x="675" y="338"/>
                      </a:lnTo>
                      <a:lnTo>
                        <a:pt x="676" y="339"/>
                      </a:lnTo>
                      <a:lnTo>
                        <a:pt x="678" y="340"/>
                      </a:lnTo>
                      <a:lnTo>
                        <a:pt x="680" y="338"/>
                      </a:lnTo>
                      <a:lnTo>
                        <a:pt x="681" y="338"/>
                      </a:lnTo>
                      <a:lnTo>
                        <a:pt x="682" y="338"/>
                      </a:lnTo>
                      <a:lnTo>
                        <a:pt x="685" y="338"/>
                      </a:lnTo>
                      <a:lnTo>
                        <a:pt x="686" y="338"/>
                      </a:lnTo>
                      <a:lnTo>
                        <a:pt x="687" y="338"/>
                      </a:lnTo>
                      <a:lnTo>
                        <a:pt x="687" y="339"/>
                      </a:lnTo>
                      <a:lnTo>
                        <a:pt x="688" y="341"/>
                      </a:lnTo>
                      <a:lnTo>
                        <a:pt x="688" y="342"/>
                      </a:lnTo>
                      <a:lnTo>
                        <a:pt x="689" y="343"/>
                      </a:lnTo>
                      <a:lnTo>
                        <a:pt x="689" y="346"/>
                      </a:lnTo>
                      <a:lnTo>
                        <a:pt x="688" y="347"/>
                      </a:lnTo>
                      <a:lnTo>
                        <a:pt x="689" y="349"/>
                      </a:lnTo>
                      <a:lnTo>
                        <a:pt x="690" y="350"/>
                      </a:lnTo>
                      <a:lnTo>
                        <a:pt x="690" y="352"/>
                      </a:lnTo>
                      <a:lnTo>
                        <a:pt x="690" y="353"/>
                      </a:lnTo>
                      <a:lnTo>
                        <a:pt x="690" y="354"/>
                      </a:lnTo>
                      <a:lnTo>
                        <a:pt x="690" y="356"/>
                      </a:lnTo>
                      <a:lnTo>
                        <a:pt x="688" y="358"/>
                      </a:lnTo>
                      <a:lnTo>
                        <a:pt x="688" y="359"/>
                      </a:lnTo>
                      <a:lnTo>
                        <a:pt x="687" y="360"/>
                      </a:lnTo>
                      <a:lnTo>
                        <a:pt x="687" y="361"/>
                      </a:lnTo>
                      <a:lnTo>
                        <a:pt x="688" y="362"/>
                      </a:lnTo>
                      <a:lnTo>
                        <a:pt x="689" y="363"/>
                      </a:lnTo>
                      <a:lnTo>
                        <a:pt x="688" y="363"/>
                      </a:lnTo>
                      <a:lnTo>
                        <a:pt x="687" y="364"/>
                      </a:lnTo>
                      <a:lnTo>
                        <a:pt x="686" y="365"/>
                      </a:lnTo>
                      <a:lnTo>
                        <a:pt x="686" y="366"/>
                      </a:lnTo>
                      <a:lnTo>
                        <a:pt x="685" y="367"/>
                      </a:lnTo>
                      <a:lnTo>
                        <a:pt x="686" y="367"/>
                      </a:lnTo>
                      <a:lnTo>
                        <a:pt x="687" y="367"/>
                      </a:lnTo>
                      <a:lnTo>
                        <a:pt x="688" y="367"/>
                      </a:lnTo>
                      <a:lnTo>
                        <a:pt x="690" y="367"/>
                      </a:lnTo>
                      <a:lnTo>
                        <a:pt x="691" y="366"/>
                      </a:lnTo>
                      <a:lnTo>
                        <a:pt x="693" y="366"/>
                      </a:lnTo>
                      <a:lnTo>
                        <a:pt x="694" y="366"/>
                      </a:lnTo>
                      <a:lnTo>
                        <a:pt x="694" y="365"/>
                      </a:lnTo>
                      <a:lnTo>
                        <a:pt x="696" y="365"/>
                      </a:lnTo>
                      <a:lnTo>
                        <a:pt x="696" y="366"/>
                      </a:lnTo>
                      <a:lnTo>
                        <a:pt x="697" y="367"/>
                      </a:lnTo>
                      <a:lnTo>
                        <a:pt x="698" y="367"/>
                      </a:lnTo>
                      <a:lnTo>
                        <a:pt x="699" y="369"/>
                      </a:lnTo>
                      <a:lnTo>
                        <a:pt x="700" y="370"/>
                      </a:lnTo>
                      <a:lnTo>
                        <a:pt x="700" y="372"/>
                      </a:lnTo>
                      <a:lnTo>
                        <a:pt x="700" y="374"/>
                      </a:lnTo>
                      <a:lnTo>
                        <a:pt x="699" y="374"/>
                      </a:lnTo>
                      <a:lnTo>
                        <a:pt x="698" y="374"/>
                      </a:lnTo>
                      <a:lnTo>
                        <a:pt x="697" y="374"/>
                      </a:lnTo>
                      <a:lnTo>
                        <a:pt x="696" y="375"/>
                      </a:lnTo>
                      <a:lnTo>
                        <a:pt x="696" y="376"/>
                      </a:lnTo>
                      <a:lnTo>
                        <a:pt x="696" y="377"/>
                      </a:lnTo>
                      <a:lnTo>
                        <a:pt x="697" y="377"/>
                      </a:lnTo>
                      <a:lnTo>
                        <a:pt x="698" y="378"/>
                      </a:lnTo>
                      <a:lnTo>
                        <a:pt x="698" y="379"/>
                      </a:lnTo>
                      <a:lnTo>
                        <a:pt x="698" y="380"/>
                      </a:lnTo>
                      <a:lnTo>
                        <a:pt x="698" y="382"/>
                      </a:lnTo>
                      <a:lnTo>
                        <a:pt x="699" y="384"/>
                      </a:lnTo>
                      <a:lnTo>
                        <a:pt x="698" y="385"/>
                      </a:lnTo>
                      <a:lnTo>
                        <a:pt x="697" y="386"/>
                      </a:lnTo>
                      <a:lnTo>
                        <a:pt x="697" y="387"/>
                      </a:lnTo>
                      <a:lnTo>
                        <a:pt x="697" y="388"/>
                      </a:lnTo>
                      <a:lnTo>
                        <a:pt x="698" y="388"/>
                      </a:lnTo>
                      <a:lnTo>
                        <a:pt x="699" y="387"/>
                      </a:lnTo>
                      <a:lnTo>
                        <a:pt x="700" y="387"/>
                      </a:lnTo>
                      <a:lnTo>
                        <a:pt x="701" y="388"/>
                      </a:lnTo>
                      <a:lnTo>
                        <a:pt x="702" y="388"/>
                      </a:lnTo>
                      <a:lnTo>
                        <a:pt x="704" y="389"/>
                      </a:lnTo>
                      <a:lnTo>
                        <a:pt x="705" y="389"/>
                      </a:lnTo>
                      <a:lnTo>
                        <a:pt x="705" y="390"/>
                      </a:lnTo>
                      <a:lnTo>
                        <a:pt x="707" y="394"/>
                      </a:lnTo>
                      <a:lnTo>
                        <a:pt x="707" y="395"/>
                      </a:lnTo>
                      <a:lnTo>
                        <a:pt x="708" y="395"/>
                      </a:lnTo>
                      <a:lnTo>
                        <a:pt x="709" y="395"/>
                      </a:lnTo>
                      <a:lnTo>
                        <a:pt x="711" y="395"/>
                      </a:lnTo>
                      <a:lnTo>
                        <a:pt x="712" y="396"/>
                      </a:lnTo>
                      <a:lnTo>
                        <a:pt x="714" y="397"/>
                      </a:lnTo>
                      <a:lnTo>
                        <a:pt x="717" y="396"/>
                      </a:lnTo>
                      <a:lnTo>
                        <a:pt x="719" y="397"/>
                      </a:lnTo>
                      <a:lnTo>
                        <a:pt x="720" y="397"/>
                      </a:lnTo>
                      <a:lnTo>
                        <a:pt x="721" y="397"/>
                      </a:lnTo>
                      <a:lnTo>
                        <a:pt x="723" y="397"/>
                      </a:lnTo>
                      <a:lnTo>
                        <a:pt x="724" y="397"/>
                      </a:lnTo>
                      <a:lnTo>
                        <a:pt x="725" y="397"/>
                      </a:lnTo>
                      <a:lnTo>
                        <a:pt x="726" y="398"/>
                      </a:lnTo>
                      <a:lnTo>
                        <a:pt x="727" y="399"/>
                      </a:lnTo>
                      <a:lnTo>
                        <a:pt x="728" y="399"/>
                      </a:lnTo>
                      <a:lnTo>
                        <a:pt x="729" y="399"/>
                      </a:lnTo>
                      <a:lnTo>
                        <a:pt x="730" y="399"/>
                      </a:lnTo>
                      <a:lnTo>
                        <a:pt x="731" y="401"/>
                      </a:lnTo>
                      <a:lnTo>
                        <a:pt x="731" y="403"/>
                      </a:lnTo>
                      <a:lnTo>
                        <a:pt x="731" y="404"/>
                      </a:lnTo>
                      <a:lnTo>
                        <a:pt x="731" y="406"/>
                      </a:lnTo>
                      <a:lnTo>
                        <a:pt x="731" y="407"/>
                      </a:lnTo>
                      <a:lnTo>
                        <a:pt x="732" y="408"/>
                      </a:lnTo>
                      <a:lnTo>
                        <a:pt x="734" y="408"/>
                      </a:lnTo>
                      <a:lnTo>
                        <a:pt x="735" y="409"/>
                      </a:lnTo>
                      <a:lnTo>
                        <a:pt x="736" y="409"/>
                      </a:lnTo>
                      <a:lnTo>
                        <a:pt x="737" y="409"/>
                      </a:lnTo>
                      <a:lnTo>
                        <a:pt x="737" y="408"/>
                      </a:lnTo>
                      <a:lnTo>
                        <a:pt x="738" y="407"/>
                      </a:lnTo>
                      <a:lnTo>
                        <a:pt x="738" y="406"/>
                      </a:lnTo>
                      <a:lnTo>
                        <a:pt x="737" y="405"/>
                      </a:lnTo>
                      <a:lnTo>
                        <a:pt x="736" y="404"/>
                      </a:lnTo>
                      <a:lnTo>
                        <a:pt x="736" y="403"/>
                      </a:lnTo>
                      <a:lnTo>
                        <a:pt x="737" y="402"/>
                      </a:lnTo>
                      <a:lnTo>
                        <a:pt x="739" y="402"/>
                      </a:lnTo>
                      <a:lnTo>
                        <a:pt x="740" y="402"/>
                      </a:lnTo>
                      <a:lnTo>
                        <a:pt x="741" y="402"/>
                      </a:lnTo>
                      <a:lnTo>
                        <a:pt x="742" y="402"/>
                      </a:lnTo>
                      <a:lnTo>
                        <a:pt x="743" y="402"/>
                      </a:lnTo>
                      <a:lnTo>
                        <a:pt x="744" y="402"/>
                      </a:lnTo>
                      <a:lnTo>
                        <a:pt x="744" y="401"/>
                      </a:lnTo>
                      <a:lnTo>
                        <a:pt x="744" y="400"/>
                      </a:lnTo>
                      <a:lnTo>
                        <a:pt x="744" y="398"/>
                      </a:lnTo>
                      <a:lnTo>
                        <a:pt x="744" y="397"/>
                      </a:lnTo>
                      <a:lnTo>
                        <a:pt x="745" y="397"/>
                      </a:lnTo>
                      <a:lnTo>
                        <a:pt x="746" y="397"/>
                      </a:lnTo>
                      <a:lnTo>
                        <a:pt x="747" y="397"/>
                      </a:lnTo>
                      <a:lnTo>
                        <a:pt x="747" y="398"/>
                      </a:lnTo>
                      <a:lnTo>
                        <a:pt x="747" y="400"/>
                      </a:lnTo>
                      <a:lnTo>
                        <a:pt x="747" y="401"/>
                      </a:lnTo>
                      <a:lnTo>
                        <a:pt x="747" y="402"/>
                      </a:lnTo>
                      <a:lnTo>
                        <a:pt x="748" y="402"/>
                      </a:lnTo>
                      <a:lnTo>
                        <a:pt x="749" y="402"/>
                      </a:lnTo>
                      <a:lnTo>
                        <a:pt x="749" y="401"/>
                      </a:lnTo>
                      <a:lnTo>
                        <a:pt x="750" y="400"/>
                      </a:lnTo>
                      <a:lnTo>
                        <a:pt x="750" y="399"/>
                      </a:lnTo>
                      <a:lnTo>
                        <a:pt x="750" y="398"/>
                      </a:lnTo>
                      <a:lnTo>
                        <a:pt x="751" y="398"/>
                      </a:lnTo>
                      <a:lnTo>
                        <a:pt x="752" y="399"/>
                      </a:lnTo>
                      <a:lnTo>
                        <a:pt x="753" y="400"/>
                      </a:lnTo>
                      <a:lnTo>
                        <a:pt x="754" y="402"/>
                      </a:lnTo>
                      <a:lnTo>
                        <a:pt x="755" y="402"/>
                      </a:lnTo>
                      <a:lnTo>
                        <a:pt x="756" y="402"/>
                      </a:lnTo>
                      <a:lnTo>
                        <a:pt x="760" y="402"/>
                      </a:lnTo>
                      <a:lnTo>
                        <a:pt x="761" y="402"/>
                      </a:lnTo>
                      <a:lnTo>
                        <a:pt x="764" y="401"/>
                      </a:lnTo>
                      <a:lnTo>
                        <a:pt x="766" y="400"/>
                      </a:lnTo>
                      <a:lnTo>
                        <a:pt x="767" y="400"/>
                      </a:lnTo>
                      <a:lnTo>
                        <a:pt x="767" y="399"/>
                      </a:lnTo>
                      <a:lnTo>
                        <a:pt x="770" y="397"/>
                      </a:lnTo>
                      <a:lnTo>
                        <a:pt x="773" y="394"/>
                      </a:lnTo>
                      <a:lnTo>
                        <a:pt x="775" y="392"/>
                      </a:lnTo>
                      <a:lnTo>
                        <a:pt x="776" y="392"/>
                      </a:lnTo>
                      <a:lnTo>
                        <a:pt x="777" y="390"/>
                      </a:lnTo>
                      <a:lnTo>
                        <a:pt x="777" y="389"/>
                      </a:lnTo>
                      <a:lnTo>
                        <a:pt x="777" y="387"/>
                      </a:lnTo>
                      <a:lnTo>
                        <a:pt x="777" y="386"/>
                      </a:lnTo>
                      <a:lnTo>
                        <a:pt x="777" y="385"/>
                      </a:lnTo>
                      <a:lnTo>
                        <a:pt x="777" y="383"/>
                      </a:lnTo>
                      <a:lnTo>
                        <a:pt x="776" y="377"/>
                      </a:lnTo>
                      <a:lnTo>
                        <a:pt x="776" y="375"/>
                      </a:lnTo>
                      <a:lnTo>
                        <a:pt x="777" y="374"/>
                      </a:lnTo>
                      <a:lnTo>
                        <a:pt x="777" y="373"/>
                      </a:lnTo>
                      <a:lnTo>
                        <a:pt x="777" y="371"/>
                      </a:lnTo>
                      <a:lnTo>
                        <a:pt x="777" y="370"/>
                      </a:lnTo>
                      <a:lnTo>
                        <a:pt x="777" y="369"/>
                      </a:lnTo>
                      <a:lnTo>
                        <a:pt x="777" y="367"/>
                      </a:lnTo>
                      <a:lnTo>
                        <a:pt x="778" y="364"/>
                      </a:lnTo>
                      <a:lnTo>
                        <a:pt x="778" y="363"/>
                      </a:lnTo>
                      <a:lnTo>
                        <a:pt x="779" y="362"/>
                      </a:lnTo>
                      <a:lnTo>
                        <a:pt x="780" y="361"/>
                      </a:lnTo>
                      <a:lnTo>
                        <a:pt x="781" y="359"/>
                      </a:lnTo>
                      <a:lnTo>
                        <a:pt x="783" y="355"/>
                      </a:lnTo>
                      <a:lnTo>
                        <a:pt x="785" y="353"/>
                      </a:lnTo>
                      <a:lnTo>
                        <a:pt x="786" y="352"/>
                      </a:lnTo>
                      <a:lnTo>
                        <a:pt x="787" y="349"/>
                      </a:lnTo>
                      <a:lnTo>
                        <a:pt x="790" y="347"/>
                      </a:lnTo>
                      <a:lnTo>
                        <a:pt x="795" y="342"/>
                      </a:lnTo>
                      <a:lnTo>
                        <a:pt x="796" y="341"/>
                      </a:lnTo>
                      <a:lnTo>
                        <a:pt x="796" y="340"/>
                      </a:lnTo>
                      <a:lnTo>
                        <a:pt x="798" y="340"/>
                      </a:lnTo>
                      <a:lnTo>
                        <a:pt x="798" y="339"/>
                      </a:lnTo>
                      <a:lnTo>
                        <a:pt x="799" y="339"/>
                      </a:lnTo>
                      <a:lnTo>
                        <a:pt x="800" y="338"/>
                      </a:lnTo>
                      <a:lnTo>
                        <a:pt x="802" y="336"/>
                      </a:lnTo>
                      <a:lnTo>
                        <a:pt x="802" y="335"/>
                      </a:lnTo>
                      <a:lnTo>
                        <a:pt x="805" y="331"/>
                      </a:lnTo>
                      <a:lnTo>
                        <a:pt x="806" y="331"/>
                      </a:lnTo>
                      <a:lnTo>
                        <a:pt x="806" y="328"/>
                      </a:lnTo>
                      <a:lnTo>
                        <a:pt x="807" y="327"/>
                      </a:lnTo>
                      <a:lnTo>
                        <a:pt x="807" y="326"/>
                      </a:lnTo>
                      <a:lnTo>
                        <a:pt x="808" y="325"/>
                      </a:lnTo>
                      <a:lnTo>
                        <a:pt x="809" y="324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16"/>
                      </a:lnTo>
                      <a:lnTo>
                        <a:pt x="815" y="314"/>
                      </a:lnTo>
                      <a:lnTo>
                        <a:pt x="815" y="312"/>
                      </a:lnTo>
                      <a:lnTo>
                        <a:pt x="816" y="311"/>
                      </a:lnTo>
                      <a:lnTo>
                        <a:pt x="817" y="310"/>
                      </a:lnTo>
                      <a:lnTo>
                        <a:pt x="818" y="310"/>
                      </a:lnTo>
                      <a:lnTo>
                        <a:pt x="819" y="309"/>
                      </a:lnTo>
                      <a:lnTo>
                        <a:pt x="820" y="309"/>
                      </a:lnTo>
                      <a:lnTo>
                        <a:pt x="820" y="308"/>
                      </a:lnTo>
                      <a:lnTo>
                        <a:pt x="821" y="306"/>
                      </a:lnTo>
                      <a:lnTo>
                        <a:pt x="824" y="303"/>
                      </a:lnTo>
                      <a:lnTo>
                        <a:pt x="824" y="302"/>
                      </a:lnTo>
                      <a:lnTo>
                        <a:pt x="826" y="299"/>
                      </a:lnTo>
                      <a:lnTo>
                        <a:pt x="827" y="298"/>
                      </a:lnTo>
                      <a:lnTo>
                        <a:pt x="828" y="296"/>
                      </a:lnTo>
                      <a:lnTo>
                        <a:pt x="829" y="296"/>
                      </a:lnTo>
                      <a:lnTo>
                        <a:pt x="829" y="295"/>
                      </a:lnTo>
                      <a:lnTo>
                        <a:pt x="831" y="295"/>
                      </a:lnTo>
                      <a:lnTo>
                        <a:pt x="832" y="295"/>
                      </a:lnTo>
                      <a:lnTo>
                        <a:pt x="834" y="294"/>
                      </a:lnTo>
                      <a:lnTo>
                        <a:pt x="836" y="294"/>
                      </a:lnTo>
                      <a:lnTo>
                        <a:pt x="838" y="294"/>
                      </a:lnTo>
                      <a:lnTo>
                        <a:pt x="840" y="293"/>
                      </a:lnTo>
                      <a:lnTo>
                        <a:pt x="842" y="293"/>
                      </a:lnTo>
                      <a:lnTo>
                        <a:pt x="844" y="292"/>
                      </a:lnTo>
                      <a:lnTo>
                        <a:pt x="845" y="291"/>
                      </a:lnTo>
                      <a:lnTo>
                        <a:pt x="846" y="291"/>
                      </a:lnTo>
                      <a:lnTo>
                        <a:pt x="848" y="288"/>
                      </a:lnTo>
                      <a:lnTo>
                        <a:pt x="851" y="285"/>
                      </a:lnTo>
                      <a:lnTo>
                        <a:pt x="852" y="284"/>
                      </a:lnTo>
                      <a:lnTo>
                        <a:pt x="853" y="283"/>
                      </a:lnTo>
                      <a:lnTo>
                        <a:pt x="854" y="281"/>
                      </a:lnTo>
                      <a:lnTo>
                        <a:pt x="855" y="280"/>
                      </a:lnTo>
                      <a:lnTo>
                        <a:pt x="855" y="279"/>
                      </a:lnTo>
                      <a:lnTo>
                        <a:pt x="857" y="278"/>
                      </a:lnTo>
                      <a:lnTo>
                        <a:pt x="859" y="277"/>
                      </a:lnTo>
                      <a:lnTo>
                        <a:pt x="861" y="276"/>
                      </a:lnTo>
                      <a:lnTo>
                        <a:pt x="875" y="273"/>
                      </a:lnTo>
                      <a:lnTo>
                        <a:pt x="878" y="272"/>
                      </a:lnTo>
                      <a:lnTo>
                        <a:pt x="880" y="271"/>
                      </a:lnTo>
                      <a:lnTo>
                        <a:pt x="883" y="270"/>
                      </a:lnTo>
                      <a:lnTo>
                        <a:pt x="885" y="268"/>
                      </a:lnTo>
                      <a:lnTo>
                        <a:pt x="887" y="267"/>
                      </a:lnTo>
                      <a:lnTo>
                        <a:pt x="888" y="266"/>
                      </a:lnTo>
                      <a:lnTo>
                        <a:pt x="890" y="264"/>
                      </a:lnTo>
                      <a:lnTo>
                        <a:pt x="892" y="262"/>
                      </a:lnTo>
                      <a:lnTo>
                        <a:pt x="893" y="261"/>
                      </a:lnTo>
                      <a:lnTo>
                        <a:pt x="894" y="261"/>
                      </a:lnTo>
                      <a:lnTo>
                        <a:pt x="895" y="260"/>
                      </a:lnTo>
                      <a:lnTo>
                        <a:pt x="896" y="260"/>
                      </a:lnTo>
                      <a:lnTo>
                        <a:pt x="898" y="257"/>
                      </a:lnTo>
                      <a:lnTo>
                        <a:pt x="901" y="254"/>
                      </a:lnTo>
                      <a:lnTo>
                        <a:pt x="902" y="251"/>
                      </a:lnTo>
                      <a:lnTo>
                        <a:pt x="903" y="250"/>
                      </a:lnTo>
                      <a:lnTo>
                        <a:pt x="904" y="247"/>
                      </a:lnTo>
                      <a:lnTo>
                        <a:pt x="905" y="245"/>
                      </a:lnTo>
                      <a:lnTo>
                        <a:pt x="906" y="243"/>
                      </a:lnTo>
                      <a:lnTo>
                        <a:pt x="906" y="242"/>
                      </a:lnTo>
                      <a:lnTo>
                        <a:pt x="907" y="241"/>
                      </a:lnTo>
                      <a:lnTo>
                        <a:pt x="908" y="239"/>
                      </a:lnTo>
                      <a:lnTo>
                        <a:pt x="910" y="236"/>
                      </a:lnTo>
                      <a:lnTo>
                        <a:pt x="910" y="234"/>
                      </a:lnTo>
                      <a:lnTo>
                        <a:pt x="910" y="233"/>
                      </a:lnTo>
                      <a:lnTo>
                        <a:pt x="911" y="231"/>
                      </a:lnTo>
                      <a:lnTo>
                        <a:pt x="911" y="228"/>
                      </a:lnTo>
                      <a:lnTo>
                        <a:pt x="912" y="227"/>
                      </a:lnTo>
                      <a:lnTo>
                        <a:pt x="912" y="226"/>
                      </a:lnTo>
                      <a:lnTo>
                        <a:pt x="914" y="224"/>
                      </a:lnTo>
                      <a:lnTo>
                        <a:pt x="915" y="222"/>
                      </a:lnTo>
                      <a:lnTo>
                        <a:pt x="917" y="221"/>
                      </a:lnTo>
                      <a:lnTo>
                        <a:pt x="918" y="220"/>
                      </a:lnTo>
                      <a:lnTo>
                        <a:pt x="919" y="220"/>
                      </a:lnTo>
                      <a:lnTo>
                        <a:pt x="923" y="217"/>
                      </a:lnTo>
                      <a:lnTo>
                        <a:pt x="925" y="217"/>
                      </a:lnTo>
                      <a:lnTo>
                        <a:pt x="927" y="216"/>
                      </a:lnTo>
                      <a:lnTo>
                        <a:pt x="932" y="215"/>
                      </a:lnTo>
                      <a:lnTo>
                        <a:pt x="940" y="214"/>
                      </a:lnTo>
                      <a:lnTo>
                        <a:pt x="941" y="214"/>
                      </a:lnTo>
                      <a:lnTo>
                        <a:pt x="944" y="214"/>
                      </a:lnTo>
                      <a:lnTo>
                        <a:pt x="947" y="214"/>
                      </a:lnTo>
                      <a:lnTo>
                        <a:pt x="948" y="214"/>
                      </a:lnTo>
                      <a:lnTo>
                        <a:pt x="950" y="215"/>
                      </a:lnTo>
                      <a:lnTo>
                        <a:pt x="951" y="215"/>
                      </a:lnTo>
                      <a:lnTo>
                        <a:pt x="951" y="220"/>
                      </a:lnTo>
                      <a:lnTo>
                        <a:pt x="953" y="222"/>
                      </a:lnTo>
                      <a:lnTo>
                        <a:pt x="955" y="224"/>
                      </a:lnTo>
                      <a:lnTo>
                        <a:pt x="955" y="225"/>
                      </a:lnTo>
                      <a:lnTo>
                        <a:pt x="956" y="227"/>
                      </a:lnTo>
                      <a:lnTo>
                        <a:pt x="957" y="228"/>
                      </a:lnTo>
                      <a:lnTo>
                        <a:pt x="957" y="232"/>
                      </a:lnTo>
                      <a:lnTo>
                        <a:pt x="957" y="233"/>
                      </a:lnTo>
                      <a:lnTo>
                        <a:pt x="957" y="235"/>
                      </a:lnTo>
                      <a:lnTo>
                        <a:pt x="956" y="237"/>
                      </a:lnTo>
                      <a:lnTo>
                        <a:pt x="955" y="249"/>
                      </a:lnTo>
                      <a:lnTo>
                        <a:pt x="955" y="251"/>
                      </a:lnTo>
                      <a:lnTo>
                        <a:pt x="954" y="253"/>
                      </a:lnTo>
                      <a:lnTo>
                        <a:pt x="956" y="253"/>
                      </a:lnTo>
                      <a:lnTo>
                        <a:pt x="958" y="253"/>
                      </a:lnTo>
                      <a:lnTo>
                        <a:pt x="959" y="254"/>
                      </a:lnTo>
                      <a:lnTo>
                        <a:pt x="960" y="254"/>
                      </a:lnTo>
                      <a:lnTo>
                        <a:pt x="962" y="254"/>
                      </a:lnTo>
                      <a:lnTo>
                        <a:pt x="962" y="255"/>
                      </a:lnTo>
                      <a:lnTo>
                        <a:pt x="963" y="255"/>
                      </a:lnTo>
                      <a:lnTo>
                        <a:pt x="964" y="255"/>
                      </a:lnTo>
                      <a:lnTo>
                        <a:pt x="965" y="255"/>
                      </a:lnTo>
                      <a:lnTo>
                        <a:pt x="965" y="254"/>
                      </a:lnTo>
                      <a:lnTo>
                        <a:pt x="966" y="254"/>
                      </a:lnTo>
                      <a:lnTo>
                        <a:pt x="966" y="255"/>
                      </a:lnTo>
                      <a:lnTo>
                        <a:pt x="967" y="255"/>
                      </a:lnTo>
                      <a:lnTo>
                        <a:pt x="968" y="255"/>
                      </a:lnTo>
                      <a:lnTo>
                        <a:pt x="969" y="256"/>
                      </a:lnTo>
                      <a:lnTo>
                        <a:pt x="970" y="256"/>
                      </a:lnTo>
                      <a:lnTo>
                        <a:pt x="971" y="256"/>
                      </a:lnTo>
                      <a:lnTo>
                        <a:pt x="973" y="256"/>
                      </a:lnTo>
                      <a:lnTo>
                        <a:pt x="974" y="255"/>
                      </a:lnTo>
                      <a:lnTo>
                        <a:pt x="975" y="255"/>
                      </a:lnTo>
                      <a:lnTo>
                        <a:pt x="977" y="254"/>
                      </a:lnTo>
                      <a:lnTo>
                        <a:pt x="978" y="254"/>
                      </a:lnTo>
                      <a:lnTo>
                        <a:pt x="979" y="255"/>
                      </a:lnTo>
                      <a:lnTo>
                        <a:pt x="980" y="255"/>
                      </a:lnTo>
                      <a:lnTo>
                        <a:pt x="981" y="254"/>
                      </a:lnTo>
                      <a:lnTo>
                        <a:pt x="981" y="255"/>
                      </a:lnTo>
                      <a:lnTo>
                        <a:pt x="982" y="254"/>
                      </a:lnTo>
                      <a:lnTo>
                        <a:pt x="983" y="254"/>
                      </a:lnTo>
                      <a:lnTo>
                        <a:pt x="984" y="254"/>
                      </a:lnTo>
                      <a:lnTo>
                        <a:pt x="985" y="253"/>
                      </a:lnTo>
                      <a:lnTo>
                        <a:pt x="986" y="254"/>
                      </a:lnTo>
                      <a:lnTo>
                        <a:pt x="986" y="253"/>
                      </a:lnTo>
                      <a:lnTo>
                        <a:pt x="987" y="253"/>
                      </a:lnTo>
                      <a:lnTo>
                        <a:pt x="987" y="254"/>
                      </a:lnTo>
                      <a:lnTo>
                        <a:pt x="987" y="255"/>
                      </a:lnTo>
                      <a:lnTo>
                        <a:pt x="988" y="255"/>
                      </a:lnTo>
                      <a:lnTo>
                        <a:pt x="989" y="256"/>
                      </a:lnTo>
                      <a:lnTo>
                        <a:pt x="989" y="255"/>
                      </a:lnTo>
                      <a:lnTo>
                        <a:pt x="988" y="255"/>
                      </a:lnTo>
                      <a:lnTo>
                        <a:pt x="988" y="254"/>
                      </a:lnTo>
                      <a:lnTo>
                        <a:pt x="988" y="253"/>
                      </a:lnTo>
                      <a:lnTo>
                        <a:pt x="989" y="253"/>
                      </a:lnTo>
                      <a:lnTo>
                        <a:pt x="990" y="253"/>
                      </a:lnTo>
                      <a:lnTo>
                        <a:pt x="991" y="253"/>
                      </a:lnTo>
                      <a:lnTo>
                        <a:pt x="992" y="252"/>
                      </a:lnTo>
                      <a:lnTo>
                        <a:pt x="993" y="252"/>
                      </a:lnTo>
                      <a:lnTo>
                        <a:pt x="994" y="252"/>
                      </a:lnTo>
                      <a:lnTo>
                        <a:pt x="995" y="252"/>
                      </a:lnTo>
                      <a:lnTo>
                        <a:pt x="996" y="252"/>
                      </a:lnTo>
                      <a:lnTo>
                        <a:pt x="997" y="253"/>
                      </a:lnTo>
                      <a:lnTo>
                        <a:pt x="997" y="254"/>
                      </a:lnTo>
                      <a:lnTo>
                        <a:pt x="996" y="254"/>
                      </a:lnTo>
                      <a:lnTo>
                        <a:pt x="997" y="254"/>
                      </a:lnTo>
                      <a:lnTo>
                        <a:pt x="998" y="254"/>
                      </a:lnTo>
                      <a:lnTo>
                        <a:pt x="999" y="254"/>
                      </a:lnTo>
                      <a:lnTo>
                        <a:pt x="1000" y="255"/>
                      </a:lnTo>
                      <a:lnTo>
                        <a:pt x="1000" y="256"/>
                      </a:lnTo>
                      <a:lnTo>
                        <a:pt x="1001" y="256"/>
                      </a:lnTo>
                      <a:lnTo>
                        <a:pt x="1001" y="257"/>
                      </a:lnTo>
                      <a:lnTo>
                        <a:pt x="1002" y="258"/>
                      </a:lnTo>
                      <a:lnTo>
                        <a:pt x="1002" y="260"/>
                      </a:lnTo>
                      <a:lnTo>
                        <a:pt x="1003" y="261"/>
                      </a:lnTo>
                      <a:lnTo>
                        <a:pt x="1003" y="262"/>
                      </a:lnTo>
                      <a:lnTo>
                        <a:pt x="1004" y="264"/>
                      </a:lnTo>
                      <a:lnTo>
                        <a:pt x="1005" y="266"/>
                      </a:lnTo>
                      <a:lnTo>
                        <a:pt x="1008" y="269"/>
                      </a:lnTo>
                      <a:lnTo>
                        <a:pt x="1009" y="271"/>
                      </a:lnTo>
                      <a:lnTo>
                        <a:pt x="1010" y="273"/>
                      </a:lnTo>
                      <a:lnTo>
                        <a:pt x="1013" y="277"/>
                      </a:lnTo>
                      <a:lnTo>
                        <a:pt x="1014" y="278"/>
                      </a:lnTo>
                      <a:lnTo>
                        <a:pt x="1016" y="281"/>
                      </a:lnTo>
                      <a:lnTo>
                        <a:pt x="1016" y="282"/>
                      </a:lnTo>
                      <a:lnTo>
                        <a:pt x="1017" y="283"/>
                      </a:lnTo>
                      <a:lnTo>
                        <a:pt x="1018" y="284"/>
                      </a:lnTo>
                      <a:lnTo>
                        <a:pt x="1019" y="284"/>
                      </a:lnTo>
                      <a:lnTo>
                        <a:pt x="1020" y="284"/>
                      </a:lnTo>
                      <a:lnTo>
                        <a:pt x="1021" y="284"/>
                      </a:lnTo>
                      <a:lnTo>
                        <a:pt x="1022" y="285"/>
                      </a:lnTo>
                      <a:lnTo>
                        <a:pt x="1023" y="285"/>
                      </a:lnTo>
                      <a:lnTo>
                        <a:pt x="1023" y="286"/>
                      </a:lnTo>
                      <a:lnTo>
                        <a:pt x="1024" y="286"/>
                      </a:lnTo>
                      <a:lnTo>
                        <a:pt x="1025" y="286"/>
                      </a:lnTo>
                      <a:lnTo>
                        <a:pt x="1026" y="287"/>
                      </a:lnTo>
                      <a:lnTo>
                        <a:pt x="1026" y="288"/>
                      </a:lnTo>
                      <a:lnTo>
                        <a:pt x="1026" y="289"/>
                      </a:lnTo>
                      <a:lnTo>
                        <a:pt x="1025" y="289"/>
                      </a:lnTo>
                      <a:lnTo>
                        <a:pt x="1025" y="290"/>
                      </a:lnTo>
                      <a:lnTo>
                        <a:pt x="1026" y="290"/>
                      </a:lnTo>
                      <a:lnTo>
                        <a:pt x="1027" y="290"/>
                      </a:lnTo>
                      <a:lnTo>
                        <a:pt x="1028" y="291"/>
                      </a:lnTo>
                      <a:lnTo>
                        <a:pt x="1028" y="292"/>
                      </a:lnTo>
                      <a:lnTo>
                        <a:pt x="1066" y="310"/>
                      </a:lnTo>
                      <a:lnTo>
                        <a:pt x="1067" y="311"/>
                      </a:lnTo>
                      <a:lnTo>
                        <a:pt x="1067" y="312"/>
                      </a:lnTo>
                      <a:lnTo>
                        <a:pt x="1067" y="313"/>
                      </a:lnTo>
                      <a:lnTo>
                        <a:pt x="1069" y="314"/>
                      </a:lnTo>
                      <a:lnTo>
                        <a:pt x="1070" y="314"/>
                      </a:lnTo>
                      <a:lnTo>
                        <a:pt x="1071" y="314"/>
                      </a:lnTo>
                      <a:lnTo>
                        <a:pt x="1071" y="315"/>
                      </a:lnTo>
                      <a:lnTo>
                        <a:pt x="1072" y="315"/>
                      </a:lnTo>
                      <a:lnTo>
                        <a:pt x="1073" y="316"/>
                      </a:lnTo>
                      <a:lnTo>
                        <a:pt x="1074" y="317"/>
                      </a:lnTo>
                      <a:lnTo>
                        <a:pt x="1075" y="318"/>
                      </a:lnTo>
                      <a:lnTo>
                        <a:pt x="1076" y="318"/>
                      </a:lnTo>
                      <a:lnTo>
                        <a:pt x="1077" y="318"/>
                      </a:lnTo>
                      <a:lnTo>
                        <a:pt x="1078" y="318"/>
                      </a:lnTo>
                      <a:lnTo>
                        <a:pt x="1078" y="317"/>
                      </a:lnTo>
                      <a:lnTo>
                        <a:pt x="1079" y="317"/>
                      </a:lnTo>
                      <a:lnTo>
                        <a:pt x="1080" y="317"/>
                      </a:lnTo>
                      <a:lnTo>
                        <a:pt x="1081" y="317"/>
                      </a:lnTo>
                      <a:lnTo>
                        <a:pt x="1082" y="317"/>
                      </a:lnTo>
                      <a:lnTo>
                        <a:pt x="1083" y="317"/>
                      </a:lnTo>
                      <a:lnTo>
                        <a:pt x="1084" y="317"/>
                      </a:lnTo>
                      <a:lnTo>
                        <a:pt x="1085" y="318"/>
                      </a:lnTo>
                      <a:lnTo>
                        <a:pt x="1086" y="317"/>
                      </a:lnTo>
                      <a:lnTo>
                        <a:pt x="1086" y="318"/>
                      </a:lnTo>
                      <a:lnTo>
                        <a:pt x="1087" y="318"/>
                      </a:lnTo>
                      <a:lnTo>
                        <a:pt x="1088" y="318"/>
                      </a:lnTo>
                      <a:lnTo>
                        <a:pt x="1089" y="318"/>
                      </a:lnTo>
                      <a:lnTo>
                        <a:pt x="1090" y="318"/>
                      </a:lnTo>
                      <a:lnTo>
                        <a:pt x="1091" y="320"/>
                      </a:lnTo>
                      <a:lnTo>
                        <a:pt x="1092" y="320"/>
                      </a:lnTo>
                      <a:lnTo>
                        <a:pt x="1095" y="321"/>
                      </a:lnTo>
                      <a:lnTo>
                        <a:pt x="1097" y="321"/>
                      </a:lnTo>
                      <a:lnTo>
                        <a:pt x="1098" y="322"/>
                      </a:lnTo>
                      <a:lnTo>
                        <a:pt x="1099" y="322"/>
                      </a:lnTo>
                      <a:lnTo>
                        <a:pt x="1100" y="322"/>
                      </a:lnTo>
                      <a:lnTo>
                        <a:pt x="1101" y="322"/>
                      </a:lnTo>
                      <a:lnTo>
                        <a:pt x="1102" y="322"/>
                      </a:lnTo>
                      <a:lnTo>
                        <a:pt x="1102" y="321"/>
                      </a:lnTo>
                      <a:lnTo>
                        <a:pt x="1103" y="321"/>
                      </a:lnTo>
                      <a:lnTo>
                        <a:pt x="1105" y="320"/>
                      </a:lnTo>
                      <a:lnTo>
                        <a:pt x="1106" y="320"/>
                      </a:lnTo>
                      <a:lnTo>
                        <a:pt x="1107" y="320"/>
                      </a:lnTo>
                      <a:lnTo>
                        <a:pt x="1108" y="320"/>
                      </a:lnTo>
                      <a:lnTo>
                        <a:pt x="1109" y="320"/>
                      </a:lnTo>
                      <a:lnTo>
                        <a:pt x="1110" y="320"/>
                      </a:lnTo>
                      <a:lnTo>
                        <a:pt x="1111" y="320"/>
                      </a:lnTo>
                      <a:lnTo>
                        <a:pt x="1113" y="320"/>
                      </a:lnTo>
                      <a:lnTo>
                        <a:pt x="1113" y="321"/>
                      </a:lnTo>
                      <a:lnTo>
                        <a:pt x="1114" y="321"/>
                      </a:lnTo>
                      <a:lnTo>
                        <a:pt x="1115" y="321"/>
                      </a:lnTo>
                      <a:lnTo>
                        <a:pt x="1117" y="321"/>
                      </a:lnTo>
                      <a:lnTo>
                        <a:pt x="1118" y="321"/>
                      </a:lnTo>
                      <a:lnTo>
                        <a:pt x="1119" y="321"/>
                      </a:lnTo>
                      <a:lnTo>
                        <a:pt x="1120" y="322"/>
                      </a:lnTo>
                      <a:lnTo>
                        <a:pt x="1121" y="321"/>
                      </a:lnTo>
                      <a:lnTo>
                        <a:pt x="1122" y="321"/>
                      </a:lnTo>
                      <a:lnTo>
                        <a:pt x="1123" y="321"/>
                      </a:lnTo>
                      <a:lnTo>
                        <a:pt x="1124" y="321"/>
                      </a:lnTo>
                      <a:lnTo>
                        <a:pt x="1125" y="321"/>
                      </a:lnTo>
                      <a:lnTo>
                        <a:pt x="1127" y="322"/>
                      </a:lnTo>
                      <a:lnTo>
                        <a:pt x="1128" y="323"/>
                      </a:lnTo>
                      <a:lnTo>
                        <a:pt x="1129" y="324"/>
                      </a:lnTo>
                      <a:lnTo>
                        <a:pt x="1130" y="324"/>
                      </a:lnTo>
                      <a:lnTo>
                        <a:pt x="1131" y="324"/>
                      </a:lnTo>
                      <a:lnTo>
                        <a:pt x="1132" y="325"/>
                      </a:lnTo>
                      <a:lnTo>
                        <a:pt x="1132" y="326"/>
                      </a:lnTo>
                      <a:lnTo>
                        <a:pt x="1133" y="327"/>
                      </a:lnTo>
                      <a:lnTo>
                        <a:pt x="1133" y="328"/>
                      </a:lnTo>
                      <a:lnTo>
                        <a:pt x="1133" y="331"/>
                      </a:lnTo>
                      <a:lnTo>
                        <a:pt x="1133" y="332"/>
                      </a:lnTo>
                      <a:lnTo>
                        <a:pt x="1133" y="334"/>
                      </a:lnTo>
                      <a:lnTo>
                        <a:pt x="1132" y="335"/>
                      </a:lnTo>
                      <a:lnTo>
                        <a:pt x="1132" y="336"/>
                      </a:lnTo>
                      <a:lnTo>
                        <a:pt x="1131" y="336"/>
                      </a:lnTo>
                      <a:lnTo>
                        <a:pt x="1130" y="337"/>
                      </a:lnTo>
                      <a:lnTo>
                        <a:pt x="1129" y="338"/>
                      </a:lnTo>
                      <a:lnTo>
                        <a:pt x="1128" y="339"/>
                      </a:lnTo>
                      <a:lnTo>
                        <a:pt x="1126" y="341"/>
                      </a:lnTo>
                      <a:lnTo>
                        <a:pt x="1126" y="342"/>
                      </a:lnTo>
                      <a:lnTo>
                        <a:pt x="1126" y="344"/>
                      </a:lnTo>
                      <a:lnTo>
                        <a:pt x="1126" y="345"/>
                      </a:lnTo>
                      <a:lnTo>
                        <a:pt x="1125" y="345"/>
                      </a:lnTo>
                      <a:lnTo>
                        <a:pt x="1125" y="346"/>
                      </a:lnTo>
                      <a:lnTo>
                        <a:pt x="1123" y="349"/>
                      </a:lnTo>
                      <a:lnTo>
                        <a:pt x="1149" y="359"/>
                      </a:lnTo>
                      <a:lnTo>
                        <a:pt x="1174" y="369"/>
                      </a:lnTo>
                      <a:lnTo>
                        <a:pt x="1174" y="370"/>
                      </a:lnTo>
                      <a:lnTo>
                        <a:pt x="1174" y="371"/>
                      </a:lnTo>
                      <a:lnTo>
                        <a:pt x="1174" y="372"/>
                      </a:lnTo>
                      <a:lnTo>
                        <a:pt x="1174" y="373"/>
                      </a:lnTo>
                      <a:lnTo>
                        <a:pt x="1175" y="373"/>
                      </a:lnTo>
                      <a:lnTo>
                        <a:pt x="1175" y="371"/>
                      </a:lnTo>
                      <a:lnTo>
                        <a:pt x="1176" y="372"/>
                      </a:lnTo>
                      <a:lnTo>
                        <a:pt x="1176" y="370"/>
                      </a:lnTo>
                      <a:lnTo>
                        <a:pt x="1177" y="370"/>
                      </a:lnTo>
                      <a:lnTo>
                        <a:pt x="1178" y="369"/>
                      </a:lnTo>
                      <a:lnTo>
                        <a:pt x="1178" y="368"/>
                      </a:lnTo>
                      <a:lnTo>
                        <a:pt x="1177" y="367"/>
                      </a:lnTo>
                      <a:lnTo>
                        <a:pt x="1178" y="367"/>
                      </a:lnTo>
                      <a:lnTo>
                        <a:pt x="1178" y="366"/>
                      </a:lnTo>
                      <a:lnTo>
                        <a:pt x="1179" y="365"/>
                      </a:lnTo>
                      <a:lnTo>
                        <a:pt x="1180" y="366"/>
                      </a:lnTo>
                      <a:lnTo>
                        <a:pt x="1181" y="365"/>
                      </a:lnTo>
                      <a:lnTo>
                        <a:pt x="1182" y="365"/>
                      </a:lnTo>
                      <a:lnTo>
                        <a:pt x="1182" y="366"/>
                      </a:lnTo>
                      <a:lnTo>
                        <a:pt x="1183" y="365"/>
                      </a:lnTo>
                      <a:lnTo>
                        <a:pt x="1183" y="364"/>
                      </a:lnTo>
                      <a:lnTo>
                        <a:pt x="1183" y="363"/>
                      </a:lnTo>
                      <a:lnTo>
                        <a:pt x="1184" y="363"/>
                      </a:lnTo>
                      <a:lnTo>
                        <a:pt x="1184" y="362"/>
                      </a:lnTo>
                      <a:lnTo>
                        <a:pt x="1184" y="361"/>
                      </a:lnTo>
                      <a:lnTo>
                        <a:pt x="1185" y="360"/>
                      </a:lnTo>
                      <a:lnTo>
                        <a:pt x="1185" y="359"/>
                      </a:lnTo>
                      <a:lnTo>
                        <a:pt x="1184" y="360"/>
                      </a:lnTo>
                      <a:lnTo>
                        <a:pt x="1184" y="359"/>
                      </a:lnTo>
                      <a:lnTo>
                        <a:pt x="1184" y="358"/>
                      </a:lnTo>
                      <a:lnTo>
                        <a:pt x="1185" y="358"/>
                      </a:lnTo>
                      <a:lnTo>
                        <a:pt x="1186" y="357"/>
                      </a:lnTo>
                      <a:lnTo>
                        <a:pt x="1187" y="358"/>
                      </a:lnTo>
                      <a:lnTo>
                        <a:pt x="1188" y="358"/>
                      </a:lnTo>
                      <a:lnTo>
                        <a:pt x="1189" y="359"/>
                      </a:lnTo>
                      <a:lnTo>
                        <a:pt x="1189" y="360"/>
                      </a:lnTo>
                      <a:lnTo>
                        <a:pt x="1190" y="360"/>
                      </a:lnTo>
                      <a:lnTo>
                        <a:pt x="1189" y="361"/>
                      </a:lnTo>
                      <a:lnTo>
                        <a:pt x="1191" y="362"/>
                      </a:lnTo>
                      <a:lnTo>
                        <a:pt x="1190" y="362"/>
                      </a:lnTo>
                      <a:lnTo>
                        <a:pt x="1190" y="363"/>
                      </a:lnTo>
                      <a:lnTo>
                        <a:pt x="1190" y="364"/>
                      </a:lnTo>
                      <a:lnTo>
                        <a:pt x="1191" y="365"/>
                      </a:lnTo>
                      <a:lnTo>
                        <a:pt x="1190" y="366"/>
                      </a:lnTo>
                      <a:lnTo>
                        <a:pt x="1190" y="367"/>
                      </a:lnTo>
                      <a:lnTo>
                        <a:pt x="1189" y="368"/>
                      </a:lnTo>
                      <a:lnTo>
                        <a:pt x="1189" y="369"/>
                      </a:lnTo>
                      <a:lnTo>
                        <a:pt x="1188" y="369"/>
                      </a:lnTo>
                      <a:lnTo>
                        <a:pt x="1188" y="370"/>
                      </a:lnTo>
                      <a:lnTo>
                        <a:pt x="1188" y="371"/>
                      </a:lnTo>
                      <a:lnTo>
                        <a:pt x="1189" y="371"/>
                      </a:lnTo>
                      <a:lnTo>
                        <a:pt x="1189" y="370"/>
                      </a:lnTo>
                      <a:lnTo>
                        <a:pt x="1190" y="370"/>
                      </a:lnTo>
                      <a:lnTo>
                        <a:pt x="1190" y="371"/>
                      </a:lnTo>
                      <a:lnTo>
                        <a:pt x="1191" y="371"/>
                      </a:lnTo>
                      <a:lnTo>
                        <a:pt x="1192" y="371"/>
                      </a:lnTo>
                      <a:lnTo>
                        <a:pt x="1192" y="370"/>
                      </a:lnTo>
                      <a:lnTo>
                        <a:pt x="1193" y="370"/>
                      </a:lnTo>
                      <a:lnTo>
                        <a:pt x="1193" y="369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6"/>
                      </a:lnTo>
                      <a:lnTo>
                        <a:pt x="1193" y="365"/>
                      </a:lnTo>
                      <a:lnTo>
                        <a:pt x="1193" y="364"/>
                      </a:lnTo>
                      <a:lnTo>
                        <a:pt x="1193" y="363"/>
                      </a:lnTo>
                      <a:lnTo>
                        <a:pt x="1194" y="363"/>
                      </a:lnTo>
                      <a:lnTo>
                        <a:pt x="1195" y="362"/>
                      </a:lnTo>
                      <a:lnTo>
                        <a:pt x="1194" y="362"/>
                      </a:lnTo>
                      <a:lnTo>
                        <a:pt x="1195" y="361"/>
                      </a:lnTo>
                      <a:lnTo>
                        <a:pt x="1195" y="360"/>
                      </a:lnTo>
                      <a:lnTo>
                        <a:pt x="1194" y="360"/>
                      </a:lnTo>
                      <a:lnTo>
                        <a:pt x="1194" y="359"/>
                      </a:lnTo>
                      <a:lnTo>
                        <a:pt x="1195" y="358"/>
                      </a:lnTo>
                      <a:lnTo>
                        <a:pt x="1196" y="358"/>
                      </a:lnTo>
                      <a:lnTo>
                        <a:pt x="1197" y="359"/>
                      </a:lnTo>
                      <a:lnTo>
                        <a:pt x="1197" y="360"/>
                      </a:lnTo>
                      <a:lnTo>
                        <a:pt x="1196" y="360"/>
                      </a:lnTo>
                      <a:lnTo>
                        <a:pt x="1195" y="361"/>
                      </a:lnTo>
                      <a:lnTo>
                        <a:pt x="1195" y="362"/>
                      </a:lnTo>
                      <a:lnTo>
                        <a:pt x="1196" y="362"/>
                      </a:lnTo>
                      <a:lnTo>
                        <a:pt x="1197" y="361"/>
                      </a:lnTo>
                      <a:lnTo>
                        <a:pt x="1198" y="362"/>
                      </a:lnTo>
                      <a:lnTo>
                        <a:pt x="1198" y="361"/>
                      </a:lnTo>
                      <a:lnTo>
                        <a:pt x="1199" y="362"/>
                      </a:lnTo>
                      <a:lnTo>
                        <a:pt x="1198" y="362"/>
                      </a:lnTo>
                      <a:lnTo>
                        <a:pt x="1199" y="364"/>
                      </a:lnTo>
                      <a:lnTo>
                        <a:pt x="1199" y="365"/>
                      </a:lnTo>
                      <a:lnTo>
                        <a:pt x="1199" y="367"/>
                      </a:lnTo>
                      <a:lnTo>
                        <a:pt x="1198" y="367"/>
                      </a:lnTo>
                      <a:lnTo>
                        <a:pt x="1199" y="367"/>
                      </a:lnTo>
                      <a:lnTo>
                        <a:pt x="1200" y="367"/>
                      </a:lnTo>
                      <a:lnTo>
                        <a:pt x="1200" y="366"/>
                      </a:lnTo>
                      <a:lnTo>
                        <a:pt x="1200" y="365"/>
                      </a:lnTo>
                      <a:lnTo>
                        <a:pt x="1200" y="364"/>
                      </a:lnTo>
                      <a:lnTo>
                        <a:pt x="1201" y="364"/>
                      </a:lnTo>
                      <a:lnTo>
                        <a:pt x="1201" y="363"/>
                      </a:lnTo>
                      <a:lnTo>
                        <a:pt x="1200" y="362"/>
                      </a:lnTo>
                      <a:lnTo>
                        <a:pt x="1199" y="361"/>
                      </a:lnTo>
                      <a:lnTo>
                        <a:pt x="1199" y="360"/>
                      </a:lnTo>
                      <a:lnTo>
                        <a:pt x="1201" y="360"/>
                      </a:lnTo>
                      <a:lnTo>
                        <a:pt x="1202" y="360"/>
                      </a:lnTo>
                      <a:lnTo>
                        <a:pt x="1203" y="359"/>
                      </a:lnTo>
                      <a:lnTo>
                        <a:pt x="1203" y="358"/>
                      </a:lnTo>
                      <a:lnTo>
                        <a:pt x="1204" y="358"/>
                      </a:lnTo>
                      <a:lnTo>
                        <a:pt x="1204" y="357"/>
                      </a:lnTo>
                      <a:lnTo>
                        <a:pt x="1205" y="357"/>
                      </a:lnTo>
                      <a:lnTo>
                        <a:pt x="1206" y="357"/>
                      </a:lnTo>
                      <a:lnTo>
                        <a:pt x="1207" y="358"/>
                      </a:lnTo>
                      <a:lnTo>
                        <a:pt x="1206" y="358"/>
                      </a:lnTo>
                      <a:lnTo>
                        <a:pt x="1206" y="359"/>
                      </a:lnTo>
                      <a:lnTo>
                        <a:pt x="1207" y="359"/>
                      </a:lnTo>
                      <a:lnTo>
                        <a:pt x="1206" y="359"/>
                      </a:lnTo>
                      <a:lnTo>
                        <a:pt x="1207" y="360"/>
                      </a:lnTo>
                      <a:lnTo>
                        <a:pt x="1207" y="361"/>
                      </a:lnTo>
                      <a:lnTo>
                        <a:pt x="1206" y="361"/>
                      </a:lnTo>
                      <a:lnTo>
                        <a:pt x="1206" y="362"/>
                      </a:lnTo>
                      <a:lnTo>
                        <a:pt x="1207" y="362"/>
                      </a:lnTo>
                      <a:lnTo>
                        <a:pt x="1206" y="362"/>
                      </a:lnTo>
                      <a:lnTo>
                        <a:pt x="1206" y="363"/>
                      </a:lnTo>
                      <a:lnTo>
                        <a:pt x="1207" y="364"/>
                      </a:lnTo>
                      <a:lnTo>
                        <a:pt x="1208" y="363"/>
                      </a:lnTo>
                      <a:lnTo>
                        <a:pt x="1209" y="362"/>
                      </a:lnTo>
                      <a:lnTo>
                        <a:pt x="1210" y="362"/>
                      </a:lnTo>
                      <a:lnTo>
                        <a:pt x="1211" y="362"/>
                      </a:lnTo>
                      <a:lnTo>
                        <a:pt x="1212" y="363"/>
                      </a:lnTo>
                      <a:lnTo>
                        <a:pt x="1213" y="364"/>
                      </a:lnTo>
                      <a:lnTo>
                        <a:pt x="1213" y="366"/>
                      </a:lnTo>
                      <a:lnTo>
                        <a:pt x="1214" y="367"/>
                      </a:lnTo>
                      <a:lnTo>
                        <a:pt x="1214" y="368"/>
                      </a:lnTo>
                      <a:lnTo>
                        <a:pt x="1213" y="368"/>
                      </a:lnTo>
                      <a:lnTo>
                        <a:pt x="1213" y="369"/>
                      </a:lnTo>
                      <a:lnTo>
                        <a:pt x="1213" y="370"/>
                      </a:lnTo>
                      <a:lnTo>
                        <a:pt x="1212" y="370"/>
                      </a:lnTo>
                      <a:lnTo>
                        <a:pt x="1213" y="370"/>
                      </a:lnTo>
                      <a:lnTo>
                        <a:pt x="1213" y="371"/>
                      </a:lnTo>
                      <a:lnTo>
                        <a:pt x="1213" y="372"/>
                      </a:lnTo>
                      <a:lnTo>
                        <a:pt x="1212" y="373"/>
                      </a:lnTo>
                      <a:lnTo>
                        <a:pt x="1212" y="374"/>
                      </a:lnTo>
                      <a:lnTo>
                        <a:pt x="1213" y="374"/>
                      </a:lnTo>
                      <a:lnTo>
                        <a:pt x="1213" y="373"/>
                      </a:lnTo>
                      <a:lnTo>
                        <a:pt x="1213" y="374"/>
                      </a:lnTo>
                      <a:lnTo>
                        <a:pt x="1213" y="375"/>
                      </a:lnTo>
                      <a:lnTo>
                        <a:pt x="1214" y="375"/>
                      </a:lnTo>
                      <a:lnTo>
                        <a:pt x="1214" y="376"/>
                      </a:lnTo>
                      <a:lnTo>
                        <a:pt x="1215" y="375"/>
                      </a:lnTo>
                      <a:lnTo>
                        <a:pt x="1216" y="373"/>
                      </a:lnTo>
                      <a:lnTo>
                        <a:pt x="1217" y="372"/>
                      </a:lnTo>
                      <a:lnTo>
                        <a:pt x="1217" y="371"/>
                      </a:lnTo>
                      <a:lnTo>
                        <a:pt x="1218" y="371"/>
                      </a:lnTo>
                      <a:lnTo>
                        <a:pt x="1218" y="370"/>
                      </a:lnTo>
                      <a:lnTo>
                        <a:pt x="1219" y="369"/>
                      </a:lnTo>
                      <a:lnTo>
                        <a:pt x="1219" y="368"/>
                      </a:lnTo>
                      <a:lnTo>
                        <a:pt x="1219" y="367"/>
                      </a:lnTo>
                      <a:lnTo>
                        <a:pt x="1219" y="366"/>
                      </a:lnTo>
                      <a:lnTo>
                        <a:pt x="1219" y="364"/>
                      </a:lnTo>
                      <a:lnTo>
                        <a:pt x="1219" y="363"/>
                      </a:lnTo>
                      <a:lnTo>
                        <a:pt x="1221" y="363"/>
                      </a:lnTo>
                      <a:lnTo>
                        <a:pt x="1221" y="364"/>
                      </a:lnTo>
                      <a:lnTo>
                        <a:pt x="1222" y="365"/>
                      </a:lnTo>
                      <a:lnTo>
                        <a:pt x="1223" y="365"/>
                      </a:lnTo>
                      <a:lnTo>
                        <a:pt x="1224" y="366"/>
                      </a:lnTo>
                      <a:lnTo>
                        <a:pt x="1224" y="367"/>
                      </a:lnTo>
                      <a:lnTo>
                        <a:pt x="1224" y="368"/>
                      </a:lnTo>
                      <a:lnTo>
                        <a:pt x="1224" y="369"/>
                      </a:lnTo>
                      <a:lnTo>
                        <a:pt x="1223" y="369"/>
                      </a:lnTo>
                      <a:lnTo>
                        <a:pt x="1224" y="370"/>
                      </a:lnTo>
                      <a:lnTo>
                        <a:pt x="1225" y="371"/>
                      </a:lnTo>
                      <a:lnTo>
                        <a:pt x="1224" y="372"/>
                      </a:lnTo>
                      <a:lnTo>
                        <a:pt x="1225" y="373"/>
                      </a:lnTo>
                      <a:lnTo>
                        <a:pt x="1226" y="373"/>
                      </a:lnTo>
                      <a:lnTo>
                        <a:pt x="1226" y="374"/>
                      </a:lnTo>
                      <a:lnTo>
                        <a:pt x="1227" y="375"/>
                      </a:lnTo>
                      <a:lnTo>
                        <a:pt x="1227" y="377"/>
                      </a:lnTo>
                      <a:lnTo>
                        <a:pt x="1228" y="378"/>
                      </a:lnTo>
                      <a:lnTo>
                        <a:pt x="1229" y="379"/>
                      </a:lnTo>
                      <a:lnTo>
                        <a:pt x="1229" y="380"/>
                      </a:lnTo>
                      <a:lnTo>
                        <a:pt x="1229" y="381"/>
                      </a:lnTo>
                      <a:lnTo>
                        <a:pt x="1228" y="382"/>
                      </a:lnTo>
                      <a:lnTo>
                        <a:pt x="1229" y="383"/>
                      </a:lnTo>
                      <a:lnTo>
                        <a:pt x="1229" y="382"/>
                      </a:lnTo>
                      <a:lnTo>
                        <a:pt x="1231" y="383"/>
                      </a:lnTo>
                      <a:lnTo>
                        <a:pt x="1231" y="381"/>
                      </a:lnTo>
                      <a:lnTo>
                        <a:pt x="1230" y="380"/>
                      </a:lnTo>
                      <a:lnTo>
                        <a:pt x="1230" y="379"/>
                      </a:lnTo>
                      <a:lnTo>
                        <a:pt x="1231" y="376"/>
                      </a:lnTo>
                      <a:lnTo>
                        <a:pt x="1230" y="375"/>
                      </a:lnTo>
                      <a:lnTo>
                        <a:pt x="1230" y="374"/>
                      </a:lnTo>
                      <a:lnTo>
                        <a:pt x="1230" y="372"/>
                      </a:lnTo>
                      <a:lnTo>
                        <a:pt x="1230" y="371"/>
                      </a:lnTo>
                      <a:lnTo>
                        <a:pt x="1230" y="370"/>
                      </a:lnTo>
                      <a:lnTo>
                        <a:pt x="1231" y="369"/>
                      </a:lnTo>
                      <a:lnTo>
                        <a:pt x="1230" y="368"/>
                      </a:lnTo>
                      <a:lnTo>
                        <a:pt x="1229" y="368"/>
                      </a:lnTo>
                      <a:lnTo>
                        <a:pt x="1229" y="367"/>
                      </a:lnTo>
                      <a:lnTo>
                        <a:pt x="1230" y="367"/>
                      </a:lnTo>
                      <a:lnTo>
                        <a:pt x="1230" y="366"/>
                      </a:lnTo>
                      <a:lnTo>
                        <a:pt x="1231" y="366"/>
                      </a:lnTo>
                      <a:lnTo>
                        <a:pt x="1231" y="365"/>
                      </a:lnTo>
                      <a:lnTo>
                        <a:pt x="1230" y="365"/>
                      </a:lnTo>
                      <a:lnTo>
                        <a:pt x="1231" y="364"/>
                      </a:lnTo>
                      <a:lnTo>
                        <a:pt x="1232" y="364"/>
                      </a:lnTo>
                      <a:lnTo>
                        <a:pt x="1234" y="364"/>
                      </a:lnTo>
                      <a:lnTo>
                        <a:pt x="1235" y="364"/>
                      </a:lnTo>
                      <a:lnTo>
                        <a:pt x="1236" y="365"/>
                      </a:lnTo>
                      <a:lnTo>
                        <a:pt x="1237" y="366"/>
                      </a:lnTo>
                      <a:lnTo>
                        <a:pt x="1236" y="367"/>
                      </a:lnTo>
                      <a:lnTo>
                        <a:pt x="1236" y="368"/>
                      </a:lnTo>
                      <a:lnTo>
                        <a:pt x="1236" y="369"/>
                      </a:lnTo>
                      <a:lnTo>
                        <a:pt x="1235" y="370"/>
                      </a:lnTo>
                      <a:lnTo>
                        <a:pt x="1235" y="371"/>
                      </a:lnTo>
                      <a:lnTo>
                        <a:pt x="1235" y="370"/>
                      </a:lnTo>
                      <a:lnTo>
                        <a:pt x="1236" y="370"/>
                      </a:lnTo>
                      <a:lnTo>
                        <a:pt x="1236" y="371"/>
                      </a:lnTo>
                      <a:lnTo>
                        <a:pt x="1237" y="371"/>
                      </a:lnTo>
                      <a:lnTo>
                        <a:pt x="1237" y="372"/>
                      </a:lnTo>
                      <a:lnTo>
                        <a:pt x="1238" y="372"/>
                      </a:lnTo>
                      <a:lnTo>
                        <a:pt x="1238" y="371"/>
                      </a:lnTo>
                      <a:lnTo>
                        <a:pt x="1239" y="371"/>
                      </a:lnTo>
                      <a:lnTo>
                        <a:pt x="1239" y="370"/>
                      </a:lnTo>
                      <a:lnTo>
                        <a:pt x="1239" y="369"/>
                      </a:lnTo>
                      <a:lnTo>
                        <a:pt x="1240" y="369"/>
                      </a:lnTo>
                      <a:lnTo>
                        <a:pt x="1241" y="369"/>
                      </a:lnTo>
                      <a:lnTo>
                        <a:pt x="1242" y="369"/>
                      </a:lnTo>
                      <a:lnTo>
                        <a:pt x="1241" y="368"/>
                      </a:lnTo>
                      <a:lnTo>
                        <a:pt x="1241" y="367"/>
                      </a:lnTo>
                      <a:lnTo>
                        <a:pt x="1240" y="367"/>
                      </a:lnTo>
                      <a:lnTo>
                        <a:pt x="1241" y="367"/>
                      </a:lnTo>
                      <a:lnTo>
                        <a:pt x="1242" y="367"/>
                      </a:lnTo>
                      <a:lnTo>
                        <a:pt x="1243" y="367"/>
                      </a:lnTo>
                      <a:lnTo>
                        <a:pt x="1244" y="366"/>
                      </a:lnTo>
                      <a:lnTo>
                        <a:pt x="1246" y="366"/>
                      </a:lnTo>
                      <a:lnTo>
                        <a:pt x="1247" y="366"/>
                      </a:lnTo>
                      <a:lnTo>
                        <a:pt x="1249" y="366"/>
                      </a:lnTo>
                      <a:lnTo>
                        <a:pt x="1250" y="367"/>
                      </a:lnTo>
                      <a:lnTo>
                        <a:pt x="1251" y="367"/>
                      </a:lnTo>
                      <a:lnTo>
                        <a:pt x="1251" y="368"/>
                      </a:lnTo>
                      <a:lnTo>
                        <a:pt x="1250" y="368"/>
                      </a:lnTo>
                      <a:lnTo>
                        <a:pt x="1250" y="367"/>
                      </a:lnTo>
                      <a:lnTo>
                        <a:pt x="1250" y="368"/>
                      </a:lnTo>
                      <a:lnTo>
                        <a:pt x="1250" y="369"/>
                      </a:lnTo>
                      <a:lnTo>
                        <a:pt x="1250" y="370"/>
                      </a:lnTo>
                      <a:lnTo>
                        <a:pt x="1249" y="370"/>
                      </a:lnTo>
                      <a:lnTo>
                        <a:pt x="1250" y="371"/>
                      </a:lnTo>
                      <a:lnTo>
                        <a:pt x="1251" y="371"/>
                      </a:lnTo>
                      <a:lnTo>
                        <a:pt x="1252" y="371"/>
                      </a:lnTo>
                      <a:lnTo>
                        <a:pt x="1252" y="372"/>
                      </a:lnTo>
                      <a:lnTo>
                        <a:pt x="1253" y="371"/>
                      </a:lnTo>
                      <a:lnTo>
                        <a:pt x="1253" y="372"/>
                      </a:lnTo>
                      <a:lnTo>
                        <a:pt x="1254" y="371"/>
                      </a:lnTo>
                      <a:lnTo>
                        <a:pt x="1253" y="370"/>
                      </a:lnTo>
                      <a:lnTo>
                        <a:pt x="1253" y="369"/>
                      </a:lnTo>
                      <a:lnTo>
                        <a:pt x="1254" y="370"/>
                      </a:lnTo>
                      <a:lnTo>
                        <a:pt x="1254" y="369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8" y="370"/>
                      </a:lnTo>
                      <a:lnTo>
                        <a:pt x="1258" y="371"/>
                      </a:lnTo>
                      <a:lnTo>
                        <a:pt x="1259" y="372"/>
                      </a:lnTo>
                      <a:lnTo>
                        <a:pt x="1259" y="373"/>
                      </a:lnTo>
                      <a:lnTo>
                        <a:pt x="1260" y="374"/>
                      </a:lnTo>
                      <a:lnTo>
                        <a:pt x="1259" y="375"/>
                      </a:lnTo>
                      <a:lnTo>
                        <a:pt x="1258" y="376"/>
                      </a:lnTo>
                      <a:lnTo>
                        <a:pt x="1257" y="376"/>
                      </a:lnTo>
                      <a:lnTo>
                        <a:pt x="1256" y="375"/>
                      </a:lnTo>
                      <a:lnTo>
                        <a:pt x="1255" y="375"/>
                      </a:lnTo>
                      <a:lnTo>
                        <a:pt x="1255" y="376"/>
                      </a:lnTo>
                      <a:lnTo>
                        <a:pt x="1255" y="377"/>
                      </a:lnTo>
                      <a:lnTo>
                        <a:pt x="1254" y="377"/>
                      </a:lnTo>
                      <a:lnTo>
                        <a:pt x="1255" y="378"/>
                      </a:lnTo>
                      <a:lnTo>
                        <a:pt x="1256" y="377"/>
                      </a:lnTo>
                      <a:lnTo>
                        <a:pt x="1256" y="378"/>
                      </a:lnTo>
                      <a:lnTo>
                        <a:pt x="1257" y="377"/>
                      </a:lnTo>
                      <a:lnTo>
                        <a:pt x="1258" y="377"/>
                      </a:lnTo>
                      <a:lnTo>
                        <a:pt x="1258" y="376"/>
                      </a:lnTo>
                      <a:lnTo>
                        <a:pt x="1259" y="376"/>
                      </a:lnTo>
                      <a:lnTo>
                        <a:pt x="1260" y="377"/>
                      </a:lnTo>
                      <a:lnTo>
                        <a:pt x="1260" y="376"/>
                      </a:lnTo>
                      <a:lnTo>
                        <a:pt x="1260" y="375"/>
                      </a:lnTo>
                      <a:lnTo>
                        <a:pt x="1261" y="375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3" y="374"/>
                      </a:lnTo>
                      <a:lnTo>
                        <a:pt x="1264" y="374"/>
                      </a:lnTo>
                      <a:lnTo>
                        <a:pt x="1264" y="375"/>
                      </a:lnTo>
                      <a:lnTo>
                        <a:pt x="1263" y="376"/>
                      </a:lnTo>
                      <a:lnTo>
                        <a:pt x="1263" y="377"/>
                      </a:lnTo>
                      <a:lnTo>
                        <a:pt x="1263" y="378"/>
                      </a:lnTo>
                      <a:lnTo>
                        <a:pt x="1263" y="379"/>
                      </a:lnTo>
                      <a:lnTo>
                        <a:pt x="1263" y="381"/>
                      </a:lnTo>
                      <a:lnTo>
                        <a:pt x="1262" y="381"/>
                      </a:lnTo>
                      <a:lnTo>
                        <a:pt x="1262" y="382"/>
                      </a:lnTo>
                      <a:lnTo>
                        <a:pt x="1262" y="383"/>
                      </a:lnTo>
                      <a:lnTo>
                        <a:pt x="1262" y="384"/>
                      </a:lnTo>
                      <a:lnTo>
                        <a:pt x="1262" y="385"/>
                      </a:lnTo>
                      <a:lnTo>
                        <a:pt x="1263" y="385"/>
                      </a:lnTo>
                      <a:lnTo>
                        <a:pt x="1263" y="384"/>
                      </a:lnTo>
                      <a:lnTo>
                        <a:pt x="1263" y="385"/>
                      </a:lnTo>
                      <a:lnTo>
                        <a:pt x="1264" y="385"/>
                      </a:lnTo>
                      <a:lnTo>
                        <a:pt x="1264" y="384"/>
                      </a:lnTo>
                      <a:lnTo>
                        <a:pt x="1264" y="383"/>
                      </a:lnTo>
                      <a:lnTo>
                        <a:pt x="1263" y="383"/>
                      </a:lnTo>
                      <a:lnTo>
                        <a:pt x="1263" y="382"/>
                      </a:lnTo>
                      <a:lnTo>
                        <a:pt x="1264" y="380"/>
                      </a:lnTo>
                      <a:lnTo>
                        <a:pt x="1265" y="379"/>
                      </a:lnTo>
                      <a:lnTo>
                        <a:pt x="1265" y="380"/>
                      </a:lnTo>
                      <a:lnTo>
                        <a:pt x="1265" y="381"/>
                      </a:lnTo>
                      <a:lnTo>
                        <a:pt x="1266" y="381"/>
                      </a:lnTo>
                      <a:lnTo>
                        <a:pt x="1266" y="380"/>
                      </a:lnTo>
                      <a:lnTo>
                        <a:pt x="1265" y="380"/>
                      </a:lnTo>
                      <a:lnTo>
                        <a:pt x="1265" y="379"/>
                      </a:lnTo>
                      <a:lnTo>
                        <a:pt x="1265" y="378"/>
                      </a:lnTo>
                      <a:lnTo>
                        <a:pt x="1266" y="378"/>
                      </a:lnTo>
                      <a:lnTo>
                        <a:pt x="1266" y="377"/>
                      </a:lnTo>
                      <a:lnTo>
                        <a:pt x="1265" y="377"/>
                      </a:lnTo>
                      <a:lnTo>
                        <a:pt x="1266" y="376"/>
                      </a:lnTo>
                      <a:lnTo>
                        <a:pt x="1267" y="377"/>
                      </a:lnTo>
                      <a:lnTo>
                        <a:pt x="1267" y="376"/>
                      </a:lnTo>
                      <a:lnTo>
                        <a:pt x="1268" y="376"/>
                      </a:lnTo>
                      <a:lnTo>
                        <a:pt x="1269" y="376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1" y="374"/>
                      </a:lnTo>
                      <a:lnTo>
                        <a:pt x="1271" y="375"/>
                      </a:lnTo>
                      <a:lnTo>
                        <a:pt x="1272" y="375"/>
                      </a:lnTo>
                      <a:lnTo>
                        <a:pt x="1272" y="376"/>
                      </a:lnTo>
                      <a:lnTo>
                        <a:pt x="1273" y="377"/>
                      </a:lnTo>
                      <a:lnTo>
                        <a:pt x="1273" y="378"/>
                      </a:lnTo>
                      <a:lnTo>
                        <a:pt x="1273" y="379"/>
                      </a:lnTo>
                      <a:lnTo>
                        <a:pt x="1272" y="379"/>
                      </a:lnTo>
                      <a:lnTo>
                        <a:pt x="1271" y="379"/>
                      </a:lnTo>
                      <a:lnTo>
                        <a:pt x="1272" y="380"/>
                      </a:lnTo>
                      <a:lnTo>
                        <a:pt x="1272" y="381"/>
                      </a:lnTo>
                      <a:lnTo>
                        <a:pt x="1273" y="381"/>
                      </a:lnTo>
                      <a:lnTo>
                        <a:pt x="1273" y="382"/>
                      </a:lnTo>
                      <a:lnTo>
                        <a:pt x="1272" y="383"/>
                      </a:lnTo>
                      <a:lnTo>
                        <a:pt x="1271" y="383"/>
                      </a:lnTo>
                      <a:lnTo>
                        <a:pt x="1272" y="383"/>
                      </a:lnTo>
                      <a:lnTo>
                        <a:pt x="1273" y="383"/>
                      </a:lnTo>
                      <a:lnTo>
                        <a:pt x="1273" y="384"/>
                      </a:lnTo>
                      <a:lnTo>
                        <a:pt x="1272" y="384"/>
                      </a:lnTo>
                      <a:lnTo>
                        <a:pt x="1273" y="384"/>
                      </a:lnTo>
                      <a:lnTo>
                        <a:pt x="1273" y="385"/>
                      </a:lnTo>
                      <a:lnTo>
                        <a:pt x="1273" y="386"/>
                      </a:lnTo>
                      <a:lnTo>
                        <a:pt x="1274" y="386"/>
                      </a:lnTo>
                      <a:lnTo>
                        <a:pt x="1273" y="385"/>
                      </a:lnTo>
                      <a:lnTo>
                        <a:pt x="1274" y="385"/>
                      </a:lnTo>
                      <a:lnTo>
                        <a:pt x="1274" y="383"/>
                      </a:lnTo>
                      <a:lnTo>
                        <a:pt x="1275" y="382"/>
                      </a:lnTo>
                      <a:lnTo>
                        <a:pt x="1275" y="379"/>
                      </a:lnTo>
                      <a:lnTo>
                        <a:pt x="1276" y="379"/>
                      </a:lnTo>
                      <a:lnTo>
                        <a:pt x="1276" y="380"/>
                      </a:lnTo>
                      <a:lnTo>
                        <a:pt x="1275" y="381"/>
                      </a:lnTo>
                      <a:lnTo>
                        <a:pt x="1275" y="382"/>
                      </a:lnTo>
                      <a:lnTo>
                        <a:pt x="1275" y="385"/>
                      </a:lnTo>
                      <a:lnTo>
                        <a:pt x="1275" y="386"/>
                      </a:lnTo>
                      <a:lnTo>
                        <a:pt x="1275" y="387"/>
                      </a:lnTo>
                      <a:lnTo>
                        <a:pt x="1274" y="389"/>
                      </a:lnTo>
                      <a:lnTo>
                        <a:pt x="1275" y="389"/>
                      </a:lnTo>
                      <a:lnTo>
                        <a:pt x="1275" y="388"/>
                      </a:lnTo>
                      <a:lnTo>
                        <a:pt x="1276" y="388"/>
                      </a:lnTo>
                      <a:lnTo>
                        <a:pt x="1277" y="389"/>
                      </a:lnTo>
                      <a:lnTo>
                        <a:pt x="1278" y="389"/>
                      </a:lnTo>
                      <a:lnTo>
                        <a:pt x="1277" y="389"/>
                      </a:lnTo>
                      <a:lnTo>
                        <a:pt x="1276" y="388"/>
                      </a:lnTo>
                      <a:lnTo>
                        <a:pt x="1276" y="387"/>
                      </a:lnTo>
                      <a:lnTo>
                        <a:pt x="1275" y="386"/>
                      </a:lnTo>
                      <a:lnTo>
                        <a:pt x="1276" y="386"/>
                      </a:lnTo>
                      <a:lnTo>
                        <a:pt x="1276" y="385"/>
                      </a:lnTo>
                      <a:lnTo>
                        <a:pt x="1276" y="383"/>
                      </a:lnTo>
                      <a:lnTo>
                        <a:pt x="1276" y="382"/>
                      </a:lnTo>
                      <a:lnTo>
                        <a:pt x="1276" y="381"/>
                      </a:lnTo>
                      <a:lnTo>
                        <a:pt x="1277" y="382"/>
                      </a:lnTo>
                      <a:lnTo>
                        <a:pt x="1277" y="383"/>
                      </a:lnTo>
                      <a:lnTo>
                        <a:pt x="1277" y="382"/>
                      </a:lnTo>
                      <a:lnTo>
                        <a:pt x="1278" y="383"/>
                      </a:lnTo>
                      <a:lnTo>
                        <a:pt x="1278" y="382"/>
                      </a:lnTo>
                      <a:lnTo>
                        <a:pt x="1279" y="382"/>
                      </a:lnTo>
                      <a:lnTo>
                        <a:pt x="1278" y="381"/>
                      </a:lnTo>
                      <a:lnTo>
                        <a:pt x="1279" y="381"/>
                      </a:lnTo>
                      <a:lnTo>
                        <a:pt x="1280" y="381"/>
                      </a:lnTo>
                      <a:lnTo>
                        <a:pt x="1281" y="380"/>
                      </a:lnTo>
                      <a:lnTo>
                        <a:pt x="1283" y="379"/>
                      </a:lnTo>
                      <a:lnTo>
                        <a:pt x="1284" y="379"/>
                      </a:lnTo>
                      <a:lnTo>
                        <a:pt x="1285" y="380"/>
                      </a:lnTo>
                      <a:lnTo>
                        <a:pt x="1285" y="381"/>
                      </a:lnTo>
                      <a:lnTo>
                        <a:pt x="1286" y="382"/>
                      </a:lnTo>
                      <a:lnTo>
                        <a:pt x="1286" y="383"/>
                      </a:lnTo>
                      <a:lnTo>
                        <a:pt x="1286" y="382"/>
                      </a:lnTo>
                      <a:lnTo>
                        <a:pt x="1285" y="382"/>
                      </a:lnTo>
                      <a:lnTo>
                        <a:pt x="1285" y="383"/>
                      </a:lnTo>
                      <a:lnTo>
                        <a:pt x="1285" y="384"/>
                      </a:lnTo>
                      <a:lnTo>
                        <a:pt x="1284" y="384"/>
                      </a:lnTo>
                      <a:lnTo>
                        <a:pt x="1284" y="385"/>
                      </a:lnTo>
                      <a:lnTo>
                        <a:pt x="1285" y="385"/>
                      </a:lnTo>
                      <a:lnTo>
                        <a:pt x="1284" y="386"/>
                      </a:lnTo>
                      <a:lnTo>
                        <a:pt x="1283" y="387"/>
                      </a:lnTo>
                      <a:lnTo>
                        <a:pt x="1283" y="388"/>
                      </a:lnTo>
                      <a:lnTo>
                        <a:pt x="1284" y="387"/>
                      </a:lnTo>
                      <a:lnTo>
                        <a:pt x="1285" y="388"/>
                      </a:lnTo>
                      <a:lnTo>
                        <a:pt x="1285" y="389"/>
                      </a:lnTo>
                      <a:lnTo>
                        <a:pt x="1285" y="388"/>
                      </a:lnTo>
                      <a:lnTo>
                        <a:pt x="1286" y="388"/>
                      </a:lnTo>
                      <a:lnTo>
                        <a:pt x="1286" y="389"/>
                      </a:lnTo>
                      <a:lnTo>
                        <a:pt x="1286" y="390"/>
                      </a:lnTo>
                      <a:lnTo>
                        <a:pt x="1285" y="390"/>
                      </a:lnTo>
                      <a:lnTo>
                        <a:pt x="1286" y="391"/>
                      </a:lnTo>
                      <a:lnTo>
                        <a:pt x="1286" y="392"/>
                      </a:lnTo>
                      <a:lnTo>
                        <a:pt x="1287" y="393"/>
                      </a:lnTo>
                      <a:lnTo>
                        <a:pt x="1288" y="394"/>
                      </a:lnTo>
                      <a:lnTo>
                        <a:pt x="1287" y="395"/>
                      </a:lnTo>
                      <a:lnTo>
                        <a:pt x="1287" y="396"/>
                      </a:lnTo>
                      <a:lnTo>
                        <a:pt x="1286" y="395"/>
                      </a:lnTo>
                      <a:lnTo>
                        <a:pt x="1285" y="396"/>
                      </a:lnTo>
                      <a:lnTo>
                        <a:pt x="1286" y="397"/>
                      </a:lnTo>
                      <a:lnTo>
                        <a:pt x="1287" y="397"/>
                      </a:lnTo>
                      <a:lnTo>
                        <a:pt x="1287" y="398"/>
                      </a:lnTo>
                      <a:lnTo>
                        <a:pt x="1288" y="398"/>
                      </a:lnTo>
                      <a:lnTo>
                        <a:pt x="1289" y="397"/>
                      </a:lnTo>
                      <a:lnTo>
                        <a:pt x="1289" y="398"/>
                      </a:lnTo>
                      <a:lnTo>
                        <a:pt x="1289" y="397"/>
                      </a:lnTo>
                      <a:lnTo>
                        <a:pt x="1289" y="396"/>
                      </a:lnTo>
                      <a:lnTo>
                        <a:pt x="1290" y="396"/>
                      </a:lnTo>
                      <a:lnTo>
                        <a:pt x="1291" y="396"/>
                      </a:lnTo>
                      <a:lnTo>
                        <a:pt x="1290" y="396"/>
                      </a:lnTo>
                      <a:lnTo>
                        <a:pt x="1290" y="395"/>
                      </a:lnTo>
                      <a:lnTo>
                        <a:pt x="1290" y="394"/>
                      </a:lnTo>
                      <a:lnTo>
                        <a:pt x="1290" y="392"/>
                      </a:lnTo>
                      <a:lnTo>
                        <a:pt x="1290" y="391"/>
                      </a:lnTo>
                      <a:lnTo>
                        <a:pt x="1292" y="391"/>
                      </a:lnTo>
                      <a:lnTo>
                        <a:pt x="1293" y="391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88"/>
                      </a:lnTo>
                      <a:lnTo>
                        <a:pt x="1293" y="387"/>
                      </a:lnTo>
                      <a:lnTo>
                        <a:pt x="1293" y="386"/>
                      </a:lnTo>
                      <a:lnTo>
                        <a:pt x="1294" y="386"/>
                      </a:lnTo>
                      <a:lnTo>
                        <a:pt x="1294" y="385"/>
                      </a:lnTo>
                      <a:lnTo>
                        <a:pt x="1295" y="386"/>
                      </a:lnTo>
                      <a:lnTo>
                        <a:pt x="1295" y="387"/>
                      </a:lnTo>
                      <a:lnTo>
                        <a:pt x="1296" y="387"/>
                      </a:lnTo>
                      <a:lnTo>
                        <a:pt x="1296" y="386"/>
                      </a:lnTo>
                      <a:lnTo>
                        <a:pt x="1296" y="385"/>
                      </a:lnTo>
                      <a:lnTo>
                        <a:pt x="1297" y="385"/>
                      </a:lnTo>
                      <a:lnTo>
                        <a:pt x="1297" y="384"/>
                      </a:lnTo>
                      <a:lnTo>
                        <a:pt x="1296" y="384"/>
                      </a:lnTo>
                      <a:lnTo>
                        <a:pt x="1295" y="384"/>
                      </a:lnTo>
                      <a:lnTo>
                        <a:pt x="1296" y="383"/>
                      </a:lnTo>
                      <a:lnTo>
                        <a:pt x="1297" y="383"/>
                      </a:lnTo>
                      <a:lnTo>
                        <a:pt x="1298" y="384"/>
                      </a:lnTo>
                      <a:lnTo>
                        <a:pt x="1299" y="385"/>
                      </a:lnTo>
                      <a:lnTo>
                        <a:pt x="1299" y="386"/>
                      </a:lnTo>
                      <a:lnTo>
                        <a:pt x="1298" y="386"/>
                      </a:lnTo>
                      <a:lnTo>
                        <a:pt x="1298" y="387"/>
                      </a:lnTo>
                      <a:lnTo>
                        <a:pt x="1299" y="387"/>
                      </a:lnTo>
                      <a:lnTo>
                        <a:pt x="1299" y="388"/>
                      </a:lnTo>
                      <a:lnTo>
                        <a:pt x="1299" y="389"/>
                      </a:lnTo>
                      <a:lnTo>
                        <a:pt x="1298" y="389"/>
                      </a:lnTo>
                      <a:lnTo>
                        <a:pt x="1297" y="389"/>
                      </a:lnTo>
                      <a:lnTo>
                        <a:pt x="1296" y="389"/>
                      </a:lnTo>
                      <a:lnTo>
                        <a:pt x="1297" y="390"/>
                      </a:lnTo>
                      <a:lnTo>
                        <a:pt x="1298" y="390"/>
                      </a:lnTo>
                      <a:lnTo>
                        <a:pt x="1298" y="391"/>
                      </a:lnTo>
                      <a:lnTo>
                        <a:pt x="1298" y="392"/>
                      </a:lnTo>
                      <a:lnTo>
                        <a:pt x="1297" y="392"/>
                      </a:lnTo>
                      <a:lnTo>
                        <a:pt x="1297" y="393"/>
                      </a:lnTo>
                      <a:lnTo>
                        <a:pt x="1296" y="394"/>
                      </a:lnTo>
                      <a:lnTo>
                        <a:pt x="1297" y="393"/>
                      </a:lnTo>
                      <a:lnTo>
                        <a:pt x="1298" y="393"/>
                      </a:lnTo>
                      <a:lnTo>
                        <a:pt x="1298" y="394"/>
                      </a:lnTo>
                      <a:lnTo>
                        <a:pt x="1296" y="395"/>
                      </a:lnTo>
                      <a:lnTo>
                        <a:pt x="1296" y="396"/>
                      </a:lnTo>
                      <a:lnTo>
                        <a:pt x="1297" y="396"/>
                      </a:lnTo>
                      <a:lnTo>
                        <a:pt x="1297" y="397"/>
                      </a:lnTo>
                      <a:lnTo>
                        <a:pt x="1297" y="396"/>
                      </a:lnTo>
                      <a:lnTo>
                        <a:pt x="1297" y="395"/>
                      </a:lnTo>
                      <a:lnTo>
                        <a:pt x="1298" y="395"/>
                      </a:lnTo>
                      <a:lnTo>
                        <a:pt x="1299" y="395"/>
                      </a:lnTo>
                      <a:lnTo>
                        <a:pt x="1299" y="394"/>
                      </a:lnTo>
                      <a:lnTo>
                        <a:pt x="1299" y="393"/>
                      </a:lnTo>
                      <a:lnTo>
                        <a:pt x="1300" y="393"/>
                      </a:lnTo>
                      <a:lnTo>
                        <a:pt x="1300" y="394"/>
                      </a:lnTo>
                      <a:lnTo>
                        <a:pt x="1300" y="395"/>
                      </a:lnTo>
                      <a:lnTo>
                        <a:pt x="1301" y="396"/>
                      </a:lnTo>
                      <a:lnTo>
                        <a:pt x="1300" y="396"/>
                      </a:lnTo>
                      <a:lnTo>
                        <a:pt x="1301" y="396"/>
                      </a:lnTo>
                      <a:lnTo>
                        <a:pt x="1301" y="397"/>
                      </a:lnTo>
                      <a:lnTo>
                        <a:pt x="1300" y="398"/>
                      </a:lnTo>
                      <a:lnTo>
                        <a:pt x="1299" y="399"/>
                      </a:lnTo>
                      <a:lnTo>
                        <a:pt x="1299" y="400"/>
                      </a:lnTo>
                      <a:lnTo>
                        <a:pt x="1300" y="401"/>
                      </a:lnTo>
                      <a:lnTo>
                        <a:pt x="1300" y="400"/>
                      </a:lnTo>
                      <a:lnTo>
                        <a:pt x="1300" y="399"/>
                      </a:lnTo>
                      <a:lnTo>
                        <a:pt x="1301" y="398"/>
                      </a:lnTo>
                      <a:lnTo>
                        <a:pt x="1301" y="397"/>
                      </a:lnTo>
                      <a:lnTo>
                        <a:pt x="1302" y="397"/>
                      </a:lnTo>
                      <a:lnTo>
                        <a:pt x="1302" y="398"/>
                      </a:lnTo>
                      <a:lnTo>
                        <a:pt x="1303" y="398"/>
                      </a:lnTo>
                      <a:lnTo>
                        <a:pt x="1303" y="399"/>
                      </a:lnTo>
                      <a:lnTo>
                        <a:pt x="1302" y="400"/>
                      </a:lnTo>
                      <a:lnTo>
                        <a:pt x="1302" y="401"/>
                      </a:lnTo>
                      <a:lnTo>
                        <a:pt x="1303" y="401"/>
                      </a:lnTo>
                      <a:lnTo>
                        <a:pt x="1303" y="400"/>
                      </a:lnTo>
                      <a:lnTo>
                        <a:pt x="1304" y="399"/>
                      </a:lnTo>
                      <a:lnTo>
                        <a:pt x="1304" y="398"/>
                      </a:lnTo>
                      <a:lnTo>
                        <a:pt x="1303" y="398"/>
                      </a:lnTo>
                      <a:lnTo>
                        <a:pt x="1303" y="397"/>
                      </a:lnTo>
                      <a:lnTo>
                        <a:pt x="1304" y="397"/>
                      </a:lnTo>
                      <a:lnTo>
                        <a:pt x="1303" y="397"/>
                      </a:lnTo>
                      <a:lnTo>
                        <a:pt x="1302" y="396"/>
                      </a:lnTo>
                      <a:lnTo>
                        <a:pt x="1303" y="396"/>
                      </a:lnTo>
                      <a:lnTo>
                        <a:pt x="1302" y="395"/>
                      </a:lnTo>
                      <a:lnTo>
                        <a:pt x="1304" y="394"/>
                      </a:lnTo>
                      <a:lnTo>
                        <a:pt x="1305" y="394"/>
                      </a:lnTo>
                      <a:lnTo>
                        <a:pt x="1305" y="395"/>
                      </a:lnTo>
                      <a:lnTo>
                        <a:pt x="1305" y="396"/>
                      </a:lnTo>
                      <a:lnTo>
                        <a:pt x="1306" y="396"/>
                      </a:lnTo>
                      <a:lnTo>
                        <a:pt x="1306" y="395"/>
                      </a:lnTo>
                      <a:lnTo>
                        <a:pt x="1305" y="394"/>
                      </a:lnTo>
                      <a:lnTo>
                        <a:pt x="1306" y="393"/>
                      </a:lnTo>
                      <a:lnTo>
                        <a:pt x="1306" y="392"/>
                      </a:lnTo>
                      <a:lnTo>
                        <a:pt x="1307" y="393"/>
                      </a:lnTo>
                      <a:lnTo>
                        <a:pt x="1307" y="394"/>
                      </a:lnTo>
                      <a:lnTo>
                        <a:pt x="1308" y="394"/>
                      </a:lnTo>
                      <a:lnTo>
                        <a:pt x="1308" y="395"/>
                      </a:lnTo>
                      <a:lnTo>
                        <a:pt x="1308" y="396"/>
                      </a:lnTo>
                      <a:lnTo>
                        <a:pt x="1308" y="397"/>
                      </a:lnTo>
                      <a:lnTo>
                        <a:pt x="1308" y="398"/>
                      </a:lnTo>
                      <a:lnTo>
                        <a:pt x="1308" y="399"/>
                      </a:lnTo>
                      <a:lnTo>
                        <a:pt x="1309" y="401"/>
                      </a:lnTo>
                      <a:lnTo>
                        <a:pt x="1309" y="402"/>
                      </a:lnTo>
                      <a:lnTo>
                        <a:pt x="1308" y="402"/>
                      </a:lnTo>
                      <a:lnTo>
                        <a:pt x="1308" y="403"/>
                      </a:lnTo>
                      <a:lnTo>
                        <a:pt x="1307" y="403"/>
                      </a:lnTo>
                      <a:lnTo>
                        <a:pt x="1308" y="403"/>
                      </a:lnTo>
                      <a:lnTo>
                        <a:pt x="1310" y="402"/>
                      </a:lnTo>
                      <a:lnTo>
                        <a:pt x="1310" y="401"/>
                      </a:lnTo>
                      <a:lnTo>
                        <a:pt x="1310" y="400"/>
                      </a:lnTo>
                      <a:lnTo>
                        <a:pt x="1309" y="398"/>
                      </a:lnTo>
                      <a:lnTo>
                        <a:pt x="1310" y="395"/>
                      </a:lnTo>
                      <a:lnTo>
                        <a:pt x="1311" y="394"/>
                      </a:lnTo>
                      <a:lnTo>
                        <a:pt x="1310" y="394"/>
                      </a:lnTo>
                      <a:lnTo>
                        <a:pt x="1311" y="394"/>
                      </a:lnTo>
                      <a:lnTo>
                        <a:pt x="1311" y="393"/>
                      </a:lnTo>
                      <a:lnTo>
                        <a:pt x="1312" y="393"/>
                      </a:lnTo>
                      <a:lnTo>
                        <a:pt x="1313" y="394"/>
                      </a:lnTo>
                      <a:lnTo>
                        <a:pt x="1314" y="396"/>
                      </a:lnTo>
                      <a:lnTo>
                        <a:pt x="1314" y="397"/>
                      </a:lnTo>
                      <a:lnTo>
                        <a:pt x="1315" y="397"/>
                      </a:lnTo>
                      <a:lnTo>
                        <a:pt x="1315" y="398"/>
                      </a:lnTo>
                      <a:lnTo>
                        <a:pt x="1315" y="397"/>
                      </a:lnTo>
                      <a:lnTo>
                        <a:pt x="1316" y="397"/>
                      </a:lnTo>
                      <a:lnTo>
                        <a:pt x="1316" y="396"/>
                      </a:lnTo>
                      <a:lnTo>
                        <a:pt x="1315" y="396"/>
                      </a:lnTo>
                      <a:lnTo>
                        <a:pt x="1315" y="395"/>
                      </a:lnTo>
                      <a:lnTo>
                        <a:pt x="1314" y="393"/>
                      </a:lnTo>
                      <a:lnTo>
                        <a:pt x="1314" y="392"/>
                      </a:lnTo>
                      <a:lnTo>
                        <a:pt x="1315" y="392"/>
                      </a:lnTo>
                      <a:lnTo>
                        <a:pt x="1316" y="392"/>
                      </a:lnTo>
                      <a:lnTo>
                        <a:pt x="1316" y="393"/>
                      </a:lnTo>
                      <a:lnTo>
                        <a:pt x="1317" y="393"/>
                      </a:lnTo>
                      <a:lnTo>
                        <a:pt x="1317" y="392"/>
                      </a:lnTo>
                      <a:lnTo>
                        <a:pt x="1316" y="392"/>
                      </a:lnTo>
                      <a:lnTo>
                        <a:pt x="1316" y="391"/>
                      </a:lnTo>
                      <a:lnTo>
                        <a:pt x="1316" y="390"/>
                      </a:lnTo>
                      <a:lnTo>
                        <a:pt x="1317" y="390"/>
                      </a:lnTo>
                      <a:lnTo>
                        <a:pt x="1318" y="390"/>
                      </a:lnTo>
                      <a:lnTo>
                        <a:pt x="1319" y="390"/>
                      </a:lnTo>
                      <a:lnTo>
                        <a:pt x="1319" y="391"/>
                      </a:lnTo>
                      <a:lnTo>
                        <a:pt x="1318" y="391"/>
                      </a:lnTo>
                      <a:lnTo>
                        <a:pt x="1319" y="392"/>
                      </a:lnTo>
                      <a:lnTo>
                        <a:pt x="1319" y="393"/>
                      </a:lnTo>
                      <a:lnTo>
                        <a:pt x="1321" y="393"/>
                      </a:lnTo>
                      <a:lnTo>
                        <a:pt x="1322" y="394"/>
                      </a:lnTo>
                      <a:lnTo>
                        <a:pt x="1321" y="395"/>
                      </a:lnTo>
                      <a:lnTo>
                        <a:pt x="1322" y="395"/>
                      </a:lnTo>
                      <a:lnTo>
                        <a:pt x="1322" y="396"/>
                      </a:lnTo>
                      <a:lnTo>
                        <a:pt x="1322" y="397"/>
                      </a:lnTo>
                      <a:lnTo>
                        <a:pt x="1321" y="397"/>
                      </a:lnTo>
                      <a:lnTo>
                        <a:pt x="1321" y="396"/>
                      </a:lnTo>
                      <a:lnTo>
                        <a:pt x="1320" y="397"/>
                      </a:lnTo>
                      <a:lnTo>
                        <a:pt x="1321" y="397"/>
                      </a:lnTo>
                      <a:lnTo>
                        <a:pt x="1321" y="398"/>
                      </a:lnTo>
                      <a:lnTo>
                        <a:pt x="1320" y="398"/>
                      </a:lnTo>
                      <a:lnTo>
                        <a:pt x="1321" y="398"/>
                      </a:lnTo>
                      <a:lnTo>
                        <a:pt x="1321" y="399"/>
                      </a:lnTo>
                      <a:lnTo>
                        <a:pt x="1320" y="399"/>
                      </a:lnTo>
                      <a:lnTo>
                        <a:pt x="1319" y="399"/>
                      </a:lnTo>
                      <a:lnTo>
                        <a:pt x="1319" y="400"/>
                      </a:lnTo>
                      <a:lnTo>
                        <a:pt x="1320" y="401"/>
                      </a:lnTo>
                      <a:lnTo>
                        <a:pt x="1319" y="401"/>
                      </a:lnTo>
                      <a:lnTo>
                        <a:pt x="1318" y="401"/>
                      </a:lnTo>
                      <a:lnTo>
                        <a:pt x="1318" y="402"/>
                      </a:lnTo>
                      <a:lnTo>
                        <a:pt x="1319" y="402"/>
                      </a:lnTo>
                      <a:lnTo>
                        <a:pt x="1319" y="403"/>
                      </a:lnTo>
                      <a:lnTo>
                        <a:pt x="1320" y="403"/>
                      </a:lnTo>
                      <a:lnTo>
                        <a:pt x="1320" y="404"/>
                      </a:lnTo>
                      <a:lnTo>
                        <a:pt x="1319" y="405"/>
                      </a:lnTo>
                      <a:lnTo>
                        <a:pt x="1319" y="406"/>
                      </a:lnTo>
                      <a:lnTo>
                        <a:pt x="1318" y="406"/>
                      </a:lnTo>
                      <a:lnTo>
                        <a:pt x="1317" y="406"/>
                      </a:lnTo>
                      <a:lnTo>
                        <a:pt x="1316" y="406"/>
                      </a:lnTo>
                      <a:lnTo>
                        <a:pt x="1316" y="407"/>
                      </a:lnTo>
                      <a:lnTo>
                        <a:pt x="1315" y="407"/>
                      </a:lnTo>
                      <a:lnTo>
                        <a:pt x="1314" y="407"/>
                      </a:lnTo>
                      <a:lnTo>
                        <a:pt x="1314" y="408"/>
                      </a:lnTo>
                      <a:lnTo>
                        <a:pt x="1315" y="410"/>
                      </a:lnTo>
                      <a:lnTo>
                        <a:pt x="1315" y="409"/>
                      </a:lnTo>
                      <a:lnTo>
                        <a:pt x="1316" y="409"/>
                      </a:lnTo>
                      <a:lnTo>
                        <a:pt x="1317" y="409"/>
                      </a:lnTo>
                      <a:lnTo>
                        <a:pt x="1318" y="408"/>
                      </a:lnTo>
                      <a:lnTo>
                        <a:pt x="1318" y="409"/>
                      </a:lnTo>
                      <a:lnTo>
                        <a:pt x="1317" y="409"/>
                      </a:lnTo>
                      <a:lnTo>
                        <a:pt x="1318" y="409"/>
                      </a:lnTo>
                      <a:lnTo>
                        <a:pt x="1320" y="409"/>
                      </a:lnTo>
                      <a:lnTo>
                        <a:pt x="1320" y="408"/>
                      </a:lnTo>
                      <a:lnTo>
                        <a:pt x="1321" y="408"/>
                      </a:lnTo>
                      <a:lnTo>
                        <a:pt x="1322" y="408"/>
                      </a:lnTo>
                      <a:lnTo>
                        <a:pt x="1323" y="408"/>
                      </a:lnTo>
                      <a:lnTo>
                        <a:pt x="1323" y="407"/>
                      </a:lnTo>
                      <a:lnTo>
                        <a:pt x="1323" y="408"/>
                      </a:lnTo>
                      <a:lnTo>
                        <a:pt x="1323" y="409"/>
                      </a:lnTo>
                      <a:lnTo>
                        <a:pt x="1323" y="410"/>
                      </a:lnTo>
                      <a:lnTo>
                        <a:pt x="1325" y="410"/>
                      </a:lnTo>
                      <a:lnTo>
                        <a:pt x="1326" y="409"/>
                      </a:lnTo>
                      <a:lnTo>
                        <a:pt x="1326" y="408"/>
                      </a:lnTo>
                      <a:lnTo>
                        <a:pt x="1327" y="407"/>
                      </a:lnTo>
                      <a:lnTo>
                        <a:pt x="1327" y="406"/>
                      </a:lnTo>
                      <a:lnTo>
                        <a:pt x="1328" y="406"/>
                      </a:lnTo>
                      <a:lnTo>
                        <a:pt x="1327" y="405"/>
                      </a:lnTo>
                      <a:lnTo>
                        <a:pt x="1328" y="405"/>
                      </a:lnTo>
                      <a:lnTo>
                        <a:pt x="1327" y="404"/>
                      </a:lnTo>
                      <a:lnTo>
                        <a:pt x="1327" y="403"/>
                      </a:lnTo>
                      <a:lnTo>
                        <a:pt x="1328" y="403"/>
                      </a:lnTo>
                      <a:lnTo>
                        <a:pt x="1329" y="403"/>
                      </a:lnTo>
                      <a:lnTo>
                        <a:pt x="1329" y="404"/>
                      </a:lnTo>
                      <a:lnTo>
                        <a:pt x="1329" y="405"/>
                      </a:lnTo>
                      <a:lnTo>
                        <a:pt x="1329" y="406"/>
                      </a:lnTo>
                      <a:lnTo>
                        <a:pt x="1329" y="407"/>
                      </a:lnTo>
                      <a:lnTo>
                        <a:pt x="1329" y="408"/>
                      </a:lnTo>
                      <a:lnTo>
                        <a:pt x="1329" y="409"/>
                      </a:lnTo>
                      <a:lnTo>
                        <a:pt x="1330" y="410"/>
                      </a:lnTo>
                      <a:lnTo>
                        <a:pt x="1329" y="411"/>
                      </a:lnTo>
                      <a:lnTo>
                        <a:pt x="1330" y="411"/>
                      </a:lnTo>
                      <a:lnTo>
                        <a:pt x="1330" y="410"/>
                      </a:lnTo>
                      <a:lnTo>
                        <a:pt x="1330" y="409"/>
                      </a:lnTo>
                      <a:lnTo>
                        <a:pt x="1330" y="408"/>
                      </a:lnTo>
                      <a:lnTo>
                        <a:pt x="1331" y="407"/>
                      </a:lnTo>
                      <a:lnTo>
                        <a:pt x="1331" y="408"/>
                      </a:lnTo>
                      <a:lnTo>
                        <a:pt x="1332" y="407"/>
                      </a:lnTo>
                      <a:lnTo>
                        <a:pt x="1331" y="407"/>
                      </a:lnTo>
                      <a:lnTo>
                        <a:pt x="1330" y="406"/>
                      </a:lnTo>
                      <a:lnTo>
                        <a:pt x="1331" y="405"/>
                      </a:lnTo>
                      <a:lnTo>
                        <a:pt x="1332" y="405"/>
                      </a:lnTo>
                      <a:lnTo>
                        <a:pt x="1332" y="404"/>
                      </a:lnTo>
                      <a:lnTo>
                        <a:pt x="1332" y="403"/>
                      </a:lnTo>
                      <a:lnTo>
                        <a:pt x="1333" y="402"/>
                      </a:lnTo>
                      <a:lnTo>
                        <a:pt x="1333" y="403"/>
                      </a:lnTo>
                      <a:lnTo>
                        <a:pt x="1333" y="402"/>
                      </a:lnTo>
                      <a:lnTo>
                        <a:pt x="1333" y="401"/>
                      </a:lnTo>
                      <a:lnTo>
                        <a:pt x="1334" y="400"/>
                      </a:lnTo>
                      <a:lnTo>
                        <a:pt x="1335" y="400"/>
                      </a:lnTo>
                      <a:lnTo>
                        <a:pt x="1336" y="400"/>
                      </a:lnTo>
                      <a:lnTo>
                        <a:pt x="1337" y="401"/>
                      </a:lnTo>
                      <a:lnTo>
                        <a:pt x="1337" y="402"/>
                      </a:lnTo>
                      <a:lnTo>
                        <a:pt x="1337" y="403"/>
                      </a:lnTo>
                      <a:lnTo>
                        <a:pt x="1338" y="402"/>
                      </a:lnTo>
                      <a:lnTo>
                        <a:pt x="1339" y="401"/>
                      </a:lnTo>
                      <a:lnTo>
                        <a:pt x="1339" y="400"/>
                      </a:lnTo>
                      <a:lnTo>
                        <a:pt x="1340" y="400"/>
                      </a:lnTo>
                      <a:lnTo>
                        <a:pt x="1340" y="399"/>
                      </a:lnTo>
                      <a:lnTo>
                        <a:pt x="1341" y="399"/>
                      </a:lnTo>
                      <a:lnTo>
                        <a:pt x="1342" y="399"/>
                      </a:lnTo>
                      <a:lnTo>
                        <a:pt x="1343" y="400"/>
                      </a:lnTo>
                      <a:lnTo>
                        <a:pt x="1343" y="402"/>
                      </a:lnTo>
                      <a:lnTo>
                        <a:pt x="1342" y="402"/>
                      </a:lnTo>
                      <a:lnTo>
                        <a:pt x="1342" y="403"/>
                      </a:lnTo>
                      <a:lnTo>
                        <a:pt x="1341" y="403"/>
                      </a:lnTo>
                      <a:lnTo>
                        <a:pt x="1340" y="404"/>
                      </a:lnTo>
                      <a:lnTo>
                        <a:pt x="1339" y="403"/>
                      </a:lnTo>
                      <a:lnTo>
                        <a:pt x="1338" y="403"/>
                      </a:lnTo>
                      <a:lnTo>
                        <a:pt x="1338" y="404"/>
                      </a:lnTo>
                      <a:lnTo>
                        <a:pt x="1337" y="404"/>
                      </a:lnTo>
                      <a:lnTo>
                        <a:pt x="1337" y="405"/>
                      </a:lnTo>
                      <a:lnTo>
                        <a:pt x="1336" y="406"/>
                      </a:lnTo>
                      <a:lnTo>
                        <a:pt x="1337" y="406"/>
                      </a:lnTo>
                      <a:lnTo>
                        <a:pt x="1337" y="407"/>
                      </a:lnTo>
                      <a:lnTo>
                        <a:pt x="1337" y="408"/>
                      </a:lnTo>
                      <a:lnTo>
                        <a:pt x="1336" y="407"/>
                      </a:lnTo>
                      <a:lnTo>
                        <a:pt x="1336" y="408"/>
                      </a:lnTo>
                      <a:lnTo>
                        <a:pt x="1337" y="409"/>
                      </a:lnTo>
                      <a:lnTo>
                        <a:pt x="1336" y="409"/>
                      </a:lnTo>
                      <a:lnTo>
                        <a:pt x="1336" y="410"/>
                      </a:lnTo>
                      <a:lnTo>
                        <a:pt x="1335" y="409"/>
                      </a:lnTo>
                      <a:lnTo>
                        <a:pt x="1335" y="410"/>
                      </a:lnTo>
                      <a:lnTo>
                        <a:pt x="1334" y="410"/>
                      </a:lnTo>
                      <a:lnTo>
                        <a:pt x="1334" y="411"/>
                      </a:lnTo>
                      <a:lnTo>
                        <a:pt x="1335" y="410"/>
                      </a:lnTo>
                      <a:lnTo>
                        <a:pt x="1337" y="411"/>
                      </a:lnTo>
                      <a:lnTo>
                        <a:pt x="1338" y="412"/>
                      </a:lnTo>
                      <a:lnTo>
                        <a:pt x="1337" y="414"/>
                      </a:lnTo>
                      <a:lnTo>
                        <a:pt x="1336" y="414"/>
                      </a:lnTo>
                      <a:lnTo>
                        <a:pt x="1336" y="413"/>
                      </a:lnTo>
                      <a:lnTo>
                        <a:pt x="1335" y="413"/>
                      </a:lnTo>
                      <a:lnTo>
                        <a:pt x="1335" y="414"/>
                      </a:lnTo>
                      <a:lnTo>
                        <a:pt x="1336" y="414"/>
                      </a:lnTo>
                      <a:lnTo>
                        <a:pt x="1336" y="415"/>
                      </a:lnTo>
                      <a:lnTo>
                        <a:pt x="1336" y="416"/>
                      </a:lnTo>
                      <a:lnTo>
                        <a:pt x="1336" y="415"/>
                      </a:lnTo>
                      <a:lnTo>
                        <a:pt x="1337" y="416"/>
                      </a:lnTo>
                      <a:lnTo>
                        <a:pt x="1336" y="416"/>
                      </a:lnTo>
                      <a:lnTo>
                        <a:pt x="1336" y="417"/>
                      </a:lnTo>
                      <a:lnTo>
                        <a:pt x="1335" y="417"/>
                      </a:lnTo>
                      <a:lnTo>
                        <a:pt x="1336" y="418"/>
                      </a:lnTo>
                      <a:lnTo>
                        <a:pt x="1336" y="419"/>
                      </a:lnTo>
                      <a:lnTo>
                        <a:pt x="1337" y="419"/>
                      </a:lnTo>
                      <a:lnTo>
                        <a:pt x="1337" y="418"/>
                      </a:lnTo>
                      <a:lnTo>
                        <a:pt x="1337" y="417"/>
                      </a:lnTo>
                      <a:lnTo>
                        <a:pt x="1338" y="417"/>
                      </a:lnTo>
                      <a:lnTo>
                        <a:pt x="1339" y="417"/>
                      </a:lnTo>
                      <a:lnTo>
                        <a:pt x="1338" y="416"/>
                      </a:lnTo>
                      <a:lnTo>
                        <a:pt x="1340" y="416"/>
                      </a:lnTo>
                      <a:lnTo>
                        <a:pt x="1341" y="416"/>
                      </a:lnTo>
                      <a:lnTo>
                        <a:pt x="1341" y="415"/>
                      </a:lnTo>
                      <a:lnTo>
                        <a:pt x="1342" y="416"/>
                      </a:lnTo>
                      <a:lnTo>
                        <a:pt x="1343" y="416"/>
                      </a:lnTo>
                      <a:lnTo>
                        <a:pt x="1343" y="418"/>
                      </a:lnTo>
                      <a:lnTo>
                        <a:pt x="1342" y="419"/>
                      </a:lnTo>
                      <a:lnTo>
                        <a:pt x="1341" y="419"/>
                      </a:lnTo>
                      <a:lnTo>
                        <a:pt x="1341" y="420"/>
                      </a:lnTo>
                      <a:lnTo>
                        <a:pt x="1341" y="421"/>
                      </a:lnTo>
                      <a:lnTo>
                        <a:pt x="1342" y="421"/>
                      </a:lnTo>
                      <a:lnTo>
                        <a:pt x="1342" y="420"/>
                      </a:lnTo>
                      <a:lnTo>
                        <a:pt x="1341" y="420"/>
                      </a:lnTo>
                      <a:lnTo>
                        <a:pt x="1342" y="419"/>
                      </a:lnTo>
                      <a:lnTo>
                        <a:pt x="1343" y="420"/>
                      </a:lnTo>
                      <a:lnTo>
                        <a:pt x="1343" y="419"/>
                      </a:lnTo>
                      <a:lnTo>
                        <a:pt x="1344" y="419"/>
                      </a:lnTo>
                      <a:lnTo>
                        <a:pt x="1343" y="418"/>
                      </a:lnTo>
                      <a:lnTo>
                        <a:pt x="1344" y="417"/>
                      </a:lnTo>
                      <a:lnTo>
                        <a:pt x="1343" y="416"/>
                      </a:lnTo>
                      <a:lnTo>
                        <a:pt x="1343" y="415"/>
                      </a:lnTo>
                      <a:lnTo>
                        <a:pt x="1342" y="415"/>
                      </a:lnTo>
                      <a:lnTo>
                        <a:pt x="1342" y="414"/>
                      </a:lnTo>
                      <a:lnTo>
                        <a:pt x="1342" y="413"/>
                      </a:lnTo>
                      <a:lnTo>
                        <a:pt x="1343" y="413"/>
                      </a:lnTo>
                      <a:lnTo>
                        <a:pt x="1344" y="413"/>
                      </a:lnTo>
                      <a:lnTo>
                        <a:pt x="1345" y="413"/>
                      </a:lnTo>
                      <a:lnTo>
                        <a:pt x="1345" y="416"/>
                      </a:lnTo>
                      <a:lnTo>
                        <a:pt x="1346" y="417"/>
                      </a:lnTo>
                      <a:lnTo>
                        <a:pt x="1346" y="418"/>
                      </a:lnTo>
                      <a:lnTo>
                        <a:pt x="1346" y="419"/>
                      </a:lnTo>
                      <a:lnTo>
                        <a:pt x="1347" y="420"/>
                      </a:lnTo>
                      <a:lnTo>
                        <a:pt x="1347" y="419"/>
                      </a:lnTo>
                      <a:lnTo>
                        <a:pt x="1347" y="418"/>
                      </a:lnTo>
                      <a:lnTo>
                        <a:pt x="1347" y="417"/>
                      </a:lnTo>
                      <a:lnTo>
                        <a:pt x="1347" y="416"/>
                      </a:lnTo>
                      <a:lnTo>
                        <a:pt x="1347" y="417"/>
                      </a:lnTo>
                      <a:lnTo>
                        <a:pt x="1348" y="416"/>
                      </a:lnTo>
                      <a:lnTo>
                        <a:pt x="1348" y="415"/>
                      </a:lnTo>
                      <a:lnTo>
                        <a:pt x="1349" y="414"/>
                      </a:lnTo>
                      <a:lnTo>
                        <a:pt x="1350" y="414"/>
                      </a:lnTo>
                      <a:lnTo>
                        <a:pt x="1350" y="415"/>
                      </a:lnTo>
                      <a:lnTo>
                        <a:pt x="1351" y="415"/>
                      </a:lnTo>
                      <a:lnTo>
                        <a:pt x="1351" y="416"/>
                      </a:lnTo>
                      <a:lnTo>
                        <a:pt x="1351" y="418"/>
                      </a:lnTo>
                      <a:lnTo>
                        <a:pt x="1351" y="419"/>
                      </a:lnTo>
                      <a:lnTo>
                        <a:pt x="1351" y="420"/>
                      </a:lnTo>
                      <a:lnTo>
                        <a:pt x="1350" y="421"/>
                      </a:lnTo>
                      <a:lnTo>
                        <a:pt x="1350" y="422"/>
                      </a:lnTo>
                      <a:lnTo>
                        <a:pt x="1350" y="423"/>
                      </a:lnTo>
                      <a:lnTo>
                        <a:pt x="1351" y="422"/>
                      </a:lnTo>
                      <a:lnTo>
                        <a:pt x="1353" y="422"/>
                      </a:lnTo>
                      <a:lnTo>
                        <a:pt x="1354" y="424"/>
                      </a:lnTo>
                      <a:lnTo>
                        <a:pt x="1355" y="423"/>
                      </a:lnTo>
                      <a:lnTo>
                        <a:pt x="1354" y="423"/>
                      </a:lnTo>
                      <a:lnTo>
                        <a:pt x="1354" y="422"/>
                      </a:lnTo>
                      <a:lnTo>
                        <a:pt x="1352" y="422"/>
                      </a:lnTo>
                      <a:lnTo>
                        <a:pt x="1351" y="422"/>
                      </a:lnTo>
                      <a:lnTo>
                        <a:pt x="1351" y="421"/>
                      </a:lnTo>
                      <a:lnTo>
                        <a:pt x="1352" y="421"/>
                      </a:lnTo>
                      <a:lnTo>
                        <a:pt x="1352" y="420"/>
                      </a:lnTo>
                      <a:lnTo>
                        <a:pt x="1353" y="419"/>
                      </a:lnTo>
                      <a:lnTo>
                        <a:pt x="1353" y="417"/>
                      </a:lnTo>
                      <a:lnTo>
                        <a:pt x="1353" y="416"/>
                      </a:lnTo>
                      <a:lnTo>
                        <a:pt x="1354" y="416"/>
                      </a:lnTo>
                      <a:lnTo>
                        <a:pt x="1355" y="417"/>
                      </a:lnTo>
                      <a:lnTo>
                        <a:pt x="1355" y="418"/>
                      </a:lnTo>
                      <a:lnTo>
                        <a:pt x="1355" y="420"/>
                      </a:lnTo>
                      <a:lnTo>
                        <a:pt x="1356" y="420"/>
                      </a:lnTo>
                      <a:lnTo>
                        <a:pt x="1357" y="420"/>
                      </a:lnTo>
                      <a:lnTo>
                        <a:pt x="1356" y="419"/>
                      </a:lnTo>
                      <a:lnTo>
                        <a:pt x="1356" y="418"/>
                      </a:lnTo>
                      <a:lnTo>
                        <a:pt x="1356" y="417"/>
                      </a:lnTo>
                      <a:lnTo>
                        <a:pt x="1354" y="416"/>
                      </a:lnTo>
                      <a:lnTo>
                        <a:pt x="1354" y="415"/>
                      </a:lnTo>
                      <a:lnTo>
                        <a:pt x="1355" y="414"/>
                      </a:lnTo>
                      <a:lnTo>
                        <a:pt x="1356" y="415"/>
                      </a:lnTo>
                      <a:lnTo>
                        <a:pt x="1357" y="414"/>
                      </a:lnTo>
                      <a:lnTo>
                        <a:pt x="1358" y="414"/>
                      </a:lnTo>
                      <a:lnTo>
                        <a:pt x="1359" y="414"/>
                      </a:lnTo>
                      <a:lnTo>
                        <a:pt x="1358" y="414"/>
                      </a:lnTo>
                      <a:lnTo>
                        <a:pt x="1359" y="413"/>
                      </a:lnTo>
                      <a:lnTo>
                        <a:pt x="1358" y="414"/>
                      </a:lnTo>
                      <a:lnTo>
                        <a:pt x="1357" y="413"/>
                      </a:lnTo>
                      <a:lnTo>
                        <a:pt x="1357" y="412"/>
                      </a:lnTo>
                      <a:lnTo>
                        <a:pt x="1358" y="411"/>
                      </a:lnTo>
                      <a:lnTo>
                        <a:pt x="1358" y="410"/>
                      </a:lnTo>
                      <a:lnTo>
                        <a:pt x="1359" y="409"/>
                      </a:lnTo>
                      <a:lnTo>
                        <a:pt x="1359" y="408"/>
                      </a:lnTo>
                      <a:lnTo>
                        <a:pt x="1360" y="409"/>
                      </a:lnTo>
                      <a:lnTo>
                        <a:pt x="1360" y="410"/>
                      </a:lnTo>
                      <a:lnTo>
                        <a:pt x="1360" y="409"/>
                      </a:lnTo>
                      <a:lnTo>
                        <a:pt x="1360" y="408"/>
                      </a:lnTo>
                      <a:lnTo>
                        <a:pt x="1361" y="408"/>
                      </a:lnTo>
                      <a:lnTo>
                        <a:pt x="1361" y="407"/>
                      </a:lnTo>
                      <a:lnTo>
                        <a:pt x="1360" y="407"/>
                      </a:lnTo>
                      <a:lnTo>
                        <a:pt x="1359" y="408"/>
                      </a:lnTo>
                      <a:lnTo>
                        <a:pt x="1359" y="407"/>
                      </a:lnTo>
                      <a:lnTo>
                        <a:pt x="1358" y="407"/>
                      </a:lnTo>
                      <a:lnTo>
                        <a:pt x="1359" y="406"/>
                      </a:lnTo>
                      <a:lnTo>
                        <a:pt x="1360" y="406"/>
                      </a:lnTo>
                      <a:lnTo>
                        <a:pt x="1361" y="406"/>
                      </a:lnTo>
                      <a:lnTo>
                        <a:pt x="1362" y="406"/>
                      </a:lnTo>
                      <a:lnTo>
                        <a:pt x="1362" y="405"/>
                      </a:lnTo>
                      <a:lnTo>
                        <a:pt x="1363" y="405"/>
                      </a:lnTo>
                      <a:lnTo>
                        <a:pt x="1364" y="405"/>
                      </a:lnTo>
                      <a:lnTo>
                        <a:pt x="1365" y="404"/>
                      </a:lnTo>
                      <a:lnTo>
                        <a:pt x="1365" y="403"/>
                      </a:lnTo>
                      <a:lnTo>
                        <a:pt x="1366" y="403"/>
                      </a:lnTo>
                      <a:lnTo>
                        <a:pt x="1366" y="404"/>
                      </a:lnTo>
                      <a:lnTo>
                        <a:pt x="1367" y="404"/>
                      </a:lnTo>
                      <a:lnTo>
                        <a:pt x="1367" y="405"/>
                      </a:lnTo>
                      <a:lnTo>
                        <a:pt x="1367" y="406"/>
                      </a:lnTo>
                      <a:lnTo>
                        <a:pt x="1367" y="409"/>
                      </a:lnTo>
                      <a:lnTo>
                        <a:pt x="1366" y="408"/>
                      </a:lnTo>
                      <a:lnTo>
                        <a:pt x="1365" y="408"/>
                      </a:lnTo>
                      <a:lnTo>
                        <a:pt x="1365" y="409"/>
                      </a:lnTo>
                      <a:lnTo>
                        <a:pt x="1364" y="410"/>
                      </a:lnTo>
                      <a:lnTo>
                        <a:pt x="1365" y="410"/>
                      </a:lnTo>
                      <a:lnTo>
                        <a:pt x="1366" y="410"/>
                      </a:lnTo>
                      <a:lnTo>
                        <a:pt x="1366" y="411"/>
                      </a:lnTo>
                      <a:lnTo>
                        <a:pt x="1366" y="412"/>
                      </a:lnTo>
                      <a:lnTo>
                        <a:pt x="1365" y="412"/>
                      </a:lnTo>
                      <a:lnTo>
                        <a:pt x="1364" y="413"/>
                      </a:lnTo>
                      <a:lnTo>
                        <a:pt x="1364" y="412"/>
                      </a:lnTo>
                      <a:lnTo>
                        <a:pt x="1363" y="412"/>
                      </a:lnTo>
                      <a:lnTo>
                        <a:pt x="1364" y="413"/>
                      </a:lnTo>
                      <a:lnTo>
                        <a:pt x="1363" y="414"/>
                      </a:lnTo>
                      <a:lnTo>
                        <a:pt x="1362" y="413"/>
                      </a:lnTo>
                      <a:lnTo>
                        <a:pt x="1362" y="414"/>
                      </a:lnTo>
                      <a:lnTo>
                        <a:pt x="1361" y="415"/>
                      </a:lnTo>
                      <a:lnTo>
                        <a:pt x="1360" y="414"/>
                      </a:lnTo>
                      <a:lnTo>
                        <a:pt x="1360" y="415"/>
                      </a:lnTo>
                      <a:lnTo>
                        <a:pt x="1361" y="415"/>
                      </a:lnTo>
                      <a:lnTo>
                        <a:pt x="1362" y="415"/>
                      </a:lnTo>
                      <a:lnTo>
                        <a:pt x="1362" y="414"/>
                      </a:lnTo>
                      <a:lnTo>
                        <a:pt x="1364" y="414"/>
                      </a:lnTo>
                      <a:lnTo>
                        <a:pt x="1364" y="413"/>
                      </a:lnTo>
                      <a:lnTo>
                        <a:pt x="1364" y="414"/>
                      </a:lnTo>
                      <a:lnTo>
                        <a:pt x="1364" y="415"/>
                      </a:lnTo>
                      <a:lnTo>
                        <a:pt x="1364" y="416"/>
                      </a:lnTo>
                      <a:lnTo>
                        <a:pt x="1364" y="417"/>
                      </a:lnTo>
                      <a:lnTo>
                        <a:pt x="1363" y="417"/>
                      </a:lnTo>
                      <a:lnTo>
                        <a:pt x="1364" y="417"/>
                      </a:lnTo>
                      <a:lnTo>
                        <a:pt x="1365" y="417"/>
                      </a:lnTo>
                      <a:lnTo>
                        <a:pt x="1365" y="418"/>
                      </a:lnTo>
                      <a:lnTo>
                        <a:pt x="1365" y="419"/>
                      </a:lnTo>
                      <a:lnTo>
                        <a:pt x="1365" y="421"/>
                      </a:lnTo>
                      <a:lnTo>
                        <a:pt x="1364" y="421"/>
                      </a:lnTo>
                      <a:lnTo>
                        <a:pt x="1364" y="422"/>
                      </a:lnTo>
                      <a:lnTo>
                        <a:pt x="1363" y="423"/>
                      </a:lnTo>
                      <a:lnTo>
                        <a:pt x="1362" y="424"/>
                      </a:lnTo>
                      <a:lnTo>
                        <a:pt x="1360" y="426"/>
                      </a:lnTo>
                      <a:lnTo>
                        <a:pt x="1359" y="428"/>
                      </a:lnTo>
                      <a:lnTo>
                        <a:pt x="1359" y="429"/>
                      </a:lnTo>
                      <a:lnTo>
                        <a:pt x="1358" y="431"/>
                      </a:lnTo>
                      <a:lnTo>
                        <a:pt x="1357" y="433"/>
                      </a:lnTo>
                      <a:lnTo>
                        <a:pt x="1358" y="433"/>
                      </a:lnTo>
                      <a:lnTo>
                        <a:pt x="1358" y="432"/>
                      </a:lnTo>
                      <a:lnTo>
                        <a:pt x="1360" y="431"/>
                      </a:lnTo>
                      <a:lnTo>
                        <a:pt x="1360" y="430"/>
                      </a:lnTo>
                      <a:lnTo>
                        <a:pt x="1360" y="429"/>
                      </a:lnTo>
                      <a:lnTo>
                        <a:pt x="1361" y="429"/>
                      </a:lnTo>
                      <a:lnTo>
                        <a:pt x="1361" y="428"/>
                      </a:lnTo>
                      <a:lnTo>
                        <a:pt x="1362" y="426"/>
                      </a:lnTo>
                      <a:lnTo>
                        <a:pt x="1362" y="425"/>
                      </a:lnTo>
                      <a:lnTo>
                        <a:pt x="1363" y="425"/>
                      </a:lnTo>
                      <a:lnTo>
                        <a:pt x="1364" y="424"/>
                      </a:lnTo>
                      <a:lnTo>
                        <a:pt x="1365" y="424"/>
                      </a:lnTo>
                      <a:lnTo>
                        <a:pt x="1366" y="423"/>
                      </a:lnTo>
                      <a:lnTo>
                        <a:pt x="1366" y="422"/>
                      </a:lnTo>
                      <a:lnTo>
                        <a:pt x="1367" y="421"/>
                      </a:lnTo>
                      <a:lnTo>
                        <a:pt x="1367" y="418"/>
                      </a:lnTo>
                      <a:lnTo>
                        <a:pt x="1367" y="417"/>
                      </a:lnTo>
                      <a:lnTo>
                        <a:pt x="1368" y="416"/>
                      </a:lnTo>
                      <a:lnTo>
                        <a:pt x="1369" y="415"/>
                      </a:lnTo>
                      <a:lnTo>
                        <a:pt x="1370" y="415"/>
                      </a:lnTo>
                      <a:lnTo>
                        <a:pt x="1370" y="416"/>
                      </a:lnTo>
                      <a:lnTo>
                        <a:pt x="1371" y="416"/>
                      </a:lnTo>
                      <a:lnTo>
                        <a:pt x="1370" y="417"/>
                      </a:lnTo>
                      <a:lnTo>
                        <a:pt x="1370" y="418"/>
                      </a:lnTo>
                      <a:lnTo>
                        <a:pt x="1370" y="420"/>
                      </a:lnTo>
                      <a:lnTo>
                        <a:pt x="1370" y="421"/>
                      </a:lnTo>
                      <a:lnTo>
                        <a:pt x="1369" y="422"/>
                      </a:lnTo>
                      <a:lnTo>
                        <a:pt x="1369" y="423"/>
                      </a:lnTo>
                      <a:lnTo>
                        <a:pt x="1368" y="424"/>
                      </a:lnTo>
                      <a:lnTo>
                        <a:pt x="1367" y="425"/>
                      </a:lnTo>
                      <a:lnTo>
                        <a:pt x="1368" y="426"/>
                      </a:lnTo>
                      <a:lnTo>
                        <a:pt x="1367" y="427"/>
                      </a:lnTo>
                      <a:lnTo>
                        <a:pt x="1366" y="428"/>
                      </a:lnTo>
                      <a:lnTo>
                        <a:pt x="1365" y="428"/>
                      </a:lnTo>
                      <a:lnTo>
                        <a:pt x="1365" y="429"/>
                      </a:lnTo>
                      <a:lnTo>
                        <a:pt x="1366" y="429"/>
                      </a:lnTo>
                      <a:lnTo>
                        <a:pt x="1367" y="429"/>
                      </a:lnTo>
                      <a:lnTo>
                        <a:pt x="1368" y="431"/>
                      </a:lnTo>
                      <a:lnTo>
                        <a:pt x="1369" y="432"/>
                      </a:lnTo>
                      <a:lnTo>
                        <a:pt x="1368" y="432"/>
                      </a:lnTo>
                      <a:lnTo>
                        <a:pt x="1369" y="432"/>
                      </a:lnTo>
                      <a:lnTo>
                        <a:pt x="1369" y="431"/>
                      </a:lnTo>
                      <a:lnTo>
                        <a:pt x="1368" y="429"/>
                      </a:lnTo>
                      <a:lnTo>
                        <a:pt x="1367" y="428"/>
                      </a:lnTo>
                      <a:lnTo>
                        <a:pt x="1368" y="428"/>
                      </a:lnTo>
                      <a:lnTo>
                        <a:pt x="1368" y="427"/>
                      </a:lnTo>
                      <a:lnTo>
                        <a:pt x="1369" y="426"/>
                      </a:lnTo>
                      <a:lnTo>
                        <a:pt x="1369" y="425"/>
                      </a:lnTo>
                      <a:lnTo>
                        <a:pt x="1369" y="424"/>
                      </a:lnTo>
                      <a:lnTo>
                        <a:pt x="1370" y="424"/>
                      </a:lnTo>
                      <a:lnTo>
                        <a:pt x="1371" y="425"/>
                      </a:lnTo>
                      <a:lnTo>
                        <a:pt x="1371" y="426"/>
                      </a:lnTo>
                      <a:lnTo>
                        <a:pt x="1371" y="429"/>
                      </a:lnTo>
                      <a:lnTo>
                        <a:pt x="1370" y="430"/>
                      </a:lnTo>
                      <a:lnTo>
                        <a:pt x="1371" y="430"/>
                      </a:lnTo>
                      <a:lnTo>
                        <a:pt x="1371" y="429"/>
                      </a:lnTo>
                      <a:lnTo>
                        <a:pt x="1371" y="428"/>
                      </a:lnTo>
                      <a:lnTo>
                        <a:pt x="1372" y="429"/>
                      </a:lnTo>
                      <a:lnTo>
                        <a:pt x="1372" y="428"/>
                      </a:lnTo>
                      <a:lnTo>
                        <a:pt x="1371" y="428"/>
                      </a:lnTo>
                      <a:lnTo>
                        <a:pt x="1371" y="427"/>
                      </a:lnTo>
                      <a:lnTo>
                        <a:pt x="1371" y="425"/>
                      </a:lnTo>
                      <a:lnTo>
                        <a:pt x="1371" y="424"/>
                      </a:lnTo>
                      <a:lnTo>
                        <a:pt x="1371" y="423"/>
                      </a:lnTo>
                      <a:lnTo>
                        <a:pt x="1372" y="422"/>
                      </a:lnTo>
                      <a:lnTo>
                        <a:pt x="1376" y="420"/>
                      </a:lnTo>
                      <a:lnTo>
                        <a:pt x="1377" y="420"/>
                      </a:lnTo>
                      <a:lnTo>
                        <a:pt x="1378" y="420"/>
                      </a:lnTo>
                      <a:lnTo>
                        <a:pt x="1377" y="419"/>
                      </a:lnTo>
                      <a:lnTo>
                        <a:pt x="1378" y="418"/>
                      </a:lnTo>
                      <a:lnTo>
                        <a:pt x="1379" y="418"/>
                      </a:lnTo>
                      <a:lnTo>
                        <a:pt x="1379" y="419"/>
                      </a:lnTo>
                      <a:lnTo>
                        <a:pt x="1380" y="419"/>
                      </a:lnTo>
                      <a:lnTo>
                        <a:pt x="1379" y="420"/>
                      </a:lnTo>
                      <a:lnTo>
                        <a:pt x="1378" y="420"/>
                      </a:lnTo>
                      <a:lnTo>
                        <a:pt x="1377" y="421"/>
                      </a:lnTo>
                      <a:lnTo>
                        <a:pt x="1376" y="424"/>
                      </a:lnTo>
                      <a:lnTo>
                        <a:pt x="1377" y="424"/>
                      </a:lnTo>
                      <a:lnTo>
                        <a:pt x="1377" y="425"/>
                      </a:lnTo>
                      <a:lnTo>
                        <a:pt x="1378" y="426"/>
                      </a:lnTo>
                      <a:lnTo>
                        <a:pt x="1377" y="426"/>
                      </a:lnTo>
                      <a:lnTo>
                        <a:pt x="1378" y="426"/>
                      </a:lnTo>
                      <a:lnTo>
                        <a:pt x="1379" y="427"/>
                      </a:lnTo>
                      <a:lnTo>
                        <a:pt x="1379" y="428"/>
                      </a:lnTo>
                      <a:lnTo>
                        <a:pt x="1377" y="432"/>
                      </a:lnTo>
                      <a:lnTo>
                        <a:pt x="1376" y="433"/>
                      </a:lnTo>
                      <a:lnTo>
                        <a:pt x="1376" y="434"/>
                      </a:lnTo>
                      <a:lnTo>
                        <a:pt x="1376" y="436"/>
                      </a:lnTo>
                      <a:lnTo>
                        <a:pt x="1375" y="436"/>
                      </a:lnTo>
                      <a:lnTo>
                        <a:pt x="1373" y="437"/>
                      </a:lnTo>
                      <a:lnTo>
                        <a:pt x="1372" y="438"/>
                      </a:lnTo>
                      <a:lnTo>
                        <a:pt x="1371" y="439"/>
                      </a:lnTo>
                      <a:lnTo>
                        <a:pt x="1371" y="440"/>
                      </a:lnTo>
                      <a:lnTo>
                        <a:pt x="1372" y="441"/>
                      </a:lnTo>
                      <a:lnTo>
                        <a:pt x="1371" y="442"/>
                      </a:lnTo>
                      <a:lnTo>
                        <a:pt x="1370" y="443"/>
                      </a:lnTo>
                      <a:lnTo>
                        <a:pt x="1370" y="444"/>
                      </a:lnTo>
                      <a:lnTo>
                        <a:pt x="1371" y="446"/>
                      </a:lnTo>
                      <a:lnTo>
                        <a:pt x="1371" y="447"/>
                      </a:lnTo>
                      <a:lnTo>
                        <a:pt x="1373" y="447"/>
                      </a:lnTo>
                      <a:lnTo>
                        <a:pt x="1373" y="448"/>
                      </a:lnTo>
                      <a:lnTo>
                        <a:pt x="1373" y="449"/>
                      </a:lnTo>
                      <a:lnTo>
                        <a:pt x="1373" y="450"/>
                      </a:lnTo>
                      <a:lnTo>
                        <a:pt x="1374" y="450"/>
                      </a:lnTo>
                      <a:lnTo>
                        <a:pt x="1375" y="450"/>
                      </a:lnTo>
                      <a:lnTo>
                        <a:pt x="1376" y="450"/>
                      </a:lnTo>
                      <a:lnTo>
                        <a:pt x="1375" y="451"/>
                      </a:lnTo>
                      <a:lnTo>
                        <a:pt x="1374" y="452"/>
                      </a:lnTo>
                      <a:lnTo>
                        <a:pt x="1374" y="453"/>
                      </a:lnTo>
                      <a:lnTo>
                        <a:pt x="1374" y="454"/>
                      </a:lnTo>
                      <a:lnTo>
                        <a:pt x="1373" y="454"/>
                      </a:lnTo>
                      <a:lnTo>
                        <a:pt x="1372" y="455"/>
                      </a:lnTo>
                      <a:lnTo>
                        <a:pt x="1372" y="457"/>
                      </a:lnTo>
                      <a:lnTo>
                        <a:pt x="1371" y="458"/>
                      </a:lnTo>
                      <a:lnTo>
                        <a:pt x="1370" y="459"/>
                      </a:lnTo>
                      <a:lnTo>
                        <a:pt x="1372" y="461"/>
                      </a:lnTo>
                      <a:lnTo>
                        <a:pt x="1371" y="461"/>
                      </a:lnTo>
                      <a:lnTo>
                        <a:pt x="1370" y="462"/>
                      </a:lnTo>
                      <a:lnTo>
                        <a:pt x="1370" y="463"/>
                      </a:lnTo>
                      <a:lnTo>
                        <a:pt x="1368" y="464"/>
                      </a:lnTo>
                      <a:lnTo>
                        <a:pt x="1368" y="465"/>
                      </a:lnTo>
                      <a:lnTo>
                        <a:pt x="1368" y="466"/>
                      </a:lnTo>
                      <a:lnTo>
                        <a:pt x="1369" y="466"/>
                      </a:lnTo>
                      <a:lnTo>
                        <a:pt x="1369" y="467"/>
                      </a:lnTo>
                      <a:lnTo>
                        <a:pt x="1370" y="468"/>
                      </a:lnTo>
                      <a:lnTo>
                        <a:pt x="1370" y="469"/>
                      </a:lnTo>
                      <a:lnTo>
                        <a:pt x="1371" y="469"/>
                      </a:lnTo>
                      <a:lnTo>
                        <a:pt x="1371" y="471"/>
                      </a:lnTo>
                      <a:lnTo>
                        <a:pt x="1371" y="473"/>
                      </a:lnTo>
                      <a:lnTo>
                        <a:pt x="1371" y="474"/>
                      </a:lnTo>
                      <a:lnTo>
                        <a:pt x="1372" y="476"/>
                      </a:lnTo>
                      <a:lnTo>
                        <a:pt x="1371" y="476"/>
                      </a:lnTo>
                      <a:lnTo>
                        <a:pt x="1371" y="477"/>
                      </a:lnTo>
                      <a:lnTo>
                        <a:pt x="1370" y="477"/>
                      </a:lnTo>
                      <a:lnTo>
                        <a:pt x="1369" y="478"/>
                      </a:lnTo>
                      <a:lnTo>
                        <a:pt x="1370" y="478"/>
                      </a:lnTo>
                      <a:lnTo>
                        <a:pt x="1370" y="479"/>
                      </a:lnTo>
                      <a:lnTo>
                        <a:pt x="1369" y="480"/>
                      </a:lnTo>
                      <a:lnTo>
                        <a:pt x="1368" y="480"/>
                      </a:lnTo>
                      <a:lnTo>
                        <a:pt x="1368" y="482"/>
                      </a:lnTo>
                      <a:lnTo>
                        <a:pt x="1369" y="484"/>
                      </a:lnTo>
                      <a:lnTo>
                        <a:pt x="1369" y="485"/>
                      </a:lnTo>
                      <a:lnTo>
                        <a:pt x="1369" y="486"/>
                      </a:lnTo>
                      <a:lnTo>
                        <a:pt x="1368" y="488"/>
                      </a:lnTo>
                      <a:lnTo>
                        <a:pt x="1367" y="488"/>
                      </a:lnTo>
                      <a:lnTo>
                        <a:pt x="1367" y="489"/>
                      </a:lnTo>
                      <a:lnTo>
                        <a:pt x="1366" y="489"/>
                      </a:lnTo>
                      <a:lnTo>
                        <a:pt x="1365" y="489"/>
                      </a:lnTo>
                      <a:lnTo>
                        <a:pt x="1364" y="489"/>
                      </a:lnTo>
                      <a:lnTo>
                        <a:pt x="1364" y="490"/>
                      </a:lnTo>
                      <a:lnTo>
                        <a:pt x="1363" y="490"/>
                      </a:lnTo>
                      <a:lnTo>
                        <a:pt x="1363" y="491"/>
                      </a:lnTo>
                      <a:lnTo>
                        <a:pt x="1362" y="491"/>
                      </a:lnTo>
                      <a:lnTo>
                        <a:pt x="1359" y="490"/>
                      </a:lnTo>
                      <a:lnTo>
                        <a:pt x="1357" y="491"/>
                      </a:lnTo>
                      <a:lnTo>
                        <a:pt x="1354" y="490"/>
                      </a:lnTo>
                      <a:lnTo>
                        <a:pt x="1352" y="491"/>
                      </a:lnTo>
                      <a:lnTo>
                        <a:pt x="1351" y="494"/>
                      </a:lnTo>
                      <a:lnTo>
                        <a:pt x="1351" y="495"/>
                      </a:lnTo>
                      <a:lnTo>
                        <a:pt x="1351" y="497"/>
                      </a:lnTo>
                      <a:lnTo>
                        <a:pt x="1352" y="499"/>
                      </a:lnTo>
                      <a:lnTo>
                        <a:pt x="1353" y="498"/>
                      </a:lnTo>
                      <a:lnTo>
                        <a:pt x="1354" y="498"/>
                      </a:lnTo>
                      <a:lnTo>
                        <a:pt x="1355" y="498"/>
                      </a:lnTo>
                      <a:lnTo>
                        <a:pt x="1356" y="498"/>
                      </a:lnTo>
                      <a:lnTo>
                        <a:pt x="1357" y="498"/>
                      </a:lnTo>
                      <a:lnTo>
                        <a:pt x="1358" y="498"/>
                      </a:lnTo>
                      <a:lnTo>
                        <a:pt x="1359" y="499"/>
                      </a:lnTo>
                      <a:lnTo>
                        <a:pt x="1360" y="499"/>
                      </a:lnTo>
                      <a:lnTo>
                        <a:pt x="1361" y="500"/>
                      </a:lnTo>
                      <a:lnTo>
                        <a:pt x="1362" y="500"/>
                      </a:lnTo>
                      <a:lnTo>
                        <a:pt x="1363" y="503"/>
                      </a:lnTo>
                      <a:lnTo>
                        <a:pt x="1362" y="504"/>
                      </a:lnTo>
                      <a:lnTo>
                        <a:pt x="1359" y="507"/>
                      </a:lnTo>
                      <a:lnTo>
                        <a:pt x="1359" y="508"/>
                      </a:lnTo>
                      <a:lnTo>
                        <a:pt x="1361" y="508"/>
                      </a:lnTo>
                      <a:lnTo>
                        <a:pt x="1361" y="510"/>
                      </a:lnTo>
                      <a:lnTo>
                        <a:pt x="1361" y="511"/>
                      </a:lnTo>
                      <a:lnTo>
                        <a:pt x="1360" y="514"/>
                      </a:lnTo>
                      <a:lnTo>
                        <a:pt x="1360" y="516"/>
                      </a:lnTo>
                      <a:lnTo>
                        <a:pt x="1359" y="517"/>
                      </a:lnTo>
                      <a:lnTo>
                        <a:pt x="1358" y="520"/>
                      </a:lnTo>
                      <a:lnTo>
                        <a:pt x="1358" y="521"/>
                      </a:lnTo>
                      <a:lnTo>
                        <a:pt x="1358" y="522"/>
                      </a:lnTo>
                      <a:lnTo>
                        <a:pt x="1357" y="524"/>
                      </a:lnTo>
                      <a:lnTo>
                        <a:pt x="1357" y="525"/>
                      </a:lnTo>
                      <a:lnTo>
                        <a:pt x="1356" y="525"/>
                      </a:lnTo>
                      <a:lnTo>
                        <a:pt x="1355" y="526"/>
                      </a:lnTo>
                      <a:lnTo>
                        <a:pt x="1355" y="527"/>
                      </a:lnTo>
                      <a:lnTo>
                        <a:pt x="1355" y="528"/>
                      </a:lnTo>
                      <a:lnTo>
                        <a:pt x="1355" y="529"/>
                      </a:lnTo>
                      <a:lnTo>
                        <a:pt x="1355" y="530"/>
                      </a:lnTo>
                      <a:lnTo>
                        <a:pt x="1355" y="532"/>
                      </a:lnTo>
                      <a:lnTo>
                        <a:pt x="1355" y="533"/>
                      </a:lnTo>
                      <a:lnTo>
                        <a:pt x="1354" y="533"/>
                      </a:lnTo>
                      <a:lnTo>
                        <a:pt x="1354" y="534"/>
                      </a:lnTo>
                      <a:lnTo>
                        <a:pt x="1353" y="534"/>
                      </a:lnTo>
                      <a:lnTo>
                        <a:pt x="1352" y="535"/>
                      </a:lnTo>
                      <a:lnTo>
                        <a:pt x="1353" y="536"/>
                      </a:lnTo>
                      <a:lnTo>
                        <a:pt x="1354" y="536"/>
                      </a:lnTo>
                      <a:lnTo>
                        <a:pt x="1354" y="537"/>
                      </a:lnTo>
                      <a:lnTo>
                        <a:pt x="1352" y="538"/>
                      </a:lnTo>
                      <a:lnTo>
                        <a:pt x="1350" y="538"/>
                      </a:lnTo>
                      <a:lnTo>
                        <a:pt x="1349" y="539"/>
                      </a:lnTo>
                      <a:lnTo>
                        <a:pt x="1348" y="540"/>
                      </a:lnTo>
                      <a:lnTo>
                        <a:pt x="1347" y="542"/>
                      </a:lnTo>
                      <a:lnTo>
                        <a:pt x="1346" y="543"/>
                      </a:lnTo>
                      <a:lnTo>
                        <a:pt x="1345" y="543"/>
                      </a:lnTo>
                      <a:lnTo>
                        <a:pt x="1344" y="543"/>
                      </a:lnTo>
                      <a:lnTo>
                        <a:pt x="1343" y="545"/>
                      </a:lnTo>
                      <a:lnTo>
                        <a:pt x="1343" y="546"/>
                      </a:lnTo>
                      <a:lnTo>
                        <a:pt x="1342" y="546"/>
                      </a:lnTo>
                      <a:lnTo>
                        <a:pt x="1341" y="545"/>
                      </a:lnTo>
                      <a:lnTo>
                        <a:pt x="1340" y="544"/>
                      </a:lnTo>
                      <a:lnTo>
                        <a:pt x="1340" y="543"/>
                      </a:lnTo>
                      <a:lnTo>
                        <a:pt x="1339" y="543"/>
                      </a:lnTo>
                      <a:lnTo>
                        <a:pt x="1337" y="544"/>
                      </a:lnTo>
                      <a:lnTo>
                        <a:pt x="1338" y="545"/>
                      </a:lnTo>
                      <a:lnTo>
                        <a:pt x="1339" y="546"/>
                      </a:lnTo>
                      <a:lnTo>
                        <a:pt x="1339" y="548"/>
                      </a:lnTo>
                      <a:lnTo>
                        <a:pt x="1338" y="549"/>
                      </a:lnTo>
                      <a:lnTo>
                        <a:pt x="1338" y="550"/>
                      </a:lnTo>
                      <a:lnTo>
                        <a:pt x="1337" y="550"/>
                      </a:lnTo>
                      <a:lnTo>
                        <a:pt x="1337" y="551"/>
                      </a:lnTo>
                      <a:lnTo>
                        <a:pt x="1337" y="552"/>
                      </a:lnTo>
                      <a:lnTo>
                        <a:pt x="1337" y="553"/>
                      </a:lnTo>
                      <a:lnTo>
                        <a:pt x="1337" y="554"/>
                      </a:lnTo>
                      <a:lnTo>
                        <a:pt x="1335" y="555"/>
                      </a:lnTo>
                      <a:lnTo>
                        <a:pt x="1334" y="556"/>
                      </a:lnTo>
                      <a:lnTo>
                        <a:pt x="1334" y="557"/>
                      </a:lnTo>
                      <a:lnTo>
                        <a:pt x="1334" y="558"/>
                      </a:lnTo>
                      <a:lnTo>
                        <a:pt x="1335" y="559"/>
                      </a:lnTo>
                      <a:lnTo>
                        <a:pt x="1336" y="558"/>
                      </a:lnTo>
                      <a:lnTo>
                        <a:pt x="1337" y="557"/>
                      </a:lnTo>
                      <a:lnTo>
                        <a:pt x="1338" y="557"/>
                      </a:lnTo>
                      <a:lnTo>
                        <a:pt x="1339" y="557"/>
                      </a:lnTo>
                      <a:lnTo>
                        <a:pt x="1340" y="558"/>
                      </a:lnTo>
                      <a:lnTo>
                        <a:pt x="1338" y="559"/>
                      </a:lnTo>
                      <a:lnTo>
                        <a:pt x="1338" y="560"/>
                      </a:lnTo>
                      <a:lnTo>
                        <a:pt x="1337" y="561"/>
                      </a:lnTo>
                      <a:lnTo>
                        <a:pt x="1336" y="562"/>
                      </a:lnTo>
                      <a:lnTo>
                        <a:pt x="1336" y="564"/>
                      </a:lnTo>
                      <a:lnTo>
                        <a:pt x="1336" y="566"/>
                      </a:lnTo>
                      <a:lnTo>
                        <a:pt x="1336" y="567"/>
                      </a:lnTo>
                      <a:lnTo>
                        <a:pt x="1337" y="567"/>
                      </a:lnTo>
                      <a:lnTo>
                        <a:pt x="1337" y="568"/>
                      </a:lnTo>
                      <a:lnTo>
                        <a:pt x="1336" y="568"/>
                      </a:lnTo>
                      <a:lnTo>
                        <a:pt x="1336" y="569"/>
                      </a:lnTo>
                      <a:lnTo>
                        <a:pt x="1337" y="570"/>
                      </a:lnTo>
                      <a:lnTo>
                        <a:pt x="1337" y="571"/>
                      </a:lnTo>
                      <a:lnTo>
                        <a:pt x="1336" y="572"/>
                      </a:lnTo>
                      <a:lnTo>
                        <a:pt x="1336" y="573"/>
                      </a:lnTo>
                      <a:lnTo>
                        <a:pt x="1337" y="574"/>
                      </a:lnTo>
                      <a:lnTo>
                        <a:pt x="1338" y="574"/>
                      </a:lnTo>
                      <a:lnTo>
                        <a:pt x="1338" y="575"/>
                      </a:lnTo>
                      <a:lnTo>
                        <a:pt x="1337" y="575"/>
                      </a:lnTo>
                      <a:lnTo>
                        <a:pt x="1336" y="575"/>
                      </a:lnTo>
                      <a:lnTo>
                        <a:pt x="1335" y="575"/>
                      </a:lnTo>
                      <a:lnTo>
                        <a:pt x="1334" y="575"/>
                      </a:lnTo>
                      <a:lnTo>
                        <a:pt x="1334" y="576"/>
                      </a:lnTo>
                      <a:lnTo>
                        <a:pt x="1333" y="576"/>
                      </a:lnTo>
                      <a:lnTo>
                        <a:pt x="1332" y="576"/>
                      </a:lnTo>
                      <a:lnTo>
                        <a:pt x="1331" y="575"/>
                      </a:lnTo>
                      <a:lnTo>
                        <a:pt x="1330" y="575"/>
                      </a:lnTo>
                      <a:lnTo>
                        <a:pt x="1330" y="576"/>
                      </a:lnTo>
                      <a:lnTo>
                        <a:pt x="1329" y="576"/>
                      </a:lnTo>
                      <a:lnTo>
                        <a:pt x="1329" y="577"/>
                      </a:lnTo>
                      <a:lnTo>
                        <a:pt x="1330" y="578"/>
                      </a:lnTo>
                      <a:lnTo>
                        <a:pt x="1331" y="578"/>
                      </a:lnTo>
                      <a:lnTo>
                        <a:pt x="1330" y="579"/>
                      </a:lnTo>
                      <a:lnTo>
                        <a:pt x="1330" y="580"/>
                      </a:lnTo>
                      <a:lnTo>
                        <a:pt x="1329" y="579"/>
                      </a:lnTo>
                      <a:lnTo>
                        <a:pt x="1329" y="580"/>
                      </a:lnTo>
                      <a:lnTo>
                        <a:pt x="1328" y="580"/>
                      </a:lnTo>
                      <a:lnTo>
                        <a:pt x="1328" y="581"/>
                      </a:lnTo>
                      <a:lnTo>
                        <a:pt x="1328" y="582"/>
                      </a:lnTo>
                      <a:lnTo>
                        <a:pt x="1329" y="583"/>
                      </a:lnTo>
                      <a:lnTo>
                        <a:pt x="1328" y="583"/>
                      </a:lnTo>
                      <a:lnTo>
                        <a:pt x="1327" y="583"/>
                      </a:lnTo>
                      <a:lnTo>
                        <a:pt x="1326" y="584"/>
                      </a:lnTo>
                      <a:lnTo>
                        <a:pt x="1325" y="584"/>
                      </a:lnTo>
                      <a:lnTo>
                        <a:pt x="1324" y="584"/>
                      </a:lnTo>
                      <a:lnTo>
                        <a:pt x="1323" y="584"/>
                      </a:lnTo>
                      <a:lnTo>
                        <a:pt x="1322" y="584"/>
                      </a:lnTo>
                      <a:lnTo>
                        <a:pt x="1321" y="584"/>
                      </a:lnTo>
                      <a:lnTo>
                        <a:pt x="1320" y="584"/>
                      </a:lnTo>
                      <a:lnTo>
                        <a:pt x="1320" y="585"/>
                      </a:lnTo>
                      <a:lnTo>
                        <a:pt x="1319" y="587"/>
                      </a:lnTo>
                      <a:lnTo>
                        <a:pt x="1319" y="588"/>
                      </a:lnTo>
                      <a:lnTo>
                        <a:pt x="1318" y="586"/>
                      </a:lnTo>
                      <a:lnTo>
                        <a:pt x="1318" y="585"/>
                      </a:lnTo>
                      <a:lnTo>
                        <a:pt x="1317" y="585"/>
                      </a:lnTo>
                      <a:lnTo>
                        <a:pt x="1316" y="585"/>
                      </a:lnTo>
                      <a:lnTo>
                        <a:pt x="1316" y="586"/>
                      </a:lnTo>
                      <a:lnTo>
                        <a:pt x="1316" y="587"/>
                      </a:lnTo>
                      <a:lnTo>
                        <a:pt x="1316" y="588"/>
                      </a:lnTo>
                      <a:lnTo>
                        <a:pt x="1315" y="588"/>
                      </a:lnTo>
                      <a:lnTo>
                        <a:pt x="1315" y="589"/>
                      </a:lnTo>
                      <a:lnTo>
                        <a:pt x="1314" y="590"/>
                      </a:lnTo>
                      <a:lnTo>
                        <a:pt x="1314" y="589"/>
                      </a:lnTo>
                      <a:lnTo>
                        <a:pt x="1313" y="589"/>
                      </a:lnTo>
                      <a:lnTo>
                        <a:pt x="1313" y="590"/>
                      </a:lnTo>
                      <a:lnTo>
                        <a:pt x="1312" y="590"/>
                      </a:lnTo>
                      <a:lnTo>
                        <a:pt x="1311" y="590"/>
                      </a:lnTo>
                      <a:lnTo>
                        <a:pt x="1311" y="591"/>
                      </a:lnTo>
                      <a:lnTo>
                        <a:pt x="1311" y="592"/>
                      </a:lnTo>
                      <a:lnTo>
                        <a:pt x="1311" y="593"/>
                      </a:lnTo>
                      <a:lnTo>
                        <a:pt x="1311" y="594"/>
                      </a:lnTo>
                      <a:lnTo>
                        <a:pt x="1311" y="595"/>
                      </a:lnTo>
                      <a:lnTo>
                        <a:pt x="1312" y="594"/>
                      </a:lnTo>
                      <a:lnTo>
                        <a:pt x="1313" y="595"/>
                      </a:lnTo>
                      <a:lnTo>
                        <a:pt x="1312" y="595"/>
                      </a:lnTo>
                      <a:lnTo>
                        <a:pt x="1313" y="596"/>
                      </a:lnTo>
                      <a:lnTo>
                        <a:pt x="1313" y="597"/>
                      </a:lnTo>
                      <a:lnTo>
                        <a:pt x="1314" y="596"/>
                      </a:lnTo>
                      <a:lnTo>
                        <a:pt x="1314" y="597"/>
                      </a:lnTo>
                      <a:lnTo>
                        <a:pt x="1314" y="598"/>
                      </a:lnTo>
                      <a:lnTo>
                        <a:pt x="1315" y="598"/>
                      </a:lnTo>
                      <a:lnTo>
                        <a:pt x="1314" y="599"/>
                      </a:lnTo>
                      <a:lnTo>
                        <a:pt x="1314" y="600"/>
                      </a:lnTo>
                      <a:lnTo>
                        <a:pt x="1314" y="601"/>
                      </a:lnTo>
                      <a:lnTo>
                        <a:pt x="1315" y="602"/>
                      </a:lnTo>
                      <a:lnTo>
                        <a:pt x="1316" y="602"/>
                      </a:lnTo>
                      <a:lnTo>
                        <a:pt x="1317" y="602"/>
                      </a:lnTo>
                      <a:lnTo>
                        <a:pt x="1317" y="601"/>
                      </a:lnTo>
                      <a:lnTo>
                        <a:pt x="1318" y="601"/>
                      </a:lnTo>
                      <a:lnTo>
                        <a:pt x="1318" y="602"/>
                      </a:lnTo>
                      <a:lnTo>
                        <a:pt x="1318" y="603"/>
                      </a:lnTo>
                      <a:lnTo>
                        <a:pt x="1318" y="604"/>
                      </a:lnTo>
                      <a:lnTo>
                        <a:pt x="1319" y="604"/>
                      </a:lnTo>
                      <a:lnTo>
                        <a:pt x="1318" y="605"/>
                      </a:lnTo>
                      <a:lnTo>
                        <a:pt x="1319" y="605"/>
                      </a:lnTo>
                      <a:lnTo>
                        <a:pt x="1320" y="605"/>
                      </a:lnTo>
                      <a:lnTo>
                        <a:pt x="1319" y="606"/>
                      </a:lnTo>
                      <a:lnTo>
                        <a:pt x="1320" y="606"/>
                      </a:lnTo>
                      <a:lnTo>
                        <a:pt x="1319" y="606"/>
                      </a:lnTo>
                      <a:lnTo>
                        <a:pt x="1319" y="607"/>
                      </a:lnTo>
                      <a:lnTo>
                        <a:pt x="1318" y="606"/>
                      </a:lnTo>
                      <a:lnTo>
                        <a:pt x="1318" y="605"/>
                      </a:lnTo>
                      <a:lnTo>
                        <a:pt x="1317" y="605"/>
                      </a:lnTo>
                      <a:lnTo>
                        <a:pt x="1316" y="605"/>
                      </a:lnTo>
                      <a:lnTo>
                        <a:pt x="1316" y="606"/>
                      </a:lnTo>
                      <a:lnTo>
                        <a:pt x="1317" y="607"/>
                      </a:lnTo>
                      <a:lnTo>
                        <a:pt x="1316" y="607"/>
                      </a:lnTo>
                      <a:lnTo>
                        <a:pt x="1316" y="608"/>
                      </a:lnTo>
                      <a:lnTo>
                        <a:pt x="1315" y="608"/>
                      </a:lnTo>
                      <a:lnTo>
                        <a:pt x="1314" y="607"/>
                      </a:lnTo>
                      <a:lnTo>
                        <a:pt x="1313" y="607"/>
                      </a:lnTo>
                      <a:lnTo>
                        <a:pt x="1314" y="608"/>
                      </a:lnTo>
                      <a:lnTo>
                        <a:pt x="1313" y="608"/>
                      </a:lnTo>
                      <a:lnTo>
                        <a:pt x="1313" y="609"/>
                      </a:lnTo>
                      <a:lnTo>
                        <a:pt x="1314" y="609"/>
                      </a:lnTo>
                      <a:lnTo>
                        <a:pt x="1313" y="610"/>
                      </a:lnTo>
                      <a:lnTo>
                        <a:pt x="1312" y="610"/>
                      </a:lnTo>
                      <a:lnTo>
                        <a:pt x="1310" y="609"/>
                      </a:lnTo>
                      <a:lnTo>
                        <a:pt x="1309" y="610"/>
                      </a:lnTo>
                      <a:lnTo>
                        <a:pt x="1309" y="611"/>
                      </a:lnTo>
                      <a:lnTo>
                        <a:pt x="1310" y="611"/>
                      </a:lnTo>
                      <a:lnTo>
                        <a:pt x="1310" y="612"/>
                      </a:lnTo>
                      <a:lnTo>
                        <a:pt x="1311" y="612"/>
                      </a:lnTo>
                      <a:lnTo>
                        <a:pt x="1311" y="613"/>
                      </a:lnTo>
                      <a:lnTo>
                        <a:pt x="1311" y="614"/>
                      </a:lnTo>
                      <a:lnTo>
                        <a:pt x="1312" y="614"/>
                      </a:lnTo>
                      <a:lnTo>
                        <a:pt x="1312" y="615"/>
                      </a:lnTo>
                      <a:lnTo>
                        <a:pt x="1310" y="616"/>
                      </a:lnTo>
                      <a:lnTo>
                        <a:pt x="1310" y="617"/>
                      </a:lnTo>
                      <a:lnTo>
                        <a:pt x="1310" y="618"/>
                      </a:lnTo>
                      <a:lnTo>
                        <a:pt x="1311" y="618"/>
                      </a:lnTo>
                      <a:lnTo>
                        <a:pt x="1312" y="619"/>
                      </a:lnTo>
                      <a:lnTo>
                        <a:pt x="1312" y="620"/>
                      </a:lnTo>
                      <a:lnTo>
                        <a:pt x="1311" y="620"/>
                      </a:lnTo>
                      <a:lnTo>
                        <a:pt x="1312" y="620"/>
                      </a:lnTo>
                      <a:lnTo>
                        <a:pt x="1312" y="621"/>
                      </a:lnTo>
                      <a:lnTo>
                        <a:pt x="1312" y="622"/>
                      </a:lnTo>
                      <a:lnTo>
                        <a:pt x="1311" y="622"/>
                      </a:lnTo>
                      <a:lnTo>
                        <a:pt x="1310" y="622"/>
                      </a:lnTo>
                      <a:lnTo>
                        <a:pt x="1309" y="622"/>
                      </a:lnTo>
                      <a:lnTo>
                        <a:pt x="1309" y="623"/>
                      </a:lnTo>
                      <a:lnTo>
                        <a:pt x="1310" y="623"/>
                      </a:lnTo>
                      <a:lnTo>
                        <a:pt x="1310" y="624"/>
                      </a:lnTo>
                      <a:lnTo>
                        <a:pt x="1309" y="625"/>
                      </a:lnTo>
                      <a:lnTo>
                        <a:pt x="1310" y="626"/>
                      </a:lnTo>
                      <a:lnTo>
                        <a:pt x="1309" y="626"/>
                      </a:lnTo>
                      <a:lnTo>
                        <a:pt x="1309" y="627"/>
                      </a:lnTo>
                      <a:lnTo>
                        <a:pt x="1308" y="628"/>
                      </a:lnTo>
                      <a:lnTo>
                        <a:pt x="1309" y="629"/>
                      </a:lnTo>
                      <a:lnTo>
                        <a:pt x="1309" y="630"/>
                      </a:lnTo>
                      <a:lnTo>
                        <a:pt x="1308" y="630"/>
                      </a:lnTo>
                      <a:lnTo>
                        <a:pt x="1308" y="631"/>
                      </a:lnTo>
                      <a:lnTo>
                        <a:pt x="1308" y="632"/>
                      </a:lnTo>
                      <a:lnTo>
                        <a:pt x="1307" y="632"/>
                      </a:lnTo>
                      <a:lnTo>
                        <a:pt x="1306" y="632"/>
                      </a:lnTo>
                      <a:lnTo>
                        <a:pt x="1306" y="633"/>
                      </a:lnTo>
                      <a:lnTo>
                        <a:pt x="1305" y="633"/>
                      </a:lnTo>
                      <a:lnTo>
                        <a:pt x="1306" y="634"/>
                      </a:lnTo>
                      <a:lnTo>
                        <a:pt x="1306" y="635"/>
                      </a:lnTo>
                      <a:lnTo>
                        <a:pt x="1305" y="636"/>
                      </a:lnTo>
                      <a:lnTo>
                        <a:pt x="1304" y="635"/>
                      </a:lnTo>
                      <a:lnTo>
                        <a:pt x="1305" y="634"/>
                      </a:lnTo>
                      <a:lnTo>
                        <a:pt x="1304" y="634"/>
                      </a:lnTo>
                      <a:lnTo>
                        <a:pt x="1304" y="633"/>
                      </a:lnTo>
                      <a:lnTo>
                        <a:pt x="1303" y="634"/>
                      </a:lnTo>
                      <a:lnTo>
                        <a:pt x="1303" y="635"/>
                      </a:lnTo>
                      <a:lnTo>
                        <a:pt x="1302" y="634"/>
                      </a:lnTo>
                      <a:lnTo>
                        <a:pt x="1302" y="635"/>
                      </a:lnTo>
                      <a:lnTo>
                        <a:pt x="1301" y="634"/>
                      </a:lnTo>
                      <a:lnTo>
                        <a:pt x="1301" y="635"/>
                      </a:lnTo>
                      <a:lnTo>
                        <a:pt x="1301" y="636"/>
                      </a:lnTo>
                      <a:lnTo>
                        <a:pt x="1302" y="636"/>
                      </a:lnTo>
                      <a:lnTo>
                        <a:pt x="1303" y="635"/>
                      </a:lnTo>
                      <a:lnTo>
                        <a:pt x="1303" y="636"/>
                      </a:lnTo>
                      <a:lnTo>
                        <a:pt x="1303" y="637"/>
                      </a:lnTo>
                      <a:lnTo>
                        <a:pt x="1304" y="638"/>
                      </a:lnTo>
                      <a:lnTo>
                        <a:pt x="1303" y="639"/>
                      </a:lnTo>
                      <a:lnTo>
                        <a:pt x="1302" y="639"/>
                      </a:lnTo>
                      <a:lnTo>
                        <a:pt x="1301" y="639"/>
                      </a:lnTo>
                      <a:lnTo>
                        <a:pt x="1301" y="640"/>
                      </a:lnTo>
                      <a:lnTo>
                        <a:pt x="1301" y="641"/>
                      </a:lnTo>
                      <a:lnTo>
                        <a:pt x="1300" y="642"/>
                      </a:lnTo>
                      <a:lnTo>
                        <a:pt x="1300" y="641"/>
                      </a:lnTo>
                      <a:lnTo>
                        <a:pt x="1299" y="640"/>
                      </a:lnTo>
                      <a:lnTo>
                        <a:pt x="1298" y="640"/>
                      </a:lnTo>
                      <a:lnTo>
                        <a:pt x="1299" y="641"/>
                      </a:lnTo>
                      <a:lnTo>
                        <a:pt x="1300" y="641"/>
                      </a:lnTo>
                      <a:lnTo>
                        <a:pt x="1300" y="642"/>
                      </a:lnTo>
                      <a:lnTo>
                        <a:pt x="1298" y="642"/>
                      </a:lnTo>
                      <a:lnTo>
                        <a:pt x="1298" y="643"/>
                      </a:lnTo>
                      <a:lnTo>
                        <a:pt x="1300" y="644"/>
                      </a:lnTo>
                      <a:lnTo>
                        <a:pt x="1300" y="645"/>
                      </a:lnTo>
                      <a:lnTo>
                        <a:pt x="1299" y="644"/>
                      </a:lnTo>
                      <a:lnTo>
                        <a:pt x="1297" y="644"/>
                      </a:lnTo>
                      <a:lnTo>
                        <a:pt x="1297" y="645"/>
                      </a:lnTo>
                      <a:lnTo>
                        <a:pt x="1298" y="646"/>
                      </a:lnTo>
                      <a:lnTo>
                        <a:pt x="1297" y="647"/>
                      </a:lnTo>
                      <a:lnTo>
                        <a:pt x="1296" y="647"/>
                      </a:lnTo>
                      <a:lnTo>
                        <a:pt x="1296" y="646"/>
                      </a:lnTo>
                      <a:lnTo>
                        <a:pt x="1295" y="647"/>
                      </a:lnTo>
                      <a:lnTo>
                        <a:pt x="1294" y="647"/>
                      </a:lnTo>
                      <a:lnTo>
                        <a:pt x="1294" y="648"/>
                      </a:lnTo>
                      <a:lnTo>
                        <a:pt x="1295" y="649"/>
                      </a:lnTo>
                      <a:lnTo>
                        <a:pt x="1294" y="650"/>
                      </a:lnTo>
                      <a:lnTo>
                        <a:pt x="1293" y="649"/>
                      </a:lnTo>
                      <a:lnTo>
                        <a:pt x="1292" y="650"/>
                      </a:lnTo>
                      <a:lnTo>
                        <a:pt x="1293" y="650"/>
                      </a:lnTo>
                      <a:lnTo>
                        <a:pt x="1294" y="650"/>
                      </a:lnTo>
                      <a:lnTo>
                        <a:pt x="1294" y="651"/>
                      </a:lnTo>
                      <a:lnTo>
                        <a:pt x="1293" y="652"/>
                      </a:lnTo>
                      <a:lnTo>
                        <a:pt x="1292" y="652"/>
                      </a:lnTo>
                      <a:lnTo>
                        <a:pt x="1292" y="653"/>
                      </a:lnTo>
                      <a:lnTo>
                        <a:pt x="1293" y="653"/>
                      </a:lnTo>
                      <a:lnTo>
                        <a:pt x="1293" y="654"/>
                      </a:lnTo>
                      <a:lnTo>
                        <a:pt x="1292" y="654"/>
                      </a:lnTo>
                      <a:lnTo>
                        <a:pt x="1291" y="654"/>
                      </a:lnTo>
                      <a:lnTo>
                        <a:pt x="1290" y="655"/>
                      </a:lnTo>
                      <a:lnTo>
                        <a:pt x="1290" y="654"/>
                      </a:lnTo>
                      <a:lnTo>
                        <a:pt x="1289" y="655"/>
                      </a:lnTo>
                      <a:lnTo>
                        <a:pt x="1289" y="656"/>
                      </a:lnTo>
                      <a:lnTo>
                        <a:pt x="1289" y="657"/>
                      </a:lnTo>
                      <a:lnTo>
                        <a:pt x="1288" y="656"/>
                      </a:lnTo>
                      <a:lnTo>
                        <a:pt x="1288" y="655"/>
                      </a:lnTo>
                      <a:lnTo>
                        <a:pt x="1287" y="655"/>
                      </a:lnTo>
                      <a:lnTo>
                        <a:pt x="1287" y="656"/>
                      </a:lnTo>
                      <a:lnTo>
                        <a:pt x="1288" y="656"/>
                      </a:lnTo>
                      <a:lnTo>
                        <a:pt x="1287" y="657"/>
                      </a:lnTo>
                      <a:lnTo>
                        <a:pt x="1286" y="657"/>
                      </a:lnTo>
                      <a:lnTo>
                        <a:pt x="1286" y="656"/>
                      </a:lnTo>
                      <a:lnTo>
                        <a:pt x="1285" y="656"/>
                      </a:lnTo>
                      <a:lnTo>
                        <a:pt x="1285" y="657"/>
                      </a:lnTo>
                      <a:lnTo>
                        <a:pt x="1284" y="657"/>
                      </a:lnTo>
                      <a:lnTo>
                        <a:pt x="1284" y="658"/>
                      </a:lnTo>
                      <a:lnTo>
                        <a:pt x="1284" y="659"/>
                      </a:lnTo>
                      <a:lnTo>
                        <a:pt x="1283" y="660"/>
                      </a:lnTo>
                      <a:lnTo>
                        <a:pt x="1283" y="659"/>
                      </a:lnTo>
                      <a:lnTo>
                        <a:pt x="1282" y="659"/>
                      </a:lnTo>
                      <a:lnTo>
                        <a:pt x="1282" y="660"/>
                      </a:lnTo>
                      <a:lnTo>
                        <a:pt x="1281" y="660"/>
                      </a:lnTo>
                      <a:lnTo>
                        <a:pt x="1280" y="660"/>
                      </a:lnTo>
                      <a:lnTo>
                        <a:pt x="1279" y="660"/>
                      </a:lnTo>
                      <a:lnTo>
                        <a:pt x="1280" y="661"/>
                      </a:lnTo>
                      <a:lnTo>
                        <a:pt x="1280" y="662"/>
                      </a:lnTo>
                      <a:lnTo>
                        <a:pt x="1279" y="662"/>
                      </a:lnTo>
                      <a:lnTo>
                        <a:pt x="1279" y="663"/>
                      </a:lnTo>
                      <a:lnTo>
                        <a:pt x="1279" y="664"/>
                      </a:lnTo>
                      <a:lnTo>
                        <a:pt x="1279" y="665"/>
                      </a:lnTo>
                      <a:lnTo>
                        <a:pt x="1278" y="665"/>
                      </a:lnTo>
                      <a:lnTo>
                        <a:pt x="1278" y="666"/>
                      </a:lnTo>
                      <a:lnTo>
                        <a:pt x="1278" y="667"/>
                      </a:lnTo>
                      <a:lnTo>
                        <a:pt x="1279" y="667"/>
                      </a:lnTo>
                      <a:lnTo>
                        <a:pt x="1279" y="668"/>
                      </a:lnTo>
                      <a:lnTo>
                        <a:pt x="1278" y="668"/>
                      </a:lnTo>
                      <a:lnTo>
                        <a:pt x="1279" y="669"/>
                      </a:lnTo>
                      <a:lnTo>
                        <a:pt x="1278" y="669"/>
                      </a:lnTo>
                      <a:lnTo>
                        <a:pt x="1278" y="670"/>
                      </a:lnTo>
                      <a:lnTo>
                        <a:pt x="1279" y="670"/>
                      </a:lnTo>
                      <a:lnTo>
                        <a:pt x="1278" y="671"/>
                      </a:lnTo>
                      <a:lnTo>
                        <a:pt x="1278" y="670"/>
                      </a:lnTo>
                      <a:lnTo>
                        <a:pt x="1277" y="670"/>
                      </a:lnTo>
                      <a:lnTo>
                        <a:pt x="1276" y="670"/>
                      </a:lnTo>
                      <a:lnTo>
                        <a:pt x="1277" y="671"/>
                      </a:lnTo>
                      <a:lnTo>
                        <a:pt x="1277" y="672"/>
                      </a:lnTo>
                      <a:lnTo>
                        <a:pt x="1277" y="673"/>
                      </a:lnTo>
                      <a:lnTo>
                        <a:pt x="1276" y="672"/>
                      </a:lnTo>
                      <a:lnTo>
                        <a:pt x="1275" y="672"/>
                      </a:lnTo>
                      <a:lnTo>
                        <a:pt x="1275" y="673"/>
                      </a:lnTo>
                      <a:lnTo>
                        <a:pt x="1276" y="674"/>
                      </a:lnTo>
                      <a:lnTo>
                        <a:pt x="1276" y="675"/>
                      </a:lnTo>
                      <a:lnTo>
                        <a:pt x="1275" y="675"/>
                      </a:lnTo>
                      <a:lnTo>
                        <a:pt x="1275" y="676"/>
                      </a:lnTo>
                      <a:lnTo>
                        <a:pt x="1274" y="676"/>
                      </a:lnTo>
                      <a:lnTo>
                        <a:pt x="1274" y="677"/>
                      </a:lnTo>
                      <a:lnTo>
                        <a:pt x="1273" y="677"/>
                      </a:lnTo>
                      <a:lnTo>
                        <a:pt x="1272" y="676"/>
                      </a:lnTo>
                      <a:lnTo>
                        <a:pt x="1272" y="677"/>
                      </a:lnTo>
                      <a:lnTo>
                        <a:pt x="1271" y="678"/>
                      </a:lnTo>
                      <a:lnTo>
                        <a:pt x="1271" y="677"/>
                      </a:lnTo>
                      <a:lnTo>
                        <a:pt x="1271" y="678"/>
                      </a:lnTo>
                      <a:lnTo>
                        <a:pt x="1271" y="679"/>
                      </a:lnTo>
                      <a:lnTo>
                        <a:pt x="1270" y="680"/>
                      </a:lnTo>
                      <a:lnTo>
                        <a:pt x="1270" y="679"/>
                      </a:lnTo>
                      <a:lnTo>
                        <a:pt x="1269" y="679"/>
                      </a:lnTo>
                      <a:lnTo>
                        <a:pt x="1269" y="680"/>
                      </a:lnTo>
                      <a:lnTo>
                        <a:pt x="1269" y="681"/>
                      </a:lnTo>
                      <a:lnTo>
                        <a:pt x="1270" y="681"/>
                      </a:lnTo>
                      <a:lnTo>
                        <a:pt x="1269" y="681"/>
                      </a:lnTo>
                      <a:lnTo>
                        <a:pt x="1269" y="682"/>
                      </a:lnTo>
                      <a:lnTo>
                        <a:pt x="1269" y="683"/>
                      </a:lnTo>
                      <a:lnTo>
                        <a:pt x="1269" y="684"/>
                      </a:lnTo>
                      <a:lnTo>
                        <a:pt x="1268" y="685"/>
                      </a:lnTo>
                      <a:lnTo>
                        <a:pt x="1268" y="686"/>
                      </a:lnTo>
                      <a:lnTo>
                        <a:pt x="1267" y="686"/>
                      </a:lnTo>
                      <a:lnTo>
                        <a:pt x="1267" y="687"/>
                      </a:lnTo>
                      <a:lnTo>
                        <a:pt x="1268" y="687"/>
                      </a:lnTo>
                      <a:lnTo>
                        <a:pt x="1268" y="688"/>
                      </a:lnTo>
                      <a:lnTo>
                        <a:pt x="1267" y="688"/>
                      </a:lnTo>
                      <a:lnTo>
                        <a:pt x="1267" y="689"/>
                      </a:lnTo>
                      <a:lnTo>
                        <a:pt x="1267" y="690"/>
                      </a:lnTo>
                      <a:lnTo>
                        <a:pt x="1268" y="690"/>
                      </a:lnTo>
                      <a:lnTo>
                        <a:pt x="1269" y="691"/>
                      </a:lnTo>
                      <a:lnTo>
                        <a:pt x="1267" y="691"/>
                      </a:lnTo>
                      <a:lnTo>
                        <a:pt x="1267" y="692"/>
                      </a:lnTo>
                      <a:lnTo>
                        <a:pt x="1267" y="693"/>
                      </a:lnTo>
                      <a:lnTo>
                        <a:pt x="1268" y="694"/>
                      </a:lnTo>
                      <a:lnTo>
                        <a:pt x="1268" y="695"/>
                      </a:lnTo>
                      <a:lnTo>
                        <a:pt x="1267" y="696"/>
                      </a:lnTo>
                      <a:lnTo>
                        <a:pt x="1266" y="696"/>
                      </a:lnTo>
                      <a:lnTo>
                        <a:pt x="1266" y="697"/>
                      </a:lnTo>
                      <a:lnTo>
                        <a:pt x="1266" y="698"/>
                      </a:lnTo>
                      <a:lnTo>
                        <a:pt x="1266" y="699"/>
                      </a:lnTo>
                      <a:lnTo>
                        <a:pt x="1265" y="700"/>
                      </a:lnTo>
                      <a:lnTo>
                        <a:pt x="1265" y="701"/>
                      </a:lnTo>
                      <a:lnTo>
                        <a:pt x="1266" y="701"/>
                      </a:lnTo>
                      <a:lnTo>
                        <a:pt x="1266" y="702"/>
                      </a:lnTo>
                      <a:lnTo>
                        <a:pt x="1265" y="702"/>
                      </a:lnTo>
                      <a:lnTo>
                        <a:pt x="1265" y="703"/>
                      </a:lnTo>
                      <a:lnTo>
                        <a:pt x="1265" y="704"/>
                      </a:lnTo>
                      <a:lnTo>
                        <a:pt x="1264" y="704"/>
                      </a:lnTo>
                      <a:lnTo>
                        <a:pt x="1264" y="705"/>
                      </a:lnTo>
                      <a:lnTo>
                        <a:pt x="1264" y="706"/>
                      </a:lnTo>
                      <a:lnTo>
                        <a:pt x="1263" y="706"/>
                      </a:lnTo>
                      <a:lnTo>
                        <a:pt x="1263" y="707"/>
                      </a:lnTo>
                      <a:lnTo>
                        <a:pt x="1263" y="708"/>
                      </a:lnTo>
                      <a:lnTo>
                        <a:pt x="1263" y="709"/>
                      </a:lnTo>
                      <a:lnTo>
                        <a:pt x="1262" y="710"/>
                      </a:lnTo>
                      <a:lnTo>
                        <a:pt x="1261" y="710"/>
                      </a:lnTo>
                      <a:lnTo>
                        <a:pt x="1261" y="711"/>
                      </a:lnTo>
                      <a:lnTo>
                        <a:pt x="1260" y="712"/>
                      </a:lnTo>
                      <a:lnTo>
                        <a:pt x="1259" y="712"/>
                      </a:lnTo>
                      <a:lnTo>
                        <a:pt x="1258" y="712"/>
                      </a:lnTo>
                      <a:lnTo>
                        <a:pt x="1257" y="712"/>
                      </a:lnTo>
                      <a:lnTo>
                        <a:pt x="1257" y="713"/>
                      </a:lnTo>
                      <a:lnTo>
                        <a:pt x="1257" y="714"/>
                      </a:lnTo>
                      <a:lnTo>
                        <a:pt x="1256" y="714"/>
                      </a:lnTo>
                      <a:lnTo>
                        <a:pt x="1255" y="716"/>
                      </a:lnTo>
                      <a:lnTo>
                        <a:pt x="1254" y="716"/>
                      </a:lnTo>
                      <a:lnTo>
                        <a:pt x="1254" y="717"/>
                      </a:lnTo>
                      <a:lnTo>
                        <a:pt x="1253" y="717"/>
                      </a:lnTo>
                      <a:lnTo>
                        <a:pt x="1253" y="718"/>
                      </a:lnTo>
                      <a:lnTo>
                        <a:pt x="1252" y="718"/>
                      </a:lnTo>
                      <a:lnTo>
                        <a:pt x="1252" y="719"/>
                      </a:lnTo>
                      <a:lnTo>
                        <a:pt x="1252" y="720"/>
                      </a:lnTo>
                      <a:lnTo>
                        <a:pt x="1252" y="721"/>
                      </a:lnTo>
                      <a:lnTo>
                        <a:pt x="1251" y="721"/>
                      </a:lnTo>
                      <a:lnTo>
                        <a:pt x="1251" y="722"/>
                      </a:lnTo>
                      <a:lnTo>
                        <a:pt x="1250" y="721"/>
                      </a:lnTo>
                      <a:lnTo>
                        <a:pt x="1249" y="723"/>
                      </a:lnTo>
                      <a:lnTo>
                        <a:pt x="1248" y="723"/>
                      </a:lnTo>
                      <a:lnTo>
                        <a:pt x="1248" y="724"/>
                      </a:lnTo>
                      <a:lnTo>
                        <a:pt x="1247" y="724"/>
                      </a:lnTo>
                      <a:lnTo>
                        <a:pt x="1246" y="723"/>
                      </a:lnTo>
                      <a:lnTo>
                        <a:pt x="1246" y="724"/>
                      </a:lnTo>
                      <a:lnTo>
                        <a:pt x="1245" y="725"/>
                      </a:lnTo>
                      <a:lnTo>
                        <a:pt x="1244" y="726"/>
                      </a:lnTo>
                      <a:lnTo>
                        <a:pt x="1243" y="726"/>
                      </a:lnTo>
                      <a:lnTo>
                        <a:pt x="1243" y="727"/>
                      </a:lnTo>
                      <a:lnTo>
                        <a:pt x="1242" y="727"/>
                      </a:lnTo>
                      <a:lnTo>
                        <a:pt x="1241" y="727"/>
                      </a:lnTo>
                      <a:lnTo>
                        <a:pt x="1241" y="728"/>
                      </a:lnTo>
                      <a:lnTo>
                        <a:pt x="1240" y="728"/>
                      </a:lnTo>
                      <a:lnTo>
                        <a:pt x="1240" y="729"/>
                      </a:lnTo>
                      <a:lnTo>
                        <a:pt x="1239" y="729"/>
                      </a:lnTo>
                      <a:lnTo>
                        <a:pt x="1238" y="730"/>
                      </a:lnTo>
                      <a:lnTo>
                        <a:pt x="1238" y="729"/>
                      </a:lnTo>
                      <a:lnTo>
                        <a:pt x="1237" y="728"/>
                      </a:lnTo>
                      <a:lnTo>
                        <a:pt x="1237" y="729"/>
                      </a:lnTo>
                      <a:lnTo>
                        <a:pt x="1236" y="729"/>
                      </a:lnTo>
                      <a:lnTo>
                        <a:pt x="1237" y="730"/>
                      </a:lnTo>
                      <a:lnTo>
                        <a:pt x="1236" y="731"/>
                      </a:lnTo>
                      <a:lnTo>
                        <a:pt x="1235" y="732"/>
                      </a:lnTo>
                      <a:lnTo>
                        <a:pt x="1236" y="733"/>
                      </a:lnTo>
                      <a:lnTo>
                        <a:pt x="1235" y="733"/>
                      </a:lnTo>
                      <a:lnTo>
                        <a:pt x="1234" y="734"/>
                      </a:lnTo>
                      <a:lnTo>
                        <a:pt x="1234" y="735"/>
                      </a:lnTo>
                      <a:lnTo>
                        <a:pt x="1234" y="736"/>
                      </a:lnTo>
                      <a:lnTo>
                        <a:pt x="1234" y="737"/>
                      </a:lnTo>
                      <a:lnTo>
                        <a:pt x="1234" y="738"/>
                      </a:lnTo>
                      <a:lnTo>
                        <a:pt x="1234" y="739"/>
                      </a:lnTo>
                      <a:lnTo>
                        <a:pt x="1234" y="740"/>
                      </a:lnTo>
                      <a:lnTo>
                        <a:pt x="1234" y="741"/>
                      </a:lnTo>
                      <a:lnTo>
                        <a:pt x="1234" y="742"/>
                      </a:lnTo>
                      <a:lnTo>
                        <a:pt x="1233" y="742"/>
                      </a:lnTo>
                      <a:lnTo>
                        <a:pt x="1232" y="742"/>
                      </a:lnTo>
                      <a:lnTo>
                        <a:pt x="1232" y="743"/>
                      </a:lnTo>
                      <a:lnTo>
                        <a:pt x="1231" y="744"/>
                      </a:lnTo>
                      <a:lnTo>
                        <a:pt x="1232" y="744"/>
                      </a:lnTo>
                      <a:lnTo>
                        <a:pt x="1232" y="745"/>
                      </a:lnTo>
                      <a:lnTo>
                        <a:pt x="1231" y="745"/>
                      </a:lnTo>
                      <a:lnTo>
                        <a:pt x="1231" y="746"/>
                      </a:lnTo>
                      <a:lnTo>
                        <a:pt x="1230" y="746"/>
                      </a:lnTo>
                      <a:lnTo>
                        <a:pt x="1230" y="747"/>
                      </a:lnTo>
                      <a:lnTo>
                        <a:pt x="1231" y="747"/>
                      </a:lnTo>
                      <a:lnTo>
                        <a:pt x="1231" y="748"/>
                      </a:lnTo>
                      <a:lnTo>
                        <a:pt x="1231" y="749"/>
                      </a:lnTo>
                      <a:lnTo>
                        <a:pt x="1230" y="749"/>
                      </a:lnTo>
                      <a:lnTo>
                        <a:pt x="1229" y="749"/>
                      </a:lnTo>
                      <a:lnTo>
                        <a:pt x="1229" y="750"/>
                      </a:lnTo>
                      <a:lnTo>
                        <a:pt x="1228" y="750"/>
                      </a:lnTo>
                      <a:lnTo>
                        <a:pt x="1227" y="751"/>
                      </a:lnTo>
                      <a:lnTo>
                        <a:pt x="1226" y="752"/>
                      </a:lnTo>
                      <a:lnTo>
                        <a:pt x="1225" y="752"/>
                      </a:lnTo>
                      <a:lnTo>
                        <a:pt x="1225" y="753"/>
                      </a:lnTo>
                      <a:lnTo>
                        <a:pt x="1224" y="753"/>
                      </a:lnTo>
                      <a:lnTo>
                        <a:pt x="1223" y="753"/>
                      </a:lnTo>
                      <a:lnTo>
                        <a:pt x="1223" y="754"/>
                      </a:lnTo>
                      <a:lnTo>
                        <a:pt x="1222" y="754"/>
                      </a:lnTo>
                      <a:lnTo>
                        <a:pt x="1222" y="755"/>
                      </a:lnTo>
                      <a:lnTo>
                        <a:pt x="1221" y="755"/>
                      </a:lnTo>
                      <a:lnTo>
                        <a:pt x="1220" y="755"/>
                      </a:lnTo>
                      <a:lnTo>
                        <a:pt x="1220" y="756"/>
                      </a:lnTo>
                      <a:lnTo>
                        <a:pt x="1219" y="756"/>
                      </a:lnTo>
                      <a:lnTo>
                        <a:pt x="1219" y="757"/>
                      </a:lnTo>
                      <a:lnTo>
                        <a:pt x="1219" y="758"/>
                      </a:lnTo>
                      <a:lnTo>
                        <a:pt x="1220" y="758"/>
                      </a:lnTo>
                      <a:lnTo>
                        <a:pt x="1219" y="759"/>
                      </a:lnTo>
                      <a:lnTo>
                        <a:pt x="1219" y="760"/>
                      </a:lnTo>
                      <a:lnTo>
                        <a:pt x="1218" y="761"/>
                      </a:lnTo>
                      <a:lnTo>
                        <a:pt x="1218" y="762"/>
                      </a:lnTo>
                      <a:lnTo>
                        <a:pt x="1217" y="763"/>
                      </a:lnTo>
                      <a:lnTo>
                        <a:pt x="1217" y="764"/>
                      </a:lnTo>
                      <a:lnTo>
                        <a:pt x="1217" y="765"/>
                      </a:lnTo>
                      <a:lnTo>
                        <a:pt x="1216" y="766"/>
                      </a:lnTo>
                      <a:lnTo>
                        <a:pt x="1215" y="767"/>
                      </a:lnTo>
                      <a:lnTo>
                        <a:pt x="1213" y="769"/>
                      </a:lnTo>
                      <a:lnTo>
                        <a:pt x="1211" y="771"/>
                      </a:lnTo>
                      <a:lnTo>
                        <a:pt x="1210" y="771"/>
                      </a:lnTo>
                      <a:lnTo>
                        <a:pt x="1210" y="772"/>
                      </a:lnTo>
                      <a:lnTo>
                        <a:pt x="1209" y="773"/>
                      </a:lnTo>
                      <a:lnTo>
                        <a:pt x="1209" y="774"/>
                      </a:lnTo>
                      <a:lnTo>
                        <a:pt x="1208" y="775"/>
                      </a:lnTo>
                      <a:lnTo>
                        <a:pt x="1208" y="776"/>
                      </a:lnTo>
                      <a:lnTo>
                        <a:pt x="1207" y="777"/>
                      </a:lnTo>
                      <a:lnTo>
                        <a:pt x="1207" y="778"/>
                      </a:lnTo>
                      <a:lnTo>
                        <a:pt x="1205" y="779"/>
                      </a:lnTo>
                      <a:lnTo>
                        <a:pt x="1205" y="780"/>
                      </a:lnTo>
                      <a:lnTo>
                        <a:pt x="1204" y="781"/>
                      </a:lnTo>
                      <a:lnTo>
                        <a:pt x="1203" y="781"/>
                      </a:lnTo>
                      <a:lnTo>
                        <a:pt x="1202" y="781"/>
                      </a:lnTo>
                      <a:lnTo>
                        <a:pt x="1201" y="782"/>
                      </a:lnTo>
                      <a:lnTo>
                        <a:pt x="1200" y="783"/>
                      </a:lnTo>
                      <a:lnTo>
                        <a:pt x="1199" y="783"/>
                      </a:lnTo>
                      <a:lnTo>
                        <a:pt x="1199" y="784"/>
                      </a:lnTo>
                      <a:lnTo>
                        <a:pt x="1198" y="785"/>
                      </a:lnTo>
                      <a:lnTo>
                        <a:pt x="1197" y="785"/>
                      </a:lnTo>
                      <a:lnTo>
                        <a:pt x="1195" y="785"/>
                      </a:lnTo>
                      <a:lnTo>
                        <a:pt x="1193" y="785"/>
                      </a:lnTo>
                      <a:lnTo>
                        <a:pt x="1193" y="784"/>
                      </a:lnTo>
                      <a:lnTo>
                        <a:pt x="1192" y="784"/>
                      </a:lnTo>
                      <a:lnTo>
                        <a:pt x="1192" y="785"/>
                      </a:lnTo>
                      <a:lnTo>
                        <a:pt x="1191" y="784"/>
                      </a:lnTo>
                      <a:lnTo>
                        <a:pt x="1190" y="784"/>
                      </a:lnTo>
                      <a:lnTo>
                        <a:pt x="1189" y="784"/>
                      </a:lnTo>
                      <a:lnTo>
                        <a:pt x="1189" y="783"/>
                      </a:lnTo>
                      <a:lnTo>
                        <a:pt x="1188" y="783"/>
                      </a:lnTo>
                      <a:lnTo>
                        <a:pt x="1187" y="783"/>
                      </a:lnTo>
                      <a:lnTo>
                        <a:pt x="1186" y="782"/>
                      </a:lnTo>
                      <a:lnTo>
                        <a:pt x="1185" y="782"/>
                      </a:lnTo>
                      <a:lnTo>
                        <a:pt x="1184" y="783"/>
                      </a:lnTo>
                      <a:lnTo>
                        <a:pt x="1183" y="784"/>
                      </a:lnTo>
                      <a:lnTo>
                        <a:pt x="1182" y="785"/>
                      </a:lnTo>
                      <a:lnTo>
                        <a:pt x="1162" y="799"/>
                      </a:lnTo>
                      <a:lnTo>
                        <a:pt x="1160" y="801"/>
                      </a:lnTo>
                      <a:lnTo>
                        <a:pt x="1156" y="803"/>
                      </a:lnTo>
                      <a:lnTo>
                        <a:pt x="1141" y="814"/>
                      </a:lnTo>
                      <a:lnTo>
                        <a:pt x="1139" y="815"/>
                      </a:lnTo>
                      <a:lnTo>
                        <a:pt x="1128" y="823"/>
                      </a:lnTo>
                      <a:lnTo>
                        <a:pt x="1122" y="828"/>
                      </a:lnTo>
                      <a:lnTo>
                        <a:pt x="1120" y="828"/>
                      </a:lnTo>
                      <a:lnTo>
                        <a:pt x="1119" y="830"/>
                      </a:lnTo>
                      <a:lnTo>
                        <a:pt x="1117" y="831"/>
                      </a:lnTo>
                      <a:lnTo>
                        <a:pt x="1116" y="830"/>
                      </a:lnTo>
                      <a:lnTo>
                        <a:pt x="1115" y="830"/>
                      </a:lnTo>
                      <a:lnTo>
                        <a:pt x="1115" y="831"/>
                      </a:lnTo>
                      <a:lnTo>
                        <a:pt x="1115" y="832"/>
                      </a:lnTo>
                      <a:lnTo>
                        <a:pt x="1114" y="832"/>
                      </a:lnTo>
                      <a:lnTo>
                        <a:pt x="1114" y="833"/>
                      </a:lnTo>
                      <a:lnTo>
                        <a:pt x="1113" y="833"/>
                      </a:lnTo>
                      <a:lnTo>
                        <a:pt x="1113" y="834"/>
                      </a:lnTo>
                      <a:lnTo>
                        <a:pt x="1112" y="834"/>
                      </a:lnTo>
                      <a:lnTo>
                        <a:pt x="1109" y="837"/>
                      </a:lnTo>
                      <a:lnTo>
                        <a:pt x="1080" y="856"/>
                      </a:lnTo>
                      <a:lnTo>
                        <a:pt x="1080" y="857"/>
                      </a:lnTo>
                      <a:lnTo>
                        <a:pt x="1080" y="858"/>
                      </a:lnTo>
                      <a:lnTo>
                        <a:pt x="1081" y="859"/>
                      </a:lnTo>
                      <a:lnTo>
                        <a:pt x="1082" y="859"/>
                      </a:lnTo>
                      <a:lnTo>
                        <a:pt x="1083" y="860"/>
                      </a:lnTo>
                      <a:lnTo>
                        <a:pt x="1084" y="859"/>
                      </a:lnTo>
                      <a:lnTo>
                        <a:pt x="1084" y="860"/>
                      </a:lnTo>
                      <a:lnTo>
                        <a:pt x="1085" y="860"/>
                      </a:lnTo>
                      <a:lnTo>
                        <a:pt x="1087" y="860"/>
                      </a:lnTo>
                      <a:lnTo>
                        <a:pt x="1088" y="860"/>
                      </a:lnTo>
                      <a:lnTo>
                        <a:pt x="1091" y="861"/>
                      </a:lnTo>
                      <a:lnTo>
                        <a:pt x="1092" y="861"/>
                      </a:lnTo>
                      <a:lnTo>
                        <a:pt x="1093" y="864"/>
                      </a:lnTo>
                      <a:lnTo>
                        <a:pt x="1094" y="864"/>
                      </a:lnTo>
                      <a:lnTo>
                        <a:pt x="1095" y="865"/>
                      </a:lnTo>
                      <a:lnTo>
                        <a:pt x="1097" y="865"/>
                      </a:lnTo>
                      <a:lnTo>
                        <a:pt x="1099" y="865"/>
                      </a:lnTo>
                      <a:lnTo>
                        <a:pt x="1106" y="864"/>
                      </a:lnTo>
                      <a:lnTo>
                        <a:pt x="1111" y="863"/>
                      </a:lnTo>
                      <a:lnTo>
                        <a:pt x="1112" y="863"/>
                      </a:lnTo>
                      <a:lnTo>
                        <a:pt x="1113" y="863"/>
                      </a:lnTo>
                      <a:lnTo>
                        <a:pt x="1113" y="865"/>
                      </a:lnTo>
                      <a:lnTo>
                        <a:pt x="1114" y="865"/>
                      </a:lnTo>
                      <a:lnTo>
                        <a:pt x="1115" y="865"/>
                      </a:lnTo>
                      <a:lnTo>
                        <a:pt x="1118" y="866"/>
                      </a:lnTo>
                      <a:lnTo>
                        <a:pt x="1119" y="866"/>
                      </a:lnTo>
                      <a:lnTo>
                        <a:pt x="1121" y="866"/>
                      </a:lnTo>
                      <a:lnTo>
                        <a:pt x="1122" y="867"/>
                      </a:lnTo>
                      <a:lnTo>
                        <a:pt x="1123" y="867"/>
                      </a:lnTo>
                      <a:lnTo>
                        <a:pt x="1123" y="868"/>
                      </a:lnTo>
                      <a:lnTo>
                        <a:pt x="1124" y="869"/>
                      </a:lnTo>
                      <a:lnTo>
                        <a:pt x="1124" y="871"/>
                      </a:lnTo>
                      <a:lnTo>
                        <a:pt x="1124" y="872"/>
                      </a:lnTo>
                      <a:lnTo>
                        <a:pt x="1126" y="873"/>
                      </a:lnTo>
                      <a:lnTo>
                        <a:pt x="1126" y="874"/>
                      </a:lnTo>
                      <a:lnTo>
                        <a:pt x="1126" y="875"/>
                      </a:lnTo>
                      <a:lnTo>
                        <a:pt x="1125" y="875"/>
                      </a:lnTo>
                      <a:lnTo>
                        <a:pt x="1127" y="878"/>
                      </a:lnTo>
                      <a:lnTo>
                        <a:pt x="1128" y="879"/>
                      </a:lnTo>
                      <a:lnTo>
                        <a:pt x="1129" y="880"/>
                      </a:lnTo>
                      <a:lnTo>
                        <a:pt x="1130" y="880"/>
                      </a:lnTo>
                      <a:lnTo>
                        <a:pt x="1131" y="881"/>
                      </a:lnTo>
                      <a:lnTo>
                        <a:pt x="1134" y="881"/>
                      </a:lnTo>
                      <a:lnTo>
                        <a:pt x="1135" y="881"/>
                      </a:lnTo>
                      <a:lnTo>
                        <a:pt x="1136" y="882"/>
                      </a:lnTo>
                      <a:lnTo>
                        <a:pt x="1138" y="884"/>
                      </a:lnTo>
                      <a:lnTo>
                        <a:pt x="1140" y="886"/>
                      </a:lnTo>
                      <a:lnTo>
                        <a:pt x="1141" y="887"/>
                      </a:lnTo>
                      <a:lnTo>
                        <a:pt x="1142" y="887"/>
                      </a:lnTo>
                      <a:lnTo>
                        <a:pt x="1144" y="889"/>
                      </a:lnTo>
                      <a:lnTo>
                        <a:pt x="1144" y="890"/>
                      </a:lnTo>
                      <a:lnTo>
                        <a:pt x="1145" y="891"/>
                      </a:lnTo>
                      <a:lnTo>
                        <a:pt x="1144" y="892"/>
                      </a:lnTo>
                      <a:lnTo>
                        <a:pt x="1143" y="895"/>
                      </a:lnTo>
                      <a:lnTo>
                        <a:pt x="1142" y="897"/>
                      </a:lnTo>
                      <a:lnTo>
                        <a:pt x="1141" y="898"/>
                      </a:lnTo>
                      <a:lnTo>
                        <a:pt x="1140" y="898"/>
                      </a:lnTo>
                      <a:lnTo>
                        <a:pt x="1138" y="899"/>
                      </a:lnTo>
                      <a:lnTo>
                        <a:pt x="1136" y="900"/>
                      </a:lnTo>
                      <a:lnTo>
                        <a:pt x="1134" y="900"/>
                      </a:lnTo>
                      <a:lnTo>
                        <a:pt x="1132" y="899"/>
                      </a:lnTo>
                      <a:lnTo>
                        <a:pt x="1131" y="899"/>
                      </a:lnTo>
                      <a:lnTo>
                        <a:pt x="1130" y="899"/>
                      </a:lnTo>
                      <a:lnTo>
                        <a:pt x="1129" y="900"/>
                      </a:lnTo>
                      <a:lnTo>
                        <a:pt x="1128" y="901"/>
                      </a:lnTo>
                      <a:lnTo>
                        <a:pt x="1128" y="902"/>
                      </a:lnTo>
                      <a:lnTo>
                        <a:pt x="1127" y="903"/>
                      </a:lnTo>
                      <a:lnTo>
                        <a:pt x="1127" y="905"/>
                      </a:lnTo>
                      <a:lnTo>
                        <a:pt x="1127" y="906"/>
                      </a:lnTo>
                      <a:lnTo>
                        <a:pt x="1127" y="908"/>
                      </a:lnTo>
                      <a:lnTo>
                        <a:pt x="1128" y="911"/>
                      </a:lnTo>
                      <a:lnTo>
                        <a:pt x="1128" y="912"/>
                      </a:lnTo>
                      <a:lnTo>
                        <a:pt x="1129" y="913"/>
                      </a:lnTo>
                      <a:lnTo>
                        <a:pt x="1130" y="914"/>
                      </a:lnTo>
                      <a:lnTo>
                        <a:pt x="1131" y="916"/>
                      </a:lnTo>
                      <a:lnTo>
                        <a:pt x="1132" y="917"/>
                      </a:lnTo>
                      <a:lnTo>
                        <a:pt x="1133" y="918"/>
                      </a:lnTo>
                      <a:lnTo>
                        <a:pt x="1133" y="919"/>
                      </a:lnTo>
                      <a:lnTo>
                        <a:pt x="1134" y="920"/>
                      </a:lnTo>
                      <a:lnTo>
                        <a:pt x="1134" y="921"/>
                      </a:lnTo>
                      <a:lnTo>
                        <a:pt x="1134" y="922"/>
                      </a:lnTo>
                      <a:lnTo>
                        <a:pt x="1134" y="923"/>
                      </a:lnTo>
                      <a:lnTo>
                        <a:pt x="1133" y="924"/>
                      </a:lnTo>
                      <a:lnTo>
                        <a:pt x="1131" y="924"/>
                      </a:lnTo>
                      <a:lnTo>
                        <a:pt x="1127" y="925"/>
                      </a:lnTo>
                      <a:lnTo>
                        <a:pt x="1125" y="925"/>
                      </a:lnTo>
                      <a:lnTo>
                        <a:pt x="1124" y="926"/>
                      </a:lnTo>
                      <a:lnTo>
                        <a:pt x="1123" y="928"/>
                      </a:lnTo>
                      <a:lnTo>
                        <a:pt x="1122" y="930"/>
                      </a:lnTo>
                      <a:lnTo>
                        <a:pt x="1122" y="931"/>
                      </a:lnTo>
                      <a:lnTo>
                        <a:pt x="1123" y="932"/>
                      </a:lnTo>
                      <a:lnTo>
                        <a:pt x="1125" y="932"/>
                      </a:lnTo>
                      <a:lnTo>
                        <a:pt x="1126" y="933"/>
                      </a:lnTo>
                      <a:lnTo>
                        <a:pt x="1127" y="935"/>
                      </a:lnTo>
                      <a:lnTo>
                        <a:pt x="1128" y="937"/>
                      </a:lnTo>
                      <a:lnTo>
                        <a:pt x="1127" y="938"/>
                      </a:lnTo>
                      <a:lnTo>
                        <a:pt x="1126" y="939"/>
                      </a:lnTo>
                      <a:lnTo>
                        <a:pt x="1126" y="940"/>
                      </a:lnTo>
                      <a:lnTo>
                        <a:pt x="1125" y="941"/>
                      </a:lnTo>
                      <a:lnTo>
                        <a:pt x="1123" y="942"/>
                      </a:lnTo>
                      <a:lnTo>
                        <a:pt x="1122" y="942"/>
                      </a:lnTo>
                      <a:lnTo>
                        <a:pt x="1119" y="943"/>
                      </a:lnTo>
                      <a:lnTo>
                        <a:pt x="1117" y="943"/>
                      </a:lnTo>
                      <a:lnTo>
                        <a:pt x="1116" y="943"/>
                      </a:lnTo>
                      <a:lnTo>
                        <a:pt x="1115" y="943"/>
                      </a:lnTo>
                      <a:lnTo>
                        <a:pt x="1114" y="944"/>
                      </a:lnTo>
                      <a:lnTo>
                        <a:pt x="1113" y="944"/>
                      </a:lnTo>
                      <a:lnTo>
                        <a:pt x="1112" y="945"/>
                      </a:lnTo>
                      <a:lnTo>
                        <a:pt x="1111" y="946"/>
                      </a:lnTo>
                      <a:lnTo>
                        <a:pt x="1111" y="947"/>
                      </a:lnTo>
                      <a:lnTo>
                        <a:pt x="1111" y="948"/>
                      </a:lnTo>
                      <a:lnTo>
                        <a:pt x="1112" y="950"/>
                      </a:lnTo>
                      <a:lnTo>
                        <a:pt x="1112" y="952"/>
                      </a:lnTo>
                      <a:lnTo>
                        <a:pt x="1112" y="953"/>
                      </a:lnTo>
                      <a:lnTo>
                        <a:pt x="1113" y="955"/>
                      </a:lnTo>
                      <a:lnTo>
                        <a:pt x="1113" y="957"/>
                      </a:lnTo>
                      <a:lnTo>
                        <a:pt x="1113" y="958"/>
                      </a:lnTo>
                      <a:lnTo>
                        <a:pt x="1113" y="959"/>
                      </a:lnTo>
                      <a:lnTo>
                        <a:pt x="1113" y="960"/>
                      </a:lnTo>
                      <a:lnTo>
                        <a:pt x="1114" y="960"/>
                      </a:lnTo>
                      <a:lnTo>
                        <a:pt x="1116" y="961"/>
                      </a:lnTo>
                      <a:lnTo>
                        <a:pt x="1116" y="962"/>
                      </a:lnTo>
                      <a:lnTo>
                        <a:pt x="1117" y="963"/>
                      </a:lnTo>
                      <a:lnTo>
                        <a:pt x="1117" y="964"/>
                      </a:lnTo>
                      <a:lnTo>
                        <a:pt x="1117" y="965"/>
                      </a:lnTo>
                      <a:lnTo>
                        <a:pt x="1116" y="966"/>
                      </a:lnTo>
                      <a:lnTo>
                        <a:pt x="1116" y="967"/>
                      </a:lnTo>
                      <a:lnTo>
                        <a:pt x="1114" y="967"/>
                      </a:lnTo>
                      <a:lnTo>
                        <a:pt x="1112" y="965"/>
                      </a:lnTo>
                      <a:lnTo>
                        <a:pt x="1110" y="964"/>
                      </a:lnTo>
                      <a:lnTo>
                        <a:pt x="1109" y="964"/>
                      </a:lnTo>
                      <a:lnTo>
                        <a:pt x="1107" y="964"/>
                      </a:lnTo>
                      <a:lnTo>
                        <a:pt x="1104" y="964"/>
                      </a:lnTo>
                      <a:lnTo>
                        <a:pt x="1103" y="964"/>
                      </a:lnTo>
                      <a:lnTo>
                        <a:pt x="1102" y="965"/>
                      </a:lnTo>
                      <a:lnTo>
                        <a:pt x="1101" y="966"/>
                      </a:lnTo>
                      <a:lnTo>
                        <a:pt x="1101" y="967"/>
                      </a:lnTo>
                      <a:lnTo>
                        <a:pt x="1100" y="968"/>
                      </a:lnTo>
                      <a:lnTo>
                        <a:pt x="1099" y="968"/>
                      </a:lnTo>
                      <a:lnTo>
                        <a:pt x="1099" y="969"/>
                      </a:lnTo>
                      <a:lnTo>
                        <a:pt x="1098" y="969"/>
                      </a:lnTo>
                      <a:lnTo>
                        <a:pt x="1097" y="970"/>
                      </a:lnTo>
                      <a:lnTo>
                        <a:pt x="1096" y="971"/>
                      </a:lnTo>
                      <a:lnTo>
                        <a:pt x="1094" y="972"/>
                      </a:lnTo>
                      <a:lnTo>
                        <a:pt x="1092" y="973"/>
                      </a:lnTo>
                      <a:lnTo>
                        <a:pt x="1091" y="974"/>
                      </a:lnTo>
                      <a:lnTo>
                        <a:pt x="1091" y="975"/>
                      </a:lnTo>
                      <a:lnTo>
                        <a:pt x="1090" y="976"/>
                      </a:lnTo>
                      <a:lnTo>
                        <a:pt x="1089" y="977"/>
                      </a:lnTo>
                      <a:lnTo>
                        <a:pt x="1089" y="978"/>
                      </a:lnTo>
                      <a:lnTo>
                        <a:pt x="1088" y="979"/>
                      </a:lnTo>
                      <a:lnTo>
                        <a:pt x="1088" y="980"/>
                      </a:lnTo>
                      <a:lnTo>
                        <a:pt x="1088" y="981"/>
                      </a:lnTo>
                      <a:lnTo>
                        <a:pt x="1086" y="983"/>
                      </a:lnTo>
                      <a:lnTo>
                        <a:pt x="1086" y="984"/>
                      </a:lnTo>
                      <a:lnTo>
                        <a:pt x="1085" y="986"/>
                      </a:lnTo>
                      <a:lnTo>
                        <a:pt x="1086" y="987"/>
                      </a:lnTo>
                      <a:lnTo>
                        <a:pt x="1087" y="989"/>
                      </a:lnTo>
                      <a:lnTo>
                        <a:pt x="1087" y="990"/>
                      </a:lnTo>
                      <a:lnTo>
                        <a:pt x="1087" y="993"/>
                      </a:lnTo>
                      <a:lnTo>
                        <a:pt x="1086" y="994"/>
                      </a:lnTo>
                      <a:lnTo>
                        <a:pt x="1085" y="996"/>
                      </a:lnTo>
                      <a:lnTo>
                        <a:pt x="1084" y="997"/>
                      </a:lnTo>
                      <a:lnTo>
                        <a:pt x="1083" y="997"/>
                      </a:lnTo>
                      <a:lnTo>
                        <a:pt x="1082" y="998"/>
                      </a:lnTo>
                      <a:lnTo>
                        <a:pt x="1078" y="998"/>
                      </a:lnTo>
                      <a:lnTo>
                        <a:pt x="1077" y="998"/>
                      </a:lnTo>
                      <a:lnTo>
                        <a:pt x="1077" y="999"/>
                      </a:lnTo>
                      <a:lnTo>
                        <a:pt x="1076" y="999"/>
                      </a:lnTo>
                      <a:lnTo>
                        <a:pt x="1075" y="1001"/>
                      </a:lnTo>
                      <a:lnTo>
                        <a:pt x="1074" y="1002"/>
                      </a:lnTo>
                      <a:lnTo>
                        <a:pt x="1073" y="1003"/>
                      </a:lnTo>
                      <a:lnTo>
                        <a:pt x="1071" y="1003"/>
                      </a:lnTo>
                      <a:lnTo>
                        <a:pt x="1069" y="1004"/>
                      </a:lnTo>
                      <a:lnTo>
                        <a:pt x="1068" y="1004"/>
                      </a:lnTo>
                      <a:lnTo>
                        <a:pt x="1067" y="1004"/>
                      </a:lnTo>
                      <a:lnTo>
                        <a:pt x="1066" y="1004"/>
                      </a:lnTo>
                      <a:lnTo>
                        <a:pt x="1065" y="1004"/>
                      </a:lnTo>
                      <a:lnTo>
                        <a:pt x="1060" y="1004"/>
                      </a:lnTo>
                      <a:lnTo>
                        <a:pt x="1059" y="1004"/>
                      </a:lnTo>
                      <a:lnTo>
                        <a:pt x="1058" y="1004"/>
                      </a:lnTo>
                      <a:lnTo>
                        <a:pt x="1057" y="1005"/>
                      </a:lnTo>
                      <a:lnTo>
                        <a:pt x="1056" y="1005"/>
                      </a:lnTo>
                      <a:lnTo>
                        <a:pt x="1055" y="1005"/>
                      </a:lnTo>
                      <a:lnTo>
                        <a:pt x="1053" y="1006"/>
                      </a:lnTo>
                      <a:lnTo>
                        <a:pt x="1052" y="1006"/>
                      </a:lnTo>
                      <a:lnTo>
                        <a:pt x="1051" y="1006"/>
                      </a:lnTo>
                      <a:lnTo>
                        <a:pt x="1049" y="1006"/>
                      </a:lnTo>
                      <a:lnTo>
                        <a:pt x="1048" y="1006"/>
                      </a:lnTo>
                      <a:lnTo>
                        <a:pt x="1047" y="1006"/>
                      </a:lnTo>
                      <a:lnTo>
                        <a:pt x="1047" y="1007"/>
                      </a:lnTo>
                      <a:lnTo>
                        <a:pt x="1046" y="1008"/>
                      </a:lnTo>
                      <a:lnTo>
                        <a:pt x="1045" y="1010"/>
                      </a:lnTo>
                      <a:lnTo>
                        <a:pt x="1042" y="1011"/>
                      </a:lnTo>
                      <a:lnTo>
                        <a:pt x="1040" y="1012"/>
                      </a:lnTo>
                      <a:lnTo>
                        <a:pt x="1038" y="1013"/>
                      </a:lnTo>
                      <a:lnTo>
                        <a:pt x="1037" y="1015"/>
                      </a:lnTo>
                      <a:lnTo>
                        <a:pt x="1033" y="1017"/>
                      </a:lnTo>
                      <a:lnTo>
                        <a:pt x="1032" y="1017"/>
                      </a:lnTo>
                      <a:lnTo>
                        <a:pt x="1031" y="1017"/>
                      </a:lnTo>
                      <a:lnTo>
                        <a:pt x="1030" y="1017"/>
                      </a:lnTo>
                      <a:lnTo>
                        <a:pt x="1029" y="1018"/>
                      </a:lnTo>
                      <a:lnTo>
                        <a:pt x="1029" y="1019"/>
                      </a:lnTo>
                      <a:lnTo>
                        <a:pt x="1028" y="1019"/>
                      </a:lnTo>
                      <a:lnTo>
                        <a:pt x="1026" y="1020"/>
                      </a:lnTo>
                      <a:lnTo>
                        <a:pt x="1026" y="1021"/>
                      </a:lnTo>
                      <a:lnTo>
                        <a:pt x="1026" y="1024"/>
                      </a:lnTo>
                      <a:lnTo>
                        <a:pt x="1026" y="1025"/>
                      </a:lnTo>
                      <a:lnTo>
                        <a:pt x="1026" y="1026"/>
                      </a:lnTo>
                      <a:lnTo>
                        <a:pt x="1027" y="1028"/>
                      </a:lnTo>
                      <a:lnTo>
                        <a:pt x="1027" y="1030"/>
                      </a:lnTo>
                      <a:lnTo>
                        <a:pt x="1028" y="1031"/>
                      </a:lnTo>
                      <a:lnTo>
                        <a:pt x="1028" y="1032"/>
                      </a:lnTo>
                      <a:lnTo>
                        <a:pt x="1028" y="1034"/>
                      </a:lnTo>
                      <a:lnTo>
                        <a:pt x="1028" y="1036"/>
                      </a:lnTo>
                      <a:lnTo>
                        <a:pt x="1028" y="1038"/>
                      </a:lnTo>
                      <a:lnTo>
                        <a:pt x="1027" y="1042"/>
                      </a:lnTo>
                      <a:lnTo>
                        <a:pt x="1028" y="1048"/>
                      </a:lnTo>
                      <a:lnTo>
                        <a:pt x="1028" y="1051"/>
                      </a:lnTo>
                      <a:lnTo>
                        <a:pt x="1028" y="1052"/>
                      </a:lnTo>
                      <a:lnTo>
                        <a:pt x="1028" y="1053"/>
                      </a:lnTo>
                      <a:lnTo>
                        <a:pt x="1027" y="1054"/>
                      </a:lnTo>
                      <a:lnTo>
                        <a:pt x="1026" y="1056"/>
                      </a:lnTo>
                      <a:lnTo>
                        <a:pt x="1025" y="1057"/>
                      </a:lnTo>
                      <a:lnTo>
                        <a:pt x="1025" y="1058"/>
                      </a:lnTo>
                      <a:lnTo>
                        <a:pt x="1025" y="1059"/>
                      </a:lnTo>
                      <a:lnTo>
                        <a:pt x="1023" y="1062"/>
                      </a:lnTo>
                      <a:lnTo>
                        <a:pt x="1022" y="1063"/>
                      </a:lnTo>
                      <a:lnTo>
                        <a:pt x="1020" y="1064"/>
                      </a:lnTo>
                      <a:lnTo>
                        <a:pt x="1019" y="1066"/>
                      </a:lnTo>
                      <a:lnTo>
                        <a:pt x="1018" y="1067"/>
                      </a:lnTo>
                      <a:lnTo>
                        <a:pt x="1017" y="1069"/>
                      </a:lnTo>
                      <a:lnTo>
                        <a:pt x="1016" y="1069"/>
                      </a:lnTo>
                      <a:lnTo>
                        <a:pt x="1015" y="1071"/>
                      </a:lnTo>
                      <a:lnTo>
                        <a:pt x="1014" y="1072"/>
                      </a:lnTo>
                      <a:lnTo>
                        <a:pt x="1013" y="1073"/>
                      </a:lnTo>
                      <a:lnTo>
                        <a:pt x="1012" y="1074"/>
                      </a:lnTo>
                      <a:lnTo>
                        <a:pt x="1007" y="1079"/>
                      </a:lnTo>
                      <a:lnTo>
                        <a:pt x="1007" y="1080"/>
                      </a:lnTo>
                      <a:lnTo>
                        <a:pt x="1006" y="1084"/>
                      </a:lnTo>
                      <a:lnTo>
                        <a:pt x="1006" y="1086"/>
                      </a:lnTo>
                      <a:lnTo>
                        <a:pt x="1006" y="1087"/>
                      </a:lnTo>
                      <a:lnTo>
                        <a:pt x="1007" y="1089"/>
                      </a:lnTo>
                      <a:lnTo>
                        <a:pt x="1008" y="1092"/>
                      </a:lnTo>
                      <a:lnTo>
                        <a:pt x="1009" y="1094"/>
                      </a:lnTo>
                      <a:lnTo>
                        <a:pt x="1010" y="1095"/>
                      </a:lnTo>
                      <a:lnTo>
                        <a:pt x="1010" y="1096"/>
                      </a:lnTo>
                      <a:lnTo>
                        <a:pt x="1010" y="1097"/>
                      </a:lnTo>
                      <a:lnTo>
                        <a:pt x="1011" y="1098"/>
                      </a:lnTo>
                      <a:lnTo>
                        <a:pt x="1011" y="1099"/>
                      </a:lnTo>
                      <a:lnTo>
                        <a:pt x="1012" y="1099"/>
                      </a:lnTo>
                      <a:lnTo>
                        <a:pt x="1015" y="1101"/>
                      </a:lnTo>
                      <a:lnTo>
                        <a:pt x="1015" y="1102"/>
                      </a:lnTo>
                      <a:lnTo>
                        <a:pt x="1016" y="1102"/>
                      </a:lnTo>
                      <a:lnTo>
                        <a:pt x="1017" y="1104"/>
                      </a:lnTo>
                      <a:lnTo>
                        <a:pt x="1020" y="1106"/>
                      </a:lnTo>
                      <a:lnTo>
                        <a:pt x="1021" y="1107"/>
                      </a:lnTo>
                      <a:lnTo>
                        <a:pt x="1022" y="1108"/>
                      </a:lnTo>
                      <a:lnTo>
                        <a:pt x="1025" y="1110"/>
                      </a:lnTo>
                      <a:lnTo>
                        <a:pt x="1026" y="1111"/>
                      </a:lnTo>
                      <a:lnTo>
                        <a:pt x="1028" y="1111"/>
                      </a:lnTo>
                      <a:lnTo>
                        <a:pt x="1029" y="1112"/>
                      </a:lnTo>
                      <a:lnTo>
                        <a:pt x="1030" y="1113"/>
                      </a:lnTo>
                      <a:lnTo>
                        <a:pt x="1030" y="1114"/>
                      </a:lnTo>
                      <a:lnTo>
                        <a:pt x="1028" y="1116"/>
                      </a:lnTo>
                      <a:lnTo>
                        <a:pt x="1028" y="1118"/>
                      </a:lnTo>
                      <a:lnTo>
                        <a:pt x="1027" y="1118"/>
                      </a:lnTo>
                      <a:lnTo>
                        <a:pt x="1028" y="1119"/>
                      </a:lnTo>
                      <a:lnTo>
                        <a:pt x="1027" y="1121"/>
                      </a:lnTo>
                      <a:lnTo>
                        <a:pt x="1028" y="1123"/>
                      </a:lnTo>
                      <a:lnTo>
                        <a:pt x="1028" y="1125"/>
                      </a:lnTo>
                      <a:lnTo>
                        <a:pt x="1027" y="1128"/>
                      </a:lnTo>
                      <a:lnTo>
                        <a:pt x="1027" y="1129"/>
                      </a:lnTo>
                      <a:lnTo>
                        <a:pt x="1026" y="1130"/>
                      </a:lnTo>
                      <a:lnTo>
                        <a:pt x="1026" y="1131"/>
                      </a:lnTo>
                      <a:lnTo>
                        <a:pt x="1026" y="1132"/>
                      </a:lnTo>
                      <a:lnTo>
                        <a:pt x="1026" y="1135"/>
                      </a:lnTo>
                      <a:lnTo>
                        <a:pt x="1026" y="1136"/>
                      </a:lnTo>
                      <a:lnTo>
                        <a:pt x="1026" y="1138"/>
                      </a:lnTo>
                      <a:lnTo>
                        <a:pt x="1026" y="1139"/>
                      </a:lnTo>
                      <a:lnTo>
                        <a:pt x="1026" y="1140"/>
                      </a:lnTo>
                      <a:lnTo>
                        <a:pt x="1025" y="1141"/>
                      </a:lnTo>
                      <a:lnTo>
                        <a:pt x="1024" y="1142"/>
                      </a:lnTo>
                      <a:lnTo>
                        <a:pt x="1023" y="1143"/>
                      </a:lnTo>
                      <a:lnTo>
                        <a:pt x="1023" y="1144"/>
                      </a:lnTo>
                      <a:lnTo>
                        <a:pt x="1023" y="1145"/>
                      </a:lnTo>
                      <a:lnTo>
                        <a:pt x="1022" y="1146"/>
                      </a:lnTo>
                      <a:lnTo>
                        <a:pt x="1022" y="1147"/>
                      </a:lnTo>
                      <a:lnTo>
                        <a:pt x="1023" y="1148"/>
                      </a:lnTo>
                      <a:lnTo>
                        <a:pt x="1022" y="1152"/>
                      </a:lnTo>
                      <a:lnTo>
                        <a:pt x="1021" y="1154"/>
                      </a:lnTo>
                      <a:lnTo>
                        <a:pt x="1020" y="1155"/>
                      </a:lnTo>
                      <a:lnTo>
                        <a:pt x="1019" y="1156"/>
                      </a:lnTo>
                      <a:lnTo>
                        <a:pt x="1019" y="1158"/>
                      </a:lnTo>
                      <a:lnTo>
                        <a:pt x="1017" y="1160"/>
                      </a:lnTo>
                      <a:lnTo>
                        <a:pt x="1017" y="1162"/>
                      </a:lnTo>
                      <a:lnTo>
                        <a:pt x="1017" y="1163"/>
                      </a:lnTo>
                      <a:lnTo>
                        <a:pt x="1016" y="1165"/>
                      </a:lnTo>
                      <a:lnTo>
                        <a:pt x="1015" y="1168"/>
                      </a:lnTo>
                      <a:lnTo>
                        <a:pt x="1014" y="1171"/>
                      </a:lnTo>
                      <a:lnTo>
                        <a:pt x="1013" y="1173"/>
                      </a:lnTo>
                      <a:lnTo>
                        <a:pt x="1012" y="1174"/>
                      </a:lnTo>
                      <a:lnTo>
                        <a:pt x="1012" y="1175"/>
                      </a:lnTo>
                      <a:lnTo>
                        <a:pt x="1010" y="1175"/>
                      </a:lnTo>
                      <a:lnTo>
                        <a:pt x="1008" y="1176"/>
                      </a:lnTo>
                      <a:lnTo>
                        <a:pt x="1006" y="1177"/>
                      </a:lnTo>
                      <a:lnTo>
                        <a:pt x="1003" y="1181"/>
                      </a:lnTo>
                      <a:lnTo>
                        <a:pt x="1002" y="1183"/>
                      </a:lnTo>
                      <a:lnTo>
                        <a:pt x="1002" y="1184"/>
                      </a:lnTo>
                      <a:lnTo>
                        <a:pt x="1001" y="1186"/>
                      </a:lnTo>
                      <a:lnTo>
                        <a:pt x="1001" y="1187"/>
                      </a:lnTo>
                      <a:lnTo>
                        <a:pt x="1001" y="1188"/>
                      </a:lnTo>
                      <a:lnTo>
                        <a:pt x="1000" y="1190"/>
                      </a:lnTo>
                      <a:lnTo>
                        <a:pt x="1001" y="1191"/>
                      </a:lnTo>
                      <a:lnTo>
                        <a:pt x="1000" y="1191"/>
                      </a:lnTo>
                      <a:lnTo>
                        <a:pt x="1000" y="1193"/>
                      </a:lnTo>
                      <a:lnTo>
                        <a:pt x="999" y="1194"/>
                      </a:lnTo>
                      <a:lnTo>
                        <a:pt x="998" y="1194"/>
                      </a:lnTo>
                      <a:lnTo>
                        <a:pt x="996" y="1195"/>
                      </a:lnTo>
                      <a:lnTo>
                        <a:pt x="994" y="1197"/>
                      </a:lnTo>
                      <a:lnTo>
                        <a:pt x="994" y="1199"/>
                      </a:lnTo>
                      <a:lnTo>
                        <a:pt x="993" y="1199"/>
                      </a:lnTo>
                      <a:lnTo>
                        <a:pt x="993" y="1200"/>
                      </a:lnTo>
                      <a:lnTo>
                        <a:pt x="991" y="1202"/>
                      </a:lnTo>
                      <a:lnTo>
                        <a:pt x="991" y="1203"/>
                      </a:lnTo>
                      <a:lnTo>
                        <a:pt x="991" y="1204"/>
                      </a:lnTo>
                      <a:lnTo>
                        <a:pt x="990" y="1205"/>
                      </a:lnTo>
                      <a:lnTo>
                        <a:pt x="989" y="1206"/>
                      </a:lnTo>
                      <a:lnTo>
                        <a:pt x="988" y="1208"/>
                      </a:lnTo>
                      <a:lnTo>
                        <a:pt x="986" y="1211"/>
                      </a:lnTo>
                      <a:lnTo>
                        <a:pt x="985" y="1211"/>
                      </a:lnTo>
                      <a:lnTo>
                        <a:pt x="984" y="1212"/>
                      </a:lnTo>
                      <a:lnTo>
                        <a:pt x="984" y="1213"/>
                      </a:lnTo>
                      <a:lnTo>
                        <a:pt x="982" y="1216"/>
                      </a:lnTo>
                      <a:lnTo>
                        <a:pt x="981" y="1217"/>
                      </a:lnTo>
                      <a:lnTo>
                        <a:pt x="980" y="1218"/>
                      </a:lnTo>
                      <a:lnTo>
                        <a:pt x="979" y="1220"/>
                      </a:lnTo>
                      <a:lnTo>
                        <a:pt x="978" y="1220"/>
                      </a:lnTo>
                      <a:lnTo>
                        <a:pt x="977" y="1220"/>
                      </a:lnTo>
                      <a:lnTo>
                        <a:pt x="975" y="1221"/>
                      </a:lnTo>
                      <a:lnTo>
                        <a:pt x="974" y="1220"/>
                      </a:lnTo>
                      <a:lnTo>
                        <a:pt x="969" y="1221"/>
                      </a:lnTo>
                      <a:lnTo>
                        <a:pt x="968" y="1223"/>
                      </a:lnTo>
                      <a:lnTo>
                        <a:pt x="967" y="1223"/>
                      </a:lnTo>
                      <a:lnTo>
                        <a:pt x="966" y="1224"/>
                      </a:lnTo>
                      <a:lnTo>
                        <a:pt x="964" y="1226"/>
                      </a:lnTo>
                      <a:lnTo>
                        <a:pt x="963" y="1226"/>
                      </a:lnTo>
                      <a:lnTo>
                        <a:pt x="962" y="1227"/>
                      </a:lnTo>
                      <a:lnTo>
                        <a:pt x="962" y="1228"/>
                      </a:lnTo>
                      <a:lnTo>
                        <a:pt x="960" y="1229"/>
                      </a:lnTo>
                      <a:lnTo>
                        <a:pt x="960" y="1230"/>
                      </a:lnTo>
                      <a:lnTo>
                        <a:pt x="959" y="1232"/>
                      </a:lnTo>
                      <a:lnTo>
                        <a:pt x="957" y="1234"/>
                      </a:lnTo>
                      <a:lnTo>
                        <a:pt x="956" y="1235"/>
                      </a:lnTo>
                      <a:lnTo>
                        <a:pt x="955" y="1235"/>
                      </a:lnTo>
                      <a:lnTo>
                        <a:pt x="955" y="1236"/>
                      </a:lnTo>
                      <a:lnTo>
                        <a:pt x="953" y="1238"/>
                      </a:lnTo>
                      <a:lnTo>
                        <a:pt x="952" y="1238"/>
                      </a:lnTo>
                      <a:lnTo>
                        <a:pt x="951" y="1239"/>
                      </a:lnTo>
                      <a:lnTo>
                        <a:pt x="951" y="1240"/>
                      </a:lnTo>
                      <a:lnTo>
                        <a:pt x="951" y="1242"/>
                      </a:lnTo>
                      <a:lnTo>
                        <a:pt x="951" y="1243"/>
                      </a:lnTo>
                      <a:lnTo>
                        <a:pt x="950" y="1244"/>
                      </a:lnTo>
                      <a:lnTo>
                        <a:pt x="950" y="1245"/>
                      </a:lnTo>
                      <a:lnTo>
                        <a:pt x="949" y="1246"/>
                      </a:lnTo>
                      <a:lnTo>
                        <a:pt x="947" y="1248"/>
                      </a:lnTo>
                      <a:lnTo>
                        <a:pt x="946" y="1250"/>
                      </a:lnTo>
                      <a:lnTo>
                        <a:pt x="945" y="1251"/>
                      </a:lnTo>
                      <a:lnTo>
                        <a:pt x="944" y="1251"/>
                      </a:lnTo>
                      <a:lnTo>
                        <a:pt x="944" y="1252"/>
                      </a:lnTo>
                      <a:lnTo>
                        <a:pt x="945" y="1252"/>
                      </a:lnTo>
                      <a:lnTo>
                        <a:pt x="945" y="1253"/>
                      </a:lnTo>
                      <a:lnTo>
                        <a:pt x="944" y="1254"/>
                      </a:lnTo>
                      <a:lnTo>
                        <a:pt x="943" y="1255"/>
                      </a:lnTo>
                      <a:lnTo>
                        <a:pt x="942" y="1255"/>
                      </a:lnTo>
                      <a:lnTo>
                        <a:pt x="941" y="1256"/>
                      </a:lnTo>
                      <a:lnTo>
                        <a:pt x="940" y="1256"/>
                      </a:lnTo>
                      <a:lnTo>
                        <a:pt x="939" y="1258"/>
                      </a:lnTo>
                      <a:lnTo>
                        <a:pt x="939" y="1259"/>
                      </a:lnTo>
                      <a:lnTo>
                        <a:pt x="938" y="1259"/>
                      </a:lnTo>
                      <a:lnTo>
                        <a:pt x="937" y="1259"/>
                      </a:lnTo>
                      <a:lnTo>
                        <a:pt x="936" y="1259"/>
                      </a:lnTo>
                      <a:lnTo>
                        <a:pt x="935" y="1259"/>
                      </a:lnTo>
                      <a:lnTo>
                        <a:pt x="935" y="1260"/>
                      </a:lnTo>
                      <a:lnTo>
                        <a:pt x="934" y="1262"/>
                      </a:lnTo>
                      <a:lnTo>
                        <a:pt x="934" y="1263"/>
                      </a:lnTo>
                      <a:lnTo>
                        <a:pt x="933" y="1264"/>
                      </a:lnTo>
                      <a:lnTo>
                        <a:pt x="932" y="1264"/>
                      </a:lnTo>
                      <a:lnTo>
                        <a:pt x="930" y="1265"/>
                      </a:lnTo>
                      <a:lnTo>
                        <a:pt x="930" y="1266"/>
                      </a:lnTo>
                      <a:lnTo>
                        <a:pt x="929" y="1267"/>
                      </a:lnTo>
                      <a:lnTo>
                        <a:pt x="928" y="1270"/>
                      </a:lnTo>
                      <a:lnTo>
                        <a:pt x="929" y="1271"/>
                      </a:lnTo>
                      <a:lnTo>
                        <a:pt x="929" y="1274"/>
                      </a:lnTo>
                      <a:lnTo>
                        <a:pt x="928" y="1274"/>
                      </a:lnTo>
                      <a:lnTo>
                        <a:pt x="928" y="1275"/>
                      </a:lnTo>
                      <a:lnTo>
                        <a:pt x="927" y="1277"/>
                      </a:lnTo>
                      <a:lnTo>
                        <a:pt x="926" y="1278"/>
                      </a:lnTo>
                      <a:lnTo>
                        <a:pt x="925" y="1278"/>
                      </a:lnTo>
                      <a:lnTo>
                        <a:pt x="924" y="1280"/>
                      </a:lnTo>
                      <a:lnTo>
                        <a:pt x="924" y="1281"/>
                      </a:lnTo>
                      <a:lnTo>
                        <a:pt x="924" y="1282"/>
                      </a:lnTo>
                      <a:lnTo>
                        <a:pt x="923" y="1284"/>
                      </a:lnTo>
                      <a:lnTo>
                        <a:pt x="923" y="1285"/>
                      </a:lnTo>
                      <a:lnTo>
                        <a:pt x="923" y="1286"/>
                      </a:lnTo>
                      <a:lnTo>
                        <a:pt x="923" y="1287"/>
                      </a:lnTo>
                      <a:lnTo>
                        <a:pt x="922" y="1287"/>
                      </a:lnTo>
                      <a:lnTo>
                        <a:pt x="922" y="1288"/>
                      </a:lnTo>
                      <a:lnTo>
                        <a:pt x="924" y="1290"/>
                      </a:lnTo>
                      <a:lnTo>
                        <a:pt x="924" y="1292"/>
                      </a:lnTo>
                      <a:lnTo>
                        <a:pt x="923" y="1293"/>
                      </a:lnTo>
                      <a:lnTo>
                        <a:pt x="923" y="1294"/>
                      </a:lnTo>
                      <a:lnTo>
                        <a:pt x="922" y="1294"/>
                      </a:lnTo>
                      <a:lnTo>
                        <a:pt x="922" y="1295"/>
                      </a:lnTo>
                      <a:lnTo>
                        <a:pt x="922" y="1296"/>
                      </a:lnTo>
                      <a:lnTo>
                        <a:pt x="922" y="1297"/>
                      </a:lnTo>
                      <a:lnTo>
                        <a:pt x="921" y="1298"/>
                      </a:lnTo>
                      <a:lnTo>
                        <a:pt x="920" y="1298"/>
                      </a:lnTo>
                      <a:lnTo>
                        <a:pt x="920" y="1299"/>
                      </a:lnTo>
                      <a:lnTo>
                        <a:pt x="919" y="1300"/>
                      </a:lnTo>
                      <a:lnTo>
                        <a:pt x="918" y="1300"/>
                      </a:lnTo>
                      <a:lnTo>
                        <a:pt x="918" y="1301"/>
                      </a:lnTo>
                      <a:lnTo>
                        <a:pt x="918" y="1302"/>
                      </a:lnTo>
                      <a:lnTo>
                        <a:pt x="918" y="1303"/>
                      </a:lnTo>
                      <a:lnTo>
                        <a:pt x="918" y="1304"/>
                      </a:lnTo>
                      <a:lnTo>
                        <a:pt x="917" y="1305"/>
                      </a:lnTo>
                      <a:lnTo>
                        <a:pt x="917" y="1306"/>
                      </a:lnTo>
                      <a:lnTo>
                        <a:pt x="917" y="1307"/>
                      </a:lnTo>
                      <a:lnTo>
                        <a:pt x="917" y="1308"/>
                      </a:lnTo>
                      <a:lnTo>
                        <a:pt x="916" y="1308"/>
                      </a:lnTo>
                      <a:lnTo>
                        <a:pt x="916" y="1309"/>
                      </a:lnTo>
                      <a:lnTo>
                        <a:pt x="914" y="1311"/>
                      </a:lnTo>
                      <a:lnTo>
                        <a:pt x="913" y="1312"/>
                      </a:lnTo>
                      <a:lnTo>
                        <a:pt x="912" y="1313"/>
                      </a:lnTo>
                      <a:lnTo>
                        <a:pt x="912" y="1314"/>
                      </a:lnTo>
                      <a:lnTo>
                        <a:pt x="912" y="1315"/>
                      </a:lnTo>
                      <a:lnTo>
                        <a:pt x="911" y="1317"/>
                      </a:lnTo>
                      <a:lnTo>
                        <a:pt x="911" y="1318"/>
                      </a:lnTo>
                      <a:lnTo>
                        <a:pt x="910" y="1319"/>
                      </a:lnTo>
                      <a:lnTo>
                        <a:pt x="910" y="1320"/>
                      </a:lnTo>
                      <a:lnTo>
                        <a:pt x="910" y="1321"/>
                      </a:lnTo>
                      <a:lnTo>
                        <a:pt x="909" y="1322"/>
                      </a:lnTo>
                      <a:lnTo>
                        <a:pt x="880" y="1319"/>
                      </a:lnTo>
                      <a:lnTo>
                        <a:pt x="844" y="1315"/>
                      </a:lnTo>
                      <a:lnTo>
                        <a:pt x="796" y="1310"/>
                      </a:lnTo>
                      <a:lnTo>
                        <a:pt x="723" y="1301"/>
                      </a:lnTo>
                      <a:lnTo>
                        <a:pt x="696" y="1298"/>
                      </a:lnTo>
                      <a:lnTo>
                        <a:pt x="658" y="1294"/>
                      </a:lnTo>
                      <a:lnTo>
                        <a:pt x="604" y="1288"/>
                      </a:lnTo>
                      <a:lnTo>
                        <a:pt x="556" y="1283"/>
                      </a:lnTo>
                      <a:lnTo>
                        <a:pt x="502" y="1277"/>
                      </a:lnTo>
                      <a:lnTo>
                        <a:pt x="448" y="1272"/>
                      </a:lnTo>
                      <a:lnTo>
                        <a:pt x="408" y="1267"/>
                      </a:lnTo>
                      <a:lnTo>
                        <a:pt x="325" y="1259"/>
                      </a:lnTo>
                      <a:lnTo>
                        <a:pt x="286" y="1255"/>
                      </a:lnTo>
                      <a:lnTo>
                        <a:pt x="274" y="1253"/>
                      </a:lnTo>
                      <a:lnTo>
                        <a:pt x="232" y="1249"/>
                      </a:lnTo>
                      <a:lnTo>
                        <a:pt x="231" y="1249"/>
                      </a:lnTo>
                      <a:lnTo>
                        <a:pt x="230" y="1249"/>
                      </a:lnTo>
                      <a:lnTo>
                        <a:pt x="229" y="1250"/>
                      </a:lnTo>
                      <a:lnTo>
                        <a:pt x="228" y="1250"/>
                      </a:lnTo>
                      <a:lnTo>
                        <a:pt x="227" y="1250"/>
                      </a:lnTo>
                      <a:lnTo>
                        <a:pt x="227" y="1251"/>
                      </a:lnTo>
                      <a:lnTo>
                        <a:pt x="226" y="1251"/>
                      </a:lnTo>
                      <a:lnTo>
                        <a:pt x="225" y="1252"/>
                      </a:lnTo>
                      <a:lnTo>
                        <a:pt x="224" y="1253"/>
                      </a:lnTo>
                      <a:lnTo>
                        <a:pt x="223" y="1253"/>
                      </a:lnTo>
                      <a:lnTo>
                        <a:pt x="222" y="1253"/>
                      </a:lnTo>
                      <a:lnTo>
                        <a:pt x="222" y="1252"/>
                      </a:lnTo>
                      <a:lnTo>
                        <a:pt x="221" y="1251"/>
                      </a:lnTo>
                      <a:lnTo>
                        <a:pt x="222" y="1251"/>
                      </a:lnTo>
                      <a:lnTo>
                        <a:pt x="222" y="1250"/>
                      </a:lnTo>
                      <a:lnTo>
                        <a:pt x="221" y="1249"/>
                      </a:lnTo>
                      <a:lnTo>
                        <a:pt x="221" y="1247"/>
                      </a:lnTo>
                      <a:lnTo>
                        <a:pt x="221" y="1246"/>
                      </a:lnTo>
                      <a:lnTo>
                        <a:pt x="221" y="1245"/>
                      </a:lnTo>
                      <a:lnTo>
                        <a:pt x="221" y="1244"/>
                      </a:lnTo>
                      <a:lnTo>
                        <a:pt x="220" y="1244"/>
                      </a:lnTo>
                      <a:lnTo>
                        <a:pt x="220" y="1241"/>
                      </a:lnTo>
                      <a:lnTo>
                        <a:pt x="219" y="1240"/>
                      </a:lnTo>
                      <a:lnTo>
                        <a:pt x="218" y="1240"/>
                      </a:lnTo>
                      <a:lnTo>
                        <a:pt x="218" y="1238"/>
                      </a:lnTo>
                      <a:lnTo>
                        <a:pt x="217" y="1237"/>
                      </a:lnTo>
                      <a:lnTo>
                        <a:pt x="216" y="1236"/>
                      </a:lnTo>
                      <a:lnTo>
                        <a:pt x="215" y="1236"/>
                      </a:lnTo>
                      <a:lnTo>
                        <a:pt x="214" y="1235"/>
                      </a:lnTo>
                      <a:lnTo>
                        <a:pt x="213" y="1235"/>
                      </a:lnTo>
                      <a:lnTo>
                        <a:pt x="212" y="1234"/>
                      </a:lnTo>
                      <a:lnTo>
                        <a:pt x="211" y="1235"/>
                      </a:lnTo>
                      <a:lnTo>
                        <a:pt x="210" y="1235"/>
                      </a:lnTo>
                      <a:lnTo>
                        <a:pt x="209" y="1235"/>
                      </a:lnTo>
                      <a:lnTo>
                        <a:pt x="207" y="1235"/>
                      </a:lnTo>
                      <a:lnTo>
                        <a:pt x="206" y="1234"/>
                      </a:lnTo>
                      <a:lnTo>
                        <a:pt x="204" y="1234"/>
                      </a:lnTo>
                      <a:lnTo>
                        <a:pt x="203" y="1233"/>
                      </a:lnTo>
                      <a:lnTo>
                        <a:pt x="202" y="1233"/>
                      </a:lnTo>
                      <a:lnTo>
                        <a:pt x="201" y="1233"/>
                      </a:lnTo>
                      <a:lnTo>
                        <a:pt x="200" y="1234"/>
                      </a:lnTo>
                      <a:lnTo>
                        <a:pt x="199" y="1234"/>
                      </a:lnTo>
                      <a:lnTo>
                        <a:pt x="198" y="1234"/>
                      </a:lnTo>
                      <a:lnTo>
                        <a:pt x="197" y="1234"/>
                      </a:lnTo>
                      <a:lnTo>
                        <a:pt x="197" y="1233"/>
                      </a:lnTo>
                      <a:lnTo>
                        <a:pt x="195" y="1233"/>
                      </a:lnTo>
                      <a:lnTo>
                        <a:pt x="194" y="1232"/>
                      </a:lnTo>
                      <a:lnTo>
                        <a:pt x="194" y="1231"/>
                      </a:lnTo>
                      <a:lnTo>
                        <a:pt x="193" y="1231"/>
                      </a:lnTo>
                      <a:lnTo>
                        <a:pt x="193" y="1230"/>
                      </a:lnTo>
                      <a:lnTo>
                        <a:pt x="192" y="1230"/>
                      </a:lnTo>
                      <a:lnTo>
                        <a:pt x="192" y="1229"/>
                      </a:lnTo>
                      <a:lnTo>
                        <a:pt x="191" y="1229"/>
                      </a:lnTo>
                      <a:lnTo>
                        <a:pt x="191" y="1228"/>
                      </a:lnTo>
                      <a:lnTo>
                        <a:pt x="192" y="1227"/>
                      </a:lnTo>
                      <a:lnTo>
                        <a:pt x="192" y="1226"/>
                      </a:lnTo>
                      <a:lnTo>
                        <a:pt x="192" y="1225"/>
                      </a:lnTo>
                      <a:lnTo>
                        <a:pt x="191" y="1225"/>
                      </a:lnTo>
                      <a:lnTo>
                        <a:pt x="191" y="1224"/>
                      </a:lnTo>
                      <a:lnTo>
                        <a:pt x="192" y="1223"/>
                      </a:lnTo>
                      <a:lnTo>
                        <a:pt x="193" y="1223"/>
                      </a:lnTo>
                      <a:lnTo>
                        <a:pt x="193" y="1222"/>
                      </a:lnTo>
                      <a:lnTo>
                        <a:pt x="194" y="1221"/>
                      </a:lnTo>
                      <a:lnTo>
                        <a:pt x="194" y="1220"/>
                      </a:lnTo>
                      <a:lnTo>
                        <a:pt x="193" y="1219"/>
                      </a:lnTo>
                      <a:lnTo>
                        <a:pt x="191" y="1218"/>
                      </a:lnTo>
                      <a:lnTo>
                        <a:pt x="191" y="1217"/>
                      </a:lnTo>
                      <a:lnTo>
                        <a:pt x="191" y="1216"/>
                      </a:lnTo>
                      <a:lnTo>
                        <a:pt x="190" y="1216"/>
                      </a:lnTo>
                      <a:lnTo>
                        <a:pt x="189" y="1215"/>
                      </a:lnTo>
                      <a:lnTo>
                        <a:pt x="189" y="1214"/>
                      </a:lnTo>
                      <a:lnTo>
                        <a:pt x="188" y="1214"/>
                      </a:lnTo>
                      <a:lnTo>
                        <a:pt x="188" y="1213"/>
                      </a:lnTo>
                      <a:lnTo>
                        <a:pt x="188" y="1212"/>
                      </a:lnTo>
                      <a:lnTo>
                        <a:pt x="188" y="1211"/>
                      </a:lnTo>
                      <a:lnTo>
                        <a:pt x="187" y="1211"/>
                      </a:lnTo>
                      <a:lnTo>
                        <a:pt x="186" y="1211"/>
                      </a:lnTo>
                      <a:lnTo>
                        <a:pt x="184" y="1210"/>
                      </a:lnTo>
                      <a:lnTo>
                        <a:pt x="183" y="1209"/>
                      </a:lnTo>
                      <a:lnTo>
                        <a:pt x="182" y="1208"/>
                      </a:lnTo>
                      <a:lnTo>
                        <a:pt x="181" y="1207"/>
                      </a:lnTo>
                      <a:lnTo>
                        <a:pt x="181" y="1206"/>
                      </a:lnTo>
                      <a:lnTo>
                        <a:pt x="179" y="1203"/>
                      </a:lnTo>
                      <a:lnTo>
                        <a:pt x="177" y="1202"/>
                      </a:lnTo>
                      <a:lnTo>
                        <a:pt x="176" y="1201"/>
                      </a:lnTo>
                      <a:lnTo>
                        <a:pt x="175" y="1201"/>
                      </a:lnTo>
                      <a:lnTo>
                        <a:pt x="174" y="1200"/>
                      </a:lnTo>
                      <a:lnTo>
                        <a:pt x="172" y="1200"/>
                      </a:lnTo>
                      <a:lnTo>
                        <a:pt x="172" y="1199"/>
                      </a:lnTo>
                      <a:lnTo>
                        <a:pt x="170" y="1200"/>
                      </a:lnTo>
                      <a:lnTo>
                        <a:pt x="168" y="1201"/>
                      </a:lnTo>
                      <a:lnTo>
                        <a:pt x="167" y="1201"/>
                      </a:lnTo>
                      <a:lnTo>
                        <a:pt x="166" y="1200"/>
                      </a:lnTo>
                      <a:lnTo>
                        <a:pt x="165" y="1199"/>
                      </a:lnTo>
                      <a:lnTo>
                        <a:pt x="165" y="1198"/>
                      </a:lnTo>
                      <a:lnTo>
                        <a:pt x="165" y="1197"/>
                      </a:lnTo>
                      <a:lnTo>
                        <a:pt x="164" y="1197"/>
                      </a:lnTo>
                      <a:lnTo>
                        <a:pt x="161" y="1197"/>
                      </a:lnTo>
                      <a:lnTo>
                        <a:pt x="160" y="1197"/>
                      </a:lnTo>
                      <a:lnTo>
                        <a:pt x="159" y="1197"/>
                      </a:lnTo>
                      <a:lnTo>
                        <a:pt x="158" y="1197"/>
                      </a:lnTo>
                      <a:lnTo>
                        <a:pt x="157" y="1197"/>
                      </a:lnTo>
                      <a:lnTo>
                        <a:pt x="155" y="1195"/>
                      </a:lnTo>
                      <a:lnTo>
                        <a:pt x="154" y="1195"/>
                      </a:lnTo>
                      <a:lnTo>
                        <a:pt x="154" y="1194"/>
                      </a:lnTo>
                      <a:lnTo>
                        <a:pt x="153" y="1194"/>
                      </a:lnTo>
                      <a:lnTo>
                        <a:pt x="153" y="1193"/>
                      </a:lnTo>
                      <a:lnTo>
                        <a:pt x="154" y="1192"/>
                      </a:lnTo>
                      <a:lnTo>
                        <a:pt x="154" y="1191"/>
                      </a:lnTo>
                      <a:lnTo>
                        <a:pt x="154" y="1189"/>
                      </a:lnTo>
                      <a:lnTo>
                        <a:pt x="154" y="1188"/>
                      </a:lnTo>
                      <a:lnTo>
                        <a:pt x="154" y="1187"/>
                      </a:lnTo>
                      <a:lnTo>
                        <a:pt x="153" y="1187"/>
                      </a:lnTo>
                      <a:lnTo>
                        <a:pt x="153" y="1186"/>
                      </a:lnTo>
                      <a:lnTo>
                        <a:pt x="152" y="1186"/>
                      </a:lnTo>
                      <a:lnTo>
                        <a:pt x="150" y="1187"/>
                      </a:lnTo>
                      <a:lnTo>
                        <a:pt x="149" y="1187"/>
                      </a:lnTo>
                      <a:lnTo>
                        <a:pt x="148" y="1186"/>
                      </a:lnTo>
                      <a:lnTo>
                        <a:pt x="147" y="1185"/>
                      </a:lnTo>
                      <a:lnTo>
                        <a:pt x="144" y="1184"/>
                      </a:lnTo>
                      <a:lnTo>
                        <a:pt x="144" y="1183"/>
                      </a:lnTo>
                      <a:lnTo>
                        <a:pt x="143" y="1183"/>
                      </a:lnTo>
                      <a:lnTo>
                        <a:pt x="142" y="1182"/>
                      </a:lnTo>
                      <a:lnTo>
                        <a:pt x="141" y="1183"/>
                      </a:lnTo>
                      <a:lnTo>
                        <a:pt x="139" y="1184"/>
                      </a:lnTo>
                      <a:lnTo>
                        <a:pt x="137" y="1184"/>
                      </a:lnTo>
                      <a:lnTo>
                        <a:pt x="136" y="1184"/>
                      </a:lnTo>
                      <a:lnTo>
                        <a:pt x="135" y="1183"/>
                      </a:lnTo>
                      <a:lnTo>
                        <a:pt x="135" y="1182"/>
                      </a:lnTo>
                      <a:lnTo>
                        <a:pt x="135" y="1179"/>
                      </a:lnTo>
                      <a:lnTo>
                        <a:pt x="135" y="1178"/>
                      </a:lnTo>
                      <a:lnTo>
                        <a:pt x="135" y="1176"/>
                      </a:lnTo>
                      <a:lnTo>
                        <a:pt x="134" y="1175"/>
                      </a:lnTo>
                      <a:lnTo>
                        <a:pt x="134" y="1174"/>
                      </a:lnTo>
                      <a:lnTo>
                        <a:pt x="134" y="1173"/>
                      </a:lnTo>
                      <a:lnTo>
                        <a:pt x="132" y="1172"/>
                      </a:lnTo>
                      <a:lnTo>
                        <a:pt x="132" y="1171"/>
                      </a:lnTo>
                      <a:lnTo>
                        <a:pt x="132" y="1169"/>
                      </a:lnTo>
                      <a:lnTo>
                        <a:pt x="132" y="1167"/>
                      </a:lnTo>
                      <a:lnTo>
                        <a:pt x="132" y="1166"/>
                      </a:lnTo>
                      <a:lnTo>
                        <a:pt x="131" y="1165"/>
                      </a:lnTo>
                      <a:lnTo>
                        <a:pt x="130" y="1165"/>
                      </a:lnTo>
                      <a:lnTo>
                        <a:pt x="130" y="1164"/>
                      </a:lnTo>
                      <a:lnTo>
                        <a:pt x="130" y="1163"/>
                      </a:lnTo>
                      <a:lnTo>
                        <a:pt x="129" y="1162"/>
                      </a:lnTo>
                      <a:lnTo>
                        <a:pt x="130" y="1161"/>
                      </a:lnTo>
                      <a:lnTo>
                        <a:pt x="131" y="1161"/>
                      </a:lnTo>
                      <a:lnTo>
                        <a:pt x="131" y="1159"/>
                      </a:lnTo>
                      <a:lnTo>
                        <a:pt x="131" y="1158"/>
                      </a:lnTo>
                      <a:lnTo>
                        <a:pt x="130" y="1157"/>
                      </a:lnTo>
                      <a:lnTo>
                        <a:pt x="129" y="1156"/>
                      </a:lnTo>
                      <a:lnTo>
                        <a:pt x="128" y="1156"/>
                      </a:lnTo>
                      <a:lnTo>
                        <a:pt x="128" y="1155"/>
                      </a:lnTo>
                      <a:lnTo>
                        <a:pt x="129" y="1155"/>
                      </a:lnTo>
                      <a:lnTo>
                        <a:pt x="129" y="1154"/>
                      </a:lnTo>
                      <a:lnTo>
                        <a:pt x="129" y="1153"/>
                      </a:lnTo>
                      <a:lnTo>
                        <a:pt x="128" y="1152"/>
                      </a:lnTo>
                      <a:lnTo>
                        <a:pt x="128" y="1151"/>
                      </a:lnTo>
                      <a:lnTo>
                        <a:pt x="127" y="1150"/>
                      </a:lnTo>
                      <a:lnTo>
                        <a:pt x="126" y="1149"/>
                      </a:lnTo>
                      <a:lnTo>
                        <a:pt x="126" y="1148"/>
                      </a:lnTo>
                      <a:lnTo>
                        <a:pt x="126" y="1147"/>
                      </a:lnTo>
                      <a:lnTo>
                        <a:pt x="126" y="1146"/>
                      </a:lnTo>
                      <a:lnTo>
                        <a:pt x="128" y="1144"/>
                      </a:lnTo>
                      <a:lnTo>
                        <a:pt x="128" y="1143"/>
                      </a:lnTo>
                      <a:lnTo>
                        <a:pt x="128" y="1142"/>
                      </a:lnTo>
                      <a:lnTo>
                        <a:pt x="128" y="1141"/>
                      </a:lnTo>
                      <a:lnTo>
                        <a:pt x="127" y="1139"/>
                      </a:lnTo>
                      <a:lnTo>
                        <a:pt x="127" y="1138"/>
                      </a:lnTo>
                      <a:lnTo>
                        <a:pt x="127" y="1137"/>
                      </a:lnTo>
                      <a:lnTo>
                        <a:pt x="127" y="1136"/>
                      </a:lnTo>
                      <a:lnTo>
                        <a:pt x="128" y="1135"/>
                      </a:lnTo>
                      <a:lnTo>
                        <a:pt x="128" y="1134"/>
                      </a:lnTo>
                      <a:lnTo>
                        <a:pt x="128" y="1133"/>
                      </a:lnTo>
                      <a:lnTo>
                        <a:pt x="128" y="1132"/>
                      </a:lnTo>
                      <a:lnTo>
                        <a:pt x="129" y="1131"/>
                      </a:lnTo>
                      <a:lnTo>
                        <a:pt x="130" y="1128"/>
                      </a:lnTo>
                      <a:lnTo>
                        <a:pt x="131" y="1127"/>
                      </a:lnTo>
                      <a:lnTo>
                        <a:pt x="131" y="1126"/>
                      </a:lnTo>
                      <a:lnTo>
                        <a:pt x="130" y="1125"/>
                      </a:lnTo>
                      <a:lnTo>
                        <a:pt x="129" y="1123"/>
                      </a:lnTo>
                      <a:lnTo>
                        <a:pt x="128" y="1122"/>
                      </a:lnTo>
                      <a:lnTo>
                        <a:pt x="127" y="1122"/>
                      </a:lnTo>
                      <a:lnTo>
                        <a:pt x="127" y="1121"/>
                      </a:lnTo>
                      <a:lnTo>
                        <a:pt x="126" y="1121"/>
                      </a:lnTo>
                      <a:lnTo>
                        <a:pt x="125" y="1121"/>
                      </a:lnTo>
                      <a:lnTo>
                        <a:pt x="124" y="1121"/>
                      </a:lnTo>
                      <a:lnTo>
                        <a:pt x="123" y="1121"/>
                      </a:lnTo>
                      <a:lnTo>
                        <a:pt x="123" y="1120"/>
                      </a:lnTo>
                      <a:lnTo>
                        <a:pt x="123" y="1119"/>
                      </a:lnTo>
                      <a:lnTo>
                        <a:pt x="122" y="1119"/>
                      </a:lnTo>
                      <a:lnTo>
                        <a:pt x="122" y="1118"/>
                      </a:lnTo>
                      <a:lnTo>
                        <a:pt x="122" y="1116"/>
                      </a:lnTo>
                      <a:lnTo>
                        <a:pt x="122" y="1114"/>
                      </a:lnTo>
                      <a:lnTo>
                        <a:pt x="122" y="1113"/>
                      </a:lnTo>
                      <a:lnTo>
                        <a:pt x="121" y="1113"/>
                      </a:lnTo>
                      <a:lnTo>
                        <a:pt x="119" y="1111"/>
                      </a:lnTo>
                      <a:lnTo>
                        <a:pt x="116" y="1109"/>
                      </a:lnTo>
                      <a:lnTo>
                        <a:pt x="115" y="1106"/>
                      </a:lnTo>
                      <a:lnTo>
                        <a:pt x="114" y="1104"/>
                      </a:lnTo>
                      <a:lnTo>
                        <a:pt x="113" y="1103"/>
                      </a:lnTo>
                      <a:lnTo>
                        <a:pt x="112" y="1102"/>
                      </a:lnTo>
                      <a:lnTo>
                        <a:pt x="111" y="1101"/>
                      </a:lnTo>
                      <a:lnTo>
                        <a:pt x="111" y="1100"/>
                      </a:lnTo>
                      <a:lnTo>
                        <a:pt x="111" y="1099"/>
                      </a:lnTo>
                      <a:lnTo>
                        <a:pt x="111" y="1098"/>
                      </a:lnTo>
                      <a:lnTo>
                        <a:pt x="111" y="1096"/>
                      </a:lnTo>
                      <a:lnTo>
                        <a:pt x="111" y="1094"/>
                      </a:lnTo>
                      <a:lnTo>
                        <a:pt x="111" y="1092"/>
                      </a:lnTo>
                      <a:lnTo>
                        <a:pt x="110" y="1091"/>
                      </a:lnTo>
                      <a:lnTo>
                        <a:pt x="110" y="1088"/>
                      </a:lnTo>
                      <a:lnTo>
                        <a:pt x="108" y="1086"/>
                      </a:lnTo>
                      <a:lnTo>
                        <a:pt x="107" y="1084"/>
                      </a:lnTo>
                      <a:lnTo>
                        <a:pt x="106" y="1082"/>
                      </a:lnTo>
                      <a:lnTo>
                        <a:pt x="106" y="1081"/>
                      </a:lnTo>
                      <a:lnTo>
                        <a:pt x="106" y="1080"/>
                      </a:lnTo>
                      <a:lnTo>
                        <a:pt x="106" y="1077"/>
                      </a:lnTo>
                      <a:lnTo>
                        <a:pt x="105" y="1075"/>
                      </a:lnTo>
                      <a:lnTo>
                        <a:pt x="105" y="1073"/>
                      </a:lnTo>
                      <a:lnTo>
                        <a:pt x="104" y="1069"/>
                      </a:lnTo>
                      <a:lnTo>
                        <a:pt x="104" y="1068"/>
                      </a:lnTo>
                      <a:lnTo>
                        <a:pt x="103" y="1068"/>
                      </a:lnTo>
                      <a:lnTo>
                        <a:pt x="102" y="1067"/>
                      </a:lnTo>
                      <a:lnTo>
                        <a:pt x="101" y="1067"/>
                      </a:lnTo>
                      <a:lnTo>
                        <a:pt x="100" y="1067"/>
                      </a:lnTo>
                      <a:lnTo>
                        <a:pt x="99" y="1066"/>
                      </a:lnTo>
                      <a:lnTo>
                        <a:pt x="99" y="1063"/>
                      </a:lnTo>
                      <a:lnTo>
                        <a:pt x="99" y="1061"/>
                      </a:lnTo>
                      <a:lnTo>
                        <a:pt x="98" y="1059"/>
                      </a:lnTo>
                      <a:lnTo>
                        <a:pt x="97" y="1056"/>
                      </a:lnTo>
                      <a:lnTo>
                        <a:pt x="96" y="1055"/>
                      </a:lnTo>
                      <a:lnTo>
                        <a:pt x="96" y="1054"/>
                      </a:lnTo>
                      <a:lnTo>
                        <a:pt x="95" y="1052"/>
                      </a:lnTo>
                      <a:lnTo>
                        <a:pt x="94" y="1051"/>
                      </a:lnTo>
                      <a:lnTo>
                        <a:pt x="93" y="1049"/>
                      </a:lnTo>
                      <a:lnTo>
                        <a:pt x="91" y="1048"/>
                      </a:lnTo>
                      <a:lnTo>
                        <a:pt x="90" y="1046"/>
                      </a:lnTo>
                      <a:lnTo>
                        <a:pt x="89" y="1045"/>
                      </a:lnTo>
                      <a:lnTo>
                        <a:pt x="88" y="1042"/>
                      </a:lnTo>
                      <a:lnTo>
                        <a:pt x="87" y="1039"/>
                      </a:lnTo>
                      <a:lnTo>
                        <a:pt x="85" y="1038"/>
                      </a:lnTo>
                      <a:lnTo>
                        <a:pt x="84" y="1037"/>
                      </a:lnTo>
                      <a:lnTo>
                        <a:pt x="81" y="1035"/>
                      </a:lnTo>
                      <a:lnTo>
                        <a:pt x="80" y="1035"/>
                      </a:lnTo>
                      <a:lnTo>
                        <a:pt x="79" y="1034"/>
                      </a:lnTo>
                      <a:lnTo>
                        <a:pt x="79" y="1035"/>
                      </a:lnTo>
                      <a:close/>
                      <a:moveTo>
                        <a:pt x="1359" y="408"/>
                      </a:moveTo>
                      <a:lnTo>
                        <a:pt x="1358" y="408"/>
                      </a:lnTo>
                      <a:lnTo>
                        <a:pt x="1359" y="408"/>
                      </a:lnTo>
                      <a:close/>
                      <a:moveTo>
                        <a:pt x="1365" y="409"/>
                      </a:moveTo>
                      <a:lnTo>
                        <a:pt x="1366" y="409"/>
                      </a:lnTo>
                      <a:lnTo>
                        <a:pt x="1365" y="409"/>
                      </a:lnTo>
                      <a:close/>
                      <a:moveTo>
                        <a:pt x="1354" y="414"/>
                      </a:moveTo>
                      <a:lnTo>
                        <a:pt x="1353" y="414"/>
                      </a:lnTo>
                      <a:lnTo>
                        <a:pt x="1352" y="413"/>
                      </a:lnTo>
                      <a:lnTo>
                        <a:pt x="1352" y="412"/>
                      </a:lnTo>
                      <a:lnTo>
                        <a:pt x="1352" y="411"/>
                      </a:lnTo>
                      <a:lnTo>
                        <a:pt x="1352" y="410"/>
                      </a:lnTo>
                      <a:lnTo>
                        <a:pt x="1351" y="409"/>
                      </a:lnTo>
                      <a:lnTo>
                        <a:pt x="1352" y="409"/>
                      </a:lnTo>
                      <a:lnTo>
                        <a:pt x="1352" y="408"/>
                      </a:lnTo>
                      <a:lnTo>
                        <a:pt x="1353" y="408"/>
                      </a:lnTo>
                      <a:lnTo>
                        <a:pt x="1354" y="408"/>
                      </a:lnTo>
                      <a:lnTo>
                        <a:pt x="1354" y="409"/>
                      </a:lnTo>
                      <a:lnTo>
                        <a:pt x="1354" y="410"/>
                      </a:lnTo>
                      <a:lnTo>
                        <a:pt x="1353" y="409"/>
                      </a:lnTo>
                      <a:lnTo>
                        <a:pt x="1353" y="410"/>
                      </a:lnTo>
                      <a:lnTo>
                        <a:pt x="1353" y="411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3"/>
                      </a:lnTo>
                      <a:lnTo>
                        <a:pt x="1355" y="413"/>
                      </a:lnTo>
                      <a:lnTo>
                        <a:pt x="1354" y="414"/>
                      </a:lnTo>
                      <a:close/>
                      <a:moveTo>
                        <a:pt x="1380" y="427"/>
                      </a:moveTo>
                      <a:lnTo>
                        <a:pt x="1379" y="426"/>
                      </a:lnTo>
                      <a:lnTo>
                        <a:pt x="1378" y="425"/>
                      </a:lnTo>
                      <a:lnTo>
                        <a:pt x="1377" y="423"/>
                      </a:lnTo>
                      <a:lnTo>
                        <a:pt x="1378" y="423"/>
                      </a:lnTo>
                      <a:lnTo>
                        <a:pt x="1378" y="422"/>
                      </a:lnTo>
                      <a:lnTo>
                        <a:pt x="1379" y="423"/>
                      </a:lnTo>
                      <a:lnTo>
                        <a:pt x="1379" y="424"/>
                      </a:lnTo>
                      <a:lnTo>
                        <a:pt x="1380" y="426"/>
                      </a:lnTo>
                      <a:lnTo>
                        <a:pt x="1380" y="427"/>
                      </a:lnTo>
                      <a:close/>
                      <a:moveTo>
                        <a:pt x="1260" y="371"/>
                      </a:moveTo>
                      <a:lnTo>
                        <a:pt x="1260" y="371"/>
                      </a:lnTo>
                      <a:lnTo>
                        <a:pt x="1260" y="370"/>
                      </a:lnTo>
                      <a:lnTo>
                        <a:pt x="1260" y="371"/>
                      </a:lnTo>
                      <a:close/>
                      <a:moveTo>
                        <a:pt x="1261" y="373"/>
                      </a:moveTo>
                      <a:lnTo>
                        <a:pt x="1261" y="373"/>
                      </a:lnTo>
                      <a:lnTo>
                        <a:pt x="1261" y="372"/>
                      </a:lnTo>
                      <a:lnTo>
                        <a:pt x="1262" y="372"/>
                      </a:lnTo>
                      <a:lnTo>
                        <a:pt x="1261" y="373"/>
                      </a:lnTo>
                      <a:close/>
                      <a:moveTo>
                        <a:pt x="1265" y="373"/>
                      </a:moveTo>
                      <a:lnTo>
                        <a:pt x="1266" y="374"/>
                      </a:lnTo>
                      <a:lnTo>
                        <a:pt x="1265" y="374"/>
                      </a:lnTo>
                      <a:lnTo>
                        <a:pt x="1264" y="373"/>
                      </a:lnTo>
                      <a:lnTo>
                        <a:pt x="1265" y="373"/>
                      </a:lnTo>
                      <a:close/>
                      <a:moveTo>
                        <a:pt x="1267" y="374"/>
                      </a:moveTo>
                      <a:lnTo>
                        <a:pt x="1267" y="374"/>
                      </a:lnTo>
                      <a:lnTo>
                        <a:pt x="1268" y="374"/>
                      </a:lnTo>
                      <a:lnTo>
                        <a:pt x="1269" y="374"/>
                      </a:lnTo>
                      <a:lnTo>
                        <a:pt x="1267" y="374"/>
                      </a:lnTo>
                      <a:close/>
                      <a:moveTo>
                        <a:pt x="1274" y="375"/>
                      </a:moveTo>
                      <a:lnTo>
                        <a:pt x="1274" y="375"/>
                      </a:lnTo>
                      <a:lnTo>
                        <a:pt x="1273" y="375"/>
                      </a:lnTo>
                      <a:lnTo>
                        <a:pt x="1274" y="375"/>
                      </a:lnTo>
                      <a:lnTo>
                        <a:pt x="1275" y="375"/>
                      </a:lnTo>
                      <a:lnTo>
                        <a:pt x="1274" y="375"/>
                      </a:lnTo>
                      <a:close/>
                      <a:moveTo>
                        <a:pt x="1275" y="376"/>
                      </a:moveTo>
                      <a:lnTo>
                        <a:pt x="1276" y="377"/>
                      </a:lnTo>
                      <a:lnTo>
                        <a:pt x="1275" y="378"/>
                      </a:lnTo>
                      <a:lnTo>
                        <a:pt x="1275" y="376"/>
                      </a:lnTo>
                      <a:close/>
                      <a:moveTo>
                        <a:pt x="1340" y="412"/>
                      </a:moveTo>
                      <a:lnTo>
                        <a:pt x="1340" y="412"/>
                      </a:lnTo>
                      <a:lnTo>
                        <a:pt x="1341" y="412"/>
                      </a:lnTo>
                      <a:lnTo>
                        <a:pt x="1341" y="411"/>
                      </a:lnTo>
                      <a:lnTo>
                        <a:pt x="1341" y="410"/>
                      </a:lnTo>
                      <a:lnTo>
                        <a:pt x="1342" y="410"/>
                      </a:lnTo>
                      <a:lnTo>
                        <a:pt x="1342" y="409"/>
                      </a:lnTo>
                      <a:lnTo>
                        <a:pt x="1343" y="409"/>
                      </a:lnTo>
                      <a:lnTo>
                        <a:pt x="1343" y="408"/>
                      </a:lnTo>
                      <a:lnTo>
                        <a:pt x="1343" y="407"/>
                      </a:lnTo>
                      <a:lnTo>
                        <a:pt x="1344" y="407"/>
                      </a:lnTo>
                      <a:lnTo>
                        <a:pt x="1345" y="408"/>
                      </a:lnTo>
                      <a:lnTo>
                        <a:pt x="1344" y="409"/>
                      </a:lnTo>
                      <a:lnTo>
                        <a:pt x="1345" y="409"/>
                      </a:lnTo>
                      <a:lnTo>
                        <a:pt x="1344" y="409"/>
                      </a:lnTo>
                      <a:lnTo>
                        <a:pt x="1344" y="410"/>
                      </a:lnTo>
                      <a:lnTo>
                        <a:pt x="1344" y="409"/>
                      </a:lnTo>
                      <a:lnTo>
                        <a:pt x="1343" y="410"/>
                      </a:lnTo>
                      <a:lnTo>
                        <a:pt x="1343" y="411"/>
                      </a:lnTo>
                      <a:lnTo>
                        <a:pt x="1340" y="412"/>
                      </a:lnTo>
                      <a:close/>
                      <a:moveTo>
                        <a:pt x="1336" y="410"/>
                      </a:moveTo>
                      <a:lnTo>
                        <a:pt x="1337" y="409"/>
                      </a:lnTo>
                      <a:lnTo>
                        <a:pt x="1337" y="410"/>
                      </a:lnTo>
                      <a:lnTo>
                        <a:pt x="1336" y="410"/>
                      </a:lnTo>
                      <a:close/>
                      <a:moveTo>
                        <a:pt x="1346" y="414"/>
                      </a:moveTo>
                      <a:lnTo>
                        <a:pt x="1346" y="413"/>
                      </a:lnTo>
                      <a:lnTo>
                        <a:pt x="1347" y="413"/>
                      </a:lnTo>
                      <a:lnTo>
                        <a:pt x="1348" y="413"/>
                      </a:lnTo>
                      <a:lnTo>
                        <a:pt x="1347" y="414"/>
                      </a:lnTo>
                      <a:lnTo>
                        <a:pt x="1347" y="415"/>
                      </a:lnTo>
                      <a:lnTo>
                        <a:pt x="1346" y="416"/>
                      </a:lnTo>
                      <a:lnTo>
                        <a:pt x="1346" y="414"/>
                      </a:lnTo>
                      <a:close/>
                      <a:moveTo>
                        <a:pt x="1339" y="415"/>
                      </a:moveTo>
                      <a:lnTo>
                        <a:pt x="1339" y="415"/>
                      </a:lnTo>
                      <a:lnTo>
                        <a:pt x="1339" y="414"/>
                      </a:lnTo>
                      <a:lnTo>
                        <a:pt x="1340" y="414"/>
                      </a:lnTo>
                      <a:lnTo>
                        <a:pt x="1341" y="414"/>
                      </a:lnTo>
                      <a:lnTo>
                        <a:pt x="1340" y="414"/>
                      </a:lnTo>
                      <a:lnTo>
                        <a:pt x="1341" y="415"/>
                      </a:lnTo>
                      <a:lnTo>
                        <a:pt x="1339" y="415"/>
                      </a:lnTo>
                      <a:close/>
                      <a:moveTo>
                        <a:pt x="1191" y="370"/>
                      </a:moveTo>
                      <a:lnTo>
                        <a:pt x="1191" y="370"/>
                      </a:lnTo>
                      <a:lnTo>
                        <a:pt x="1191" y="369"/>
                      </a:lnTo>
                      <a:lnTo>
                        <a:pt x="1192" y="369"/>
                      </a:lnTo>
                      <a:lnTo>
                        <a:pt x="1191" y="369"/>
                      </a:lnTo>
                      <a:lnTo>
                        <a:pt x="1191" y="370"/>
                      </a:lnTo>
                      <a:close/>
                      <a:moveTo>
                        <a:pt x="1278" y="378"/>
                      </a:move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9"/>
                      </a:lnTo>
                      <a:lnTo>
                        <a:pt x="1279" y="379"/>
                      </a:lnTo>
                      <a:lnTo>
                        <a:pt x="1278" y="379"/>
                      </a:lnTo>
                      <a:lnTo>
                        <a:pt x="1277" y="379"/>
                      </a:lnTo>
                      <a:lnTo>
                        <a:pt x="1277" y="378"/>
                      </a:lnTo>
                      <a:lnTo>
                        <a:pt x="1278" y="378"/>
                      </a:lnTo>
                      <a:close/>
                      <a:moveTo>
                        <a:pt x="1279" y="380"/>
                      </a:moveTo>
                      <a:lnTo>
                        <a:pt x="1279" y="380"/>
                      </a:lnTo>
                      <a:lnTo>
                        <a:pt x="1278" y="380"/>
                      </a:lnTo>
                      <a:lnTo>
                        <a:pt x="1279" y="380"/>
                      </a:lnTo>
                      <a:close/>
                      <a:moveTo>
                        <a:pt x="1277" y="380"/>
                      </a:moveTo>
                      <a:lnTo>
                        <a:pt x="1277" y="380"/>
                      </a:lnTo>
                      <a:lnTo>
                        <a:pt x="1277" y="381"/>
                      </a:lnTo>
                      <a:lnTo>
                        <a:pt x="1276" y="381"/>
                      </a:lnTo>
                      <a:lnTo>
                        <a:pt x="1276" y="380"/>
                      </a:lnTo>
                      <a:lnTo>
                        <a:pt x="1277" y="380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1" name="Freeform 478"/>
                <p:cNvSpPr>
                  <a:spLocks/>
                </p:cNvSpPr>
                <p:nvPr/>
              </p:nvSpPr>
              <p:spPr bwMode="auto">
                <a:xfrm>
                  <a:off x="2074863" y="5006975"/>
                  <a:ext cx="768350" cy="722313"/>
                </a:xfrm>
                <a:custGeom>
                  <a:avLst/>
                  <a:gdLst>
                    <a:gd name="T0" fmla="*/ 2147483646 w 747"/>
                    <a:gd name="T1" fmla="*/ 2147483646 h 703"/>
                    <a:gd name="T2" fmla="*/ 2147483646 w 747"/>
                    <a:gd name="T3" fmla="*/ 2147483646 h 703"/>
                    <a:gd name="T4" fmla="*/ 2147483646 w 747"/>
                    <a:gd name="T5" fmla="*/ 2147483646 h 703"/>
                    <a:gd name="T6" fmla="*/ 2147483646 w 747"/>
                    <a:gd name="T7" fmla="*/ 2147483646 h 703"/>
                    <a:gd name="T8" fmla="*/ 2147483646 w 747"/>
                    <a:gd name="T9" fmla="*/ 2147483646 h 703"/>
                    <a:gd name="T10" fmla="*/ 2147483646 w 747"/>
                    <a:gd name="T11" fmla="*/ 2147483646 h 703"/>
                    <a:gd name="T12" fmla="*/ 2147483646 w 747"/>
                    <a:gd name="T13" fmla="*/ 2147483646 h 703"/>
                    <a:gd name="T14" fmla="*/ 2147483646 w 747"/>
                    <a:gd name="T15" fmla="*/ 2147483646 h 703"/>
                    <a:gd name="T16" fmla="*/ 2147483646 w 747"/>
                    <a:gd name="T17" fmla="*/ 2147483646 h 703"/>
                    <a:gd name="T18" fmla="*/ 2147483646 w 747"/>
                    <a:gd name="T19" fmla="*/ 2147483646 h 703"/>
                    <a:gd name="T20" fmla="*/ 2147483646 w 747"/>
                    <a:gd name="T21" fmla="*/ 2147483646 h 703"/>
                    <a:gd name="T22" fmla="*/ 2147483646 w 747"/>
                    <a:gd name="T23" fmla="*/ 2147483646 h 703"/>
                    <a:gd name="T24" fmla="*/ 2147483646 w 747"/>
                    <a:gd name="T25" fmla="*/ 2147483646 h 703"/>
                    <a:gd name="T26" fmla="*/ 2147483646 w 747"/>
                    <a:gd name="T27" fmla="*/ 2147483646 h 703"/>
                    <a:gd name="T28" fmla="*/ 2147483646 w 747"/>
                    <a:gd name="T29" fmla="*/ 2147483646 h 703"/>
                    <a:gd name="T30" fmla="*/ 2147483646 w 747"/>
                    <a:gd name="T31" fmla="*/ 2147483646 h 703"/>
                    <a:gd name="T32" fmla="*/ 2147483646 w 747"/>
                    <a:gd name="T33" fmla="*/ 2147483646 h 703"/>
                    <a:gd name="T34" fmla="*/ 2147483646 w 747"/>
                    <a:gd name="T35" fmla="*/ 2147483646 h 703"/>
                    <a:gd name="T36" fmla="*/ 2147483646 w 747"/>
                    <a:gd name="T37" fmla="*/ 2147483646 h 703"/>
                    <a:gd name="T38" fmla="*/ 2147483646 w 747"/>
                    <a:gd name="T39" fmla="*/ 2147483646 h 703"/>
                    <a:gd name="T40" fmla="*/ 2147483646 w 747"/>
                    <a:gd name="T41" fmla="*/ 2147483646 h 703"/>
                    <a:gd name="T42" fmla="*/ 2147483646 w 747"/>
                    <a:gd name="T43" fmla="*/ 2147483646 h 703"/>
                    <a:gd name="T44" fmla="*/ 2147483646 w 747"/>
                    <a:gd name="T45" fmla="*/ 2147483646 h 703"/>
                    <a:gd name="T46" fmla="*/ 2147483646 w 747"/>
                    <a:gd name="T47" fmla="*/ 2147483646 h 703"/>
                    <a:gd name="T48" fmla="*/ 2147483646 w 747"/>
                    <a:gd name="T49" fmla="*/ 2147483646 h 703"/>
                    <a:gd name="T50" fmla="*/ 2147483646 w 747"/>
                    <a:gd name="T51" fmla="*/ 2147483646 h 703"/>
                    <a:gd name="T52" fmla="*/ 2147483646 w 747"/>
                    <a:gd name="T53" fmla="*/ 2147483646 h 703"/>
                    <a:gd name="T54" fmla="*/ 2147483646 w 747"/>
                    <a:gd name="T55" fmla="*/ 2147483646 h 703"/>
                    <a:gd name="T56" fmla="*/ 2147483646 w 747"/>
                    <a:gd name="T57" fmla="*/ 2147483646 h 703"/>
                    <a:gd name="T58" fmla="*/ 2147483646 w 747"/>
                    <a:gd name="T59" fmla="*/ 2147483646 h 703"/>
                    <a:gd name="T60" fmla="*/ 2147483646 w 747"/>
                    <a:gd name="T61" fmla="*/ 2147483646 h 703"/>
                    <a:gd name="T62" fmla="*/ 2147483646 w 747"/>
                    <a:gd name="T63" fmla="*/ 2147483646 h 703"/>
                    <a:gd name="T64" fmla="*/ 2147483646 w 747"/>
                    <a:gd name="T65" fmla="*/ 2147483646 h 703"/>
                    <a:gd name="T66" fmla="*/ 2147483646 w 747"/>
                    <a:gd name="T67" fmla="*/ 2147483646 h 703"/>
                    <a:gd name="T68" fmla="*/ 2147483646 w 747"/>
                    <a:gd name="T69" fmla="*/ 2147483646 h 703"/>
                    <a:gd name="T70" fmla="*/ 2147483646 w 747"/>
                    <a:gd name="T71" fmla="*/ 2147483646 h 703"/>
                    <a:gd name="T72" fmla="*/ 2147483646 w 747"/>
                    <a:gd name="T73" fmla="*/ 2147483646 h 703"/>
                    <a:gd name="T74" fmla="*/ 2147483646 w 747"/>
                    <a:gd name="T75" fmla="*/ 2147483646 h 703"/>
                    <a:gd name="T76" fmla="*/ 2147483646 w 747"/>
                    <a:gd name="T77" fmla="*/ 2147483646 h 703"/>
                    <a:gd name="T78" fmla="*/ 2147483646 w 747"/>
                    <a:gd name="T79" fmla="*/ 2147483646 h 703"/>
                    <a:gd name="T80" fmla="*/ 2147483646 w 747"/>
                    <a:gd name="T81" fmla="*/ 2147483646 h 703"/>
                    <a:gd name="T82" fmla="*/ 2147483646 w 747"/>
                    <a:gd name="T83" fmla="*/ 2147483646 h 703"/>
                    <a:gd name="T84" fmla="*/ 2147483646 w 747"/>
                    <a:gd name="T85" fmla="*/ 2147483646 h 703"/>
                    <a:gd name="T86" fmla="*/ 2147483646 w 747"/>
                    <a:gd name="T87" fmla="*/ 2147483646 h 703"/>
                    <a:gd name="T88" fmla="*/ 2147483646 w 747"/>
                    <a:gd name="T89" fmla="*/ 2147483646 h 703"/>
                    <a:gd name="T90" fmla="*/ 2147483646 w 747"/>
                    <a:gd name="T91" fmla="*/ 2147483646 h 703"/>
                    <a:gd name="T92" fmla="*/ 2147483646 w 747"/>
                    <a:gd name="T93" fmla="*/ 2147483646 h 703"/>
                    <a:gd name="T94" fmla="*/ 2147483646 w 747"/>
                    <a:gd name="T95" fmla="*/ 2147483646 h 703"/>
                    <a:gd name="T96" fmla="*/ 2147483646 w 747"/>
                    <a:gd name="T97" fmla="*/ 2147483646 h 703"/>
                    <a:gd name="T98" fmla="*/ 2147483646 w 747"/>
                    <a:gd name="T99" fmla="*/ 2147483646 h 703"/>
                    <a:gd name="T100" fmla="*/ 2147483646 w 747"/>
                    <a:gd name="T101" fmla="*/ 2147483646 h 703"/>
                    <a:gd name="T102" fmla="*/ 2147483646 w 747"/>
                    <a:gd name="T103" fmla="*/ 2147483646 h 703"/>
                    <a:gd name="T104" fmla="*/ 2147483646 w 747"/>
                    <a:gd name="T105" fmla="*/ 2147483646 h 703"/>
                    <a:gd name="T106" fmla="*/ 2147483646 w 747"/>
                    <a:gd name="T107" fmla="*/ 2147483646 h 703"/>
                    <a:gd name="T108" fmla="*/ 2147483646 w 747"/>
                    <a:gd name="T109" fmla="*/ 2147483646 h 703"/>
                    <a:gd name="T110" fmla="*/ 2147483646 w 747"/>
                    <a:gd name="T111" fmla="*/ 2147483646 h 703"/>
                    <a:gd name="T112" fmla="*/ 2147483646 w 747"/>
                    <a:gd name="T113" fmla="*/ 2147483646 h 703"/>
                    <a:gd name="T114" fmla="*/ 2147483646 w 747"/>
                    <a:gd name="T115" fmla="*/ 2147483646 h 703"/>
                    <a:gd name="T116" fmla="*/ 2147483646 w 747"/>
                    <a:gd name="T117" fmla="*/ 2147483646 h 703"/>
                    <a:gd name="T118" fmla="*/ 2147483646 w 747"/>
                    <a:gd name="T119" fmla="*/ 2147483646 h 703"/>
                    <a:gd name="T120" fmla="*/ 2147483646 w 747"/>
                    <a:gd name="T121" fmla="*/ 2147483646 h 703"/>
                    <a:gd name="T122" fmla="*/ 2147483646 w 747"/>
                    <a:gd name="T123" fmla="*/ 2147483646 h 703"/>
                    <a:gd name="T124" fmla="*/ 2147483646 w 747"/>
                    <a:gd name="T125" fmla="*/ 2147483646 h 70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47"/>
                    <a:gd name="T190" fmla="*/ 0 h 703"/>
                    <a:gd name="T191" fmla="*/ 747 w 747"/>
                    <a:gd name="T192" fmla="*/ 703 h 70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47" h="703">
                      <a:moveTo>
                        <a:pt x="360" y="687"/>
                      </a:moveTo>
                      <a:lnTo>
                        <a:pt x="361" y="686"/>
                      </a:lnTo>
                      <a:lnTo>
                        <a:pt x="361" y="679"/>
                      </a:lnTo>
                      <a:lnTo>
                        <a:pt x="362" y="676"/>
                      </a:lnTo>
                      <a:lnTo>
                        <a:pt x="362" y="672"/>
                      </a:lnTo>
                      <a:lnTo>
                        <a:pt x="364" y="661"/>
                      </a:lnTo>
                      <a:lnTo>
                        <a:pt x="363" y="652"/>
                      </a:lnTo>
                      <a:lnTo>
                        <a:pt x="363" y="650"/>
                      </a:lnTo>
                      <a:lnTo>
                        <a:pt x="363" y="640"/>
                      </a:lnTo>
                      <a:lnTo>
                        <a:pt x="365" y="637"/>
                      </a:lnTo>
                      <a:lnTo>
                        <a:pt x="371" y="630"/>
                      </a:lnTo>
                      <a:lnTo>
                        <a:pt x="379" y="625"/>
                      </a:lnTo>
                      <a:lnTo>
                        <a:pt x="383" y="625"/>
                      </a:lnTo>
                      <a:lnTo>
                        <a:pt x="389" y="618"/>
                      </a:lnTo>
                      <a:lnTo>
                        <a:pt x="390" y="618"/>
                      </a:lnTo>
                      <a:lnTo>
                        <a:pt x="387" y="617"/>
                      </a:lnTo>
                      <a:lnTo>
                        <a:pt x="384" y="616"/>
                      </a:lnTo>
                      <a:lnTo>
                        <a:pt x="386" y="614"/>
                      </a:lnTo>
                      <a:lnTo>
                        <a:pt x="386" y="615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5" y="615"/>
                      </a:lnTo>
                      <a:lnTo>
                        <a:pt x="386" y="616"/>
                      </a:lnTo>
                      <a:lnTo>
                        <a:pt x="387" y="616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7" y="616"/>
                      </a:lnTo>
                      <a:lnTo>
                        <a:pt x="387" y="615"/>
                      </a:lnTo>
                      <a:lnTo>
                        <a:pt x="387" y="614"/>
                      </a:lnTo>
                      <a:lnTo>
                        <a:pt x="387" y="615"/>
                      </a:lnTo>
                      <a:lnTo>
                        <a:pt x="386" y="615"/>
                      </a:lnTo>
                      <a:lnTo>
                        <a:pt x="386" y="614"/>
                      </a:lnTo>
                      <a:lnTo>
                        <a:pt x="395" y="609"/>
                      </a:lnTo>
                      <a:lnTo>
                        <a:pt x="397" y="608"/>
                      </a:lnTo>
                      <a:lnTo>
                        <a:pt x="398" y="605"/>
                      </a:lnTo>
                      <a:lnTo>
                        <a:pt x="399" y="603"/>
                      </a:lnTo>
                      <a:lnTo>
                        <a:pt x="401" y="602"/>
                      </a:lnTo>
                      <a:lnTo>
                        <a:pt x="402" y="602"/>
                      </a:lnTo>
                      <a:lnTo>
                        <a:pt x="403" y="602"/>
                      </a:lnTo>
                      <a:lnTo>
                        <a:pt x="404" y="602"/>
                      </a:lnTo>
                      <a:lnTo>
                        <a:pt x="405" y="602"/>
                      </a:lnTo>
                      <a:lnTo>
                        <a:pt x="406" y="599"/>
                      </a:lnTo>
                      <a:lnTo>
                        <a:pt x="406" y="598"/>
                      </a:lnTo>
                      <a:lnTo>
                        <a:pt x="398" y="589"/>
                      </a:lnTo>
                      <a:lnTo>
                        <a:pt x="397" y="589"/>
                      </a:lnTo>
                      <a:lnTo>
                        <a:pt x="397" y="588"/>
                      </a:lnTo>
                      <a:lnTo>
                        <a:pt x="397" y="587"/>
                      </a:lnTo>
                      <a:lnTo>
                        <a:pt x="396" y="587"/>
                      </a:lnTo>
                      <a:lnTo>
                        <a:pt x="394" y="587"/>
                      </a:lnTo>
                      <a:lnTo>
                        <a:pt x="392" y="586"/>
                      </a:lnTo>
                      <a:lnTo>
                        <a:pt x="392" y="585"/>
                      </a:lnTo>
                      <a:lnTo>
                        <a:pt x="391" y="583"/>
                      </a:lnTo>
                      <a:lnTo>
                        <a:pt x="390" y="583"/>
                      </a:lnTo>
                      <a:lnTo>
                        <a:pt x="389" y="583"/>
                      </a:lnTo>
                      <a:lnTo>
                        <a:pt x="389" y="584"/>
                      </a:lnTo>
                      <a:lnTo>
                        <a:pt x="388" y="584"/>
                      </a:lnTo>
                      <a:lnTo>
                        <a:pt x="388" y="585"/>
                      </a:lnTo>
                      <a:lnTo>
                        <a:pt x="387" y="584"/>
                      </a:lnTo>
                      <a:lnTo>
                        <a:pt x="386" y="583"/>
                      </a:lnTo>
                      <a:lnTo>
                        <a:pt x="385" y="582"/>
                      </a:lnTo>
                      <a:lnTo>
                        <a:pt x="384" y="581"/>
                      </a:lnTo>
                      <a:lnTo>
                        <a:pt x="383" y="581"/>
                      </a:lnTo>
                      <a:lnTo>
                        <a:pt x="382" y="581"/>
                      </a:lnTo>
                      <a:lnTo>
                        <a:pt x="381" y="580"/>
                      </a:lnTo>
                      <a:lnTo>
                        <a:pt x="381" y="579"/>
                      </a:lnTo>
                      <a:lnTo>
                        <a:pt x="380" y="579"/>
                      </a:lnTo>
                      <a:lnTo>
                        <a:pt x="379" y="580"/>
                      </a:lnTo>
                      <a:lnTo>
                        <a:pt x="379" y="581"/>
                      </a:lnTo>
                      <a:lnTo>
                        <a:pt x="377" y="580"/>
                      </a:lnTo>
                      <a:lnTo>
                        <a:pt x="376" y="579"/>
                      </a:lnTo>
                      <a:lnTo>
                        <a:pt x="376" y="578"/>
                      </a:lnTo>
                      <a:lnTo>
                        <a:pt x="376" y="577"/>
                      </a:lnTo>
                      <a:lnTo>
                        <a:pt x="375" y="578"/>
                      </a:lnTo>
                      <a:lnTo>
                        <a:pt x="375" y="577"/>
                      </a:lnTo>
                      <a:lnTo>
                        <a:pt x="374" y="576"/>
                      </a:lnTo>
                      <a:lnTo>
                        <a:pt x="374" y="574"/>
                      </a:lnTo>
                      <a:lnTo>
                        <a:pt x="373" y="574"/>
                      </a:lnTo>
                      <a:lnTo>
                        <a:pt x="373" y="573"/>
                      </a:lnTo>
                      <a:lnTo>
                        <a:pt x="373" y="572"/>
                      </a:lnTo>
                      <a:lnTo>
                        <a:pt x="372" y="572"/>
                      </a:lnTo>
                      <a:lnTo>
                        <a:pt x="372" y="571"/>
                      </a:lnTo>
                      <a:lnTo>
                        <a:pt x="372" y="570"/>
                      </a:lnTo>
                      <a:lnTo>
                        <a:pt x="372" y="569"/>
                      </a:lnTo>
                      <a:lnTo>
                        <a:pt x="371" y="569"/>
                      </a:lnTo>
                      <a:lnTo>
                        <a:pt x="370" y="569"/>
                      </a:lnTo>
                      <a:lnTo>
                        <a:pt x="369" y="569"/>
                      </a:lnTo>
                      <a:lnTo>
                        <a:pt x="368" y="569"/>
                      </a:lnTo>
                      <a:lnTo>
                        <a:pt x="368" y="570"/>
                      </a:lnTo>
                      <a:lnTo>
                        <a:pt x="368" y="569"/>
                      </a:lnTo>
                      <a:lnTo>
                        <a:pt x="367" y="569"/>
                      </a:lnTo>
                      <a:lnTo>
                        <a:pt x="366" y="569"/>
                      </a:lnTo>
                      <a:lnTo>
                        <a:pt x="365" y="568"/>
                      </a:lnTo>
                      <a:lnTo>
                        <a:pt x="364" y="568"/>
                      </a:lnTo>
                      <a:lnTo>
                        <a:pt x="363" y="566"/>
                      </a:lnTo>
                      <a:lnTo>
                        <a:pt x="362" y="566"/>
                      </a:lnTo>
                      <a:lnTo>
                        <a:pt x="362" y="565"/>
                      </a:lnTo>
                      <a:lnTo>
                        <a:pt x="362" y="564"/>
                      </a:lnTo>
                      <a:lnTo>
                        <a:pt x="361" y="563"/>
                      </a:lnTo>
                      <a:lnTo>
                        <a:pt x="360" y="563"/>
                      </a:lnTo>
                      <a:lnTo>
                        <a:pt x="359" y="562"/>
                      </a:lnTo>
                      <a:lnTo>
                        <a:pt x="360" y="560"/>
                      </a:lnTo>
                      <a:lnTo>
                        <a:pt x="359" y="559"/>
                      </a:lnTo>
                      <a:lnTo>
                        <a:pt x="358" y="559"/>
                      </a:lnTo>
                      <a:lnTo>
                        <a:pt x="357" y="558"/>
                      </a:lnTo>
                      <a:lnTo>
                        <a:pt x="357" y="557"/>
                      </a:lnTo>
                      <a:lnTo>
                        <a:pt x="358" y="556"/>
                      </a:lnTo>
                      <a:lnTo>
                        <a:pt x="358" y="555"/>
                      </a:lnTo>
                      <a:lnTo>
                        <a:pt x="357" y="553"/>
                      </a:lnTo>
                      <a:lnTo>
                        <a:pt x="357" y="552"/>
                      </a:lnTo>
                      <a:lnTo>
                        <a:pt x="356" y="552"/>
                      </a:lnTo>
                      <a:lnTo>
                        <a:pt x="356" y="551"/>
                      </a:lnTo>
                      <a:lnTo>
                        <a:pt x="357" y="551"/>
                      </a:lnTo>
                      <a:lnTo>
                        <a:pt x="357" y="549"/>
                      </a:lnTo>
                      <a:lnTo>
                        <a:pt x="356" y="548"/>
                      </a:lnTo>
                      <a:lnTo>
                        <a:pt x="356" y="547"/>
                      </a:lnTo>
                      <a:lnTo>
                        <a:pt x="355" y="546"/>
                      </a:lnTo>
                      <a:lnTo>
                        <a:pt x="355" y="545"/>
                      </a:lnTo>
                      <a:lnTo>
                        <a:pt x="355" y="544"/>
                      </a:lnTo>
                      <a:lnTo>
                        <a:pt x="354" y="543"/>
                      </a:lnTo>
                      <a:lnTo>
                        <a:pt x="355" y="543"/>
                      </a:lnTo>
                      <a:lnTo>
                        <a:pt x="355" y="542"/>
                      </a:lnTo>
                      <a:lnTo>
                        <a:pt x="354" y="541"/>
                      </a:lnTo>
                      <a:lnTo>
                        <a:pt x="353" y="540"/>
                      </a:lnTo>
                      <a:lnTo>
                        <a:pt x="353" y="539"/>
                      </a:lnTo>
                      <a:lnTo>
                        <a:pt x="352" y="539"/>
                      </a:lnTo>
                      <a:lnTo>
                        <a:pt x="352" y="538"/>
                      </a:lnTo>
                      <a:lnTo>
                        <a:pt x="353" y="538"/>
                      </a:lnTo>
                      <a:lnTo>
                        <a:pt x="353" y="537"/>
                      </a:lnTo>
                      <a:lnTo>
                        <a:pt x="352" y="537"/>
                      </a:lnTo>
                      <a:lnTo>
                        <a:pt x="352" y="536"/>
                      </a:lnTo>
                      <a:lnTo>
                        <a:pt x="351" y="536"/>
                      </a:lnTo>
                      <a:lnTo>
                        <a:pt x="351" y="535"/>
                      </a:lnTo>
                      <a:lnTo>
                        <a:pt x="352" y="534"/>
                      </a:lnTo>
                      <a:lnTo>
                        <a:pt x="352" y="533"/>
                      </a:lnTo>
                      <a:lnTo>
                        <a:pt x="351" y="533"/>
                      </a:lnTo>
                      <a:lnTo>
                        <a:pt x="350" y="533"/>
                      </a:lnTo>
                      <a:lnTo>
                        <a:pt x="351" y="533"/>
                      </a:lnTo>
                      <a:lnTo>
                        <a:pt x="351" y="532"/>
                      </a:lnTo>
                      <a:lnTo>
                        <a:pt x="350" y="531"/>
                      </a:lnTo>
                      <a:lnTo>
                        <a:pt x="349" y="530"/>
                      </a:lnTo>
                      <a:lnTo>
                        <a:pt x="349" y="529"/>
                      </a:lnTo>
                      <a:lnTo>
                        <a:pt x="350" y="529"/>
                      </a:lnTo>
                      <a:lnTo>
                        <a:pt x="350" y="528"/>
                      </a:lnTo>
                      <a:lnTo>
                        <a:pt x="351" y="528"/>
                      </a:lnTo>
                      <a:lnTo>
                        <a:pt x="351" y="527"/>
                      </a:lnTo>
                      <a:lnTo>
                        <a:pt x="350" y="527"/>
                      </a:lnTo>
                      <a:lnTo>
                        <a:pt x="349" y="527"/>
                      </a:lnTo>
                      <a:lnTo>
                        <a:pt x="349" y="526"/>
                      </a:lnTo>
                      <a:lnTo>
                        <a:pt x="349" y="525"/>
                      </a:lnTo>
                      <a:lnTo>
                        <a:pt x="349" y="526"/>
                      </a:lnTo>
                      <a:lnTo>
                        <a:pt x="348" y="525"/>
                      </a:lnTo>
                      <a:lnTo>
                        <a:pt x="348" y="526"/>
                      </a:lnTo>
                      <a:lnTo>
                        <a:pt x="347" y="525"/>
                      </a:lnTo>
                      <a:lnTo>
                        <a:pt x="346" y="525"/>
                      </a:lnTo>
                      <a:lnTo>
                        <a:pt x="345" y="525"/>
                      </a:lnTo>
                      <a:lnTo>
                        <a:pt x="346" y="524"/>
                      </a:lnTo>
                      <a:lnTo>
                        <a:pt x="345" y="524"/>
                      </a:lnTo>
                      <a:lnTo>
                        <a:pt x="344" y="525"/>
                      </a:lnTo>
                      <a:lnTo>
                        <a:pt x="344" y="524"/>
                      </a:lnTo>
                      <a:lnTo>
                        <a:pt x="343" y="524"/>
                      </a:lnTo>
                      <a:lnTo>
                        <a:pt x="343" y="523"/>
                      </a:lnTo>
                      <a:lnTo>
                        <a:pt x="342" y="523"/>
                      </a:lnTo>
                      <a:lnTo>
                        <a:pt x="341" y="522"/>
                      </a:lnTo>
                      <a:lnTo>
                        <a:pt x="342" y="522"/>
                      </a:lnTo>
                      <a:lnTo>
                        <a:pt x="341" y="521"/>
                      </a:lnTo>
                      <a:lnTo>
                        <a:pt x="341" y="520"/>
                      </a:lnTo>
                      <a:lnTo>
                        <a:pt x="340" y="520"/>
                      </a:lnTo>
                      <a:lnTo>
                        <a:pt x="340" y="519"/>
                      </a:lnTo>
                      <a:lnTo>
                        <a:pt x="340" y="518"/>
                      </a:lnTo>
                      <a:lnTo>
                        <a:pt x="340" y="517"/>
                      </a:lnTo>
                      <a:lnTo>
                        <a:pt x="340" y="516"/>
                      </a:lnTo>
                      <a:lnTo>
                        <a:pt x="339" y="516"/>
                      </a:lnTo>
                      <a:lnTo>
                        <a:pt x="339" y="517"/>
                      </a:lnTo>
                      <a:lnTo>
                        <a:pt x="338" y="516"/>
                      </a:lnTo>
                      <a:lnTo>
                        <a:pt x="337" y="516"/>
                      </a:lnTo>
                      <a:lnTo>
                        <a:pt x="336" y="515"/>
                      </a:lnTo>
                      <a:lnTo>
                        <a:pt x="336" y="514"/>
                      </a:lnTo>
                      <a:lnTo>
                        <a:pt x="335" y="514"/>
                      </a:lnTo>
                      <a:lnTo>
                        <a:pt x="335" y="513"/>
                      </a:lnTo>
                      <a:lnTo>
                        <a:pt x="334" y="513"/>
                      </a:lnTo>
                      <a:lnTo>
                        <a:pt x="333" y="513"/>
                      </a:lnTo>
                      <a:lnTo>
                        <a:pt x="333" y="512"/>
                      </a:lnTo>
                      <a:lnTo>
                        <a:pt x="332" y="512"/>
                      </a:lnTo>
                      <a:lnTo>
                        <a:pt x="331" y="512"/>
                      </a:lnTo>
                      <a:lnTo>
                        <a:pt x="330" y="511"/>
                      </a:lnTo>
                      <a:lnTo>
                        <a:pt x="329" y="510"/>
                      </a:lnTo>
                      <a:lnTo>
                        <a:pt x="330" y="510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1" y="508"/>
                      </a:lnTo>
                      <a:lnTo>
                        <a:pt x="330" y="508"/>
                      </a:lnTo>
                      <a:lnTo>
                        <a:pt x="329" y="508"/>
                      </a:lnTo>
                      <a:lnTo>
                        <a:pt x="328" y="508"/>
                      </a:lnTo>
                      <a:lnTo>
                        <a:pt x="327" y="507"/>
                      </a:lnTo>
                      <a:lnTo>
                        <a:pt x="327" y="508"/>
                      </a:lnTo>
                      <a:lnTo>
                        <a:pt x="327" y="507"/>
                      </a:lnTo>
                      <a:lnTo>
                        <a:pt x="326" y="507"/>
                      </a:lnTo>
                      <a:lnTo>
                        <a:pt x="326" y="506"/>
                      </a:lnTo>
                      <a:lnTo>
                        <a:pt x="325" y="506"/>
                      </a:lnTo>
                      <a:lnTo>
                        <a:pt x="325" y="505"/>
                      </a:lnTo>
                      <a:lnTo>
                        <a:pt x="324" y="505"/>
                      </a:lnTo>
                      <a:lnTo>
                        <a:pt x="324" y="506"/>
                      </a:lnTo>
                      <a:lnTo>
                        <a:pt x="323" y="506"/>
                      </a:lnTo>
                      <a:lnTo>
                        <a:pt x="322" y="507"/>
                      </a:lnTo>
                      <a:lnTo>
                        <a:pt x="322" y="508"/>
                      </a:lnTo>
                      <a:lnTo>
                        <a:pt x="321" y="508"/>
                      </a:lnTo>
                      <a:lnTo>
                        <a:pt x="320" y="508"/>
                      </a:lnTo>
                      <a:lnTo>
                        <a:pt x="320" y="509"/>
                      </a:lnTo>
                      <a:lnTo>
                        <a:pt x="319" y="509"/>
                      </a:lnTo>
                      <a:lnTo>
                        <a:pt x="318" y="509"/>
                      </a:lnTo>
                      <a:lnTo>
                        <a:pt x="318" y="508"/>
                      </a:lnTo>
                      <a:lnTo>
                        <a:pt x="318" y="507"/>
                      </a:lnTo>
                      <a:lnTo>
                        <a:pt x="317" y="506"/>
                      </a:lnTo>
                      <a:lnTo>
                        <a:pt x="316" y="506"/>
                      </a:lnTo>
                      <a:lnTo>
                        <a:pt x="316" y="505"/>
                      </a:lnTo>
                      <a:lnTo>
                        <a:pt x="315" y="505"/>
                      </a:lnTo>
                      <a:lnTo>
                        <a:pt x="314" y="504"/>
                      </a:lnTo>
                      <a:lnTo>
                        <a:pt x="314" y="503"/>
                      </a:lnTo>
                      <a:lnTo>
                        <a:pt x="313" y="503"/>
                      </a:lnTo>
                      <a:lnTo>
                        <a:pt x="287" y="478"/>
                      </a:lnTo>
                      <a:lnTo>
                        <a:pt x="287" y="477"/>
                      </a:lnTo>
                      <a:lnTo>
                        <a:pt x="288" y="477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7" y="475"/>
                      </a:lnTo>
                      <a:lnTo>
                        <a:pt x="287" y="474"/>
                      </a:lnTo>
                      <a:lnTo>
                        <a:pt x="286" y="474"/>
                      </a:lnTo>
                      <a:lnTo>
                        <a:pt x="287" y="474"/>
                      </a:lnTo>
                      <a:lnTo>
                        <a:pt x="287" y="473"/>
                      </a:lnTo>
                      <a:lnTo>
                        <a:pt x="288" y="473"/>
                      </a:lnTo>
                      <a:lnTo>
                        <a:pt x="287" y="472"/>
                      </a:lnTo>
                      <a:lnTo>
                        <a:pt x="287" y="471"/>
                      </a:lnTo>
                      <a:lnTo>
                        <a:pt x="287" y="472"/>
                      </a:lnTo>
                      <a:lnTo>
                        <a:pt x="286" y="472"/>
                      </a:lnTo>
                      <a:lnTo>
                        <a:pt x="286" y="471"/>
                      </a:lnTo>
                      <a:lnTo>
                        <a:pt x="286" y="470"/>
                      </a:lnTo>
                      <a:lnTo>
                        <a:pt x="286" y="469"/>
                      </a:lnTo>
                      <a:lnTo>
                        <a:pt x="285" y="469"/>
                      </a:lnTo>
                      <a:lnTo>
                        <a:pt x="284" y="469"/>
                      </a:lnTo>
                      <a:lnTo>
                        <a:pt x="284" y="468"/>
                      </a:lnTo>
                      <a:lnTo>
                        <a:pt x="284" y="467"/>
                      </a:lnTo>
                      <a:lnTo>
                        <a:pt x="284" y="466"/>
                      </a:lnTo>
                      <a:lnTo>
                        <a:pt x="283" y="465"/>
                      </a:lnTo>
                      <a:lnTo>
                        <a:pt x="284" y="465"/>
                      </a:lnTo>
                      <a:lnTo>
                        <a:pt x="283" y="465"/>
                      </a:lnTo>
                      <a:lnTo>
                        <a:pt x="283" y="464"/>
                      </a:lnTo>
                      <a:lnTo>
                        <a:pt x="283" y="463"/>
                      </a:lnTo>
                      <a:lnTo>
                        <a:pt x="282" y="463"/>
                      </a:lnTo>
                      <a:lnTo>
                        <a:pt x="282" y="462"/>
                      </a:lnTo>
                      <a:lnTo>
                        <a:pt x="281" y="462"/>
                      </a:lnTo>
                      <a:lnTo>
                        <a:pt x="281" y="461"/>
                      </a:lnTo>
                      <a:lnTo>
                        <a:pt x="280" y="461"/>
                      </a:lnTo>
                      <a:lnTo>
                        <a:pt x="279" y="461"/>
                      </a:lnTo>
                      <a:lnTo>
                        <a:pt x="278" y="461"/>
                      </a:lnTo>
                      <a:lnTo>
                        <a:pt x="278" y="460"/>
                      </a:lnTo>
                      <a:lnTo>
                        <a:pt x="277" y="460"/>
                      </a:lnTo>
                      <a:lnTo>
                        <a:pt x="277" y="458"/>
                      </a:lnTo>
                      <a:lnTo>
                        <a:pt x="276" y="458"/>
                      </a:lnTo>
                      <a:lnTo>
                        <a:pt x="276" y="457"/>
                      </a:lnTo>
                      <a:lnTo>
                        <a:pt x="269" y="457"/>
                      </a:lnTo>
                      <a:lnTo>
                        <a:pt x="268" y="456"/>
                      </a:lnTo>
                      <a:lnTo>
                        <a:pt x="267" y="456"/>
                      </a:lnTo>
                      <a:lnTo>
                        <a:pt x="266" y="455"/>
                      </a:lnTo>
                      <a:lnTo>
                        <a:pt x="265" y="455"/>
                      </a:lnTo>
                      <a:lnTo>
                        <a:pt x="264" y="455"/>
                      </a:lnTo>
                      <a:lnTo>
                        <a:pt x="264" y="454"/>
                      </a:lnTo>
                      <a:lnTo>
                        <a:pt x="263" y="454"/>
                      </a:lnTo>
                      <a:lnTo>
                        <a:pt x="262" y="453"/>
                      </a:lnTo>
                      <a:lnTo>
                        <a:pt x="262" y="454"/>
                      </a:lnTo>
                      <a:lnTo>
                        <a:pt x="261" y="453"/>
                      </a:lnTo>
                      <a:lnTo>
                        <a:pt x="260" y="453"/>
                      </a:lnTo>
                      <a:lnTo>
                        <a:pt x="259" y="453"/>
                      </a:lnTo>
                      <a:lnTo>
                        <a:pt x="258" y="454"/>
                      </a:lnTo>
                      <a:lnTo>
                        <a:pt x="257" y="453"/>
                      </a:lnTo>
                      <a:lnTo>
                        <a:pt x="257" y="454"/>
                      </a:lnTo>
                      <a:lnTo>
                        <a:pt x="257" y="453"/>
                      </a:lnTo>
                      <a:lnTo>
                        <a:pt x="256" y="453"/>
                      </a:lnTo>
                      <a:lnTo>
                        <a:pt x="256" y="454"/>
                      </a:lnTo>
                      <a:lnTo>
                        <a:pt x="254" y="454"/>
                      </a:lnTo>
                      <a:lnTo>
                        <a:pt x="254" y="455"/>
                      </a:lnTo>
                      <a:lnTo>
                        <a:pt x="253" y="454"/>
                      </a:lnTo>
                      <a:lnTo>
                        <a:pt x="253" y="453"/>
                      </a:lnTo>
                      <a:lnTo>
                        <a:pt x="252" y="453"/>
                      </a:lnTo>
                      <a:lnTo>
                        <a:pt x="252" y="452"/>
                      </a:lnTo>
                      <a:lnTo>
                        <a:pt x="251" y="452"/>
                      </a:lnTo>
                      <a:lnTo>
                        <a:pt x="252" y="451"/>
                      </a:lnTo>
                      <a:lnTo>
                        <a:pt x="251" y="451"/>
                      </a:lnTo>
                      <a:lnTo>
                        <a:pt x="251" y="450"/>
                      </a:lnTo>
                      <a:lnTo>
                        <a:pt x="250" y="450"/>
                      </a:lnTo>
                      <a:lnTo>
                        <a:pt x="249" y="449"/>
                      </a:lnTo>
                      <a:lnTo>
                        <a:pt x="249" y="448"/>
                      </a:lnTo>
                      <a:lnTo>
                        <a:pt x="249" y="447"/>
                      </a:lnTo>
                      <a:lnTo>
                        <a:pt x="248" y="447"/>
                      </a:lnTo>
                      <a:lnTo>
                        <a:pt x="248" y="448"/>
                      </a:lnTo>
                      <a:lnTo>
                        <a:pt x="247" y="448"/>
                      </a:lnTo>
                      <a:lnTo>
                        <a:pt x="246" y="448"/>
                      </a:lnTo>
                      <a:lnTo>
                        <a:pt x="245" y="448"/>
                      </a:lnTo>
                      <a:lnTo>
                        <a:pt x="244" y="448"/>
                      </a:lnTo>
                      <a:lnTo>
                        <a:pt x="245" y="447"/>
                      </a:lnTo>
                      <a:lnTo>
                        <a:pt x="244" y="447"/>
                      </a:lnTo>
                      <a:lnTo>
                        <a:pt x="245" y="447"/>
                      </a:lnTo>
                      <a:lnTo>
                        <a:pt x="245" y="446"/>
                      </a:lnTo>
                      <a:lnTo>
                        <a:pt x="245" y="445"/>
                      </a:lnTo>
                      <a:lnTo>
                        <a:pt x="244" y="445"/>
                      </a:lnTo>
                      <a:lnTo>
                        <a:pt x="243" y="445"/>
                      </a:lnTo>
                      <a:lnTo>
                        <a:pt x="243" y="444"/>
                      </a:lnTo>
                      <a:lnTo>
                        <a:pt x="242" y="444"/>
                      </a:lnTo>
                      <a:lnTo>
                        <a:pt x="243" y="444"/>
                      </a:lnTo>
                      <a:lnTo>
                        <a:pt x="243" y="443"/>
                      </a:lnTo>
                      <a:lnTo>
                        <a:pt x="243" y="442"/>
                      </a:lnTo>
                      <a:lnTo>
                        <a:pt x="242" y="441"/>
                      </a:lnTo>
                      <a:lnTo>
                        <a:pt x="241" y="441"/>
                      </a:lnTo>
                      <a:lnTo>
                        <a:pt x="241" y="440"/>
                      </a:lnTo>
                      <a:lnTo>
                        <a:pt x="241" y="439"/>
                      </a:lnTo>
                      <a:lnTo>
                        <a:pt x="241" y="438"/>
                      </a:lnTo>
                      <a:lnTo>
                        <a:pt x="240" y="438"/>
                      </a:lnTo>
                      <a:lnTo>
                        <a:pt x="240" y="437"/>
                      </a:lnTo>
                      <a:lnTo>
                        <a:pt x="239" y="437"/>
                      </a:lnTo>
                      <a:lnTo>
                        <a:pt x="239" y="436"/>
                      </a:lnTo>
                      <a:lnTo>
                        <a:pt x="238" y="436"/>
                      </a:lnTo>
                      <a:lnTo>
                        <a:pt x="237" y="436"/>
                      </a:lnTo>
                      <a:lnTo>
                        <a:pt x="236" y="436"/>
                      </a:lnTo>
                      <a:lnTo>
                        <a:pt x="237" y="437"/>
                      </a:lnTo>
                      <a:lnTo>
                        <a:pt x="236" y="437"/>
                      </a:lnTo>
                      <a:lnTo>
                        <a:pt x="236" y="438"/>
                      </a:lnTo>
                      <a:lnTo>
                        <a:pt x="236" y="439"/>
                      </a:lnTo>
                      <a:lnTo>
                        <a:pt x="235" y="439"/>
                      </a:lnTo>
                      <a:lnTo>
                        <a:pt x="235" y="440"/>
                      </a:lnTo>
                      <a:lnTo>
                        <a:pt x="234" y="440"/>
                      </a:lnTo>
                      <a:lnTo>
                        <a:pt x="234" y="441"/>
                      </a:lnTo>
                      <a:lnTo>
                        <a:pt x="233" y="441"/>
                      </a:lnTo>
                      <a:lnTo>
                        <a:pt x="234" y="442"/>
                      </a:lnTo>
                      <a:lnTo>
                        <a:pt x="233" y="442"/>
                      </a:lnTo>
                      <a:lnTo>
                        <a:pt x="232" y="442"/>
                      </a:lnTo>
                      <a:lnTo>
                        <a:pt x="232" y="441"/>
                      </a:lnTo>
                      <a:lnTo>
                        <a:pt x="231" y="441"/>
                      </a:lnTo>
                      <a:lnTo>
                        <a:pt x="230" y="440"/>
                      </a:lnTo>
                      <a:lnTo>
                        <a:pt x="229" y="440"/>
                      </a:lnTo>
                      <a:lnTo>
                        <a:pt x="228" y="440"/>
                      </a:lnTo>
                      <a:lnTo>
                        <a:pt x="228" y="439"/>
                      </a:lnTo>
                      <a:lnTo>
                        <a:pt x="227" y="439"/>
                      </a:lnTo>
                      <a:lnTo>
                        <a:pt x="226" y="438"/>
                      </a:lnTo>
                      <a:lnTo>
                        <a:pt x="225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4" y="436"/>
                      </a:lnTo>
                      <a:lnTo>
                        <a:pt x="224" y="435"/>
                      </a:lnTo>
                      <a:lnTo>
                        <a:pt x="223" y="435"/>
                      </a:lnTo>
                      <a:lnTo>
                        <a:pt x="222" y="435"/>
                      </a:lnTo>
                      <a:lnTo>
                        <a:pt x="221" y="435"/>
                      </a:lnTo>
                      <a:lnTo>
                        <a:pt x="221" y="434"/>
                      </a:lnTo>
                      <a:lnTo>
                        <a:pt x="220" y="434"/>
                      </a:lnTo>
                      <a:lnTo>
                        <a:pt x="218" y="434"/>
                      </a:lnTo>
                      <a:lnTo>
                        <a:pt x="217" y="434"/>
                      </a:lnTo>
                      <a:lnTo>
                        <a:pt x="218" y="434"/>
                      </a:lnTo>
                      <a:lnTo>
                        <a:pt x="217" y="433"/>
                      </a:lnTo>
                      <a:lnTo>
                        <a:pt x="217" y="432"/>
                      </a:lnTo>
                      <a:lnTo>
                        <a:pt x="217" y="431"/>
                      </a:lnTo>
                      <a:lnTo>
                        <a:pt x="217" y="430"/>
                      </a:lnTo>
                      <a:lnTo>
                        <a:pt x="217" y="429"/>
                      </a:lnTo>
                      <a:lnTo>
                        <a:pt x="216" y="429"/>
                      </a:lnTo>
                      <a:lnTo>
                        <a:pt x="217" y="428"/>
                      </a:lnTo>
                      <a:lnTo>
                        <a:pt x="216" y="428"/>
                      </a:lnTo>
                      <a:lnTo>
                        <a:pt x="216" y="427"/>
                      </a:lnTo>
                      <a:lnTo>
                        <a:pt x="215" y="427"/>
                      </a:lnTo>
                      <a:lnTo>
                        <a:pt x="214" y="427"/>
                      </a:lnTo>
                      <a:lnTo>
                        <a:pt x="214" y="426"/>
                      </a:lnTo>
                      <a:lnTo>
                        <a:pt x="215" y="425"/>
                      </a:lnTo>
                      <a:lnTo>
                        <a:pt x="214" y="424"/>
                      </a:lnTo>
                      <a:lnTo>
                        <a:pt x="213" y="424"/>
                      </a:lnTo>
                      <a:lnTo>
                        <a:pt x="213" y="423"/>
                      </a:lnTo>
                      <a:lnTo>
                        <a:pt x="214" y="423"/>
                      </a:lnTo>
                      <a:lnTo>
                        <a:pt x="213" y="422"/>
                      </a:lnTo>
                      <a:lnTo>
                        <a:pt x="212" y="422"/>
                      </a:lnTo>
                      <a:lnTo>
                        <a:pt x="211" y="422"/>
                      </a:lnTo>
                      <a:lnTo>
                        <a:pt x="211" y="421"/>
                      </a:lnTo>
                      <a:lnTo>
                        <a:pt x="210" y="421"/>
                      </a:lnTo>
                      <a:lnTo>
                        <a:pt x="209" y="420"/>
                      </a:lnTo>
                      <a:lnTo>
                        <a:pt x="209" y="419"/>
                      </a:lnTo>
                      <a:lnTo>
                        <a:pt x="210" y="419"/>
                      </a:lnTo>
                      <a:lnTo>
                        <a:pt x="210" y="418"/>
                      </a:lnTo>
                      <a:lnTo>
                        <a:pt x="210" y="417"/>
                      </a:lnTo>
                      <a:lnTo>
                        <a:pt x="210" y="416"/>
                      </a:lnTo>
                      <a:lnTo>
                        <a:pt x="209" y="415"/>
                      </a:lnTo>
                      <a:lnTo>
                        <a:pt x="209" y="414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8" y="413"/>
                      </a:lnTo>
                      <a:lnTo>
                        <a:pt x="208" y="412"/>
                      </a:lnTo>
                      <a:lnTo>
                        <a:pt x="208" y="411"/>
                      </a:lnTo>
                      <a:lnTo>
                        <a:pt x="208" y="410"/>
                      </a:lnTo>
                      <a:lnTo>
                        <a:pt x="208" y="411"/>
                      </a:lnTo>
                      <a:lnTo>
                        <a:pt x="207" y="410"/>
                      </a:lnTo>
                      <a:lnTo>
                        <a:pt x="206" y="410"/>
                      </a:lnTo>
                      <a:lnTo>
                        <a:pt x="206" y="409"/>
                      </a:lnTo>
                      <a:lnTo>
                        <a:pt x="206" y="408"/>
                      </a:lnTo>
                      <a:lnTo>
                        <a:pt x="206" y="409"/>
                      </a:lnTo>
                      <a:lnTo>
                        <a:pt x="205" y="409"/>
                      </a:lnTo>
                      <a:lnTo>
                        <a:pt x="204" y="409"/>
                      </a:lnTo>
                      <a:lnTo>
                        <a:pt x="203" y="409"/>
                      </a:lnTo>
                      <a:lnTo>
                        <a:pt x="203" y="408"/>
                      </a:lnTo>
                      <a:lnTo>
                        <a:pt x="202" y="408"/>
                      </a:lnTo>
                      <a:lnTo>
                        <a:pt x="202" y="407"/>
                      </a:lnTo>
                      <a:lnTo>
                        <a:pt x="201" y="407"/>
                      </a:lnTo>
                      <a:lnTo>
                        <a:pt x="201" y="406"/>
                      </a:lnTo>
                      <a:lnTo>
                        <a:pt x="201" y="405"/>
                      </a:lnTo>
                      <a:lnTo>
                        <a:pt x="202" y="404"/>
                      </a:lnTo>
                      <a:lnTo>
                        <a:pt x="201" y="404"/>
                      </a:lnTo>
                      <a:lnTo>
                        <a:pt x="201" y="403"/>
                      </a:lnTo>
                      <a:lnTo>
                        <a:pt x="201" y="402"/>
                      </a:lnTo>
                      <a:lnTo>
                        <a:pt x="200" y="402"/>
                      </a:lnTo>
                      <a:lnTo>
                        <a:pt x="199" y="402"/>
                      </a:lnTo>
                      <a:lnTo>
                        <a:pt x="199" y="401"/>
                      </a:lnTo>
                      <a:lnTo>
                        <a:pt x="198" y="401"/>
                      </a:lnTo>
                      <a:lnTo>
                        <a:pt x="197" y="401"/>
                      </a:lnTo>
                      <a:lnTo>
                        <a:pt x="196" y="401"/>
                      </a:lnTo>
                      <a:lnTo>
                        <a:pt x="196" y="400"/>
                      </a:lnTo>
                      <a:lnTo>
                        <a:pt x="196" y="399"/>
                      </a:lnTo>
                      <a:lnTo>
                        <a:pt x="196" y="398"/>
                      </a:lnTo>
                      <a:lnTo>
                        <a:pt x="195" y="398"/>
                      </a:lnTo>
                      <a:lnTo>
                        <a:pt x="194" y="398"/>
                      </a:lnTo>
                      <a:lnTo>
                        <a:pt x="194" y="396"/>
                      </a:lnTo>
                      <a:lnTo>
                        <a:pt x="194" y="395"/>
                      </a:lnTo>
                      <a:lnTo>
                        <a:pt x="193" y="395"/>
                      </a:lnTo>
                      <a:lnTo>
                        <a:pt x="192" y="395"/>
                      </a:lnTo>
                      <a:lnTo>
                        <a:pt x="191" y="394"/>
                      </a:lnTo>
                      <a:lnTo>
                        <a:pt x="190" y="394"/>
                      </a:lnTo>
                      <a:lnTo>
                        <a:pt x="190" y="393"/>
                      </a:lnTo>
                      <a:lnTo>
                        <a:pt x="189" y="392"/>
                      </a:lnTo>
                      <a:lnTo>
                        <a:pt x="189" y="391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8" y="389"/>
                      </a:lnTo>
                      <a:lnTo>
                        <a:pt x="188" y="388"/>
                      </a:lnTo>
                      <a:lnTo>
                        <a:pt x="187" y="389"/>
                      </a:lnTo>
                      <a:lnTo>
                        <a:pt x="186" y="390"/>
                      </a:lnTo>
                      <a:lnTo>
                        <a:pt x="185" y="390"/>
                      </a:lnTo>
                      <a:lnTo>
                        <a:pt x="185" y="389"/>
                      </a:lnTo>
                      <a:lnTo>
                        <a:pt x="184" y="389"/>
                      </a:lnTo>
                      <a:lnTo>
                        <a:pt x="183" y="389"/>
                      </a:lnTo>
                      <a:lnTo>
                        <a:pt x="182" y="390"/>
                      </a:lnTo>
                      <a:lnTo>
                        <a:pt x="182" y="391"/>
                      </a:lnTo>
                      <a:lnTo>
                        <a:pt x="181" y="391"/>
                      </a:lnTo>
                      <a:lnTo>
                        <a:pt x="181" y="392"/>
                      </a:lnTo>
                      <a:lnTo>
                        <a:pt x="181" y="393"/>
                      </a:lnTo>
                      <a:lnTo>
                        <a:pt x="181" y="394"/>
                      </a:lnTo>
                      <a:lnTo>
                        <a:pt x="181" y="395"/>
                      </a:lnTo>
                      <a:lnTo>
                        <a:pt x="181" y="396"/>
                      </a:lnTo>
                      <a:lnTo>
                        <a:pt x="182" y="396"/>
                      </a:lnTo>
                      <a:lnTo>
                        <a:pt x="182" y="397"/>
                      </a:lnTo>
                      <a:lnTo>
                        <a:pt x="181" y="397"/>
                      </a:lnTo>
                      <a:lnTo>
                        <a:pt x="181" y="398"/>
                      </a:lnTo>
                      <a:lnTo>
                        <a:pt x="180" y="398"/>
                      </a:lnTo>
                      <a:lnTo>
                        <a:pt x="180" y="399"/>
                      </a:lnTo>
                      <a:lnTo>
                        <a:pt x="180" y="400"/>
                      </a:lnTo>
                      <a:lnTo>
                        <a:pt x="180" y="401"/>
                      </a:lnTo>
                      <a:lnTo>
                        <a:pt x="179" y="401"/>
                      </a:lnTo>
                      <a:lnTo>
                        <a:pt x="178" y="400"/>
                      </a:lnTo>
                      <a:lnTo>
                        <a:pt x="177" y="400"/>
                      </a:lnTo>
                      <a:lnTo>
                        <a:pt x="176" y="401"/>
                      </a:lnTo>
                      <a:lnTo>
                        <a:pt x="176" y="400"/>
                      </a:lnTo>
                      <a:lnTo>
                        <a:pt x="175" y="399"/>
                      </a:lnTo>
                      <a:lnTo>
                        <a:pt x="175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4" y="401"/>
                      </a:lnTo>
                      <a:lnTo>
                        <a:pt x="174" y="402"/>
                      </a:lnTo>
                      <a:lnTo>
                        <a:pt x="174" y="403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2" y="404"/>
                      </a:lnTo>
                      <a:lnTo>
                        <a:pt x="172" y="405"/>
                      </a:lnTo>
                      <a:lnTo>
                        <a:pt x="171" y="405"/>
                      </a:lnTo>
                      <a:lnTo>
                        <a:pt x="170" y="405"/>
                      </a:lnTo>
                      <a:lnTo>
                        <a:pt x="169" y="405"/>
                      </a:lnTo>
                      <a:lnTo>
                        <a:pt x="170" y="406"/>
                      </a:lnTo>
                      <a:lnTo>
                        <a:pt x="169" y="407"/>
                      </a:lnTo>
                      <a:lnTo>
                        <a:pt x="168" y="407"/>
                      </a:lnTo>
                      <a:lnTo>
                        <a:pt x="167" y="407"/>
                      </a:lnTo>
                      <a:lnTo>
                        <a:pt x="166" y="407"/>
                      </a:lnTo>
                      <a:lnTo>
                        <a:pt x="166" y="408"/>
                      </a:lnTo>
                      <a:lnTo>
                        <a:pt x="165" y="408"/>
                      </a:lnTo>
                      <a:lnTo>
                        <a:pt x="165" y="409"/>
                      </a:lnTo>
                      <a:lnTo>
                        <a:pt x="164" y="409"/>
                      </a:lnTo>
                      <a:lnTo>
                        <a:pt x="164" y="410"/>
                      </a:lnTo>
                      <a:lnTo>
                        <a:pt x="163" y="410"/>
                      </a:lnTo>
                      <a:lnTo>
                        <a:pt x="163" y="409"/>
                      </a:lnTo>
                      <a:lnTo>
                        <a:pt x="162" y="410"/>
                      </a:lnTo>
                      <a:lnTo>
                        <a:pt x="161" y="411"/>
                      </a:lnTo>
                      <a:lnTo>
                        <a:pt x="161" y="412"/>
                      </a:lnTo>
                      <a:lnTo>
                        <a:pt x="160" y="412"/>
                      </a:lnTo>
                      <a:lnTo>
                        <a:pt x="160" y="413"/>
                      </a:lnTo>
                      <a:lnTo>
                        <a:pt x="159" y="413"/>
                      </a:lnTo>
                      <a:lnTo>
                        <a:pt x="158" y="412"/>
                      </a:lnTo>
                      <a:lnTo>
                        <a:pt x="157" y="413"/>
                      </a:lnTo>
                      <a:lnTo>
                        <a:pt x="156" y="413"/>
                      </a:lnTo>
                      <a:lnTo>
                        <a:pt x="155" y="413"/>
                      </a:lnTo>
                      <a:lnTo>
                        <a:pt x="155" y="414"/>
                      </a:lnTo>
                      <a:lnTo>
                        <a:pt x="154" y="414"/>
                      </a:lnTo>
                      <a:lnTo>
                        <a:pt x="154" y="413"/>
                      </a:lnTo>
                      <a:lnTo>
                        <a:pt x="153" y="413"/>
                      </a:lnTo>
                      <a:lnTo>
                        <a:pt x="152" y="413"/>
                      </a:lnTo>
                      <a:lnTo>
                        <a:pt x="151" y="412"/>
                      </a:lnTo>
                      <a:lnTo>
                        <a:pt x="150" y="413"/>
                      </a:lnTo>
                      <a:lnTo>
                        <a:pt x="149" y="413"/>
                      </a:lnTo>
                      <a:lnTo>
                        <a:pt x="148" y="413"/>
                      </a:lnTo>
                      <a:lnTo>
                        <a:pt x="148" y="412"/>
                      </a:lnTo>
                      <a:lnTo>
                        <a:pt x="147" y="411"/>
                      </a:lnTo>
                      <a:lnTo>
                        <a:pt x="147" y="410"/>
                      </a:lnTo>
                      <a:lnTo>
                        <a:pt x="147" y="409"/>
                      </a:lnTo>
                      <a:lnTo>
                        <a:pt x="147" y="408"/>
                      </a:lnTo>
                      <a:lnTo>
                        <a:pt x="147" y="407"/>
                      </a:lnTo>
                      <a:lnTo>
                        <a:pt x="147" y="405"/>
                      </a:lnTo>
                      <a:lnTo>
                        <a:pt x="148" y="404"/>
                      </a:lnTo>
                      <a:lnTo>
                        <a:pt x="148" y="403"/>
                      </a:lnTo>
                      <a:lnTo>
                        <a:pt x="148" y="402"/>
                      </a:lnTo>
                      <a:lnTo>
                        <a:pt x="148" y="401"/>
                      </a:lnTo>
                      <a:lnTo>
                        <a:pt x="148" y="400"/>
                      </a:lnTo>
                      <a:lnTo>
                        <a:pt x="148" y="399"/>
                      </a:lnTo>
                      <a:lnTo>
                        <a:pt x="148" y="398"/>
                      </a:lnTo>
                      <a:lnTo>
                        <a:pt x="148" y="397"/>
                      </a:lnTo>
                      <a:lnTo>
                        <a:pt x="149" y="396"/>
                      </a:lnTo>
                      <a:lnTo>
                        <a:pt x="148" y="396"/>
                      </a:lnTo>
                      <a:lnTo>
                        <a:pt x="148" y="395"/>
                      </a:lnTo>
                      <a:lnTo>
                        <a:pt x="149" y="394"/>
                      </a:lnTo>
                      <a:lnTo>
                        <a:pt x="148" y="393"/>
                      </a:lnTo>
                      <a:lnTo>
                        <a:pt x="149" y="392"/>
                      </a:lnTo>
                      <a:lnTo>
                        <a:pt x="150" y="391"/>
                      </a:lnTo>
                      <a:lnTo>
                        <a:pt x="150" y="390"/>
                      </a:lnTo>
                      <a:lnTo>
                        <a:pt x="150" y="389"/>
                      </a:lnTo>
                      <a:lnTo>
                        <a:pt x="150" y="388"/>
                      </a:lnTo>
                      <a:lnTo>
                        <a:pt x="149" y="388"/>
                      </a:lnTo>
                      <a:lnTo>
                        <a:pt x="149" y="387"/>
                      </a:lnTo>
                      <a:lnTo>
                        <a:pt x="149" y="386"/>
                      </a:lnTo>
                      <a:lnTo>
                        <a:pt x="148" y="386"/>
                      </a:lnTo>
                      <a:lnTo>
                        <a:pt x="148" y="385"/>
                      </a:lnTo>
                      <a:lnTo>
                        <a:pt x="148" y="384"/>
                      </a:lnTo>
                      <a:lnTo>
                        <a:pt x="147" y="384"/>
                      </a:lnTo>
                      <a:lnTo>
                        <a:pt x="147" y="383"/>
                      </a:lnTo>
                      <a:lnTo>
                        <a:pt x="148" y="383"/>
                      </a:lnTo>
                      <a:lnTo>
                        <a:pt x="148" y="382"/>
                      </a:lnTo>
                      <a:lnTo>
                        <a:pt x="147" y="382"/>
                      </a:lnTo>
                      <a:lnTo>
                        <a:pt x="146" y="382"/>
                      </a:lnTo>
                      <a:lnTo>
                        <a:pt x="146" y="381"/>
                      </a:lnTo>
                      <a:lnTo>
                        <a:pt x="145" y="381"/>
                      </a:lnTo>
                      <a:lnTo>
                        <a:pt x="144" y="381"/>
                      </a:lnTo>
                      <a:lnTo>
                        <a:pt x="144" y="380"/>
                      </a:lnTo>
                      <a:lnTo>
                        <a:pt x="144" y="379"/>
                      </a:lnTo>
                      <a:lnTo>
                        <a:pt x="144" y="378"/>
                      </a:lnTo>
                      <a:lnTo>
                        <a:pt x="143" y="378"/>
                      </a:lnTo>
                      <a:lnTo>
                        <a:pt x="142" y="378"/>
                      </a:lnTo>
                      <a:lnTo>
                        <a:pt x="142" y="379"/>
                      </a:lnTo>
                      <a:lnTo>
                        <a:pt x="141" y="379"/>
                      </a:lnTo>
                      <a:lnTo>
                        <a:pt x="141" y="378"/>
                      </a:lnTo>
                      <a:lnTo>
                        <a:pt x="140" y="377"/>
                      </a:lnTo>
                      <a:lnTo>
                        <a:pt x="140" y="376"/>
                      </a:lnTo>
                      <a:lnTo>
                        <a:pt x="139" y="376"/>
                      </a:lnTo>
                      <a:lnTo>
                        <a:pt x="139" y="377"/>
                      </a:lnTo>
                      <a:lnTo>
                        <a:pt x="138" y="377"/>
                      </a:lnTo>
                      <a:lnTo>
                        <a:pt x="138" y="376"/>
                      </a:lnTo>
                      <a:lnTo>
                        <a:pt x="138" y="375"/>
                      </a:lnTo>
                      <a:lnTo>
                        <a:pt x="138" y="374"/>
                      </a:lnTo>
                      <a:lnTo>
                        <a:pt x="137" y="374"/>
                      </a:lnTo>
                      <a:lnTo>
                        <a:pt x="136" y="373"/>
                      </a:lnTo>
                      <a:lnTo>
                        <a:pt x="136" y="372"/>
                      </a:lnTo>
                      <a:lnTo>
                        <a:pt x="137" y="372"/>
                      </a:lnTo>
                      <a:lnTo>
                        <a:pt x="137" y="371"/>
                      </a:lnTo>
                      <a:lnTo>
                        <a:pt x="137" y="370"/>
                      </a:lnTo>
                      <a:lnTo>
                        <a:pt x="137" y="371"/>
                      </a:lnTo>
                      <a:lnTo>
                        <a:pt x="136" y="370"/>
                      </a:lnTo>
                      <a:lnTo>
                        <a:pt x="135" y="369"/>
                      </a:lnTo>
                      <a:lnTo>
                        <a:pt x="134" y="368"/>
                      </a:lnTo>
                      <a:lnTo>
                        <a:pt x="134" y="367"/>
                      </a:lnTo>
                      <a:lnTo>
                        <a:pt x="135" y="367"/>
                      </a:lnTo>
                      <a:lnTo>
                        <a:pt x="135" y="366"/>
                      </a:lnTo>
                      <a:lnTo>
                        <a:pt x="134" y="366"/>
                      </a:lnTo>
                      <a:lnTo>
                        <a:pt x="133" y="365"/>
                      </a:lnTo>
                      <a:lnTo>
                        <a:pt x="134" y="364"/>
                      </a:lnTo>
                      <a:lnTo>
                        <a:pt x="134" y="363"/>
                      </a:lnTo>
                      <a:lnTo>
                        <a:pt x="133" y="362"/>
                      </a:lnTo>
                      <a:lnTo>
                        <a:pt x="132" y="362"/>
                      </a:lnTo>
                      <a:lnTo>
                        <a:pt x="131" y="363"/>
                      </a:lnTo>
                      <a:lnTo>
                        <a:pt x="130" y="363"/>
                      </a:lnTo>
                      <a:lnTo>
                        <a:pt x="130" y="362"/>
                      </a:lnTo>
                      <a:lnTo>
                        <a:pt x="129" y="361"/>
                      </a:lnTo>
                      <a:lnTo>
                        <a:pt x="129" y="360"/>
                      </a:lnTo>
                      <a:lnTo>
                        <a:pt x="130" y="360"/>
                      </a:lnTo>
                      <a:lnTo>
                        <a:pt x="129" y="360"/>
                      </a:lnTo>
                      <a:lnTo>
                        <a:pt x="129" y="359"/>
                      </a:lnTo>
                      <a:lnTo>
                        <a:pt x="128" y="359"/>
                      </a:lnTo>
                      <a:lnTo>
                        <a:pt x="127" y="359"/>
                      </a:lnTo>
                      <a:lnTo>
                        <a:pt x="127" y="361"/>
                      </a:lnTo>
                      <a:lnTo>
                        <a:pt x="126" y="360"/>
                      </a:lnTo>
                      <a:lnTo>
                        <a:pt x="126" y="359"/>
                      </a:lnTo>
                      <a:lnTo>
                        <a:pt x="127" y="358"/>
                      </a:lnTo>
                      <a:lnTo>
                        <a:pt x="126" y="357"/>
                      </a:lnTo>
                      <a:lnTo>
                        <a:pt x="125" y="358"/>
                      </a:lnTo>
                      <a:lnTo>
                        <a:pt x="124" y="358"/>
                      </a:lnTo>
                      <a:lnTo>
                        <a:pt x="125" y="357"/>
                      </a:lnTo>
                      <a:lnTo>
                        <a:pt x="125" y="356"/>
                      </a:lnTo>
                      <a:lnTo>
                        <a:pt x="124" y="356"/>
                      </a:lnTo>
                      <a:lnTo>
                        <a:pt x="124" y="355"/>
                      </a:lnTo>
                      <a:lnTo>
                        <a:pt x="124" y="354"/>
                      </a:lnTo>
                      <a:lnTo>
                        <a:pt x="124" y="353"/>
                      </a:lnTo>
                      <a:lnTo>
                        <a:pt x="124" y="354"/>
                      </a:lnTo>
                      <a:lnTo>
                        <a:pt x="123" y="354"/>
                      </a:lnTo>
                      <a:lnTo>
                        <a:pt x="122" y="354"/>
                      </a:lnTo>
                      <a:lnTo>
                        <a:pt x="121" y="354"/>
                      </a:lnTo>
                      <a:lnTo>
                        <a:pt x="120" y="354"/>
                      </a:lnTo>
                      <a:lnTo>
                        <a:pt x="120" y="353"/>
                      </a:lnTo>
                      <a:lnTo>
                        <a:pt x="119" y="353"/>
                      </a:lnTo>
                      <a:lnTo>
                        <a:pt x="120" y="353"/>
                      </a:lnTo>
                      <a:lnTo>
                        <a:pt x="120" y="352"/>
                      </a:lnTo>
                      <a:lnTo>
                        <a:pt x="119" y="352"/>
                      </a:lnTo>
                      <a:lnTo>
                        <a:pt x="118" y="351"/>
                      </a:lnTo>
                      <a:lnTo>
                        <a:pt x="118" y="350"/>
                      </a:lnTo>
                      <a:lnTo>
                        <a:pt x="117" y="350"/>
                      </a:lnTo>
                      <a:lnTo>
                        <a:pt x="117" y="351"/>
                      </a:lnTo>
                      <a:lnTo>
                        <a:pt x="116" y="351"/>
                      </a:lnTo>
                      <a:lnTo>
                        <a:pt x="115" y="351"/>
                      </a:lnTo>
                      <a:lnTo>
                        <a:pt x="115" y="350"/>
                      </a:lnTo>
                      <a:lnTo>
                        <a:pt x="114" y="349"/>
                      </a:lnTo>
                      <a:lnTo>
                        <a:pt x="114" y="348"/>
                      </a:lnTo>
                      <a:lnTo>
                        <a:pt x="113" y="348"/>
                      </a:lnTo>
                      <a:lnTo>
                        <a:pt x="113" y="347"/>
                      </a:lnTo>
                      <a:lnTo>
                        <a:pt x="114" y="347"/>
                      </a:lnTo>
                      <a:lnTo>
                        <a:pt x="114" y="346"/>
                      </a:lnTo>
                      <a:lnTo>
                        <a:pt x="114" y="345"/>
                      </a:lnTo>
                      <a:lnTo>
                        <a:pt x="113" y="345"/>
                      </a:lnTo>
                      <a:lnTo>
                        <a:pt x="113" y="344"/>
                      </a:lnTo>
                      <a:lnTo>
                        <a:pt x="112" y="344"/>
                      </a:lnTo>
                      <a:lnTo>
                        <a:pt x="111" y="344"/>
                      </a:lnTo>
                      <a:lnTo>
                        <a:pt x="110" y="344"/>
                      </a:lnTo>
                      <a:lnTo>
                        <a:pt x="110" y="343"/>
                      </a:lnTo>
                      <a:lnTo>
                        <a:pt x="109" y="343"/>
                      </a:lnTo>
                      <a:lnTo>
                        <a:pt x="109" y="342"/>
                      </a:lnTo>
                      <a:lnTo>
                        <a:pt x="110" y="342"/>
                      </a:lnTo>
                      <a:lnTo>
                        <a:pt x="110" y="341"/>
                      </a:lnTo>
                      <a:lnTo>
                        <a:pt x="109" y="340"/>
                      </a:lnTo>
                      <a:lnTo>
                        <a:pt x="109" y="339"/>
                      </a:lnTo>
                      <a:lnTo>
                        <a:pt x="108" y="339"/>
                      </a:lnTo>
                      <a:lnTo>
                        <a:pt x="107" y="339"/>
                      </a:lnTo>
                      <a:lnTo>
                        <a:pt x="107" y="340"/>
                      </a:lnTo>
                      <a:lnTo>
                        <a:pt x="106" y="340"/>
                      </a:lnTo>
                      <a:lnTo>
                        <a:pt x="105" y="339"/>
                      </a:lnTo>
                      <a:lnTo>
                        <a:pt x="104" y="338"/>
                      </a:lnTo>
                      <a:lnTo>
                        <a:pt x="105" y="337"/>
                      </a:lnTo>
                      <a:lnTo>
                        <a:pt x="104" y="337"/>
                      </a:lnTo>
                      <a:lnTo>
                        <a:pt x="104" y="336"/>
                      </a:lnTo>
                      <a:lnTo>
                        <a:pt x="103" y="336"/>
                      </a:lnTo>
                      <a:lnTo>
                        <a:pt x="102" y="336"/>
                      </a:lnTo>
                      <a:lnTo>
                        <a:pt x="101" y="336"/>
                      </a:lnTo>
                      <a:lnTo>
                        <a:pt x="101" y="335"/>
                      </a:lnTo>
                      <a:lnTo>
                        <a:pt x="100" y="334"/>
                      </a:lnTo>
                      <a:lnTo>
                        <a:pt x="101" y="334"/>
                      </a:lnTo>
                      <a:lnTo>
                        <a:pt x="101" y="333"/>
                      </a:lnTo>
                      <a:lnTo>
                        <a:pt x="102" y="333"/>
                      </a:lnTo>
                      <a:lnTo>
                        <a:pt x="101" y="332"/>
                      </a:lnTo>
                      <a:lnTo>
                        <a:pt x="101" y="331"/>
                      </a:lnTo>
                      <a:lnTo>
                        <a:pt x="100" y="332"/>
                      </a:lnTo>
                      <a:lnTo>
                        <a:pt x="100" y="331"/>
                      </a:lnTo>
                      <a:lnTo>
                        <a:pt x="98" y="330"/>
                      </a:lnTo>
                      <a:lnTo>
                        <a:pt x="98" y="329"/>
                      </a:lnTo>
                      <a:lnTo>
                        <a:pt x="98" y="328"/>
                      </a:lnTo>
                      <a:lnTo>
                        <a:pt x="97" y="328"/>
                      </a:lnTo>
                      <a:lnTo>
                        <a:pt x="96" y="329"/>
                      </a:lnTo>
                      <a:lnTo>
                        <a:pt x="95" y="329"/>
                      </a:lnTo>
                      <a:lnTo>
                        <a:pt x="95" y="330"/>
                      </a:lnTo>
                      <a:lnTo>
                        <a:pt x="94" y="330"/>
                      </a:lnTo>
                      <a:lnTo>
                        <a:pt x="94" y="329"/>
                      </a:lnTo>
                      <a:lnTo>
                        <a:pt x="95" y="328"/>
                      </a:lnTo>
                      <a:lnTo>
                        <a:pt x="95" y="327"/>
                      </a:lnTo>
                      <a:lnTo>
                        <a:pt x="95" y="326"/>
                      </a:lnTo>
                      <a:lnTo>
                        <a:pt x="95" y="325"/>
                      </a:lnTo>
                      <a:lnTo>
                        <a:pt x="94" y="326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4" y="324"/>
                      </a:lnTo>
                      <a:lnTo>
                        <a:pt x="92" y="322"/>
                      </a:lnTo>
                      <a:lnTo>
                        <a:pt x="92" y="321"/>
                      </a:lnTo>
                      <a:lnTo>
                        <a:pt x="91" y="321"/>
                      </a:lnTo>
                      <a:lnTo>
                        <a:pt x="90" y="321"/>
                      </a:lnTo>
                      <a:lnTo>
                        <a:pt x="90" y="320"/>
                      </a:lnTo>
                      <a:lnTo>
                        <a:pt x="91" y="320"/>
                      </a:lnTo>
                      <a:lnTo>
                        <a:pt x="92" y="320"/>
                      </a:lnTo>
                      <a:lnTo>
                        <a:pt x="92" y="319"/>
                      </a:lnTo>
                      <a:lnTo>
                        <a:pt x="91" y="319"/>
                      </a:lnTo>
                      <a:lnTo>
                        <a:pt x="90" y="318"/>
                      </a:lnTo>
                      <a:lnTo>
                        <a:pt x="89" y="319"/>
                      </a:lnTo>
                      <a:lnTo>
                        <a:pt x="89" y="318"/>
                      </a:lnTo>
                      <a:lnTo>
                        <a:pt x="88" y="318"/>
                      </a:lnTo>
                      <a:lnTo>
                        <a:pt x="88" y="319"/>
                      </a:lnTo>
                      <a:lnTo>
                        <a:pt x="87" y="319"/>
                      </a:lnTo>
                      <a:lnTo>
                        <a:pt x="87" y="318"/>
                      </a:lnTo>
                      <a:lnTo>
                        <a:pt x="86" y="317"/>
                      </a:lnTo>
                      <a:lnTo>
                        <a:pt x="87" y="317"/>
                      </a:lnTo>
                      <a:lnTo>
                        <a:pt x="87" y="316"/>
                      </a:lnTo>
                      <a:lnTo>
                        <a:pt x="86" y="316"/>
                      </a:lnTo>
                      <a:lnTo>
                        <a:pt x="85" y="317"/>
                      </a:lnTo>
                      <a:lnTo>
                        <a:pt x="84" y="316"/>
                      </a:lnTo>
                      <a:lnTo>
                        <a:pt x="83" y="315"/>
                      </a:lnTo>
                      <a:lnTo>
                        <a:pt x="82" y="314"/>
                      </a:lnTo>
                      <a:lnTo>
                        <a:pt x="81" y="314"/>
                      </a:lnTo>
                      <a:lnTo>
                        <a:pt x="80" y="315"/>
                      </a:lnTo>
                      <a:lnTo>
                        <a:pt x="80" y="314"/>
                      </a:lnTo>
                      <a:lnTo>
                        <a:pt x="79" y="313"/>
                      </a:lnTo>
                      <a:lnTo>
                        <a:pt x="80" y="313"/>
                      </a:lnTo>
                      <a:lnTo>
                        <a:pt x="80" y="312"/>
                      </a:lnTo>
                      <a:lnTo>
                        <a:pt x="80" y="311"/>
                      </a:lnTo>
                      <a:lnTo>
                        <a:pt x="79" y="310"/>
                      </a:lnTo>
                      <a:lnTo>
                        <a:pt x="78" y="310"/>
                      </a:lnTo>
                      <a:lnTo>
                        <a:pt x="78" y="309"/>
                      </a:lnTo>
                      <a:lnTo>
                        <a:pt x="77" y="308"/>
                      </a:lnTo>
                      <a:lnTo>
                        <a:pt x="77" y="309"/>
                      </a:lnTo>
                      <a:lnTo>
                        <a:pt x="76" y="309"/>
                      </a:lnTo>
                      <a:lnTo>
                        <a:pt x="76" y="308"/>
                      </a:lnTo>
                      <a:lnTo>
                        <a:pt x="75" y="307"/>
                      </a:lnTo>
                      <a:lnTo>
                        <a:pt x="74" y="307"/>
                      </a:lnTo>
                      <a:lnTo>
                        <a:pt x="73" y="307"/>
                      </a:lnTo>
                      <a:lnTo>
                        <a:pt x="72" y="307"/>
                      </a:lnTo>
                      <a:lnTo>
                        <a:pt x="71" y="307"/>
                      </a:lnTo>
                      <a:lnTo>
                        <a:pt x="71" y="306"/>
                      </a:lnTo>
                      <a:lnTo>
                        <a:pt x="70" y="306"/>
                      </a:lnTo>
                      <a:lnTo>
                        <a:pt x="70" y="307"/>
                      </a:lnTo>
                      <a:lnTo>
                        <a:pt x="69" y="308"/>
                      </a:lnTo>
                      <a:lnTo>
                        <a:pt x="69" y="309"/>
                      </a:lnTo>
                      <a:lnTo>
                        <a:pt x="68" y="309"/>
                      </a:lnTo>
                      <a:lnTo>
                        <a:pt x="67" y="309"/>
                      </a:lnTo>
                      <a:lnTo>
                        <a:pt x="67" y="308"/>
                      </a:lnTo>
                      <a:lnTo>
                        <a:pt x="68" y="308"/>
                      </a:lnTo>
                      <a:lnTo>
                        <a:pt x="67" y="308"/>
                      </a:lnTo>
                      <a:lnTo>
                        <a:pt x="67" y="307"/>
                      </a:lnTo>
                      <a:lnTo>
                        <a:pt x="66" y="307"/>
                      </a:lnTo>
                      <a:lnTo>
                        <a:pt x="65" y="307"/>
                      </a:lnTo>
                      <a:lnTo>
                        <a:pt x="64" y="308"/>
                      </a:lnTo>
                      <a:lnTo>
                        <a:pt x="63" y="307"/>
                      </a:lnTo>
                      <a:lnTo>
                        <a:pt x="62" y="307"/>
                      </a:lnTo>
                      <a:lnTo>
                        <a:pt x="61" y="307"/>
                      </a:lnTo>
                      <a:lnTo>
                        <a:pt x="61" y="306"/>
                      </a:lnTo>
                      <a:lnTo>
                        <a:pt x="60" y="306"/>
                      </a:lnTo>
                      <a:lnTo>
                        <a:pt x="59" y="306"/>
                      </a:lnTo>
                      <a:lnTo>
                        <a:pt x="57" y="306"/>
                      </a:lnTo>
                      <a:lnTo>
                        <a:pt x="57" y="307"/>
                      </a:lnTo>
                      <a:lnTo>
                        <a:pt x="57" y="308"/>
                      </a:lnTo>
                      <a:lnTo>
                        <a:pt x="56" y="308"/>
                      </a:lnTo>
                      <a:lnTo>
                        <a:pt x="55" y="308"/>
                      </a:lnTo>
                      <a:lnTo>
                        <a:pt x="54" y="307"/>
                      </a:lnTo>
                      <a:lnTo>
                        <a:pt x="53" y="308"/>
                      </a:lnTo>
                      <a:lnTo>
                        <a:pt x="53" y="307"/>
                      </a:lnTo>
                      <a:lnTo>
                        <a:pt x="53" y="306"/>
                      </a:lnTo>
                      <a:lnTo>
                        <a:pt x="54" y="306"/>
                      </a:lnTo>
                      <a:lnTo>
                        <a:pt x="53" y="306"/>
                      </a:lnTo>
                      <a:lnTo>
                        <a:pt x="52" y="306"/>
                      </a:lnTo>
                      <a:lnTo>
                        <a:pt x="52" y="307"/>
                      </a:lnTo>
                      <a:lnTo>
                        <a:pt x="51" y="308"/>
                      </a:lnTo>
                      <a:lnTo>
                        <a:pt x="51" y="309"/>
                      </a:lnTo>
                      <a:lnTo>
                        <a:pt x="52" y="309"/>
                      </a:lnTo>
                      <a:lnTo>
                        <a:pt x="51" y="310"/>
                      </a:lnTo>
                      <a:lnTo>
                        <a:pt x="51" y="309"/>
                      </a:lnTo>
                      <a:lnTo>
                        <a:pt x="50" y="309"/>
                      </a:lnTo>
                      <a:lnTo>
                        <a:pt x="49" y="309"/>
                      </a:lnTo>
                      <a:lnTo>
                        <a:pt x="49" y="310"/>
                      </a:lnTo>
                      <a:lnTo>
                        <a:pt x="50" y="310"/>
                      </a:lnTo>
                      <a:lnTo>
                        <a:pt x="50" y="311"/>
                      </a:lnTo>
                      <a:lnTo>
                        <a:pt x="49" y="312"/>
                      </a:lnTo>
                      <a:lnTo>
                        <a:pt x="48" y="312"/>
                      </a:lnTo>
                      <a:lnTo>
                        <a:pt x="47" y="312"/>
                      </a:lnTo>
                      <a:lnTo>
                        <a:pt x="47" y="313"/>
                      </a:lnTo>
                      <a:lnTo>
                        <a:pt x="46" y="314"/>
                      </a:lnTo>
                      <a:lnTo>
                        <a:pt x="46" y="315"/>
                      </a:lnTo>
                      <a:lnTo>
                        <a:pt x="45" y="316"/>
                      </a:lnTo>
                      <a:lnTo>
                        <a:pt x="45" y="317"/>
                      </a:lnTo>
                      <a:lnTo>
                        <a:pt x="44" y="317"/>
                      </a:lnTo>
                      <a:lnTo>
                        <a:pt x="44" y="318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5" y="321"/>
                      </a:lnTo>
                      <a:lnTo>
                        <a:pt x="45" y="322"/>
                      </a:lnTo>
                      <a:lnTo>
                        <a:pt x="44" y="322"/>
                      </a:lnTo>
                      <a:lnTo>
                        <a:pt x="44" y="323"/>
                      </a:lnTo>
                      <a:lnTo>
                        <a:pt x="43" y="323"/>
                      </a:lnTo>
                      <a:lnTo>
                        <a:pt x="42" y="324"/>
                      </a:lnTo>
                      <a:lnTo>
                        <a:pt x="41" y="325"/>
                      </a:lnTo>
                      <a:lnTo>
                        <a:pt x="41" y="326"/>
                      </a:lnTo>
                      <a:lnTo>
                        <a:pt x="40" y="326"/>
                      </a:lnTo>
                      <a:lnTo>
                        <a:pt x="40" y="327"/>
                      </a:lnTo>
                      <a:lnTo>
                        <a:pt x="39" y="327"/>
                      </a:lnTo>
                      <a:lnTo>
                        <a:pt x="38" y="327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6" y="325"/>
                      </a:lnTo>
                      <a:lnTo>
                        <a:pt x="35" y="325"/>
                      </a:lnTo>
                      <a:lnTo>
                        <a:pt x="34" y="325"/>
                      </a:lnTo>
                      <a:lnTo>
                        <a:pt x="34" y="326"/>
                      </a:lnTo>
                      <a:lnTo>
                        <a:pt x="34" y="327"/>
                      </a:lnTo>
                      <a:lnTo>
                        <a:pt x="33" y="327"/>
                      </a:lnTo>
                      <a:lnTo>
                        <a:pt x="32" y="327"/>
                      </a:lnTo>
                      <a:lnTo>
                        <a:pt x="32" y="326"/>
                      </a:lnTo>
                      <a:lnTo>
                        <a:pt x="31" y="326"/>
                      </a:lnTo>
                      <a:lnTo>
                        <a:pt x="31" y="325"/>
                      </a:lnTo>
                      <a:lnTo>
                        <a:pt x="31" y="324"/>
                      </a:lnTo>
                      <a:lnTo>
                        <a:pt x="30" y="324"/>
                      </a:lnTo>
                      <a:lnTo>
                        <a:pt x="29" y="325"/>
                      </a:lnTo>
                      <a:lnTo>
                        <a:pt x="28" y="325"/>
                      </a:lnTo>
                      <a:lnTo>
                        <a:pt x="27" y="326"/>
                      </a:lnTo>
                      <a:lnTo>
                        <a:pt x="26" y="326"/>
                      </a:lnTo>
                      <a:lnTo>
                        <a:pt x="26" y="325"/>
                      </a:lnTo>
                      <a:lnTo>
                        <a:pt x="25" y="325"/>
                      </a:lnTo>
                      <a:lnTo>
                        <a:pt x="24" y="325"/>
                      </a:lnTo>
                      <a:lnTo>
                        <a:pt x="24" y="326"/>
                      </a:lnTo>
                      <a:lnTo>
                        <a:pt x="24" y="327"/>
                      </a:lnTo>
                      <a:lnTo>
                        <a:pt x="23" y="327"/>
                      </a:lnTo>
                      <a:lnTo>
                        <a:pt x="23" y="328"/>
                      </a:lnTo>
                      <a:lnTo>
                        <a:pt x="22" y="328"/>
                      </a:lnTo>
                      <a:lnTo>
                        <a:pt x="21" y="328"/>
                      </a:lnTo>
                      <a:lnTo>
                        <a:pt x="20" y="328"/>
                      </a:lnTo>
                      <a:lnTo>
                        <a:pt x="20" y="327"/>
                      </a:lnTo>
                      <a:lnTo>
                        <a:pt x="20" y="326"/>
                      </a:lnTo>
                      <a:lnTo>
                        <a:pt x="21" y="326"/>
                      </a:lnTo>
                      <a:lnTo>
                        <a:pt x="21" y="325"/>
                      </a:lnTo>
                      <a:lnTo>
                        <a:pt x="20" y="325"/>
                      </a:lnTo>
                      <a:lnTo>
                        <a:pt x="18" y="325"/>
                      </a:lnTo>
                      <a:lnTo>
                        <a:pt x="17" y="325"/>
                      </a:lnTo>
                      <a:lnTo>
                        <a:pt x="17" y="324"/>
                      </a:lnTo>
                      <a:lnTo>
                        <a:pt x="16" y="324"/>
                      </a:lnTo>
                      <a:lnTo>
                        <a:pt x="15" y="324"/>
                      </a:lnTo>
                      <a:lnTo>
                        <a:pt x="14" y="324"/>
                      </a:lnTo>
                      <a:lnTo>
                        <a:pt x="14" y="325"/>
                      </a:lnTo>
                      <a:lnTo>
                        <a:pt x="13" y="326"/>
                      </a:lnTo>
                      <a:lnTo>
                        <a:pt x="13" y="327"/>
                      </a:lnTo>
                      <a:lnTo>
                        <a:pt x="12" y="326"/>
                      </a:lnTo>
                      <a:lnTo>
                        <a:pt x="11" y="326"/>
                      </a:lnTo>
                      <a:lnTo>
                        <a:pt x="10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7" y="323"/>
                      </a:lnTo>
                      <a:lnTo>
                        <a:pt x="7" y="322"/>
                      </a:lnTo>
                      <a:lnTo>
                        <a:pt x="8" y="321"/>
                      </a:lnTo>
                      <a:lnTo>
                        <a:pt x="8" y="319"/>
                      </a:lnTo>
                      <a:lnTo>
                        <a:pt x="8" y="318"/>
                      </a:lnTo>
                      <a:lnTo>
                        <a:pt x="3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3" y="315"/>
                      </a:lnTo>
                      <a:lnTo>
                        <a:pt x="4" y="315"/>
                      </a:lnTo>
                      <a:lnTo>
                        <a:pt x="6" y="314"/>
                      </a:lnTo>
                      <a:lnTo>
                        <a:pt x="7" y="314"/>
                      </a:lnTo>
                      <a:lnTo>
                        <a:pt x="9" y="313"/>
                      </a:lnTo>
                      <a:lnTo>
                        <a:pt x="10" y="312"/>
                      </a:lnTo>
                      <a:lnTo>
                        <a:pt x="14" y="310"/>
                      </a:lnTo>
                      <a:lnTo>
                        <a:pt x="15" y="309"/>
                      </a:lnTo>
                      <a:lnTo>
                        <a:pt x="16" y="308"/>
                      </a:lnTo>
                      <a:lnTo>
                        <a:pt x="17" y="307"/>
                      </a:lnTo>
                      <a:lnTo>
                        <a:pt x="17" y="306"/>
                      </a:lnTo>
                      <a:lnTo>
                        <a:pt x="18" y="305"/>
                      </a:lnTo>
                      <a:lnTo>
                        <a:pt x="18" y="304"/>
                      </a:lnTo>
                      <a:lnTo>
                        <a:pt x="19" y="302"/>
                      </a:lnTo>
                      <a:lnTo>
                        <a:pt x="23" y="299"/>
                      </a:lnTo>
                      <a:lnTo>
                        <a:pt x="24" y="298"/>
                      </a:lnTo>
                      <a:lnTo>
                        <a:pt x="27" y="297"/>
                      </a:lnTo>
                      <a:lnTo>
                        <a:pt x="29" y="295"/>
                      </a:lnTo>
                      <a:lnTo>
                        <a:pt x="29" y="294"/>
                      </a:lnTo>
                      <a:lnTo>
                        <a:pt x="29" y="293"/>
                      </a:lnTo>
                      <a:lnTo>
                        <a:pt x="30" y="293"/>
                      </a:lnTo>
                      <a:lnTo>
                        <a:pt x="30" y="290"/>
                      </a:lnTo>
                      <a:lnTo>
                        <a:pt x="30" y="289"/>
                      </a:lnTo>
                      <a:lnTo>
                        <a:pt x="30" y="287"/>
                      </a:lnTo>
                      <a:lnTo>
                        <a:pt x="30" y="286"/>
                      </a:lnTo>
                      <a:lnTo>
                        <a:pt x="30" y="284"/>
                      </a:lnTo>
                      <a:lnTo>
                        <a:pt x="30" y="283"/>
                      </a:lnTo>
                      <a:lnTo>
                        <a:pt x="31" y="282"/>
                      </a:lnTo>
                      <a:lnTo>
                        <a:pt x="33" y="279"/>
                      </a:lnTo>
                      <a:lnTo>
                        <a:pt x="34" y="277"/>
                      </a:lnTo>
                      <a:lnTo>
                        <a:pt x="36" y="276"/>
                      </a:lnTo>
                      <a:lnTo>
                        <a:pt x="38" y="274"/>
                      </a:lnTo>
                      <a:lnTo>
                        <a:pt x="39" y="273"/>
                      </a:lnTo>
                      <a:lnTo>
                        <a:pt x="40" y="273"/>
                      </a:lnTo>
                      <a:lnTo>
                        <a:pt x="42" y="273"/>
                      </a:lnTo>
                      <a:lnTo>
                        <a:pt x="45" y="274"/>
                      </a:lnTo>
                      <a:lnTo>
                        <a:pt x="48" y="272"/>
                      </a:lnTo>
                      <a:lnTo>
                        <a:pt x="51" y="270"/>
                      </a:lnTo>
                      <a:lnTo>
                        <a:pt x="56" y="266"/>
                      </a:lnTo>
                      <a:lnTo>
                        <a:pt x="57" y="265"/>
                      </a:lnTo>
                      <a:lnTo>
                        <a:pt x="58" y="264"/>
                      </a:lnTo>
                      <a:lnTo>
                        <a:pt x="59" y="263"/>
                      </a:lnTo>
                      <a:lnTo>
                        <a:pt x="59" y="262"/>
                      </a:lnTo>
                      <a:lnTo>
                        <a:pt x="60" y="261"/>
                      </a:lnTo>
                      <a:lnTo>
                        <a:pt x="60" y="260"/>
                      </a:lnTo>
                      <a:lnTo>
                        <a:pt x="61" y="260"/>
                      </a:lnTo>
                      <a:lnTo>
                        <a:pt x="63" y="259"/>
                      </a:lnTo>
                      <a:lnTo>
                        <a:pt x="64" y="259"/>
                      </a:lnTo>
                      <a:lnTo>
                        <a:pt x="64" y="258"/>
                      </a:lnTo>
                      <a:lnTo>
                        <a:pt x="63" y="257"/>
                      </a:lnTo>
                      <a:lnTo>
                        <a:pt x="64" y="255"/>
                      </a:lnTo>
                      <a:lnTo>
                        <a:pt x="65" y="253"/>
                      </a:lnTo>
                      <a:lnTo>
                        <a:pt x="66" y="252"/>
                      </a:lnTo>
                      <a:lnTo>
                        <a:pt x="67" y="252"/>
                      </a:lnTo>
                      <a:lnTo>
                        <a:pt x="68" y="251"/>
                      </a:lnTo>
                      <a:lnTo>
                        <a:pt x="68" y="250"/>
                      </a:lnTo>
                      <a:lnTo>
                        <a:pt x="69" y="248"/>
                      </a:lnTo>
                      <a:lnTo>
                        <a:pt x="70" y="248"/>
                      </a:lnTo>
                      <a:lnTo>
                        <a:pt x="71" y="247"/>
                      </a:lnTo>
                      <a:lnTo>
                        <a:pt x="73" y="246"/>
                      </a:lnTo>
                      <a:lnTo>
                        <a:pt x="73" y="245"/>
                      </a:lnTo>
                      <a:lnTo>
                        <a:pt x="76" y="244"/>
                      </a:lnTo>
                      <a:lnTo>
                        <a:pt x="77" y="243"/>
                      </a:lnTo>
                      <a:lnTo>
                        <a:pt x="78" y="243"/>
                      </a:lnTo>
                      <a:lnTo>
                        <a:pt x="79" y="242"/>
                      </a:lnTo>
                      <a:lnTo>
                        <a:pt x="79" y="241"/>
                      </a:lnTo>
                      <a:lnTo>
                        <a:pt x="80" y="240"/>
                      </a:lnTo>
                      <a:lnTo>
                        <a:pt x="80" y="239"/>
                      </a:lnTo>
                      <a:lnTo>
                        <a:pt x="81" y="238"/>
                      </a:lnTo>
                      <a:lnTo>
                        <a:pt x="82" y="237"/>
                      </a:lnTo>
                      <a:lnTo>
                        <a:pt x="82" y="236"/>
                      </a:lnTo>
                      <a:lnTo>
                        <a:pt x="82" y="235"/>
                      </a:lnTo>
                      <a:lnTo>
                        <a:pt x="82" y="233"/>
                      </a:lnTo>
                      <a:lnTo>
                        <a:pt x="83" y="232"/>
                      </a:lnTo>
                      <a:lnTo>
                        <a:pt x="83" y="231"/>
                      </a:lnTo>
                      <a:lnTo>
                        <a:pt x="84" y="231"/>
                      </a:lnTo>
                      <a:lnTo>
                        <a:pt x="88" y="230"/>
                      </a:lnTo>
                      <a:lnTo>
                        <a:pt x="89" y="230"/>
                      </a:lnTo>
                      <a:lnTo>
                        <a:pt x="90" y="229"/>
                      </a:lnTo>
                      <a:lnTo>
                        <a:pt x="90" y="228"/>
                      </a:lnTo>
                      <a:lnTo>
                        <a:pt x="91" y="227"/>
                      </a:lnTo>
                      <a:lnTo>
                        <a:pt x="92" y="225"/>
                      </a:lnTo>
                      <a:lnTo>
                        <a:pt x="92" y="224"/>
                      </a:lnTo>
                      <a:lnTo>
                        <a:pt x="94" y="221"/>
                      </a:lnTo>
                      <a:lnTo>
                        <a:pt x="95" y="219"/>
                      </a:lnTo>
                      <a:lnTo>
                        <a:pt x="94" y="218"/>
                      </a:lnTo>
                      <a:lnTo>
                        <a:pt x="94" y="217"/>
                      </a:lnTo>
                      <a:lnTo>
                        <a:pt x="94" y="216"/>
                      </a:lnTo>
                      <a:lnTo>
                        <a:pt x="94" y="215"/>
                      </a:lnTo>
                      <a:lnTo>
                        <a:pt x="95" y="213"/>
                      </a:lnTo>
                      <a:lnTo>
                        <a:pt x="95" y="212"/>
                      </a:lnTo>
                      <a:lnTo>
                        <a:pt x="97" y="211"/>
                      </a:lnTo>
                      <a:lnTo>
                        <a:pt x="98" y="209"/>
                      </a:lnTo>
                      <a:lnTo>
                        <a:pt x="100" y="207"/>
                      </a:lnTo>
                      <a:lnTo>
                        <a:pt x="100" y="205"/>
                      </a:lnTo>
                      <a:lnTo>
                        <a:pt x="101" y="204"/>
                      </a:lnTo>
                      <a:lnTo>
                        <a:pt x="102" y="204"/>
                      </a:lnTo>
                      <a:lnTo>
                        <a:pt x="104" y="204"/>
                      </a:lnTo>
                      <a:lnTo>
                        <a:pt x="105" y="204"/>
                      </a:lnTo>
                      <a:lnTo>
                        <a:pt x="107" y="202"/>
                      </a:lnTo>
                      <a:lnTo>
                        <a:pt x="108" y="202"/>
                      </a:lnTo>
                      <a:lnTo>
                        <a:pt x="115" y="201"/>
                      </a:lnTo>
                      <a:lnTo>
                        <a:pt x="116" y="201"/>
                      </a:lnTo>
                      <a:lnTo>
                        <a:pt x="117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9" y="194"/>
                      </a:lnTo>
                      <a:lnTo>
                        <a:pt x="118" y="194"/>
                      </a:lnTo>
                      <a:lnTo>
                        <a:pt x="117" y="193"/>
                      </a:lnTo>
                      <a:lnTo>
                        <a:pt x="117" y="192"/>
                      </a:lnTo>
                      <a:lnTo>
                        <a:pt x="118" y="190"/>
                      </a:lnTo>
                      <a:lnTo>
                        <a:pt x="118" y="189"/>
                      </a:lnTo>
                      <a:lnTo>
                        <a:pt x="120" y="188"/>
                      </a:lnTo>
                      <a:lnTo>
                        <a:pt x="121" y="187"/>
                      </a:lnTo>
                      <a:lnTo>
                        <a:pt x="122" y="187"/>
                      </a:lnTo>
                      <a:lnTo>
                        <a:pt x="123" y="186"/>
                      </a:lnTo>
                      <a:lnTo>
                        <a:pt x="125" y="186"/>
                      </a:lnTo>
                      <a:lnTo>
                        <a:pt x="125" y="185"/>
                      </a:lnTo>
                      <a:lnTo>
                        <a:pt x="126" y="184"/>
                      </a:lnTo>
                      <a:lnTo>
                        <a:pt x="127" y="183"/>
                      </a:lnTo>
                      <a:lnTo>
                        <a:pt x="128" y="182"/>
                      </a:lnTo>
                      <a:lnTo>
                        <a:pt x="128" y="181"/>
                      </a:lnTo>
                      <a:lnTo>
                        <a:pt x="128" y="179"/>
                      </a:lnTo>
                      <a:lnTo>
                        <a:pt x="129" y="179"/>
                      </a:lnTo>
                      <a:lnTo>
                        <a:pt x="129" y="178"/>
                      </a:lnTo>
                      <a:lnTo>
                        <a:pt x="129" y="175"/>
                      </a:lnTo>
                      <a:lnTo>
                        <a:pt x="128" y="174"/>
                      </a:lnTo>
                      <a:lnTo>
                        <a:pt x="128" y="173"/>
                      </a:lnTo>
                      <a:lnTo>
                        <a:pt x="128" y="172"/>
                      </a:lnTo>
                      <a:lnTo>
                        <a:pt x="129" y="171"/>
                      </a:lnTo>
                      <a:lnTo>
                        <a:pt x="130" y="170"/>
                      </a:lnTo>
                      <a:lnTo>
                        <a:pt x="132" y="169"/>
                      </a:lnTo>
                      <a:lnTo>
                        <a:pt x="133" y="169"/>
                      </a:lnTo>
                      <a:lnTo>
                        <a:pt x="135" y="169"/>
                      </a:lnTo>
                      <a:lnTo>
                        <a:pt x="137" y="169"/>
                      </a:lnTo>
                      <a:lnTo>
                        <a:pt x="138" y="169"/>
                      </a:lnTo>
                      <a:lnTo>
                        <a:pt x="139" y="169"/>
                      </a:lnTo>
                      <a:lnTo>
                        <a:pt x="139" y="168"/>
                      </a:lnTo>
                      <a:lnTo>
                        <a:pt x="140" y="168"/>
                      </a:lnTo>
                      <a:lnTo>
                        <a:pt x="141" y="167"/>
                      </a:lnTo>
                      <a:lnTo>
                        <a:pt x="142" y="165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4" y="162"/>
                      </a:lnTo>
                      <a:lnTo>
                        <a:pt x="145" y="160"/>
                      </a:lnTo>
                      <a:lnTo>
                        <a:pt x="146" y="159"/>
                      </a:lnTo>
                      <a:lnTo>
                        <a:pt x="147" y="159"/>
                      </a:lnTo>
                      <a:lnTo>
                        <a:pt x="149" y="156"/>
                      </a:lnTo>
                      <a:lnTo>
                        <a:pt x="151" y="155"/>
                      </a:lnTo>
                      <a:lnTo>
                        <a:pt x="152" y="154"/>
                      </a:lnTo>
                      <a:lnTo>
                        <a:pt x="153" y="154"/>
                      </a:lnTo>
                      <a:lnTo>
                        <a:pt x="153" y="153"/>
                      </a:lnTo>
                      <a:lnTo>
                        <a:pt x="155" y="153"/>
                      </a:lnTo>
                      <a:lnTo>
                        <a:pt x="156" y="152"/>
                      </a:lnTo>
                      <a:lnTo>
                        <a:pt x="157" y="152"/>
                      </a:lnTo>
                      <a:lnTo>
                        <a:pt x="157" y="151"/>
                      </a:lnTo>
                      <a:lnTo>
                        <a:pt x="157" y="150"/>
                      </a:lnTo>
                      <a:lnTo>
                        <a:pt x="157" y="149"/>
                      </a:lnTo>
                      <a:lnTo>
                        <a:pt x="157" y="148"/>
                      </a:lnTo>
                      <a:lnTo>
                        <a:pt x="155" y="146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2"/>
                      </a:lnTo>
                      <a:lnTo>
                        <a:pt x="156" y="141"/>
                      </a:lnTo>
                      <a:lnTo>
                        <a:pt x="157" y="141"/>
                      </a:lnTo>
                      <a:lnTo>
                        <a:pt x="158" y="140"/>
                      </a:lnTo>
                      <a:lnTo>
                        <a:pt x="159" y="140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5" y="139"/>
                      </a:lnTo>
                      <a:lnTo>
                        <a:pt x="166" y="139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68" y="137"/>
                      </a:lnTo>
                      <a:lnTo>
                        <a:pt x="168" y="136"/>
                      </a:lnTo>
                      <a:lnTo>
                        <a:pt x="168" y="133"/>
                      </a:lnTo>
                      <a:lnTo>
                        <a:pt x="167" y="132"/>
                      </a:lnTo>
                      <a:lnTo>
                        <a:pt x="167" y="131"/>
                      </a:lnTo>
                      <a:lnTo>
                        <a:pt x="167" y="130"/>
                      </a:lnTo>
                      <a:lnTo>
                        <a:pt x="168" y="129"/>
                      </a:lnTo>
                      <a:lnTo>
                        <a:pt x="169" y="127"/>
                      </a:lnTo>
                      <a:lnTo>
                        <a:pt x="169" y="126"/>
                      </a:lnTo>
                      <a:lnTo>
                        <a:pt x="170" y="126"/>
                      </a:lnTo>
                      <a:lnTo>
                        <a:pt x="171" y="126"/>
                      </a:lnTo>
                      <a:lnTo>
                        <a:pt x="172" y="126"/>
                      </a:lnTo>
                      <a:lnTo>
                        <a:pt x="173" y="126"/>
                      </a:lnTo>
                      <a:lnTo>
                        <a:pt x="174" y="127"/>
                      </a:lnTo>
                      <a:lnTo>
                        <a:pt x="176" y="127"/>
                      </a:lnTo>
                      <a:lnTo>
                        <a:pt x="180" y="127"/>
                      </a:lnTo>
                      <a:lnTo>
                        <a:pt x="181" y="127"/>
                      </a:lnTo>
                      <a:lnTo>
                        <a:pt x="182" y="128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4" y="133"/>
                      </a:lnTo>
                      <a:lnTo>
                        <a:pt x="185" y="133"/>
                      </a:lnTo>
                      <a:lnTo>
                        <a:pt x="186" y="134"/>
                      </a:lnTo>
                      <a:lnTo>
                        <a:pt x="187" y="133"/>
                      </a:lnTo>
                      <a:lnTo>
                        <a:pt x="187" y="132"/>
                      </a:lnTo>
                      <a:lnTo>
                        <a:pt x="187" y="131"/>
                      </a:lnTo>
                      <a:lnTo>
                        <a:pt x="187" y="130"/>
                      </a:lnTo>
                      <a:lnTo>
                        <a:pt x="188" y="127"/>
                      </a:lnTo>
                      <a:lnTo>
                        <a:pt x="189" y="126"/>
                      </a:lnTo>
                      <a:lnTo>
                        <a:pt x="189" y="125"/>
                      </a:lnTo>
                      <a:lnTo>
                        <a:pt x="189" y="124"/>
                      </a:lnTo>
                      <a:lnTo>
                        <a:pt x="189" y="123"/>
                      </a:lnTo>
                      <a:lnTo>
                        <a:pt x="188" y="122"/>
                      </a:lnTo>
                      <a:lnTo>
                        <a:pt x="187" y="122"/>
                      </a:lnTo>
                      <a:lnTo>
                        <a:pt x="186" y="121"/>
                      </a:lnTo>
                      <a:lnTo>
                        <a:pt x="185" y="120"/>
                      </a:lnTo>
                      <a:lnTo>
                        <a:pt x="183" y="119"/>
                      </a:lnTo>
                      <a:lnTo>
                        <a:pt x="182" y="118"/>
                      </a:lnTo>
                      <a:lnTo>
                        <a:pt x="180" y="118"/>
                      </a:lnTo>
                      <a:lnTo>
                        <a:pt x="179" y="117"/>
                      </a:lnTo>
                      <a:lnTo>
                        <a:pt x="179" y="116"/>
                      </a:lnTo>
                      <a:lnTo>
                        <a:pt x="179" y="115"/>
                      </a:lnTo>
                      <a:lnTo>
                        <a:pt x="179" y="114"/>
                      </a:lnTo>
                      <a:lnTo>
                        <a:pt x="180" y="114"/>
                      </a:lnTo>
                      <a:lnTo>
                        <a:pt x="182" y="113"/>
                      </a:lnTo>
                      <a:lnTo>
                        <a:pt x="183" y="113"/>
                      </a:lnTo>
                      <a:lnTo>
                        <a:pt x="186" y="112"/>
                      </a:lnTo>
                      <a:lnTo>
                        <a:pt x="187" y="112"/>
                      </a:lnTo>
                      <a:lnTo>
                        <a:pt x="187" y="111"/>
                      </a:lnTo>
                      <a:lnTo>
                        <a:pt x="188" y="111"/>
                      </a:lnTo>
                      <a:lnTo>
                        <a:pt x="190" y="109"/>
                      </a:lnTo>
                      <a:lnTo>
                        <a:pt x="191" y="108"/>
                      </a:lnTo>
                      <a:lnTo>
                        <a:pt x="192" y="108"/>
                      </a:lnTo>
                      <a:lnTo>
                        <a:pt x="193" y="107"/>
                      </a:lnTo>
                      <a:lnTo>
                        <a:pt x="194" y="106"/>
                      </a:lnTo>
                      <a:lnTo>
                        <a:pt x="194" y="105"/>
                      </a:lnTo>
                      <a:lnTo>
                        <a:pt x="194" y="104"/>
                      </a:lnTo>
                      <a:lnTo>
                        <a:pt x="194" y="103"/>
                      </a:lnTo>
                      <a:lnTo>
                        <a:pt x="195" y="102"/>
                      </a:lnTo>
                      <a:lnTo>
                        <a:pt x="195" y="101"/>
                      </a:lnTo>
                      <a:lnTo>
                        <a:pt x="196" y="101"/>
                      </a:lnTo>
                      <a:lnTo>
                        <a:pt x="197" y="101"/>
                      </a:lnTo>
                      <a:lnTo>
                        <a:pt x="198" y="102"/>
                      </a:lnTo>
                      <a:lnTo>
                        <a:pt x="197" y="103"/>
                      </a:lnTo>
                      <a:lnTo>
                        <a:pt x="197" y="104"/>
                      </a:lnTo>
                      <a:lnTo>
                        <a:pt x="199" y="105"/>
                      </a:lnTo>
                      <a:lnTo>
                        <a:pt x="199" y="106"/>
                      </a:lnTo>
                      <a:lnTo>
                        <a:pt x="200" y="106"/>
                      </a:lnTo>
                      <a:lnTo>
                        <a:pt x="201" y="106"/>
                      </a:lnTo>
                      <a:lnTo>
                        <a:pt x="201" y="105"/>
                      </a:lnTo>
                      <a:lnTo>
                        <a:pt x="201" y="103"/>
                      </a:lnTo>
                      <a:lnTo>
                        <a:pt x="202" y="102"/>
                      </a:lnTo>
                      <a:lnTo>
                        <a:pt x="203" y="101"/>
                      </a:lnTo>
                      <a:lnTo>
                        <a:pt x="204" y="101"/>
                      </a:lnTo>
                      <a:lnTo>
                        <a:pt x="205" y="100"/>
                      </a:lnTo>
                      <a:lnTo>
                        <a:pt x="205" y="99"/>
                      </a:lnTo>
                      <a:lnTo>
                        <a:pt x="206" y="98"/>
                      </a:lnTo>
                      <a:lnTo>
                        <a:pt x="206" y="97"/>
                      </a:lnTo>
                      <a:lnTo>
                        <a:pt x="207" y="97"/>
                      </a:lnTo>
                      <a:lnTo>
                        <a:pt x="208" y="98"/>
                      </a:lnTo>
                      <a:lnTo>
                        <a:pt x="209" y="99"/>
                      </a:lnTo>
                      <a:lnTo>
                        <a:pt x="210" y="99"/>
                      </a:lnTo>
                      <a:lnTo>
                        <a:pt x="211" y="99"/>
                      </a:lnTo>
                      <a:lnTo>
                        <a:pt x="212" y="98"/>
                      </a:lnTo>
                      <a:lnTo>
                        <a:pt x="212" y="97"/>
                      </a:lnTo>
                      <a:lnTo>
                        <a:pt x="213" y="97"/>
                      </a:lnTo>
                      <a:lnTo>
                        <a:pt x="213" y="96"/>
                      </a:lnTo>
                      <a:lnTo>
                        <a:pt x="214" y="95"/>
                      </a:lnTo>
                      <a:lnTo>
                        <a:pt x="215" y="94"/>
                      </a:lnTo>
                      <a:lnTo>
                        <a:pt x="217" y="94"/>
                      </a:lnTo>
                      <a:lnTo>
                        <a:pt x="218" y="93"/>
                      </a:lnTo>
                      <a:lnTo>
                        <a:pt x="218" y="92"/>
                      </a:lnTo>
                      <a:lnTo>
                        <a:pt x="218" y="91"/>
                      </a:lnTo>
                      <a:lnTo>
                        <a:pt x="218" y="90"/>
                      </a:lnTo>
                      <a:lnTo>
                        <a:pt x="217" y="89"/>
                      </a:lnTo>
                      <a:lnTo>
                        <a:pt x="217" y="88"/>
                      </a:lnTo>
                      <a:lnTo>
                        <a:pt x="218" y="87"/>
                      </a:lnTo>
                      <a:lnTo>
                        <a:pt x="220" y="87"/>
                      </a:lnTo>
                      <a:lnTo>
                        <a:pt x="221" y="86"/>
                      </a:lnTo>
                      <a:lnTo>
                        <a:pt x="222" y="86"/>
                      </a:lnTo>
                      <a:lnTo>
                        <a:pt x="222" y="85"/>
                      </a:lnTo>
                      <a:lnTo>
                        <a:pt x="222" y="84"/>
                      </a:lnTo>
                      <a:lnTo>
                        <a:pt x="222" y="82"/>
                      </a:lnTo>
                      <a:lnTo>
                        <a:pt x="223" y="82"/>
                      </a:lnTo>
                      <a:lnTo>
                        <a:pt x="223" y="81"/>
                      </a:lnTo>
                      <a:lnTo>
                        <a:pt x="224" y="81"/>
                      </a:lnTo>
                      <a:lnTo>
                        <a:pt x="225" y="81"/>
                      </a:lnTo>
                      <a:lnTo>
                        <a:pt x="225" y="82"/>
                      </a:lnTo>
                      <a:lnTo>
                        <a:pt x="226" y="82"/>
                      </a:lnTo>
                      <a:lnTo>
                        <a:pt x="227" y="83"/>
                      </a:lnTo>
                      <a:lnTo>
                        <a:pt x="228" y="82"/>
                      </a:lnTo>
                      <a:lnTo>
                        <a:pt x="229" y="82"/>
                      </a:lnTo>
                      <a:lnTo>
                        <a:pt x="230" y="81"/>
                      </a:lnTo>
                      <a:lnTo>
                        <a:pt x="231" y="80"/>
                      </a:lnTo>
                      <a:lnTo>
                        <a:pt x="232" y="78"/>
                      </a:lnTo>
                      <a:lnTo>
                        <a:pt x="232" y="77"/>
                      </a:lnTo>
                      <a:lnTo>
                        <a:pt x="233" y="76"/>
                      </a:lnTo>
                      <a:lnTo>
                        <a:pt x="234" y="75"/>
                      </a:lnTo>
                      <a:lnTo>
                        <a:pt x="235" y="75"/>
                      </a:lnTo>
                      <a:lnTo>
                        <a:pt x="236" y="75"/>
                      </a:lnTo>
                      <a:lnTo>
                        <a:pt x="237" y="75"/>
                      </a:lnTo>
                      <a:lnTo>
                        <a:pt x="238" y="75"/>
                      </a:lnTo>
                      <a:lnTo>
                        <a:pt x="238" y="76"/>
                      </a:lnTo>
                      <a:lnTo>
                        <a:pt x="239" y="77"/>
                      </a:lnTo>
                      <a:lnTo>
                        <a:pt x="240" y="78"/>
                      </a:lnTo>
                      <a:lnTo>
                        <a:pt x="241" y="79"/>
                      </a:lnTo>
                      <a:lnTo>
                        <a:pt x="242" y="79"/>
                      </a:lnTo>
                      <a:lnTo>
                        <a:pt x="242" y="78"/>
                      </a:lnTo>
                      <a:lnTo>
                        <a:pt x="242" y="77"/>
                      </a:lnTo>
                      <a:lnTo>
                        <a:pt x="242" y="76"/>
                      </a:lnTo>
                      <a:lnTo>
                        <a:pt x="242" y="75"/>
                      </a:lnTo>
                      <a:lnTo>
                        <a:pt x="243" y="74"/>
                      </a:lnTo>
                      <a:lnTo>
                        <a:pt x="244" y="74"/>
                      </a:lnTo>
                      <a:lnTo>
                        <a:pt x="246" y="73"/>
                      </a:lnTo>
                      <a:lnTo>
                        <a:pt x="247" y="74"/>
                      </a:lnTo>
                      <a:lnTo>
                        <a:pt x="248" y="74"/>
                      </a:lnTo>
                      <a:lnTo>
                        <a:pt x="249" y="75"/>
                      </a:lnTo>
                      <a:lnTo>
                        <a:pt x="250" y="75"/>
                      </a:lnTo>
                      <a:lnTo>
                        <a:pt x="251" y="75"/>
                      </a:lnTo>
                      <a:lnTo>
                        <a:pt x="252" y="74"/>
                      </a:lnTo>
                      <a:lnTo>
                        <a:pt x="252" y="73"/>
                      </a:lnTo>
                      <a:lnTo>
                        <a:pt x="251" y="72"/>
                      </a:lnTo>
                      <a:lnTo>
                        <a:pt x="249" y="71"/>
                      </a:lnTo>
                      <a:lnTo>
                        <a:pt x="247" y="69"/>
                      </a:lnTo>
                      <a:lnTo>
                        <a:pt x="246" y="69"/>
                      </a:lnTo>
                      <a:lnTo>
                        <a:pt x="246" y="68"/>
                      </a:lnTo>
                      <a:lnTo>
                        <a:pt x="246" y="67"/>
                      </a:lnTo>
                      <a:lnTo>
                        <a:pt x="247" y="66"/>
                      </a:lnTo>
                      <a:lnTo>
                        <a:pt x="249" y="66"/>
                      </a:lnTo>
                      <a:lnTo>
                        <a:pt x="250" y="66"/>
                      </a:lnTo>
                      <a:lnTo>
                        <a:pt x="251" y="68"/>
                      </a:lnTo>
                      <a:lnTo>
                        <a:pt x="252" y="68"/>
                      </a:lnTo>
                      <a:lnTo>
                        <a:pt x="252" y="69"/>
                      </a:lnTo>
                      <a:lnTo>
                        <a:pt x="253" y="69"/>
                      </a:lnTo>
                      <a:lnTo>
                        <a:pt x="254" y="69"/>
                      </a:lnTo>
                      <a:lnTo>
                        <a:pt x="254" y="68"/>
                      </a:lnTo>
                      <a:lnTo>
                        <a:pt x="255" y="67"/>
                      </a:lnTo>
                      <a:lnTo>
                        <a:pt x="256" y="66"/>
                      </a:lnTo>
                      <a:lnTo>
                        <a:pt x="257" y="67"/>
                      </a:lnTo>
                      <a:lnTo>
                        <a:pt x="258" y="67"/>
                      </a:lnTo>
                      <a:lnTo>
                        <a:pt x="259" y="67"/>
                      </a:lnTo>
                      <a:lnTo>
                        <a:pt x="260" y="67"/>
                      </a:lnTo>
                      <a:lnTo>
                        <a:pt x="260" y="66"/>
                      </a:lnTo>
                      <a:lnTo>
                        <a:pt x="261" y="65"/>
                      </a:lnTo>
                      <a:lnTo>
                        <a:pt x="261" y="64"/>
                      </a:lnTo>
                      <a:lnTo>
                        <a:pt x="263" y="62"/>
                      </a:lnTo>
                      <a:lnTo>
                        <a:pt x="263" y="61"/>
                      </a:lnTo>
                      <a:lnTo>
                        <a:pt x="264" y="59"/>
                      </a:lnTo>
                      <a:lnTo>
                        <a:pt x="264" y="58"/>
                      </a:lnTo>
                      <a:lnTo>
                        <a:pt x="264" y="57"/>
                      </a:lnTo>
                      <a:lnTo>
                        <a:pt x="263" y="54"/>
                      </a:lnTo>
                      <a:lnTo>
                        <a:pt x="263" y="53"/>
                      </a:lnTo>
                      <a:lnTo>
                        <a:pt x="264" y="52"/>
                      </a:lnTo>
                      <a:lnTo>
                        <a:pt x="265" y="51"/>
                      </a:lnTo>
                      <a:lnTo>
                        <a:pt x="266" y="51"/>
                      </a:lnTo>
                      <a:lnTo>
                        <a:pt x="268" y="52"/>
                      </a:lnTo>
                      <a:lnTo>
                        <a:pt x="269" y="51"/>
                      </a:lnTo>
                      <a:lnTo>
                        <a:pt x="270" y="50"/>
                      </a:lnTo>
                      <a:lnTo>
                        <a:pt x="270" y="49"/>
                      </a:lnTo>
                      <a:lnTo>
                        <a:pt x="270" y="47"/>
                      </a:lnTo>
                      <a:lnTo>
                        <a:pt x="271" y="44"/>
                      </a:lnTo>
                      <a:lnTo>
                        <a:pt x="272" y="42"/>
                      </a:lnTo>
                      <a:lnTo>
                        <a:pt x="273" y="41"/>
                      </a:lnTo>
                      <a:lnTo>
                        <a:pt x="274" y="41"/>
                      </a:lnTo>
                      <a:lnTo>
                        <a:pt x="274" y="42"/>
                      </a:lnTo>
                      <a:lnTo>
                        <a:pt x="275" y="43"/>
                      </a:lnTo>
                      <a:lnTo>
                        <a:pt x="275" y="44"/>
                      </a:lnTo>
                      <a:lnTo>
                        <a:pt x="275" y="45"/>
                      </a:lnTo>
                      <a:lnTo>
                        <a:pt x="275" y="46"/>
                      </a:lnTo>
                      <a:lnTo>
                        <a:pt x="275" y="47"/>
                      </a:lnTo>
                      <a:lnTo>
                        <a:pt x="276" y="47"/>
                      </a:lnTo>
                      <a:lnTo>
                        <a:pt x="277" y="47"/>
                      </a:lnTo>
                      <a:lnTo>
                        <a:pt x="278" y="46"/>
                      </a:lnTo>
                      <a:lnTo>
                        <a:pt x="279" y="45"/>
                      </a:lnTo>
                      <a:lnTo>
                        <a:pt x="280" y="45"/>
                      </a:lnTo>
                      <a:lnTo>
                        <a:pt x="281" y="45"/>
                      </a:lnTo>
                      <a:lnTo>
                        <a:pt x="282" y="46"/>
                      </a:lnTo>
                      <a:lnTo>
                        <a:pt x="283" y="46"/>
                      </a:lnTo>
                      <a:lnTo>
                        <a:pt x="284" y="46"/>
                      </a:lnTo>
                      <a:lnTo>
                        <a:pt x="285" y="46"/>
                      </a:lnTo>
                      <a:lnTo>
                        <a:pt x="286" y="46"/>
                      </a:lnTo>
                      <a:lnTo>
                        <a:pt x="286" y="45"/>
                      </a:lnTo>
                      <a:lnTo>
                        <a:pt x="286" y="44"/>
                      </a:lnTo>
                      <a:lnTo>
                        <a:pt x="285" y="42"/>
                      </a:lnTo>
                      <a:lnTo>
                        <a:pt x="285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8" y="40"/>
                      </a:lnTo>
                      <a:lnTo>
                        <a:pt x="288" y="42"/>
                      </a:lnTo>
                      <a:lnTo>
                        <a:pt x="289" y="43"/>
                      </a:lnTo>
                      <a:lnTo>
                        <a:pt x="289" y="44"/>
                      </a:lnTo>
                      <a:lnTo>
                        <a:pt x="290" y="44"/>
                      </a:lnTo>
                      <a:lnTo>
                        <a:pt x="291" y="43"/>
                      </a:lnTo>
                      <a:lnTo>
                        <a:pt x="291" y="42"/>
                      </a:lnTo>
                      <a:lnTo>
                        <a:pt x="292" y="42"/>
                      </a:lnTo>
                      <a:lnTo>
                        <a:pt x="292" y="40"/>
                      </a:lnTo>
                      <a:lnTo>
                        <a:pt x="292" y="39"/>
                      </a:lnTo>
                      <a:lnTo>
                        <a:pt x="293" y="39"/>
                      </a:lnTo>
                      <a:lnTo>
                        <a:pt x="293" y="38"/>
                      </a:lnTo>
                      <a:lnTo>
                        <a:pt x="294" y="37"/>
                      </a:lnTo>
                      <a:lnTo>
                        <a:pt x="294" y="35"/>
                      </a:lnTo>
                      <a:lnTo>
                        <a:pt x="294" y="34"/>
                      </a:lnTo>
                      <a:lnTo>
                        <a:pt x="295" y="34"/>
                      </a:lnTo>
                      <a:lnTo>
                        <a:pt x="296" y="34"/>
                      </a:lnTo>
                      <a:lnTo>
                        <a:pt x="297" y="35"/>
                      </a:lnTo>
                      <a:lnTo>
                        <a:pt x="298" y="37"/>
                      </a:lnTo>
                      <a:lnTo>
                        <a:pt x="299" y="39"/>
                      </a:lnTo>
                      <a:lnTo>
                        <a:pt x="299" y="40"/>
                      </a:lnTo>
                      <a:lnTo>
                        <a:pt x="300" y="40"/>
                      </a:lnTo>
                      <a:lnTo>
                        <a:pt x="301" y="39"/>
                      </a:lnTo>
                      <a:lnTo>
                        <a:pt x="302" y="38"/>
                      </a:lnTo>
                      <a:lnTo>
                        <a:pt x="302" y="37"/>
                      </a:lnTo>
                      <a:lnTo>
                        <a:pt x="303" y="37"/>
                      </a:lnTo>
                      <a:lnTo>
                        <a:pt x="305" y="37"/>
                      </a:lnTo>
                      <a:lnTo>
                        <a:pt x="306" y="37"/>
                      </a:lnTo>
                      <a:lnTo>
                        <a:pt x="307" y="37"/>
                      </a:lnTo>
                      <a:lnTo>
                        <a:pt x="308" y="37"/>
                      </a:lnTo>
                      <a:lnTo>
                        <a:pt x="308" y="36"/>
                      </a:lnTo>
                      <a:lnTo>
                        <a:pt x="308" y="35"/>
                      </a:lnTo>
                      <a:lnTo>
                        <a:pt x="307" y="34"/>
                      </a:lnTo>
                      <a:lnTo>
                        <a:pt x="306" y="33"/>
                      </a:lnTo>
                      <a:lnTo>
                        <a:pt x="306" y="32"/>
                      </a:lnTo>
                      <a:lnTo>
                        <a:pt x="306" y="31"/>
                      </a:lnTo>
                      <a:lnTo>
                        <a:pt x="307" y="31"/>
                      </a:lnTo>
                      <a:lnTo>
                        <a:pt x="308" y="31"/>
                      </a:lnTo>
                      <a:lnTo>
                        <a:pt x="309" y="31"/>
                      </a:lnTo>
                      <a:lnTo>
                        <a:pt x="310" y="31"/>
                      </a:lnTo>
                      <a:lnTo>
                        <a:pt x="311" y="30"/>
                      </a:lnTo>
                      <a:lnTo>
                        <a:pt x="312" y="30"/>
                      </a:lnTo>
                      <a:lnTo>
                        <a:pt x="313" y="31"/>
                      </a:lnTo>
                      <a:lnTo>
                        <a:pt x="314" y="32"/>
                      </a:lnTo>
                      <a:lnTo>
                        <a:pt x="314" y="33"/>
                      </a:lnTo>
                      <a:lnTo>
                        <a:pt x="315" y="35"/>
                      </a:lnTo>
                      <a:lnTo>
                        <a:pt x="316" y="36"/>
                      </a:lnTo>
                      <a:lnTo>
                        <a:pt x="317" y="36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4"/>
                      </a:lnTo>
                      <a:lnTo>
                        <a:pt x="318" y="34"/>
                      </a:lnTo>
                      <a:lnTo>
                        <a:pt x="318" y="33"/>
                      </a:lnTo>
                      <a:lnTo>
                        <a:pt x="318" y="32"/>
                      </a:lnTo>
                      <a:lnTo>
                        <a:pt x="318" y="31"/>
                      </a:lnTo>
                      <a:lnTo>
                        <a:pt x="318" y="30"/>
                      </a:lnTo>
                      <a:lnTo>
                        <a:pt x="318" y="29"/>
                      </a:lnTo>
                      <a:lnTo>
                        <a:pt x="319" y="30"/>
                      </a:lnTo>
                      <a:lnTo>
                        <a:pt x="320" y="30"/>
                      </a:lnTo>
                      <a:lnTo>
                        <a:pt x="321" y="32"/>
                      </a:lnTo>
                      <a:lnTo>
                        <a:pt x="322" y="33"/>
                      </a:lnTo>
                      <a:lnTo>
                        <a:pt x="322" y="34"/>
                      </a:lnTo>
                      <a:lnTo>
                        <a:pt x="323" y="34"/>
                      </a:lnTo>
                      <a:lnTo>
                        <a:pt x="324" y="34"/>
                      </a:lnTo>
                      <a:lnTo>
                        <a:pt x="325" y="33"/>
                      </a:lnTo>
                      <a:lnTo>
                        <a:pt x="325" y="32"/>
                      </a:lnTo>
                      <a:lnTo>
                        <a:pt x="325" y="31"/>
                      </a:lnTo>
                      <a:lnTo>
                        <a:pt x="325" y="30"/>
                      </a:lnTo>
                      <a:lnTo>
                        <a:pt x="325" y="29"/>
                      </a:lnTo>
                      <a:lnTo>
                        <a:pt x="326" y="29"/>
                      </a:lnTo>
                      <a:lnTo>
                        <a:pt x="327" y="29"/>
                      </a:lnTo>
                      <a:lnTo>
                        <a:pt x="328" y="29"/>
                      </a:lnTo>
                      <a:lnTo>
                        <a:pt x="329" y="29"/>
                      </a:lnTo>
                      <a:lnTo>
                        <a:pt x="329" y="28"/>
                      </a:lnTo>
                      <a:lnTo>
                        <a:pt x="330" y="28"/>
                      </a:lnTo>
                      <a:lnTo>
                        <a:pt x="330" y="27"/>
                      </a:lnTo>
                      <a:lnTo>
                        <a:pt x="330" y="25"/>
                      </a:lnTo>
                      <a:lnTo>
                        <a:pt x="331" y="24"/>
                      </a:lnTo>
                      <a:lnTo>
                        <a:pt x="331" y="23"/>
                      </a:lnTo>
                      <a:lnTo>
                        <a:pt x="333" y="20"/>
                      </a:lnTo>
                      <a:lnTo>
                        <a:pt x="333" y="19"/>
                      </a:lnTo>
                      <a:lnTo>
                        <a:pt x="333" y="18"/>
                      </a:lnTo>
                      <a:lnTo>
                        <a:pt x="333" y="17"/>
                      </a:lnTo>
                      <a:lnTo>
                        <a:pt x="333" y="16"/>
                      </a:lnTo>
                      <a:lnTo>
                        <a:pt x="333" y="15"/>
                      </a:lnTo>
                      <a:lnTo>
                        <a:pt x="334" y="15"/>
                      </a:lnTo>
                      <a:lnTo>
                        <a:pt x="335" y="14"/>
                      </a:lnTo>
                      <a:lnTo>
                        <a:pt x="336" y="15"/>
                      </a:lnTo>
                      <a:lnTo>
                        <a:pt x="336" y="16"/>
                      </a:lnTo>
                      <a:lnTo>
                        <a:pt x="336" y="17"/>
                      </a:lnTo>
                      <a:lnTo>
                        <a:pt x="336" y="18"/>
                      </a:lnTo>
                      <a:lnTo>
                        <a:pt x="336" y="19"/>
                      </a:lnTo>
                      <a:lnTo>
                        <a:pt x="338" y="19"/>
                      </a:lnTo>
                      <a:lnTo>
                        <a:pt x="339" y="19"/>
                      </a:lnTo>
                      <a:lnTo>
                        <a:pt x="340" y="20"/>
                      </a:lnTo>
                      <a:lnTo>
                        <a:pt x="341" y="20"/>
                      </a:lnTo>
                      <a:lnTo>
                        <a:pt x="343" y="19"/>
                      </a:lnTo>
                      <a:lnTo>
                        <a:pt x="344" y="19"/>
                      </a:lnTo>
                      <a:lnTo>
                        <a:pt x="345" y="17"/>
                      </a:lnTo>
                      <a:lnTo>
                        <a:pt x="346" y="16"/>
                      </a:lnTo>
                      <a:lnTo>
                        <a:pt x="347" y="15"/>
                      </a:lnTo>
                      <a:lnTo>
                        <a:pt x="348" y="15"/>
                      </a:lnTo>
                      <a:lnTo>
                        <a:pt x="349" y="15"/>
                      </a:lnTo>
                      <a:lnTo>
                        <a:pt x="348" y="14"/>
                      </a:lnTo>
                      <a:lnTo>
                        <a:pt x="349" y="12"/>
                      </a:lnTo>
                      <a:lnTo>
                        <a:pt x="349" y="10"/>
                      </a:lnTo>
                      <a:lnTo>
                        <a:pt x="349" y="9"/>
                      </a:lnTo>
                      <a:lnTo>
                        <a:pt x="350" y="9"/>
                      </a:lnTo>
                      <a:lnTo>
                        <a:pt x="351" y="9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5"/>
                      </a:lnTo>
                      <a:lnTo>
                        <a:pt x="356" y="4"/>
                      </a:lnTo>
                      <a:lnTo>
                        <a:pt x="357" y="4"/>
                      </a:lnTo>
                      <a:lnTo>
                        <a:pt x="358" y="5"/>
                      </a:lnTo>
                      <a:lnTo>
                        <a:pt x="359" y="7"/>
                      </a:lnTo>
                      <a:lnTo>
                        <a:pt x="360" y="7"/>
                      </a:lnTo>
                      <a:lnTo>
                        <a:pt x="361" y="6"/>
                      </a:lnTo>
                      <a:lnTo>
                        <a:pt x="362" y="6"/>
                      </a:lnTo>
                      <a:lnTo>
                        <a:pt x="362" y="5"/>
                      </a:lnTo>
                      <a:lnTo>
                        <a:pt x="362" y="3"/>
                      </a:lnTo>
                      <a:lnTo>
                        <a:pt x="363" y="2"/>
                      </a:lnTo>
                      <a:lnTo>
                        <a:pt x="364" y="2"/>
                      </a:lnTo>
                      <a:lnTo>
                        <a:pt x="365" y="2"/>
                      </a:lnTo>
                      <a:lnTo>
                        <a:pt x="365" y="3"/>
                      </a:lnTo>
                      <a:lnTo>
                        <a:pt x="366" y="5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7" y="7"/>
                      </a:lnTo>
                      <a:lnTo>
                        <a:pt x="368" y="7"/>
                      </a:lnTo>
                      <a:lnTo>
                        <a:pt x="369" y="7"/>
                      </a:lnTo>
                      <a:lnTo>
                        <a:pt x="370" y="7"/>
                      </a:lnTo>
                      <a:lnTo>
                        <a:pt x="372" y="5"/>
                      </a:lnTo>
                      <a:lnTo>
                        <a:pt x="373" y="4"/>
                      </a:lnTo>
                      <a:lnTo>
                        <a:pt x="373" y="5"/>
                      </a:lnTo>
                      <a:lnTo>
                        <a:pt x="374" y="5"/>
                      </a:lnTo>
                      <a:lnTo>
                        <a:pt x="374" y="6"/>
                      </a:lnTo>
                      <a:lnTo>
                        <a:pt x="375" y="9"/>
                      </a:lnTo>
                      <a:lnTo>
                        <a:pt x="376" y="9"/>
                      </a:lnTo>
                      <a:lnTo>
                        <a:pt x="377" y="9"/>
                      </a:lnTo>
                      <a:lnTo>
                        <a:pt x="378" y="8"/>
                      </a:lnTo>
                      <a:lnTo>
                        <a:pt x="379" y="7"/>
                      </a:lnTo>
                      <a:lnTo>
                        <a:pt x="381" y="6"/>
                      </a:lnTo>
                      <a:lnTo>
                        <a:pt x="382" y="6"/>
                      </a:lnTo>
                      <a:lnTo>
                        <a:pt x="383" y="6"/>
                      </a:lnTo>
                      <a:lnTo>
                        <a:pt x="384" y="7"/>
                      </a:lnTo>
                      <a:lnTo>
                        <a:pt x="384" y="8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4" y="12"/>
                      </a:lnTo>
                      <a:lnTo>
                        <a:pt x="385" y="13"/>
                      </a:lnTo>
                      <a:lnTo>
                        <a:pt x="386" y="12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8" y="9"/>
                      </a:lnTo>
                      <a:lnTo>
                        <a:pt x="389" y="10"/>
                      </a:lnTo>
                      <a:lnTo>
                        <a:pt x="390" y="9"/>
                      </a:lnTo>
                      <a:lnTo>
                        <a:pt x="391" y="9"/>
                      </a:lnTo>
                      <a:lnTo>
                        <a:pt x="392" y="8"/>
                      </a:lnTo>
                      <a:lnTo>
                        <a:pt x="393" y="8"/>
                      </a:lnTo>
                      <a:lnTo>
                        <a:pt x="394" y="8"/>
                      </a:lnTo>
                      <a:lnTo>
                        <a:pt x="396" y="11"/>
                      </a:lnTo>
                      <a:lnTo>
                        <a:pt x="397" y="11"/>
                      </a:lnTo>
                      <a:lnTo>
                        <a:pt x="399" y="12"/>
                      </a:lnTo>
                      <a:lnTo>
                        <a:pt x="399" y="11"/>
                      </a:lnTo>
                      <a:lnTo>
                        <a:pt x="400" y="11"/>
                      </a:lnTo>
                      <a:lnTo>
                        <a:pt x="400" y="10"/>
                      </a:lnTo>
                      <a:lnTo>
                        <a:pt x="400" y="9"/>
                      </a:lnTo>
                      <a:lnTo>
                        <a:pt x="398" y="7"/>
                      </a:lnTo>
                      <a:lnTo>
                        <a:pt x="398" y="6"/>
                      </a:lnTo>
                      <a:lnTo>
                        <a:pt x="398" y="5"/>
                      </a:lnTo>
                      <a:lnTo>
                        <a:pt x="399" y="4"/>
                      </a:lnTo>
                      <a:lnTo>
                        <a:pt x="400" y="4"/>
                      </a:lnTo>
                      <a:lnTo>
                        <a:pt x="401" y="4"/>
                      </a:lnTo>
                      <a:lnTo>
                        <a:pt x="401" y="5"/>
                      </a:lnTo>
                      <a:lnTo>
                        <a:pt x="402" y="6"/>
                      </a:lnTo>
                      <a:lnTo>
                        <a:pt x="403" y="6"/>
                      </a:lnTo>
                      <a:lnTo>
                        <a:pt x="403" y="7"/>
                      </a:lnTo>
                      <a:lnTo>
                        <a:pt x="403" y="6"/>
                      </a:lnTo>
                      <a:lnTo>
                        <a:pt x="405" y="6"/>
                      </a:lnTo>
                      <a:lnTo>
                        <a:pt x="407" y="5"/>
                      </a:lnTo>
                      <a:lnTo>
                        <a:pt x="408" y="4"/>
                      </a:lnTo>
                      <a:lnTo>
                        <a:pt x="409" y="2"/>
                      </a:lnTo>
                      <a:lnTo>
                        <a:pt x="410" y="1"/>
                      </a:lnTo>
                      <a:lnTo>
                        <a:pt x="410" y="0"/>
                      </a:lnTo>
                      <a:lnTo>
                        <a:pt x="411" y="0"/>
                      </a:lnTo>
                      <a:lnTo>
                        <a:pt x="412" y="0"/>
                      </a:lnTo>
                      <a:lnTo>
                        <a:pt x="412" y="1"/>
                      </a:lnTo>
                      <a:lnTo>
                        <a:pt x="413" y="2"/>
                      </a:lnTo>
                      <a:lnTo>
                        <a:pt x="413" y="3"/>
                      </a:lnTo>
                      <a:lnTo>
                        <a:pt x="414" y="3"/>
                      </a:lnTo>
                      <a:lnTo>
                        <a:pt x="415" y="3"/>
                      </a:lnTo>
                      <a:lnTo>
                        <a:pt x="416" y="3"/>
                      </a:lnTo>
                      <a:lnTo>
                        <a:pt x="417" y="3"/>
                      </a:lnTo>
                      <a:lnTo>
                        <a:pt x="418" y="4"/>
                      </a:lnTo>
                      <a:lnTo>
                        <a:pt x="419" y="5"/>
                      </a:lnTo>
                      <a:lnTo>
                        <a:pt x="419" y="6"/>
                      </a:lnTo>
                      <a:lnTo>
                        <a:pt x="418" y="6"/>
                      </a:lnTo>
                      <a:lnTo>
                        <a:pt x="417" y="9"/>
                      </a:lnTo>
                      <a:lnTo>
                        <a:pt x="416" y="11"/>
                      </a:lnTo>
                      <a:lnTo>
                        <a:pt x="415" y="12"/>
                      </a:lnTo>
                      <a:lnTo>
                        <a:pt x="415" y="13"/>
                      </a:lnTo>
                      <a:lnTo>
                        <a:pt x="416" y="13"/>
                      </a:lnTo>
                      <a:lnTo>
                        <a:pt x="416" y="14"/>
                      </a:lnTo>
                      <a:lnTo>
                        <a:pt x="417" y="14"/>
                      </a:lnTo>
                      <a:lnTo>
                        <a:pt x="418" y="12"/>
                      </a:lnTo>
                      <a:lnTo>
                        <a:pt x="420" y="11"/>
                      </a:lnTo>
                      <a:lnTo>
                        <a:pt x="421" y="10"/>
                      </a:lnTo>
                      <a:lnTo>
                        <a:pt x="422" y="10"/>
                      </a:lnTo>
                      <a:lnTo>
                        <a:pt x="423" y="9"/>
                      </a:lnTo>
                      <a:lnTo>
                        <a:pt x="424" y="9"/>
                      </a:lnTo>
                      <a:lnTo>
                        <a:pt x="427" y="11"/>
                      </a:lnTo>
                      <a:lnTo>
                        <a:pt x="428" y="11"/>
                      </a:lnTo>
                      <a:lnTo>
                        <a:pt x="429" y="11"/>
                      </a:lnTo>
                      <a:lnTo>
                        <a:pt x="429" y="10"/>
                      </a:lnTo>
                      <a:lnTo>
                        <a:pt x="430" y="9"/>
                      </a:lnTo>
                      <a:lnTo>
                        <a:pt x="430" y="8"/>
                      </a:lnTo>
                      <a:lnTo>
                        <a:pt x="430" y="7"/>
                      </a:lnTo>
                      <a:lnTo>
                        <a:pt x="430" y="6"/>
                      </a:lnTo>
                      <a:lnTo>
                        <a:pt x="431" y="6"/>
                      </a:lnTo>
                      <a:lnTo>
                        <a:pt x="432" y="6"/>
                      </a:lnTo>
                      <a:lnTo>
                        <a:pt x="432" y="7"/>
                      </a:lnTo>
                      <a:lnTo>
                        <a:pt x="433" y="10"/>
                      </a:lnTo>
                      <a:lnTo>
                        <a:pt x="434" y="10"/>
                      </a:lnTo>
                      <a:lnTo>
                        <a:pt x="436" y="9"/>
                      </a:lnTo>
                      <a:lnTo>
                        <a:pt x="438" y="9"/>
                      </a:lnTo>
                      <a:lnTo>
                        <a:pt x="439" y="9"/>
                      </a:lnTo>
                      <a:lnTo>
                        <a:pt x="440" y="8"/>
                      </a:lnTo>
                      <a:lnTo>
                        <a:pt x="440" y="7"/>
                      </a:lnTo>
                      <a:lnTo>
                        <a:pt x="440" y="6"/>
                      </a:lnTo>
                      <a:lnTo>
                        <a:pt x="439" y="4"/>
                      </a:lnTo>
                      <a:lnTo>
                        <a:pt x="439" y="3"/>
                      </a:lnTo>
                      <a:lnTo>
                        <a:pt x="440" y="2"/>
                      </a:lnTo>
                      <a:lnTo>
                        <a:pt x="440" y="1"/>
                      </a:lnTo>
                      <a:lnTo>
                        <a:pt x="441" y="1"/>
                      </a:lnTo>
                      <a:lnTo>
                        <a:pt x="442" y="1"/>
                      </a:lnTo>
                      <a:lnTo>
                        <a:pt x="443" y="0"/>
                      </a:lnTo>
                      <a:lnTo>
                        <a:pt x="444" y="1"/>
                      </a:lnTo>
                      <a:lnTo>
                        <a:pt x="445" y="1"/>
                      </a:lnTo>
                      <a:lnTo>
                        <a:pt x="445" y="2"/>
                      </a:lnTo>
                      <a:lnTo>
                        <a:pt x="444" y="3"/>
                      </a:lnTo>
                      <a:lnTo>
                        <a:pt x="444" y="4"/>
                      </a:lnTo>
                      <a:lnTo>
                        <a:pt x="443" y="5"/>
                      </a:lnTo>
                      <a:lnTo>
                        <a:pt x="442" y="5"/>
                      </a:lnTo>
                      <a:lnTo>
                        <a:pt x="442" y="6"/>
                      </a:lnTo>
                      <a:lnTo>
                        <a:pt x="442" y="8"/>
                      </a:lnTo>
                      <a:lnTo>
                        <a:pt x="443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7" y="7"/>
                      </a:lnTo>
                      <a:lnTo>
                        <a:pt x="448" y="8"/>
                      </a:lnTo>
                      <a:lnTo>
                        <a:pt x="448" y="9"/>
                      </a:lnTo>
                      <a:lnTo>
                        <a:pt x="447" y="10"/>
                      </a:lnTo>
                      <a:lnTo>
                        <a:pt x="446" y="11"/>
                      </a:lnTo>
                      <a:lnTo>
                        <a:pt x="446" y="12"/>
                      </a:lnTo>
                      <a:lnTo>
                        <a:pt x="446" y="14"/>
                      </a:lnTo>
                      <a:lnTo>
                        <a:pt x="446" y="15"/>
                      </a:lnTo>
                      <a:lnTo>
                        <a:pt x="447" y="15"/>
                      </a:lnTo>
                      <a:lnTo>
                        <a:pt x="448" y="16"/>
                      </a:lnTo>
                      <a:lnTo>
                        <a:pt x="449" y="15"/>
                      </a:lnTo>
                      <a:lnTo>
                        <a:pt x="449" y="14"/>
                      </a:lnTo>
                      <a:lnTo>
                        <a:pt x="449" y="12"/>
                      </a:lnTo>
                      <a:lnTo>
                        <a:pt x="449" y="11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51" y="9"/>
                      </a:lnTo>
                      <a:lnTo>
                        <a:pt x="452" y="10"/>
                      </a:lnTo>
                      <a:lnTo>
                        <a:pt x="452" y="11"/>
                      </a:lnTo>
                      <a:lnTo>
                        <a:pt x="452" y="13"/>
                      </a:lnTo>
                      <a:lnTo>
                        <a:pt x="453" y="14"/>
                      </a:lnTo>
                      <a:lnTo>
                        <a:pt x="454" y="14"/>
                      </a:lnTo>
                      <a:lnTo>
                        <a:pt x="455" y="13"/>
                      </a:lnTo>
                      <a:lnTo>
                        <a:pt x="456" y="13"/>
                      </a:lnTo>
                      <a:lnTo>
                        <a:pt x="457" y="12"/>
                      </a:lnTo>
                      <a:lnTo>
                        <a:pt x="458" y="11"/>
                      </a:lnTo>
                      <a:lnTo>
                        <a:pt x="459" y="10"/>
                      </a:lnTo>
                      <a:lnTo>
                        <a:pt x="460" y="10"/>
                      </a:lnTo>
                      <a:lnTo>
                        <a:pt x="461" y="11"/>
                      </a:lnTo>
                      <a:lnTo>
                        <a:pt x="461" y="12"/>
                      </a:lnTo>
                      <a:lnTo>
                        <a:pt x="461" y="13"/>
                      </a:lnTo>
                      <a:lnTo>
                        <a:pt x="460" y="14"/>
                      </a:lnTo>
                      <a:lnTo>
                        <a:pt x="461" y="15"/>
                      </a:lnTo>
                      <a:lnTo>
                        <a:pt x="462" y="15"/>
                      </a:lnTo>
                      <a:lnTo>
                        <a:pt x="463" y="14"/>
                      </a:lnTo>
                      <a:lnTo>
                        <a:pt x="464" y="14"/>
                      </a:lnTo>
                      <a:lnTo>
                        <a:pt x="465" y="14"/>
                      </a:lnTo>
                      <a:lnTo>
                        <a:pt x="466" y="15"/>
                      </a:lnTo>
                      <a:lnTo>
                        <a:pt x="468" y="15"/>
                      </a:lnTo>
                      <a:lnTo>
                        <a:pt x="469" y="16"/>
                      </a:lnTo>
                      <a:lnTo>
                        <a:pt x="468" y="18"/>
                      </a:lnTo>
                      <a:lnTo>
                        <a:pt x="468" y="19"/>
                      </a:lnTo>
                      <a:lnTo>
                        <a:pt x="469" y="20"/>
                      </a:lnTo>
                      <a:lnTo>
                        <a:pt x="470" y="20"/>
                      </a:lnTo>
                      <a:lnTo>
                        <a:pt x="471" y="19"/>
                      </a:lnTo>
                      <a:lnTo>
                        <a:pt x="471" y="18"/>
                      </a:lnTo>
                      <a:lnTo>
                        <a:pt x="472" y="18"/>
                      </a:lnTo>
                      <a:lnTo>
                        <a:pt x="473" y="18"/>
                      </a:lnTo>
                      <a:lnTo>
                        <a:pt x="473" y="19"/>
                      </a:lnTo>
                      <a:lnTo>
                        <a:pt x="473" y="20"/>
                      </a:lnTo>
                      <a:lnTo>
                        <a:pt x="473" y="21"/>
                      </a:lnTo>
                      <a:lnTo>
                        <a:pt x="473" y="22"/>
                      </a:lnTo>
                      <a:lnTo>
                        <a:pt x="473" y="23"/>
                      </a:lnTo>
                      <a:lnTo>
                        <a:pt x="474" y="23"/>
                      </a:lnTo>
                      <a:lnTo>
                        <a:pt x="475" y="23"/>
                      </a:lnTo>
                      <a:lnTo>
                        <a:pt x="476" y="22"/>
                      </a:lnTo>
                      <a:lnTo>
                        <a:pt x="476" y="21"/>
                      </a:lnTo>
                      <a:lnTo>
                        <a:pt x="476" y="20"/>
                      </a:lnTo>
                      <a:lnTo>
                        <a:pt x="476" y="19"/>
                      </a:lnTo>
                      <a:lnTo>
                        <a:pt x="477" y="19"/>
                      </a:lnTo>
                      <a:lnTo>
                        <a:pt x="478" y="19"/>
                      </a:lnTo>
                      <a:lnTo>
                        <a:pt x="479" y="20"/>
                      </a:lnTo>
                      <a:lnTo>
                        <a:pt x="479" y="21"/>
                      </a:lnTo>
                      <a:lnTo>
                        <a:pt x="480" y="22"/>
                      </a:lnTo>
                      <a:lnTo>
                        <a:pt x="481" y="22"/>
                      </a:lnTo>
                      <a:lnTo>
                        <a:pt x="482" y="22"/>
                      </a:lnTo>
                      <a:lnTo>
                        <a:pt x="483" y="21"/>
                      </a:lnTo>
                      <a:lnTo>
                        <a:pt x="484" y="20"/>
                      </a:lnTo>
                      <a:lnTo>
                        <a:pt x="485" y="20"/>
                      </a:lnTo>
                      <a:lnTo>
                        <a:pt x="486" y="20"/>
                      </a:lnTo>
                      <a:lnTo>
                        <a:pt x="487" y="20"/>
                      </a:lnTo>
                      <a:lnTo>
                        <a:pt x="488" y="19"/>
                      </a:lnTo>
                      <a:lnTo>
                        <a:pt x="489" y="19"/>
                      </a:lnTo>
                      <a:lnTo>
                        <a:pt x="489" y="20"/>
                      </a:lnTo>
                      <a:lnTo>
                        <a:pt x="489" y="21"/>
                      </a:lnTo>
                      <a:lnTo>
                        <a:pt x="490" y="22"/>
                      </a:lnTo>
                      <a:lnTo>
                        <a:pt x="491" y="22"/>
                      </a:lnTo>
                      <a:lnTo>
                        <a:pt x="494" y="23"/>
                      </a:lnTo>
                      <a:lnTo>
                        <a:pt x="495" y="23"/>
                      </a:lnTo>
                      <a:lnTo>
                        <a:pt x="495" y="22"/>
                      </a:lnTo>
                      <a:lnTo>
                        <a:pt x="495" y="21"/>
                      </a:lnTo>
                      <a:lnTo>
                        <a:pt x="495" y="20"/>
                      </a:lnTo>
                      <a:lnTo>
                        <a:pt x="495" y="19"/>
                      </a:lnTo>
                      <a:lnTo>
                        <a:pt x="497" y="19"/>
                      </a:lnTo>
                      <a:lnTo>
                        <a:pt x="498" y="18"/>
                      </a:lnTo>
                      <a:lnTo>
                        <a:pt x="498" y="17"/>
                      </a:lnTo>
                      <a:lnTo>
                        <a:pt x="499" y="17"/>
                      </a:lnTo>
                      <a:lnTo>
                        <a:pt x="499" y="18"/>
                      </a:lnTo>
                      <a:lnTo>
                        <a:pt x="500" y="18"/>
                      </a:lnTo>
                      <a:lnTo>
                        <a:pt x="499" y="19"/>
                      </a:lnTo>
                      <a:lnTo>
                        <a:pt x="499" y="20"/>
                      </a:lnTo>
                      <a:lnTo>
                        <a:pt x="498" y="21"/>
                      </a:lnTo>
                      <a:lnTo>
                        <a:pt x="498" y="22"/>
                      </a:lnTo>
                      <a:lnTo>
                        <a:pt x="499" y="22"/>
                      </a:lnTo>
                      <a:lnTo>
                        <a:pt x="499" y="23"/>
                      </a:lnTo>
                      <a:lnTo>
                        <a:pt x="500" y="24"/>
                      </a:lnTo>
                      <a:lnTo>
                        <a:pt x="502" y="25"/>
                      </a:lnTo>
                      <a:lnTo>
                        <a:pt x="502" y="26"/>
                      </a:lnTo>
                      <a:lnTo>
                        <a:pt x="503" y="25"/>
                      </a:lnTo>
                      <a:lnTo>
                        <a:pt x="502" y="23"/>
                      </a:lnTo>
                      <a:lnTo>
                        <a:pt x="502" y="22"/>
                      </a:lnTo>
                      <a:lnTo>
                        <a:pt x="503" y="22"/>
                      </a:lnTo>
                      <a:lnTo>
                        <a:pt x="503" y="21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4" y="26"/>
                      </a:lnTo>
                      <a:lnTo>
                        <a:pt x="504" y="27"/>
                      </a:lnTo>
                      <a:lnTo>
                        <a:pt x="505" y="27"/>
                      </a:lnTo>
                      <a:lnTo>
                        <a:pt x="506" y="27"/>
                      </a:lnTo>
                      <a:lnTo>
                        <a:pt x="506" y="26"/>
                      </a:lnTo>
                      <a:lnTo>
                        <a:pt x="507" y="25"/>
                      </a:lnTo>
                      <a:lnTo>
                        <a:pt x="508" y="26"/>
                      </a:lnTo>
                      <a:lnTo>
                        <a:pt x="509" y="27"/>
                      </a:lnTo>
                      <a:lnTo>
                        <a:pt x="510" y="28"/>
                      </a:lnTo>
                      <a:lnTo>
                        <a:pt x="511" y="29"/>
                      </a:lnTo>
                      <a:lnTo>
                        <a:pt x="512" y="29"/>
                      </a:lnTo>
                      <a:lnTo>
                        <a:pt x="512" y="28"/>
                      </a:lnTo>
                      <a:lnTo>
                        <a:pt x="512" y="27"/>
                      </a:lnTo>
                      <a:lnTo>
                        <a:pt x="511" y="25"/>
                      </a:lnTo>
                      <a:lnTo>
                        <a:pt x="511" y="23"/>
                      </a:lnTo>
                      <a:lnTo>
                        <a:pt x="512" y="23"/>
                      </a:lnTo>
                      <a:lnTo>
                        <a:pt x="512" y="22"/>
                      </a:lnTo>
                      <a:lnTo>
                        <a:pt x="513" y="23"/>
                      </a:lnTo>
                      <a:lnTo>
                        <a:pt x="514" y="23"/>
                      </a:lnTo>
                      <a:lnTo>
                        <a:pt x="515" y="23"/>
                      </a:lnTo>
                      <a:lnTo>
                        <a:pt x="516" y="23"/>
                      </a:lnTo>
                      <a:lnTo>
                        <a:pt x="518" y="23"/>
                      </a:lnTo>
                      <a:lnTo>
                        <a:pt x="518" y="24"/>
                      </a:lnTo>
                      <a:lnTo>
                        <a:pt x="517" y="25"/>
                      </a:lnTo>
                      <a:lnTo>
                        <a:pt x="516" y="25"/>
                      </a:lnTo>
                      <a:lnTo>
                        <a:pt x="515" y="25"/>
                      </a:lnTo>
                      <a:lnTo>
                        <a:pt x="514" y="26"/>
                      </a:lnTo>
                      <a:lnTo>
                        <a:pt x="514" y="27"/>
                      </a:lnTo>
                      <a:lnTo>
                        <a:pt x="516" y="27"/>
                      </a:lnTo>
                      <a:lnTo>
                        <a:pt x="517" y="28"/>
                      </a:lnTo>
                      <a:lnTo>
                        <a:pt x="518" y="28"/>
                      </a:lnTo>
                      <a:lnTo>
                        <a:pt x="518" y="30"/>
                      </a:lnTo>
                      <a:lnTo>
                        <a:pt x="519" y="30"/>
                      </a:lnTo>
                      <a:lnTo>
                        <a:pt x="519" y="31"/>
                      </a:lnTo>
                      <a:lnTo>
                        <a:pt x="520" y="31"/>
                      </a:lnTo>
                      <a:lnTo>
                        <a:pt x="520" y="30"/>
                      </a:lnTo>
                      <a:lnTo>
                        <a:pt x="521" y="30"/>
                      </a:lnTo>
                      <a:lnTo>
                        <a:pt x="522" y="26"/>
                      </a:lnTo>
                      <a:lnTo>
                        <a:pt x="523" y="25"/>
                      </a:lnTo>
                      <a:lnTo>
                        <a:pt x="524" y="25"/>
                      </a:lnTo>
                      <a:lnTo>
                        <a:pt x="525" y="25"/>
                      </a:lnTo>
                      <a:lnTo>
                        <a:pt x="525" y="26"/>
                      </a:lnTo>
                      <a:lnTo>
                        <a:pt x="524" y="27"/>
                      </a:lnTo>
                      <a:lnTo>
                        <a:pt x="524" y="28"/>
                      </a:lnTo>
                      <a:lnTo>
                        <a:pt x="524" y="29"/>
                      </a:lnTo>
                      <a:lnTo>
                        <a:pt x="526" y="29"/>
                      </a:lnTo>
                      <a:lnTo>
                        <a:pt x="527" y="28"/>
                      </a:lnTo>
                      <a:lnTo>
                        <a:pt x="528" y="28"/>
                      </a:lnTo>
                      <a:lnTo>
                        <a:pt x="529" y="28"/>
                      </a:lnTo>
                      <a:lnTo>
                        <a:pt x="529" y="29"/>
                      </a:lnTo>
                      <a:lnTo>
                        <a:pt x="530" y="29"/>
                      </a:lnTo>
                      <a:lnTo>
                        <a:pt x="530" y="30"/>
                      </a:lnTo>
                      <a:lnTo>
                        <a:pt x="529" y="31"/>
                      </a:lnTo>
                      <a:lnTo>
                        <a:pt x="529" y="32"/>
                      </a:lnTo>
                      <a:lnTo>
                        <a:pt x="530" y="33"/>
                      </a:lnTo>
                      <a:lnTo>
                        <a:pt x="531" y="33"/>
                      </a:lnTo>
                      <a:lnTo>
                        <a:pt x="532" y="32"/>
                      </a:lnTo>
                      <a:lnTo>
                        <a:pt x="533" y="32"/>
                      </a:lnTo>
                      <a:lnTo>
                        <a:pt x="534" y="32"/>
                      </a:lnTo>
                      <a:lnTo>
                        <a:pt x="535" y="33"/>
                      </a:lnTo>
                      <a:lnTo>
                        <a:pt x="536" y="33"/>
                      </a:lnTo>
                      <a:lnTo>
                        <a:pt x="538" y="32"/>
                      </a:lnTo>
                      <a:lnTo>
                        <a:pt x="539" y="32"/>
                      </a:lnTo>
                      <a:lnTo>
                        <a:pt x="539" y="33"/>
                      </a:lnTo>
                      <a:lnTo>
                        <a:pt x="538" y="34"/>
                      </a:lnTo>
                      <a:lnTo>
                        <a:pt x="537" y="34"/>
                      </a:lnTo>
                      <a:lnTo>
                        <a:pt x="537" y="35"/>
                      </a:lnTo>
                      <a:lnTo>
                        <a:pt x="538" y="35"/>
                      </a:lnTo>
                      <a:lnTo>
                        <a:pt x="540" y="37"/>
                      </a:lnTo>
                      <a:lnTo>
                        <a:pt x="541" y="36"/>
                      </a:lnTo>
                      <a:lnTo>
                        <a:pt x="542" y="36"/>
                      </a:lnTo>
                      <a:lnTo>
                        <a:pt x="543" y="36"/>
                      </a:lnTo>
                      <a:lnTo>
                        <a:pt x="544" y="37"/>
                      </a:lnTo>
                      <a:lnTo>
                        <a:pt x="544" y="38"/>
                      </a:lnTo>
                      <a:lnTo>
                        <a:pt x="544" y="39"/>
                      </a:lnTo>
                      <a:lnTo>
                        <a:pt x="543" y="38"/>
                      </a:lnTo>
                      <a:lnTo>
                        <a:pt x="542" y="38"/>
                      </a:lnTo>
                      <a:lnTo>
                        <a:pt x="541" y="38"/>
                      </a:lnTo>
                      <a:lnTo>
                        <a:pt x="540" y="38"/>
                      </a:lnTo>
                      <a:lnTo>
                        <a:pt x="539" y="38"/>
                      </a:lnTo>
                      <a:lnTo>
                        <a:pt x="539" y="39"/>
                      </a:lnTo>
                      <a:lnTo>
                        <a:pt x="538" y="39"/>
                      </a:lnTo>
                      <a:lnTo>
                        <a:pt x="539" y="39"/>
                      </a:lnTo>
                      <a:lnTo>
                        <a:pt x="539" y="40"/>
                      </a:lnTo>
                      <a:lnTo>
                        <a:pt x="542" y="40"/>
                      </a:lnTo>
                      <a:lnTo>
                        <a:pt x="543" y="40"/>
                      </a:lnTo>
                      <a:lnTo>
                        <a:pt x="545" y="42"/>
                      </a:lnTo>
                      <a:lnTo>
                        <a:pt x="545" y="43"/>
                      </a:lnTo>
                      <a:lnTo>
                        <a:pt x="545" y="44"/>
                      </a:lnTo>
                      <a:lnTo>
                        <a:pt x="544" y="45"/>
                      </a:lnTo>
                      <a:lnTo>
                        <a:pt x="542" y="46"/>
                      </a:lnTo>
                      <a:lnTo>
                        <a:pt x="542" y="47"/>
                      </a:lnTo>
                      <a:lnTo>
                        <a:pt x="543" y="47"/>
                      </a:lnTo>
                      <a:lnTo>
                        <a:pt x="544" y="47"/>
                      </a:lnTo>
                      <a:lnTo>
                        <a:pt x="545" y="47"/>
                      </a:lnTo>
                      <a:lnTo>
                        <a:pt x="545" y="46"/>
                      </a:lnTo>
                      <a:lnTo>
                        <a:pt x="547" y="46"/>
                      </a:lnTo>
                      <a:lnTo>
                        <a:pt x="548" y="46"/>
                      </a:lnTo>
                      <a:lnTo>
                        <a:pt x="548" y="48"/>
                      </a:lnTo>
                      <a:lnTo>
                        <a:pt x="548" y="49"/>
                      </a:lnTo>
                      <a:lnTo>
                        <a:pt x="548" y="50"/>
                      </a:lnTo>
                      <a:lnTo>
                        <a:pt x="549" y="52"/>
                      </a:lnTo>
                      <a:lnTo>
                        <a:pt x="550" y="52"/>
                      </a:lnTo>
                      <a:lnTo>
                        <a:pt x="550" y="51"/>
                      </a:lnTo>
                      <a:lnTo>
                        <a:pt x="550" y="49"/>
                      </a:lnTo>
                      <a:lnTo>
                        <a:pt x="551" y="48"/>
                      </a:lnTo>
                      <a:lnTo>
                        <a:pt x="552" y="48"/>
                      </a:lnTo>
                      <a:lnTo>
                        <a:pt x="553" y="48"/>
                      </a:lnTo>
                      <a:lnTo>
                        <a:pt x="553" y="49"/>
                      </a:lnTo>
                      <a:lnTo>
                        <a:pt x="553" y="50"/>
                      </a:lnTo>
                      <a:lnTo>
                        <a:pt x="552" y="52"/>
                      </a:lnTo>
                      <a:lnTo>
                        <a:pt x="552" y="53"/>
                      </a:lnTo>
                      <a:lnTo>
                        <a:pt x="553" y="53"/>
                      </a:lnTo>
                      <a:lnTo>
                        <a:pt x="554" y="53"/>
                      </a:lnTo>
                      <a:lnTo>
                        <a:pt x="555" y="52"/>
                      </a:lnTo>
                      <a:lnTo>
                        <a:pt x="556" y="52"/>
                      </a:lnTo>
                      <a:lnTo>
                        <a:pt x="556" y="53"/>
                      </a:lnTo>
                      <a:lnTo>
                        <a:pt x="557" y="53"/>
                      </a:lnTo>
                      <a:lnTo>
                        <a:pt x="558" y="54"/>
                      </a:lnTo>
                      <a:lnTo>
                        <a:pt x="559" y="54"/>
                      </a:lnTo>
                      <a:lnTo>
                        <a:pt x="559" y="53"/>
                      </a:lnTo>
                      <a:lnTo>
                        <a:pt x="558" y="52"/>
                      </a:lnTo>
                      <a:lnTo>
                        <a:pt x="557" y="51"/>
                      </a:lnTo>
                      <a:lnTo>
                        <a:pt x="557" y="50"/>
                      </a:lnTo>
                      <a:lnTo>
                        <a:pt x="558" y="50"/>
                      </a:lnTo>
                      <a:lnTo>
                        <a:pt x="559" y="50"/>
                      </a:lnTo>
                      <a:lnTo>
                        <a:pt x="560" y="49"/>
                      </a:lnTo>
                      <a:lnTo>
                        <a:pt x="561" y="49"/>
                      </a:lnTo>
                      <a:lnTo>
                        <a:pt x="562" y="49"/>
                      </a:lnTo>
                      <a:lnTo>
                        <a:pt x="562" y="50"/>
                      </a:lnTo>
                      <a:lnTo>
                        <a:pt x="563" y="50"/>
                      </a:lnTo>
                      <a:lnTo>
                        <a:pt x="564" y="52"/>
                      </a:lnTo>
                      <a:lnTo>
                        <a:pt x="565" y="52"/>
                      </a:lnTo>
                      <a:lnTo>
                        <a:pt x="566" y="51"/>
                      </a:lnTo>
                      <a:lnTo>
                        <a:pt x="566" y="49"/>
                      </a:lnTo>
                      <a:lnTo>
                        <a:pt x="567" y="49"/>
                      </a:lnTo>
                      <a:lnTo>
                        <a:pt x="568" y="49"/>
                      </a:lnTo>
                      <a:lnTo>
                        <a:pt x="569" y="49"/>
                      </a:lnTo>
                      <a:lnTo>
                        <a:pt x="569" y="50"/>
                      </a:lnTo>
                      <a:lnTo>
                        <a:pt x="570" y="50"/>
                      </a:lnTo>
                      <a:lnTo>
                        <a:pt x="569" y="51"/>
                      </a:lnTo>
                      <a:lnTo>
                        <a:pt x="569" y="52"/>
                      </a:lnTo>
                      <a:lnTo>
                        <a:pt x="570" y="53"/>
                      </a:lnTo>
                      <a:lnTo>
                        <a:pt x="571" y="53"/>
                      </a:lnTo>
                      <a:lnTo>
                        <a:pt x="572" y="53"/>
                      </a:lnTo>
                      <a:lnTo>
                        <a:pt x="572" y="52"/>
                      </a:lnTo>
                      <a:lnTo>
                        <a:pt x="572" y="51"/>
                      </a:lnTo>
                      <a:lnTo>
                        <a:pt x="573" y="50"/>
                      </a:lnTo>
                      <a:lnTo>
                        <a:pt x="574" y="51"/>
                      </a:lnTo>
                      <a:lnTo>
                        <a:pt x="574" y="52"/>
                      </a:lnTo>
                      <a:lnTo>
                        <a:pt x="574" y="53"/>
                      </a:lnTo>
                      <a:lnTo>
                        <a:pt x="573" y="54"/>
                      </a:lnTo>
                      <a:lnTo>
                        <a:pt x="573" y="55"/>
                      </a:lnTo>
                      <a:lnTo>
                        <a:pt x="573" y="56"/>
                      </a:lnTo>
                      <a:lnTo>
                        <a:pt x="574" y="56"/>
                      </a:lnTo>
                      <a:lnTo>
                        <a:pt x="575" y="56"/>
                      </a:lnTo>
                      <a:lnTo>
                        <a:pt x="576" y="55"/>
                      </a:lnTo>
                      <a:lnTo>
                        <a:pt x="577" y="54"/>
                      </a:lnTo>
                      <a:lnTo>
                        <a:pt x="578" y="54"/>
                      </a:lnTo>
                      <a:lnTo>
                        <a:pt x="578" y="55"/>
                      </a:lnTo>
                      <a:lnTo>
                        <a:pt x="578" y="56"/>
                      </a:lnTo>
                      <a:lnTo>
                        <a:pt x="577" y="58"/>
                      </a:lnTo>
                      <a:lnTo>
                        <a:pt x="577" y="59"/>
                      </a:lnTo>
                      <a:lnTo>
                        <a:pt x="578" y="60"/>
                      </a:lnTo>
                      <a:lnTo>
                        <a:pt x="579" y="61"/>
                      </a:lnTo>
                      <a:lnTo>
                        <a:pt x="580" y="60"/>
                      </a:lnTo>
                      <a:lnTo>
                        <a:pt x="580" y="59"/>
                      </a:lnTo>
                      <a:lnTo>
                        <a:pt x="580" y="58"/>
                      </a:lnTo>
                      <a:lnTo>
                        <a:pt x="581" y="58"/>
                      </a:lnTo>
                      <a:lnTo>
                        <a:pt x="582" y="58"/>
                      </a:lnTo>
                      <a:lnTo>
                        <a:pt x="583" y="58"/>
                      </a:lnTo>
                      <a:lnTo>
                        <a:pt x="584" y="58"/>
                      </a:lnTo>
                      <a:lnTo>
                        <a:pt x="585" y="58"/>
                      </a:lnTo>
                      <a:lnTo>
                        <a:pt x="586" y="58"/>
                      </a:lnTo>
                      <a:lnTo>
                        <a:pt x="587" y="59"/>
                      </a:lnTo>
                      <a:lnTo>
                        <a:pt x="587" y="60"/>
                      </a:lnTo>
                      <a:lnTo>
                        <a:pt x="587" y="61"/>
                      </a:lnTo>
                      <a:lnTo>
                        <a:pt x="587" y="62"/>
                      </a:lnTo>
                      <a:lnTo>
                        <a:pt x="587" y="63"/>
                      </a:lnTo>
                      <a:lnTo>
                        <a:pt x="588" y="63"/>
                      </a:lnTo>
                      <a:lnTo>
                        <a:pt x="589" y="63"/>
                      </a:lnTo>
                      <a:lnTo>
                        <a:pt x="589" y="64"/>
                      </a:lnTo>
                      <a:lnTo>
                        <a:pt x="590" y="65"/>
                      </a:lnTo>
                      <a:lnTo>
                        <a:pt x="591" y="66"/>
                      </a:lnTo>
                      <a:lnTo>
                        <a:pt x="591" y="67"/>
                      </a:lnTo>
                      <a:lnTo>
                        <a:pt x="591" y="68"/>
                      </a:lnTo>
                      <a:lnTo>
                        <a:pt x="591" y="69"/>
                      </a:lnTo>
                      <a:lnTo>
                        <a:pt x="592" y="69"/>
                      </a:lnTo>
                      <a:lnTo>
                        <a:pt x="593" y="69"/>
                      </a:lnTo>
                      <a:lnTo>
                        <a:pt x="593" y="68"/>
                      </a:lnTo>
                      <a:lnTo>
                        <a:pt x="593" y="67"/>
                      </a:lnTo>
                      <a:lnTo>
                        <a:pt x="594" y="67"/>
                      </a:lnTo>
                      <a:lnTo>
                        <a:pt x="594" y="66"/>
                      </a:lnTo>
                      <a:lnTo>
                        <a:pt x="595" y="66"/>
                      </a:lnTo>
                      <a:lnTo>
                        <a:pt x="596" y="66"/>
                      </a:lnTo>
                      <a:lnTo>
                        <a:pt x="597" y="67"/>
                      </a:lnTo>
                      <a:lnTo>
                        <a:pt x="597" y="68"/>
                      </a:lnTo>
                      <a:lnTo>
                        <a:pt x="596" y="69"/>
                      </a:lnTo>
                      <a:lnTo>
                        <a:pt x="596" y="70"/>
                      </a:lnTo>
                      <a:lnTo>
                        <a:pt x="597" y="71"/>
                      </a:lnTo>
                      <a:lnTo>
                        <a:pt x="598" y="72"/>
                      </a:lnTo>
                      <a:lnTo>
                        <a:pt x="599" y="72"/>
                      </a:lnTo>
                      <a:lnTo>
                        <a:pt x="600" y="71"/>
                      </a:lnTo>
                      <a:lnTo>
                        <a:pt x="601" y="71"/>
                      </a:lnTo>
                      <a:lnTo>
                        <a:pt x="602" y="71"/>
                      </a:lnTo>
                      <a:lnTo>
                        <a:pt x="602" y="72"/>
                      </a:lnTo>
                      <a:lnTo>
                        <a:pt x="602" y="73"/>
                      </a:lnTo>
                      <a:lnTo>
                        <a:pt x="602" y="74"/>
                      </a:lnTo>
                      <a:lnTo>
                        <a:pt x="603" y="74"/>
                      </a:lnTo>
                      <a:lnTo>
                        <a:pt x="603" y="75"/>
                      </a:lnTo>
                      <a:lnTo>
                        <a:pt x="602" y="76"/>
                      </a:lnTo>
                      <a:lnTo>
                        <a:pt x="603" y="77"/>
                      </a:lnTo>
                      <a:lnTo>
                        <a:pt x="604" y="77"/>
                      </a:lnTo>
                      <a:lnTo>
                        <a:pt x="605" y="77"/>
                      </a:lnTo>
                      <a:lnTo>
                        <a:pt x="606" y="77"/>
                      </a:lnTo>
                      <a:lnTo>
                        <a:pt x="606" y="78"/>
                      </a:lnTo>
                      <a:lnTo>
                        <a:pt x="605" y="79"/>
                      </a:lnTo>
                      <a:lnTo>
                        <a:pt x="605" y="80"/>
                      </a:lnTo>
                      <a:lnTo>
                        <a:pt x="606" y="80"/>
                      </a:lnTo>
                      <a:lnTo>
                        <a:pt x="607" y="80"/>
                      </a:lnTo>
                      <a:lnTo>
                        <a:pt x="608" y="81"/>
                      </a:lnTo>
                      <a:lnTo>
                        <a:pt x="608" y="82"/>
                      </a:lnTo>
                      <a:lnTo>
                        <a:pt x="608" y="83"/>
                      </a:lnTo>
                      <a:lnTo>
                        <a:pt x="609" y="83"/>
                      </a:lnTo>
                      <a:lnTo>
                        <a:pt x="610" y="82"/>
                      </a:lnTo>
                      <a:lnTo>
                        <a:pt x="611" y="83"/>
                      </a:lnTo>
                      <a:lnTo>
                        <a:pt x="612" y="83"/>
                      </a:lnTo>
                      <a:lnTo>
                        <a:pt x="613" y="83"/>
                      </a:lnTo>
                      <a:lnTo>
                        <a:pt x="614" y="84"/>
                      </a:lnTo>
                      <a:lnTo>
                        <a:pt x="616" y="86"/>
                      </a:lnTo>
                      <a:lnTo>
                        <a:pt x="618" y="86"/>
                      </a:lnTo>
                      <a:lnTo>
                        <a:pt x="618" y="87"/>
                      </a:lnTo>
                      <a:lnTo>
                        <a:pt x="618" y="88"/>
                      </a:lnTo>
                      <a:lnTo>
                        <a:pt x="618" y="89"/>
                      </a:lnTo>
                      <a:lnTo>
                        <a:pt x="619" y="89"/>
                      </a:lnTo>
                      <a:lnTo>
                        <a:pt x="620" y="89"/>
                      </a:lnTo>
                      <a:lnTo>
                        <a:pt x="621" y="89"/>
                      </a:lnTo>
                      <a:lnTo>
                        <a:pt x="622" y="89"/>
                      </a:lnTo>
                      <a:lnTo>
                        <a:pt x="623" y="90"/>
                      </a:lnTo>
                      <a:lnTo>
                        <a:pt x="623" y="91"/>
                      </a:lnTo>
                      <a:lnTo>
                        <a:pt x="623" y="92"/>
                      </a:lnTo>
                      <a:lnTo>
                        <a:pt x="623" y="93"/>
                      </a:lnTo>
                      <a:lnTo>
                        <a:pt x="624" y="93"/>
                      </a:lnTo>
                      <a:lnTo>
                        <a:pt x="625" y="93"/>
                      </a:lnTo>
                      <a:lnTo>
                        <a:pt x="625" y="95"/>
                      </a:lnTo>
                      <a:lnTo>
                        <a:pt x="625" y="96"/>
                      </a:lnTo>
                      <a:lnTo>
                        <a:pt x="624" y="97"/>
                      </a:lnTo>
                      <a:lnTo>
                        <a:pt x="625" y="97"/>
                      </a:lnTo>
                      <a:lnTo>
                        <a:pt x="625" y="98"/>
                      </a:lnTo>
                      <a:lnTo>
                        <a:pt x="626" y="98"/>
                      </a:lnTo>
                      <a:lnTo>
                        <a:pt x="627" y="98"/>
                      </a:lnTo>
                      <a:lnTo>
                        <a:pt x="628" y="99"/>
                      </a:lnTo>
                      <a:lnTo>
                        <a:pt x="628" y="100"/>
                      </a:lnTo>
                      <a:lnTo>
                        <a:pt x="628" y="101"/>
                      </a:lnTo>
                      <a:lnTo>
                        <a:pt x="628" y="102"/>
                      </a:lnTo>
                      <a:lnTo>
                        <a:pt x="628" y="103"/>
                      </a:lnTo>
                      <a:lnTo>
                        <a:pt x="629" y="104"/>
                      </a:lnTo>
                      <a:lnTo>
                        <a:pt x="630" y="103"/>
                      </a:lnTo>
                      <a:lnTo>
                        <a:pt x="630" y="102"/>
                      </a:lnTo>
                      <a:lnTo>
                        <a:pt x="631" y="102"/>
                      </a:lnTo>
                      <a:lnTo>
                        <a:pt x="632" y="102"/>
                      </a:lnTo>
                      <a:lnTo>
                        <a:pt x="632" y="103"/>
                      </a:lnTo>
                      <a:lnTo>
                        <a:pt x="634" y="104"/>
                      </a:lnTo>
                      <a:lnTo>
                        <a:pt x="635" y="105"/>
                      </a:lnTo>
                      <a:lnTo>
                        <a:pt x="636" y="105"/>
                      </a:lnTo>
                      <a:lnTo>
                        <a:pt x="637" y="106"/>
                      </a:lnTo>
                      <a:lnTo>
                        <a:pt x="636" y="106"/>
                      </a:lnTo>
                      <a:lnTo>
                        <a:pt x="636" y="107"/>
                      </a:lnTo>
                      <a:lnTo>
                        <a:pt x="636" y="108"/>
                      </a:lnTo>
                      <a:lnTo>
                        <a:pt x="637" y="108"/>
                      </a:lnTo>
                      <a:lnTo>
                        <a:pt x="636" y="109"/>
                      </a:lnTo>
                      <a:lnTo>
                        <a:pt x="637" y="109"/>
                      </a:lnTo>
                      <a:lnTo>
                        <a:pt x="637" y="110"/>
                      </a:lnTo>
                      <a:lnTo>
                        <a:pt x="638" y="110"/>
                      </a:lnTo>
                      <a:lnTo>
                        <a:pt x="639" y="111"/>
                      </a:lnTo>
                      <a:lnTo>
                        <a:pt x="641" y="113"/>
                      </a:lnTo>
                      <a:lnTo>
                        <a:pt x="641" y="114"/>
                      </a:lnTo>
                      <a:lnTo>
                        <a:pt x="640" y="115"/>
                      </a:lnTo>
                      <a:lnTo>
                        <a:pt x="639" y="116"/>
                      </a:lnTo>
                      <a:lnTo>
                        <a:pt x="638" y="116"/>
                      </a:lnTo>
                      <a:lnTo>
                        <a:pt x="638" y="117"/>
                      </a:lnTo>
                      <a:lnTo>
                        <a:pt x="638" y="118"/>
                      </a:lnTo>
                      <a:lnTo>
                        <a:pt x="639" y="118"/>
                      </a:lnTo>
                      <a:lnTo>
                        <a:pt x="640" y="118"/>
                      </a:lnTo>
                      <a:lnTo>
                        <a:pt x="641" y="119"/>
                      </a:lnTo>
                      <a:lnTo>
                        <a:pt x="641" y="120"/>
                      </a:lnTo>
                      <a:lnTo>
                        <a:pt x="641" y="121"/>
                      </a:lnTo>
                      <a:lnTo>
                        <a:pt x="640" y="122"/>
                      </a:lnTo>
                      <a:lnTo>
                        <a:pt x="640" y="123"/>
                      </a:lnTo>
                      <a:lnTo>
                        <a:pt x="641" y="123"/>
                      </a:lnTo>
                      <a:lnTo>
                        <a:pt x="643" y="122"/>
                      </a:lnTo>
                      <a:lnTo>
                        <a:pt x="644" y="121"/>
                      </a:lnTo>
                      <a:lnTo>
                        <a:pt x="645" y="121"/>
                      </a:lnTo>
                      <a:lnTo>
                        <a:pt x="645" y="122"/>
                      </a:lnTo>
                      <a:lnTo>
                        <a:pt x="645" y="123"/>
                      </a:lnTo>
                      <a:lnTo>
                        <a:pt x="645" y="124"/>
                      </a:lnTo>
                      <a:lnTo>
                        <a:pt x="646" y="124"/>
                      </a:lnTo>
                      <a:lnTo>
                        <a:pt x="647" y="123"/>
                      </a:lnTo>
                      <a:lnTo>
                        <a:pt x="648" y="124"/>
                      </a:lnTo>
                      <a:lnTo>
                        <a:pt x="648" y="125"/>
                      </a:lnTo>
                      <a:lnTo>
                        <a:pt x="648" y="126"/>
                      </a:lnTo>
                      <a:lnTo>
                        <a:pt x="648" y="127"/>
                      </a:lnTo>
                      <a:lnTo>
                        <a:pt x="648" y="128"/>
                      </a:lnTo>
                      <a:lnTo>
                        <a:pt x="648" y="129"/>
                      </a:lnTo>
                      <a:lnTo>
                        <a:pt x="648" y="130"/>
                      </a:lnTo>
                      <a:lnTo>
                        <a:pt x="649" y="130"/>
                      </a:lnTo>
                      <a:lnTo>
                        <a:pt x="650" y="129"/>
                      </a:lnTo>
                      <a:lnTo>
                        <a:pt x="650" y="130"/>
                      </a:lnTo>
                      <a:lnTo>
                        <a:pt x="650" y="131"/>
                      </a:lnTo>
                      <a:lnTo>
                        <a:pt x="651" y="132"/>
                      </a:lnTo>
                      <a:lnTo>
                        <a:pt x="651" y="133"/>
                      </a:lnTo>
                      <a:lnTo>
                        <a:pt x="651" y="134"/>
                      </a:lnTo>
                      <a:lnTo>
                        <a:pt x="651" y="135"/>
                      </a:lnTo>
                      <a:lnTo>
                        <a:pt x="652" y="136"/>
                      </a:lnTo>
                      <a:lnTo>
                        <a:pt x="653" y="136"/>
                      </a:lnTo>
                      <a:lnTo>
                        <a:pt x="654" y="137"/>
                      </a:lnTo>
                      <a:lnTo>
                        <a:pt x="655" y="138"/>
                      </a:lnTo>
                      <a:lnTo>
                        <a:pt x="656" y="138"/>
                      </a:lnTo>
                      <a:lnTo>
                        <a:pt x="656" y="139"/>
                      </a:lnTo>
                      <a:lnTo>
                        <a:pt x="656" y="140"/>
                      </a:lnTo>
                      <a:lnTo>
                        <a:pt x="657" y="141"/>
                      </a:lnTo>
                      <a:lnTo>
                        <a:pt x="658" y="142"/>
                      </a:lnTo>
                      <a:lnTo>
                        <a:pt x="659" y="144"/>
                      </a:lnTo>
                      <a:lnTo>
                        <a:pt x="658" y="145"/>
                      </a:lnTo>
                      <a:lnTo>
                        <a:pt x="659" y="146"/>
                      </a:lnTo>
                      <a:lnTo>
                        <a:pt x="660" y="147"/>
                      </a:lnTo>
                      <a:lnTo>
                        <a:pt x="661" y="148"/>
                      </a:lnTo>
                      <a:lnTo>
                        <a:pt x="661" y="149"/>
                      </a:lnTo>
                      <a:lnTo>
                        <a:pt x="661" y="150"/>
                      </a:lnTo>
                      <a:lnTo>
                        <a:pt x="661" y="151"/>
                      </a:lnTo>
                      <a:lnTo>
                        <a:pt x="662" y="151"/>
                      </a:lnTo>
                      <a:lnTo>
                        <a:pt x="663" y="151"/>
                      </a:lnTo>
                      <a:lnTo>
                        <a:pt x="664" y="151"/>
                      </a:lnTo>
                      <a:lnTo>
                        <a:pt x="664" y="150"/>
                      </a:lnTo>
                      <a:lnTo>
                        <a:pt x="665" y="150"/>
                      </a:lnTo>
                      <a:lnTo>
                        <a:pt x="665" y="151"/>
                      </a:lnTo>
                      <a:lnTo>
                        <a:pt x="666" y="152"/>
                      </a:lnTo>
                      <a:lnTo>
                        <a:pt x="667" y="153"/>
                      </a:lnTo>
                      <a:lnTo>
                        <a:pt x="667" y="154"/>
                      </a:lnTo>
                      <a:lnTo>
                        <a:pt x="668" y="155"/>
                      </a:lnTo>
                      <a:lnTo>
                        <a:pt x="669" y="155"/>
                      </a:lnTo>
                      <a:lnTo>
                        <a:pt x="670" y="156"/>
                      </a:lnTo>
                      <a:lnTo>
                        <a:pt x="670" y="155"/>
                      </a:lnTo>
                      <a:lnTo>
                        <a:pt x="670" y="154"/>
                      </a:lnTo>
                      <a:lnTo>
                        <a:pt x="670" y="153"/>
                      </a:lnTo>
                      <a:lnTo>
                        <a:pt x="671" y="153"/>
                      </a:lnTo>
                      <a:lnTo>
                        <a:pt x="672" y="153"/>
                      </a:lnTo>
                      <a:lnTo>
                        <a:pt x="673" y="154"/>
                      </a:lnTo>
                      <a:lnTo>
                        <a:pt x="674" y="154"/>
                      </a:lnTo>
                      <a:lnTo>
                        <a:pt x="676" y="154"/>
                      </a:lnTo>
                      <a:lnTo>
                        <a:pt x="677" y="154"/>
                      </a:lnTo>
                      <a:lnTo>
                        <a:pt x="678" y="155"/>
                      </a:lnTo>
                      <a:lnTo>
                        <a:pt x="678" y="156"/>
                      </a:lnTo>
                      <a:lnTo>
                        <a:pt x="679" y="156"/>
                      </a:lnTo>
                      <a:lnTo>
                        <a:pt x="680" y="157"/>
                      </a:lnTo>
                      <a:lnTo>
                        <a:pt x="682" y="157"/>
                      </a:lnTo>
                      <a:lnTo>
                        <a:pt x="683" y="157"/>
                      </a:lnTo>
                      <a:lnTo>
                        <a:pt x="683" y="158"/>
                      </a:lnTo>
                      <a:lnTo>
                        <a:pt x="684" y="158"/>
                      </a:lnTo>
                      <a:lnTo>
                        <a:pt x="685" y="157"/>
                      </a:lnTo>
                      <a:lnTo>
                        <a:pt x="685" y="156"/>
                      </a:lnTo>
                      <a:lnTo>
                        <a:pt x="686" y="156"/>
                      </a:lnTo>
                      <a:lnTo>
                        <a:pt x="687" y="156"/>
                      </a:lnTo>
                      <a:lnTo>
                        <a:pt x="687" y="157"/>
                      </a:lnTo>
                      <a:lnTo>
                        <a:pt x="687" y="158"/>
                      </a:lnTo>
                      <a:lnTo>
                        <a:pt x="687" y="159"/>
                      </a:lnTo>
                      <a:lnTo>
                        <a:pt x="687" y="160"/>
                      </a:lnTo>
                      <a:lnTo>
                        <a:pt x="688" y="160"/>
                      </a:lnTo>
                      <a:lnTo>
                        <a:pt x="688" y="159"/>
                      </a:lnTo>
                      <a:lnTo>
                        <a:pt x="688" y="158"/>
                      </a:lnTo>
                      <a:lnTo>
                        <a:pt x="689" y="158"/>
                      </a:lnTo>
                      <a:lnTo>
                        <a:pt x="690" y="158"/>
                      </a:lnTo>
                      <a:lnTo>
                        <a:pt x="691" y="158"/>
                      </a:lnTo>
                      <a:lnTo>
                        <a:pt x="692" y="158"/>
                      </a:lnTo>
                      <a:lnTo>
                        <a:pt x="692" y="159"/>
                      </a:lnTo>
                      <a:lnTo>
                        <a:pt x="694" y="160"/>
                      </a:lnTo>
                      <a:lnTo>
                        <a:pt x="695" y="160"/>
                      </a:lnTo>
                      <a:lnTo>
                        <a:pt x="696" y="159"/>
                      </a:lnTo>
                      <a:lnTo>
                        <a:pt x="695" y="159"/>
                      </a:lnTo>
                      <a:lnTo>
                        <a:pt x="696" y="158"/>
                      </a:lnTo>
                      <a:lnTo>
                        <a:pt x="696" y="157"/>
                      </a:lnTo>
                      <a:lnTo>
                        <a:pt x="697" y="157"/>
                      </a:lnTo>
                      <a:lnTo>
                        <a:pt x="697" y="158"/>
                      </a:lnTo>
                      <a:lnTo>
                        <a:pt x="697" y="159"/>
                      </a:lnTo>
                      <a:lnTo>
                        <a:pt x="697" y="160"/>
                      </a:lnTo>
                      <a:lnTo>
                        <a:pt x="697" y="161"/>
                      </a:lnTo>
                      <a:lnTo>
                        <a:pt x="698" y="161"/>
                      </a:lnTo>
                      <a:lnTo>
                        <a:pt x="699" y="161"/>
                      </a:lnTo>
                      <a:lnTo>
                        <a:pt x="700" y="160"/>
                      </a:lnTo>
                      <a:lnTo>
                        <a:pt x="700" y="159"/>
                      </a:lnTo>
                      <a:lnTo>
                        <a:pt x="701" y="159"/>
                      </a:lnTo>
                      <a:lnTo>
                        <a:pt x="702" y="160"/>
                      </a:lnTo>
                      <a:lnTo>
                        <a:pt x="703" y="160"/>
                      </a:lnTo>
                      <a:lnTo>
                        <a:pt x="704" y="162"/>
                      </a:lnTo>
                      <a:lnTo>
                        <a:pt x="704" y="163"/>
                      </a:lnTo>
                      <a:lnTo>
                        <a:pt x="704" y="165"/>
                      </a:lnTo>
                      <a:lnTo>
                        <a:pt x="705" y="165"/>
                      </a:lnTo>
                      <a:lnTo>
                        <a:pt x="706" y="165"/>
                      </a:lnTo>
                      <a:lnTo>
                        <a:pt x="706" y="163"/>
                      </a:lnTo>
                      <a:lnTo>
                        <a:pt x="704" y="162"/>
                      </a:lnTo>
                      <a:lnTo>
                        <a:pt x="704" y="161"/>
                      </a:lnTo>
                      <a:lnTo>
                        <a:pt x="705" y="161"/>
                      </a:lnTo>
                      <a:lnTo>
                        <a:pt x="706" y="161"/>
                      </a:lnTo>
                      <a:lnTo>
                        <a:pt x="706" y="160"/>
                      </a:lnTo>
                      <a:lnTo>
                        <a:pt x="707" y="159"/>
                      </a:lnTo>
                      <a:lnTo>
                        <a:pt x="708" y="159"/>
                      </a:lnTo>
                      <a:lnTo>
                        <a:pt x="707" y="158"/>
                      </a:lnTo>
                      <a:lnTo>
                        <a:pt x="708" y="158"/>
                      </a:lnTo>
                      <a:lnTo>
                        <a:pt x="709" y="159"/>
                      </a:lnTo>
                      <a:lnTo>
                        <a:pt x="709" y="160"/>
                      </a:lnTo>
                      <a:lnTo>
                        <a:pt x="709" y="161"/>
                      </a:lnTo>
                      <a:lnTo>
                        <a:pt x="708" y="161"/>
                      </a:lnTo>
                      <a:lnTo>
                        <a:pt x="708" y="162"/>
                      </a:lnTo>
                      <a:lnTo>
                        <a:pt x="707" y="162"/>
                      </a:lnTo>
                      <a:lnTo>
                        <a:pt x="708" y="163"/>
                      </a:lnTo>
                      <a:lnTo>
                        <a:pt x="709" y="163"/>
                      </a:lnTo>
                      <a:lnTo>
                        <a:pt x="710" y="164"/>
                      </a:lnTo>
                      <a:lnTo>
                        <a:pt x="711" y="163"/>
                      </a:lnTo>
                      <a:lnTo>
                        <a:pt x="712" y="163"/>
                      </a:lnTo>
                      <a:lnTo>
                        <a:pt x="713" y="164"/>
                      </a:lnTo>
                      <a:lnTo>
                        <a:pt x="713" y="163"/>
                      </a:lnTo>
                      <a:lnTo>
                        <a:pt x="714" y="163"/>
                      </a:lnTo>
                      <a:lnTo>
                        <a:pt x="715" y="164"/>
                      </a:lnTo>
                      <a:lnTo>
                        <a:pt x="716" y="164"/>
                      </a:lnTo>
                      <a:lnTo>
                        <a:pt x="717" y="163"/>
                      </a:lnTo>
                      <a:lnTo>
                        <a:pt x="717" y="162"/>
                      </a:lnTo>
                      <a:lnTo>
                        <a:pt x="717" y="161"/>
                      </a:lnTo>
                      <a:lnTo>
                        <a:pt x="718" y="161"/>
                      </a:lnTo>
                      <a:lnTo>
                        <a:pt x="719" y="162"/>
                      </a:lnTo>
                      <a:lnTo>
                        <a:pt x="721" y="162"/>
                      </a:lnTo>
                      <a:lnTo>
                        <a:pt x="721" y="161"/>
                      </a:lnTo>
                      <a:lnTo>
                        <a:pt x="721" y="160"/>
                      </a:lnTo>
                      <a:lnTo>
                        <a:pt x="722" y="160"/>
                      </a:lnTo>
                      <a:lnTo>
                        <a:pt x="722" y="161"/>
                      </a:lnTo>
                      <a:lnTo>
                        <a:pt x="722" y="162"/>
                      </a:lnTo>
                      <a:lnTo>
                        <a:pt x="723" y="162"/>
                      </a:lnTo>
                      <a:lnTo>
                        <a:pt x="723" y="161"/>
                      </a:lnTo>
                      <a:lnTo>
                        <a:pt x="724" y="161"/>
                      </a:lnTo>
                      <a:lnTo>
                        <a:pt x="724" y="163"/>
                      </a:lnTo>
                      <a:lnTo>
                        <a:pt x="724" y="164"/>
                      </a:lnTo>
                      <a:lnTo>
                        <a:pt x="724" y="165"/>
                      </a:lnTo>
                      <a:lnTo>
                        <a:pt x="725" y="165"/>
                      </a:lnTo>
                      <a:lnTo>
                        <a:pt x="725" y="164"/>
                      </a:lnTo>
                      <a:lnTo>
                        <a:pt x="726" y="164"/>
                      </a:lnTo>
                      <a:lnTo>
                        <a:pt x="726" y="163"/>
                      </a:lnTo>
                      <a:lnTo>
                        <a:pt x="725" y="162"/>
                      </a:lnTo>
                      <a:lnTo>
                        <a:pt x="726" y="162"/>
                      </a:lnTo>
                      <a:lnTo>
                        <a:pt x="727" y="162"/>
                      </a:lnTo>
                      <a:lnTo>
                        <a:pt x="728" y="163"/>
                      </a:lnTo>
                      <a:lnTo>
                        <a:pt x="729" y="163"/>
                      </a:lnTo>
                      <a:lnTo>
                        <a:pt x="730" y="163"/>
                      </a:lnTo>
                      <a:lnTo>
                        <a:pt x="730" y="162"/>
                      </a:lnTo>
                      <a:lnTo>
                        <a:pt x="729" y="162"/>
                      </a:lnTo>
                      <a:lnTo>
                        <a:pt x="729" y="161"/>
                      </a:lnTo>
                      <a:lnTo>
                        <a:pt x="730" y="161"/>
                      </a:lnTo>
                      <a:lnTo>
                        <a:pt x="731" y="161"/>
                      </a:lnTo>
                      <a:lnTo>
                        <a:pt x="732" y="161"/>
                      </a:lnTo>
                      <a:lnTo>
                        <a:pt x="733" y="161"/>
                      </a:lnTo>
                      <a:lnTo>
                        <a:pt x="733" y="162"/>
                      </a:lnTo>
                      <a:lnTo>
                        <a:pt x="732" y="162"/>
                      </a:lnTo>
                      <a:lnTo>
                        <a:pt x="731" y="162"/>
                      </a:lnTo>
                      <a:lnTo>
                        <a:pt x="731" y="163"/>
                      </a:lnTo>
                      <a:lnTo>
                        <a:pt x="732" y="163"/>
                      </a:lnTo>
                      <a:lnTo>
                        <a:pt x="732" y="164"/>
                      </a:lnTo>
                      <a:lnTo>
                        <a:pt x="731" y="165"/>
                      </a:lnTo>
                      <a:lnTo>
                        <a:pt x="732" y="166"/>
                      </a:lnTo>
                      <a:lnTo>
                        <a:pt x="733" y="166"/>
                      </a:lnTo>
                      <a:lnTo>
                        <a:pt x="734" y="166"/>
                      </a:lnTo>
                      <a:lnTo>
                        <a:pt x="733" y="167"/>
                      </a:lnTo>
                      <a:lnTo>
                        <a:pt x="734" y="167"/>
                      </a:lnTo>
                      <a:lnTo>
                        <a:pt x="735" y="167"/>
                      </a:lnTo>
                      <a:lnTo>
                        <a:pt x="735" y="166"/>
                      </a:lnTo>
                      <a:lnTo>
                        <a:pt x="736" y="165"/>
                      </a:lnTo>
                      <a:lnTo>
                        <a:pt x="736" y="166"/>
                      </a:lnTo>
                      <a:lnTo>
                        <a:pt x="737" y="166"/>
                      </a:lnTo>
                      <a:lnTo>
                        <a:pt x="736" y="165"/>
                      </a:lnTo>
                      <a:lnTo>
                        <a:pt x="736" y="164"/>
                      </a:lnTo>
                      <a:lnTo>
                        <a:pt x="737" y="164"/>
                      </a:lnTo>
                      <a:lnTo>
                        <a:pt x="738" y="165"/>
                      </a:lnTo>
                      <a:lnTo>
                        <a:pt x="738" y="166"/>
                      </a:lnTo>
                      <a:lnTo>
                        <a:pt x="738" y="167"/>
                      </a:lnTo>
                      <a:lnTo>
                        <a:pt x="739" y="167"/>
                      </a:lnTo>
                      <a:lnTo>
                        <a:pt x="739" y="166"/>
                      </a:lnTo>
                      <a:lnTo>
                        <a:pt x="740" y="165"/>
                      </a:lnTo>
                      <a:lnTo>
                        <a:pt x="740" y="164"/>
                      </a:lnTo>
                      <a:lnTo>
                        <a:pt x="741" y="164"/>
                      </a:lnTo>
                      <a:lnTo>
                        <a:pt x="741" y="163"/>
                      </a:lnTo>
                      <a:lnTo>
                        <a:pt x="741" y="164"/>
                      </a:lnTo>
                      <a:lnTo>
                        <a:pt x="741" y="165"/>
                      </a:lnTo>
                      <a:lnTo>
                        <a:pt x="741" y="166"/>
                      </a:lnTo>
                      <a:lnTo>
                        <a:pt x="740" y="167"/>
                      </a:lnTo>
                      <a:lnTo>
                        <a:pt x="741" y="168"/>
                      </a:lnTo>
                      <a:lnTo>
                        <a:pt x="742" y="168"/>
                      </a:lnTo>
                      <a:lnTo>
                        <a:pt x="743" y="167"/>
                      </a:lnTo>
                      <a:lnTo>
                        <a:pt x="743" y="168"/>
                      </a:lnTo>
                      <a:lnTo>
                        <a:pt x="743" y="169"/>
                      </a:lnTo>
                      <a:lnTo>
                        <a:pt x="744" y="169"/>
                      </a:lnTo>
                      <a:lnTo>
                        <a:pt x="744" y="170"/>
                      </a:lnTo>
                      <a:lnTo>
                        <a:pt x="743" y="170"/>
                      </a:lnTo>
                      <a:lnTo>
                        <a:pt x="743" y="171"/>
                      </a:lnTo>
                      <a:lnTo>
                        <a:pt x="742" y="172"/>
                      </a:lnTo>
                      <a:lnTo>
                        <a:pt x="742" y="173"/>
                      </a:lnTo>
                      <a:lnTo>
                        <a:pt x="743" y="173"/>
                      </a:lnTo>
                      <a:lnTo>
                        <a:pt x="744" y="173"/>
                      </a:lnTo>
                      <a:lnTo>
                        <a:pt x="744" y="175"/>
                      </a:lnTo>
                      <a:lnTo>
                        <a:pt x="744" y="176"/>
                      </a:lnTo>
                      <a:lnTo>
                        <a:pt x="745" y="176"/>
                      </a:lnTo>
                      <a:lnTo>
                        <a:pt x="746" y="177"/>
                      </a:lnTo>
                      <a:lnTo>
                        <a:pt x="745" y="177"/>
                      </a:lnTo>
                      <a:lnTo>
                        <a:pt x="745" y="178"/>
                      </a:lnTo>
                      <a:lnTo>
                        <a:pt x="745" y="179"/>
                      </a:lnTo>
                      <a:lnTo>
                        <a:pt x="746" y="179"/>
                      </a:lnTo>
                      <a:lnTo>
                        <a:pt x="746" y="180"/>
                      </a:lnTo>
                      <a:lnTo>
                        <a:pt x="747" y="181"/>
                      </a:lnTo>
                      <a:lnTo>
                        <a:pt x="747" y="182"/>
                      </a:lnTo>
                      <a:lnTo>
                        <a:pt x="746" y="182"/>
                      </a:lnTo>
                      <a:lnTo>
                        <a:pt x="745" y="182"/>
                      </a:lnTo>
                      <a:lnTo>
                        <a:pt x="745" y="181"/>
                      </a:lnTo>
                      <a:lnTo>
                        <a:pt x="744" y="181"/>
                      </a:lnTo>
                      <a:lnTo>
                        <a:pt x="743" y="181"/>
                      </a:lnTo>
                      <a:lnTo>
                        <a:pt x="742" y="181"/>
                      </a:lnTo>
                      <a:lnTo>
                        <a:pt x="741" y="182"/>
                      </a:lnTo>
                      <a:lnTo>
                        <a:pt x="741" y="181"/>
                      </a:lnTo>
                      <a:lnTo>
                        <a:pt x="741" y="180"/>
                      </a:lnTo>
                      <a:lnTo>
                        <a:pt x="740" y="180"/>
                      </a:lnTo>
                      <a:lnTo>
                        <a:pt x="739" y="180"/>
                      </a:lnTo>
                      <a:lnTo>
                        <a:pt x="740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8" y="180"/>
                      </a:lnTo>
                      <a:lnTo>
                        <a:pt x="738" y="179"/>
                      </a:lnTo>
                      <a:lnTo>
                        <a:pt x="738" y="180"/>
                      </a:lnTo>
                      <a:lnTo>
                        <a:pt x="737" y="180"/>
                      </a:lnTo>
                      <a:lnTo>
                        <a:pt x="737" y="181"/>
                      </a:lnTo>
                      <a:lnTo>
                        <a:pt x="736" y="181"/>
                      </a:lnTo>
                      <a:lnTo>
                        <a:pt x="736" y="182"/>
                      </a:lnTo>
                      <a:lnTo>
                        <a:pt x="735" y="182"/>
                      </a:lnTo>
                      <a:lnTo>
                        <a:pt x="735" y="183"/>
                      </a:lnTo>
                      <a:lnTo>
                        <a:pt x="735" y="184"/>
                      </a:lnTo>
                      <a:lnTo>
                        <a:pt x="734" y="184"/>
                      </a:lnTo>
                      <a:lnTo>
                        <a:pt x="734" y="185"/>
                      </a:lnTo>
                      <a:lnTo>
                        <a:pt x="733" y="185"/>
                      </a:lnTo>
                      <a:lnTo>
                        <a:pt x="732" y="185"/>
                      </a:lnTo>
                      <a:lnTo>
                        <a:pt x="732" y="186"/>
                      </a:lnTo>
                      <a:lnTo>
                        <a:pt x="733" y="186"/>
                      </a:lnTo>
                      <a:lnTo>
                        <a:pt x="733" y="187"/>
                      </a:lnTo>
                      <a:lnTo>
                        <a:pt x="732" y="187"/>
                      </a:lnTo>
                      <a:lnTo>
                        <a:pt x="733" y="187"/>
                      </a:lnTo>
                      <a:lnTo>
                        <a:pt x="734" y="187"/>
                      </a:lnTo>
                      <a:lnTo>
                        <a:pt x="735" y="187"/>
                      </a:lnTo>
                      <a:lnTo>
                        <a:pt x="734" y="188"/>
                      </a:lnTo>
                      <a:lnTo>
                        <a:pt x="733" y="188"/>
                      </a:lnTo>
                      <a:lnTo>
                        <a:pt x="732" y="188"/>
                      </a:lnTo>
                      <a:lnTo>
                        <a:pt x="732" y="189"/>
                      </a:lnTo>
                      <a:lnTo>
                        <a:pt x="732" y="190"/>
                      </a:lnTo>
                      <a:lnTo>
                        <a:pt x="732" y="189"/>
                      </a:lnTo>
                      <a:lnTo>
                        <a:pt x="731" y="189"/>
                      </a:lnTo>
                      <a:lnTo>
                        <a:pt x="730" y="189"/>
                      </a:lnTo>
                      <a:lnTo>
                        <a:pt x="730" y="188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1"/>
                      </a:lnTo>
                      <a:lnTo>
                        <a:pt x="728" y="192"/>
                      </a:lnTo>
                      <a:lnTo>
                        <a:pt x="728" y="193"/>
                      </a:lnTo>
                      <a:lnTo>
                        <a:pt x="729" y="193"/>
                      </a:lnTo>
                      <a:lnTo>
                        <a:pt x="728" y="193"/>
                      </a:lnTo>
                      <a:lnTo>
                        <a:pt x="727" y="193"/>
                      </a:lnTo>
                      <a:lnTo>
                        <a:pt x="728" y="192"/>
                      </a:lnTo>
                      <a:lnTo>
                        <a:pt x="727" y="192"/>
                      </a:lnTo>
                      <a:lnTo>
                        <a:pt x="728" y="191"/>
                      </a:lnTo>
                      <a:lnTo>
                        <a:pt x="728" y="190"/>
                      </a:lnTo>
                      <a:lnTo>
                        <a:pt x="727" y="190"/>
                      </a:lnTo>
                      <a:lnTo>
                        <a:pt x="727" y="191"/>
                      </a:lnTo>
                      <a:lnTo>
                        <a:pt x="727" y="190"/>
                      </a:lnTo>
                      <a:lnTo>
                        <a:pt x="726" y="190"/>
                      </a:lnTo>
                      <a:lnTo>
                        <a:pt x="725" y="190"/>
                      </a:lnTo>
                      <a:lnTo>
                        <a:pt x="726" y="190"/>
                      </a:lnTo>
                      <a:lnTo>
                        <a:pt x="726" y="189"/>
                      </a:lnTo>
                      <a:lnTo>
                        <a:pt x="725" y="189"/>
                      </a:lnTo>
                      <a:lnTo>
                        <a:pt x="725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3" y="191"/>
                      </a:lnTo>
                      <a:lnTo>
                        <a:pt x="724" y="191"/>
                      </a:lnTo>
                      <a:lnTo>
                        <a:pt x="723" y="192"/>
                      </a:lnTo>
                      <a:lnTo>
                        <a:pt x="724" y="192"/>
                      </a:lnTo>
                      <a:lnTo>
                        <a:pt x="724" y="193"/>
                      </a:lnTo>
                      <a:lnTo>
                        <a:pt x="724" y="194"/>
                      </a:lnTo>
                      <a:lnTo>
                        <a:pt x="723" y="194"/>
                      </a:lnTo>
                      <a:lnTo>
                        <a:pt x="722" y="193"/>
                      </a:lnTo>
                      <a:lnTo>
                        <a:pt x="722" y="194"/>
                      </a:lnTo>
                      <a:lnTo>
                        <a:pt x="721" y="194"/>
                      </a:lnTo>
                      <a:lnTo>
                        <a:pt x="721" y="195"/>
                      </a:lnTo>
                      <a:lnTo>
                        <a:pt x="720" y="195"/>
                      </a:lnTo>
                      <a:lnTo>
                        <a:pt x="721" y="196"/>
                      </a:lnTo>
                      <a:lnTo>
                        <a:pt x="720" y="196"/>
                      </a:lnTo>
                      <a:lnTo>
                        <a:pt x="721" y="196"/>
                      </a:lnTo>
                      <a:lnTo>
                        <a:pt x="721" y="197"/>
                      </a:lnTo>
                      <a:lnTo>
                        <a:pt x="721" y="198"/>
                      </a:lnTo>
                      <a:lnTo>
                        <a:pt x="720" y="198"/>
                      </a:lnTo>
                      <a:lnTo>
                        <a:pt x="720" y="199"/>
                      </a:lnTo>
                      <a:lnTo>
                        <a:pt x="719" y="200"/>
                      </a:lnTo>
                      <a:lnTo>
                        <a:pt x="719" y="201"/>
                      </a:lnTo>
                      <a:lnTo>
                        <a:pt x="720" y="201"/>
                      </a:lnTo>
                      <a:lnTo>
                        <a:pt x="720" y="202"/>
                      </a:lnTo>
                      <a:lnTo>
                        <a:pt x="720" y="203"/>
                      </a:lnTo>
                      <a:lnTo>
                        <a:pt x="720" y="204"/>
                      </a:lnTo>
                      <a:lnTo>
                        <a:pt x="721" y="204"/>
                      </a:lnTo>
                      <a:lnTo>
                        <a:pt x="720" y="204"/>
                      </a:lnTo>
                      <a:lnTo>
                        <a:pt x="720" y="205"/>
                      </a:lnTo>
                      <a:lnTo>
                        <a:pt x="719" y="205"/>
                      </a:lnTo>
                      <a:lnTo>
                        <a:pt x="719" y="206"/>
                      </a:lnTo>
                      <a:lnTo>
                        <a:pt x="720" y="206"/>
                      </a:lnTo>
                      <a:lnTo>
                        <a:pt x="720" y="205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0" y="207"/>
                      </a:lnTo>
                      <a:lnTo>
                        <a:pt x="721" y="206"/>
                      </a:lnTo>
                      <a:lnTo>
                        <a:pt x="722" y="206"/>
                      </a:lnTo>
                      <a:lnTo>
                        <a:pt x="722" y="207"/>
                      </a:lnTo>
                      <a:lnTo>
                        <a:pt x="721" y="207"/>
                      </a:lnTo>
                      <a:lnTo>
                        <a:pt x="720" y="208"/>
                      </a:lnTo>
                      <a:lnTo>
                        <a:pt x="721" y="208"/>
                      </a:lnTo>
                      <a:lnTo>
                        <a:pt x="720" y="208"/>
                      </a:lnTo>
                      <a:lnTo>
                        <a:pt x="720" y="209"/>
                      </a:lnTo>
                      <a:lnTo>
                        <a:pt x="719" y="209"/>
                      </a:lnTo>
                      <a:lnTo>
                        <a:pt x="719" y="210"/>
                      </a:lnTo>
                      <a:lnTo>
                        <a:pt x="719" y="211"/>
                      </a:lnTo>
                      <a:lnTo>
                        <a:pt x="718" y="211"/>
                      </a:lnTo>
                      <a:lnTo>
                        <a:pt x="719" y="211"/>
                      </a:lnTo>
                      <a:lnTo>
                        <a:pt x="719" y="212"/>
                      </a:lnTo>
                      <a:lnTo>
                        <a:pt x="720" y="211"/>
                      </a:lnTo>
                      <a:lnTo>
                        <a:pt x="720" y="212"/>
                      </a:lnTo>
                      <a:lnTo>
                        <a:pt x="719" y="212"/>
                      </a:lnTo>
                      <a:lnTo>
                        <a:pt x="719" y="213"/>
                      </a:lnTo>
                      <a:lnTo>
                        <a:pt x="719" y="214"/>
                      </a:lnTo>
                      <a:lnTo>
                        <a:pt x="719" y="215"/>
                      </a:lnTo>
                      <a:lnTo>
                        <a:pt x="720" y="215"/>
                      </a:lnTo>
                      <a:lnTo>
                        <a:pt x="721" y="216"/>
                      </a:lnTo>
                      <a:lnTo>
                        <a:pt x="721" y="217"/>
                      </a:lnTo>
                      <a:lnTo>
                        <a:pt x="722" y="217"/>
                      </a:lnTo>
                      <a:lnTo>
                        <a:pt x="721" y="217"/>
                      </a:lnTo>
                      <a:lnTo>
                        <a:pt x="721" y="218"/>
                      </a:lnTo>
                      <a:lnTo>
                        <a:pt x="721" y="217"/>
                      </a:lnTo>
                      <a:lnTo>
                        <a:pt x="720" y="217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19" y="219"/>
                      </a:lnTo>
                      <a:lnTo>
                        <a:pt x="719" y="220"/>
                      </a:lnTo>
                      <a:lnTo>
                        <a:pt x="718" y="221"/>
                      </a:lnTo>
                      <a:lnTo>
                        <a:pt x="718" y="222"/>
                      </a:lnTo>
                      <a:lnTo>
                        <a:pt x="719" y="222"/>
                      </a:lnTo>
                      <a:lnTo>
                        <a:pt x="720" y="222"/>
                      </a:lnTo>
                      <a:lnTo>
                        <a:pt x="719" y="222"/>
                      </a:lnTo>
                      <a:lnTo>
                        <a:pt x="719" y="223"/>
                      </a:lnTo>
                      <a:lnTo>
                        <a:pt x="718" y="223"/>
                      </a:lnTo>
                      <a:lnTo>
                        <a:pt x="719" y="224"/>
                      </a:lnTo>
                      <a:lnTo>
                        <a:pt x="718" y="224"/>
                      </a:lnTo>
                      <a:lnTo>
                        <a:pt x="718" y="225"/>
                      </a:lnTo>
                      <a:lnTo>
                        <a:pt x="717" y="225"/>
                      </a:lnTo>
                      <a:lnTo>
                        <a:pt x="716" y="226"/>
                      </a:lnTo>
                      <a:lnTo>
                        <a:pt x="715" y="226"/>
                      </a:lnTo>
                      <a:lnTo>
                        <a:pt x="714" y="226"/>
                      </a:lnTo>
                      <a:lnTo>
                        <a:pt x="714" y="227"/>
                      </a:lnTo>
                      <a:lnTo>
                        <a:pt x="715" y="227"/>
                      </a:lnTo>
                      <a:lnTo>
                        <a:pt x="715" y="228"/>
                      </a:lnTo>
                      <a:lnTo>
                        <a:pt x="716" y="227"/>
                      </a:lnTo>
                      <a:lnTo>
                        <a:pt x="715" y="227"/>
                      </a:lnTo>
                      <a:lnTo>
                        <a:pt x="716" y="227"/>
                      </a:lnTo>
                      <a:lnTo>
                        <a:pt x="717" y="226"/>
                      </a:lnTo>
                      <a:lnTo>
                        <a:pt x="717" y="227"/>
                      </a:lnTo>
                      <a:lnTo>
                        <a:pt x="718" y="226"/>
                      </a:lnTo>
                      <a:lnTo>
                        <a:pt x="718" y="227"/>
                      </a:lnTo>
                      <a:lnTo>
                        <a:pt x="718" y="226"/>
                      </a:lnTo>
                      <a:lnTo>
                        <a:pt x="719" y="226"/>
                      </a:lnTo>
                      <a:lnTo>
                        <a:pt x="720" y="226"/>
                      </a:lnTo>
                      <a:lnTo>
                        <a:pt x="719" y="226"/>
                      </a:lnTo>
                      <a:lnTo>
                        <a:pt x="719" y="227"/>
                      </a:lnTo>
                      <a:lnTo>
                        <a:pt x="718" y="227"/>
                      </a:lnTo>
                      <a:lnTo>
                        <a:pt x="718" y="228"/>
                      </a:lnTo>
                      <a:lnTo>
                        <a:pt x="718" y="229"/>
                      </a:lnTo>
                      <a:lnTo>
                        <a:pt x="717" y="228"/>
                      </a:lnTo>
                      <a:lnTo>
                        <a:pt x="717" y="229"/>
                      </a:lnTo>
                      <a:lnTo>
                        <a:pt x="717" y="230"/>
                      </a:lnTo>
                      <a:lnTo>
                        <a:pt x="717" y="231"/>
                      </a:lnTo>
                      <a:lnTo>
                        <a:pt x="717" y="232"/>
                      </a:lnTo>
                      <a:lnTo>
                        <a:pt x="716" y="232"/>
                      </a:lnTo>
                      <a:lnTo>
                        <a:pt x="715" y="232"/>
                      </a:lnTo>
                      <a:lnTo>
                        <a:pt x="715" y="233"/>
                      </a:lnTo>
                      <a:lnTo>
                        <a:pt x="715" y="234"/>
                      </a:lnTo>
                      <a:lnTo>
                        <a:pt x="715" y="233"/>
                      </a:lnTo>
                      <a:lnTo>
                        <a:pt x="714" y="233"/>
                      </a:lnTo>
                      <a:lnTo>
                        <a:pt x="713" y="233"/>
                      </a:lnTo>
                      <a:lnTo>
                        <a:pt x="713" y="232"/>
                      </a:lnTo>
                      <a:lnTo>
                        <a:pt x="712" y="233"/>
                      </a:lnTo>
                      <a:lnTo>
                        <a:pt x="713" y="233"/>
                      </a:lnTo>
                      <a:lnTo>
                        <a:pt x="713" y="234"/>
                      </a:lnTo>
                      <a:lnTo>
                        <a:pt x="713" y="235"/>
                      </a:lnTo>
                      <a:lnTo>
                        <a:pt x="713" y="236"/>
                      </a:lnTo>
                      <a:lnTo>
                        <a:pt x="712" y="235"/>
                      </a:lnTo>
                      <a:lnTo>
                        <a:pt x="712" y="236"/>
                      </a:lnTo>
                      <a:lnTo>
                        <a:pt x="712" y="237"/>
                      </a:lnTo>
                      <a:lnTo>
                        <a:pt x="711" y="237"/>
                      </a:lnTo>
                      <a:lnTo>
                        <a:pt x="711" y="236"/>
                      </a:lnTo>
                      <a:lnTo>
                        <a:pt x="711" y="237"/>
                      </a:lnTo>
                      <a:lnTo>
                        <a:pt x="711" y="238"/>
                      </a:lnTo>
                      <a:lnTo>
                        <a:pt x="710" y="238"/>
                      </a:lnTo>
                      <a:lnTo>
                        <a:pt x="709" y="238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7"/>
                      </a:lnTo>
                      <a:lnTo>
                        <a:pt x="707" y="238"/>
                      </a:lnTo>
                      <a:lnTo>
                        <a:pt x="707" y="239"/>
                      </a:lnTo>
                      <a:lnTo>
                        <a:pt x="706" y="239"/>
                      </a:lnTo>
                      <a:lnTo>
                        <a:pt x="706" y="238"/>
                      </a:lnTo>
                      <a:lnTo>
                        <a:pt x="706" y="237"/>
                      </a:lnTo>
                      <a:lnTo>
                        <a:pt x="705" y="237"/>
                      </a:lnTo>
                      <a:lnTo>
                        <a:pt x="705" y="236"/>
                      </a:lnTo>
                      <a:lnTo>
                        <a:pt x="706" y="236"/>
                      </a:lnTo>
                      <a:lnTo>
                        <a:pt x="705" y="236"/>
                      </a:lnTo>
                      <a:lnTo>
                        <a:pt x="704" y="237"/>
                      </a:lnTo>
                      <a:lnTo>
                        <a:pt x="705" y="237"/>
                      </a:lnTo>
                      <a:lnTo>
                        <a:pt x="704" y="238"/>
                      </a:lnTo>
                      <a:lnTo>
                        <a:pt x="705" y="238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40"/>
                      </a:lnTo>
                      <a:lnTo>
                        <a:pt x="705" y="240"/>
                      </a:lnTo>
                      <a:lnTo>
                        <a:pt x="705" y="241"/>
                      </a:lnTo>
                      <a:lnTo>
                        <a:pt x="704" y="242"/>
                      </a:lnTo>
                      <a:lnTo>
                        <a:pt x="705" y="242"/>
                      </a:lnTo>
                      <a:lnTo>
                        <a:pt x="705" y="243"/>
                      </a:lnTo>
                      <a:lnTo>
                        <a:pt x="704" y="243"/>
                      </a:lnTo>
                      <a:lnTo>
                        <a:pt x="704" y="244"/>
                      </a:lnTo>
                      <a:lnTo>
                        <a:pt x="704" y="243"/>
                      </a:lnTo>
                      <a:lnTo>
                        <a:pt x="704" y="242"/>
                      </a:lnTo>
                      <a:lnTo>
                        <a:pt x="704" y="243"/>
                      </a:lnTo>
                      <a:lnTo>
                        <a:pt x="703" y="243"/>
                      </a:lnTo>
                      <a:lnTo>
                        <a:pt x="703" y="244"/>
                      </a:lnTo>
                      <a:lnTo>
                        <a:pt x="702" y="244"/>
                      </a:lnTo>
                      <a:lnTo>
                        <a:pt x="703" y="243"/>
                      </a:lnTo>
                      <a:lnTo>
                        <a:pt x="703" y="242"/>
                      </a:lnTo>
                      <a:lnTo>
                        <a:pt x="703" y="243"/>
                      </a:lnTo>
                      <a:lnTo>
                        <a:pt x="704" y="242"/>
                      </a:lnTo>
                      <a:lnTo>
                        <a:pt x="704" y="241"/>
                      </a:lnTo>
                      <a:lnTo>
                        <a:pt x="703" y="241"/>
                      </a:lnTo>
                      <a:lnTo>
                        <a:pt x="702" y="241"/>
                      </a:lnTo>
                      <a:lnTo>
                        <a:pt x="702" y="240"/>
                      </a:lnTo>
                      <a:lnTo>
                        <a:pt x="703" y="240"/>
                      </a:lnTo>
                      <a:lnTo>
                        <a:pt x="702" y="240"/>
                      </a:lnTo>
                      <a:lnTo>
                        <a:pt x="701" y="240"/>
                      </a:lnTo>
                      <a:lnTo>
                        <a:pt x="702" y="239"/>
                      </a:lnTo>
                      <a:lnTo>
                        <a:pt x="701" y="239"/>
                      </a:lnTo>
                      <a:lnTo>
                        <a:pt x="700" y="239"/>
                      </a:lnTo>
                      <a:lnTo>
                        <a:pt x="701" y="239"/>
                      </a:lnTo>
                      <a:lnTo>
                        <a:pt x="701" y="238"/>
                      </a:lnTo>
                      <a:lnTo>
                        <a:pt x="700" y="238"/>
                      </a:lnTo>
                      <a:lnTo>
                        <a:pt x="700" y="239"/>
                      </a:lnTo>
                      <a:lnTo>
                        <a:pt x="699" y="240"/>
                      </a:lnTo>
                      <a:lnTo>
                        <a:pt x="700" y="240"/>
                      </a:lnTo>
                      <a:lnTo>
                        <a:pt x="701" y="240"/>
                      </a:lnTo>
                      <a:lnTo>
                        <a:pt x="701" y="241"/>
                      </a:lnTo>
                      <a:lnTo>
                        <a:pt x="700" y="241"/>
                      </a:lnTo>
                      <a:lnTo>
                        <a:pt x="699" y="241"/>
                      </a:lnTo>
                      <a:lnTo>
                        <a:pt x="699" y="242"/>
                      </a:lnTo>
                      <a:lnTo>
                        <a:pt x="700" y="242"/>
                      </a:lnTo>
                      <a:lnTo>
                        <a:pt x="699" y="243"/>
                      </a:lnTo>
                      <a:lnTo>
                        <a:pt x="700" y="243"/>
                      </a:lnTo>
                      <a:lnTo>
                        <a:pt x="700" y="244"/>
                      </a:lnTo>
                      <a:lnTo>
                        <a:pt x="699" y="244"/>
                      </a:lnTo>
                      <a:lnTo>
                        <a:pt x="698" y="244"/>
                      </a:lnTo>
                      <a:lnTo>
                        <a:pt x="697" y="244"/>
                      </a:lnTo>
                      <a:lnTo>
                        <a:pt x="697" y="245"/>
                      </a:lnTo>
                      <a:lnTo>
                        <a:pt x="698" y="245"/>
                      </a:lnTo>
                      <a:lnTo>
                        <a:pt x="699" y="245"/>
                      </a:lnTo>
                      <a:lnTo>
                        <a:pt x="699" y="246"/>
                      </a:lnTo>
                      <a:lnTo>
                        <a:pt x="699" y="245"/>
                      </a:lnTo>
                      <a:lnTo>
                        <a:pt x="700" y="245"/>
                      </a:lnTo>
                      <a:lnTo>
                        <a:pt x="699" y="246"/>
                      </a:lnTo>
                      <a:lnTo>
                        <a:pt x="699" y="247"/>
                      </a:lnTo>
                      <a:lnTo>
                        <a:pt x="699" y="248"/>
                      </a:lnTo>
                      <a:lnTo>
                        <a:pt x="699" y="249"/>
                      </a:lnTo>
                      <a:lnTo>
                        <a:pt x="700" y="249"/>
                      </a:lnTo>
                      <a:lnTo>
                        <a:pt x="700" y="250"/>
                      </a:lnTo>
                      <a:lnTo>
                        <a:pt x="700" y="251"/>
                      </a:lnTo>
                      <a:lnTo>
                        <a:pt x="700" y="250"/>
                      </a:lnTo>
                      <a:lnTo>
                        <a:pt x="701" y="250"/>
                      </a:lnTo>
                      <a:lnTo>
                        <a:pt x="700" y="249"/>
                      </a:lnTo>
                      <a:lnTo>
                        <a:pt x="701" y="249"/>
                      </a:lnTo>
                      <a:lnTo>
                        <a:pt x="700" y="249"/>
                      </a:lnTo>
                      <a:lnTo>
                        <a:pt x="701" y="248"/>
                      </a:lnTo>
                      <a:lnTo>
                        <a:pt x="701" y="249"/>
                      </a:lnTo>
                      <a:lnTo>
                        <a:pt x="702" y="249"/>
                      </a:lnTo>
                      <a:lnTo>
                        <a:pt x="701" y="250"/>
                      </a:lnTo>
                      <a:lnTo>
                        <a:pt x="702" y="250"/>
                      </a:lnTo>
                      <a:lnTo>
                        <a:pt x="703" y="250"/>
                      </a:lnTo>
                      <a:lnTo>
                        <a:pt x="702" y="251"/>
                      </a:lnTo>
                      <a:lnTo>
                        <a:pt x="703" y="251"/>
                      </a:lnTo>
                      <a:lnTo>
                        <a:pt x="703" y="252"/>
                      </a:lnTo>
                      <a:lnTo>
                        <a:pt x="704" y="252"/>
                      </a:lnTo>
                      <a:lnTo>
                        <a:pt x="704" y="253"/>
                      </a:lnTo>
                      <a:lnTo>
                        <a:pt x="705" y="253"/>
                      </a:lnTo>
                      <a:lnTo>
                        <a:pt x="706" y="253"/>
                      </a:lnTo>
                      <a:lnTo>
                        <a:pt x="705" y="253"/>
                      </a:lnTo>
                      <a:lnTo>
                        <a:pt x="707" y="253"/>
                      </a:lnTo>
                      <a:lnTo>
                        <a:pt x="707" y="254"/>
                      </a:lnTo>
                      <a:lnTo>
                        <a:pt x="706" y="254"/>
                      </a:lnTo>
                      <a:lnTo>
                        <a:pt x="707" y="254"/>
                      </a:lnTo>
                      <a:lnTo>
                        <a:pt x="706" y="255"/>
                      </a:lnTo>
                      <a:lnTo>
                        <a:pt x="707" y="255"/>
                      </a:lnTo>
                      <a:lnTo>
                        <a:pt x="708" y="255"/>
                      </a:lnTo>
                      <a:lnTo>
                        <a:pt x="708" y="256"/>
                      </a:lnTo>
                      <a:lnTo>
                        <a:pt x="709" y="256"/>
                      </a:lnTo>
                      <a:lnTo>
                        <a:pt x="708" y="255"/>
                      </a:lnTo>
                      <a:lnTo>
                        <a:pt x="708" y="254"/>
                      </a:lnTo>
                      <a:lnTo>
                        <a:pt x="707" y="254"/>
                      </a:lnTo>
                      <a:lnTo>
                        <a:pt x="707" y="253"/>
                      </a:lnTo>
                      <a:lnTo>
                        <a:pt x="707" y="252"/>
                      </a:lnTo>
                      <a:lnTo>
                        <a:pt x="706" y="252"/>
                      </a:lnTo>
                      <a:lnTo>
                        <a:pt x="705" y="251"/>
                      </a:lnTo>
                      <a:lnTo>
                        <a:pt x="704" y="251"/>
                      </a:lnTo>
                      <a:lnTo>
                        <a:pt x="704" y="250"/>
                      </a:lnTo>
                      <a:lnTo>
                        <a:pt x="703" y="249"/>
                      </a:lnTo>
                      <a:lnTo>
                        <a:pt x="702" y="248"/>
                      </a:lnTo>
                      <a:lnTo>
                        <a:pt x="702" y="247"/>
                      </a:lnTo>
                      <a:lnTo>
                        <a:pt x="702" y="246"/>
                      </a:lnTo>
                      <a:lnTo>
                        <a:pt x="703" y="246"/>
                      </a:lnTo>
                      <a:lnTo>
                        <a:pt x="703" y="245"/>
                      </a:lnTo>
                      <a:lnTo>
                        <a:pt x="703" y="246"/>
                      </a:lnTo>
                      <a:lnTo>
                        <a:pt x="704" y="245"/>
                      </a:lnTo>
                      <a:lnTo>
                        <a:pt x="705" y="246"/>
                      </a:lnTo>
                      <a:lnTo>
                        <a:pt x="705" y="245"/>
                      </a:lnTo>
                      <a:lnTo>
                        <a:pt x="706" y="245"/>
                      </a:lnTo>
                      <a:lnTo>
                        <a:pt x="707" y="245"/>
                      </a:lnTo>
                      <a:lnTo>
                        <a:pt x="708" y="244"/>
                      </a:lnTo>
                      <a:lnTo>
                        <a:pt x="708" y="245"/>
                      </a:lnTo>
                      <a:lnTo>
                        <a:pt x="709" y="244"/>
                      </a:lnTo>
                      <a:lnTo>
                        <a:pt x="710" y="244"/>
                      </a:lnTo>
                      <a:lnTo>
                        <a:pt x="711" y="244"/>
                      </a:lnTo>
                      <a:lnTo>
                        <a:pt x="711" y="243"/>
                      </a:lnTo>
                      <a:lnTo>
                        <a:pt x="712" y="243"/>
                      </a:lnTo>
                      <a:lnTo>
                        <a:pt x="713" y="243"/>
                      </a:lnTo>
                      <a:lnTo>
                        <a:pt x="715" y="243"/>
                      </a:lnTo>
                      <a:lnTo>
                        <a:pt x="715" y="242"/>
                      </a:lnTo>
                      <a:lnTo>
                        <a:pt x="716" y="242"/>
                      </a:lnTo>
                      <a:lnTo>
                        <a:pt x="716" y="241"/>
                      </a:lnTo>
                      <a:lnTo>
                        <a:pt x="717" y="241"/>
                      </a:lnTo>
                      <a:lnTo>
                        <a:pt x="718" y="241"/>
                      </a:lnTo>
                      <a:lnTo>
                        <a:pt x="719" y="242"/>
                      </a:lnTo>
                      <a:lnTo>
                        <a:pt x="720" y="242"/>
                      </a:lnTo>
                      <a:lnTo>
                        <a:pt x="720" y="241"/>
                      </a:lnTo>
                      <a:lnTo>
                        <a:pt x="721" y="242"/>
                      </a:lnTo>
                      <a:lnTo>
                        <a:pt x="722" y="242"/>
                      </a:lnTo>
                      <a:lnTo>
                        <a:pt x="722" y="243"/>
                      </a:lnTo>
                      <a:lnTo>
                        <a:pt x="723" y="243"/>
                      </a:lnTo>
                      <a:lnTo>
                        <a:pt x="724" y="243"/>
                      </a:lnTo>
                      <a:lnTo>
                        <a:pt x="724" y="244"/>
                      </a:lnTo>
                      <a:lnTo>
                        <a:pt x="725" y="244"/>
                      </a:lnTo>
                      <a:lnTo>
                        <a:pt x="726" y="245"/>
                      </a:lnTo>
                      <a:lnTo>
                        <a:pt x="726" y="246"/>
                      </a:lnTo>
                      <a:lnTo>
                        <a:pt x="727" y="246"/>
                      </a:lnTo>
                      <a:lnTo>
                        <a:pt x="727" y="247"/>
                      </a:lnTo>
                      <a:lnTo>
                        <a:pt x="726" y="246"/>
                      </a:lnTo>
                      <a:lnTo>
                        <a:pt x="726" y="247"/>
                      </a:lnTo>
                      <a:lnTo>
                        <a:pt x="727" y="248"/>
                      </a:lnTo>
                      <a:lnTo>
                        <a:pt x="727" y="249"/>
                      </a:lnTo>
                      <a:lnTo>
                        <a:pt x="728" y="250"/>
                      </a:lnTo>
                      <a:lnTo>
                        <a:pt x="728" y="249"/>
                      </a:lnTo>
                      <a:lnTo>
                        <a:pt x="729" y="250"/>
                      </a:lnTo>
                      <a:lnTo>
                        <a:pt x="729" y="251"/>
                      </a:lnTo>
                      <a:lnTo>
                        <a:pt x="730" y="251"/>
                      </a:lnTo>
                      <a:lnTo>
                        <a:pt x="731" y="251"/>
                      </a:lnTo>
                      <a:lnTo>
                        <a:pt x="732" y="251"/>
                      </a:lnTo>
                      <a:lnTo>
                        <a:pt x="733" y="251"/>
                      </a:lnTo>
                      <a:lnTo>
                        <a:pt x="733" y="252"/>
                      </a:lnTo>
                      <a:lnTo>
                        <a:pt x="734" y="252"/>
                      </a:lnTo>
                      <a:lnTo>
                        <a:pt x="735" y="252"/>
                      </a:lnTo>
                      <a:lnTo>
                        <a:pt x="736" y="252"/>
                      </a:lnTo>
                      <a:lnTo>
                        <a:pt x="737" y="253"/>
                      </a:lnTo>
                      <a:lnTo>
                        <a:pt x="736" y="253"/>
                      </a:lnTo>
                      <a:lnTo>
                        <a:pt x="736" y="254"/>
                      </a:lnTo>
                      <a:lnTo>
                        <a:pt x="737" y="254"/>
                      </a:lnTo>
                      <a:lnTo>
                        <a:pt x="737" y="255"/>
                      </a:lnTo>
                      <a:lnTo>
                        <a:pt x="736" y="255"/>
                      </a:lnTo>
                      <a:lnTo>
                        <a:pt x="736" y="256"/>
                      </a:lnTo>
                      <a:lnTo>
                        <a:pt x="737" y="255"/>
                      </a:lnTo>
                      <a:lnTo>
                        <a:pt x="737" y="256"/>
                      </a:lnTo>
                      <a:lnTo>
                        <a:pt x="738" y="255"/>
                      </a:lnTo>
                      <a:lnTo>
                        <a:pt x="739" y="255"/>
                      </a:lnTo>
                      <a:lnTo>
                        <a:pt x="739" y="256"/>
                      </a:lnTo>
                      <a:lnTo>
                        <a:pt x="737" y="258"/>
                      </a:lnTo>
                      <a:lnTo>
                        <a:pt x="737" y="259"/>
                      </a:lnTo>
                      <a:lnTo>
                        <a:pt x="736" y="259"/>
                      </a:lnTo>
                      <a:lnTo>
                        <a:pt x="735" y="261"/>
                      </a:lnTo>
                      <a:lnTo>
                        <a:pt x="733" y="263"/>
                      </a:lnTo>
                      <a:lnTo>
                        <a:pt x="731" y="266"/>
                      </a:lnTo>
                      <a:lnTo>
                        <a:pt x="729" y="267"/>
                      </a:lnTo>
                      <a:lnTo>
                        <a:pt x="725" y="273"/>
                      </a:lnTo>
                      <a:lnTo>
                        <a:pt x="722" y="277"/>
                      </a:lnTo>
                      <a:lnTo>
                        <a:pt x="720" y="280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6" y="286"/>
                      </a:lnTo>
                      <a:lnTo>
                        <a:pt x="711" y="293"/>
                      </a:lnTo>
                      <a:lnTo>
                        <a:pt x="710" y="296"/>
                      </a:lnTo>
                      <a:lnTo>
                        <a:pt x="709" y="296"/>
                      </a:lnTo>
                      <a:lnTo>
                        <a:pt x="709" y="297"/>
                      </a:lnTo>
                      <a:lnTo>
                        <a:pt x="708" y="298"/>
                      </a:lnTo>
                      <a:lnTo>
                        <a:pt x="708" y="299"/>
                      </a:lnTo>
                      <a:lnTo>
                        <a:pt x="707" y="301"/>
                      </a:lnTo>
                      <a:lnTo>
                        <a:pt x="705" y="304"/>
                      </a:lnTo>
                      <a:lnTo>
                        <a:pt x="704" y="306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1" y="312"/>
                      </a:lnTo>
                      <a:lnTo>
                        <a:pt x="698" y="317"/>
                      </a:lnTo>
                      <a:lnTo>
                        <a:pt x="697" y="319"/>
                      </a:lnTo>
                      <a:lnTo>
                        <a:pt x="696" y="322"/>
                      </a:lnTo>
                      <a:lnTo>
                        <a:pt x="695" y="324"/>
                      </a:lnTo>
                      <a:lnTo>
                        <a:pt x="693" y="328"/>
                      </a:lnTo>
                      <a:lnTo>
                        <a:pt x="690" y="334"/>
                      </a:lnTo>
                      <a:lnTo>
                        <a:pt x="687" y="340"/>
                      </a:lnTo>
                      <a:lnTo>
                        <a:pt x="685" y="346"/>
                      </a:lnTo>
                      <a:lnTo>
                        <a:pt x="684" y="348"/>
                      </a:lnTo>
                      <a:lnTo>
                        <a:pt x="683" y="350"/>
                      </a:lnTo>
                      <a:lnTo>
                        <a:pt x="682" y="352"/>
                      </a:lnTo>
                      <a:lnTo>
                        <a:pt x="682" y="354"/>
                      </a:lnTo>
                      <a:lnTo>
                        <a:pt x="681" y="356"/>
                      </a:lnTo>
                      <a:lnTo>
                        <a:pt x="678" y="363"/>
                      </a:lnTo>
                      <a:lnTo>
                        <a:pt x="677" y="365"/>
                      </a:lnTo>
                      <a:lnTo>
                        <a:pt x="676" y="366"/>
                      </a:lnTo>
                      <a:lnTo>
                        <a:pt x="676" y="367"/>
                      </a:lnTo>
                      <a:lnTo>
                        <a:pt x="675" y="370"/>
                      </a:lnTo>
                      <a:lnTo>
                        <a:pt x="674" y="372"/>
                      </a:lnTo>
                      <a:lnTo>
                        <a:pt x="672" y="376"/>
                      </a:lnTo>
                      <a:lnTo>
                        <a:pt x="669" y="380"/>
                      </a:lnTo>
                      <a:lnTo>
                        <a:pt x="668" y="380"/>
                      </a:lnTo>
                      <a:lnTo>
                        <a:pt x="668" y="381"/>
                      </a:lnTo>
                      <a:lnTo>
                        <a:pt x="666" y="383"/>
                      </a:lnTo>
                      <a:lnTo>
                        <a:pt x="666" y="384"/>
                      </a:lnTo>
                      <a:lnTo>
                        <a:pt x="665" y="386"/>
                      </a:lnTo>
                      <a:lnTo>
                        <a:pt x="659" y="392"/>
                      </a:lnTo>
                      <a:lnTo>
                        <a:pt x="657" y="396"/>
                      </a:lnTo>
                      <a:lnTo>
                        <a:pt x="655" y="398"/>
                      </a:lnTo>
                      <a:lnTo>
                        <a:pt x="648" y="408"/>
                      </a:lnTo>
                      <a:lnTo>
                        <a:pt x="645" y="413"/>
                      </a:lnTo>
                      <a:lnTo>
                        <a:pt x="641" y="418"/>
                      </a:lnTo>
                      <a:lnTo>
                        <a:pt x="640" y="419"/>
                      </a:lnTo>
                      <a:lnTo>
                        <a:pt x="637" y="422"/>
                      </a:lnTo>
                      <a:lnTo>
                        <a:pt x="635" y="425"/>
                      </a:lnTo>
                      <a:lnTo>
                        <a:pt x="633" y="428"/>
                      </a:lnTo>
                      <a:lnTo>
                        <a:pt x="632" y="430"/>
                      </a:lnTo>
                      <a:lnTo>
                        <a:pt x="628" y="436"/>
                      </a:lnTo>
                      <a:lnTo>
                        <a:pt x="625" y="440"/>
                      </a:lnTo>
                      <a:lnTo>
                        <a:pt x="623" y="441"/>
                      </a:lnTo>
                      <a:lnTo>
                        <a:pt x="623" y="442"/>
                      </a:lnTo>
                      <a:lnTo>
                        <a:pt x="622" y="443"/>
                      </a:lnTo>
                      <a:lnTo>
                        <a:pt x="621" y="444"/>
                      </a:lnTo>
                      <a:lnTo>
                        <a:pt x="621" y="445"/>
                      </a:lnTo>
                      <a:lnTo>
                        <a:pt x="613" y="452"/>
                      </a:lnTo>
                      <a:lnTo>
                        <a:pt x="610" y="454"/>
                      </a:lnTo>
                      <a:lnTo>
                        <a:pt x="609" y="455"/>
                      </a:lnTo>
                      <a:lnTo>
                        <a:pt x="607" y="457"/>
                      </a:lnTo>
                      <a:lnTo>
                        <a:pt x="605" y="459"/>
                      </a:lnTo>
                      <a:lnTo>
                        <a:pt x="601" y="461"/>
                      </a:lnTo>
                      <a:lnTo>
                        <a:pt x="599" y="464"/>
                      </a:lnTo>
                      <a:lnTo>
                        <a:pt x="595" y="468"/>
                      </a:lnTo>
                      <a:lnTo>
                        <a:pt x="593" y="470"/>
                      </a:lnTo>
                      <a:lnTo>
                        <a:pt x="590" y="472"/>
                      </a:lnTo>
                      <a:lnTo>
                        <a:pt x="589" y="474"/>
                      </a:lnTo>
                      <a:lnTo>
                        <a:pt x="588" y="474"/>
                      </a:lnTo>
                      <a:lnTo>
                        <a:pt x="588" y="475"/>
                      </a:lnTo>
                      <a:lnTo>
                        <a:pt x="587" y="476"/>
                      </a:lnTo>
                      <a:lnTo>
                        <a:pt x="586" y="476"/>
                      </a:lnTo>
                      <a:lnTo>
                        <a:pt x="586" y="477"/>
                      </a:lnTo>
                      <a:lnTo>
                        <a:pt x="584" y="479"/>
                      </a:lnTo>
                      <a:lnTo>
                        <a:pt x="582" y="481"/>
                      </a:lnTo>
                      <a:lnTo>
                        <a:pt x="581" y="482"/>
                      </a:lnTo>
                      <a:lnTo>
                        <a:pt x="579" y="483"/>
                      </a:lnTo>
                      <a:lnTo>
                        <a:pt x="570" y="490"/>
                      </a:lnTo>
                      <a:lnTo>
                        <a:pt x="566" y="493"/>
                      </a:lnTo>
                      <a:lnTo>
                        <a:pt x="566" y="494"/>
                      </a:lnTo>
                      <a:lnTo>
                        <a:pt x="565" y="494"/>
                      </a:lnTo>
                      <a:lnTo>
                        <a:pt x="564" y="495"/>
                      </a:lnTo>
                      <a:lnTo>
                        <a:pt x="562" y="496"/>
                      </a:lnTo>
                      <a:lnTo>
                        <a:pt x="561" y="497"/>
                      </a:lnTo>
                      <a:lnTo>
                        <a:pt x="559" y="498"/>
                      </a:lnTo>
                      <a:lnTo>
                        <a:pt x="558" y="499"/>
                      </a:lnTo>
                      <a:lnTo>
                        <a:pt x="557" y="500"/>
                      </a:lnTo>
                      <a:lnTo>
                        <a:pt x="556" y="500"/>
                      </a:lnTo>
                      <a:lnTo>
                        <a:pt x="554" y="501"/>
                      </a:lnTo>
                      <a:lnTo>
                        <a:pt x="553" y="502"/>
                      </a:lnTo>
                      <a:lnTo>
                        <a:pt x="552" y="502"/>
                      </a:lnTo>
                      <a:lnTo>
                        <a:pt x="550" y="503"/>
                      </a:lnTo>
                      <a:lnTo>
                        <a:pt x="548" y="505"/>
                      </a:lnTo>
                      <a:lnTo>
                        <a:pt x="547" y="505"/>
                      </a:lnTo>
                      <a:lnTo>
                        <a:pt x="545" y="506"/>
                      </a:lnTo>
                      <a:lnTo>
                        <a:pt x="544" y="507"/>
                      </a:lnTo>
                      <a:lnTo>
                        <a:pt x="543" y="507"/>
                      </a:lnTo>
                      <a:lnTo>
                        <a:pt x="540" y="509"/>
                      </a:lnTo>
                      <a:lnTo>
                        <a:pt x="539" y="509"/>
                      </a:lnTo>
                      <a:lnTo>
                        <a:pt x="538" y="509"/>
                      </a:lnTo>
                      <a:lnTo>
                        <a:pt x="530" y="513"/>
                      </a:lnTo>
                      <a:lnTo>
                        <a:pt x="525" y="517"/>
                      </a:lnTo>
                      <a:lnTo>
                        <a:pt x="520" y="520"/>
                      </a:lnTo>
                      <a:lnTo>
                        <a:pt x="517" y="522"/>
                      </a:lnTo>
                      <a:lnTo>
                        <a:pt x="513" y="526"/>
                      </a:lnTo>
                      <a:lnTo>
                        <a:pt x="512" y="527"/>
                      </a:lnTo>
                      <a:lnTo>
                        <a:pt x="509" y="530"/>
                      </a:lnTo>
                      <a:lnTo>
                        <a:pt x="507" y="533"/>
                      </a:lnTo>
                      <a:lnTo>
                        <a:pt x="506" y="534"/>
                      </a:lnTo>
                      <a:lnTo>
                        <a:pt x="504" y="535"/>
                      </a:lnTo>
                      <a:lnTo>
                        <a:pt x="503" y="537"/>
                      </a:lnTo>
                      <a:lnTo>
                        <a:pt x="500" y="539"/>
                      </a:lnTo>
                      <a:lnTo>
                        <a:pt x="500" y="540"/>
                      </a:lnTo>
                      <a:lnTo>
                        <a:pt x="499" y="541"/>
                      </a:lnTo>
                      <a:lnTo>
                        <a:pt x="499" y="542"/>
                      </a:lnTo>
                      <a:lnTo>
                        <a:pt x="499" y="543"/>
                      </a:lnTo>
                      <a:lnTo>
                        <a:pt x="500" y="544"/>
                      </a:lnTo>
                      <a:lnTo>
                        <a:pt x="499" y="544"/>
                      </a:lnTo>
                      <a:lnTo>
                        <a:pt x="499" y="543"/>
                      </a:lnTo>
                      <a:lnTo>
                        <a:pt x="498" y="541"/>
                      </a:lnTo>
                      <a:lnTo>
                        <a:pt x="497" y="542"/>
                      </a:lnTo>
                      <a:lnTo>
                        <a:pt x="496" y="542"/>
                      </a:lnTo>
                      <a:lnTo>
                        <a:pt x="495" y="542"/>
                      </a:lnTo>
                      <a:lnTo>
                        <a:pt x="494" y="543"/>
                      </a:lnTo>
                      <a:lnTo>
                        <a:pt x="494" y="544"/>
                      </a:lnTo>
                      <a:lnTo>
                        <a:pt x="493" y="544"/>
                      </a:lnTo>
                      <a:lnTo>
                        <a:pt x="491" y="546"/>
                      </a:lnTo>
                      <a:lnTo>
                        <a:pt x="490" y="547"/>
                      </a:lnTo>
                      <a:lnTo>
                        <a:pt x="489" y="547"/>
                      </a:lnTo>
                      <a:lnTo>
                        <a:pt x="487" y="549"/>
                      </a:lnTo>
                      <a:lnTo>
                        <a:pt x="486" y="550"/>
                      </a:lnTo>
                      <a:lnTo>
                        <a:pt x="486" y="551"/>
                      </a:lnTo>
                      <a:lnTo>
                        <a:pt x="484" y="553"/>
                      </a:lnTo>
                      <a:lnTo>
                        <a:pt x="482" y="555"/>
                      </a:lnTo>
                      <a:lnTo>
                        <a:pt x="479" y="560"/>
                      </a:lnTo>
                      <a:lnTo>
                        <a:pt x="476" y="565"/>
                      </a:lnTo>
                      <a:lnTo>
                        <a:pt x="475" y="566"/>
                      </a:lnTo>
                      <a:lnTo>
                        <a:pt x="474" y="568"/>
                      </a:lnTo>
                      <a:lnTo>
                        <a:pt x="473" y="572"/>
                      </a:lnTo>
                      <a:lnTo>
                        <a:pt x="472" y="573"/>
                      </a:lnTo>
                      <a:lnTo>
                        <a:pt x="471" y="576"/>
                      </a:lnTo>
                      <a:lnTo>
                        <a:pt x="470" y="576"/>
                      </a:lnTo>
                      <a:lnTo>
                        <a:pt x="469" y="579"/>
                      </a:lnTo>
                      <a:lnTo>
                        <a:pt x="469" y="580"/>
                      </a:lnTo>
                      <a:lnTo>
                        <a:pt x="468" y="583"/>
                      </a:lnTo>
                      <a:lnTo>
                        <a:pt x="466" y="587"/>
                      </a:lnTo>
                      <a:lnTo>
                        <a:pt x="465" y="589"/>
                      </a:lnTo>
                      <a:lnTo>
                        <a:pt x="463" y="597"/>
                      </a:lnTo>
                      <a:lnTo>
                        <a:pt x="463" y="598"/>
                      </a:lnTo>
                      <a:lnTo>
                        <a:pt x="462" y="601"/>
                      </a:lnTo>
                      <a:lnTo>
                        <a:pt x="462" y="603"/>
                      </a:lnTo>
                      <a:lnTo>
                        <a:pt x="461" y="603"/>
                      </a:lnTo>
                      <a:lnTo>
                        <a:pt x="461" y="605"/>
                      </a:lnTo>
                      <a:lnTo>
                        <a:pt x="460" y="607"/>
                      </a:lnTo>
                      <a:lnTo>
                        <a:pt x="460" y="608"/>
                      </a:lnTo>
                      <a:lnTo>
                        <a:pt x="459" y="608"/>
                      </a:lnTo>
                      <a:lnTo>
                        <a:pt x="459" y="609"/>
                      </a:lnTo>
                      <a:lnTo>
                        <a:pt x="458" y="611"/>
                      </a:lnTo>
                      <a:lnTo>
                        <a:pt x="458" y="612"/>
                      </a:lnTo>
                      <a:lnTo>
                        <a:pt x="457" y="615"/>
                      </a:lnTo>
                      <a:lnTo>
                        <a:pt x="456" y="617"/>
                      </a:lnTo>
                      <a:lnTo>
                        <a:pt x="455" y="619"/>
                      </a:lnTo>
                      <a:lnTo>
                        <a:pt x="452" y="623"/>
                      </a:lnTo>
                      <a:lnTo>
                        <a:pt x="448" y="630"/>
                      </a:lnTo>
                      <a:lnTo>
                        <a:pt x="447" y="634"/>
                      </a:lnTo>
                      <a:lnTo>
                        <a:pt x="446" y="635"/>
                      </a:lnTo>
                      <a:lnTo>
                        <a:pt x="445" y="637"/>
                      </a:lnTo>
                      <a:lnTo>
                        <a:pt x="444" y="638"/>
                      </a:lnTo>
                      <a:lnTo>
                        <a:pt x="444" y="639"/>
                      </a:lnTo>
                      <a:lnTo>
                        <a:pt x="442" y="642"/>
                      </a:lnTo>
                      <a:lnTo>
                        <a:pt x="441" y="643"/>
                      </a:lnTo>
                      <a:lnTo>
                        <a:pt x="441" y="644"/>
                      </a:lnTo>
                      <a:lnTo>
                        <a:pt x="440" y="645"/>
                      </a:lnTo>
                      <a:lnTo>
                        <a:pt x="438" y="646"/>
                      </a:lnTo>
                      <a:lnTo>
                        <a:pt x="437" y="648"/>
                      </a:lnTo>
                      <a:lnTo>
                        <a:pt x="436" y="649"/>
                      </a:lnTo>
                      <a:lnTo>
                        <a:pt x="436" y="650"/>
                      </a:lnTo>
                      <a:lnTo>
                        <a:pt x="435" y="651"/>
                      </a:lnTo>
                      <a:lnTo>
                        <a:pt x="434" y="652"/>
                      </a:lnTo>
                      <a:lnTo>
                        <a:pt x="433" y="653"/>
                      </a:lnTo>
                      <a:lnTo>
                        <a:pt x="430" y="656"/>
                      </a:lnTo>
                      <a:lnTo>
                        <a:pt x="428" y="658"/>
                      </a:lnTo>
                      <a:lnTo>
                        <a:pt x="425" y="660"/>
                      </a:lnTo>
                      <a:lnTo>
                        <a:pt x="423" y="662"/>
                      </a:lnTo>
                      <a:lnTo>
                        <a:pt x="419" y="666"/>
                      </a:lnTo>
                      <a:lnTo>
                        <a:pt x="414" y="670"/>
                      </a:lnTo>
                      <a:lnTo>
                        <a:pt x="413" y="670"/>
                      </a:lnTo>
                      <a:lnTo>
                        <a:pt x="406" y="677"/>
                      </a:lnTo>
                      <a:lnTo>
                        <a:pt x="405" y="677"/>
                      </a:lnTo>
                      <a:lnTo>
                        <a:pt x="404" y="678"/>
                      </a:lnTo>
                      <a:lnTo>
                        <a:pt x="403" y="679"/>
                      </a:lnTo>
                      <a:lnTo>
                        <a:pt x="397" y="684"/>
                      </a:lnTo>
                      <a:lnTo>
                        <a:pt x="394" y="686"/>
                      </a:lnTo>
                      <a:lnTo>
                        <a:pt x="394" y="687"/>
                      </a:lnTo>
                      <a:lnTo>
                        <a:pt x="391" y="689"/>
                      </a:lnTo>
                      <a:lnTo>
                        <a:pt x="390" y="690"/>
                      </a:lnTo>
                      <a:lnTo>
                        <a:pt x="389" y="691"/>
                      </a:lnTo>
                      <a:lnTo>
                        <a:pt x="385" y="694"/>
                      </a:lnTo>
                      <a:lnTo>
                        <a:pt x="383" y="695"/>
                      </a:lnTo>
                      <a:lnTo>
                        <a:pt x="383" y="696"/>
                      </a:lnTo>
                      <a:lnTo>
                        <a:pt x="381" y="697"/>
                      </a:lnTo>
                      <a:lnTo>
                        <a:pt x="380" y="698"/>
                      </a:lnTo>
                      <a:lnTo>
                        <a:pt x="377" y="700"/>
                      </a:lnTo>
                      <a:lnTo>
                        <a:pt x="375" y="701"/>
                      </a:lnTo>
                      <a:lnTo>
                        <a:pt x="373" y="703"/>
                      </a:lnTo>
                      <a:lnTo>
                        <a:pt x="372" y="703"/>
                      </a:lnTo>
                      <a:lnTo>
                        <a:pt x="371" y="703"/>
                      </a:lnTo>
                      <a:lnTo>
                        <a:pt x="370" y="703"/>
                      </a:lnTo>
                      <a:lnTo>
                        <a:pt x="369" y="703"/>
                      </a:lnTo>
                      <a:lnTo>
                        <a:pt x="368" y="702"/>
                      </a:lnTo>
                      <a:lnTo>
                        <a:pt x="368" y="701"/>
                      </a:lnTo>
                      <a:lnTo>
                        <a:pt x="368" y="700"/>
                      </a:lnTo>
                      <a:lnTo>
                        <a:pt x="368" y="699"/>
                      </a:lnTo>
                      <a:lnTo>
                        <a:pt x="367" y="699"/>
                      </a:lnTo>
                      <a:lnTo>
                        <a:pt x="367" y="698"/>
                      </a:lnTo>
                      <a:lnTo>
                        <a:pt x="368" y="698"/>
                      </a:lnTo>
                      <a:lnTo>
                        <a:pt x="367" y="697"/>
                      </a:lnTo>
                      <a:lnTo>
                        <a:pt x="367" y="698"/>
                      </a:lnTo>
                      <a:lnTo>
                        <a:pt x="367" y="697"/>
                      </a:lnTo>
                      <a:lnTo>
                        <a:pt x="360" y="696"/>
                      </a:lnTo>
                      <a:lnTo>
                        <a:pt x="359" y="696"/>
                      </a:lnTo>
                      <a:lnTo>
                        <a:pt x="359" y="695"/>
                      </a:lnTo>
                      <a:lnTo>
                        <a:pt x="360" y="695"/>
                      </a:lnTo>
                      <a:lnTo>
                        <a:pt x="360" y="694"/>
                      </a:lnTo>
                      <a:lnTo>
                        <a:pt x="359" y="694"/>
                      </a:lnTo>
                      <a:lnTo>
                        <a:pt x="359" y="693"/>
                      </a:lnTo>
                      <a:lnTo>
                        <a:pt x="359" y="692"/>
                      </a:lnTo>
                      <a:lnTo>
                        <a:pt x="360" y="692"/>
                      </a:lnTo>
                      <a:lnTo>
                        <a:pt x="360" y="691"/>
                      </a:lnTo>
                      <a:lnTo>
                        <a:pt x="360" y="690"/>
                      </a:lnTo>
                      <a:lnTo>
                        <a:pt x="360" y="689"/>
                      </a:lnTo>
                      <a:lnTo>
                        <a:pt x="359" y="688"/>
                      </a:lnTo>
                      <a:lnTo>
                        <a:pt x="360" y="688"/>
                      </a:lnTo>
                      <a:lnTo>
                        <a:pt x="360" y="687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2" name="Freeform 481"/>
                <p:cNvSpPr>
                  <a:spLocks/>
                </p:cNvSpPr>
                <p:nvPr/>
              </p:nvSpPr>
              <p:spPr bwMode="auto">
                <a:xfrm>
                  <a:off x="2452688" y="4902200"/>
                  <a:ext cx="528637" cy="366713"/>
                </a:xfrm>
                <a:custGeom>
                  <a:avLst/>
                  <a:gdLst>
                    <a:gd name="T0" fmla="*/ 2147483646 w 514"/>
                    <a:gd name="T1" fmla="*/ 2147483646 h 357"/>
                    <a:gd name="T2" fmla="*/ 2147483646 w 514"/>
                    <a:gd name="T3" fmla="*/ 2147483646 h 357"/>
                    <a:gd name="T4" fmla="*/ 2147483646 w 514"/>
                    <a:gd name="T5" fmla="*/ 2147483646 h 357"/>
                    <a:gd name="T6" fmla="*/ 2147483646 w 514"/>
                    <a:gd name="T7" fmla="*/ 2147483646 h 357"/>
                    <a:gd name="T8" fmla="*/ 2147483646 w 514"/>
                    <a:gd name="T9" fmla="*/ 2147483646 h 357"/>
                    <a:gd name="T10" fmla="*/ 2147483646 w 514"/>
                    <a:gd name="T11" fmla="*/ 2147483646 h 357"/>
                    <a:gd name="T12" fmla="*/ 2147483646 w 514"/>
                    <a:gd name="T13" fmla="*/ 2147483646 h 357"/>
                    <a:gd name="T14" fmla="*/ 2147483646 w 514"/>
                    <a:gd name="T15" fmla="*/ 2147483646 h 357"/>
                    <a:gd name="T16" fmla="*/ 2147483646 w 514"/>
                    <a:gd name="T17" fmla="*/ 2147483646 h 357"/>
                    <a:gd name="T18" fmla="*/ 2147483646 w 514"/>
                    <a:gd name="T19" fmla="*/ 2147483646 h 357"/>
                    <a:gd name="T20" fmla="*/ 2147483646 w 514"/>
                    <a:gd name="T21" fmla="*/ 2147483646 h 357"/>
                    <a:gd name="T22" fmla="*/ 2147483646 w 514"/>
                    <a:gd name="T23" fmla="*/ 2147483646 h 357"/>
                    <a:gd name="T24" fmla="*/ 2147483646 w 514"/>
                    <a:gd name="T25" fmla="*/ 2147483646 h 357"/>
                    <a:gd name="T26" fmla="*/ 2147483646 w 514"/>
                    <a:gd name="T27" fmla="*/ 2147483646 h 357"/>
                    <a:gd name="T28" fmla="*/ 2147483646 w 514"/>
                    <a:gd name="T29" fmla="*/ 2147483646 h 357"/>
                    <a:gd name="T30" fmla="*/ 2147483646 w 514"/>
                    <a:gd name="T31" fmla="*/ 2147483646 h 357"/>
                    <a:gd name="T32" fmla="*/ 2147483646 w 514"/>
                    <a:gd name="T33" fmla="*/ 2147483646 h 357"/>
                    <a:gd name="T34" fmla="*/ 2147483646 w 514"/>
                    <a:gd name="T35" fmla="*/ 2147483646 h 357"/>
                    <a:gd name="T36" fmla="*/ 2147483646 w 514"/>
                    <a:gd name="T37" fmla="*/ 2147483646 h 357"/>
                    <a:gd name="T38" fmla="*/ 2147483646 w 514"/>
                    <a:gd name="T39" fmla="*/ 2147483646 h 357"/>
                    <a:gd name="T40" fmla="*/ 2147483646 w 514"/>
                    <a:gd name="T41" fmla="*/ 2147483646 h 357"/>
                    <a:gd name="T42" fmla="*/ 2147483646 w 514"/>
                    <a:gd name="T43" fmla="*/ 2147483646 h 357"/>
                    <a:gd name="T44" fmla="*/ 2147483646 w 514"/>
                    <a:gd name="T45" fmla="*/ 2147483646 h 357"/>
                    <a:gd name="T46" fmla="*/ 2147483646 w 514"/>
                    <a:gd name="T47" fmla="*/ 2147483646 h 357"/>
                    <a:gd name="T48" fmla="*/ 2147483646 w 514"/>
                    <a:gd name="T49" fmla="*/ 2147483646 h 357"/>
                    <a:gd name="T50" fmla="*/ 2147483646 w 514"/>
                    <a:gd name="T51" fmla="*/ 2147483646 h 357"/>
                    <a:gd name="T52" fmla="*/ 2147483646 w 514"/>
                    <a:gd name="T53" fmla="*/ 2147483646 h 357"/>
                    <a:gd name="T54" fmla="*/ 2147483646 w 514"/>
                    <a:gd name="T55" fmla="*/ 2147483646 h 357"/>
                    <a:gd name="T56" fmla="*/ 2147483646 w 514"/>
                    <a:gd name="T57" fmla="*/ 2147483646 h 357"/>
                    <a:gd name="T58" fmla="*/ 2147483646 w 514"/>
                    <a:gd name="T59" fmla="*/ 2147483646 h 357"/>
                    <a:gd name="T60" fmla="*/ 2147483646 w 514"/>
                    <a:gd name="T61" fmla="*/ 2147483646 h 357"/>
                    <a:gd name="T62" fmla="*/ 2147483646 w 514"/>
                    <a:gd name="T63" fmla="*/ 2147483646 h 357"/>
                    <a:gd name="T64" fmla="*/ 2147483646 w 514"/>
                    <a:gd name="T65" fmla="*/ 2147483646 h 357"/>
                    <a:gd name="T66" fmla="*/ 2147483646 w 514"/>
                    <a:gd name="T67" fmla="*/ 2147483646 h 357"/>
                    <a:gd name="T68" fmla="*/ 2147483646 w 514"/>
                    <a:gd name="T69" fmla="*/ 2147483646 h 357"/>
                    <a:gd name="T70" fmla="*/ 2147483646 w 514"/>
                    <a:gd name="T71" fmla="*/ 2147483646 h 357"/>
                    <a:gd name="T72" fmla="*/ 2147483646 w 514"/>
                    <a:gd name="T73" fmla="*/ 2147483646 h 357"/>
                    <a:gd name="T74" fmla="*/ 2147483646 w 514"/>
                    <a:gd name="T75" fmla="*/ 2147483646 h 357"/>
                    <a:gd name="T76" fmla="*/ 2147483646 w 514"/>
                    <a:gd name="T77" fmla="*/ 2147483646 h 357"/>
                    <a:gd name="T78" fmla="*/ 2147483646 w 514"/>
                    <a:gd name="T79" fmla="*/ 2147483646 h 357"/>
                    <a:gd name="T80" fmla="*/ 2147483646 w 514"/>
                    <a:gd name="T81" fmla="*/ 2147483646 h 357"/>
                    <a:gd name="T82" fmla="*/ 2147483646 w 514"/>
                    <a:gd name="T83" fmla="*/ 2147483646 h 357"/>
                    <a:gd name="T84" fmla="*/ 2147483646 w 514"/>
                    <a:gd name="T85" fmla="*/ 2147483646 h 357"/>
                    <a:gd name="T86" fmla="*/ 2147483646 w 514"/>
                    <a:gd name="T87" fmla="*/ 2147483646 h 357"/>
                    <a:gd name="T88" fmla="*/ 2147483646 w 514"/>
                    <a:gd name="T89" fmla="*/ 2147483646 h 357"/>
                    <a:gd name="T90" fmla="*/ 2147483646 w 514"/>
                    <a:gd name="T91" fmla="*/ 2147483646 h 357"/>
                    <a:gd name="T92" fmla="*/ 2147483646 w 514"/>
                    <a:gd name="T93" fmla="*/ 2147483646 h 357"/>
                    <a:gd name="T94" fmla="*/ 2147483646 w 514"/>
                    <a:gd name="T95" fmla="*/ 2147483646 h 357"/>
                    <a:gd name="T96" fmla="*/ 2147483646 w 514"/>
                    <a:gd name="T97" fmla="*/ 2147483646 h 357"/>
                    <a:gd name="T98" fmla="*/ 2147483646 w 514"/>
                    <a:gd name="T99" fmla="*/ 2147483646 h 357"/>
                    <a:gd name="T100" fmla="*/ 2147483646 w 514"/>
                    <a:gd name="T101" fmla="*/ 2147483646 h 357"/>
                    <a:gd name="T102" fmla="*/ 2147483646 w 514"/>
                    <a:gd name="T103" fmla="*/ 2147483646 h 357"/>
                    <a:gd name="T104" fmla="*/ 2147483646 w 514"/>
                    <a:gd name="T105" fmla="*/ 2147483646 h 357"/>
                    <a:gd name="T106" fmla="*/ 2147483646 w 514"/>
                    <a:gd name="T107" fmla="*/ 2147483646 h 357"/>
                    <a:gd name="T108" fmla="*/ 2147483646 w 514"/>
                    <a:gd name="T109" fmla="*/ 2147483646 h 357"/>
                    <a:gd name="T110" fmla="*/ 2147483646 w 514"/>
                    <a:gd name="T111" fmla="*/ 2147483646 h 357"/>
                    <a:gd name="T112" fmla="*/ 2147483646 w 514"/>
                    <a:gd name="T113" fmla="*/ 2147483646 h 357"/>
                    <a:gd name="T114" fmla="*/ 2147483646 w 514"/>
                    <a:gd name="T115" fmla="*/ 2147483646 h 357"/>
                    <a:gd name="T116" fmla="*/ 2147483646 w 514"/>
                    <a:gd name="T117" fmla="*/ 2147483646 h 357"/>
                    <a:gd name="T118" fmla="*/ 2147483646 w 514"/>
                    <a:gd name="T119" fmla="*/ 2147483646 h 357"/>
                    <a:gd name="T120" fmla="*/ 2147483646 w 514"/>
                    <a:gd name="T121" fmla="*/ 2147483646 h 357"/>
                    <a:gd name="T122" fmla="*/ 2147483646 w 514"/>
                    <a:gd name="T123" fmla="*/ 2147483646 h 357"/>
                    <a:gd name="T124" fmla="*/ 2147483646 w 514"/>
                    <a:gd name="T125" fmla="*/ 2147483646 h 35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14"/>
                    <a:gd name="T190" fmla="*/ 0 h 357"/>
                    <a:gd name="T191" fmla="*/ 514 w 514"/>
                    <a:gd name="T192" fmla="*/ 357 h 35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14" h="357">
                      <a:moveTo>
                        <a:pt x="372" y="356"/>
                      </a:moveTo>
                      <a:lnTo>
                        <a:pt x="371" y="356"/>
                      </a:lnTo>
                      <a:lnTo>
                        <a:pt x="370" y="357"/>
                      </a:lnTo>
                      <a:lnTo>
                        <a:pt x="370" y="356"/>
                      </a:lnTo>
                      <a:lnTo>
                        <a:pt x="369" y="357"/>
                      </a:lnTo>
                      <a:lnTo>
                        <a:pt x="369" y="356"/>
                      </a:lnTo>
                      <a:lnTo>
                        <a:pt x="370" y="356"/>
                      </a:lnTo>
                      <a:lnTo>
                        <a:pt x="370" y="355"/>
                      </a:lnTo>
                      <a:lnTo>
                        <a:pt x="369" y="355"/>
                      </a:lnTo>
                      <a:lnTo>
                        <a:pt x="369" y="354"/>
                      </a:lnTo>
                      <a:lnTo>
                        <a:pt x="370" y="354"/>
                      </a:lnTo>
                      <a:lnTo>
                        <a:pt x="369" y="353"/>
                      </a:lnTo>
                      <a:lnTo>
                        <a:pt x="368" y="353"/>
                      </a:lnTo>
                      <a:lnTo>
                        <a:pt x="367" y="353"/>
                      </a:lnTo>
                      <a:lnTo>
                        <a:pt x="366" y="353"/>
                      </a:lnTo>
                      <a:lnTo>
                        <a:pt x="366" y="352"/>
                      </a:lnTo>
                      <a:lnTo>
                        <a:pt x="365" y="352"/>
                      </a:lnTo>
                      <a:lnTo>
                        <a:pt x="364" y="352"/>
                      </a:lnTo>
                      <a:lnTo>
                        <a:pt x="363" y="352"/>
                      </a:lnTo>
                      <a:lnTo>
                        <a:pt x="362" y="352"/>
                      </a:lnTo>
                      <a:lnTo>
                        <a:pt x="362" y="351"/>
                      </a:lnTo>
                      <a:lnTo>
                        <a:pt x="361" y="350"/>
                      </a:lnTo>
                      <a:lnTo>
                        <a:pt x="361" y="351"/>
                      </a:lnTo>
                      <a:lnTo>
                        <a:pt x="360" y="350"/>
                      </a:lnTo>
                      <a:lnTo>
                        <a:pt x="360" y="349"/>
                      </a:lnTo>
                      <a:lnTo>
                        <a:pt x="359" y="348"/>
                      </a:lnTo>
                      <a:lnTo>
                        <a:pt x="359" y="347"/>
                      </a:lnTo>
                      <a:lnTo>
                        <a:pt x="360" y="348"/>
                      </a:lnTo>
                      <a:lnTo>
                        <a:pt x="360" y="347"/>
                      </a:lnTo>
                      <a:lnTo>
                        <a:pt x="359" y="347"/>
                      </a:lnTo>
                      <a:lnTo>
                        <a:pt x="359" y="346"/>
                      </a:lnTo>
                      <a:lnTo>
                        <a:pt x="358" y="345"/>
                      </a:lnTo>
                      <a:lnTo>
                        <a:pt x="357" y="345"/>
                      </a:lnTo>
                      <a:lnTo>
                        <a:pt x="357" y="344"/>
                      </a:lnTo>
                      <a:lnTo>
                        <a:pt x="356" y="344"/>
                      </a:lnTo>
                      <a:lnTo>
                        <a:pt x="355" y="344"/>
                      </a:lnTo>
                      <a:lnTo>
                        <a:pt x="355" y="343"/>
                      </a:lnTo>
                      <a:lnTo>
                        <a:pt x="354" y="343"/>
                      </a:lnTo>
                      <a:lnTo>
                        <a:pt x="353" y="342"/>
                      </a:lnTo>
                      <a:lnTo>
                        <a:pt x="353" y="343"/>
                      </a:lnTo>
                      <a:lnTo>
                        <a:pt x="352" y="343"/>
                      </a:lnTo>
                      <a:lnTo>
                        <a:pt x="351" y="342"/>
                      </a:lnTo>
                      <a:lnTo>
                        <a:pt x="350" y="342"/>
                      </a:lnTo>
                      <a:lnTo>
                        <a:pt x="349" y="342"/>
                      </a:lnTo>
                      <a:lnTo>
                        <a:pt x="349" y="343"/>
                      </a:lnTo>
                      <a:lnTo>
                        <a:pt x="348" y="343"/>
                      </a:lnTo>
                      <a:lnTo>
                        <a:pt x="348" y="344"/>
                      </a:lnTo>
                      <a:lnTo>
                        <a:pt x="346" y="344"/>
                      </a:lnTo>
                      <a:lnTo>
                        <a:pt x="345" y="344"/>
                      </a:lnTo>
                      <a:lnTo>
                        <a:pt x="344" y="344"/>
                      </a:lnTo>
                      <a:lnTo>
                        <a:pt x="344" y="345"/>
                      </a:lnTo>
                      <a:lnTo>
                        <a:pt x="343" y="345"/>
                      </a:lnTo>
                      <a:lnTo>
                        <a:pt x="342" y="345"/>
                      </a:lnTo>
                      <a:lnTo>
                        <a:pt x="341" y="346"/>
                      </a:lnTo>
                      <a:lnTo>
                        <a:pt x="341" y="345"/>
                      </a:lnTo>
                      <a:lnTo>
                        <a:pt x="340" y="346"/>
                      </a:lnTo>
                      <a:lnTo>
                        <a:pt x="339" y="346"/>
                      </a:lnTo>
                      <a:lnTo>
                        <a:pt x="338" y="346"/>
                      </a:lnTo>
                      <a:lnTo>
                        <a:pt x="338" y="347"/>
                      </a:lnTo>
                      <a:lnTo>
                        <a:pt x="337" y="346"/>
                      </a:lnTo>
                      <a:lnTo>
                        <a:pt x="336" y="347"/>
                      </a:lnTo>
                      <a:lnTo>
                        <a:pt x="336" y="346"/>
                      </a:lnTo>
                      <a:lnTo>
                        <a:pt x="336" y="347"/>
                      </a:lnTo>
                      <a:lnTo>
                        <a:pt x="335" y="347"/>
                      </a:lnTo>
                      <a:lnTo>
                        <a:pt x="335" y="348"/>
                      </a:lnTo>
                      <a:lnTo>
                        <a:pt x="335" y="349"/>
                      </a:lnTo>
                      <a:lnTo>
                        <a:pt x="336" y="350"/>
                      </a:lnTo>
                      <a:lnTo>
                        <a:pt x="337" y="351"/>
                      </a:lnTo>
                      <a:lnTo>
                        <a:pt x="337" y="352"/>
                      </a:lnTo>
                      <a:lnTo>
                        <a:pt x="338" y="352"/>
                      </a:lnTo>
                      <a:lnTo>
                        <a:pt x="339" y="353"/>
                      </a:lnTo>
                      <a:lnTo>
                        <a:pt x="340" y="353"/>
                      </a:lnTo>
                      <a:lnTo>
                        <a:pt x="340" y="354"/>
                      </a:lnTo>
                      <a:lnTo>
                        <a:pt x="340" y="355"/>
                      </a:lnTo>
                      <a:lnTo>
                        <a:pt x="341" y="355"/>
                      </a:lnTo>
                      <a:lnTo>
                        <a:pt x="341" y="356"/>
                      </a:lnTo>
                      <a:lnTo>
                        <a:pt x="342" y="357"/>
                      </a:lnTo>
                      <a:lnTo>
                        <a:pt x="341" y="357"/>
                      </a:lnTo>
                      <a:lnTo>
                        <a:pt x="341" y="356"/>
                      </a:lnTo>
                      <a:lnTo>
                        <a:pt x="340" y="356"/>
                      </a:lnTo>
                      <a:lnTo>
                        <a:pt x="339" y="356"/>
                      </a:lnTo>
                      <a:lnTo>
                        <a:pt x="340" y="355"/>
                      </a:lnTo>
                      <a:lnTo>
                        <a:pt x="339" y="355"/>
                      </a:lnTo>
                      <a:lnTo>
                        <a:pt x="340" y="355"/>
                      </a:lnTo>
                      <a:lnTo>
                        <a:pt x="340" y="354"/>
                      </a:lnTo>
                      <a:lnTo>
                        <a:pt x="338" y="354"/>
                      </a:lnTo>
                      <a:lnTo>
                        <a:pt x="339" y="354"/>
                      </a:lnTo>
                      <a:lnTo>
                        <a:pt x="338" y="354"/>
                      </a:lnTo>
                      <a:lnTo>
                        <a:pt x="337" y="354"/>
                      </a:lnTo>
                      <a:lnTo>
                        <a:pt x="337" y="353"/>
                      </a:lnTo>
                      <a:lnTo>
                        <a:pt x="336" y="353"/>
                      </a:lnTo>
                      <a:lnTo>
                        <a:pt x="336" y="352"/>
                      </a:lnTo>
                      <a:lnTo>
                        <a:pt x="335" y="352"/>
                      </a:lnTo>
                      <a:lnTo>
                        <a:pt x="336" y="351"/>
                      </a:lnTo>
                      <a:lnTo>
                        <a:pt x="335" y="351"/>
                      </a:lnTo>
                      <a:lnTo>
                        <a:pt x="334" y="351"/>
                      </a:lnTo>
                      <a:lnTo>
                        <a:pt x="335" y="350"/>
                      </a:lnTo>
                      <a:lnTo>
                        <a:pt x="334" y="350"/>
                      </a:lnTo>
                      <a:lnTo>
                        <a:pt x="334" y="349"/>
                      </a:lnTo>
                      <a:lnTo>
                        <a:pt x="333" y="350"/>
                      </a:lnTo>
                      <a:lnTo>
                        <a:pt x="334" y="350"/>
                      </a:lnTo>
                      <a:lnTo>
                        <a:pt x="333" y="350"/>
                      </a:lnTo>
                      <a:lnTo>
                        <a:pt x="334" y="351"/>
                      </a:lnTo>
                      <a:lnTo>
                        <a:pt x="333" y="351"/>
                      </a:lnTo>
                      <a:lnTo>
                        <a:pt x="333" y="352"/>
                      </a:lnTo>
                      <a:lnTo>
                        <a:pt x="333" y="351"/>
                      </a:lnTo>
                      <a:lnTo>
                        <a:pt x="333" y="350"/>
                      </a:lnTo>
                      <a:lnTo>
                        <a:pt x="332" y="350"/>
                      </a:lnTo>
                      <a:lnTo>
                        <a:pt x="332" y="349"/>
                      </a:lnTo>
                      <a:lnTo>
                        <a:pt x="332" y="348"/>
                      </a:lnTo>
                      <a:lnTo>
                        <a:pt x="332" y="347"/>
                      </a:lnTo>
                      <a:lnTo>
                        <a:pt x="333" y="346"/>
                      </a:lnTo>
                      <a:lnTo>
                        <a:pt x="332" y="346"/>
                      </a:lnTo>
                      <a:lnTo>
                        <a:pt x="332" y="347"/>
                      </a:lnTo>
                      <a:lnTo>
                        <a:pt x="332" y="346"/>
                      </a:lnTo>
                      <a:lnTo>
                        <a:pt x="331" y="346"/>
                      </a:lnTo>
                      <a:lnTo>
                        <a:pt x="330" y="346"/>
                      </a:lnTo>
                      <a:lnTo>
                        <a:pt x="330" y="345"/>
                      </a:lnTo>
                      <a:lnTo>
                        <a:pt x="331" y="345"/>
                      </a:lnTo>
                      <a:lnTo>
                        <a:pt x="332" y="345"/>
                      </a:lnTo>
                      <a:lnTo>
                        <a:pt x="333" y="345"/>
                      </a:lnTo>
                      <a:lnTo>
                        <a:pt x="333" y="344"/>
                      </a:lnTo>
                      <a:lnTo>
                        <a:pt x="332" y="344"/>
                      </a:lnTo>
                      <a:lnTo>
                        <a:pt x="333" y="343"/>
                      </a:lnTo>
                      <a:lnTo>
                        <a:pt x="332" y="343"/>
                      </a:lnTo>
                      <a:lnTo>
                        <a:pt x="332" y="342"/>
                      </a:lnTo>
                      <a:lnTo>
                        <a:pt x="333" y="342"/>
                      </a:lnTo>
                      <a:lnTo>
                        <a:pt x="334" y="342"/>
                      </a:lnTo>
                      <a:lnTo>
                        <a:pt x="334" y="341"/>
                      </a:lnTo>
                      <a:lnTo>
                        <a:pt x="333" y="341"/>
                      </a:lnTo>
                      <a:lnTo>
                        <a:pt x="332" y="341"/>
                      </a:lnTo>
                      <a:lnTo>
                        <a:pt x="333" y="340"/>
                      </a:lnTo>
                      <a:lnTo>
                        <a:pt x="333" y="339"/>
                      </a:lnTo>
                      <a:lnTo>
                        <a:pt x="334" y="339"/>
                      </a:lnTo>
                      <a:lnTo>
                        <a:pt x="334" y="340"/>
                      </a:lnTo>
                      <a:lnTo>
                        <a:pt x="333" y="340"/>
                      </a:lnTo>
                      <a:lnTo>
                        <a:pt x="334" y="340"/>
                      </a:lnTo>
                      <a:lnTo>
                        <a:pt x="335" y="340"/>
                      </a:lnTo>
                      <a:lnTo>
                        <a:pt x="334" y="341"/>
                      </a:lnTo>
                      <a:lnTo>
                        <a:pt x="335" y="341"/>
                      </a:lnTo>
                      <a:lnTo>
                        <a:pt x="336" y="341"/>
                      </a:lnTo>
                      <a:lnTo>
                        <a:pt x="335" y="341"/>
                      </a:lnTo>
                      <a:lnTo>
                        <a:pt x="335" y="342"/>
                      </a:lnTo>
                      <a:lnTo>
                        <a:pt x="336" y="342"/>
                      </a:lnTo>
                      <a:lnTo>
                        <a:pt x="337" y="342"/>
                      </a:lnTo>
                      <a:lnTo>
                        <a:pt x="337" y="343"/>
                      </a:lnTo>
                      <a:lnTo>
                        <a:pt x="336" y="344"/>
                      </a:lnTo>
                      <a:lnTo>
                        <a:pt x="336" y="343"/>
                      </a:lnTo>
                      <a:lnTo>
                        <a:pt x="336" y="344"/>
                      </a:lnTo>
                      <a:lnTo>
                        <a:pt x="335" y="345"/>
                      </a:lnTo>
                      <a:lnTo>
                        <a:pt x="336" y="345"/>
                      </a:lnTo>
                      <a:lnTo>
                        <a:pt x="336" y="344"/>
                      </a:lnTo>
                      <a:lnTo>
                        <a:pt x="337" y="344"/>
                      </a:lnTo>
                      <a:lnTo>
                        <a:pt x="337" y="343"/>
                      </a:lnTo>
                      <a:lnTo>
                        <a:pt x="337" y="344"/>
                      </a:lnTo>
                      <a:lnTo>
                        <a:pt x="337" y="345"/>
                      </a:lnTo>
                      <a:lnTo>
                        <a:pt x="337" y="344"/>
                      </a:lnTo>
                      <a:lnTo>
                        <a:pt x="338" y="344"/>
                      </a:lnTo>
                      <a:lnTo>
                        <a:pt x="338" y="343"/>
                      </a:lnTo>
                      <a:lnTo>
                        <a:pt x="337" y="343"/>
                      </a:lnTo>
                      <a:lnTo>
                        <a:pt x="338" y="342"/>
                      </a:lnTo>
                      <a:lnTo>
                        <a:pt x="338" y="341"/>
                      </a:lnTo>
                      <a:lnTo>
                        <a:pt x="337" y="341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39"/>
                      </a:lnTo>
                      <a:lnTo>
                        <a:pt x="337" y="339"/>
                      </a:lnTo>
                      <a:lnTo>
                        <a:pt x="338" y="338"/>
                      </a:lnTo>
                      <a:lnTo>
                        <a:pt x="337" y="338"/>
                      </a:lnTo>
                      <a:lnTo>
                        <a:pt x="338" y="337"/>
                      </a:lnTo>
                      <a:lnTo>
                        <a:pt x="339" y="337"/>
                      </a:lnTo>
                      <a:lnTo>
                        <a:pt x="338" y="337"/>
                      </a:lnTo>
                      <a:lnTo>
                        <a:pt x="338" y="338"/>
                      </a:lnTo>
                      <a:lnTo>
                        <a:pt x="339" y="338"/>
                      </a:lnTo>
                      <a:lnTo>
                        <a:pt x="339" y="339"/>
                      </a:lnTo>
                      <a:lnTo>
                        <a:pt x="339" y="340"/>
                      </a:lnTo>
                      <a:lnTo>
                        <a:pt x="340" y="340"/>
                      </a:lnTo>
                      <a:lnTo>
                        <a:pt x="340" y="339"/>
                      </a:lnTo>
                      <a:lnTo>
                        <a:pt x="341" y="338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2" y="339"/>
                      </a:lnTo>
                      <a:lnTo>
                        <a:pt x="343" y="339"/>
                      </a:lnTo>
                      <a:lnTo>
                        <a:pt x="344" y="339"/>
                      </a:lnTo>
                      <a:lnTo>
                        <a:pt x="344" y="338"/>
                      </a:lnTo>
                      <a:lnTo>
                        <a:pt x="344" y="337"/>
                      </a:lnTo>
                      <a:lnTo>
                        <a:pt x="344" y="338"/>
                      </a:lnTo>
                      <a:lnTo>
                        <a:pt x="345" y="338"/>
                      </a:lnTo>
                      <a:lnTo>
                        <a:pt x="345" y="337"/>
                      </a:lnTo>
                      <a:lnTo>
                        <a:pt x="345" y="336"/>
                      </a:lnTo>
                      <a:lnTo>
                        <a:pt x="346" y="337"/>
                      </a:lnTo>
                      <a:lnTo>
                        <a:pt x="346" y="336"/>
                      </a:lnTo>
                      <a:lnTo>
                        <a:pt x="346" y="335"/>
                      </a:lnTo>
                      <a:lnTo>
                        <a:pt x="346" y="334"/>
                      </a:lnTo>
                      <a:lnTo>
                        <a:pt x="345" y="334"/>
                      </a:lnTo>
                      <a:lnTo>
                        <a:pt x="346" y="333"/>
                      </a:lnTo>
                      <a:lnTo>
                        <a:pt x="346" y="334"/>
                      </a:lnTo>
                      <a:lnTo>
                        <a:pt x="347" y="334"/>
                      </a:lnTo>
                      <a:lnTo>
                        <a:pt x="348" y="334"/>
                      </a:lnTo>
                      <a:lnTo>
                        <a:pt x="348" y="335"/>
                      </a:lnTo>
                      <a:lnTo>
                        <a:pt x="348" y="334"/>
                      </a:lnTo>
                      <a:lnTo>
                        <a:pt x="348" y="333"/>
                      </a:lnTo>
                      <a:lnTo>
                        <a:pt x="349" y="333"/>
                      </a:lnTo>
                      <a:lnTo>
                        <a:pt x="350" y="333"/>
                      </a:lnTo>
                      <a:lnTo>
                        <a:pt x="350" y="332"/>
                      </a:lnTo>
                      <a:lnTo>
                        <a:pt x="350" y="331"/>
                      </a:lnTo>
                      <a:lnTo>
                        <a:pt x="350" y="330"/>
                      </a:lnTo>
                      <a:lnTo>
                        <a:pt x="350" y="329"/>
                      </a:lnTo>
                      <a:lnTo>
                        <a:pt x="351" y="330"/>
                      </a:lnTo>
                      <a:lnTo>
                        <a:pt x="351" y="329"/>
                      </a:lnTo>
                      <a:lnTo>
                        <a:pt x="351" y="328"/>
                      </a:lnTo>
                      <a:lnTo>
                        <a:pt x="352" y="328"/>
                      </a:lnTo>
                      <a:lnTo>
                        <a:pt x="352" y="327"/>
                      </a:lnTo>
                      <a:lnTo>
                        <a:pt x="353" y="327"/>
                      </a:lnTo>
                      <a:lnTo>
                        <a:pt x="352" y="327"/>
                      </a:lnTo>
                      <a:lnTo>
                        <a:pt x="351" y="327"/>
                      </a:lnTo>
                      <a:lnTo>
                        <a:pt x="351" y="328"/>
                      </a:lnTo>
                      <a:lnTo>
                        <a:pt x="351" y="327"/>
                      </a:lnTo>
                      <a:lnTo>
                        <a:pt x="350" y="328"/>
                      </a:lnTo>
                      <a:lnTo>
                        <a:pt x="350" y="327"/>
                      </a:lnTo>
                      <a:lnTo>
                        <a:pt x="349" y="328"/>
                      </a:lnTo>
                      <a:lnTo>
                        <a:pt x="348" y="328"/>
                      </a:lnTo>
                      <a:lnTo>
                        <a:pt x="349" y="328"/>
                      </a:lnTo>
                      <a:lnTo>
                        <a:pt x="348" y="329"/>
                      </a:lnTo>
                      <a:lnTo>
                        <a:pt x="348" y="328"/>
                      </a:lnTo>
                      <a:lnTo>
                        <a:pt x="347" y="328"/>
                      </a:lnTo>
                      <a:lnTo>
                        <a:pt x="347" y="327"/>
                      </a:lnTo>
                      <a:lnTo>
                        <a:pt x="348" y="327"/>
                      </a:lnTo>
                      <a:lnTo>
                        <a:pt x="349" y="327"/>
                      </a:lnTo>
                      <a:lnTo>
                        <a:pt x="350" y="326"/>
                      </a:lnTo>
                      <a:lnTo>
                        <a:pt x="351" y="326"/>
                      </a:lnTo>
                      <a:lnTo>
                        <a:pt x="351" y="325"/>
                      </a:lnTo>
                      <a:lnTo>
                        <a:pt x="352" y="325"/>
                      </a:lnTo>
                      <a:lnTo>
                        <a:pt x="351" y="324"/>
                      </a:lnTo>
                      <a:lnTo>
                        <a:pt x="352" y="324"/>
                      </a:lnTo>
                      <a:lnTo>
                        <a:pt x="352" y="323"/>
                      </a:lnTo>
                      <a:lnTo>
                        <a:pt x="353" y="323"/>
                      </a:lnTo>
                      <a:lnTo>
                        <a:pt x="352" y="323"/>
                      </a:lnTo>
                      <a:lnTo>
                        <a:pt x="351" y="323"/>
                      </a:lnTo>
                      <a:lnTo>
                        <a:pt x="351" y="322"/>
                      </a:lnTo>
                      <a:lnTo>
                        <a:pt x="352" y="321"/>
                      </a:lnTo>
                      <a:lnTo>
                        <a:pt x="352" y="320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18"/>
                      </a:lnTo>
                      <a:lnTo>
                        <a:pt x="354" y="318"/>
                      </a:lnTo>
                      <a:lnTo>
                        <a:pt x="354" y="319"/>
                      </a:lnTo>
                      <a:lnTo>
                        <a:pt x="354" y="318"/>
                      </a:lnTo>
                      <a:lnTo>
                        <a:pt x="355" y="318"/>
                      </a:lnTo>
                      <a:lnTo>
                        <a:pt x="354" y="318"/>
                      </a:lnTo>
                      <a:lnTo>
                        <a:pt x="354" y="317"/>
                      </a:lnTo>
                      <a:lnTo>
                        <a:pt x="353" y="316"/>
                      </a:lnTo>
                      <a:lnTo>
                        <a:pt x="352" y="316"/>
                      </a:lnTo>
                      <a:lnTo>
                        <a:pt x="352" y="315"/>
                      </a:lnTo>
                      <a:lnTo>
                        <a:pt x="352" y="314"/>
                      </a:lnTo>
                      <a:lnTo>
                        <a:pt x="352" y="313"/>
                      </a:lnTo>
                      <a:lnTo>
                        <a:pt x="353" y="313"/>
                      </a:lnTo>
                      <a:lnTo>
                        <a:pt x="353" y="312"/>
                      </a:lnTo>
                      <a:lnTo>
                        <a:pt x="352" y="313"/>
                      </a:lnTo>
                      <a:lnTo>
                        <a:pt x="352" y="312"/>
                      </a:lnTo>
                      <a:lnTo>
                        <a:pt x="351" y="312"/>
                      </a:lnTo>
                      <a:lnTo>
                        <a:pt x="352" y="312"/>
                      </a:lnTo>
                      <a:lnTo>
                        <a:pt x="352" y="311"/>
                      </a:lnTo>
                      <a:lnTo>
                        <a:pt x="352" y="310"/>
                      </a:lnTo>
                      <a:lnTo>
                        <a:pt x="353" y="310"/>
                      </a:lnTo>
                      <a:lnTo>
                        <a:pt x="353" y="309"/>
                      </a:lnTo>
                      <a:lnTo>
                        <a:pt x="354" y="309"/>
                      </a:lnTo>
                      <a:lnTo>
                        <a:pt x="353" y="309"/>
                      </a:lnTo>
                      <a:lnTo>
                        <a:pt x="354" y="308"/>
                      </a:lnTo>
                      <a:lnTo>
                        <a:pt x="355" y="308"/>
                      </a:lnTo>
                      <a:lnTo>
                        <a:pt x="355" y="307"/>
                      </a:lnTo>
                      <a:lnTo>
                        <a:pt x="354" y="307"/>
                      </a:lnTo>
                      <a:lnTo>
                        <a:pt x="353" y="308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6"/>
                      </a:lnTo>
                      <a:lnTo>
                        <a:pt x="353" y="307"/>
                      </a:lnTo>
                      <a:lnTo>
                        <a:pt x="352" y="307"/>
                      </a:lnTo>
                      <a:lnTo>
                        <a:pt x="352" y="306"/>
                      </a:lnTo>
                      <a:lnTo>
                        <a:pt x="353" y="306"/>
                      </a:lnTo>
                      <a:lnTo>
                        <a:pt x="353" y="305"/>
                      </a:lnTo>
                      <a:lnTo>
                        <a:pt x="354" y="305"/>
                      </a:lnTo>
                      <a:lnTo>
                        <a:pt x="353" y="305"/>
                      </a:lnTo>
                      <a:lnTo>
                        <a:pt x="353" y="304"/>
                      </a:lnTo>
                      <a:lnTo>
                        <a:pt x="353" y="303"/>
                      </a:lnTo>
                      <a:lnTo>
                        <a:pt x="353" y="302"/>
                      </a:lnTo>
                      <a:lnTo>
                        <a:pt x="352" y="302"/>
                      </a:lnTo>
                      <a:lnTo>
                        <a:pt x="352" y="301"/>
                      </a:lnTo>
                      <a:lnTo>
                        <a:pt x="353" y="300"/>
                      </a:lnTo>
                      <a:lnTo>
                        <a:pt x="353" y="299"/>
                      </a:lnTo>
                      <a:lnTo>
                        <a:pt x="354" y="299"/>
                      </a:lnTo>
                      <a:lnTo>
                        <a:pt x="354" y="298"/>
                      </a:lnTo>
                      <a:lnTo>
                        <a:pt x="354" y="297"/>
                      </a:lnTo>
                      <a:lnTo>
                        <a:pt x="353" y="297"/>
                      </a:lnTo>
                      <a:lnTo>
                        <a:pt x="354" y="297"/>
                      </a:lnTo>
                      <a:lnTo>
                        <a:pt x="353" y="296"/>
                      </a:lnTo>
                      <a:lnTo>
                        <a:pt x="354" y="296"/>
                      </a:lnTo>
                      <a:lnTo>
                        <a:pt x="354" y="295"/>
                      </a:lnTo>
                      <a:lnTo>
                        <a:pt x="355" y="295"/>
                      </a:lnTo>
                      <a:lnTo>
                        <a:pt x="355" y="294"/>
                      </a:lnTo>
                      <a:lnTo>
                        <a:pt x="356" y="295"/>
                      </a:lnTo>
                      <a:lnTo>
                        <a:pt x="357" y="295"/>
                      </a:lnTo>
                      <a:lnTo>
                        <a:pt x="357" y="294"/>
                      </a:lnTo>
                      <a:lnTo>
                        <a:pt x="357" y="293"/>
                      </a:lnTo>
                      <a:lnTo>
                        <a:pt x="356" y="293"/>
                      </a:lnTo>
                      <a:lnTo>
                        <a:pt x="357" y="292"/>
                      </a:lnTo>
                      <a:lnTo>
                        <a:pt x="356" y="292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8" y="291"/>
                      </a:lnTo>
                      <a:lnTo>
                        <a:pt x="358" y="290"/>
                      </a:lnTo>
                      <a:lnTo>
                        <a:pt x="359" y="290"/>
                      </a:lnTo>
                      <a:lnTo>
                        <a:pt x="359" y="291"/>
                      </a:lnTo>
                      <a:lnTo>
                        <a:pt x="358" y="291"/>
                      </a:lnTo>
                      <a:lnTo>
                        <a:pt x="359" y="291"/>
                      </a:lnTo>
                      <a:lnTo>
                        <a:pt x="360" y="291"/>
                      </a:lnTo>
                      <a:lnTo>
                        <a:pt x="360" y="292"/>
                      </a:lnTo>
                      <a:lnTo>
                        <a:pt x="360" y="291"/>
                      </a:lnTo>
                      <a:lnTo>
                        <a:pt x="361" y="291"/>
                      </a:lnTo>
                      <a:lnTo>
                        <a:pt x="361" y="292"/>
                      </a:lnTo>
                      <a:lnTo>
                        <a:pt x="360" y="293"/>
                      </a:lnTo>
                      <a:lnTo>
                        <a:pt x="361" y="293"/>
                      </a:lnTo>
                      <a:lnTo>
                        <a:pt x="360" y="294"/>
                      </a:lnTo>
                      <a:lnTo>
                        <a:pt x="361" y="294"/>
                      </a:lnTo>
                      <a:lnTo>
                        <a:pt x="362" y="294"/>
                      </a:lnTo>
                      <a:lnTo>
                        <a:pt x="361" y="294"/>
                      </a:lnTo>
                      <a:lnTo>
                        <a:pt x="361" y="293"/>
                      </a:lnTo>
                      <a:lnTo>
                        <a:pt x="362" y="292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89"/>
                      </a:lnTo>
                      <a:lnTo>
                        <a:pt x="363" y="290"/>
                      </a:lnTo>
                      <a:lnTo>
                        <a:pt x="364" y="290"/>
                      </a:lnTo>
                      <a:lnTo>
                        <a:pt x="365" y="290"/>
                      </a:lnTo>
                      <a:lnTo>
                        <a:pt x="365" y="291"/>
                      </a:lnTo>
                      <a:lnTo>
                        <a:pt x="365" y="290"/>
                      </a:lnTo>
                      <a:lnTo>
                        <a:pt x="365" y="289"/>
                      </a:lnTo>
                      <a:lnTo>
                        <a:pt x="366" y="289"/>
                      </a:lnTo>
                      <a:lnTo>
                        <a:pt x="367" y="289"/>
                      </a:lnTo>
                      <a:lnTo>
                        <a:pt x="368" y="288"/>
                      </a:lnTo>
                      <a:lnTo>
                        <a:pt x="367" y="288"/>
                      </a:lnTo>
                      <a:lnTo>
                        <a:pt x="366" y="288"/>
                      </a:lnTo>
                      <a:lnTo>
                        <a:pt x="365" y="288"/>
                      </a:lnTo>
                      <a:lnTo>
                        <a:pt x="366" y="288"/>
                      </a:lnTo>
                      <a:lnTo>
                        <a:pt x="366" y="287"/>
                      </a:lnTo>
                      <a:lnTo>
                        <a:pt x="365" y="287"/>
                      </a:lnTo>
                      <a:lnTo>
                        <a:pt x="365" y="286"/>
                      </a:lnTo>
                      <a:lnTo>
                        <a:pt x="366" y="286"/>
                      </a:lnTo>
                      <a:lnTo>
                        <a:pt x="367" y="286"/>
                      </a:lnTo>
                      <a:lnTo>
                        <a:pt x="367" y="285"/>
                      </a:lnTo>
                      <a:lnTo>
                        <a:pt x="368" y="285"/>
                      </a:lnTo>
                      <a:lnTo>
                        <a:pt x="368" y="284"/>
                      </a:lnTo>
                      <a:lnTo>
                        <a:pt x="368" y="283"/>
                      </a:lnTo>
                      <a:lnTo>
                        <a:pt x="369" y="283"/>
                      </a:lnTo>
                      <a:lnTo>
                        <a:pt x="369" y="282"/>
                      </a:lnTo>
                      <a:lnTo>
                        <a:pt x="370" y="282"/>
                      </a:lnTo>
                      <a:lnTo>
                        <a:pt x="370" y="281"/>
                      </a:lnTo>
                      <a:lnTo>
                        <a:pt x="371" y="281"/>
                      </a:lnTo>
                      <a:lnTo>
                        <a:pt x="371" y="280"/>
                      </a:lnTo>
                      <a:lnTo>
                        <a:pt x="371" y="281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3" y="282"/>
                      </a:lnTo>
                      <a:lnTo>
                        <a:pt x="372" y="281"/>
                      </a:lnTo>
                      <a:lnTo>
                        <a:pt x="373" y="281"/>
                      </a:lnTo>
                      <a:lnTo>
                        <a:pt x="374" y="281"/>
                      </a:lnTo>
                      <a:lnTo>
                        <a:pt x="374" y="282"/>
                      </a:lnTo>
                      <a:lnTo>
                        <a:pt x="374" y="283"/>
                      </a:lnTo>
                      <a:lnTo>
                        <a:pt x="375" y="282"/>
                      </a:lnTo>
                      <a:lnTo>
                        <a:pt x="376" y="282"/>
                      </a:lnTo>
                      <a:lnTo>
                        <a:pt x="377" y="282"/>
                      </a:lnTo>
                      <a:lnTo>
                        <a:pt x="378" y="282"/>
                      </a:lnTo>
                      <a:lnTo>
                        <a:pt x="378" y="283"/>
                      </a:lnTo>
                      <a:lnTo>
                        <a:pt x="379" y="283"/>
                      </a:lnTo>
                      <a:lnTo>
                        <a:pt x="380" y="283"/>
                      </a:lnTo>
                      <a:lnTo>
                        <a:pt x="380" y="282"/>
                      </a:lnTo>
                      <a:lnTo>
                        <a:pt x="379" y="281"/>
                      </a:lnTo>
                      <a:lnTo>
                        <a:pt x="379" y="280"/>
                      </a:lnTo>
                      <a:lnTo>
                        <a:pt x="378" y="280"/>
                      </a:lnTo>
                      <a:lnTo>
                        <a:pt x="378" y="279"/>
                      </a:lnTo>
                      <a:lnTo>
                        <a:pt x="378" y="278"/>
                      </a:lnTo>
                      <a:lnTo>
                        <a:pt x="379" y="278"/>
                      </a:lnTo>
                      <a:lnTo>
                        <a:pt x="378" y="277"/>
                      </a:lnTo>
                      <a:lnTo>
                        <a:pt x="377" y="277"/>
                      </a:lnTo>
                      <a:lnTo>
                        <a:pt x="377" y="276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5" y="274"/>
                      </a:lnTo>
                      <a:lnTo>
                        <a:pt x="375" y="273"/>
                      </a:lnTo>
                      <a:lnTo>
                        <a:pt x="376" y="272"/>
                      </a:lnTo>
                      <a:lnTo>
                        <a:pt x="376" y="271"/>
                      </a:lnTo>
                      <a:lnTo>
                        <a:pt x="377" y="271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6" y="269"/>
                      </a:lnTo>
                      <a:lnTo>
                        <a:pt x="376" y="268"/>
                      </a:lnTo>
                      <a:lnTo>
                        <a:pt x="375" y="269"/>
                      </a:lnTo>
                      <a:lnTo>
                        <a:pt x="374" y="269"/>
                      </a:lnTo>
                      <a:lnTo>
                        <a:pt x="373" y="268"/>
                      </a:lnTo>
                      <a:lnTo>
                        <a:pt x="374" y="267"/>
                      </a:lnTo>
                      <a:lnTo>
                        <a:pt x="374" y="266"/>
                      </a:lnTo>
                      <a:lnTo>
                        <a:pt x="374" y="265"/>
                      </a:lnTo>
                      <a:lnTo>
                        <a:pt x="374" y="264"/>
                      </a:lnTo>
                      <a:lnTo>
                        <a:pt x="374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2" y="267"/>
                      </a:lnTo>
                      <a:lnTo>
                        <a:pt x="372" y="268"/>
                      </a:lnTo>
                      <a:lnTo>
                        <a:pt x="371" y="268"/>
                      </a:lnTo>
                      <a:lnTo>
                        <a:pt x="371" y="267"/>
                      </a:lnTo>
                      <a:lnTo>
                        <a:pt x="371" y="266"/>
                      </a:lnTo>
                      <a:lnTo>
                        <a:pt x="370" y="265"/>
                      </a:lnTo>
                      <a:lnTo>
                        <a:pt x="369" y="265"/>
                      </a:lnTo>
                      <a:lnTo>
                        <a:pt x="369" y="266"/>
                      </a:lnTo>
                      <a:lnTo>
                        <a:pt x="370" y="267"/>
                      </a:lnTo>
                      <a:lnTo>
                        <a:pt x="369" y="267"/>
                      </a:lnTo>
                      <a:lnTo>
                        <a:pt x="369" y="266"/>
                      </a:lnTo>
                      <a:lnTo>
                        <a:pt x="368" y="267"/>
                      </a:lnTo>
                      <a:lnTo>
                        <a:pt x="368" y="268"/>
                      </a:lnTo>
                      <a:lnTo>
                        <a:pt x="367" y="268"/>
                      </a:lnTo>
                      <a:lnTo>
                        <a:pt x="366" y="268"/>
                      </a:lnTo>
                      <a:lnTo>
                        <a:pt x="367" y="267"/>
                      </a:lnTo>
                      <a:lnTo>
                        <a:pt x="366" y="267"/>
                      </a:lnTo>
                      <a:lnTo>
                        <a:pt x="365" y="267"/>
                      </a:lnTo>
                      <a:lnTo>
                        <a:pt x="364" y="266"/>
                      </a:lnTo>
                      <a:lnTo>
                        <a:pt x="365" y="265"/>
                      </a:lnTo>
                      <a:lnTo>
                        <a:pt x="365" y="264"/>
                      </a:lnTo>
                      <a:lnTo>
                        <a:pt x="364" y="264"/>
                      </a:lnTo>
                      <a:lnTo>
                        <a:pt x="364" y="263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6" y="262"/>
                      </a:lnTo>
                      <a:lnTo>
                        <a:pt x="365" y="262"/>
                      </a:lnTo>
                      <a:lnTo>
                        <a:pt x="364" y="262"/>
                      </a:lnTo>
                      <a:lnTo>
                        <a:pt x="363" y="262"/>
                      </a:lnTo>
                      <a:lnTo>
                        <a:pt x="362" y="262"/>
                      </a:lnTo>
                      <a:lnTo>
                        <a:pt x="362" y="263"/>
                      </a:lnTo>
                      <a:lnTo>
                        <a:pt x="363" y="263"/>
                      </a:lnTo>
                      <a:lnTo>
                        <a:pt x="363" y="264"/>
                      </a:lnTo>
                      <a:lnTo>
                        <a:pt x="362" y="264"/>
                      </a:lnTo>
                      <a:lnTo>
                        <a:pt x="361" y="264"/>
                      </a:lnTo>
                      <a:lnTo>
                        <a:pt x="360" y="263"/>
                      </a:lnTo>
                      <a:lnTo>
                        <a:pt x="359" y="263"/>
                      </a:lnTo>
                      <a:lnTo>
                        <a:pt x="358" y="263"/>
                      </a:lnTo>
                      <a:lnTo>
                        <a:pt x="359" y="264"/>
                      </a:lnTo>
                      <a:lnTo>
                        <a:pt x="359" y="265"/>
                      </a:lnTo>
                      <a:lnTo>
                        <a:pt x="358" y="265"/>
                      </a:lnTo>
                      <a:lnTo>
                        <a:pt x="358" y="266"/>
                      </a:lnTo>
                      <a:lnTo>
                        <a:pt x="357" y="266"/>
                      </a:lnTo>
                      <a:lnTo>
                        <a:pt x="357" y="265"/>
                      </a:lnTo>
                      <a:lnTo>
                        <a:pt x="357" y="264"/>
                      </a:lnTo>
                      <a:lnTo>
                        <a:pt x="357" y="262"/>
                      </a:lnTo>
                      <a:lnTo>
                        <a:pt x="356" y="262"/>
                      </a:lnTo>
                      <a:lnTo>
                        <a:pt x="356" y="263"/>
                      </a:lnTo>
                      <a:lnTo>
                        <a:pt x="355" y="263"/>
                      </a:lnTo>
                      <a:lnTo>
                        <a:pt x="355" y="262"/>
                      </a:lnTo>
                      <a:lnTo>
                        <a:pt x="355" y="261"/>
                      </a:lnTo>
                      <a:lnTo>
                        <a:pt x="354" y="261"/>
                      </a:lnTo>
                      <a:lnTo>
                        <a:pt x="354" y="262"/>
                      </a:lnTo>
                      <a:lnTo>
                        <a:pt x="354" y="263"/>
                      </a:lnTo>
                      <a:lnTo>
                        <a:pt x="352" y="263"/>
                      </a:lnTo>
                      <a:lnTo>
                        <a:pt x="351" y="262"/>
                      </a:lnTo>
                      <a:lnTo>
                        <a:pt x="350" y="262"/>
                      </a:lnTo>
                      <a:lnTo>
                        <a:pt x="350" y="263"/>
                      </a:lnTo>
                      <a:lnTo>
                        <a:pt x="350" y="264"/>
                      </a:lnTo>
                      <a:lnTo>
                        <a:pt x="349" y="265"/>
                      </a:lnTo>
                      <a:lnTo>
                        <a:pt x="348" y="265"/>
                      </a:lnTo>
                      <a:lnTo>
                        <a:pt x="347" y="264"/>
                      </a:lnTo>
                      <a:lnTo>
                        <a:pt x="346" y="264"/>
                      </a:lnTo>
                      <a:lnTo>
                        <a:pt x="346" y="265"/>
                      </a:lnTo>
                      <a:lnTo>
                        <a:pt x="345" y="264"/>
                      </a:lnTo>
                      <a:lnTo>
                        <a:pt x="344" y="264"/>
                      </a:lnTo>
                      <a:lnTo>
                        <a:pt x="343" y="265"/>
                      </a:lnTo>
                      <a:lnTo>
                        <a:pt x="342" y="264"/>
                      </a:lnTo>
                      <a:lnTo>
                        <a:pt x="341" y="264"/>
                      </a:lnTo>
                      <a:lnTo>
                        <a:pt x="340" y="263"/>
                      </a:lnTo>
                      <a:lnTo>
                        <a:pt x="341" y="263"/>
                      </a:lnTo>
                      <a:lnTo>
                        <a:pt x="341" y="262"/>
                      </a:lnTo>
                      <a:lnTo>
                        <a:pt x="342" y="262"/>
                      </a:lnTo>
                      <a:lnTo>
                        <a:pt x="342" y="261"/>
                      </a:lnTo>
                      <a:lnTo>
                        <a:pt x="342" y="260"/>
                      </a:lnTo>
                      <a:lnTo>
                        <a:pt x="341" y="259"/>
                      </a:lnTo>
                      <a:lnTo>
                        <a:pt x="340" y="259"/>
                      </a:lnTo>
                      <a:lnTo>
                        <a:pt x="341" y="260"/>
                      </a:lnTo>
                      <a:lnTo>
                        <a:pt x="340" y="260"/>
                      </a:lnTo>
                      <a:lnTo>
                        <a:pt x="339" y="261"/>
                      </a:lnTo>
                      <a:lnTo>
                        <a:pt x="339" y="262"/>
                      </a:lnTo>
                      <a:lnTo>
                        <a:pt x="338" y="262"/>
                      </a:lnTo>
                      <a:lnTo>
                        <a:pt x="337" y="262"/>
                      </a:lnTo>
                      <a:lnTo>
                        <a:pt x="337" y="263"/>
                      </a:lnTo>
                      <a:lnTo>
                        <a:pt x="339" y="264"/>
                      </a:lnTo>
                      <a:lnTo>
                        <a:pt x="339" y="266"/>
                      </a:lnTo>
                      <a:lnTo>
                        <a:pt x="338" y="266"/>
                      </a:lnTo>
                      <a:lnTo>
                        <a:pt x="337" y="266"/>
                      </a:lnTo>
                      <a:lnTo>
                        <a:pt x="337" y="264"/>
                      </a:lnTo>
                      <a:lnTo>
                        <a:pt x="337" y="263"/>
                      </a:lnTo>
                      <a:lnTo>
                        <a:pt x="336" y="261"/>
                      </a:lnTo>
                      <a:lnTo>
                        <a:pt x="335" y="261"/>
                      </a:lnTo>
                      <a:lnTo>
                        <a:pt x="334" y="260"/>
                      </a:lnTo>
                      <a:lnTo>
                        <a:pt x="333" y="260"/>
                      </a:lnTo>
                      <a:lnTo>
                        <a:pt x="333" y="261"/>
                      </a:lnTo>
                      <a:lnTo>
                        <a:pt x="332" y="262"/>
                      </a:lnTo>
                      <a:lnTo>
                        <a:pt x="331" y="262"/>
                      </a:lnTo>
                      <a:lnTo>
                        <a:pt x="330" y="262"/>
                      </a:lnTo>
                      <a:lnTo>
                        <a:pt x="330" y="261"/>
                      </a:lnTo>
                      <a:lnTo>
                        <a:pt x="330" y="260"/>
                      </a:lnTo>
                      <a:lnTo>
                        <a:pt x="330" y="259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60"/>
                      </a:lnTo>
                      <a:lnTo>
                        <a:pt x="329" y="260"/>
                      </a:lnTo>
                      <a:lnTo>
                        <a:pt x="328" y="261"/>
                      </a:lnTo>
                      <a:lnTo>
                        <a:pt x="327" y="261"/>
                      </a:lnTo>
                      <a:lnTo>
                        <a:pt x="325" y="260"/>
                      </a:lnTo>
                      <a:lnTo>
                        <a:pt x="325" y="259"/>
                      </a:lnTo>
                      <a:lnTo>
                        <a:pt x="324" y="259"/>
                      </a:lnTo>
                      <a:lnTo>
                        <a:pt x="323" y="259"/>
                      </a:lnTo>
                      <a:lnTo>
                        <a:pt x="322" y="259"/>
                      </a:lnTo>
                      <a:lnTo>
                        <a:pt x="321" y="259"/>
                      </a:lnTo>
                      <a:lnTo>
                        <a:pt x="321" y="260"/>
                      </a:lnTo>
                      <a:lnTo>
                        <a:pt x="321" y="261"/>
                      </a:lnTo>
                      <a:lnTo>
                        <a:pt x="320" y="261"/>
                      </a:lnTo>
                      <a:lnTo>
                        <a:pt x="320" y="260"/>
                      </a:lnTo>
                      <a:lnTo>
                        <a:pt x="320" y="259"/>
                      </a:lnTo>
                      <a:lnTo>
                        <a:pt x="320" y="258"/>
                      </a:lnTo>
                      <a:lnTo>
                        <a:pt x="320" y="257"/>
                      </a:lnTo>
                      <a:lnTo>
                        <a:pt x="319" y="257"/>
                      </a:lnTo>
                      <a:lnTo>
                        <a:pt x="318" y="257"/>
                      </a:lnTo>
                      <a:lnTo>
                        <a:pt x="318" y="258"/>
                      </a:lnTo>
                      <a:lnTo>
                        <a:pt x="317" y="259"/>
                      </a:lnTo>
                      <a:lnTo>
                        <a:pt x="316" y="259"/>
                      </a:lnTo>
                      <a:lnTo>
                        <a:pt x="316" y="258"/>
                      </a:lnTo>
                      <a:lnTo>
                        <a:pt x="315" y="258"/>
                      </a:lnTo>
                      <a:lnTo>
                        <a:pt x="313" y="258"/>
                      </a:lnTo>
                      <a:lnTo>
                        <a:pt x="312" y="257"/>
                      </a:lnTo>
                      <a:lnTo>
                        <a:pt x="311" y="257"/>
                      </a:lnTo>
                      <a:lnTo>
                        <a:pt x="311" y="256"/>
                      </a:lnTo>
                      <a:lnTo>
                        <a:pt x="310" y="255"/>
                      </a:lnTo>
                      <a:lnTo>
                        <a:pt x="309" y="255"/>
                      </a:lnTo>
                      <a:lnTo>
                        <a:pt x="307" y="255"/>
                      </a:lnTo>
                      <a:lnTo>
                        <a:pt x="306" y="255"/>
                      </a:lnTo>
                      <a:lnTo>
                        <a:pt x="305" y="254"/>
                      </a:lnTo>
                      <a:lnTo>
                        <a:pt x="304" y="254"/>
                      </a:lnTo>
                      <a:lnTo>
                        <a:pt x="303" y="254"/>
                      </a:lnTo>
                      <a:lnTo>
                        <a:pt x="303" y="255"/>
                      </a:lnTo>
                      <a:lnTo>
                        <a:pt x="303" y="256"/>
                      </a:lnTo>
                      <a:lnTo>
                        <a:pt x="303" y="257"/>
                      </a:lnTo>
                      <a:lnTo>
                        <a:pt x="302" y="256"/>
                      </a:lnTo>
                      <a:lnTo>
                        <a:pt x="301" y="256"/>
                      </a:lnTo>
                      <a:lnTo>
                        <a:pt x="300" y="255"/>
                      </a:lnTo>
                      <a:lnTo>
                        <a:pt x="300" y="254"/>
                      </a:lnTo>
                      <a:lnTo>
                        <a:pt x="299" y="253"/>
                      </a:lnTo>
                      <a:lnTo>
                        <a:pt x="298" y="252"/>
                      </a:lnTo>
                      <a:lnTo>
                        <a:pt x="298" y="251"/>
                      </a:lnTo>
                      <a:lnTo>
                        <a:pt x="297" y="251"/>
                      </a:lnTo>
                      <a:lnTo>
                        <a:pt x="297" y="252"/>
                      </a:lnTo>
                      <a:lnTo>
                        <a:pt x="296" y="252"/>
                      </a:lnTo>
                      <a:lnTo>
                        <a:pt x="295" y="252"/>
                      </a:lnTo>
                      <a:lnTo>
                        <a:pt x="294" y="252"/>
                      </a:lnTo>
                      <a:lnTo>
                        <a:pt x="294" y="251"/>
                      </a:lnTo>
                      <a:lnTo>
                        <a:pt x="294" y="250"/>
                      </a:lnTo>
                      <a:lnTo>
                        <a:pt x="294" y="249"/>
                      </a:lnTo>
                      <a:lnTo>
                        <a:pt x="293" y="248"/>
                      </a:lnTo>
                      <a:lnTo>
                        <a:pt x="292" y="247"/>
                      </a:lnTo>
                      <a:lnTo>
                        <a:pt x="291" y="246"/>
                      </a:lnTo>
                      <a:lnTo>
                        <a:pt x="292" y="245"/>
                      </a:lnTo>
                      <a:lnTo>
                        <a:pt x="291" y="243"/>
                      </a:lnTo>
                      <a:lnTo>
                        <a:pt x="290" y="242"/>
                      </a:lnTo>
                      <a:lnTo>
                        <a:pt x="289" y="241"/>
                      </a:lnTo>
                      <a:lnTo>
                        <a:pt x="289" y="240"/>
                      </a:lnTo>
                      <a:lnTo>
                        <a:pt x="289" y="239"/>
                      </a:lnTo>
                      <a:lnTo>
                        <a:pt x="288" y="239"/>
                      </a:lnTo>
                      <a:lnTo>
                        <a:pt x="287" y="238"/>
                      </a:lnTo>
                      <a:lnTo>
                        <a:pt x="286" y="237"/>
                      </a:lnTo>
                      <a:lnTo>
                        <a:pt x="285" y="237"/>
                      </a:lnTo>
                      <a:lnTo>
                        <a:pt x="284" y="236"/>
                      </a:lnTo>
                      <a:lnTo>
                        <a:pt x="284" y="235"/>
                      </a:lnTo>
                      <a:lnTo>
                        <a:pt x="284" y="234"/>
                      </a:lnTo>
                      <a:lnTo>
                        <a:pt x="284" y="233"/>
                      </a:lnTo>
                      <a:lnTo>
                        <a:pt x="283" y="232"/>
                      </a:lnTo>
                      <a:lnTo>
                        <a:pt x="283" y="231"/>
                      </a:lnTo>
                      <a:lnTo>
                        <a:pt x="283" y="230"/>
                      </a:lnTo>
                      <a:lnTo>
                        <a:pt x="282" y="231"/>
                      </a:lnTo>
                      <a:lnTo>
                        <a:pt x="281" y="231"/>
                      </a:lnTo>
                      <a:lnTo>
                        <a:pt x="281" y="230"/>
                      </a:lnTo>
                      <a:lnTo>
                        <a:pt x="281" y="229"/>
                      </a:lnTo>
                      <a:lnTo>
                        <a:pt x="281" y="228"/>
                      </a:lnTo>
                      <a:lnTo>
                        <a:pt x="281" y="227"/>
                      </a:lnTo>
                      <a:lnTo>
                        <a:pt x="281" y="226"/>
                      </a:lnTo>
                      <a:lnTo>
                        <a:pt x="281" y="225"/>
                      </a:lnTo>
                      <a:lnTo>
                        <a:pt x="280" y="224"/>
                      </a:lnTo>
                      <a:lnTo>
                        <a:pt x="279" y="225"/>
                      </a:lnTo>
                      <a:lnTo>
                        <a:pt x="278" y="225"/>
                      </a:lnTo>
                      <a:lnTo>
                        <a:pt x="278" y="224"/>
                      </a:lnTo>
                      <a:lnTo>
                        <a:pt x="278" y="223"/>
                      </a:lnTo>
                      <a:lnTo>
                        <a:pt x="278" y="222"/>
                      </a:lnTo>
                      <a:lnTo>
                        <a:pt x="277" y="222"/>
                      </a:lnTo>
                      <a:lnTo>
                        <a:pt x="276" y="223"/>
                      </a:lnTo>
                      <a:lnTo>
                        <a:pt x="274" y="224"/>
                      </a:lnTo>
                      <a:lnTo>
                        <a:pt x="273" y="224"/>
                      </a:lnTo>
                      <a:lnTo>
                        <a:pt x="273" y="223"/>
                      </a:lnTo>
                      <a:lnTo>
                        <a:pt x="274" y="222"/>
                      </a:lnTo>
                      <a:lnTo>
                        <a:pt x="274" y="221"/>
                      </a:lnTo>
                      <a:lnTo>
                        <a:pt x="274" y="220"/>
                      </a:lnTo>
                      <a:lnTo>
                        <a:pt x="273" y="219"/>
                      </a:lnTo>
                      <a:lnTo>
                        <a:pt x="272" y="219"/>
                      </a:lnTo>
                      <a:lnTo>
                        <a:pt x="271" y="219"/>
                      </a:lnTo>
                      <a:lnTo>
                        <a:pt x="271" y="218"/>
                      </a:lnTo>
                      <a:lnTo>
                        <a:pt x="271" y="217"/>
                      </a:lnTo>
                      <a:lnTo>
                        <a:pt x="272" y="217"/>
                      </a:lnTo>
                      <a:lnTo>
                        <a:pt x="273" y="216"/>
                      </a:lnTo>
                      <a:lnTo>
                        <a:pt x="274" y="215"/>
                      </a:lnTo>
                      <a:lnTo>
                        <a:pt x="274" y="214"/>
                      </a:lnTo>
                      <a:lnTo>
                        <a:pt x="272" y="212"/>
                      </a:lnTo>
                      <a:lnTo>
                        <a:pt x="271" y="211"/>
                      </a:lnTo>
                      <a:lnTo>
                        <a:pt x="270" y="211"/>
                      </a:lnTo>
                      <a:lnTo>
                        <a:pt x="270" y="210"/>
                      </a:lnTo>
                      <a:lnTo>
                        <a:pt x="269" y="210"/>
                      </a:lnTo>
                      <a:lnTo>
                        <a:pt x="270" y="209"/>
                      </a:lnTo>
                      <a:lnTo>
                        <a:pt x="269" y="209"/>
                      </a:lnTo>
                      <a:lnTo>
                        <a:pt x="269" y="208"/>
                      </a:lnTo>
                      <a:lnTo>
                        <a:pt x="269" y="207"/>
                      </a:lnTo>
                      <a:lnTo>
                        <a:pt x="270" y="207"/>
                      </a:lnTo>
                      <a:lnTo>
                        <a:pt x="269" y="206"/>
                      </a:lnTo>
                      <a:lnTo>
                        <a:pt x="268" y="206"/>
                      </a:lnTo>
                      <a:lnTo>
                        <a:pt x="267" y="205"/>
                      </a:lnTo>
                      <a:lnTo>
                        <a:pt x="265" y="204"/>
                      </a:lnTo>
                      <a:lnTo>
                        <a:pt x="265" y="203"/>
                      </a:lnTo>
                      <a:lnTo>
                        <a:pt x="264" y="203"/>
                      </a:lnTo>
                      <a:lnTo>
                        <a:pt x="263" y="203"/>
                      </a:lnTo>
                      <a:lnTo>
                        <a:pt x="263" y="204"/>
                      </a:lnTo>
                      <a:lnTo>
                        <a:pt x="262" y="205"/>
                      </a:lnTo>
                      <a:lnTo>
                        <a:pt x="261" y="204"/>
                      </a:lnTo>
                      <a:lnTo>
                        <a:pt x="261" y="203"/>
                      </a:lnTo>
                      <a:lnTo>
                        <a:pt x="261" y="202"/>
                      </a:lnTo>
                      <a:lnTo>
                        <a:pt x="261" y="201"/>
                      </a:lnTo>
                      <a:lnTo>
                        <a:pt x="261" y="200"/>
                      </a:lnTo>
                      <a:lnTo>
                        <a:pt x="260" y="199"/>
                      </a:lnTo>
                      <a:lnTo>
                        <a:pt x="259" y="199"/>
                      </a:lnTo>
                      <a:lnTo>
                        <a:pt x="258" y="199"/>
                      </a:lnTo>
                      <a:lnTo>
                        <a:pt x="258" y="198"/>
                      </a:lnTo>
                      <a:lnTo>
                        <a:pt x="257" y="198"/>
                      </a:lnTo>
                      <a:lnTo>
                        <a:pt x="258" y="197"/>
                      </a:lnTo>
                      <a:lnTo>
                        <a:pt x="258" y="196"/>
                      </a:lnTo>
                      <a:lnTo>
                        <a:pt x="258" y="194"/>
                      </a:lnTo>
                      <a:lnTo>
                        <a:pt x="257" y="194"/>
                      </a:lnTo>
                      <a:lnTo>
                        <a:pt x="256" y="194"/>
                      </a:lnTo>
                      <a:lnTo>
                        <a:pt x="256" y="193"/>
                      </a:lnTo>
                      <a:lnTo>
                        <a:pt x="256" y="192"/>
                      </a:lnTo>
                      <a:lnTo>
                        <a:pt x="256" y="191"/>
                      </a:lnTo>
                      <a:lnTo>
                        <a:pt x="255" y="190"/>
                      </a:lnTo>
                      <a:lnTo>
                        <a:pt x="254" y="190"/>
                      </a:lnTo>
                      <a:lnTo>
                        <a:pt x="253" y="190"/>
                      </a:lnTo>
                      <a:lnTo>
                        <a:pt x="252" y="190"/>
                      </a:lnTo>
                      <a:lnTo>
                        <a:pt x="251" y="190"/>
                      </a:lnTo>
                      <a:lnTo>
                        <a:pt x="251" y="189"/>
                      </a:lnTo>
                      <a:lnTo>
                        <a:pt x="251" y="188"/>
                      </a:lnTo>
                      <a:lnTo>
                        <a:pt x="251" y="187"/>
                      </a:lnTo>
                      <a:lnTo>
                        <a:pt x="249" y="187"/>
                      </a:lnTo>
                      <a:lnTo>
                        <a:pt x="247" y="185"/>
                      </a:lnTo>
                      <a:lnTo>
                        <a:pt x="246" y="184"/>
                      </a:lnTo>
                      <a:lnTo>
                        <a:pt x="245" y="184"/>
                      </a:lnTo>
                      <a:lnTo>
                        <a:pt x="244" y="184"/>
                      </a:lnTo>
                      <a:lnTo>
                        <a:pt x="243" y="183"/>
                      </a:lnTo>
                      <a:lnTo>
                        <a:pt x="242" y="184"/>
                      </a:lnTo>
                      <a:lnTo>
                        <a:pt x="241" y="184"/>
                      </a:lnTo>
                      <a:lnTo>
                        <a:pt x="241" y="183"/>
                      </a:lnTo>
                      <a:lnTo>
                        <a:pt x="241" y="182"/>
                      </a:lnTo>
                      <a:lnTo>
                        <a:pt x="240" y="181"/>
                      </a:lnTo>
                      <a:lnTo>
                        <a:pt x="239" y="181"/>
                      </a:lnTo>
                      <a:lnTo>
                        <a:pt x="238" y="181"/>
                      </a:lnTo>
                      <a:lnTo>
                        <a:pt x="238" y="180"/>
                      </a:lnTo>
                      <a:lnTo>
                        <a:pt x="239" y="179"/>
                      </a:lnTo>
                      <a:lnTo>
                        <a:pt x="239" y="178"/>
                      </a:lnTo>
                      <a:lnTo>
                        <a:pt x="238" y="178"/>
                      </a:lnTo>
                      <a:lnTo>
                        <a:pt x="237" y="178"/>
                      </a:lnTo>
                      <a:lnTo>
                        <a:pt x="236" y="178"/>
                      </a:lnTo>
                      <a:lnTo>
                        <a:pt x="235" y="177"/>
                      </a:lnTo>
                      <a:lnTo>
                        <a:pt x="236" y="176"/>
                      </a:lnTo>
                      <a:lnTo>
                        <a:pt x="236" y="175"/>
                      </a:lnTo>
                      <a:lnTo>
                        <a:pt x="235" y="175"/>
                      </a:lnTo>
                      <a:lnTo>
                        <a:pt x="235" y="174"/>
                      </a:lnTo>
                      <a:lnTo>
                        <a:pt x="235" y="173"/>
                      </a:lnTo>
                      <a:lnTo>
                        <a:pt x="235" y="172"/>
                      </a:lnTo>
                      <a:lnTo>
                        <a:pt x="234" y="172"/>
                      </a:lnTo>
                      <a:lnTo>
                        <a:pt x="233" y="172"/>
                      </a:lnTo>
                      <a:lnTo>
                        <a:pt x="232" y="173"/>
                      </a:lnTo>
                      <a:lnTo>
                        <a:pt x="231" y="173"/>
                      </a:lnTo>
                      <a:lnTo>
                        <a:pt x="230" y="172"/>
                      </a:lnTo>
                      <a:lnTo>
                        <a:pt x="229" y="171"/>
                      </a:lnTo>
                      <a:lnTo>
                        <a:pt x="229" y="170"/>
                      </a:lnTo>
                      <a:lnTo>
                        <a:pt x="230" y="169"/>
                      </a:lnTo>
                      <a:lnTo>
                        <a:pt x="230" y="168"/>
                      </a:lnTo>
                      <a:lnTo>
                        <a:pt x="229" y="167"/>
                      </a:lnTo>
                      <a:lnTo>
                        <a:pt x="228" y="167"/>
                      </a:lnTo>
                      <a:lnTo>
                        <a:pt x="227" y="167"/>
                      </a:lnTo>
                      <a:lnTo>
                        <a:pt x="227" y="168"/>
                      </a:lnTo>
                      <a:lnTo>
                        <a:pt x="226" y="168"/>
                      </a:lnTo>
                      <a:lnTo>
                        <a:pt x="226" y="169"/>
                      </a:lnTo>
                      <a:lnTo>
                        <a:pt x="226" y="170"/>
                      </a:lnTo>
                      <a:lnTo>
                        <a:pt x="225" y="170"/>
                      </a:lnTo>
                      <a:lnTo>
                        <a:pt x="224" y="170"/>
                      </a:lnTo>
                      <a:lnTo>
                        <a:pt x="224" y="169"/>
                      </a:lnTo>
                      <a:lnTo>
                        <a:pt x="224" y="168"/>
                      </a:lnTo>
                      <a:lnTo>
                        <a:pt x="224" y="167"/>
                      </a:lnTo>
                      <a:lnTo>
                        <a:pt x="223" y="166"/>
                      </a:lnTo>
                      <a:lnTo>
                        <a:pt x="222" y="165"/>
                      </a:lnTo>
                      <a:lnTo>
                        <a:pt x="222" y="164"/>
                      </a:lnTo>
                      <a:lnTo>
                        <a:pt x="221" y="164"/>
                      </a:lnTo>
                      <a:lnTo>
                        <a:pt x="220" y="164"/>
                      </a:lnTo>
                      <a:lnTo>
                        <a:pt x="220" y="163"/>
                      </a:lnTo>
                      <a:lnTo>
                        <a:pt x="220" y="162"/>
                      </a:lnTo>
                      <a:lnTo>
                        <a:pt x="220" y="161"/>
                      </a:lnTo>
                      <a:lnTo>
                        <a:pt x="220" y="160"/>
                      </a:lnTo>
                      <a:lnTo>
                        <a:pt x="219" y="159"/>
                      </a:lnTo>
                      <a:lnTo>
                        <a:pt x="218" y="159"/>
                      </a:lnTo>
                      <a:lnTo>
                        <a:pt x="217" y="159"/>
                      </a:lnTo>
                      <a:lnTo>
                        <a:pt x="216" y="159"/>
                      </a:lnTo>
                      <a:lnTo>
                        <a:pt x="215" y="159"/>
                      </a:lnTo>
                      <a:lnTo>
                        <a:pt x="214" y="159"/>
                      </a:lnTo>
                      <a:lnTo>
                        <a:pt x="213" y="159"/>
                      </a:lnTo>
                      <a:lnTo>
                        <a:pt x="213" y="160"/>
                      </a:lnTo>
                      <a:lnTo>
                        <a:pt x="213" y="161"/>
                      </a:lnTo>
                      <a:lnTo>
                        <a:pt x="212" y="162"/>
                      </a:lnTo>
                      <a:lnTo>
                        <a:pt x="211" y="161"/>
                      </a:lnTo>
                      <a:lnTo>
                        <a:pt x="210" y="160"/>
                      </a:lnTo>
                      <a:lnTo>
                        <a:pt x="210" y="159"/>
                      </a:lnTo>
                      <a:lnTo>
                        <a:pt x="211" y="157"/>
                      </a:lnTo>
                      <a:lnTo>
                        <a:pt x="211" y="156"/>
                      </a:lnTo>
                      <a:lnTo>
                        <a:pt x="211" y="155"/>
                      </a:lnTo>
                      <a:lnTo>
                        <a:pt x="210" y="155"/>
                      </a:lnTo>
                      <a:lnTo>
                        <a:pt x="209" y="156"/>
                      </a:lnTo>
                      <a:lnTo>
                        <a:pt x="208" y="157"/>
                      </a:lnTo>
                      <a:lnTo>
                        <a:pt x="207" y="157"/>
                      </a:lnTo>
                      <a:lnTo>
                        <a:pt x="206" y="157"/>
                      </a:lnTo>
                      <a:lnTo>
                        <a:pt x="206" y="156"/>
                      </a:lnTo>
                      <a:lnTo>
                        <a:pt x="206" y="155"/>
                      </a:lnTo>
                      <a:lnTo>
                        <a:pt x="207" y="154"/>
                      </a:lnTo>
                      <a:lnTo>
                        <a:pt x="207" y="153"/>
                      </a:lnTo>
                      <a:lnTo>
                        <a:pt x="207" y="152"/>
                      </a:lnTo>
                      <a:lnTo>
                        <a:pt x="206" y="151"/>
                      </a:lnTo>
                      <a:lnTo>
                        <a:pt x="205" y="152"/>
                      </a:lnTo>
                      <a:lnTo>
                        <a:pt x="205" y="153"/>
                      </a:lnTo>
                      <a:lnTo>
                        <a:pt x="205" y="154"/>
                      </a:lnTo>
                      <a:lnTo>
                        <a:pt x="204" y="154"/>
                      </a:lnTo>
                      <a:lnTo>
                        <a:pt x="203" y="154"/>
                      </a:lnTo>
                      <a:lnTo>
                        <a:pt x="202" y="153"/>
                      </a:lnTo>
                      <a:lnTo>
                        <a:pt x="202" y="152"/>
                      </a:lnTo>
                      <a:lnTo>
                        <a:pt x="203" y="151"/>
                      </a:lnTo>
                      <a:lnTo>
                        <a:pt x="202" y="151"/>
                      </a:lnTo>
                      <a:lnTo>
                        <a:pt x="202" y="150"/>
                      </a:lnTo>
                      <a:lnTo>
                        <a:pt x="201" y="150"/>
                      </a:lnTo>
                      <a:lnTo>
                        <a:pt x="200" y="150"/>
                      </a:lnTo>
                      <a:lnTo>
                        <a:pt x="199" y="150"/>
                      </a:lnTo>
                      <a:lnTo>
                        <a:pt x="199" y="152"/>
                      </a:lnTo>
                      <a:lnTo>
                        <a:pt x="198" y="153"/>
                      </a:lnTo>
                      <a:lnTo>
                        <a:pt x="197" y="153"/>
                      </a:lnTo>
                      <a:lnTo>
                        <a:pt x="196" y="151"/>
                      </a:lnTo>
                      <a:lnTo>
                        <a:pt x="195" y="151"/>
                      </a:lnTo>
                      <a:lnTo>
                        <a:pt x="195" y="150"/>
                      </a:lnTo>
                      <a:lnTo>
                        <a:pt x="194" y="150"/>
                      </a:lnTo>
                      <a:lnTo>
                        <a:pt x="193" y="150"/>
                      </a:lnTo>
                      <a:lnTo>
                        <a:pt x="192" y="151"/>
                      </a:lnTo>
                      <a:lnTo>
                        <a:pt x="191" y="151"/>
                      </a:lnTo>
                      <a:lnTo>
                        <a:pt x="190" y="151"/>
                      </a:lnTo>
                      <a:lnTo>
                        <a:pt x="190" y="152"/>
                      </a:lnTo>
                      <a:lnTo>
                        <a:pt x="191" y="153"/>
                      </a:lnTo>
                      <a:lnTo>
                        <a:pt x="192" y="154"/>
                      </a:lnTo>
                      <a:lnTo>
                        <a:pt x="192" y="155"/>
                      </a:lnTo>
                      <a:lnTo>
                        <a:pt x="191" y="155"/>
                      </a:lnTo>
                      <a:lnTo>
                        <a:pt x="190" y="154"/>
                      </a:lnTo>
                      <a:lnTo>
                        <a:pt x="189" y="154"/>
                      </a:lnTo>
                      <a:lnTo>
                        <a:pt x="189" y="153"/>
                      </a:lnTo>
                      <a:lnTo>
                        <a:pt x="188" y="153"/>
                      </a:lnTo>
                      <a:lnTo>
                        <a:pt x="187" y="154"/>
                      </a:lnTo>
                      <a:lnTo>
                        <a:pt x="186" y="154"/>
                      </a:lnTo>
                      <a:lnTo>
                        <a:pt x="185" y="154"/>
                      </a:lnTo>
                      <a:lnTo>
                        <a:pt x="185" y="153"/>
                      </a:lnTo>
                      <a:lnTo>
                        <a:pt x="186" y="151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5" y="149"/>
                      </a:lnTo>
                      <a:lnTo>
                        <a:pt x="184" y="149"/>
                      </a:lnTo>
                      <a:lnTo>
                        <a:pt x="183" y="150"/>
                      </a:lnTo>
                      <a:lnTo>
                        <a:pt x="183" y="152"/>
                      </a:lnTo>
                      <a:lnTo>
                        <a:pt x="183" y="153"/>
                      </a:lnTo>
                      <a:lnTo>
                        <a:pt x="182" y="153"/>
                      </a:lnTo>
                      <a:lnTo>
                        <a:pt x="181" y="151"/>
                      </a:lnTo>
                      <a:lnTo>
                        <a:pt x="181" y="150"/>
                      </a:lnTo>
                      <a:lnTo>
                        <a:pt x="181" y="149"/>
                      </a:lnTo>
                      <a:lnTo>
                        <a:pt x="181" y="147"/>
                      </a:lnTo>
                      <a:lnTo>
                        <a:pt x="180" y="147"/>
                      </a:lnTo>
                      <a:lnTo>
                        <a:pt x="178" y="147"/>
                      </a:lnTo>
                      <a:lnTo>
                        <a:pt x="178" y="148"/>
                      </a:lnTo>
                      <a:lnTo>
                        <a:pt x="177" y="148"/>
                      </a:lnTo>
                      <a:lnTo>
                        <a:pt x="176" y="148"/>
                      </a:lnTo>
                      <a:lnTo>
                        <a:pt x="175" y="148"/>
                      </a:lnTo>
                      <a:lnTo>
                        <a:pt x="175" y="147"/>
                      </a:lnTo>
                      <a:lnTo>
                        <a:pt x="177" y="146"/>
                      </a:lnTo>
                      <a:lnTo>
                        <a:pt x="178" y="145"/>
                      </a:lnTo>
                      <a:lnTo>
                        <a:pt x="178" y="144"/>
                      </a:lnTo>
                      <a:lnTo>
                        <a:pt x="178" y="143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2" y="141"/>
                      </a:lnTo>
                      <a:lnTo>
                        <a:pt x="172" y="140"/>
                      </a:lnTo>
                      <a:lnTo>
                        <a:pt x="171" y="140"/>
                      </a:lnTo>
                      <a:lnTo>
                        <a:pt x="172" y="140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4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7" y="140"/>
                      </a:lnTo>
                      <a:lnTo>
                        <a:pt x="177" y="139"/>
                      </a:lnTo>
                      <a:lnTo>
                        <a:pt x="177" y="138"/>
                      </a:lnTo>
                      <a:lnTo>
                        <a:pt x="176" y="137"/>
                      </a:lnTo>
                      <a:lnTo>
                        <a:pt x="175" y="137"/>
                      </a:lnTo>
                      <a:lnTo>
                        <a:pt x="174" y="137"/>
                      </a:lnTo>
                      <a:lnTo>
                        <a:pt x="173" y="138"/>
                      </a:lnTo>
                      <a:lnTo>
                        <a:pt x="171" y="136"/>
                      </a:lnTo>
                      <a:lnTo>
                        <a:pt x="170" y="136"/>
                      </a:lnTo>
                      <a:lnTo>
                        <a:pt x="170" y="135"/>
                      </a:lnTo>
                      <a:lnTo>
                        <a:pt x="171" y="135"/>
                      </a:lnTo>
                      <a:lnTo>
                        <a:pt x="172" y="134"/>
                      </a:lnTo>
                      <a:lnTo>
                        <a:pt x="172" y="133"/>
                      </a:lnTo>
                      <a:lnTo>
                        <a:pt x="171" y="133"/>
                      </a:lnTo>
                      <a:lnTo>
                        <a:pt x="169" y="134"/>
                      </a:lnTo>
                      <a:lnTo>
                        <a:pt x="168" y="134"/>
                      </a:lnTo>
                      <a:lnTo>
                        <a:pt x="167" y="133"/>
                      </a:lnTo>
                      <a:lnTo>
                        <a:pt x="166" y="133"/>
                      </a:lnTo>
                      <a:lnTo>
                        <a:pt x="165" y="133"/>
                      </a:lnTo>
                      <a:lnTo>
                        <a:pt x="164" y="134"/>
                      </a:lnTo>
                      <a:lnTo>
                        <a:pt x="163" y="134"/>
                      </a:lnTo>
                      <a:lnTo>
                        <a:pt x="162" y="133"/>
                      </a:lnTo>
                      <a:lnTo>
                        <a:pt x="162" y="132"/>
                      </a:lnTo>
                      <a:lnTo>
                        <a:pt x="163" y="131"/>
                      </a:lnTo>
                      <a:lnTo>
                        <a:pt x="163" y="130"/>
                      </a:lnTo>
                      <a:lnTo>
                        <a:pt x="162" y="130"/>
                      </a:lnTo>
                      <a:lnTo>
                        <a:pt x="162" y="129"/>
                      </a:lnTo>
                      <a:lnTo>
                        <a:pt x="161" y="129"/>
                      </a:lnTo>
                      <a:lnTo>
                        <a:pt x="160" y="129"/>
                      </a:lnTo>
                      <a:lnTo>
                        <a:pt x="159" y="130"/>
                      </a:lnTo>
                      <a:lnTo>
                        <a:pt x="157" y="130"/>
                      </a:lnTo>
                      <a:lnTo>
                        <a:pt x="157" y="129"/>
                      </a:lnTo>
                      <a:lnTo>
                        <a:pt x="157" y="128"/>
                      </a:lnTo>
                      <a:lnTo>
                        <a:pt x="158" y="127"/>
                      </a:lnTo>
                      <a:lnTo>
                        <a:pt x="158" y="126"/>
                      </a:lnTo>
                      <a:lnTo>
                        <a:pt x="157" y="126"/>
                      </a:lnTo>
                      <a:lnTo>
                        <a:pt x="156" y="126"/>
                      </a:lnTo>
                      <a:lnTo>
                        <a:pt x="155" y="127"/>
                      </a:lnTo>
                      <a:lnTo>
                        <a:pt x="154" y="131"/>
                      </a:lnTo>
                      <a:lnTo>
                        <a:pt x="153" y="131"/>
                      </a:lnTo>
                      <a:lnTo>
                        <a:pt x="153" y="132"/>
                      </a:lnTo>
                      <a:lnTo>
                        <a:pt x="152" y="132"/>
                      </a:lnTo>
                      <a:lnTo>
                        <a:pt x="152" y="131"/>
                      </a:lnTo>
                      <a:lnTo>
                        <a:pt x="151" y="131"/>
                      </a:lnTo>
                      <a:lnTo>
                        <a:pt x="151" y="129"/>
                      </a:lnTo>
                      <a:lnTo>
                        <a:pt x="150" y="129"/>
                      </a:lnTo>
                      <a:lnTo>
                        <a:pt x="149" y="128"/>
                      </a:lnTo>
                      <a:lnTo>
                        <a:pt x="147" y="128"/>
                      </a:lnTo>
                      <a:lnTo>
                        <a:pt x="147" y="127"/>
                      </a:lnTo>
                      <a:lnTo>
                        <a:pt x="148" y="126"/>
                      </a:lnTo>
                      <a:lnTo>
                        <a:pt x="149" y="126"/>
                      </a:lnTo>
                      <a:lnTo>
                        <a:pt x="150" y="126"/>
                      </a:lnTo>
                      <a:lnTo>
                        <a:pt x="151" y="125"/>
                      </a:lnTo>
                      <a:lnTo>
                        <a:pt x="151" y="124"/>
                      </a:lnTo>
                      <a:lnTo>
                        <a:pt x="149" y="124"/>
                      </a:lnTo>
                      <a:lnTo>
                        <a:pt x="148" y="124"/>
                      </a:lnTo>
                      <a:lnTo>
                        <a:pt x="147" y="124"/>
                      </a:lnTo>
                      <a:lnTo>
                        <a:pt x="146" y="124"/>
                      </a:lnTo>
                      <a:lnTo>
                        <a:pt x="145" y="123"/>
                      </a:lnTo>
                      <a:lnTo>
                        <a:pt x="145" y="124"/>
                      </a:lnTo>
                      <a:lnTo>
                        <a:pt x="144" y="124"/>
                      </a:lnTo>
                      <a:lnTo>
                        <a:pt x="144" y="126"/>
                      </a:lnTo>
                      <a:lnTo>
                        <a:pt x="145" y="128"/>
                      </a:lnTo>
                      <a:lnTo>
                        <a:pt x="145" y="129"/>
                      </a:lnTo>
                      <a:lnTo>
                        <a:pt x="145" y="130"/>
                      </a:lnTo>
                      <a:lnTo>
                        <a:pt x="144" y="130"/>
                      </a:lnTo>
                      <a:lnTo>
                        <a:pt x="143" y="129"/>
                      </a:lnTo>
                      <a:lnTo>
                        <a:pt x="142" y="128"/>
                      </a:lnTo>
                      <a:lnTo>
                        <a:pt x="141" y="127"/>
                      </a:lnTo>
                      <a:lnTo>
                        <a:pt x="140" y="126"/>
                      </a:lnTo>
                      <a:lnTo>
                        <a:pt x="139" y="127"/>
                      </a:lnTo>
                      <a:lnTo>
                        <a:pt x="139" y="128"/>
                      </a:lnTo>
                      <a:lnTo>
                        <a:pt x="138" y="128"/>
                      </a:lnTo>
                      <a:lnTo>
                        <a:pt x="137" y="128"/>
                      </a:lnTo>
                      <a:lnTo>
                        <a:pt x="137" y="127"/>
                      </a:lnTo>
                      <a:lnTo>
                        <a:pt x="137" y="126"/>
                      </a:lnTo>
                      <a:lnTo>
                        <a:pt x="137" y="123"/>
                      </a:lnTo>
                      <a:lnTo>
                        <a:pt x="136" y="122"/>
                      </a:lnTo>
                      <a:lnTo>
                        <a:pt x="136" y="123"/>
                      </a:lnTo>
                      <a:lnTo>
                        <a:pt x="135" y="123"/>
                      </a:lnTo>
                      <a:lnTo>
                        <a:pt x="135" y="124"/>
                      </a:lnTo>
                      <a:lnTo>
                        <a:pt x="136" y="126"/>
                      </a:lnTo>
                      <a:lnTo>
                        <a:pt x="135" y="127"/>
                      </a:lnTo>
                      <a:lnTo>
                        <a:pt x="135" y="126"/>
                      </a:lnTo>
                      <a:lnTo>
                        <a:pt x="133" y="125"/>
                      </a:lnTo>
                      <a:lnTo>
                        <a:pt x="132" y="124"/>
                      </a:lnTo>
                      <a:lnTo>
                        <a:pt x="132" y="123"/>
                      </a:lnTo>
                      <a:lnTo>
                        <a:pt x="131" y="123"/>
                      </a:lnTo>
                      <a:lnTo>
                        <a:pt x="131" y="122"/>
                      </a:lnTo>
                      <a:lnTo>
                        <a:pt x="132" y="121"/>
                      </a:lnTo>
                      <a:lnTo>
                        <a:pt x="132" y="120"/>
                      </a:lnTo>
                      <a:lnTo>
                        <a:pt x="133" y="119"/>
                      </a:lnTo>
                      <a:lnTo>
                        <a:pt x="132" y="119"/>
                      </a:lnTo>
                      <a:lnTo>
                        <a:pt x="132" y="118"/>
                      </a:lnTo>
                      <a:lnTo>
                        <a:pt x="131" y="118"/>
                      </a:lnTo>
                      <a:lnTo>
                        <a:pt x="131" y="119"/>
                      </a:lnTo>
                      <a:lnTo>
                        <a:pt x="130" y="120"/>
                      </a:lnTo>
                      <a:lnTo>
                        <a:pt x="128" y="120"/>
                      </a:lnTo>
                      <a:lnTo>
                        <a:pt x="128" y="121"/>
                      </a:lnTo>
                      <a:lnTo>
                        <a:pt x="128" y="122"/>
                      </a:lnTo>
                      <a:lnTo>
                        <a:pt x="128" y="123"/>
                      </a:lnTo>
                      <a:lnTo>
                        <a:pt x="128" y="124"/>
                      </a:lnTo>
                      <a:lnTo>
                        <a:pt x="127" y="124"/>
                      </a:lnTo>
                      <a:lnTo>
                        <a:pt x="124" y="123"/>
                      </a:lnTo>
                      <a:lnTo>
                        <a:pt x="123" y="123"/>
                      </a:lnTo>
                      <a:lnTo>
                        <a:pt x="122" y="122"/>
                      </a:lnTo>
                      <a:lnTo>
                        <a:pt x="122" y="121"/>
                      </a:lnTo>
                      <a:lnTo>
                        <a:pt x="122" y="120"/>
                      </a:lnTo>
                      <a:lnTo>
                        <a:pt x="121" y="120"/>
                      </a:lnTo>
                      <a:lnTo>
                        <a:pt x="120" y="121"/>
                      </a:lnTo>
                      <a:lnTo>
                        <a:pt x="119" y="121"/>
                      </a:lnTo>
                      <a:lnTo>
                        <a:pt x="118" y="121"/>
                      </a:lnTo>
                      <a:lnTo>
                        <a:pt x="117" y="121"/>
                      </a:lnTo>
                      <a:lnTo>
                        <a:pt x="116" y="122"/>
                      </a:lnTo>
                      <a:lnTo>
                        <a:pt x="115" y="123"/>
                      </a:lnTo>
                      <a:lnTo>
                        <a:pt x="114" y="123"/>
                      </a:lnTo>
                      <a:lnTo>
                        <a:pt x="113" y="123"/>
                      </a:lnTo>
                      <a:lnTo>
                        <a:pt x="112" y="122"/>
                      </a:lnTo>
                      <a:lnTo>
                        <a:pt x="112" y="121"/>
                      </a:lnTo>
                      <a:lnTo>
                        <a:pt x="111" y="120"/>
                      </a:lnTo>
                      <a:lnTo>
                        <a:pt x="110" y="120"/>
                      </a:lnTo>
                      <a:lnTo>
                        <a:pt x="109" y="120"/>
                      </a:lnTo>
                      <a:lnTo>
                        <a:pt x="109" y="121"/>
                      </a:lnTo>
                      <a:lnTo>
                        <a:pt x="109" y="122"/>
                      </a:lnTo>
                      <a:lnTo>
                        <a:pt x="109" y="123"/>
                      </a:lnTo>
                      <a:lnTo>
                        <a:pt x="108" y="124"/>
                      </a:lnTo>
                      <a:lnTo>
                        <a:pt x="107" y="124"/>
                      </a:lnTo>
                      <a:lnTo>
                        <a:pt x="106" y="124"/>
                      </a:lnTo>
                      <a:lnTo>
                        <a:pt x="106" y="123"/>
                      </a:lnTo>
                      <a:lnTo>
                        <a:pt x="106" y="122"/>
                      </a:lnTo>
                      <a:lnTo>
                        <a:pt x="106" y="121"/>
                      </a:lnTo>
                      <a:lnTo>
                        <a:pt x="106" y="120"/>
                      </a:lnTo>
                      <a:lnTo>
                        <a:pt x="106" y="119"/>
                      </a:lnTo>
                      <a:lnTo>
                        <a:pt x="105" y="119"/>
                      </a:lnTo>
                      <a:lnTo>
                        <a:pt x="104" y="119"/>
                      </a:lnTo>
                      <a:lnTo>
                        <a:pt x="104" y="120"/>
                      </a:lnTo>
                      <a:lnTo>
                        <a:pt x="103" y="121"/>
                      </a:lnTo>
                      <a:lnTo>
                        <a:pt x="102" y="121"/>
                      </a:lnTo>
                      <a:lnTo>
                        <a:pt x="101" y="120"/>
                      </a:lnTo>
                      <a:lnTo>
                        <a:pt x="101" y="119"/>
                      </a:lnTo>
                      <a:lnTo>
                        <a:pt x="102" y="117"/>
                      </a:lnTo>
                      <a:lnTo>
                        <a:pt x="101" y="116"/>
                      </a:lnTo>
                      <a:lnTo>
                        <a:pt x="99" y="116"/>
                      </a:lnTo>
                      <a:lnTo>
                        <a:pt x="98" y="115"/>
                      </a:lnTo>
                      <a:lnTo>
                        <a:pt x="97" y="115"/>
                      </a:lnTo>
                      <a:lnTo>
                        <a:pt x="96" y="115"/>
                      </a:lnTo>
                      <a:lnTo>
                        <a:pt x="95" y="116"/>
                      </a:lnTo>
                      <a:lnTo>
                        <a:pt x="94" y="116"/>
                      </a:lnTo>
                      <a:lnTo>
                        <a:pt x="93" y="115"/>
                      </a:lnTo>
                      <a:lnTo>
                        <a:pt x="94" y="114"/>
                      </a:lnTo>
                      <a:lnTo>
                        <a:pt x="94" y="113"/>
                      </a:lnTo>
                      <a:lnTo>
                        <a:pt x="94" y="112"/>
                      </a:lnTo>
                      <a:lnTo>
                        <a:pt x="93" y="111"/>
                      </a:lnTo>
                      <a:lnTo>
                        <a:pt x="92" y="111"/>
                      </a:lnTo>
                      <a:lnTo>
                        <a:pt x="91" y="112"/>
                      </a:lnTo>
                      <a:lnTo>
                        <a:pt x="90" y="113"/>
                      </a:lnTo>
                      <a:lnTo>
                        <a:pt x="89" y="114"/>
                      </a:lnTo>
                      <a:lnTo>
                        <a:pt x="88" y="114"/>
                      </a:lnTo>
                      <a:lnTo>
                        <a:pt x="87" y="115"/>
                      </a:lnTo>
                      <a:lnTo>
                        <a:pt x="86" y="115"/>
                      </a:lnTo>
                      <a:lnTo>
                        <a:pt x="85" y="114"/>
                      </a:lnTo>
                      <a:lnTo>
                        <a:pt x="85" y="112"/>
                      </a:lnTo>
                      <a:lnTo>
                        <a:pt x="85" y="111"/>
                      </a:lnTo>
                      <a:lnTo>
                        <a:pt x="84" y="110"/>
                      </a:lnTo>
                      <a:lnTo>
                        <a:pt x="83" y="110"/>
                      </a:lnTo>
                      <a:lnTo>
                        <a:pt x="83" y="111"/>
                      </a:lnTo>
                      <a:lnTo>
                        <a:pt x="82" y="112"/>
                      </a:lnTo>
                      <a:lnTo>
                        <a:pt x="82" y="113"/>
                      </a:lnTo>
                      <a:lnTo>
                        <a:pt x="82" y="115"/>
                      </a:lnTo>
                      <a:lnTo>
                        <a:pt x="82" y="116"/>
                      </a:lnTo>
                      <a:lnTo>
                        <a:pt x="81" y="117"/>
                      </a:lnTo>
                      <a:lnTo>
                        <a:pt x="80" y="116"/>
                      </a:lnTo>
                      <a:lnTo>
                        <a:pt x="79" y="116"/>
                      </a:lnTo>
                      <a:lnTo>
                        <a:pt x="79" y="115"/>
                      </a:lnTo>
                      <a:lnTo>
                        <a:pt x="79" y="113"/>
                      </a:lnTo>
                      <a:lnTo>
                        <a:pt x="79" y="112"/>
                      </a:lnTo>
                      <a:lnTo>
                        <a:pt x="80" y="111"/>
                      </a:lnTo>
                      <a:lnTo>
                        <a:pt x="81" y="110"/>
                      </a:lnTo>
                      <a:lnTo>
                        <a:pt x="81" y="109"/>
                      </a:lnTo>
                      <a:lnTo>
                        <a:pt x="80" y="108"/>
                      </a:lnTo>
                      <a:lnTo>
                        <a:pt x="80" y="107"/>
                      </a:lnTo>
                      <a:lnTo>
                        <a:pt x="79" y="107"/>
                      </a:lnTo>
                      <a:lnTo>
                        <a:pt x="78" y="108"/>
                      </a:lnTo>
                      <a:lnTo>
                        <a:pt x="77" y="109"/>
                      </a:lnTo>
                      <a:lnTo>
                        <a:pt x="76" y="109"/>
                      </a:lnTo>
                      <a:lnTo>
                        <a:pt x="75" y="109"/>
                      </a:lnTo>
                      <a:lnTo>
                        <a:pt x="75" y="107"/>
                      </a:lnTo>
                      <a:lnTo>
                        <a:pt x="75" y="106"/>
                      </a:lnTo>
                      <a:lnTo>
                        <a:pt x="76" y="106"/>
                      </a:lnTo>
                      <a:lnTo>
                        <a:pt x="77" y="105"/>
                      </a:lnTo>
                      <a:lnTo>
                        <a:pt x="77" y="104"/>
                      </a:lnTo>
                      <a:lnTo>
                        <a:pt x="78" y="103"/>
                      </a:lnTo>
                      <a:lnTo>
                        <a:pt x="78" y="102"/>
                      </a:lnTo>
                      <a:lnTo>
                        <a:pt x="77" y="102"/>
                      </a:lnTo>
                      <a:lnTo>
                        <a:pt x="76" y="101"/>
                      </a:lnTo>
                      <a:lnTo>
                        <a:pt x="75" y="102"/>
                      </a:lnTo>
                      <a:lnTo>
                        <a:pt x="74" y="102"/>
                      </a:lnTo>
                      <a:lnTo>
                        <a:pt x="73" y="102"/>
                      </a:lnTo>
                      <a:lnTo>
                        <a:pt x="73" y="103"/>
                      </a:lnTo>
                      <a:lnTo>
                        <a:pt x="72" y="104"/>
                      </a:lnTo>
                      <a:lnTo>
                        <a:pt x="72" y="105"/>
                      </a:lnTo>
                      <a:lnTo>
                        <a:pt x="73" y="107"/>
                      </a:lnTo>
                      <a:lnTo>
                        <a:pt x="73" y="108"/>
                      </a:lnTo>
                      <a:lnTo>
                        <a:pt x="73" y="109"/>
                      </a:lnTo>
                      <a:lnTo>
                        <a:pt x="72" y="110"/>
                      </a:lnTo>
                      <a:lnTo>
                        <a:pt x="71" y="110"/>
                      </a:lnTo>
                      <a:lnTo>
                        <a:pt x="69" y="110"/>
                      </a:lnTo>
                      <a:lnTo>
                        <a:pt x="67" y="111"/>
                      </a:lnTo>
                      <a:lnTo>
                        <a:pt x="66" y="111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4" y="107"/>
                      </a:lnTo>
                      <a:lnTo>
                        <a:pt x="63" y="107"/>
                      </a:lnTo>
                      <a:lnTo>
                        <a:pt x="63" y="108"/>
                      </a:lnTo>
                      <a:lnTo>
                        <a:pt x="63" y="109"/>
                      </a:lnTo>
                      <a:lnTo>
                        <a:pt x="63" y="110"/>
                      </a:lnTo>
                      <a:lnTo>
                        <a:pt x="62" y="111"/>
                      </a:lnTo>
                      <a:lnTo>
                        <a:pt x="62" y="112"/>
                      </a:lnTo>
                      <a:lnTo>
                        <a:pt x="61" y="112"/>
                      </a:lnTo>
                      <a:lnTo>
                        <a:pt x="60" y="112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5" y="111"/>
                      </a:lnTo>
                      <a:lnTo>
                        <a:pt x="54" y="111"/>
                      </a:lnTo>
                      <a:lnTo>
                        <a:pt x="53" y="112"/>
                      </a:lnTo>
                      <a:lnTo>
                        <a:pt x="51" y="113"/>
                      </a:lnTo>
                      <a:lnTo>
                        <a:pt x="50" y="115"/>
                      </a:lnTo>
                      <a:lnTo>
                        <a:pt x="49" y="115"/>
                      </a:lnTo>
                      <a:lnTo>
                        <a:pt x="49" y="114"/>
                      </a:lnTo>
                      <a:lnTo>
                        <a:pt x="48" y="114"/>
                      </a:lnTo>
                      <a:lnTo>
                        <a:pt x="48" y="113"/>
                      </a:lnTo>
                      <a:lnTo>
                        <a:pt x="49" y="112"/>
                      </a:lnTo>
                      <a:lnTo>
                        <a:pt x="50" y="110"/>
                      </a:lnTo>
                      <a:lnTo>
                        <a:pt x="51" y="107"/>
                      </a:lnTo>
                      <a:lnTo>
                        <a:pt x="52" y="107"/>
                      </a:lnTo>
                      <a:lnTo>
                        <a:pt x="52" y="106"/>
                      </a:lnTo>
                      <a:lnTo>
                        <a:pt x="51" y="105"/>
                      </a:lnTo>
                      <a:lnTo>
                        <a:pt x="50" y="104"/>
                      </a:lnTo>
                      <a:lnTo>
                        <a:pt x="49" y="104"/>
                      </a:lnTo>
                      <a:lnTo>
                        <a:pt x="48" y="104"/>
                      </a:lnTo>
                      <a:lnTo>
                        <a:pt x="47" y="104"/>
                      </a:lnTo>
                      <a:lnTo>
                        <a:pt x="46" y="104"/>
                      </a:lnTo>
                      <a:lnTo>
                        <a:pt x="46" y="103"/>
                      </a:lnTo>
                      <a:lnTo>
                        <a:pt x="45" y="102"/>
                      </a:lnTo>
                      <a:lnTo>
                        <a:pt x="45" y="101"/>
                      </a:lnTo>
                      <a:lnTo>
                        <a:pt x="44" y="101"/>
                      </a:lnTo>
                      <a:lnTo>
                        <a:pt x="43" y="101"/>
                      </a:lnTo>
                      <a:lnTo>
                        <a:pt x="43" y="102"/>
                      </a:lnTo>
                      <a:lnTo>
                        <a:pt x="42" y="103"/>
                      </a:lnTo>
                      <a:lnTo>
                        <a:pt x="41" y="105"/>
                      </a:lnTo>
                      <a:lnTo>
                        <a:pt x="40" y="106"/>
                      </a:lnTo>
                      <a:lnTo>
                        <a:pt x="38" y="107"/>
                      </a:lnTo>
                      <a:lnTo>
                        <a:pt x="36" y="107"/>
                      </a:lnTo>
                      <a:lnTo>
                        <a:pt x="36" y="108"/>
                      </a:lnTo>
                      <a:lnTo>
                        <a:pt x="36" y="107"/>
                      </a:lnTo>
                      <a:lnTo>
                        <a:pt x="35" y="107"/>
                      </a:lnTo>
                      <a:lnTo>
                        <a:pt x="34" y="106"/>
                      </a:lnTo>
                      <a:lnTo>
                        <a:pt x="34" y="105"/>
                      </a:lnTo>
                      <a:lnTo>
                        <a:pt x="33" y="105"/>
                      </a:lnTo>
                      <a:lnTo>
                        <a:pt x="32" y="105"/>
                      </a:lnTo>
                      <a:lnTo>
                        <a:pt x="31" y="106"/>
                      </a:lnTo>
                      <a:lnTo>
                        <a:pt x="31" y="107"/>
                      </a:lnTo>
                      <a:lnTo>
                        <a:pt x="31" y="108"/>
                      </a:lnTo>
                      <a:lnTo>
                        <a:pt x="33" y="110"/>
                      </a:lnTo>
                      <a:lnTo>
                        <a:pt x="33" y="111"/>
                      </a:lnTo>
                      <a:lnTo>
                        <a:pt x="33" y="112"/>
                      </a:lnTo>
                      <a:lnTo>
                        <a:pt x="32" y="112"/>
                      </a:lnTo>
                      <a:lnTo>
                        <a:pt x="32" y="113"/>
                      </a:lnTo>
                      <a:lnTo>
                        <a:pt x="30" y="112"/>
                      </a:lnTo>
                      <a:lnTo>
                        <a:pt x="29" y="112"/>
                      </a:lnTo>
                      <a:lnTo>
                        <a:pt x="27" y="109"/>
                      </a:lnTo>
                      <a:lnTo>
                        <a:pt x="26" y="109"/>
                      </a:lnTo>
                      <a:lnTo>
                        <a:pt x="25" y="109"/>
                      </a:lnTo>
                      <a:lnTo>
                        <a:pt x="24" y="110"/>
                      </a:lnTo>
                      <a:lnTo>
                        <a:pt x="23" y="110"/>
                      </a:lnTo>
                      <a:lnTo>
                        <a:pt x="22" y="111"/>
                      </a:lnTo>
                      <a:lnTo>
                        <a:pt x="21" y="110"/>
                      </a:lnTo>
                      <a:lnTo>
                        <a:pt x="20" y="111"/>
                      </a:lnTo>
                      <a:lnTo>
                        <a:pt x="20" y="112"/>
                      </a:lnTo>
                      <a:lnTo>
                        <a:pt x="19" y="113"/>
                      </a:lnTo>
                      <a:lnTo>
                        <a:pt x="18" y="114"/>
                      </a:lnTo>
                      <a:lnTo>
                        <a:pt x="17" y="113"/>
                      </a:lnTo>
                      <a:lnTo>
                        <a:pt x="18" y="111"/>
                      </a:lnTo>
                      <a:lnTo>
                        <a:pt x="18" y="110"/>
                      </a:lnTo>
                      <a:lnTo>
                        <a:pt x="17" y="109"/>
                      </a:lnTo>
                      <a:lnTo>
                        <a:pt x="17" y="108"/>
                      </a:lnTo>
                      <a:lnTo>
                        <a:pt x="16" y="107"/>
                      </a:lnTo>
                      <a:lnTo>
                        <a:pt x="15" y="107"/>
                      </a:lnTo>
                      <a:lnTo>
                        <a:pt x="14" y="107"/>
                      </a:lnTo>
                      <a:lnTo>
                        <a:pt x="12" y="108"/>
                      </a:lnTo>
                      <a:lnTo>
                        <a:pt x="11" y="109"/>
                      </a:lnTo>
                      <a:lnTo>
                        <a:pt x="10" y="110"/>
                      </a:lnTo>
                      <a:lnTo>
                        <a:pt x="9" y="110"/>
                      </a:lnTo>
                      <a:lnTo>
                        <a:pt x="8" y="110"/>
                      </a:lnTo>
                      <a:lnTo>
                        <a:pt x="7" y="107"/>
                      </a:lnTo>
                      <a:lnTo>
                        <a:pt x="7" y="106"/>
                      </a:lnTo>
                      <a:lnTo>
                        <a:pt x="6" y="106"/>
                      </a:lnTo>
                      <a:lnTo>
                        <a:pt x="6" y="105"/>
                      </a:lnTo>
                      <a:lnTo>
                        <a:pt x="5" y="106"/>
                      </a:lnTo>
                      <a:lnTo>
                        <a:pt x="3" y="108"/>
                      </a:lnTo>
                      <a:lnTo>
                        <a:pt x="2" y="108"/>
                      </a:lnTo>
                      <a:lnTo>
                        <a:pt x="1" y="108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6"/>
                      </a:lnTo>
                      <a:lnTo>
                        <a:pt x="1" y="105"/>
                      </a:lnTo>
                      <a:lnTo>
                        <a:pt x="2" y="105"/>
                      </a:lnTo>
                      <a:lnTo>
                        <a:pt x="3" y="105"/>
                      </a:lnTo>
                      <a:lnTo>
                        <a:pt x="4" y="105"/>
                      </a:lnTo>
                      <a:lnTo>
                        <a:pt x="4" y="104"/>
                      </a:lnTo>
                      <a:lnTo>
                        <a:pt x="3" y="104"/>
                      </a:lnTo>
                      <a:lnTo>
                        <a:pt x="2" y="104"/>
                      </a:lnTo>
                      <a:lnTo>
                        <a:pt x="1" y="104"/>
                      </a:lnTo>
                      <a:lnTo>
                        <a:pt x="1" y="103"/>
                      </a:lnTo>
                      <a:lnTo>
                        <a:pt x="2" y="103"/>
                      </a:lnTo>
                      <a:lnTo>
                        <a:pt x="3" y="103"/>
                      </a:lnTo>
                      <a:lnTo>
                        <a:pt x="3" y="102"/>
                      </a:lnTo>
                      <a:lnTo>
                        <a:pt x="2" y="101"/>
                      </a:lnTo>
                      <a:lnTo>
                        <a:pt x="2" y="100"/>
                      </a:lnTo>
                      <a:lnTo>
                        <a:pt x="3" y="100"/>
                      </a:lnTo>
                      <a:lnTo>
                        <a:pt x="3" y="101"/>
                      </a:lnTo>
                      <a:lnTo>
                        <a:pt x="4" y="101"/>
                      </a:lnTo>
                      <a:lnTo>
                        <a:pt x="5" y="101"/>
                      </a:lnTo>
                      <a:lnTo>
                        <a:pt x="6" y="101"/>
                      </a:lnTo>
                      <a:lnTo>
                        <a:pt x="6" y="100"/>
                      </a:lnTo>
                      <a:lnTo>
                        <a:pt x="4" y="99"/>
                      </a:lnTo>
                      <a:lnTo>
                        <a:pt x="3" y="98"/>
                      </a:lnTo>
                      <a:lnTo>
                        <a:pt x="4" y="97"/>
                      </a:lnTo>
                      <a:lnTo>
                        <a:pt x="5" y="97"/>
                      </a:lnTo>
                      <a:lnTo>
                        <a:pt x="5" y="98"/>
                      </a:lnTo>
                      <a:lnTo>
                        <a:pt x="6" y="98"/>
                      </a:lnTo>
                      <a:lnTo>
                        <a:pt x="7" y="98"/>
                      </a:lnTo>
                      <a:lnTo>
                        <a:pt x="7" y="97"/>
                      </a:lnTo>
                      <a:lnTo>
                        <a:pt x="6" y="97"/>
                      </a:lnTo>
                      <a:lnTo>
                        <a:pt x="5" y="97"/>
                      </a:lnTo>
                      <a:lnTo>
                        <a:pt x="4" y="96"/>
                      </a:lnTo>
                      <a:lnTo>
                        <a:pt x="4" y="95"/>
                      </a:lnTo>
                      <a:lnTo>
                        <a:pt x="4" y="94"/>
                      </a:lnTo>
                      <a:lnTo>
                        <a:pt x="5" y="94"/>
                      </a:lnTo>
                      <a:lnTo>
                        <a:pt x="5" y="96"/>
                      </a:lnTo>
                      <a:lnTo>
                        <a:pt x="7" y="97"/>
                      </a:lnTo>
                      <a:lnTo>
                        <a:pt x="8" y="97"/>
                      </a:lnTo>
                      <a:lnTo>
                        <a:pt x="8" y="96"/>
                      </a:lnTo>
                      <a:lnTo>
                        <a:pt x="7" y="96"/>
                      </a:lnTo>
                      <a:lnTo>
                        <a:pt x="6" y="95"/>
                      </a:lnTo>
                      <a:lnTo>
                        <a:pt x="6" y="94"/>
                      </a:lnTo>
                      <a:lnTo>
                        <a:pt x="6" y="93"/>
                      </a:lnTo>
                      <a:lnTo>
                        <a:pt x="5" y="93"/>
                      </a:lnTo>
                      <a:lnTo>
                        <a:pt x="6" y="92"/>
                      </a:lnTo>
                      <a:lnTo>
                        <a:pt x="6" y="93"/>
                      </a:lnTo>
                      <a:lnTo>
                        <a:pt x="7" y="93"/>
                      </a:lnTo>
                      <a:lnTo>
                        <a:pt x="7" y="95"/>
                      </a:lnTo>
                      <a:lnTo>
                        <a:pt x="8" y="95"/>
                      </a:lnTo>
                      <a:lnTo>
                        <a:pt x="8" y="93"/>
                      </a:lnTo>
                      <a:lnTo>
                        <a:pt x="9" y="93"/>
                      </a:lnTo>
                      <a:lnTo>
                        <a:pt x="9" y="92"/>
                      </a:lnTo>
                      <a:lnTo>
                        <a:pt x="8" y="92"/>
                      </a:lnTo>
                      <a:lnTo>
                        <a:pt x="8" y="91"/>
                      </a:lnTo>
                      <a:lnTo>
                        <a:pt x="8" y="90"/>
                      </a:lnTo>
                      <a:lnTo>
                        <a:pt x="9" y="90"/>
                      </a:lnTo>
                      <a:lnTo>
                        <a:pt x="10" y="91"/>
                      </a:lnTo>
                      <a:lnTo>
                        <a:pt x="11" y="91"/>
                      </a:lnTo>
                      <a:lnTo>
                        <a:pt x="11" y="90"/>
                      </a:lnTo>
                      <a:lnTo>
                        <a:pt x="10" y="90"/>
                      </a:lnTo>
                      <a:lnTo>
                        <a:pt x="10" y="89"/>
                      </a:lnTo>
                      <a:lnTo>
                        <a:pt x="11" y="89"/>
                      </a:lnTo>
                      <a:lnTo>
                        <a:pt x="12" y="89"/>
                      </a:lnTo>
                      <a:lnTo>
                        <a:pt x="12" y="88"/>
                      </a:lnTo>
                      <a:lnTo>
                        <a:pt x="10" y="88"/>
                      </a:lnTo>
                      <a:lnTo>
                        <a:pt x="10" y="87"/>
                      </a:lnTo>
                      <a:lnTo>
                        <a:pt x="11" y="87"/>
                      </a:lnTo>
                      <a:lnTo>
                        <a:pt x="11" y="86"/>
                      </a:lnTo>
                      <a:lnTo>
                        <a:pt x="12" y="86"/>
                      </a:lnTo>
                      <a:lnTo>
                        <a:pt x="13" y="86"/>
                      </a:lnTo>
                      <a:lnTo>
                        <a:pt x="14" y="86"/>
                      </a:lnTo>
                      <a:lnTo>
                        <a:pt x="14" y="85"/>
                      </a:lnTo>
                      <a:lnTo>
                        <a:pt x="13" y="84"/>
                      </a:lnTo>
                      <a:lnTo>
                        <a:pt x="13" y="83"/>
                      </a:lnTo>
                      <a:lnTo>
                        <a:pt x="14" y="83"/>
                      </a:lnTo>
                      <a:lnTo>
                        <a:pt x="15" y="83"/>
                      </a:lnTo>
                      <a:lnTo>
                        <a:pt x="15" y="84"/>
                      </a:lnTo>
                      <a:lnTo>
                        <a:pt x="16" y="84"/>
                      </a:lnTo>
                      <a:lnTo>
                        <a:pt x="17" y="84"/>
                      </a:lnTo>
                      <a:lnTo>
                        <a:pt x="16" y="84"/>
                      </a:lnTo>
                      <a:lnTo>
                        <a:pt x="15" y="83"/>
                      </a:lnTo>
                      <a:lnTo>
                        <a:pt x="14" y="83"/>
                      </a:lnTo>
                      <a:lnTo>
                        <a:pt x="14" y="82"/>
                      </a:lnTo>
                      <a:lnTo>
                        <a:pt x="15" y="82"/>
                      </a:lnTo>
                      <a:lnTo>
                        <a:pt x="16" y="81"/>
                      </a:lnTo>
                      <a:lnTo>
                        <a:pt x="17" y="81"/>
                      </a:lnTo>
                      <a:lnTo>
                        <a:pt x="16" y="81"/>
                      </a:lnTo>
                      <a:lnTo>
                        <a:pt x="16" y="80"/>
                      </a:lnTo>
                      <a:lnTo>
                        <a:pt x="17" y="79"/>
                      </a:lnTo>
                      <a:lnTo>
                        <a:pt x="15" y="78"/>
                      </a:lnTo>
                      <a:lnTo>
                        <a:pt x="15" y="77"/>
                      </a:lnTo>
                      <a:lnTo>
                        <a:pt x="16" y="77"/>
                      </a:lnTo>
                      <a:lnTo>
                        <a:pt x="16" y="76"/>
                      </a:lnTo>
                      <a:lnTo>
                        <a:pt x="15" y="76"/>
                      </a:lnTo>
                      <a:lnTo>
                        <a:pt x="15" y="75"/>
                      </a:lnTo>
                      <a:lnTo>
                        <a:pt x="16" y="75"/>
                      </a:lnTo>
                      <a:lnTo>
                        <a:pt x="17" y="76"/>
                      </a:lnTo>
                      <a:lnTo>
                        <a:pt x="18" y="76"/>
                      </a:lnTo>
                      <a:lnTo>
                        <a:pt x="18" y="75"/>
                      </a:lnTo>
                      <a:lnTo>
                        <a:pt x="17" y="75"/>
                      </a:lnTo>
                      <a:lnTo>
                        <a:pt x="17" y="74"/>
                      </a:lnTo>
                      <a:lnTo>
                        <a:pt x="16" y="74"/>
                      </a:lnTo>
                      <a:lnTo>
                        <a:pt x="15" y="74"/>
                      </a:lnTo>
                      <a:lnTo>
                        <a:pt x="15" y="73"/>
                      </a:lnTo>
                      <a:lnTo>
                        <a:pt x="16" y="73"/>
                      </a:lnTo>
                      <a:lnTo>
                        <a:pt x="15" y="72"/>
                      </a:lnTo>
                      <a:lnTo>
                        <a:pt x="15" y="71"/>
                      </a:lnTo>
                      <a:lnTo>
                        <a:pt x="14" y="70"/>
                      </a:lnTo>
                      <a:lnTo>
                        <a:pt x="15" y="70"/>
                      </a:lnTo>
                      <a:lnTo>
                        <a:pt x="15" y="69"/>
                      </a:lnTo>
                      <a:lnTo>
                        <a:pt x="14" y="69"/>
                      </a:lnTo>
                      <a:lnTo>
                        <a:pt x="13" y="68"/>
                      </a:lnTo>
                      <a:lnTo>
                        <a:pt x="13" y="67"/>
                      </a:lnTo>
                      <a:lnTo>
                        <a:pt x="14" y="66"/>
                      </a:lnTo>
                      <a:lnTo>
                        <a:pt x="15" y="66"/>
                      </a:lnTo>
                      <a:lnTo>
                        <a:pt x="14" y="65"/>
                      </a:lnTo>
                      <a:lnTo>
                        <a:pt x="13" y="66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12" y="65"/>
                      </a:lnTo>
                      <a:lnTo>
                        <a:pt x="13" y="64"/>
                      </a:lnTo>
                      <a:lnTo>
                        <a:pt x="14" y="64"/>
                      </a:lnTo>
                      <a:lnTo>
                        <a:pt x="14" y="63"/>
                      </a:lnTo>
                      <a:lnTo>
                        <a:pt x="13" y="63"/>
                      </a:lnTo>
                      <a:lnTo>
                        <a:pt x="12" y="63"/>
                      </a:lnTo>
                      <a:lnTo>
                        <a:pt x="12" y="62"/>
                      </a:lnTo>
                      <a:lnTo>
                        <a:pt x="12" y="63"/>
                      </a:lnTo>
                      <a:lnTo>
                        <a:pt x="11" y="63"/>
                      </a:lnTo>
                      <a:lnTo>
                        <a:pt x="10" y="63"/>
                      </a:lnTo>
                      <a:lnTo>
                        <a:pt x="10" y="62"/>
                      </a:lnTo>
                      <a:lnTo>
                        <a:pt x="11" y="62"/>
                      </a:lnTo>
                      <a:lnTo>
                        <a:pt x="11" y="61"/>
                      </a:lnTo>
                      <a:lnTo>
                        <a:pt x="10" y="61"/>
                      </a:lnTo>
                      <a:lnTo>
                        <a:pt x="10" y="60"/>
                      </a:lnTo>
                      <a:lnTo>
                        <a:pt x="10" y="59"/>
                      </a:lnTo>
                      <a:lnTo>
                        <a:pt x="10" y="60"/>
                      </a:lnTo>
                      <a:lnTo>
                        <a:pt x="11" y="60"/>
                      </a:lnTo>
                      <a:lnTo>
                        <a:pt x="12" y="60"/>
                      </a:lnTo>
                      <a:lnTo>
                        <a:pt x="12" y="59"/>
                      </a:lnTo>
                      <a:lnTo>
                        <a:pt x="12" y="58"/>
                      </a:lnTo>
                      <a:lnTo>
                        <a:pt x="11" y="57"/>
                      </a:lnTo>
                      <a:lnTo>
                        <a:pt x="11" y="56"/>
                      </a:lnTo>
                      <a:lnTo>
                        <a:pt x="12" y="56"/>
                      </a:lnTo>
                      <a:lnTo>
                        <a:pt x="12" y="57"/>
                      </a:lnTo>
                      <a:lnTo>
                        <a:pt x="13" y="57"/>
                      </a:lnTo>
                      <a:lnTo>
                        <a:pt x="14" y="56"/>
                      </a:lnTo>
                      <a:lnTo>
                        <a:pt x="13" y="56"/>
                      </a:lnTo>
                      <a:lnTo>
                        <a:pt x="12" y="56"/>
                      </a:lnTo>
                      <a:lnTo>
                        <a:pt x="13" y="55"/>
                      </a:lnTo>
                      <a:lnTo>
                        <a:pt x="14" y="55"/>
                      </a:lnTo>
                      <a:lnTo>
                        <a:pt x="14" y="54"/>
                      </a:lnTo>
                      <a:lnTo>
                        <a:pt x="13" y="53"/>
                      </a:lnTo>
                      <a:lnTo>
                        <a:pt x="14" y="53"/>
                      </a:lnTo>
                      <a:lnTo>
                        <a:pt x="13" y="53"/>
                      </a:lnTo>
                      <a:lnTo>
                        <a:pt x="13" y="54"/>
                      </a:lnTo>
                      <a:lnTo>
                        <a:pt x="12" y="54"/>
                      </a:lnTo>
                      <a:lnTo>
                        <a:pt x="12" y="53"/>
                      </a:lnTo>
                      <a:lnTo>
                        <a:pt x="12" y="52"/>
                      </a:lnTo>
                      <a:lnTo>
                        <a:pt x="11" y="53"/>
                      </a:lnTo>
                      <a:lnTo>
                        <a:pt x="10" y="52"/>
                      </a:lnTo>
                      <a:lnTo>
                        <a:pt x="11" y="51"/>
                      </a:lnTo>
                      <a:lnTo>
                        <a:pt x="11" y="52"/>
                      </a:lnTo>
                      <a:lnTo>
                        <a:pt x="12" y="52"/>
                      </a:lnTo>
                      <a:lnTo>
                        <a:pt x="12" y="51"/>
                      </a:lnTo>
                      <a:lnTo>
                        <a:pt x="12" y="50"/>
                      </a:lnTo>
                      <a:lnTo>
                        <a:pt x="13" y="50"/>
                      </a:lnTo>
                      <a:lnTo>
                        <a:pt x="13" y="49"/>
                      </a:lnTo>
                      <a:lnTo>
                        <a:pt x="12" y="49"/>
                      </a:lnTo>
                      <a:lnTo>
                        <a:pt x="12" y="48"/>
                      </a:lnTo>
                      <a:lnTo>
                        <a:pt x="13" y="48"/>
                      </a:lnTo>
                      <a:lnTo>
                        <a:pt x="13" y="47"/>
                      </a:lnTo>
                      <a:lnTo>
                        <a:pt x="13" y="46"/>
                      </a:lnTo>
                      <a:lnTo>
                        <a:pt x="13" y="47"/>
                      </a:lnTo>
                      <a:lnTo>
                        <a:pt x="14" y="46"/>
                      </a:lnTo>
                      <a:lnTo>
                        <a:pt x="14" y="45"/>
                      </a:lnTo>
                      <a:lnTo>
                        <a:pt x="14" y="44"/>
                      </a:lnTo>
                      <a:lnTo>
                        <a:pt x="15" y="44"/>
                      </a:lnTo>
                      <a:lnTo>
                        <a:pt x="15" y="43"/>
                      </a:lnTo>
                      <a:lnTo>
                        <a:pt x="14" y="43"/>
                      </a:lnTo>
                      <a:lnTo>
                        <a:pt x="14" y="44"/>
                      </a:lnTo>
                      <a:lnTo>
                        <a:pt x="13" y="44"/>
                      </a:lnTo>
                      <a:lnTo>
                        <a:pt x="12" y="44"/>
                      </a:lnTo>
                      <a:lnTo>
                        <a:pt x="12" y="43"/>
                      </a:lnTo>
                      <a:lnTo>
                        <a:pt x="13" y="43"/>
                      </a:lnTo>
                      <a:lnTo>
                        <a:pt x="14" y="43"/>
                      </a:lnTo>
                      <a:lnTo>
                        <a:pt x="13" y="42"/>
                      </a:lnTo>
                      <a:lnTo>
                        <a:pt x="12" y="42"/>
                      </a:lnTo>
                      <a:lnTo>
                        <a:pt x="12" y="41"/>
                      </a:lnTo>
                      <a:lnTo>
                        <a:pt x="13" y="41"/>
                      </a:lnTo>
                      <a:lnTo>
                        <a:pt x="14" y="42"/>
                      </a:lnTo>
                      <a:lnTo>
                        <a:pt x="14" y="41"/>
                      </a:lnTo>
                      <a:lnTo>
                        <a:pt x="14" y="40"/>
                      </a:lnTo>
                      <a:lnTo>
                        <a:pt x="13" y="39"/>
                      </a:lnTo>
                      <a:lnTo>
                        <a:pt x="13" y="38"/>
                      </a:lnTo>
                      <a:lnTo>
                        <a:pt x="14" y="37"/>
                      </a:lnTo>
                      <a:lnTo>
                        <a:pt x="14" y="38"/>
                      </a:lnTo>
                      <a:lnTo>
                        <a:pt x="15" y="38"/>
                      </a:lnTo>
                      <a:lnTo>
                        <a:pt x="16" y="38"/>
                      </a:lnTo>
                      <a:lnTo>
                        <a:pt x="15" y="37"/>
                      </a:lnTo>
                      <a:lnTo>
                        <a:pt x="16" y="37"/>
                      </a:lnTo>
                      <a:lnTo>
                        <a:pt x="16" y="36"/>
                      </a:lnTo>
                      <a:lnTo>
                        <a:pt x="17" y="36"/>
                      </a:lnTo>
                      <a:lnTo>
                        <a:pt x="16" y="36"/>
                      </a:lnTo>
                      <a:lnTo>
                        <a:pt x="16" y="35"/>
                      </a:lnTo>
                      <a:lnTo>
                        <a:pt x="17" y="35"/>
                      </a:lnTo>
                      <a:lnTo>
                        <a:pt x="16" y="34"/>
                      </a:lnTo>
                      <a:lnTo>
                        <a:pt x="16" y="35"/>
                      </a:lnTo>
                      <a:lnTo>
                        <a:pt x="15" y="34"/>
                      </a:lnTo>
                      <a:lnTo>
                        <a:pt x="16" y="33"/>
                      </a:lnTo>
                      <a:lnTo>
                        <a:pt x="16" y="34"/>
                      </a:lnTo>
                      <a:lnTo>
                        <a:pt x="17" y="34"/>
                      </a:lnTo>
                      <a:lnTo>
                        <a:pt x="16" y="33"/>
                      </a:lnTo>
                      <a:lnTo>
                        <a:pt x="17" y="33"/>
                      </a:lnTo>
                      <a:lnTo>
                        <a:pt x="17" y="32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7" y="31"/>
                      </a:lnTo>
                      <a:lnTo>
                        <a:pt x="18" y="31"/>
                      </a:lnTo>
                      <a:lnTo>
                        <a:pt x="18" y="30"/>
                      </a:lnTo>
                      <a:lnTo>
                        <a:pt x="17" y="30"/>
                      </a:lnTo>
                      <a:lnTo>
                        <a:pt x="17" y="29"/>
                      </a:lnTo>
                      <a:lnTo>
                        <a:pt x="17" y="28"/>
                      </a:lnTo>
                      <a:lnTo>
                        <a:pt x="16" y="28"/>
                      </a:lnTo>
                      <a:lnTo>
                        <a:pt x="16" y="27"/>
                      </a:lnTo>
                      <a:lnTo>
                        <a:pt x="16" y="28"/>
                      </a:lnTo>
                      <a:lnTo>
                        <a:pt x="17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17" y="25"/>
                      </a:lnTo>
                      <a:lnTo>
                        <a:pt x="17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7" y="22"/>
                      </a:lnTo>
                      <a:lnTo>
                        <a:pt x="18" y="22"/>
                      </a:lnTo>
                      <a:lnTo>
                        <a:pt x="18" y="21"/>
                      </a:lnTo>
                      <a:lnTo>
                        <a:pt x="18" y="20"/>
                      </a:lnTo>
                      <a:lnTo>
                        <a:pt x="19" y="20"/>
                      </a:lnTo>
                      <a:lnTo>
                        <a:pt x="19" y="19"/>
                      </a:lnTo>
                      <a:lnTo>
                        <a:pt x="19" y="20"/>
                      </a:lnTo>
                      <a:lnTo>
                        <a:pt x="20" y="19"/>
                      </a:lnTo>
                      <a:lnTo>
                        <a:pt x="19" y="19"/>
                      </a:lnTo>
                      <a:lnTo>
                        <a:pt x="20" y="19"/>
                      </a:lnTo>
                      <a:lnTo>
                        <a:pt x="20" y="18"/>
                      </a:lnTo>
                      <a:lnTo>
                        <a:pt x="21" y="17"/>
                      </a:lnTo>
                      <a:lnTo>
                        <a:pt x="21" y="16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4"/>
                      </a:lnTo>
                      <a:lnTo>
                        <a:pt x="23" y="13"/>
                      </a:lnTo>
                      <a:lnTo>
                        <a:pt x="23" y="12"/>
                      </a:lnTo>
                      <a:lnTo>
                        <a:pt x="23" y="11"/>
                      </a:lnTo>
                      <a:lnTo>
                        <a:pt x="23" y="12"/>
                      </a:lnTo>
                      <a:lnTo>
                        <a:pt x="24" y="12"/>
                      </a:lnTo>
                      <a:lnTo>
                        <a:pt x="25" y="12"/>
                      </a:lnTo>
                      <a:lnTo>
                        <a:pt x="26" y="12"/>
                      </a:lnTo>
                      <a:lnTo>
                        <a:pt x="27" y="12"/>
                      </a:lnTo>
                      <a:lnTo>
                        <a:pt x="28" y="12"/>
                      </a:lnTo>
                      <a:lnTo>
                        <a:pt x="28" y="13"/>
                      </a:lnTo>
                      <a:lnTo>
                        <a:pt x="29" y="14"/>
                      </a:lnTo>
                      <a:lnTo>
                        <a:pt x="30" y="14"/>
                      </a:lnTo>
                      <a:lnTo>
                        <a:pt x="30" y="15"/>
                      </a:lnTo>
                      <a:lnTo>
                        <a:pt x="31" y="15"/>
                      </a:lnTo>
                      <a:lnTo>
                        <a:pt x="31" y="16"/>
                      </a:lnTo>
                      <a:lnTo>
                        <a:pt x="32" y="16"/>
                      </a:lnTo>
                      <a:lnTo>
                        <a:pt x="33" y="16"/>
                      </a:lnTo>
                      <a:lnTo>
                        <a:pt x="34" y="16"/>
                      </a:lnTo>
                      <a:lnTo>
                        <a:pt x="35" y="16"/>
                      </a:lnTo>
                      <a:lnTo>
                        <a:pt x="35" y="17"/>
                      </a:lnTo>
                      <a:lnTo>
                        <a:pt x="37" y="17"/>
                      </a:lnTo>
                      <a:lnTo>
                        <a:pt x="38" y="17"/>
                      </a:lnTo>
                      <a:lnTo>
                        <a:pt x="38" y="16"/>
                      </a:lnTo>
                      <a:lnTo>
                        <a:pt x="39" y="16"/>
                      </a:lnTo>
                      <a:lnTo>
                        <a:pt x="39" y="17"/>
                      </a:lnTo>
                      <a:lnTo>
                        <a:pt x="40" y="17"/>
                      </a:lnTo>
                      <a:lnTo>
                        <a:pt x="40" y="16"/>
                      </a:lnTo>
                      <a:lnTo>
                        <a:pt x="41" y="16"/>
                      </a:lnTo>
                      <a:lnTo>
                        <a:pt x="41" y="15"/>
                      </a:lnTo>
                      <a:lnTo>
                        <a:pt x="42" y="15"/>
                      </a:lnTo>
                      <a:lnTo>
                        <a:pt x="42" y="16"/>
                      </a:lnTo>
                      <a:lnTo>
                        <a:pt x="43" y="16"/>
                      </a:lnTo>
                      <a:lnTo>
                        <a:pt x="43" y="15"/>
                      </a:lnTo>
                      <a:lnTo>
                        <a:pt x="44" y="15"/>
                      </a:lnTo>
                      <a:lnTo>
                        <a:pt x="44" y="14"/>
                      </a:lnTo>
                      <a:lnTo>
                        <a:pt x="45" y="14"/>
                      </a:lnTo>
                      <a:lnTo>
                        <a:pt x="46" y="14"/>
                      </a:lnTo>
                      <a:lnTo>
                        <a:pt x="46" y="13"/>
                      </a:lnTo>
                      <a:lnTo>
                        <a:pt x="45" y="13"/>
                      </a:lnTo>
                      <a:lnTo>
                        <a:pt x="46" y="13"/>
                      </a:lnTo>
                      <a:lnTo>
                        <a:pt x="46" y="12"/>
                      </a:lnTo>
                      <a:lnTo>
                        <a:pt x="47" y="12"/>
                      </a:lnTo>
                      <a:lnTo>
                        <a:pt x="47" y="11"/>
                      </a:lnTo>
                      <a:lnTo>
                        <a:pt x="48" y="12"/>
                      </a:lnTo>
                      <a:lnTo>
                        <a:pt x="48" y="11"/>
                      </a:lnTo>
                      <a:lnTo>
                        <a:pt x="49" y="12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1" y="13"/>
                      </a:lnTo>
                      <a:lnTo>
                        <a:pt x="51" y="12"/>
                      </a:lnTo>
                      <a:lnTo>
                        <a:pt x="52" y="12"/>
                      </a:lnTo>
                      <a:lnTo>
                        <a:pt x="52" y="13"/>
                      </a:lnTo>
                      <a:lnTo>
                        <a:pt x="53" y="13"/>
                      </a:lnTo>
                      <a:lnTo>
                        <a:pt x="54" y="13"/>
                      </a:lnTo>
                      <a:lnTo>
                        <a:pt x="55" y="13"/>
                      </a:lnTo>
                      <a:lnTo>
                        <a:pt x="56" y="13"/>
                      </a:lnTo>
                      <a:lnTo>
                        <a:pt x="56" y="12"/>
                      </a:lnTo>
                      <a:lnTo>
                        <a:pt x="56" y="13"/>
                      </a:lnTo>
                      <a:lnTo>
                        <a:pt x="57" y="12"/>
                      </a:lnTo>
                      <a:lnTo>
                        <a:pt x="58" y="12"/>
                      </a:lnTo>
                      <a:lnTo>
                        <a:pt x="57" y="13"/>
                      </a:lnTo>
                      <a:lnTo>
                        <a:pt x="57" y="14"/>
                      </a:lnTo>
                      <a:lnTo>
                        <a:pt x="58" y="13"/>
                      </a:lnTo>
                      <a:lnTo>
                        <a:pt x="58" y="14"/>
                      </a:lnTo>
                      <a:lnTo>
                        <a:pt x="59" y="14"/>
                      </a:lnTo>
                      <a:lnTo>
                        <a:pt x="59" y="15"/>
                      </a:lnTo>
                      <a:lnTo>
                        <a:pt x="59" y="16"/>
                      </a:lnTo>
                      <a:lnTo>
                        <a:pt x="59" y="17"/>
                      </a:lnTo>
                      <a:lnTo>
                        <a:pt x="60" y="17"/>
                      </a:lnTo>
                      <a:lnTo>
                        <a:pt x="60" y="18"/>
                      </a:lnTo>
                      <a:lnTo>
                        <a:pt x="61" y="18"/>
                      </a:lnTo>
                      <a:lnTo>
                        <a:pt x="61" y="19"/>
                      </a:lnTo>
                      <a:lnTo>
                        <a:pt x="62" y="19"/>
                      </a:lnTo>
                      <a:lnTo>
                        <a:pt x="61" y="20"/>
                      </a:lnTo>
                      <a:lnTo>
                        <a:pt x="62" y="19"/>
                      </a:lnTo>
                      <a:lnTo>
                        <a:pt x="62" y="20"/>
                      </a:lnTo>
                      <a:lnTo>
                        <a:pt x="63" y="20"/>
                      </a:lnTo>
                      <a:lnTo>
                        <a:pt x="63" y="21"/>
                      </a:lnTo>
                      <a:lnTo>
                        <a:pt x="64" y="21"/>
                      </a:lnTo>
                      <a:lnTo>
                        <a:pt x="65" y="21"/>
                      </a:lnTo>
                      <a:lnTo>
                        <a:pt x="66" y="22"/>
                      </a:lnTo>
                      <a:lnTo>
                        <a:pt x="66" y="23"/>
                      </a:lnTo>
                      <a:lnTo>
                        <a:pt x="67" y="23"/>
                      </a:lnTo>
                      <a:lnTo>
                        <a:pt x="68" y="24"/>
                      </a:lnTo>
                      <a:lnTo>
                        <a:pt x="68" y="23"/>
                      </a:lnTo>
                      <a:lnTo>
                        <a:pt x="69" y="23"/>
                      </a:lnTo>
                      <a:lnTo>
                        <a:pt x="70" y="23"/>
                      </a:lnTo>
                      <a:lnTo>
                        <a:pt x="70" y="24"/>
                      </a:lnTo>
                      <a:lnTo>
                        <a:pt x="71" y="25"/>
                      </a:lnTo>
                      <a:lnTo>
                        <a:pt x="71" y="26"/>
                      </a:lnTo>
                      <a:lnTo>
                        <a:pt x="72" y="27"/>
                      </a:lnTo>
                      <a:lnTo>
                        <a:pt x="73" y="27"/>
                      </a:lnTo>
                      <a:lnTo>
                        <a:pt x="74" y="27"/>
                      </a:lnTo>
                      <a:lnTo>
                        <a:pt x="75" y="27"/>
                      </a:lnTo>
                      <a:lnTo>
                        <a:pt x="75" y="28"/>
                      </a:lnTo>
                      <a:lnTo>
                        <a:pt x="76" y="28"/>
                      </a:lnTo>
                      <a:lnTo>
                        <a:pt x="77" y="28"/>
                      </a:lnTo>
                      <a:lnTo>
                        <a:pt x="78" y="28"/>
                      </a:lnTo>
                      <a:lnTo>
                        <a:pt x="78" y="27"/>
                      </a:lnTo>
                      <a:lnTo>
                        <a:pt x="79" y="27"/>
                      </a:lnTo>
                      <a:lnTo>
                        <a:pt x="80" y="27"/>
                      </a:lnTo>
                      <a:lnTo>
                        <a:pt x="80" y="26"/>
                      </a:lnTo>
                      <a:lnTo>
                        <a:pt x="81" y="26"/>
                      </a:lnTo>
                      <a:lnTo>
                        <a:pt x="82" y="25"/>
                      </a:lnTo>
                      <a:lnTo>
                        <a:pt x="83" y="25"/>
                      </a:lnTo>
                      <a:lnTo>
                        <a:pt x="84" y="24"/>
                      </a:lnTo>
                      <a:lnTo>
                        <a:pt x="85" y="24"/>
                      </a:lnTo>
                      <a:lnTo>
                        <a:pt x="86" y="24"/>
                      </a:lnTo>
                      <a:lnTo>
                        <a:pt x="86" y="25"/>
                      </a:lnTo>
                      <a:lnTo>
                        <a:pt x="87" y="25"/>
                      </a:lnTo>
                      <a:lnTo>
                        <a:pt x="87" y="26"/>
                      </a:lnTo>
                      <a:lnTo>
                        <a:pt x="88" y="26"/>
                      </a:lnTo>
                      <a:lnTo>
                        <a:pt x="89" y="26"/>
                      </a:lnTo>
                      <a:lnTo>
                        <a:pt x="90" y="26"/>
                      </a:lnTo>
                      <a:lnTo>
                        <a:pt x="91" y="26"/>
                      </a:lnTo>
                      <a:lnTo>
                        <a:pt x="91" y="25"/>
                      </a:lnTo>
                      <a:lnTo>
                        <a:pt x="92" y="26"/>
                      </a:lnTo>
                      <a:lnTo>
                        <a:pt x="93" y="26"/>
                      </a:lnTo>
                      <a:lnTo>
                        <a:pt x="94" y="26"/>
                      </a:lnTo>
                      <a:lnTo>
                        <a:pt x="95" y="26"/>
                      </a:lnTo>
                      <a:lnTo>
                        <a:pt x="96" y="26"/>
                      </a:lnTo>
                      <a:lnTo>
                        <a:pt x="97" y="25"/>
                      </a:lnTo>
                      <a:lnTo>
                        <a:pt x="98" y="25"/>
                      </a:lnTo>
                      <a:lnTo>
                        <a:pt x="98" y="24"/>
                      </a:lnTo>
                      <a:lnTo>
                        <a:pt x="99" y="25"/>
                      </a:lnTo>
                      <a:lnTo>
                        <a:pt x="99" y="24"/>
                      </a:lnTo>
                      <a:lnTo>
                        <a:pt x="100" y="24"/>
                      </a:lnTo>
                      <a:lnTo>
                        <a:pt x="101" y="24"/>
                      </a:lnTo>
                      <a:lnTo>
                        <a:pt x="102" y="25"/>
                      </a:lnTo>
                      <a:lnTo>
                        <a:pt x="103" y="25"/>
                      </a:lnTo>
                      <a:lnTo>
                        <a:pt x="104" y="25"/>
                      </a:lnTo>
                      <a:lnTo>
                        <a:pt x="105" y="25"/>
                      </a:lnTo>
                      <a:lnTo>
                        <a:pt x="106" y="25"/>
                      </a:lnTo>
                      <a:lnTo>
                        <a:pt x="106" y="26"/>
                      </a:lnTo>
                      <a:lnTo>
                        <a:pt x="107" y="26"/>
                      </a:lnTo>
                      <a:lnTo>
                        <a:pt x="107" y="25"/>
                      </a:lnTo>
                      <a:lnTo>
                        <a:pt x="108" y="25"/>
                      </a:lnTo>
                      <a:lnTo>
                        <a:pt x="109" y="25"/>
                      </a:lnTo>
                      <a:lnTo>
                        <a:pt x="110" y="25"/>
                      </a:lnTo>
                      <a:lnTo>
                        <a:pt x="110" y="26"/>
                      </a:lnTo>
                      <a:lnTo>
                        <a:pt x="111" y="26"/>
                      </a:lnTo>
                      <a:lnTo>
                        <a:pt x="112" y="26"/>
                      </a:lnTo>
                      <a:lnTo>
                        <a:pt x="113" y="26"/>
                      </a:lnTo>
                      <a:lnTo>
                        <a:pt x="114" y="26"/>
                      </a:lnTo>
                      <a:lnTo>
                        <a:pt x="115" y="26"/>
                      </a:lnTo>
                      <a:lnTo>
                        <a:pt x="115" y="27"/>
                      </a:lnTo>
                      <a:lnTo>
                        <a:pt x="116" y="28"/>
                      </a:lnTo>
                      <a:lnTo>
                        <a:pt x="117" y="29"/>
                      </a:lnTo>
                      <a:lnTo>
                        <a:pt x="118" y="29"/>
                      </a:lnTo>
                      <a:lnTo>
                        <a:pt x="118" y="30"/>
                      </a:lnTo>
                      <a:lnTo>
                        <a:pt x="119" y="31"/>
                      </a:lnTo>
                      <a:lnTo>
                        <a:pt x="120" y="32"/>
                      </a:lnTo>
                      <a:lnTo>
                        <a:pt x="121" y="33"/>
                      </a:lnTo>
                      <a:lnTo>
                        <a:pt x="122" y="33"/>
                      </a:lnTo>
                      <a:lnTo>
                        <a:pt x="123" y="32"/>
                      </a:lnTo>
                      <a:lnTo>
                        <a:pt x="124" y="32"/>
                      </a:lnTo>
                      <a:lnTo>
                        <a:pt x="125" y="33"/>
                      </a:lnTo>
                      <a:lnTo>
                        <a:pt x="125" y="32"/>
                      </a:lnTo>
                      <a:lnTo>
                        <a:pt x="125" y="33"/>
                      </a:lnTo>
                      <a:lnTo>
                        <a:pt x="126" y="33"/>
                      </a:lnTo>
                      <a:lnTo>
                        <a:pt x="126" y="32"/>
                      </a:lnTo>
                      <a:lnTo>
                        <a:pt x="127" y="32"/>
                      </a:lnTo>
                      <a:lnTo>
                        <a:pt x="128" y="32"/>
                      </a:lnTo>
                      <a:lnTo>
                        <a:pt x="129" y="32"/>
                      </a:lnTo>
                      <a:lnTo>
                        <a:pt x="130" y="33"/>
                      </a:lnTo>
                      <a:lnTo>
                        <a:pt x="131" y="33"/>
                      </a:lnTo>
                      <a:lnTo>
                        <a:pt x="131" y="34"/>
                      </a:lnTo>
                      <a:lnTo>
                        <a:pt x="132" y="34"/>
                      </a:lnTo>
                      <a:lnTo>
                        <a:pt x="133" y="34"/>
                      </a:lnTo>
                      <a:lnTo>
                        <a:pt x="134" y="35"/>
                      </a:lnTo>
                      <a:lnTo>
                        <a:pt x="134" y="36"/>
                      </a:lnTo>
                      <a:lnTo>
                        <a:pt x="135" y="36"/>
                      </a:lnTo>
                      <a:lnTo>
                        <a:pt x="136" y="36"/>
                      </a:lnTo>
                      <a:lnTo>
                        <a:pt x="137" y="36"/>
                      </a:lnTo>
                      <a:lnTo>
                        <a:pt x="138" y="36"/>
                      </a:lnTo>
                      <a:lnTo>
                        <a:pt x="139" y="36"/>
                      </a:lnTo>
                      <a:lnTo>
                        <a:pt x="139" y="35"/>
                      </a:lnTo>
                      <a:lnTo>
                        <a:pt x="140" y="35"/>
                      </a:lnTo>
                      <a:lnTo>
                        <a:pt x="141" y="35"/>
                      </a:lnTo>
                      <a:lnTo>
                        <a:pt x="141" y="36"/>
                      </a:lnTo>
                      <a:lnTo>
                        <a:pt x="142" y="37"/>
                      </a:lnTo>
                      <a:lnTo>
                        <a:pt x="143" y="36"/>
                      </a:lnTo>
                      <a:lnTo>
                        <a:pt x="144" y="36"/>
                      </a:lnTo>
                      <a:lnTo>
                        <a:pt x="145" y="37"/>
                      </a:lnTo>
                      <a:lnTo>
                        <a:pt x="145" y="36"/>
                      </a:lnTo>
                      <a:lnTo>
                        <a:pt x="146" y="36"/>
                      </a:lnTo>
                      <a:lnTo>
                        <a:pt x="146" y="37"/>
                      </a:lnTo>
                      <a:lnTo>
                        <a:pt x="147" y="37"/>
                      </a:lnTo>
                      <a:lnTo>
                        <a:pt x="148" y="37"/>
                      </a:lnTo>
                      <a:lnTo>
                        <a:pt x="149" y="37"/>
                      </a:lnTo>
                      <a:lnTo>
                        <a:pt x="150" y="38"/>
                      </a:lnTo>
                      <a:lnTo>
                        <a:pt x="151" y="39"/>
                      </a:lnTo>
                      <a:lnTo>
                        <a:pt x="152" y="39"/>
                      </a:lnTo>
                      <a:lnTo>
                        <a:pt x="153" y="39"/>
                      </a:lnTo>
                      <a:lnTo>
                        <a:pt x="154" y="39"/>
                      </a:lnTo>
                      <a:lnTo>
                        <a:pt x="155" y="39"/>
                      </a:lnTo>
                      <a:lnTo>
                        <a:pt x="155" y="40"/>
                      </a:lnTo>
                      <a:lnTo>
                        <a:pt x="156" y="40"/>
                      </a:lnTo>
                      <a:lnTo>
                        <a:pt x="157" y="40"/>
                      </a:lnTo>
                      <a:lnTo>
                        <a:pt x="159" y="39"/>
                      </a:lnTo>
                      <a:lnTo>
                        <a:pt x="160" y="38"/>
                      </a:lnTo>
                      <a:lnTo>
                        <a:pt x="161" y="38"/>
                      </a:lnTo>
                      <a:lnTo>
                        <a:pt x="161" y="39"/>
                      </a:lnTo>
                      <a:lnTo>
                        <a:pt x="162" y="40"/>
                      </a:lnTo>
                      <a:lnTo>
                        <a:pt x="163" y="41"/>
                      </a:lnTo>
                      <a:lnTo>
                        <a:pt x="164" y="41"/>
                      </a:lnTo>
                      <a:lnTo>
                        <a:pt x="165" y="41"/>
                      </a:lnTo>
                      <a:lnTo>
                        <a:pt x="166" y="41"/>
                      </a:lnTo>
                      <a:lnTo>
                        <a:pt x="166" y="42"/>
                      </a:lnTo>
                      <a:lnTo>
                        <a:pt x="167" y="42"/>
                      </a:lnTo>
                      <a:lnTo>
                        <a:pt x="167" y="41"/>
                      </a:lnTo>
                      <a:lnTo>
                        <a:pt x="169" y="42"/>
                      </a:lnTo>
                      <a:lnTo>
                        <a:pt x="169" y="43"/>
                      </a:lnTo>
                      <a:lnTo>
                        <a:pt x="169" y="44"/>
                      </a:lnTo>
                      <a:lnTo>
                        <a:pt x="169" y="45"/>
                      </a:lnTo>
                      <a:lnTo>
                        <a:pt x="169" y="46"/>
                      </a:lnTo>
                      <a:lnTo>
                        <a:pt x="170" y="45"/>
                      </a:lnTo>
                      <a:lnTo>
                        <a:pt x="170" y="46"/>
                      </a:lnTo>
                      <a:lnTo>
                        <a:pt x="170" y="47"/>
                      </a:lnTo>
                      <a:lnTo>
                        <a:pt x="171" y="47"/>
                      </a:lnTo>
                      <a:lnTo>
                        <a:pt x="172" y="48"/>
                      </a:lnTo>
                      <a:lnTo>
                        <a:pt x="172" y="47"/>
                      </a:lnTo>
                      <a:lnTo>
                        <a:pt x="173" y="47"/>
                      </a:lnTo>
                      <a:lnTo>
                        <a:pt x="173" y="48"/>
                      </a:lnTo>
                      <a:lnTo>
                        <a:pt x="174" y="48"/>
                      </a:lnTo>
                      <a:lnTo>
                        <a:pt x="175" y="49"/>
                      </a:lnTo>
                      <a:lnTo>
                        <a:pt x="175" y="50"/>
                      </a:lnTo>
                      <a:lnTo>
                        <a:pt x="176" y="50"/>
                      </a:lnTo>
                      <a:lnTo>
                        <a:pt x="176" y="51"/>
                      </a:lnTo>
                      <a:lnTo>
                        <a:pt x="176" y="52"/>
                      </a:lnTo>
                      <a:lnTo>
                        <a:pt x="177" y="52"/>
                      </a:lnTo>
                      <a:lnTo>
                        <a:pt x="179" y="52"/>
                      </a:lnTo>
                      <a:lnTo>
                        <a:pt x="180" y="52"/>
                      </a:lnTo>
                      <a:lnTo>
                        <a:pt x="181" y="52"/>
                      </a:lnTo>
                      <a:lnTo>
                        <a:pt x="181" y="53"/>
                      </a:lnTo>
                      <a:lnTo>
                        <a:pt x="182" y="53"/>
                      </a:lnTo>
                      <a:lnTo>
                        <a:pt x="182" y="52"/>
                      </a:lnTo>
                      <a:lnTo>
                        <a:pt x="183" y="52"/>
                      </a:lnTo>
                      <a:lnTo>
                        <a:pt x="183" y="53"/>
                      </a:lnTo>
                      <a:lnTo>
                        <a:pt x="184" y="54"/>
                      </a:lnTo>
                      <a:lnTo>
                        <a:pt x="185" y="54"/>
                      </a:lnTo>
                      <a:lnTo>
                        <a:pt x="187" y="54"/>
                      </a:lnTo>
                      <a:lnTo>
                        <a:pt x="188" y="54"/>
                      </a:lnTo>
                      <a:lnTo>
                        <a:pt x="189" y="55"/>
                      </a:lnTo>
                      <a:lnTo>
                        <a:pt x="189" y="56"/>
                      </a:lnTo>
                      <a:lnTo>
                        <a:pt x="190" y="56"/>
                      </a:lnTo>
                      <a:lnTo>
                        <a:pt x="191" y="55"/>
                      </a:lnTo>
                      <a:lnTo>
                        <a:pt x="192" y="55"/>
                      </a:lnTo>
                      <a:lnTo>
                        <a:pt x="192" y="56"/>
                      </a:lnTo>
                      <a:lnTo>
                        <a:pt x="192" y="55"/>
                      </a:lnTo>
                      <a:lnTo>
                        <a:pt x="195" y="54"/>
                      </a:lnTo>
                      <a:lnTo>
                        <a:pt x="196" y="55"/>
                      </a:lnTo>
                      <a:lnTo>
                        <a:pt x="197" y="55"/>
                      </a:lnTo>
                      <a:lnTo>
                        <a:pt x="198" y="55"/>
                      </a:lnTo>
                      <a:lnTo>
                        <a:pt x="199" y="55"/>
                      </a:lnTo>
                      <a:lnTo>
                        <a:pt x="200" y="55"/>
                      </a:lnTo>
                      <a:lnTo>
                        <a:pt x="201" y="55"/>
                      </a:lnTo>
                      <a:lnTo>
                        <a:pt x="202" y="55"/>
                      </a:lnTo>
                      <a:lnTo>
                        <a:pt x="203" y="55"/>
                      </a:lnTo>
                      <a:lnTo>
                        <a:pt x="202" y="55"/>
                      </a:lnTo>
                      <a:lnTo>
                        <a:pt x="203" y="54"/>
                      </a:lnTo>
                      <a:lnTo>
                        <a:pt x="204" y="54"/>
                      </a:lnTo>
                      <a:lnTo>
                        <a:pt x="205" y="55"/>
                      </a:lnTo>
                      <a:lnTo>
                        <a:pt x="206" y="55"/>
                      </a:lnTo>
                      <a:lnTo>
                        <a:pt x="207" y="55"/>
                      </a:lnTo>
                      <a:lnTo>
                        <a:pt x="208" y="54"/>
                      </a:lnTo>
                      <a:lnTo>
                        <a:pt x="209" y="53"/>
                      </a:lnTo>
                      <a:lnTo>
                        <a:pt x="209" y="52"/>
                      </a:lnTo>
                      <a:lnTo>
                        <a:pt x="210" y="53"/>
                      </a:lnTo>
                      <a:lnTo>
                        <a:pt x="210" y="54"/>
                      </a:lnTo>
                      <a:lnTo>
                        <a:pt x="211" y="54"/>
                      </a:lnTo>
                      <a:lnTo>
                        <a:pt x="211" y="55"/>
                      </a:lnTo>
                      <a:lnTo>
                        <a:pt x="212" y="55"/>
                      </a:lnTo>
                      <a:lnTo>
                        <a:pt x="212" y="56"/>
                      </a:lnTo>
                      <a:lnTo>
                        <a:pt x="213" y="56"/>
                      </a:lnTo>
                      <a:lnTo>
                        <a:pt x="214" y="56"/>
                      </a:lnTo>
                      <a:lnTo>
                        <a:pt x="215" y="56"/>
                      </a:lnTo>
                      <a:lnTo>
                        <a:pt x="216" y="56"/>
                      </a:lnTo>
                      <a:lnTo>
                        <a:pt x="216" y="55"/>
                      </a:lnTo>
                      <a:lnTo>
                        <a:pt x="216" y="56"/>
                      </a:lnTo>
                      <a:lnTo>
                        <a:pt x="217" y="56"/>
                      </a:lnTo>
                      <a:lnTo>
                        <a:pt x="218" y="56"/>
                      </a:lnTo>
                      <a:lnTo>
                        <a:pt x="219" y="56"/>
                      </a:lnTo>
                      <a:lnTo>
                        <a:pt x="220" y="56"/>
                      </a:lnTo>
                      <a:lnTo>
                        <a:pt x="220" y="57"/>
                      </a:lnTo>
                      <a:lnTo>
                        <a:pt x="221" y="56"/>
                      </a:lnTo>
                      <a:lnTo>
                        <a:pt x="222" y="57"/>
                      </a:lnTo>
                      <a:lnTo>
                        <a:pt x="223" y="57"/>
                      </a:lnTo>
                      <a:lnTo>
                        <a:pt x="224" y="56"/>
                      </a:lnTo>
                      <a:lnTo>
                        <a:pt x="225" y="57"/>
                      </a:lnTo>
                      <a:lnTo>
                        <a:pt x="226" y="58"/>
                      </a:lnTo>
                      <a:lnTo>
                        <a:pt x="226" y="59"/>
                      </a:lnTo>
                      <a:lnTo>
                        <a:pt x="225" y="60"/>
                      </a:lnTo>
                      <a:lnTo>
                        <a:pt x="226" y="60"/>
                      </a:lnTo>
                      <a:lnTo>
                        <a:pt x="226" y="61"/>
                      </a:lnTo>
                      <a:lnTo>
                        <a:pt x="227" y="60"/>
                      </a:lnTo>
                      <a:lnTo>
                        <a:pt x="228" y="61"/>
                      </a:lnTo>
                      <a:lnTo>
                        <a:pt x="228" y="62"/>
                      </a:lnTo>
                      <a:lnTo>
                        <a:pt x="229" y="62"/>
                      </a:lnTo>
                      <a:lnTo>
                        <a:pt x="229" y="63"/>
                      </a:lnTo>
                      <a:lnTo>
                        <a:pt x="228" y="63"/>
                      </a:lnTo>
                      <a:lnTo>
                        <a:pt x="229" y="63"/>
                      </a:lnTo>
                      <a:lnTo>
                        <a:pt x="229" y="64"/>
                      </a:lnTo>
                      <a:lnTo>
                        <a:pt x="229" y="65"/>
                      </a:lnTo>
                      <a:lnTo>
                        <a:pt x="230" y="65"/>
                      </a:lnTo>
                      <a:lnTo>
                        <a:pt x="230" y="66"/>
                      </a:lnTo>
                      <a:lnTo>
                        <a:pt x="231" y="68"/>
                      </a:lnTo>
                      <a:lnTo>
                        <a:pt x="232" y="68"/>
                      </a:lnTo>
                      <a:lnTo>
                        <a:pt x="233" y="69"/>
                      </a:lnTo>
                      <a:lnTo>
                        <a:pt x="233" y="70"/>
                      </a:lnTo>
                      <a:lnTo>
                        <a:pt x="232" y="70"/>
                      </a:lnTo>
                      <a:lnTo>
                        <a:pt x="232" y="71"/>
                      </a:lnTo>
                      <a:lnTo>
                        <a:pt x="233" y="70"/>
                      </a:lnTo>
                      <a:lnTo>
                        <a:pt x="234" y="70"/>
                      </a:lnTo>
                      <a:lnTo>
                        <a:pt x="234" y="69"/>
                      </a:lnTo>
                      <a:lnTo>
                        <a:pt x="234" y="68"/>
                      </a:lnTo>
                      <a:lnTo>
                        <a:pt x="234" y="67"/>
                      </a:lnTo>
                      <a:lnTo>
                        <a:pt x="233" y="67"/>
                      </a:lnTo>
                      <a:lnTo>
                        <a:pt x="233" y="66"/>
                      </a:lnTo>
                      <a:lnTo>
                        <a:pt x="234" y="66"/>
                      </a:lnTo>
                      <a:lnTo>
                        <a:pt x="235" y="65"/>
                      </a:lnTo>
                      <a:lnTo>
                        <a:pt x="236" y="65"/>
                      </a:lnTo>
                      <a:lnTo>
                        <a:pt x="237" y="65"/>
                      </a:lnTo>
                      <a:lnTo>
                        <a:pt x="238" y="64"/>
                      </a:lnTo>
                      <a:lnTo>
                        <a:pt x="239" y="64"/>
                      </a:lnTo>
                      <a:lnTo>
                        <a:pt x="240" y="64"/>
                      </a:lnTo>
                      <a:lnTo>
                        <a:pt x="241" y="64"/>
                      </a:lnTo>
                      <a:lnTo>
                        <a:pt x="241" y="65"/>
                      </a:lnTo>
                      <a:lnTo>
                        <a:pt x="242" y="64"/>
                      </a:lnTo>
                      <a:lnTo>
                        <a:pt x="243" y="65"/>
                      </a:lnTo>
                      <a:lnTo>
                        <a:pt x="243" y="64"/>
                      </a:lnTo>
                      <a:lnTo>
                        <a:pt x="243" y="65"/>
                      </a:lnTo>
                      <a:lnTo>
                        <a:pt x="244" y="65"/>
                      </a:lnTo>
                      <a:lnTo>
                        <a:pt x="245" y="64"/>
                      </a:lnTo>
                      <a:lnTo>
                        <a:pt x="245" y="65"/>
                      </a:lnTo>
                      <a:lnTo>
                        <a:pt x="245" y="64"/>
                      </a:lnTo>
                      <a:lnTo>
                        <a:pt x="245" y="63"/>
                      </a:lnTo>
                      <a:lnTo>
                        <a:pt x="246" y="63"/>
                      </a:lnTo>
                      <a:lnTo>
                        <a:pt x="247" y="63"/>
                      </a:lnTo>
                      <a:lnTo>
                        <a:pt x="247" y="62"/>
                      </a:lnTo>
                      <a:lnTo>
                        <a:pt x="248" y="62"/>
                      </a:lnTo>
                      <a:lnTo>
                        <a:pt x="249" y="62"/>
                      </a:lnTo>
                      <a:lnTo>
                        <a:pt x="250" y="62"/>
                      </a:lnTo>
                      <a:lnTo>
                        <a:pt x="250" y="61"/>
                      </a:lnTo>
                      <a:lnTo>
                        <a:pt x="250" y="60"/>
                      </a:lnTo>
                      <a:lnTo>
                        <a:pt x="250" y="59"/>
                      </a:lnTo>
                      <a:lnTo>
                        <a:pt x="251" y="59"/>
                      </a:lnTo>
                      <a:lnTo>
                        <a:pt x="251" y="58"/>
                      </a:lnTo>
                      <a:lnTo>
                        <a:pt x="251" y="57"/>
                      </a:lnTo>
                      <a:lnTo>
                        <a:pt x="251" y="56"/>
                      </a:lnTo>
                      <a:lnTo>
                        <a:pt x="252" y="56"/>
                      </a:lnTo>
                      <a:lnTo>
                        <a:pt x="251" y="56"/>
                      </a:lnTo>
                      <a:lnTo>
                        <a:pt x="251" y="55"/>
                      </a:lnTo>
                      <a:lnTo>
                        <a:pt x="251" y="54"/>
                      </a:lnTo>
                      <a:lnTo>
                        <a:pt x="250" y="53"/>
                      </a:lnTo>
                      <a:lnTo>
                        <a:pt x="249" y="53"/>
                      </a:lnTo>
                      <a:lnTo>
                        <a:pt x="249" y="51"/>
                      </a:lnTo>
                      <a:lnTo>
                        <a:pt x="249" y="50"/>
                      </a:lnTo>
                      <a:lnTo>
                        <a:pt x="248" y="50"/>
                      </a:lnTo>
                      <a:lnTo>
                        <a:pt x="248" y="49"/>
                      </a:lnTo>
                      <a:lnTo>
                        <a:pt x="247" y="49"/>
                      </a:lnTo>
                      <a:lnTo>
                        <a:pt x="247" y="48"/>
                      </a:lnTo>
                      <a:lnTo>
                        <a:pt x="247" y="47"/>
                      </a:lnTo>
                      <a:lnTo>
                        <a:pt x="248" y="47"/>
                      </a:lnTo>
                      <a:lnTo>
                        <a:pt x="248" y="48"/>
                      </a:lnTo>
                      <a:lnTo>
                        <a:pt x="248" y="47"/>
                      </a:lnTo>
                      <a:lnTo>
                        <a:pt x="248" y="46"/>
                      </a:lnTo>
                      <a:lnTo>
                        <a:pt x="249" y="46"/>
                      </a:lnTo>
                      <a:lnTo>
                        <a:pt x="248" y="46"/>
                      </a:lnTo>
                      <a:lnTo>
                        <a:pt x="248" y="45"/>
                      </a:lnTo>
                      <a:lnTo>
                        <a:pt x="249" y="45"/>
                      </a:lnTo>
                      <a:lnTo>
                        <a:pt x="249" y="44"/>
                      </a:lnTo>
                      <a:lnTo>
                        <a:pt x="248" y="44"/>
                      </a:lnTo>
                      <a:lnTo>
                        <a:pt x="247" y="44"/>
                      </a:lnTo>
                      <a:lnTo>
                        <a:pt x="247" y="43"/>
                      </a:lnTo>
                      <a:lnTo>
                        <a:pt x="247" y="42"/>
                      </a:lnTo>
                      <a:lnTo>
                        <a:pt x="246" y="42"/>
                      </a:lnTo>
                      <a:lnTo>
                        <a:pt x="246" y="41"/>
                      </a:lnTo>
                      <a:lnTo>
                        <a:pt x="245" y="40"/>
                      </a:lnTo>
                      <a:lnTo>
                        <a:pt x="246" y="39"/>
                      </a:lnTo>
                      <a:lnTo>
                        <a:pt x="246" y="38"/>
                      </a:lnTo>
                      <a:lnTo>
                        <a:pt x="247" y="38"/>
                      </a:lnTo>
                      <a:lnTo>
                        <a:pt x="248" y="38"/>
                      </a:lnTo>
                      <a:lnTo>
                        <a:pt x="247" y="37"/>
                      </a:lnTo>
                      <a:lnTo>
                        <a:pt x="248" y="36"/>
                      </a:lnTo>
                      <a:lnTo>
                        <a:pt x="249" y="36"/>
                      </a:lnTo>
                      <a:lnTo>
                        <a:pt x="250" y="35"/>
                      </a:lnTo>
                      <a:lnTo>
                        <a:pt x="249" y="35"/>
                      </a:lnTo>
                      <a:lnTo>
                        <a:pt x="249" y="34"/>
                      </a:lnTo>
                      <a:lnTo>
                        <a:pt x="250" y="33"/>
                      </a:lnTo>
                      <a:lnTo>
                        <a:pt x="250" y="32"/>
                      </a:lnTo>
                      <a:lnTo>
                        <a:pt x="250" y="31"/>
                      </a:lnTo>
                      <a:lnTo>
                        <a:pt x="251" y="31"/>
                      </a:lnTo>
                      <a:lnTo>
                        <a:pt x="251" y="30"/>
                      </a:lnTo>
                      <a:lnTo>
                        <a:pt x="252" y="30"/>
                      </a:lnTo>
                      <a:lnTo>
                        <a:pt x="253" y="30"/>
                      </a:lnTo>
                      <a:lnTo>
                        <a:pt x="253" y="29"/>
                      </a:lnTo>
                      <a:lnTo>
                        <a:pt x="254" y="29"/>
                      </a:lnTo>
                      <a:lnTo>
                        <a:pt x="254" y="28"/>
                      </a:lnTo>
                      <a:lnTo>
                        <a:pt x="255" y="27"/>
                      </a:lnTo>
                      <a:lnTo>
                        <a:pt x="256" y="28"/>
                      </a:lnTo>
                      <a:lnTo>
                        <a:pt x="257" y="27"/>
                      </a:lnTo>
                      <a:lnTo>
                        <a:pt x="258" y="27"/>
                      </a:lnTo>
                      <a:lnTo>
                        <a:pt x="259" y="27"/>
                      </a:lnTo>
                      <a:lnTo>
                        <a:pt x="259" y="26"/>
                      </a:lnTo>
                      <a:lnTo>
                        <a:pt x="260" y="26"/>
                      </a:lnTo>
                      <a:lnTo>
                        <a:pt x="261" y="26"/>
                      </a:lnTo>
                      <a:lnTo>
                        <a:pt x="262" y="26"/>
                      </a:lnTo>
                      <a:lnTo>
                        <a:pt x="263" y="26"/>
                      </a:lnTo>
                      <a:lnTo>
                        <a:pt x="264" y="25"/>
                      </a:lnTo>
                      <a:lnTo>
                        <a:pt x="265" y="26"/>
                      </a:lnTo>
                      <a:lnTo>
                        <a:pt x="265" y="25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6" y="23"/>
                      </a:lnTo>
                      <a:lnTo>
                        <a:pt x="267" y="22"/>
                      </a:lnTo>
                      <a:lnTo>
                        <a:pt x="267" y="21"/>
                      </a:lnTo>
                      <a:lnTo>
                        <a:pt x="268" y="22"/>
                      </a:lnTo>
                      <a:lnTo>
                        <a:pt x="269" y="22"/>
                      </a:lnTo>
                      <a:lnTo>
                        <a:pt x="270" y="23"/>
                      </a:lnTo>
                      <a:lnTo>
                        <a:pt x="275" y="21"/>
                      </a:lnTo>
                      <a:lnTo>
                        <a:pt x="276" y="22"/>
                      </a:lnTo>
                      <a:lnTo>
                        <a:pt x="277" y="23"/>
                      </a:lnTo>
                      <a:lnTo>
                        <a:pt x="277" y="24"/>
                      </a:lnTo>
                      <a:lnTo>
                        <a:pt x="277" y="25"/>
                      </a:lnTo>
                      <a:lnTo>
                        <a:pt x="278" y="25"/>
                      </a:lnTo>
                      <a:lnTo>
                        <a:pt x="279" y="26"/>
                      </a:lnTo>
                      <a:lnTo>
                        <a:pt x="280" y="27"/>
                      </a:lnTo>
                      <a:lnTo>
                        <a:pt x="281" y="27"/>
                      </a:lnTo>
                      <a:lnTo>
                        <a:pt x="281" y="26"/>
                      </a:lnTo>
                      <a:lnTo>
                        <a:pt x="281" y="25"/>
                      </a:lnTo>
                      <a:lnTo>
                        <a:pt x="281" y="24"/>
                      </a:lnTo>
                      <a:lnTo>
                        <a:pt x="280" y="23"/>
                      </a:lnTo>
                      <a:lnTo>
                        <a:pt x="281" y="22"/>
                      </a:lnTo>
                      <a:lnTo>
                        <a:pt x="282" y="22"/>
                      </a:lnTo>
                      <a:lnTo>
                        <a:pt x="283" y="24"/>
                      </a:lnTo>
                      <a:lnTo>
                        <a:pt x="284" y="24"/>
                      </a:lnTo>
                      <a:lnTo>
                        <a:pt x="284" y="25"/>
                      </a:lnTo>
                      <a:lnTo>
                        <a:pt x="284" y="26"/>
                      </a:lnTo>
                      <a:lnTo>
                        <a:pt x="283" y="28"/>
                      </a:lnTo>
                      <a:lnTo>
                        <a:pt x="284" y="28"/>
                      </a:lnTo>
                      <a:lnTo>
                        <a:pt x="285" y="28"/>
                      </a:lnTo>
                      <a:lnTo>
                        <a:pt x="286" y="27"/>
                      </a:lnTo>
                      <a:lnTo>
                        <a:pt x="286" y="26"/>
                      </a:lnTo>
                      <a:lnTo>
                        <a:pt x="286" y="25"/>
                      </a:lnTo>
                      <a:lnTo>
                        <a:pt x="287" y="23"/>
                      </a:lnTo>
                      <a:lnTo>
                        <a:pt x="288" y="23"/>
                      </a:lnTo>
                      <a:lnTo>
                        <a:pt x="289" y="24"/>
                      </a:lnTo>
                      <a:lnTo>
                        <a:pt x="289" y="26"/>
                      </a:lnTo>
                      <a:lnTo>
                        <a:pt x="290" y="27"/>
                      </a:lnTo>
                      <a:lnTo>
                        <a:pt x="291" y="26"/>
                      </a:lnTo>
                      <a:lnTo>
                        <a:pt x="291" y="24"/>
                      </a:lnTo>
                      <a:lnTo>
                        <a:pt x="293" y="23"/>
                      </a:lnTo>
                      <a:lnTo>
                        <a:pt x="295" y="22"/>
                      </a:lnTo>
                      <a:lnTo>
                        <a:pt x="296" y="22"/>
                      </a:lnTo>
                      <a:lnTo>
                        <a:pt x="297" y="22"/>
                      </a:lnTo>
                      <a:lnTo>
                        <a:pt x="298" y="22"/>
                      </a:lnTo>
                      <a:lnTo>
                        <a:pt x="299" y="22"/>
                      </a:lnTo>
                      <a:lnTo>
                        <a:pt x="299" y="23"/>
                      </a:lnTo>
                      <a:lnTo>
                        <a:pt x="299" y="24"/>
                      </a:lnTo>
                      <a:lnTo>
                        <a:pt x="299" y="25"/>
                      </a:lnTo>
                      <a:lnTo>
                        <a:pt x="300" y="25"/>
                      </a:lnTo>
                      <a:lnTo>
                        <a:pt x="302" y="24"/>
                      </a:lnTo>
                      <a:lnTo>
                        <a:pt x="302" y="23"/>
                      </a:lnTo>
                      <a:lnTo>
                        <a:pt x="301" y="21"/>
                      </a:lnTo>
                      <a:lnTo>
                        <a:pt x="301" y="20"/>
                      </a:lnTo>
                      <a:lnTo>
                        <a:pt x="302" y="19"/>
                      </a:lnTo>
                      <a:lnTo>
                        <a:pt x="304" y="18"/>
                      </a:lnTo>
                      <a:lnTo>
                        <a:pt x="305" y="17"/>
                      </a:lnTo>
                      <a:lnTo>
                        <a:pt x="306" y="14"/>
                      </a:lnTo>
                      <a:lnTo>
                        <a:pt x="308" y="13"/>
                      </a:lnTo>
                      <a:lnTo>
                        <a:pt x="309" y="13"/>
                      </a:lnTo>
                      <a:lnTo>
                        <a:pt x="309" y="12"/>
                      </a:lnTo>
                      <a:lnTo>
                        <a:pt x="309" y="10"/>
                      </a:lnTo>
                      <a:lnTo>
                        <a:pt x="308" y="10"/>
                      </a:lnTo>
                      <a:lnTo>
                        <a:pt x="309" y="9"/>
                      </a:lnTo>
                      <a:lnTo>
                        <a:pt x="310" y="9"/>
                      </a:lnTo>
                      <a:lnTo>
                        <a:pt x="310" y="8"/>
                      </a:lnTo>
                      <a:lnTo>
                        <a:pt x="310" y="7"/>
                      </a:lnTo>
                      <a:lnTo>
                        <a:pt x="311" y="6"/>
                      </a:lnTo>
                      <a:lnTo>
                        <a:pt x="312" y="6"/>
                      </a:lnTo>
                      <a:lnTo>
                        <a:pt x="313" y="6"/>
                      </a:lnTo>
                      <a:lnTo>
                        <a:pt x="314" y="7"/>
                      </a:lnTo>
                      <a:lnTo>
                        <a:pt x="315" y="7"/>
                      </a:lnTo>
                      <a:lnTo>
                        <a:pt x="317" y="6"/>
                      </a:lnTo>
                      <a:lnTo>
                        <a:pt x="318" y="6"/>
                      </a:lnTo>
                      <a:lnTo>
                        <a:pt x="319" y="6"/>
                      </a:lnTo>
                      <a:lnTo>
                        <a:pt x="319" y="5"/>
                      </a:lnTo>
                      <a:lnTo>
                        <a:pt x="319" y="4"/>
                      </a:lnTo>
                      <a:lnTo>
                        <a:pt x="318" y="4"/>
                      </a:lnTo>
                      <a:lnTo>
                        <a:pt x="317" y="4"/>
                      </a:lnTo>
                      <a:lnTo>
                        <a:pt x="316" y="4"/>
                      </a:lnTo>
                      <a:lnTo>
                        <a:pt x="315" y="4"/>
                      </a:lnTo>
                      <a:lnTo>
                        <a:pt x="315" y="3"/>
                      </a:lnTo>
                      <a:lnTo>
                        <a:pt x="315" y="2"/>
                      </a:lnTo>
                      <a:lnTo>
                        <a:pt x="317" y="0"/>
                      </a:lnTo>
                      <a:lnTo>
                        <a:pt x="318" y="0"/>
                      </a:lnTo>
                      <a:lnTo>
                        <a:pt x="318" y="1"/>
                      </a:lnTo>
                      <a:lnTo>
                        <a:pt x="319" y="2"/>
                      </a:lnTo>
                      <a:lnTo>
                        <a:pt x="319" y="3"/>
                      </a:lnTo>
                      <a:lnTo>
                        <a:pt x="319" y="4"/>
                      </a:lnTo>
                      <a:lnTo>
                        <a:pt x="320" y="4"/>
                      </a:lnTo>
                      <a:lnTo>
                        <a:pt x="320" y="3"/>
                      </a:lnTo>
                      <a:lnTo>
                        <a:pt x="321" y="3"/>
                      </a:lnTo>
                      <a:lnTo>
                        <a:pt x="323" y="3"/>
                      </a:lnTo>
                      <a:lnTo>
                        <a:pt x="324" y="2"/>
                      </a:lnTo>
                      <a:lnTo>
                        <a:pt x="325" y="3"/>
                      </a:lnTo>
                      <a:lnTo>
                        <a:pt x="326" y="3"/>
                      </a:lnTo>
                      <a:lnTo>
                        <a:pt x="326" y="2"/>
                      </a:lnTo>
                      <a:lnTo>
                        <a:pt x="327" y="2"/>
                      </a:lnTo>
                      <a:lnTo>
                        <a:pt x="327" y="3"/>
                      </a:lnTo>
                      <a:lnTo>
                        <a:pt x="328" y="3"/>
                      </a:lnTo>
                      <a:lnTo>
                        <a:pt x="328" y="4"/>
                      </a:lnTo>
                      <a:lnTo>
                        <a:pt x="328" y="3"/>
                      </a:lnTo>
                      <a:lnTo>
                        <a:pt x="329" y="4"/>
                      </a:lnTo>
                      <a:lnTo>
                        <a:pt x="329" y="5"/>
                      </a:lnTo>
                      <a:lnTo>
                        <a:pt x="330" y="6"/>
                      </a:lnTo>
                      <a:lnTo>
                        <a:pt x="330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3" y="6"/>
                      </a:lnTo>
                      <a:lnTo>
                        <a:pt x="333" y="7"/>
                      </a:lnTo>
                      <a:lnTo>
                        <a:pt x="335" y="8"/>
                      </a:lnTo>
                      <a:lnTo>
                        <a:pt x="335" y="9"/>
                      </a:lnTo>
                      <a:lnTo>
                        <a:pt x="336" y="9"/>
                      </a:lnTo>
                      <a:lnTo>
                        <a:pt x="336" y="10"/>
                      </a:lnTo>
                      <a:lnTo>
                        <a:pt x="337" y="11"/>
                      </a:lnTo>
                      <a:lnTo>
                        <a:pt x="336" y="12"/>
                      </a:lnTo>
                      <a:lnTo>
                        <a:pt x="337" y="12"/>
                      </a:lnTo>
                      <a:lnTo>
                        <a:pt x="337" y="13"/>
                      </a:lnTo>
                      <a:lnTo>
                        <a:pt x="338" y="14"/>
                      </a:lnTo>
                      <a:lnTo>
                        <a:pt x="339" y="14"/>
                      </a:lnTo>
                      <a:lnTo>
                        <a:pt x="339" y="15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0" y="14"/>
                      </a:lnTo>
                      <a:lnTo>
                        <a:pt x="339" y="14"/>
                      </a:lnTo>
                      <a:lnTo>
                        <a:pt x="340" y="14"/>
                      </a:lnTo>
                      <a:lnTo>
                        <a:pt x="340" y="13"/>
                      </a:lnTo>
                      <a:lnTo>
                        <a:pt x="339" y="12"/>
                      </a:lnTo>
                      <a:lnTo>
                        <a:pt x="340" y="11"/>
                      </a:lnTo>
                      <a:lnTo>
                        <a:pt x="340" y="10"/>
                      </a:lnTo>
                      <a:lnTo>
                        <a:pt x="340" y="9"/>
                      </a:lnTo>
                      <a:lnTo>
                        <a:pt x="341" y="9"/>
                      </a:lnTo>
                      <a:lnTo>
                        <a:pt x="341" y="8"/>
                      </a:lnTo>
                      <a:lnTo>
                        <a:pt x="342" y="8"/>
                      </a:lnTo>
                      <a:lnTo>
                        <a:pt x="342" y="7"/>
                      </a:lnTo>
                      <a:lnTo>
                        <a:pt x="343" y="7"/>
                      </a:lnTo>
                      <a:lnTo>
                        <a:pt x="344" y="7"/>
                      </a:lnTo>
                      <a:lnTo>
                        <a:pt x="345" y="6"/>
                      </a:lnTo>
                      <a:lnTo>
                        <a:pt x="346" y="6"/>
                      </a:lnTo>
                      <a:lnTo>
                        <a:pt x="347" y="6"/>
                      </a:lnTo>
                      <a:lnTo>
                        <a:pt x="347" y="7"/>
                      </a:lnTo>
                      <a:lnTo>
                        <a:pt x="348" y="7"/>
                      </a:lnTo>
                      <a:lnTo>
                        <a:pt x="348" y="6"/>
                      </a:lnTo>
                      <a:lnTo>
                        <a:pt x="347" y="6"/>
                      </a:lnTo>
                      <a:lnTo>
                        <a:pt x="347" y="5"/>
                      </a:lnTo>
                      <a:lnTo>
                        <a:pt x="348" y="5"/>
                      </a:lnTo>
                      <a:lnTo>
                        <a:pt x="348" y="4"/>
                      </a:lnTo>
                      <a:lnTo>
                        <a:pt x="348" y="5"/>
                      </a:lnTo>
                      <a:lnTo>
                        <a:pt x="349" y="5"/>
                      </a:lnTo>
                      <a:lnTo>
                        <a:pt x="349" y="6"/>
                      </a:lnTo>
                      <a:lnTo>
                        <a:pt x="350" y="7"/>
                      </a:lnTo>
                      <a:lnTo>
                        <a:pt x="350" y="8"/>
                      </a:lnTo>
                      <a:lnTo>
                        <a:pt x="351" y="7"/>
                      </a:lnTo>
                      <a:lnTo>
                        <a:pt x="352" y="8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4" y="10"/>
                      </a:lnTo>
                      <a:lnTo>
                        <a:pt x="355" y="10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6" y="8"/>
                      </a:lnTo>
                      <a:lnTo>
                        <a:pt x="357" y="7"/>
                      </a:lnTo>
                      <a:lnTo>
                        <a:pt x="357" y="6"/>
                      </a:lnTo>
                      <a:lnTo>
                        <a:pt x="356" y="5"/>
                      </a:lnTo>
                      <a:lnTo>
                        <a:pt x="356" y="6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4"/>
                      </a:lnTo>
                      <a:lnTo>
                        <a:pt x="356" y="5"/>
                      </a:lnTo>
                      <a:lnTo>
                        <a:pt x="357" y="4"/>
                      </a:lnTo>
                      <a:lnTo>
                        <a:pt x="358" y="4"/>
                      </a:lnTo>
                      <a:lnTo>
                        <a:pt x="358" y="5"/>
                      </a:lnTo>
                      <a:lnTo>
                        <a:pt x="358" y="6"/>
                      </a:lnTo>
                      <a:lnTo>
                        <a:pt x="357" y="7"/>
                      </a:lnTo>
                      <a:lnTo>
                        <a:pt x="357" y="8"/>
                      </a:lnTo>
                      <a:lnTo>
                        <a:pt x="358" y="8"/>
                      </a:lnTo>
                      <a:lnTo>
                        <a:pt x="358" y="7"/>
                      </a:lnTo>
                      <a:lnTo>
                        <a:pt x="359" y="6"/>
                      </a:lnTo>
                      <a:lnTo>
                        <a:pt x="360" y="7"/>
                      </a:lnTo>
                      <a:lnTo>
                        <a:pt x="360" y="9"/>
                      </a:lnTo>
                      <a:lnTo>
                        <a:pt x="360" y="8"/>
                      </a:lnTo>
                      <a:lnTo>
                        <a:pt x="361" y="7"/>
                      </a:lnTo>
                      <a:lnTo>
                        <a:pt x="361" y="8"/>
                      </a:lnTo>
                      <a:lnTo>
                        <a:pt x="362" y="7"/>
                      </a:lnTo>
                      <a:lnTo>
                        <a:pt x="363" y="7"/>
                      </a:lnTo>
                      <a:lnTo>
                        <a:pt x="363" y="6"/>
                      </a:lnTo>
                      <a:lnTo>
                        <a:pt x="363" y="5"/>
                      </a:lnTo>
                      <a:lnTo>
                        <a:pt x="364" y="5"/>
                      </a:lnTo>
                      <a:lnTo>
                        <a:pt x="364" y="7"/>
                      </a:lnTo>
                      <a:lnTo>
                        <a:pt x="365" y="7"/>
                      </a:lnTo>
                      <a:lnTo>
                        <a:pt x="365" y="6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8" y="6"/>
                      </a:lnTo>
                      <a:lnTo>
                        <a:pt x="368" y="5"/>
                      </a:lnTo>
                      <a:lnTo>
                        <a:pt x="369" y="6"/>
                      </a:lnTo>
                      <a:lnTo>
                        <a:pt x="370" y="6"/>
                      </a:lnTo>
                      <a:lnTo>
                        <a:pt x="370" y="7"/>
                      </a:lnTo>
                      <a:lnTo>
                        <a:pt x="371" y="7"/>
                      </a:lnTo>
                      <a:lnTo>
                        <a:pt x="371" y="5"/>
                      </a:lnTo>
                      <a:lnTo>
                        <a:pt x="371" y="4"/>
                      </a:lnTo>
                      <a:lnTo>
                        <a:pt x="372" y="4"/>
                      </a:lnTo>
                      <a:lnTo>
                        <a:pt x="373" y="4"/>
                      </a:lnTo>
                      <a:lnTo>
                        <a:pt x="374" y="4"/>
                      </a:lnTo>
                      <a:lnTo>
                        <a:pt x="375" y="5"/>
                      </a:lnTo>
                      <a:lnTo>
                        <a:pt x="375" y="6"/>
                      </a:lnTo>
                      <a:lnTo>
                        <a:pt x="375" y="7"/>
                      </a:lnTo>
                      <a:lnTo>
                        <a:pt x="374" y="8"/>
                      </a:lnTo>
                      <a:lnTo>
                        <a:pt x="374" y="9"/>
                      </a:lnTo>
                      <a:lnTo>
                        <a:pt x="375" y="9"/>
                      </a:lnTo>
                      <a:lnTo>
                        <a:pt x="375" y="8"/>
                      </a:lnTo>
                      <a:lnTo>
                        <a:pt x="376" y="8"/>
                      </a:lnTo>
                      <a:lnTo>
                        <a:pt x="376" y="7"/>
                      </a:lnTo>
                      <a:lnTo>
                        <a:pt x="376" y="6"/>
                      </a:lnTo>
                      <a:lnTo>
                        <a:pt x="377" y="6"/>
                      </a:lnTo>
                      <a:lnTo>
                        <a:pt x="376" y="6"/>
                      </a:lnTo>
                      <a:lnTo>
                        <a:pt x="376" y="5"/>
                      </a:lnTo>
                      <a:lnTo>
                        <a:pt x="377" y="4"/>
                      </a:lnTo>
                      <a:lnTo>
                        <a:pt x="378" y="5"/>
                      </a:lnTo>
                      <a:lnTo>
                        <a:pt x="377" y="6"/>
                      </a:lnTo>
                      <a:lnTo>
                        <a:pt x="378" y="6"/>
                      </a:lnTo>
                      <a:lnTo>
                        <a:pt x="380" y="6"/>
                      </a:lnTo>
                      <a:lnTo>
                        <a:pt x="381" y="6"/>
                      </a:lnTo>
                      <a:lnTo>
                        <a:pt x="381" y="7"/>
                      </a:lnTo>
                      <a:lnTo>
                        <a:pt x="382" y="6"/>
                      </a:lnTo>
                      <a:lnTo>
                        <a:pt x="384" y="7"/>
                      </a:lnTo>
                      <a:lnTo>
                        <a:pt x="385" y="7"/>
                      </a:lnTo>
                      <a:lnTo>
                        <a:pt x="384" y="8"/>
                      </a:lnTo>
                      <a:lnTo>
                        <a:pt x="384" y="9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6" y="11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7" y="9"/>
                      </a:lnTo>
                      <a:lnTo>
                        <a:pt x="388" y="9"/>
                      </a:lnTo>
                      <a:lnTo>
                        <a:pt x="387" y="10"/>
                      </a:lnTo>
                      <a:lnTo>
                        <a:pt x="387" y="11"/>
                      </a:lnTo>
                      <a:lnTo>
                        <a:pt x="386" y="11"/>
                      </a:lnTo>
                      <a:lnTo>
                        <a:pt x="386" y="12"/>
                      </a:lnTo>
                      <a:lnTo>
                        <a:pt x="387" y="12"/>
                      </a:lnTo>
                      <a:lnTo>
                        <a:pt x="387" y="11"/>
                      </a:lnTo>
                      <a:lnTo>
                        <a:pt x="388" y="11"/>
                      </a:lnTo>
                      <a:lnTo>
                        <a:pt x="388" y="12"/>
                      </a:lnTo>
                      <a:lnTo>
                        <a:pt x="387" y="13"/>
                      </a:lnTo>
                      <a:lnTo>
                        <a:pt x="388" y="14"/>
                      </a:lnTo>
                      <a:lnTo>
                        <a:pt x="389" y="14"/>
                      </a:lnTo>
                      <a:lnTo>
                        <a:pt x="389" y="13"/>
                      </a:lnTo>
                      <a:lnTo>
                        <a:pt x="390" y="13"/>
                      </a:lnTo>
                      <a:lnTo>
                        <a:pt x="390" y="14"/>
                      </a:lnTo>
                      <a:lnTo>
                        <a:pt x="390" y="15"/>
                      </a:lnTo>
                      <a:lnTo>
                        <a:pt x="390" y="16"/>
                      </a:lnTo>
                      <a:lnTo>
                        <a:pt x="391" y="16"/>
                      </a:lnTo>
                      <a:lnTo>
                        <a:pt x="391" y="15"/>
                      </a:lnTo>
                      <a:lnTo>
                        <a:pt x="391" y="14"/>
                      </a:lnTo>
                      <a:lnTo>
                        <a:pt x="392" y="16"/>
                      </a:lnTo>
                      <a:lnTo>
                        <a:pt x="392" y="17"/>
                      </a:lnTo>
                      <a:lnTo>
                        <a:pt x="393" y="17"/>
                      </a:lnTo>
                      <a:lnTo>
                        <a:pt x="393" y="16"/>
                      </a:lnTo>
                      <a:lnTo>
                        <a:pt x="392" y="16"/>
                      </a:lnTo>
                      <a:lnTo>
                        <a:pt x="392" y="15"/>
                      </a:lnTo>
                      <a:lnTo>
                        <a:pt x="393" y="15"/>
                      </a:lnTo>
                      <a:lnTo>
                        <a:pt x="393" y="16"/>
                      </a:lnTo>
                      <a:lnTo>
                        <a:pt x="394" y="17"/>
                      </a:lnTo>
                      <a:lnTo>
                        <a:pt x="395" y="17"/>
                      </a:lnTo>
                      <a:lnTo>
                        <a:pt x="395" y="18"/>
                      </a:lnTo>
                      <a:lnTo>
                        <a:pt x="395" y="19"/>
                      </a:lnTo>
                      <a:lnTo>
                        <a:pt x="396" y="19"/>
                      </a:lnTo>
                      <a:lnTo>
                        <a:pt x="397" y="19"/>
                      </a:lnTo>
                      <a:lnTo>
                        <a:pt x="397" y="20"/>
                      </a:lnTo>
                      <a:lnTo>
                        <a:pt x="396" y="21"/>
                      </a:lnTo>
                      <a:lnTo>
                        <a:pt x="397" y="23"/>
                      </a:lnTo>
                      <a:lnTo>
                        <a:pt x="397" y="22"/>
                      </a:lnTo>
                      <a:lnTo>
                        <a:pt x="398" y="21"/>
                      </a:lnTo>
                      <a:lnTo>
                        <a:pt x="399" y="21"/>
                      </a:lnTo>
                      <a:lnTo>
                        <a:pt x="399" y="22"/>
                      </a:lnTo>
                      <a:lnTo>
                        <a:pt x="400" y="23"/>
                      </a:lnTo>
                      <a:lnTo>
                        <a:pt x="400" y="24"/>
                      </a:lnTo>
                      <a:lnTo>
                        <a:pt x="401" y="23"/>
                      </a:lnTo>
                      <a:lnTo>
                        <a:pt x="401" y="24"/>
                      </a:lnTo>
                      <a:lnTo>
                        <a:pt x="400" y="24"/>
                      </a:lnTo>
                      <a:lnTo>
                        <a:pt x="400" y="25"/>
                      </a:lnTo>
                      <a:lnTo>
                        <a:pt x="401" y="24"/>
                      </a:lnTo>
                      <a:lnTo>
                        <a:pt x="401" y="25"/>
                      </a:lnTo>
                      <a:lnTo>
                        <a:pt x="402" y="25"/>
                      </a:lnTo>
                      <a:lnTo>
                        <a:pt x="401" y="25"/>
                      </a:lnTo>
                      <a:lnTo>
                        <a:pt x="402" y="24"/>
                      </a:lnTo>
                      <a:lnTo>
                        <a:pt x="402" y="25"/>
                      </a:lnTo>
                      <a:lnTo>
                        <a:pt x="403" y="25"/>
                      </a:lnTo>
                      <a:lnTo>
                        <a:pt x="404" y="25"/>
                      </a:lnTo>
                      <a:lnTo>
                        <a:pt x="403" y="25"/>
                      </a:lnTo>
                      <a:lnTo>
                        <a:pt x="404" y="26"/>
                      </a:lnTo>
                      <a:lnTo>
                        <a:pt x="404" y="27"/>
                      </a:lnTo>
                      <a:lnTo>
                        <a:pt x="405" y="26"/>
                      </a:lnTo>
                      <a:lnTo>
                        <a:pt x="405" y="25"/>
                      </a:lnTo>
                      <a:lnTo>
                        <a:pt x="406" y="25"/>
                      </a:lnTo>
                      <a:lnTo>
                        <a:pt x="406" y="26"/>
                      </a:lnTo>
                      <a:lnTo>
                        <a:pt x="406" y="27"/>
                      </a:lnTo>
                      <a:lnTo>
                        <a:pt x="405" y="27"/>
                      </a:lnTo>
                      <a:lnTo>
                        <a:pt x="406" y="27"/>
                      </a:lnTo>
                      <a:lnTo>
                        <a:pt x="406" y="28"/>
                      </a:lnTo>
                      <a:lnTo>
                        <a:pt x="407" y="28"/>
                      </a:lnTo>
                      <a:lnTo>
                        <a:pt x="407" y="27"/>
                      </a:lnTo>
                      <a:lnTo>
                        <a:pt x="407" y="28"/>
                      </a:lnTo>
                      <a:lnTo>
                        <a:pt x="408" y="28"/>
                      </a:lnTo>
                      <a:lnTo>
                        <a:pt x="408" y="29"/>
                      </a:lnTo>
                      <a:lnTo>
                        <a:pt x="408" y="30"/>
                      </a:lnTo>
                      <a:lnTo>
                        <a:pt x="408" y="29"/>
                      </a:lnTo>
                      <a:lnTo>
                        <a:pt x="409" y="29"/>
                      </a:lnTo>
                      <a:lnTo>
                        <a:pt x="409" y="28"/>
                      </a:lnTo>
                      <a:lnTo>
                        <a:pt x="409" y="29"/>
                      </a:lnTo>
                      <a:lnTo>
                        <a:pt x="409" y="30"/>
                      </a:lnTo>
                      <a:lnTo>
                        <a:pt x="410" y="30"/>
                      </a:lnTo>
                      <a:lnTo>
                        <a:pt x="410" y="29"/>
                      </a:lnTo>
                      <a:lnTo>
                        <a:pt x="410" y="28"/>
                      </a:lnTo>
                      <a:lnTo>
                        <a:pt x="411" y="28"/>
                      </a:lnTo>
                      <a:lnTo>
                        <a:pt x="411" y="29"/>
                      </a:lnTo>
                      <a:lnTo>
                        <a:pt x="411" y="30"/>
                      </a:lnTo>
                      <a:lnTo>
                        <a:pt x="412" y="31"/>
                      </a:lnTo>
                      <a:lnTo>
                        <a:pt x="413" y="31"/>
                      </a:lnTo>
                      <a:lnTo>
                        <a:pt x="413" y="30"/>
                      </a:lnTo>
                      <a:lnTo>
                        <a:pt x="413" y="29"/>
                      </a:lnTo>
                      <a:lnTo>
                        <a:pt x="414" y="30"/>
                      </a:lnTo>
                      <a:lnTo>
                        <a:pt x="414" y="29"/>
                      </a:lnTo>
                      <a:lnTo>
                        <a:pt x="414" y="28"/>
                      </a:lnTo>
                      <a:lnTo>
                        <a:pt x="415" y="29"/>
                      </a:lnTo>
                      <a:lnTo>
                        <a:pt x="415" y="30"/>
                      </a:lnTo>
                      <a:lnTo>
                        <a:pt x="415" y="29"/>
                      </a:lnTo>
                      <a:lnTo>
                        <a:pt x="416" y="29"/>
                      </a:lnTo>
                      <a:lnTo>
                        <a:pt x="416" y="30"/>
                      </a:lnTo>
                      <a:lnTo>
                        <a:pt x="417" y="29"/>
                      </a:lnTo>
                      <a:lnTo>
                        <a:pt x="417" y="30"/>
                      </a:lnTo>
                      <a:lnTo>
                        <a:pt x="417" y="29"/>
                      </a:lnTo>
                      <a:lnTo>
                        <a:pt x="418" y="29"/>
                      </a:lnTo>
                      <a:lnTo>
                        <a:pt x="419" y="28"/>
                      </a:lnTo>
                      <a:lnTo>
                        <a:pt x="418" y="28"/>
                      </a:lnTo>
                      <a:lnTo>
                        <a:pt x="418" y="27"/>
                      </a:lnTo>
                      <a:lnTo>
                        <a:pt x="419" y="27"/>
                      </a:lnTo>
                      <a:lnTo>
                        <a:pt x="419" y="26"/>
                      </a:lnTo>
                      <a:lnTo>
                        <a:pt x="420" y="25"/>
                      </a:lnTo>
                      <a:lnTo>
                        <a:pt x="419" y="25"/>
                      </a:lnTo>
                      <a:lnTo>
                        <a:pt x="420" y="25"/>
                      </a:lnTo>
                      <a:lnTo>
                        <a:pt x="420" y="26"/>
                      </a:lnTo>
                      <a:lnTo>
                        <a:pt x="421" y="25"/>
                      </a:lnTo>
                      <a:lnTo>
                        <a:pt x="421" y="24"/>
                      </a:lnTo>
                      <a:lnTo>
                        <a:pt x="422" y="25"/>
                      </a:lnTo>
                      <a:lnTo>
                        <a:pt x="422" y="24"/>
                      </a:lnTo>
                      <a:lnTo>
                        <a:pt x="422" y="23"/>
                      </a:lnTo>
                      <a:lnTo>
                        <a:pt x="423" y="23"/>
                      </a:lnTo>
                      <a:lnTo>
                        <a:pt x="423" y="24"/>
                      </a:lnTo>
                      <a:lnTo>
                        <a:pt x="424" y="24"/>
                      </a:lnTo>
                      <a:lnTo>
                        <a:pt x="424" y="25"/>
                      </a:lnTo>
                      <a:lnTo>
                        <a:pt x="425" y="24"/>
                      </a:lnTo>
                      <a:lnTo>
                        <a:pt x="426" y="24"/>
                      </a:lnTo>
                      <a:lnTo>
                        <a:pt x="426" y="23"/>
                      </a:lnTo>
                      <a:lnTo>
                        <a:pt x="427" y="23"/>
                      </a:lnTo>
                      <a:lnTo>
                        <a:pt x="427" y="24"/>
                      </a:lnTo>
                      <a:lnTo>
                        <a:pt x="427" y="23"/>
                      </a:lnTo>
                      <a:lnTo>
                        <a:pt x="428" y="23"/>
                      </a:lnTo>
                      <a:lnTo>
                        <a:pt x="429" y="24"/>
                      </a:lnTo>
                      <a:lnTo>
                        <a:pt x="429" y="23"/>
                      </a:lnTo>
                      <a:lnTo>
                        <a:pt x="430" y="23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2" y="22"/>
                      </a:lnTo>
                      <a:lnTo>
                        <a:pt x="432" y="21"/>
                      </a:lnTo>
                      <a:lnTo>
                        <a:pt x="433" y="21"/>
                      </a:lnTo>
                      <a:lnTo>
                        <a:pt x="433" y="20"/>
                      </a:lnTo>
                      <a:lnTo>
                        <a:pt x="434" y="21"/>
                      </a:lnTo>
                      <a:lnTo>
                        <a:pt x="434" y="20"/>
                      </a:lnTo>
                      <a:lnTo>
                        <a:pt x="435" y="19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8" y="19"/>
                      </a:lnTo>
                      <a:lnTo>
                        <a:pt x="438" y="18"/>
                      </a:lnTo>
                      <a:lnTo>
                        <a:pt x="439" y="18"/>
                      </a:lnTo>
                      <a:lnTo>
                        <a:pt x="438" y="18"/>
                      </a:lnTo>
                      <a:lnTo>
                        <a:pt x="438" y="17"/>
                      </a:lnTo>
                      <a:lnTo>
                        <a:pt x="438" y="16"/>
                      </a:lnTo>
                      <a:lnTo>
                        <a:pt x="439" y="16"/>
                      </a:lnTo>
                      <a:lnTo>
                        <a:pt x="440" y="16"/>
                      </a:lnTo>
                      <a:lnTo>
                        <a:pt x="441" y="16"/>
                      </a:lnTo>
                      <a:lnTo>
                        <a:pt x="441" y="15"/>
                      </a:lnTo>
                      <a:lnTo>
                        <a:pt x="441" y="14"/>
                      </a:lnTo>
                      <a:lnTo>
                        <a:pt x="442" y="15"/>
                      </a:lnTo>
                      <a:lnTo>
                        <a:pt x="442" y="14"/>
                      </a:lnTo>
                      <a:lnTo>
                        <a:pt x="443" y="14"/>
                      </a:lnTo>
                      <a:lnTo>
                        <a:pt x="443" y="13"/>
                      </a:lnTo>
                      <a:lnTo>
                        <a:pt x="443" y="12"/>
                      </a:lnTo>
                      <a:lnTo>
                        <a:pt x="444" y="12"/>
                      </a:lnTo>
                      <a:lnTo>
                        <a:pt x="444" y="11"/>
                      </a:lnTo>
                      <a:lnTo>
                        <a:pt x="445" y="11"/>
                      </a:lnTo>
                      <a:lnTo>
                        <a:pt x="446" y="11"/>
                      </a:lnTo>
                      <a:lnTo>
                        <a:pt x="446" y="10"/>
                      </a:lnTo>
                      <a:lnTo>
                        <a:pt x="447" y="10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9" y="9"/>
                      </a:lnTo>
                      <a:lnTo>
                        <a:pt x="450" y="9"/>
                      </a:lnTo>
                      <a:lnTo>
                        <a:pt x="450" y="8"/>
                      </a:lnTo>
                      <a:lnTo>
                        <a:pt x="451" y="8"/>
                      </a:lnTo>
                      <a:lnTo>
                        <a:pt x="452" y="9"/>
                      </a:lnTo>
                      <a:lnTo>
                        <a:pt x="453" y="9"/>
                      </a:lnTo>
                      <a:lnTo>
                        <a:pt x="453" y="10"/>
                      </a:lnTo>
                      <a:lnTo>
                        <a:pt x="453" y="9"/>
                      </a:lnTo>
                      <a:lnTo>
                        <a:pt x="454" y="10"/>
                      </a:lnTo>
                      <a:lnTo>
                        <a:pt x="454" y="9"/>
                      </a:lnTo>
                      <a:lnTo>
                        <a:pt x="455" y="9"/>
                      </a:lnTo>
                      <a:lnTo>
                        <a:pt x="455" y="8"/>
                      </a:lnTo>
                      <a:lnTo>
                        <a:pt x="456" y="8"/>
                      </a:lnTo>
                      <a:lnTo>
                        <a:pt x="456" y="9"/>
                      </a:lnTo>
                      <a:lnTo>
                        <a:pt x="457" y="9"/>
                      </a:lnTo>
                      <a:lnTo>
                        <a:pt x="457" y="8"/>
                      </a:lnTo>
                      <a:lnTo>
                        <a:pt x="457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9" y="9"/>
                      </a:lnTo>
                      <a:lnTo>
                        <a:pt x="460" y="9"/>
                      </a:lnTo>
                      <a:lnTo>
                        <a:pt x="461" y="9"/>
                      </a:lnTo>
                      <a:lnTo>
                        <a:pt x="460" y="10"/>
                      </a:lnTo>
                      <a:lnTo>
                        <a:pt x="461" y="10"/>
                      </a:lnTo>
                      <a:lnTo>
                        <a:pt x="461" y="11"/>
                      </a:lnTo>
                      <a:lnTo>
                        <a:pt x="462" y="11"/>
                      </a:lnTo>
                      <a:lnTo>
                        <a:pt x="463" y="11"/>
                      </a:lnTo>
                      <a:lnTo>
                        <a:pt x="463" y="10"/>
                      </a:lnTo>
                      <a:lnTo>
                        <a:pt x="463" y="9"/>
                      </a:lnTo>
                      <a:lnTo>
                        <a:pt x="464" y="9"/>
                      </a:lnTo>
                      <a:lnTo>
                        <a:pt x="465" y="10"/>
                      </a:lnTo>
                      <a:lnTo>
                        <a:pt x="465" y="11"/>
                      </a:lnTo>
                      <a:lnTo>
                        <a:pt x="466" y="10"/>
                      </a:lnTo>
                      <a:lnTo>
                        <a:pt x="466" y="11"/>
                      </a:lnTo>
                      <a:lnTo>
                        <a:pt x="467" y="10"/>
                      </a:lnTo>
                      <a:lnTo>
                        <a:pt x="468" y="10"/>
                      </a:lnTo>
                      <a:lnTo>
                        <a:pt x="469" y="10"/>
                      </a:lnTo>
                      <a:lnTo>
                        <a:pt x="469" y="9"/>
                      </a:lnTo>
                      <a:lnTo>
                        <a:pt x="469" y="8"/>
                      </a:lnTo>
                      <a:lnTo>
                        <a:pt x="470" y="8"/>
                      </a:lnTo>
                      <a:lnTo>
                        <a:pt x="471" y="8"/>
                      </a:lnTo>
                      <a:lnTo>
                        <a:pt x="471" y="9"/>
                      </a:lnTo>
                      <a:lnTo>
                        <a:pt x="472" y="9"/>
                      </a:lnTo>
                      <a:lnTo>
                        <a:pt x="471" y="7"/>
                      </a:lnTo>
                      <a:lnTo>
                        <a:pt x="493" y="9"/>
                      </a:lnTo>
                      <a:lnTo>
                        <a:pt x="498" y="9"/>
                      </a:lnTo>
                      <a:lnTo>
                        <a:pt x="499" y="9"/>
                      </a:lnTo>
                      <a:lnTo>
                        <a:pt x="500" y="9"/>
                      </a:lnTo>
                      <a:lnTo>
                        <a:pt x="500" y="8"/>
                      </a:lnTo>
                      <a:lnTo>
                        <a:pt x="501" y="8"/>
                      </a:lnTo>
                      <a:lnTo>
                        <a:pt x="501" y="7"/>
                      </a:lnTo>
                      <a:lnTo>
                        <a:pt x="502" y="7"/>
                      </a:lnTo>
                      <a:lnTo>
                        <a:pt x="502" y="8"/>
                      </a:lnTo>
                      <a:lnTo>
                        <a:pt x="502" y="9"/>
                      </a:lnTo>
                      <a:lnTo>
                        <a:pt x="503" y="9"/>
                      </a:lnTo>
                      <a:lnTo>
                        <a:pt x="503" y="10"/>
                      </a:lnTo>
                      <a:lnTo>
                        <a:pt x="504" y="10"/>
                      </a:lnTo>
                      <a:lnTo>
                        <a:pt x="505" y="10"/>
                      </a:lnTo>
                      <a:lnTo>
                        <a:pt x="506" y="10"/>
                      </a:lnTo>
                      <a:lnTo>
                        <a:pt x="505" y="12"/>
                      </a:lnTo>
                      <a:lnTo>
                        <a:pt x="505" y="13"/>
                      </a:lnTo>
                      <a:lnTo>
                        <a:pt x="504" y="17"/>
                      </a:lnTo>
                      <a:lnTo>
                        <a:pt x="504" y="19"/>
                      </a:lnTo>
                      <a:lnTo>
                        <a:pt x="505" y="19"/>
                      </a:lnTo>
                      <a:lnTo>
                        <a:pt x="505" y="20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5" y="26"/>
                      </a:lnTo>
                      <a:lnTo>
                        <a:pt x="505" y="28"/>
                      </a:lnTo>
                      <a:lnTo>
                        <a:pt x="506" y="30"/>
                      </a:lnTo>
                      <a:lnTo>
                        <a:pt x="506" y="31"/>
                      </a:lnTo>
                      <a:lnTo>
                        <a:pt x="507" y="32"/>
                      </a:lnTo>
                      <a:lnTo>
                        <a:pt x="508" y="30"/>
                      </a:lnTo>
                      <a:lnTo>
                        <a:pt x="509" y="30"/>
                      </a:lnTo>
                      <a:lnTo>
                        <a:pt x="510" y="30"/>
                      </a:lnTo>
                      <a:lnTo>
                        <a:pt x="511" y="30"/>
                      </a:lnTo>
                      <a:lnTo>
                        <a:pt x="510" y="32"/>
                      </a:lnTo>
                      <a:lnTo>
                        <a:pt x="510" y="33"/>
                      </a:lnTo>
                      <a:lnTo>
                        <a:pt x="510" y="34"/>
                      </a:lnTo>
                      <a:lnTo>
                        <a:pt x="511" y="34"/>
                      </a:lnTo>
                      <a:lnTo>
                        <a:pt x="511" y="35"/>
                      </a:lnTo>
                      <a:lnTo>
                        <a:pt x="511" y="36"/>
                      </a:lnTo>
                      <a:lnTo>
                        <a:pt x="512" y="36"/>
                      </a:lnTo>
                      <a:lnTo>
                        <a:pt x="513" y="36"/>
                      </a:lnTo>
                      <a:lnTo>
                        <a:pt x="514" y="36"/>
                      </a:lnTo>
                      <a:lnTo>
                        <a:pt x="513" y="36"/>
                      </a:lnTo>
                      <a:lnTo>
                        <a:pt x="513" y="37"/>
                      </a:lnTo>
                      <a:lnTo>
                        <a:pt x="513" y="38"/>
                      </a:lnTo>
                      <a:lnTo>
                        <a:pt x="512" y="38"/>
                      </a:lnTo>
                      <a:lnTo>
                        <a:pt x="510" y="41"/>
                      </a:lnTo>
                      <a:lnTo>
                        <a:pt x="508" y="44"/>
                      </a:lnTo>
                      <a:lnTo>
                        <a:pt x="507" y="47"/>
                      </a:lnTo>
                      <a:lnTo>
                        <a:pt x="506" y="48"/>
                      </a:lnTo>
                      <a:lnTo>
                        <a:pt x="506" y="49"/>
                      </a:lnTo>
                      <a:lnTo>
                        <a:pt x="506" y="50"/>
                      </a:lnTo>
                      <a:lnTo>
                        <a:pt x="503" y="53"/>
                      </a:lnTo>
                      <a:lnTo>
                        <a:pt x="502" y="55"/>
                      </a:lnTo>
                      <a:lnTo>
                        <a:pt x="502" y="56"/>
                      </a:lnTo>
                      <a:lnTo>
                        <a:pt x="502" y="57"/>
                      </a:lnTo>
                      <a:lnTo>
                        <a:pt x="502" y="59"/>
                      </a:lnTo>
                      <a:lnTo>
                        <a:pt x="502" y="60"/>
                      </a:lnTo>
                      <a:lnTo>
                        <a:pt x="500" y="62"/>
                      </a:lnTo>
                      <a:lnTo>
                        <a:pt x="499" y="64"/>
                      </a:lnTo>
                      <a:lnTo>
                        <a:pt x="498" y="66"/>
                      </a:lnTo>
                      <a:lnTo>
                        <a:pt x="496" y="69"/>
                      </a:lnTo>
                      <a:lnTo>
                        <a:pt x="495" y="70"/>
                      </a:lnTo>
                      <a:lnTo>
                        <a:pt x="495" y="72"/>
                      </a:lnTo>
                      <a:lnTo>
                        <a:pt x="494" y="72"/>
                      </a:lnTo>
                      <a:lnTo>
                        <a:pt x="494" y="73"/>
                      </a:lnTo>
                      <a:lnTo>
                        <a:pt x="493" y="74"/>
                      </a:lnTo>
                      <a:lnTo>
                        <a:pt x="493" y="75"/>
                      </a:lnTo>
                      <a:lnTo>
                        <a:pt x="493" y="76"/>
                      </a:lnTo>
                      <a:lnTo>
                        <a:pt x="492" y="77"/>
                      </a:lnTo>
                      <a:lnTo>
                        <a:pt x="492" y="78"/>
                      </a:lnTo>
                      <a:lnTo>
                        <a:pt x="492" y="79"/>
                      </a:lnTo>
                      <a:lnTo>
                        <a:pt x="492" y="80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1" y="84"/>
                      </a:lnTo>
                      <a:lnTo>
                        <a:pt x="491" y="85"/>
                      </a:lnTo>
                      <a:lnTo>
                        <a:pt x="492" y="85"/>
                      </a:lnTo>
                      <a:lnTo>
                        <a:pt x="491" y="86"/>
                      </a:lnTo>
                      <a:lnTo>
                        <a:pt x="491" y="87"/>
                      </a:lnTo>
                      <a:lnTo>
                        <a:pt x="491" y="88"/>
                      </a:lnTo>
                      <a:lnTo>
                        <a:pt x="491" y="89"/>
                      </a:lnTo>
                      <a:lnTo>
                        <a:pt x="491" y="91"/>
                      </a:lnTo>
                      <a:lnTo>
                        <a:pt x="492" y="92"/>
                      </a:lnTo>
                      <a:lnTo>
                        <a:pt x="493" y="93"/>
                      </a:lnTo>
                      <a:lnTo>
                        <a:pt x="494" y="92"/>
                      </a:lnTo>
                      <a:lnTo>
                        <a:pt x="495" y="92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6" y="95"/>
                      </a:lnTo>
                      <a:lnTo>
                        <a:pt x="497" y="95"/>
                      </a:lnTo>
                      <a:lnTo>
                        <a:pt x="498" y="95"/>
                      </a:lnTo>
                      <a:lnTo>
                        <a:pt x="498" y="94"/>
                      </a:lnTo>
                      <a:lnTo>
                        <a:pt x="499" y="93"/>
                      </a:lnTo>
                      <a:lnTo>
                        <a:pt x="499" y="94"/>
                      </a:lnTo>
                      <a:lnTo>
                        <a:pt x="499" y="95"/>
                      </a:lnTo>
                      <a:lnTo>
                        <a:pt x="500" y="95"/>
                      </a:lnTo>
                      <a:lnTo>
                        <a:pt x="500" y="96"/>
                      </a:lnTo>
                      <a:lnTo>
                        <a:pt x="499" y="96"/>
                      </a:lnTo>
                      <a:lnTo>
                        <a:pt x="499" y="97"/>
                      </a:lnTo>
                      <a:lnTo>
                        <a:pt x="498" y="98"/>
                      </a:lnTo>
                      <a:lnTo>
                        <a:pt x="498" y="99"/>
                      </a:lnTo>
                      <a:lnTo>
                        <a:pt x="497" y="99"/>
                      </a:lnTo>
                      <a:lnTo>
                        <a:pt x="496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4" y="102"/>
                      </a:lnTo>
                      <a:lnTo>
                        <a:pt x="494" y="105"/>
                      </a:lnTo>
                      <a:lnTo>
                        <a:pt x="493" y="107"/>
                      </a:lnTo>
                      <a:lnTo>
                        <a:pt x="493" y="108"/>
                      </a:lnTo>
                      <a:lnTo>
                        <a:pt x="493" y="109"/>
                      </a:lnTo>
                      <a:lnTo>
                        <a:pt x="494" y="109"/>
                      </a:lnTo>
                      <a:lnTo>
                        <a:pt x="494" y="110"/>
                      </a:lnTo>
                      <a:lnTo>
                        <a:pt x="495" y="110"/>
                      </a:lnTo>
                      <a:lnTo>
                        <a:pt x="494" y="110"/>
                      </a:lnTo>
                      <a:lnTo>
                        <a:pt x="494" y="112"/>
                      </a:lnTo>
                      <a:lnTo>
                        <a:pt x="494" y="113"/>
                      </a:lnTo>
                      <a:lnTo>
                        <a:pt x="494" y="114"/>
                      </a:lnTo>
                      <a:lnTo>
                        <a:pt x="493" y="114"/>
                      </a:lnTo>
                      <a:lnTo>
                        <a:pt x="493" y="115"/>
                      </a:lnTo>
                      <a:lnTo>
                        <a:pt x="493" y="116"/>
                      </a:lnTo>
                      <a:lnTo>
                        <a:pt x="494" y="116"/>
                      </a:lnTo>
                      <a:lnTo>
                        <a:pt x="494" y="117"/>
                      </a:lnTo>
                      <a:lnTo>
                        <a:pt x="495" y="118"/>
                      </a:lnTo>
                      <a:lnTo>
                        <a:pt x="496" y="118"/>
                      </a:lnTo>
                      <a:lnTo>
                        <a:pt x="496" y="117"/>
                      </a:lnTo>
                      <a:lnTo>
                        <a:pt x="497" y="117"/>
                      </a:lnTo>
                      <a:lnTo>
                        <a:pt x="498" y="117"/>
                      </a:lnTo>
                      <a:lnTo>
                        <a:pt x="498" y="118"/>
                      </a:lnTo>
                      <a:lnTo>
                        <a:pt x="498" y="119"/>
                      </a:lnTo>
                      <a:lnTo>
                        <a:pt x="499" y="119"/>
                      </a:lnTo>
                      <a:lnTo>
                        <a:pt x="499" y="120"/>
                      </a:lnTo>
                      <a:lnTo>
                        <a:pt x="498" y="120"/>
                      </a:lnTo>
                      <a:lnTo>
                        <a:pt x="498" y="121"/>
                      </a:lnTo>
                      <a:lnTo>
                        <a:pt x="498" y="122"/>
                      </a:lnTo>
                      <a:lnTo>
                        <a:pt x="497" y="123"/>
                      </a:lnTo>
                      <a:lnTo>
                        <a:pt x="497" y="124"/>
                      </a:lnTo>
                      <a:lnTo>
                        <a:pt x="496" y="124"/>
                      </a:lnTo>
                      <a:lnTo>
                        <a:pt x="496" y="125"/>
                      </a:lnTo>
                      <a:lnTo>
                        <a:pt x="496" y="126"/>
                      </a:lnTo>
                      <a:lnTo>
                        <a:pt x="497" y="126"/>
                      </a:lnTo>
                      <a:lnTo>
                        <a:pt x="496" y="126"/>
                      </a:lnTo>
                      <a:lnTo>
                        <a:pt x="496" y="127"/>
                      </a:lnTo>
                      <a:lnTo>
                        <a:pt x="495" y="128"/>
                      </a:lnTo>
                      <a:lnTo>
                        <a:pt x="495" y="127"/>
                      </a:lnTo>
                      <a:lnTo>
                        <a:pt x="494" y="128"/>
                      </a:lnTo>
                      <a:lnTo>
                        <a:pt x="495" y="130"/>
                      </a:lnTo>
                      <a:lnTo>
                        <a:pt x="495" y="131"/>
                      </a:lnTo>
                      <a:lnTo>
                        <a:pt x="496" y="132"/>
                      </a:lnTo>
                      <a:lnTo>
                        <a:pt x="497" y="133"/>
                      </a:lnTo>
                      <a:lnTo>
                        <a:pt x="497" y="134"/>
                      </a:lnTo>
                      <a:lnTo>
                        <a:pt x="498" y="134"/>
                      </a:lnTo>
                      <a:lnTo>
                        <a:pt x="499" y="134"/>
                      </a:lnTo>
                      <a:lnTo>
                        <a:pt x="499" y="135"/>
                      </a:lnTo>
                      <a:lnTo>
                        <a:pt x="500" y="135"/>
                      </a:lnTo>
                      <a:lnTo>
                        <a:pt x="501" y="134"/>
                      </a:lnTo>
                      <a:lnTo>
                        <a:pt x="501" y="133"/>
                      </a:lnTo>
                      <a:lnTo>
                        <a:pt x="502" y="133"/>
                      </a:lnTo>
                      <a:lnTo>
                        <a:pt x="502" y="132"/>
                      </a:lnTo>
                      <a:lnTo>
                        <a:pt x="502" y="131"/>
                      </a:lnTo>
                      <a:lnTo>
                        <a:pt x="503" y="131"/>
                      </a:lnTo>
                      <a:lnTo>
                        <a:pt x="504" y="131"/>
                      </a:lnTo>
                      <a:lnTo>
                        <a:pt x="504" y="130"/>
                      </a:lnTo>
                      <a:lnTo>
                        <a:pt x="504" y="131"/>
                      </a:lnTo>
                      <a:lnTo>
                        <a:pt x="505" y="131"/>
                      </a:lnTo>
                      <a:lnTo>
                        <a:pt x="504" y="131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3"/>
                      </a:lnTo>
                      <a:lnTo>
                        <a:pt x="505" y="134"/>
                      </a:lnTo>
                      <a:lnTo>
                        <a:pt x="506" y="134"/>
                      </a:lnTo>
                      <a:lnTo>
                        <a:pt x="507" y="134"/>
                      </a:lnTo>
                      <a:lnTo>
                        <a:pt x="507" y="133"/>
                      </a:lnTo>
                      <a:lnTo>
                        <a:pt x="506" y="133"/>
                      </a:lnTo>
                      <a:lnTo>
                        <a:pt x="507" y="133"/>
                      </a:lnTo>
                      <a:lnTo>
                        <a:pt x="507" y="134"/>
                      </a:lnTo>
                      <a:lnTo>
                        <a:pt x="508" y="134"/>
                      </a:lnTo>
                      <a:lnTo>
                        <a:pt x="507" y="134"/>
                      </a:lnTo>
                      <a:lnTo>
                        <a:pt x="507" y="135"/>
                      </a:lnTo>
                      <a:lnTo>
                        <a:pt x="506" y="135"/>
                      </a:lnTo>
                      <a:lnTo>
                        <a:pt x="506" y="136"/>
                      </a:lnTo>
                      <a:lnTo>
                        <a:pt x="505" y="136"/>
                      </a:lnTo>
                      <a:lnTo>
                        <a:pt x="504" y="137"/>
                      </a:lnTo>
                      <a:lnTo>
                        <a:pt x="504" y="138"/>
                      </a:lnTo>
                      <a:lnTo>
                        <a:pt x="504" y="139"/>
                      </a:lnTo>
                      <a:lnTo>
                        <a:pt x="505" y="139"/>
                      </a:lnTo>
                      <a:lnTo>
                        <a:pt x="505" y="140"/>
                      </a:lnTo>
                      <a:lnTo>
                        <a:pt x="506" y="140"/>
                      </a:lnTo>
                      <a:lnTo>
                        <a:pt x="506" y="141"/>
                      </a:lnTo>
                      <a:lnTo>
                        <a:pt x="505" y="141"/>
                      </a:lnTo>
                      <a:lnTo>
                        <a:pt x="504" y="141"/>
                      </a:lnTo>
                      <a:lnTo>
                        <a:pt x="503" y="141"/>
                      </a:lnTo>
                      <a:lnTo>
                        <a:pt x="503" y="142"/>
                      </a:lnTo>
                      <a:lnTo>
                        <a:pt x="502" y="142"/>
                      </a:lnTo>
                      <a:lnTo>
                        <a:pt x="502" y="141"/>
                      </a:lnTo>
                      <a:lnTo>
                        <a:pt x="503" y="141"/>
                      </a:lnTo>
                      <a:lnTo>
                        <a:pt x="504" y="140"/>
                      </a:lnTo>
                      <a:lnTo>
                        <a:pt x="504" y="139"/>
                      </a:lnTo>
                      <a:lnTo>
                        <a:pt x="503" y="139"/>
                      </a:lnTo>
                      <a:lnTo>
                        <a:pt x="503" y="138"/>
                      </a:lnTo>
                      <a:lnTo>
                        <a:pt x="502" y="138"/>
                      </a:lnTo>
                      <a:lnTo>
                        <a:pt x="501" y="137"/>
                      </a:lnTo>
                      <a:lnTo>
                        <a:pt x="501" y="138"/>
                      </a:lnTo>
                      <a:lnTo>
                        <a:pt x="500" y="138"/>
                      </a:lnTo>
                      <a:lnTo>
                        <a:pt x="499" y="138"/>
                      </a:lnTo>
                      <a:lnTo>
                        <a:pt x="499" y="139"/>
                      </a:lnTo>
                      <a:lnTo>
                        <a:pt x="498" y="139"/>
                      </a:lnTo>
                      <a:lnTo>
                        <a:pt x="497" y="140"/>
                      </a:lnTo>
                      <a:lnTo>
                        <a:pt x="496" y="140"/>
                      </a:lnTo>
                      <a:lnTo>
                        <a:pt x="495" y="141"/>
                      </a:lnTo>
                      <a:lnTo>
                        <a:pt x="494" y="141"/>
                      </a:lnTo>
                      <a:lnTo>
                        <a:pt x="493" y="142"/>
                      </a:lnTo>
                      <a:lnTo>
                        <a:pt x="493" y="143"/>
                      </a:lnTo>
                      <a:lnTo>
                        <a:pt x="493" y="144"/>
                      </a:lnTo>
                      <a:lnTo>
                        <a:pt x="493" y="145"/>
                      </a:lnTo>
                      <a:lnTo>
                        <a:pt x="492" y="145"/>
                      </a:lnTo>
                      <a:lnTo>
                        <a:pt x="492" y="146"/>
                      </a:lnTo>
                      <a:lnTo>
                        <a:pt x="493" y="148"/>
                      </a:lnTo>
                      <a:lnTo>
                        <a:pt x="493" y="150"/>
                      </a:lnTo>
                      <a:lnTo>
                        <a:pt x="494" y="151"/>
                      </a:lnTo>
                      <a:lnTo>
                        <a:pt x="494" y="152"/>
                      </a:lnTo>
                      <a:lnTo>
                        <a:pt x="495" y="152"/>
                      </a:lnTo>
                      <a:lnTo>
                        <a:pt x="495" y="151"/>
                      </a:lnTo>
                      <a:lnTo>
                        <a:pt x="496" y="151"/>
                      </a:lnTo>
                      <a:lnTo>
                        <a:pt x="497" y="151"/>
                      </a:lnTo>
                      <a:lnTo>
                        <a:pt x="497" y="152"/>
                      </a:lnTo>
                      <a:lnTo>
                        <a:pt x="497" y="151"/>
                      </a:lnTo>
                      <a:lnTo>
                        <a:pt x="498" y="151"/>
                      </a:lnTo>
                      <a:lnTo>
                        <a:pt x="498" y="150"/>
                      </a:lnTo>
                      <a:lnTo>
                        <a:pt x="499" y="150"/>
                      </a:lnTo>
                      <a:lnTo>
                        <a:pt x="499" y="151"/>
                      </a:lnTo>
                      <a:lnTo>
                        <a:pt x="499" y="152"/>
                      </a:lnTo>
                      <a:lnTo>
                        <a:pt x="500" y="154"/>
                      </a:lnTo>
                      <a:lnTo>
                        <a:pt x="501" y="154"/>
                      </a:lnTo>
                      <a:lnTo>
                        <a:pt x="500" y="154"/>
                      </a:lnTo>
                      <a:lnTo>
                        <a:pt x="500" y="155"/>
                      </a:lnTo>
                      <a:lnTo>
                        <a:pt x="499" y="155"/>
                      </a:lnTo>
                      <a:lnTo>
                        <a:pt x="499" y="156"/>
                      </a:lnTo>
                      <a:lnTo>
                        <a:pt x="499" y="157"/>
                      </a:lnTo>
                      <a:lnTo>
                        <a:pt x="499" y="158"/>
                      </a:lnTo>
                      <a:lnTo>
                        <a:pt x="500" y="158"/>
                      </a:lnTo>
                      <a:lnTo>
                        <a:pt x="500" y="159"/>
                      </a:lnTo>
                      <a:lnTo>
                        <a:pt x="499" y="158"/>
                      </a:lnTo>
                      <a:lnTo>
                        <a:pt x="499" y="159"/>
                      </a:lnTo>
                      <a:lnTo>
                        <a:pt x="499" y="158"/>
                      </a:lnTo>
                      <a:lnTo>
                        <a:pt x="498" y="158"/>
                      </a:lnTo>
                      <a:lnTo>
                        <a:pt x="498" y="157"/>
                      </a:lnTo>
                      <a:lnTo>
                        <a:pt x="499" y="157"/>
                      </a:lnTo>
                      <a:lnTo>
                        <a:pt x="498" y="157"/>
                      </a:lnTo>
                      <a:lnTo>
                        <a:pt x="497" y="157"/>
                      </a:lnTo>
                      <a:lnTo>
                        <a:pt x="497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6" y="161"/>
                      </a:lnTo>
                      <a:lnTo>
                        <a:pt x="496" y="162"/>
                      </a:lnTo>
                      <a:lnTo>
                        <a:pt x="496" y="163"/>
                      </a:lnTo>
                      <a:lnTo>
                        <a:pt x="495" y="163"/>
                      </a:lnTo>
                      <a:lnTo>
                        <a:pt x="494" y="163"/>
                      </a:lnTo>
                      <a:lnTo>
                        <a:pt x="495" y="164"/>
                      </a:lnTo>
                      <a:lnTo>
                        <a:pt x="494" y="164"/>
                      </a:lnTo>
                      <a:lnTo>
                        <a:pt x="493" y="163"/>
                      </a:lnTo>
                      <a:lnTo>
                        <a:pt x="492" y="163"/>
                      </a:lnTo>
                      <a:lnTo>
                        <a:pt x="491" y="163"/>
                      </a:lnTo>
                      <a:lnTo>
                        <a:pt x="490" y="163"/>
                      </a:lnTo>
                      <a:lnTo>
                        <a:pt x="490" y="164"/>
                      </a:lnTo>
                      <a:lnTo>
                        <a:pt x="490" y="165"/>
                      </a:lnTo>
                      <a:lnTo>
                        <a:pt x="489" y="165"/>
                      </a:lnTo>
                      <a:lnTo>
                        <a:pt x="489" y="166"/>
                      </a:lnTo>
                      <a:lnTo>
                        <a:pt x="488" y="167"/>
                      </a:lnTo>
                      <a:lnTo>
                        <a:pt x="489" y="167"/>
                      </a:lnTo>
                      <a:lnTo>
                        <a:pt x="488" y="167"/>
                      </a:lnTo>
                      <a:lnTo>
                        <a:pt x="488" y="168"/>
                      </a:lnTo>
                      <a:lnTo>
                        <a:pt x="488" y="169"/>
                      </a:lnTo>
                      <a:lnTo>
                        <a:pt x="488" y="170"/>
                      </a:lnTo>
                      <a:lnTo>
                        <a:pt x="488" y="171"/>
                      </a:lnTo>
                      <a:lnTo>
                        <a:pt x="488" y="172"/>
                      </a:lnTo>
                      <a:lnTo>
                        <a:pt x="489" y="172"/>
                      </a:lnTo>
                      <a:lnTo>
                        <a:pt x="489" y="173"/>
                      </a:lnTo>
                      <a:lnTo>
                        <a:pt x="489" y="174"/>
                      </a:lnTo>
                      <a:lnTo>
                        <a:pt x="490" y="175"/>
                      </a:lnTo>
                      <a:lnTo>
                        <a:pt x="490" y="176"/>
                      </a:lnTo>
                      <a:lnTo>
                        <a:pt x="490" y="177"/>
                      </a:lnTo>
                      <a:lnTo>
                        <a:pt x="491" y="178"/>
                      </a:lnTo>
                      <a:lnTo>
                        <a:pt x="492" y="179"/>
                      </a:lnTo>
                      <a:lnTo>
                        <a:pt x="493" y="179"/>
                      </a:lnTo>
                      <a:lnTo>
                        <a:pt x="493" y="180"/>
                      </a:lnTo>
                      <a:lnTo>
                        <a:pt x="494" y="181"/>
                      </a:lnTo>
                      <a:lnTo>
                        <a:pt x="494" y="182"/>
                      </a:lnTo>
                      <a:lnTo>
                        <a:pt x="493" y="182"/>
                      </a:lnTo>
                      <a:lnTo>
                        <a:pt x="493" y="183"/>
                      </a:lnTo>
                      <a:lnTo>
                        <a:pt x="492" y="183"/>
                      </a:lnTo>
                      <a:lnTo>
                        <a:pt x="491" y="183"/>
                      </a:lnTo>
                      <a:lnTo>
                        <a:pt x="491" y="182"/>
                      </a:lnTo>
                      <a:lnTo>
                        <a:pt x="490" y="181"/>
                      </a:lnTo>
                      <a:lnTo>
                        <a:pt x="489" y="182"/>
                      </a:lnTo>
                      <a:lnTo>
                        <a:pt x="488" y="182"/>
                      </a:lnTo>
                      <a:lnTo>
                        <a:pt x="488" y="183"/>
                      </a:lnTo>
                      <a:lnTo>
                        <a:pt x="488" y="184"/>
                      </a:lnTo>
                      <a:lnTo>
                        <a:pt x="488" y="185"/>
                      </a:lnTo>
                      <a:lnTo>
                        <a:pt x="487" y="185"/>
                      </a:lnTo>
                      <a:lnTo>
                        <a:pt x="486" y="185"/>
                      </a:lnTo>
                      <a:lnTo>
                        <a:pt x="485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6" y="187"/>
                      </a:lnTo>
                      <a:lnTo>
                        <a:pt x="486" y="188"/>
                      </a:lnTo>
                      <a:lnTo>
                        <a:pt x="487" y="188"/>
                      </a:lnTo>
                      <a:lnTo>
                        <a:pt x="487" y="189"/>
                      </a:lnTo>
                      <a:lnTo>
                        <a:pt x="486" y="190"/>
                      </a:lnTo>
                      <a:lnTo>
                        <a:pt x="487" y="190"/>
                      </a:lnTo>
                      <a:lnTo>
                        <a:pt x="488" y="191"/>
                      </a:lnTo>
                      <a:lnTo>
                        <a:pt x="487" y="191"/>
                      </a:lnTo>
                      <a:lnTo>
                        <a:pt x="487" y="192"/>
                      </a:lnTo>
                      <a:lnTo>
                        <a:pt x="486" y="192"/>
                      </a:lnTo>
                      <a:lnTo>
                        <a:pt x="487" y="193"/>
                      </a:lnTo>
                      <a:lnTo>
                        <a:pt x="486" y="194"/>
                      </a:lnTo>
                      <a:lnTo>
                        <a:pt x="486" y="195"/>
                      </a:lnTo>
                      <a:lnTo>
                        <a:pt x="487" y="196"/>
                      </a:lnTo>
                      <a:lnTo>
                        <a:pt x="486" y="196"/>
                      </a:lnTo>
                      <a:lnTo>
                        <a:pt x="487" y="197"/>
                      </a:lnTo>
                      <a:lnTo>
                        <a:pt x="488" y="197"/>
                      </a:lnTo>
                      <a:lnTo>
                        <a:pt x="488" y="198"/>
                      </a:lnTo>
                      <a:lnTo>
                        <a:pt x="488" y="199"/>
                      </a:lnTo>
                      <a:lnTo>
                        <a:pt x="487" y="199"/>
                      </a:lnTo>
                      <a:lnTo>
                        <a:pt x="486" y="199"/>
                      </a:lnTo>
                      <a:lnTo>
                        <a:pt x="486" y="200"/>
                      </a:lnTo>
                      <a:lnTo>
                        <a:pt x="486" y="201"/>
                      </a:lnTo>
                      <a:lnTo>
                        <a:pt x="486" y="202"/>
                      </a:lnTo>
                      <a:lnTo>
                        <a:pt x="487" y="202"/>
                      </a:lnTo>
                      <a:lnTo>
                        <a:pt x="487" y="201"/>
                      </a:lnTo>
                      <a:lnTo>
                        <a:pt x="488" y="201"/>
                      </a:lnTo>
                      <a:lnTo>
                        <a:pt x="487" y="202"/>
                      </a:lnTo>
                      <a:lnTo>
                        <a:pt x="487" y="203"/>
                      </a:lnTo>
                      <a:lnTo>
                        <a:pt x="487" y="204"/>
                      </a:lnTo>
                      <a:lnTo>
                        <a:pt x="487" y="205"/>
                      </a:lnTo>
                      <a:lnTo>
                        <a:pt x="490" y="205"/>
                      </a:lnTo>
                      <a:lnTo>
                        <a:pt x="490" y="207"/>
                      </a:lnTo>
                      <a:lnTo>
                        <a:pt x="491" y="207"/>
                      </a:lnTo>
                      <a:lnTo>
                        <a:pt x="491" y="208"/>
                      </a:lnTo>
                      <a:lnTo>
                        <a:pt x="490" y="208"/>
                      </a:lnTo>
                      <a:lnTo>
                        <a:pt x="489" y="208"/>
                      </a:lnTo>
                      <a:lnTo>
                        <a:pt x="488" y="209"/>
                      </a:lnTo>
                      <a:lnTo>
                        <a:pt x="488" y="210"/>
                      </a:lnTo>
                      <a:lnTo>
                        <a:pt x="488" y="211"/>
                      </a:lnTo>
                      <a:lnTo>
                        <a:pt x="489" y="212"/>
                      </a:lnTo>
                      <a:lnTo>
                        <a:pt x="489" y="211"/>
                      </a:lnTo>
                      <a:lnTo>
                        <a:pt x="490" y="211"/>
                      </a:lnTo>
                      <a:lnTo>
                        <a:pt x="491" y="211"/>
                      </a:lnTo>
                      <a:lnTo>
                        <a:pt x="491" y="212"/>
                      </a:lnTo>
                      <a:lnTo>
                        <a:pt x="491" y="213"/>
                      </a:lnTo>
                      <a:lnTo>
                        <a:pt x="490" y="213"/>
                      </a:lnTo>
                      <a:lnTo>
                        <a:pt x="490" y="214"/>
                      </a:lnTo>
                      <a:lnTo>
                        <a:pt x="489" y="214"/>
                      </a:lnTo>
                      <a:lnTo>
                        <a:pt x="488" y="215"/>
                      </a:lnTo>
                      <a:lnTo>
                        <a:pt x="487" y="216"/>
                      </a:lnTo>
                      <a:lnTo>
                        <a:pt x="486" y="217"/>
                      </a:lnTo>
                      <a:lnTo>
                        <a:pt x="486" y="218"/>
                      </a:lnTo>
                      <a:lnTo>
                        <a:pt x="485" y="219"/>
                      </a:lnTo>
                      <a:lnTo>
                        <a:pt x="486" y="219"/>
                      </a:lnTo>
                      <a:lnTo>
                        <a:pt x="486" y="220"/>
                      </a:lnTo>
                      <a:lnTo>
                        <a:pt x="485" y="221"/>
                      </a:lnTo>
                      <a:lnTo>
                        <a:pt x="484" y="224"/>
                      </a:lnTo>
                      <a:lnTo>
                        <a:pt x="484" y="225"/>
                      </a:lnTo>
                      <a:lnTo>
                        <a:pt x="485" y="225"/>
                      </a:lnTo>
                      <a:lnTo>
                        <a:pt x="485" y="226"/>
                      </a:lnTo>
                      <a:lnTo>
                        <a:pt x="486" y="226"/>
                      </a:lnTo>
                      <a:lnTo>
                        <a:pt x="486" y="225"/>
                      </a:lnTo>
                      <a:lnTo>
                        <a:pt x="486" y="226"/>
                      </a:lnTo>
                      <a:lnTo>
                        <a:pt x="487" y="226"/>
                      </a:lnTo>
                      <a:lnTo>
                        <a:pt x="487" y="227"/>
                      </a:lnTo>
                      <a:lnTo>
                        <a:pt x="486" y="227"/>
                      </a:lnTo>
                      <a:lnTo>
                        <a:pt x="486" y="228"/>
                      </a:lnTo>
                      <a:lnTo>
                        <a:pt x="486" y="229"/>
                      </a:lnTo>
                      <a:lnTo>
                        <a:pt x="486" y="230"/>
                      </a:lnTo>
                      <a:lnTo>
                        <a:pt x="485" y="231"/>
                      </a:lnTo>
                      <a:lnTo>
                        <a:pt x="484" y="231"/>
                      </a:lnTo>
                      <a:lnTo>
                        <a:pt x="484" y="232"/>
                      </a:lnTo>
                      <a:lnTo>
                        <a:pt x="483" y="233"/>
                      </a:lnTo>
                      <a:lnTo>
                        <a:pt x="484" y="233"/>
                      </a:lnTo>
                      <a:lnTo>
                        <a:pt x="483" y="233"/>
                      </a:lnTo>
                      <a:lnTo>
                        <a:pt x="483" y="234"/>
                      </a:lnTo>
                      <a:lnTo>
                        <a:pt x="483" y="235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2" y="236"/>
                      </a:lnTo>
                      <a:lnTo>
                        <a:pt x="482" y="237"/>
                      </a:lnTo>
                      <a:lnTo>
                        <a:pt x="482" y="238"/>
                      </a:lnTo>
                      <a:lnTo>
                        <a:pt x="483" y="238"/>
                      </a:lnTo>
                      <a:lnTo>
                        <a:pt x="482" y="238"/>
                      </a:lnTo>
                      <a:lnTo>
                        <a:pt x="482" y="239"/>
                      </a:lnTo>
                      <a:lnTo>
                        <a:pt x="481" y="239"/>
                      </a:lnTo>
                      <a:lnTo>
                        <a:pt x="481" y="240"/>
                      </a:lnTo>
                      <a:lnTo>
                        <a:pt x="480" y="242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5"/>
                      </a:lnTo>
                      <a:lnTo>
                        <a:pt x="479" y="245"/>
                      </a:lnTo>
                      <a:lnTo>
                        <a:pt x="479" y="246"/>
                      </a:lnTo>
                      <a:lnTo>
                        <a:pt x="479" y="247"/>
                      </a:lnTo>
                      <a:lnTo>
                        <a:pt x="479" y="248"/>
                      </a:lnTo>
                      <a:lnTo>
                        <a:pt x="480" y="248"/>
                      </a:lnTo>
                      <a:lnTo>
                        <a:pt x="480" y="247"/>
                      </a:lnTo>
                      <a:lnTo>
                        <a:pt x="481" y="248"/>
                      </a:lnTo>
                      <a:lnTo>
                        <a:pt x="480" y="248"/>
                      </a:lnTo>
                      <a:lnTo>
                        <a:pt x="480" y="249"/>
                      </a:lnTo>
                      <a:lnTo>
                        <a:pt x="479" y="249"/>
                      </a:lnTo>
                      <a:lnTo>
                        <a:pt x="478" y="250"/>
                      </a:lnTo>
                      <a:lnTo>
                        <a:pt x="476" y="252"/>
                      </a:lnTo>
                      <a:lnTo>
                        <a:pt x="475" y="255"/>
                      </a:lnTo>
                      <a:lnTo>
                        <a:pt x="474" y="257"/>
                      </a:lnTo>
                      <a:lnTo>
                        <a:pt x="474" y="258"/>
                      </a:lnTo>
                      <a:lnTo>
                        <a:pt x="474" y="259"/>
                      </a:lnTo>
                      <a:lnTo>
                        <a:pt x="475" y="259"/>
                      </a:lnTo>
                      <a:lnTo>
                        <a:pt x="474" y="259"/>
                      </a:lnTo>
                      <a:lnTo>
                        <a:pt x="473" y="260"/>
                      </a:lnTo>
                      <a:lnTo>
                        <a:pt x="472" y="261"/>
                      </a:lnTo>
                      <a:lnTo>
                        <a:pt x="471" y="264"/>
                      </a:lnTo>
                      <a:lnTo>
                        <a:pt x="470" y="265"/>
                      </a:lnTo>
                      <a:lnTo>
                        <a:pt x="470" y="267"/>
                      </a:lnTo>
                      <a:lnTo>
                        <a:pt x="470" y="268"/>
                      </a:lnTo>
                      <a:lnTo>
                        <a:pt x="469" y="269"/>
                      </a:lnTo>
                      <a:lnTo>
                        <a:pt x="468" y="270"/>
                      </a:lnTo>
                      <a:lnTo>
                        <a:pt x="467" y="271"/>
                      </a:lnTo>
                      <a:lnTo>
                        <a:pt x="467" y="273"/>
                      </a:lnTo>
                      <a:lnTo>
                        <a:pt x="467" y="275"/>
                      </a:lnTo>
                      <a:lnTo>
                        <a:pt x="468" y="275"/>
                      </a:lnTo>
                      <a:lnTo>
                        <a:pt x="469" y="275"/>
                      </a:lnTo>
                      <a:lnTo>
                        <a:pt x="469" y="276"/>
                      </a:lnTo>
                      <a:lnTo>
                        <a:pt x="468" y="276"/>
                      </a:lnTo>
                      <a:lnTo>
                        <a:pt x="468" y="277"/>
                      </a:lnTo>
                      <a:lnTo>
                        <a:pt x="467" y="277"/>
                      </a:lnTo>
                      <a:lnTo>
                        <a:pt x="467" y="278"/>
                      </a:lnTo>
                      <a:lnTo>
                        <a:pt x="467" y="279"/>
                      </a:lnTo>
                      <a:lnTo>
                        <a:pt x="467" y="280"/>
                      </a:lnTo>
                      <a:lnTo>
                        <a:pt x="467" y="279"/>
                      </a:lnTo>
                      <a:lnTo>
                        <a:pt x="465" y="280"/>
                      </a:lnTo>
                      <a:lnTo>
                        <a:pt x="465" y="281"/>
                      </a:lnTo>
                      <a:lnTo>
                        <a:pt x="464" y="281"/>
                      </a:lnTo>
                      <a:lnTo>
                        <a:pt x="464" y="282"/>
                      </a:lnTo>
                      <a:lnTo>
                        <a:pt x="465" y="282"/>
                      </a:lnTo>
                      <a:lnTo>
                        <a:pt x="464" y="283"/>
                      </a:lnTo>
                      <a:lnTo>
                        <a:pt x="464" y="282"/>
                      </a:lnTo>
                      <a:lnTo>
                        <a:pt x="463" y="283"/>
                      </a:lnTo>
                      <a:lnTo>
                        <a:pt x="462" y="284"/>
                      </a:lnTo>
                      <a:lnTo>
                        <a:pt x="462" y="285"/>
                      </a:lnTo>
                      <a:lnTo>
                        <a:pt x="461" y="285"/>
                      </a:lnTo>
                      <a:lnTo>
                        <a:pt x="462" y="286"/>
                      </a:lnTo>
                      <a:lnTo>
                        <a:pt x="461" y="286"/>
                      </a:lnTo>
                      <a:lnTo>
                        <a:pt x="461" y="287"/>
                      </a:lnTo>
                      <a:lnTo>
                        <a:pt x="461" y="286"/>
                      </a:lnTo>
                      <a:lnTo>
                        <a:pt x="460" y="286"/>
                      </a:lnTo>
                      <a:lnTo>
                        <a:pt x="460" y="287"/>
                      </a:lnTo>
                      <a:lnTo>
                        <a:pt x="459" y="287"/>
                      </a:lnTo>
                      <a:lnTo>
                        <a:pt x="458" y="287"/>
                      </a:lnTo>
                      <a:lnTo>
                        <a:pt x="452" y="289"/>
                      </a:lnTo>
                      <a:lnTo>
                        <a:pt x="446" y="292"/>
                      </a:lnTo>
                      <a:lnTo>
                        <a:pt x="433" y="300"/>
                      </a:lnTo>
                      <a:lnTo>
                        <a:pt x="429" y="302"/>
                      </a:lnTo>
                      <a:lnTo>
                        <a:pt x="426" y="304"/>
                      </a:lnTo>
                      <a:lnTo>
                        <a:pt x="425" y="305"/>
                      </a:lnTo>
                      <a:lnTo>
                        <a:pt x="422" y="307"/>
                      </a:lnTo>
                      <a:lnTo>
                        <a:pt x="419" y="309"/>
                      </a:lnTo>
                      <a:lnTo>
                        <a:pt x="415" y="312"/>
                      </a:lnTo>
                      <a:lnTo>
                        <a:pt x="413" y="314"/>
                      </a:lnTo>
                      <a:lnTo>
                        <a:pt x="411" y="315"/>
                      </a:lnTo>
                      <a:lnTo>
                        <a:pt x="411" y="316"/>
                      </a:lnTo>
                      <a:lnTo>
                        <a:pt x="409" y="317"/>
                      </a:lnTo>
                      <a:lnTo>
                        <a:pt x="406" y="319"/>
                      </a:lnTo>
                      <a:lnTo>
                        <a:pt x="401" y="324"/>
                      </a:lnTo>
                      <a:lnTo>
                        <a:pt x="398" y="327"/>
                      </a:lnTo>
                      <a:lnTo>
                        <a:pt x="394" y="331"/>
                      </a:lnTo>
                      <a:lnTo>
                        <a:pt x="393" y="332"/>
                      </a:lnTo>
                      <a:lnTo>
                        <a:pt x="392" y="333"/>
                      </a:lnTo>
                      <a:lnTo>
                        <a:pt x="391" y="334"/>
                      </a:lnTo>
                      <a:lnTo>
                        <a:pt x="390" y="336"/>
                      </a:lnTo>
                      <a:lnTo>
                        <a:pt x="388" y="337"/>
                      </a:lnTo>
                      <a:lnTo>
                        <a:pt x="386" y="340"/>
                      </a:lnTo>
                      <a:lnTo>
                        <a:pt x="384" y="342"/>
                      </a:lnTo>
                      <a:lnTo>
                        <a:pt x="378" y="349"/>
                      </a:lnTo>
                      <a:lnTo>
                        <a:pt x="372" y="355"/>
                      </a:lnTo>
                      <a:lnTo>
                        <a:pt x="372" y="356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3" name="Freeform 533"/>
                <p:cNvSpPr>
                  <a:spLocks/>
                </p:cNvSpPr>
                <p:nvPr/>
              </p:nvSpPr>
              <p:spPr bwMode="auto">
                <a:xfrm>
                  <a:off x="2382838" y="4513263"/>
                  <a:ext cx="652462" cy="461962"/>
                </a:xfrm>
                <a:custGeom>
                  <a:avLst/>
                  <a:gdLst>
                    <a:gd name="T0" fmla="*/ 2147483646 w 634"/>
                    <a:gd name="T1" fmla="*/ 2147483646 h 449"/>
                    <a:gd name="T2" fmla="*/ 2147483646 w 634"/>
                    <a:gd name="T3" fmla="*/ 2147483646 h 449"/>
                    <a:gd name="T4" fmla="*/ 2147483646 w 634"/>
                    <a:gd name="T5" fmla="*/ 2147483646 h 449"/>
                    <a:gd name="T6" fmla="*/ 2147483646 w 634"/>
                    <a:gd name="T7" fmla="*/ 2147483646 h 449"/>
                    <a:gd name="T8" fmla="*/ 2147483646 w 634"/>
                    <a:gd name="T9" fmla="*/ 2147483646 h 449"/>
                    <a:gd name="T10" fmla="*/ 2147483646 w 634"/>
                    <a:gd name="T11" fmla="*/ 2147483646 h 449"/>
                    <a:gd name="T12" fmla="*/ 2147483646 w 634"/>
                    <a:gd name="T13" fmla="*/ 2147483646 h 449"/>
                    <a:gd name="T14" fmla="*/ 2147483646 w 634"/>
                    <a:gd name="T15" fmla="*/ 2147483646 h 449"/>
                    <a:gd name="T16" fmla="*/ 2147483646 w 634"/>
                    <a:gd name="T17" fmla="*/ 2147483646 h 449"/>
                    <a:gd name="T18" fmla="*/ 2147483646 w 634"/>
                    <a:gd name="T19" fmla="*/ 2147483646 h 449"/>
                    <a:gd name="T20" fmla="*/ 2147483646 w 634"/>
                    <a:gd name="T21" fmla="*/ 2147483646 h 449"/>
                    <a:gd name="T22" fmla="*/ 2147483646 w 634"/>
                    <a:gd name="T23" fmla="*/ 2147483646 h 449"/>
                    <a:gd name="T24" fmla="*/ 2147483646 w 634"/>
                    <a:gd name="T25" fmla="*/ 2147483646 h 449"/>
                    <a:gd name="T26" fmla="*/ 2147483646 w 634"/>
                    <a:gd name="T27" fmla="*/ 2147483646 h 449"/>
                    <a:gd name="T28" fmla="*/ 2147483646 w 634"/>
                    <a:gd name="T29" fmla="*/ 2147483646 h 449"/>
                    <a:gd name="T30" fmla="*/ 2147483646 w 634"/>
                    <a:gd name="T31" fmla="*/ 2147483646 h 449"/>
                    <a:gd name="T32" fmla="*/ 2147483646 w 634"/>
                    <a:gd name="T33" fmla="*/ 2147483646 h 449"/>
                    <a:gd name="T34" fmla="*/ 2147483646 w 634"/>
                    <a:gd name="T35" fmla="*/ 2147483646 h 449"/>
                    <a:gd name="T36" fmla="*/ 2147483646 w 634"/>
                    <a:gd name="T37" fmla="*/ 2147483646 h 449"/>
                    <a:gd name="T38" fmla="*/ 2147483646 w 634"/>
                    <a:gd name="T39" fmla="*/ 2147483646 h 449"/>
                    <a:gd name="T40" fmla="*/ 2147483646 w 634"/>
                    <a:gd name="T41" fmla="*/ 2147483646 h 449"/>
                    <a:gd name="T42" fmla="*/ 2147483646 w 634"/>
                    <a:gd name="T43" fmla="*/ 2147483646 h 449"/>
                    <a:gd name="T44" fmla="*/ 2147483646 w 634"/>
                    <a:gd name="T45" fmla="*/ 2147483646 h 449"/>
                    <a:gd name="T46" fmla="*/ 2147483646 w 634"/>
                    <a:gd name="T47" fmla="*/ 2147483646 h 449"/>
                    <a:gd name="T48" fmla="*/ 2147483646 w 634"/>
                    <a:gd name="T49" fmla="*/ 2147483646 h 449"/>
                    <a:gd name="T50" fmla="*/ 2147483646 w 634"/>
                    <a:gd name="T51" fmla="*/ 2147483646 h 449"/>
                    <a:gd name="T52" fmla="*/ 2147483646 w 634"/>
                    <a:gd name="T53" fmla="*/ 2147483646 h 449"/>
                    <a:gd name="T54" fmla="*/ 2147483646 w 634"/>
                    <a:gd name="T55" fmla="*/ 2147483646 h 449"/>
                    <a:gd name="T56" fmla="*/ 2147483646 w 634"/>
                    <a:gd name="T57" fmla="*/ 2147483646 h 449"/>
                    <a:gd name="T58" fmla="*/ 2147483646 w 634"/>
                    <a:gd name="T59" fmla="*/ 2147483646 h 449"/>
                    <a:gd name="T60" fmla="*/ 2147483646 w 634"/>
                    <a:gd name="T61" fmla="*/ 2147483646 h 449"/>
                    <a:gd name="T62" fmla="*/ 2147483646 w 634"/>
                    <a:gd name="T63" fmla="*/ 2147483646 h 449"/>
                    <a:gd name="T64" fmla="*/ 2147483646 w 634"/>
                    <a:gd name="T65" fmla="*/ 2147483646 h 449"/>
                    <a:gd name="T66" fmla="*/ 2147483646 w 634"/>
                    <a:gd name="T67" fmla="*/ 2147483646 h 449"/>
                    <a:gd name="T68" fmla="*/ 2147483646 w 634"/>
                    <a:gd name="T69" fmla="*/ 2147483646 h 449"/>
                    <a:gd name="T70" fmla="*/ 2147483646 w 634"/>
                    <a:gd name="T71" fmla="*/ 2147483646 h 449"/>
                    <a:gd name="T72" fmla="*/ 2147483646 w 634"/>
                    <a:gd name="T73" fmla="*/ 2147483646 h 449"/>
                    <a:gd name="T74" fmla="*/ 2147483646 w 634"/>
                    <a:gd name="T75" fmla="*/ 2147483646 h 449"/>
                    <a:gd name="T76" fmla="*/ 2147483646 w 634"/>
                    <a:gd name="T77" fmla="*/ 2147483646 h 449"/>
                    <a:gd name="T78" fmla="*/ 2147483646 w 634"/>
                    <a:gd name="T79" fmla="*/ 2147483646 h 449"/>
                    <a:gd name="T80" fmla="*/ 2147483646 w 634"/>
                    <a:gd name="T81" fmla="*/ 2147483646 h 449"/>
                    <a:gd name="T82" fmla="*/ 2147483646 w 634"/>
                    <a:gd name="T83" fmla="*/ 2147483646 h 449"/>
                    <a:gd name="T84" fmla="*/ 2147483646 w 634"/>
                    <a:gd name="T85" fmla="*/ 2147483646 h 449"/>
                    <a:gd name="T86" fmla="*/ 2147483646 w 634"/>
                    <a:gd name="T87" fmla="*/ 2147483646 h 449"/>
                    <a:gd name="T88" fmla="*/ 2147483646 w 634"/>
                    <a:gd name="T89" fmla="*/ 2147483646 h 449"/>
                    <a:gd name="T90" fmla="*/ 2147483646 w 634"/>
                    <a:gd name="T91" fmla="*/ 2147483646 h 449"/>
                    <a:gd name="T92" fmla="*/ 2147483646 w 634"/>
                    <a:gd name="T93" fmla="*/ 2147483646 h 449"/>
                    <a:gd name="T94" fmla="*/ 2147483646 w 634"/>
                    <a:gd name="T95" fmla="*/ 2147483646 h 449"/>
                    <a:gd name="T96" fmla="*/ 2147483646 w 634"/>
                    <a:gd name="T97" fmla="*/ 2147483646 h 449"/>
                    <a:gd name="T98" fmla="*/ 2147483646 w 634"/>
                    <a:gd name="T99" fmla="*/ 2147483646 h 449"/>
                    <a:gd name="T100" fmla="*/ 2147483646 w 634"/>
                    <a:gd name="T101" fmla="*/ 2147483646 h 449"/>
                    <a:gd name="T102" fmla="*/ 2147483646 w 634"/>
                    <a:gd name="T103" fmla="*/ 2147483646 h 449"/>
                    <a:gd name="T104" fmla="*/ 2147483646 w 634"/>
                    <a:gd name="T105" fmla="*/ 2147483646 h 449"/>
                    <a:gd name="T106" fmla="*/ 2147483646 w 634"/>
                    <a:gd name="T107" fmla="*/ 2147483646 h 449"/>
                    <a:gd name="T108" fmla="*/ 2147483646 w 634"/>
                    <a:gd name="T109" fmla="*/ 2147483646 h 449"/>
                    <a:gd name="T110" fmla="*/ 2147483646 w 634"/>
                    <a:gd name="T111" fmla="*/ 2147483646 h 449"/>
                    <a:gd name="T112" fmla="*/ 2147483646 w 634"/>
                    <a:gd name="T113" fmla="*/ 2147483646 h 449"/>
                    <a:gd name="T114" fmla="*/ 2147483646 w 634"/>
                    <a:gd name="T115" fmla="*/ 2147483646 h 449"/>
                    <a:gd name="T116" fmla="*/ 2147483646 w 634"/>
                    <a:gd name="T117" fmla="*/ 2147483646 h 449"/>
                    <a:gd name="T118" fmla="*/ 2147483646 w 634"/>
                    <a:gd name="T119" fmla="*/ 2147483646 h 449"/>
                    <a:gd name="T120" fmla="*/ 2147483646 w 634"/>
                    <a:gd name="T121" fmla="*/ 2147483646 h 449"/>
                    <a:gd name="T122" fmla="*/ 2147483646 w 634"/>
                    <a:gd name="T123" fmla="*/ 2147483646 h 449"/>
                    <a:gd name="T124" fmla="*/ 2147483646 w 634"/>
                    <a:gd name="T125" fmla="*/ 2147483646 h 44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34"/>
                    <a:gd name="T190" fmla="*/ 0 h 449"/>
                    <a:gd name="T191" fmla="*/ 634 w 634"/>
                    <a:gd name="T192" fmla="*/ 449 h 44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34" h="449">
                      <a:moveTo>
                        <a:pt x="159" y="7"/>
                      </a:moveTo>
                      <a:lnTo>
                        <a:pt x="160" y="7"/>
                      </a:lnTo>
                      <a:lnTo>
                        <a:pt x="160" y="9"/>
                      </a:lnTo>
                      <a:lnTo>
                        <a:pt x="161" y="9"/>
                      </a:lnTo>
                      <a:lnTo>
                        <a:pt x="161" y="11"/>
                      </a:lnTo>
                      <a:lnTo>
                        <a:pt x="162" y="9"/>
                      </a:lnTo>
                      <a:lnTo>
                        <a:pt x="163" y="9"/>
                      </a:lnTo>
                      <a:lnTo>
                        <a:pt x="164" y="8"/>
                      </a:lnTo>
                      <a:lnTo>
                        <a:pt x="165" y="8"/>
                      </a:lnTo>
                      <a:lnTo>
                        <a:pt x="165" y="7"/>
                      </a:lnTo>
                      <a:lnTo>
                        <a:pt x="166" y="7"/>
                      </a:lnTo>
                      <a:lnTo>
                        <a:pt x="167" y="6"/>
                      </a:lnTo>
                      <a:lnTo>
                        <a:pt x="168" y="5"/>
                      </a:lnTo>
                      <a:lnTo>
                        <a:pt x="169" y="5"/>
                      </a:lnTo>
                      <a:lnTo>
                        <a:pt x="170" y="4"/>
                      </a:lnTo>
                      <a:lnTo>
                        <a:pt x="171" y="3"/>
                      </a:lnTo>
                      <a:lnTo>
                        <a:pt x="173" y="2"/>
                      </a:lnTo>
                      <a:lnTo>
                        <a:pt x="176" y="2"/>
                      </a:lnTo>
                      <a:lnTo>
                        <a:pt x="177" y="2"/>
                      </a:lnTo>
                      <a:lnTo>
                        <a:pt x="178" y="2"/>
                      </a:lnTo>
                      <a:lnTo>
                        <a:pt x="179" y="3"/>
                      </a:lnTo>
                      <a:lnTo>
                        <a:pt x="181" y="4"/>
                      </a:lnTo>
                      <a:lnTo>
                        <a:pt x="183" y="6"/>
                      </a:lnTo>
                      <a:lnTo>
                        <a:pt x="184" y="7"/>
                      </a:lnTo>
                      <a:lnTo>
                        <a:pt x="185" y="7"/>
                      </a:lnTo>
                      <a:lnTo>
                        <a:pt x="185" y="6"/>
                      </a:lnTo>
                      <a:lnTo>
                        <a:pt x="187" y="6"/>
                      </a:lnTo>
                      <a:lnTo>
                        <a:pt x="188" y="5"/>
                      </a:lnTo>
                      <a:lnTo>
                        <a:pt x="189" y="6"/>
                      </a:lnTo>
                      <a:lnTo>
                        <a:pt x="191" y="6"/>
                      </a:lnTo>
                      <a:lnTo>
                        <a:pt x="193" y="7"/>
                      </a:lnTo>
                      <a:lnTo>
                        <a:pt x="194" y="7"/>
                      </a:lnTo>
                      <a:lnTo>
                        <a:pt x="196" y="9"/>
                      </a:lnTo>
                      <a:lnTo>
                        <a:pt x="197" y="9"/>
                      </a:lnTo>
                      <a:lnTo>
                        <a:pt x="198" y="9"/>
                      </a:lnTo>
                      <a:lnTo>
                        <a:pt x="199" y="9"/>
                      </a:lnTo>
                      <a:lnTo>
                        <a:pt x="200" y="9"/>
                      </a:lnTo>
                      <a:lnTo>
                        <a:pt x="203" y="8"/>
                      </a:lnTo>
                      <a:lnTo>
                        <a:pt x="205" y="6"/>
                      </a:lnTo>
                      <a:lnTo>
                        <a:pt x="206" y="6"/>
                      </a:lnTo>
                      <a:lnTo>
                        <a:pt x="207" y="5"/>
                      </a:lnTo>
                      <a:lnTo>
                        <a:pt x="208" y="4"/>
                      </a:lnTo>
                      <a:lnTo>
                        <a:pt x="209" y="4"/>
                      </a:lnTo>
                      <a:lnTo>
                        <a:pt x="210" y="3"/>
                      </a:lnTo>
                      <a:lnTo>
                        <a:pt x="211" y="3"/>
                      </a:lnTo>
                      <a:lnTo>
                        <a:pt x="212" y="4"/>
                      </a:lnTo>
                      <a:lnTo>
                        <a:pt x="212" y="5"/>
                      </a:lnTo>
                      <a:lnTo>
                        <a:pt x="212" y="6"/>
                      </a:lnTo>
                      <a:lnTo>
                        <a:pt x="214" y="7"/>
                      </a:lnTo>
                      <a:lnTo>
                        <a:pt x="214" y="8"/>
                      </a:lnTo>
                      <a:lnTo>
                        <a:pt x="215" y="9"/>
                      </a:lnTo>
                      <a:lnTo>
                        <a:pt x="216" y="9"/>
                      </a:lnTo>
                      <a:lnTo>
                        <a:pt x="218" y="11"/>
                      </a:lnTo>
                      <a:lnTo>
                        <a:pt x="219" y="11"/>
                      </a:lnTo>
                      <a:lnTo>
                        <a:pt x="220" y="11"/>
                      </a:lnTo>
                      <a:lnTo>
                        <a:pt x="222" y="9"/>
                      </a:lnTo>
                      <a:lnTo>
                        <a:pt x="223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7" y="9"/>
                      </a:lnTo>
                      <a:lnTo>
                        <a:pt x="228" y="9"/>
                      </a:lnTo>
                      <a:lnTo>
                        <a:pt x="230" y="10"/>
                      </a:lnTo>
                      <a:lnTo>
                        <a:pt x="231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6" y="11"/>
                      </a:lnTo>
                      <a:lnTo>
                        <a:pt x="237" y="12"/>
                      </a:lnTo>
                      <a:lnTo>
                        <a:pt x="238" y="12"/>
                      </a:lnTo>
                      <a:lnTo>
                        <a:pt x="239" y="11"/>
                      </a:lnTo>
                      <a:lnTo>
                        <a:pt x="241" y="10"/>
                      </a:lnTo>
                      <a:lnTo>
                        <a:pt x="242" y="10"/>
                      </a:lnTo>
                      <a:lnTo>
                        <a:pt x="243" y="10"/>
                      </a:lnTo>
                      <a:lnTo>
                        <a:pt x="244" y="11"/>
                      </a:lnTo>
                      <a:lnTo>
                        <a:pt x="245" y="11"/>
                      </a:lnTo>
                      <a:lnTo>
                        <a:pt x="245" y="12"/>
                      </a:lnTo>
                      <a:lnTo>
                        <a:pt x="245" y="13"/>
                      </a:lnTo>
                      <a:lnTo>
                        <a:pt x="245" y="14"/>
                      </a:lnTo>
                      <a:lnTo>
                        <a:pt x="245" y="16"/>
                      </a:lnTo>
                      <a:lnTo>
                        <a:pt x="246" y="17"/>
                      </a:lnTo>
                      <a:lnTo>
                        <a:pt x="246" y="16"/>
                      </a:lnTo>
                      <a:lnTo>
                        <a:pt x="247" y="16"/>
                      </a:lnTo>
                      <a:lnTo>
                        <a:pt x="248" y="15"/>
                      </a:lnTo>
                      <a:lnTo>
                        <a:pt x="249" y="15"/>
                      </a:lnTo>
                      <a:lnTo>
                        <a:pt x="250" y="14"/>
                      </a:lnTo>
                      <a:lnTo>
                        <a:pt x="252" y="14"/>
                      </a:lnTo>
                      <a:lnTo>
                        <a:pt x="252" y="13"/>
                      </a:lnTo>
                      <a:lnTo>
                        <a:pt x="252" y="12"/>
                      </a:lnTo>
                      <a:lnTo>
                        <a:pt x="252" y="11"/>
                      </a:lnTo>
                      <a:lnTo>
                        <a:pt x="252" y="10"/>
                      </a:lnTo>
                      <a:lnTo>
                        <a:pt x="252" y="9"/>
                      </a:lnTo>
                      <a:lnTo>
                        <a:pt x="252" y="7"/>
                      </a:lnTo>
                      <a:lnTo>
                        <a:pt x="253" y="6"/>
                      </a:lnTo>
                      <a:lnTo>
                        <a:pt x="253" y="5"/>
                      </a:lnTo>
                      <a:lnTo>
                        <a:pt x="254" y="3"/>
                      </a:lnTo>
                      <a:lnTo>
                        <a:pt x="255" y="2"/>
                      </a:lnTo>
                      <a:lnTo>
                        <a:pt x="255" y="1"/>
                      </a:lnTo>
                      <a:lnTo>
                        <a:pt x="256" y="0"/>
                      </a:lnTo>
                      <a:lnTo>
                        <a:pt x="257" y="0"/>
                      </a:lnTo>
                      <a:lnTo>
                        <a:pt x="258" y="0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2" y="2"/>
                      </a:lnTo>
                      <a:lnTo>
                        <a:pt x="262" y="3"/>
                      </a:lnTo>
                      <a:lnTo>
                        <a:pt x="263" y="3"/>
                      </a:lnTo>
                      <a:lnTo>
                        <a:pt x="265" y="3"/>
                      </a:lnTo>
                      <a:lnTo>
                        <a:pt x="267" y="3"/>
                      </a:lnTo>
                      <a:lnTo>
                        <a:pt x="268" y="4"/>
                      </a:lnTo>
                      <a:lnTo>
                        <a:pt x="269" y="4"/>
                      </a:lnTo>
                      <a:lnTo>
                        <a:pt x="272" y="6"/>
                      </a:lnTo>
                      <a:lnTo>
                        <a:pt x="274" y="6"/>
                      </a:lnTo>
                      <a:lnTo>
                        <a:pt x="274" y="7"/>
                      </a:lnTo>
                      <a:lnTo>
                        <a:pt x="275" y="7"/>
                      </a:lnTo>
                      <a:lnTo>
                        <a:pt x="276" y="9"/>
                      </a:lnTo>
                      <a:lnTo>
                        <a:pt x="277" y="10"/>
                      </a:lnTo>
                      <a:lnTo>
                        <a:pt x="278" y="10"/>
                      </a:lnTo>
                      <a:lnTo>
                        <a:pt x="278" y="11"/>
                      </a:lnTo>
                      <a:lnTo>
                        <a:pt x="279" y="11"/>
                      </a:lnTo>
                      <a:lnTo>
                        <a:pt x="280" y="13"/>
                      </a:lnTo>
                      <a:lnTo>
                        <a:pt x="281" y="13"/>
                      </a:lnTo>
                      <a:lnTo>
                        <a:pt x="282" y="14"/>
                      </a:lnTo>
                      <a:lnTo>
                        <a:pt x="283" y="14"/>
                      </a:lnTo>
                      <a:lnTo>
                        <a:pt x="284" y="13"/>
                      </a:lnTo>
                      <a:lnTo>
                        <a:pt x="285" y="13"/>
                      </a:lnTo>
                      <a:lnTo>
                        <a:pt x="286" y="13"/>
                      </a:lnTo>
                      <a:lnTo>
                        <a:pt x="288" y="13"/>
                      </a:lnTo>
                      <a:lnTo>
                        <a:pt x="289" y="13"/>
                      </a:lnTo>
                      <a:lnTo>
                        <a:pt x="289" y="12"/>
                      </a:lnTo>
                      <a:lnTo>
                        <a:pt x="290" y="12"/>
                      </a:lnTo>
                      <a:lnTo>
                        <a:pt x="292" y="13"/>
                      </a:lnTo>
                      <a:lnTo>
                        <a:pt x="293" y="13"/>
                      </a:lnTo>
                      <a:lnTo>
                        <a:pt x="294" y="13"/>
                      </a:lnTo>
                      <a:lnTo>
                        <a:pt x="294" y="16"/>
                      </a:lnTo>
                      <a:lnTo>
                        <a:pt x="294" y="17"/>
                      </a:lnTo>
                      <a:lnTo>
                        <a:pt x="295" y="18"/>
                      </a:lnTo>
                      <a:lnTo>
                        <a:pt x="296" y="18"/>
                      </a:lnTo>
                      <a:lnTo>
                        <a:pt x="297" y="18"/>
                      </a:lnTo>
                      <a:lnTo>
                        <a:pt x="298" y="18"/>
                      </a:lnTo>
                      <a:lnTo>
                        <a:pt x="299" y="18"/>
                      </a:lnTo>
                      <a:lnTo>
                        <a:pt x="301" y="17"/>
                      </a:lnTo>
                      <a:lnTo>
                        <a:pt x="302" y="17"/>
                      </a:lnTo>
                      <a:lnTo>
                        <a:pt x="304" y="18"/>
                      </a:lnTo>
                      <a:lnTo>
                        <a:pt x="304" y="17"/>
                      </a:lnTo>
                      <a:lnTo>
                        <a:pt x="304" y="18"/>
                      </a:lnTo>
                      <a:lnTo>
                        <a:pt x="305" y="18"/>
                      </a:lnTo>
                      <a:lnTo>
                        <a:pt x="307" y="20"/>
                      </a:lnTo>
                      <a:lnTo>
                        <a:pt x="308" y="21"/>
                      </a:lnTo>
                      <a:lnTo>
                        <a:pt x="309" y="21"/>
                      </a:lnTo>
                      <a:lnTo>
                        <a:pt x="310" y="22"/>
                      </a:lnTo>
                      <a:lnTo>
                        <a:pt x="311" y="22"/>
                      </a:lnTo>
                      <a:lnTo>
                        <a:pt x="312" y="21"/>
                      </a:lnTo>
                      <a:lnTo>
                        <a:pt x="313" y="21"/>
                      </a:lnTo>
                      <a:lnTo>
                        <a:pt x="314" y="21"/>
                      </a:lnTo>
                      <a:lnTo>
                        <a:pt x="315" y="21"/>
                      </a:lnTo>
                      <a:lnTo>
                        <a:pt x="315" y="22"/>
                      </a:lnTo>
                      <a:lnTo>
                        <a:pt x="316" y="22"/>
                      </a:lnTo>
                      <a:lnTo>
                        <a:pt x="318" y="21"/>
                      </a:lnTo>
                      <a:lnTo>
                        <a:pt x="319" y="20"/>
                      </a:lnTo>
                      <a:lnTo>
                        <a:pt x="320" y="20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3" y="18"/>
                      </a:lnTo>
                      <a:lnTo>
                        <a:pt x="324" y="18"/>
                      </a:lnTo>
                      <a:lnTo>
                        <a:pt x="324" y="19"/>
                      </a:lnTo>
                      <a:lnTo>
                        <a:pt x="325" y="19"/>
                      </a:lnTo>
                      <a:lnTo>
                        <a:pt x="326" y="20"/>
                      </a:lnTo>
                      <a:lnTo>
                        <a:pt x="327" y="20"/>
                      </a:lnTo>
                      <a:lnTo>
                        <a:pt x="328" y="20"/>
                      </a:lnTo>
                      <a:lnTo>
                        <a:pt x="328" y="19"/>
                      </a:lnTo>
                      <a:lnTo>
                        <a:pt x="329" y="19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3" y="20"/>
                      </a:lnTo>
                      <a:lnTo>
                        <a:pt x="335" y="21"/>
                      </a:lnTo>
                      <a:lnTo>
                        <a:pt x="336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40" y="21"/>
                      </a:lnTo>
                      <a:lnTo>
                        <a:pt x="341" y="22"/>
                      </a:lnTo>
                      <a:lnTo>
                        <a:pt x="342" y="23"/>
                      </a:lnTo>
                      <a:lnTo>
                        <a:pt x="342" y="24"/>
                      </a:lnTo>
                      <a:lnTo>
                        <a:pt x="342" y="25"/>
                      </a:lnTo>
                      <a:lnTo>
                        <a:pt x="343" y="26"/>
                      </a:lnTo>
                      <a:lnTo>
                        <a:pt x="344" y="27"/>
                      </a:lnTo>
                      <a:lnTo>
                        <a:pt x="345" y="27"/>
                      </a:lnTo>
                      <a:lnTo>
                        <a:pt x="346" y="27"/>
                      </a:lnTo>
                      <a:lnTo>
                        <a:pt x="347" y="27"/>
                      </a:lnTo>
                      <a:lnTo>
                        <a:pt x="347" y="28"/>
                      </a:lnTo>
                      <a:lnTo>
                        <a:pt x="348" y="28"/>
                      </a:lnTo>
                      <a:lnTo>
                        <a:pt x="349" y="30"/>
                      </a:lnTo>
                      <a:lnTo>
                        <a:pt x="350" y="30"/>
                      </a:lnTo>
                      <a:lnTo>
                        <a:pt x="352" y="31"/>
                      </a:lnTo>
                      <a:lnTo>
                        <a:pt x="353" y="31"/>
                      </a:lnTo>
                      <a:lnTo>
                        <a:pt x="355" y="31"/>
                      </a:lnTo>
                      <a:lnTo>
                        <a:pt x="356" y="31"/>
                      </a:lnTo>
                      <a:lnTo>
                        <a:pt x="357" y="32"/>
                      </a:lnTo>
                      <a:lnTo>
                        <a:pt x="358" y="32"/>
                      </a:lnTo>
                      <a:lnTo>
                        <a:pt x="359" y="32"/>
                      </a:lnTo>
                      <a:lnTo>
                        <a:pt x="360" y="33"/>
                      </a:lnTo>
                      <a:lnTo>
                        <a:pt x="364" y="35"/>
                      </a:lnTo>
                      <a:lnTo>
                        <a:pt x="365" y="35"/>
                      </a:lnTo>
                      <a:lnTo>
                        <a:pt x="366" y="34"/>
                      </a:lnTo>
                      <a:lnTo>
                        <a:pt x="367" y="34"/>
                      </a:lnTo>
                      <a:lnTo>
                        <a:pt x="368" y="35"/>
                      </a:lnTo>
                      <a:lnTo>
                        <a:pt x="369" y="35"/>
                      </a:lnTo>
                      <a:lnTo>
                        <a:pt x="369" y="36"/>
                      </a:lnTo>
                      <a:lnTo>
                        <a:pt x="370" y="37"/>
                      </a:lnTo>
                      <a:lnTo>
                        <a:pt x="371" y="37"/>
                      </a:lnTo>
                      <a:lnTo>
                        <a:pt x="372" y="36"/>
                      </a:lnTo>
                      <a:lnTo>
                        <a:pt x="373" y="36"/>
                      </a:lnTo>
                      <a:lnTo>
                        <a:pt x="375" y="36"/>
                      </a:lnTo>
                      <a:lnTo>
                        <a:pt x="376" y="36"/>
                      </a:lnTo>
                      <a:lnTo>
                        <a:pt x="377" y="37"/>
                      </a:lnTo>
                      <a:lnTo>
                        <a:pt x="378" y="38"/>
                      </a:lnTo>
                      <a:lnTo>
                        <a:pt x="379" y="39"/>
                      </a:lnTo>
                      <a:lnTo>
                        <a:pt x="380" y="40"/>
                      </a:lnTo>
                      <a:lnTo>
                        <a:pt x="380" y="41"/>
                      </a:lnTo>
                      <a:lnTo>
                        <a:pt x="380" y="43"/>
                      </a:lnTo>
                      <a:lnTo>
                        <a:pt x="381" y="43"/>
                      </a:lnTo>
                      <a:lnTo>
                        <a:pt x="381" y="44"/>
                      </a:lnTo>
                      <a:lnTo>
                        <a:pt x="382" y="45"/>
                      </a:lnTo>
                      <a:lnTo>
                        <a:pt x="383" y="46"/>
                      </a:lnTo>
                      <a:lnTo>
                        <a:pt x="384" y="46"/>
                      </a:lnTo>
                      <a:lnTo>
                        <a:pt x="384" y="47"/>
                      </a:lnTo>
                      <a:lnTo>
                        <a:pt x="384" y="48"/>
                      </a:lnTo>
                      <a:lnTo>
                        <a:pt x="384" y="49"/>
                      </a:lnTo>
                      <a:lnTo>
                        <a:pt x="383" y="50"/>
                      </a:lnTo>
                      <a:lnTo>
                        <a:pt x="383" y="51"/>
                      </a:lnTo>
                      <a:lnTo>
                        <a:pt x="383" y="52"/>
                      </a:lnTo>
                      <a:lnTo>
                        <a:pt x="383" y="53"/>
                      </a:lnTo>
                      <a:lnTo>
                        <a:pt x="384" y="53"/>
                      </a:lnTo>
                      <a:lnTo>
                        <a:pt x="385" y="53"/>
                      </a:lnTo>
                      <a:lnTo>
                        <a:pt x="386" y="53"/>
                      </a:lnTo>
                      <a:lnTo>
                        <a:pt x="387" y="53"/>
                      </a:lnTo>
                      <a:lnTo>
                        <a:pt x="388" y="53"/>
                      </a:lnTo>
                      <a:lnTo>
                        <a:pt x="388" y="54"/>
                      </a:lnTo>
                      <a:lnTo>
                        <a:pt x="389" y="54"/>
                      </a:lnTo>
                      <a:lnTo>
                        <a:pt x="389" y="55"/>
                      </a:lnTo>
                      <a:lnTo>
                        <a:pt x="390" y="55"/>
                      </a:lnTo>
                      <a:lnTo>
                        <a:pt x="390" y="54"/>
                      </a:lnTo>
                      <a:lnTo>
                        <a:pt x="392" y="54"/>
                      </a:lnTo>
                      <a:lnTo>
                        <a:pt x="392" y="53"/>
                      </a:lnTo>
                      <a:lnTo>
                        <a:pt x="393" y="53"/>
                      </a:lnTo>
                      <a:lnTo>
                        <a:pt x="394" y="50"/>
                      </a:lnTo>
                      <a:lnTo>
                        <a:pt x="395" y="49"/>
                      </a:lnTo>
                      <a:lnTo>
                        <a:pt x="396" y="48"/>
                      </a:lnTo>
                      <a:lnTo>
                        <a:pt x="397" y="48"/>
                      </a:lnTo>
                      <a:lnTo>
                        <a:pt x="398" y="48"/>
                      </a:lnTo>
                      <a:lnTo>
                        <a:pt x="399" y="48"/>
                      </a:lnTo>
                      <a:lnTo>
                        <a:pt x="399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4" y="50"/>
                      </a:lnTo>
                      <a:lnTo>
                        <a:pt x="405" y="49"/>
                      </a:lnTo>
                      <a:lnTo>
                        <a:pt x="406" y="49"/>
                      </a:lnTo>
                      <a:lnTo>
                        <a:pt x="407" y="50"/>
                      </a:lnTo>
                      <a:lnTo>
                        <a:pt x="409" y="50"/>
                      </a:lnTo>
                      <a:lnTo>
                        <a:pt x="410" y="51"/>
                      </a:lnTo>
                      <a:lnTo>
                        <a:pt x="410" y="53"/>
                      </a:lnTo>
                      <a:lnTo>
                        <a:pt x="411" y="54"/>
                      </a:lnTo>
                      <a:lnTo>
                        <a:pt x="412" y="54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4" y="53"/>
                      </a:lnTo>
                      <a:lnTo>
                        <a:pt x="416" y="54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9" y="55"/>
                      </a:lnTo>
                      <a:lnTo>
                        <a:pt x="420" y="54"/>
                      </a:lnTo>
                      <a:lnTo>
                        <a:pt x="421" y="53"/>
                      </a:lnTo>
                      <a:lnTo>
                        <a:pt x="421" y="52"/>
                      </a:lnTo>
                      <a:lnTo>
                        <a:pt x="421" y="51"/>
                      </a:lnTo>
                      <a:lnTo>
                        <a:pt x="423" y="50"/>
                      </a:lnTo>
                      <a:lnTo>
                        <a:pt x="424" y="51"/>
                      </a:lnTo>
                      <a:lnTo>
                        <a:pt x="424" y="50"/>
                      </a:lnTo>
                      <a:lnTo>
                        <a:pt x="425" y="51"/>
                      </a:lnTo>
                      <a:lnTo>
                        <a:pt x="426" y="52"/>
                      </a:lnTo>
                      <a:lnTo>
                        <a:pt x="428" y="54"/>
                      </a:lnTo>
                      <a:lnTo>
                        <a:pt x="428" y="55"/>
                      </a:lnTo>
                      <a:lnTo>
                        <a:pt x="429" y="55"/>
                      </a:lnTo>
                      <a:lnTo>
                        <a:pt x="430" y="56"/>
                      </a:lnTo>
                      <a:lnTo>
                        <a:pt x="431" y="55"/>
                      </a:lnTo>
                      <a:lnTo>
                        <a:pt x="432" y="55"/>
                      </a:lnTo>
                      <a:lnTo>
                        <a:pt x="432" y="54"/>
                      </a:lnTo>
                      <a:lnTo>
                        <a:pt x="433" y="54"/>
                      </a:lnTo>
                      <a:lnTo>
                        <a:pt x="434" y="54"/>
                      </a:lnTo>
                      <a:lnTo>
                        <a:pt x="435" y="54"/>
                      </a:lnTo>
                      <a:lnTo>
                        <a:pt x="436" y="55"/>
                      </a:lnTo>
                      <a:lnTo>
                        <a:pt x="437" y="55"/>
                      </a:lnTo>
                      <a:lnTo>
                        <a:pt x="437" y="56"/>
                      </a:lnTo>
                      <a:lnTo>
                        <a:pt x="438" y="56"/>
                      </a:lnTo>
                      <a:lnTo>
                        <a:pt x="439" y="56"/>
                      </a:lnTo>
                      <a:lnTo>
                        <a:pt x="440" y="56"/>
                      </a:lnTo>
                      <a:lnTo>
                        <a:pt x="441" y="57"/>
                      </a:lnTo>
                      <a:lnTo>
                        <a:pt x="442" y="56"/>
                      </a:lnTo>
                      <a:lnTo>
                        <a:pt x="443" y="57"/>
                      </a:lnTo>
                      <a:lnTo>
                        <a:pt x="444" y="56"/>
                      </a:lnTo>
                      <a:lnTo>
                        <a:pt x="445" y="56"/>
                      </a:lnTo>
                      <a:lnTo>
                        <a:pt x="446" y="55"/>
                      </a:lnTo>
                      <a:lnTo>
                        <a:pt x="447" y="55"/>
                      </a:lnTo>
                      <a:lnTo>
                        <a:pt x="448" y="56"/>
                      </a:lnTo>
                      <a:lnTo>
                        <a:pt x="449" y="56"/>
                      </a:lnTo>
                      <a:lnTo>
                        <a:pt x="450" y="56"/>
                      </a:lnTo>
                      <a:lnTo>
                        <a:pt x="451" y="55"/>
                      </a:lnTo>
                      <a:lnTo>
                        <a:pt x="452" y="54"/>
                      </a:lnTo>
                      <a:lnTo>
                        <a:pt x="454" y="54"/>
                      </a:lnTo>
                      <a:lnTo>
                        <a:pt x="454" y="55"/>
                      </a:lnTo>
                      <a:lnTo>
                        <a:pt x="455" y="55"/>
                      </a:lnTo>
                      <a:lnTo>
                        <a:pt x="455" y="54"/>
                      </a:lnTo>
                      <a:lnTo>
                        <a:pt x="456" y="54"/>
                      </a:lnTo>
                      <a:lnTo>
                        <a:pt x="457" y="52"/>
                      </a:lnTo>
                      <a:lnTo>
                        <a:pt x="458" y="53"/>
                      </a:lnTo>
                      <a:lnTo>
                        <a:pt x="459" y="53"/>
                      </a:lnTo>
                      <a:lnTo>
                        <a:pt x="460" y="53"/>
                      </a:lnTo>
                      <a:lnTo>
                        <a:pt x="460" y="54"/>
                      </a:lnTo>
                      <a:lnTo>
                        <a:pt x="461" y="55"/>
                      </a:lnTo>
                      <a:lnTo>
                        <a:pt x="462" y="55"/>
                      </a:lnTo>
                      <a:lnTo>
                        <a:pt x="462" y="54"/>
                      </a:lnTo>
                      <a:lnTo>
                        <a:pt x="462" y="53"/>
                      </a:lnTo>
                      <a:lnTo>
                        <a:pt x="462" y="52"/>
                      </a:lnTo>
                      <a:lnTo>
                        <a:pt x="463" y="52"/>
                      </a:lnTo>
                      <a:lnTo>
                        <a:pt x="464" y="52"/>
                      </a:lnTo>
                      <a:lnTo>
                        <a:pt x="464" y="53"/>
                      </a:lnTo>
                      <a:lnTo>
                        <a:pt x="465" y="54"/>
                      </a:lnTo>
                      <a:lnTo>
                        <a:pt x="465" y="55"/>
                      </a:lnTo>
                      <a:lnTo>
                        <a:pt x="465" y="56"/>
                      </a:lnTo>
                      <a:lnTo>
                        <a:pt x="465" y="57"/>
                      </a:lnTo>
                      <a:lnTo>
                        <a:pt x="464" y="58"/>
                      </a:lnTo>
                      <a:lnTo>
                        <a:pt x="464" y="59"/>
                      </a:lnTo>
                      <a:lnTo>
                        <a:pt x="465" y="60"/>
                      </a:lnTo>
                      <a:lnTo>
                        <a:pt x="466" y="61"/>
                      </a:lnTo>
                      <a:lnTo>
                        <a:pt x="467" y="61"/>
                      </a:lnTo>
                      <a:lnTo>
                        <a:pt x="468" y="61"/>
                      </a:lnTo>
                      <a:lnTo>
                        <a:pt x="468" y="62"/>
                      </a:lnTo>
                      <a:lnTo>
                        <a:pt x="469" y="62"/>
                      </a:lnTo>
                      <a:lnTo>
                        <a:pt x="470" y="63"/>
                      </a:lnTo>
                      <a:lnTo>
                        <a:pt x="471" y="63"/>
                      </a:lnTo>
                      <a:lnTo>
                        <a:pt x="471" y="64"/>
                      </a:lnTo>
                      <a:lnTo>
                        <a:pt x="470" y="64"/>
                      </a:lnTo>
                      <a:lnTo>
                        <a:pt x="470" y="65"/>
                      </a:lnTo>
                      <a:lnTo>
                        <a:pt x="469" y="66"/>
                      </a:lnTo>
                      <a:lnTo>
                        <a:pt x="469" y="67"/>
                      </a:lnTo>
                      <a:lnTo>
                        <a:pt x="469" y="69"/>
                      </a:lnTo>
                      <a:lnTo>
                        <a:pt x="470" y="69"/>
                      </a:lnTo>
                      <a:lnTo>
                        <a:pt x="471" y="70"/>
                      </a:lnTo>
                      <a:lnTo>
                        <a:pt x="472" y="70"/>
                      </a:lnTo>
                      <a:lnTo>
                        <a:pt x="473" y="71"/>
                      </a:lnTo>
                      <a:lnTo>
                        <a:pt x="474" y="71"/>
                      </a:lnTo>
                      <a:lnTo>
                        <a:pt x="475" y="71"/>
                      </a:lnTo>
                      <a:lnTo>
                        <a:pt x="476" y="71"/>
                      </a:lnTo>
                      <a:lnTo>
                        <a:pt x="477" y="71"/>
                      </a:lnTo>
                      <a:lnTo>
                        <a:pt x="477" y="72"/>
                      </a:lnTo>
                      <a:lnTo>
                        <a:pt x="478" y="72"/>
                      </a:lnTo>
                      <a:lnTo>
                        <a:pt x="479" y="72"/>
                      </a:lnTo>
                      <a:lnTo>
                        <a:pt x="479" y="73"/>
                      </a:lnTo>
                      <a:lnTo>
                        <a:pt x="479" y="74"/>
                      </a:lnTo>
                      <a:lnTo>
                        <a:pt x="480" y="74"/>
                      </a:lnTo>
                      <a:lnTo>
                        <a:pt x="481" y="75"/>
                      </a:lnTo>
                      <a:lnTo>
                        <a:pt x="482" y="75"/>
                      </a:lnTo>
                      <a:lnTo>
                        <a:pt x="483" y="75"/>
                      </a:lnTo>
                      <a:lnTo>
                        <a:pt x="484" y="75"/>
                      </a:lnTo>
                      <a:lnTo>
                        <a:pt x="485" y="75"/>
                      </a:lnTo>
                      <a:lnTo>
                        <a:pt x="486" y="75"/>
                      </a:lnTo>
                      <a:lnTo>
                        <a:pt x="486" y="76"/>
                      </a:lnTo>
                      <a:lnTo>
                        <a:pt x="487" y="76"/>
                      </a:lnTo>
                      <a:lnTo>
                        <a:pt x="487" y="77"/>
                      </a:lnTo>
                      <a:lnTo>
                        <a:pt x="486" y="78"/>
                      </a:lnTo>
                      <a:lnTo>
                        <a:pt x="486" y="79"/>
                      </a:lnTo>
                      <a:lnTo>
                        <a:pt x="486" y="80"/>
                      </a:lnTo>
                      <a:lnTo>
                        <a:pt x="487" y="80"/>
                      </a:lnTo>
                      <a:lnTo>
                        <a:pt x="488" y="80"/>
                      </a:lnTo>
                      <a:lnTo>
                        <a:pt x="488" y="81"/>
                      </a:lnTo>
                      <a:lnTo>
                        <a:pt x="489" y="81"/>
                      </a:lnTo>
                      <a:lnTo>
                        <a:pt x="489" y="82"/>
                      </a:lnTo>
                      <a:lnTo>
                        <a:pt x="490" y="82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2" y="84"/>
                      </a:lnTo>
                      <a:lnTo>
                        <a:pt x="492" y="85"/>
                      </a:lnTo>
                      <a:lnTo>
                        <a:pt x="493" y="86"/>
                      </a:lnTo>
                      <a:lnTo>
                        <a:pt x="493" y="87"/>
                      </a:lnTo>
                      <a:lnTo>
                        <a:pt x="493" y="88"/>
                      </a:lnTo>
                      <a:lnTo>
                        <a:pt x="493" y="89"/>
                      </a:lnTo>
                      <a:lnTo>
                        <a:pt x="493" y="90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4" y="92"/>
                      </a:lnTo>
                      <a:lnTo>
                        <a:pt x="494" y="93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5" y="95"/>
                      </a:lnTo>
                      <a:lnTo>
                        <a:pt x="495" y="96"/>
                      </a:lnTo>
                      <a:lnTo>
                        <a:pt x="495" y="97"/>
                      </a:lnTo>
                      <a:lnTo>
                        <a:pt x="495" y="98"/>
                      </a:lnTo>
                      <a:lnTo>
                        <a:pt x="495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5" y="102"/>
                      </a:lnTo>
                      <a:lnTo>
                        <a:pt x="494" y="102"/>
                      </a:lnTo>
                      <a:lnTo>
                        <a:pt x="494" y="101"/>
                      </a:lnTo>
                      <a:lnTo>
                        <a:pt x="494" y="102"/>
                      </a:lnTo>
                      <a:lnTo>
                        <a:pt x="494" y="103"/>
                      </a:lnTo>
                      <a:lnTo>
                        <a:pt x="495" y="103"/>
                      </a:lnTo>
                      <a:lnTo>
                        <a:pt x="496" y="102"/>
                      </a:lnTo>
                      <a:lnTo>
                        <a:pt x="496" y="103"/>
                      </a:lnTo>
                      <a:lnTo>
                        <a:pt x="497" y="103"/>
                      </a:lnTo>
                      <a:lnTo>
                        <a:pt x="497" y="104"/>
                      </a:lnTo>
                      <a:lnTo>
                        <a:pt x="498" y="104"/>
                      </a:lnTo>
                      <a:lnTo>
                        <a:pt x="497" y="105"/>
                      </a:lnTo>
                      <a:lnTo>
                        <a:pt x="498" y="106"/>
                      </a:lnTo>
                      <a:lnTo>
                        <a:pt x="498" y="107"/>
                      </a:lnTo>
                      <a:lnTo>
                        <a:pt x="498" y="106"/>
                      </a:lnTo>
                      <a:lnTo>
                        <a:pt x="497" y="106"/>
                      </a:lnTo>
                      <a:lnTo>
                        <a:pt x="496" y="106"/>
                      </a:lnTo>
                      <a:lnTo>
                        <a:pt x="495" y="106"/>
                      </a:lnTo>
                      <a:lnTo>
                        <a:pt x="495" y="107"/>
                      </a:lnTo>
                      <a:lnTo>
                        <a:pt x="496" y="107"/>
                      </a:lnTo>
                      <a:lnTo>
                        <a:pt x="497" y="107"/>
                      </a:lnTo>
                      <a:lnTo>
                        <a:pt x="497" y="108"/>
                      </a:lnTo>
                      <a:lnTo>
                        <a:pt x="497" y="109"/>
                      </a:lnTo>
                      <a:lnTo>
                        <a:pt x="498" y="108"/>
                      </a:lnTo>
                      <a:lnTo>
                        <a:pt x="498" y="109"/>
                      </a:lnTo>
                      <a:lnTo>
                        <a:pt x="498" y="110"/>
                      </a:lnTo>
                      <a:lnTo>
                        <a:pt x="499" y="109"/>
                      </a:lnTo>
                      <a:lnTo>
                        <a:pt x="499" y="110"/>
                      </a:lnTo>
                      <a:lnTo>
                        <a:pt x="498" y="111"/>
                      </a:lnTo>
                      <a:lnTo>
                        <a:pt x="499" y="111"/>
                      </a:lnTo>
                      <a:lnTo>
                        <a:pt x="500" y="111"/>
                      </a:lnTo>
                      <a:lnTo>
                        <a:pt x="500" y="112"/>
                      </a:lnTo>
                      <a:lnTo>
                        <a:pt x="499" y="112"/>
                      </a:lnTo>
                      <a:lnTo>
                        <a:pt x="498" y="112"/>
                      </a:lnTo>
                      <a:lnTo>
                        <a:pt x="497" y="112"/>
                      </a:lnTo>
                      <a:lnTo>
                        <a:pt x="497" y="113"/>
                      </a:lnTo>
                      <a:lnTo>
                        <a:pt x="496" y="113"/>
                      </a:lnTo>
                      <a:lnTo>
                        <a:pt x="497" y="114"/>
                      </a:lnTo>
                      <a:lnTo>
                        <a:pt x="496" y="114"/>
                      </a:lnTo>
                      <a:lnTo>
                        <a:pt x="496" y="115"/>
                      </a:lnTo>
                      <a:lnTo>
                        <a:pt x="497" y="116"/>
                      </a:lnTo>
                      <a:lnTo>
                        <a:pt x="496" y="116"/>
                      </a:lnTo>
                      <a:lnTo>
                        <a:pt x="495" y="115"/>
                      </a:lnTo>
                      <a:lnTo>
                        <a:pt x="495" y="116"/>
                      </a:lnTo>
                      <a:lnTo>
                        <a:pt x="495" y="117"/>
                      </a:lnTo>
                      <a:lnTo>
                        <a:pt x="494" y="117"/>
                      </a:lnTo>
                      <a:lnTo>
                        <a:pt x="494" y="118"/>
                      </a:lnTo>
                      <a:lnTo>
                        <a:pt x="495" y="118"/>
                      </a:lnTo>
                      <a:lnTo>
                        <a:pt x="495" y="119"/>
                      </a:lnTo>
                      <a:lnTo>
                        <a:pt x="494" y="119"/>
                      </a:lnTo>
                      <a:lnTo>
                        <a:pt x="493" y="119"/>
                      </a:lnTo>
                      <a:lnTo>
                        <a:pt x="493" y="120"/>
                      </a:lnTo>
                      <a:lnTo>
                        <a:pt x="494" y="121"/>
                      </a:lnTo>
                      <a:lnTo>
                        <a:pt x="495" y="121"/>
                      </a:lnTo>
                      <a:lnTo>
                        <a:pt x="496" y="122"/>
                      </a:lnTo>
                      <a:lnTo>
                        <a:pt x="496" y="123"/>
                      </a:lnTo>
                      <a:lnTo>
                        <a:pt x="495" y="123"/>
                      </a:lnTo>
                      <a:lnTo>
                        <a:pt x="496" y="123"/>
                      </a:lnTo>
                      <a:lnTo>
                        <a:pt x="496" y="124"/>
                      </a:lnTo>
                      <a:lnTo>
                        <a:pt x="495" y="125"/>
                      </a:lnTo>
                      <a:lnTo>
                        <a:pt x="496" y="126"/>
                      </a:lnTo>
                      <a:lnTo>
                        <a:pt x="495" y="127"/>
                      </a:lnTo>
                      <a:lnTo>
                        <a:pt x="495" y="128"/>
                      </a:lnTo>
                      <a:lnTo>
                        <a:pt x="494" y="128"/>
                      </a:lnTo>
                      <a:lnTo>
                        <a:pt x="493" y="130"/>
                      </a:lnTo>
                      <a:lnTo>
                        <a:pt x="494" y="130"/>
                      </a:lnTo>
                      <a:lnTo>
                        <a:pt x="494" y="131"/>
                      </a:lnTo>
                      <a:lnTo>
                        <a:pt x="495" y="131"/>
                      </a:lnTo>
                      <a:lnTo>
                        <a:pt x="495" y="132"/>
                      </a:lnTo>
                      <a:lnTo>
                        <a:pt x="494" y="133"/>
                      </a:lnTo>
                      <a:lnTo>
                        <a:pt x="495" y="133"/>
                      </a:lnTo>
                      <a:lnTo>
                        <a:pt x="495" y="134"/>
                      </a:lnTo>
                      <a:lnTo>
                        <a:pt x="496" y="135"/>
                      </a:lnTo>
                      <a:lnTo>
                        <a:pt x="496" y="136"/>
                      </a:lnTo>
                      <a:lnTo>
                        <a:pt x="497" y="136"/>
                      </a:lnTo>
                      <a:lnTo>
                        <a:pt x="497" y="137"/>
                      </a:lnTo>
                      <a:lnTo>
                        <a:pt x="497" y="138"/>
                      </a:lnTo>
                      <a:lnTo>
                        <a:pt x="498" y="138"/>
                      </a:lnTo>
                      <a:lnTo>
                        <a:pt x="499" y="138"/>
                      </a:lnTo>
                      <a:lnTo>
                        <a:pt x="498" y="138"/>
                      </a:lnTo>
                      <a:lnTo>
                        <a:pt x="499" y="139"/>
                      </a:lnTo>
                      <a:lnTo>
                        <a:pt x="499" y="140"/>
                      </a:lnTo>
                      <a:lnTo>
                        <a:pt x="500" y="140"/>
                      </a:lnTo>
                      <a:lnTo>
                        <a:pt x="500" y="141"/>
                      </a:lnTo>
                      <a:lnTo>
                        <a:pt x="499" y="141"/>
                      </a:lnTo>
                      <a:lnTo>
                        <a:pt x="499" y="142"/>
                      </a:lnTo>
                      <a:lnTo>
                        <a:pt x="499" y="143"/>
                      </a:lnTo>
                      <a:lnTo>
                        <a:pt x="500" y="143"/>
                      </a:lnTo>
                      <a:lnTo>
                        <a:pt x="500" y="144"/>
                      </a:lnTo>
                      <a:lnTo>
                        <a:pt x="499" y="144"/>
                      </a:lnTo>
                      <a:lnTo>
                        <a:pt x="498" y="143"/>
                      </a:lnTo>
                      <a:lnTo>
                        <a:pt x="498" y="144"/>
                      </a:lnTo>
                      <a:lnTo>
                        <a:pt x="498" y="145"/>
                      </a:lnTo>
                      <a:lnTo>
                        <a:pt x="497" y="145"/>
                      </a:lnTo>
                      <a:lnTo>
                        <a:pt x="497" y="146"/>
                      </a:lnTo>
                      <a:lnTo>
                        <a:pt x="498" y="146"/>
                      </a:lnTo>
                      <a:lnTo>
                        <a:pt x="498" y="147"/>
                      </a:lnTo>
                      <a:lnTo>
                        <a:pt x="497" y="147"/>
                      </a:lnTo>
                      <a:lnTo>
                        <a:pt x="497" y="148"/>
                      </a:lnTo>
                      <a:lnTo>
                        <a:pt x="498" y="149"/>
                      </a:lnTo>
                      <a:lnTo>
                        <a:pt x="498" y="150"/>
                      </a:lnTo>
                      <a:lnTo>
                        <a:pt x="498" y="151"/>
                      </a:lnTo>
                      <a:lnTo>
                        <a:pt x="498" y="152"/>
                      </a:lnTo>
                      <a:lnTo>
                        <a:pt x="497" y="152"/>
                      </a:lnTo>
                      <a:lnTo>
                        <a:pt x="497" y="153"/>
                      </a:lnTo>
                      <a:lnTo>
                        <a:pt x="496" y="153"/>
                      </a:lnTo>
                      <a:lnTo>
                        <a:pt x="495" y="153"/>
                      </a:lnTo>
                      <a:lnTo>
                        <a:pt x="494" y="153"/>
                      </a:lnTo>
                      <a:lnTo>
                        <a:pt x="494" y="154"/>
                      </a:lnTo>
                      <a:lnTo>
                        <a:pt x="495" y="154"/>
                      </a:lnTo>
                      <a:lnTo>
                        <a:pt x="495" y="155"/>
                      </a:lnTo>
                      <a:lnTo>
                        <a:pt x="494" y="154"/>
                      </a:lnTo>
                      <a:lnTo>
                        <a:pt x="493" y="154"/>
                      </a:lnTo>
                      <a:lnTo>
                        <a:pt x="494" y="155"/>
                      </a:lnTo>
                      <a:lnTo>
                        <a:pt x="493" y="155"/>
                      </a:lnTo>
                      <a:lnTo>
                        <a:pt x="493" y="156"/>
                      </a:lnTo>
                      <a:lnTo>
                        <a:pt x="494" y="156"/>
                      </a:lnTo>
                      <a:lnTo>
                        <a:pt x="493" y="157"/>
                      </a:lnTo>
                      <a:lnTo>
                        <a:pt x="494" y="158"/>
                      </a:lnTo>
                      <a:lnTo>
                        <a:pt x="494" y="159"/>
                      </a:lnTo>
                      <a:lnTo>
                        <a:pt x="495" y="160"/>
                      </a:lnTo>
                      <a:lnTo>
                        <a:pt x="495" y="159"/>
                      </a:lnTo>
                      <a:lnTo>
                        <a:pt x="496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7" y="162"/>
                      </a:lnTo>
                      <a:lnTo>
                        <a:pt x="498" y="163"/>
                      </a:lnTo>
                      <a:lnTo>
                        <a:pt x="497" y="163"/>
                      </a:lnTo>
                      <a:lnTo>
                        <a:pt x="498" y="163"/>
                      </a:lnTo>
                      <a:lnTo>
                        <a:pt x="498" y="164"/>
                      </a:lnTo>
                      <a:lnTo>
                        <a:pt x="499" y="164"/>
                      </a:lnTo>
                      <a:lnTo>
                        <a:pt x="500" y="164"/>
                      </a:lnTo>
                      <a:lnTo>
                        <a:pt x="500" y="163"/>
                      </a:lnTo>
                      <a:lnTo>
                        <a:pt x="501" y="163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2" y="165"/>
                      </a:lnTo>
                      <a:lnTo>
                        <a:pt x="501" y="165"/>
                      </a:lnTo>
                      <a:lnTo>
                        <a:pt x="500" y="165"/>
                      </a:lnTo>
                      <a:lnTo>
                        <a:pt x="501" y="166"/>
                      </a:lnTo>
                      <a:lnTo>
                        <a:pt x="502" y="166"/>
                      </a:lnTo>
                      <a:lnTo>
                        <a:pt x="502" y="167"/>
                      </a:lnTo>
                      <a:lnTo>
                        <a:pt x="503" y="168"/>
                      </a:lnTo>
                      <a:lnTo>
                        <a:pt x="502" y="168"/>
                      </a:lnTo>
                      <a:lnTo>
                        <a:pt x="501" y="168"/>
                      </a:lnTo>
                      <a:lnTo>
                        <a:pt x="501" y="169"/>
                      </a:lnTo>
                      <a:lnTo>
                        <a:pt x="502" y="169"/>
                      </a:lnTo>
                      <a:lnTo>
                        <a:pt x="502" y="168"/>
                      </a:lnTo>
                      <a:lnTo>
                        <a:pt x="502" y="169"/>
                      </a:lnTo>
                      <a:lnTo>
                        <a:pt x="503" y="169"/>
                      </a:lnTo>
                      <a:lnTo>
                        <a:pt x="503" y="170"/>
                      </a:lnTo>
                      <a:lnTo>
                        <a:pt x="502" y="171"/>
                      </a:lnTo>
                      <a:lnTo>
                        <a:pt x="503" y="171"/>
                      </a:lnTo>
                      <a:lnTo>
                        <a:pt x="503" y="172"/>
                      </a:lnTo>
                      <a:lnTo>
                        <a:pt x="504" y="172"/>
                      </a:lnTo>
                      <a:lnTo>
                        <a:pt x="503" y="173"/>
                      </a:lnTo>
                      <a:lnTo>
                        <a:pt x="504" y="173"/>
                      </a:lnTo>
                      <a:lnTo>
                        <a:pt x="503" y="173"/>
                      </a:lnTo>
                      <a:lnTo>
                        <a:pt x="503" y="174"/>
                      </a:lnTo>
                      <a:lnTo>
                        <a:pt x="503" y="175"/>
                      </a:lnTo>
                      <a:lnTo>
                        <a:pt x="504" y="175"/>
                      </a:lnTo>
                      <a:lnTo>
                        <a:pt x="504" y="174"/>
                      </a:lnTo>
                      <a:lnTo>
                        <a:pt x="505" y="174"/>
                      </a:lnTo>
                      <a:lnTo>
                        <a:pt x="504" y="175"/>
                      </a:lnTo>
                      <a:lnTo>
                        <a:pt x="505" y="175"/>
                      </a:lnTo>
                      <a:lnTo>
                        <a:pt x="506" y="175"/>
                      </a:lnTo>
                      <a:lnTo>
                        <a:pt x="506" y="176"/>
                      </a:lnTo>
                      <a:lnTo>
                        <a:pt x="505" y="176"/>
                      </a:lnTo>
                      <a:lnTo>
                        <a:pt x="506" y="177"/>
                      </a:lnTo>
                      <a:lnTo>
                        <a:pt x="507" y="178"/>
                      </a:lnTo>
                      <a:lnTo>
                        <a:pt x="508" y="178"/>
                      </a:lnTo>
                      <a:lnTo>
                        <a:pt x="508" y="179"/>
                      </a:lnTo>
                      <a:lnTo>
                        <a:pt x="508" y="180"/>
                      </a:lnTo>
                      <a:lnTo>
                        <a:pt x="509" y="180"/>
                      </a:lnTo>
                      <a:lnTo>
                        <a:pt x="508" y="180"/>
                      </a:lnTo>
                      <a:lnTo>
                        <a:pt x="508" y="181"/>
                      </a:lnTo>
                      <a:lnTo>
                        <a:pt x="509" y="181"/>
                      </a:lnTo>
                      <a:lnTo>
                        <a:pt x="508" y="181"/>
                      </a:lnTo>
                      <a:lnTo>
                        <a:pt x="508" y="182"/>
                      </a:lnTo>
                      <a:lnTo>
                        <a:pt x="509" y="182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4"/>
                      </a:lnTo>
                      <a:lnTo>
                        <a:pt x="511" y="184"/>
                      </a:lnTo>
                      <a:lnTo>
                        <a:pt x="512" y="185"/>
                      </a:lnTo>
                      <a:lnTo>
                        <a:pt x="513" y="185"/>
                      </a:lnTo>
                      <a:lnTo>
                        <a:pt x="514" y="185"/>
                      </a:lnTo>
                      <a:lnTo>
                        <a:pt x="515" y="185"/>
                      </a:lnTo>
                      <a:lnTo>
                        <a:pt x="515" y="186"/>
                      </a:lnTo>
                      <a:lnTo>
                        <a:pt x="514" y="186"/>
                      </a:lnTo>
                      <a:lnTo>
                        <a:pt x="515" y="186"/>
                      </a:lnTo>
                      <a:lnTo>
                        <a:pt x="515" y="187"/>
                      </a:lnTo>
                      <a:lnTo>
                        <a:pt x="516" y="187"/>
                      </a:lnTo>
                      <a:lnTo>
                        <a:pt x="516" y="188"/>
                      </a:lnTo>
                      <a:lnTo>
                        <a:pt x="517" y="188"/>
                      </a:lnTo>
                      <a:lnTo>
                        <a:pt x="517" y="187"/>
                      </a:lnTo>
                      <a:lnTo>
                        <a:pt x="517" y="188"/>
                      </a:lnTo>
                      <a:lnTo>
                        <a:pt x="517" y="189"/>
                      </a:lnTo>
                      <a:lnTo>
                        <a:pt x="516" y="190"/>
                      </a:lnTo>
                      <a:lnTo>
                        <a:pt x="516" y="191"/>
                      </a:lnTo>
                      <a:lnTo>
                        <a:pt x="516" y="193"/>
                      </a:lnTo>
                      <a:lnTo>
                        <a:pt x="516" y="194"/>
                      </a:lnTo>
                      <a:lnTo>
                        <a:pt x="516" y="195"/>
                      </a:lnTo>
                      <a:lnTo>
                        <a:pt x="515" y="195"/>
                      </a:lnTo>
                      <a:lnTo>
                        <a:pt x="515" y="196"/>
                      </a:lnTo>
                      <a:lnTo>
                        <a:pt x="516" y="197"/>
                      </a:lnTo>
                      <a:lnTo>
                        <a:pt x="517" y="198"/>
                      </a:lnTo>
                      <a:lnTo>
                        <a:pt x="518" y="198"/>
                      </a:lnTo>
                      <a:lnTo>
                        <a:pt x="518" y="199"/>
                      </a:lnTo>
                      <a:lnTo>
                        <a:pt x="519" y="199"/>
                      </a:lnTo>
                      <a:lnTo>
                        <a:pt x="519" y="200"/>
                      </a:lnTo>
                      <a:lnTo>
                        <a:pt x="519" y="201"/>
                      </a:lnTo>
                      <a:lnTo>
                        <a:pt x="520" y="202"/>
                      </a:lnTo>
                      <a:lnTo>
                        <a:pt x="519" y="202"/>
                      </a:lnTo>
                      <a:lnTo>
                        <a:pt x="519" y="203"/>
                      </a:lnTo>
                      <a:lnTo>
                        <a:pt x="520" y="203"/>
                      </a:lnTo>
                      <a:lnTo>
                        <a:pt x="519" y="203"/>
                      </a:lnTo>
                      <a:lnTo>
                        <a:pt x="520" y="204"/>
                      </a:lnTo>
                      <a:lnTo>
                        <a:pt x="519" y="204"/>
                      </a:lnTo>
                      <a:lnTo>
                        <a:pt x="520" y="204"/>
                      </a:lnTo>
                      <a:lnTo>
                        <a:pt x="520" y="205"/>
                      </a:lnTo>
                      <a:lnTo>
                        <a:pt x="521" y="205"/>
                      </a:lnTo>
                      <a:lnTo>
                        <a:pt x="520" y="205"/>
                      </a:lnTo>
                      <a:lnTo>
                        <a:pt x="521" y="206"/>
                      </a:lnTo>
                      <a:lnTo>
                        <a:pt x="522" y="206"/>
                      </a:lnTo>
                      <a:lnTo>
                        <a:pt x="523" y="207"/>
                      </a:lnTo>
                      <a:lnTo>
                        <a:pt x="524" y="207"/>
                      </a:lnTo>
                      <a:lnTo>
                        <a:pt x="524" y="208"/>
                      </a:lnTo>
                      <a:lnTo>
                        <a:pt x="524" y="209"/>
                      </a:lnTo>
                      <a:lnTo>
                        <a:pt x="525" y="209"/>
                      </a:lnTo>
                      <a:lnTo>
                        <a:pt x="526" y="209"/>
                      </a:lnTo>
                      <a:lnTo>
                        <a:pt x="526" y="210"/>
                      </a:lnTo>
                      <a:lnTo>
                        <a:pt x="527" y="210"/>
                      </a:lnTo>
                      <a:lnTo>
                        <a:pt x="528" y="210"/>
                      </a:lnTo>
                      <a:lnTo>
                        <a:pt x="529" y="210"/>
                      </a:lnTo>
                      <a:lnTo>
                        <a:pt x="528" y="211"/>
                      </a:lnTo>
                      <a:lnTo>
                        <a:pt x="527" y="211"/>
                      </a:lnTo>
                      <a:lnTo>
                        <a:pt x="526" y="212"/>
                      </a:lnTo>
                      <a:lnTo>
                        <a:pt x="525" y="213"/>
                      </a:lnTo>
                      <a:lnTo>
                        <a:pt x="525" y="214"/>
                      </a:lnTo>
                      <a:lnTo>
                        <a:pt x="524" y="214"/>
                      </a:lnTo>
                      <a:lnTo>
                        <a:pt x="524" y="215"/>
                      </a:lnTo>
                      <a:lnTo>
                        <a:pt x="523" y="216"/>
                      </a:lnTo>
                      <a:lnTo>
                        <a:pt x="523" y="217"/>
                      </a:lnTo>
                      <a:lnTo>
                        <a:pt x="524" y="217"/>
                      </a:lnTo>
                      <a:lnTo>
                        <a:pt x="524" y="216"/>
                      </a:lnTo>
                      <a:lnTo>
                        <a:pt x="524" y="217"/>
                      </a:lnTo>
                      <a:lnTo>
                        <a:pt x="525" y="217"/>
                      </a:lnTo>
                      <a:lnTo>
                        <a:pt x="524" y="218"/>
                      </a:lnTo>
                      <a:lnTo>
                        <a:pt x="523" y="219"/>
                      </a:lnTo>
                      <a:lnTo>
                        <a:pt x="523" y="220"/>
                      </a:lnTo>
                      <a:lnTo>
                        <a:pt x="523" y="221"/>
                      </a:lnTo>
                      <a:lnTo>
                        <a:pt x="523" y="222"/>
                      </a:lnTo>
                      <a:lnTo>
                        <a:pt x="523" y="223"/>
                      </a:lnTo>
                      <a:lnTo>
                        <a:pt x="523" y="224"/>
                      </a:lnTo>
                      <a:lnTo>
                        <a:pt x="522" y="223"/>
                      </a:lnTo>
                      <a:lnTo>
                        <a:pt x="522" y="224"/>
                      </a:lnTo>
                      <a:lnTo>
                        <a:pt x="521" y="224"/>
                      </a:lnTo>
                      <a:lnTo>
                        <a:pt x="520" y="225"/>
                      </a:lnTo>
                      <a:lnTo>
                        <a:pt x="521" y="225"/>
                      </a:lnTo>
                      <a:lnTo>
                        <a:pt x="520" y="225"/>
                      </a:lnTo>
                      <a:lnTo>
                        <a:pt x="521" y="226"/>
                      </a:lnTo>
                      <a:lnTo>
                        <a:pt x="519" y="226"/>
                      </a:lnTo>
                      <a:lnTo>
                        <a:pt x="518" y="226"/>
                      </a:lnTo>
                      <a:lnTo>
                        <a:pt x="518" y="227"/>
                      </a:lnTo>
                      <a:lnTo>
                        <a:pt x="519" y="227"/>
                      </a:lnTo>
                      <a:lnTo>
                        <a:pt x="519" y="228"/>
                      </a:lnTo>
                      <a:lnTo>
                        <a:pt x="519" y="229"/>
                      </a:lnTo>
                      <a:lnTo>
                        <a:pt x="519" y="230"/>
                      </a:lnTo>
                      <a:lnTo>
                        <a:pt x="519" y="231"/>
                      </a:lnTo>
                      <a:lnTo>
                        <a:pt x="518" y="231"/>
                      </a:lnTo>
                      <a:lnTo>
                        <a:pt x="518" y="232"/>
                      </a:lnTo>
                      <a:lnTo>
                        <a:pt x="517" y="232"/>
                      </a:lnTo>
                      <a:lnTo>
                        <a:pt x="517" y="231"/>
                      </a:lnTo>
                      <a:lnTo>
                        <a:pt x="517" y="232"/>
                      </a:lnTo>
                      <a:lnTo>
                        <a:pt x="516" y="231"/>
                      </a:lnTo>
                      <a:lnTo>
                        <a:pt x="516" y="232"/>
                      </a:lnTo>
                      <a:lnTo>
                        <a:pt x="516" y="233"/>
                      </a:lnTo>
                      <a:lnTo>
                        <a:pt x="516" y="234"/>
                      </a:lnTo>
                      <a:lnTo>
                        <a:pt x="516" y="235"/>
                      </a:lnTo>
                      <a:lnTo>
                        <a:pt x="515" y="235"/>
                      </a:lnTo>
                      <a:lnTo>
                        <a:pt x="516" y="236"/>
                      </a:lnTo>
                      <a:lnTo>
                        <a:pt x="517" y="237"/>
                      </a:lnTo>
                      <a:lnTo>
                        <a:pt x="516" y="237"/>
                      </a:lnTo>
                      <a:lnTo>
                        <a:pt x="516" y="238"/>
                      </a:lnTo>
                      <a:lnTo>
                        <a:pt x="515" y="238"/>
                      </a:lnTo>
                      <a:lnTo>
                        <a:pt x="516" y="239"/>
                      </a:lnTo>
                      <a:lnTo>
                        <a:pt x="516" y="240"/>
                      </a:lnTo>
                      <a:lnTo>
                        <a:pt x="515" y="240"/>
                      </a:lnTo>
                      <a:lnTo>
                        <a:pt x="515" y="241"/>
                      </a:lnTo>
                      <a:lnTo>
                        <a:pt x="516" y="241"/>
                      </a:lnTo>
                      <a:lnTo>
                        <a:pt x="516" y="242"/>
                      </a:lnTo>
                      <a:lnTo>
                        <a:pt x="517" y="242"/>
                      </a:lnTo>
                      <a:lnTo>
                        <a:pt x="517" y="243"/>
                      </a:lnTo>
                      <a:lnTo>
                        <a:pt x="516" y="243"/>
                      </a:lnTo>
                      <a:lnTo>
                        <a:pt x="515" y="243"/>
                      </a:lnTo>
                      <a:lnTo>
                        <a:pt x="515" y="244"/>
                      </a:lnTo>
                      <a:lnTo>
                        <a:pt x="516" y="244"/>
                      </a:lnTo>
                      <a:lnTo>
                        <a:pt x="516" y="245"/>
                      </a:lnTo>
                      <a:lnTo>
                        <a:pt x="517" y="245"/>
                      </a:lnTo>
                      <a:lnTo>
                        <a:pt x="517" y="246"/>
                      </a:lnTo>
                      <a:lnTo>
                        <a:pt x="518" y="247"/>
                      </a:lnTo>
                      <a:lnTo>
                        <a:pt x="519" y="247"/>
                      </a:lnTo>
                      <a:lnTo>
                        <a:pt x="520" y="247"/>
                      </a:lnTo>
                      <a:lnTo>
                        <a:pt x="522" y="247"/>
                      </a:lnTo>
                      <a:lnTo>
                        <a:pt x="522" y="248"/>
                      </a:lnTo>
                      <a:lnTo>
                        <a:pt x="524" y="248"/>
                      </a:lnTo>
                      <a:lnTo>
                        <a:pt x="525" y="248"/>
                      </a:lnTo>
                      <a:lnTo>
                        <a:pt x="525" y="247"/>
                      </a:lnTo>
                      <a:lnTo>
                        <a:pt x="526" y="246"/>
                      </a:lnTo>
                      <a:lnTo>
                        <a:pt x="527" y="246"/>
                      </a:lnTo>
                      <a:lnTo>
                        <a:pt x="527" y="245"/>
                      </a:lnTo>
                      <a:lnTo>
                        <a:pt x="528" y="245"/>
                      </a:lnTo>
                      <a:lnTo>
                        <a:pt x="529" y="246"/>
                      </a:lnTo>
                      <a:lnTo>
                        <a:pt x="530" y="245"/>
                      </a:lnTo>
                      <a:lnTo>
                        <a:pt x="531" y="246"/>
                      </a:lnTo>
                      <a:lnTo>
                        <a:pt x="532" y="246"/>
                      </a:lnTo>
                      <a:lnTo>
                        <a:pt x="533" y="247"/>
                      </a:lnTo>
                      <a:lnTo>
                        <a:pt x="534" y="247"/>
                      </a:lnTo>
                      <a:lnTo>
                        <a:pt x="535" y="247"/>
                      </a:lnTo>
                      <a:lnTo>
                        <a:pt x="535" y="246"/>
                      </a:lnTo>
                      <a:lnTo>
                        <a:pt x="536" y="246"/>
                      </a:lnTo>
                      <a:lnTo>
                        <a:pt x="536" y="247"/>
                      </a:lnTo>
                      <a:lnTo>
                        <a:pt x="537" y="247"/>
                      </a:lnTo>
                      <a:lnTo>
                        <a:pt x="537" y="246"/>
                      </a:lnTo>
                      <a:lnTo>
                        <a:pt x="538" y="246"/>
                      </a:lnTo>
                      <a:lnTo>
                        <a:pt x="538" y="247"/>
                      </a:lnTo>
                      <a:lnTo>
                        <a:pt x="539" y="247"/>
                      </a:lnTo>
                      <a:lnTo>
                        <a:pt x="540" y="247"/>
                      </a:lnTo>
                      <a:lnTo>
                        <a:pt x="541" y="246"/>
                      </a:lnTo>
                      <a:lnTo>
                        <a:pt x="542" y="245"/>
                      </a:lnTo>
                      <a:lnTo>
                        <a:pt x="541" y="244"/>
                      </a:lnTo>
                      <a:lnTo>
                        <a:pt x="542" y="244"/>
                      </a:lnTo>
                      <a:lnTo>
                        <a:pt x="542" y="243"/>
                      </a:lnTo>
                      <a:lnTo>
                        <a:pt x="541" y="243"/>
                      </a:lnTo>
                      <a:lnTo>
                        <a:pt x="542" y="242"/>
                      </a:lnTo>
                      <a:lnTo>
                        <a:pt x="543" y="242"/>
                      </a:lnTo>
                      <a:lnTo>
                        <a:pt x="543" y="243"/>
                      </a:lnTo>
                      <a:lnTo>
                        <a:pt x="544" y="243"/>
                      </a:lnTo>
                      <a:lnTo>
                        <a:pt x="545" y="242"/>
                      </a:lnTo>
                      <a:lnTo>
                        <a:pt x="546" y="243"/>
                      </a:lnTo>
                      <a:lnTo>
                        <a:pt x="545" y="243"/>
                      </a:lnTo>
                      <a:lnTo>
                        <a:pt x="545" y="244"/>
                      </a:lnTo>
                      <a:lnTo>
                        <a:pt x="544" y="245"/>
                      </a:lnTo>
                      <a:lnTo>
                        <a:pt x="545" y="245"/>
                      </a:lnTo>
                      <a:lnTo>
                        <a:pt x="546" y="245"/>
                      </a:lnTo>
                      <a:lnTo>
                        <a:pt x="546" y="246"/>
                      </a:lnTo>
                      <a:lnTo>
                        <a:pt x="547" y="246"/>
                      </a:lnTo>
                      <a:lnTo>
                        <a:pt x="548" y="246"/>
                      </a:lnTo>
                      <a:lnTo>
                        <a:pt x="548" y="247"/>
                      </a:lnTo>
                      <a:lnTo>
                        <a:pt x="549" y="247"/>
                      </a:lnTo>
                      <a:lnTo>
                        <a:pt x="549" y="248"/>
                      </a:lnTo>
                      <a:lnTo>
                        <a:pt x="550" y="247"/>
                      </a:lnTo>
                      <a:lnTo>
                        <a:pt x="551" y="247"/>
                      </a:lnTo>
                      <a:lnTo>
                        <a:pt x="552" y="247"/>
                      </a:lnTo>
                      <a:lnTo>
                        <a:pt x="553" y="247"/>
                      </a:lnTo>
                      <a:lnTo>
                        <a:pt x="553" y="248"/>
                      </a:lnTo>
                      <a:lnTo>
                        <a:pt x="554" y="248"/>
                      </a:lnTo>
                      <a:lnTo>
                        <a:pt x="554" y="247"/>
                      </a:lnTo>
                      <a:lnTo>
                        <a:pt x="556" y="247"/>
                      </a:lnTo>
                      <a:lnTo>
                        <a:pt x="557" y="247"/>
                      </a:lnTo>
                      <a:lnTo>
                        <a:pt x="558" y="247"/>
                      </a:lnTo>
                      <a:lnTo>
                        <a:pt x="559" y="247"/>
                      </a:lnTo>
                      <a:lnTo>
                        <a:pt x="559" y="248"/>
                      </a:lnTo>
                      <a:lnTo>
                        <a:pt x="560" y="248"/>
                      </a:lnTo>
                      <a:lnTo>
                        <a:pt x="560" y="247"/>
                      </a:lnTo>
                      <a:lnTo>
                        <a:pt x="559" y="247"/>
                      </a:lnTo>
                      <a:lnTo>
                        <a:pt x="559" y="246"/>
                      </a:lnTo>
                      <a:lnTo>
                        <a:pt x="560" y="246"/>
                      </a:lnTo>
                      <a:lnTo>
                        <a:pt x="560" y="247"/>
                      </a:lnTo>
                      <a:lnTo>
                        <a:pt x="561" y="247"/>
                      </a:lnTo>
                      <a:lnTo>
                        <a:pt x="562" y="246"/>
                      </a:lnTo>
                      <a:lnTo>
                        <a:pt x="563" y="246"/>
                      </a:lnTo>
                      <a:lnTo>
                        <a:pt x="563" y="247"/>
                      </a:lnTo>
                      <a:lnTo>
                        <a:pt x="563" y="248"/>
                      </a:lnTo>
                      <a:lnTo>
                        <a:pt x="564" y="248"/>
                      </a:lnTo>
                      <a:lnTo>
                        <a:pt x="565" y="248"/>
                      </a:lnTo>
                      <a:lnTo>
                        <a:pt x="566" y="249"/>
                      </a:lnTo>
                      <a:lnTo>
                        <a:pt x="566" y="250"/>
                      </a:lnTo>
                      <a:lnTo>
                        <a:pt x="567" y="250"/>
                      </a:lnTo>
                      <a:lnTo>
                        <a:pt x="568" y="250"/>
                      </a:lnTo>
                      <a:lnTo>
                        <a:pt x="568" y="249"/>
                      </a:lnTo>
                      <a:lnTo>
                        <a:pt x="569" y="249"/>
                      </a:lnTo>
                      <a:lnTo>
                        <a:pt x="569" y="250"/>
                      </a:lnTo>
                      <a:lnTo>
                        <a:pt x="570" y="250"/>
                      </a:lnTo>
                      <a:lnTo>
                        <a:pt x="571" y="249"/>
                      </a:lnTo>
                      <a:lnTo>
                        <a:pt x="571" y="250"/>
                      </a:lnTo>
                      <a:lnTo>
                        <a:pt x="572" y="250"/>
                      </a:lnTo>
                      <a:lnTo>
                        <a:pt x="572" y="249"/>
                      </a:lnTo>
                      <a:lnTo>
                        <a:pt x="573" y="249"/>
                      </a:lnTo>
                      <a:lnTo>
                        <a:pt x="573" y="250"/>
                      </a:lnTo>
                      <a:lnTo>
                        <a:pt x="574" y="249"/>
                      </a:lnTo>
                      <a:lnTo>
                        <a:pt x="574" y="250"/>
                      </a:lnTo>
                      <a:lnTo>
                        <a:pt x="575" y="251"/>
                      </a:lnTo>
                      <a:lnTo>
                        <a:pt x="575" y="250"/>
                      </a:lnTo>
                      <a:lnTo>
                        <a:pt x="575" y="249"/>
                      </a:lnTo>
                      <a:lnTo>
                        <a:pt x="575" y="248"/>
                      </a:lnTo>
                      <a:lnTo>
                        <a:pt x="576" y="248"/>
                      </a:lnTo>
                      <a:lnTo>
                        <a:pt x="576" y="249"/>
                      </a:lnTo>
                      <a:lnTo>
                        <a:pt x="577" y="249"/>
                      </a:lnTo>
                      <a:lnTo>
                        <a:pt x="576" y="250"/>
                      </a:lnTo>
                      <a:lnTo>
                        <a:pt x="577" y="250"/>
                      </a:lnTo>
                      <a:lnTo>
                        <a:pt x="576" y="251"/>
                      </a:lnTo>
                      <a:lnTo>
                        <a:pt x="577" y="251"/>
                      </a:lnTo>
                      <a:lnTo>
                        <a:pt x="577" y="252"/>
                      </a:lnTo>
                      <a:lnTo>
                        <a:pt x="576" y="251"/>
                      </a:lnTo>
                      <a:lnTo>
                        <a:pt x="576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8" y="251"/>
                      </a:lnTo>
                      <a:lnTo>
                        <a:pt x="579" y="251"/>
                      </a:lnTo>
                      <a:lnTo>
                        <a:pt x="580" y="251"/>
                      </a:lnTo>
                      <a:lnTo>
                        <a:pt x="580" y="250"/>
                      </a:lnTo>
                      <a:lnTo>
                        <a:pt x="579" y="250"/>
                      </a:lnTo>
                      <a:lnTo>
                        <a:pt x="580" y="250"/>
                      </a:lnTo>
                      <a:lnTo>
                        <a:pt x="580" y="249"/>
                      </a:lnTo>
                      <a:lnTo>
                        <a:pt x="581" y="249"/>
                      </a:lnTo>
                      <a:lnTo>
                        <a:pt x="581" y="250"/>
                      </a:lnTo>
                      <a:lnTo>
                        <a:pt x="582" y="249"/>
                      </a:lnTo>
                      <a:lnTo>
                        <a:pt x="583" y="249"/>
                      </a:lnTo>
                      <a:lnTo>
                        <a:pt x="584" y="249"/>
                      </a:lnTo>
                      <a:lnTo>
                        <a:pt x="584" y="250"/>
                      </a:lnTo>
                      <a:lnTo>
                        <a:pt x="585" y="250"/>
                      </a:lnTo>
                      <a:lnTo>
                        <a:pt x="585" y="249"/>
                      </a:lnTo>
                      <a:lnTo>
                        <a:pt x="585" y="251"/>
                      </a:lnTo>
                      <a:lnTo>
                        <a:pt x="586" y="251"/>
                      </a:lnTo>
                      <a:lnTo>
                        <a:pt x="586" y="252"/>
                      </a:lnTo>
                      <a:lnTo>
                        <a:pt x="587" y="252"/>
                      </a:lnTo>
                      <a:lnTo>
                        <a:pt x="586" y="252"/>
                      </a:lnTo>
                      <a:lnTo>
                        <a:pt x="587" y="253"/>
                      </a:lnTo>
                      <a:lnTo>
                        <a:pt x="587" y="254"/>
                      </a:lnTo>
                      <a:lnTo>
                        <a:pt x="588" y="253"/>
                      </a:lnTo>
                      <a:lnTo>
                        <a:pt x="588" y="254"/>
                      </a:lnTo>
                      <a:lnTo>
                        <a:pt x="589" y="254"/>
                      </a:lnTo>
                      <a:lnTo>
                        <a:pt x="589" y="255"/>
                      </a:lnTo>
                      <a:lnTo>
                        <a:pt x="590" y="256"/>
                      </a:lnTo>
                      <a:lnTo>
                        <a:pt x="590" y="257"/>
                      </a:lnTo>
                      <a:lnTo>
                        <a:pt x="591" y="256"/>
                      </a:lnTo>
                      <a:lnTo>
                        <a:pt x="592" y="257"/>
                      </a:lnTo>
                      <a:lnTo>
                        <a:pt x="592" y="256"/>
                      </a:lnTo>
                      <a:lnTo>
                        <a:pt x="592" y="257"/>
                      </a:lnTo>
                      <a:lnTo>
                        <a:pt x="593" y="257"/>
                      </a:lnTo>
                      <a:lnTo>
                        <a:pt x="592" y="257"/>
                      </a:lnTo>
                      <a:lnTo>
                        <a:pt x="592" y="258"/>
                      </a:lnTo>
                      <a:lnTo>
                        <a:pt x="592" y="259"/>
                      </a:lnTo>
                      <a:lnTo>
                        <a:pt x="592" y="260"/>
                      </a:lnTo>
                      <a:lnTo>
                        <a:pt x="591" y="260"/>
                      </a:lnTo>
                      <a:lnTo>
                        <a:pt x="591" y="261"/>
                      </a:lnTo>
                      <a:lnTo>
                        <a:pt x="590" y="261"/>
                      </a:lnTo>
                      <a:lnTo>
                        <a:pt x="589" y="262"/>
                      </a:lnTo>
                      <a:lnTo>
                        <a:pt x="588" y="263"/>
                      </a:lnTo>
                      <a:lnTo>
                        <a:pt x="587" y="264"/>
                      </a:lnTo>
                      <a:lnTo>
                        <a:pt x="586" y="265"/>
                      </a:lnTo>
                      <a:lnTo>
                        <a:pt x="587" y="266"/>
                      </a:lnTo>
                      <a:lnTo>
                        <a:pt x="586" y="266"/>
                      </a:lnTo>
                      <a:lnTo>
                        <a:pt x="586" y="267"/>
                      </a:lnTo>
                      <a:lnTo>
                        <a:pt x="585" y="267"/>
                      </a:lnTo>
                      <a:lnTo>
                        <a:pt x="585" y="268"/>
                      </a:lnTo>
                      <a:lnTo>
                        <a:pt x="585" y="269"/>
                      </a:lnTo>
                      <a:lnTo>
                        <a:pt x="585" y="270"/>
                      </a:lnTo>
                      <a:lnTo>
                        <a:pt x="587" y="270"/>
                      </a:lnTo>
                      <a:lnTo>
                        <a:pt x="587" y="271"/>
                      </a:lnTo>
                      <a:lnTo>
                        <a:pt x="587" y="272"/>
                      </a:lnTo>
                      <a:lnTo>
                        <a:pt x="586" y="272"/>
                      </a:lnTo>
                      <a:lnTo>
                        <a:pt x="586" y="273"/>
                      </a:lnTo>
                      <a:lnTo>
                        <a:pt x="586" y="274"/>
                      </a:lnTo>
                      <a:lnTo>
                        <a:pt x="585" y="274"/>
                      </a:lnTo>
                      <a:lnTo>
                        <a:pt x="585" y="273"/>
                      </a:lnTo>
                      <a:lnTo>
                        <a:pt x="584" y="273"/>
                      </a:lnTo>
                      <a:lnTo>
                        <a:pt x="584" y="274"/>
                      </a:lnTo>
                      <a:lnTo>
                        <a:pt x="585" y="274"/>
                      </a:lnTo>
                      <a:lnTo>
                        <a:pt x="585" y="275"/>
                      </a:lnTo>
                      <a:lnTo>
                        <a:pt x="585" y="276"/>
                      </a:lnTo>
                      <a:lnTo>
                        <a:pt x="584" y="276"/>
                      </a:lnTo>
                      <a:lnTo>
                        <a:pt x="584" y="277"/>
                      </a:lnTo>
                      <a:lnTo>
                        <a:pt x="585" y="277"/>
                      </a:lnTo>
                      <a:lnTo>
                        <a:pt x="585" y="278"/>
                      </a:lnTo>
                      <a:lnTo>
                        <a:pt x="584" y="278"/>
                      </a:lnTo>
                      <a:lnTo>
                        <a:pt x="585" y="279"/>
                      </a:lnTo>
                      <a:lnTo>
                        <a:pt x="584" y="279"/>
                      </a:lnTo>
                      <a:lnTo>
                        <a:pt x="584" y="280"/>
                      </a:lnTo>
                      <a:lnTo>
                        <a:pt x="584" y="281"/>
                      </a:lnTo>
                      <a:lnTo>
                        <a:pt x="584" y="282"/>
                      </a:lnTo>
                      <a:lnTo>
                        <a:pt x="583" y="282"/>
                      </a:lnTo>
                      <a:lnTo>
                        <a:pt x="583" y="283"/>
                      </a:lnTo>
                      <a:lnTo>
                        <a:pt x="582" y="283"/>
                      </a:lnTo>
                      <a:lnTo>
                        <a:pt x="582" y="284"/>
                      </a:lnTo>
                      <a:lnTo>
                        <a:pt x="581" y="283"/>
                      </a:lnTo>
                      <a:lnTo>
                        <a:pt x="581" y="284"/>
                      </a:lnTo>
                      <a:lnTo>
                        <a:pt x="581" y="285"/>
                      </a:lnTo>
                      <a:lnTo>
                        <a:pt x="581" y="286"/>
                      </a:lnTo>
                      <a:lnTo>
                        <a:pt x="582" y="286"/>
                      </a:lnTo>
                      <a:lnTo>
                        <a:pt x="582" y="287"/>
                      </a:lnTo>
                      <a:lnTo>
                        <a:pt x="582" y="288"/>
                      </a:lnTo>
                      <a:lnTo>
                        <a:pt x="582" y="289"/>
                      </a:lnTo>
                      <a:lnTo>
                        <a:pt x="582" y="290"/>
                      </a:lnTo>
                      <a:lnTo>
                        <a:pt x="583" y="289"/>
                      </a:lnTo>
                      <a:lnTo>
                        <a:pt x="583" y="290"/>
                      </a:lnTo>
                      <a:lnTo>
                        <a:pt x="584" y="290"/>
                      </a:lnTo>
                      <a:lnTo>
                        <a:pt x="584" y="291"/>
                      </a:lnTo>
                      <a:lnTo>
                        <a:pt x="584" y="292"/>
                      </a:lnTo>
                      <a:lnTo>
                        <a:pt x="584" y="293"/>
                      </a:lnTo>
                      <a:lnTo>
                        <a:pt x="586" y="295"/>
                      </a:lnTo>
                      <a:lnTo>
                        <a:pt x="587" y="295"/>
                      </a:lnTo>
                      <a:lnTo>
                        <a:pt x="588" y="294"/>
                      </a:lnTo>
                      <a:lnTo>
                        <a:pt x="589" y="294"/>
                      </a:lnTo>
                      <a:lnTo>
                        <a:pt x="589" y="293"/>
                      </a:lnTo>
                      <a:lnTo>
                        <a:pt x="589" y="292"/>
                      </a:lnTo>
                      <a:lnTo>
                        <a:pt x="590" y="291"/>
                      </a:lnTo>
                      <a:lnTo>
                        <a:pt x="591" y="291"/>
                      </a:lnTo>
                      <a:lnTo>
                        <a:pt x="591" y="290"/>
                      </a:lnTo>
                      <a:lnTo>
                        <a:pt x="592" y="290"/>
                      </a:lnTo>
                      <a:lnTo>
                        <a:pt x="591" y="290"/>
                      </a:lnTo>
                      <a:lnTo>
                        <a:pt x="591" y="289"/>
                      </a:lnTo>
                      <a:lnTo>
                        <a:pt x="592" y="289"/>
                      </a:lnTo>
                      <a:lnTo>
                        <a:pt x="592" y="288"/>
                      </a:lnTo>
                      <a:lnTo>
                        <a:pt x="593" y="287"/>
                      </a:lnTo>
                      <a:lnTo>
                        <a:pt x="593" y="286"/>
                      </a:lnTo>
                      <a:lnTo>
                        <a:pt x="594" y="286"/>
                      </a:lnTo>
                      <a:lnTo>
                        <a:pt x="594" y="285"/>
                      </a:lnTo>
                      <a:lnTo>
                        <a:pt x="595" y="285"/>
                      </a:lnTo>
                      <a:lnTo>
                        <a:pt x="596" y="285"/>
                      </a:lnTo>
                      <a:lnTo>
                        <a:pt x="597" y="284"/>
                      </a:lnTo>
                      <a:lnTo>
                        <a:pt x="598" y="284"/>
                      </a:lnTo>
                      <a:lnTo>
                        <a:pt x="599" y="284"/>
                      </a:lnTo>
                      <a:lnTo>
                        <a:pt x="599" y="283"/>
                      </a:lnTo>
                      <a:lnTo>
                        <a:pt x="600" y="283"/>
                      </a:lnTo>
                      <a:lnTo>
                        <a:pt x="600" y="284"/>
                      </a:lnTo>
                      <a:lnTo>
                        <a:pt x="601" y="284"/>
                      </a:lnTo>
                      <a:lnTo>
                        <a:pt x="602" y="285"/>
                      </a:lnTo>
                      <a:lnTo>
                        <a:pt x="602" y="286"/>
                      </a:lnTo>
                      <a:lnTo>
                        <a:pt x="603" y="286"/>
                      </a:lnTo>
                      <a:lnTo>
                        <a:pt x="603" y="287"/>
                      </a:lnTo>
                      <a:lnTo>
                        <a:pt x="604" y="287"/>
                      </a:lnTo>
                      <a:lnTo>
                        <a:pt x="604" y="288"/>
                      </a:lnTo>
                      <a:lnTo>
                        <a:pt x="605" y="289"/>
                      </a:lnTo>
                      <a:lnTo>
                        <a:pt x="604" y="289"/>
                      </a:lnTo>
                      <a:lnTo>
                        <a:pt x="604" y="290"/>
                      </a:lnTo>
                      <a:lnTo>
                        <a:pt x="605" y="290"/>
                      </a:lnTo>
                      <a:lnTo>
                        <a:pt x="605" y="289"/>
                      </a:lnTo>
                      <a:lnTo>
                        <a:pt x="605" y="290"/>
                      </a:lnTo>
                      <a:lnTo>
                        <a:pt x="606" y="290"/>
                      </a:lnTo>
                      <a:lnTo>
                        <a:pt x="607" y="290"/>
                      </a:lnTo>
                      <a:lnTo>
                        <a:pt x="607" y="291"/>
                      </a:lnTo>
                      <a:lnTo>
                        <a:pt x="607" y="292"/>
                      </a:lnTo>
                      <a:lnTo>
                        <a:pt x="608" y="291"/>
                      </a:lnTo>
                      <a:lnTo>
                        <a:pt x="609" y="291"/>
                      </a:lnTo>
                      <a:lnTo>
                        <a:pt x="609" y="290"/>
                      </a:lnTo>
                      <a:lnTo>
                        <a:pt x="610" y="290"/>
                      </a:lnTo>
                      <a:lnTo>
                        <a:pt x="610" y="289"/>
                      </a:lnTo>
                      <a:lnTo>
                        <a:pt x="610" y="290"/>
                      </a:lnTo>
                      <a:lnTo>
                        <a:pt x="611" y="290"/>
                      </a:lnTo>
                      <a:lnTo>
                        <a:pt x="612" y="289"/>
                      </a:lnTo>
                      <a:lnTo>
                        <a:pt x="612" y="288"/>
                      </a:lnTo>
                      <a:lnTo>
                        <a:pt x="612" y="287"/>
                      </a:lnTo>
                      <a:lnTo>
                        <a:pt x="613" y="286"/>
                      </a:lnTo>
                      <a:lnTo>
                        <a:pt x="613" y="285"/>
                      </a:lnTo>
                      <a:lnTo>
                        <a:pt x="613" y="286"/>
                      </a:lnTo>
                      <a:lnTo>
                        <a:pt x="614" y="286"/>
                      </a:lnTo>
                      <a:lnTo>
                        <a:pt x="614" y="285"/>
                      </a:lnTo>
                      <a:lnTo>
                        <a:pt x="614" y="284"/>
                      </a:lnTo>
                      <a:lnTo>
                        <a:pt x="615" y="284"/>
                      </a:lnTo>
                      <a:lnTo>
                        <a:pt x="615" y="285"/>
                      </a:lnTo>
                      <a:lnTo>
                        <a:pt x="616" y="285"/>
                      </a:lnTo>
                      <a:lnTo>
                        <a:pt x="616" y="286"/>
                      </a:lnTo>
                      <a:lnTo>
                        <a:pt x="616" y="287"/>
                      </a:lnTo>
                      <a:lnTo>
                        <a:pt x="616" y="288"/>
                      </a:lnTo>
                      <a:lnTo>
                        <a:pt x="617" y="287"/>
                      </a:lnTo>
                      <a:lnTo>
                        <a:pt x="617" y="288"/>
                      </a:lnTo>
                      <a:lnTo>
                        <a:pt x="616" y="288"/>
                      </a:lnTo>
                      <a:lnTo>
                        <a:pt x="616" y="289"/>
                      </a:lnTo>
                      <a:lnTo>
                        <a:pt x="617" y="289"/>
                      </a:lnTo>
                      <a:lnTo>
                        <a:pt x="618" y="290"/>
                      </a:lnTo>
                      <a:lnTo>
                        <a:pt x="618" y="291"/>
                      </a:lnTo>
                      <a:lnTo>
                        <a:pt x="617" y="291"/>
                      </a:lnTo>
                      <a:lnTo>
                        <a:pt x="617" y="292"/>
                      </a:lnTo>
                      <a:lnTo>
                        <a:pt x="618" y="293"/>
                      </a:lnTo>
                      <a:lnTo>
                        <a:pt x="618" y="294"/>
                      </a:lnTo>
                      <a:lnTo>
                        <a:pt x="617" y="294"/>
                      </a:lnTo>
                      <a:lnTo>
                        <a:pt x="617" y="295"/>
                      </a:lnTo>
                      <a:lnTo>
                        <a:pt x="618" y="295"/>
                      </a:lnTo>
                      <a:lnTo>
                        <a:pt x="617" y="295"/>
                      </a:lnTo>
                      <a:lnTo>
                        <a:pt x="617" y="296"/>
                      </a:lnTo>
                      <a:lnTo>
                        <a:pt x="618" y="296"/>
                      </a:lnTo>
                      <a:lnTo>
                        <a:pt x="618" y="297"/>
                      </a:lnTo>
                      <a:lnTo>
                        <a:pt x="619" y="298"/>
                      </a:lnTo>
                      <a:lnTo>
                        <a:pt x="619" y="299"/>
                      </a:lnTo>
                      <a:lnTo>
                        <a:pt x="619" y="300"/>
                      </a:lnTo>
                      <a:lnTo>
                        <a:pt x="620" y="301"/>
                      </a:lnTo>
                      <a:lnTo>
                        <a:pt x="621" y="302"/>
                      </a:lnTo>
                      <a:lnTo>
                        <a:pt x="622" y="303"/>
                      </a:lnTo>
                      <a:lnTo>
                        <a:pt x="622" y="302"/>
                      </a:lnTo>
                      <a:lnTo>
                        <a:pt x="622" y="303"/>
                      </a:lnTo>
                      <a:lnTo>
                        <a:pt x="621" y="303"/>
                      </a:lnTo>
                      <a:lnTo>
                        <a:pt x="621" y="304"/>
                      </a:lnTo>
                      <a:lnTo>
                        <a:pt x="621" y="305"/>
                      </a:lnTo>
                      <a:lnTo>
                        <a:pt x="620" y="305"/>
                      </a:lnTo>
                      <a:lnTo>
                        <a:pt x="620" y="306"/>
                      </a:lnTo>
                      <a:lnTo>
                        <a:pt x="619" y="307"/>
                      </a:lnTo>
                      <a:lnTo>
                        <a:pt x="618" y="307"/>
                      </a:lnTo>
                      <a:lnTo>
                        <a:pt x="618" y="308"/>
                      </a:lnTo>
                      <a:lnTo>
                        <a:pt x="619" y="308"/>
                      </a:lnTo>
                      <a:lnTo>
                        <a:pt x="619" y="309"/>
                      </a:lnTo>
                      <a:lnTo>
                        <a:pt x="620" y="309"/>
                      </a:lnTo>
                      <a:lnTo>
                        <a:pt x="621" y="309"/>
                      </a:lnTo>
                      <a:lnTo>
                        <a:pt x="621" y="310"/>
                      </a:lnTo>
                      <a:lnTo>
                        <a:pt x="622" y="311"/>
                      </a:lnTo>
                      <a:lnTo>
                        <a:pt x="623" y="312"/>
                      </a:lnTo>
                      <a:lnTo>
                        <a:pt x="624" y="312"/>
                      </a:lnTo>
                      <a:lnTo>
                        <a:pt x="624" y="313"/>
                      </a:lnTo>
                      <a:lnTo>
                        <a:pt x="625" y="313"/>
                      </a:lnTo>
                      <a:lnTo>
                        <a:pt x="625" y="314"/>
                      </a:lnTo>
                      <a:lnTo>
                        <a:pt x="626" y="314"/>
                      </a:lnTo>
                      <a:lnTo>
                        <a:pt x="626" y="313"/>
                      </a:lnTo>
                      <a:lnTo>
                        <a:pt x="627" y="313"/>
                      </a:lnTo>
                      <a:lnTo>
                        <a:pt x="628" y="313"/>
                      </a:lnTo>
                      <a:lnTo>
                        <a:pt x="628" y="314"/>
                      </a:lnTo>
                      <a:lnTo>
                        <a:pt x="629" y="313"/>
                      </a:lnTo>
                      <a:lnTo>
                        <a:pt x="630" y="313"/>
                      </a:lnTo>
                      <a:lnTo>
                        <a:pt x="631" y="313"/>
                      </a:lnTo>
                      <a:lnTo>
                        <a:pt x="631" y="312"/>
                      </a:lnTo>
                      <a:lnTo>
                        <a:pt x="631" y="311"/>
                      </a:lnTo>
                      <a:lnTo>
                        <a:pt x="631" y="312"/>
                      </a:lnTo>
                      <a:lnTo>
                        <a:pt x="632" y="312"/>
                      </a:lnTo>
                      <a:lnTo>
                        <a:pt x="632" y="311"/>
                      </a:lnTo>
                      <a:lnTo>
                        <a:pt x="633" y="311"/>
                      </a:lnTo>
                      <a:lnTo>
                        <a:pt x="634" y="311"/>
                      </a:lnTo>
                      <a:lnTo>
                        <a:pt x="634" y="312"/>
                      </a:lnTo>
                      <a:lnTo>
                        <a:pt x="634" y="313"/>
                      </a:lnTo>
                      <a:lnTo>
                        <a:pt x="633" y="313"/>
                      </a:lnTo>
                      <a:lnTo>
                        <a:pt x="631" y="314"/>
                      </a:lnTo>
                      <a:lnTo>
                        <a:pt x="631" y="316"/>
                      </a:lnTo>
                      <a:lnTo>
                        <a:pt x="629" y="317"/>
                      </a:lnTo>
                      <a:lnTo>
                        <a:pt x="627" y="318"/>
                      </a:lnTo>
                      <a:lnTo>
                        <a:pt x="626" y="319"/>
                      </a:lnTo>
                      <a:lnTo>
                        <a:pt x="626" y="320"/>
                      </a:lnTo>
                      <a:lnTo>
                        <a:pt x="626" y="321"/>
                      </a:lnTo>
                      <a:lnTo>
                        <a:pt x="627" y="321"/>
                      </a:lnTo>
                      <a:lnTo>
                        <a:pt x="626" y="321"/>
                      </a:lnTo>
                      <a:lnTo>
                        <a:pt x="625" y="322"/>
                      </a:lnTo>
                      <a:lnTo>
                        <a:pt x="623" y="324"/>
                      </a:lnTo>
                      <a:lnTo>
                        <a:pt x="619" y="327"/>
                      </a:lnTo>
                      <a:lnTo>
                        <a:pt x="618" y="328"/>
                      </a:lnTo>
                      <a:lnTo>
                        <a:pt x="618" y="329"/>
                      </a:lnTo>
                      <a:lnTo>
                        <a:pt x="616" y="331"/>
                      </a:lnTo>
                      <a:lnTo>
                        <a:pt x="616" y="332"/>
                      </a:lnTo>
                      <a:lnTo>
                        <a:pt x="615" y="333"/>
                      </a:lnTo>
                      <a:lnTo>
                        <a:pt x="614" y="335"/>
                      </a:lnTo>
                      <a:lnTo>
                        <a:pt x="614" y="336"/>
                      </a:lnTo>
                      <a:lnTo>
                        <a:pt x="613" y="337"/>
                      </a:lnTo>
                      <a:lnTo>
                        <a:pt x="610" y="337"/>
                      </a:lnTo>
                      <a:lnTo>
                        <a:pt x="609" y="337"/>
                      </a:lnTo>
                      <a:lnTo>
                        <a:pt x="607" y="338"/>
                      </a:lnTo>
                      <a:lnTo>
                        <a:pt x="605" y="338"/>
                      </a:lnTo>
                      <a:lnTo>
                        <a:pt x="604" y="338"/>
                      </a:lnTo>
                      <a:lnTo>
                        <a:pt x="604" y="339"/>
                      </a:lnTo>
                      <a:lnTo>
                        <a:pt x="604" y="340"/>
                      </a:lnTo>
                      <a:lnTo>
                        <a:pt x="604" y="342"/>
                      </a:lnTo>
                      <a:lnTo>
                        <a:pt x="604" y="343"/>
                      </a:lnTo>
                      <a:lnTo>
                        <a:pt x="605" y="343"/>
                      </a:lnTo>
                      <a:lnTo>
                        <a:pt x="605" y="344"/>
                      </a:lnTo>
                      <a:lnTo>
                        <a:pt x="605" y="343"/>
                      </a:lnTo>
                      <a:lnTo>
                        <a:pt x="606" y="343"/>
                      </a:lnTo>
                      <a:lnTo>
                        <a:pt x="606" y="344"/>
                      </a:lnTo>
                      <a:lnTo>
                        <a:pt x="605" y="344"/>
                      </a:lnTo>
                      <a:lnTo>
                        <a:pt x="605" y="345"/>
                      </a:lnTo>
                      <a:lnTo>
                        <a:pt x="605" y="346"/>
                      </a:lnTo>
                      <a:lnTo>
                        <a:pt x="604" y="346"/>
                      </a:lnTo>
                      <a:lnTo>
                        <a:pt x="604" y="347"/>
                      </a:lnTo>
                      <a:lnTo>
                        <a:pt x="603" y="347"/>
                      </a:lnTo>
                      <a:lnTo>
                        <a:pt x="600" y="346"/>
                      </a:lnTo>
                      <a:lnTo>
                        <a:pt x="600" y="347"/>
                      </a:lnTo>
                      <a:lnTo>
                        <a:pt x="599" y="347"/>
                      </a:lnTo>
                      <a:lnTo>
                        <a:pt x="598" y="348"/>
                      </a:lnTo>
                      <a:lnTo>
                        <a:pt x="597" y="349"/>
                      </a:lnTo>
                      <a:lnTo>
                        <a:pt x="595" y="350"/>
                      </a:lnTo>
                      <a:lnTo>
                        <a:pt x="593" y="352"/>
                      </a:lnTo>
                      <a:lnTo>
                        <a:pt x="592" y="353"/>
                      </a:lnTo>
                      <a:lnTo>
                        <a:pt x="591" y="354"/>
                      </a:lnTo>
                      <a:lnTo>
                        <a:pt x="589" y="356"/>
                      </a:lnTo>
                      <a:lnTo>
                        <a:pt x="588" y="358"/>
                      </a:lnTo>
                      <a:lnTo>
                        <a:pt x="587" y="360"/>
                      </a:lnTo>
                      <a:lnTo>
                        <a:pt x="583" y="366"/>
                      </a:lnTo>
                      <a:lnTo>
                        <a:pt x="581" y="369"/>
                      </a:lnTo>
                      <a:lnTo>
                        <a:pt x="581" y="371"/>
                      </a:lnTo>
                      <a:lnTo>
                        <a:pt x="580" y="373"/>
                      </a:lnTo>
                      <a:lnTo>
                        <a:pt x="580" y="374"/>
                      </a:lnTo>
                      <a:lnTo>
                        <a:pt x="580" y="375"/>
                      </a:lnTo>
                      <a:lnTo>
                        <a:pt x="580" y="374"/>
                      </a:lnTo>
                      <a:lnTo>
                        <a:pt x="579" y="374"/>
                      </a:lnTo>
                      <a:lnTo>
                        <a:pt x="578" y="375"/>
                      </a:lnTo>
                      <a:lnTo>
                        <a:pt x="577" y="375"/>
                      </a:lnTo>
                      <a:lnTo>
                        <a:pt x="577" y="376"/>
                      </a:lnTo>
                      <a:lnTo>
                        <a:pt x="577" y="377"/>
                      </a:lnTo>
                      <a:lnTo>
                        <a:pt x="576" y="378"/>
                      </a:lnTo>
                      <a:lnTo>
                        <a:pt x="577" y="378"/>
                      </a:lnTo>
                      <a:lnTo>
                        <a:pt x="576" y="380"/>
                      </a:lnTo>
                      <a:lnTo>
                        <a:pt x="575" y="382"/>
                      </a:lnTo>
                      <a:lnTo>
                        <a:pt x="573" y="385"/>
                      </a:lnTo>
                      <a:lnTo>
                        <a:pt x="573" y="387"/>
                      </a:lnTo>
                      <a:lnTo>
                        <a:pt x="573" y="388"/>
                      </a:lnTo>
                      <a:lnTo>
                        <a:pt x="572" y="388"/>
                      </a:lnTo>
                      <a:lnTo>
                        <a:pt x="571" y="388"/>
                      </a:lnTo>
                      <a:lnTo>
                        <a:pt x="570" y="388"/>
                      </a:lnTo>
                      <a:lnTo>
                        <a:pt x="570" y="387"/>
                      </a:lnTo>
                      <a:lnTo>
                        <a:pt x="569" y="387"/>
                      </a:lnTo>
                      <a:lnTo>
                        <a:pt x="569" y="386"/>
                      </a:lnTo>
                      <a:lnTo>
                        <a:pt x="569" y="385"/>
                      </a:lnTo>
                      <a:lnTo>
                        <a:pt x="568" y="385"/>
                      </a:lnTo>
                      <a:lnTo>
                        <a:pt x="568" y="386"/>
                      </a:lnTo>
                      <a:lnTo>
                        <a:pt x="567" y="386"/>
                      </a:lnTo>
                      <a:lnTo>
                        <a:pt x="567" y="387"/>
                      </a:lnTo>
                      <a:lnTo>
                        <a:pt x="566" y="387"/>
                      </a:lnTo>
                      <a:lnTo>
                        <a:pt x="565" y="387"/>
                      </a:lnTo>
                      <a:lnTo>
                        <a:pt x="560" y="387"/>
                      </a:lnTo>
                      <a:lnTo>
                        <a:pt x="538" y="385"/>
                      </a:lnTo>
                      <a:lnTo>
                        <a:pt x="539" y="387"/>
                      </a:lnTo>
                      <a:lnTo>
                        <a:pt x="538" y="387"/>
                      </a:lnTo>
                      <a:lnTo>
                        <a:pt x="538" y="386"/>
                      </a:lnTo>
                      <a:lnTo>
                        <a:pt x="537" y="386"/>
                      </a:lnTo>
                      <a:lnTo>
                        <a:pt x="536" y="386"/>
                      </a:lnTo>
                      <a:lnTo>
                        <a:pt x="536" y="387"/>
                      </a:lnTo>
                      <a:lnTo>
                        <a:pt x="536" y="388"/>
                      </a:lnTo>
                      <a:lnTo>
                        <a:pt x="535" y="388"/>
                      </a:lnTo>
                      <a:lnTo>
                        <a:pt x="534" y="388"/>
                      </a:lnTo>
                      <a:lnTo>
                        <a:pt x="533" y="389"/>
                      </a:lnTo>
                      <a:lnTo>
                        <a:pt x="533" y="388"/>
                      </a:lnTo>
                      <a:lnTo>
                        <a:pt x="532" y="389"/>
                      </a:lnTo>
                      <a:lnTo>
                        <a:pt x="532" y="388"/>
                      </a:lnTo>
                      <a:lnTo>
                        <a:pt x="531" y="387"/>
                      </a:lnTo>
                      <a:lnTo>
                        <a:pt x="530" y="387"/>
                      </a:lnTo>
                      <a:lnTo>
                        <a:pt x="530" y="388"/>
                      </a:lnTo>
                      <a:lnTo>
                        <a:pt x="530" y="389"/>
                      </a:lnTo>
                      <a:lnTo>
                        <a:pt x="529" y="389"/>
                      </a:lnTo>
                      <a:lnTo>
                        <a:pt x="528" y="389"/>
                      </a:lnTo>
                      <a:lnTo>
                        <a:pt x="528" y="388"/>
                      </a:lnTo>
                      <a:lnTo>
                        <a:pt x="527" y="388"/>
                      </a:lnTo>
                      <a:lnTo>
                        <a:pt x="528" y="387"/>
                      </a:lnTo>
                      <a:lnTo>
                        <a:pt x="527" y="387"/>
                      </a:lnTo>
                      <a:lnTo>
                        <a:pt x="526" y="387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4" y="387"/>
                      </a:lnTo>
                      <a:lnTo>
                        <a:pt x="524" y="386"/>
                      </a:lnTo>
                      <a:lnTo>
                        <a:pt x="524" y="387"/>
                      </a:lnTo>
                      <a:lnTo>
                        <a:pt x="523" y="387"/>
                      </a:lnTo>
                      <a:lnTo>
                        <a:pt x="523" y="386"/>
                      </a:lnTo>
                      <a:lnTo>
                        <a:pt x="522" y="386"/>
                      </a:lnTo>
                      <a:lnTo>
                        <a:pt x="522" y="387"/>
                      </a:lnTo>
                      <a:lnTo>
                        <a:pt x="521" y="387"/>
                      </a:lnTo>
                      <a:lnTo>
                        <a:pt x="521" y="388"/>
                      </a:lnTo>
                      <a:lnTo>
                        <a:pt x="520" y="387"/>
                      </a:lnTo>
                      <a:lnTo>
                        <a:pt x="520" y="388"/>
                      </a:lnTo>
                      <a:lnTo>
                        <a:pt x="520" y="387"/>
                      </a:lnTo>
                      <a:lnTo>
                        <a:pt x="519" y="387"/>
                      </a:lnTo>
                      <a:lnTo>
                        <a:pt x="518" y="386"/>
                      </a:lnTo>
                      <a:lnTo>
                        <a:pt x="517" y="386"/>
                      </a:lnTo>
                      <a:lnTo>
                        <a:pt x="517" y="387"/>
                      </a:lnTo>
                      <a:lnTo>
                        <a:pt x="516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4" y="388"/>
                      </a:lnTo>
                      <a:lnTo>
                        <a:pt x="513" y="388"/>
                      </a:lnTo>
                      <a:lnTo>
                        <a:pt x="513" y="389"/>
                      </a:lnTo>
                      <a:lnTo>
                        <a:pt x="512" y="389"/>
                      </a:lnTo>
                      <a:lnTo>
                        <a:pt x="511" y="389"/>
                      </a:lnTo>
                      <a:lnTo>
                        <a:pt x="511" y="390"/>
                      </a:lnTo>
                      <a:lnTo>
                        <a:pt x="510" y="390"/>
                      </a:lnTo>
                      <a:lnTo>
                        <a:pt x="510" y="391"/>
                      </a:lnTo>
                      <a:lnTo>
                        <a:pt x="510" y="392"/>
                      </a:lnTo>
                      <a:lnTo>
                        <a:pt x="509" y="392"/>
                      </a:lnTo>
                      <a:lnTo>
                        <a:pt x="509" y="393"/>
                      </a:lnTo>
                      <a:lnTo>
                        <a:pt x="508" y="392"/>
                      </a:lnTo>
                      <a:lnTo>
                        <a:pt x="508" y="393"/>
                      </a:lnTo>
                      <a:lnTo>
                        <a:pt x="508" y="394"/>
                      </a:lnTo>
                      <a:lnTo>
                        <a:pt x="507" y="394"/>
                      </a:lnTo>
                      <a:lnTo>
                        <a:pt x="506" y="394"/>
                      </a:lnTo>
                      <a:lnTo>
                        <a:pt x="505" y="394"/>
                      </a:lnTo>
                      <a:lnTo>
                        <a:pt x="505" y="395"/>
                      </a:lnTo>
                      <a:lnTo>
                        <a:pt x="505" y="396"/>
                      </a:lnTo>
                      <a:lnTo>
                        <a:pt x="506" y="396"/>
                      </a:lnTo>
                      <a:lnTo>
                        <a:pt x="505" y="396"/>
                      </a:lnTo>
                      <a:lnTo>
                        <a:pt x="505" y="397"/>
                      </a:lnTo>
                      <a:lnTo>
                        <a:pt x="504" y="397"/>
                      </a:lnTo>
                      <a:lnTo>
                        <a:pt x="503" y="397"/>
                      </a:lnTo>
                      <a:lnTo>
                        <a:pt x="502" y="397"/>
                      </a:lnTo>
                      <a:lnTo>
                        <a:pt x="501" y="398"/>
                      </a:lnTo>
                      <a:lnTo>
                        <a:pt x="501" y="399"/>
                      </a:lnTo>
                      <a:lnTo>
                        <a:pt x="500" y="398"/>
                      </a:lnTo>
                      <a:lnTo>
                        <a:pt x="500" y="399"/>
                      </a:lnTo>
                      <a:lnTo>
                        <a:pt x="499" y="399"/>
                      </a:lnTo>
                      <a:lnTo>
                        <a:pt x="499" y="400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7" y="401"/>
                      </a:lnTo>
                      <a:lnTo>
                        <a:pt x="496" y="401"/>
                      </a:lnTo>
                      <a:lnTo>
                        <a:pt x="496" y="402"/>
                      </a:lnTo>
                      <a:lnTo>
                        <a:pt x="495" y="401"/>
                      </a:lnTo>
                      <a:lnTo>
                        <a:pt x="494" y="401"/>
                      </a:lnTo>
                      <a:lnTo>
                        <a:pt x="494" y="402"/>
                      </a:lnTo>
                      <a:lnTo>
                        <a:pt x="494" y="401"/>
                      </a:lnTo>
                      <a:lnTo>
                        <a:pt x="493" y="401"/>
                      </a:lnTo>
                      <a:lnTo>
                        <a:pt x="493" y="402"/>
                      </a:lnTo>
                      <a:lnTo>
                        <a:pt x="492" y="402"/>
                      </a:lnTo>
                      <a:lnTo>
                        <a:pt x="491" y="403"/>
                      </a:lnTo>
                      <a:lnTo>
                        <a:pt x="491" y="402"/>
                      </a:lnTo>
                      <a:lnTo>
                        <a:pt x="490" y="402"/>
                      </a:lnTo>
                      <a:lnTo>
                        <a:pt x="490" y="401"/>
                      </a:lnTo>
                      <a:lnTo>
                        <a:pt x="489" y="401"/>
                      </a:lnTo>
                      <a:lnTo>
                        <a:pt x="489" y="402"/>
                      </a:lnTo>
                      <a:lnTo>
                        <a:pt x="489" y="403"/>
                      </a:lnTo>
                      <a:lnTo>
                        <a:pt x="488" y="402"/>
                      </a:lnTo>
                      <a:lnTo>
                        <a:pt x="488" y="403"/>
                      </a:lnTo>
                      <a:lnTo>
                        <a:pt x="487" y="404"/>
                      </a:lnTo>
                      <a:lnTo>
                        <a:pt x="487" y="403"/>
                      </a:lnTo>
                      <a:lnTo>
                        <a:pt x="486" y="403"/>
                      </a:lnTo>
                      <a:lnTo>
                        <a:pt x="487" y="403"/>
                      </a:lnTo>
                      <a:lnTo>
                        <a:pt x="486" y="404"/>
                      </a:lnTo>
                      <a:lnTo>
                        <a:pt x="486" y="405"/>
                      </a:lnTo>
                      <a:lnTo>
                        <a:pt x="485" y="405"/>
                      </a:lnTo>
                      <a:lnTo>
                        <a:pt x="485" y="406"/>
                      </a:lnTo>
                      <a:lnTo>
                        <a:pt x="486" y="406"/>
                      </a:lnTo>
                      <a:lnTo>
                        <a:pt x="485" y="407"/>
                      </a:lnTo>
                      <a:lnTo>
                        <a:pt x="484" y="407"/>
                      </a:lnTo>
                      <a:lnTo>
                        <a:pt x="484" y="408"/>
                      </a:lnTo>
                      <a:lnTo>
                        <a:pt x="484" y="407"/>
                      </a:lnTo>
                      <a:lnTo>
                        <a:pt x="483" y="408"/>
                      </a:lnTo>
                      <a:lnTo>
                        <a:pt x="483" y="407"/>
                      </a:lnTo>
                      <a:lnTo>
                        <a:pt x="482" y="407"/>
                      </a:lnTo>
                      <a:lnTo>
                        <a:pt x="482" y="408"/>
                      </a:lnTo>
                      <a:lnTo>
                        <a:pt x="482" y="407"/>
                      </a:lnTo>
                      <a:lnTo>
                        <a:pt x="481" y="406"/>
                      </a:lnTo>
                      <a:lnTo>
                        <a:pt x="481" y="407"/>
                      </a:lnTo>
                      <a:lnTo>
                        <a:pt x="481" y="408"/>
                      </a:lnTo>
                      <a:lnTo>
                        <a:pt x="480" y="407"/>
                      </a:lnTo>
                      <a:lnTo>
                        <a:pt x="480" y="408"/>
                      </a:lnTo>
                      <a:lnTo>
                        <a:pt x="480" y="409"/>
                      </a:lnTo>
                      <a:lnTo>
                        <a:pt x="479" y="409"/>
                      </a:lnTo>
                      <a:lnTo>
                        <a:pt x="478" y="408"/>
                      </a:lnTo>
                      <a:lnTo>
                        <a:pt x="478" y="407"/>
                      </a:lnTo>
                      <a:lnTo>
                        <a:pt x="478" y="406"/>
                      </a:lnTo>
                      <a:lnTo>
                        <a:pt x="477" y="406"/>
                      </a:lnTo>
                      <a:lnTo>
                        <a:pt x="477" y="407"/>
                      </a:lnTo>
                      <a:lnTo>
                        <a:pt x="477" y="408"/>
                      </a:lnTo>
                      <a:lnTo>
                        <a:pt x="476" y="408"/>
                      </a:lnTo>
                      <a:lnTo>
                        <a:pt x="476" y="407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7"/>
                      </a:lnTo>
                      <a:lnTo>
                        <a:pt x="475" y="408"/>
                      </a:lnTo>
                      <a:lnTo>
                        <a:pt x="475" y="407"/>
                      </a:lnTo>
                      <a:lnTo>
                        <a:pt x="475" y="406"/>
                      </a:lnTo>
                      <a:lnTo>
                        <a:pt x="474" y="406"/>
                      </a:lnTo>
                      <a:lnTo>
                        <a:pt x="474" y="405"/>
                      </a:lnTo>
                      <a:lnTo>
                        <a:pt x="474" y="406"/>
                      </a:lnTo>
                      <a:lnTo>
                        <a:pt x="473" y="406"/>
                      </a:lnTo>
                      <a:lnTo>
                        <a:pt x="473" y="405"/>
                      </a:lnTo>
                      <a:lnTo>
                        <a:pt x="472" y="405"/>
                      </a:lnTo>
                      <a:lnTo>
                        <a:pt x="473" y="405"/>
                      </a:lnTo>
                      <a:lnTo>
                        <a:pt x="473" y="404"/>
                      </a:lnTo>
                      <a:lnTo>
                        <a:pt x="473" y="403"/>
                      </a:lnTo>
                      <a:lnTo>
                        <a:pt x="472" y="403"/>
                      </a:lnTo>
                      <a:lnTo>
                        <a:pt x="472" y="404"/>
                      </a:lnTo>
                      <a:lnTo>
                        <a:pt x="471" y="405"/>
                      </a:lnTo>
                      <a:lnTo>
                        <a:pt x="471" y="404"/>
                      </a:lnTo>
                      <a:lnTo>
                        <a:pt x="470" y="403"/>
                      </a:lnTo>
                      <a:lnTo>
                        <a:pt x="471" y="403"/>
                      </a:lnTo>
                      <a:lnTo>
                        <a:pt x="470" y="403"/>
                      </a:lnTo>
                      <a:lnTo>
                        <a:pt x="469" y="403"/>
                      </a:lnTo>
                      <a:lnTo>
                        <a:pt x="469" y="402"/>
                      </a:lnTo>
                      <a:lnTo>
                        <a:pt x="468" y="403"/>
                      </a:lnTo>
                      <a:lnTo>
                        <a:pt x="469" y="403"/>
                      </a:lnTo>
                      <a:lnTo>
                        <a:pt x="468" y="403"/>
                      </a:lnTo>
                      <a:lnTo>
                        <a:pt x="468" y="402"/>
                      </a:lnTo>
                      <a:lnTo>
                        <a:pt x="467" y="403"/>
                      </a:lnTo>
                      <a:lnTo>
                        <a:pt x="467" y="402"/>
                      </a:lnTo>
                      <a:lnTo>
                        <a:pt x="468" y="402"/>
                      </a:lnTo>
                      <a:lnTo>
                        <a:pt x="468" y="401"/>
                      </a:lnTo>
                      <a:lnTo>
                        <a:pt x="467" y="402"/>
                      </a:lnTo>
                      <a:lnTo>
                        <a:pt x="467" y="401"/>
                      </a:lnTo>
                      <a:lnTo>
                        <a:pt x="466" y="400"/>
                      </a:lnTo>
                      <a:lnTo>
                        <a:pt x="466" y="399"/>
                      </a:lnTo>
                      <a:lnTo>
                        <a:pt x="465" y="399"/>
                      </a:lnTo>
                      <a:lnTo>
                        <a:pt x="464" y="400"/>
                      </a:lnTo>
                      <a:lnTo>
                        <a:pt x="464" y="401"/>
                      </a:lnTo>
                      <a:lnTo>
                        <a:pt x="463" y="399"/>
                      </a:lnTo>
                      <a:lnTo>
                        <a:pt x="464" y="398"/>
                      </a:lnTo>
                      <a:lnTo>
                        <a:pt x="464" y="397"/>
                      </a:lnTo>
                      <a:lnTo>
                        <a:pt x="463" y="397"/>
                      </a:lnTo>
                      <a:lnTo>
                        <a:pt x="462" y="397"/>
                      </a:lnTo>
                      <a:lnTo>
                        <a:pt x="462" y="396"/>
                      </a:lnTo>
                      <a:lnTo>
                        <a:pt x="462" y="395"/>
                      </a:lnTo>
                      <a:lnTo>
                        <a:pt x="461" y="395"/>
                      </a:lnTo>
                      <a:lnTo>
                        <a:pt x="460" y="394"/>
                      </a:lnTo>
                      <a:lnTo>
                        <a:pt x="460" y="393"/>
                      </a:lnTo>
                      <a:lnTo>
                        <a:pt x="459" y="393"/>
                      </a:lnTo>
                      <a:lnTo>
                        <a:pt x="459" y="394"/>
                      </a:lnTo>
                      <a:lnTo>
                        <a:pt x="460" y="394"/>
                      </a:lnTo>
                      <a:lnTo>
                        <a:pt x="460" y="395"/>
                      </a:lnTo>
                      <a:lnTo>
                        <a:pt x="459" y="395"/>
                      </a:lnTo>
                      <a:lnTo>
                        <a:pt x="459" y="394"/>
                      </a:lnTo>
                      <a:lnTo>
                        <a:pt x="458" y="392"/>
                      </a:lnTo>
                      <a:lnTo>
                        <a:pt x="458" y="393"/>
                      </a:lnTo>
                      <a:lnTo>
                        <a:pt x="458" y="394"/>
                      </a:lnTo>
                      <a:lnTo>
                        <a:pt x="457" y="394"/>
                      </a:lnTo>
                      <a:lnTo>
                        <a:pt x="457" y="393"/>
                      </a:lnTo>
                      <a:lnTo>
                        <a:pt x="457" y="392"/>
                      </a:lnTo>
                      <a:lnTo>
                        <a:pt x="457" y="391"/>
                      </a:lnTo>
                      <a:lnTo>
                        <a:pt x="456" y="391"/>
                      </a:lnTo>
                      <a:lnTo>
                        <a:pt x="456" y="392"/>
                      </a:lnTo>
                      <a:lnTo>
                        <a:pt x="455" y="392"/>
                      </a:lnTo>
                      <a:lnTo>
                        <a:pt x="454" y="391"/>
                      </a:lnTo>
                      <a:lnTo>
                        <a:pt x="455" y="390"/>
                      </a:lnTo>
                      <a:lnTo>
                        <a:pt x="455" y="389"/>
                      </a:lnTo>
                      <a:lnTo>
                        <a:pt x="454" y="389"/>
                      </a:lnTo>
                      <a:lnTo>
                        <a:pt x="454" y="390"/>
                      </a:lnTo>
                      <a:lnTo>
                        <a:pt x="453" y="390"/>
                      </a:lnTo>
                      <a:lnTo>
                        <a:pt x="453" y="389"/>
                      </a:lnTo>
                      <a:lnTo>
                        <a:pt x="454" y="389"/>
                      </a:lnTo>
                      <a:lnTo>
                        <a:pt x="454" y="388"/>
                      </a:lnTo>
                      <a:lnTo>
                        <a:pt x="455" y="387"/>
                      </a:lnTo>
                      <a:lnTo>
                        <a:pt x="454" y="387"/>
                      </a:lnTo>
                      <a:lnTo>
                        <a:pt x="454" y="388"/>
                      </a:lnTo>
                      <a:lnTo>
                        <a:pt x="454" y="389"/>
                      </a:lnTo>
                      <a:lnTo>
                        <a:pt x="453" y="389"/>
                      </a:lnTo>
                      <a:lnTo>
                        <a:pt x="452" y="388"/>
                      </a:lnTo>
                      <a:lnTo>
                        <a:pt x="452" y="387"/>
                      </a:lnTo>
                      <a:lnTo>
                        <a:pt x="451" y="387"/>
                      </a:lnTo>
                      <a:lnTo>
                        <a:pt x="451" y="386"/>
                      </a:lnTo>
                      <a:lnTo>
                        <a:pt x="452" y="385"/>
                      </a:lnTo>
                      <a:lnTo>
                        <a:pt x="451" y="385"/>
                      </a:lnTo>
                      <a:lnTo>
                        <a:pt x="449" y="384"/>
                      </a:lnTo>
                      <a:lnTo>
                        <a:pt x="448" y="385"/>
                      </a:lnTo>
                      <a:lnTo>
                        <a:pt x="448" y="384"/>
                      </a:lnTo>
                      <a:lnTo>
                        <a:pt x="447" y="384"/>
                      </a:lnTo>
                      <a:lnTo>
                        <a:pt x="445" y="384"/>
                      </a:lnTo>
                      <a:lnTo>
                        <a:pt x="444" y="384"/>
                      </a:lnTo>
                      <a:lnTo>
                        <a:pt x="445" y="383"/>
                      </a:lnTo>
                      <a:lnTo>
                        <a:pt x="444" y="382"/>
                      </a:lnTo>
                      <a:lnTo>
                        <a:pt x="443" y="383"/>
                      </a:lnTo>
                      <a:lnTo>
                        <a:pt x="443" y="384"/>
                      </a:lnTo>
                      <a:lnTo>
                        <a:pt x="444" y="384"/>
                      </a:lnTo>
                      <a:lnTo>
                        <a:pt x="443" y="384"/>
                      </a:lnTo>
                      <a:lnTo>
                        <a:pt x="443" y="385"/>
                      </a:lnTo>
                      <a:lnTo>
                        <a:pt x="443" y="386"/>
                      </a:lnTo>
                      <a:lnTo>
                        <a:pt x="442" y="386"/>
                      </a:lnTo>
                      <a:lnTo>
                        <a:pt x="442" y="387"/>
                      </a:lnTo>
                      <a:lnTo>
                        <a:pt x="441" y="387"/>
                      </a:lnTo>
                      <a:lnTo>
                        <a:pt x="441" y="386"/>
                      </a:lnTo>
                      <a:lnTo>
                        <a:pt x="442" y="385"/>
                      </a:lnTo>
                      <a:lnTo>
                        <a:pt x="442" y="384"/>
                      </a:lnTo>
                      <a:lnTo>
                        <a:pt x="442" y="383"/>
                      </a:lnTo>
                      <a:lnTo>
                        <a:pt x="441" y="382"/>
                      </a:lnTo>
                      <a:lnTo>
                        <a:pt x="440" y="382"/>
                      </a:lnTo>
                      <a:lnTo>
                        <a:pt x="439" y="382"/>
                      </a:lnTo>
                      <a:lnTo>
                        <a:pt x="438" y="382"/>
                      </a:lnTo>
                      <a:lnTo>
                        <a:pt x="438" y="383"/>
                      </a:lnTo>
                      <a:lnTo>
                        <a:pt x="438" y="385"/>
                      </a:lnTo>
                      <a:lnTo>
                        <a:pt x="437" y="385"/>
                      </a:lnTo>
                      <a:lnTo>
                        <a:pt x="437" y="384"/>
                      </a:lnTo>
                      <a:lnTo>
                        <a:pt x="436" y="384"/>
                      </a:lnTo>
                      <a:lnTo>
                        <a:pt x="435" y="383"/>
                      </a:lnTo>
                      <a:lnTo>
                        <a:pt x="435" y="384"/>
                      </a:lnTo>
                      <a:lnTo>
                        <a:pt x="434" y="384"/>
                      </a:lnTo>
                      <a:lnTo>
                        <a:pt x="433" y="384"/>
                      </a:lnTo>
                      <a:lnTo>
                        <a:pt x="432" y="384"/>
                      </a:lnTo>
                      <a:lnTo>
                        <a:pt x="432" y="385"/>
                      </a:lnTo>
                      <a:lnTo>
                        <a:pt x="431" y="385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5"/>
                      </a:lnTo>
                      <a:lnTo>
                        <a:pt x="428" y="386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7" y="387"/>
                      </a:lnTo>
                      <a:lnTo>
                        <a:pt x="427" y="385"/>
                      </a:lnTo>
                      <a:lnTo>
                        <a:pt x="426" y="384"/>
                      </a:lnTo>
                      <a:lnTo>
                        <a:pt x="425" y="385"/>
                      </a:lnTo>
                      <a:lnTo>
                        <a:pt x="425" y="386"/>
                      </a:lnTo>
                      <a:lnTo>
                        <a:pt x="424" y="386"/>
                      </a:lnTo>
                      <a:lnTo>
                        <a:pt x="424" y="385"/>
                      </a:lnTo>
                      <a:lnTo>
                        <a:pt x="425" y="384"/>
                      </a:lnTo>
                      <a:lnTo>
                        <a:pt x="425" y="383"/>
                      </a:lnTo>
                      <a:lnTo>
                        <a:pt x="425" y="382"/>
                      </a:lnTo>
                      <a:lnTo>
                        <a:pt x="424" y="382"/>
                      </a:lnTo>
                      <a:lnTo>
                        <a:pt x="423" y="383"/>
                      </a:lnTo>
                      <a:lnTo>
                        <a:pt x="423" y="382"/>
                      </a:lnTo>
                      <a:lnTo>
                        <a:pt x="422" y="383"/>
                      </a:lnTo>
                      <a:lnTo>
                        <a:pt x="422" y="384"/>
                      </a:lnTo>
                      <a:lnTo>
                        <a:pt x="423" y="384"/>
                      </a:lnTo>
                      <a:lnTo>
                        <a:pt x="423" y="383"/>
                      </a:lnTo>
                      <a:lnTo>
                        <a:pt x="424" y="384"/>
                      </a:lnTo>
                      <a:lnTo>
                        <a:pt x="424" y="385"/>
                      </a:lnTo>
                      <a:lnTo>
                        <a:pt x="423" y="386"/>
                      </a:lnTo>
                      <a:lnTo>
                        <a:pt x="422" y="386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7"/>
                      </a:lnTo>
                      <a:lnTo>
                        <a:pt x="420" y="387"/>
                      </a:lnTo>
                      <a:lnTo>
                        <a:pt x="419" y="386"/>
                      </a:lnTo>
                      <a:lnTo>
                        <a:pt x="418" y="385"/>
                      </a:lnTo>
                      <a:lnTo>
                        <a:pt x="417" y="386"/>
                      </a:lnTo>
                      <a:lnTo>
                        <a:pt x="417" y="385"/>
                      </a:lnTo>
                      <a:lnTo>
                        <a:pt x="416" y="384"/>
                      </a:lnTo>
                      <a:lnTo>
                        <a:pt x="416" y="383"/>
                      </a:lnTo>
                      <a:lnTo>
                        <a:pt x="415" y="383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5" y="384"/>
                      </a:lnTo>
                      <a:lnTo>
                        <a:pt x="415" y="385"/>
                      </a:lnTo>
                      <a:lnTo>
                        <a:pt x="414" y="385"/>
                      </a:lnTo>
                      <a:lnTo>
                        <a:pt x="414" y="384"/>
                      </a:lnTo>
                      <a:lnTo>
                        <a:pt x="413" y="384"/>
                      </a:lnTo>
                      <a:lnTo>
                        <a:pt x="412" y="384"/>
                      </a:lnTo>
                      <a:lnTo>
                        <a:pt x="411" y="385"/>
                      </a:lnTo>
                      <a:lnTo>
                        <a:pt x="410" y="385"/>
                      </a:lnTo>
                      <a:lnTo>
                        <a:pt x="409" y="385"/>
                      </a:lnTo>
                      <a:lnTo>
                        <a:pt x="409" y="386"/>
                      </a:lnTo>
                      <a:lnTo>
                        <a:pt x="408" y="386"/>
                      </a:lnTo>
                      <a:lnTo>
                        <a:pt x="408" y="387"/>
                      </a:lnTo>
                      <a:lnTo>
                        <a:pt x="407" y="387"/>
                      </a:lnTo>
                      <a:lnTo>
                        <a:pt x="407" y="388"/>
                      </a:lnTo>
                      <a:lnTo>
                        <a:pt x="407" y="389"/>
                      </a:lnTo>
                      <a:lnTo>
                        <a:pt x="406" y="390"/>
                      </a:lnTo>
                      <a:lnTo>
                        <a:pt x="407" y="391"/>
                      </a:lnTo>
                      <a:lnTo>
                        <a:pt x="407" y="392"/>
                      </a:lnTo>
                      <a:lnTo>
                        <a:pt x="406" y="392"/>
                      </a:lnTo>
                      <a:lnTo>
                        <a:pt x="407" y="392"/>
                      </a:lnTo>
                      <a:lnTo>
                        <a:pt x="407" y="393"/>
                      </a:lnTo>
                      <a:lnTo>
                        <a:pt x="407" y="392"/>
                      </a:lnTo>
                      <a:lnTo>
                        <a:pt x="406" y="393"/>
                      </a:lnTo>
                      <a:lnTo>
                        <a:pt x="406" y="392"/>
                      </a:lnTo>
                      <a:lnTo>
                        <a:pt x="405" y="392"/>
                      </a:lnTo>
                      <a:lnTo>
                        <a:pt x="404" y="391"/>
                      </a:lnTo>
                      <a:lnTo>
                        <a:pt x="404" y="390"/>
                      </a:lnTo>
                      <a:lnTo>
                        <a:pt x="403" y="390"/>
                      </a:lnTo>
                      <a:lnTo>
                        <a:pt x="404" y="389"/>
                      </a:lnTo>
                      <a:lnTo>
                        <a:pt x="403" y="388"/>
                      </a:lnTo>
                      <a:lnTo>
                        <a:pt x="403" y="387"/>
                      </a:lnTo>
                      <a:lnTo>
                        <a:pt x="402" y="387"/>
                      </a:lnTo>
                      <a:lnTo>
                        <a:pt x="402" y="386"/>
                      </a:lnTo>
                      <a:lnTo>
                        <a:pt x="400" y="385"/>
                      </a:lnTo>
                      <a:lnTo>
                        <a:pt x="400" y="384"/>
                      </a:lnTo>
                      <a:lnTo>
                        <a:pt x="400" y="385"/>
                      </a:lnTo>
                      <a:lnTo>
                        <a:pt x="399" y="385"/>
                      </a:lnTo>
                      <a:lnTo>
                        <a:pt x="397" y="385"/>
                      </a:lnTo>
                      <a:lnTo>
                        <a:pt x="397" y="384"/>
                      </a:lnTo>
                      <a:lnTo>
                        <a:pt x="396" y="383"/>
                      </a:lnTo>
                      <a:lnTo>
                        <a:pt x="396" y="382"/>
                      </a:lnTo>
                      <a:lnTo>
                        <a:pt x="395" y="381"/>
                      </a:lnTo>
                      <a:lnTo>
                        <a:pt x="395" y="382"/>
                      </a:lnTo>
                      <a:lnTo>
                        <a:pt x="395" y="381"/>
                      </a:lnTo>
                      <a:lnTo>
                        <a:pt x="394" y="381"/>
                      </a:lnTo>
                      <a:lnTo>
                        <a:pt x="394" y="380"/>
                      </a:lnTo>
                      <a:lnTo>
                        <a:pt x="393" y="380"/>
                      </a:lnTo>
                      <a:lnTo>
                        <a:pt x="393" y="381"/>
                      </a:lnTo>
                      <a:lnTo>
                        <a:pt x="392" y="381"/>
                      </a:lnTo>
                      <a:lnTo>
                        <a:pt x="391" y="380"/>
                      </a:lnTo>
                      <a:lnTo>
                        <a:pt x="390" y="381"/>
                      </a:lnTo>
                      <a:lnTo>
                        <a:pt x="388" y="381"/>
                      </a:lnTo>
                      <a:lnTo>
                        <a:pt x="387" y="381"/>
                      </a:lnTo>
                      <a:lnTo>
                        <a:pt x="387" y="382"/>
                      </a:lnTo>
                      <a:lnTo>
                        <a:pt x="386" y="382"/>
                      </a:lnTo>
                      <a:lnTo>
                        <a:pt x="386" y="381"/>
                      </a:lnTo>
                      <a:lnTo>
                        <a:pt x="386" y="380"/>
                      </a:lnTo>
                      <a:lnTo>
                        <a:pt x="385" y="379"/>
                      </a:lnTo>
                      <a:lnTo>
                        <a:pt x="385" y="378"/>
                      </a:lnTo>
                      <a:lnTo>
                        <a:pt x="384" y="378"/>
                      </a:lnTo>
                      <a:lnTo>
                        <a:pt x="382" y="380"/>
                      </a:lnTo>
                      <a:lnTo>
                        <a:pt x="382" y="381"/>
                      </a:lnTo>
                      <a:lnTo>
                        <a:pt x="382" y="382"/>
                      </a:lnTo>
                      <a:lnTo>
                        <a:pt x="383" y="382"/>
                      </a:lnTo>
                      <a:lnTo>
                        <a:pt x="384" y="382"/>
                      </a:lnTo>
                      <a:lnTo>
                        <a:pt x="385" y="382"/>
                      </a:lnTo>
                      <a:lnTo>
                        <a:pt x="386" y="382"/>
                      </a:lnTo>
                      <a:lnTo>
                        <a:pt x="386" y="383"/>
                      </a:lnTo>
                      <a:lnTo>
                        <a:pt x="386" y="384"/>
                      </a:lnTo>
                      <a:lnTo>
                        <a:pt x="385" y="384"/>
                      </a:lnTo>
                      <a:lnTo>
                        <a:pt x="384" y="384"/>
                      </a:lnTo>
                      <a:lnTo>
                        <a:pt x="382" y="385"/>
                      </a:lnTo>
                      <a:lnTo>
                        <a:pt x="381" y="385"/>
                      </a:lnTo>
                      <a:lnTo>
                        <a:pt x="380" y="384"/>
                      </a:lnTo>
                      <a:lnTo>
                        <a:pt x="379" y="384"/>
                      </a:lnTo>
                      <a:lnTo>
                        <a:pt x="378" y="384"/>
                      </a:lnTo>
                      <a:lnTo>
                        <a:pt x="377" y="385"/>
                      </a:lnTo>
                      <a:lnTo>
                        <a:pt x="377" y="386"/>
                      </a:lnTo>
                      <a:lnTo>
                        <a:pt x="377" y="387"/>
                      </a:lnTo>
                      <a:lnTo>
                        <a:pt x="376" y="387"/>
                      </a:lnTo>
                      <a:lnTo>
                        <a:pt x="375" y="388"/>
                      </a:lnTo>
                      <a:lnTo>
                        <a:pt x="376" y="388"/>
                      </a:lnTo>
                      <a:lnTo>
                        <a:pt x="376" y="390"/>
                      </a:lnTo>
                      <a:lnTo>
                        <a:pt x="376" y="391"/>
                      </a:lnTo>
                      <a:lnTo>
                        <a:pt x="375" y="391"/>
                      </a:lnTo>
                      <a:lnTo>
                        <a:pt x="373" y="392"/>
                      </a:lnTo>
                      <a:lnTo>
                        <a:pt x="372" y="395"/>
                      </a:lnTo>
                      <a:lnTo>
                        <a:pt x="371" y="396"/>
                      </a:lnTo>
                      <a:lnTo>
                        <a:pt x="369" y="397"/>
                      </a:lnTo>
                      <a:lnTo>
                        <a:pt x="368" y="398"/>
                      </a:lnTo>
                      <a:lnTo>
                        <a:pt x="368" y="399"/>
                      </a:lnTo>
                      <a:lnTo>
                        <a:pt x="369" y="401"/>
                      </a:lnTo>
                      <a:lnTo>
                        <a:pt x="369" y="402"/>
                      </a:lnTo>
                      <a:lnTo>
                        <a:pt x="367" y="403"/>
                      </a:lnTo>
                      <a:lnTo>
                        <a:pt x="366" y="403"/>
                      </a:lnTo>
                      <a:lnTo>
                        <a:pt x="366" y="402"/>
                      </a:lnTo>
                      <a:lnTo>
                        <a:pt x="366" y="401"/>
                      </a:lnTo>
                      <a:lnTo>
                        <a:pt x="366" y="400"/>
                      </a:lnTo>
                      <a:lnTo>
                        <a:pt x="365" y="400"/>
                      </a:lnTo>
                      <a:lnTo>
                        <a:pt x="364" y="400"/>
                      </a:lnTo>
                      <a:lnTo>
                        <a:pt x="363" y="400"/>
                      </a:lnTo>
                      <a:lnTo>
                        <a:pt x="362" y="400"/>
                      </a:lnTo>
                      <a:lnTo>
                        <a:pt x="360" y="401"/>
                      </a:lnTo>
                      <a:lnTo>
                        <a:pt x="358" y="402"/>
                      </a:lnTo>
                      <a:lnTo>
                        <a:pt x="358" y="404"/>
                      </a:lnTo>
                      <a:lnTo>
                        <a:pt x="357" y="405"/>
                      </a:lnTo>
                      <a:lnTo>
                        <a:pt x="356" y="404"/>
                      </a:lnTo>
                      <a:lnTo>
                        <a:pt x="356" y="402"/>
                      </a:lnTo>
                      <a:lnTo>
                        <a:pt x="355" y="401"/>
                      </a:lnTo>
                      <a:lnTo>
                        <a:pt x="354" y="401"/>
                      </a:lnTo>
                      <a:lnTo>
                        <a:pt x="353" y="403"/>
                      </a:lnTo>
                      <a:lnTo>
                        <a:pt x="353" y="404"/>
                      </a:lnTo>
                      <a:lnTo>
                        <a:pt x="353" y="405"/>
                      </a:lnTo>
                      <a:lnTo>
                        <a:pt x="352" y="406"/>
                      </a:lnTo>
                      <a:lnTo>
                        <a:pt x="351" y="406"/>
                      </a:lnTo>
                      <a:lnTo>
                        <a:pt x="350" y="406"/>
                      </a:lnTo>
                      <a:lnTo>
                        <a:pt x="351" y="404"/>
                      </a:lnTo>
                      <a:lnTo>
                        <a:pt x="351" y="403"/>
                      </a:lnTo>
                      <a:lnTo>
                        <a:pt x="351" y="402"/>
                      </a:lnTo>
                      <a:lnTo>
                        <a:pt x="350" y="402"/>
                      </a:lnTo>
                      <a:lnTo>
                        <a:pt x="349" y="400"/>
                      </a:lnTo>
                      <a:lnTo>
                        <a:pt x="348" y="400"/>
                      </a:lnTo>
                      <a:lnTo>
                        <a:pt x="347" y="401"/>
                      </a:lnTo>
                      <a:lnTo>
                        <a:pt x="348" y="402"/>
                      </a:lnTo>
                      <a:lnTo>
                        <a:pt x="348" y="403"/>
                      </a:lnTo>
                      <a:lnTo>
                        <a:pt x="348" y="404"/>
                      </a:lnTo>
                      <a:lnTo>
                        <a:pt x="348" y="405"/>
                      </a:lnTo>
                      <a:lnTo>
                        <a:pt x="347" y="405"/>
                      </a:lnTo>
                      <a:lnTo>
                        <a:pt x="346" y="404"/>
                      </a:lnTo>
                      <a:lnTo>
                        <a:pt x="345" y="403"/>
                      </a:lnTo>
                      <a:lnTo>
                        <a:pt x="344" y="403"/>
                      </a:lnTo>
                      <a:lnTo>
                        <a:pt x="344" y="402"/>
                      </a:lnTo>
                      <a:lnTo>
                        <a:pt x="344" y="401"/>
                      </a:lnTo>
                      <a:lnTo>
                        <a:pt x="343" y="400"/>
                      </a:lnTo>
                      <a:lnTo>
                        <a:pt x="342" y="399"/>
                      </a:lnTo>
                      <a:lnTo>
                        <a:pt x="337" y="401"/>
                      </a:lnTo>
                      <a:lnTo>
                        <a:pt x="336" y="400"/>
                      </a:lnTo>
                      <a:lnTo>
                        <a:pt x="335" y="400"/>
                      </a:lnTo>
                      <a:lnTo>
                        <a:pt x="334" y="399"/>
                      </a:lnTo>
                      <a:lnTo>
                        <a:pt x="334" y="400"/>
                      </a:lnTo>
                      <a:lnTo>
                        <a:pt x="333" y="401"/>
                      </a:lnTo>
                      <a:lnTo>
                        <a:pt x="333" y="402"/>
                      </a:lnTo>
                      <a:lnTo>
                        <a:pt x="332" y="402"/>
                      </a:lnTo>
                      <a:lnTo>
                        <a:pt x="332" y="403"/>
                      </a:lnTo>
                      <a:lnTo>
                        <a:pt x="332" y="404"/>
                      </a:lnTo>
                      <a:lnTo>
                        <a:pt x="331" y="403"/>
                      </a:lnTo>
                      <a:lnTo>
                        <a:pt x="330" y="404"/>
                      </a:lnTo>
                      <a:lnTo>
                        <a:pt x="329" y="404"/>
                      </a:lnTo>
                      <a:lnTo>
                        <a:pt x="328" y="404"/>
                      </a:lnTo>
                      <a:lnTo>
                        <a:pt x="327" y="404"/>
                      </a:lnTo>
                      <a:lnTo>
                        <a:pt x="326" y="404"/>
                      </a:lnTo>
                      <a:lnTo>
                        <a:pt x="326" y="405"/>
                      </a:lnTo>
                      <a:lnTo>
                        <a:pt x="325" y="405"/>
                      </a:lnTo>
                      <a:lnTo>
                        <a:pt x="324" y="405"/>
                      </a:lnTo>
                      <a:lnTo>
                        <a:pt x="323" y="406"/>
                      </a:lnTo>
                      <a:lnTo>
                        <a:pt x="322" y="405"/>
                      </a:lnTo>
                      <a:lnTo>
                        <a:pt x="321" y="406"/>
                      </a:lnTo>
                      <a:lnTo>
                        <a:pt x="321" y="407"/>
                      </a:lnTo>
                      <a:lnTo>
                        <a:pt x="320" y="407"/>
                      </a:lnTo>
                      <a:lnTo>
                        <a:pt x="320" y="408"/>
                      </a:lnTo>
                      <a:lnTo>
                        <a:pt x="319" y="408"/>
                      </a:lnTo>
                      <a:lnTo>
                        <a:pt x="318" y="408"/>
                      </a:lnTo>
                      <a:lnTo>
                        <a:pt x="318" y="409"/>
                      </a:lnTo>
                      <a:lnTo>
                        <a:pt x="317" y="409"/>
                      </a:lnTo>
                      <a:lnTo>
                        <a:pt x="317" y="410"/>
                      </a:lnTo>
                      <a:lnTo>
                        <a:pt x="317" y="411"/>
                      </a:lnTo>
                      <a:lnTo>
                        <a:pt x="316" y="412"/>
                      </a:lnTo>
                      <a:lnTo>
                        <a:pt x="316" y="413"/>
                      </a:lnTo>
                      <a:lnTo>
                        <a:pt x="317" y="413"/>
                      </a:lnTo>
                      <a:lnTo>
                        <a:pt x="316" y="414"/>
                      </a:lnTo>
                      <a:lnTo>
                        <a:pt x="315" y="414"/>
                      </a:lnTo>
                      <a:lnTo>
                        <a:pt x="314" y="415"/>
                      </a:lnTo>
                      <a:lnTo>
                        <a:pt x="315" y="416"/>
                      </a:lnTo>
                      <a:lnTo>
                        <a:pt x="314" y="416"/>
                      </a:lnTo>
                      <a:lnTo>
                        <a:pt x="313" y="416"/>
                      </a:lnTo>
                      <a:lnTo>
                        <a:pt x="313" y="417"/>
                      </a:lnTo>
                      <a:lnTo>
                        <a:pt x="312" y="418"/>
                      </a:lnTo>
                      <a:lnTo>
                        <a:pt x="313" y="419"/>
                      </a:lnTo>
                      <a:lnTo>
                        <a:pt x="313" y="420"/>
                      </a:lnTo>
                      <a:lnTo>
                        <a:pt x="314" y="420"/>
                      </a:lnTo>
                      <a:lnTo>
                        <a:pt x="314" y="421"/>
                      </a:lnTo>
                      <a:lnTo>
                        <a:pt x="314" y="422"/>
                      </a:lnTo>
                      <a:lnTo>
                        <a:pt x="315" y="422"/>
                      </a:lnTo>
                      <a:lnTo>
                        <a:pt x="316" y="422"/>
                      </a:lnTo>
                      <a:lnTo>
                        <a:pt x="316" y="423"/>
                      </a:lnTo>
                      <a:lnTo>
                        <a:pt x="315" y="423"/>
                      </a:lnTo>
                      <a:lnTo>
                        <a:pt x="315" y="424"/>
                      </a:lnTo>
                      <a:lnTo>
                        <a:pt x="316" y="424"/>
                      </a:lnTo>
                      <a:lnTo>
                        <a:pt x="315" y="424"/>
                      </a:lnTo>
                      <a:lnTo>
                        <a:pt x="315" y="425"/>
                      </a:lnTo>
                      <a:lnTo>
                        <a:pt x="315" y="426"/>
                      </a:lnTo>
                      <a:lnTo>
                        <a:pt x="315" y="425"/>
                      </a:lnTo>
                      <a:lnTo>
                        <a:pt x="314" y="425"/>
                      </a:lnTo>
                      <a:lnTo>
                        <a:pt x="314" y="426"/>
                      </a:lnTo>
                      <a:lnTo>
                        <a:pt x="314" y="427"/>
                      </a:lnTo>
                      <a:lnTo>
                        <a:pt x="315" y="427"/>
                      </a:lnTo>
                      <a:lnTo>
                        <a:pt x="315" y="428"/>
                      </a:lnTo>
                      <a:lnTo>
                        <a:pt x="316" y="428"/>
                      </a:lnTo>
                      <a:lnTo>
                        <a:pt x="316" y="429"/>
                      </a:lnTo>
                      <a:lnTo>
                        <a:pt x="316" y="431"/>
                      </a:lnTo>
                      <a:lnTo>
                        <a:pt x="317" y="431"/>
                      </a:lnTo>
                      <a:lnTo>
                        <a:pt x="318" y="432"/>
                      </a:lnTo>
                      <a:lnTo>
                        <a:pt x="318" y="433"/>
                      </a:lnTo>
                      <a:lnTo>
                        <a:pt x="318" y="434"/>
                      </a:lnTo>
                      <a:lnTo>
                        <a:pt x="319" y="434"/>
                      </a:lnTo>
                      <a:lnTo>
                        <a:pt x="318" y="434"/>
                      </a:lnTo>
                      <a:lnTo>
                        <a:pt x="318" y="435"/>
                      </a:lnTo>
                      <a:lnTo>
                        <a:pt x="318" y="436"/>
                      </a:lnTo>
                      <a:lnTo>
                        <a:pt x="318" y="437"/>
                      </a:lnTo>
                      <a:lnTo>
                        <a:pt x="317" y="437"/>
                      </a:lnTo>
                      <a:lnTo>
                        <a:pt x="317" y="438"/>
                      </a:lnTo>
                      <a:lnTo>
                        <a:pt x="317" y="439"/>
                      </a:lnTo>
                      <a:lnTo>
                        <a:pt x="317" y="440"/>
                      </a:lnTo>
                      <a:lnTo>
                        <a:pt x="316" y="440"/>
                      </a:lnTo>
                      <a:lnTo>
                        <a:pt x="315" y="440"/>
                      </a:lnTo>
                      <a:lnTo>
                        <a:pt x="314" y="440"/>
                      </a:lnTo>
                      <a:lnTo>
                        <a:pt x="314" y="441"/>
                      </a:lnTo>
                      <a:lnTo>
                        <a:pt x="313" y="441"/>
                      </a:lnTo>
                      <a:lnTo>
                        <a:pt x="312" y="441"/>
                      </a:lnTo>
                      <a:lnTo>
                        <a:pt x="312" y="442"/>
                      </a:lnTo>
                      <a:lnTo>
                        <a:pt x="312" y="443"/>
                      </a:lnTo>
                      <a:lnTo>
                        <a:pt x="312" y="442"/>
                      </a:lnTo>
                      <a:lnTo>
                        <a:pt x="311" y="443"/>
                      </a:lnTo>
                      <a:lnTo>
                        <a:pt x="310" y="443"/>
                      </a:lnTo>
                      <a:lnTo>
                        <a:pt x="310" y="442"/>
                      </a:lnTo>
                      <a:lnTo>
                        <a:pt x="310" y="443"/>
                      </a:lnTo>
                      <a:lnTo>
                        <a:pt x="309" y="442"/>
                      </a:lnTo>
                      <a:lnTo>
                        <a:pt x="308" y="443"/>
                      </a:lnTo>
                      <a:lnTo>
                        <a:pt x="308" y="442"/>
                      </a:lnTo>
                      <a:lnTo>
                        <a:pt x="307" y="442"/>
                      </a:lnTo>
                      <a:lnTo>
                        <a:pt x="306" y="442"/>
                      </a:lnTo>
                      <a:lnTo>
                        <a:pt x="305" y="442"/>
                      </a:lnTo>
                      <a:lnTo>
                        <a:pt x="304" y="443"/>
                      </a:lnTo>
                      <a:lnTo>
                        <a:pt x="303" y="443"/>
                      </a:lnTo>
                      <a:lnTo>
                        <a:pt x="302" y="443"/>
                      </a:lnTo>
                      <a:lnTo>
                        <a:pt x="301" y="444"/>
                      </a:lnTo>
                      <a:lnTo>
                        <a:pt x="300" y="444"/>
                      </a:lnTo>
                      <a:lnTo>
                        <a:pt x="300" y="445"/>
                      </a:lnTo>
                      <a:lnTo>
                        <a:pt x="301" y="445"/>
                      </a:lnTo>
                      <a:lnTo>
                        <a:pt x="301" y="446"/>
                      </a:lnTo>
                      <a:lnTo>
                        <a:pt x="301" y="447"/>
                      </a:lnTo>
                      <a:lnTo>
                        <a:pt x="301" y="448"/>
                      </a:lnTo>
                      <a:lnTo>
                        <a:pt x="300" y="448"/>
                      </a:lnTo>
                      <a:lnTo>
                        <a:pt x="299" y="449"/>
                      </a:lnTo>
                      <a:lnTo>
                        <a:pt x="299" y="448"/>
                      </a:lnTo>
                      <a:lnTo>
                        <a:pt x="300" y="448"/>
                      </a:lnTo>
                      <a:lnTo>
                        <a:pt x="300" y="447"/>
                      </a:lnTo>
                      <a:lnTo>
                        <a:pt x="299" y="446"/>
                      </a:lnTo>
                      <a:lnTo>
                        <a:pt x="298" y="446"/>
                      </a:lnTo>
                      <a:lnTo>
                        <a:pt x="297" y="444"/>
                      </a:lnTo>
                      <a:lnTo>
                        <a:pt x="297" y="443"/>
                      </a:lnTo>
                      <a:lnTo>
                        <a:pt x="296" y="443"/>
                      </a:lnTo>
                      <a:lnTo>
                        <a:pt x="296" y="442"/>
                      </a:lnTo>
                      <a:lnTo>
                        <a:pt x="296" y="441"/>
                      </a:lnTo>
                      <a:lnTo>
                        <a:pt x="295" y="441"/>
                      </a:lnTo>
                      <a:lnTo>
                        <a:pt x="296" y="441"/>
                      </a:lnTo>
                      <a:lnTo>
                        <a:pt x="296" y="440"/>
                      </a:lnTo>
                      <a:lnTo>
                        <a:pt x="295" y="440"/>
                      </a:lnTo>
                      <a:lnTo>
                        <a:pt x="295" y="439"/>
                      </a:lnTo>
                      <a:lnTo>
                        <a:pt x="294" y="438"/>
                      </a:lnTo>
                      <a:lnTo>
                        <a:pt x="293" y="439"/>
                      </a:lnTo>
                      <a:lnTo>
                        <a:pt x="293" y="438"/>
                      </a:lnTo>
                      <a:lnTo>
                        <a:pt x="292" y="438"/>
                      </a:lnTo>
                      <a:lnTo>
                        <a:pt x="293" y="437"/>
                      </a:lnTo>
                      <a:lnTo>
                        <a:pt x="293" y="436"/>
                      </a:lnTo>
                      <a:lnTo>
                        <a:pt x="292" y="435"/>
                      </a:lnTo>
                      <a:lnTo>
                        <a:pt x="291" y="434"/>
                      </a:lnTo>
                      <a:lnTo>
                        <a:pt x="290" y="435"/>
                      </a:lnTo>
                      <a:lnTo>
                        <a:pt x="289" y="435"/>
                      </a:lnTo>
                      <a:lnTo>
                        <a:pt x="288" y="434"/>
                      </a:lnTo>
                      <a:lnTo>
                        <a:pt x="287" y="435"/>
                      </a:lnTo>
                      <a:lnTo>
                        <a:pt x="287" y="434"/>
                      </a:lnTo>
                      <a:lnTo>
                        <a:pt x="286" y="434"/>
                      </a:lnTo>
                      <a:lnTo>
                        <a:pt x="285" y="434"/>
                      </a:lnTo>
                      <a:lnTo>
                        <a:pt x="284" y="434"/>
                      </a:lnTo>
                      <a:lnTo>
                        <a:pt x="283" y="434"/>
                      </a:lnTo>
                      <a:lnTo>
                        <a:pt x="283" y="433"/>
                      </a:lnTo>
                      <a:lnTo>
                        <a:pt x="283" y="434"/>
                      </a:lnTo>
                      <a:lnTo>
                        <a:pt x="282" y="434"/>
                      </a:lnTo>
                      <a:lnTo>
                        <a:pt x="281" y="434"/>
                      </a:lnTo>
                      <a:lnTo>
                        <a:pt x="280" y="434"/>
                      </a:lnTo>
                      <a:lnTo>
                        <a:pt x="279" y="434"/>
                      </a:lnTo>
                      <a:lnTo>
                        <a:pt x="279" y="433"/>
                      </a:lnTo>
                      <a:lnTo>
                        <a:pt x="278" y="433"/>
                      </a:lnTo>
                      <a:lnTo>
                        <a:pt x="278" y="432"/>
                      </a:lnTo>
                      <a:lnTo>
                        <a:pt x="277" y="432"/>
                      </a:lnTo>
                      <a:lnTo>
                        <a:pt x="277" y="431"/>
                      </a:lnTo>
                      <a:lnTo>
                        <a:pt x="276" y="430"/>
                      </a:lnTo>
                      <a:lnTo>
                        <a:pt x="276" y="431"/>
                      </a:lnTo>
                      <a:lnTo>
                        <a:pt x="275" y="432"/>
                      </a:lnTo>
                      <a:lnTo>
                        <a:pt x="274" y="433"/>
                      </a:lnTo>
                      <a:lnTo>
                        <a:pt x="273" y="433"/>
                      </a:lnTo>
                      <a:lnTo>
                        <a:pt x="272" y="433"/>
                      </a:lnTo>
                      <a:lnTo>
                        <a:pt x="271" y="432"/>
                      </a:lnTo>
                      <a:lnTo>
                        <a:pt x="270" y="432"/>
                      </a:lnTo>
                      <a:lnTo>
                        <a:pt x="269" y="433"/>
                      </a:lnTo>
                      <a:lnTo>
                        <a:pt x="270" y="433"/>
                      </a:lnTo>
                      <a:lnTo>
                        <a:pt x="269" y="433"/>
                      </a:lnTo>
                      <a:lnTo>
                        <a:pt x="268" y="433"/>
                      </a:lnTo>
                      <a:lnTo>
                        <a:pt x="267" y="433"/>
                      </a:lnTo>
                      <a:lnTo>
                        <a:pt x="266" y="433"/>
                      </a:lnTo>
                      <a:lnTo>
                        <a:pt x="265" y="433"/>
                      </a:lnTo>
                      <a:lnTo>
                        <a:pt x="264" y="433"/>
                      </a:lnTo>
                      <a:lnTo>
                        <a:pt x="263" y="433"/>
                      </a:lnTo>
                      <a:lnTo>
                        <a:pt x="262" y="432"/>
                      </a:lnTo>
                      <a:lnTo>
                        <a:pt x="259" y="433"/>
                      </a:lnTo>
                      <a:lnTo>
                        <a:pt x="259" y="434"/>
                      </a:lnTo>
                      <a:lnTo>
                        <a:pt x="259" y="433"/>
                      </a:lnTo>
                      <a:lnTo>
                        <a:pt x="258" y="433"/>
                      </a:lnTo>
                      <a:lnTo>
                        <a:pt x="257" y="434"/>
                      </a:lnTo>
                      <a:lnTo>
                        <a:pt x="256" y="434"/>
                      </a:lnTo>
                      <a:lnTo>
                        <a:pt x="256" y="433"/>
                      </a:lnTo>
                      <a:lnTo>
                        <a:pt x="255" y="432"/>
                      </a:lnTo>
                      <a:lnTo>
                        <a:pt x="254" y="432"/>
                      </a:lnTo>
                      <a:lnTo>
                        <a:pt x="252" y="432"/>
                      </a:lnTo>
                      <a:lnTo>
                        <a:pt x="251" y="432"/>
                      </a:lnTo>
                      <a:lnTo>
                        <a:pt x="250" y="431"/>
                      </a:lnTo>
                      <a:lnTo>
                        <a:pt x="250" y="430"/>
                      </a:lnTo>
                      <a:lnTo>
                        <a:pt x="249" y="430"/>
                      </a:lnTo>
                      <a:lnTo>
                        <a:pt x="249" y="431"/>
                      </a:lnTo>
                      <a:lnTo>
                        <a:pt x="248" y="431"/>
                      </a:lnTo>
                      <a:lnTo>
                        <a:pt x="248" y="430"/>
                      </a:lnTo>
                      <a:lnTo>
                        <a:pt x="247" y="430"/>
                      </a:lnTo>
                      <a:lnTo>
                        <a:pt x="246" y="430"/>
                      </a:lnTo>
                      <a:lnTo>
                        <a:pt x="244" y="430"/>
                      </a:lnTo>
                      <a:lnTo>
                        <a:pt x="243" y="430"/>
                      </a:lnTo>
                      <a:lnTo>
                        <a:pt x="243" y="429"/>
                      </a:lnTo>
                      <a:lnTo>
                        <a:pt x="243" y="428"/>
                      </a:lnTo>
                      <a:lnTo>
                        <a:pt x="242" y="428"/>
                      </a:lnTo>
                      <a:lnTo>
                        <a:pt x="242" y="427"/>
                      </a:lnTo>
                      <a:lnTo>
                        <a:pt x="241" y="426"/>
                      </a:lnTo>
                      <a:lnTo>
                        <a:pt x="240" y="426"/>
                      </a:lnTo>
                      <a:lnTo>
                        <a:pt x="240" y="425"/>
                      </a:lnTo>
                      <a:lnTo>
                        <a:pt x="239" y="425"/>
                      </a:lnTo>
                      <a:lnTo>
                        <a:pt x="239" y="426"/>
                      </a:lnTo>
                      <a:lnTo>
                        <a:pt x="238" y="425"/>
                      </a:lnTo>
                      <a:lnTo>
                        <a:pt x="237" y="425"/>
                      </a:lnTo>
                      <a:lnTo>
                        <a:pt x="237" y="424"/>
                      </a:lnTo>
                      <a:lnTo>
                        <a:pt x="237" y="423"/>
                      </a:lnTo>
                      <a:lnTo>
                        <a:pt x="236" y="424"/>
                      </a:lnTo>
                      <a:lnTo>
                        <a:pt x="236" y="423"/>
                      </a:lnTo>
                      <a:lnTo>
                        <a:pt x="236" y="422"/>
                      </a:lnTo>
                      <a:lnTo>
                        <a:pt x="236" y="421"/>
                      </a:lnTo>
                      <a:lnTo>
                        <a:pt x="236" y="420"/>
                      </a:lnTo>
                      <a:lnTo>
                        <a:pt x="234" y="419"/>
                      </a:lnTo>
                      <a:lnTo>
                        <a:pt x="234" y="420"/>
                      </a:lnTo>
                      <a:lnTo>
                        <a:pt x="233" y="420"/>
                      </a:lnTo>
                      <a:lnTo>
                        <a:pt x="233" y="419"/>
                      </a:lnTo>
                      <a:lnTo>
                        <a:pt x="232" y="419"/>
                      </a:lnTo>
                      <a:lnTo>
                        <a:pt x="231" y="419"/>
                      </a:lnTo>
                      <a:lnTo>
                        <a:pt x="230" y="419"/>
                      </a:lnTo>
                      <a:lnTo>
                        <a:pt x="229" y="418"/>
                      </a:lnTo>
                      <a:lnTo>
                        <a:pt x="228" y="417"/>
                      </a:lnTo>
                      <a:lnTo>
                        <a:pt x="228" y="416"/>
                      </a:lnTo>
                      <a:lnTo>
                        <a:pt x="227" y="416"/>
                      </a:lnTo>
                      <a:lnTo>
                        <a:pt x="226" y="417"/>
                      </a:lnTo>
                      <a:lnTo>
                        <a:pt x="224" y="418"/>
                      </a:lnTo>
                      <a:lnTo>
                        <a:pt x="223" y="418"/>
                      </a:lnTo>
                      <a:lnTo>
                        <a:pt x="222" y="418"/>
                      </a:lnTo>
                      <a:lnTo>
                        <a:pt x="222" y="417"/>
                      </a:lnTo>
                      <a:lnTo>
                        <a:pt x="221" y="417"/>
                      </a:lnTo>
                      <a:lnTo>
                        <a:pt x="220" y="417"/>
                      </a:lnTo>
                      <a:lnTo>
                        <a:pt x="219" y="417"/>
                      </a:lnTo>
                      <a:lnTo>
                        <a:pt x="218" y="417"/>
                      </a:lnTo>
                      <a:lnTo>
                        <a:pt x="217" y="416"/>
                      </a:lnTo>
                      <a:lnTo>
                        <a:pt x="216" y="415"/>
                      </a:lnTo>
                      <a:lnTo>
                        <a:pt x="215" y="415"/>
                      </a:lnTo>
                      <a:lnTo>
                        <a:pt x="214" y="415"/>
                      </a:lnTo>
                      <a:lnTo>
                        <a:pt x="213" y="415"/>
                      </a:lnTo>
                      <a:lnTo>
                        <a:pt x="213" y="414"/>
                      </a:lnTo>
                      <a:lnTo>
                        <a:pt x="212" y="414"/>
                      </a:lnTo>
                      <a:lnTo>
                        <a:pt x="212" y="415"/>
                      </a:lnTo>
                      <a:lnTo>
                        <a:pt x="211" y="414"/>
                      </a:lnTo>
                      <a:lnTo>
                        <a:pt x="210" y="414"/>
                      </a:lnTo>
                      <a:lnTo>
                        <a:pt x="209" y="415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6" y="413"/>
                      </a:lnTo>
                      <a:lnTo>
                        <a:pt x="206" y="414"/>
                      </a:lnTo>
                      <a:lnTo>
                        <a:pt x="205" y="414"/>
                      </a:lnTo>
                      <a:lnTo>
                        <a:pt x="204" y="414"/>
                      </a:lnTo>
                      <a:lnTo>
                        <a:pt x="203" y="414"/>
                      </a:lnTo>
                      <a:lnTo>
                        <a:pt x="202" y="414"/>
                      </a:lnTo>
                      <a:lnTo>
                        <a:pt x="201" y="414"/>
                      </a:lnTo>
                      <a:lnTo>
                        <a:pt x="201" y="413"/>
                      </a:lnTo>
                      <a:lnTo>
                        <a:pt x="200" y="412"/>
                      </a:lnTo>
                      <a:lnTo>
                        <a:pt x="199" y="412"/>
                      </a:lnTo>
                      <a:lnTo>
                        <a:pt x="198" y="412"/>
                      </a:lnTo>
                      <a:lnTo>
                        <a:pt x="198" y="411"/>
                      </a:lnTo>
                      <a:lnTo>
                        <a:pt x="197" y="411"/>
                      </a:lnTo>
                      <a:lnTo>
                        <a:pt x="196" y="410"/>
                      </a:lnTo>
                      <a:lnTo>
                        <a:pt x="195" y="410"/>
                      </a:lnTo>
                      <a:lnTo>
                        <a:pt x="194" y="410"/>
                      </a:lnTo>
                      <a:lnTo>
                        <a:pt x="193" y="410"/>
                      </a:lnTo>
                      <a:lnTo>
                        <a:pt x="193" y="411"/>
                      </a:lnTo>
                      <a:lnTo>
                        <a:pt x="192" y="411"/>
                      </a:lnTo>
                      <a:lnTo>
                        <a:pt x="192" y="410"/>
                      </a:lnTo>
                      <a:lnTo>
                        <a:pt x="192" y="411"/>
                      </a:lnTo>
                      <a:lnTo>
                        <a:pt x="191" y="410"/>
                      </a:lnTo>
                      <a:lnTo>
                        <a:pt x="190" y="410"/>
                      </a:lnTo>
                      <a:lnTo>
                        <a:pt x="189" y="411"/>
                      </a:lnTo>
                      <a:lnTo>
                        <a:pt x="188" y="411"/>
                      </a:lnTo>
                      <a:lnTo>
                        <a:pt x="187" y="410"/>
                      </a:lnTo>
                      <a:lnTo>
                        <a:pt x="186" y="409"/>
                      </a:lnTo>
                      <a:lnTo>
                        <a:pt x="185" y="408"/>
                      </a:lnTo>
                      <a:lnTo>
                        <a:pt x="185" y="407"/>
                      </a:lnTo>
                      <a:lnTo>
                        <a:pt x="184" y="407"/>
                      </a:lnTo>
                      <a:lnTo>
                        <a:pt x="183" y="406"/>
                      </a:lnTo>
                      <a:lnTo>
                        <a:pt x="182" y="405"/>
                      </a:lnTo>
                      <a:lnTo>
                        <a:pt x="182" y="404"/>
                      </a:lnTo>
                      <a:lnTo>
                        <a:pt x="181" y="404"/>
                      </a:lnTo>
                      <a:lnTo>
                        <a:pt x="180" y="404"/>
                      </a:lnTo>
                      <a:lnTo>
                        <a:pt x="179" y="404"/>
                      </a:lnTo>
                      <a:lnTo>
                        <a:pt x="178" y="404"/>
                      </a:lnTo>
                      <a:lnTo>
                        <a:pt x="177" y="404"/>
                      </a:lnTo>
                      <a:lnTo>
                        <a:pt x="177" y="403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4" y="404"/>
                      </a:lnTo>
                      <a:lnTo>
                        <a:pt x="173" y="404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1" y="403"/>
                      </a:lnTo>
                      <a:lnTo>
                        <a:pt x="170" y="403"/>
                      </a:lnTo>
                      <a:lnTo>
                        <a:pt x="169" y="403"/>
                      </a:lnTo>
                      <a:lnTo>
                        <a:pt x="168" y="402"/>
                      </a:lnTo>
                      <a:lnTo>
                        <a:pt x="167" y="402"/>
                      </a:lnTo>
                      <a:lnTo>
                        <a:pt x="166" y="402"/>
                      </a:lnTo>
                      <a:lnTo>
                        <a:pt x="166" y="403"/>
                      </a:lnTo>
                      <a:lnTo>
                        <a:pt x="165" y="402"/>
                      </a:lnTo>
                      <a:lnTo>
                        <a:pt x="165" y="403"/>
                      </a:lnTo>
                      <a:lnTo>
                        <a:pt x="164" y="403"/>
                      </a:lnTo>
                      <a:lnTo>
                        <a:pt x="163" y="404"/>
                      </a:lnTo>
                      <a:lnTo>
                        <a:pt x="162" y="404"/>
                      </a:lnTo>
                      <a:lnTo>
                        <a:pt x="161" y="404"/>
                      </a:lnTo>
                      <a:lnTo>
                        <a:pt x="160" y="404"/>
                      </a:lnTo>
                      <a:lnTo>
                        <a:pt x="159" y="404"/>
                      </a:lnTo>
                      <a:lnTo>
                        <a:pt x="158" y="403"/>
                      </a:lnTo>
                      <a:lnTo>
                        <a:pt x="158" y="404"/>
                      </a:lnTo>
                      <a:lnTo>
                        <a:pt x="157" y="404"/>
                      </a:lnTo>
                      <a:lnTo>
                        <a:pt x="156" y="404"/>
                      </a:lnTo>
                      <a:lnTo>
                        <a:pt x="155" y="404"/>
                      </a:lnTo>
                      <a:lnTo>
                        <a:pt x="154" y="404"/>
                      </a:lnTo>
                      <a:lnTo>
                        <a:pt x="154" y="403"/>
                      </a:lnTo>
                      <a:lnTo>
                        <a:pt x="153" y="403"/>
                      </a:lnTo>
                      <a:lnTo>
                        <a:pt x="153" y="402"/>
                      </a:lnTo>
                      <a:lnTo>
                        <a:pt x="152" y="402"/>
                      </a:lnTo>
                      <a:lnTo>
                        <a:pt x="151" y="402"/>
                      </a:lnTo>
                      <a:lnTo>
                        <a:pt x="150" y="403"/>
                      </a:lnTo>
                      <a:lnTo>
                        <a:pt x="149" y="403"/>
                      </a:lnTo>
                      <a:lnTo>
                        <a:pt x="148" y="404"/>
                      </a:lnTo>
                      <a:lnTo>
                        <a:pt x="147" y="404"/>
                      </a:lnTo>
                      <a:lnTo>
                        <a:pt x="147" y="405"/>
                      </a:lnTo>
                      <a:lnTo>
                        <a:pt x="146" y="405"/>
                      </a:lnTo>
                      <a:lnTo>
                        <a:pt x="145" y="405"/>
                      </a:lnTo>
                      <a:lnTo>
                        <a:pt x="145" y="406"/>
                      </a:lnTo>
                      <a:lnTo>
                        <a:pt x="144" y="406"/>
                      </a:lnTo>
                      <a:lnTo>
                        <a:pt x="143" y="406"/>
                      </a:lnTo>
                      <a:lnTo>
                        <a:pt x="142" y="406"/>
                      </a:lnTo>
                      <a:lnTo>
                        <a:pt x="142" y="405"/>
                      </a:lnTo>
                      <a:lnTo>
                        <a:pt x="141" y="405"/>
                      </a:lnTo>
                      <a:lnTo>
                        <a:pt x="140" y="405"/>
                      </a:lnTo>
                      <a:lnTo>
                        <a:pt x="139" y="405"/>
                      </a:lnTo>
                      <a:lnTo>
                        <a:pt x="138" y="404"/>
                      </a:lnTo>
                      <a:lnTo>
                        <a:pt x="138" y="403"/>
                      </a:lnTo>
                      <a:lnTo>
                        <a:pt x="137" y="402"/>
                      </a:lnTo>
                      <a:lnTo>
                        <a:pt x="137" y="401"/>
                      </a:lnTo>
                      <a:lnTo>
                        <a:pt x="136" y="401"/>
                      </a:lnTo>
                      <a:lnTo>
                        <a:pt x="135" y="401"/>
                      </a:lnTo>
                      <a:lnTo>
                        <a:pt x="135" y="402"/>
                      </a:lnTo>
                      <a:lnTo>
                        <a:pt x="134" y="401"/>
                      </a:lnTo>
                      <a:lnTo>
                        <a:pt x="133" y="401"/>
                      </a:lnTo>
                      <a:lnTo>
                        <a:pt x="133" y="400"/>
                      </a:lnTo>
                      <a:lnTo>
                        <a:pt x="132" y="399"/>
                      </a:lnTo>
                      <a:lnTo>
                        <a:pt x="131" y="399"/>
                      </a:lnTo>
                      <a:lnTo>
                        <a:pt x="130" y="399"/>
                      </a:lnTo>
                      <a:lnTo>
                        <a:pt x="130" y="398"/>
                      </a:lnTo>
                      <a:lnTo>
                        <a:pt x="129" y="398"/>
                      </a:lnTo>
                      <a:lnTo>
                        <a:pt x="129" y="397"/>
                      </a:lnTo>
                      <a:lnTo>
                        <a:pt x="128" y="398"/>
                      </a:lnTo>
                      <a:lnTo>
                        <a:pt x="129" y="397"/>
                      </a:lnTo>
                      <a:lnTo>
                        <a:pt x="128" y="397"/>
                      </a:lnTo>
                      <a:lnTo>
                        <a:pt x="128" y="396"/>
                      </a:lnTo>
                      <a:lnTo>
                        <a:pt x="127" y="396"/>
                      </a:lnTo>
                      <a:lnTo>
                        <a:pt x="127" y="395"/>
                      </a:lnTo>
                      <a:lnTo>
                        <a:pt x="126" y="395"/>
                      </a:lnTo>
                      <a:lnTo>
                        <a:pt x="126" y="394"/>
                      </a:lnTo>
                      <a:lnTo>
                        <a:pt x="126" y="393"/>
                      </a:lnTo>
                      <a:lnTo>
                        <a:pt x="126" y="392"/>
                      </a:lnTo>
                      <a:lnTo>
                        <a:pt x="125" y="392"/>
                      </a:lnTo>
                      <a:lnTo>
                        <a:pt x="125" y="391"/>
                      </a:lnTo>
                      <a:lnTo>
                        <a:pt x="124" y="392"/>
                      </a:lnTo>
                      <a:lnTo>
                        <a:pt x="124" y="391"/>
                      </a:lnTo>
                      <a:lnTo>
                        <a:pt x="125" y="390"/>
                      </a:lnTo>
                      <a:lnTo>
                        <a:pt x="124" y="390"/>
                      </a:lnTo>
                      <a:lnTo>
                        <a:pt x="123" y="391"/>
                      </a:lnTo>
                      <a:lnTo>
                        <a:pt x="123" y="390"/>
                      </a:lnTo>
                      <a:lnTo>
                        <a:pt x="123" y="391"/>
                      </a:lnTo>
                      <a:lnTo>
                        <a:pt x="122" y="391"/>
                      </a:lnTo>
                      <a:lnTo>
                        <a:pt x="121" y="391"/>
                      </a:lnTo>
                      <a:lnTo>
                        <a:pt x="120" y="391"/>
                      </a:lnTo>
                      <a:lnTo>
                        <a:pt x="119" y="391"/>
                      </a:lnTo>
                      <a:lnTo>
                        <a:pt x="119" y="390"/>
                      </a:lnTo>
                      <a:lnTo>
                        <a:pt x="118" y="390"/>
                      </a:lnTo>
                      <a:lnTo>
                        <a:pt x="118" y="391"/>
                      </a:lnTo>
                      <a:lnTo>
                        <a:pt x="118" y="390"/>
                      </a:lnTo>
                      <a:lnTo>
                        <a:pt x="117" y="390"/>
                      </a:lnTo>
                      <a:lnTo>
                        <a:pt x="116" y="390"/>
                      </a:lnTo>
                      <a:lnTo>
                        <a:pt x="115" y="389"/>
                      </a:lnTo>
                      <a:lnTo>
                        <a:pt x="115" y="390"/>
                      </a:lnTo>
                      <a:lnTo>
                        <a:pt x="114" y="389"/>
                      </a:lnTo>
                      <a:lnTo>
                        <a:pt x="114" y="390"/>
                      </a:lnTo>
                      <a:lnTo>
                        <a:pt x="113" y="390"/>
                      </a:lnTo>
                      <a:lnTo>
                        <a:pt x="113" y="391"/>
                      </a:lnTo>
                      <a:lnTo>
                        <a:pt x="112" y="391"/>
                      </a:lnTo>
                      <a:lnTo>
                        <a:pt x="113" y="391"/>
                      </a:lnTo>
                      <a:lnTo>
                        <a:pt x="113" y="392"/>
                      </a:lnTo>
                      <a:lnTo>
                        <a:pt x="112" y="392"/>
                      </a:lnTo>
                      <a:lnTo>
                        <a:pt x="111" y="392"/>
                      </a:lnTo>
                      <a:lnTo>
                        <a:pt x="111" y="393"/>
                      </a:lnTo>
                      <a:lnTo>
                        <a:pt x="110" y="393"/>
                      </a:lnTo>
                      <a:lnTo>
                        <a:pt x="110" y="394"/>
                      </a:lnTo>
                      <a:lnTo>
                        <a:pt x="109" y="394"/>
                      </a:lnTo>
                      <a:lnTo>
                        <a:pt x="109" y="393"/>
                      </a:lnTo>
                      <a:lnTo>
                        <a:pt x="108" y="393"/>
                      </a:lnTo>
                      <a:lnTo>
                        <a:pt x="108" y="394"/>
                      </a:lnTo>
                      <a:lnTo>
                        <a:pt x="107" y="394"/>
                      </a:lnTo>
                      <a:lnTo>
                        <a:pt x="107" y="395"/>
                      </a:lnTo>
                      <a:lnTo>
                        <a:pt x="106" y="395"/>
                      </a:lnTo>
                      <a:lnTo>
                        <a:pt x="106" y="394"/>
                      </a:lnTo>
                      <a:lnTo>
                        <a:pt x="105" y="394"/>
                      </a:lnTo>
                      <a:lnTo>
                        <a:pt x="105" y="395"/>
                      </a:lnTo>
                      <a:lnTo>
                        <a:pt x="104" y="395"/>
                      </a:lnTo>
                      <a:lnTo>
                        <a:pt x="102" y="395"/>
                      </a:lnTo>
                      <a:lnTo>
                        <a:pt x="102" y="394"/>
                      </a:lnTo>
                      <a:lnTo>
                        <a:pt x="101" y="394"/>
                      </a:lnTo>
                      <a:lnTo>
                        <a:pt x="100" y="394"/>
                      </a:lnTo>
                      <a:lnTo>
                        <a:pt x="99" y="394"/>
                      </a:lnTo>
                      <a:lnTo>
                        <a:pt x="98" y="394"/>
                      </a:lnTo>
                      <a:lnTo>
                        <a:pt x="98" y="393"/>
                      </a:lnTo>
                      <a:lnTo>
                        <a:pt x="97" y="393"/>
                      </a:lnTo>
                      <a:lnTo>
                        <a:pt x="97" y="392"/>
                      </a:lnTo>
                      <a:lnTo>
                        <a:pt x="96" y="392"/>
                      </a:lnTo>
                      <a:lnTo>
                        <a:pt x="95" y="391"/>
                      </a:lnTo>
                      <a:lnTo>
                        <a:pt x="95" y="390"/>
                      </a:lnTo>
                      <a:lnTo>
                        <a:pt x="94" y="390"/>
                      </a:lnTo>
                      <a:lnTo>
                        <a:pt x="93" y="390"/>
                      </a:lnTo>
                      <a:lnTo>
                        <a:pt x="92" y="390"/>
                      </a:lnTo>
                      <a:lnTo>
                        <a:pt x="91" y="390"/>
                      </a:lnTo>
                      <a:lnTo>
                        <a:pt x="90" y="390"/>
                      </a:lnTo>
                      <a:lnTo>
                        <a:pt x="90" y="389"/>
                      </a:lnTo>
                      <a:lnTo>
                        <a:pt x="90" y="388"/>
                      </a:lnTo>
                      <a:lnTo>
                        <a:pt x="89" y="388"/>
                      </a:lnTo>
                      <a:lnTo>
                        <a:pt x="89" y="387"/>
                      </a:lnTo>
                      <a:lnTo>
                        <a:pt x="90" y="386"/>
                      </a:lnTo>
                      <a:lnTo>
                        <a:pt x="90" y="385"/>
                      </a:lnTo>
                      <a:lnTo>
                        <a:pt x="89" y="384"/>
                      </a:lnTo>
                      <a:lnTo>
                        <a:pt x="89" y="383"/>
                      </a:lnTo>
                      <a:lnTo>
                        <a:pt x="89" y="382"/>
                      </a:lnTo>
                      <a:lnTo>
                        <a:pt x="88" y="382"/>
                      </a:lnTo>
                      <a:lnTo>
                        <a:pt x="88" y="381"/>
                      </a:lnTo>
                      <a:lnTo>
                        <a:pt x="87" y="381"/>
                      </a:lnTo>
                      <a:lnTo>
                        <a:pt x="87" y="380"/>
                      </a:lnTo>
                      <a:lnTo>
                        <a:pt x="86" y="380"/>
                      </a:lnTo>
                      <a:lnTo>
                        <a:pt x="86" y="379"/>
                      </a:lnTo>
                      <a:lnTo>
                        <a:pt x="85" y="378"/>
                      </a:lnTo>
                      <a:lnTo>
                        <a:pt x="84" y="378"/>
                      </a:lnTo>
                      <a:lnTo>
                        <a:pt x="84" y="377"/>
                      </a:lnTo>
                      <a:lnTo>
                        <a:pt x="84" y="376"/>
                      </a:lnTo>
                      <a:lnTo>
                        <a:pt x="83" y="376"/>
                      </a:lnTo>
                      <a:lnTo>
                        <a:pt x="82" y="376"/>
                      </a:lnTo>
                      <a:lnTo>
                        <a:pt x="82" y="375"/>
                      </a:lnTo>
                      <a:lnTo>
                        <a:pt x="81" y="375"/>
                      </a:lnTo>
                      <a:lnTo>
                        <a:pt x="81" y="374"/>
                      </a:lnTo>
                      <a:lnTo>
                        <a:pt x="82" y="373"/>
                      </a:lnTo>
                      <a:lnTo>
                        <a:pt x="81" y="373"/>
                      </a:lnTo>
                      <a:lnTo>
                        <a:pt x="82" y="372"/>
                      </a:lnTo>
                      <a:lnTo>
                        <a:pt x="81" y="372"/>
                      </a:lnTo>
                      <a:lnTo>
                        <a:pt x="81" y="371"/>
                      </a:lnTo>
                      <a:lnTo>
                        <a:pt x="82" y="370"/>
                      </a:lnTo>
                      <a:lnTo>
                        <a:pt x="82" y="369"/>
                      </a:lnTo>
                      <a:lnTo>
                        <a:pt x="83" y="369"/>
                      </a:lnTo>
                      <a:lnTo>
                        <a:pt x="82" y="368"/>
                      </a:lnTo>
                      <a:lnTo>
                        <a:pt x="82" y="367"/>
                      </a:lnTo>
                      <a:lnTo>
                        <a:pt x="81" y="366"/>
                      </a:lnTo>
                      <a:lnTo>
                        <a:pt x="81" y="367"/>
                      </a:lnTo>
                      <a:lnTo>
                        <a:pt x="81" y="366"/>
                      </a:lnTo>
                      <a:lnTo>
                        <a:pt x="80" y="366"/>
                      </a:lnTo>
                      <a:lnTo>
                        <a:pt x="80" y="367"/>
                      </a:lnTo>
                      <a:lnTo>
                        <a:pt x="80" y="366"/>
                      </a:lnTo>
                      <a:lnTo>
                        <a:pt x="80" y="365"/>
                      </a:lnTo>
                      <a:lnTo>
                        <a:pt x="79" y="366"/>
                      </a:lnTo>
                      <a:lnTo>
                        <a:pt x="79" y="365"/>
                      </a:lnTo>
                      <a:lnTo>
                        <a:pt x="78" y="365"/>
                      </a:lnTo>
                      <a:lnTo>
                        <a:pt x="78" y="364"/>
                      </a:lnTo>
                      <a:lnTo>
                        <a:pt x="78" y="363"/>
                      </a:lnTo>
                      <a:lnTo>
                        <a:pt x="77" y="363"/>
                      </a:lnTo>
                      <a:lnTo>
                        <a:pt x="77" y="362"/>
                      </a:lnTo>
                      <a:lnTo>
                        <a:pt x="76" y="362"/>
                      </a:lnTo>
                      <a:lnTo>
                        <a:pt x="76" y="361"/>
                      </a:lnTo>
                      <a:lnTo>
                        <a:pt x="76" y="360"/>
                      </a:lnTo>
                      <a:lnTo>
                        <a:pt x="75" y="360"/>
                      </a:lnTo>
                      <a:lnTo>
                        <a:pt x="75" y="361"/>
                      </a:lnTo>
                      <a:lnTo>
                        <a:pt x="74" y="361"/>
                      </a:lnTo>
                      <a:lnTo>
                        <a:pt x="74" y="360"/>
                      </a:lnTo>
                      <a:lnTo>
                        <a:pt x="75" y="360"/>
                      </a:lnTo>
                      <a:lnTo>
                        <a:pt x="74" y="359"/>
                      </a:lnTo>
                      <a:lnTo>
                        <a:pt x="73" y="359"/>
                      </a:lnTo>
                      <a:lnTo>
                        <a:pt x="73" y="358"/>
                      </a:lnTo>
                      <a:lnTo>
                        <a:pt x="74" y="358"/>
                      </a:lnTo>
                      <a:lnTo>
                        <a:pt x="73" y="358"/>
                      </a:lnTo>
                      <a:lnTo>
                        <a:pt x="73" y="357"/>
                      </a:lnTo>
                      <a:lnTo>
                        <a:pt x="72" y="357"/>
                      </a:lnTo>
                      <a:lnTo>
                        <a:pt x="72" y="356"/>
                      </a:lnTo>
                      <a:lnTo>
                        <a:pt x="72" y="355"/>
                      </a:lnTo>
                      <a:lnTo>
                        <a:pt x="73" y="355"/>
                      </a:lnTo>
                      <a:lnTo>
                        <a:pt x="73" y="354"/>
                      </a:lnTo>
                      <a:lnTo>
                        <a:pt x="73" y="353"/>
                      </a:lnTo>
                      <a:lnTo>
                        <a:pt x="73" y="354"/>
                      </a:lnTo>
                      <a:lnTo>
                        <a:pt x="74" y="354"/>
                      </a:lnTo>
                      <a:lnTo>
                        <a:pt x="74" y="353"/>
                      </a:lnTo>
                      <a:lnTo>
                        <a:pt x="75" y="353"/>
                      </a:lnTo>
                      <a:lnTo>
                        <a:pt x="74" y="352"/>
                      </a:lnTo>
                      <a:lnTo>
                        <a:pt x="73" y="353"/>
                      </a:lnTo>
                      <a:lnTo>
                        <a:pt x="73" y="352"/>
                      </a:lnTo>
                      <a:lnTo>
                        <a:pt x="74" y="352"/>
                      </a:lnTo>
                      <a:lnTo>
                        <a:pt x="75" y="351"/>
                      </a:lnTo>
                      <a:lnTo>
                        <a:pt x="74" y="351"/>
                      </a:lnTo>
                      <a:lnTo>
                        <a:pt x="73" y="351"/>
                      </a:lnTo>
                      <a:lnTo>
                        <a:pt x="73" y="350"/>
                      </a:lnTo>
                      <a:lnTo>
                        <a:pt x="72" y="350"/>
                      </a:lnTo>
                      <a:lnTo>
                        <a:pt x="72" y="349"/>
                      </a:lnTo>
                      <a:lnTo>
                        <a:pt x="73" y="349"/>
                      </a:lnTo>
                      <a:lnTo>
                        <a:pt x="74" y="349"/>
                      </a:lnTo>
                      <a:lnTo>
                        <a:pt x="74" y="348"/>
                      </a:lnTo>
                      <a:lnTo>
                        <a:pt x="73" y="348"/>
                      </a:lnTo>
                      <a:lnTo>
                        <a:pt x="74" y="347"/>
                      </a:lnTo>
                      <a:lnTo>
                        <a:pt x="73" y="347"/>
                      </a:lnTo>
                      <a:lnTo>
                        <a:pt x="72" y="347"/>
                      </a:lnTo>
                      <a:lnTo>
                        <a:pt x="73" y="347"/>
                      </a:lnTo>
                      <a:lnTo>
                        <a:pt x="73" y="346"/>
                      </a:lnTo>
                      <a:lnTo>
                        <a:pt x="73" y="345"/>
                      </a:lnTo>
                      <a:lnTo>
                        <a:pt x="72" y="345"/>
                      </a:lnTo>
                      <a:lnTo>
                        <a:pt x="72" y="344"/>
                      </a:lnTo>
                      <a:lnTo>
                        <a:pt x="73" y="344"/>
                      </a:lnTo>
                      <a:lnTo>
                        <a:pt x="73" y="343"/>
                      </a:lnTo>
                      <a:lnTo>
                        <a:pt x="73" y="342"/>
                      </a:lnTo>
                      <a:lnTo>
                        <a:pt x="74" y="342"/>
                      </a:lnTo>
                      <a:lnTo>
                        <a:pt x="75" y="342"/>
                      </a:lnTo>
                      <a:lnTo>
                        <a:pt x="74" y="342"/>
                      </a:lnTo>
                      <a:lnTo>
                        <a:pt x="74" y="341"/>
                      </a:lnTo>
                      <a:lnTo>
                        <a:pt x="75" y="341"/>
                      </a:lnTo>
                      <a:lnTo>
                        <a:pt x="75" y="340"/>
                      </a:lnTo>
                      <a:lnTo>
                        <a:pt x="74" y="340"/>
                      </a:lnTo>
                      <a:lnTo>
                        <a:pt x="73" y="340"/>
                      </a:lnTo>
                      <a:lnTo>
                        <a:pt x="73" y="339"/>
                      </a:lnTo>
                      <a:lnTo>
                        <a:pt x="74" y="339"/>
                      </a:lnTo>
                      <a:lnTo>
                        <a:pt x="74" y="338"/>
                      </a:lnTo>
                      <a:lnTo>
                        <a:pt x="73" y="338"/>
                      </a:lnTo>
                      <a:lnTo>
                        <a:pt x="72" y="337"/>
                      </a:lnTo>
                      <a:lnTo>
                        <a:pt x="72" y="336"/>
                      </a:lnTo>
                      <a:lnTo>
                        <a:pt x="73" y="336"/>
                      </a:lnTo>
                      <a:lnTo>
                        <a:pt x="73" y="337"/>
                      </a:lnTo>
                      <a:lnTo>
                        <a:pt x="73" y="336"/>
                      </a:lnTo>
                      <a:lnTo>
                        <a:pt x="73" y="335"/>
                      </a:lnTo>
                      <a:lnTo>
                        <a:pt x="74" y="336"/>
                      </a:lnTo>
                      <a:lnTo>
                        <a:pt x="74" y="335"/>
                      </a:lnTo>
                      <a:lnTo>
                        <a:pt x="73" y="335"/>
                      </a:lnTo>
                      <a:lnTo>
                        <a:pt x="72" y="334"/>
                      </a:lnTo>
                      <a:lnTo>
                        <a:pt x="72" y="335"/>
                      </a:lnTo>
                      <a:lnTo>
                        <a:pt x="71" y="335"/>
                      </a:lnTo>
                      <a:lnTo>
                        <a:pt x="71" y="334"/>
                      </a:lnTo>
                      <a:lnTo>
                        <a:pt x="71" y="333"/>
                      </a:lnTo>
                      <a:lnTo>
                        <a:pt x="72" y="333"/>
                      </a:lnTo>
                      <a:lnTo>
                        <a:pt x="72" y="332"/>
                      </a:lnTo>
                      <a:lnTo>
                        <a:pt x="71" y="332"/>
                      </a:lnTo>
                      <a:lnTo>
                        <a:pt x="71" y="331"/>
                      </a:lnTo>
                      <a:lnTo>
                        <a:pt x="70" y="331"/>
                      </a:lnTo>
                      <a:lnTo>
                        <a:pt x="71" y="331"/>
                      </a:lnTo>
                      <a:lnTo>
                        <a:pt x="71" y="330"/>
                      </a:lnTo>
                      <a:lnTo>
                        <a:pt x="70" y="330"/>
                      </a:lnTo>
                      <a:lnTo>
                        <a:pt x="70" y="329"/>
                      </a:lnTo>
                      <a:lnTo>
                        <a:pt x="72" y="330"/>
                      </a:lnTo>
                      <a:lnTo>
                        <a:pt x="72" y="331"/>
                      </a:lnTo>
                      <a:lnTo>
                        <a:pt x="72" y="330"/>
                      </a:lnTo>
                      <a:lnTo>
                        <a:pt x="72" y="329"/>
                      </a:lnTo>
                      <a:lnTo>
                        <a:pt x="73" y="329"/>
                      </a:lnTo>
                      <a:lnTo>
                        <a:pt x="73" y="328"/>
                      </a:lnTo>
                      <a:lnTo>
                        <a:pt x="72" y="328"/>
                      </a:lnTo>
                      <a:lnTo>
                        <a:pt x="72" y="327"/>
                      </a:lnTo>
                      <a:lnTo>
                        <a:pt x="72" y="326"/>
                      </a:lnTo>
                      <a:lnTo>
                        <a:pt x="70" y="325"/>
                      </a:lnTo>
                      <a:lnTo>
                        <a:pt x="71" y="325"/>
                      </a:lnTo>
                      <a:lnTo>
                        <a:pt x="70" y="325"/>
                      </a:lnTo>
                      <a:lnTo>
                        <a:pt x="69" y="326"/>
                      </a:lnTo>
                      <a:lnTo>
                        <a:pt x="69" y="325"/>
                      </a:lnTo>
                      <a:lnTo>
                        <a:pt x="70" y="324"/>
                      </a:lnTo>
                      <a:lnTo>
                        <a:pt x="69" y="324"/>
                      </a:lnTo>
                      <a:lnTo>
                        <a:pt x="69" y="323"/>
                      </a:lnTo>
                      <a:lnTo>
                        <a:pt x="69" y="322"/>
                      </a:lnTo>
                      <a:lnTo>
                        <a:pt x="68" y="322"/>
                      </a:lnTo>
                      <a:lnTo>
                        <a:pt x="67" y="323"/>
                      </a:lnTo>
                      <a:lnTo>
                        <a:pt x="67" y="322"/>
                      </a:lnTo>
                      <a:lnTo>
                        <a:pt x="67" y="323"/>
                      </a:lnTo>
                      <a:lnTo>
                        <a:pt x="66" y="323"/>
                      </a:lnTo>
                      <a:lnTo>
                        <a:pt x="66" y="322"/>
                      </a:lnTo>
                      <a:lnTo>
                        <a:pt x="67" y="322"/>
                      </a:lnTo>
                      <a:lnTo>
                        <a:pt x="67" y="321"/>
                      </a:lnTo>
                      <a:lnTo>
                        <a:pt x="66" y="321"/>
                      </a:lnTo>
                      <a:lnTo>
                        <a:pt x="65" y="321"/>
                      </a:lnTo>
                      <a:lnTo>
                        <a:pt x="64" y="321"/>
                      </a:lnTo>
                      <a:lnTo>
                        <a:pt x="64" y="320"/>
                      </a:lnTo>
                      <a:lnTo>
                        <a:pt x="63" y="321"/>
                      </a:lnTo>
                      <a:lnTo>
                        <a:pt x="63" y="322"/>
                      </a:lnTo>
                      <a:lnTo>
                        <a:pt x="64" y="322"/>
                      </a:lnTo>
                      <a:lnTo>
                        <a:pt x="64" y="323"/>
                      </a:lnTo>
                      <a:lnTo>
                        <a:pt x="63" y="324"/>
                      </a:lnTo>
                      <a:lnTo>
                        <a:pt x="62" y="324"/>
                      </a:lnTo>
                      <a:lnTo>
                        <a:pt x="62" y="323"/>
                      </a:lnTo>
                      <a:lnTo>
                        <a:pt x="62" y="322"/>
                      </a:lnTo>
                      <a:lnTo>
                        <a:pt x="62" y="321"/>
                      </a:lnTo>
                      <a:lnTo>
                        <a:pt x="62" y="320"/>
                      </a:lnTo>
                      <a:lnTo>
                        <a:pt x="61" y="320"/>
                      </a:lnTo>
                      <a:lnTo>
                        <a:pt x="61" y="319"/>
                      </a:lnTo>
                      <a:lnTo>
                        <a:pt x="62" y="319"/>
                      </a:lnTo>
                      <a:lnTo>
                        <a:pt x="61" y="319"/>
                      </a:lnTo>
                      <a:lnTo>
                        <a:pt x="61" y="318"/>
                      </a:lnTo>
                      <a:lnTo>
                        <a:pt x="60" y="318"/>
                      </a:lnTo>
                      <a:lnTo>
                        <a:pt x="60" y="317"/>
                      </a:lnTo>
                      <a:lnTo>
                        <a:pt x="58" y="317"/>
                      </a:lnTo>
                      <a:lnTo>
                        <a:pt x="58" y="316"/>
                      </a:lnTo>
                      <a:lnTo>
                        <a:pt x="58" y="315"/>
                      </a:lnTo>
                      <a:lnTo>
                        <a:pt x="57" y="315"/>
                      </a:lnTo>
                      <a:lnTo>
                        <a:pt x="56" y="315"/>
                      </a:lnTo>
                      <a:lnTo>
                        <a:pt x="56" y="316"/>
                      </a:lnTo>
                      <a:lnTo>
                        <a:pt x="55" y="316"/>
                      </a:lnTo>
                      <a:lnTo>
                        <a:pt x="55" y="317"/>
                      </a:lnTo>
                      <a:lnTo>
                        <a:pt x="54" y="317"/>
                      </a:lnTo>
                      <a:lnTo>
                        <a:pt x="53" y="317"/>
                      </a:lnTo>
                      <a:lnTo>
                        <a:pt x="53" y="316"/>
                      </a:lnTo>
                      <a:lnTo>
                        <a:pt x="53" y="315"/>
                      </a:lnTo>
                      <a:lnTo>
                        <a:pt x="52" y="314"/>
                      </a:lnTo>
                      <a:lnTo>
                        <a:pt x="51" y="314"/>
                      </a:lnTo>
                      <a:lnTo>
                        <a:pt x="51" y="315"/>
                      </a:lnTo>
                      <a:lnTo>
                        <a:pt x="51" y="316"/>
                      </a:lnTo>
                      <a:lnTo>
                        <a:pt x="50" y="317"/>
                      </a:lnTo>
                      <a:lnTo>
                        <a:pt x="50" y="319"/>
                      </a:lnTo>
                      <a:lnTo>
                        <a:pt x="50" y="320"/>
                      </a:lnTo>
                      <a:lnTo>
                        <a:pt x="49" y="320"/>
                      </a:lnTo>
                      <a:lnTo>
                        <a:pt x="48" y="319"/>
                      </a:lnTo>
                      <a:lnTo>
                        <a:pt x="47" y="317"/>
                      </a:lnTo>
                      <a:lnTo>
                        <a:pt x="47" y="315"/>
                      </a:lnTo>
                      <a:lnTo>
                        <a:pt x="47" y="314"/>
                      </a:lnTo>
                      <a:lnTo>
                        <a:pt x="47" y="313"/>
                      </a:lnTo>
                      <a:lnTo>
                        <a:pt x="49" y="312"/>
                      </a:lnTo>
                      <a:lnTo>
                        <a:pt x="50" y="310"/>
                      </a:lnTo>
                      <a:lnTo>
                        <a:pt x="50" y="309"/>
                      </a:lnTo>
                      <a:lnTo>
                        <a:pt x="50" y="308"/>
                      </a:lnTo>
                      <a:lnTo>
                        <a:pt x="50" y="307"/>
                      </a:lnTo>
                      <a:lnTo>
                        <a:pt x="49" y="307"/>
                      </a:lnTo>
                      <a:lnTo>
                        <a:pt x="48" y="307"/>
                      </a:lnTo>
                      <a:lnTo>
                        <a:pt x="47" y="309"/>
                      </a:lnTo>
                      <a:lnTo>
                        <a:pt x="45" y="310"/>
                      </a:lnTo>
                      <a:lnTo>
                        <a:pt x="44" y="311"/>
                      </a:lnTo>
                      <a:lnTo>
                        <a:pt x="44" y="312"/>
                      </a:lnTo>
                      <a:lnTo>
                        <a:pt x="43" y="312"/>
                      </a:lnTo>
                      <a:lnTo>
                        <a:pt x="42" y="312"/>
                      </a:lnTo>
                      <a:lnTo>
                        <a:pt x="41" y="311"/>
                      </a:lnTo>
                      <a:lnTo>
                        <a:pt x="40" y="311"/>
                      </a:lnTo>
                      <a:lnTo>
                        <a:pt x="39" y="312"/>
                      </a:lnTo>
                      <a:lnTo>
                        <a:pt x="39" y="313"/>
                      </a:lnTo>
                      <a:lnTo>
                        <a:pt x="39" y="314"/>
                      </a:lnTo>
                      <a:lnTo>
                        <a:pt x="40" y="314"/>
                      </a:lnTo>
                      <a:lnTo>
                        <a:pt x="41" y="314"/>
                      </a:lnTo>
                      <a:lnTo>
                        <a:pt x="42" y="315"/>
                      </a:lnTo>
                      <a:lnTo>
                        <a:pt x="42" y="316"/>
                      </a:lnTo>
                      <a:lnTo>
                        <a:pt x="42" y="317"/>
                      </a:lnTo>
                      <a:lnTo>
                        <a:pt x="41" y="317"/>
                      </a:lnTo>
                      <a:lnTo>
                        <a:pt x="40" y="316"/>
                      </a:lnTo>
                      <a:lnTo>
                        <a:pt x="39" y="316"/>
                      </a:lnTo>
                      <a:lnTo>
                        <a:pt x="37" y="314"/>
                      </a:lnTo>
                      <a:lnTo>
                        <a:pt x="36" y="314"/>
                      </a:lnTo>
                      <a:lnTo>
                        <a:pt x="36" y="315"/>
                      </a:lnTo>
                      <a:lnTo>
                        <a:pt x="36" y="316"/>
                      </a:lnTo>
                      <a:lnTo>
                        <a:pt x="36" y="317"/>
                      </a:lnTo>
                      <a:lnTo>
                        <a:pt x="36" y="318"/>
                      </a:lnTo>
                      <a:lnTo>
                        <a:pt x="35" y="318"/>
                      </a:lnTo>
                      <a:lnTo>
                        <a:pt x="34" y="317"/>
                      </a:lnTo>
                      <a:lnTo>
                        <a:pt x="33" y="316"/>
                      </a:lnTo>
                      <a:lnTo>
                        <a:pt x="32" y="314"/>
                      </a:lnTo>
                      <a:lnTo>
                        <a:pt x="32" y="313"/>
                      </a:lnTo>
                      <a:lnTo>
                        <a:pt x="31" y="313"/>
                      </a:lnTo>
                      <a:lnTo>
                        <a:pt x="29" y="314"/>
                      </a:lnTo>
                      <a:lnTo>
                        <a:pt x="28" y="314"/>
                      </a:lnTo>
                      <a:lnTo>
                        <a:pt x="27" y="315"/>
                      </a:lnTo>
                      <a:lnTo>
                        <a:pt x="26" y="317"/>
                      </a:lnTo>
                      <a:lnTo>
                        <a:pt x="26" y="318"/>
                      </a:lnTo>
                      <a:lnTo>
                        <a:pt x="25" y="318"/>
                      </a:lnTo>
                      <a:lnTo>
                        <a:pt x="24" y="318"/>
                      </a:lnTo>
                      <a:lnTo>
                        <a:pt x="24" y="317"/>
                      </a:lnTo>
                      <a:lnTo>
                        <a:pt x="23" y="317"/>
                      </a:lnTo>
                      <a:lnTo>
                        <a:pt x="22" y="317"/>
                      </a:lnTo>
                      <a:lnTo>
                        <a:pt x="21" y="318"/>
                      </a:lnTo>
                      <a:lnTo>
                        <a:pt x="21" y="319"/>
                      </a:lnTo>
                      <a:lnTo>
                        <a:pt x="21" y="320"/>
                      </a:lnTo>
                      <a:lnTo>
                        <a:pt x="21" y="321"/>
                      </a:lnTo>
                      <a:lnTo>
                        <a:pt x="20" y="322"/>
                      </a:lnTo>
                      <a:lnTo>
                        <a:pt x="18" y="323"/>
                      </a:lnTo>
                      <a:lnTo>
                        <a:pt x="18" y="324"/>
                      </a:lnTo>
                      <a:lnTo>
                        <a:pt x="17" y="324"/>
                      </a:lnTo>
                      <a:lnTo>
                        <a:pt x="17" y="325"/>
                      </a:lnTo>
                      <a:lnTo>
                        <a:pt x="18" y="326"/>
                      </a:lnTo>
                      <a:lnTo>
                        <a:pt x="18" y="327"/>
                      </a:lnTo>
                      <a:lnTo>
                        <a:pt x="17" y="327"/>
                      </a:lnTo>
                      <a:lnTo>
                        <a:pt x="16" y="327"/>
                      </a:lnTo>
                      <a:lnTo>
                        <a:pt x="16" y="326"/>
                      </a:lnTo>
                      <a:lnTo>
                        <a:pt x="16" y="325"/>
                      </a:lnTo>
                      <a:lnTo>
                        <a:pt x="16" y="324"/>
                      </a:lnTo>
                      <a:lnTo>
                        <a:pt x="14" y="322"/>
                      </a:lnTo>
                      <a:lnTo>
                        <a:pt x="14" y="321"/>
                      </a:lnTo>
                      <a:lnTo>
                        <a:pt x="12" y="320"/>
                      </a:lnTo>
                      <a:lnTo>
                        <a:pt x="11" y="319"/>
                      </a:lnTo>
                      <a:lnTo>
                        <a:pt x="10" y="319"/>
                      </a:lnTo>
                      <a:lnTo>
                        <a:pt x="9" y="320"/>
                      </a:lnTo>
                      <a:lnTo>
                        <a:pt x="8" y="320"/>
                      </a:lnTo>
                      <a:lnTo>
                        <a:pt x="7" y="319"/>
                      </a:lnTo>
                      <a:lnTo>
                        <a:pt x="7" y="318"/>
                      </a:lnTo>
                      <a:lnTo>
                        <a:pt x="7" y="317"/>
                      </a:lnTo>
                      <a:lnTo>
                        <a:pt x="7" y="316"/>
                      </a:lnTo>
                      <a:lnTo>
                        <a:pt x="6" y="316"/>
                      </a:lnTo>
                      <a:lnTo>
                        <a:pt x="5" y="316"/>
                      </a:lnTo>
                      <a:lnTo>
                        <a:pt x="4" y="316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2" y="315"/>
                      </a:lnTo>
                      <a:lnTo>
                        <a:pt x="2" y="312"/>
                      </a:lnTo>
                      <a:lnTo>
                        <a:pt x="2" y="311"/>
                      </a:lnTo>
                      <a:lnTo>
                        <a:pt x="2" y="310"/>
                      </a:lnTo>
                      <a:lnTo>
                        <a:pt x="2" y="309"/>
                      </a:lnTo>
                      <a:lnTo>
                        <a:pt x="1" y="309"/>
                      </a:lnTo>
                      <a:lnTo>
                        <a:pt x="2" y="307"/>
                      </a:lnTo>
                      <a:lnTo>
                        <a:pt x="1" y="306"/>
                      </a:lnTo>
                      <a:lnTo>
                        <a:pt x="2" y="305"/>
                      </a:lnTo>
                      <a:lnTo>
                        <a:pt x="1" y="304"/>
                      </a:lnTo>
                      <a:lnTo>
                        <a:pt x="0" y="304"/>
                      </a:lnTo>
                      <a:lnTo>
                        <a:pt x="0" y="303"/>
                      </a:lnTo>
                      <a:lnTo>
                        <a:pt x="0" y="301"/>
                      </a:lnTo>
                      <a:lnTo>
                        <a:pt x="1" y="301"/>
                      </a:lnTo>
                      <a:lnTo>
                        <a:pt x="1" y="300"/>
                      </a:lnTo>
                      <a:lnTo>
                        <a:pt x="2" y="299"/>
                      </a:lnTo>
                      <a:lnTo>
                        <a:pt x="2" y="298"/>
                      </a:lnTo>
                      <a:lnTo>
                        <a:pt x="3" y="297"/>
                      </a:lnTo>
                      <a:lnTo>
                        <a:pt x="3" y="296"/>
                      </a:lnTo>
                      <a:lnTo>
                        <a:pt x="3" y="295"/>
                      </a:lnTo>
                      <a:lnTo>
                        <a:pt x="4" y="294"/>
                      </a:lnTo>
                      <a:lnTo>
                        <a:pt x="5" y="293"/>
                      </a:lnTo>
                      <a:lnTo>
                        <a:pt x="5" y="292"/>
                      </a:lnTo>
                      <a:lnTo>
                        <a:pt x="7" y="291"/>
                      </a:lnTo>
                      <a:lnTo>
                        <a:pt x="8" y="290"/>
                      </a:lnTo>
                      <a:lnTo>
                        <a:pt x="9" y="289"/>
                      </a:lnTo>
                      <a:lnTo>
                        <a:pt x="9" y="288"/>
                      </a:lnTo>
                      <a:lnTo>
                        <a:pt x="10" y="287"/>
                      </a:lnTo>
                      <a:lnTo>
                        <a:pt x="11" y="286"/>
                      </a:lnTo>
                      <a:lnTo>
                        <a:pt x="12" y="285"/>
                      </a:lnTo>
                      <a:lnTo>
                        <a:pt x="13" y="283"/>
                      </a:lnTo>
                      <a:lnTo>
                        <a:pt x="13" y="282"/>
                      </a:lnTo>
                      <a:lnTo>
                        <a:pt x="13" y="280"/>
                      </a:lnTo>
                      <a:lnTo>
                        <a:pt x="14" y="278"/>
                      </a:lnTo>
                      <a:lnTo>
                        <a:pt x="15" y="276"/>
                      </a:lnTo>
                      <a:lnTo>
                        <a:pt x="15" y="275"/>
                      </a:lnTo>
                      <a:lnTo>
                        <a:pt x="16" y="274"/>
                      </a:lnTo>
                      <a:lnTo>
                        <a:pt x="17" y="273"/>
                      </a:lnTo>
                      <a:lnTo>
                        <a:pt x="17" y="272"/>
                      </a:lnTo>
                      <a:lnTo>
                        <a:pt x="18" y="272"/>
                      </a:lnTo>
                      <a:lnTo>
                        <a:pt x="19" y="272"/>
                      </a:lnTo>
                      <a:lnTo>
                        <a:pt x="19" y="271"/>
                      </a:lnTo>
                      <a:lnTo>
                        <a:pt x="19" y="270"/>
                      </a:lnTo>
                      <a:lnTo>
                        <a:pt x="19" y="268"/>
                      </a:lnTo>
                      <a:lnTo>
                        <a:pt x="18" y="267"/>
                      </a:lnTo>
                      <a:lnTo>
                        <a:pt x="17" y="266"/>
                      </a:lnTo>
                      <a:lnTo>
                        <a:pt x="17" y="265"/>
                      </a:lnTo>
                      <a:lnTo>
                        <a:pt x="17" y="264"/>
                      </a:lnTo>
                      <a:lnTo>
                        <a:pt x="17" y="263"/>
                      </a:lnTo>
                      <a:lnTo>
                        <a:pt x="17" y="262"/>
                      </a:lnTo>
                      <a:lnTo>
                        <a:pt x="17" y="261"/>
                      </a:lnTo>
                      <a:lnTo>
                        <a:pt x="17" y="260"/>
                      </a:lnTo>
                      <a:lnTo>
                        <a:pt x="17" y="258"/>
                      </a:lnTo>
                      <a:lnTo>
                        <a:pt x="17" y="256"/>
                      </a:lnTo>
                      <a:lnTo>
                        <a:pt x="18" y="255"/>
                      </a:lnTo>
                      <a:lnTo>
                        <a:pt x="19" y="253"/>
                      </a:lnTo>
                      <a:lnTo>
                        <a:pt x="19" y="250"/>
                      </a:lnTo>
                      <a:lnTo>
                        <a:pt x="19" y="249"/>
                      </a:lnTo>
                      <a:lnTo>
                        <a:pt x="19" y="248"/>
                      </a:lnTo>
                      <a:lnTo>
                        <a:pt x="20" y="246"/>
                      </a:lnTo>
                      <a:lnTo>
                        <a:pt x="20" y="245"/>
                      </a:lnTo>
                      <a:lnTo>
                        <a:pt x="21" y="244"/>
                      </a:lnTo>
                      <a:lnTo>
                        <a:pt x="22" y="241"/>
                      </a:lnTo>
                      <a:lnTo>
                        <a:pt x="22" y="240"/>
                      </a:lnTo>
                      <a:lnTo>
                        <a:pt x="23" y="238"/>
                      </a:lnTo>
                      <a:lnTo>
                        <a:pt x="23" y="237"/>
                      </a:lnTo>
                      <a:lnTo>
                        <a:pt x="24" y="235"/>
                      </a:lnTo>
                      <a:lnTo>
                        <a:pt x="24" y="234"/>
                      </a:lnTo>
                      <a:lnTo>
                        <a:pt x="24" y="232"/>
                      </a:lnTo>
                      <a:lnTo>
                        <a:pt x="25" y="231"/>
                      </a:lnTo>
                      <a:lnTo>
                        <a:pt x="25" y="230"/>
                      </a:lnTo>
                      <a:lnTo>
                        <a:pt x="27" y="228"/>
                      </a:lnTo>
                      <a:lnTo>
                        <a:pt x="28" y="227"/>
                      </a:lnTo>
                      <a:lnTo>
                        <a:pt x="28" y="226"/>
                      </a:lnTo>
                      <a:lnTo>
                        <a:pt x="29" y="224"/>
                      </a:lnTo>
                      <a:lnTo>
                        <a:pt x="30" y="222"/>
                      </a:lnTo>
                      <a:lnTo>
                        <a:pt x="30" y="221"/>
                      </a:lnTo>
                      <a:lnTo>
                        <a:pt x="31" y="218"/>
                      </a:lnTo>
                      <a:lnTo>
                        <a:pt x="31" y="217"/>
                      </a:lnTo>
                      <a:lnTo>
                        <a:pt x="32" y="216"/>
                      </a:lnTo>
                      <a:lnTo>
                        <a:pt x="32" y="213"/>
                      </a:lnTo>
                      <a:lnTo>
                        <a:pt x="32" y="211"/>
                      </a:lnTo>
                      <a:lnTo>
                        <a:pt x="32" y="209"/>
                      </a:lnTo>
                      <a:lnTo>
                        <a:pt x="32" y="206"/>
                      </a:lnTo>
                      <a:lnTo>
                        <a:pt x="31" y="205"/>
                      </a:lnTo>
                      <a:lnTo>
                        <a:pt x="31" y="204"/>
                      </a:lnTo>
                      <a:lnTo>
                        <a:pt x="31" y="201"/>
                      </a:lnTo>
                      <a:lnTo>
                        <a:pt x="32" y="199"/>
                      </a:lnTo>
                      <a:lnTo>
                        <a:pt x="32" y="198"/>
                      </a:lnTo>
                      <a:lnTo>
                        <a:pt x="32" y="197"/>
                      </a:lnTo>
                      <a:lnTo>
                        <a:pt x="35" y="194"/>
                      </a:lnTo>
                      <a:lnTo>
                        <a:pt x="35" y="193"/>
                      </a:lnTo>
                      <a:lnTo>
                        <a:pt x="36" y="193"/>
                      </a:lnTo>
                      <a:lnTo>
                        <a:pt x="36" y="192"/>
                      </a:lnTo>
                      <a:lnTo>
                        <a:pt x="37" y="190"/>
                      </a:lnTo>
                      <a:lnTo>
                        <a:pt x="38" y="190"/>
                      </a:lnTo>
                      <a:lnTo>
                        <a:pt x="38" y="189"/>
                      </a:lnTo>
                      <a:lnTo>
                        <a:pt x="39" y="187"/>
                      </a:lnTo>
                      <a:lnTo>
                        <a:pt x="39" y="186"/>
                      </a:lnTo>
                      <a:lnTo>
                        <a:pt x="39" y="185"/>
                      </a:lnTo>
                      <a:lnTo>
                        <a:pt x="39" y="183"/>
                      </a:lnTo>
                      <a:lnTo>
                        <a:pt x="38" y="181"/>
                      </a:lnTo>
                      <a:lnTo>
                        <a:pt x="38" y="180"/>
                      </a:lnTo>
                      <a:lnTo>
                        <a:pt x="37" y="178"/>
                      </a:lnTo>
                      <a:lnTo>
                        <a:pt x="36" y="177"/>
                      </a:lnTo>
                      <a:lnTo>
                        <a:pt x="34" y="175"/>
                      </a:lnTo>
                      <a:lnTo>
                        <a:pt x="33" y="175"/>
                      </a:lnTo>
                      <a:lnTo>
                        <a:pt x="33" y="174"/>
                      </a:lnTo>
                      <a:lnTo>
                        <a:pt x="33" y="171"/>
                      </a:lnTo>
                      <a:lnTo>
                        <a:pt x="33" y="170"/>
                      </a:lnTo>
                      <a:lnTo>
                        <a:pt x="33" y="168"/>
                      </a:lnTo>
                      <a:lnTo>
                        <a:pt x="33" y="167"/>
                      </a:lnTo>
                      <a:lnTo>
                        <a:pt x="32" y="167"/>
                      </a:lnTo>
                      <a:lnTo>
                        <a:pt x="32" y="166"/>
                      </a:lnTo>
                      <a:lnTo>
                        <a:pt x="32" y="165"/>
                      </a:lnTo>
                      <a:lnTo>
                        <a:pt x="32" y="163"/>
                      </a:lnTo>
                      <a:lnTo>
                        <a:pt x="32" y="162"/>
                      </a:lnTo>
                      <a:lnTo>
                        <a:pt x="33" y="161"/>
                      </a:lnTo>
                      <a:lnTo>
                        <a:pt x="33" y="160"/>
                      </a:lnTo>
                      <a:lnTo>
                        <a:pt x="34" y="160"/>
                      </a:lnTo>
                      <a:lnTo>
                        <a:pt x="35" y="159"/>
                      </a:lnTo>
                      <a:lnTo>
                        <a:pt x="36" y="158"/>
                      </a:lnTo>
                      <a:lnTo>
                        <a:pt x="37" y="156"/>
                      </a:lnTo>
                      <a:lnTo>
                        <a:pt x="38" y="156"/>
                      </a:lnTo>
                      <a:lnTo>
                        <a:pt x="39" y="155"/>
                      </a:lnTo>
                      <a:lnTo>
                        <a:pt x="40" y="155"/>
                      </a:lnTo>
                      <a:lnTo>
                        <a:pt x="41" y="155"/>
                      </a:lnTo>
                      <a:lnTo>
                        <a:pt x="41" y="154"/>
                      </a:lnTo>
                      <a:lnTo>
                        <a:pt x="43" y="154"/>
                      </a:lnTo>
                      <a:lnTo>
                        <a:pt x="44" y="153"/>
                      </a:lnTo>
                      <a:lnTo>
                        <a:pt x="45" y="152"/>
                      </a:lnTo>
                      <a:lnTo>
                        <a:pt x="46" y="151"/>
                      </a:lnTo>
                      <a:lnTo>
                        <a:pt x="49" y="149"/>
                      </a:lnTo>
                      <a:lnTo>
                        <a:pt x="51" y="148"/>
                      </a:lnTo>
                      <a:lnTo>
                        <a:pt x="52" y="148"/>
                      </a:lnTo>
                      <a:lnTo>
                        <a:pt x="53" y="147"/>
                      </a:lnTo>
                      <a:lnTo>
                        <a:pt x="54" y="147"/>
                      </a:lnTo>
                      <a:lnTo>
                        <a:pt x="54" y="146"/>
                      </a:lnTo>
                      <a:lnTo>
                        <a:pt x="55" y="145"/>
                      </a:lnTo>
                      <a:lnTo>
                        <a:pt x="56" y="144"/>
                      </a:lnTo>
                      <a:lnTo>
                        <a:pt x="58" y="139"/>
                      </a:lnTo>
                      <a:lnTo>
                        <a:pt x="58" y="138"/>
                      </a:lnTo>
                      <a:lnTo>
                        <a:pt x="58" y="137"/>
                      </a:lnTo>
                      <a:lnTo>
                        <a:pt x="58" y="135"/>
                      </a:lnTo>
                      <a:lnTo>
                        <a:pt x="58" y="134"/>
                      </a:lnTo>
                      <a:lnTo>
                        <a:pt x="58" y="133"/>
                      </a:lnTo>
                      <a:lnTo>
                        <a:pt x="58" y="132"/>
                      </a:lnTo>
                      <a:lnTo>
                        <a:pt x="58" y="131"/>
                      </a:lnTo>
                      <a:lnTo>
                        <a:pt x="58" y="130"/>
                      </a:lnTo>
                      <a:lnTo>
                        <a:pt x="58" y="128"/>
                      </a:lnTo>
                      <a:lnTo>
                        <a:pt x="59" y="126"/>
                      </a:lnTo>
                      <a:lnTo>
                        <a:pt x="59" y="124"/>
                      </a:lnTo>
                      <a:lnTo>
                        <a:pt x="60" y="124"/>
                      </a:lnTo>
                      <a:lnTo>
                        <a:pt x="60" y="123"/>
                      </a:lnTo>
                      <a:lnTo>
                        <a:pt x="60" y="122"/>
                      </a:lnTo>
                      <a:lnTo>
                        <a:pt x="61" y="122"/>
                      </a:lnTo>
                      <a:lnTo>
                        <a:pt x="61" y="121"/>
                      </a:lnTo>
                      <a:lnTo>
                        <a:pt x="62" y="120"/>
                      </a:lnTo>
                      <a:lnTo>
                        <a:pt x="62" y="119"/>
                      </a:lnTo>
                      <a:lnTo>
                        <a:pt x="62" y="116"/>
                      </a:lnTo>
                      <a:lnTo>
                        <a:pt x="62" y="114"/>
                      </a:lnTo>
                      <a:lnTo>
                        <a:pt x="63" y="113"/>
                      </a:lnTo>
                      <a:lnTo>
                        <a:pt x="64" y="112"/>
                      </a:lnTo>
                      <a:lnTo>
                        <a:pt x="64" y="111"/>
                      </a:lnTo>
                      <a:lnTo>
                        <a:pt x="64" y="110"/>
                      </a:lnTo>
                      <a:lnTo>
                        <a:pt x="64" y="109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5" y="105"/>
                      </a:lnTo>
                      <a:lnTo>
                        <a:pt x="66" y="104"/>
                      </a:lnTo>
                      <a:lnTo>
                        <a:pt x="66" y="103"/>
                      </a:lnTo>
                      <a:lnTo>
                        <a:pt x="67" y="102"/>
                      </a:lnTo>
                      <a:lnTo>
                        <a:pt x="67" y="99"/>
                      </a:lnTo>
                      <a:lnTo>
                        <a:pt x="67" y="98"/>
                      </a:lnTo>
                      <a:lnTo>
                        <a:pt x="68" y="96"/>
                      </a:lnTo>
                      <a:lnTo>
                        <a:pt x="69" y="93"/>
                      </a:lnTo>
                      <a:lnTo>
                        <a:pt x="70" y="92"/>
                      </a:lnTo>
                      <a:lnTo>
                        <a:pt x="71" y="91"/>
                      </a:lnTo>
                      <a:lnTo>
                        <a:pt x="72" y="90"/>
                      </a:lnTo>
                      <a:lnTo>
                        <a:pt x="72" y="91"/>
                      </a:lnTo>
                      <a:lnTo>
                        <a:pt x="74" y="91"/>
                      </a:lnTo>
                      <a:lnTo>
                        <a:pt x="75" y="91"/>
                      </a:lnTo>
                      <a:lnTo>
                        <a:pt x="77" y="90"/>
                      </a:lnTo>
                      <a:lnTo>
                        <a:pt x="78" y="89"/>
                      </a:lnTo>
                      <a:lnTo>
                        <a:pt x="80" y="88"/>
                      </a:lnTo>
                      <a:lnTo>
                        <a:pt x="82" y="87"/>
                      </a:lnTo>
                      <a:lnTo>
                        <a:pt x="86" y="85"/>
                      </a:lnTo>
                      <a:lnTo>
                        <a:pt x="88" y="85"/>
                      </a:lnTo>
                      <a:lnTo>
                        <a:pt x="89" y="84"/>
                      </a:lnTo>
                      <a:lnTo>
                        <a:pt x="90" y="84"/>
                      </a:lnTo>
                      <a:lnTo>
                        <a:pt x="91" y="84"/>
                      </a:lnTo>
                      <a:lnTo>
                        <a:pt x="91" y="83"/>
                      </a:lnTo>
                      <a:lnTo>
                        <a:pt x="92" y="83"/>
                      </a:lnTo>
                      <a:lnTo>
                        <a:pt x="92" y="82"/>
                      </a:lnTo>
                      <a:lnTo>
                        <a:pt x="93" y="81"/>
                      </a:lnTo>
                      <a:lnTo>
                        <a:pt x="94" y="80"/>
                      </a:lnTo>
                      <a:lnTo>
                        <a:pt x="97" y="75"/>
                      </a:lnTo>
                      <a:lnTo>
                        <a:pt x="98" y="73"/>
                      </a:lnTo>
                      <a:lnTo>
                        <a:pt x="98" y="71"/>
                      </a:lnTo>
                      <a:lnTo>
                        <a:pt x="99" y="68"/>
                      </a:lnTo>
                      <a:lnTo>
                        <a:pt x="100" y="66"/>
                      </a:lnTo>
                      <a:lnTo>
                        <a:pt x="100" y="65"/>
                      </a:lnTo>
                      <a:lnTo>
                        <a:pt x="101" y="64"/>
                      </a:lnTo>
                      <a:lnTo>
                        <a:pt x="103" y="62"/>
                      </a:lnTo>
                      <a:lnTo>
                        <a:pt x="103" y="61"/>
                      </a:lnTo>
                      <a:lnTo>
                        <a:pt x="103" y="60"/>
                      </a:lnTo>
                      <a:lnTo>
                        <a:pt x="104" y="59"/>
                      </a:lnTo>
                      <a:lnTo>
                        <a:pt x="105" y="58"/>
                      </a:lnTo>
                      <a:lnTo>
                        <a:pt x="105" y="57"/>
                      </a:lnTo>
                      <a:lnTo>
                        <a:pt x="105" y="56"/>
                      </a:lnTo>
                      <a:lnTo>
                        <a:pt x="106" y="53"/>
                      </a:lnTo>
                      <a:lnTo>
                        <a:pt x="106" y="52"/>
                      </a:lnTo>
                      <a:lnTo>
                        <a:pt x="106" y="49"/>
                      </a:lnTo>
                      <a:lnTo>
                        <a:pt x="106" y="48"/>
                      </a:lnTo>
                      <a:lnTo>
                        <a:pt x="106" y="47"/>
                      </a:lnTo>
                      <a:lnTo>
                        <a:pt x="106" y="46"/>
                      </a:lnTo>
                      <a:lnTo>
                        <a:pt x="106" y="45"/>
                      </a:lnTo>
                      <a:lnTo>
                        <a:pt x="108" y="41"/>
                      </a:lnTo>
                      <a:lnTo>
                        <a:pt x="110" y="40"/>
                      </a:lnTo>
                      <a:lnTo>
                        <a:pt x="111" y="40"/>
                      </a:lnTo>
                      <a:lnTo>
                        <a:pt x="111" y="39"/>
                      </a:lnTo>
                      <a:lnTo>
                        <a:pt x="113" y="37"/>
                      </a:lnTo>
                      <a:lnTo>
                        <a:pt x="114" y="35"/>
                      </a:lnTo>
                      <a:lnTo>
                        <a:pt x="115" y="35"/>
                      </a:lnTo>
                      <a:lnTo>
                        <a:pt x="116" y="35"/>
                      </a:lnTo>
                      <a:lnTo>
                        <a:pt x="116" y="34"/>
                      </a:lnTo>
                      <a:lnTo>
                        <a:pt x="117" y="33"/>
                      </a:lnTo>
                      <a:lnTo>
                        <a:pt x="119" y="32"/>
                      </a:lnTo>
                      <a:lnTo>
                        <a:pt x="120" y="32"/>
                      </a:lnTo>
                      <a:lnTo>
                        <a:pt x="121" y="31"/>
                      </a:lnTo>
                      <a:lnTo>
                        <a:pt x="122" y="31"/>
                      </a:lnTo>
                      <a:lnTo>
                        <a:pt x="125" y="30"/>
                      </a:lnTo>
                      <a:lnTo>
                        <a:pt x="126" y="28"/>
                      </a:lnTo>
                      <a:lnTo>
                        <a:pt x="127" y="27"/>
                      </a:lnTo>
                      <a:lnTo>
                        <a:pt x="128" y="27"/>
                      </a:lnTo>
                      <a:lnTo>
                        <a:pt x="129" y="26"/>
                      </a:lnTo>
                      <a:lnTo>
                        <a:pt x="129" y="25"/>
                      </a:lnTo>
                      <a:lnTo>
                        <a:pt x="130" y="25"/>
                      </a:lnTo>
                      <a:lnTo>
                        <a:pt x="132" y="25"/>
                      </a:lnTo>
                      <a:lnTo>
                        <a:pt x="133" y="24"/>
                      </a:lnTo>
                      <a:lnTo>
                        <a:pt x="134" y="23"/>
                      </a:lnTo>
                      <a:lnTo>
                        <a:pt x="134" y="22"/>
                      </a:lnTo>
                      <a:lnTo>
                        <a:pt x="136" y="22"/>
                      </a:lnTo>
                      <a:lnTo>
                        <a:pt x="137" y="21"/>
                      </a:lnTo>
                      <a:lnTo>
                        <a:pt x="141" y="20"/>
                      </a:lnTo>
                      <a:lnTo>
                        <a:pt x="145" y="18"/>
                      </a:lnTo>
                      <a:lnTo>
                        <a:pt x="146" y="18"/>
                      </a:lnTo>
                      <a:lnTo>
                        <a:pt x="147" y="18"/>
                      </a:lnTo>
                      <a:lnTo>
                        <a:pt x="148" y="18"/>
                      </a:lnTo>
                      <a:lnTo>
                        <a:pt x="150" y="18"/>
                      </a:lnTo>
                      <a:lnTo>
                        <a:pt x="151" y="17"/>
                      </a:lnTo>
                      <a:lnTo>
                        <a:pt x="153" y="14"/>
                      </a:lnTo>
                      <a:lnTo>
                        <a:pt x="154" y="14"/>
                      </a:lnTo>
                      <a:lnTo>
                        <a:pt x="155" y="13"/>
                      </a:lnTo>
                      <a:lnTo>
                        <a:pt x="155" y="12"/>
                      </a:lnTo>
                      <a:lnTo>
                        <a:pt x="157" y="11"/>
                      </a:lnTo>
                      <a:lnTo>
                        <a:pt x="158" y="8"/>
                      </a:lnTo>
                      <a:lnTo>
                        <a:pt x="159" y="7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4" name="Freeform 538"/>
                <p:cNvSpPr>
                  <a:spLocks/>
                </p:cNvSpPr>
                <p:nvPr/>
              </p:nvSpPr>
              <p:spPr bwMode="auto">
                <a:xfrm>
                  <a:off x="327025" y="2873375"/>
                  <a:ext cx="808038" cy="406400"/>
                </a:xfrm>
                <a:custGeom>
                  <a:avLst/>
                  <a:gdLst>
                    <a:gd name="T0" fmla="*/ 2147483646 w 785"/>
                    <a:gd name="T1" fmla="*/ 2147483646 h 395"/>
                    <a:gd name="T2" fmla="*/ 2147483646 w 785"/>
                    <a:gd name="T3" fmla="*/ 2147483646 h 395"/>
                    <a:gd name="T4" fmla="*/ 2147483646 w 785"/>
                    <a:gd name="T5" fmla="*/ 2147483646 h 395"/>
                    <a:gd name="T6" fmla="*/ 2147483646 w 785"/>
                    <a:gd name="T7" fmla="*/ 2147483646 h 395"/>
                    <a:gd name="T8" fmla="*/ 2147483646 w 785"/>
                    <a:gd name="T9" fmla="*/ 2147483646 h 395"/>
                    <a:gd name="T10" fmla="*/ 2147483646 w 785"/>
                    <a:gd name="T11" fmla="*/ 2147483646 h 395"/>
                    <a:gd name="T12" fmla="*/ 2147483646 w 785"/>
                    <a:gd name="T13" fmla="*/ 2147483646 h 395"/>
                    <a:gd name="T14" fmla="*/ 2147483646 w 785"/>
                    <a:gd name="T15" fmla="*/ 2147483646 h 395"/>
                    <a:gd name="T16" fmla="*/ 2147483646 w 785"/>
                    <a:gd name="T17" fmla="*/ 2147483646 h 395"/>
                    <a:gd name="T18" fmla="*/ 2147483646 w 785"/>
                    <a:gd name="T19" fmla="*/ 2147483646 h 395"/>
                    <a:gd name="T20" fmla="*/ 2147483646 w 785"/>
                    <a:gd name="T21" fmla="*/ 2147483646 h 395"/>
                    <a:gd name="T22" fmla="*/ 2147483646 w 785"/>
                    <a:gd name="T23" fmla="*/ 2147483646 h 395"/>
                    <a:gd name="T24" fmla="*/ 2147483646 w 785"/>
                    <a:gd name="T25" fmla="*/ 2147483646 h 395"/>
                    <a:gd name="T26" fmla="*/ 2147483646 w 785"/>
                    <a:gd name="T27" fmla="*/ 2147483646 h 395"/>
                    <a:gd name="T28" fmla="*/ 2147483646 w 785"/>
                    <a:gd name="T29" fmla="*/ 2147483646 h 395"/>
                    <a:gd name="T30" fmla="*/ 2147483646 w 785"/>
                    <a:gd name="T31" fmla="*/ 2147483646 h 395"/>
                    <a:gd name="T32" fmla="*/ 2147483646 w 785"/>
                    <a:gd name="T33" fmla="*/ 2147483646 h 395"/>
                    <a:gd name="T34" fmla="*/ 2147483646 w 785"/>
                    <a:gd name="T35" fmla="*/ 2147483646 h 395"/>
                    <a:gd name="T36" fmla="*/ 2147483646 w 785"/>
                    <a:gd name="T37" fmla="*/ 2147483646 h 395"/>
                    <a:gd name="T38" fmla="*/ 2147483646 w 785"/>
                    <a:gd name="T39" fmla="*/ 2147483646 h 395"/>
                    <a:gd name="T40" fmla="*/ 2147483646 w 785"/>
                    <a:gd name="T41" fmla="*/ 2147483646 h 395"/>
                    <a:gd name="T42" fmla="*/ 2147483646 w 785"/>
                    <a:gd name="T43" fmla="*/ 2147483646 h 395"/>
                    <a:gd name="T44" fmla="*/ 2147483646 w 785"/>
                    <a:gd name="T45" fmla="*/ 2147483646 h 395"/>
                    <a:gd name="T46" fmla="*/ 2147483646 w 785"/>
                    <a:gd name="T47" fmla="*/ 2147483646 h 395"/>
                    <a:gd name="T48" fmla="*/ 2147483646 w 785"/>
                    <a:gd name="T49" fmla="*/ 2147483646 h 395"/>
                    <a:gd name="T50" fmla="*/ 2147483646 w 785"/>
                    <a:gd name="T51" fmla="*/ 2147483646 h 395"/>
                    <a:gd name="T52" fmla="*/ 2147483646 w 785"/>
                    <a:gd name="T53" fmla="*/ 2147483646 h 395"/>
                    <a:gd name="T54" fmla="*/ 2147483646 w 785"/>
                    <a:gd name="T55" fmla="*/ 2147483646 h 395"/>
                    <a:gd name="T56" fmla="*/ 2147483646 w 785"/>
                    <a:gd name="T57" fmla="*/ 2147483646 h 395"/>
                    <a:gd name="T58" fmla="*/ 2147483646 w 785"/>
                    <a:gd name="T59" fmla="*/ 2147483646 h 395"/>
                    <a:gd name="T60" fmla="*/ 2147483646 w 785"/>
                    <a:gd name="T61" fmla="*/ 2147483646 h 395"/>
                    <a:gd name="T62" fmla="*/ 2147483646 w 785"/>
                    <a:gd name="T63" fmla="*/ 2147483646 h 395"/>
                    <a:gd name="T64" fmla="*/ 2147483646 w 785"/>
                    <a:gd name="T65" fmla="*/ 2147483646 h 395"/>
                    <a:gd name="T66" fmla="*/ 2147483646 w 785"/>
                    <a:gd name="T67" fmla="*/ 2147483646 h 395"/>
                    <a:gd name="T68" fmla="*/ 2147483646 w 785"/>
                    <a:gd name="T69" fmla="*/ 2147483646 h 395"/>
                    <a:gd name="T70" fmla="*/ 2147483646 w 785"/>
                    <a:gd name="T71" fmla="*/ 2147483646 h 395"/>
                    <a:gd name="T72" fmla="*/ 2147483646 w 785"/>
                    <a:gd name="T73" fmla="*/ 2147483646 h 395"/>
                    <a:gd name="T74" fmla="*/ 2147483646 w 785"/>
                    <a:gd name="T75" fmla="*/ 2147483646 h 395"/>
                    <a:gd name="T76" fmla="*/ 2147483646 w 785"/>
                    <a:gd name="T77" fmla="*/ 2147483646 h 395"/>
                    <a:gd name="T78" fmla="*/ 2147483646 w 785"/>
                    <a:gd name="T79" fmla="*/ 2147483646 h 395"/>
                    <a:gd name="T80" fmla="*/ 2147483646 w 785"/>
                    <a:gd name="T81" fmla="*/ 2147483646 h 395"/>
                    <a:gd name="T82" fmla="*/ 2147483646 w 785"/>
                    <a:gd name="T83" fmla="*/ 2147483646 h 395"/>
                    <a:gd name="T84" fmla="*/ 2147483646 w 785"/>
                    <a:gd name="T85" fmla="*/ 2147483646 h 395"/>
                    <a:gd name="T86" fmla="*/ 2147483646 w 785"/>
                    <a:gd name="T87" fmla="*/ 2147483646 h 395"/>
                    <a:gd name="T88" fmla="*/ 2147483646 w 785"/>
                    <a:gd name="T89" fmla="*/ 2147483646 h 395"/>
                    <a:gd name="T90" fmla="*/ 2147483646 w 785"/>
                    <a:gd name="T91" fmla="*/ 2147483646 h 395"/>
                    <a:gd name="T92" fmla="*/ 2147483646 w 785"/>
                    <a:gd name="T93" fmla="*/ 2147483646 h 395"/>
                    <a:gd name="T94" fmla="*/ 2147483646 w 785"/>
                    <a:gd name="T95" fmla="*/ 2147483646 h 395"/>
                    <a:gd name="T96" fmla="*/ 2147483646 w 785"/>
                    <a:gd name="T97" fmla="*/ 2147483646 h 395"/>
                    <a:gd name="T98" fmla="*/ 2147483646 w 785"/>
                    <a:gd name="T99" fmla="*/ 2147483646 h 395"/>
                    <a:gd name="T100" fmla="*/ 2147483646 w 785"/>
                    <a:gd name="T101" fmla="*/ 2147483646 h 395"/>
                    <a:gd name="T102" fmla="*/ 2147483646 w 785"/>
                    <a:gd name="T103" fmla="*/ 2147483646 h 395"/>
                    <a:gd name="T104" fmla="*/ 2147483646 w 785"/>
                    <a:gd name="T105" fmla="*/ 2147483646 h 395"/>
                    <a:gd name="T106" fmla="*/ 2147483646 w 785"/>
                    <a:gd name="T107" fmla="*/ 2147483646 h 395"/>
                    <a:gd name="T108" fmla="*/ 2147483646 w 785"/>
                    <a:gd name="T109" fmla="*/ 2147483646 h 395"/>
                    <a:gd name="T110" fmla="*/ 2147483646 w 785"/>
                    <a:gd name="T111" fmla="*/ 2147483646 h 395"/>
                    <a:gd name="T112" fmla="*/ 2147483646 w 785"/>
                    <a:gd name="T113" fmla="*/ 2147483646 h 395"/>
                    <a:gd name="T114" fmla="*/ 2147483646 w 785"/>
                    <a:gd name="T115" fmla="*/ 2147483646 h 395"/>
                    <a:gd name="T116" fmla="*/ 2147483646 w 785"/>
                    <a:gd name="T117" fmla="*/ 2147483646 h 395"/>
                    <a:gd name="T118" fmla="*/ 2147483646 w 785"/>
                    <a:gd name="T119" fmla="*/ 2147483646 h 395"/>
                    <a:gd name="T120" fmla="*/ 2147483646 w 785"/>
                    <a:gd name="T121" fmla="*/ 2147483646 h 395"/>
                    <a:gd name="T122" fmla="*/ 2147483646 w 785"/>
                    <a:gd name="T123" fmla="*/ 2147483646 h 39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785"/>
                    <a:gd name="T187" fmla="*/ 0 h 395"/>
                    <a:gd name="T188" fmla="*/ 785 w 785"/>
                    <a:gd name="T189" fmla="*/ 395 h 39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785" h="395">
                      <a:moveTo>
                        <a:pt x="18" y="0"/>
                      </a:moveTo>
                      <a:lnTo>
                        <a:pt x="25" y="2"/>
                      </a:lnTo>
                      <a:lnTo>
                        <a:pt x="118" y="37"/>
                      </a:lnTo>
                      <a:lnTo>
                        <a:pt x="141" y="46"/>
                      </a:lnTo>
                      <a:lnTo>
                        <a:pt x="193" y="54"/>
                      </a:lnTo>
                      <a:lnTo>
                        <a:pt x="211" y="58"/>
                      </a:lnTo>
                      <a:lnTo>
                        <a:pt x="263" y="65"/>
                      </a:lnTo>
                      <a:lnTo>
                        <a:pt x="264" y="66"/>
                      </a:lnTo>
                      <a:lnTo>
                        <a:pt x="292" y="71"/>
                      </a:lnTo>
                      <a:lnTo>
                        <a:pt x="314" y="75"/>
                      </a:lnTo>
                      <a:lnTo>
                        <a:pt x="362" y="82"/>
                      </a:lnTo>
                      <a:lnTo>
                        <a:pt x="370" y="84"/>
                      </a:lnTo>
                      <a:lnTo>
                        <a:pt x="384" y="86"/>
                      </a:lnTo>
                      <a:lnTo>
                        <a:pt x="450" y="117"/>
                      </a:lnTo>
                      <a:lnTo>
                        <a:pt x="472" y="128"/>
                      </a:lnTo>
                      <a:lnTo>
                        <a:pt x="485" y="134"/>
                      </a:lnTo>
                      <a:lnTo>
                        <a:pt x="531" y="156"/>
                      </a:lnTo>
                      <a:lnTo>
                        <a:pt x="559" y="168"/>
                      </a:lnTo>
                      <a:lnTo>
                        <a:pt x="618" y="190"/>
                      </a:lnTo>
                      <a:lnTo>
                        <a:pt x="644" y="200"/>
                      </a:lnTo>
                      <a:lnTo>
                        <a:pt x="709" y="225"/>
                      </a:lnTo>
                      <a:lnTo>
                        <a:pt x="710" y="225"/>
                      </a:lnTo>
                      <a:lnTo>
                        <a:pt x="730" y="232"/>
                      </a:lnTo>
                      <a:lnTo>
                        <a:pt x="733" y="234"/>
                      </a:lnTo>
                      <a:lnTo>
                        <a:pt x="765" y="246"/>
                      </a:lnTo>
                      <a:lnTo>
                        <a:pt x="785" y="254"/>
                      </a:lnTo>
                      <a:lnTo>
                        <a:pt x="784" y="254"/>
                      </a:lnTo>
                      <a:lnTo>
                        <a:pt x="784" y="255"/>
                      </a:lnTo>
                      <a:lnTo>
                        <a:pt x="783" y="256"/>
                      </a:lnTo>
                      <a:lnTo>
                        <a:pt x="784" y="256"/>
                      </a:lnTo>
                      <a:lnTo>
                        <a:pt x="784" y="257"/>
                      </a:lnTo>
                      <a:lnTo>
                        <a:pt x="783" y="257"/>
                      </a:lnTo>
                      <a:lnTo>
                        <a:pt x="784" y="258"/>
                      </a:lnTo>
                      <a:lnTo>
                        <a:pt x="783" y="258"/>
                      </a:lnTo>
                      <a:lnTo>
                        <a:pt x="783" y="259"/>
                      </a:lnTo>
                      <a:lnTo>
                        <a:pt x="783" y="260"/>
                      </a:lnTo>
                      <a:lnTo>
                        <a:pt x="782" y="260"/>
                      </a:lnTo>
                      <a:lnTo>
                        <a:pt x="782" y="259"/>
                      </a:lnTo>
                      <a:lnTo>
                        <a:pt x="781" y="258"/>
                      </a:lnTo>
                      <a:lnTo>
                        <a:pt x="781" y="259"/>
                      </a:lnTo>
                      <a:lnTo>
                        <a:pt x="781" y="258"/>
                      </a:lnTo>
                      <a:lnTo>
                        <a:pt x="780" y="259"/>
                      </a:lnTo>
                      <a:lnTo>
                        <a:pt x="780" y="260"/>
                      </a:lnTo>
                      <a:lnTo>
                        <a:pt x="780" y="261"/>
                      </a:lnTo>
                      <a:lnTo>
                        <a:pt x="779" y="261"/>
                      </a:lnTo>
                      <a:lnTo>
                        <a:pt x="779" y="260"/>
                      </a:lnTo>
                      <a:lnTo>
                        <a:pt x="779" y="261"/>
                      </a:lnTo>
                      <a:lnTo>
                        <a:pt x="779" y="262"/>
                      </a:lnTo>
                      <a:lnTo>
                        <a:pt x="778" y="262"/>
                      </a:lnTo>
                      <a:lnTo>
                        <a:pt x="777" y="262"/>
                      </a:lnTo>
                      <a:lnTo>
                        <a:pt x="776" y="262"/>
                      </a:lnTo>
                      <a:lnTo>
                        <a:pt x="776" y="263"/>
                      </a:lnTo>
                      <a:lnTo>
                        <a:pt x="775" y="263"/>
                      </a:lnTo>
                      <a:lnTo>
                        <a:pt x="774" y="263"/>
                      </a:lnTo>
                      <a:lnTo>
                        <a:pt x="774" y="264"/>
                      </a:lnTo>
                      <a:lnTo>
                        <a:pt x="773" y="263"/>
                      </a:lnTo>
                      <a:lnTo>
                        <a:pt x="773" y="264"/>
                      </a:lnTo>
                      <a:lnTo>
                        <a:pt x="772" y="265"/>
                      </a:lnTo>
                      <a:lnTo>
                        <a:pt x="771" y="265"/>
                      </a:lnTo>
                      <a:lnTo>
                        <a:pt x="770" y="265"/>
                      </a:lnTo>
                      <a:lnTo>
                        <a:pt x="770" y="266"/>
                      </a:lnTo>
                      <a:lnTo>
                        <a:pt x="769" y="266"/>
                      </a:lnTo>
                      <a:lnTo>
                        <a:pt x="769" y="267"/>
                      </a:lnTo>
                      <a:lnTo>
                        <a:pt x="768" y="267"/>
                      </a:lnTo>
                      <a:lnTo>
                        <a:pt x="767" y="268"/>
                      </a:lnTo>
                      <a:lnTo>
                        <a:pt x="766" y="268"/>
                      </a:lnTo>
                      <a:lnTo>
                        <a:pt x="766" y="269"/>
                      </a:lnTo>
                      <a:lnTo>
                        <a:pt x="765" y="270"/>
                      </a:lnTo>
                      <a:lnTo>
                        <a:pt x="766" y="270"/>
                      </a:lnTo>
                      <a:lnTo>
                        <a:pt x="765" y="270"/>
                      </a:lnTo>
                      <a:lnTo>
                        <a:pt x="765" y="271"/>
                      </a:lnTo>
                      <a:lnTo>
                        <a:pt x="764" y="271"/>
                      </a:lnTo>
                      <a:lnTo>
                        <a:pt x="764" y="272"/>
                      </a:lnTo>
                      <a:lnTo>
                        <a:pt x="763" y="272"/>
                      </a:lnTo>
                      <a:lnTo>
                        <a:pt x="762" y="272"/>
                      </a:lnTo>
                      <a:lnTo>
                        <a:pt x="762" y="273"/>
                      </a:lnTo>
                      <a:lnTo>
                        <a:pt x="762" y="274"/>
                      </a:lnTo>
                      <a:lnTo>
                        <a:pt x="761" y="275"/>
                      </a:lnTo>
                      <a:lnTo>
                        <a:pt x="761" y="274"/>
                      </a:lnTo>
                      <a:lnTo>
                        <a:pt x="760" y="274"/>
                      </a:lnTo>
                      <a:lnTo>
                        <a:pt x="759" y="274"/>
                      </a:lnTo>
                      <a:lnTo>
                        <a:pt x="759" y="275"/>
                      </a:lnTo>
                      <a:lnTo>
                        <a:pt x="759" y="274"/>
                      </a:lnTo>
                      <a:lnTo>
                        <a:pt x="758" y="274"/>
                      </a:lnTo>
                      <a:lnTo>
                        <a:pt x="759" y="275"/>
                      </a:lnTo>
                      <a:lnTo>
                        <a:pt x="758" y="275"/>
                      </a:lnTo>
                      <a:lnTo>
                        <a:pt x="759" y="276"/>
                      </a:lnTo>
                      <a:lnTo>
                        <a:pt x="758" y="277"/>
                      </a:lnTo>
                      <a:lnTo>
                        <a:pt x="758" y="276"/>
                      </a:lnTo>
                      <a:lnTo>
                        <a:pt x="758" y="277"/>
                      </a:lnTo>
                      <a:lnTo>
                        <a:pt x="757" y="277"/>
                      </a:lnTo>
                      <a:lnTo>
                        <a:pt x="757" y="276"/>
                      </a:lnTo>
                      <a:lnTo>
                        <a:pt x="757" y="277"/>
                      </a:lnTo>
                      <a:lnTo>
                        <a:pt x="757" y="278"/>
                      </a:lnTo>
                      <a:lnTo>
                        <a:pt x="756" y="278"/>
                      </a:lnTo>
                      <a:lnTo>
                        <a:pt x="756" y="279"/>
                      </a:lnTo>
                      <a:lnTo>
                        <a:pt x="755" y="279"/>
                      </a:lnTo>
                      <a:lnTo>
                        <a:pt x="755" y="280"/>
                      </a:lnTo>
                      <a:lnTo>
                        <a:pt x="754" y="280"/>
                      </a:lnTo>
                      <a:lnTo>
                        <a:pt x="755" y="281"/>
                      </a:lnTo>
                      <a:lnTo>
                        <a:pt x="754" y="281"/>
                      </a:lnTo>
                      <a:lnTo>
                        <a:pt x="753" y="281"/>
                      </a:lnTo>
                      <a:lnTo>
                        <a:pt x="753" y="282"/>
                      </a:lnTo>
                      <a:lnTo>
                        <a:pt x="752" y="281"/>
                      </a:lnTo>
                      <a:lnTo>
                        <a:pt x="752" y="282"/>
                      </a:lnTo>
                      <a:lnTo>
                        <a:pt x="751" y="282"/>
                      </a:lnTo>
                      <a:lnTo>
                        <a:pt x="751" y="283"/>
                      </a:lnTo>
                      <a:lnTo>
                        <a:pt x="751" y="284"/>
                      </a:lnTo>
                      <a:lnTo>
                        <a:pt x="751" y="285"/>
                      </a:lnTo>
                      <a:lnTo>
                        <a:pt x="751" y="286"/>
                      </a:lnTo>
                      <a:lnTo>
                        <a:pt x="750" y="286"/>
                      </a:lnTo>
                      <a:lnTo>
                        <a:pt x="749" y="285"/>
                      </a:lnTo>
                      <a:lnTo>
                        <a:pt x="749" y="286"/>
                      </a:lnTo>
                      <a:lnTo>
                        <a:pt x="748" y="286"/>
                      </a:lnTo>
                      <a:lnTo>
                        <a:pt x="747" y="286"/>
                      </a:lnTo>
                      <a:lnTo>
                        <a:pt x="748" y="286"/>
                      </a:lnTo>
                      <a:lnTo>
                        <a:pt x="748" y="287"/>
                      </a:lnTo>
                      <a:lnTo>
                        <a:pt x="747" y="287"/>
                      </a:lnTo>
                      <a:lnTo>
                        <a:pt x="746" y="288"/>
                      </a:lnTo>
                      <a:lnTo>
                        <a:pt x="746" y="287"/>
                      </a:lnTo>
                      <a:lnTo>
                        <a:pt x="746" y="288"/>
                      </a:lnTo>
                      <a:lnTo>
                        <a:pt x="746" y="289"/>
                      </a:lnTo>
                      <a:lnTo>
                        <a:pt x="747" y="289"/>
                      </a:lnTo>
                      <a:lnTo>
                        <a:pt x="747" y="290"/>
                      </a:lnTo>
                      <a:lnTo>
                        <a:pt x="746" y="290"/>
                      </a:lnTo>
                      <a:lnTo>
                        <a:pt x="746" y="291"/>
                      </a:lnTo>
                      <a:lnTo>
                        <a:pt x="746" y="290"/>
                      </a:lnTo>
                      <a:lnTo>
                        <a:pt x="745" y="291"/>
                      </a:lnTo>
                      <a:lnTo>
                        <a:pt x="745" y="292"/>
                      </a:lnTo>
                      <a:lnTo>
                        <a:pt x="745" y="293"/>
                      </a:lnTo>
                      <a:lnTo>
                        <a:pt x="744" y="293"/>
                      </a:lnTo>
                      <a:lnTo>
                        <a:pt x="743" y="293"/>
                      </a:lnTo>
                      <a:lnTo>
                        <a:pt x="743" y="294"/>
                      </a:lnTo>
                      <a:lnTo>
                        <a:pt x="742" y="294"/>
                      </a:lnTo>
                      <a:lnTo>
                        <a:pt x="741" y="294"/>
                      </a:lnTo>
                      <a:lnTo>
                        <a:pt x="741" y="295"/>
                      </a:lnTo>
                      <a:lnTo>
                        <a:pt x="741" y="294"/>
                      </a:lnTo>
                      <a:lnTo>
                        <a:pt x="740" y="295"/>
                      </a:lnTo>
                      <a:lnTo>
                        <a:pt x="741" y="295"/>
                      </a:lnTo>
                      <a:lnTo>
                        <a:pt x="740" y="296"/>
                      </a:lnTo>
                      <a:lnTo>
                        <a:pt x="739" y="296"/>
                      </a:lnTo>
                      <a:lnTo>
                        <a:pt x="738" y="296"/>
                      </a:lnTo>
                      <a:lnTo>
                        <a:pt x="738" y="297"/>
                      </a:lnTo>
                      <a:lnTo>
                        <a:pt x="737" y="297"/>
                      </a:lnTo>
                      <a:lnTo>
                        <a:pt x="736" y="297"/>
                      </a:lnTo>
                      <a:lnTo>
                        <a:pt x="737" y="297"/>
                      </a:lnTo>
                      <a:lnTo>
                        <a:pt x="735" y="296"/>
                      </a:lnTo>
                      <a:lnTo>
                        <a:pt x="735" y="297"/>
                      </a:lnTo>
                      <a:lnTo>
                        <a:pt x="734" y="297"/>
                      </a:lnTo>
                      <a:lnTo>
                        <a:pt x="734" y="298"/>
                      </a:lnTo>
                      <a:lnTo>
                        <a:pt x="733" y="298"/>
                      </a:lnTo>
                      <a:lnTo>
                        <a:pt x="732" y="298"/>
                      </a:lnTo>
                      <a:lnTo>
                        <a:pt x="731" y="298"/>
                      </a:lnTo>
                      <a:lnTo>
                        <a:pt x="731" y="299"/>
                      </a:lnTo>
                      <a:lnTo>
                        <a:pt x="731" y="300"/>
                      </a:lnTo>
                      <a:lnTo>
                        <a:pt x="732" y="300"/>
                      </a:lnTo>
                      <a:lnTo>
                        <a:pt x="731" y="300"/>
                      </a:lnTo>
                      <a:lnTo>
                        <a:pt x="731" y="301"/>
                      </a:lnTo>
                      <a:lnTo>
                        <a:pt x="730" y="301"/>
                      </a:lnTo>
                      <a:lnTo>
                        <a:pt x="730" y="302"/>
                      </a:lnTo>
                      <a:lnTo>
                        <a:pt x="729" y="301"/>
                      </a:lnTo>
                      <a:lnTo>
                        <a:pt x="729" y="302"/>
                      </a:lnTo>
                      <a:lnTo>
                        <a:pt x="728" y="302"/>
                      </a:lnTo>
                      <a:lnTo>
                        <a:pt x="727" y="303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5" y="302"/>
                      </a:lnTo>
                      <a:lnTo>
                        <a:pt x="725" y="301"/>
                      </a:lnTo>
                      <a:lnTo>
                        <a:pt x="724" y="301"/>
                      </a:lnTo>
                      <a:lnTo>
                        <a:pt x="723" y="301"/>
                      </a:lnTo>
                      <a:lnTo>
                        <a:pt x="722" y="300"/>
                      </a:lnTo>
                      <a:lnTo>
                        <a:pt x="722" y="301"/>
                      </a:lnTo>
                      <a:lnTo>
                        <a:pt x="721" y="301"/>
                      </a:lnTo>
                      <a:lnTo>
                        <a:pt x="720" y="301"/>
                      </a:lnTo>
                      <a:lnTo>
                        <a:pt x="720" y="302"/>
                      </a:lnTo>
                      <a:lnTo>
                        <a:pt x="719" y="302"/>
                      </a:lnTo>
                      <a:lnTo>
                        <a:pt x="718" y="302"/>
                      </a:lnTo>
                      <a:lnTo>
                        <a:pt x="717" y="302"/>
                      </a:lnTo>
                      <a:lnTo>
                        <a:pt x="717" y="301"/>
                      </a:lnTo>
                      <a:lnTo>
                        <a:pt x="716" y="301"/>
                      </a:lnTo>
                      <a:lnTo>
                        <a:pt x="715" y="301"/>
                      </a:lnTo>
                      <a:lnTo>
                        <a:pt x="715" y="302"/>
                      </a:lnTo>
                      <a:lnTo>
                        <a:pt x="715" y="301"/>
                      </a:lnTo>
                      <a:lnTo>
                        <a:pt x="714" y="301"/>
                      </a:lnTo>
                      <a:lnTo>
                        <a:pt x="714" y="302"/>
                      </a:lnTo>
                      <a:lnTo>
                        <a:pt x="714" y="301"/>
                      </a:lnTo>
                      <a:lnTo>
                        <a:pt x="713" y="301"/>
                      </a:lnTo>
                      <a:lnTo>
                        <a:pt x="712" y="301"/>
                      </a:lnTo>
                      <a:lnTo>
                        <a:pt x="712" y="302"/>
                      </a:lnTo>
                      <a:lnTo>
                        <a:pt x="712" y="303"/>
                      </a:lnTo>
                      <a:lnTo>
                        <a:pt x="712" y="304"/>
                      </a:lnTo>
                      <a:lnTo>
                        <a:pt x="713" y="304"/>
                      </a:lnTo>
                      <a:lnTo>
                        <a:pt x="713" y="305"/>
                      </a:lnTo>
                      <a:lnTo>
                        <a:pt x="712" y="306"/>
                      </a:lnTo>
                      <a:lnTo>
                        <a:pt x="713" y="306"/>
                      </a:lnTo>
                      <a:lnTo>
                        <a:pt x="713" y="307"/>
                      </a:lnTo>
                      <a:lnTo>
                        <a:pt x="712" y="308"/>
                      </a:lnTo>
                      <a:lnTo>
                        <a:pt x="711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09" y="308"/>
                      </a:lnTo>
                      <a:lnTo>
                        <a:pt x="709" y="309"/>
                      </a:lnTo>
                      <a:lnTo>
                        <a:pt x="708" y="308"/>
                      </a:lnTo>
                      <a:lnTo>
                        <a:pt x="708" y="307"/>
                      </a:lnTo>
                      <a:lnTo>
                        <a:pt x="707" y="307"/>
                      </a:lnTo>
                      <a:lnTo>
                        <a:pt x="707" y="308"/>
                      </a:lnTo>
                      <a:lnTo>
                        <a:pt x="706" y="308"/>
                      </a:lnTo>
                      <a:lnTo>
                        <a:pt x="705" y="308"/>
                      </a:lnTo>
                      <a:lnTo>
                        <a:pt x="705" y="307"/>
                      </a:lnTo>
                      <a:lnTo>
                        <a:pt x="705" y="308"/>
                      </a:lnTo>
                      <a:lnTo>
                        <a:pt x="704" y="308"/>
                      </a:lnTo>
                      <a:lnTo>
                        <a:pt x="704" y="307"/>
                      </a:lnTo>
                      <a:lnTo>
                        <a:pt x="703" y="307"/>
                      </a:lnTo>
                      <a:lnTo>
                        <a:pt x="703" y="308"/>
                      </a:lnTo>
                      <a:lnTo>
                        <a:pt x="702" y="308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3" y="310"/>
                      </a:lnTo>
                      <a:lnTo>
                        <a:pt x="703" y="311"/>
                      </a:lnTo>
                      <a:lnTo>
                        <a:pt x="703" y="312"/>
                      </a:lnTo>
                      <a:lnTo>
                        <a:pt x="703" y="313"/>
                      </a:lnTo>
                      <a:lnTo>
                        <a:pt x="702" y="313"/>
                      </a:lnTo>
                      <a:lnTo>
                        <a:pt x="701" y="313"/>
                      </a:lnTo>
                      <a:lnTo>
                        <a:pt x="701" y="314"/>
                      </a:lnTo>
                      <a:lnTo>
                        <a:pt x="700" y="314"/>
                      </a:lnTo>
                      <a:lnTo>
                        <a:pt x="701" y="315"/>
                      </a:lnTo>
                      <a:lnTo>
                        <a:pt x="700" y="316"/>
                      </a:lnTo>
                      <a:lnTo>
                        <a:pt x="699" y="316"/>
                      </a:lnTo>
                      <a:lnTo>
                        <a:pt x="697" y="317"/>
                      </a:lnTo>
                      <a:lnTo>
                        <a:pt x="696" y="317"/>
                      </a:lnTo>
                      <a:lnTo>
                        <a:pt x="695" y="318"/>
                      </a:lnTo>
                      <a:lnTo>
                        <a:pt x="694" y="318"/>
                      </a:lnTo>
                      <a:lnTo>
                        <a:pt x="693" y="318"/>
                      </a:lnTo>
                      <a:lnTo>
                        <a:pt x="693" y="319"/>
                      </a:lnTo>
                      <a:lnTo>
                        <a:pt x="692" y="319"/>
                      </a:lnTo>
                      <a:lnTo>
                        <a:pt x="692" y="320"/>
                      </a:lnTo>
                      <a:lnTo>
                        <a:pt x="691" y="320"/>
                      </a:lnTo>
                      <a:lnTo>
                        <a:pt x="690" y="320"/>
                      </a:lnTo>
                      <a:lnTo>
                        <a:pt x="689" y="320"/>
                      </a:lnTo>
                      <a:lnTo>
                        <a:pt x="688" y="321"/>
                      </a:lnTo>
                      <a:lnTo>
                        <a:pt x="687" y="321"/>
                      </a:lnTo>
                      <a:lnTo>
                        <a:pt x="686" y="321"/>
                      </a:lnTo>
                      <a:lnTo>
                        <a:pt x="686" y="322"/>
                      </a:lnTo>
                      <a:lnTo>
                        <a:pt x="685" y="322"/>
                      </a:lnTo>
                      <a:lnTo>
                        <a:pt x="684" y="324"/>
                      </a:lnTo>
                      <a:lnTo>
                        <a:pt x="684" y="325"/>
                      </a:lnTo>
                      <a:lnTo>
                        <a:pt x="683" y="326"/>
                      </a:lnTo>
                      <a:lnTo>
                        <a:pt x="682" y="327"/>
                      </a:lnTo>
                      <a:lnTo>
                        <a:pt x="682" y="328"/>
                      </a:lnTo>
                      <a:lnTo>
                        <a:pt x="682" y="329"/>
                      </a:lnTo>
                      <a:lnTo>
                        <a:pt x="680" y="330"/>
                      </a:lnTo>
                      <a:lnTo>
                        <a:pt x="680" y="331"/>
                      </a:lnTo>
                      <a:lnTo>
                        <a:pt x="680" y="332"/>
                      </a:lnTo>
                      <a:lnTo>
                        <a:pt x="679" y="332"/>
                      </a:lnTo>
                      <a:lnTo>
                        <a:pt x="678" y="333"/>
                      </a:lnTo>
                      <a:lnTo>
                        <a:pt x="677" y="334"/>
                      </a:lnTo>
                      <a:lnTo>
                        <a:pt x="676" y="333"/>
                      </a:lnTo>
                      <a:lnTo>
                        <a:pt x="673" y="344"/>
                      </a:lnTo>
                      <a:lnTo>
                        <a:pt x="672" y="344"/>
                      </a:lnTo>
                      <a:lnTo>
                        <a:pt x="671" y="344"/>
                      </a:lnTo>
                      <a:lnTo>
                        <a:pt x="670" y="344"/>
                      </a:lnTo>
                      <a:lnTo>
                        <a:pt x="670" y="345"/>
                      </a:lnTo>
                      <a:lnTo>
                        <a:pt x="670" y="344"/>
                      </a:lnTo>
                      <a:lnTo>
                        <a:pt x="669" y="344"/>
                      </a:lnTo>
                      <a:lnTo>
                        <a:pt x="669" y="343"/>
                      </a:lnTo>
                      <a:lnTo>
                        <a:pt x="668" y="343"/>
                      </a:lnTo>
                      <a:lnTo>
                        <a:pt x="668" y="342"/>
                      </a:lnTo>
                      <a:lnTo>
                        <a:pt x="667" y="342"/>
                      </a:lnTo>
                      <a:lnTo>
                        <a:pt x="666" y="342"/>
                      </a:lnTo>
                      <a:lnTo>
                        <a:pt x="665" y="341"/>
                      </a:lnTo>
                      <a:lnTo>
                        <a:pt x="666" y="341"/>
                      </a:lnTo>
                      <a:lnTo>
                        <a:pt x="665" y="341"/>
                      </a:lnTo>
                      <a:lnTo>
                        <a:pt x="664" y="341"/>
                      </a:lnTo>
                      <a:lnTo>
                        <a:pt x="663" y="341"/>
                      </a:lnTo>
                      <a:lnTo>
                        <a:pt x="663" y="340"/>
                      </a:lnTo>
                      <a:lnTo>
                        <a:pt x="662" y="340"/>
                      </a:lnTo>
                      <a:lnTo>
                        <a:pt x="662" y="339"/>
                      </a:lnTo>
                      <a:lnTo>
                        <a:pt x="661" y="340"/>
                      </a:lnTo>
                      <a:lnTo>
                        <a:pt x="661" y="339"/>
                      </a:lnTo>
                      <a:lnTo>
                        <a:pt x="661" y="338"/>
                      </a:lnTo>
                      <a:lnTo>
                        <a:pt x="660" y="339"/>
                      </a:lnTo>
                      <a:lnTo>
                        <a:pt x="660" y="338"/>
                      </a:lnTo>
                      <a:lnTo>
                        <a:pt x="659" y="338"/>
                      </a:lnTo>
                      <a:lnTo>
                        <a:pt x="659" y="339"/>
                      </a:lnTo>
                      <a:lnTo>
                        <a:pt x="659" y="338"/>
                      </a:lnTo>
                      <a:lnTo>
                        <a:pt x="658" y="338"/>
                      </a:lnTo>
                      <a:lnTo>
                        <a:pt x="657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5" y="338"/>
                      </a:lnTo>
                      <a:lnTo>
                        <a:pt x="655" y="337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3" y="337"/>
                      </a:lnTo>
                      <a:lnTo>
                        <a:pt x="654" y="338"/>
                      </a:lnTo>
                      <a:lnTo>
                        <a:pt x="653" y="338"/>
                      </a:lnTo>
                      <a:lnTo>
                        <a:pt x="652" y="338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8" y="339"/>
                      </a:lnTo>
                      <a:lnTo>
                        <a:pt x="647" y="339"/>
                      </a:lnTo>
                      <a:lnTo>
                        <a:pt x="646" y="339"/>
                      </a:lnTo>
                      <a:lnTo>
                        <a:pt x="645" y="339"/>
                      </a:lnTo>
                      <a:lnTo>
                        <a:pt x="645" y="340"/>
                      </a:lnTo>
                      <a:lnTo>
                        <a:pt x="644" y="340"/>
                      </a:lnTo>
                      <a:lnTo>
                        <a:pt x="644" y="339"/>
                      </a:lnTo>
                      <a:lnTo>
                        <a:pt x="643" y="339"/>
                      </a:lnTo>
                      <a:lnTo>
                        <a:pt x="642" y="339"/>
                      </a:lnTo>
                      <a:lnTo>
                        <a:pt x="641" y="339"/>
                      </a:lnTo>
                      <a:lnTo>
                        <a:pt x="640" y="339"/>
                      </a:lnTo>
                      <a:lnTo>
                        <a:pt x="640" y="340"/>
                      </a:lnTo>
                      <a:lnTo>
                        <a:pt x="639" y="339"/>
                      </a:lnTo>
                      <a:lnTo>
                        <a:pt x="639" y="340"/>
                      </a:lnTo>
                      <a:lnTo>
                        <a:pt x="639" y="341"/>
                      </a:lnTo>
                      <a:lnTo>
                        <a:pt x="638" y="341"/>
                      </a:lnTo>
                      <a:lnTo>
                        <a:pt x="637" y="341"/>
                      </a:lnTo>
                      <a:lnTo>
                        <a:pt x="637" y="342"/>
                      </a:lnTo>
                      <a:lnTo>
                        <a:pt x="636" y="341"/>
                      </a:lnTo>
                      <a:lnTo>
                        <a:pt x="636" y="342"/>
                      </a:lnTo>
                      <a:lnTo>
                        <a:pt x="635" y="342"/>
                      </a:lnTo>
                      <a:lnTo>
                        <a:pt x="636" y="343"/>
                      </a:lnTo>
                      <a:lnTo>
                        <a:pt x="635" y="343"/>
                      </a:lnTo>
                      <a:lnTo>
                        <a:pt x="634" y="343"/>
                      </a:lnTo>
                      <a:lnTo>
                        <a:pt x="634" y="344"/>
                      </a:lnTo>
                      <a:lnTo>
                        <a:pt x="633" y="344"/>
                      </a:lnTo>
                      <a:lnTo>
                        <a:pt x="633" y="345"/>
                      </a:lnTo>
                      <a:lnTo>
                        <a:pt x="632" y="345"/>
                      </a:lnTo>
                      <a:lnTo>
                        <a:pt x="632" y="346"/>
                      </a:lnTo>
                      <a:lnTo>
                        <a:pt x="631" y="346"/>
                      </a:lnTo>
                      <a:lnTo>
                        <a:pt x="631" y="347"/>
                      </a:lnTo>
                      <a:lnTo>
                        <a:pt x="631" y="348"/>
                      </a:lnTo>
                      <a:lnTo>
                        <a:pt x="631" y="349"/>
                      </a:lnTo>
                      <a:lnTo>
                        <a:pt x="632" y="349"/>
                      </a:lnTo>
                      <a:lnTo>
                        <a:pt x="632" y="350"/>
                      </a:lnTo>
                      <a:lnTo>
                        <a:pt x="632" y="351"/>
                      </a:lnTo>
                      <a:lnTo>
                        <a:pt x="631" y="351"/>
                      </a:lnTo>
                      <a:lnTo>
                        <a:pt x="631" y="352"/>
                      </a:lnTo>
                      <a:lnTo>
                        <a:pt x="632" y="353"/>
                      </a:lnTo>
                      <a:lnTo>
                        <a:pt x="631" y="353"/>
                      </a:lnTo>
                      <a:lnTo>
                        <a:pt x="630" y="353"/>
                      </a:lnTo>
                      <a:lnTo>
                        <a:pt x="630" y="354"/>
                      </a:lnTo>
                      <a:lnTo>
                        <a:pt x="629" y="355"/>
                      </a:lnTo>
                      <a:lnTo>
                        <a:pt x="628" y="356"/>
                      </a:lnTo>
                      <a:lnTo>
                        <a:pt x="628" y="357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6" y="358"/>
                      </a:lnTo>
                      <a:lnTo>
                        <a:pt x="626" y="359"/>
                      </a:lnTo>
                      <a:lnTo>
                        <a:pt x="625" y="359"/>
                      </a:lnTo>
                      <a:lnTo>
                        <a:pt x="625" y="360"/>
                      </a:lnTo>
                      <a:lnTo>
                        <a:pt x="624" y="360"/>
                      </a:lnTo>
                      <a:lnTo>
                        <a:pt x="624" y="361"/>
                      </a:lnTo>
                      <a:lnTo>
                        <a:pt x="624" y="362"/>
                      </a:lnTo>
                      <a:lnTo>
                        <a:pt x="623" y="362"/>
                      </a:lnTo>
                      <a:lnTo>
                        <a:pt x="622" y="362"/>
                      </a:lnTo>
                      <a:lnTo>
                        <a:pt x="622" y="363"/>
                      </a:lnTo>
                      <a:lnTo>
                        <a:pt x="622" y="364"/>
                      </a:lnTo>
                      <a:lnTo>
                        <a:pt x="621" y="364"/>
                      </a:lnTo>
                      <a:lnTo>
                        <a:pt x="622" y="365"/>
                      </a:lnTo>
                      <a:lnTo>
                        <a:pt x="622" y="366"/>
                      </a:lnTo>
                      <a:lnTo>
                        <a:pt x="621" y="366"/>
                      </a:lnTo>
                      <a:lnTo>
                        <a:pt x="621" y="367"/>
                      </a:lnTo>
                      <a:lnTo>
                        <a:pt x="620" y="367"/>
                      </a:lnTo>
                      <a:lnTo>
                        <a:pt x="619" y="368"/>
                      </a:lnTo>
                      <a:lnTo>
                        <a:pt x="619" y="369"/>
                      </a:lnTo>
                      <a:lnTo>
                        <a:pt x="619" y="370"/>
                      </a:lnTo>
                      <a:lnTo>
                        <a:pt x="619" y="371"/>
                      </a:lnTo>
                      <a:lnTo>
                        <a:pt x="619" y="372"/>
                      </a:lnTo>
                      <a:lnTo>
                        <a:pt x="618" y="372"/>
                      </a:lnTo>
                      <a:lnTo>
                        <a:pt x="618" y="373"/>
                      </a:lnTo>
                      <a:lnTo>
                        <a:pt x="617" y="373"/>
                      </a:lnTo>
                      <a:lnTo>
                        <a:pt x="616" y="374"/>
                      </a:lnTo>
                      <a:lnTo>
                        <a:pt x="615" y="375"/>
                      </a:lnTo>
                      <a:lnTo>
                        <a:pt x="615" y="376"/>
                      </a:lnTo>
                      <a:lnTo>
                        <a:pt x="614" y="376"/>
                      </a:lnTo>
                      <a:lnTo>
                        <a:pt x="613" y="376"/>
                      </a:lnTo>
                      <a:lnTo>
                        <a:pt x="612" y="376"/>
                      </a:lnTo>
                      <a:lnTo>
                        <a:pt x="611" y="377"/>
                      </a:lnTo>
                      <a:lnTo>
                        <a:pt x="610" y="377"/>
                      </a:lnTo>
                      <a:lnTo>
                        <a:pt x="609" y="378"/>
                      </a:lnTo>
                      <a:lnTo>
                        <a:pt x="609" y="379"/>
                      </a:lnTo>
                      <a:lnTo>
                        <a:pt x="608" y="379"/>
                      </a:lnTo>
                      <a:lnTo>
                        <a:pt x="608" y="378"/>
                      </a:lnTo>
                      <a:lnTo>
                        <a:pt x="607" y="378"/>
                      </a:lnTo>
                      <a:lnTo>
                        <a:pt x="606" y="378"/>
                      </a:lnTo>
                      <a:lnTo>
                        <a:pt x="605" y="378"/>
                      </a:lnTo>
                      <a:lnTo>
                        <a:pt x="605" y="379"/>
                      </a:lnTo>
                      <a:lnTo>
                        <a:pt x="604" y="379"/>
                      </a:lnTo>
                      <a:lnTo>
                        <a:pt x="603" y="380"/>
                      </a:lnTo>
                      <a:lnTo>
                        <a:pt x="602" y="381"/>
                      </a:lnTo>
                      <a:lnTo>
                        <a:pt x="603" y="382"/>
                      </a:lnTo>
                      <a:lnTo>
                        <a:pt x="602" y="383"/>
                      </a:lnTo>
                      <a:lnTo>
                        <a:pt x="601" y="383"/>
                      </a:lnTo>
                      <a:lnTo>
                        <a:pt x="601" y="384"/>
                      </a:lnTo>
                      <a:lnTo>
                        <a:pt x="601" y="383"/>
                      </a:lnTo>
                      <a:lnTo>
                        <a:pt x="601" y="382"/>
                      </a:lnTo>
                      <a:lnTo>
                        <a:pt x="600" y="382"/>
                      </a:lnTo>
                      <a:lnTo>
                        <a:pt x="599" y="382"/>
                      </a:lnTo>
                      <a:lnTo>
                        <a:pt x="598" y="381"/>
                      </a:lnTo>
                      <a:lnTo>
                        <a:pt x="598" y="382"/>
                      </a:lnTo>
                      <a:lnTo>
                        <a:pt x="597" y="382"/>
                      </a:lnTo>
                      <a:lnTo>
                        <a:pt x="597" y="383"/>
                      </a:lnTo>
                      <a:lnTo>
                        <a:pt x="596" y="383"/>
                      </a:lnTo>
                      <a:lnTo>
                        <a:pt x="595" y="383"/>
                      </a:lnTo>
                      <a:lnTo>
                        <a:pt x="594" y="383"/>
                      </a:lnTo>
                      <a:lnTo>
                        <a:pt x="594" y="384"/>
                      </a:lnTo>
                      <a:lnTo>
                        <a:pt x="593" y="383"/>
                      </a:lnTo>
                      <a:lnTo>
                        <a:pt x="593" y="384"/>
                      </a:lnTo>
                      <a:lnTo>
                        <a:pt x="591" y="385"/>
                      </a:lnTo>
                      <a:lnTo>
                        <a:pt x="591" y="386"/>
                      </a:lnTo>
                      <a:lnTo>
                        <a:pt x="590" y="386"/>
                      </a:lnTo>
                      <a:lnTo>
                        <a:pt x="590" y="387"/>
                      </a:lnTo>
                      <a:lnTo>
                        <a:pt x="589" y="388"/>
                      </a:lnTo>
                      <a:lnTo>
                        <a:pt x="588" y="388"/>
                      </a:lnTo>
                      <a:lnTo>
                        <a:pt x="587" y="388"/>
                      </a:lnTo>
                      <a:lnTo>
                        <a:pt x="587" y="389"/>
                      </a:lnTo>
                      <a:lnTo>
                        <a:pt x="587" y="390"/>
                      </a:lnTo>
                      <a:lnTo>
                        <a:pt x="569" y="395"/>
                      </a:lnTo>
                      <a:lnTo>
                        <a:pt x="569" y="394"/>
                      </a:lnTo>
                      <a:lnTo>
                        <a:pt x="569" y="393"/>
                      </a:lnTo>
                      <a:lnTo>
                        <a:pt x="569" y="392"/>
                      </a:lnTo>
                      <a:lnTo>
                        <a:pt x="568" y="391"/>
                      </a:lnTo>
                      <a:lnTo>
                        <a:pt x="568" y="390"/>
                      </a:lnTo>
                      <a:lnTo>
                        <a:pt x="567" y="390"/>
                      </a:lnTo>
                      <a:lnTo>
                        <a:pt x="567" y="389"/>
                      </a:lnTo>
                      <a:lnTo>
                        <a:pt x="566" y="389"/>
                      </a:lnTo>
                      <a:lnTo>
                        <a:pt x="565" y="389"/>
                      </a:lnTo>
                      <a:lnTo>
                        <a:pt x="564" y="389"/>
                      </a:lnTo>
                      <a:lnTo>
                        <a:pt x="565" y="388"/>
                      </a:lnTo>
                      <a:lnTo>
                        <a:pt x="564" y="387"/>
                      </a:lnTo>
                      <a:lnTo>
                        <a:pt x="564" y="386"/>
                      </a:lnTo>
                      <a:lnTo>
                        <a:pt x="563" y="385"/>
                      </a:lnTo>
                      <a:lnTo>
                        <a:pt x="564" y="385"/>
                      </a:lnTo>
                      <a:lnTo>
                        <a:pt x="564" y="384"/>
                      </a:lnTo>
                      <a:lnTo>
                        <a:pt x="565" y="384"/>
                      </a:lnTo>
                      <a:lnTo>
                        <a:pt x="565" y="383"/>
                      </a:lnTo>
                      <a:lnTo>
                        <a:pt x="565" y="382"/>
                      </a:lnTo>
                      <a:lnTo>
                        <a:pt x="565" y="381"/>
                      </a:lnTo>
                      <a:lnTo>
                        <a:pt x="565" y="380"/>
                      </a:lnTo>
                      <a:lnTo>
                        <a:pt x="564" y="381"/>
                      </a:lnTo>
                      <a:lnTo>
                        <a:pt x="564" y="382"/>
                      </a:lnTo>
                      <a:lnTo>
                        <a:pt x="564" y="381"/>
                      </a:lnTo>
                      <a:lnTo>
                        <a:pt x="564" y="380"/>
                      </a:lnTo>
                      <a:lnTo>
                        <a:pt x="563" y="380"/>
                      </a:lnTo>
                      <a:lnTo>
                        <a:pt x="562" y="380"/>
                      </a:lnTo>
                      <a:lnTo>
                        <a:pt x="561" y="380"/>
                      </a:lnTo>
                      <a:lnTo>
                        <a:pt x="561" y="381"/>
                      </a:lnTo>
                      <a:lnTo>
                        <a:pt x="561" y="380"/>
                      </a:lnTo>
                      <a:lnTo>
                        <a:pt x="560" y="380"/>
                      </a:lnTo>
                      <a:lnTo>
                        <a:pt x="560" y="379"/>
                      </a:lnTo>
                      <a:lnTo>
                        <a:pt x="559" y="379"/>
                      </a:lnTo>
                      <a:lnTo>
                        <a:pt x="558" y="379"/>
                      </a:lnTo>
                      <a:lnTo>
                        <a:pt x="559" y="380"/>
                      </a:lnTo>
                      <a:lnTo>
                        <a:pt x="558" y="380"/>
                      </a:lnTo>
                      <a:lnTo>
                        <a:pt x="557" y="380"/>
                      </a:lnTo>
                      <a:lnTo>
                        <a:pt x="557" y="381"/>
                      </a:lnTo>
                      <a:lnTo>
                        <a:pt x="556" y="380"/>
                      </a:lnTo>
                      <a:lnTo>
                        <a:pt x="557" y="380"/>
                      </a:lnTo>
                      <a:lnTo>
                        <a:pt x="556" y="379"/>
                      </a:lnTo>
                      <a:lnTo>
                        <a:pt x="556" y="380"/>
                      </a:lnTo>
                      <a:lnTo>
                        <a:pt x="555" y="380"/>
                      </a:lnTo>
                      <a:lnTo>
                        <a:pt x="555" y="379"/>
                      </a:lnTo>
                      <a:lnTo>
                        <a:pt x="554" y="379"/>
                      </a:lnTo>
                      <a:lnTo>
                        <a:pt x="554" y="380"/>
                      </a:lnTo>
                      <a:lnTo>
                        <a:pt x="553" y="381"/>
                      </a:lnTo>
                      <a:lnTo>
                        <a:pt x="553" y="382"/>
                      </a:lnTo>
                      <a:lnTo>
                        <a:pt x="552" y="382"/>
                      </a:lnTo>
                      <a:lnTo>
                        <a:pt x="552" y="381"/>
                      </a:lnTo>
                      <a:lnTo>
                        <a:pt x="551" y="381"/>
                      </a:lnTo>
                      <a:lnTo>
                        <a:pt x="551" y="382"/>
                      </a:lnTo>
                      <a:lnTo>
                        <a:pt x="551" y="381"/>
                      </a:lnTo>
                      <a:lnTo>
                        <a:pt x="552" y="381"/>
                      </a:lnTo>
                      <a:lnTo>
                        <a:pt x="552" y="382"/>
                      </a:lnTo>
                      <a:lnTo>
                        <a:pt x="551" y="382"/>
                      </a:lnTo>
                      <a:lnTo>
                        <a:pt x="550" y="381"/>
                      </a:lnTo>
                      <a:lnTo>
                        <a:pt x="549" y="382"/>
                      </a:lnTo>
                      <a:lnTo>
                        <a:pt x="548" y="382"/>
                      </a:lnTo>
                      <a:lnTo>
                        <a:pt x="547" y="382"/>
                      </a:lnTo>
                      <a:lnTo>
                        <a:pt x="546" y="382"/>
                      </a:lnTo>
                      <a:lnTo>
                        <a:pt x="546" y="381"/>
                      </a:lnTo>
                      <a:lnTo>
                        <a:pt x="545" y="381"/>
                      </a:lnTo>
                      <a:lnTo>
                        <a:pt x="545" y="382"/>
                      </a:lnTo>
                      <a:lnTo>
                        <a:pt x="544" y="382"/>
                      </a:lnTo>
                      <a:lnTo>
                        <a:pt x="544" y="381"/>
                      </a:lnTo>
                      <a:lnTo>
                        <a:pt x="543" y="381"/>
                      </a:lnTo>
                      <a:lnTo>
                        <a:pt x="544" y="380"/>
                      </a:lnTo>
                      <a:lnTo>
                        <a:pt x="544" y="379"/>
                      </a:lnTo>
                      <a:lnTo>
                        <a:pt x="543" y="380"/>
                      </a:lnTo>
                      <a:lnTo>
                        <a:pt x="542" y="379"/>
                      </a:lnTo>
                      <a:lnTo>
                        <a:pt x="541" y="380"/>
                      </a:lnTo>
                      <a:lnTo>
                        <a:pt x="540" y="380"/>
                      </a:lnTo>
                      <a:lnTo>
                        <a:pt x="540" y="381"/>
                      </a:lnTo>
                      <a:lnTo>
                        <a:pt x="540" y="382"/>
                      </a:lnTo>
                      <a:lnTo>
                        <a:pt x="539" y="382"/>
                      </a:lnTo>
                      <a:lnTo>
                        <a:pt x="539" y="381"/>
                      </a:lnTo>
                      <a:lnTo>
                        <a:pt x="538" y="381"/>
                      </a:lnTo>
                      <a:lnTo>
                        <a:pt x="537" y="381"/>
                      </a:lnTo>
                      <a:lnTo>
                        <a:pt x="538" y="380"/>
                      </a:lnTo>
                      <a:lnTo>
                        <a:pt x="537" y="380"/>
                      </a:lnTo>
                      <a:lnTo>
                        <a:pt x="536" y="380"/>
                      </a:lnTo>
                      <a:lnTo>
                        <a:pt x="536" y="379"/>
                      </a:lnTo>
                      <a:lnTo>
                        <a:pt x="535" y="379"/>
                      </a:lnTo>
                      <a:lnTo>
                        <a:pt x="535" y="378"/>
                      </a:lnTo>
                      <a:lnTo>
                        <a:pt x="534" y="379"/>
                      </a:lnTo>
                      <a:lnTo>
                        <a:pt x="533" y="379"/>
                      </a:lnTo>
                      <a:lnTo>
                        <a:pt x="534" y="378"/>
                      </a:lnTo>
                      <a:lnTo>
                        <a:pt x="533" y="378"/>
                      </a:lnTo>
                      <a:lnTo>
                        <a:pt x="533" y="379"/>
                      </a:lnTo>
                      <a:lnTo>
                        <a:pt x="532" y="379"/>
                      </a:lnTo>
                      <a:lnTo>
                        <a:pt x="531" y="378"/>
                      </a:lnTo>
                      <a:lnTo>
                        <a:pt x="530" y="378"/>
                      </a:lnTo>
                      <a:lnTo>
                        <a:pt x="529" y="379"/>
                      </a:lnTo>
                      <a:lnTo>
                        <a:pt x="528" y="379"/>
                      </a:lnTo>
                      <a:lnTo>
                        <a:pt x="528" y="378"/>
                      </a:lnTo>
                      <a:lnTo>
                        <a:pt x="527" y="378"/>
                      </a:lnTo>
                      <a:lnTo>
                        <a:pt x="527" y="379"/>
                      </a:lnTo>
                      <a:lnTo>
                        <a:pt x="526" y="379"/>
                      </a:lnTo>
                      <a:lnTo>
                        <a:pt x="526" y="378"/>
                      </a:lnTo>
                      <a:lnTo>
                        <a:pt x="524" y="379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2" y="377"/>
                      </a:lnTo>
                      <a:lnTo>
                        <a:pt x="523" y="377"/>
                      </a:lnTo>
                      <a:lnTo>
                        <a:pt x="522" y="377"/>
                      </a:lnTo>
                      <a:lnTo>
                        <a:pt x="522" y="378"/>
                      </a:lnTo>
                      <a:lnTo>
                        <a:pt x="521" y="378"/>
                      </a:lnTo>
                      <a:lnTo>
                        <a:pt x="521" y="377"/>
                      </a:lnTo>
                      <a:lnTo>
                        <a:pt x="520" y="377"/>
                      </a:lnTo>
                      <a:lnTo>
                        <a:pt x="519" y="376"/>
                      </a:lnTo>
                      <a:lnTo>
                        <a:pt x="518" y="376"/>
                      </a:lnTo>
                      <a:lnTo>
                        <a:pt x="517" y="376"/>
                      </a:lnTo>
                      <a:lnTo>
                        <a:pt x="516" y="377"/>
                      </a:lnTo>
                      <a:lnTo>
                        <a:pt x="515" y="376"/>
                      </a:lnTo>
                      <a:lnTo>
                        <a:pt x="514" y="375"/>
                      </a:lnTo>
                      <a:lnTo>
                        <a:pt x="514" y="376"/>
                      </a:lnTo>
                      <a:lnTo>
                        <a:pt x="514" y="377"/>
                      </a:lnTo>
                      <a:lnTo>
                        <a:pt x="513" y="377"/>
                      </a:lnTo>
                      <a:lnTo>
                        <a:pt x="512" y="377"/>
                      </a:lnTo>
                      <a:lnTo>
                        <a:pt x="512" y="376"/>
                      </a:lnTo>
                      <a:lnTo>
                        <a:pt x="513" y="376"/>
                      </a:lnTo>
                      <a:lnTo>
                        <a:pt x="512" y="376"/>
                      </a:lnTo>
                      <a:lnTo>
                        <a:pt x="511" y="376"/>
                      </a:lnTo>
                      <a:lnTo>
                        <a:pt x="510" y="376"/>
                      </a:lnTo>
                      <a:lnTo>
                        <a:pt x="510" y="377"/>
                      </a:lnTo>
                      <a:lnTo>
                        <a:pt x="509" y="376"/>
                      </a:lnTo>
                      <a:lnTo>
                        <a:pt x="509" y="377"/>
                      </a:lnTo>
                      <a:lnTo>
                        <a:pt x="508" y="377"/>
                      </a:lnTo>
                      <a:lnTo>
                        <a:pt x="507" y="377"/>
                      </a:lnTo>
                      <a:lnTo>
                        <a:pt x="506" y="377"/>
                      </a:lnTo>
                      <a:lnTo>
                        <a:pt x="505" y="376"/>
                      </a:lnTo>
                      <a:lnTo>
                        <a:pt x="504" y="376"/>
                      </a:lnTo>
                      <a:lnTo>
                        <a:pt x="504" y="377"/>
                      </a:lnTo>
                      <a:lnTo>
                        <a:pt x="504" y="376"/>
                      </a:lnTo>
                      <a:lnTo>
                        <a:pt x="503" y="376"/>
                      </a:lnTo>
                      <a:lnTo>
                        <a:pt x="503" y="377"/>
                      </a:lnTo>
                      <a:lnTo>
                        <a:pt x="502" y="377"/>
                      </a:lnTo>
                      <a:lnTo>
                        <a:pt x="502" y="376"/>
                      </a:lnTo>
                      <a:lnTo>
                        <a:pt x="501" y="376"/>
                      </a:lnTo>
                      <a:lnTo>
                        <a:pt x="501" y="377"/>
                      </a:lnTo>
                      <a:lnTo>
                        <a:pt x="500" y="376"/>
                      </a:lnTo>
                      <a:lnTo>
                        <a:pt x="500" y="377"/>
                      </a:lnTo>
                      <a:lnTo>
                        <a:pt x="500" y="378"/>
                      </a:lnTo>
                      <a:lnTo>
                        <a:pt x="499" y="378"/>
                      </a:lnTo>
                      <a:lnTo>
                        <a:pt x="499" y="377"/>
                      </a:lnTo>
                      <a:lnTo>
                        <a:pt x="499" y="376"/>
                      </a:lnTo>
                      <a:lnTo>
                        <a:pt x="499" y="377"/>
                      </a:lnTo>
                      <a:lnTo>
                        <a:pt x="498" y="377"/>
                      </a:lnTo>
                      <a:lnTo>
                        <a:pt x="498" y="376"/>
                      </a:lnTo>
                      <a:lnTo>
                        <a:pt x="497" y="376"/>
                      </a:lnTo>
                      <a:lnTo>
                        <a:pt x="498" y="377"/>
                      </a:lnTo>
                      <a:lnTo>
                        <a:pt x="497" y="377"/>
                      </a:lnTo>
                      <a:lnTo>
                        <a:pt x="497" y="376"/>
                      </a:lnTo>
                      <a:lnTo>
                        <a:pt x="497" y="375"/>
                      </a:lnTo>
                      <a:lnTo>
                        <a:pt x="496" y="375"/>
                      </a:lnTo>
                      <a:lnTo>
                        <a:pt x="496" y="376"/>
                      </a:lnTo>
                      <a:lnTo>
                        <a:pt x="495" y="376"/>
                      </a:lnTo>
                      <a:lnTo>
                        <a:pt x="495" y="375"/>
                      </a:lnTo>
                      <a:lnTo>
                        <a:pt x="494" y="375"/>
                      </a:lnTo>
                      <a:lnTo>
                        <a:pt x="494" y="376"/>
                      </a:lnTo>
                      <a:lnTo>
                        <a:pt x="493" y="376"/>
                      </a:lnTo>
                      <a:lnTo>
                        <a:pt x="492" y="376"/>
                      </a:lnTo>
                      <a:lnTo>
                        <a:pt x="491" y="377"/>
                      </a:lnTo>
                      <a:lnTo>
                        <a:pt x="491" y="378"/>
                      </a:lnTo>
                      <a:lnTo>
                        <a:pt x="491" y="377"/>
                      </a:lnTo>
                      <a:lnTo>
                        <a:pt x="490" y="377"/>
                      </a:lnTo>
                      <a:lnTo>
                        <a:pt x="491" y="378"/>
                      </a:lnTo>
                      <a:lnTo>
                        <a:pt x="490" y="378"/>
                      </a:lnTo>
                      <a:lnTo>
                        <a:pt x="489" y="377"/>
                      </a:lnTo>
                      <a:lnTo>
                        <a:pt x="489" y="378"/>
                      </a:lnTo>
                      <a:lnTo>
                        <a:pt x="488" y="378"/>
                      </a:lnTo>
                      <a:lnTo>
                        <a:pt x="487" y="378"/>
                      </a:lnTo>
                      <a:lnTo>
                        <a:pt x="486" y="377"/>
                      </a:lnTo>
                      <a:lnTo>
                        <a:pt x="485" y="377"/>
                      </a:lnTo>
                      <a:lnTo>
                        <a:pt x="484" y="377"/>
                      </a:lnTo>
                      <a:lnTo>
                        <a:pt x="483" y="377"/>
                      </a:lnTo>
                      <a:lnTo>
                        <a:pt x="482" y="377"/>
                      </a:lnTo>
                      <a:lnTo>
                        <a:pt x="482" y="378"/>
                      </a:lnTo>
                      <a:lnTo>
                        <a:pt x="481" y="378"/>
                      </a:lnTo>
                      <a:lnTo>
                        <a:pt x="480" y="378"/>
                      </a:lnTo>
                      <a:lnTo>
                        <a:pt x="479" y="378"/>
                      </a:lnTo>
                      <a:lnTo>
                        <a:pt x="478" y="377"/>
                      </a:lnTo>
                      <a:lnTo>
                        <a:pt x="477" y="378"/>
                      </a:lnTo>
                      <a:lnTo>
                        <a:pt x="478" y="378"/>
                      </a:lnTo>
                      <a:lnTo>
                        <a:pt x="477" y="378"/>
                      </a:lnTo>
                      <a:lnTo>
                        <a:pt x="476" y="378"/>
                      </a:lnTo>
                      <a:lnTo>
                        <a:pt x="475" y="378"/>
                      </a:lnTo>
                      <a:lnTo>
                        <a:pt x="475" y="379"/>
                      </a:lnTo>
                      <a:lnTo>
                        <a:pt x="474" y="379"/>
                      </a:lnTo>
                      <a:lnTo>
                        <a:pt x="473" y="379"/>
                      </a:lnTo>
                      <a:lnTo>
                        <a:pt x="472" y="379"/>
                      </a:lnTo>
                      <a:lnTo>
                        <a:pt x="470" y="379"/>
                      </a:lnTo>
                      <a:lnTo>
                        <a:pt x="469" y="380"/>
                      </a:lnTo>
                      <a:lnTo>
                        <a:pt x="468" y="380"/>
                      </a:lnTo>
                      <a:lnTo>
                        <a:pt x="467" y="380"/>
                      </a:lnTo>
                      <a:lnTo>
                        <a:pt x="466" y="380"/>
                      </a:lnTo>
                      <a:lnTo>
                        <a:pt x="466" y="381"/>
                      </a:lnTo>
                      <a:lnTo>
                        <a:pt x="465" y="381"/>
                      </a:lnTo>
                      <a:lnTo>
                        <a:pt x="464" y="382"/>
                      </a:lnTo>
                      <a:lnTo>
                        <a:pt x="463" y="381"/>
                      </a:lnTo>
                      <a:lnTo>
                        <a:pt x="462" y="382"/>
                      </a:lnTo>
                      <a:lnTo>
                        <a:pt x="461" y="382"/>
                      </a:lnTo>
                      <a:lnTo>
                        <a:pt x="461" y="381"/>
                      </a:lnTo>
                      <a:lnTo>
                        <a:pt x="462" y="381"/>
                      </a:lnTo>
                      <a:lnTo>
                        <a:pt x="461" y="381"/>
                      </a:lnTo>
                      <a:lnTo>
                        <a:pt x="460" y="380"/>
                      </a:lnTo>
                      <a:lnTo>
                        <a:pt x="460" y="379"/>
                      </a:lnTo>
                      <a:lnTo>
                        <a:pt x="459" y="378"/>
                      </a:lnTo>
                      <a:lnTo>
                        <a:pt x="459" y="379"/>
                      </a:lnTo>
                      <a:lnTo>
                        <a:pt x="458" y="378"/>
                      </a:lnTo>
                      <a:lnTo>
                        <a:pt x="458" y="377"/>
                      </a:lnTo>
                      <a:lnTo>
                        <a:pt x="458" y="378"/>
                      </a:lnTo>
                      <a:lnTo>
                        <a:pt x="457" y="378"/>
                      </a:lnTo>
                      <a:lnTo>
                        <a:pt x="456" y="378"/>
                      </a:lnTo>
                      <a:lnTo>
                        <a:pt x="455" y="378"/>
                      </a:lnTo>
                      <a:lnTo>
                        <a:pt x="455" y="377"/>
                      </a:lnTo>
                      <a:lnTo>
                        <a:pt x="454" y="377"/>
                      </a:lnTo>
                      <a:lnTo>
                        <a:pt x="454" y="378"/>
                      </a:lnTo>
                      <a:lnTo>
                        <a:pt x="453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0" y="377"/>
                      </a:lnTo>
                      <a:lnTo>
                        <a:pt x="449" y="377"/>
                      </a:lnTo>
                      <a:lnTo>
                        <a:pt x="449" y="378"/>
                      </a:lnTo>
                      <a:lnTo>
                        <a:pt x="448" y="377"/>
                      </a:lnTo>
                      <a:lnTo>
                        <a:pt x="448" y="378"/>
                      </a:lnTo>
                      <a:lnTo>
                        <a:pt x="447" y="378"/>
                      </a:lnTo>
                      <a:lnTo>
                        <a:pt x="447" y="377"/>
                      </a:lnTo>
                      <a:lnTo>
                        <a:pt x="446" y="377"/>
                      </a:lnTo>
                      <a:lnTo>
                        <a:pt x="444" y="377"/>
                      </a:lnTo>
                      <a:lnTo>
                        <a:pt x="443" y="377"/>
                      </a:lnTo>
                      <a:lnTo>
                        <a:pt x="443" y="378"/>
                      </a:lnTo>
                      <a:lnTo>
                        <a:pt x="442" y="378"/>
                      </a:lnTo>
                      <a:lnTo>
                        <a:pt x="441" y="378"/>
                      </a:lnTo>
                      <a:lnTo>
                        <a:pt x="441" y="377"/>
                      </a:lnTo>
                      <a:lnTo>
                        <a:pt x="440" y="378"/>
                      </a:lnTo>
                      <a:lnTo>
                        <a:pt x="439" y="378"/>
                      </a:lnTo>
                      <a:lnTo>
                        <a:pt x="439" y="379"/>
                      </a:lnTo>
                      <a:lnTo>
                        <a:pt x="438" y="379"/>
                      </a:lnTo>
                      <a:lnTo>
                        <a:pt x="437" y="380"/>
                      </a:lnTo>
                      <a:lnTo>
                        <a:pt x="436" y="380"/>
                      </a:lnTo>
                      <a:lnTo>
                        <a:pt x="436" y="381"/>
                      </a:lnTo>
                      <a:lnTo>
                        <a:pt x="435" y="381"/>
                      </a:lnTo>
                      <a:lnTo>
                        <a:pt x="435" y="382"/>
                      </a:lnTo>
                      <a:lnTo>
                        <a:pt x="434" y="382"/>
                      </a:lnTo>
                      <a:lnTo>
                        <a:pt x="433" y="382"/>
                      </a:lnTo>
                      <a:lnTo>
                        <a:pt x="433" y="383"/>
                      </a:lnTo>
                      <a:lnTo>
                        <a:pt x="432" y="383"/>
                      </a:lnTo>
                      <a:lnTo>
                        <a:pt x="431" y="383"/>
                      </a:lnTo>
                      <a:lnTo>
                        <a:pt x="431" y="384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29" y="384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4"/>
                      </a:lnTo>
                      <a:lnTo>
                        <a:pt x="429" y="385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6" y="385"/>
                      </a:lnTo>
                      <a:lnTo>
                        <a:pt x="425" y="385"/>
                      </a:lnTo>
                      <a:lnTo>
                        <a:pt x="424" y="385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3" y="387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9"/>
                      </a:lnTo>
                      <a:lnTo>
                        <a:pt x="420" y="389"/>
                      </a:lnTo>
                      <a:lnTo>
                        <a:pt x="420" y="390"/>
                      </a:lnTo>
                      <a:lnTo>
                        <a:pt x="419" y="390"/>
                      </a:lnTo>
                      <a:lnTo>
                        <a:pt x="418" y="391"/>
                      </a:lnTo>
                      <a:lnTo>
                        <a:pt x="417" y="391"/>
                      </a:lnTo>
                      <a:lnTo>
                        <a:pt x="416" y="391"/>
                      </a:lnTo>
                      <a:lnTo>
                        <a:pt x="416" y="392"/>
                      </a:lnTo>
                      <a:lnTo>
                        <a:pt x="415" y="392"/>
                      </a:lnTo>
                      <a:lnTo>
                        <a:pt x="414" y="393"/>
                      </a:lnTo>
                      <a:lnTo>
                        <a:pt x="413" y="392"/>
                      </a:lnTo>
                      <a:lnTo>
                        <a:pt x="412" y="393"/>
                      </a:lnTo>
                      <a:lnTo>
                        <a:pt x="411" y="393"/>
                      </a:lnTo>
                      <a:lnTo>
                        <a:pt x="411" y="392"/>
                      </a:lnTo>
                      <a:lnTo>
                        <a:pt x="410" y="393"/>
                      </a:lnTo>
                      <a:lnTo>
                        <a:pt x="409" y="392"/>
                      </a:lnTo>
                      <a:lnTo>
                        <a:pt x="409" y="393"/>
                      </a:lnTo>
                      <a:lnTo>
                        <a:pt x="408" y="393"/>
                      </a:lnTo>
                      <a:lnTo>
                        <a:pt x="407" y="393"/>
                      </a:lnTo>
                      <a:lnTo>
                        <a:pt x="407" y="394"/>
                      </a:lnTo>
                      <a:lnTo>
                        <a:pt x="406" y="394"/>
                      </a:lnTo>
                      <a:lnTo>
                        <a:pt x="405" y="394"/>
                      </a:lnTo>
                      <a:lnTo>
                        <a:pt x="404" y="394"/>
                      </a:lnTo>
                      <a:lnTo>
                        <a:pt x="404" y="395"/>
                      </a:lnTo>
                      <a:lnTo>
                        <a:pt x="403" y="395"/>
                      </a:lnTo>
                      <a:lnTo>
                        <a:pt x="402" y="395"/>
                      </a:lnTo>
                      <a:lnTo>
                        <a:pt x="401" y="395"/>
                      </a:lnTo>
                      <a:lnTo>
                        <a:pt x="400" y="395"/>
                      </a:lnTo>
                      <a:lnTo>
                        <a:pt x="399" y="395"/>
                      </a:lnTo>
                      <a:lnTo>
                        <a:pt x="398" y="395"/>
                      </a:lnTo>
                      <a:lnTo>
                        <a:pt x="398" y="394"/>
                      </a:lnTo>
                      <a:lnTo>
                        <a:pt x="397" y="394"/>
                      </a:lnTo>
                      <a:lnTo>
                        <a:pt x="396" y="394"/>
                      </a:lnTo>
                      <a:lnTo>
                        <a:pt x="395" y="394"/>
                      </a:lnTo>
                      <a:lnTo>
                        <a:pt x="394" y="393"/>
                      </a:lnTo>
                      <a:lnTo>
                        <a:pt x="393" y="393"/>
                      </a:lnTo>
                      <a:lnTo>
                        <a:pt x="392" y="393"/>
                      </a:lnTo>
                      <a:lnTo>
                        <a:pt x="391" y="393"/>
                      </a:lnTo>
                      <a:lnTo>
                        <a:pt x="390" y="393"/>
                      </a:lnTo>
                      <a:lnTo>
                        <a:pt x="390" y="392"/>
                      </a:lnTo>
                      <a:lnTo>
                        <a:pt x="390" y="393"/>
                      </a:lnTo>
                      <a:lnTo>
                        <a:pt x="389" y="393"/>
                      </a:lnTo>
                      <a:lnTo>
                        <a:pt x="388" y="392"/>
                      </a:lnTo>
                      <a:lnTo>
                        <a:pt x="389" y="392"/>
                      </a:lnTo>
                      <a:lnTo>
                        <a:pt x="389" y="391"/>
                      </a:lnTo>
                      <a:lnTo>
                        <a:pt x="388" y="391"/>
                      </a:lnTo>
                      <a:lnTo>
                        <a:pt x="388" y="390"/>
                      </a:lnTo>
                      <a:lnTo>
                        <a:pt x="388" y="389"/>
                      </a:lnTo>
                      <a:lnTo>
                        <a:pt x="387" y="389"/>
                      </a:lnTo>
                      <a:lnTo>
                        <a:pt x="387" y="388"/>
                      </a:lnTo>
                      <a:lnTo>
                        <a:pt x="386" y="387"/>
                      </a:lnTo>
                      <a:lnTo>
                        <a:pt x="385" y="387"/>
                      </a:lnTo>
                      <a:lnTo>
                        <a:pt x="385" y="386"/>
                      </a:lnTo>
                      <a:lnTo>
                        <a:pt x="384" y="386"/>
                      </a:lnTo>
                      <a:lnTo>
                        <a:pt x="384" y="385"/>
                      </a:lnTo>
                      <a:lnTo>
                        <a:pt x="383" y="385"/>
                      </a:lnTo>
                      <a:lnTo>
                        <a:pt x="381" y="384"/>
                      </a:lnTo>
                      <a:lnTo>
                        <a:pt x="380" y="384"/>
                      </a:lnTo>
                      <a:lnTo>
                        <a:pt x="380" y="383"/>
                      </a:lnTo>
                      <a:lnTo>
                        <a:pt x="379" y="382"/>
                      </a:lnTo>
                      <a:lnTo>
                        <a:pt x="370" y="389"/>
                      </a:lnTo>
                      <a:lnTo>
                        <a:pt x="368" y="359"/>
                      </a:lnTo>
                      <a:lnTo>
                        <a:pt x="367" y="322"/>
                      </a:lnTo>
                      <a:lnTo>
                        <a:pt x="366" y="292"/>
                      </a:lnTo>
                      <a:lnTo>
                        <a:pt x="364" y="265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7" y="263"/>
                      </a:lnTo>
                      <a:lnTo>
                        <a:pt x="368" y="262"/>
                      </a:lnTo>
                      <a:lnTo>
                        <a:pt x="368" y="261"/>
                      </a:lnTo>
                      <a:lnTo>
                        <a:pt x="368" y="260"/>
                      </a:lnTo>
                      <a:lnTo>
                        <a:pt x="369" y="260"/>
                      </a:lnTo>
                      <a:lnTo>
                        <a:pt x="370" y="261"/>
                      </a:lnTo>
                      <a:lnTo>
                        <a:pt x="371" y="260"/>
                      </a:lnTo>
                      <a:lnTo>
                        <a:pt x="372" y="260"/>
                      </a:lnTo>
                      <a:lnTo>
                        <a:pt x="372" y="259"/>
                      </a:lnTo>
                      <a:lnTo>
                        <a:pt x="373" y="258"/>
                      </a:lnTo>
                      <a:lnTo>
                        <a:pt x="372" y="257"/>
                      </a:lnTo>
                      <a:lnTo>
                        <a:pt x="373" y="256"/>
                      </a:lnTo>
                      <a:lnTo>
                        <a:pt x="373" y="255"/>
                      </a:lnTo>
                      <a:lnTo>
                        <a:pt x="374" y="254"/>
                      </a:lnTo>
                      <a:lnTo>
                        <a:pt x="373" y="253"/>
                      </a:lnTo>
                      <a:lnTo>
                        <a:pt x="374" y="253"/>
                      </a:lnTo>
                      <a:lnTo>
                        <a:pt x="373" y="252"/>
                      </a:lnTo>
                      <a:lnTo>
                        <a:pt x="372" y="250"/>
                      </a:lnTo>
                      <a:lnTo>
                        <a:pt x="371" y="249"/>
                      </a:lnTo>
                      <a:lnTo>
                        <a:pt x="371" y="248"/>
                      </a:lnTo>
                      <a:lnTo>
                        <a:pt x="370" y="248"/>
                      </a:lnTo>
                      <a:lnTo>
                        <a:pt x="369" y="248"/>
                      </a:lnTo>
                      <a:lnTo>
                        <a:pt x="369" y="247"/>
                      </a:lnTo>
                      <a:lnTo>
                        <a:pt x="368" y="247"/>
                      </a:lnTo>
                      <a:lnTo>
                        <a:pt x="368" y="246"/>
                      </a:lnTo>
                      <a:lnTo>
                        <a:pt x="367" y="246"/>
                      </a:lnTo>
                      <a:lnTo>
                        <a:pt x="367" y="245"/>
                      </a:lnTo>
                      <a:lnTo>
                        <a:pt x="367" y="244"/>
                      </a:lnTo>
                      <a:lnTo>
                        <a:pt x="366" y="243"/>
                      </a:lnTo>
                      <a:lnTo>
                        <a:pt x="366" y="242"/>
                      </a:lnTo>
                      <a:lnTo>
                        <a:pt x="367" y="241"/>
                      </a:lnTo>
                      <a:lnTo>
                        <a:pt x="367" y="240"/>
                      </a:lnTo>
                      <a:lnTo>
                        <a:pt x="367" y="239"/>
                      </a:lnTo>
                      <a:lnTo>
                        <a:pt x="367" y="238"/>
                      </a:lnTo>
                      <a:lnTo>
                        <a:pt x="366" y="238"/>
                      </a:lnTo>
                      <a:lnTo>
                        <a:pt x="366" y="237"/>
                      </a:lnTo>
                      <a:lnTo>
                        <a:pt x="366" y="236"/>
                      </a:lnTo>
                      <a:lnTo>
                        <a:pt x="367" y="236"/>
                      </a:lnTo>
                      <a:lnTo>
                        <a:pt x="367" y="237"/>
                      </a:lnTo>
                      <a:lnTo>
                        <a:pt x="367" y="238"/>
                      </a:lnTo>
                      <a:lnTo>
                        <a:pt x="368" y="237"/>
                      </a:lnTo>
                      <a:lnTo>
                        <a:pt x="368" y="238"/>
                      </a:lnTo>
                      <a:lnTo>
                        <a:pt x="369" y="238"/>
                      </a:lnTo>
                      <a:lnTo>
                        <a:pt x="370" y="238"/>
                      </a:lnTo>
                      <a:lnTo>
                        <a:pt x="370" y="237"/>
                      </a:lnTo>
                      <a:lnTo>
                        <a:pt x="369" y="237"/>
                      </a:lnTo>
                      <a:lnTo>
                        <a:pt x="369" y="236"/>
                      </a:lnTo>
                      <a:lnTo>
                        <a:pt x="369" y="235"/>
                      </a:lnTo>
                      <a:lnTo>
                        <a:pt x="369" y="234"/>
                      </a:lnTo>
                      <a:lnTo>
                        <a:pt x="370" y="235"/>
                      </a:lnTo>
                      <a:lnTo>
                        <a:pt x="371" y="235"/>
                      </a:lnTo>
                      <a:lnTo>
                        <a:pt x="371" y="234"/>
                      </a:lnTo>
                      <a:lnTo>
                        <a:pt x="372" y="234"/>
                      </a:lnTo>
                      <a:lnTo>
                        <a:pt x="371" y="234"/>
                      </a:lnTo>
                      <a:lnTo>
                        <a:pt x="371" y="232"/>
                      </a:lnTo>
                      <a:lnTo>
                        <a:pt x="372" y="232"/>
                      </a:lnTo>
                      <a:lnTo>
                        <a:pt x="372" y="231"/>
                      </a:lnTo>
                      <a:lnTo>
                        <a:pt x="373" y="231"/>
                      </a:lnTo>
                      <a:lnTo>
                        <a:pt x="374" y="230"/>
                      </a:lnTo>
                      <a:lnTo>
                        <a:pt x="375" y="231"/>
                      </a:lnTo>
                      <a:lnTo>
                        <a:pt x="375" y="230"/>
                      </a:lnTo>
                      <a:lnTo>
                        <a:pt x="374" y="229"/>
                      </a:lnTo>
                      <a:lnTo>
                        <a:pt x="373" y="228"/>
                      </a:lnTo>
                      <a:lnTo>
                        <a:pt x="373" y="227"/>
                      </a:lnTo>
                      <a:lnTo>
                        <a:pt x="372" y="227"/>
                      </a:lnTo>
                      <a:lnTo>
                        <a:pt x="373" y="227"/>
                      </a:lnTo>
                      <a:lnTo>
                        <a:pt x="373" y="226"/>
                      </a:lnTo>
                      <a:lnTo>
                        <a:pt x="374" y="227"/>
                      </a:lnTo>
                      <a:lnTo>
                        <a:pt x="375" y="227"/>
                      </a:lnTo>
                      <a:lnTo>
                        <a:pt x="375" y="226"/>
                      </a:lnTo>
                      <a:lnTo>
                        <a:pt x="374" y="225"/>
                      </a:lnTo>
                      <a:lnTo>
                        <a:pt x="375" y="224"/>
                      </a:lnTo>
                      <a:lnTo>
                        <a:pt x="376" y="224"/>
                      </a:lnTo>
                      <a:lnTo>
                        <a:pt x="376" y="223"/>
                      </a:lnTo>
                      <a:lnTo>
                        <a:pt x="376" y="222"/>
                      </a:lnTo>
                      <a:lnTo>
                        <a:pt x="376" y="223"/>
                      </a:lnTo>
                      <a:lnTo>
                        <a:pt x="375" y="223"/>
                      </a:lnTo>
                      <a:lnTo>
                        <a:pt x="375" y="222"/>
                      </a:lnTo>
                      <a:lnTo>
                        <a:pt x="374" y="222"/>
                      </a:lnTo>
                      <a:lnTo>
                        <a:pt x="374" y="223"/>
                      </a:lnTo>
                      <a:lnTo>
                        <a:pt x="373" y="223"/>
                      </a:lnTo>
                      <a:lnTo>
                        <a:pt x="372" y="224"/>
                      </a:lnTo>
                      <a:lnTo>
                        <a:pt x="373" y="223"/>
                      </a:lnTo>
                      <a:lnTo>
                        <a:pt x="372" y="223"/>
                      </a:lnTo>
                      <a:lnTo>
                        <a:pt x="371" y="224"/>
                      </a:lnTo>
                      <a:lnTo>
                        <a:pt x="371" y="223"/>
                      </a:lnTo>
                      <a:lnTo>
                        <a:pt x="370" y="223"/>
                      </a:lnTo>
                      <a:lnTo>
                        <a:pt x="370" y="224"/>
                      </a:lnTo>
                      <a:lnTo>
                        <a:pt x="369" y="224"/>
                      </a:lnTo>
                      <a:lnTo>
                        <a:pt x="369" y="223"/>
                      </a:lnTo>
                      <a:lnTo>
                        <a:pt x="369" y="224"/>
                      </a:lnTo>
                      <a:lnTo>
                        <a:pt x="368" y="224"/>
                      </a:lnTo>
                      <a:lnTo>
                        <a:pt x="368" y="223"/>
                      </a:lnTo>
                      <a:lnTo>
                        <a:pt x="368" y="224"/>
                      </a:lnTo>
                      <a:lnTo>
                        <a:pt x="367" y="224"/>
                      </a:lnTo>
                      <a:lnTo>
                        <a:pt x="366" y="225"/>
                      </a:lnTo>
                      <a:lnTo>
                        <a:pt x="365" y="224"/>
                      </a:lnTo>
                      <a:lnTo>
                        <a:pt x="365" y="225"/>
                      </a:lnTo>
                      <a:lnTo>
                        <a:pt x="365" y="227"/>
                      </a:lnTo>
                      <a:lnTo>
                        <a:pt x="364" y="227"/>
                      </a:lnTo>
                      <a:lnTo>
                        <a:pt x="364" y="228"/>
                      </a:lnTo>
                      <a:lnTo>
                        <a:pt x="363" y="228"/>
                      </a:lnTo>
                      <a:lnTo>
                        <a:pt x="363" y="229"/>
                      </a:lnTo>
                      <a:lnTo>
                        <a:pt x="362" y="229"/>
                      </a:lnTo>
                      <a:lnTo>
                        <a:pt x="361" y="230"/>
                      </a:lnTo>
                      <a:lnTo>
                        <a:pt x="362" y="230"/>
                      </a:lnTo>
                      <a:lnTo>
                        <a:pt x="362" y="231"/>
                      </a:lnTo>
                      <a:lnTo>
                        <a:pt x="361" y="231"/>
                      </a:lnTo>
                      <a:lnTo>
                        <a:pt x="360" y="231"/>
                      </a:lnTo>
                      <a:lnTo>
                        <a:pt x="360" y="232"/>
                      </a:lnTo>
                      <a:lnTo>
                        <a:pt x="359" y="233"/>
                      </a:lnTo>
                      <a:lnTo>
                        <a:pt x="360" y="233"/>
                      </a:lnTo>
                      <a:lnTo>
                        <a:pt x="359" y="233"/>
                      </a:lnTo>
                      <a:lnTo>
                        <a:pt x="359" y="234"/>
                      </a:lnTo>
                      <a:lnTo>
                        <a:pt x="358" y="234"/>
                      </a:lnTo>
                      <a:lnTo>
                        <a:pt x="358" y="233"/>
                      </a:lnTo>
                      <a:lnTo>
                        <a:pt x="358" y="234"/>
                      </a:lnTo>
                      <a:lnTo>
                        <a:pt x="358" y="235"/>
                      </a:lnTo>
                      <a:lnTo>
                        <a:pt x="358" y="234"/>
                      </a:lnTo>
                      <a:lnTo>
                        <a:pt x="357" y="235"/>
                      </a:lnTo>
                      <a:lnTo>
                        <a:pt x="356" y="235"/>
                      </a:lnTo>
                      <a:lnTo>
                        <a:pt x="355" y="236"/>
                      </a:lnTo>
                      <a:lnTo>
                        <a:pt x="354" y="236"/>
                      </a:lnTo>
                      <a:lnTo>
                        <a:pt x="353" y="237"/>
                      </a:lnTo>
                      <a:lnTo>
                        <a:pt x="352" y="237"/>
                      </a:lnTo>
                      <a:lnTo>
                        <a:pt x="353" y="238"/>
                      </a:lnTo>
                      <a:lnTo>
                        <a:pt x="352" y="238"/>
                      </a:lnTo>
                      <a:lnTo>
                        <a:pt x="351" y="238"/>
                      </a:lnTo>
                      <a:lnTo>
                        <a:pt x="350" y="238"/>
                      </a:lnTo>
                      <a:lnTo>
                        <a:pt x="350" y="239"/>
                      </a:lnTo>
                      <a:lnTo>
                        <a:pt x="349" y="239"/>
                      </a:lnTo>
                      <a:lnTo>
                        <a:pt x="349" y="240"/>
                      </a:lnTo>
                      <a:lnTo>
                        <a:pt x="349" y="241"/>
                      </a:lnTo>
                      <a:lnTo>
                        <a:pt x="349" y="242"/>
                      </a:lnTo>
                      <a:lnTo>
                        <a:pt x="349" y="243"/>
                      </a:lnTo>
                      <a:lnTo>
                        <a:pt x="348" y="243"/>
                      </a:lnTo>
                      <a:lnTo>
                        <a:pt x="347" y="243"/>
                      </a:lnTo>
                      <a:lnTo>
                        <a:pt x="347" y="244"/>
                      </a:lnTo>
                      <a:lnTo>
                        <a:pt x="346" y="244"/>
                      </a:lnTo>
                      <a:lnTo>
                        <a:pt x="346" y="245"/>
                      </a:lnTo>
                      <a:lnTo>
                        <a:pt x="345" y="245"/>
                      </a:lnTo>
                      <a:lnTo>
                        <a:pt x="346" y="245"/>
                      </a:lnTo>
                      <a:lnTo>
                        <a:pt x="345" y="246"/>
                      </a:lnTo>
                      <a:lnTo>
                        <a:pt x="345" y="247"/>
                      </a:lnTo>
                      <a:lnTo>
                        <a:pt x="344" y="247"/>
                      </a:lnTo>
                      <a:lnTo>
                        <a:pt x="343" y="246"/>
                      </a:lnTo>
                      <a:lnTo>
                        <a:pt x="343" y="247"/>
                      </a:lnTo>
                      <a:lnTo>
                        <a:pt x="342" y="247"/>
                      </a:lnTo>
                      <a:lnTo>
                        <a:pt x="341" y="248"/>
                      </a:lnTo>
                      <a:lnTo>
                        <a:pt x="341" y="249"/>
                      </a:lnTo>
                      <a:lnTo>
                        <a:pt x="340" y="248"/>
                      </a:lnTo>
                      <a:lnTo>
                        <a:pt x="340" y="249"/>
                      </a:lnTo>
                      <a:lnTo>
                        <a:pt x="340" y="248"/>
                      </a:lnTo>
                      <a:lnTo>
                        <a:pt x="339" y="249"/>
                      </a:lnTo>
                      <a:lnTo>
                        <a:pt x="338" y="249"/>
                      </a:lnTo>
                      <a:lnTo>
                        <a:pt x="337" y="250"/>
                      </a:lnTo>
                      <a:lnTo>
                        <a:pt x="338" y="250"/>
                      </a:lnTo>
                      <a:lnTo>
                        <a:pt x="337" y="250"/>
                      </a:lnTo>
                      <a:lnTo>
                        <a:pt x="337" y="251"/>
                      </a:lnTo>
                      <a:lnTo>
                        <a:pt x="336" y="251"/>
                      </a:lnTo>
                      <a:lnTo>
                        <a:pt x="336" y="252"/>
                      </a:lnTo>
                      <a:lnTo>
                        <a:pt x="335" y="254"/>
                      </a:lnTo>
                      <a:lnTo>
                        <a:pt x="335" y="255"/>
                      </a:lnTo>
                      <a:lnTo>
                        <a:pt x="334" y="255"/>
                      </a:lnTo>
                      <a:lnTo>
                        <a:pt x="334" y="256"/>
                      </a:lnTo>
                      <a:lnTo>
                        <a:pt x="333" y="256"/>
                      </a:lnTo>
                      <a:lnTo>
                        <a:pt x="333" y="258"/>
                      </a:lnTo>
                      <a:lnTo>
                        <a:pt x="332" y="258"/>
                      </a:lnTo>
                      <a:lnTo>
                        <a:pt x="331" y="258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59"/>
                      </a:lnTo>
                      <a:lnTo>
                        <a:pt x="327" y="260"/>
                      </a:lnTo>
                      <a:lnTo>
                        <a:pt x="325" y="264"/>
                      </a:lnTo>
                      <a:lnTo>
                        <a:pt x="325" y="265"/>
                      </a:lnTo>
                      <a:lnTo>
                        <a:pt x="325" y="266"/>
                      </a:lnTo>
                      <a:lnTo>
                        <a:pt x="324" y="266"/>
                      </a:lnTo>
                      <a:lnTo>
                        <a:pt x="323" y="266"/>
                      </a:lnTo>
                      <a:lnTo>
                        <a:pt x="322" y="266"/>
                      </a:lnTo>
                      <a:lnTo>
                        <a:pt x="322" y="267"/>
                      </a:lnTo>
                      <a:lnTo>
                        <a:pt x="321" y="267"/>
                      </a:lnTo>
                      <a:lnTo>
                        <a:pt x="320" y="267"/>
                      </a:lnTo>
                      <a:lnTo>
                        <a:pt x="319" y="267"/>
                      </a:lnTo>
                      <a:lnTo>
                        <a:pt x="319" y="268"/>
                      </a:lnTo>
                      <a:lnTo>
                        <a:pt x="318" y="268"/>
                      </a:lnTo>
                      <a:lnTo>
                        <a:pt x="316" y="268"/>
                      </a:lnTo>
                      <a:lnTo>
                        <a:pt x="314" y="268"/>
                      </a:lnTo>
                      <a:lnTo>
                        <a:pt x="313" y="268"/>
                      </a:lnTo>
                      <a:lnTo>
                        <a:pt x="312" y="269"/>
                      </a:lnTo>
                      <a:lnTo>
                        <a:pt x="312" y="270"/>
                      </a:lnTo>
                      <a:lnTo>
                        <a:pt x="311" y="271"/>
                      </a:lnTo>
                      <a:lnTo>
                        <a:pt x="311" y="272"/>
                      </a:lnTo>
                      <a:lnTo>
                        <a:pt x="308" y="274"/>
                      </a:lnTo>
                      <a:lnTo>
                        <a:pt x="308" y="275"/>
                      </a:lnTo>
                      <a:lnTo>
                        <a:pt x="307" y="275"/>
                      </a:lnTo>
                      <a:lnTo>
                        <a:pt x="306" y="278"/>
                      </a:lnTo>
                      <a:lnTo>
                        <a:pt x="305" y="279"/>
                      </a:lnTo>
                      <a:lnTo>
                        <a:pt x="305" y="281"/>
                      </a:lnTo>
                      <a:lnTo>
                        <a:pt x="304" y="282"/>
                      </a:lnTo>
                      <a:lnTo>
                        <a:pt x="303" y="284"/>
                      </a:lnTo>
                      <a:lnTo>
                        <a:pt x="301" y="284"/>
                      </a:lnTo>
                      <a:lnTo>
                        <a:pt x="300" y="284"/>
                      </a:lnTo>
                      <a:lnTo>
                        <a:pt x="299" y="284"/>
                      </a:lnTo>
                      <a:lnTo>
                        <a:pt x="299" y="285"/>
                      </a:lnTo>
                      <a:lnTo>
                        <a:pt x="298" y="285"/>
                      </a:lnTo>
                      <a:lnTo>
                        <a:pt x="297" y="285"/>
                      </a:lnTo>
                      <a:lnTo>
                        <a:pt x="296" y="286"/>
                      </a:lnTo>
                      <a:lnTo>
                        <a:pt x="295" y="286"/>
                      </a:lnTo>
                      <a:lnTo>
                        <a:pt x="294" y="287"/>
                      </a:lnTo>
                      <a:lnTo>
                        <a:pt x="293" y="287"/>
                      </a:lnTo>
                      <a:lnTo>
                        <a:pt x="292" y="287"/>
                      </a:lnTo>
                      <a:lnTo>
                        <a:pt x="290" y="285"/>
                      </a:lnTo>
                      <a:lnTo>
                        <a:pt x="289" y="285"/>
                      </a:lnTo>
                      <a:lnTo>
                        <a:pt x="289" y="286"/>
                      </a:lnTo>
                      <a:lnTo>
                        <a:pt x="288" y="287"/>
                      </a:lnTo>
                      <a:lnTo>
                        <a:pt x="287" y="287"/>
                      </a:lnTo>
                      <a:lnTo>
                        <a:pt x="286" y="288"/>
                      </a:lnTo>
                      <a:lnTo>
                        <a:pt x="240" y="291"/>
                      </a:lnTo>
                      <a:lnTo>
                        <a:pt x="221" y="292"/>
                      </a:lnTo>
                      <a:lnTo>
                        <a:pt x="202" y="294"/>
                      </a:lnTo>
                      <a:lnTo>
                        <a:pt x="202" y="293"/>
                      </a:lnTo>
                      <a:lnTo>
                        <a:pt x="202" y="292"/>
                      </a:lnTo>
                      <a:lnTo>
                        <a:pt x="203" y="291"/>
                      </a:lnTo>
                      <a:lnTo>
                        <a:pt x="204" y="291"/>
                      </a:lnTo>
                      <a:lnTo>
                        <a:pt x="204" y="290"/>
                      </a:lnTo>
                      <a:lnTo>
                        <a:pt x="204" y="289"/>
                      </a:lnTo>
                      <a:lnTo>
                        <a:pt x="204" y="288"/>
                      </a:lnTo>
                      <a:lnTo>
                        <a:pt x="204" y="287"/>
                      </a:lnTo>
                      <a:lnTo>
                        <a:pt x="203" y="287"/>
                      </a:lnTo>
                      <a:lnTo>
                        <a:pt x="202" y="287"/>
                      </a:lnTo>
                      <a:lnTo>
                        <a:pt x="202" y="286"/>
                      </a:lnTo>
                      <a:lnTo>
                        <a:pt x="202" y="285"/>
                      </a:lnTo>
                      <a:lnTo>
                        <a:pt x="203" y="285"/>
                      </a:lnTo>
                      <a:lnTo>
                        <a:pt x="203" y="284"/>
                      </a:lnTo>
                      <a:lnTo>
                        <a:pt x="204" y="283"/>
                      </a:lnTo>
                      <a:lnTo>
                        <a:pt x="204" y="282"/>
                      </a:lnTo>
                      <a:lnTo>
                        <a:pt x="205" y="281"/>
                      </a:lnTo>
                      <a:lnTo>
                        <a:pt x="206" y="280"/>
                      </a:lnTo>
                      <a:lnTo>
                        <a:pt x="204" y="279"/>
                      </a:lnTo>
                      <a:lnTo>
                        <a:pt x="204" y="278"/>
                      </a:lnTo>
                      <a:lnTo>
                        <a:pt x="204" y="277"/>
                      </a:lnTo>
                      <a:lnTo>
                        <a:pt x="204" y="276"/>
                      </a:lnTo>
                      <a:lnTo>
                        <a:pt x="203" y="276"/>
                      </a:lnTo>
                      <a:lnTo>
                        <a:pt x="203" y="275"/>
                      </a:lnTo>
                      <a:lnTo>
                        <a:pt x="203" y="274"/>
                      </a:lnTo>
                      <a:lnTo>
                        <a:pt x="204" y="274"/>
                      </a:lnTo>
                      <a:lnTo>
                        <a:pt x="204" y="273"/>
                      </a:lnTo>
                      <a:lnTo>
                        <a:pt x="204" y="272"/>
                      </a:lnTo>
                      <a:lnTo>
                        <a:pt x="203" y="271"/>
                      </a:lnTo>
                      <a:lnTo>
                        <a:pt x="202" y="271"/>
                      </a:lnTo>
                      <a:lnTo>
                        <a:pt x="200" y="270"/>
                      </a:lnTo>
                      <a:lnTo>
                        <a:pt x="199" y="270"/>
                      </a:lnTo>
                      <a:lnTo>
                        <a:pt x="198" y="270"/>
                      </a:lnTo>
                      <a:lnTo>
                        <a:pt x="197" y="270"/>
                      </a:lnTo>
                      <a:lnTo>
                        <a:pt x="196" y="269"/>
                      </a:lnTo>
                      <a:lnTo>
                        <a:pt x="195" y="269"/>
                      </a:lnTo>
                      <a:lnTo>
                        <a:pt x="194" y="269"/>
                      </a:lnTo>
                      <a:lnTo>
                        <a:pt x="193" y="268"/>
                      </a:lnTo>
                      <a:lnTo>
                        <a:pt x="192" y="268"/>
                      </a:lnTo>
                      <a:lnTo>
                        <a:pt x="191" y="267"/>
                      </a:lnTo>
                      <a:lnTo>
                        <a:pt x="191" y="266"/>
                      </a:lnTo>
                      <a:lnTo>
                        <a:pt x="192" y="266"/>
                      </a:lnTo>
                      <a:lnTo>
                        <a:pt x="192" y="265"/>
                      </a:lnTo>
                      <a:lnTo>
                        <a:pt x="192" y="264"/>
                      </a:lnTo>
                      <a:lnTo>
                        <a:pt x="192" y="263"/>
                      </a:lnTo>
                      <a:lnTo>
                        <a:pt x="193" y="261"/>
                      </a:lnTo>
                      <a:lnTo>
                        <a:pt x="193" y="260"/>
                      </a:lnTo>
                      <a:lnTo>
                        <a:pt x="193" y="259"/>
                      </a:lnTo>
                      <a:lnTo>
                        <a:pt x="194" y="258"/>
                      </a:lnTo>
                      <a:lnTo>
                        <a:pt x="193" y="257"/>
                      </a:lnTo>
                      <a:lnTo>
                        <a:pt x="192" y="256"/>
                      </a:lnTo>
                      <a:lnTo>
                        <a:pt x="192" y="255"/>
                      </a:lnTo>
                      <a:lnTo>
                        <a:pt x="193" y="253"/>
                      </a:lnTo>
                      <a:lnTo>
                        <a:pt x="192" y="253"/>
                      </a:lnTo>
                      <a:lnTo>
                        <a:pt x="191" y="253"/>
                      </a:lnTo>
                      <a:lnTo>
                        <a:pt x="190" y="253"/>
                      </a:lnTo>
                      <a:lnTo>
                        <a:pt x="189" y="252"/>
                      </a:lnTo>
                      <a:lnTo>
                        <a:pt x="189" y="251"/>
                      </a:lnTo>
                      <a:lnTo>
                        <a:pt x="189" y="250"/>
                      </a:lnTo>
                      <a:lnTo>
                        <a:pt x="189" y="249"/>
                      </a:lnTo>
                      <a:lnTo>
                        <a:pt x="189" y="248"/>
                      </a:lnTo>
                      <a:lnTo>
                        <a:pt x="189" y="247"/>
                      </a:lnTo>
                      <a:lnTo>
                        <a:pt x="189" y="246"/>
                      </a:lnTo>
                      <a:lnTo>
                        <a:pt x="188" y="245"/>
                      </a:lnTo>
                      <a:lnTo>
                        <a:pt x="187" y="245"/>
                      </a:lnTo>
                      <a:lnTo>
                        <a:pt x="186" y="246"/>
                      </a:lnTo>
                      <a:lnTo>
                        <a:pt x="185" y="246"/>
                      </a:lnTo>
                      <a:lnTo>
                        <a:pt x="184" y="245"/>
                      </a:lnTo>
                      <a:lnTo>
                        <a:pt x="183" y="244"/>
                      </a:lnTo>
                      <a:lnTo>
                        <a:pt x="183" y="243"/>
                      </a:lnTo>
                      <a:lnTo>
                        <a:pt x="183" y="242"/>
                      </a:lnTo>
                      <a:lnTo>
                        <a:pt x="182" y="242"/>
                      </a:lnTo>
                      <a:lnTo>
                        <a:pt x="182" y="241"/>
                      </a:lnTo>
                      <a:lnTo>
                        <a:pt x="181" y="241"/>
                      </a:lnTo>
                      <a:lnTo>
                        <a:pt x="180" y="241"/>
                      </a:lnTo>
                      <a:lnTo>
                        <a:pt x="179" y="241"/>
                      </a:lnTo>
                      <a:lnTo>
                        <a:pt x="178" y="241"/>
                      </a:lnTo>
                      <a:lnTo>
                        <a:pt x="177" y="241"/>
                      </a:lnTo>
                      <a:lnTo>
                        <a:pt x="176" y="240"/>
                      </a:lnTo>
                      <a:lnTo>
                        <a:pt x="175" y="240"/>
                      </a:lnTo>
                      <a:lnTo>
                        <a:pt x="174" y="240"/>
                      </a:lnTo>
                      <a:lnTo>
                        <a:pt x="174" y="241"/>
                      </a:lnTo>
                      <a:lnTo>
                        <a:pt x="174" y="240"/>
                      </a:lnTo>
                      <a:lnTo>
                        <a:pt x="173" y="240"/>
                      </a:lnTo>
                      <a:lnTo>
                        <a:pt x="172" y="240"/>
                      </a:lnTo>
                      <a:lnTo>
                        <a:pt x="171" y="240"/>
                      </a:lnTo>
                      <a:lnTo>
                        <a:pt x="171" y="241"/>
                      </a:lnTo>
                      <a:lnTo>
                        <a:pt x="170" y="241"/>
                      </a:lnTo>
                      <a:lnTo>
                        <a:pt x="169" y="241"/>
                      </a:lnTo>
                      <a:lnTo>
                        <a:pt x="168" y="241"/>
                      </a:lnTo>
                      <a:lnTo>
                        <a:pt x="167" y="241"/>
                      </a:lnTo>
                      <a:lnTo>
                        <a:pt x="166" y="241"/>
                      </a:lnTo>
                      <a:lnTo>
                        <a:pt x="165" y="241"/>
                      </a:lnTo>
                      <a:lnTo>
                        <a:pt x="165" y="242"/>
                      </a:lnTo>
                      <a:lnTo>
                        <a:pt x="164" y="242"/>
                      </a:lnTo>
                      <a:lnTo>
                        <a:pt x="164" y="241"/>
                      </a:lnTo>
                      <a:lnTo>
                        <a:pt x="163" y="241"/>
                      </a:lnTo>
                      <a:lnTo>
                        <a:pt x="163" y="240"/>
                      </a:lnTo>
                      <a:lnTo>
                        <a:pt x="162" y="241"/>
                      </a:lnTo>
                      <a:lnTo>
                        <a:pt x="162" y="240"/>
                      </a:lnTo>
                      <a:lnTo>
                        <a:pt x="162" y="239"/>
                      </a:lnTo>
                      <a:lnTo>
                        <a:pt x="161" y="240"/>
                      </a:lnTo>
                      <a:lnTo>
                        <a:pt x="161" y="239"/>
                      </a:lnTo>
                      <a:lnTo>
                        <a:pt x="161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59" y="240"/>
                      </a:lnTo>
                      <a:lnTo>
                        <a:pt x="159" y="239"/>
                      </a:lnTo>
                      <a:lnTo>
                        <a:pt x="158" y="239"/>
                      </a:lnTo>
                      <a:lnTo>
                        <a:pt x="157" y="239"/>
                      </a:lnTo>
                      <a:lnTo>
                        <a:pt x="156" y="239"/>
                      </a:lnTo>
                      <a:lnTo>
                        <a:pt x="155" y="239"/>
                      </a:lnTo>
                      <a:lnTo>
                        <a:pt x="155" y="238"/>
                      </a:lnTo>
                      <a:lnTo>
                        <a:pt x="154" y="238"/>
                      </a:lnTo>
                      <a:lnTo>
                        <a:pt x="154" y="239"/>
                      </a:lnTo>
                      <a:lnTo>
                        <a:pt x="153" y="238"/>
                      </a:lnTo>
                      <a:lnTo>
                        <a:pt x="152" y="238"/>
                      </a:lnTo>
                      <a:lnTo>
                        <a:pt x="151" y="238"/>
                      </a:lnTo>
                      <a:lnTo>
                        <a:pt x="150" y="238"/>
                      </a:lnTo>
                      <a:lnTo>
                        <a:pt x="150" y="239"/>
                      </a:lnTo>
                      <a:lnTo>
                        <a:pt x="149" y="238"/>
                      </a:lnTo>
                      <a:lnTo>
                        <a:pt x="148" y="238"/>
                      </a:lnTo>
                      <a:lnTo>
                        <a:pt x="149" y="238"/>
                      </a:lnTo>
                      <a:lnTo>
                        <a:pt x="148" y="237"/>
                      </a:lnTo>
                      <a:lnTo>
                        <a:pt x="147" y="238"/>
                      </a:lnTo>
                      <a:lnTo>
                        <a:pt x="147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5" y="237"/>
                      </a:lnTo>
                      <a:lnTo>
                        <a:pt x="144" y="237"/>
                      </a:lnTo>
                      <a:lnTo>
                        <a:pt x="143" y="236"/>
                      </a:lnTo>
                      <a:lnTo>
                        <a:pt x="143" y="235"/>
                      </a:lnTo>
                      <a:lnTo>
                        <a:pt x="92" y="238"/>
                      </a:lnTo>
                      <a:lnTo>
                        <a:pt x="91" y="239"/>
                      </a:lnTo>
                      <a:lnTo>
                        <a:pt x="91" y="238"/>
                      </a:lnTo>
                      <a:lnTo>
                        <a:pt x="92" y="237"/>
                      </a:lnTo>
                      <a:lnTo>
                        <a:pt x="93" y="236"/>
                      </a:lnTo>
                      <a:lnTo>
                        <a:pt x="93" y="234"/>
                      </a:lnTo>
                      <a:lnTo>
                        <a:pt x="94" y="233"/>
                      </a:lnTo>
                      <a:lnTo>
                        <a:pt x="96" y="232"/>
                      </a:lnTo>
                      <a:lnTo>
                        <a:pt x="97" y="232"/>
                      </a:lnTo>
                      <a:lnTo>
                        <a:pt x="98" y="230"/>
                      </a:lnTo>
                      <a:lnTo>
                        <a:pt x="98" y="229"/>
                      </a:lnTo>
                      <a:lnTo>
                        <a:pt x="99" y="228"/>
                      </a:lnTo>
                      <a:lnTo>
                        <a:pt x="100" y="227"/>
                      </a:lnTo>
                      <a:lnTo>
                        <a:pt x="102" y="227"/>
                      </a:lnTo>
                      <a:lnTo>
                        <a:pt x="102" y="226"/>
                      </a:lnTo>
                      <a:lnTo>
                        <a:pt x="102" y="225"/>
                      </a:lnTo>
                      <a:lnTo>
                        <a:pt x="101" y="224"/>
                      </a:lnTo>
                      <a:lnTo>
                        <a:pt x="101" y="223"/>
                      </a:lnTo>
                      <a:lnTo>
                        <a:pt x="103" y="222"/>
                      </a:lnTo>
                      <a:lnTo>
                        <a:pt x="104" y="220"/>
                      </a:lnTo>
                      <a:lnTo>
                        <a:pt x="104" y="219"/>
                      </a:lnTo>
                      <a:lnTo>
                        <a:pt x="106" y="218"/>
                      </a:lnTo>
                      <a:lnTo>
                        <a:pt x="107" y="218"/>
                      </a:lnTo>
                      <a:lnTo>
                        <a:pt x="108" y="219"/>
                      </a:lnTo>
                      <a:lnTo>
                        <a:pt x="110" y="218"/>
                      </a:lnTo>
                      <a:lnTo>
                        <a:pt x="110" y="217"/>
                      </a:lnTo>
                      <a:lnTo>
                        <a:pt x="112" y="216"/>
                      </a:lnTo>
                      <a:lnTo>
                        <a:pt x="112" y="215"/>
                      </a:lnTo>
                      <a:lnTo>
                        <a:pt x="113" y="214"/>
                      </a:lnTo>
                      <a:lnTo>
                        <a:pt x="111" y="213"/>
                      </a:lnTo>
                      <a:lnTo>
                        <a:pt x="111" y="212"/>
                      </a:lnTo>
                      <a:lnTo>
                        <a:pt x="112" y="211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6" y="209"/>
                      </a:lnTo>
                      <a:lnTo>
                        <a:pt x="117" y="207"/>
                      </a:lnTo>
                      <a:lnTo>
                        <a:pt x="118" y="205"/>
                      </a:lnTo>
                      <a:lnTo>
                        <a:pt x="118" y="204"/>
                      </a:lnTo>
                      <a:lnTo>
                        <a:pt x="118" y="203"/>
                      </a:lnTo>
                      <a:lnTo>
                        <a:pt x="118" y="202"/>
                      </a:lnTo>
                      <a:lnTo>
                        <a:pt x="117" y="201"/>
                      </a:lnTo>
                      <a:lnTo>
                        <a:pt x="118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7" y="196"/>
                      </a:lnTo>
                      <a:lnTo>
                        <a:pt x="116" y="195"/>
                      </a:lnTo>
                      <a:lnTo>
                        <a:pt x="116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8" y="192"/>
                      </a:lnTo>
                      <a:lnTo>
                        <a:pt x="117" y="191"/>
                      </a:lnTo>
                      <a:lnTo>
                        <a:pt x="116" y="191"/>
                      </a:lnTo>
                      <a:lnTo>
                        <a:pt x="115" y="191"/>
                      </a:lnTo>
                      <a:lnTo>
                        <a:pt x="114" y="191"/>
                      </a:lnTo>
                      <a:lnTo>
                        <a:pt x="114" y="190"/>
                      </a:lnTo>
                      <a:lnTo>
                        <a:pt x="113" y="188"/>
                      </a:lnTo>
                      <a:lnTo>
                        <a:pt x="113" y="187"/>
                      </a:lnTo>
                      <a:lnTo>
                        <a:pt x="112" y="186"/>
                      </a:lnTo>
                      <a:lnTo>
                        <a:pt x="112" y="185"/>
                      </a:lnTo>
                      <a:lnTo>
                        <a:pt x="111" y="185"/>
                      </a:lnTo>
                      <a:lnTo>
                        <a:pt x="110" y="184"/>
                      </a:lnTo>
                      <a:lnTo>
                        <a:pt x="109" y="184"/>
                      </a:lnTo>
                      <a:lnTo>
                        <a:pt x="106" y="185"/>
                      </a:lnTo>
                      <a:lnTo>
                        <a:pt x="105" y="184"/>
                      </a:lnTo>
                      <a:lnTo>
                        <a:pt x="104" y="183"/>
                      </a:lnTo>
                      <a:lnTo>
                        <a:pt x="104" y="181"/>
                      </a:lnTo>
                      <a:lnTo>
                        <a:pt x="103" y="180"/>
                      </a:lnTo>
                      <a:lnTo>
                        <a:pt x="103" y="179"/>
                      </a:lnTo>
                      <a:lnTo>
                        <a:pt x="102" y="177"/>
                      </a:lnTo>
                      <a:lnTo>
                        <a:pt x="101" y="177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2"/>
                      </a:lnTo>
                      <a:lnTo>
                        <a:pt x="98" y="172"/>
                      </a:lnTo>
                      <a:lnTo>
                        <a:pt x="98" y="171"/>
                      </a:lnTo>
                      <a:lnTo>
                        <a:pt x="97" y="171"/>
                      </a:lnTo>
                      <a:lnTo>
                        <a:pt x="97" y="170"/>
                      </a:lnTo>
                      <a:lnTo>
                        <a:pt x="96" y="170"/>
                      </a:lnTo>
                      <a:lnTo>
                        <a:pt x="96" y="168"/>
                      </a:lnTo>
                      <a:lnTo>
                        <a:pt x="96" y="167"/>
                      </a:lnTo>
                      <a:lnTo>
                        <a:pt x="95" y="166"/>
                      </a:lnTo>
                      <a:lnTo>
                        <a:pt x="95" y="165"/>
                      </a:lnTo>
                      <a:lnTo>
                        <a:pt x="94" y="164"/>
                      </a:lnTo>
                      <a:lnTo>
                        <a:pt x="92" y="163"/>
                      </a:lnTo>
                      <a:lnTo>
                        <a:pt x="92" y="162"/>
                      </a:lnTo>
                      <a:lnTo>
                        <a:pt x="91" y="162"/>
                      </a:lnTo>
                      <a:lnTo>
                        <a:pt x="91" y="161"/>
                      </a:lnTo>
                      <a:lnTo>
                        <a:pt x="89" y="162"/>
                      </a:lnTo>
                      <a:lnTo>
                        <a:pt x="88" y="161"/>
                      </a:lnTo>
                      <a:lnTo>
                        <a:pt x="87" y="161"/>
                      </a:lnTo>
                      <a:lnTo>
                        <a:pt x="85" y="162"/>
                      </a:lnTo>
                      <a:lnTo>
                        <a:pt x="84" y="162"/>
                      </a:lnTo>
                      <a:lnTo>
                        <a:pt x="83" y="162"/>
                      </a:lnTo>
                      <a:lnTo>
                        <a:pt x="83" y="161"/>
                      </a:lnTo>
                      <a:lnTo>
                        <a:pt x="82" y="161"/>
                      </a:lnTo>
                      <a:lnTo>
                        <a:pt x="81" y="160"/>
                      </a:lnTo>
                      <a:lnTo>
                        <a:pt x="80" y="160"/>
                      </a:lnTo>
                      <a:lnTo>
                        <a:pt x="79" y="160"/>
                      </a:lnTo>
                      <a:lnTo>
                        <a:pt x="78" y="159"/>
                      </a:lnTo>
                      <a:lnTo>
                        <a:pt x="78" y="158"/>
                      </a:lnTo>
                      <a:lnTo>
                        <a:pt x="78" y="157"/>
                      </a:lnTo>
                      <a:lnTo>
                        <a:pt x="77" y="157"/>
                      </a:lnTo>
                      <a:lnTo>
                        <a:pt x="77" y="156"/>
                      </a:lnTo>
                      <a:lnTo>
                        <a:pt x="77" y="155"/>
                      </a:lnTo>
                      <a:lnTo>
                        <a:pt x="76" y="155"/>
                      </a:lnTo>
                      <a:lnTo>
                        <a:pt x="74" y="156"/>
                      </a:lnTo>
                      <a:lnTo>
                        <a:pt x="74" y="155"/>
                      </a:lnTo>
                      <a:lnTo>
                        <a:pt x="73" y="154"/>
                      </a:lnTo>
                      <a:lnTo>
                        <a:pt x="73" y="153"/>
                      </a:lnTo>
                      <a:lnTo>
                        <a:pt x="74" y="151"/>
                      </a:lnTo>
                      <a:lnTo>
                        <a:pt x="74" y="150"/>
                      </a:lnTo>
                      <a:lnTo>
                        <a:pt x="74" y="149"/>
                      </a:lnTo>
                      <a:lnTo>
                        <a:pt x="74" y="147"/>
                      </a:lnTo>
                      <a:lnTo>
                        <a:pt x="74" y="146"/>
                      </a:lnTo>
                      <a:lnTo>
                        <a:pt x="75" y="145"/>
                      </a:lnTo>
                      <a:lnTo>
                        <a:pt x="74" y="143"/>
                      </a:lnTo>
                      <a:lnTo>
                        <a:pt x="74" y="141"/>
                      </a:lnTo>
                      <a:lnTo>
                        <a:pt x="74" y="140"/>
                      </a:lnTo>
                      <a:lnTo>
                        <a:pt x="74" y="139"/>
                      </a:lnTo>
                      <a:lnTo>
                        <a:pt x="72" y="140"/>
                      </a:lnTo>
                      <a:lnTo>
                        <a:pt x="72" y="139"/>
                      </a:lnTo>
                      <a:lnTo>
                        <a:pt x="71" y="139"/>
                      </a:lnTo>
                      <a:lnTo>
                        <a:pt x="70" y="139"/>
                      </a:lnTo>
                      <a:lnTo>
                        <a:pt x="70" y="140"/>
                      </a:lnTo>
                      <a:lnTo>
                        <a:pt x="69" y="140"/>
                      </a:lnTo>
                      <a:lnTo>
                        <a:pt x="69" y="139"/>
                      </a:lnTo>
                      <a:lnTo>
                        <a:pt x="69" y="140"/>
                      </a:lnTo>
                      <a:lnTo>
                        <a:pt x="68" y="140"/>
                      </a:lnTo>
                      <a:lnTo>
                        <a:pt x="67" y="138"/>
                      </a:lnTo>
                      <a:lnTo>
                        <a:pt x="66" y="137"/>
                      </a:lnTo>
                      <a:lnTo>
                        <a:pt x="66" y="135"/>
                      </a:lnTo>
                      <a:lnTo>
                        <a:pt x="65" y="134"/>
                      </a:lnTo>
                      <a:lnTo>
                        <a:pt x="64" y="134"/>
                      </a:lnTo>
                      <a:lnTo>
                        <a:pt x="63" y="134"/>
                      </a:lnTo>
                      <a:lnTo>
                        <a:pt x="62" y="134"/>
                      </a:lnTo>
                      <a:lnTo>
                        <a:pt x="61" y="134"/>
                      </a:lnTo>
                      <a:lnTo>
                        <a:pt x="61" y="133"/>
                      </a:lnTo>
                      <a:lnTo>
                        <a:pt x="60" y="133"/>
                      </a:lnTo>
                      <a:lnTo>
                        <a:pt x="59" y="133"/>
                      </a:lnTo>
                      <a:lnTo>
                        <a:pt x="58" y="132"/>
                      </a:lnTo>
                      <a:lnTo>
                        <a:pt x="57" y="132"/>
                      </a:lnTo>
                      <a:lnTo>
                        <a:pt x="57" y="131"/>
                      </a:lnTo>
                      <a:lnTo>
                        <a:pt x="56" y="131"/>
                      </a:lnTo>
                      <a:lnTo>
                        <a:pt x="55" y="131"/>
                      </a:lnTo>
                      <a:lnTo>
                        <a:pt x="54" y="130"/>
                      </a:lnTo>
                      <a:lnTo>
                        <a:pt x="53" y="129"/>
                      </a:lnTo>
                      <a:lnTo>
                        <a:pt x="52" y="128"/>
                      </a:lnTo>
                      <a:lnTo>
                        <a:pt x="52" y="126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2" y="123"/>
                      </a:lnTo>
                      <a:lnTo>
                        <a:pt x="51" y="123"/>
                      </a:lnTo>
                      <a:lnTo>
                        <a:pt x="51" y="122"/>
                      </a:lnTo>
                      <a:lnTo>
                        <a:pt x="52" y="121"/>
                      </a:lnTo>
                      <a:lnTo>
                        <a:pt x="52" y="120"/>
                      </a:lnTo>
                      <a:lnTo>
                        <a:pt x="51" y="119"/>
                      </a:lnTo>
                      <a:lnTo>
                        <a:pt x="50" y="119"/>
                      </a:lnTo>
                      <a:lnTo>
                        <a:pt x="50" y="118"/>
                      </a:lnTo>
                      <a:lnTo>
                        <a:pt x="49" y="118"/>
                      </a:lnTo>
                      <a:lnTo>
                        <a:pt x="49" y="117"/>
                      </a:lnTo>
                      <a:lnTo>
                        <a:pt x="48" y="116"/>
                      </a:lnTo>
                      <a:lnTo>
                        <a:pt x="47" y="116"/>
                      </a:lnTo>
                      <a:lnTo>
                        <a:pt x="47" y="115"/>
                      </a:lnTo>
                      <a:lnTo>
                        <a:pt x="47" y="114"/>
                      </a:lnTo>
                      <a:lnTo>
                        <a:pt x="46" y="114"/>
                      </a:lnTo>
                      <a:lnTo>
                        <a:pt x="45" y="114"/>
                      </a:lnTo>
                      <a:lnTo>
                        <a:pt x="45" y="113"/>
                      </a:lnTo>
                      <a:lnTo>
                        <a:pt x="46" y="112"/>
                      </a:lnTo>
                      <a:lnTo>
                        <a:pt x="46" y="111"/>
                      </a:lnTo>
                      <a:lnTo>
                        <a:pt x="46" y="110"/>
                      </a:lnTo>
                      <a:lnTo>
                        <a:pt x="46" y="109"/>
                      </a:lnTo>
                      <a:lnTo>
                        <a:pt x="45" y="108"/>
                      </a:lnTo>
                      <a:lnTo>
                        <a:pt x="45" y="107"/>
                      </a:lnTo>
                      <a:lnTo>
                        <a:pt x="45" y="106"/>
                      </a:lnTo>
                      <a:lnTo>
                        <a:pt x="46" y="106"/>
                      </a:lnTo>
                      <a:lnTo>
                        <a:pt x="46" y="105"/>
                      </a:lnTo>
                      <a:lnTo>
                        <a:pt x="45" y="102"/>
                      </a:lnTo>
                      <a:lnTo>
                        <a:pt x="43" y="101"/>
                      </a:lnTo>
                      <a:lnTo>
                        <a:pt x="42" y="100"/>
                      </a:lnTo>
                      <a:lnTo>
                        <a:pt x="41" y="99"/>
                      </a:lnTo>
                      <a:lnTo>
                        <a:pt x="40" y="99"/>
                      </a:lnTo>
                      <a:lnTo>
                        <a:pt x="40" y="98"/>
                      </a:lnTo>
                      <a:lnTo>
                        <a:pt x="41" y="97"/>
                      </a:lnTo>
                      <a:lnTo>
                        <a:pt x="41" y="96"/>
                      </a:lnTo>
                      <a:lnTo>
                        <a:pt x="41" y="95"/>
                      </a:lnTo>
                      <a:lnTo>
                        <a:pt x="41" y="94"/>
                      </a:lnTo>
                      <a:lnTo>
                        <a:pt x="40" y="94"/>
                      </a:lnTo>
                      <a:lnTo>
                        <a:pt x="39" y="93"/>
                      </a:lnTo>
                      <a:lnTo>
                        <a:pt x="38" y="93"/>
                      </a:lnTo>
                      <a:lnTo>
                        <a:pt x="37" y="93"/>
                      </a:lnTo>
                      <a:lnTo>
                        <a:pt x="36" y="93"/>
                      </a:lnTo>
                      <a:lnTo>
                        <a:pt x="35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4" y="90"/>
                      </a:lnTo>
                      <a:lnTo>
                        <a:pt x="34" y="89"/>
                      </a:lnTo>
                      <a:lnTo>
                        <a:pt x="33" y="88"/>
                      </a:lnTo>
                      <a:lnTo>
                        <a:pt x="32" y="88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0"/>
                      </a:lnTo>
                      <a:lnTo>
                        <a:pt x="29" y="89"/>
                      </a:lnTo>
                      <a:lnTo>
                        <a:pt x="28" y="88"/>
                      </a:lnTo>
                      <a:lnTo>
                        <a:pt x="28" y="87"/>
                      </a:lnTo>
                      <a:lnTo>
                        <a:pt x="28" y="86"/>
                      </a:lnTo>
                      <a:lnTo>
                        <a:pt x="27" y="85"/>
                      </a:lnTo>
                      <a:lnTo>
                        <a:pt x="26" y="84"/>
                      </a:lnTo>
                      <a:lnTo>
                        <a:pt x="25" y="83"/>
                      </a:lnTo>
                      <a:lnTo>
                        <a:pt x="25" y="82"/>
                      </a:lnTo>
                      <a:lnTo>
                        <a:pt x="26" y="82"/>
                      </a:lnTo>
                      <a:lnTo>
                        <a:pt x="27" y="82"/>
                      </a:lnTo>
                      <a:lnTo>
                        <a:pt x="27" y="81"/>
                      </a:lnTo>
                      <a:lnTo>
                        <a:pt x="26" y="80"/>
                      </a:lnTo>
                      <a:lnTo>
                        <a:pt x="25" y="80"/>
                      </a:lnTo>
                      <a:lnTo>
                        <a:pt x="25" y="79"/>
                      </a:lnTo>
                      <a:lnTo>
                        <a:pt x="26" y="78"/>
                      </a:lnTo>
                      <a:lnTo>
                        <a:pt x="27" y="79"/>
                      </a:lnTo>
                      <a:lnTo>
                        <a:pt x="28" y="79"/>
                      </a:lnTo>
                      <a:lnTo>
                        <a:pt x="28" y="80"/>
                      </a:lnTo>
                      <a:lnTo>
                        <a:pt x="31" y="80"/>
                      </a:lnTo>
                      <a:lnTo>
                        <a:pt x="32" y="79"/>
                      </a:lnTo>
                      <a:lnTo>
                        <a:pt x="33" y="79"/>
                      </a:lnTo>
                      <a:lnTo>
                        <a:pt x="33" y="78"/>
                      </a:lnTo>
                      <a:lnTo>
                        <a:pt x="34" y="76"/>
                      </a:lnTo>
                      <a:lnTo>
                        <a:pt x="34" y="75"/>
                      </a:lnTo>
                      <a:lnTo>
                        <a:pt x="34" y="74"/>
                      </a:lnTo>
                      <a:lnTo>
                        <a:pt x="33" y="74"/>
                      </a:lnTo>
                      <a:lnTo>
                        <a:pt x="34" y="72"/>
                      </a:lnTo>
                      <a:lnTo>
                        <a:pt x="34" y="71"/>
                      </a:lnTo>
                      <a:lnTo>
                        <a:pt x="34" y="70"/>
                      </a:lnTo>
                      <a:lnTo>
                        <a:pt x="34" y="69"/>
                      </a:lnTo>
                      <a:lnTo>
                        <a:pt x="33" y="68"/>
                      </a:lnTo>
                      <a:lnTo>
                        <a:pt x="32" y="68"/>
                      </a:lnTo>
                      <a:lnTo>
                        <a:pt x="31" y="67"/>
                      </a:lnTo>
                      <a:lnTo>
                        <a:pt x="30" y="67"/>
                      </a:lnTo>
                      <a:lnTo>
                        <a:pt x="29" y="66"/>
                      </a:lnTo>
                      <a:lnTo>
                        <a:pt x="28" y="66"/>
                      </a:lnTo>
                      <a:lnTo>
                        <a:pt x="27" y="65"/>
                      </a:lnTo>
                      <a:lnTo>
                        <a:pt x="26" y="65"/>
                      </a:lnTo>
                      <a:lnTo>
                        <a:pt x="25" y="65"/>
                      </a:lnTo>
                      <a:lnTo>
                        <a:pt x="23" y="64"/>
                      </a:lnTo>
                      <a:lnTo>
                        <a:pt x="20" y="64"/>
                      </a:lnTo>
                      <a:lnTo>
                        <a:pt x="19" y="64"/>
                      </a:lnTo>
                      <a:lnTo>
                        <a:pt x="18" y="63"/>
                      </a:lnTo>
                      <a:lnTo>
                        <a:pt x="18" y="62"/>
                      </a:lnTo>
                      <a:lnTo>
                        <a:pt x="17" y="61"/>
                      </a:lnTo>
                      <a:lnTo>
                        <a:pt x="16" y="60"/>
                      </a:lnTo>
                      <a:lnTo>
                        <a:pt x="16" y="59"/>
                      </a:lnTo>
                      <a:lnTo>
                        <a:pt x="15" y="60"/>
                      </a:lnTo>
                      <a:lnTo>
                        <a:pt x="14" y="60"/>
                      </a:lnTo>
                      <a:lnTo>
                        <a:pt x="12" y="58"/>
                      </a:lnTo>
                      <a:lnTo>
                        <a:pt x="12" y="57"/>
                      </a:lnTo>
                      <a:lnTo>
                        <a:pt x="12" y="56"/>
                      </a:lnTo>
                      <a:lnTo>
                        <a:pt x="12" y="55"/>
                      </a:lnTo>
                      <a:lnTo>
                        <a:pt x="11" y="55"/>
                      </a:lnTo>
                      <a:lnTo>
                        <a:pt x="9" y="54"/>
                      </a:lnTo>
                      <a:lnTo>
                        <a:pt x="7" y="53"/>
                      </a:lnTo>
                      <a:lnTo>
                        <a:pt x="6" y="52"/>
                      </a:lnTo>
                      <a:lnTo>
                        <a:pt x="5" y="52"/>
                      </a:lnTo>
                      <a:lnTo>
                        <a:pt x="5" y="51"/>
                      </a:lnTo>
                      <a:lnTo>
                        <a:pt x="4" y="50"/>
                      </a:lnTo>
                      <a:lnTo>
                        <a:pt x="3" y="49"/>
                      </a:lnTo>
                      <a:lnTo>
                        <a:pt x="2" y="49"/>
                      </a:lnTo>
                      <a:lnTo>
                        <a:pt x="1" y="49"/>
                      </a:lnTo>
                      <a:lnTo>
                        <a:pt x="1" y="48"/>
                      </a:lnTo>
                      <a:lnTo>
                        <a:pt x="0" y="46"/>
                      </a:lnTo>
                      <a:lnTo>
                        <a:pt x="1" y="45"/>
                      </a:lnTo>
                      <a:lnTo>
                        <a:pt x="2" y="45"/>
                      </a:lnTo>
                      <a:lnTo>
                        <a:pt x="3" y="45"/>
                      </a:lnTo>
                      <a:lnTo>
                        <a:pt x="4" y="45"/>
                      </a:lnTo>
                      <a:lnTo>
                        <a:pt x="5" y="44"/>
                      </a:lnTo>
                      <a:lnTo>
                        <a:pt x="5" y="43"/>
                      </a:lnTo>
                      <a:lnTo>
                        <a:pt x="6" y="41"/>
                      </a:lnTo>
                      <a:lnTo>
                        <a:pt x="6" y="39"/>
                      </a:lnTo>
                      <a:lnTo>
                        <a:pt x="7" y="38"/>
                      </a:lnTo>
                      <a:lnTo>
                        <a:pt x="7" y="37"/>
                      </a:lnTo>
                      <a:lnTo>
                        <a:pt x="6" y="36"/>
                      </a:lnTo>
                      <a:lnTo>
                        <a:pt x="6" y="34"/>
                      </a:lnTo>
                      <a:lnTo>
                        <a:pt x="4" y="32"/>
                      </a:lnTo>
                      <a:lnTo>
                        <a:pt x="4" y="31"/>
                      </a:lnTo>
                      <a:lnTo>
                        <a:pt x="3" y="29"/>
                      </a:lnTo>
                      <a:lnTo>
                        <a:pt x="2" y="28"/>
                      </a:lnTo>
                      <a:lnTo>
                        <a:pt x="2" y="27"/>
                      </a:lnTo>
                      <a:lnTo>
                        <a:pt x="2" y="26"/>
                      </a:lnTo>
                      <a:lnTo>
                        <a:pt x="3" y="25"/>
                      </a:lnTo>
                      <a:lnTo>
                        <a:pt x="4" y="27"/>
                      </a:lnTo>
                      <a:lnTo>
                        <a:pt x="5" y="26"/>
                      </a:lnTo>
                      <a:lnTo>
                        <a:pt x="7" y="27"/>
                      </a:lnTo>
                      <a:lnTo>
                        <a:pt x="8" y="28"/>
                      </a:lnTo>
                      <a:lnTo>
                        <a:pt x="8" y="29"/>
                      </a:lnTo>
                      <a:lnTo>
                        <a:pt x="9" y="29"/>
                      </a:lnTo>
                      <a:lnTo>
                        <a:pt x="10" y="28"/>
                      </a:lnTo>
                      <a:lnTo>
                        <a:pt x="11" y="28"/>
                      </a:lnTo>
                      <a:lnTo>
                        <a:pt x="12" y="28"/>
                      </a:lnTo>
                      <a:lnTo>
                        <a:pt x="13" y="28"/>
                      </a:lnTo>
                      <a:lnTo>
                        <a:pt x="13" y="27"/>
                      </a:lnTo>
                      <a:lnTo>
                        <a:pt x="13" y="25"/>
                      </a:lnTo>
                      <a:lnTo>
                        <a:pt x="14" y="25"/>
                      </a:lnTo>
                      <a:lnTo>
                        <a:pt x="15" y="24"/>
                      </a:lnTo>
                      <a:lnTo>
                        <a:pt x="16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9" y="24"/>
                      </a:lnTo>
                      <a:lnTo>
                        <a:pt x="20" y="24"/>
                      </a:lnTo>
                      <a:lnTo>
                        <a:pt x="21" y="24"/>
                      </a:lnTo>
                      <a:lnTo>
                        <a:pt x="21" y="23"/>
                      </a:lnTo>
                      <a:lnTo>
                        <a:pt x="22" y="23"/>
                      </a:lnTo>
                      <a:lnTo>
                        <a:pt x="23" y="23"/>
                      </a:lnTo>
                      <a:lnTo>
                        <a:pt x="24" y="23"/>
                      </a:lnTo>
                      <a:lnTo>
                        <a:pt x="23" y="24"/>
                      </a:lnTo>
                      <a:lnTo>
                        <a:pt x="24" y="24"/>
                      </a:lnTo>
                      <a:lnTo>
                        <a:pt x="25" y="24"/>
                      </a:lnTo>
                      <a:lnTo>
                        <a:pt x="27" y="23"/>
                      </a:lnTo>
                      <a:lnTo>
                        <a:pt x="28" y="22"/>
                      </a:lnTo>
                      <a:lnTo>
                        <a:pt x="29" y="21"/>
                      </a:lnTo>
                      <a:lnTo>
                        <a:pt x="29" y="20"/>
                      </a:lnTo>
                      <a:lnTo>
                        <a:pt x="30" y="19"/>
                      </a:lnTo>
                      <a:lnTo>
                        <a:pt x="30" y="18"/>
                      </a:lnTo>
                      <a:lnTo>
                        <a:pt x="29" y="17"/>
                      </a:lnTo>
                      <a:lnTo>
                        <a:pt x="28" y="16"/>
                      </a:lnTo>
                      <a:lnTo>
                        <a:pt x="28" y="15"/>
                      </a:lnTo>
                      <a:lnTo>
                        <a:pt x="28" y="14"/>
                      </a:lnTo>
                      <a:lnTo>
                        <a:pt x="28" y="13"/>
                      </a:lnTo>
                      <a:lnTo>
                        <a:pt x="28" y="12"/>
                      </a:lnTo>
                      <a:lnTo>
                        <a:pt x="27" y="10"/>
                      </a:lnTo>
                      <a:lnTo>
                        <a:pt x="26" y="10"/>
                      </a:lnTo>
                      <a:lnTo>
                        <a:pt x="24" y="9"/>
                      </a:lnTo>
                      <a:lnTo>
                        <a:pt x="23" y="8"/>
                      </a:lnTo>
                      <a:lnTo>
                        <a:pt x="23" y="6"/>
                      </a:lnTo>
                      <a:lnTo>
                        <a:pt x="22" y="5"/>
                      </a:lnTo>
                      <a:lnTo>
                        <a:pt x="21" y="4"/>
                      </a:lnTo>
                      <a:lnTo>
                        <a:pt x="21" y="3"/>
                      </a:lnTo>
                      <a:lnTo>
                        <a:pt x="20" y="3"/>
                      </a:lnTo>
                      <a:lnTo>
                        <a:pt x="19" y="2"/>
                      </a:lnTo>
                      <a:lnTo>
                        <a:pt x="19" y="1"/>
                      </a:lnTo>
                      <a:lnTo>
                        <a:pt x="19" y="0"/>
                      </a:lnTo>
                      <a:lnTo>
                        <a:pt x="18" y="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5" name="Freeform 539"/>
                <p:cNvSpPr>
                  <a:spLocks/>
                </p:cNvSpPr>
                <p:nvPr/>
              </p:nvSpPr>
              <p:spPr bwMode="auto">
                <a:xfrm>
                  <a:off x="1114425" y="2916238"/>
                  <a:ext cx="758825" cy="619125"/>
                </a:xfrm>
                <a:custGeom>
                  <a:avLst/>
                  <a:gdLst>
                    <a:gd name="T0" fmla="*/ 2147483646 w 739"/>
                    <a:gd name="T1" fmla="*/ 2147483646 h 601"/>
                    <a:gd name="T2" fmla="*/ 2147483646 w 739"/>
                    <a:gd name="T3" fmla="*/ 2147483646 h 601"/>
                    <a:gd name="T4" fmla="*/ 2147483646 w 739"/>
                    <a:gd name="T5" fmla="*/ 2147483646 h 601"/>
                    <a:gd name="T6" fmla="*/ 2147483646 w 739"/>
                    <a:gd name="T7" fmla="*/ 2147483646 h 601"/>
                    <a:gd name="T8" fmla="*/ 2147483646 w 739"/>
                    <a:gd name="T9" fmla="*/ 2147483646 h 601"/>
                    <a:gd name="T10" fmla="*/ 2147483646 w 739"/>
                    <a:gd name="T11" fmla="*/ 2147483646 h 601"/>
                    <a:gd name="T12" fmla="*/ 2147483646 w 739"/>
                    <a:gd name="T13" fmla="*/ 2147483646 h 601"/>
                    <a:gd name="T14" fmla="*/ 2147483646 w 739"/>
                    <a:gd name="T15" fmla="*/ 2147483646 h 601"/>
                    <a:gd name="T16" fmla="*/ 2147483646 w 739"/>
                    <a:gd name="T17" fmla="*/ 2147483646 h 601"/>
                    <a:gd name="T18" fmla="*/ 2147483646 w 739"/>
                    <a:gd name="T19" fmla="*/ 2147483646 h 601"/>
                    <a:gd name="T20" fmla="*/ 2147483646 w 739"/>
                    <a:gd name="T21" fmla="*/ 2147483646 h 601"/>
                    <a:gd name="T22" fmla="*/ 2147483646 w 739"/>
                    <a:gd name="T23" fmla="*/ 2147483646 h 601"/>
                    <a:gd name="T24" fmla="*/ 2147483646 w 739"/>
                    <a:gd name="T25" fmla="*/ 2147483646 h 601"/>
                    <a:gd name="T26" fmla="*/ 2147483646 w 739"/>
                    <a:gd name="T27" fmla="*/ 2147483646 h 601"/>
                    <a:gd name="T28" fmla="*/ 2147483646 w 739"/>
                    <a:gd name="T29" fmla="*/ 2147483646 h 601"/>
                    <a:gd name="T30" fmla="*/ 2147483646 w 739"/>
                    <a:gd name="T31" fmla="*/ 2147483646 h 601"/>
                    <a:gd name="T32" fmla="*/ 2147483646 w 739"/>
                    <a:gd name="T33" fmla="*/ 2147483646 h 601"/>
                    <a:gd name="T34" fmla="*/ 2147483646 w 739"/>
                    <a:gd name="T35" fmla="*/ 2147483646 h 601"/>
                    <a:gd name="T36" fmla="*/ 2147483646 w 739"/>
                    <a:gd name="T37" fmla="*/ 2147483646 h 601"/>
                    <a:gd name="T38" fmla="*/ 2147483646 w 739"/>
                    <a:gd name="T39" fmla="*/ 2147483646 h 601"/>
                    <a:gd name="T40" fmla="*/ 2147483646 w 739"/>
                    <a:gd name="T41" fmla="*/ 2147483646 h 601"/>
                    <a:gd name="T42" fmla="*/ 2147483646 w 739"/>
                    <a:gd name="T43" fmla="*/ 2147483646 h 601"/>
                    <a:gd name="T44" fmla="*/ 2147483646 w 739"/>
                    <a:gd name="T45" fmla="*/ 2147483646 h 601"/>
                    <a:gd name="T46" fmla="*/ 2147483646 w 739"/>
                    <a:gd name="T47" fmla="*/ 2147483646 h 601"/>
                    <a:gd name="T48" fmla="*/ 2147483646 w 739"/>
                    <a:gd name="T49" fmla="*/ 2147483646 h 601"/>
                    <a:gd name="T50" fmla="*/ 2147483646 w 739"/>
                    <a:gd name="T51" fmla="*/ 2147483646 h 601"/>
                    <a:gd name="T52" fmla="*/ 2147483646 w 739"/>
                    <a:gd name="T53" fmla="*/ 2147483646 h 601"/>
                    <a:gd name="T54" fmla="*/ 2147483646 w 739"/>
                    <a:gd name="T55" fmla="*/ 2147483646 h 601"/>
                    <a:gd name="T56" fmla="*/ 2147483646 w 739"/>
                    <a:gd name="T57" fmla="*/ 2147483646 h 601"/>
                    <a:gd name="T58" fmla="*/ 2147483646 w 739"/>
                    <a:gd name="T59" fmla="*/ 2147483646 h 601"/>
                    <a:gd name="T60" fmla="*/ 2147483646 w 739"/>
                    <a:gd name="T61" fmla="*/ 2147483646 h 601"/>
                    <a:gd name="T62" fmla="*/ 2147483646 w 739"/>
                    <a:gd name="T63" fmla="*/ 2147483646 h 601"/>
                    <a:gd name="T64" fmla="*/ 2147483646 w 739"/>
                    <a:gd name="T65" fmla="*/ 2147483646 h 601"/>
                    <a:gd name="T66" fmla="*/ 2147483646 w 739"/>
                    <a:gd name="T67" fmla="*/ 2147483646 h 601"/>
                    <a:gd name="T68" fmla="*/ 2147483646 w 739"/>
                    <a:gd name="T69" fmla="*/ 2147483646 h 601"/>
                    <a:gd name="T70" fmla="*/ 2147483646 w 739"/>
                    <a:gd name="T71" fmla="*/ 2147483646 h 601"/>
                    <a:gd name="T72" fmla="*/ 2147483646 w 739"/>
                    <a:gd name="T73" fmla="*/ 2147483646 h 601"/>
                    <a:gd name="T74" fmla="*/ 2147483646 w 739"/>
                    <a:gd name="T75" fmla="*/ 2147483646 h 601"/>
                    <a:gd name="T76" fmla="*/ 2147483646 w 739"/>
                    <a:gd name="T77" fmla="*/ 2147483646 h 601"/>
                    <a:gd name="T78" fmla="*/ 2147483646 w 739"/>
                    <a:gd name="T79" fmla="*/ 2147483646 h 601"/>
                    <a:gd name="T80" fmla="*/ 2147483646 w 739"/>
                    <a:gd name="T81" fmla="*/ 2147483646 h 601"/>
                    <a:gd name="T82" fmla="*/ 2147483646 w 739"/>
                    <a:gd name="T83" fmla="*/ 2147483646 h 601"/>
                    <a:gd name="T84" fmla="*/ 2147483646 w 739"/>
                    <a:gd name="T85" fmla="*/ 2147483646 h 601"/>
                    <a:gd name="T86" fmla="*/ 2147483646 w 739"/>
                    <a:gd name="T87" fmla="*/ 2147483646 h 601"/>
                    <a:gd name="T88" fmla="*/ 2147483646 w 739"/>
                    <a:gd name="T89" fmla="*/ 2147483646 h 601"/>
                    <a:gd name="T90" fmla="*/ 2147483646 w 739"/>
                    <a:gd name="T91" fmla="*/ 2147483646 h 601"/>
                    <a:gd name="T92" fmla="*/ 2147483646 w 739"/>
                    <a:gd name="T93" fmla="*/ 2147483646 h 601"/>
                    <a:gd name="T94" fmla="*/ 2147483646 w 739"/>
                    <a:gd name="T95" fmla="*/ 2147483646 h 601"/>
                    <a:gd name="T96" fmla="*/ 2147483646 w 739"/>
                    <a:gd name="T97" fmla="*/ 2147483646 h 601"/>
                    <a:gd name="T98" fmla="*/ 2147483646 w 739"/>
                    <a:gd name="T99" fmla="*/ 2147483646 h 601"/>
                    <a:gd name="T100" fmla="*/ 2147483646 w 739"/>
                    <a:gd name="T101" fmla="*/ 2147483646 h 601"/>
                    <a:gd name="T102" fmla="*/ 2147483646 w 739"/>
                    <a:gd name="T103" fmla="*/ 2147483646 h 601"/>
                    <a:gd name="T104" fmla="*/ 2147483646 w 739"/>
                    <a:gd name="T105" fmla="*/ 2147483646 h 601"/>
                    <a:gd name="T106" fmla="*/ 2147483646 w 739"/>
                    <a:gd name="T107" fmla="*/ 2147483646 h 601"/>
                    <a:gd name="T108" fmla="*/ 2147483646 w 739"/>
                    <a:gd name="T109" fmla="*/ 2147483646 h 601"/>
                    <a:gd name="T110" fmla="*/ 2147483646 w 739"/>
                    <a:gd name="T111" fmla="*/ 2147483646 h 601"/>
                    <a:gd name="T112" fmla="*/ 2147483646 w 739"/>
                    <a:gd name="T113" fmla="*/ 2147483646 h 601"/>
                    <a:gd name="T114" fmla="*/ 2147483646 w 739"/>
                    <a:gd name="T115" fmla="*/ 2147483646 h 601"/>
                    <a:gd name="T116" fmla="*/ 2147483646 w 739"/>
                    <a:gd name="T117" fmla="*/ 2147483646 h 601"/>
                    <a:gd name="T118" fmla="*/ 2147483646 w 739"/>
                    <a:gd name="T119" fmla="*/ 2147483646 h 601"/>
                    <a:gd name="T120" fmla="*/ 2147483646 w 739"/>
                    <a:gd name="T121" fmla="*/ 2147483646 h 601"/>
                    <a:gd name="T122" fmla="*/ 2147483646 w 739"/>
                    <a:gd name="T123" fmla="*/ 2147483646 h 601"/>
                    <a:gd name="T124" fmla="*/ 2147483646 w 739"/>
                    <a:gd name="T125" fmla="*/ 2147483646 h 60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39"/>
                    <a:gd name="T190" fmla="*/ 0 h 601"/>
                    <a:gd name="T191" fmla="*/ 739 w 739"/>
                    <a:gd name="T192" fmla="*/ 601 h 60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39" h="601">
                      <a:moveTo>
                        <a:pt x="0" y="204"/>
                      </a:moveTo>
                      <a:lnTo>
                        <a:pt x="1" y="202"/>
                      </a:lnTo>
                      <a:lnTo>
                        <a:pt x="2" y="202"/>
                      </a:lnTo>
                      <a:lnTo>
                        <a:pt x="2" y="201"/>
                      </a:lnTo>
                      <a:lnTo>
                        <a:pt x="3" y="199"/>
                      </a:lnTo>
                      <a:lnTo>
                        <a:pt x="2" y="198"/>
                      </a:lnTo>
                      <a:lnTo>
                        <a:pt x="3" y="197"/>
                      </a:lnTo>
                      <a:lnTo>
                        <a:pt x="4" y="198"/>
                      </a:lnTo>
                      <a:lnTo>
                        <a:pt x="5" y="198"/>
                      </a:lnTo>
                      <a:lnTo>
                        <a:pt x="6" y="198"/>
                      </a:lnTo>
                      <a:lnTo>
                        <a:pt x="7" y="197"/>
                      </a:lnTo>
                      <a:lnTo>
                        <a:pt x="8" y="197"/>
                      </a:lnTo>
                      <a:lnTo>
                        <a:pt x="9" y="197"/>
                      </a:lnTo>
                      <a:lnTo>
                        <a:pt x="10" y="197"/>
                      </a:lnTo>
                      <a:lnTo>
                        <a:pt x="11" y="196"/>
                      </a:lnTo>
                      <a:lnTo>
                        <a:pt x="12" y="195"/>
                      </a:lnTo>
                      <a:lnTo>
                        <a:pt x="12" y="194"/>
                      </a:lnTo>
                      <a:lnTo>
                        <a:pt x="12" y="193"/>
                      </a:lnTo>
                      <a:lnTo>
                        <a:pt x="13" y="192"/>
                      </a:lnTo>
                      <a:lnTo>
                        <a:pt x="14" y="192"/>
                      </a:lnTo>
                      <a:lnTo>
                        <a:pt x="15" y="191"/>
                      </a:lnTo>
                      <a:lnTo>
                        <a:pt x="19" y="189"/>
                      </a:lnTo>
                      <a:lnTo>
                        <a:pt x="19" y="188"/>
                      </a:lnTo>
                      <a:lnTo>
                        <a:pt x="20" y="187"/>
                      </a:lnTo>
                      <a:lnTo>
                        <a:pt x="21" y="187"/>
                      </a:lnTo>
                      <a:lnTo>
                        <a:pt x="22" y="188"/>
                      </a:lnTo>
                      <a:lnTo>
                        <a:pt x="23" y="188"/>
                      </a:lnTo>
                      <a:lnTo>
                        <a:pt x="24" y="187"/>
                      </a:lnTo>
                      <a:lnTo>
                        <a:pt x="25" y="187"/>
                      </a:lnTo>
                      <a:lnTo>
                        <a:pt x="26" y="186"/>
                      </a:lnTo>
                      <a:lnTo>
                        <a:pt x="27" y="186"/>
                      </a:lnTo>
                      <a:lnTo>
                        <a:pt x="28" y="185"/>
                      </a:lnTo>
                      <a:lnTo>
                        <a:pt x="29" y="185"/>
                      </a:lnTo>
                      <a:lnTo>
                        <a:pt x="30" y="184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2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3" y="179"/>
                      </a:lnTo>
                      <a:lnTo>
                        <a:pt x="35" y="178"/>
                      </a:lnTo>
                      <a:lnTo>
                        <a:pt x="36" y="177"/>
                      </a:lnTo>
                      <a:lnTo>
                        <a:pt x="38" y="175"/>
                      </a:lnTo>
                      <a:lnTo>
                        <a:pt x="38" y="174"/>
                      </a:lnTo>
                      <a:lnTo>
                        <a:pt x="39" y="173"/>
                      </a:lnTo>
                      <a:lnTo>
                        <a:pt x="39" y="172"/>
                      </a:lnTo>
                      <a:lnTo>
                        <a:pt x="40" y="171"/>
                      </a:lnTo>
                      <a:lnTo>
                        <a:pt x="41" y="170"/>
                      </a:lnTo>
                      <a:lnTo>
                        <a:pt x="42" y="169"/>
                      </a:lnTo>
                      <a:lnTo>
                        <a:pt x="42" y="167"/>
                      </a:lnTo>
                      <a:lnTo>
                        <a:pt x="43" y="165"/>
                      </a:lnTo>
                      <a:lnTo>
                        <a:pt x="42" y="164"/>
                      </a:lnTo>
                      <a:lnTo>
                        <a:pt x="42" y="163"/>
                      </a:lnTo>
                      <a:lnTo>
                        <a:pt x="41" y="162"/>
                      </a:lnTo>
                      <a:lnTo>
                        <a:pt x="40" y="162"/>
                      </a:lnTo>
                      <a:lnTo>
                        <a:pt x="40" y="161"/>
                      </a:lnTo>
                      <a:lnTo>
                        <a:pt x="40" y="160"/>
                      </a:lnTo>
                      <a:lnTo>
                        <a:pt x="40" y="159"/>
                      </a:lnTo>
                      <a:lnTo>
                        <a:pt x="41" y="160"/>
                      </a:lnTo>
                      <a:lnTo>
                        <a:pt x="42" y="160"/>
                      </a:lnTo>
                      <a:lnTo>
                        <a:pt x="44" y="161"/>
                      </a:lnTo>
                      <a:lnTo>
                        <a:pt x="45" y="161"/>
                      </a:lnTo>
                      <a:lnTo>
                        <a:pt x="46" y="161"/>
                      </a:lnTo>
                      <a:lnTo>
                        <a:pt x="46" y="160"/>
                      </a:lnTo>
                      <a:lnTo>
                        <a:pt x="47" y="161"/>
                      </a:lnTo>
                      <a:lnTo>
                        <a:pt x="48" y="161"/>
                      </a:lnTo>
                      <a:lnTo>
                        <a:pt x="49" y="161"/>
                      </a:lnTo>
                      <a:lnTo>
                        <a:pt x="50" y="160"/>
                      </a:lnTo>
                      <a:lnTo>
                        <a:pt x="51" y="161"/>
                      </a:lnTo>
                      <a:lnTo>
                        <a:pt x="51" y="162"/>
                      </a:lnTo>
                      <a:lnTo>
                        <a:pt x="52" y="162"/>
                      </a:lnTo>
                      <a:lnTo>
                        <a:pt x="53" y="162"/>
                      </a:lnTo>
                      <a:lnTo>
                        <a:pt x="54" y="162"/>
                      </a:lnTo>
                      <a:lnTo>
                        <a:pt x="53" y="161"/>
                      </a:lnTo>
                      <a:lnTo>
                        <a:pt x="53" y="160"/>
                      </a:lnTo>
                      <a:lnTo>
                        <a:pt x="55" y="159"/>
                      </a:lnTo>
                      <a:lnTo>
                        <a:pt x="56" y="159"/>
                      </a:lnTo>
                      <a:lnTo>
                        <a:pt x="58" y="161"/>
                      </a:lnTo>
                      <a:lnTo>
                        <a:pt x="59" y="161"/>
                      </a:lnTo>
                      <a:lnTo>
                        <a:pt x="60" y="161"/>
                      </a:lnTo>
                      <a:lnTo>
                        <a:pt x="61" y="161"/>
                      </a:lnTo>
                      <a:lnTo>
                        <a:pt x="62" y="161"/>
                      </a:lnTo>
                      <a:lnTo>
                        <a:pt x="63" y="161"/>
                      </a:lnTo>
                      <a:lnTo>
                        <a:pt x="64" y="161"/>
                      </a:lnTo>
                      <a:lnTo>
                        <a:pt x="65" y="161"/>
                      </a:lnTo>
                      <a:lnTo>
                        <a:pt x="67" y="161"/>
                      </a:lnTo>
                      <a:lnTo>
                        <a:pt x="67" y="160"/>
                      </a:lnTo>
                      <a:lnTo>
                        <a:pt x="70" y="159"/>
                      </a:lnTo>
                      <a:lnTo>
                        <a:pt x="71" y="159"/>
                      </a:lnTo>
                      <a:lnTo>
                        <a:pt x="73" y="159"/>
                      </a:lnTo>
                      <a:lnTo>
                        <a:pt x="74" y="159"/>
                      </a:lnTo>
                      <a:lnTo>
                        <a:pt x="76" y="159"/>
                      </a:lnTo>
                      <a:lnTo>
                        <a:pt x="77" y="159"/>
                      </a:lnTo>
                      <a:lnTo>
                        <a:pt x="78" y="159"/>
                      </a:lnTo>
                      <a:lnTo>
                        <a:pt x="79" y="158"/>
                      </a:lnTo>
                      <a:lnTo>
                        <a:pt x="80" y="158"/>
                      </a:lnTo>
                      <a:lnTo>
                        <a:pt x="81" y="158"/>
                      </a:lnTo>
                      <a:lnTo>
                        <a:pt x="83" y="158"/>
                      </a:lnTo>
                      <a:lnTo>
                        <a:pt x="84" y="158"/>
                      </a:lnTo>
                      <a:lnTo>
                        <a:pt x="85" y="159"/>
                      </a:lnTo>
                      <a:lnTo>
                        <a:pt x="86" y="159"/>
                      </a:lnTo>
                      <a:lnTo>
                        <a:pt x="87" y="159"/>
                      </a:lnTo>
                      <a:lnTo>
                        <a:pt x="88" y="160"/>
                      </a:lnTo>
                      <a:lnTo>
                        <a:pt x="89" y="160"/>
                      </a:lnTo>
                      <a:lnTo>
                        <a:pt x="89" y="161"/>
                      </a:lnTo>
                      <a:lnTo>
                        <a:pt x="90" y="162"/>
                      </a:lnTo>
                      <a:lnTo>
                        <a:pt x="91" y="162"/>
                      </a:lnTo>
                      <a:lnTo>
                        <a:pt x="91" y="163"/>
                      </a:lnTo>
                      <a:lnTo>
                        <a:pt x="91" y="164"/>
                      </a:lnTo>
                      <a:lnTo>
                        <a:pt x="92" y="165"/>
                      </a:lnTo>
                      <a:lnTo>
                        <a:pt x="93" y="166"/>
                      </a:lnTo>
                      <a:lnTo>
                        <a:pt x="94" y="166"/>
                      </a:lnTo>
                      <a:lnTo>
                        <a:pt x="95" y="166"/>
                      </a:lnTo>
                      <a:lnTo>
                        <a:pt x="96" y="166"/>
                      </a:lnTo>
                      <a:lnTo>
                        <a:pt x="97" y="167"/>
                      </a:lnTo>
                      <a:lnTo>
                        <a:pt x="98" y="168"/>
                      </a:lnTo>
                      <a:lnTo>
                        <a:pt x="99" y="168"/>
                      </a:lnTo>
                      <a:lnTo>
                        <a:pt x="100" y="169"/>
                      </a:lnTo>
                      <a:lnTo>
                        <a:pt x="100" y="170"/>
                      </a:lnTo>
                      <a:lnTo>
                        <a:pt x="100" y="171"/>
                      </a:lnTo>
                      <a:lnTo>
                        <a:pt x="101" y="171"/>
                      </a:lnTo>
                      <a:lnTo>
                        <a:pt x="102" y="171"/>
                      </a:lnTo>
                      <a:lnTo>
                        <a:pt x="103" y="171"/>
                      </a:lnTo>
                      <a:lnTo>
                        <a:pt x="103" y="172"/>
                      </a:lnTo>
                      <a:lnTo>
                        <a:pt x="103" y="173"/>
                      </a:lnTo>
                      <a:lnTo>
                        <a:pt x="103" y="174"/>
                      </a:lnTo>
                      <a:lnTo>
                        <a:pt x="104" y="174"/>
                      </a:lnTo>
                      <a:lnTo>
                        <a:pt x="104" y="175"/>
                      </a:lnTo>
                      <a:lnTo>
                        <a:pt x="105" y="175"/>
                      </a:lnTo>
                      <a:lnTo>
                        <a:pt x="105" y="176"/>
                      </a:lnTo>
                      <a:lnTo>
                        <a:pt x="106" y="176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10" y="174"/>
                      </a:lnTo>
                      <a:lnTo>
                        <a:pt x="110" y="173"/>
                      </a:lnTo>
                      <a:lnTo>
                        <a:pt x="111" y="173"/>
                      </a:lnTo>
                      <a:lnTo>
                        <a:pt x="112" y="174"/>
                      </a:lnTo>
                      <a:lnTo>
                        <a:pt x="113" y="173"/>
                      </a:lnTo>
                      <a:lnTo>
                        <a:pt x="114" y="172"/>
                      </a:lnTo>
                      <a:lnTo>
                        <a:pt x="115" y="169"/>
                      </a:lnTo>
                      <a:lnTo>
                        <a:pt x="116" y="168"/>
                      </a:lnTo>
                      <a:lnTo>
                        <a:pt x="117" y="167"/>
                      </a:lnTo>
                      <a:lnTo>
                        <a:pt x="117" y="163"/>
                      </a:lnTo>
                      <a:lnTo>
                        <a:pt x="117" y="162"/>
                      </a:lnTo>
                      <a:lnTo>
                        <a:pt x="118" y="161"/>
                      </a:lnTo>
                      <a:lnTo>
                        <a:pt x="120" y="161"/>
                      </a:lnTo>
                      <a:lnTo>
                        <a:pt x="121" y="160"/>
                      </a:lnTo>
                      <a:lnTo>
                        <a:pt x="122" y="159"/>
                      </a:lnTo>
                      <a:lnTo>
                        <a:pt x="123" y="159"/>
                      </a:lnTo>
                      <a:lnTo>
                        <a:pt x="124" y="159"/>
                      </a:lnTo>
                      <a:lnTo>
                        <a:pt x="125" y="158"/>
                      </a:lnTo>
                      <a:lnTo>
                        <a:pt x="126" y="158"/>
                      </a:lnTo>
                      <a:lnTo>
                        <a:pt x="127" y="158"/>
                      </a:lnTo>
                      <a:lnTo>
                        <a:pt x="129" y="158"/>
                      </a:lnTo>
                      <a:lnTo>
                        <a:pt x="130" y="158"/>
                      </a:lnTo>
                      <a:lnTo>
                        <a:pt x="131" y="159"/>
                      </a:lnTo>
                      <a:lnTo>
                        <a:pt x="132" y="160"/>
                      </a:lnTo>
                      <a:lnTo>
                        <a:pt x="134" y="161"/>
                      </a:lnTo>
                      <a:lnTo>
                        <a:pt x="135" y="161"/>
                      </a:lnTo>
                      <a:lnTo>
                        <a:pt x="136" y="161"/>
                      </a:lnTo>
                      <a:lnTo>
                        <a:pt x="136" y="163"/>
                      </a:lnTo>
                      <a:lnTo>
                        <a:pt x="137" y="164"/>
                      </a:lnTo>
                      <a:lnTo>
                        <a:pt x="138" y="164"/>
                      </a:lnTo>
                      <a:lnTo>
                        <a:pt x="139" y="163"/>
                      </a:lnTo>
                      <a:lnTo>
                        <a:pt x="140" y="162"/>
                      </a:lnTo>
                      <a:lnTo>
                        <a:pt x="141" y="163"/>
                      </a:lnTo>
                      <a:lnTo>
                        <a:pt x="142" y="163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3" y="161"/>
                      </a:lnTo>
                      <a:lnTo>
                        <a:pt x="142" y="159"/>
                      </a:lnTo>
                      <a:lnTo>
                        <a:pt x="142" y="158"/>
                      </a:lnTo>
                      <a:lnTo>
                        <a:pt x="141" y="157"/>
                      </a:lnTo>
                      <a:lnTo>
                        <a:pt x="141" y="156"/>
                      </a:lnTo>
                      <a:lnTo>
                        <a:pt x="141" y="154"/>
                      </a:lnTo>
                      <a:lnTo>
                        <a:pt x="142" y="153"/>
                      </a:lnTo>
                      <a:lnTo>
                        <a:pt x="142" y="152"/>
                      </a:lnTo>
                      <a:lnTo>
                        <a:pt x="142" y="150"/>
                      </a:lnTo>
                      <a:lnTo>
                        <a:pt x="142" y="149"/>
                      </a:lnTo>
                      <a:lnTo>
                        <a:pt x="142" y="148"/>
                      </a:lnTo>
                      <a:lnTo>
                        <a:pt x="141" y="148"/>
                      </a:lnTo>
                      <a:lnTo>
                        <a:pt x="142" y="147"/>
                      </a:lnTo>
                      <a:lnTo>
                        <a:pt x="142" y="146"/>
                      </a:lnTo>
                      <a:lnTo>
                        <a:pt x="143" y="146"/>
                      </a:lnTo>
                      <a:lnTo>
                        <a:pt x="144" y="147"/>
                      </a:lnTo>
                      <a:lnTo>
                        <a:pt x="145" y="147"/>
                      </a:lnTo>
                      <a:lnTo>
                        <a:pt x="146" y="147"/>
                      </a:lnTo>
                      <a:lnTo>
                        <a:pt x="147" y="149"/>
                      </a:lnTo>
                      <a:lnTo>
                        <a:pt x="148" y="149"/>
                      </a:lnTo>
                      <a:lnTo>
                        <a:pt x="149" y="148"/>
                      </a:lnTo>
                      <a:lnTo>
                        <a:pt x="149" y="147"/>
                      </a:lnTo>
                      <a:lnTo>
                        <a:pt x="152" y="147"/>
                      </a:lnTo>
                      <a:lnTo>
                        <a:pt x="153" y="146"/>
                      </a:lnTo>
                      <a:lnTo>
                        <a:pt x="154" y="145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4"/>
                      </a:lnTo>
                      <a:lnTo>
                        <a:pt x="157" y="143"/>
                      </a:lnTo>
                      <a:lnTo>
                        <a:pt x="158" y="142"/>
                      </a:lnTo>
                      <a:lnTo>
                        <a:pt x="159" y="142"/>
                      </a:lnTo>
                      <a:lnTo>
                        <a:pt x="160" y="141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4" y="141"/>
                      </a:lnTo>
                      <a:lnTo>
                        <a:pt x="165" y="141"/>
                      </a:lnTo>
                      <a:lnTo>
                        <a:pt x="166" y="142"/>
                      </a:lnTo>
                      <a:lnTo>
                        <a:pt x="167" y="143"/>
                      </a:lnTo>
                      <a:lnTo>
                        <a:pt x="167" y="144"/>
                      </a:lnTo>
                      <a:lnTo>
                        <a:pt x="167" y="145"/>
                      </a:lnTo>
                      <a:lnTo>
                        <a:pt x="168" y="147"/>
                      </a:lnTo>
                      <a:lnTo>
                        <a:pt x="169" y="148"/>
                      </a:lnTo>
                      <a:lnTo>
                        <a:pt x="169" y="149"/>
                      </a:lnTo>
                      <a:lnTo>
                        <a:pt x="169" y="151"/>
                      </a:lnTo>
                      <a:lnTo>
                        <a:pt x="168" y="151"/>
                      </a:lnTo>
                      <a:lnTo>
                        <a:pt x="168" y="152"/>
                      </a:lnTo>
                      <a:lnTo>
                        <a:pt x="171" y="153"/>
                      </a:lnTo>
                      <a:lnTo>
                        <a:pt x="170" y="154"/>
                      </a:lnTo>
                      <a:lnTo>
                        <a:pt x="169" y="156"/>
                      </a:lnTo>
                      <a:lnTo>
                        <a:pt x="169" y="157"/>
                      </a:lnTo>
                      <a:lnTo>
                        <a:pt x="169" y="158"/>
                      </a:lnTo>
                      <a:lnTo>
                        <a:pt x="170" y="158"/>
                      </a:lnTo>
                      <a:lnTo>
                        <a:pt x="171" y="158"/>
                      </a:lnTo>
                      <a:lnTo>
                        <a:pt x="172" y="159"/>
                      </a:lnTo>
                      <a:lnTo>
                        <a:pt x="173" y="159"/>
                      </a:lnTo>
                      <a:lnTo>
                        <a:pt x="174" y="160"/>
                      </a:lnTo>
                      <a:lnTo>
                        <a:pt x="176" y="159"/>
                      </a:lnTo>
                      <a:lnTo>
                        <a:pt x="177" y="158"/>
                      </a:lnTo>
                      <a:lnTo>
                        <a:pt x="179" y="158"/>
                      </a:lnTo>
                      <a:lnTo>
                        <a:pt x="179" y="157"/>
                      </a:lnTo>
                      <a:lnTo>
                        <a:pt x="179" y="156"/>
                      </a:lnTo>
                      <a:lnTo>
                        <a:pt x="180" y="155"/>
                      </a:lnTo>
                      <a:lnTo>
                        <a:pt x="181" y="155"/>
                      </a:lnTo>
                      <a:lnTo>
                        <a:pt x="183" y="155"/>
                      </a:lnTo>
                      <a:lnTo>
                        <a:pt x="184" y="154"/>
                      </a:lnTo>
                      <a:lnTo>
                        <a:pt x="184" y="153"/>
                      </a:lnTo>
                      <a:lnTo>
                        <a:pt x="185" y="152"/>
                      </a:lnTo>
                      <a:lnTo>
                        <a:pt x="185" y="150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7" y="148"/>
                      </a:lnTo>
                      <a:lnTo>
                        <a:pt x="188" y="148"/>
                      </a:lnTo>
                      <a:lnTo>
                        <a:pt x="188" y="147"/>
                      </a:lnTo>
                      <a:lnTo>
                        <a:pt x="187" y="147"/>
                      </a:lnTo>
                      <a:lnTo>
                        <a:pt x="188" y="146"/>
                      </a:lnTo>
                      <a:lnTo>
                        <a:pt x="189" y="146"/>
                      </a:lnTo>
                      <a:lnTo>
                        <a:pt x="189" y="144"/>
                      </a:lnTo>
                      <a:lnTo>
                        <a:pt x="190" y="144"/>
                      </a:lnTo>
                      <a:lnTo>
                        <a:pt x="190" y="143"/>
                      </a:lnTo>
                      <a:lnTo>
                        <a:pt x="191" y="143"/>
                      </a:lnTo>
                      <a:lnTo>
                        <a:pt x="192" y="143"/>
                      </a:lnTo>
                      <a:lnTo>
                        <a:pt x="193" y="143"/>
                      </a:lnTo>
                      <a:lnTo>
                        <a:pt x="193" y="142"/>
                      </a:lnTo>
                      <a:lnTo>
                        <a:pt x="193" y="141"/>
                      </a:lnTo>
                      <a:lnTo>
                        <a:pt x="194" y="140"/>
                      </a:lnTo>
                      <a:lnTo>
                        <a:pt x="195" y="140"/>
                      </a:lnTo>
                      <a:lnTo>
                        <a:pt x="195" y="139"/>
                      </a:lnTo>
                      <a:lnTo>
                        <a:pt x="196" y="137"/>
                      </a:lnTo>
                      <a:lnTo>
                        <a:pt x="197" y="136"/>
                      </a:lnTo>
                      <a:lnTo>
                        <a:pt x="197" y="135"/>
                      </a:lnTo>
                      <a:lnTo>
                        <a:pt x="196" y="134"/>
                      </a:lnTo>
                      <a:lnTo>
                        <a:pt x="197" y="133"/>
                      </a:lnTo>
                      <a:lnTo>
                        <a:pt x="196" y="131"/>
                      </a:lnTo>
                      <a:lnTo>
                        <a:pt x="196" y="130"/>
                      </a:lnTo>
                      <a:lnTo>
                        <a:pt x="195" y="129"/>
                      </a:lnTo>
                      <a:lnTo>
                        <a:pt x="195" y="128"/>
                      </a:lnTo>
                      <a:lnTo>
                        <a:pt x="195" y="127"/>
                      </a:lnTo>
                      <a:lnTo>
                        <a:pt x="195" y="125"/>
                      </a:lnTo>
                      <a:lnTo>
                        <a:pt x="196" y="123"/>
                      </a:lnTo>
                      <a:lnTo>
                        <a:pt x="196" y="122"/>
                      </a:lnTo>
                      <a:lnTo>
                        <a:pt x="197" y="121"/>
                      </a:lnTo>
                      <a:lnTo>
                        <a:pt x="197" y="120"/>
                      </a:lnTo>
                      <a:lnTo>
                        <a:pt x="197" y="119"/>
                      </a:lnTo>
                      <a:lnTo>
                        <a:pt x="197" y="118"/>
                      </a:lnTo>
                      <a:lnTo>
                        <a:pt x="197" y="117"/>
                      </a:lnTo>
                      <a:lnTo>
                        <a:pt x="197" y="116"/>
                      </a:lnTo>
                      <a:lnTo>
                        <a:pt x="198" y="117"/>
                      </a:lnTo>
                      <a:lnTo>
                        <a:pt x="199" y="117"/>
                      </a:lnTo>
                      <a:lnTo>
                        <a:pt x="199" y="116"/>
                      </a:lnTo>
                      <a:lnTo>
                        <a:pt x="200" y="115"/>
                      </a:lnTo>
                      <a:lnTo>
                        <a:pt x="201" y="115"/>
                      </a:lnTo>
                      <a:lnTo>
                        <a:pt x="202" y="113"/>
                      </a:lnTo>
                      <a:lnTo>
                        <a:pt x="203" y="113"/>
                      </a:lnTo>
                      <a:lnTo>
                        <a:pt x="204" y="111"/>
                      </a:lnTo>
                      <a:lnTo>
                        <a:pt x="205" y="111"/>
                      </a:lnTo>
                      <a:lnTo>
                        <a:pt x="207" y="110"/>
                      </a:lnTo>
                      <a:lnTo>
                        <a:pt x="209" y="110"/>
                      </a:lnTo>
                      <a:lnTo>
                        <a:pt x="210" y="110"/>
                      </a:lnTo>
                      <a:lnTo>
                        <a:pt x="211" y="110"/>
                      </a:lnTo>
                      <a:lnTo>
                        <a:pt x="212" y="111"/>
                      </a:lnTo>
                      <a:lnTo>
                        <a:pt x="212" y="112"/>
                      </a:lnTo>
                      <a:lnTo>
                        <a:pt x="213" y="114"/>
                      </a:lnTo>
                      <a:lnTo>
                        <a:pt x="214" y="114"/>
                      </a:lnTo>
                      <a:lnTo>
                        <a:pt x="216" y="113"/>
                      </a:lnTo>
                      <a:lnTo>
                        <a:pt x="217" y="113"/>
                      </a:lnTo>
                      <a:lnTo>
                        <a:pt x="218" y="112"/>
                      </a:lnTo>
                      <a:lnTo>
                        <a:pt x="218" y="111"/>
                      </a:lnTo>
                      <a:lnTo>
                        <a:pt x="219" y="110"/>
                      </a:lnTo>
                      <a:lnTo>
                        <a:pt x="220" y="110"/>
                      </a:lnTo>
                      <a:lnTo>
                        <a:pt x="221" y="110"/>
                      </a:lnTo>
                      <a:lnTo>
                        <a:pt x="221" y="111"/>
                      </a:lnTo>
                      <a:lnTo>
                        <a:pt x="222" y="111"/>
                      </a:lnTo>
                      <a:lnTo>
                        <a:pt x="222" y="112"/>
                      </a:lnTo>
                      <a:lnTo>
                        <a:pt x="223" y="113"/>
                      </a:lnTo>
                      <a:lnTo>
                        <a:pt x="224" y="112"/>
                      </a:lnTo>
                      <a:lnTo>
                        <a:pt x="226" y="112"/>
                      </a:lnTo>
                      <a:lnTo>
                        <a:pt x="228" y="113"/>
                      </a:lnTo>
                      <a:lnTo>
                        <a:pt x="229" y="113"/>
                      </a:lnTo>
                      <a:lnTo>
                        <a:pt x="230" y="113"/>
                      </a:lnTo>
                      <a:lnTo>
                        <a:pt x="231" y="112"/>
                      </a:lnTo>
                      <a:lnTo>
                        <a:pt x="232" y="112"/>
                      </a:lnTo>
                      <a:lnTo>
                        <a:pt x="233" y="111"/>
                      </a:lnTo>
                      <a:lnTo>
                        <a:pt x="233" y="110"/>
                      </a:lnTo>
                      <a:lnTo>
                        <a:pt x="234" y="110"/>
                      </a:lnTo>
                      <a:lnTo>
                        <a:pt x="235" y="109"/>
                      </a:lnTo>
                      <a:lnTo>
                        <a:pt x="237" y="108"/>
                      </a:lnTo>
                      <a:lnTo>
                        <a:pt x="239" y="109"/>
                      </a:lnTo>
                      <a:lnTo>
                        <a:pt x="241" y="109"/>
                      </a:lnTo>
                      <a:lnTo>
                        <a:pt x="243" y="108"/>
                      </a:lnTo>
                      <a:lnTo>
                        <a:pt x="244" y="108"/>
                      </a:lnTo>
                      <a:lnTo>
                        <a:pt x="245" y="108"/>
                      </a:lnTo>
                      <a:lnTo>
                        <a:pt x="246" y="108"/>
                      </a:lnTo>
                      <a:lnTo>
                        <a:pt x="247" y="108"/>
                      </a:lnTo>
                      <a:lnTo>
                        <a:pt x="248" y="107"/>
                      </a:lnTo>
                      <a:lnTo>
                        <a:pt x="250" y="107"/>
                      </a:lnTo>
                      <a:lnTo>
                        <a:pt x="253" y="105"/>
                      </a:lnTo>
                      <a:lnTo>
                        <a:pt x="255" y="104"/>
                      </a:lnTo>
                      <a:lnTo>
                        <a:pt x="258" y="103"/>
                      </a:lnTo>
                      <a:lnTo>
                        <a:pt x="259" y="103"/>
                      </a:lnTo>
                      <a:lnTo>
                        <a:pt x="260" y="103"/>
                      </a:lnTo>
                      <a:lnTo>
                        <a:pt x="261" y="103"/>
                      </a:lnTo>
                      <a:lnTo>
                        <a:pt x="261" y="105"/>
                      </a:lnTo>
                      <a:lnTo>
                        <a:pt x="259" y="108"/>
                      </a:lnTo>
                      <a:lnTo>
                        <a:pt x="259" y="109"/>
                      </a:lnTo>
                      <a:lnTo>
                        <a:pt x="260" y="110"/>
                      </a:lnTo>
                      <a:lnTo>
                        <a:pt x="261" y="110"/>
                      </a:lnTo>
                      <a:lnTo>
                        <a:pt x="262" y="110"/>
                      </a:lnTo>
                      <a:lnTo>
                        <a:pt x="263" y="110"/>
                      </a:lnTo>
                      <a:lnTo>
                        <a:pt x="264" y="110"/>
                      </a:lnTo>
                      <a:lnTo>
                        <a:pt x="265" y="109"/>
                      </a:lnTo>
                      <a:lnTo>
                        <a:pt x="266" y="109"/>
                      </a:lnTo>
                      <a:lnTo>
                        <a:pt x="268" y="109"/>
                      </a:lnTo>
                      <a:lnTo>
                        <a:pt x="269" y="109"/>
                      </a:lnTo>
                      <a:lnTo>
                        <a:pt x="271" y="108"/>
                      </a:lnTo>
                      <a:lnTo>
                        <a:pt x="275" y="106"/>
                      </a:lnTo>
                      <a:lnTo>
                        <a:pt x="276" y="106"/>
                      </a:lnTo>
                      <a:lnTo>
                        <a:pt x="278" y="106"/>
                      </a:lnTo>
                      <a:lnTo>
                        <a:pt x="278" y="105"/>
                      </a:lnTo>
                      <a:lnTo>
                        <a:pt x="279" y="104"/>
                      </a:lnTo>
                      <a:lnTo>
                        <a:pt x="278" y="103"/>
                      </a:lnTo>
                      <a:lnTo>
                        <a:pt x="278" y="102"/>
                      </a:lnTo>
                      <a:lnTo>
                        <a:pt x="278" y="100"/>
                      </a:lnTo>
                      <a:lnTo>
                        <a:pt x="277" y="99"/>
                      </a:lnTo>
                      <a:lnTo>
                        <a:pt x="277" y="98"/>
                      </a:lnTo>
                      <a:lnTo>
                        <a:pt x="278" y="97"/>
                      </a:lnTo>
                      <a:lnTo>
                        <a:pt x="277" y="96"/>
                      </a:lnTo>
                      <a:lnTo>
                        <a:pt x="277" y="95"/>
                      </a:lnTo>
                      <a:lnTo>
                        <a:pt x="277" y="94"/>
                      </a:lnTo>
                      <a:lnTo>
                        <a:pt x="277" y="93"/>
                      </a:lnTo>
                      <a:lnTo>
                        <a:pt x="278" y="92"/>
                      </a:lnTo>
                      <a:lnTo>
                        <a:pt x="279" y="91"/>
                      </a:lnTo>
                      <a:lnTo>
                        <a:pt x="279" y="90"/>
                      </a:lnTo>
                      <a:lnTo>
                        <a:pt x="280" y="89"/>
                      </a:lnTo>
                      <a:lnTo>
                        <a:pt x="279" y="89"/>
                      </a:lnTo>
                      <a:lnTo>
                        <a:pt x="278" y="87"/>
                      </a:lnTo>
                      <a:lnTo>
                        <a:pt x="278" y="85"/>
                      </a:lnTo>
                      <a:lnTo>
                        <a:pt x="278" y="84"/>
                      </a:lnTo>
                      <a:lnTo>
                        <a:pt x="278" y="83"/>
                      </a:lnTo>
                      <a:lnTo>
                        <a:pt x="279" y="81"/>
                      </a:lnTo>
                      <a:lnTo>
                        <a:pt x="280" y="80"/>
                      </a:lnTo>
                      <a:lnTo>
                        <a:pt x="281" y="80"/>
                      </a:lnTo>
                      <a:lnTo>
                        <a:pt x="282" y="81"/>
                      </a:lnTo>
                      <a:lnTo>
                        <a:pt x="283" y="81"/>
                      </a:lnTo>
                      <a:lnTo>
                        <a:pt x="284" y="81"/>
                      </a:lnTo>
                      <a:lnTo>
                        <a:pt x="285" y="80"/>
                      </a:lnTo>
                      <a:lnTo>
                        <a:pt x="286" y="79"/>
                      </a:lnTo>
                      <a:lnTo>
                        <a:pt x="287" y="79"/>
                      </a:lnTo>
                      <a:lnTo>
                        <a:pt x="288" y="79"/>
                      </a:lnTo>
                      <a:lnTo>
                        <a:pt x="289" y="79"/>
                      </a:lnTo>
                      <a:lnTo>
                        <a:pt x="289" y="80"/>
                      </a:lnTo>
                      <a:lnTo>
                        <a:pt x="290" y="80"/>
                      </a:lnTo>
                      <a:lnTo>
                        <a:pt x="290" y="79"/>
                      </a:lnTo>
                      <a:lnTo>
                        <a:pt x="290" y="78"/>
                      </a:lnTo>
                      <a:lnTo>
                        <a:pt x="289" y="78"/>
                      </a:lnTo>
                      <a:lnTo>
                        <a:pt x="290" y="77"/>
                      </a:lnTo>
                      <a:lnTo>
                        <a:pt x="290" y="76"/>
                      </a:lnTo>
                      <a:lnTo>
                        <a:pt x="291" y="75"/>
                      </a:lnTo>
                      <a:lnTo>
                        <a:pt x="291" y="74"/>
                      </a:lnTo>
                      <a:lnTo>
                        <a:pt x="291" y="73"/>
                      </a:lnTo>
                      <a:lnTo>
                        <a:pt x="292" y="73"/>
                      </a:lnTo>
                      <a:lnTo>
                        <a:pt x="293" y="72"/>
                      </a:lnTo>
                      <a:lnTo>
                        <a:pt x="292" y="71"/>
                      </a:lnTo>
                      <a:lnTo>
                        <a:pt x="293" y="70"/>
                      </a:lnTo>
                      <a:lnTo>
                        <a:pt x="294" y="69"/>
                      </a:lnTo>
                      <a:lnTo>
                        <a:pt x="294" y="66"/>
                      </a:lnTo>
                      <a:lnTo>
                        <a:pt x="295" y="66"/>
                      </a:lnTo>
                      <a:lnTo>
                        <a:pt x="296" y="66"/>
                      </a:lnTo>
                      <a:lnTo>
                        <a:pt x="297" y="66"/>
                      </a:lnTo>
                      <a:lnTo>
                        <a:pt x="297" y="67"/>
                      </a:lnTo>
                      <a:lnTo>
                        <a:pt x="298" y="68"/>
                      </a:lnTo>
                      <a:lnTo>
                        <a:pt x="299" y="68"/>
                      </a:lnTo>
                      <a:lnTo>
                        <a:pt x="300" y="67"/>
                      </a:lnTo>
                      <a:lnTo>
                        <a:pt x="300" y="66"/>
                      </a:lnTo>
                      <a:lnTo>
                        <a:pt x="301" y="65"/>
                      </a:lnTo>
                      <a:lnTo>
                        <a:pt x="301" y="64"/>
                      </a:lnTo>
                      <a:lnTo>
                        <a:pt x="301" y="63"/>
                      </a:lnTo>
                      <a:lnTo>
                        <a:pt x="299" y="63"/>
                      </a:lnTo>
                      <a:lnTo>
                        <a:pt x="299" y="62"/>
                      </a:lnTo>
                      <a:lnTo>
                        <a:pt x="299" y="61"/>
                      </a:lnTo>
                      <a:lnTo>
                        <a:pt x="299" y="60"/>
                      </a:lnTo>
                      <a:lnTo>
                        <a:pt x="297" y="58"/>
                      </a:lnTo>
                      <a:lnTo>
                        <a:pt x="296" y="57"/>
                      </a:lnTo>
                      <a:lnTo>
                        <a:pt x="295" y="56"/>
                      </a:lnTo>
                      <a:lnTo>
                        <a:pt x="296" y="55"/>
                      </a:lnTo>
                      <a:lnTo>
                        <a:pt x="297" y="54"/>
                      </a:lnTo>
                      <a:lnTo>
                        <a:pt x="299" y="52"/>
                      </a:lnTo>
                      <a:lnTo>
                        <a:pt x="299" y="51"/>
                      </a:lnTo>
                      <a:lnTo>
                        <a:pt x="299" y="50"/>
                      </a:lnTo>
                      <a:lnTo>
                        <a:pt x="298" y="49"/>
                      </a:lnTo>
                      <a:lnTo>
                        <a:pt x="296" y="49"/>
                      </a:lnTo>
                      <a:lnTo>
                        <a:pt x="295" y="49"/>
                      </a:lnTo>
                      <a:lnTo>
                        <a:pt x="295" y="47"/>
                      </a:lnTo>
                      <a:lnTo>
                        <a:pt x="296" y="47"/>
                      </a:lnTo>
                      <a:lnTo>
                        <a:pt x="297" y="46"/>
                      </a:lnTo>
                      <a:lnTo>
                        <a:pt x="298" y="45"/>
                      </a:lnTo>
                      <a:lnTo>
                        <a:pt x="299" y="44"/>
                      </a:lnTo>
                      <a:lnTo>
                        <a:pt x="299" y="43"/>
                      </a:lnTo>
                      <a:lnTo>
                        <a:pt x="298" y="41"/>
                      </a:lnTo>
                      <a:lnTo>
                        <a:pt x="298" y="40"/>
                      </a:lnTo>
                      <a:lnTo>
                        <a:pt x="299" y="39"/>
                      </a:lnTo>
                      <a:lnTo>
                        <a:pt x="300" y="38"/>
                      </a:lnTo>
                      <a:lnTo>
                        <a:pt x="302" y="39"/>
                      </a:lnTo>
                      <a:lnTo>
                        <a:pt x="303" y="38"/>
                      </a:lnTo>
                      <a:lnTo>
                        <a:pt x="303" y="37"/>
                      </a:lnTo>
                      <a:lnTo>
                        <a:pt x="304" y="36"/>
                      </a:lnTo>
                      <a:lnTo>
                        <a:pt x="305" y="35"/>
                      </a:lnTo>
                      <a:lnTo>
                        <a:pt x="306" y="35"/>
                      </a:lnTo>
                      <a:lnTo>
                        <a:pt x="307" y="35"/>
                      </a:lnTo>
                      <a:lnTo>
                        <a:pt x="309" y="35"/>
                      </a:lnTo>
                      <a:lnTo>
                        <a:pt x="311" y="36"/>
                      </a:lnTo>
                      <a:lnTo>
                        <a:pt x="313" y="38"/>
                      </a:lnTo>
                      <a:lnTo>
                        <a:pt x="314" y="39"/>
                      </a:lnTo>
                      <a:lnTo>
                        <a:pt x="315" y="39"/>
                      </a:lnTo>
                      <a:lnTo>
                        <a:pt x="316" y="39"/>
                      </a:lnTo>
                      <a:lnTo>
                        <a:pt x="316" y="38"/>
                      </a:lnTo>
                      <a:lnTo>
                        <a:pt x="317" y="37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2"/>
                      </a:lnTo>
                      <a:lnTo>
                        <a:pt x="322" y="30"/>
                      </a:lnTo>
                      <a:lnTo>
                        <a:pt x="321" y="29"/>
                      </a:lnTo>
                      <a:lnTo>
                        <a:pt x="320" y="28"/>
                      </a:lnTo>
                      <a:lnTo>
                        <a:pt x="319" y="26"/>
                      </a:lnTo>
                      <a:lnTo>
                        <a:pt x="319" y="25"/>
                      </a:lnTo>
                      <a:lnTo>
                        <a:pt x="320" y="24"/>
                      </a:lnTo>
                      <a:lnTo>
                        <a:pt x="321" y="23"/>
                      </a:lnTo>
                      <a:lnTo>
                        <a:pt x="322" y="22"/>
                      </a:lnTo>
                      <a:lnTo>
                        <a:pt x="325" y="21"/>
                      </a:lnTo>
                      <a:lnTo>
                        <a:pt x="326" y="19"/>
                      </a:lnTo>
                      <a:lnTo>
                        <a:pt x="326" y="18"/>
                      </a:lnTo>
                      <a:lnTo>
                        <a:pt x="327" y="17"/>
                      </a:lnTo>
                      <a:lnTo>
                        <a:pt x="328" y="14"/>
                      </a:lnTo>
                      <a:lnTo>
                        <a:pt x="327" y="13"/>
                      </a:lnTo>
                      <a:lnTo>
                        <a:pt x="328" y="12"/>
                      </a:lnTo>
                      <a:lnTo>
                        <a:pt x="329" y="11"/>
                      </a:lnTo>
                      <a:lnTo>
                        <a:pt x="330" y="10"/>
                      </a:lnTo>
                      <a:lnTo>
                        <a:pt x="330" y="9"/>
                      </a:lnTo>
                      <a:lnTo>
                        <a:pt x="332" y="8"/>
                      </a:lnTo>
                      <a:lnTo>
                        <a:pt x="332" y="7"/>
                      </a:lnTo>
                      <a:lnTo>
                        <a:pt x="332" y="5"/>
                      </a:lnTo>
                      <a:lnTo>
                        <a:pt x="332" y="4"/>
                      </a:lnTo>
                      <a:lnTo>
                        <a:pt x="332" y="3"/>
                      </a:lnTo>
                      <a:lnTo>
                        <a:pt x="332" y="2"/>
                      </a:lnTo>
                      <a:lnTo>
                        <a:pt x="332" y="0"/>
                      </a:lnTo>
                      <a:lnTo>
                        <a:pt x="345" y="1"/>
                      </a:lnTo>
                      <a:lnTo>
                        <a:pt x="386" y="0"/>
                      </a:lnTo>
                      <a:lnTo>
                        <a:pt x="412" y="0"/>
                      </a:lnTo>
                      <a:lnTo>
                        <a:pt x="413" y="0"/>
                      </a:lnTo>
                      <a:lnTo>
                        <a:pt x="414" y="1"/>
                      </a:lnTo>
                      <a:lnTo>
                        <a:pt x="415" y="2"/>
                      </a:lnTo>
                      <a:lnTo>
                        <a:pt x="416" y="2"/>
                      </a:lnTo>
                      <a:lnTo>
                        <a:pt x="417" y="4"/>
                      </a:lnTo>
                      <a:lnTo>
                        <a:pt x="418" y="4"/>
                      </a:lnTo>
                      <a:lnTo>
                        <a:pt x="418" y="5"/>
                      </a:lnTo>
                      <a:lnTo>
                        <a:pt x="419" y="5"/>
                      </a:lnTo>
                      <a:lnTo>
                        <a:pt x="420" y="5"/>
                      </a:lnTo>
                      <a:lnTo>
                        <a:pt x="421" y="5"/>
                      </a:lnTo>
                      <a:lnTo>
                        <a:pt x="421" y="6"/>
                      </a:lnTo>
                      <a:lnTo>
                        <a:pt x="422" y="6"/>
                      </a:lnTo>
                      <a:lnTo>
                        <a:pt x="423" y="6"/>
                      </a:lnTo>
                      <a:lnTo>
                        <a:pt x="424" y="6"/>
                      </a:lnTo>
                      <a:lnTo>
                        <a:pt x="424" y="7"/>
                      </a:lnTo>
                      <a:lnTo>
                        <a:pt x="425" y="7"/>
                      </a:lnTo>
                      <a:lnTo>
                        <a:pt x="426" y="7"/>
                      </a:lnTo>
                      <a:lnTo>
                        <a:pt x="427" y="9"/>
                      </a:lnTo>
                      <a:lnTo>
                        <a:pt x="428" y="10"/>
                      </a:lnTo>
                      <a:lnTo>
                        <a:pt x="429" y="11"/>
                      </a:lnTo>
                      <a:lnTo>
                        <a:pt x="430" y="11"/>
                      </a:lnTo>
                      <a:lnTo>
                        <a:pt x="431" y="12"/>
                      </a:lnTo>
                      <a:lnTo>
                        <a:pt x="431" y="13"/>
                      </a:lnTo>
                      <a:lnTo>
                        <a:pt x="432" y="13"/>
                      </a:lnTo>
                      <a:lnTo>
                        <a:pt x="432" y="14"/>
                      </a:lnTo>
                      <a:lnTo>
                        <a:pt x="431" y="14"/>
                      </a:lnTo>
                      <a:lnTo>
                        <a:pt x="432" y="15"/>
                      </a:lnTo>
                      <a:lnTo>
                        <a:pt x="432" y="16"/>
                      </a:lnTo>
                      <a:lnTo>
                        <a:pt x="433" y="16"/>
                      </a:lnTo>
                      <a:lnTo>
                        <a:pt x="433" y="17"/>
                      </a:lnTo>
                      <a:lnTo>
                        <a:pt x="432" y="18"/>
                      </a:lnTo>
                      <a:lnTo>
                        <a:pt x="432" y="19"/>
                      </a:lnTo>
                      <a:lnTo>
                        <a:pt x="431" y="20"/>
                      </a:lnTo>
                      <a:lnTo>
                        <a:pt x="432" y="21"/>
                      </a:lnTo>
                      <a:lnTo>
                        <a:pt x="432" y="22"/>
                      </a:lnTo>
                      <a:lnTo>
                        <a:pt x="433" y="22"/>
                      </a:lnTo>
                      <a:lnTo>
                        <a:pt x="434" y="23"/>
                      </a:lnTo>
                      <a:lnTo>
                        <a:pt x="435" y="25"/>
                      </a:lnTo>
                      <a:lnTo>
                        <a:pt x="435" y="26"/>
                      </a:lnTo>
                      <a:lnTo>
                        <a:pt x="435" y="27"/>
                      </a:lnTo>
                      <a:lnTo>
                        <a:pt x="436" y="27"/>
                      </a:lnTo>
                      <a:lnTo>
                        <a:pt x="437" y="28"/>
                      </a:lnTo>
                      <a:lnTo>
                        <a:pt x="438" y="28"/>
                      </a:lnTo>
                      <a:lnTo>
                        <a:pt x="439" y="29"/>
                      </a:lnTo>
                      <a:lnTo>
                        <a:pt x="440" y="30"/>
                      </a:lnTo>
                      <a:lnTo>
                        <a:pt x="441" y="31"/>
                      </a:lnTo>
                      <a:lnTo>
                        <a:pt x="442" y="31"/>
                      </a:lnTo>
                      <a:lnTo>
                        <a:pt x="442" y="30"/>
                      </a:lnTo>
                      <a:lnTo>
                        <a:pt x="443" y="31"/>
                      </a:lnTo>
                      <a:lnTo>
                        <a:pt x="444" y="32"/>
                      </a:lnTo>
                      <a:lnTo>
                        <a:pt x="445" y="32"/>
                      </a:lnTo>
                      <a:lnTo>
                        <a:pt x="445" y="33"/>
                      </a:lnTo>
                      <a:lnTo>
                        <a:pt x="445" y="34"/>
                      </a:lnTo>
                      <a:lnTo>
                        <a:pt x="445" y="35"/>
                      </a:lnTo>
                      <a:lnTo>
                        <a:pt x="445" y="36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39"/>
                      </a:lnTo>
                      <a:lnTo>
                        <a:pt x="448" y="41"/>
                      </a:lnTo>
                      <a:lnTo>
                        <a:pt x="449" y="41"/>
                      </a:lnTo>
                      <a:lnTo>
                        <a:pt x="449" y="42"/>
                      </a:lnTo>
                      <a:lnTo>
                        <a:pt x="451" y="41"/>
                      </a:lnTo>
                      <a:lnTo>
                        <a:pt x="451" y="40"/>
                      </a:lnTo>
                      <a:lnTo>
                        <a:pt x="452" y="40"/>
                      </a:lnTo>
                      <a:lnTo>
                        <a:pt x="453" y="40"/>
                      </a:lnTo>
                      <a:lnTo>
                        <a:pt x="454" y="38"/>
                      </a:lnTo>
                      <a:lnTo>
                        <a:pt x="455" y="37"/>
                      </a:lnTo>
                      <a:lnTo>
                        <a:pt x="456" y="38"/>
                      </a:lnTo>
                      <a:lnTo>
                        <a:pt x="457" y="40"/>
                      </a:lnTo>
                      <a:lnTo>
                        <a:pt x="458" y="40"/>
                      </a:lnTo>
                      <a:lnTo>
                        <a:pt x="459" y="41"/>
                      </a:lnTo>
                      <a:lnTo>
                        <a:pt x="460" y="41"/>
                      </a:lnTo>
                      <a:lnTo>
                        <a:pt x="461" y="41"/>
                      </a:lnTo>
                      <a:lnTo>
                        <a:pt x="462" y="41"/>
                      </a:lnTo>
                      <a:lnTo>
                        <a:pt x="463" y="41"/>
                      </a:lnTo>
                      <a:lnTo>
                        <a:pt x="464" y="41"/>
                      </a:lnTo>
                      <a:lnTo>
                        <a:pt x="465" y="42"/>
                      </a:lnTo>
                      <a:lnTo>
                        <a:pt x="466" y="43"/>
                      </a:lnTo>
                      <a:lnTo>
                        <a:pt x="466" y="44"/>
                      </a:lnTo>
                      <a:lnTo>
                        <a:pt x="466" y="46"/>
                      </a:lnTo>
                      <a:lnTo>
                        <a:pt x="465" y="48"/>
                      </a:lnTo>
                      <a:lnTo>
                        <a:pt x="465" y="49"/>
                      </a:lnTo>
                      <a:lnTo>
                        <a:pt x="466" y="52"/>
                      </a:lnTo>
                      <a:lnTo>
                        <a:pt x="466" y="53"/>
                      </a:lnTo>
                      <a:lnTo>
                        <a:pt x="466" y="54"/>
                      </a:lnTo>
                      <a:lnTo>
                        <a:pt x="466" y="55"/>
                      </a:lnTo>
                      <a:lnTo>
                        <a:pt x="467" y="56"/>
                      </a:lnTo>
                      <a:lnTo>
                        <a:pt x="468" y="56"/>
                      </a:lnTo>
                      <a:lnTo>
                        <a:pt x="469" y="56"/>
                      </a:lnTo>
                      <a:lnTo>
                        <a:pt x="469" y="57"/>
                      </a:lnTo>
                      <a:lnTo>
                        <a:pt x="469" y="58"/>
                      </a:lnTo>
                      <a:lnTo>
                        <a:pt x="469" y="59"/>
                      </a:lnTo>
                      <a:lnTo>
                        <a:pt x="470" y="61"/>
                      </a:lnTo>
                      <a:lnTo>
                        <a:pt x="470" y="62"/>
                      </a:lnTo>
                      <a:lnTo>
                        <a:pt x="469" y="62"/>
                      </a:lnTo>
                      <a:lnTo>
                        <a:pt x="468" y="63"/>
                      </a:lnTo>
                      <a:lnTo>
                        <a:pt x="468" y="64"/>
                      </a:lnTo>
                      <a:lnTo>
                        <a:pt x="468" y="65"/>
                      </a:lnTo>
                      <a:lnTo>
                        <a:pt x="469" y="66"/>
                      </a:lnTo>
                      <a:lnTo>
                        <a:pt x="471" y="67"/>
                      </a:lnTo>
                      <a:lnTo>
                        <a:pt x="472" y="67"/>
                      </a:lnTo>
                      <a:lnTo>
                        <a:pt x="474" y="69"/>
                      </a:lnTo>
                      <a:lnTo>
                        <a:pt x="475" y="69"/>
                      </a:lnTo>
                      <a:lnTo>
                        <a:pt x="475" y="68"/>
                      </a:lnTo>
                      <a:lnTo>
                        <a:pt x="474" y="67"/>
                      </a:lnTo>
                      <a:lnTo>
                        <a:pt x="474" y="66"/>
                      </a:lnTo>
                      <a:lnTo>
                        <a:pt x="473" y="65"/>
                      </a:lnTo>
                      <a:lnTo>
                        <a:pt x="473" y="64"/>
                      </a:lnTo>
                      <a:lnTo>
                        <a:pt x="474" y="64"/>
                      </a:lnTo>
                      <a:lnTo>
                        <a:pt x="475" y="63"/>
                      </a:lnTo>
                      <a:lnTo>
                        <a:pt x="476" y="62"/>
                      </a:lnTo>
                      <a:lnTo>
                        <a:pt x="478" y="62"/>
                      </a:lnTo>
                      <a:lnTo>
                        <a:pt x="479" y="62"/>
                      </a:lnTo>
                      <a:lnTo>
                        <a:pt x="480" y="63"/>
                      </a:lnTo>
                      <a:lnTo>
                        <a:pt x="480" y="64"/>
                      </a:lnTo>
                      <a:lnTo>
                        <a:pt x="482" y="64"/>
                      </a:lnTo>
                      <a:lnTo>
                        <a:pt x="483" y="64"/>
                      </a:lnTo>
                      <a:lnTo>
                        <a:pt x="484" y="64"/>
                      </a:lnTo>
                      <a:lnTo>
                        <a:pt x="485" y="64"/>
                      </a:lnTo>
                      <a:lnTo>
                        <a:pt x="486" y="67"/>
                      </a:lnTo>
                      <a:lnTo>
                        <a:pt x="486" y="68"/>
                      </a:lnTo>
                      <a:lnTo>
                        <a:pt x="484" y="68"/>
                      </a:lnTo>
                      <a:lnTo>
                        <a:pt x="483" y="69"/>
                      </a:lnTo>
                      <a:lnTo>
                        <a:pt x="484" y="70"/>
                      </a:lnTo>
                      <a:lnTo>
                        <a:pt x="485" y="71"/>
                      </a:lnTo>
                      <a:lnTo>
                        <a:pt x="486" y="71"/>
                      </a:lnTo>
                      <a:lnTo>
                        <a:pt x="487" y="73"/>
                      </a:lnTo>
                      <a:lnTo>
                        <a:pt x="487" y="74"/>
                      </a:lnTo>
                      <a:lnTo>
                        <a:pt x="486" y="74"/>
                      </a:lnTo>
                      <a:lnTo>
                        <a:pt x="487" y="75"/>
                      </a:lnTo>
                      <a:lnTo>
                        <a:pt x="488" y="76"/>
                      </a:lnTo>
                      <a:lnTo>
                        <a:pt x="489" y="77"/>
                      </a:lnTo>
                      <a:lnTo>
                        <a:pt x="488" y="78"/>
                      </a:lnTo>
                      <a:lnTo>
                        <a:pt x="488" y="79"/>
                      </a:lnTo>
                      <a:lnTo>
                        <a:pt x="491" y="85"/>
                      </a:lnTo>
                      <a:lnTo>
                        <a:pt x="491" y="86"/>
                      </a:lnTo>
                      <a:lnTo>
                        <a:pt x="493" y="86"/>
                      </a:lnTo>
                      <a:lnTo>
                        <a:pt x="494" y="86"/>
                      </a:lnTo>
                      <a:lnTo>
                        <a:pt x="495" y="86"/>
                      </a:lnTo>
                      <a:lnTo>
                        <a:pt x="496" y="86"/>
                      </a:lnTo>
                      <a:lnTo>
                        <a:pt x="497" y="85"/>
                      </a:lnTo>
                      <a:lnTo>
                        <a:pt x="499" y="85"/>
                      </a:lnTo>
                      <a:lnTo>
                        <a:pt x="500" y="85"/>
                      </a:lnTo>
                      <a:lnTo>
                        <a:pt x="501" y="85"/>
                      </a:lnTo>
                      <a:lnTo>
                        <a:pt x="502" y="86"/>
                      </a:lnTo>
                      <a:lnTo>
                        <a:pt x="502" y="88"/>
                      </a:lnTo>
                      <a:lnTo>
                        <a:pt x="503" y="88"/>
                      </a:lnTo>
                      <a:lnTo>
                        <a:pt x="504" y="89"/>
                      </a:lnTo>
                      <a:lnTo>
                        <a:pt x="505" y="90"/>
                      </a:lnTo>
                      <a:lnTo>
                        <a:pt x="506" y="92"/>
                      </a:lnTo>
                      <a:lnTo>
                        <a:pt x="506" y="93"/>
                      </a:lnTo>
                      <a:lnTo>
                        <a:pt x="506" y="94"/>
                      </a:lnTo>
                      <a:lnTo>
                        <a:pt x="507" y="93"/>
                      </a:lnTo>
                      <a:lnTo>
                        <a:pt x="508" y="93"/>
                      </a:lnTo>
                      <a:lnTo>
                        <a:pt x="509" y="93"/>
                      </a:lnTo>
                      <a:lnTo>
                        <a:pt x="510" y="94"/>
                      </a:lnTo>
                      <a:lnTo>
                        <a:pt x="511" y="94"/>
                      </a:lnTo>
                      <a:lnTo>
                        <a:pt x="512" y="94"/>
                      </a:lnTo>
                      <a:lnTo>
                        <a:pt x="513" y="93"/>
                      </a:lnTo>
                      <a:lnTo>
                        <a:pt x="514" y="93"/>
                      </a:lnTo>
                      <a:lnTo>
                        <a:pt x="515" y="93"/>
                      </a:lnTo>
                      <a:lnTo>
                        <a:pt x="515" y="92"/>
                      </a:lnTo>
                      <a:lnTo>
                        <a:pt x="517" y="92"/>
                      </a:lnTo>
                      <a:lnTo>
                        <a:pt x="518" y="91"/>
                      </a:lnTo>
                      <a:lnTo>
                        <a:pt x="519" y="91"/>
                      </a:lnTo>
                      <a:lnTo>
                        <a:pt x="519" y="89"/>
                      </a:lnTo>
                      <a:lnTo>
                        <a:pt x="519" y="88"/>
                      </a:lnTo>
                      <a:lnTo>
                        <a:pt x="520" y="87"/>
                      </a:lnTo>
                      <a:lnTo>
                        <a:pt x="519" y="86"/>
                      </a:lnTo>
                      <a:lnTo>
                        <a:pt x="520" y="85"/>
                      </a:lnTo>
                      <a:lnTo>
                        <a:pt x="520" y="84"/>
                      </a:lnTo>
                      <a:lnTo>
                        <a:pt x="521" y="84"/>
                      </a:lnTo>
                      <a:lnTo>
                        <a:pt x="521" y="83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1" y="79"/>
                      </a:lnTo>
                      <a:lnTo>
                        <a:pt x="522" y="78"/>
                      </a:lnTo>
                      <a:lnTo>
                        <a:pt x="523" y="78"/>
                      </a:lnTo>
                      <a:lnTo>
                        <a:pt x="524" y="79"/>
                      </a:lnTo>
                      <a:lnTo>
                        <a:pt x="525" y="80"/>
                      </a:lnTo>
                      <a:lnTo>
                        <a:pt x="527" y="79"/>
                      </a:lnTo>
                      <a:lnTo>
                        <a:pt x="528" y="80"/>
                      </a:lnTo>
                      <a:lnTo>
                        <a:pt x="529" y="79"/>
                      </a:lnTo>
                      <a:lnTo>
                        <a:pt x="530" y="79"/>
                      </a:lnTo>
                      <a:lnTo>
                        <a:pt x="530" y="78"/>
                      </a:lnTo>
                      <a:lnTo>
                        <a:pt x="531" y="77"/>
                      </a:lnTo>
                      <a:lnTo>
                        <a:pt x="532" y="76"/>
                      </a:lnTo>
                      <a:lnTo>
                        <a:pt x="532" y="75"/>
                      </a:lnTo>
                      <a:lnTo>
                        <a:pt x="532" y="74"/>
                      </a:lnTo>
                      <a:lnTo>
                        <a:pt x="533" y="74"/>
                      </a:lnTo>
                      <a:lnTo>
                        <a:pt x="535" y="73"/>
                      </a:lnTo>
                      <a:lnTo>
                        <a:pt x="535" y="75"/>
                      </a:lnTo>
                      <a:lnTo>
                        <a:pt x="536" y="75"/>
                      </a:lnTo>
                      <a:lnTo>
                        <a:pt x="537" y="75"/>
                      </a:lnTo>
                      <a:lnTo>
                        <a:pt x="539" y="75"/>
                      </a:lnTo>
                      <a:lnTo>
                        <a:pt x="540" y="75"/>
                      </a:lnTo>
                      <a:lnTo>
                        <a:pt x="542" y="76"/>
                      </a:lnTo>
                      <a:lnTo>
                        <a:pt x="542" y="77"/>
                      </a:lnTo>
                      <a:lnTo>
                        <a:pt x="543" y="76"/>
                      </a:lnTo>
                      <a:lnTo>
                        <a:pt x="544" y="77"/>
                      </a:lnTo>
                      <a:lnTo>
                        <a:pt x="544" y="78"/>
                      </a:lnTo>
                      <a:lnTo>
                        <a:pt x="544" y="80"/>
                      </a:lnTo>
                      <a:lnTo>
                        <a:pt x="544" y="81"/>
                      </a:lnTo>
                      <a:lnTo>
                        <a:pt x="545" y="82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8" y="84"/>
                      </a:lnTo>
                      <a:lnTo>
                        <a:pt x="549" y="85"/>
                      </a:lnTo>
                      <a:lnTo>
                        <a:pt x="550" y="85"/>
                      </a:lnTo>
                      <a:lnTo>
                        <a:pt x="551" y="86"/>
                      </a:lnTo>
                      <a:lnTo>
                        <a:pt x="552" y="86"/>
                      </a:lnTo>
                      <a:lnTo>
                        <a:pt x="553" y="87"/>
                      </a:lnTo>
                      <a:lnTo>
                        <a:pt x="554" y="87"/>
                      </a:lnTo>
                      <a:lnTo>
                        <a:pt x="555" y="87"/>
                      </a:lnTo>
                      <a:lnTo>
                        <a:pt x="555" y="88"/>
                      </a:lnTo>
                      <a:lnTo>
                        <a:pt x="556" y="89"/>
                      </a:lnTo>
                      <a:lnTo>
                        <a:pt x="556" y="90"/>
                      </a:lnTo>
                      <a:lnTo>
                        <a:pt x="556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3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60" y="97"/>
                      </a:lnTo>
                      <a:lnTo>
                        <a:pt x="561" y="97"/>
                      </a:lnTo>
                      <a:lnTo>
                        <a:pt x="560" y="99"/>
                      </a:lnTo>
                      <a:lnTo>
                        <a:pt x="559" y="99"/>
                      </a:lnTo>
                      <a:lnTo>
                        <a:pt x="558" y="100"/>
                      </a:lnTo>
                      <a:lnTo>
                        <a:pt x="558" y="101"/>
                      </a:lnTo>
                      <a:lnTo>
                        <a:pt x="557" y="102"/>
                      </a:lnTo>
                      <a:lnTo>
                        <a:pt x="556" y="103"/>
                      </a:lnTo>
                      <a:lnTo>
                        <a:pt x="556" y="104"/>
                      </a:lnTo>
                      <a:lnTo>
                        <a:pt x="556" y="105"/>
                      </a:lnTo>
                      <a:lnTo>
                        <a:pt x="555" y="106"/>
                      </a:lnTo>
                      <a:lnTo>
                        <a:pt x="555" y="107"/>
                      </a:lnTo>
                      <a:lnTo>
                        <a:pt x="555" y="108"/>
                      </a:lnTo>
                      <a:lnTo>
                        <a:pt x="554" y="110"/>
                      </a:lnTo>
                      <a:lnTo>
                        <a:pt x="554" y="111"/>
                      </a:lnTo>
                      <a:lnTo>
                        <a:pt x="553" y="111"/>
                      </a:lnTo>
                      <a:lnTo>
                        <a:pt x="553" y="112"/>
                      </a:lnTo>
                      <a:lnTo>
                        <a:pt x="553" y="113"/>
                      </a:lnTo>
                      <a:lnTo>
                        <a:pt x="552" y="115"/>
                      </a:lnTo>
                      <a:lnTo>
                        <a:pt x="552" y="116"/>
                      </a:lnTo>
                      <a:lnTo>
                        <a:pt x="552" y="117"/>
                      </a:lnTo>
                      <a:lnTo>
                        <a:pt x="551" y="118"/>
                      </a:lnTo>
                      <a:lnTo>
                        <a:pt x="552" y="120"/>
                      </a:lnTo>
                      <a:lnTo>
                        <a:pt x="552" y="121"/>
                      </a:lnTo>
                      <a:lnTo>
                        <a:pt x="553" y="121"/>
                      </a:lnTo>
                      <a:lnTo>
                        <a:pt x="553" y="122"/>
                      </a:lnTo>
                      <a:lnTo>
                        <a:pt x="554" y="123"/>
                      </a:lnTo>
                      <a:lnTo>
                        <a:pt x="554" y="124"/>
                      </a:lnTo>
                      <a:lnTo>
                        <a:pt x="555" y="125"/>
                      </a:lnTo>
                      <a:lnTo>
                        <a:pt x="555" y="126"/>
                      </a:lnTo>
                      <a:lnTo>
                        <a:pt x="555" y="127"/>
                      </a:lnTo>
                      <a:lnTo>
                        <a:pt x="555" y="128"/>
                      </a:lnTo>
                      <a:lnTo>
                        <a:pt x="555" y="130"/>
                      </a:lnTo>
                      <a:lnTo>
                        <a:pt x="555" y="131"/>
                      </a:lnTo>
                      <a:lnTo>
                        <a:pt x="555" y="132"/>
                      </a:lnTo>
                      <a:lnTo>
                        <a:pt x="554" y="132"/>
                      </a:lnTo>
                      <a:lnTo>
                        <a:pt x="553" y="132"/>
                      </a:lnTo>
                      <a:lnTo>
                        <a:pt x="552" y="132"/>
                      </a:lnTo>
                      <a:lnTo>
                        <a:pt x="551" y="131"/>
                      </a:lnTo>
                      <a:lnTo>
                        <a:pt x="550" y="131"/>
                      </a:lnTo>
                      <a:lnTo>
                        <a:pt x="549" y="131"/>
                      </a:lnTo>
                      <a:lnTo>
                        <a:pt x="548" y="132"/>
                      </a:lnTo>
                      <a:lnTo>
                        <a:pt x="548" y="133"/>
                      </a:lnTo>
                      <a:lnTo>
                        <a:pt x="547" y="133"/>
                      </a:lnTo>
                      <a:lnTo>
                        <a:pt x="545" y="133"/>
                      </a:lnTo>
                      <a:lnTo>
                        <a:pt x="544" y="133"/>
                      </a:lnTo>
                      <a:lnTo>
                        <a:pt x="544" y="134"/>
                      </a:lnTo>
                      <a:lnTo>
                        <a:pt x="544" y="135"/>
                      </a:lnTo>
                      <a:lnTo>
                        <a:pt x="544" y="136"/>
                      </a:lnTo>
                      <a:lnTo>
                        <a:pt x="545" y="136"/>
                      </a:lnTo>
                      <a:lnTo>
                        <a:pt x="546" y="135"/>
                      </a:lnTo>
                      <a:lnTo>
                        <a:pt x="546" y="136"/>
                      </a:lnTo>
                      <a:lnTo>
                        <a:pt x="546" y="137"/>
                      </a:lnTo>
                      <a:lnTo>
                        <a:pt x="546" y="138"/>
                      </a:lnTo>
                      <a:lnTo>
                        <a:pt x="546" y="139"/>
                      </a:lnTo>
                      <a:lnTo>
                        <a:pt x="546" y="140"/>
                      </a:lnTo>
                      <a:lnTo>
                        <a:pt x="545" y="140"/>
                      </a:lnTo>
                      <a:lnTo>
                        <a:pt x="545" y="142"/>
                      </a:lnTo>
                      <a:lnTo>
                        <a:pt x="544" y="143"/>
                      </a:lnTo>
                      <a:lnTo>
                        <a:pt x="544" y="144"/>
                      </a:lnTo>
                      <a:lnTo>
                        <a:pt x="545" y="144"/>
                      </a:lnTo>
                      <a:lnTo>
                        <a:pt x="546" y="144"/>
                      </a:lnTo>
                      <a:lnTo>
                        <a:pt x="547" y="145"/>
                      </a:lnTo>
                      <a:lnTo>
                        <a:pt x="548" y="145"/>
                      </a:lnTo>
                      <a:lnTo>
                        <a:pt x="550" y="145"/>
                      </a:lnTo>
                      <a:lnTo>
                        <a:pt x="551" y="146"/>
                      </a:lnTo>
                      <a:lnTo>
                        <a:pt x="552" y="147"/>
                      </a:lnTo>
                      <a:lnTo>
                        <a:pt x="551" y="148"/>
                      </a:lnTo>
                      <a:lnTo>
                        <a:pt x="551" y="149"/>
                      </a:lnTo>
                      <a:lnTo>
                        <a:pt x="552" y="150"/>
                      </a:lnTo>
                      <a:lnTo>
                        <a:pt x="552" y="152"/>
                      </a:lnTo>
                      <a:lnTo>
                        <a:pt x="551" y="152"/>
                      </a:lnTo>
                      <a:lnTo>
                        <a:pt x="551" y="153"/>
                      </a:lnTo>
                      <a:lnTo>
                        <a:pt x="550" y="153"/>
                      </a:lnTo>
                      <a:lnTo>
                        <a:pt x="550" y="154"/>
                      </a:lnTo>
                      <a:lnTo>
                        <a:pt x="549" y="154"/>
                      </a:lnTo>
                      <a:lnTo>
                        <a:pt x="550" y="155"/>
                      </a:lnTo>
                      <a:lnTo>
                        <a:pt x="550" y="156"/>
                      </a:lnTo>
                      <a:lnTo>
                        <a:pt x="551" y="156"/>
                      </a:lnTo>
                      <a:lnTo>
                        <a:pt x="551" y="157"/>
                      </a:lnTo>
                      <a:lnTo>
                        <a:pt x="552" y="158"/>
                      </a:lnTo>
                      <a:lnTo>
                        <a:pt x="553" y="158"/>
                      </a:lnTo>
                      <a:lnTo>
                        <a:pt x="554" y="158"/>
                      </a:lnTo>
                      <a:lnTo>
                        <a:pt x="555" y="159"/>
                      </a:lnTo>
                      <a:lnTo>
                        <a:pt x="554" y="159"/>
                      </a:lnTo>
                      <a:lnTo>
                        <a:pt x="553" y="160"/>
                      </a:lnTo>
                      <a:lnTo>
                        <a:pt x="553" y="161"/>
                      </a:lnTo>
                      <a:lnTo>
                        <a:pt x="554" y="161"/>
                      </a:lnTo>
                      <a:lnTo>
                        <a:pt x="554" y="162"/>
                      </a:lnTo>
                      <a:lnTo>
                        <a:pt x="555" y="162"/>
                      </a:lnTo>
                      <a:lnTo>
                        <a:pt x="557" y="162"/>
                      </a:lnTo>
                      <a:lnTo>
                        <a:pt x="556" y="163"/>
                      </a:lnTo>
                      <a:lnTo>
                        <a:pt x="557" y="163"/>
                      </a:lnTo>
                      <a:lnTo>
                        <a:pt x="557" y="164"/>
                      </a:lnTo>
                      <a:lnTo>
                        <a:pt x="557" y="166"/>
                      </a:lnTo>
                      <a:lnTo>
                        <a:pt x="558" y="166"/>
                      </a:lnTo>
                      <a:lnTo>
                        <a:pt x="558" y="167"/>
                      </a:lnTo>
                      <a:lnTo>
                        <a:pt x="558" y="168"/>
                      </a:lnTo>
                      <a:lnTo>
                        <a:pt x="558" y="169"/>
                      </a:lnTo>
                      <a:lnTo>
                        <a:pt x="558" y="170"/>
                      </a:lnTo>
                      <a:lnTo>
                        <a:pt x="558" y="171"/>
                      </a:lnTo>
                      <a:lnTo>
                        <a:pt x="558" y="172"/>
                      </a:lnTo>
                      <a:lnTo>
                        <a:pt x="559" y="172"/>
                      </a:lnTo>
                      <a:lnTo>
                        <a:pt x="560" y="172"/>
                      </a:lnTo>
                      <a:lnTo>
                        <a:pt x="560" y="173"/>
                      </a:lnTo>
                      <a:lnTo>
                        <a:pt x="559" y="174"/>
                      </a:lnTo>
                      <a:lnTo>
                        <a:pt x="559" y="175"/>
                      </a:lnTo>
                      <a:lnTo>
                        <a:pt x="558" y="175"/>
                      </a:lnTo>
                      <a:lnTo>
                        <a:pt x="557" y="176"/>
                      </a:lnTo>
                      <a:lnTo>
                        <a:pt x="558" y="176"/>
                      </a:lnTo>
                      <a:lnTo>
                        <a:pt x="558" y="178"/>
                      </a:lnTo>
                      <a:lnTo>
                        <a:pt x="557" y="179"/>
                      </a:lnTo>
                      <a:lnTo>
                        <a:pt x="556" y="179"/>
                      </a:lnTo>
                      <a:lnTo>
                        <a:pt x="555" y="180"/>
                      </a:lnTo>
                      <a:lnTo>
                        <a:pt x="555" y="181"/>
                      </a:lnTo>
                      <a:lnTo>
                        <a:pt x="554" y="181"/>
                      </a:lnTo>
                      <a:lnTo>
                        <a:pt x="553" y="181"/>
                      </a:lnTo>
                      <a:lnTo>
                        <a:pt x="552" y="181"/>
                      </a:lnTo>
                      <a:lnTo>
                        <a:pt x="551" y="181"/>
                      </a:lnTo>
                      <a:lnTo>
                        <a:pt x="550" y="182"/>
                      </a:lnTo>
                      <a:lnTo>
                        <a:pt x="551" y="183"/>
                      </a:lnTo>
                      <a:lnTo>
                        <a:pt x="552" y="183"/>
                      </a:lnTo>
                      <a:lnTo>
                        <a:pt x="554" y="184"/>
                      </a:lnTo>
                      <a:lnTo>
                        <a:pt x="555" y="184"/>
                      </a:lnTo>
                      <a:lnTo>
                        <a:pt x="554" y="185"/>
                      </a:lnTo>
                      <a:lnTo>
                        <a:pt x="554" y="186"/>
                      </a:lnTo>
                      <a:lnTo>
                        <a:pt x="554" y="187"/>
                      </a:lnTo>
                      <a:lnTo>
                        <a:pt x="554" y="188"/>
                      </a:lnTo>
                      <a:lnTo>
                        <a:pt x="553" y="189"/>
                      </a:lnTo>
                      <a:lnTo>
                        <a:pt x="554" y="189"/>
                      </a:lnTo>
                      <a:lnTo>
                        <a:pt x="554" y="190"/>
                      </a:lnTo>
                      <a:lnTo>
                        <a:pt x="555" y="190"/>
                      </a:lnTo>
                      <a:lnTo>
                        <a:pt x="555" y="191"/>
                      </a:lnTo>
                      <a:lnTo>
                        <a:pt x="555" y="192"/>
                      </a:lnTo>
                      <a:lnTo>
                        <a:pt x="555" y="193"/>
                      </a:lnTo>
                      <a:lnTo>
                        <a:pt x="556" y="193"/>
                      </a:lnTo>
                      <a:lnTo>
                        <a:pt x="556" y="194"/>
                      </a:lnTo>
                      <a:lnTo>
                        <a:pt x="556" y="195"/>
                      </a:lnTo>
                      <a:lnTo>
                        <a:pt x="557" y="196"/>
                      </a:lnTo>
                      <a:lnTo>
                        <a:pt x="557" y="197"/>
                      </a:lnTo>
                      <a:lnTo>
                        <a:pt x="557" y="198"/>
                      </a:lnTo>
                      <a:lnTo>
                        <a:pt x="557" y="199"/>
                      </a:lnTo>
                      <a:lnTo>
                        <a:pt x="557" y="200"/>
                      </a:lnTo>
                      <a:lnTo>
                        <a:pt x="556" y="201"/>
                      </a:lnTo>
                      <a:lnTo>
                        <a:pt x="555" y="202"/>
                      </a:lnTo>
                      <a:lnTo>
                        <a:pt x="555" y="203"/>
                      </a:lnTo>
                      <a:lnTo>
                        <a:pt x="556" y="204"/>
                      </a:lnTo>
                      <a:lnTo>
                        <a:pt x="555" y="204"/>
                      </a:lnTo>
                      <a:lnTo>
                        <a:pt x="555" y="205"/>
                      </a:lnTo>
                      <a:lnTo>
                        <a:pt x="556" y="206"/>
                      </a:lnTo>
                      <a:lnTo>
                        <a:pt x="555" y="206"/>
                      </a:lnTo>
                      <a:lnTo>
                        <a:pt x="554" y="207"/>
                      </a:lnTo>
                      <a:lnTo>
                        <a:pt x="554" y="208"/>
                      </a:lnTo>
                      <a:lnTo>
                        <a:pt x="555" y="208"/>
                      </a:lnTo>
                      <a:lnTo>
                        <a:pt x="555" y="209"/>
                      </a:lnTo>
                      <a:lnTo>
                        <a:pt x="555" y="210"/>
                      </a:lnTo>
                      <a:lnTo>
                        <a:pt x="554" y="211"/>
                      </a:lnTo>
                      <a:lnTo>
                        <a:pt x="554" y="212"/>
                      </a:lnTo>
                      <a:lnTo>
                        <a:pt x="553" y="213"/>
                      </a:lnTo>
                      <a:lnTo>
                        <a:pt x="553" y="215"/>
                      </a:lnTo>
                      <a:lnTo>
                        <a:pt x="552" y="216"/>
                      </a:lnTo>
                      <a:lnTo>
                        <a:pt x="551" y="216"/>
                      </a:lnTo>
                      <a:lnTo>
                        <a:pt x="550" y="217"/>
                      </a:lnTo>
                      <a:lnTo>
                        <a:pt x="549" y="218"/>
                      </a:lnTo>
                      <a:lnTo>
                        <a:pt x="550" y="219"/>
                      </a:lnTo>
                      <a:lnTo>
                        <a:pt x="550" y="220"/>
                      </a:lnTo>
                      <a:lnTo>
                        <a:pt x="549" y="221"/>
                      </a:lnTo>
                      <a:lnTo>
                        <a:pt x="550" y="222"/>
                      </a:lnTo>
                      <a:lnTo>
                        <a:pt x="549" y="222"/>
                      </a:lnTo>
                      <a:lnTo>
                        <a:pt x="549" y="223"/>
                      </a:lnTo>
                      <a:lnTo>
                        <a:pt x="548" y="224"/>
                      </a:lnTo>
                      <a:lnTo>
                        <a:pt x="549" y="224"/>
                      </a:lnTo>
                      <a:lnTo>
                        <a:pt x="548" y="225"/>
                      </a:lnTo>
                      <a:lnTo>
                        <a:pt x="548" y="226"/>
                      </a:lnTo>
                      <a:lnTo>
                        <a:pt x="548" y="227"/>
                      </a:lnTo>
                      <a:lnTo>
                        <a:pt x="547" y="228"/>
                      </a:lnTo>
                      <a:lnTo>
                        <a:pt x="548" y="229"/>
                      </a:lnTo>
                      <a:lnTo>
                        <a:pt x="549" y="229"/>
                      </a:lnTo>
                      <a:lnTo>
                        <a:pt x="550" y="229"/>
                      </a:lnTo>
                      <a:lnTo>
                        <a:pt x="551" y="229"/>
                      </a:lnTo>
                      <a:lnTo>
                        <a:pt x="552" y="230"/>
                      </a:lnTo>
                      <a:lnTo>
                        <a:pt x="552" y="231"/>
                      </a:lnTo>
                      <a:lnTo>
                        <a:pt x="552" y="232"/>
                      </a:lnTo>
                      <a:lnTo>
                        <a:pt x="553" y="232"/>
                      </a:lnTo>
                      <a:lnTo>
                        <a:pt x="552" y="232"/>
                      </a:lnTo>
                      <a:lnTo>
                        <a:pt x="552" y="233"/>
                      </a:lnTo>
                      <a:lnTo>
                        <a:pt x="551" y="233"/>
                      </a:lnTo>
                      <a:lnTo>
                        <a:pt x="551" y="235"/>
                      </a:lnTo>
                      <a:lnTo>
                        <a:pt x="550" y="235"/>
                      </a:lnTo>
                      <a:lnTo>
                        <a:pt x="550" y="236"/>
                      </a:lnTo>
                      <a:lnTo>
                        <a:pt x="550" y="237"/>
                      </a:lnTo>
                      <a:lnTo>
                        <a:pt x="550" y="238"/>
                      </a:lnTo>
                      <a:lnTo>
                        <a:pt x="551" y="239"/>
                      </a:lnTo>
                      <a:lnTo>
                        <a:pt x="552" y="240"/>
                      </a:lnTo>
                      <a:lnTo>
                        <a:pt x="553" y="241"/>
                      </a:lnTo>
                      <a:lnTo>
                        <a:pt x="553" y="242"/>
                      </a:lnTo>
                      <a:lnTo>
                        <a:pt x="554" y="243"/>
                      </a:lnTo>
                      <a:lnTo>
                        <a:pt x="553" y="244"/>
                      </a:lnTo>
                      <a:lnTo>
                        <a:pt x="553" y="245"/>
                      </a:lnTo>
                      <a:lnTo>
                        <a:pt x="554" y="245"/>
                      </a:lnTo>
                      <a:lnTo>
                        <a:pt x="554" y="246"/>
                      </a:lnTo>
                      <a:lnTo>
                        <a:pt x="555" y="246"/>
                      </a:lnTo>
                      <a:lnTo>
                        <a:pt x="556" y="246"/>
                      </a:lnTo>
                      <a:lnTo>
                        <a:pt x="557" y="247"/>
                      </a:lnTo>
                      <a:lnTo>
                        <a:pt x="557" y="248"/>
                      </a:lnTo>
                      <a:lnTo>
                        <a:pt x="558" y="249"/>
                      </a:lnTo>
                      <a:lnTo>
                        <a:pt x="558" y="250"/>
                      </a:lnTo>
                      <a:lnTo>
                        <a:pt x="558" y="251"/>
                      </a:lnTo>
                      <a:lnTo>
                        <a:pt x="559" y="252"/>
                      </a:lnTo>
                      <a:lnTo>
                        <a:pt x="560" y="253"/>
                      </a:lnTo>
                      <a:lnTo>
                        <a:pt x="560" y="254"/>
                      </a:lnTo>
                      <a:lnTo>
                        <a:pt x="561" y="254"/>
                      </a:lnTo>
                      <a:lnTo>
                        <a:pt x="561" y="255"/>
                      </a:lnTo>
                      <a:lnTo>
                        <a:pt x="561" y="256"/>
                      </a:lnTo>
                      <a:lnTo>
                        <a:pt x="562" y="255"/>
                      </a:lnTo>
                      <a:lnTo>
                        <a:pt x="562" y="256"/>
                      </a:lnTo>
                      <a:lnTo>
                        <a:pt x="562" y="257"/>
                      </a:lnTo>
                      <a:lnTo>
                        <a:pt x="562" y="259"/>
                      </a:lnTo>
                      <a:lnTo>
                        <a:pt x="561" y="259"/>
                      </a:lnTo>
                      <a:lnTo>
                        <a:pt x="561" y="260"/>
                      </a:lnTo>
                      <a:lnTo>
                        <a:pt x="561" y="261"/>
                      </a:lnTo>
                      <a:lnTo>
                        <a:pt x="561" y="262"/>
                      </a:lnTo>
                      <a:lnTo>
                        <a:pt x="560" y="263"/>
                      </a:lnTo>
                      <a:lnTo>
                        <a:pt x="560" y="264"/>
                      </a:lnTo>
                      <a:lnTo>
                        <a:pt x="561" y="264"/>
                      </a:lnTo>
                      <a:lnTo>
                        <a:pt x="560" y="266"/>
                      </a:lnTo>
                      <a:lnTo>
                        <a:pt x="561" y="267"/>
                      </a:lnTo>
                      <a:lnTo>
                        <a:pt x="561" y="268"/>
                      </a:lnTo>
                      <a:lnTo>
                        <a:pt x="562" y="268"/>
                      </a:lnTo>
                      <a:lnTo>
                        <a:pt x="562" y="269"/>
                      </a:lnTo>
                      <a:lnTo>
                        <a:pt x="562" y="270"/>
                      </a:lnTo>
                      <a:lnTo>
                        <a:pt x="561" y="271"/>
                      </a:lnTo>
                      <a:lnTo>
                        <a:pt x="560" y="272"/>
                      </a:lnTo>
                      <a:lnTo>
                        <a:pt x="561" y="273"/>
                      </a:lnTo>
                      <a:lnTo>
                        <a:pt x="561" y="274"/>
                      </a:lnTo>
                      <a:lnTo>
                        <a:pt x="560" y="274"/>
                      </a:lnTo>
                      <a:lnTo>
                        <a:pt x="561" y="275"/>
                      </a:lnTo>
                      <a:lnTo>
                        <a:pt x="561" y="276"/>
                      </a:lnTo>
                      <a:lnTo>
                        <a:pt x="560" y="277"/>
                      </a:lnTo>
                      <a:lnTo>
                        <a:pt x="560" y="278"/>
                      </a:lnTo>
                      <a:lnTo>
                        <a:pt x="561" y="279"/>
                      </a:lnTo>
                      <a:lnTo>
                        <a:pt x="561" y="280"/>
                      </a:lnTo>
                      <a:lnTo>
                        <a:pt x="560" y="280"/>
                      </a:lnTo>
                      <a:lnTo>
                        <a:pt x="561" y="281"/>
                      </a:lnTo>
                      <a:lnTo>
                        <a:pt x="560" y="282"/>
                      </a:lnTo>
                      <a:lnTo>
                        <a:pt x="559" y="283"/>
                      </a:lnTo>
                      <a:lnTo>
                        <a:pt x="559" y="284"/>
                      </a:lnTo>
                      <a:lnTo>
                        <a:pt x="559" y="285"/>
                      </a:lnTo>
                      <a:lnTo>
                        <a:pt x="559" y="286"/>
                      </a:lnTo>
                      <a:lnTo>
                        <a:pt x="560" y="286"/>
                      </a:lnTo>
                      <a:lnTo>
                        <a:pt x="561" y="287"/>
                      </a:lnTo>
                      <a:lnTo>
                        <a:pt x="561" y="288"/>
                      </a:lnTo>
                      <a:lnTo>
                        <a:pt x="560" y="288"/>
                      </a:lnTo>
                      <a:lnTo>
                        <a:pt x="560" y="289"/>
                      </a:lnTo>
                      <a:lnTo>
                        <a:pt x="560" y="290"/>
                      </a:lnTo>
                      <a:lnTo>
                        <a:pt x="561" y="290"/>
                      </a:lnTo>
                      <a:lnTo>
                        <a:pt x="560" y="291"/>
                      </a:lnTo>
                      <a:lnTo>
                        <a:pt x="560" y="292"/>
                      </a:lnTo>
                      <a:lnTo>
                        <a:pt x="561" y="292"/>
                      </a:lnTo>
                      <a:lnTo>
                        <a:pt x="561" y="293"/>
                      </a:lnTo>
                      <a:lnTo>
                        <a:pt x="561" y="294"/>
                      </a:lnTo>
                      <a:lnTo>
                        <a:pt x="561" y="295"/>
                      </a:lnTo>
                      <a:lnTo>
                        <a:pt x="561" y="296"/>
                      </a:lnTo>
                      <a:lnTo>
                        <a:pt x="560" y="296"/>
                      </a:lnTo>
                      <a:lnTo>
                        <a:pt x="559" y="295"/>
                      </a:lnTo>
                      <a:lnTo>
                        <a:pt x="559" y="294"/>
                      </a:lnTo>
                      <a:lnTo>
                        <a:pt x="558" y="294"/>
                      </a:lnTo>
                      <a:lnTo>
                        <a:pt x="558" y="295"/>
                      </a:lnTo>
                      <a:lnTo>
                        <a:pt x="558" y="297"/>
                      </a:lnTo>
                      <a:lnTo>
                        <a:pt x="558" y="298"/>
                      </a:lnTo>
                      <a:lnTo>
                        <a:pt x="557" y="298"/>
                      </a:lnTo>
                      <a:lnTo>
                        <a:pt x="558" y="299"/>
                      </a:lnTo>
                      <a:lnTo>
                        <a:pt x="558" y="300"/>
                      </a:lnTo>
                      <a:lnTo>
                        <a:pt x="557" y="300"/>
                      </a:lnTo>
                      <a:lnTo>
                        <a:pt x="556" y="300"/>
                      </a:lnTo>
                      <a:lnTo>
                        <a:pt x="556" y="302"/>
                      </a:lnTo>
                      <a:lnTo>
                        <a:pt x="556" y="304"/>
                      </a:lnTo>
                      <a:lnTo>
                        <a:pt x="556" y="305"/>
                      </a:lnTo>
                      <a:lnTo>
                        <a:pt x="557" y="305"/>
                      </a:lnTo>
                      <a:lnTo>
                        <a:pt x="557" y="306"/>
                      </a:lnTo>
                      <a:lnTo>
                        <a:pt x="556" y="307"/>
                      </a:lnTo>
                      <a:lnTo>
                        <a:pt x="557" y="307"/>
                      </a:lnTo>
                      <a:lnTo>
                        <a:pt x="557" y="308"/>
                      </a:lnTo>
                      <a:lnTo>
                        <a:pt x="557" y="309"/>
                      </a:lnTo>
                      <a:lnTo>
                        <a:pt x="556" y="310"/>
                      </a:lnTo>
                      <a:lnTo>
                        <a:pt x="557" y="310"/>
                      </a:lnTo>
                      <a:lnTo>
                        <a:pt x="556" y="310"/>
                      </a:lnTo>
                      <a:lnTo>
                        <a:pt x="556" y="311"/>
                      </a:lnTo>
                      <a:lnTo>
                        <a:pt x="557" y="311"/>
                      </a:lnTo>
                      <a:lnTo>
                        <a:pt x="556" y="312"/>
                      </a:lnTo>
                      <a:lnTo>
                        <a:pt x="556" y="313"/>
                      </a:lnTo>
                      <a:lnTo>
                        <a:pt x="556" y="314"/>
                      </a:lnTo>
                      <a:lnTo>
                        <a:pt x="555" y="315"/>
                      </a:lnTo>
                      <a:lnTo>
                        <a:pt x="555" y="314"/>
                      </a:lnTo>
                      <a:lnTo>
                        <a:pt x="554" y="315"/>
                      </a:lnTo>
                      <a:lnTo>
                        <a:pt x="553" y="315"/>
                      </a:lnTo>
                      <a:lnTo>
                        <a:pt x="566" y="315"/>
                      </a:lnTo>
                      <a:lnTo>
                        <a:pt x="611" y="316"/>
                      </a:lnTo>
                      <a:lnTo>
                        <a:pt x="668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70" y="318"/>
                      </a:lnTo>
                      <a:lnTo>
                        <a:pt x="670" y="319"/>
                      </a:lnTo>
                      <a:lnTo>
                        <a:pt x="669" y="319"/>
                      </a:lnTo>
                      <a:lnTo>
                        <a:pt x="669" y="320"/>
                      </a:lnTo>
                      <a:lnTo>
                        <a:pt x="669" y="321"/>
                      </a:lnTo>
                      <a:lnTo>
                        <a:pt x="670" y="321"/>
                      </a:lnTo>
                      <a:lnTo>
                        <a:pt x="671" y="320"/>
                      </a:lnTo>
                      <a:lnTo>
                        <a:pt x="672" y="321"/>
                      </a:lnTo>
                      <a:lnTo>
                        <a:pt x="673" y="321"/>
                      </a:lnTo>
                      <a:lnTo>
                        <a:pt x="673" y="322"/>
                      </a:lnTo>
                      <a:lnTo>
                        <a:pt x="673" y="323"/>
                      </a:lnTo>
                      <a:lnTo>
                        <a:pt x="673" y="324"/>
                      </a:lnTo>
                      <a:lnTo>
                        <a:pt x="674" y="324"/>
                      </a:lnTo>
                      <a:lnTo>
                        <a:pt x="674" y="325"/>
                      </a:lnTo>
                      <a:lnTo>
                        <a:pt x="675" y="326"/>
                      </a:lnTo>
                      <a:lnTo>
                        <a:pt x="676" y="326"/>
                      </a:lnTo>
                      <a:lnTo>
                        <a:pt x="677" y="326"/>
                      </a:lnTo>
                      <a:lnTo>
                        <a:pt x="677" y="327"/>
                      </a:lnTo>
                      <a:lnTo>
                        <a:pt x="678" y="327"/>
                      </a:lnTo>
                      <a:lnTo>
                        <a:pt x="679" y="327"/>
                      </a:lnTo>
                      <a:lnTo>
                        <a:pt x="679" y="328"/>
                      </a:lnTo>
                      <a:lnTo>
                        <a:pt x="680" y="328"/>
                      </a:lnTo>
                      <a:lnTo>
                        <a:pt x="680" y="327"/>
                      </a:lnTo>
                      <a:lnTo>
                        <a:pt x="680" y="326"/>
                      </a:lnTo>
                      <a:lnTo>
                        <a:pt x="680" y="325"/>
                      </a:lnTo>
                      <a:lnTo>
                        <a:pt x="680" y="324"/>
                      </a:lnTo>
                      <a:lnTo>
                        <a:pt x="681" y="325"/>
                      </a:lnTo>
                      <a:lnTo>
                        <a:pt x="682" y="324"/>
                      </a:lnTo>
                      <a:lnTo>
                        <a:pt x="682" y="323"/>
                      </a:lnTo>
                      <a:lnTo>
                        <a:pt x="683" y="323"/>
                      </a:lnTo>
                      <a:lnTo>
                        <a:pt x="684" y="323"/>
                      </a:lnTo>
                      <a:lnTo>
                        <a:pt x="684" y="322"/>
                      </a:lnTo>
                      <a:lnTo>
                        <a:pt x="685" y="323"/>
                      </a:lnTo>
                      <a:lnTo>
                        <a:pt x="686" y="323"/>
                      </a:lnTo>
                      <a:lnTo>
                        <a:pt x="687" y="323"/>
                      </a:lnTo>
                      <a:lnTo>
                        <a:pt x="687" y="324"/>
                      </a:lnTo>
                      <a:lnTo>
                        <a:pt x="687" y="325"/>
                      </a:lnTo>
                      <a:lnTo>
                        <a:pt x="687" y="326"/>
                      </a:lnTo>
                      <a:lnTo>
                        <a:pt x="688" y="327"/>
                      </a:lnTo>
                      <a:lnTo>
                        <a:pt x="688" y="326"/>
                      </a:lnTo>
                      <a:lnTo>
                        <a:pt x="690" y="326"/>
                      </a:lnTo>
                      <a:lnTo>
                        <a:pt x="691" y="326"/>
                      </a:lnTo>
                      <a:lnTo>
                        <a:pt x="692" y="327"/>
                      </a:lnTo>
                      <a:lnTo>
                        <a:pt x="694" y="328"/>
                      </a:lnTo>
                      <a:lnTo>
                        <a:pt x="695" y="328"/>
                      </a:lnTo>
                      <a:lnTo>
                        <a:pt x="696" y="328"/>
                      </a:lnTo>
                      <a:lnTo>
                        <a:pt x="697" y="327"/>
                      </a:lnTo>
                      <a:lnTo>
                        <a:pt x="698" y="327"/>
                      </a:lnTo>
                      <a:lnTo>
                        <a:pt x="699" y="326"/>
                      </a:lnTo>
                      <a:lnTo>
                        <a:pt x="700" y="327"/>
                      </a:lnTo>
                      <a:lnTo>
                        <a:pt x="701" y="327"/>
                      </a:lnTo>
                      <a:lnTo>
                        <a:pt x="702" y="327"/>
                      </a:lnTo>
                      <a:lnTo>
                        <a:pt x="703" y="328"/>
                      </a:lnTo>
                      <a:lnTo>
                        <a:pt x="704" y="327"/>
                      </a:lnTo>
                      <a:lnTo>
                        <a:pt x="705" y="327"/>
                      </a:lnTo>
                      <a:lnTo>
                        <a:pt x="705" y="328"/>
                      </a:lnTo>
                      <a:lnTo>
                        <a:pt x="706" y="328"/>
                      </a:lnTo>
                      <a:lnTo>
                        <a:pt x="707" y="328"/>
                      </a:lnTo>
                      <a:lnTo>
                        <a:pt x="706" y="327"/>
                      </a:lnTo>
                      <a:lnTo>
                        <a:pt x="707" y="326"/>
                      </a:lnTo>
                      <a:lnTo>
                        <a:pt x="707" y="327"/>
                      </a:lnTo>
                      <a:lnTo>
                        <a:pt x="708" y="327"/>
                      </a:lnTo>
                      <a:lnTo>
                        <a:pt x="709" y="329"/>
                      </a:lnTo>
                      <a:lnTo>
                        <a:pt x="710" y="329"/>
                      </a:lnTo>
                      <a:lnTo>
                        <a:pt x="710" y="330"/>
                      </a:lnTo>
                      <a:lnTo>
                        <a:pt x="711" y="329"/>
                      </a:lnTo>
                      <a:lnTo>
                        <a:pt x="712" y="329"/>
                      </a:lnTo>
                      <a:lnTo>
                        <a:pt x="713" y="330"/>
                      </a:lnTo>
                      <a:lnTo>
                        <a:pt x="714" y="330"/>
                      </a:lnTo>
                      <a:lnTo>
                        <a:pt x="714" y="329"/>
                      </a:lnTo>
                      <a:lnTo>
                        <a:pt x="715" y="329"/>
                      </a:lnTo>
                      <a:lnTo>
                        <a:pt x="716" y="329"/>
                      </a:lnTo>
                      <a:lnTo>
                        <a:pt x="717" y="329"/>
                      </a:lnTo>
                      <a:lnTo>
                        <a:pt x="717" y="328"/>
                      </a:lnTo>
                      <a:lnTo>
                        <a:pt x="718" y="329"/>
                      </a:lnTo>
                      <a:lnTo>
                        <a:pt x="718" y="330"/>
                      </a:lnTo>
                      <a:lnTo>
                        <a:pt x="718" y="331"/>
                      </a:lnTo>
                      <a:lnTo>
                        <a:pt x="717" y="331"/>
                      </a:lnTo>
                      <a:lnTo>
                        <a:pt x="718" y="332"/>
                      </a:lnTo>
                      <a:lnTo>
                        <a:pt x="717" y="332"/>
                      </a:lnTo>
                      <a:lnTo>
                        <a:pt x="716" y="332"/>
                      </a:lnTo>
                      <a:lnTo>
                        <a:pt x="716" y="333"/>
                      </a:lnTo>
                      <a:lnTo>
                        <a:pt x="717" y="333"/>
                      </a:lnTo>
                      <a:lnTo>
                        <a:pt x="717" y="334"/>
                      </a:lnTo>
                      <a:lnTo>
                        <a:pt x="718" y="335"/>
                      </a:lnTo>
                      <a:lnTo>
                        <a:pt x="719" y="335"/>
                      </a:lnTo>
                      <a:lnTo>
                        <a:pt x="719" y="336"/>
                      </a:lnTo>
                      <a:lnTo>
                        <a:pt x="720" y="336"/>
                      </a:lnTo>
                      <a:lnTo>
                        <a:pt x="720" y="337"/>
                      </a:lnTo>
                      <a:lnTo>
                        <a:pt x="719" y="337"/>
                      </a:lnTo>
                      <a:lnTo>
                        <a:pt x="718" y="337"/>
                      </a:lnTo>
                      <a:lnTo>
                        <a:pt x="718" y="338"/>
                      </a:lnTo>
                      <a:lnTo>
                        <a:pt x="718" y="339"/>
                      </a:lnTo>
                      <a:lnTo>
                        <a:pt x="718" y="340"/>
                      </a:lnTo>
                      <a:lnTo>
                        <a:pt x="718" y="341"/>
                      </a:lnTo>
                      <a:lnTo>
                        <a:pt x="718" y="342"/>
                      </a:lnTo>
                      <a:lnTo>
                        <a:pt x="719" y="342"/>
                      </a:lnTo>
                      <a:lnTo>
                        <a:pt x="719" y="343"/>
                      </a:lnTo>
                      <a:lnTo>
                        <a:pt x="719" y="344"/>
                      </a:lnTo>
                      <a:lnTo>
                        <a:pt x="720" y="345"/>
                      </a:lnTo>
                      <a:lnTo>
                        <a:pt x="720" y="346"/>
                      </a:lnTo>
                      <a:lnTo>
                        <a:pt x="720" y="347"/>
                      </a:lnTo>
                      <a:lnTo>
                        <a:pt x="721" y="348"/>
                      </a:lnTo>
                      <a:lnTo>
                        <a:pt x="723" y="349"/>
                      </a:lnTo>
                      <a:lnTo>
                        <a:pt x="724" y="349"/>
                      </a:lnTo>
                      <a:lnTo>
                        <a:pt x="724" y="350"/>
                      </a:lnTo>
                      <a:lnTo>
                        <a:pt x="724" y="351"/>
                      </a:lnTo>
                      <a:lnTo>
                        <a:pt x="725" y="352"/>
                      </a:lnTo>
                      <a:lnTo>
                        <a:pt x="725" y="353"/>
                      </a:lnTo>
                      <a:lnTo>
                        <a:pt x="724" y="353"/>
                      </a:lnTo>
                      <a:lnTo>
                        <a:pt x="724" y="354"/>
                      </a:lnTo>
                      <a:lnTo>
                        <a:pt x="724" y="356"/>
                      </a:lnTo>
                      <a:lnTo>
                        <a:pt x="724" y="357"/>
                      </a:lnTo>
                      <a:lnTo>
                        <a:pt x="724" y="358"/>
                      </a:lnTo>
                      <a:lnTo>
                        <a:pt x="724" y="359"/>
                      </a:lnTo>
                      <a:lnTo>
                        <a:pt x="724" y="360"/>
                      </a:lnTo>
                      <a:lnTo>
                        <a:pt x="723" y="361"/>
                      </a:lnTo>
                      <a:lnTo>
                        <a:pt x="722" y="361"/>
                      </a:lnTo>
                      <a:lnTo>
                        <a:pt x="722" y="362"/>
                      </a:lnTo>
                      <a:lnTo>
                        <a:pt x="721" y="362"/>
                      </a:lnTo>
                      <a:lnTo>
                        <a:pt x="720" y="362"/>
                      </a:lnTo>
                      <a:lnTo>
                        <a:pt x="720" y="363"/>
                      </a:lnTo>
                      <a:lnTo>
                        <a:pt x="718" y="363"/>
                      </a:lnTo>
                      <a:lnTo>
                        <a:pt x="718" y="364"/>
                      </a:lnTo>
                      <a:lnTo>
                        <a:pt x="718" y="365"/>
                      </a:lnTo>
                      <a:lnTo>
                        <a:pt x="718" y="366"/>
                      </a:lnTo>
                      <a:lnTo>
                        <a:pt x="717" y="366"/>
                      </a:lnTo>
                      <a:lnTo>
                        <a:pt x="716" y="367"/>
                      </a:lnTo>
                      <a:lnTo>
                        <a:pt x="715" y="367"/>
                      </a:lnTo>
                      <a:lnTo>
                        <a:pt x="714" y="368"/>
                      </a:lnTo>
                      <a:lnTo>
                        <a:pt x="714" y="369"/>
                      </a:lnTo>
                      <a:lnTo>
                        <a:pt x="713" y="368"/>
                      </a:lnTo>
                      <a:lnTo>
                        <a:pt x="713" y="369"/>
                      </a:lnTo>
                      <a:lnTo>
                        <a:pt x="712" y="369"/>
                      </a:lnTo>
                      <a:lnTo>
                        <a:pt x="713" y="369"/>
                      </a:lnTo>
                      <a:lnTo>
                        <a:pt x="713" y="370"/>
                      </a:lnTo>
                      <a:lnTo>
                        <a:pt x="712" y="370"/>
                      </a:lnTo>
                      <a:lnTo>
                        <a:pt x="712" y="371"/>
                      </a:lnTo>
                      <a:lnTo>
                        <a:pt x="711" y="372"/>
                      </a:lnTo>
                      <a:lnTo>
                        <a:pt x="710" y="372"/>
                      </a:lnTo>
                      <a:lnTo>
                        <a:pt x="711" y="372"/>
                      </a:lnTo>
                      <a:lnTo>
                        <a:pt x="710" y="373"/>
                      </a:lnTo>
                      <a:lnTo>
                        <a:pt x="709" y="374"/>
                      </a:lnTo>
                      <a:lnTo>
                        <a:pt x="708" y="374"/>
                      </a:lnTo>
                      <a:lnTo>
                        <a:pt x="708" y="375"/>
                      </a:lnTo>
                      <a:lnTo>
                        <a:pt x="707" y="375"/>
                      </a:lnTo>
                      <a:lnTo>
                        <a:pt x="706" y="375"/>
                      </a:lnTo>
                      <a:lnTo>
                        <a:pt x="706" y="376"/>
                      </a:lnTo>
                      <a:lnTo>
                        <a:pt x="707" y="376"/>
                      </a:lnTo>
                      <a:lnTo>
                        <a:pt x="706" y="376"/>
                      </a:lnTo>
                      <a:lnTo>
                        <a:pt x="706" y="377"/>
                      </a:lnTo>
                      <a:lnTo>
                        <a:pt x="705" y="377"/>
                      </a:lnTo>
                      <a:lnTo>
                        <a:pt x="706" y="378"/>
                      </a:lnTo>
                      <a:lnTo>
                        <a:pt x="705" y="378"/>
                      </a:lnTo>
                      <a:lnTo>
                        <a:pt x="704" y="378"/>
                      </a:lnTo>
                      <a:lnTo>
                        <a:pt x="704" y="379"/>
                      </a:lnTo>
                      <a:lnTo>
                        <a:pt x="704" y="380"/>
                      </a:lnTo>
                      <a:lnTo>
                        <a:pt x="704" y="381"/>
                      </a:lnTo>
                      <a:lnTo>
                        <a:pt x="704" y="382"/>
                      </a:lnTo>
                      <a:lnTo>
                        <a:pt x="704" y="383"/>
                      </a:lnTo>
                      <a:lnTo>
                        <a:pt x="704" y="384"/>
                      </a:lnTo>
                      <a:lnTo>
                        <a:pt x="704" y="385"/>
                      </a:lnTo>
                      <a:lnTo>
                        <a:pt x="704" y="386"/>
                      </a:lnTo>
                      <a:lnTo>
                        <a:pt x="704" y="387"/>
                      </a:lnTo>
                      <a:lnTo>
                        <a:pt x="703" y="387"/>
                      </a:lnTo>
                      <a:lnTo>
                        <a:pt x="704" y="388"/>
                      </a:lnTo>
                      <a:lnTo>
                        <a:pt x="703" y="388"/>
                      </a:lnTo>
                      <a:lnTo>
                        <a:pt x="703" y="389"/>
                      </a:lnTo>
                      <a:lnTo>
                        <a:pt x="704" y="389"/>
                      </a:lnTo>
                      <a:lnTo>
                        <a:pt x="704" y="390"/>
                      </a:lnTo>
                      <a:lnTo>
                        <a:pt x="704" y="391"/>
                      </a:lnTo>
                      <a:lnTo>
                        <a:pt x="703" y="391"/>
                      </a:lnTo>
                      <a:lnTo>
                        <a:pt x="704" y="392"/>
                      </a:lnTo>
                      <a:lnTo>
                        <a:pt x="704" y="393"/>
                      </a:lnTo>
                      <a:lnTo>
                        <a:pt x="704" y="394"/>
                      </a:lnTo>
                      <a:lnTo>
                        <a:pt x="704" y="395"/>
                      </a:lnTo>
                      <a:lnTo>
                        <a:pt x="705" y="395"/>
                      </a:lnTo>
                      <a:lnTo>
                        <a:pt x="704" y="396"/>
                      </a:lnTo>
                      <a:lnTo>
                        <a:pt x="704" y="397"/>
                      </a:lnTo>
                      <a:lnTo>
                        <a:pt x="705" y="397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400"/>
                      </a:lnTo>
                      <a:lnTo>
                        <a:pt x="706" y="400"/>
                      </a:lnTo>
                      <a:lnTo>
                        <a:pt x="706" y="401"/>
                      </a:lnTo>
                      <a:lnTo>
                        <a:pt x="705" y="400"/>
                      </a:lnTo>
                      <a:lnTo>
                        <a:pt x="705" y="401"/>
                      </a:lnTo>
                      <a:lnTo>
                        <a:pt x="706" y="401"/>
                      </a:lnTo>
                      <a:lnTo>
                        <a:pt x="705" y="402"/>
                      </a:lnTo>
                      <a:lnTo>
                        <a:pt x="706" y="402"/>
                      </a:lnTo>
                      <a:lnTo>
                        <a:pt x="706" y="403"/>
                      </a:lnTo>
                      <a:lnTo>
                        <a:pt x="705" y="403"/>
                      </a:lnTo>
                      <a:lnTo>
                        <a:pt x="706" y="404"/>
                      </a:lnTo>
                      <a:lnTo>
                        <a:pt x="705" y="404"/>
                      </a:lnTo>
                      <a:lnTo>
                        <a:pt x="705" y="405"/>
                      </a:lnTo>
                      <a:lnTo>
                        <a:pt x="705" y="404"/>
                      </a:lnTo>
                      <a:lnTo>
                        <a:pt x="706" y="405"/>
                      </a:lnTo>
                      <a:lnTo>
                        <a:pt x="706" y="406"/>
                      </a:lnTo>
                      <a:lnTo>
                        <a:pt x="706" y="407"/>
                      </a:lnTo>
                      <a:lnTo>
                        <a:pt x="706" y="406"/>
                      </a:lnTo>
                      <a:lnTo>
                        <a:pt x="707" y="406"/>
                      </a:lnTo>
                      <a:lnTo>
                        <a:pt x="706" y="407"/>
                      </a:lnTo>
                      <a:lnTo>
                        <a:pt x="707" y="407"/>
                      </a:lnTo>
                      <a:lnTo>
                        <a:pt x="708" y="407"/>
                      </a:lnTo>
                      <a:lnTo>
                        <a:pt x="707" y="408"/>
                      </a:lnTo>
                      <a:lnTo>
                        <a:pt x="708" y="408"/>
                      </a:lnTo>
                      <a:lnTo>
                        <a:pt x="708" y="409"/>
                      </a:lnTo>
                      <a:lnTo>
                        <a:pt x="708" y="410"/>
                      </a:lnTo>
                      <a:lnTo>
                        <a:pt x="709" y="410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1" y="411"/>
                      </a:lnTo>
                      <a:lnTo>
                        <a:pt x="711" y="410"/>
                      </a:lnTo>
                      <a:lnTo>
                        <a:pt x="712" y="410"/>
                      </a:lnTo>
                      <a:lnTo>
                        <a:pt x="712" y="411"/>
                      </a:lnTo>
                      <a:lnTo>
                        <a:pt x="713" y="411"/>
                      </a:lnTo>
                      <a:lnTo>
                        <a:pt x="714" y="411"/>
                      </a:lnTo>
                      <a:lnTo>
                        <a:pt x="714" y="410"/>
                      </a:lnTo>
                      <a:lnTo>
                        <a:pt x="715" y="410"/>
                      </a:lnTo>
                      <a:lnTo>
                        <a:pt x="715" y="411"/>
                      </a:lnTo>
                      <a:lnTo>
                        <a:pt x="716" y="411"/>
                      </a:lnTo>
                      <a:lnTo>
                        <a:pt x="716" y="412"/>
                      </a:lnTo>
                      <a:lnTo>
                        <a:pt x="717" y="412"/>
                      </a:lnTo>
                      <a:lnTo>
                        <a:pt x="717" y="413"/>
                      </a:lnTo>
                      <a:lnTo>
                        <a:pt x="718" y="413"/>
                      </a:lnTo>
                      <a:lnTo>
                        <a:pt x="717" y="414"/>
                      </a:lnTo>
                      <a:lnTo>
                        <a:pt x="717" y="415"/>
                      </a:lnTo>
                      <a:lnTo>
                        <a:pt x="718" y="415"/>
                      </a:lnTo>
                      <a:lnTo>
                        <a:pt x="718" y="416"/>
                      </a:lnTo>
                      <a:lnTo>
                        <a:pt x="718" y="417"/>
                      </a:lnTo>
                      <a:lnTo>
                        <a:pt x="717" y="417"/>
                      </a:lnTo>
                      <a:lnTo>
                        <a:pt x="718" y="418"/>
                      </a:lnTo>
                      <a:lnTo>
                        <a:pt x="719" y="418"/>
                      </a:lnTo>
                      <a:lnTo>
                        <a:pt x="719" y="419"/>
                      </a:lnTo>
                      <a:lnTo>
                        <a:pt x="719" y="420"/>
                      </a:lnTo>
                      <a:lnTo>
                        <a:pt x="719" y="421"/>
                      </a:lnTo>
                      <a:lnTo>
                        <a:pt x="718" y="421"/>
                      </a:lnTo>
                      <a:lnTo>
                        <a:pt x="719" y="421"/>
                      </a:lnTo>
                      <a:lnTo>
                        <a:pt x="719" y="422"/>
                      </a:lnTo>
                      <a:lnTo>
                        <a:pt x="719" y="423"/>
                      </a:lnTo>
                      <a:lnTo>
                        <a:pt x="718" y="424"/>
                      </a:lnTo>
                      <a:lnTo>
                        <a:pt x="718" y="425"/>
                      </a:lnTo>
                      <a:lnTo>
                        <a:pt x="719" y="425"/>
                      </a:lnTo>
                      <a:lnTo>
                        <a:pt x="719" y="426"/>
                      </a:lnTo>
                      <a:lnTo>
                        <a:pt x="720" y="427"/>
                      </a:lnTo>
                      <a:lnTo>
                        <a:pt x="720" y="428"/>
                      </a:lnTo>
                      <a:lnTo>
                        <a:pt x="721" y="428"/>
                      </a:lnTo>
                      <a:lnTo>
                        <a:pt x="721" y="429"/>
                      </a:lnTo>
                      <a:lnTo>
                        <a:pt x="722" y="430"/>
                      </a:lnTo>
                      <a:lnTo>
                        <a:pt x="723" y="430"/>
                      </a:lnTo>
                      <a:lnTo>
                        <a:pt x="724" y="430"/>
                      </a:lnTo>
                      <a:lnTo>
                        <a:pt x="724" y="431"/>
                      </a:lnTo>
                      <a:lnTo>
                        <a:pt x="724" y="432"/>
                      </a:lnTo>
                      <a:lnTo>
                        <a:pt x="725" y="432"/>
                      </a:lnTo>
                      <a:lnTo>
                        <a:pt x="726" y="434"/>
                      </a:lnTo>
                      <a:lnTo>
                        <a:pt x="726" y="435"/>
                      </a:lnTo>
                      <a:lnTo>
                        <a:pt x="726" y="437"/>
                      </a:lnTo>
                      <a:lnTo>
                        <a:pt x="726" y="439"/>
                      </a:lnTo>
                      <a:lnTo>
                        <a:pt x="726" y="440"/>
                      </a:lnTo>
                      <a:lnTo>
                        <a:pt x="725" y="441"/>
                      </a:lnTo>
                      <a:lnTo>
                        <a:pt x="726" y="443"/>
                      </a:lnTo>
                      <a:lnTo>
                        <a:pt x="726" y="444"/>
                      </a:lnTo>
                      <a:lnTo>
                        <a:pt x="726" y="445"/>
                      </a:lnTo>
                      <a:lnTo>
                        <a:pt x="727" y="446"/>
                      </a:lnTo>
                      <a:lnTo>
                        <a:pt x="727" y="447"/>
                      </a:lnTo>
                      <a:lnTo>
                        <a:pt x="727" y="448"/>
                      </a:lnTo>
                      <a:lnTo>
                        <a:pt x="728" y="448"/>
                      </a:lnTo>
                      <a:lnTo>
                        <a:pt x="739" y="458"/>
                      </a:lnTo>
                      <a:lnTo>
                        <a:pt x="738" y="458"/>
                      </a:lnTo>
                      <a:lnTo>
                        <a:pt x="738" y="459"/>
                      </a:lnTo>
                      <a:lnTo>
                        <a:pt x="737" y="459"/>
                      </a:lnTo>
                      <a:lnTo>
                        <a:pt x="737" y="460"/>
                      </a:lnTo>
                      <a:lnTo>
                        <a:pt x="736" y="460"/>
                      </a:lnTo>
                      <a:lnTo>
                        <a:pt x="736" y="461"/>
                      </a:lnTo>
                      <a:lnTo>
                        <a:pt x="735" y="461"/>
                      </a:lnTo>
                      <a:lnTo>
                        <a:pt x="735" y="462"/>
                      </a:lnTo>
                      <a:lnTo>
                        <a:pt x="735" y="463"/>
                      </a:lnTo>
                      <a:lnTo>
                        <a:pt x="734" y="463"/>
                      </a:lnTo>
                      <a:lnTo>
                        <a:pt x="734" y="464"/>
                      </a:lnTo>
                      <a:lnTo>
                        <a:pt x="733" y="464"/>
                      </a:lnTo>
                      <a:lnTo>
                        <a:pt x="733" y="465"/>
                      </a:lnTo>
                      <a:lnTo>
                        <a:pt x="732" y="467"/>
                      </a:lnTo>
                      <a:lnTo>
                        <a:pt x="732" y="468"/>
                      </a:lnTo>
                      <a:lnTo>
                        <a:pt x="733" y="468"/>
                      </a:lnTo>
                      <a:lnTo>
                        <a:pt x="732" y="469"/>
                      </a:lnTo>
                      <a:lnTo>
                        <a:pt x="732" y="470"/>
                      </a:lnTo>
                      <a:lnTo>
                        <a:pt x="732" y="471"/>
                      </a:lnTo>
                      <a:lnTo>
                        <a:pt x="732" y="472"/>
                      </a:lnTo>
                      <a:lnTo>
                        <a:pt x="731" y="472"/>
                      </a:lnTo>
                      <a:lnTo>
                        <a:pt x="730" y="472"/>
                      </a:lnTo>
                      <a:lnTo>
                        <a:pt x="730" y="473"/>
                      </a:lnTo>
                      <a:lnTo>
                        <a:pt x="728" y="472"/>
                      </a:lnTo>
                      <a:lnTo>
                        <a:pt x="727" y="472"/>
                      </a:lnTo>
                      <a:lnTo>
                        <a:pt x="726" y="472"/>
                      </a:lnTo>
                      <a:lnTo>
                        <a:pt x="725" y="472"/>
                      </a:lnTo>
                      <a:lnTo>
                        <a:pt x="724" y="472"/>
                      </a:lnTo>
                      <a:lnTo>
                        <a:pt x="724" y="473"/>
                      </a:lnTo>
                      <a:lnTo>
                        <a:pt x="723" y="473"/>
                      </a:lnTo>
                      <a:lnTo>
                        <a:pt x="723" y="474"/>
                      </a:lnTo>
                      <a:lnTo>
                        <a:pt x="721" y="474"/>
                      </a:lnTo>
                      <a:lnTo>
                        <a:pt x="720" y="475"/>
                      </a:lnTo>
                      <a:lnTo>
                        <a:pt x="720" y="476"/>
                      </a:lnTo>
                      <a:lnTo>
                        <a:pt x="719" y="477"/>
                      </a:lnTo>
                      <a:lnTo>
                        <a:pt x="719" y="478"/>
                      </a:lnTo>
                      <a:lnTo>
                        <a:pt x="718" y="478"/>
                      </a:lnTo>
                      <a:lnTo>
                        <a:pt x="717" y="478"/>
                      </a:lnTo>
                      <a:lnTo>
                        <a:pt x="716" y="478"/>
                      </a:lnTo>
                      <a:lnTo>
                        <a:pt x="715" y="479"/>
                      </a:lnTo>
                      <a:lnTo>
                        <a:pt x="714" y="480"/>
                      </a:lnTo>
                      <a:lnTo>
                        <a:pt x="713" y="481"/>
                      </a:lnTo>
                      <a:lnTo>
                        <a:pt x="713" y="482"/>
                      </a:lnTo>
                      <a:lnTo>
                        <a:pt x="713" y="483"/>
                      </a:lnTo>
                      <a:lnTo>
                        <a:pt x="713" y="484"/>
                      </a:lnTo>
                      <a:lnTo>
                        <a:pt x="712" y="485"/>
                      </a:lnTo>
                      <a:lnTo>
                        <a:pt x="711" y="485"/>
                      </a:lnTo>
                      <a:lnTo>
                        <a:pt x="710" y="486"/>
                      </a:lnTo>
                      <a:lnTo>
                        <a:pt x="709" y="486"/>
                      </a:lnTo>
                      <a:lnTo>
                        <a:pt x="709" y="487"/>
                      </a:lnTo>
                      <a:lnTo>
                        <a:pt x="710" y="488"/>
                      </a:lnTo>
                      <a:lnTo>
                        <a:pt x="710" y="489"/>
                      </a:lnTo>
                      <a:lnTo>
                        <a:pt x="709" y="490"/>
                      </a:lnTo>
                      <a:lnTo>
                        <a:pt x="708" y="491"/>
                      </a:lnTo>
                      <a:lnTo>
                        <a:pt x="708" y="492"/>
                      </a:lnTo>
                      <a:lnTo>
                        <a:pt x="708" y="493"/>
                      </a:lnTo>
                      <a:lnTo>
                        <a:pt x="708" y="494"/>
                      </a:lnTo>
                      <a:lnTo>
                        <a:pt x="708" y="495"/>
                      </a:lnTo>
                      <a:lnTo>
                        <a:pt x="708" y="496"/>
                      </a:lnTo>
                      <a:lnTo>
                        <a:pt x="707" y="497"/>
                      </a:lnTo>
                      <a:lnTo>
                        <a:pt x="706" y="499"/>
                      </a:lnTo>
                      <a:lnTo>
                        <a:pt x="706" y="500"/>
                      </a:lnTo>
                      <a:lnTo>
                        <a:pt x="707" y="500"/>
                      </a:lnTo>
                      <a:lnTo>
                        <a:pt x="708" y="502"/>
                      </a:lnTo>
                      <a:lnTo>
                        <a:pt x="708" y="503"/>
                      </a:lnTo>
                      <a:lnTo>
                        <a:pt x="708" y="504"/>
                      </a:lnTo>
                      <a:lnTo>
                        <a:pt x="708" y="506"/>
                      </a:lnTo>
                      <a:lnTo>
                        <a:pt x="707" y="508"/>
                      </a:lnTo>
                      <a:lnTo>
                        <a:pt x="707" y="509"/>
                      </a:lnTo>
                      <a:lnTo>
                        <a:pt x="707" y="510"/>
                      </a:lnTo>
                      <a:lnTo>
                        <a:pt x="708" y="514"/>
                      </a:lnTo>
                      <a:lnTo>
                        <a:pt x="708" y="515"/>
                      </a:lnTo>
                      <a:lnTo>
                        <a:pt x="707" y="516"/>
                      </a:lnTo>
                      <a:lnTo>
                        <a:pt x="707" y="517"/>
                      </a:lnTo>
                      <a:lnTo>
                        <a:pt x="705" y="518"/>
                      </a:lnTo>
                      <a:lnTo>
                        <a:pt x="705" y="519"/>
                      </a:lnTo>
                      <a:lnTo>
                        <a:pt x="705" y="520"/>
                      </a:lnTo>
                      <a:lnTo>
                        <a:pt x="704" y="522"/>
                      </a:lnTo>
                      <a:lnTo>
                        <a:pt x="704" y="523"/>
                      </a:lnTo>
                      <a:lnTo>
                        <a:pt x="703" y="523"/>
                      </a:lnTo>
                      <a:lnTo>
                        <a:pt x="702" y="523"/>
                      </a:lnTo>
                      <a:lnTo>
                        <a:pt x="702" y="524"/>
                      </a:lnTo>
                      <a:lnTo>
                        <a:pt x="701" y="524"/>
                      </a:lnTo>
                      <a:lnTo>
                        <a:pt x="700" y="524"/>
                      </a:lnTo>
                      <a:lnTo>
                        <a:pt x="699" y="524"/>
                      </a:lnTo>
                      <a:lnTo>
                        <a:pt x="698" y="524"/>
                      </a:lnTo>
                      <a:lnTo>
                        <a:pt x="697" y="524"/>
                      </a:lnTo>
                      <a:lnTo>
                        <a:pt x="696" y="524"/>
                      </a:lnTo>
                      <a:lnTo>
                        <a:pt x="696" y="525"/>
                      </a:lnTo>
                      <a:lnTo>
                        <a:pt x="695" y="526"/>
                      </a:lnTo>
                      <a:lnTo>
                        <a:pt x="695" y="527"/>
                      </a:lnTo>
                      <a:lnTo>
                        <a:pt x="694" y="528"/>
                      </a:lnTo>
                      <a:lnTo>
                        <a:pt x="694" y="529"/>
                      </a:lnTo>
                      <a:lnTo>
                        <a:pt x="694" y="530"/>
                      </a:lnTo>
                      <a:lnTo>
                        <a:pt x="693" y="530"/>
                      </a:lnTo>
                      <a:lnTo>
                        <a:pt x="693" y="531"/>
                      </a:lnTo>
                      <a:lnTo>
                        <a:pt x="692" y="531"/>
                      </a:lnTo>
                      <a:lnTo>
                        <a:pt x="691" y="531"/>
                      </a:lnTo>
                      <a:lnTo>
                        <a:pt x="691" y="532"/>
                      </a:lnTo>
                      <a:lnTo>
                        <a:pt x="690" y="532"/>
                      </a:lnTo>
                      <a:lnTo>
                        <a:pt x="690" y="533"/>
                      </a:lnTo>
                      <a:lnTo>
                        <a:pt x="689" y="534"/>
                      </a:lnTo>
                      <a:lnTo>
                        <a:pt x="689" y="535"/>
                      </a:lnTo>
                      <a:lnTo>
                        <a:pt x="688" y="535"/>
                      </a:lnTo>
                      <a:lnTo>
                        <a:pt x="688" y="536"/>
                      </a:lnTo>
                      <a:lnTo>
                        <a:pt x="687" y="536"/>
                      </a:lnTo>
                      <a:lnTo>
                        <a:pt x="686" y="536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8"/>
                      </a:lnTo>
                      <a:lnTo>
                        <a:pt x="687" y="538"/>
                      </a:lnTo>
                      <a:lnTo>
                        <a:pt x="687" y="539"/>
                      </a:lnTo>
                      <a:lnTo>
                        <a:pt x="687" y="540"/>
                      </a:lnTo>
                      <a:lnTo>
                        <a:pt x="687" y="541"/>
                      </a:lnTo>
                      <a:lnTo>
                        <a:pt x="687" y="542"/>
                      </a:lnTo>
                      <a:lnTo>
                        <a:pt x="688" y="542"/>
                      </a:lnTo>
                      <a:lnTo>
                        <a:pt x="688" y="543"/>
                      </a:lnTo>
                      <a:lnTo>
                        <a:pt x="687" y="543"/>
                      </a:lnTo>
                      <a:lnTo>
                        <a:pt x="687" y="544"/>
                      </a:lnTo>
                      <a:lnTo>
                        <a:pt x="686" y="545"/>
                      </a:lnTo>
                      <a:lnTo>
                        <a:pt x="687" y="545"/>
                      </a:lnTo>
                      <a:lnTo>
                        <a:pt x="686" y="545"/>
                      </a:lnTo>
                      <a:lnTo>
                        <a:pt x="685" y="546"/>
                      </a:lnTo>
                      <a:lnTo>
                        <a:pt x="684" y="546"/>
                      </a:lnTo>
                      <a:lnTo>
                        <a:pt x="684" y="547"/>
                      </a:lnTo>
                      <a:lnTo>
                        <a:pt x="684" y="548"/>
                      </a:lnTo>
                      <a:lnTo>
                        <a:pt x="684" y="549"/>
                      </a:lnTo>
                      <a:lnTo>
                        <a:pt x="683" y="549"/>
                      </a:lnTo>
                      <a:lnTo>
                        <a:pt x="683" y="550"/>
                      </a:lnTo>
                      <a:lnTo>
                        <a:pt x="682" y="551"/>
                      </a:lnTo>
                      <a:lnTo>
                        <a:pt x="682" y="552"/>
                      </a:lnTo>
                      <a:lnTo>
                        <a:pt x="682" y="553"/>
                      </a:lnTo>
                      <a:lnTo>
                        <a:pt x="682" y="554"/>
                      </a:lnTo>
                      <a:lnTo>
                        <a:pt x="681" y="555"/>
                      </a:lnTo>
                      <a:lnTo>
                        <a:pt x="681" y="556"/>
                      </a:lnTo>
                      <a:lnTo>
                        <a:pt x="680" y="556"/>
                      </a:lnTo>
                      <a:lnTo>
                        <a:pt x="679" y="557"/>
                      </a:lnTo>
                      <a:lnTo>
                        <a:pt x="680" y="558"/>
                      </a:lnTo>
                      <a:lnTo>
                        <a:pt x="679" y="558"/>
                      </a:lnTo>
                      <a:lnTo>
                        <a:pt x="678" y="559"/>
                      </a:lnTo>
                      <a:lnTo>
                        <a:pt x="678" y="560"/>
                      </a:lnTo>
                      <a:lnTo>
                        <a:pt x="678" y="561"/>
                      </a:lnTo>
                      <a:lnTo>
                        <a:pt x="677" y="561"/>
                      </a:lnTo>
                      <a:lnTo>
                        <a:pt x="677" y="562"/>
                      </a:lnTo>
                      <a:lnTo>
                        <a:pt x="678" y="563"/>
                      </a:lnTo>
                      <a:lnTo>
                        <a:pt x="678" y="564"/>
                      </a:lnTo>
                      <a:lnTo>
                        <a:pt x="677" y="564"/>
                      </a:lnTo>
                      <a:lnTo>
                        <a:pt x="677" y="565"/>
                      </a:lnTo>
                      <a:lnTo>
                        <a:pt x="678" y="565"/>
                      </a:lnTo>
                      <a:lnTo>
                        <a:pt x="677" y="566"/>
                      </a:lnTo>
                      <a:lnTo>
                        <a:pt x="677" y="567"/>
                      </a:lnTo>
                      <a:lnTo>
                        <a:pt x="677" y="568"/>
                      </a:lnTo>
                      <a:lnTo>
                        <a:pt x="677" y="569"/>
                      </a:lnTo>
                      <a:lnTo>
                        <a:pt x="677" y="570"/>
                      </a:lnTo>
                      <a:lnTo>
                        <a:pt x="677" y="571"/>
                      </a:lnTo>
                      <a:lnTo>
                        <a:pt x="676" y="572"/>
                      </a:lnTo>
                      <a:lnTo>
                        <a:pt x="677" y="572"/>
                      </a:lnTo>
                      <a:lnTo>
                        <a:pt x="676" y="573"/>
                      </a:lnTo>
                      <a:lnTo>
                        <a:pt x="677" y="573"/>
                      </a:lnTo>
                      <a:lnTo>
                        <a:pt x="676" y="573"/>
                      </a:lnTo>
                      <a:lnTo>
                        <a:pt x="676" y="574"/>
                      </a:lnTo>
                      <a:lnTo>
                        <a:pt x="676" y="575"/>
                      </a:lnTo>
                      <a:lnTo>
                        <a:pt x="675" y="575"/>
                      </a:lnTo>
                      <a:lnTo>
                        <a:pt x="674" y="576"/>
                      </a:lnTo>
                      <a:lnTo>
                        <a:pt x="673" y="576"/>
                      </a:lnTo>
                      <a:lnTo>
                        <a:pt x="673" y="577"/>
                      </a:lnTo>
                      <a:lnTo>
                        <a:pt x="672" y="578"/>
                      </a:lnTo>
                      <a:lnTo>
                        <a:pt x="671" y="578"/>
                      </a:lnTo>
                      <a:lnTo>
                        <a:pt x="671" y="579"/>
                      </a:lnTo>
                      <a:lnTo>
                        <a:pt x="670" y="579"/>
                      </a:lnTo>
                      <a:lnTo>
                        <a:pt x="669" y="580"/>
                      </a:lnTo>
                      <a:lnTo>
                        <a:pt x="668" y="579"/>
                      </a:lnTo>
                      <a:lnTo>
                        <a:pt x="667" y="579"/>
                      </a:lnTo>
                      <a:lnTo>
                        <a:pt x="666" y="579"/>
                      </a:lnTo>
                      <a:lnTo>
                        <a:pt x="666" y="580"/>
                      </a:lnTo>
                      <a:lnTo>
                        <a:pt x="665" y="580"/>
                      </a:lnTo>
                      <a:lnTo>
                        <a:pt x="664" y="580"/>
                      </a:lnTo>
                      <a:lnTo>
                        <a:pt x="663" y="581"/>
                      </a:lnTo>
                      <a:lnTo>
                        <a:pt x="662" y="582"/>
                      </a:lnTo>
                      <a:lnTo>
                        <a:pt x="661" y="582"/>
                      </a:lnTo>
                      <a:lnTo>
                        <a:pt x="661" y="583"/>
                      </a:lnTo>
                      <a:lnTo>
                        <a:pt x="661" y="584"/>
                      </a:lnTo>
                      <a:lnTo>
                        <a:pt x="660" y="584"/>
                      </a:lnTo>
                      <a:lnTo>
                        <a:pt x="659" y="584"/>
                      </a:lnTo>
                      <a:lnTo>
                        <a:pt x="659" y="585"/>
                      </a:lnTo>
                      <a:lnTo>
                        <a:pt x="658" y="586"/>
                      </a:lnTo>
                      <a:lnTo>
                        <a:pt x="659" y="586"/>
                      </a:lnTo>
                      <a:lnTo>
                        <a:pt x="658" y="586"/>
                      </a:lnTo>
                      <a:lnTo>
                        <a:pt x="657" y="586"/>
                      </a:lnTo>
                      <a:lnTo>
                        <a:pt x="657" y="587"/>
                      </a:lnTo>
                      <a:lnTo>
                        <a:pt x="656" y="587"/>
                      </a:lnTo>
                      <a:lnTo>
                        <a:pt x="655" y="587"/>
                      </a:lnTo>
                      <a:lnTo>
                        <a:pt x="655" y="588"/>
                      </a:lnTo>
                      <a:lnTo>
                        <a:pt x="654" y="588"/>
                      </a:lnTo>
                      <a:lnTo>
                        <a:pt x="653" y="588"/>
                      </a:lnTo>
                      <a:lnTo>
                        <a:pt x="653" y="587"/>
                      </a:lnTo>
                      <a:lnTo>
                        <a:pt x="652" y="588"/>
                      </a:lnTo>
                      <a:lnTo>
                        <a:pt x="651" y="588"/>
                      </a:lnTo>
                      <a:lnTo>
                        <a:pt x="650" y="588"/>
                      </a:lnTo>
                      <a:lnTo>
                        <a:pt x="650" y="589"/>
                      </a:lnTo>
                      <a:lnTo>
                        <a:pt x="649" y="589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48" y="591"/>
                      </a:lnTo>
                      <a:lnTo>
                        <a:pt x="647" y="591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6" y="593"/>
                      </a:lnTo>
                      <a:lnTo>
                        <a:pt x="645" y="593"/>
                      </a:lnTo>
                      <a:lnTo>
                        <a:pt x="645" y="594"/>
                      </a:lnTo>
                      <a:lnTo>
                        <a:pt x="645" y="595"/>
                      </a:lnTo>
                      <a:lnTo>
                        <a:pt x="644" y="596"/>
                      </a:lnTo>
                      <a:lnTo>
                        <a:pt x="644" y="597"/>
                      </a:lnTo>
                      <a:lnTo>
                        <a:pt x="643" y="597"/>
                      </a:lnTo>
                      <a:lnTo>
                        <a:pt x="644" y="597"/>
                      </a:lnTo>
                      <a:lnTo>
                        <a:pt x="644" y="598"/>
                      </a:lnTo>
                      <a:lnTo>
                        <a:pt x="643" y="598"/>
                      </a:lnTo>
                      <a:lnTo>
                        <a:pt x="643" y="599"/>
                      </a:lnTo>
                      <a:lnTo>
                        <a:pt x="642" y="599"/>
                      </a:lnTo>
                      <a:lnTo>
                        <a:pt x="642" y="600"/>
                      </a:lnTo>
                      <a:lnTo>
                        <a:pt x="642" y="601"/>
                      </a:lnTo>
                      <a:lnTo>
                        <a:pt x="640" y="600"/>
                      </a:lnTo>
                      <a:lnTo>
                        <a:pt x="639" y="600"/>
                      </a:lnTo>
                      <a:lnTo>
                        <a:pt x="638" y="600"/>
                      </a:lnTo>
                      <a:lnTo>
                        <a:pt x="637" y="600"/>
                      </a:lnTo>
                      <a:lnTo>
                        <a:pt x="636" y="600"/>
                      </a:lnTo>
                      <a:lnTo>
                        <a:pt x="636" y="599"/>
                      </a:lnTo>
                      <a:lnTo>
                        <a:pt x="636" y="598"/>
                      </a:lnTo>
                      <a:lnTo>
                        <a:pt x="636" y="597"/>
                      </a:lnTo>
                      <a:lnTo>
                        <a:pt x="635" y="597"/>
                      </a:lnTo>
                      <a:lnTo>
                        <a:pt x="634" y="597"/>
                      </a:lnTo>
                      <a:lnTo>
                        <a:pt x="633" y="597"/>
                      </a:lnTo>
                      <a:lnTo>
                        <a:pt x="632" y="597"/>
                      </a:lnTo>
                      <a:lnTo>
                        <a:pt x="632" y="595"/>
                      </a:lnTo>
                      <a:lnTo>
                        <a:pt x="631" y="595"/>
                      </a:lnTo>
                      <a:lnTo>
                        <a:pt x="630" y="594"/>
                      </a:lnTo>
                      <a:lnTo>
                        <a:pt x="629" y="594"/>
                      </a:lnTo>
                      <a:lnTo>
                        <a:pt x="628" y="594"/>
                      </a:lnTo>
                      <a:lnTo>
                        <a:pt x="627" y="594"/>
                      </a:lnTo>
                      <a:lnTo>
                        <a:pt x="625" y="593"/>
                      </a:lnTo>
                      <a:lnTo>
                        <a:pt x="624" y="592"/>
                      </a:lnTo>
                      <a:lnTo>
                        <a:pt x="624" y="591"/>
                      </a:lnTo>
                      <a:lnTo>
                        <a:pt x="623" y="590"/>
                      </a:lnTo>
                      <a:lnTo>
                        <a:pt x="622" y="590"/>
                      </a:lnTo>
                      <a:lnTo>
                        <a:pt x="622" y="589"/>
                      </a:lnTo>
                      <a:lnTo>
                        <a:pt x="620" y="588"/>
                      </a:lnTo>
                      <a:lnTo>
                        <a:pt x="620" y="586"/>
                      </a:lnTo>
                      <a:lnTo>
                        <a:pt x="621" y="586"/>
                      </a:lnTo>
                      <a:lnTo>
                        <a:pt x="621" y="585"/>
                      </a:lnTo>
                      <a:lnTo>
                        <a:pt x="620" y="585"/>
                      </a:lnTo>
                      <a:lnTo>
                        <a:pt x="619" y="585"/>
                      </a:lnTo>
                      <a:lnTo>
                        <a:pt x="618" y="586"/>
                      </a:lnTo>
                      <a:lnTo>
                        <a:pt x="617" y="586"/>
                      </a:lnTo>
                      <a:lnTo>
                        <a:pt x="616" y="585"/>
                      </a:lnTo>
                      <a:lnTo>
                        <a:pt x="616" y="584"/>
                      </a:lnTo>
                      <a:lnTo>
                        <a:pt x="615" y="584"/>
                      </a:lnTo>
                      <a:lnTo>
                        <a:pt x="615" y="585"/>
                      </a:lnTo>
                      <a:lnTo>
                        <a:pt x="614" y="585"/>
                      </a:lnTo>
                      <a:lnTo>
                        <a:pt x="614" y="586"/>
                      </a:lnTo>
                      <a:lnTo>
                        <a:pt x="613" y="586"/>
                      </a:lnTo>
                      <a:lnTo>
                        <a:pt x="612" y="586"/>
                      </a:lnTo>
                      <a:lnTo>
                        <a:pt x="611" y="584"/>
                      </a:lnTo>
                      <a:lnTo>
                        <a:pt x="611" y="583"/>
                      </a:lnTo>
                      <a:lnTo>
                        <a:pt x="612" y="583"/>
                      </a:lnTo>
                      <a:lnTo>
                        <a:pt x="612" y="584"/>
                      </a:lnTo>
                      <a:lnTo>
                        <a:pt x="612" y="583"/>
                      </a:lnTo>
                      <a:lnTo>
                        <a:pt x="612" y="582"/>
                      </a:lnTo>
                      <a:lnTo>
                        <a:pt x="611" y="582"/>
                      </a:lnTo>
                      <a:lnTo>
                        <a:pt x="611" y="581"/>
                      </a:lnTo>
                      <a:lnTo>
                        <a:pt x="612" y="581"/>
                      </a:lnTo>
                      <a:lnTo>
                        <a:pt x="612" y="580"/>
                      </a:lnTo>
                      <a:lnTo>
                        <a:pt x="613" y="581"/>
                      </a:lnTo>
                      <a:lnTo>
                        <a:pt x="613" y="580"/>
                      </a:lnTo>
                      <a:lnTo>
                        <a:pt x="612" y="580"/>
                      </a:lnTo>
                      <a:lnTo>
                        <a:pt x="611" y="580"/>
                      </a:lnTo>
                      <a:lnTo>
                        <a:pt x="611" y="579"/>
                      </a:lnTo>
                      <a:lnTo>
                        <a:pt x="610" y="579"/>
                      </a:lnTo>
                      <a:lnTo>
                        <a:pt x="609" y="579"/>
                      </a:lnTo>
                      <a:lnTo>
                        <a:pt x="608" y="579"/>
                      </a:lnTo>
                      <a:lnTo>
                        <a:pt x="607" y="579"/>
                      </a:lnTo>
                      <a:lnTo>
                        <a:pt x="607" y="580"/>
                      </a:lnTo>
                      <a:lnTo>
                        <a:pt x="609" y="580"/>
                      </a:lnTo>
                      <a:lnTo>
                        <a:pt x="609" y="581"/>
                      </a:lnTo>
                      <a:lnTo>
                        <a:pt x="608" y="581"/>
                      </a:lnTo>
                      <a:lnTo>
                        <a:pt x="607" y="582"/>
                      </a:lnTo>
                      <a:lnTo>
                        <a:pt x="606" y="582"/>
                      </a:lnTo>
                      <a:lnTo>
                        <a:pt x="606" y="581"/>
                      </a:lnTo>
                      <a:lnTo>
                        <a:pt x="605" y="581"/>
                      </a:lnTo>
                      <a:lnTo>
                        <a:pt x="604" y="580"/>
                      </a:lnTo>
                      <a:lnTo>
                        <a:pt x="603" y="580"/>
                      </a:lnTo>
                      <a:lnTo>
                        <a:pt x="602" y="580"/>
                      </a:lnTo>
                      <a:lnTo>
                        <a:pt x="602" y="581"/>
                      </a:lnTo>
                      <a:lnTo>
                        <a:pt x="602" y="582"/>
                      </a:lnTo>
                      <a:lnTo>
                        <a:pt x="602" y="583"/>
                      </a:lnTo>
                      <a:lnTo>
                        <a:pt x="602" y="584"/>
                      </a:lnTo>
                      <a:lnTo>
                        <a:pt x="601" y="584"/>
                      </a:lnTo>
                      <a:lnTo>
                        <a:pt x="600" y="583"/>
                      </a:lnTo>
                      <a:lnTo>
                        <a:pt x="599" y="583"/>
                      </a:lnTo>
                      <a:lnTo>
                        <a:pt x="598" y="584"/>
                      </a:lnTo>
                      <a:lnTo>
                        <a:pt x="598" y="583"/>
                      </a:lnTo>
                      <a:lnTo>
                        <a:pt x="598" y="582"/>
                      </a:lnTo>
                      <a:lnTo>
                        <a:pt x="597" y="582"/>
                      </a:lnTo>
                      <a:lnTo>
                        <a:pt x="597" y="584"/>
                      </a:lnTo>
                      <a:lnTo>
                        <a:pt x="596" y="584"/>
                      </a:lnTo>
                      <a:lnTo>
                        <a:pt x="596" y="583"/>
                      </a:lnTo>
                      <a:lnTo>
                        <a:pt x="596" y="582"/>
                      </a:lnTo>
                      <a:lnTo>
                        <a:pt x="595" y="582"/>
                      </a:lnTo>
                      <a:lnTo>
                        <a:pt x="594" y="582"/>
                      </a:lnTo>
                      <a:lnTo>
                        <a:pt x="593" y="582"/>
                      </a:lnTo>
                      <a:lnTo>
                        <a:pt x="594" y="581"/>
                      </a:lnTo>
                      <a:lnTo>
                        <a:pt x="593" y="581"/>
                      </a:lnTo>
                      <a:lnTo>
                        <a:pt x="593" y="582"/>
                      </a:lnTo>
                      <a:lnTo>
                        <a:pt x="593" y="583"/>
                      </a:lnTo>
                      <a:lnTo>
                        <a:pt x="593" y="584"/>
                      </a:lnTo>
                      <a:lnTo>
                        <a:pt x="592" y="584"/>
                      </a:lnTo>
                      <a:lnTo>
                        <a:pt x="591" y="584"/>
                      </a:lnTo>
                      <a:lnTo>
                        <a:pt x="591" y="583"/>
                      </a:lnTo>
                      <a:lnTo>
                        <a:pt x="590" y="584"/>
                      </a:lnTo>
                      <a:lnTo>
                        <a:pt x="589" y="584"/>
                      </a:lnTo>
                      <a:lnTo>
                        <a:pt x="588" y="583"/>
                      </a:lnTo>
                      <a:lnTo>
                        <a:pt x="588" y="582"/>
                      </a:lnTo>
                      <a:lnTo>
                        <a:pt x="587" y="582"/>
                      </a:lnTo>
                      <a:lnTo>
                        <a:pt x="587" y="581"/>
                      </a:lnTo>
                      <a:lnTo>
                        <a:pt x="587" y="580"/>
                      </a:lnTo>
                      <a:lnTo>
                        <a:pt x="585" y="580"/>
                      </a:lnTo>
                      <a:lnTo>
                        <a:pt x="584" y="581"/>
                      </a:lnTo>
                      <a:lnTo>
                        <a:pt x="583" y="581"/>
                      </a:lnTo>
                      <a:lnTo>
                        <a:pt x="583" y="580"/>
                      </a:lnTo>
                      <a:lnTo>
                        <a:pt x="582" y="579"/>
                      </a:lnTo>
                      <a:lnTo>
                        <a:pt x="582" y="578"/>
                      </a:lnTo>
                      <a:lnTo>
                        <a:pt x="581" y="578"/>
                      </a:lnTo>
                      <a:lnTo>
                        <a:pt x="581" y="579"/>
                      </a:lnTo>
                      <a:lnTo>
                        <a:pt x="581" y="580"/>
                      </a:lnTo>
                      <a:lnTo>
                        <a:pt x="581" y="581"/>
                      </a:lnTo>
                      <a:lnTo>
                        <a:pt x="580" y="581"/>
                      </a:lnTo>
                      <a:lnTo>
                        <a:pt x="578" y="581"/>
                      </a:lnTo>
                      <a:lnTo>
                        <a:pt x="577" y="581"/>
                      </a:lnTo>
                      <a:lnTo>
                        <a:pt x="577" y="582"/>
                      </a:lnTo>
                      <a:lnTo>
                        <a:pt x="577" y="583"/>
                      </a:lnTo>
                      <a:lnTo>
                        <a:pt x="576" y="583"/>
                      </a:lnTo>
                      <a:lnTo>
                        <a:pt x="573" y="583"/>
                      </a:lnTo>
                      <a:lnTo>
                        <a:pt x="572" y="583"/>
                      </a:lnTo>
                      <a:lnTo>
                        <a:pt x="571" y="583"/>
                      </a:lnTo>
                      <a:lnTo>
                        <a:pt x="570" y="584"/>
                      </a:lnTo>
                      <a:lnTo>
                        <a:pt x="571" y="585"/>
                      </a:lnTo>
                      <a:lnTo>
                        <a:pt x="570" y="585"/>
                      </a:lnTo>
                      <a:lnTo>
                        <a:pt x="569" y="585"/>
                      </a:lnTo>
                      <a:lnTo>
                        <a:pt x="568" y="586"/>
                      </a:lnTo>
                      <a:lnTo>
                        <a:pt x="565" y="586"/>
                      </a:lnTo>
                      <a:lnTo>
                        <a:pt x="564" y="587"/>
                      </a:lnTo>
                      <a:lnTo>
                        <a:pt x="563" y="586"/>
                      </a:lnTo>
                      <a:lnTo>
                        <a:pt x="561" y="586"/>
                      </a:lnTo>
                      <a:lnTo>
                        <a:pt x="560" y="586"/>
                      </a:lnTo>
                      <a:lnTo>
                        <a:pt x="559" y="585"/>
                      </a:lnTo>
                      <a:lnTo>
                        <a:pt x="558" y="585"/>
                      </a:lnTo>
                      <a:lnTo>
                        <a:pt x="557" y="585"/>
                      </a:lnTo>
                      <a:lnTo>
                        <a:pt x="557" y="584"/>
                      </a:lnTo>
                      <a:lnTo>
                        <a:pt x="555" y="584"/>
                      </a:lnTo>
                      <a:lnTo>
                        <a:pt x="555" y="583"/>
                      </a:lnTo>
                      <a:lnTo>
                        <a:pt x="554" y="583"/>
                      </a:lnTo>
                      <a:lnTo>
                        <a:pt x="553" y="583"/>
                      </a:lnTo>
                      <a:lnTo>
                        <a:pt x="553" y="582"/>
                      </a:lnTo>
                      <a:lnTo>
                        <a:pt x="552" y="582"/>
                      </a:lnTo>
                      <a:lnTo>
                        <a:pt x="552" y="581"/>
                      </a:lnTo>
                      <a:lnTo>
                        <a:pt x="553" y="580"/>
                      </a:lnTo>
                      <a:lnTo>
                        <a:pt x="552" y="580"/>
                      </a:lnTo>
                      <a:lnTo>
                        <a:pt x="552" y="581"/>
                      </a:lnTo>
                      <a:lnTo>
                        <a:pt x="551" y="581"/>
                      </a:lnTo>
                      <a:lnTo>
                        <a:pt x="550" y="581"/>
                      </a:lnTo>
                      <a:lnTo>
                        <a:pt x="549" y="582"/>
                      </a:lnTo>
                      <a:lnTo>
                        <a:pt x="548" y="582"/>
                      </a:lnTo>
                      <a:lnTo>
                        <a:pt x="548" y="581"/>
                      </a:lnTo>
                      <a:lnTo>
                        <a:pt x="547" y="581"/>
                      </a:lnTo>
                      <a:lnTo>
                        <a:pt x="548" y="582"/>
                      </a:lnTo>
                      <a:lnTo>
                        <a:pt x="547" y="582"/>
                      </a:lnTo>
                      <a:lnTo>
                        <a:pt x="546" y="582"/>
                      </a:lnTo>
                      <a:lnTo>
                        <a:pt x="545" y="582"/>
                      </a:lnTo>
                      <a:lnTo>
                        <a:pt x="545" y="583"/>
                      </a:lnTo>
                      <a:lnTo>
                        <a:pt x="544" y="582"/>
                      </a:lnTo>
                      <a:lnTo>
                        <a:pt x="543" y="582"/>
                      </a:lnTo>
                      <a:lnTo>
                        <a:pt x="543" y="581"/>
                      </a:lnTo>
                      <a:lnTo>
                        <a:pt x="542" y="582"/>
                      </a:lnTo>
                      <a:lnTo>
                        <a:pt x="541" y="582"/>
                      </a:lnTo>
                      <a:lnTo>
                        <a:pt x="540" y="581"/>
                      </a:lnTo>
                      <a:lnTo>
                        <a:pt x="540" y="582"/>
                      </a:lnTo>
                      <a:lnTo>
                        <a:pt x="539" y="582"/>
                      </a:lnTo>
                      <a:lnTo>
                        <a:pt x="539" y="583"/>
                      </a:lnTo>
                      <a:lnTo>
                        <a:pt x="538" y="583"/>
                      </a:lnTo>
                      <a:lnTo>
                        <a:pt x="537" y="583"/>
                      </a:lnTo>
                      <a:lnTo>
                        <a:pt x="536" y="583"/>
                      </a:lnTo>
                      <a:lnTo>
                        <a:pt x="537" y="584"/>
                      </a:lnTo>
                      <a:lnTo>
                        <a:pt x="536" y="584"/>
                      </a:lnTo>
                      <a:lnTo>
                        <a:pt x="535" y="584"/>
                      </a:lnTo>
                      <a:lnTo>
                        <a:pt x="535" y="583"/>
                      </a:lnTo>
                      <a:lnTo>
                        <a:pt x="534" y="583"/>
                      </a:lnTo>
                      <a:lnTo>
                        <a:pt x="534" y="584"/>
                      </a:lnTo>
                      <a:lnTo>
                        <a:pt x="534" y="585"/>
                      </a:lnTo>
                      <a:lnTo>
                        <a:pt x="533" y="585"/>
                      </a:lnTo>
                      <a:lnTo>
                        <a:pt x="533" y="584"/>
                      </a:lnTo>
                      <a:lnTo>
                        <a:pt x="532" y="583"/>
                      </a:lnTo>
                      <a:lnTo>
                        <a:pt x="532" y="584"/>
                      </a:lnTo>
                      <a:lnTo>
                        <a:pt x="532" y="585"/>
                      </a:lnTo>
                      <a:lnTo>
                        <a:pt x="531" y="585"/>
                      </a:lnTo>
                      <a:lnTo>
                        <a:pt x="530" y="585"/>
                      </a:lnTo>
                      <a:lnTo>
                        <a:pt x="529" y="584"/>
                      </a:lnTo>
                      <a:lnTo>
                        <a:pt x="528" y="584"/>
                      </a:lnTo>
                      <a:lnTo>
                        <a:pt x="528" y="585"/>
                      </a:lnTo>
                      <a:lnTo>
                        <a:pt x="527" y="585"/>
                      </a:lnTo>
                      <a:lnTo>
                        <a:pt x="526" y="585"/>
                      </a:lnTo>
                      <a:lnTo>
                        <a:pt x="525" y="586"/>
                      </a:lnTo>
                      <a:lnTo>
                        <a:pt x="525" y="585"/>
                      </a:lnTo>
                      <a:lnTo>
                        <a:pt x="525" y="584"/>
                      </a:lnTo>
                      <a:lnTo>
                        <a:pt x="524" y="584"/>
                      </a:lnTo>
                      <a:lnTo>
                        <a:pt x="524" y="585"/>
                      </a:lnTo>
                      <a:lnTo>
                        <a:pt x="523" y="585"/>
                      </a:lnTo>
                      <a:lnTo>
                        <a:pt x="522" y="584"/>
                      </a:lnTo>
                      <a:lnTo>
                        <a:pt x="522" y="582"/>
                      </a:lnTo>
                      <a:lnTo>
                        <a:pt x="521" y="581"/>
                      </a:lnTo>
                      <a:lnTo>
                        <a:pt x="521" y="580"/>
                      </a:lnTo>
                      <a:lnTo>
                        <a:pt x="521" y="579"/>
                      </a:lnTo>
                      <a:lnTo>
                        <a:pt x="521" y="577"/>
                      </a:lnTo>
                      <a:lnTo>
                        <a:pt x="520" y="576"/>
                      </a:lnTo>
                      <a:lnTo>
                        <a:pt x="520" y="575"/>
                      </a:lnTo>
                      <a:lnTo>
                        <a:pt x="520" y="574"/>
                      </a:lnTo>
                      <a:lnTo>
                        <a:pt x="519" y="573"/>
                      </a:lnTo>
                      <a:lnTo>
                        <a:pt x="518" y="574"/>
                      </a:lnTo>
                      <a:lnTo>
                        <a:pt x="517" y="574"/>
                      </a:lnTo>
                      <a:lnTo>
                        <a:pt x="516" y="574"/>
                      </a:lnTo>
                      <a:lnTo>
                        <a:pt x="516" y="573"/>
                      </a:lnTo>
                      <a:lnTo>
                        <a:pt x="516" y="572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3" y="572"/>
                      </a:lnTo>
                      <a:lnTo>
                        <a:pt x="512" y="572"/>
                      </a:lnTo>
                      <a:lnTo>
                        <a:pt x="511" y="571"/>
                      </a:lnTo>
                      <a:lnTo>
                        <a:pt x="512" y="570"/>
                      </a:lnTo>
                      <a:lnTo>
                        <a:pt x="512" y="569"/>
                      </a:lnTo>
                      <a:lnTo>
                        <a:pt x="511" y="570"/>
                      </a:lnTo>
                      <a:lnTo>
                        <a:pt x="511" y="568"/>
                      </a:lnTo>
                      <a:lnTo>
                        <a:pt x="511" y="567"/>
                      </a:lnTo>
                      <a:lnTo>
                        <a:pt x="510" y="567"/>
                      </a:lnTo>
                      <a:lnTo>
                        <a:pt x="509" y="567"/>
                      </a:lnTo>
                      <a:lnTo>
                        <a:pt x="509" y="568"/>
                      </a:lnTo>
                      <a:lnTo>
                        <a:pt x="508" y="568"/>
                      </a:lnTo>
                      <a:lnTo>
                        <a:pt x="508" y="567"/>
                      </a:lnTo>
                      <a:lnTo>
                        <a:pt x="507" y="566"/>
                      </a:lnTo>
                      <a:lnTo>
                        <a:pt x="507" y="565"/>
                      </a:lnTo>
                      <a:lnTo>
                        <a:pt x="507" y="564"/>
                      </a:lnTo>
                      <a:lnTo>
                        <a:pt x="507" y="563"/>
                      </a:lnTo>
                      <a:lnTo>
                        <a:pt x="506" y="563"/>
                      </a:lnTo>
                      <a:lnTo>
                        <a:pt x="506" y="564"/>
                      </a:lnTo>
                      <a:lnTo>
                        <a:pt x="505" y="564"/>
                      </a:lnTo>
                      <a:lnTo>
                        <a:pt x="505" y="563"/>
                      </a:lnTo>
                      <a:lnTo>
                        <a:pt x="504" y="563"/>
                      </a:lnTo>
                      <a:lnTo>
                        <a:pt x="504" y="562"/>
                      </a:lnTo>
                      <a:lnTo>
                        <a:pt x="503" y="562"/>
                      </a:lnTo>
                      <a:lnTo>
                        <a:pt x="503" y="561"/>
                      </a:lnTo>
                      <a:lnTo>
                        <a:pt x="502" y="560"/>
                      </a:lnTo>
                      <a:lnTo>
                        <a:pt x="503" y="560"/>
                      </a:lnTo>
                      <a:lnTo>
                        <a:pt x="502" y="559"/>
                      </a:lnTo>
                      <a:lnTo>
                        <a:pt x="501" y="560"/>
                      </a:lnTo>
                      <a:lnTo>
                        <a:pt x="501" y="559"/>
                      </a:lnTo>
                      <a:lnTo>
                        <a:pt x="500" y="559"/>
                      </a:lnTo>
                      <a:lnTo>
                        <a:pt x="500" y="558"/>
                      </a:lnTo>
                      <a:lnTo>
                        <a:pt x="499" y="558"/>
                      </a:lnTo>
                      <a:lnTo>
                        <a:pt x="498" y="557"/>
                      </a:lnTo>
                      <a:lnTo>
                        <a:pt x="497" y="557"/>
                      </a:lnTo>
                      <a:lnTo>
                        <a:pt x="496" y="556"/>
                      </a:lnTo>
                      <a:lnTo>
                        <a:pt x="497" y="556"/>
                      </a:lnTo>
                      <a:lnTo>
                        <a:pt x="497" y="555"/>
                      </a:lnTo>
                      <a:lnTo>
                        <a:pt x="497" y="554"/>
                      </a:lnTo>
                      <a:lnTo>
                        <a:pt x="497" y="553"/>
                      </a:lnTo>
                      <a:lnTo>
                        <a:pt x="497" y="552"/>
                      </a:lnTo>
                      <a:lnTo>
                        <a:pt x="496" y="551"/>
                      </a:lnTo>
                      <a:lnTo>
                        <a:pt x="496" y="550"/>
                      </a:lnTo>
                      <a:lnTo>
                        <a:pt x="496" y="549"/>
                      </a:lnTo>
                      <a:lnTo>
                        <a:pt x="496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5" y="544"/>
                      </a:lnTo>
                      <a:lnTo>
                        <a:pt x="494" y="544"/>
                      </a:lnTo>
                      <a:lnTo>
                        <a:pt x="493" y="546"/>
                      </a:lnTo>
                      <a:lnTo>
                        <a:pt x="493" y="545"/>
                      </a:lnTo>
                      <a:lnTo>
                        <a:pt x="492" y="544"/>
                      </a:lnTo>
                      <a:lnTo>
                        <a:pt x="491" y="543"/>
                      </a:lnTo>
                      <a:lnTo>
                        <a:pt x="491" y="542"/>
                      </a:lnTo>
                      <a:lnTo>
                        <a:pt x="491" y="541"/>
                      </a:lnTo>
                      <a:lnTo>
                        <a:pt x="490" y="541"/>
                      </a:lnTo>
                      <a:lnTo>
                        <a:pt x="489" y="541"/>
                      </a:lnTo>
                      <a:lnTo>
                        <a:pt x="489" y="542"/>
                      </a:lnTo>
                      <a:lnTo>
                        <a:pt x="489" y="543"/>
                      </a:lnTo>
                      <a:lnTo>
                        <a:pt x="490" y="543"/>
                      </a:lnTo>
                      <a:lnTo>
                        <a:pt x="490" y="544"/>
                      </a:lnTo>
                      <a:lnTo>
                        <a:pt x="489" y="544"/>
                      </a:lnTo>
                      <a:lnTo>
                        <a:pt x="488" y="545"/>
                      </a:lnTo>
                      <a:lnTo>
                        <a:pt x="487" y="545"/>
                      </a:lnTo>
                      <a:lnTo>
                        <a:pt x="487" y="544"/>
                      </a:lnTo>
                      <a:lnTo>
                        <a:pt x="488" y="543"/>
                      </a:lnTo>
                      <a:lnTo>
                        <a:pt x="487" y="542"/>
                      </a:lnTo>
                      <a:lnTo>
                        <a:pt x="487" y="541"/>
                      </a:lnTo>
                      <a:lnTo>
                        <a:pt x="486" y="540"/>
                      </a:lnTo>
                      <a:lnTo>
                        <a:pt x="485" y="540"/>
                      </a:lnTo>
                      <a:lnTo>
                        <a:pt x="485" y="541"/>
                      </a:lnTo>
                      <a:lnTo>
                        <a:pt x="484" y="542"/>
                      </a:lnTo>
                      <a:lnTo>
                        <a:pt x="484" y="541"/>
                      </a:lnTo>
                      <a:lnTo>
                        <a:pt x="483" y="541"/>
                      </a:lnTo>
                      <a:lnTo>
                        <a:pt x="483" y="542"/>
                      </a:lnTo>
                      <a:lnTo>
                        <a:pt x="483" y="543"/>
                      </a:lnTo>
                      <a:lnTo>
                        <a:pt x="483" y="544"/>
                      </a:lnTo>
                      <a:lnTo>
                        <a:pt x="482" y="544"/>
                      </a:lnTo>
                      <a:lnTo>
                        <a:pt x="481" y="544"/>
                      </a:lnTo>
                      <a:lnTo>
                        <a:pt x="481" y="545"/>
                      </a:lnTo>
                      <a:lnTo>
                        <a:pt x="480" y="545"/>
                      </a:lnTo>
                      <a:lnTo>
                        <a:pt x="480" y="544"/>
                      </a:lnTo>
                      <a:lnTo>
                        <a:pt x="480" y="545"/>
                      </a:lnTo>
                      <a:lnTo>
                        <a:pt x="479" y="545"/>
                      </a:lnTo>
                      <a:lnTo>
                        <a:pt x="479" y="544"/>
                      </a:lnTo>
                      <a:lnTo>
                        <a:pt x="478" y="544"/>
                      </a:lnTo>
                      <a:lnTo>
                        <a:pt x="478" y="545"/>
                      </a:lnTo>
                      <a:lnTo>
                        <a:pt x="477" y="545"/>
                      </a:lnTo>
                      <a:lnTo>
                        <a:pt x="477" y="544"/>
                      </a:lnTo>
                      <a:lnTo>
                        <a:pt x="475" y="543"/>
                      </a:lnTo>
                      <a:lnTo>
                        <a:pt x="475" y="544"/>
                      </a:lnTo>
                      <a:lnTo>
                        <a:pt x="475" y="545"/>
                      </a:lnTo>
                      <a:lnTo>
                        <a:pt x="474" y="545"/>
                      </a:lnTo>
                      <a:lnTo>
                        <a:pt x="474" y="544"/>
                      </a:lnTo>
                      <a:lnTo>
                        <a:pt x="473" y="545"/>
                      </a:lnTo>
                      <a:lnTo>
                        <a:pt x="473" y="544"/>
                      </a:lnTo>
                      <a:lnTo>
                        <a:pt x="472" y="543"/>
                      </a:lnTo>
                      <a:lnTo>
                        <a:pt x="472" y="544"/>
                      </a:lnTo>
                      <a:lnTo>
                        <a:pt x="471" y="544"/>
                      </a:lnTo>
                      <a:lnTo>
                        <a:pt x="470" y="544"/>
                      </a:lnTo>
                      <a:lnTo>
                        <a:pt x="469" y="544"/>
                      </a:lnTo>
                      <a:lnTo>
                        <a:pt x="469" y="543"/>
                      </a:lnTo>
                      <a:lnTo>
                        <a:pt x="468" y="543"/>
                      </a:lnTo>
                      <a:lnTo>
                        <a:pt x="467" y="543"/>
                      </a:lnTo>
                      <a:lnTo>
                        <a:pt x="467" y="542"/>
                      </a:lnTo>
                      <a:lnTo>
                        <a:pt x="467" y="541"/>
                      </a:lnTo>
                      <a:lnTo>
                        <a:pt x="466" y="542"/>
                      </a:lnTo>
                      <a:lnTo>
                        <a:pt x="465" y="543"/>
                      </a:lnTo>
                      <a:lnTo>
                        <a:pt x="465" y="542"/>
                      </a:lnTo>
                      <a:lnTo>
                        <a:pt x="465" y="541"/>
                      </a:lnTo>
                      <a:lnTo>
                        <a:pt x="463" y="540"/>
                      </a:lnTo>
                      <a:lnTo>
                        <a:pt x="463" y="539"/>
                      </a:lnTo>
                      <a:lnTo>
                        <a:pt x="463" y="538"/>
                      </a:lnTo>
                      <a:lnTo>
                        <a:pt x="463" y="537"/>
                      </a:lnTo>
                      <a:lnTo>
                        <a:pt x="462" y="537"/>
                      </a:lnTo>
                      <a:lnTo>
                        <a:pt x="461" y="538"/>
                      </a:lnTo>
                      <a:lnTo>
                        <a:pt x="460" y="538"/>
                      </a:lnTo>
                      <a:lnTo>
                        <a:pt x="461" y="537"/>
                      </a:lnTo>
                      <a:lnTo>
                        <a:pt x="461" y="536"/>
                      </a:lnTo>
                      <a:lnTo>
                        <a:pt x="460" y="536"/>
                      </a:lnTo>
                      <a:lnTo>
                        <a:pt x="460" y="537"/>
                      </a:lnTo>
                      <a:lnTo>
                        <a:pt x="459" y="537"/>
                      </a:lnTo>
                      <a:lnTo>
                        <a:pt x="459" y="536"/>
                      </a:lnTo>
                      <a:lnTo>
                        <a:pt x="459" y="535"/>
                      </a:lnTo>
                      <a:lnTo>
                        <a:pt x="458" y="535"/>
                      </a:lnTo>
                      <a:lnTo>
                        <a:pt x="458" y="536"/>
                      </a:lnTo>
                      <a:lnTo>
                        <a:pt x="458" y="537"/>
                      </a:lnTo>
                      <a:lnTo>
                        <a:pt x="457" y="538"/>
                      </a:lnTo>
                      <a:lnTo>
                        <a:pt x="456" y="538"/>
                      </a:lnTo>
                      <a:lnTo>
                        <a:pt x="455" y="537"/>
                      </a:lnTo>
                      <a:lnTo>
                        <a:pt x="454" y="537"/>
                      </a:lnTo>
                      <a:lnTo>
                        <a:pt x="454" y="536"/>
                      </a:lnTo>
                      <a:lnTo>
                        <a:pt x="453" y="537"/>
                      </a:lnTo>
                      <a:lnTo>
                        <a:pt x="452" y="537"/>
                      </a:lnTo>
                      <a:lnTo>
                        <a:pt x="451" y="537"/>
                      </a:lnTo>
                      <a:lnTo>
                        <a:pt x="450" y="536"/>
                      </a:lnTo>
                      <a:lnTo>
                        <a:pt x="449" y="536"/>
                      </a:lnTo>
                      <a:lnTo>
                        <a:pt x="448" y="535"/>
                      </a:lnTo>
                      <a:lnTo>
                        <a:pt x="447" y="535"/>
                      </a:lnTo>
                      <a:lnTo>
                        <a:pt x="446" y="534"/>
                      </a:lnTo>
                      <a:lnTo>
                        <a:pt x="445" y="534"/>
                      </a:lnTo>
                      <a:lnTo>
                        <a:pt x="444" y="533"/>
                      </a:lnTo>
                      <a:lnTo>
                        <a:pt x="444" y="532"/>
                      </a:lnTo>
                      <a:lnTo>
                        <a:pt x="446" y="531"/>
                      </a:lnTo>
                      <a:lnTo>
                        <a:pt x="445" y="531"/>
                      </a:lnTo>
                      <a:lnTo>
                        <a:pt x="445" y="530"/>
                      </a:lnTo>
                      <a:lnTo>
                        <a:pt x="444" y="531"/>
                      </a:lnTo>
                      <a:lnTo>
                        <a:pt x="443" y="531"/>
                      </a:lnTo>
                      <a:lnTo>
                        <a:pt x="442" y="531"/>
                      </a:lnTo>
                      <a:lnTo>
                        <a:pt x="442" y="530"/>
                      </a:lnTo>
                      <a:lnTo>
                        <a:pt x="443" y="529"/>
                      </a:lnTo>
                      <a:lnTo>
                        <a:pt x="443" y="528"/>
                      </a:lnTo>
                      <a:lnTo>
                        <a:pt x="442" y="528"/>
                      </a:lnTo>
                      <a:lnTo>
                        <a:pt x="441" y="529"/>
                      </a:lnTo>
                      <a:lnTo>
                        <a:pt x="441" y="528"/>
                      </a:lnTo>
                      <a:lnTo>
                        <a:pt x="440" y="528"/>
                      </a:lnTo>
                      <a:lnTo>
                        <a:pt x="441" y="528"/>
                      </a:lnTo>
                      <a:lnTo>
                        <a:pt x="441" y="527"/>
                      </a:lnTo>
                      <a:lnTo>
                        <a:pt x="441" y="526"/>
                      </a:lnTo>
                      <a:lnTo>
                        <a:pt x="440" y="526"/>
                      </a:lnTo>
                      <a:lnTo>
                        <a:pt x="439" y="526"/>
                      </a:lnTo>
                      <a:lnTo>
                        <a:pt x="439" y="527"/>
                      </a:lnTo>
                      <a:lnTo>
                        <a:pt x="439" y="528"/>
                      </a:lnTo>
                      <a:lnTo>
                        <a:pt x="438" y="528"/>
                      </a:lnTo>
                      <a:lnTo>
                        <a:pt x="437" y="529"/>
                      </a:lnTo>
                      <a:lnTo>
                        <a:pt x="436" y="529"/>
                      </a:lnTo>
                      <a:lnTo>
                        <a:pt x="436" y="530"/>
                      </a:lnTo>
                      <a:lnTo>
                        <a:pt x="435" y="529"/>
                      </a:lnTo>
                      <a:lnTo>
                        <a:pt x="435" y="530"/>
                      </a:lnTo>
                      <a:lnTo>
                        <a:pt x="434" y="530"/>
                      </a:lnTo>
                      <a:lnTo>
                        <a:pt x="433" y="530"/>
                      </a:lnTo>
                      <a:lnTo>
                        <a:pt x="432" y="530"/>
                      </a:lnTo>
                      <a:lnTo>
                        <a:pt x="433" y="531"/>
                      </a:lnTo>
                      <a:lnTo>
                        <a:pt x="432" y="532"/>
                      </a:lnTo>
                      <a:lnTo>
                        <a:pt x="431" y="531"/>
                      </a:lnTo>
                      <a:lnTo>
                        <a:pt x="431" y="530"/>
                      </a:lnTo>
                      <a:lnTo>
                        <a:pt x="431" y="529"/>
                      </a:lnTo>
                      <a:lnTo>
                        <a:pt x="430" y="529"/>
                      </a:lnTo>
                      <a:lnTo>
                        <a:pt x="430" y="530"/>
                      </a:lnTo>
                      <a:lnTo>
                        <a:pt x="430" y="531"/>
                      </a:lnTo>
                      <a:lnTo>
                        <a:pt x="429" y="531"/>
                      </a:lnTo>
                      <a:lnTo>
                        <a:pt x="428" y="531"/>
                      </a:lnTo>
                      <a:lnTo>
                        <a:pt x="427" y="531"/>
                      </a:lnTo>
                      <a:lnTo>
                        <a:pt x="426" y="530"/>
                      </a:lnTo>
                      <a:lnTo>
                        <a:pt x="426" y="529"/>
                      </a:lnTo>
                      <a:lnTo>
                        <a:pt x="425" y="528"/>
                      </a:lnTo>
                      <a:lnTo>
                        <a:pt x="424" y="526"/>
                      </a:lnTo>
                      <a:lnTo>
                        <a:pt x="424" y="525"/>
                      </a:lnTo>
                      <a:lnTo>
                        <a:pt x="425" y="524"/>
                      </a:lnTo>
                      <a:lnTo>
                        <a:pt x="424" y="523"/>
                      </a:lnTo>
                      <a:lnTo>
                        <a:pt x="423" y="523"/>
                      </a:lnTo>
                      <a:lnTo>
                        <a:pt x="422" y="523"/>
                      </a:lnTo>
                      <a:lnTo>
                        <a:pt x="421" y="524"/>
                      </a:lnTo>
                      <a:lnTo>
                        <a:pt x="420" y="524"/>
                      </a:lnTo>
                      <a:lnTo>
                        <a:pt x="420" y="523"/>
                      </a:lnTo>
                      <a:lnTo>
                        <a:pt x="420" y="522"/>
                      </a:lnTo>
                      <a:lnTo>
                        <a:pt x="419" y="521"/>
                      </a:lnTo>
                      <a:lnTo>
                        <a:pt x="418" y="521"/>
                      </a:lnTo>
                      <a:lnTo>
                        <a:pt x="418" y="520"/>
                      </a:lnTo>
                      <a:lnTo>
                        <a:pt x="417" y="520"/>
                      </a:lnTo>
                      <a:lnTo>
                        <a:pt x="417" y="519"/>
                      </a:lnTo>
                      <a:lnTo>
                        <a:pt x="416" y="518"/>
                      </a:lnTo>
                      <a:lnTo>
                        <a:pt x="416" y="517"/>
                      </a:lnTo>
                      <a:lnTo>
                        <a:pt x="415" y="517"/>
                      </a:lnTo>
                      <a:lnTo>
                        <a:pt x="415" y="516"/>
                      </a:lnTo>
                      <a:lnTo>
                        <a:pt x="415" y="515"/>
                      </a:lnTo>
                      <a:lnTo>
                        <a:pt x="414" y="514"/>
                      </a:lnTo>
                      <a:lnTo>
                        <a:pt x="413" y="513"/>
                      </a:lnTo>
                      <a:lnTo>
                        <a:pt x="412" y="513"/>
                      </a:lnTo>
                      <a:lnTo>
                        <a:pt x="410" y="513"/>
                      </a:lnTo>
                      <a:lnTo>
                        <a:pt x="410" y="514"/>
                      </a:lnTo>
                      <a:lnTo>
                        <a:pt x="409" y="515"/>
                      </a:lnTo>
                      <a:lnTo>
                        <a:pt x="409" y="514"/>
                      </a:lnTo>
                      <a:lnTo>
                        <a:pt x="408" y="514"/>
                      </a:lnTo>
                      <a:lnTo>
                        <a:pt x="407" y="515"/>
                      </a:lnTo>
                      <a:lnTo>
                        <a:pt x="406" y="515"/>
                      </a:lnTo>
                      <a:lnTo>
                        <a:pt x="406" y="514"/>
                      </a:lnTo>
                      <a:lnTo>
                        <a:pt x="406" y="513"/>
                      </a:lnTo>
                      <a:lnTo>
                        <a:pt x="405" y="513"/>
                      </a:lnTo>
                      <a:lnTo>
                        <a:pt x="404" y="513"/>
                      </a:lnTo>
                      <a:lnTo>
                        <a:pt x="403" y="513"/>
                      </a:lnTo>
                      <a:lnTo>
                        <a:pt x="403" y="512"/>
                      </a:lnTo>
                      <a:lnTo>
                        <a:pt x="403" y="511"/>
                      </a:lnTo>
                      <a:lnTo>
                        <a:pt x="403" y="510"/>
                      </a:lnTo>
                      <a:lnTo>
                        <a:pt x="402" y="509"/>
                      </a:lnTo>
                      <a:lnTo>
                        <a:pt x="402" y="508"/>
                      </a:lnTo>
                      <a:lnTo>
                        <a:pt x="400" y="507"/>
                      </a:lnTo>
                      <a:lnTo>
                        <a:pt x="400" y="506"/>
                      </a:lnTo>
                      <a:lnTo>
                        <a:pt x="400" y="505"/>
                      </a:lnTo>
                      <a:lnTo>
                        <a:pt x="400" y="504"/>
                      </a:lnTo>
                      <a:lnTo>
                        <a:pt x="400" y="503"/>
                      </a:lnTo>
                      <a:lnTo>
                        <a:pt x="399" y="503"/>
                      </a:lnTo>
                      <a:lnTo>
                        <a:pt x="398" y="502"/>
                      </a:lnTo>
                      <a:lnTo>
                        <a:pt x="398" y="501"/>
                      </a:lnTo>
                      <a:lnTo>
                        <a:pt x="397" y="501"/>
                      </a:lnTo>
                      <a:lnTo>
                        <a:pt x="397" y="502"/>
                      </a:lnTo>
                      <a:lnTo>
                        <a:pt x="396" y="502"/>
                      </a:lnTo>
                      <a:lnTo>
                        <a:pt x="396" y="501"/>
                      </a:lnTo>
                      <a:lnTo>
                        <a:pt x="395" y="501"/>
                      </a:lnTo>
                      <a:lnTo>
                        <a:pt x="395" y="500"/>
                      </a:lnTo>
                      <a:lnTo>
                        <a:pt x="395" y="499"/>
                      </a:lnTo>
                      <a:lnTo>
                        <a:pt x="396" y="498"/>
                      </a:lnTo>
                      <a:lnTo>
                        <a:pt x="397" y="498"/>
                      </a:lnTo>
                      <a:lnTo>
                        <a:pt x="398" y="497"/>
                      </a:lnTo>
                      <a:lnTo>
                        <a:pt x="397" y="497"/>
                      </a:lnTo>
                      <a:lnTo>
                        <a:pt x="397" y="496"/>
                      </a:lnTo>
                      <a:lnTo>
                        <a:pt x="396" y="496"/>
                      </a:lnTo>
                      <a:lnTo>
                        <a:pt x="396" y="497"/>
                      </a:lnTo>
                      <a:lnTo>
                        <a:pt x="395" y="497"/>
                      </a:lnTo>
                      <a:lnTo>
                        <a:pt x="394" y="497"/>
                      </a:lnTo>
                      <a:lnTo>
                        <a:pt x="394" y="496"/>
                      </a:lnTo>
                      <a:lnTo>
                        <a:pt x="394" y="495"/>
                      </a:lnTo>
                      <a:lnTo>
                        <a:pt x="394" y="494"/>
                      </a:lnTo>
                      <a:lnTo>
                        <a:pt x="393" y="494"/>
                      </a:lnTo>
                      <a:lnTo>
                        <a:pt x="392" y="494"/>
                      </a:lnTo>
                      <a:lnTo>
                        <a:pt x="391" y="494"/>
                      </a:lnTo>
                      <a:lnTo>
                        <a:pt x="391" y="493"/>
                      </a:lnTo>
                      <a:lnTo>
                        <a:pt x="390" y="493"/>
                      </a:lnTo>
                      <a:lnTo>
                        <a:pt x="389" y="493"/>
                      </a:lnTo>
                      <a:lnTo>
                        <a:pt x="389" y="492"/>
                      </a:lnTo>
                      <a:lnTo>
                        <a:pt x="388" y="492"/>
                      </a:lnTo>
                      <a:lnTo>
                        <a:pt x="388" y="491"/>
                      </a:lnTo>
                      <a:lnTo>
                        <a:pt x="388" y="490"/>
                      </a:lnTo>
                      <a:lnTo>
                        <a:pt x="387" y="489"/>
                      </a:lnTo>
                      <a:lnTo>
                        <a:pt x="386" y="490"/>
                      </a:lnTo>
                      <a:lnTo>
                        <a:pt x="386" y="491"/>
                      </a:lnTo>
                      <a:lnTo>
                        <a:pt x="387" y="491"/>
                      </a:lnTo>
                      <a:lnTo>
                        <a:pt x="387" y="492"/>
                      </a:lnTo>
                      <a:lnTo>
                        <a:pt x="386" y="492"/>
                      </a:lnTo>
                      <a:lnTo>
                        <a:pt x="385" y="492"/>
                      </a:lnTo>
                      <a:lnTo>
                        <a:pt x="385" y="491"/>
                      </a:lnTo>
                      <a:lnTo>
                        <a:pt x="384" y="490"/>
                      </a:lnTo>
                      <a:lnTo>
                        <a:pt x="383" y="491"/>
                      </a:lnTo>
                      <a:lnTo>
                        <a:pt x="384" y="492"/>
                      </a:lnTo>
                      <a:lnTo>
                        <a:pt x="384" y="493"/>
                      </a:lnTo>
                      <a:lnTo>
                        <a:pt x="383" y="494"/>
                      </a:lnTo>
                      <a:lnTo>
                        <a:pt x="382" y="494"/>
                      </a:lnTo>
                      <a:lnTo>
                        <a:pt x="381" y="494"/>
                      </a:lnTo>
                      <a:lnTo>
                        <a:pt x="380" y="495"/>
                      </a:lnTo>
                      <a:lnTo>
                        <a:pt x="379" y="495"/>
                      </a:lnTo>
                      <a:lnTo>
                        <a:pt x="378" y="494"/>
                      </a:lnTo>
                      <a:lnTo>
                        <a:pt x="378" y="495"/>
                      </a:lnTo>
                      <a:lnTo>
                        <a:pt x="379" y="495"/>
                      </a:lnTo>
                      <a:lnTo>
                        <a:pt x="379" y="496"/>
                      </a:lnTo>
                      <a:lnTo>
                        <a:pt x="380" y="497"/>
                      </a:lnTo>
                      <a:lnTo>
                        <a:pt x="379" y="497"/>
                      </a:lnTo>
                      <a:lnTo>
                        <a:pt x="379" y="498"/>
                      </a:lnTo>
                      <a:lnTo>
                        <a:pt x="378" y="497"/>
                      </a:lnTo>
                      <a:lnTo>
                        <a:pt x="377" y="497"/>
                      </a:lnTo>
                      <a:lnTo>
                        <a:pt x="376" y="497"/>
                      </a:lnTo>
                      <a:lnTo>
                        <a:pt x="375" y="497"/>
                      </a:lnTo>
                      <a:lnTo>
                        <a:pt x="373" y="497"/>
                      </a:lnTo>
                      <a:lnTo>
                        <a:pt x="370" y="496"/>
                      </a:lnTo>
                      <a:lnTo>
                        <a:pt x="369" y="495"/>
                      </a:lnTo>
                      <a:lnTo>
                        <a:pt x="367" y="494"/>
                      </a:lnTo>
                      <a:lnTo>
                        <a:pt x="366" y="494"/>
                      </a:lnTo>
                      <a:lnTo>
                        <a:pt x="365" y="495"/>
                      </a:lnTo>
                      <a:lnTo>
                        <a:pt x="364" y="494"/>
                      </a:lnTo>
                      <a:lnTo>
                        <a:pt x="362" y="492"/>
                      </a:lnTo>
                      <a:lnTo>
                        <a:pt x="361" y="490"/>
                      </a:lnTo>
                      <a:lnTo>
                        <a:pt x="361" y="489"/>
                      </a:lnTo>
                      <a:lnTo>
                        <a:pt x="360" y="489"/>
                      </a:lnTo>
                      <a:lnTo>
                        <a:pt x="359" y="489"/>
                      </a:lnTo>
                      <a:lnTo>
                        <a:pt x="358" y="489"/>
                      </a:lnTo>
                      <a:lnTo>
                        <a:pt x="358" y="488"/>
                      </a:lnTo>
                      <a:lnTo>
                        <a:pt x="359" y="488"/>
                      </a:lnTo>
                      <a:lnTo>
                        <a:pt x="358" y="487"/>
                      </a:lnTo>
                      <a:lnTo>
                        <a:pt x="358" y="486"/>
                      </a:lnTo>
                      <a:lnTo>
                        <a:pt x="358" y="485"/>
                      </a:lnTo>
                      <a:lnTo>
                        <a:pt x="356" y="484"/>
                      </a:lnTo>
                      <a:lnTo>
                        <a:pt x="355" y="485"/>
                      </a:lnTo>
                      <a:lnTo>
                        <a:pt x="354" y="484"/>
                      </a:lnTo>
                      <a:lnTo>
                        <a:pt x="353" y="485"/>
                      </a:lnTo>
                      <a:lnTo>
                        <a:pt x="352" y="485"/>
                      </a:lnTo>
                      <a:lnTo>
                        <a:pt x="351" y="485"/>
                      </a:lnTo>
                      <a:lnTo>
                        <a:pt x="350" y="484"/>
                      </a:lnTo>
                      <a:lnTo>
                        <a:pt x="349" y="483"/>
                      </a:lnTo>
                      <a:lnTo>
                        <a:pt x="348" y="482"/>
                      </a:lnTo>
                      <a:lnTo>
                        <a:pt x="347" y="480"/>
                      </a:lnTo>
                      <a:lnTo>
                        <a:pt x="346" y="479"/>
                      </a:lnTo>
                      <a:lnTo>
                        <a:pt x="345" y="479"/>
                      </a:lnTo>
                      <a:lnTo>
                        <a:pt x="344" y="478"/>
                      </a:lnTo>
                      <a:lnTo>
                        <a:pt x="342" y="477"/>
                      </a:lnTo>
                      <a:lnTo>
                        <a:pt x="340" y="477"/>
                      </a:lnTo>
                      <a:lnTo>
                        <a:pt x="339" y="476"/>
                      </a:lnTo>
                      <a:lnTo>
                        <a:pt x="339" y="475"/>
                      </a:lnTo>
                      <a:lnTo>
                        <a:pt x="337" y="475"/>
                      </a:lnTo>
                      <a:lnTo>
                        <a:pt x="335" y="474"/>
                      </a:lnTo>
                      <a:lnTo>
                        <a:pt x="334" y="474"/>
                      </a:lnTo>
                      <a:lnTo>
                        <a:pt x="333" y="474"/>
                      </a:lnTo>
                      <a:lnTo>
                        <a:pt x="332" y="473"/>
                      </a:lnTo>
                      <a:lnTo>
                        <a:pt x="331" y="473"/>
                      </a:lnTo>
                      <a:lnTo>
                        <a:pt x="327" y="472"/>
                      </a:lnTo>
                      <a:lnTo>
                        <a:pt x="326" y="472"/>
                      </a:lnTo>
                      <a:lnTo>
                        <a:pt x="324" y="472"/>
                      </a:lnTo>
                      <a:lnTo>
                        <a:pt x="323" y="472"/>
                      </a:lnTo>
                      <a:lnTo>
                        <a:pt x="322" y="471"/>
                      </a:lnTo>
                      <a:lnTo>
                        <a:pt x="321" y="471"/>
                      </a:lnTo>
                      <a:lnTo>
                        <a:pt x="320" y="473"/>
                      </a:lnTo>
                      <a:lnTo>
                        <a:pt x="319" y="473"/>
                      </a:lnTo>
                      <a:lnTo>
                        <a:pt x="318" y="473"/>
                      </a:lnTo>
                      <a:lnTo>
                        <a:pt x="317" y="474"/>
                      </a:lnTo>
                      <a:lnTo>
                        <a:pt x="317" y="475"/>
                      </a:lnTo>
                      <a:lnTo>
                        <a:pt x="316" y="475"/>
                      </a:lnTo>
                      <a:lnTo>
                        <a:pt x="315" y="474"/>
                      </a:lnTo>
                      <a:lnTo>
                        <a:pt x="313" y="473"/>
                      </a:lnTo>
                      <a:lnTo>
                        <a:pt x="312" y="473"/>
                      </a:lnTo>
                      <a:lnTo>
                        <a:pt x="311" y="473"/>
                      </a:lnTo>
                      <a:lnTo>
                        <a:pt x="311" y="474"/>
                      </a:lnTo>
                      <a:lnTo>
                        <a:pt x="311" y="475"/>
                      </a:lnTo>
                      <a:lnTo>
                        <a:pt x="310" y="476"/>
                      </a:lnTo>
                      <a:lnTo>
                        <a:pt x="310" y="477"/>
                      </a:lnTo>
                      <a:lnTo>
                        <a:pt x="310" y="478"/>
                      </a:lnTo>
                      <a:lnTo>
                        <a:pt x="310" y="479"/>
                      </a:lnTo>
                      <a:lnTo>
                        <a:pt x="309" y="480"/>
                      </a:lnTo>
                      <a:lnTo>
                        <a:pt x="308" y="480"/>
                      </a:lnTo>
                      <a:lnTo>
                        <a:pt x="306" y="482"/>
                      </a:lnTo>
                      <a:lnTo>
                        <a:pt x="304" y="482"/>
                      </a:lnTo>
                      <a:lnTo>
                        <a:pt x="303" y="482"/>
                      </a:lnTo>
                      <a:lnTo>
                        <a:pt x="302" y="481"/>
                      </a:lnTo>
                      <a:lnTo>
                        <a:pt x="301" y="480"/>
                      </a:lnTo>
                      <a:lnTo>
                        <a:pt x="300" y="480"/>
                      </a:lnTo>
                      <a:lnTo>
                        <a:pt x="300" y="479"/>
                      </a:lnTo>
                      <a:lnTo>
                        <a:pt x="299" y="479"/>
                      </a:lnTo>
                      <a:lnTo>
                        <a:pt x="299" y="481"/>
                      </a:lnTo>
                      <a:lnTo>
                        <a:pt x="298" y="481"/>
                      </a:lnTo>
                      <a:lnTo>
                        <a:pt x="298" y="480"/>
                      </a:lnTo>
                      <a:lnTo>
                        <a:pt x="297" y="480"/>
                      </a:lnTo>
                      <a:lnTo>
                        <a:pt x="297" y="481"/>
                      </a:lnTo>
                      <a:lnTo>
                        <a:pt x="296" y="481"/>
                      </a:lnTo>
                      <a:lnTo>
                        <a:pt x="295" y="481"/>
                      </a:lnTo>
                      <a:lnTo>
                        <a:pt x="295" y="480"/>
                      </a:lnTo>
                      <a:lnTo>
                        <a:pt x="295" y="479"/>
                      </a:lnTo>
                      <a:lnTo>
                        <a:pt x="294" y="479"/>
                      </a:lnTo>
                      <a:lnTo>
                        <a:pt x="294" y="478"/>
                      </a:lnTo>
                      <a:lnTo>
                        <a:pt x="293" y="478"/>
                      </a:lnTo>
                      <a:lnTo>
                        <a:pt x="292" y="479"/>
                      </a:lnTo>
                      <a:lnTo>
                        <a:pt x="291" y="479"/>
                      </a:lnTo>
                      <a:lnTo>
                        <a:pt x="290" y="479"/>
                      </a:lnTo>
                      <a:lnTo>
                        <a:pt x="290" y="478"/>
                      </a:lnTo>
                      <a:lnTo>
                        <a:pt x="289" y="478"/>
                      </a:lnTo>
                      <a:lnTo>
                        <a:pt x="289" y="479"/>
                      </a:lnTo>
                      <a:lnTo>
                        <a:pt x="288" y="479"/>
                      </a:lnTo>
                      <a:lnTo>
                        <a:pt x="287" y="480"/>
                      </a:lnTo>
                      <a:lnTo>
                        <a:pt x="286" y="480"/>
                      </a:lnTo>
                      <a:lnTo>
                        <a:pt x="287" y="479"/>
                      </a:lnTo>
                      <a:lnTo>
                        <a:pt x="287" y="478"/>
                      </a:lnTo>
                      <a:lnTo>
                        <a:pt x="286" y="477"/>
                      </a:lnTo>
                      <a:lnTo>
                        <a:pt x="285" y="477"/>
                      </a:lnTo>
                      <a:lnTo>
                        <a:pt x="284" y="477"/>
                      </a:lnTo>
                      <a:lnTo>
                        <a:pt x="284" y="478"/>
                      </a:lnTo>
                      <a:lnTo>
                        <a:pt x="284" y="479"/>
                      </a:lnTo>
                      <a:lnTo>
                        <a:pt x="284" y="480"/>
                      </a:lnTo>
                      <a:lnTo>
                        <a:pt x="283" y="481"/>
                      </a:lnTo>
                      <a:lnTo>
                        <a:pt x="282" y="481"/>
                      </a:lnTo>
                      <a:lnTo>
                        <a:pt x="282" y="480"/>
                      </a:lnTo>
                      <a:lnTo>
                        <a:pt x="281" y="479"/>
                      </a:lnTo>
                      <a:lnTo>
                        <a:pt x="282" y="478"/>
                      </a:lnTo>
                      <a:lnTo>
                        <a:pt x="282" y="476"/>
                      </a:lnTo>
                      <a:lnTo>
                        <a:pt x="281" y="476"/>
                      </a:lnTo>
                      <a:lnTo>
                        <a:pt x="280" y="476"/>
                      </a:lnTo>
                      <a:lnTo>
                        <a:pt x="280" y="477"/>
                      </a:lnTo>
                      <a:lnTo>
                        <a:pt x="279" y="477"/>
                      </a:lnTo>
                      <a:lnTo>
                        <a:pt x="278" y="476"/>
                      </a:lnTo>
                      <a:lnTo>
                        <a:pt x="278" y="475"/>
                      </a:lnTo>
                      <a:lnTo>
                        <a:pt x="277" y="475"/>
                      </a:lnTo>
                      <a:lnTo>
                        <a:pt x="276" y="475"/>
                      </a:lnTo>
                      <a:lnTo>
                        <a:pt x="275" y="475"/>
                      </a:lnTo>
                      <a:lnTo>
                        <a:pt x="274" y="476"/>
                      </a:lnTo>
                      <a:lnTo>
                        <a:pt x="273" y="477"/>
                      </a:lnTo>
                      <a:lnTo>
                        <a:pt x="272" y="478"/>
                      </a:lnTo>
                      <a:lnTo>
                        <a:pt x="271" y="478"/>
                      </a:lnTo>
                      <a:lnTo>
                        <a:pt x="271" y="479"/>
                      </a:lnTo>
                      <a:lnTo>
                        <a:pt x="271" y="480"/>
                      </a:lnTo>
                      <a:lnTo>
                        <a:pt x="270" y="480"/>
                      </a:lnTo>
                      <a:lnTo>
                        <a:pt x="269" y="480"/>
                      </a:lnTo>
                      <a:lnTo>
                        <a:pt x="269" y="479"/>
                      </a:lnTo>
                      <a:lnTo>
                        <a:pt x="268" y="479"/>
                      </a:lnTo>
                      <a:lnTo>
                        <a:pt x="268" y="478"/>
                      </a:lnTo>
                      <a:lnTo>
                        <a:pt x="269" y="478"/>
                      </a:lnTo>
                      <a:lnTo>
                        <a:pt x="269" y="477"/>
                      </a:lnTo>
                      <a:lnTo>
                        <a:pt x="269" y="476"/>
                      </a:lnTo>
                      <a:lnTo>
                        <a:pt x="269" y="475"/>
                      </a:lnTo>
                      <a:lnTo>
                        <a:pt x="268" y="475"/>
                      </a:lnTo>
                      <a:lnTo>
                        <a:pt x="266" y="475"/>
                      </a:lnTo>
                      <a:lnTo>
                        <a:pt x="263" y="476"/>
                      </a:lnTo>
                      <a:lnTo>
                        <a:pt x="262" y="475"/>
                      </a:lnTo>
                      <a:lnTo>
                        <a:pt x="261" y="475"/>
                      </a:lnTo>
                      <a:lnTo>
                        <a:pt x="259" y="475"/>
                      </a:lnTo>
                      <a:lnTo>
                        <a:pt x="258" y="475"/>
                      </a:lnTo>
                      <a:lnTo>
                        <a:pt x="257" y="474"/>
                      </a:lnTo>
                      <a:lnTo>
                        <a:pt x="256" y="474"/>
                      </a:lnTo>
                      <a:lnTo>
                        <a:pt x="256" y="473"/>
                      </a:lnTo>
                      <a:lnTo>
                        <a:pt x="255" y="472"/>
                      </a:lnTo>
                      <a:lnTo>
                        <a:pt x="254" y="472"/>
                      </a:lnTo>
                      <a:lnTo>
                        <a:pt x="253" y="471"/>
                      </a:lnTo>
                      <a:lnTo>
                        <a:pt x="252" y="470"/>
                      </a:lnTo>
                      <a:lnTo>
                        <a:pt x="252" y="469"/>
                      </a:lnTo>
                      <a:lnTo>
                        <a:pt x="251" y="468"/>
                      </a:lnTo>
                      <a:lnTo>
                        <a:pt x="249" y="467"/>
                      </a:lnTo>
                      <a:lnTo>
                        <a:pt x="248" y="467"/>
                      </a:lnTo>
                      <a:lnTo>
                        <a:pt x="248" y="466"/>
                      </a:lnTo>
                      <a:lnTo>
                        <a:pt x="247" y="466"/>
                      </a:lnTo>
                      <a:lnTo>
                        <a:pt x="246" y="465"/>
                      </a:lnTo>
                      <a:lnTo>
                        <a:pt x="246" y="464"/>
                      </a:lnTo>
                      <a:lnTo>
                        <a:pt x="246" y="463"/>
                      </a:lnTo>
                      <a:lnTo>
                        <a:pt x="247" y="462"/>
                      </a:lnTo>
                      <a:lnTo>
                        <a:pt x="247" y="461"/>
                      </a:lnTo>
                      <a:lnTo>
                        <a:pt x="248" y="460"/>
                      </a:lnTo>
                      <a:lnTo>
                        <a:pt x="248" y="458"/>
                      </a:lnTo>
                      <a:lnTo>
                        <a:pt x="247" y="455"/>
                      </a:lnTo>
                      <a:lnTo>
                        <a:pt x="247" y="454"/>
                      </a:lnTo>
                      <a:lnTo>
                        <a:pt x="247" y="453"/>
                      </a:lnTo>
                      <a:lnTo>
                        <a:pt x="247" y="452"/>
                      </a:lnTo>
                      <a:lnTo>
                        <a:pt x="246" y="451"/>
                      </a:lnTo>
                      <a:lnTo>
                        <a:pt x="244" y="451"/>
                      </a:lnTo>
                      <a:lnTo>
                        <a:pt x="244" y="452"/>
                      </a:lnTo>
                      <a:lnTo>
                        <a:pt x="243" y="452"/>
                      </a:lnTo>
                      <a:lnTo>
                        <a:pt x="242" y="453"/>
                      </a:lnTo>
                      <a:lnTo>
                        <a:pt x="241" y="453"/>
                      </a:lnTo>
                      <a:lnTo>
                        <a:pt x="240" y="452"/>
                      </a:lnTo>
                      <a:lnTo>
                        <a:pt x="240" y="451"/>
                      </a:lnTo>
                      <a:lnTo>
                        <a:pt x="239" y="450"/>
                      </a:lnTo>
                      <a:lnTo>
                        <a:pt x="238" y="450"/>
                      </a:lnTo>
                      <a:lnTo>
                        <a:pt x="237" y="450"/>
                      </a:lnTo>
                      <a:lnTo>
                        <a:pt x="236" y="451"/>
                      </a:lnTo>
                      <a:lnTo>
                        <a:pt x="235" y="450"/>
                      </a:lnTo>
                      <a:lnTo>
                        <a:pt x="232" y="450"/>
                      </a:lnTo>
                      <a:lnTo>
                        <a:pt x="232" y="449"/>
                      </a:lnTo>
                      <a:lnTo>
                        <a:pt x="230" y="449"/>
                      </a:lnTo>
                      <a:lnTo>
                        <a:pt x="229" y="448"/>
                      </a:lnTo>
                      <a:lnTo>
                        <a:pt x="227" y="448"/>
                      </a:lnTo>
                      <a:lnTo>
                        <a:pt x="226" y="448"/>
                      </a:lnTo>
                      <a:lnTo>
                        <a:pt x="226" y="447"/>
                      </a:lnTo>
                      <a:lnTo>
                        <a:pt x="225" y="446"/>
                      </a:lnTo>
                      <a:lnTo>
                        <a:pt x="224" y="446"/>
                      </a:lnTo>
                      <a:lnTo>
                        <a:pt x="224" y="444"/>
                      </a:lnTo>
                      <a:lnTo>
                        <a:pt x="224" y="443"/>
                      </a:lnTo>
                      <a:lnTo>
                        <a:pt x="224" y="442"/>
                      </a:lnTo>
                      <a:lnTo>
                        <a:pt x="225" y="441"/>
                      </a:lnTo>
                      <a:lnTo>
                        <a:pt x="225" y="440"/>
                      </a:lnTo>
                      <a:lnTo>
                        <a:pt x="226" y="439"/>
                      </a:lnTo>
                      <a:lnTo>
                        <a:pt x="226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3" y="437"/>
                      </a:lnTo>
                      <a:lnTo>
                        <a:pt x="222" y="438"/>
                      </a:lnTo>
                      <a:lnTo>
                        <a:pt x="222" y="439"/>
                      </a:lnTo>
                      <a:lnTo>
                        <a:pt x="222" y="440"/>
                      </a:lnTo>
                      <a:lnTo>
                        <a:pt x="222" y="443"/>
                      </a:lnTo>
                      <a:lnTo>
                        <a:pt x="221" y="444"/>
                      </a:lnTo>
                      <a:lnTo>
                        <a:pt x="221" y="445"/>
                      </a:lnTo>
                      <a:lnTo>
                        <a:pt x="220" y="445"/>
                      </a:lnTo>
                      <a:lnTo>
                        <a:pt x="219" y="444"/>
                      </a:lnTo>
                      <a:lnTo>
                        <a:pt x="219" y="443"/>
                      </a:lnTo>
                      <a:lnTo>
                        <a:pt x="219" y="442"/>
                      </a:lnTo>
                      <a:lnTo>
                        <a:pt x="220" y="441"/>
                      </a:lnTo>
                      <a:lnTo>
                        <a:pt x="220" y="440"/>
                      </a:lnTo>
                      <a:lnTo>
                        <a:pt x="220" y="439"/>
                      </a:lnTo>
                      <a:lnTo>
                        <a:pt x="219" y="438"/>
                      </a:lnTo>
                      <a:lnTo>
                        <a:pt x="217" y="437"/>
                      </a:lnTo>
                      <a:lnTo>
                        <a:pt x="215" y="437"/>
                      </a:lnTo>
                      <a:lnTo>
                        <a:pt x="214" y="438"/>
                      </a:lnTo>
                      <a:lnTo>
                        <a:pt x="214" y="439"/>
                      </a:lnTo>
                      <a:lnTo>
                        <a:pt x="214" y="440"/>
                      </a:lnTo>
                      <a:lnTo>
                        <a:pt x="213" y="441"/>
                      </a:lnTo>
                      <a:lnTo>
                        <a:pt x="212" y="441"/>
                      </a:lnTo>
                      <a:lnTo>
                        <a:pt x="211" y="440"/>
                      </a:lnTo>
                      <a:lnTo>
                        <a:pt x="211" y="439"/>
                      </a:lnTo>
                      <a:lnTo>
                        <a:pt x="211" y="438"/>
                      </a:lnTo>
                      <a:lnTo>
                        <a:pt x="212" y="437"/>
                      </a:lnTo>
                      <a:lnTo>
                        <a:pt x="212" y="436"/>
                      </a:lnTo>
                      <a:lnTo>
                        <a:pt x="213" y="436"/>
                      </a:lnTo>
                      <a:lnTo>
                        <a:pt x="214" y="436"/>
                      </a:lnTo>
                      <a:lnTo>
                        <a:pt x="214" y="435"/>
                      </a:lnTo>
                      <a:lnTo>
                        <a:pt x="214" y="434"/>
                      </a:lnTo>
                      <a:lnTo>
                        <a:pt x="214" y="433"/>
                      </a:lnTo>
                      <a:lnTo>
                        <a:pt x="213" y="431"/>
                      </a:lnTo>
                      <a:lnTo>
                        <a:pt x="212" y="430"/>
                      </a:lnTo>
                      <a:lnTo>
                        <a:pt x="211" y="429"/>
                      </a:lnTo>
                      <a:lnTo>
                        <a:pt x="210" y="429"/>
                      </a:lnTo>
                      <a:lnTo>
                        <a:pt x="209" y="430"/>
                      </a:lnTo>
                      <a:lnTo>
                        <a:pt x="207" y="430"/>
                      </a:lnTo>
                      <a:lnTo>
                        <a:pt x="206" y="430"/>
                      </a:lnTo>
                      <a:lnTo>
                        <a:pt x="205" y="430"/>
                      </a:lnTo>
                      <a:lnTo>
                        <a:pt x="205" y="431"/>
                      </a:lnTo>
                      <a:lnTo>
                        <a:pt x="204" y="431"/>
                      </a:lnTo>
                      <a:lnTo>
                        <a:pt x="203" y="431"/>
                      </a:lnTo>
                      <a:lnTo>
                        <a:pt x="202" y="431"/>
                      </a:lnTo>
                      <a:lnTo>
                        <a:pt x="201" y="429"/>
                      </a:lnTo>
                      <a:lnTo>
                        <a:pt x="200" y="429"/>
                      </a:lnTo>
                      <a:lnTo>
                        <a:pt x="200" y="428"/>
                      </a:lnTo>
                      <a:lnTo>
                        <a:pt x="199" y="428"/>
                      </a:lnTo>
                      <a:lnTo>
                        <a:pt x="198" y="429"/>
                      </a:lnTo>
                      <a:lnTo>
                        <a:pt x="197" y="430"/>
                      </a:lnTo>
                      <a:lnTo>
                        <a:pt x="197" y="431"/>
                      </a:lnTo>
                      <a:lnTo>
                        <a:pt x="196" y="430"/>
                      </a:lnTo>
                      <a:lnTo>
                        <a:pt x="195" y="429"/>
                      </a:lnTo>
                      <a:lnTo>
                        <a:pt x="194" y="428"/>
                      </a:lnTo>
                      <a:lnTo>
                        <a:pt x="193" y="428"/>
                      </a:lnTo>
                      <a:lnTo>
                        <a:pt x="192" y="429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1" y="427"/>
                      </a:lnTo>
                      <a:lnTo>
                        <a:pt x="191" y="426"/>
                      </a:lnTo>
                      <a:lnTo>
                        <a:pt x="192" y="426"/>
                      </a:lnTo>
                      <a:lnTo>
                        <a:pt x="191" y="426"/>
                      </a:lnTo>
                      <a:lnTo>
                        <a:pt x="191" y="425"/>
                      </a:lnTo>
                      <a:lnTo>
                        <a:pt x="190" y="426"/>
                      </a:lnTo>
                      <a:lnTo>
                        <a:pt x="190" y="425"/>
                      </a:lnTo>
                      <a:lnTo>
                        <a:pt x="190" y="424"/>
                      </a:lnTo>
                      <a:lnTo>
                        <a:pt x="191" y="424"/>
                      </a:lnTo>
                      <a:lnTo>
                        <a:pt x="191" y="423"/>
                      </a:lnTo>
                      <a:lnTo>
                        <a:pt x="192" y="420"/>
                      </a:lnTo>
                      <a:lnTo>
                        <a:pt x="192" y="419"/>
                      </a:lnTo>
                      <a:lnTo>
                        <a:pt x="192" y="418"/>
                      </a:lnTo>
                      <a:lnTo>
                        <a:pt x="192" y="417"/>
                      </a:lnTo>
                      <a:lnTo>
                        <a:pt x="191" y="417"/>
                      </a:lnTo>
                      <a:lnTo>
                        <a:pt x="189" y="417"/>
                      </a:lnTo>
                      <a:lnTo>
                        <a:pt x="188" y="416"/>
                      </a:lnTo>
                      <a:lnTo>
                        <a:pt x="187" y="416"/>
                      </a:lnTo>
                      <a:lnTo>
                        <a:pt x="187" y="415"/>
                      </a:lnTo>
                      <a:lnTo>
                        <a:pt x="186" y="415"/>
                      </a:lnTo>
                      <a:lnTo>
                        <a:pt x="186" y="414"/>
                      </a:lnTo>
                      <a:lnTo>
                        <a:pt x="187" y="410"/>
                      </a:lnTo>
                      <a:lnTo>
                        <a:pt x="187" y="408"/>
                      </a:lnTo>
                      <a:lnTo>
                        <a:pt x="187" y="407"/>
                      </a:lnTo>
                      <a:lnTo>
                        <a:pt x="187" y="406"/>
                      </a:lnTo>
                      <a:lnTo>
                        <a:pt x="187" y="404"/>
                      </a:lnTo>
                      <a:lnTo>
                        <a:pt x="186" y="403"/>
                      </a:lnTo>
                      <a:lnTo>
                        <a:pt x="185" y="401"/>
                      </a:lnTo>
                      <a:lnTo>
                        <a:pt x="185" y="399"/>
                      </a:lnTo>
                      <a:lnTo>
                        <a:pt x="184" y="398"/>
                      </a:lnTo>
                      <a:lnTo>
                        <a:pt x="183" y="398"/>
                      </a:lnTo>
                      <a:lnTo>
                        <a:pt x="182" y="398"/>
                      </a:lnTo>
                      <a:lnTo>
                        <a:pt x="181" y="399"/>
                      </a:lnTo>
                      <a:lnTo>
                        <a:pt x="180" y="400"/>
                      </a:lnTo>
                      <a:lnTo>
                        <a:pt x="175" y="400"/>
                      </a:lnTo>
                      <a:lnTo>
                        <a:pt x="174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5" y="402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2" y="403"/>
                      </a:lnTo>
                      <a:lnTo>
                        <a:pt x="171" y="402"/>
                      </a:lnTo>
                      <a:lnTo>
                        <a:pt x="168" y="401"/>
                      </a:lnTo>
                      <a:lnTo>
                        <a:pt x="168" y="400"/>
                      </a:lnTo>
                      <a:lnTo>
                        <a:pt x="167" y="399"/>
                      </a:lnTo>
                      <a:lnTo>
                        <a:pt x="166" y="399"/>
                      </a:lnTo>
                      <a:lnTo>
                        <a:pt x="166" y="398"/>
                      </a:lnTo>
                      <a:lnTo>
                        <a:pt x="167" y="398"/>
                      </a:lnTo>
                      <a:lnTo>
                        <a:pt x="167" y="397"/>
                      </a:lnTo>
                      <a:lnTo>
                        <a:pt x="168" y="396"/>
                      </a:lnTo>
                      <a:lnTo>
                        <a:pt x="169" y="395"/>
                      </a:lnTo>
                      <a:lnTo>
                        <a:pt x="170" y="394"/>
                      </a:lnTo>
                      <a:lnTo>
                        <a:pt x="171" y="393"/>
                      </a:lnTo>
                      <a:lnTo>
                        <a:pt x="171" y="392"/>
                      </a:lnTo>
                      <a:lnTo>
                        <a:pt x="171" y="391"/>
                      </a:lnTo>
                      <a:lnTo>
                        <a:pt x="169" y="390"/>
                      </a:lnTo>
                      <a:lnTo>
                        <a:pt x="169" y="389"/>
                      </a:lnTo>
                      <a:lnTo>
                        <a:pt x="170" y="388"/>
                      </a:lnTo>
                      <a:lnTo>
                        <a:pt x="170" y="387"/>
                      </a:lnTo>
                      <a:lnTo>
                        <a:pt x="170" y="386"/>
                      </a:lnTo>
                      <a:lnTo>
                        <a:pt x="169" y="385"/>
                      </a:lnTo>
                      <a:lnTo>
                        <a:pt x="169" y="384"/>
                      </a:lnTo>
                      <a:lnTo>
                        <a:pt x="169" y="383"/>
                      </a:lnTo>
                      <a:lnTo>
                        <a:pt x="170" y="382"/>
                      </a:lnTo>
                      <a:lnTo>
                        <a:pt x="171" y="382"/>
                      </a:lnTo>
                      <a:lnTo>
                        <a:pt x="171" y="381"/>
                      </a:lnTo>
                      <a:lnTo>
                        <a:pt x="171" y="380"/>
                      </a:lnTo>
                      <a:lnTo>
                        <a:pt x="171" y="379"/>
                      </a:lnTo>
                      <a:lnTo>
                        <a:pt x="170" y="379"/>
                      </a:lnTo>
                      <a:lnTo>
                        <a:pt x="170" y="378"/>
                      </a:lnTo>
                      <a:lnTo>
                        <a:pt x="166" y="378"/>
                      </a:lnTo>
                      <a:lnTo>
                        <a:pt x="165" y="378"/>
                      </a:lnTo>
                      <a:lnTo>
                        <a:pt x="163" y="377"/>
                      </a:lnTo>
                      <a:lnTo>
                        <a:pt x="162" y="377"/>
                      </a:lnTo>
                      <a:lnTo>
                        <a:pt x="161" y="377"/>
                      </a:lnTo>
                      <a:lnTo>
                        <a:pt x="161" y="376"/>
                      </a:lnTo>
                      <a:lnTo>
                        <a:pt x="161" y="375"/>
                      </a:lnTo>
                      <a:lnTo>
                        <a:pt x="160" y="371"/>
                      </a:lnTo>
                      <a:lnTo>
                        <a:pt x="159" y="366"/>
                      </a:lnTo>
                      <a:lnTo>
                        <a:pt x="159" y="365"/>
                      </a:lnTo>
                      <a:lnTo>
                        <a:pt x="158" y="363"/>
                      </a:lnTo>
                      <a:lnTo>
                        <a:pt x="158" y="361"/>
                      </a:lnTo>
                      <a:lnTo>
                        <a:pt x="158" y="360"/>
                      </a:lnTo>
                      <a:lnTo>
                        <a:pt x="159" y="360"/>
                      </a:lnTo>
                      <a:lnTo>
                        <a:pt x="162" y="359"/>
                      </a:lnTo>
                      <a:lnTo>
                        <a:pt x="162" y="358"/>
                      </a:lnTo>
                      <a:lnTo>
                        <a:pt x="162" y="357"/>
                      </a:lnTo>
                      <a:lnTo>
                        <a:pt x="158" y="357"/>
                      </a:lnTo>
                      <a:lnTo>
                        <a:pt x="157" y="357"/>
                      </a:lnTo>
                      <a:lnTo>
                        <a:pt x="156" y="356"/>
                      </a:lnTo>
                      <a:lnTo>
                        <a:pt x="155" y="351"/>
                      </a:lnTo>
                      <a:lnTo>
                        <a:pt x="155" y="350"/>
                      </a:lnTo>
                      <a:lnTo>
                        <a:pt x="155" y="348"/>
                      </a:lnTo>
                      <a:lnTo>
                        <a:pt x="155" y="347"/>
                      </a:lnTo>
                      <a:lnTo>
                        <a:pt x="156" y="346"/>
                      </a:lnTo>
                      <a:lnTo>
                        <a:pt x="157" y="346"/>
                      </a:lnTo>
                      <a:lnTo>
                        <a:pt x="158" y="346"/>
                      </a:lnTo>
                      <a:lnTo>
                        <a:pt x="159" y="346"/>
                      </a:lnTo>
                      <a:lnTo>
                        <a:pt x="159" y="345"/>
                      </a:lnTo>
                      <a:lnTo>
                        <a:pt x="159" y="344"/>
                      </a:lnTo>
                      <a:lnTo>
                        <a:pt x="158" y="344"/>
                      </a:lnTo>
                      <a:lnTo>
                        <a:pt x="157" y="344"/>
                      </a:lnTo>
                      <a:lnTo>
                        <a:pt x="156" y="344"/>
                      </a:lnTo>
                      <a:lnTo>
                        <a:pt x="155" y="342"/>
                      </a:lnTo>
                      <a:lnTo>
                        <a:pt x="154" y="340"/>
                      </a:lnTo>
                      <a:lnTo>
                        <a:pt x="154" y="339"/>
                      </a:lnTo>
                      <a:lnTo>
                        <a:pt x="155" y="338"/>
                      </a:lnTo>
                      <a:lnTo>
                        <a:pt x="156" y="337"/>
                      </a:lnTo>
                      <a:lnTo>
                        <a:pt x="157" y="336"/>
                      </a:lnTo>
                      <a:lnTo>
                        <a:pt x="158" y="335"/>
                      </a:lnTo>
                      <a:lnTo>
                        <a:pt x="159" y="335"/>
                      </a:lnTo>
                      <a:lnTo>
                        <a:pt x="162" y="334"/>
                      </a:lnTo>
                      <a:lnTo>
                        <a:pt x="163" y="333"/>
                      </a:lnTo>
                      <a:lnTo>
                        <a:pt x="163" y="332"/>
                      </a:lnTo>
                      <a:lnTo>
                        <a:pt x="163" y="331"/>
                      </a:lnTo>
                      <a:lnTo>
                        <a:pt x="163" y="330"/>
                      </a:lnTo>
                      <a:lnTo>
                        <a:pt x="161" y="328"/>
                      </a:lnTo>
                      <a:lnTo>
                        <a:pt x="161" y="327"/>
                      </a:lnTo>
                      <a:lnTo>
                        <a:pt x="164" y="324"/>
                      </a:lnTo>
                      <a:lnTo>
                        <a:pt x="165" y="323"/>
                      </a:lnTo>
                      <a:lnTo>
                        <a:pt x="166" y="323"/>
                      </a:lnTo>
                      <a:lnTo>
                        <a:pt x="166" y="322"/>
                      </a:lnTo>
                      <a:lnTo>
                        <a:pt x="165" y="321"/>
                      </a:lnTo>
                      <a:lnTo>
                        <a:pt x="164" y="320"/>
                      </a:lnTo>
                      <a:lnTo>
                        <a:pt x="163" y="319"/>
                      </a:lnTo>
                      <a:lnTo>
                        <a:pt x="163" y="318"/>
                      </a:lnTo>
                      <a:lnTo>
                        <a:pt x="162" y="317"/>
                      </a:lnTo>
                      <a:lnTo>
                        <a:pt x="162" y="316"/>
                      </a:lnTo>
                      <a:lnTo>
                        <a:pt x="162" y="315"/>
                      </a:lnTo>
                      <a:lnTo>
                        <a:pt x="163" y="315"/>
                      </a:lnTo>
                      <a:lnTo>
                        <a:pt x="163" y="316"/>
                      </a:lnTo>
                      <a:lnTo>
                        <a:pt x="164" y="316"/>
                      </a:lnTo>
                      <a:lnTo>
                        <a:pt x="164" y="315"/>
                      </a:lnTo>
                      <a:lnTo>
                        <a:pt x="164" y="313"/>
                      </a:lnTo>
                      <a:lnTo>
                        <a:pt x="163" y="311"/>
                      </a:lnTo>
                      <a:lnTo>
                        <a:pt x="163" y="310"/>
                      </a:lnTo>
                      <a:lnTo>
                        <a:pt x="161" y="309"/>
                      </a:lnTo>
                      <a:lnTo>
                        <a:pt x="160" y="307"/>
                      </a:lnTo>
                      <a:lnTo>
                        <a:pt x="158" y="306"/>
                      </a:lnTo>
                      <a:lnTo>
                        <a:pt x="158" y="305"/>
                      </a:lnTo>
                      <a:lnTo>
                        <a:pt x="157" y="305"/>
                      </a:lnTo>
                      <a:lnTo>
                        <a:pt x="156" y="304"/>
                      </a:lnTo>
                      <a:lnTo>
                        <a:pt x="155" y="304"/>
                      </a:lnTo>
                      <a:lnTo>
                        <a:pt x="154" y="303"/>
                      </a:lnTo>
                      <a:lnTo>
                        <a:pt x="153" y="303"/>
                      </a:lnTo>
                      <a:lnTo>
                        <a:pt x="153" y="302"/>
                      </a:lnTo>
                      <a:lnTo>
                        <a:pt x="153" y="301"/>
                      </a:lnTo>
                      <a:lnTo>
                        <a:pt x="154" y="301"/>
                      </a:lnTo>
                      <a:lnTo>
                        <a:pt x="155" y="301"/>
                      </a:lnTo>
                      <a:lnTo>
                        <a:pt x="155" y="300"/>
                      </a:lnTo>
                      <a:lnTo>
                        <a:pt x="155" y="299"/>
                      </a:lnTo>
                      <a:lnTo>
                        <a:pt x="155" y="297"/>
                      </a:lnTo>
                      <a:lnTo>
                        <a:pt x="155" y="294"/>
                      </a:lnTo>
                      <a:lnTo>
                        <a:pt x="155" y="292"/>
                      </a:lnTo>
                      <a:lnTo>
                        <a:pt x="155" y="291"/>
                      </a:lnTo>
                      <a:lnTo>
                        <a:pt x="155" y="289"/>
                      </a:lnTo>
                      <a:lnTo>
                        <a:pt x="154" y="288"/>
                      </a:lnTo>
                      <a:lnTo>
                        <a:pt x="153" y="287"/>
                      </a:lnTo>
                      <a:lnTo>
                        <a:pt x="152" y="287"/>
                      </a:lnTo>
                      <a:lnTo>
                        <a:pt x="150" y="287"/>
                      </a:lnTo>
                      <a:lnTo>
                        <a:pt x="149" y="287"/>
                      </a:lnTo>
                      <a:lnTo>
                        <a:pt x="149" y="286"/>
                      </a:lnTo>
                      <a:lnTo>
                        <a:pt x="148" y="285"/>
                      </a:lnTo>
                      <a:lnTo>
                        <a:pt x="148" y="284"/>
                      </a:lnTo>
                      <a:lnTo>
                        <a:pt x="148" y="282"/>
                      </a:lnTo>
                      <a:lnTo>
                        <a:pt x="149" y="281"/>
                      </a:lnTo>
                      <a:lnTo>
                        <a:pt x="150" y="281"/>
                      </a:lnTo>
                      <a:lnTo>
                        <a:pt x="149" y="280"/>
                      </a:lnTo>
                      <a:lnTo>
                        <a:pt x="149" y="279"/>
                      </a:lnTo>
                      <a:lnTo>
                        <a:pt x="149" y="277"/>
                      </a:lnTo>
                      <a:lnTo>
                        <a:pt x="148" y="277"/>
                      </a:lnTo>
                      <a:lnTo>
                        <a:pt x="147" y="276"/>
                      </a:lnTo>
                      <a:lnTo>
                        <a:pt x="147" y="275"/>
                      </a:lnTo>
                      <a:lnTo>
                        <a:pt x="147" y="274"/>
                      </a:lnTo>
                      <a:lnTo>
                        <a:pt x="148" y="273"/>
                      </a:lnTo>
                      <a:lnTo>
                        <a:pt x="148" y="272"/>
                      </a:lnTo>
                      <a:lnTo>
                        <a:pt x="147" y="272"/>
                      </a:lnTo>
                      <a:lnTo>
                        <a:pt x="147" y="271"/>
                      </a:lnTo>
                      <a:lnTo>
                        <a:pt x="146" y="270"/>
                      </a:lnTo>
                      <a:lnTo>
                        <a:pt x="146" y="269"/>
                      </a:lnTo>
                      <a:lnTo>
                        <a:pt x="146" y="268"/>
                      </a:lnTo>
                      <a:lnTo>
                        <a:pt x="147" y="268"/>
                      </a:lnTo>
                      <a:lnTo>
                        <a:pt x="148" y="268"/>
                      </a:lnTo>
                      <a:lnTo>
                        <a:pt x="149" y="268"/>
                      </a:lnTo>
                      <a:lnTo>
                        <a:pt x="150" y="266"/>
                      </a:lnTo>
                      <a:lnTo>
                        <a:pt x="151" y="264"/>
                      </a:lnTo>
                      <a:lnTo>
                        <a:pt x="151" y="263"/>
                      </a:lnTo>
                      <a:lnTo>
                        <a:pt x="151" y="262"/>
                      </a:lnTo>
                      <a:lnTo>
                        <a:pt x="151" y="261"/>
                      </a:lnTo>
                      <a:lnTo>
                        <a:pt x="150" y="260"/>
                      </a:lnTo>
                      <a:lnTo>
                        <a:pt x="150" y="259"/>
                      </a:lnTo>
                      <a:lnTo>
                        <a:pt x="150" y="258"/>
                      </a:lnTo>
                      <a:lnTo>
                        <a:pt x="150" y="257"/>
                      </a:lnTo>
                      <a:lnTo>
                        <a:pt x="151" y="256"/>
                      </a:lnTo>
                      <a:lnTo>
                        <a:pt x="153" y="255"/>
                      </a:lnTo>
                      <a:lnTo>
                        <a:pt x="154" y="252"/>
                      </a:lnTo>
                      <a:lnTo>
                        <a:pt x="155" y="252"/>
                      </a:lnTo>
                      <a:lnTo>
                        <a:pt x="156" y="251"/>
                      </a:lnTo>
                      <a:lnTo>
                        <a:pt x="157" y="250"/>
                      </a:lnTo>
                      <a:lnTo>
                        <a:pt x="157" y="249"/>
                      </a:lnTo>
                      <a:lnTo>
                        <a:pt x="157" y="248"/>
                      </a:lnTo>
                      <a:lnTo>
                        <a:pt x="158" y="246"/>
                      </a:lnTo>
                      <a:lnTo>
                        <a:pt x="158" y="245"/>
                      </a:lnTo>
                      <a:lnTo>
                        <a:pt x="160" y="244"/>
                      </a:lnTo>
                      <a:lnTo>
                        <a:pt x="160" y="243"/>
                      </a:lnTo>
                      <a:lnTo>
                        <a:pt x="160" y="242"/>
                      </a:lnTo>
                      <a:lnTo>
                        <a:pt x="160" y="240"/>
                      </a:lnTo>
                      <a:lnTo>
                        <a:pt x="159" y="238"/>
                      </a:lnTo>
                      <a:lnTo>
                        <a:pt x="158" y="236"/>
                      </a:lnTo>
                      <a:lnTo>
                        <a:pt x="158" y="235"/>
                      </a:lnTo>
                      <a:lnTo>
                        <a:pt x="159" y="234"/>
                      </a:lnTo>
                      <a:lnTo>
                        <a:pt x="159" y="233"/>
                      </a:lnTo>
                      <a:lnTo>
                        <a:pt x="158" y="231"/>
                      </a:lnTo>
                      <a:lnTo>
                        <a:pt x="159" y="230"/>
                      </a:lnTo>
                      <a:lnTo>
                        <a:pt x="159" y="229"/>
                      </a:lnTo>
                      <a:lnTo>
                        <a:pt x="158" y="229"/>
                      </a:lnTo>
                      <a:lnTo>
                        <a:pt x="157" y="228"/>
                      </a:lnTo>
                      <a:lnTo>
                        <a:pt x="157" y="227"/>
                      </a:lnTo>
                      <a:lnTo>
                        <a:pt x="156" y="225"/>
                      </a:lnTo>
                      <a:lnTo>
                        <a:pt x="155" y="224"/>
                      </a:lnTo>
                      <a:lnTo>
                        <a:pt x="155" y="223"/>
                      </a:lnTo>
                      <a:lnTo>
                        <a:pt x="156" y="219"/>
                      </a:lnTo>
                      <a:lnTo>
                        <a:pt x="156" y="218"/>
                      </a:lnTo>
                      <a:lnTo>
                        <a:pt x="156" y="216"/>
                      </a:lnTo>
                      <a:lnTo>
                        <a:pt x="155" y="215"/>
                      </a:lnTo>
                      <a:lnTo>
                        <a:pt x="155" y="214"/>
                      </a:lnTo>
                      <a:lnTo>
                        <a:pt x="155" y="213"/>
                      </a:lnTo>
                      <a:lnTo>
                        <a:pt x="155" y="212"/>
                      </a:lnTo>
                      <a:lnTo>
                        <a:pt x="155" y="211"/>
                      </a:lnTo>
                      <a:lnTo>
                        <a:pt x="156" y="209"/>
                      </a:lnTo>
                      <a:lnTo>
                        <a:pt x="157" y="207"/>
                      </a:lnTo>
                      <a:lnTo>
                        <a:pt x="159" y="206"/>
                      </a:lnTo>
                      <a:lnTo>
                        <a:pt x="159" y="204"/>
                      </a:lnTo>
                      <a:lnTo>
                        <a:pt x="160" y="203"/>
                      </a:lnTo>
                      <a:lnTo>
                        <a:pt x="160" y="202"/>
                      </a:lnTo>
                      <a:lnTo>
                        <a:pt x="159" y="201"/>
                      </a:lnTo>
                      <a:lnTo>
                        <a:pt x="157" y="200"/>
                      </a:lnTo>
                      <a:lnTo>
                        <a:pt x="156" y="199"/>
                      </a:lnTo>
                      <a:lnTo>
                        <a:pt x="155" y="195"/>
                      </a:lnTo>
                      <a:lnTo>
                        <a:pt x="153" y="193"/>
                      </a:lnTo>
                      <a:lnTo>
                        <a:pt x="153" y="191"/>
                      </a:lnTo>
                      <a:lnTo>
                        <a:pt x="152" y="189"/>
                      </a:lnTo>
                      <a:lnTo>
                        <a:pt x="151" y="188"/>
                      </a:lnTo>
                      <a:lnTo>
                        <a:pt x="150" y="187"/>
                      </a:lnTo>
                      <a:lnTo>
                        <a:pt x="148" y="186"/>
                      </a:lnTo>
                      <a:lnTo>
                        <a:pt x="146" y="185"/>
                      </a:lnTo>
                      <a:lnTo>
                        <a:pt x="144" y="185"/>
                      </a:lnTo>
                      <a:lnTo>
                        <a:pt x="143" y="184"/>
                      </a:lnTo>
                      <a:lnTo>
                        <a:pt x="142" y="184"/>
                      </a:lnTo>
                      <a:lnTo>
                        <a:pt x="142" y="185"/>
                      </a:lnTo>
                      <a:lnTo>
                        <a:pt x="143" y="185"/>
                      </a:lnTo>
                      <a:lnTo>
                        <a:pt x="143" y="186"/>
                      </a:lnTo>
                      <a:lnTo>
                        <a:pt x="142" y="187"/>
                      </a:lnTo>
                      <a:lnTo>
                        <a:pt x="141" y="188"/>
                      </a:lnTo>
                      <a:lnTo>
                        <a:pt x="140" y="189"/>
                      </a:lnTo>
                      <a:lnTo>
                        <a:pt x="139" y="189"/>
                      </a:lnTo>
                      <a:lnTo>
                        <a:pt x="139" y="188"/>
                      </a:lnTo>
                      <a:lnTo>
                        <a:pt x="138" y="188"/>
                      </a:lnTo>
                      <a:lnTo>
                        <a:pt x="138" y="189"/>
                      </a:lnTo>
                      <a:lnTo>
                        <a:pt x="139" y="190"/>
                      </a:lnTo>
                      <a:lnTo>
                        <a:pt x="138" y="190"/>
                      </a:lnTo>
                      <a:lnTo>
                        <a:pt x="137" y="190"/>
                      </a:lnTo>
                      <a:lnTo>
                        <a:pt x="137" y="191"/>
                      </a:lnTo>
                      <a:lnTo>
                        <a:pt x="137" y="192"/>
                      </a:lnTo>
                      <a:lnTo>
                        <a:pt x="136" y="193"/>
                      </a:lnTo>
                      <a:lnTo>
                        <a:pt x="136" y="195"/>
                      </a:lnTo>
                      <a:lnTo>
                        <a:pt x="137" y="195"/>
                      </a:lnTo>
                      <a:lnTo>
                        <a:pt x="137" y="196"/>
                      </a:lnTo>
                      <a:lnTo>
                        <a:pt x="136" y="197"/>
                      </a:lnTo>
                      <a:lnTo>
                        <a:pt x="135" y="197"/>
                      </a:lnTo>
                      <a:lnTo>
                        <a:pt x="134" y="197"/>
                      </a:lnTo>
                      <a:lnTo>
                        <a:pt x="134" y="196"/>
                      </a:lnTo>
                      <a:lnTo>
                        <a:pt x="133" y="196"/>
                      </a:lnTo>
                      <a:lnTo>
                        <a:pt x="133" y="197"/>
                      </a:lnTo>
                      <a:lnTo>
                        <a:pt x="133" y="198"/>
                      </a:lnTo>
                      <a:lnTo>
                        <a:pt x="132" y="199"/>
                      </a:lnTo>
                      <a:lnTo>
                        <a:pt x="131" y="199"/>
                      </a:lnTo>
                      <a:lnTo>
                        <a:pt x="130" y="199"/>
                      </a:lnTo>
                      <a:lnTo>
                        <a:pt x="130" y="200"/>
                      </a:lnTo>
                      <a:lnTo>
                        <a:pt x="131" y="201"/>
                      </a:lnTo>
                      <a:lnTo>
                        <a:pt x="132" y="202"/>
                      </a:lnTo>
                      <a:lnTo>
                        <a:pt x="131" y="202"/>
                      </a:lnTo>
                      <a:lnTo>
                        <a:pt x="131" y="203"/>
                      </a:lnTo>
                      <a:lnTo>
                        <a:pt x="130" y="202"/>
                      </a:lnTo>
                      <a:lnTo>
                        <a:pt x="127" y="203"/>
                      </a:lnTo>
                      <a:lnTo>
                        <a:pt x="127" y="202"/>
                      </a:lnTo>
                      <a:lnTo>
                        <a:pt x="127" y="201"/>
                      </a:lnTo>
                      <a:lnTo>
                        <a:pt x="126" y="201"/>
                      </a:lnTo>
                      <a:lnTo>
                        <a:pt x="124" y="202"/>
                      </a:lnTo>
                      <a:lnTo>
                        <a:pt x="123" y="202"/>
                      </a:lnTo>
                      <a:lnTo>
                        <a:pt x="123" y="200"/>
                      </a:lnTo>
                      <a:lnTo>
                        <a:pt x="123" y="199"/>
                      </a:lnTo>
                      <a:lnTo>
                        <a:pt x="122" y="199"/>
                      </a:lnTo>
                      <a:lnTo>
                        <a:pt x="122" y="200"/>
                      </a:lnTo>
                      <a:lnTo>
                        <a:pt x="121" y="200"/>
                      </a:lnTo>
                      <a:lnTo>
                        <a:pt x="121" y="199"/>
                      </a:lnTo>
                      <a:lnTo>
                        <a:pt x="122" y="198"/>
                      </a:lnTo>
                      <a:lnTo>
                        <a:pt x="121" y="197"/>
                      </a:lnTo>
                      <a:lnTo>
                        <a:pt x="120" y="198"/>
                      </a:lnTo>
                      <a:lnTo>
                        <a:pt x="120" y="197"/>
                      </a:lnTo>
                      <a:lnTo>
                        <a:pt x="119" y="196"/>
                      </a:lnTo>
                      <a:lnTo>
                        <a:pt x="119" y="197"/>
                      </a:lnTo>
                      <a:lnTo>
                        <a:pt x="118" y="198"/>
                      </a:lnTo>
                      <a:lnTo>
                        <a:pt x="117" y="199"/>
                      </a:lnTo>
                      <a:lnTo>
                        <a:pt x="117" y="200"/>
                      </a:lnTo>
                      <a:lnTo>
                        <a:pt x="116" y="200"/>
                      </a:lnTo>
                      <a:lnTo>
                        <a:pt x="115" y="199"/>
                      </a:lnTo>
                      <a:lnTo>
                        <a:pt x="116" y="198"/>
                      </a:lnTo>
                      <a:lnTo>
                        <a:pt x="116" y="197"/>
                      </a:lnTo>
                      <a:lnTo>
                        <a:pt x="115" y="196"/>
                      </a:lnTo>
                      <a:lnTo>
                        <a:pt x="115" y="195"/>
                      </a:lnTo>
                      <a:lnTo>
                        <a:pt x="116" y="195"/>
                      </a:lnTo>
                      <a:lnTo>
                        <a:pt x="117" y="195"/>
                      </a:lnTo>
                      <a:lnTo>
                        <a:pt x="118" y="195"/>
                      </a:lnTo>
                      <a:lnTo>
                        <a:pt x="118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7" y="193"/>
                      </a:lnTo>
                      <a:lnTo>
                        <a:pt x="116" y="193"/>
                      </a:lnTo>
                      <a:lnTo>
                        <a:pt x="115" y="194"/>
                      </a:lnTo>
                      <a:lnTo>
                        <a:pt x="114" y="194"/>
                      </a:lnTo>
                      <a:lnTo>
                        <a:pt x="113" y="194"/>
                      </a:lnTo>
                      <a:lnTo>
                        <a:pt x="112" y="195"/>
                      </a:lnTo>
                      <a:lnTo>
                        <a:pt x="112" y="196"/>
                      </a:lnTo>
                      <a:lnTo>
                        <a:pt x="112" y="197"/>
                      </a:lnTo>
                      <a:lnTo>
                        <a:pt x="111" y="197"/>
                      </a:lnTo>
                      <a:lnTo>
                        <a:pt x="111" y="196"/>
                      </a:lnTo>
                      <a:lnTo>
                        <a:pt x="110" y="195"/>
                      </a:lnTo>
                      <a:lnTo>
                        <a:pt x="109" y="195"/>
                      </a:lnTo>
                      <a:lnTo>
                        <a:pt x="108" y="194"/>
                      </a:lnTo>
                      <a:lnTo>
                        <a:pt x="109" y="192"/>
                      </a:lnTo>
                      <a:lnTo>
                        <a:pt x="108" y="192"/>
                      </a:lnTo>
                      <a:lnTo>
                        <a:pt x="107" y="193"/>
                      </a:lnTo>
                      <a:lnTo>
                        <a:pt x="108" y="194"/>
                      </a:lnTo>
                      <a:lnTo>
                        <a:pt x="108" y="195"/>
                      </a:lnTo>
                      <a:lnTo>
                        <a:pt x="107" y="196"/>
                      </a:lnTo>
                      <a:lnTo>
                        <a:pt x="107" y="197"/>
                      </a:lnTo>
                      <a:lnTo>
                        <a:pt x="106" y="197"/>
                      </a:lnTo>
                      <a:lnTo>
                        <a:pt x="106" y="198"/>
                      </a:lnTo>
                      <a:lnTo>
                        <a:pt x="106" y="197"/>
                      </a:lnTo>
                      <a:lnTo>
                        <a:pt x="105" y="198"/>
                      </a:lnTo>
                      <a:lnTo>
                        <a:pt x="105" y="197"/>
                      </a:lnTo>
                      <a:lnTo>
                        <a:pt x="104" y="196"/>
                      </a:lnTo>
                      <a:lnTo>
                        <a:pt x="105" y="196"/>
                      </a:lnTo>
                      <a:lnTo>
                        <a:pt x="105" y="195"/>
                      </a:lnTo>
                      <a:lnTo>
                        <a:pt x="105" y="194"/>
                      </a:lnTo>
                      <a:lnTo>
                        <a:pt x="105" y="195"/>
                      </a:lnTo>
                      <a:lnTo>
                        <a:pt x="104" y="195"/>
                      </a:lnTo>
                      <a:lnTo>
                        <a:pt x="104" y="194"/>
                      </a:lnTo>
                      <a:lnTo>
                        <a:pt x="103" y="194"/>
                      </a:lnTo>
                      <a:lnTo>
                        <a:pt x="103" y="195"/>
                      </a:lnTo>
                      <a:lnTo>
                        <a:pt x="102" y="195"/>
                      </a:lnTo>
                      <a:lnTo>
                        <a:pt x="102" y="196"/>
                      </a:lnTo>
                      <a:lnTo>
                        <a:pt x="101" y="197"/>
                      </a:lnTo>
                      <a:lnTo>
                        <a:pt x="101" y="198"/>
                      </a:lnTo>
                      <a:lnTo>
                        <a:pt x="100" y="198"/>
                      </a:lnTo>
                      <a:lnTo>
                        <a:pt x="100" y="199"/>
                      </a:lnTo>
                      <a:lnTo>
                        <a:pt x="99" y="199"/>
                      </a:lnTo>
                      <a:lnTo>
                        <a:pt x="98" y="198"/>
                      </a:lnTo>
                      <a:lnTo>
                        <a:pt x="98" y="197"/>
                      </a:lnTo>
                      <a:lnTo>
                        <a:pt x="98" y="196"/>
                      </a:lnTo>
                      <a:lnTo>
                        <a:pt x="99" y="196"/>
                      </a:lnTo>
                      <a:lnTo>
                        <a:pt x="98" y="195"/>
                      </a:lnTo>
                      <a:lnTo>
                        <a:pt x="98" y="194"/>
                      </a:lnTo>
                      <a:lnTo>
                        <a:pt x="97" y="194"/>
                      </a:lnTo>
                      <a:lnTo>
                        <a:pt x="96" y="194"/>
                      </a:lnTo>
                      <a:lnTo>
                        <a:pt x="96" y="195"/>
                      </a:lnTo>
                      <a:lnTo>
                        <a:pt x="95" y="195"/>
                      </a:lnTo>
                      <a:lnTo>
                        <a:pt x="95" y="196"/>
                      </a:lnTo>
                      <a:lnTo>
                        <a:pt x="93" y="195"/>
                      </a:lnTo>
                      <a:lnTo>
                        <a:pt x="93" y="194"/>
                      </a:lnTo>
                      <a:lnTo>
                        <a:pt x="92" y="194"/>
                      </a:lnTo>
                      <a:lnTo>
                        <a:pt x="92" y="195"/>
                      </a:lnTo>
                      <a:lnTo>
                        <a:pt x="92" y="196"/>
                      </a:lnTo>
                      <a:lnTo>
                        <a:pt x="91" y="196"/>
                      </a:lnTo>
                      <a:lnTo>
                        <a:pt x="91" y="195"/>
                      </a:lnTo>
                      <a:lnTo>
                        <a:pt x="90" y="195"/>
                      </a:lnTo>
                      <a:lnTo>
                        <a:pt x="90" y="196"/>
                      </a:lnTo>
                      <a:lnTo>
                        <a:pt x="89" y="196"/>
                      </a:lnTo>
                      <a:lnTo>
                        <a:pt x="88" y="196"/>
                      </a:lnTo>
                      <a:lnTo>
                        <a:pt x="87" y="197"/>
                      </a:lnTo>
                      <a:lnTo>
                        <a:pt x="87" y="198"/>
                      </a:lnTo>
                      <a:lnTo>
                        <a:pt x="87" y="199"/>
                      </a:lnTo>
                      <a:lnTo>
                        <a:pt x="88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5" y="200"/>
                      </a:lnTo>
                      <a:lnTo>
                        <a:pt x="84" y="200"/>
                      </a:lnTo>
                      <a:lnTo>
                        <a:pt x="85" y="199"/>
                      </a:lnTo>
                      <a:lnTo>
                        <a:pt x="84" y="199"/>
                      </a:lnTo>
                      <a:lnTo>
                        <a:pt x="83" y="200"/>
                      </a:lnTo>
                      <a:lnTo>
                        <a:pt x="83" y="201"/>
                      </a:lnTo>
                      <a:lnTo>
                        <a:pt x="82" y="201"/>
                      </a:lnTo>
                      <a:lnTo>
                        <a:pt x="82" y="200"/>
                      </a:lnTo>
                      <a:lnTo>
                        <a:pt x="81" y="200"/>
                      </a:lnTo>
                      <a:lnTo>
                        <a:pt x="81" y="199"/>
                      </a:lnTo>
                      <a:lnTo>
                        <a:pt x="81" y="198"/>
                      </a:lnTo>
                      <a:lnTo>
                        <a:pt x="80" y="198"/>
                      </a:lnTo>
                      <a:lnTo>
                        <a:pt x="79" y="198"/>
                      </a:lnTo>
                      <a:lnTo>
                        <a:pt x="78" y="198"/>
                      </a:lnTo>
                      <a:lnTo>
                        <a:pt x="77" y="198"/>
                      </a:lnTo>
                      <a:lnTo>
                        <a:pt x="75" y="199"/>
                      </a:lnTo>
                      <a:lnTo>
                        <a:pt x="76" y="199"/>
                      </a:lnTo>
                      <a:lnTo>
                        <a:pt x="76" y="200"/>
                      </a:lnTo>
                      <a:lnTo>
                        <a:pt x="75" y="201"/>
                      </a:lnTo>
                      <a:lnTo>
                        <a:pt x="74" y="201"/>
                      </a:lnTo>
                      <a:lnTo>
                        <a:pt x="74" y="200"/>
                      </a:lnTo>
                      <a:lnTo>
                        <a:pt x="74" y="199"/>
                      </a:lnTo>
                      <a:lnTo>
                        <a:pt x="74" y="198"/>
                      </a:lnTo>
                      <a:lnTo>
                        <a:pt x="73" y="198"/>
                      </a:lnTo>
                      <a:lnTo>
                        <a:pt x="73" y="199"/>
                      </a:lnTo>
                      <a:lnTo>
                        <a:pt x="72" y="199"/>
                      </a:lnTo>
                      <a:lnTo>
                        <a:pt x="71" y="199"/>
                      </a:lnTo>
                      <a:lnTo>
                        <a:pt x="70" y="199"/>
                      </a:lnTo>
                      <a:lnTo>
                        <a:pt x="69" y="199"/>
                      </a:lnTo>
                      <a:lnTo>
                        <a:pt x="68" y="199"/>
                      </a:lnTo>
                      <a:lnTo>
                        <a:pt x="67" y="199"/>
                      </a:lnTo>
                      <a:lnTo>
                        <a:pt x="66" y="199"/>
                      </a:lnTo>
                      <a:lnTo>
                        <a:pt x="66" y="200"/>
                      </a:lnTo>
                      <a:lnTo>
                        <a:pt x="66" y="201"/>
                      </a:lnTo>
                      <a:lnTo>
                        <a:pt x="65" y="201"/>
                      </a:lnTo>
                      <a:lnTo>
                        <a:pt x="64" y="201"/>
                      </a:lnTo>
                      <a:lnTo>
                        <a:pt x="64" y="202"/>
                      </a:lnTo>
                      <a:lnTo>
                        <a:pt x="65" y="202"/>
                      </a:lnTo>
                      <a:lnTo>
                        <a:pt x="65" y="203"/>
                      </a:lnTo>
                      <a:lnTo>
                        <a:pt x="64" y="202"/>
                      </a:lnTo>
                      <a:lnTo>
                        <a:pt x="64" y="203"/>
                      </a:lnTo>
                      <a:lnTo>
                        <a:pt x="63" y="204"/>
                      </a:lnTo>
                      <a:lnTo>
                        <a:pt x="62" y="204"/>
                      </a:lnTo>
                      <a:lnTo>
                        <a:pt x="61" y="202"/>
                      </a:lnTo>
                      <a:lnTo>
                        <a:pt x="60" y="202"/>
                      </a:lnTo>
                      <a:lnTo>
                        <a:pt x="59" y="202"/>
                      </a:lnTo>
                      <a:lnTo>
                        <a:pt x="59" y="203"/>
                      </a:lnTo>
                      <a:lnTo>
                        <a:pt x="58" y="203"/>
                      </a:lnTo>
                      <a:lnTo>
                        <a:pt x="58" y="204"/>
                      </a:lnTo>
                      <a:lnTo>
                        <a:pt x="57" y="204"/>
                      </a:lnTo>
                      <a:lnTo>
                        <a:pt x="56" y="204"/>
                      </a:lnTo>
                      <a:lnTo>
                        <a:pt x="55" y="204"/>
                      </a:lnTo>
                      <a:lnTo>
                        <a:pt x="56" y="203"/>
                      </a:lnTo>
                      <a:lnTo>
                        <a:pt x="55" y="203"/>
                      </a:lnTo>
                      <a:lnTo>
                        <a:pt x="55" y="204"/>
                      </a:lnTo>
                      <a:lnTo>
                        <a:pt x="55" y="205"/>
                      </a:lnTo>
                      <a:lnTo>
                        <a:pt x="54" y="205"/>
                      </a:lnTo>
                      <a:lnTo>
                        <a:pt x="53" y="204"/>
                      </a:lnTo>
                      <a:lnTo>
                        <a:pt x="52" y="205"/>
                      </a:lnTo>
                      <a:lnTo>
                        <a:pt x="52" y="204"/>
                      </a:lnTo>
                      <a:lnTo>
                        <a:pt x="51" y="204"/>
                      </a:lnTo>
                      <a:lnTo>
                        <a:pt x="50" y="204"/>
                      </a:lnTo>
                      <a:lnTo>
                        <a:pt x="49" y="205"/>
                      </a:lnTo>
                      <a:lnTo>
                        <a:pt x="48" y="205"/>
                      </a:lnTo>
                      <a:lnTo>
                        <a:pt x="48" y="206"/>
                      </a:lnTo>
                      <a:lnTo>
                        <a:pt x="47" y="206"/>
                      </a:lnTo>
                      <a:lnTo>
                        <a:pt x="47" y="207"/>
                      </a:lnTo>
                      <a:lnTo>
                        <a:pt x="47" y="208"/>
                      </a:lnTo>
                      <a:lnTo>
                        <a:pt x="46" y="208"/>
                      </a:lnTo>
                      <a:lnTo>
                        <a:pt x="45" y="208"/>
                      </a:lnTo>
                      <a:lnTo>
                        <a:pt x="43" y="208"/>
                      </a:lnTo>
                      <a:lnTo>
                        <a:pt x="42" y="208"/>
                      </a:lnTo>
                      <a:lnTo>
                        <a:pt x="42" y="209"/>
                      </a:lnTo>
                      <a:lnTo>
                        <a:pt x="41" y="209"/>
                      </a:lnTo>
                      <a:lnTo>
                        <a:pt x="41" y="210"/>
                      </a:lnTo>
                      <a:lnTo>
                        <a:pt x="40" y="210"/>
                      </a:lnTo>
                      <a:lnTo>
                        <a:pt x="40" y="211"/>
                      </a:lnTo>
                      <a:lnTo>
                        <a:pt x="41" y="211"/>
                      </a:lnTo>
                      <a:lnTo>
                        <a:pt x="40" y="211"/>
                      </a:lnTo>
                      <a:lnTo>
                        <a:pt x="39" y="211"/>
                      </a:lnTo>
                      <a:lnTo>
                        <a:pt x="40" y="209"/>
                      </a:lnTo>
                      <a:lnTo>
                        <a:pt x="40" y="208"/>
                      </a:lnTo>
                      <a:lnTo>
                        <a:pt x="39" y="208"/>
                      </a:lnTo>
                      <a:lnTo>
                        <a:pt x="38" y="208"/>
                      </a:lnTo>
                      <a:lnTo>
                        <a:pt x="38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5" y="208"/>
                      </a:lnTo>
                      <a:lnTo>
                        <a:pt x="34" y="208"/>
                      </a:lnTo>
                      <a:lnTo>
                        <a:pt x="33" y="209"/>
                      </a:lnTo>
                      <a:lnTo>
                        <a:pt x="33" y="210"/>
                      </a:lnTo>
                      <a:lnTo>
                        <a:pt x="32" y="210"/>
                      </a:lnTo>
                      <a:lnTo>
                        <a:pt x="32" y="209"/>
                      </a:lnTo>
                      <a:lnTo>
                        <a:pt x="31" y="209"/>
                      </a:lnTo>
                      <a:lnTo>
                        <a:pt x="31" y="210"/>
                      </a:lnTo>
                      <a:lnTo>
                        <a:pt x="30" y="210"/>
                      </a:lnTo>
                      <a:lnTo>
                        <a:pt x="29" y="210"/>
                      </a:lnTo>
                      <a:lnTo>
                        <a:pt x="28" y="210"/>
                      </a:lnTo>
                      <a:lnTo>
                        <a:pt x="27" y="210"/>
                      </a:lnTo>
                      <a:lnTo>
                        <a:pt x="27" y="211"/>
                      </a:lnTo>
                      <a:lnTo>
                        <a:pt x="26" y="210"/>
                      </a:lnTo>
                      <a:lnTo>
                        <a:pt x="25" y="210"/>
                      </a:lnTo>
                      <a:lnTo>
                        <a:pt x="25" y="211"/>
                      </a:lnTo>
                      <a:lnTo>
                        <a:pt x="26" y="211"/>
                      </a:lnTo>
                      <a:lnTo>
                        <a:pt x="25" y="211"/>
                      </a:lnTo>
                      <a:lnTo>
                        <a:pt x="24" y="211"/>
                      </a:lnTo>
                      <a:lnTo>
                        <a:pt x="24" y="212"/>
                      </a:lnTo>
                      <a:lnTo>
                        <a:pt x="24" y="213"/>
                      </a:lnTo>
                      <a:lnTo>
                        <a:pt x="23" y="212"/>
                      </a:lnTo>
                      <a:lnTo>
                        <a:pt x="22" y="212"/>
                      </a:lnTo>
                      <a:lnTo>
                        <a:pt x="21" y="212"/>
                      </a:lnTo>
                      <a:lnTo>
                        <a:pt x="20" y="212"/>
                      </a:lnTo>
                      <a:lnTo>
                        <a:pt x="0" y="204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6" name="Freeform 541"/>
                <p:cNvSpPr>
                  <a:spLocks/>
                </p:cNvSpPr>
                <p:nvPr/>
              </p:nvSpPr>
              <p:spPr bwMode="auto">
                <a:xfrm>
                  <a:off x="346075" y="1817688"/>
                  <a:ext cx="1936750" cy="1308100"/>
                </a:xfrm>
                <a:custGeom>
                  <a:avLst/>
                  <a:gdLst>
                    <a:gd name="T0" fmla="*/ 2147483646 w 1883"/>
                    <a:gd name="T1" fmla="*/ 2147483646 h 1272"/>
                    <a:gd name="T2" fmla="*/ 2147483646 w 1883"/>
                    <a:gd name="T3" fmla="*/ 2147483646 h 1272"/>
                    <a:gd name="T4" fmla="*/ 2147483646 w 1883"/>
                    <a:gd name="T5" fmla="*/ 2147483646 h 1272"/>
                    <a:gd name="T6" fmla="*/ 2147483646 w 1883"/>
                    <a:gd name="T7" fmla="*/ 2147483646 h 1272"/>
                    <a:gd name="T8" fmla="*/ 2147483646 w 1883"/>
                    <a:gd name="T9" fmla="*/ 2147483646 h 1272"/>
                    <a:gd name="T10" fmla="*/ 2147483646 w 1883"/>
                    <a:gd name="T11" fmla="*/ 2147483646 h 1272"/>
                    <a:gd name="T12" fmla="*/ 2147483646 w 1883"/>
                    <a:gd name="T13" fmla="*/ 2147483646 h 1272"/>
                    <a:gd name="T14" fmla="*/ 2147483646 w 1883"/>
                    <a:gd name="T15" fmla="*/ 2147483646 h 1272"/>
                    <a:gd name="T16" fmla="*/ 2147483646 w 1883"/>
                    <a:gd name="T17" fmla="*/ 2147483646 h 1272"/>
                    <a:gd name="T18" fmla="*/ 2147483646 w 1883"/>
                    <a:gd name="T19" fmla="*/ 2147483646 h 1272"/>
                    <a:gd name="T20" fmla="*/ 2147483646 w 1883"/>
                    <a:gd name="T21" fmla="*/ 2147483646 h 1272"/>
                    <a:gd name="T22" fmla="*/ 2147483646 w 1883"/>
                    <a:gd name="T23" fmla="*/ 2147483646 h 1272"/>
                    <a:gd name="T24" fmla="*/ 2147483646 w 1883"/>
                    <a:gd name="T25" fmla="*/ 2147483646 h 1272"/>
                    <a:gd name="T26" fmla="*/ 2147483646 w 1883"/>
                    <a:gd name="T27" fmla="*/ 2147483646 h 1272"/>
                    <a:gd name="T28" fmla="*/ 2147483646 w 1883"/>
                    <a:gd name="T29" fmla="*/ 2147483646 h 1272"/>
                    <a:gd name="T30" fmla="*/ 2147483646 w 1883"/>
                    <a:gd name="T31" fmla="*/ 2147483646 h 1272"/>
                    <a:gd name="T32" fmla="*/ 2147483646 w 1883"/>
                    <a:gd name="T33" fmla="*/ 2147483646 h 1272"/>
                    <a:gd name="T34" fmla="*/ 2147483646 w 1883"/>
                    <a:gd name="T35" fmla="*/ 2147483646 h 1272"/>
                    <a:gd name="T36" fmla="*/ 2147483646 w 1883"/>
                    <a:gd name="T37" fmla="*/ 2147483646 h 1272"/>
                    <a:gd name="T38" fmla="*/ 2147483646 w 1883"/>
                    <a:gd name="T39" fmla="*/ 2147483646 h 1272"/>
                    <a:gd name="T40" fmla="*/ 2147483646 w 1883"/>
                    <a:gd name="T41" fmla="*/ 2147483646 h 1272"/>
                    <a:gd name="T42" fmla="*/ 2147483646 w 1883"/>
                    <a:gd name="T43" fmla="*/ 2147483646 h 1272"/>
                    <a:gd name="T44" fmla="*/ 2147483646 w 1883"/>
                    <a:gd name="T45" fmla="*/ 2147483646 h 1272"/>
                    <a:gd name="T46" fmla="*/ 2147483646 w 1883"/>
                    <a:gd name="T47" fmla="*/ 2147483646 h 1272"/>
                    <a:gd name="T48" fmla="*/ 2147483646 w 1883"/>
                    <a:gd name="T49" fmla="*/ 2147483646 h 1272"/>
                    <a:gd name="T50" fmla="*/ 2147483646 w 1883"/>
                    <a:gd name="T51" fmla="*/ 2147483646 h 1272"/>
                    <a:gd name="T52" fmla="*/ 2147483646 w 1883"/>
                    <a:gd name="T53" fmla="*/ 2147483646 h 1272"/>
                    <a:gd name="T54" fmla="*/ 2147483646 w 1883"/>
                    <a:gd name="T55" fmla="*/ 2147483646 h 1272"/>
                    <a:gd name="T56" fmla="*/ 2147483646 w 1883"/>
                    <a:gd name="T57" fmla="*/ 2147483646 h 1272"/>
                    <a:gd name="T58" fmla="*/ 2147483646 w 1883"/>
                    <a:gd name="T59" fmla="*/ 2147483646 h 1272"/>
                    <a:gd name="T60" fmla="*/ 2147483646 w 1883"/>
                    <a:gd name="T61" fmla="*/ 2147483646 h 1272"/>
                    <a:gd name="T62" fmla="*/ 2147483646 w 1883"/>
                    <a:gd name="T63" fmla="*/ 2147483646 h 1272"/>
                    <a:gd name="T64" fmla="*/ 2147483646 w 1883"/>
                    <a:gd name="T65" fmla="*/ 2147483646 h 1272"/>
                    <a:gd name="T66" fmla="*/ 2147483646 w 1883"/>
                    <a:gd name="T67" fmla="*/ 2147483646 h 1272"/>
                    <a:gd name="T68" fmla="*/ 2147483646 w 1883"/>
                    <a:gd name="T69" fmla="*/ 2147483646 h 1272"/>
                    <a:gd name="T70" fmla="*/ 2147483646 w 1883"/>
                    <a:gd name="T71" fmla="*/ 2147483646 h 1272"/>
                    <a:gd name="T72" fmla="*/ 2147483646 w 1883"/>
                    <a:gd name="T73" fmla="*/ 2147483646 h 1272"/>
                    <a:gd name="T74" fmla="*/ 2147483646 w 1883"/>
                    <a:gd name="T75" fmla="*/ 2147483646 h 1272"/>
                    <a:gd name="T76" fmla="*/ 2147483646 w 1883"/>
                    <a:gd name="T77" fmla="*/ 2147483646 h 1272"/>
                    <a:gd name="T78" fmla="*/ 2147483646 w 1883"/>
                    <a:gd name="T79" fmla="*/ 2147483646 h 1272"/>
                    <a:gd name="T80" fmla="*/ 2147483646 w 1883"/>
                    <a:gd name="T81" fmla="*/ 2147483646 h 1272"/>
                    <a:gd name="T82" fmla="*/ 2147483646 w 1883"/>
                    <a:gd name="T83" fmla="*/ 2147483646 h 1272"/>
                    <a:gd name="T84" fmla="*/ 2147483646 w 1883"/>
                    <a:gd name="T85" fmla="*/ 2147483646 h 1272"/>
                    <a:gd name="T86" fmla="*/ 2147483646 w 1883"/>
                    <a:gd name="T87" fmla="*/ 2147483646 h 1272"/>
                    <a:gd name="T88" fmla="*/ 2147483646 w 1883"/>
                    <a:gd name="T89" fmla="*/ 2147483646 h 1272"/>
                    <a:gd name="T90" fmla="*/ 2147483646 w 1883"/>
                    <a:gd name="T91" fmla="*/ 2147483646 h 1272"/>
                    <a:gd name="T92" fmla="*/ 2147483646 w 1883"/>
                    <a:gd name="T93" fmla="*/ 2147483646 h 1272"/>
                    <a:gd name="T94" fmla="*/ 2147483646 w 1883"/>
                    <a:gd name="T95" fmla="*/ 2147483646 h 1272"/>
                    <a:gd name="T96" fmla="*/ 2147483646 w 1883"/>
                    <a:gd name="T97" fmla="*/ 2147483646 h 1272"/>
                    <a:gd name="T98" fmla="*/ 2147483646 w 1883"/>
                    <a:gd name="T99" fmla="*/ 2147483646 h 1272"/>
                    <a:gd name="T100" fmla="*/ 2147483646 w 1883"/>
                    <a:gd name="T101" fmla="*/ 2147483646 h 1272"/>
                    <a:gd name="T102" fmla="*/ 2147483646 w 1883"/>
                    <a:gd name="T103" fmla="*/ 2147483646 h 1272"/>
                    <a:gd name="T104" fmla="*/ 2147483646 w 1883"/>
                    <a:gd name="T105" fmla="*/ 2147483646 h 1272"/>
                    <a:gd name="T106" fmla="*/ 2147483646 w 1883"/>
                    <a:gd name="T107" fmla="*/ 2147483646 h 1272"/>
                    <a:gd name="T108" fmla="*/ 2147483646 w 1883"/>
                    <a:gd name="T109" fmla="*/ 2147483646 h 1272"/>
                    <a:gd name="T110" fmla="*/ 2147483646 w 1883"/>
                    <a:gd name="T111" fmla="*/ 2147483646 h 1272"/>
                    <a:gd name="T112" fmla="*/ 2147483646 w 1883"/>
                    <a:gd name="T113" fmla="*/ 2147483646 h 1272"/>
                    <a:gd name="T114" fmla="*/ 2147483646 w 1883"/>
                    <a:gd name="T115" fmla="*/ 2147483646 h 1272"/>
                    <a:gd name="T116" fmla="*/ 2147483646 w 1883"/>
                    <a:gd name="T117" fmla="*/ 2147483646 h 1272"/>
                    <a:gd name="T118" fmla="*/ 2147483646 w 1883"/>
                    <a:gd name="T119" fmla="*/ 2147483646 h 1272"/>
                    <a:gd name="T120" fmla="*/ 2147483646 w 1883"/>
                    <a:gd name="T121" fmla="*/ 2147483646 h 1272"/>
                    <a:gd name="T122" fmla="*/ 2147483646 w 1883"/>
                    <a:gd name="T123" fmla="*/ 2147483646 h 1272"/>
                    <a:gd name="T124" fmla="*/ 2147483646 w 1883"/>
                    <a:gd name="T125" fmla="*/ 2147483646 h 127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883"/>
                    <a:gd name="T190" fmla="*/ 0 h 1272"/>
                    <a:gd name="T191" fmla="*/ 1883 w 1883"/>
                    <a:gd name="T192" fmla="*/ 1272 h 127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883" h="1272">
                      <a:moveTo>
                        <a:pt x="1582" y="203"/>
                      </a:moveTo>
                      <a:lnTo>
                        <a:pt x="1582" y="232"/>
                      </a:lnTo>
                      <a:lnTo>
                        <a:pt x="1583" y="233"/>
                      </a:lnTo>
                      <a:lnTo>
                        <a:pt x="1583" y="234"/>
                      </a:lnTo>
                      <a:lnTo>
                        <a:pt x="1583" y="235"/>
                      </a:lnTo>
                      <a:lnTo>
                        <a:pt x="1583" y="236"/>
                      </a:lnTo>
                      <a:lnTo>
                        <a:pt x="1583" y="237"/>
                      </a:lnTo>
                      <a:lnTo>
                        <a:pt x="1584" y="237"/>
                      </a:lnTo>
                      <a:lnTo>
                        <a:pt x="1585" y="237"/>
                      </a:lnTo>
                      <a:lnTo>
                        <a:pt x="1586" y="238"/>
                      </a:lnTo>
                      <a:lnTo>
                        <a:pt x="1586" y="240"/>
                      </a:lnTo>
                      <a:lnTo>
                        <a:pt x="1586" y="241"/>
                      </a:lnTo>
                      <a:lnTo>
                        <a:pt x="1585" y="245"/>
                      </a:lnTo>
                      <a:lnTo>
                        <a:pt x="1586" y="245"/>
                      </a:lnTo>
                      <a:lnTo>
                        <a:pt x="1586" y="246"/>
                      </a:lnTo>
                      <a:lnTo>
                        <a:pt x="1586" y="247"/>
                      </a:lnTo>
                      <a:lnTo>
                        <a:pt x="1586" y="248"/>
                      </a:lnTo>
                      <a:lnTo>
                        <a:pt x="1584" y="249"/>
                      </a:lnTo>
                      <a:lnTo>
                        <a:pt x="1584" y="250"/>
                      </a:lnTo>
                      <a:lnTo>
                        <a:pt x="1584" y="251"/>
                      </a:lnTo>
                      <a:lnTo>
                        <a:pt x="1584" y="254"/>
                      </a:lnTo>
                      <a:lnTo>
                        <a:pt x="1585" y="257"/>
                      </a:lnTo>
                      <a:lnTo>
                        <a:pt x="1585" y="258"/>
                      </a:lnTo>
                      <a:lnTo>
                        <a:pt x="1586" y="258"/>
                      </a:lnTo>
                      <a:lnTo>
                        <a:pt x="1586" y="259"/>
                      </a:lnTo>
                      <a:lnTo>
                        <a:pt x="1585" y="260"/>
                      </a:lnTo>
                      <a:lnTo>
                        <a:pt x="1584" y="261"/>
                      </a:lnTo>
                      <a:lnTo>
                        <a:pt x="1584" y="262"/>
                      </a:lnTo>
                      <a:lnTo>
                        <a:pt x="1584" y="263"/>
                      </a:lnTo>
                      <a:lnTo>
                        <a:pt x="1585" y="264"/>
                      </a:lnTo>
                      <a:lnTo>
                        <a:pt x="1585" y="265"/>
                      </a:lnTo>
                      <a:lnTo>
                        <a:pt x="1584" y="265"/>
                      </a:lnTo>
                      <a:lnTo>
                        <a:pt x="1585" y="266"/>
                      </a:lnTo>
                      <a:lnTo>
                        <a:pt x="1585" y="267"/>
                      </a:lnTo>
                      <a:lnTo>
                        <a:pt x="1588" y="269"/>
                      </a:lnTo>
                      <a:lnTo>
                        <a:pt x="1590" y="269"/>
                      </a:lnTo>
                      <a:lnTo>
                        <a:pt x="1591" y="270"/>
                      </a:lnTo>
                      <a:lnTo>
                        <a:pt x="1592" y="270"/>
                      </a:lnTo>
                      <a:lnTo>
                        <a:pt x="1593" y="271"/>
                      </a:lnTo>
                      <a:lnTo>
                        <a:pt x="1594" y="271"/>
                      </a:lnTo>
                      <a:lnTo>
                        <a:pt x="1595" y="271"/>
                      </a:lnTo>
                      <a:lnTo>
                        <a:pt x="1595" y="272"/>
                      </a:lnTo>
                      <a:lnTo>
                        <a:pt x="1596" y="272"/>
                      </a:lnTo>
                      <a:lnTo>
                        <a:pt x="1596" y="273"/>
                      </a:lnTo>
                      <a:lnTo>
                        <a:pt x="1598" y="273"/>
                      </a:lnTo>
                      <a:lnTo>
                        <a:pt x="1599" y="274"/>
                      </a:lnTo>
                      <a:lnTo>
                        <a:pt x="1599" y="276"/>
                      </a:lnTo>
                      <a:lnTo>
                        <a:pt x="1600" y="276"/>
                      </a:lnTo>
                      <a:lnTo>
                        <a:pt x="1601" y="277"/>
                      </a:lnTo>
                      <a:lnTo>
                        <a:pt x="1600" y="277"/>
                      </a:lnTo>
                      <a:lnTo>
                        <a:pt x="1600" y="278"/>
                      </a:lnTo>
                      <a:lnTo>
                        <a:pt x="1600" y="279"/>
                      </a:lnTo>
                      <a:lnTo>
                        <a:pt x="1600" y="280"/>
                      </a:lnTo>
                      <a:lnTo>
                        <a:pt x="1600" y="281"/>
                      </a:lnTo>
                      <a:lnTo>
                        <a:pt x="1601" y="283"/>
                      </a:lnTo>
                      <a:lnTo>
                        <a:pt x="1602" y="283"/>
                      </a:lnTo>
                      <a:lnTo>
                        <a:pt x="1602" y="285"/>
                      </a:lnTo>
                      <a:lnTo>
                        <a:pt x="1602" y="287"/>
                      </a:lnTo>
                      <a:lnTo>
                        <a:pt x="1602" y="288"/>
                      </a:lnTo>
                      <a:lnTo>
                        <a:pt x="1601" y="289"/>
                      </a:lnTo>
                      <a:lnTo>
                        <a:pt x="1600" y="289"/>
                      </a:lnTo>
                      <a:lnTo>
                        <a:pt x="1600" y="290"/>
                      </a:lnTo>
                      <a:lnTo>
                        <a:pt x="1600" y="291"/>
                      </a:lnTo>
                      <a:lnTo>
                        <a:pt x="1600" y="292"/>
                      </a:lnTo>
                      <a:lnTo>
                        <a:pt x="1600" y="293"/>
                      </a:lnTo>
                      <a:lnTo>
                        <a:pt x="1600" y="294"/>
                      </a:lnTo>
                      <a:lnTo>
                        <a:pt x="1600" y="296"/>
                      </a:lnTo>
                      <a:lnTo>
                        <a:pt x="1601" y="297"/>
                      </a:lnTo>
                      <a:lnTo>
                        <a:pt x="1601" y="298"/>
                      </a:lnTo>
                      <a:lnTo>
                        <a:pt x="1602" y="298"/>
                      </a:lnTo>
                      <a:lnTo>
                        <a:pt x="1602" y="299"/>
                      </a:lnTo>
                      <a:lnTo>
                        <a:pt x="1602" y="300"/>
                      </a:lnTo>
                      <a:lnTo>
                        <a:pt x="1603" y="300"/>
                      </a:lnTo>
                      <a:lnTo>
                        <a:pt x="1603" y="301"/>
                      </a:lnTo>
                      <a:lnTo>
                        <a:pt x="1604" y="302"/>
                      </a:lnTo>
                      <a:lnTo>
                        <a:pt x="1605" y="302"/>
                      </a:lnTo>
                      <a:lnTo>
                        <a:pt x="1606" y="304"/>
                      </a:lnTo>
                      <a:lnTo>
                        <a:pt x="1607" y="304"/>
                      </a:lnTo>
                      <a:lnTo>
                        <a:pt x="1607" y="305"/>
                      </a:lnTo>
                      <a:lnTo>
                        <a:pt x="1608" y="305"/>
                      </a:lnTo>
                      <a:lnTo>
                        <a:pt x="1609" y="305"/>
                      </a:lnTo>
                      <a:lnTo>
                        <a:pt x="1610" y="305"/>
                      </a:lnTo>
                      <a:lnTo>
                        <a:pt x="1610" y="306"/>
                      </a:lnTo>
                      <a:lnTo>
                        <a:pt x="1612" y="308"/>
                      </a:lnTo>
                      <a:lnTo>
                        <a:pt x="1612" y="309"/>
                      </a:lnTo>
                      <a:lnTo>
                        <a:pt x="1613" y="310"/>
                      </a:lnTo>
                      <a:lnTo>
                        <a:pt x="1614" y="310"/>
                      </a:lnTo>
                      <a:lnTo>
                        <a:pt x="1615" y="310"/>
                      </a:lnTo>
                      <a:lnTo>
                        <a:pt x="1615" y="311"/>
                      </a:lnTo>
                      <a:lnTo>
                        <a:pt x="1616" y="312"/>
                      </a:lnTo>
                      <a:lnTo>
                        <a:pt x="1617" y="313"/>
                      </a:lnTo>
                      <a:lnTo>
                        <a:pt x="1618" y="314"/>
                      </a:lnTo>
                      <a:lnTo>
                        <a:pt x="1619" y="315"/>
                      </a:lnTo>
                      <a:lnTo>
                        <a:pt x="1620" y="315"/>
                      </a:lnTo>
                      <a:lnTo>
                        <a:pt x="1621" y="316"/>
                      </a:lnTo>
                      <a:lnTo>
                        <a:pt x="1622" y="317"/>
                      </a:lnTo>
                      <a:lnTo>
                        <a:pt x="1623" y="317"/>
                      </a:lnTo>
                      <a:lnTo>
                        <a:pt x="1623" y="318"/>
                      </a:lnTo>
                      <a:lnTo>
                        <a:pt x="1624" y="318"/>
                      </a:lnTo>
                      <a:lnTo>
                        <a:pt x="1625" y="318"/>
                      </a:lnTo>
                      <a:lnTo>
                        <a:pt x="1626" y="317"/>
                      </a:lnTo>
                      <a:lnTo>
                        <a:pt x="1625" y="319"/>
                      </a:lnTo>
                      <a:lnTo>
                        <a:pt x="1626" y="320"/>
                      </a:lnTo>
                      <a:lnTo>
                        <a:pt x="1627" y="320"/>
                      </a:lnTo>
                      <a:lnTo>
                        <a:pt x="1627" y="321"/>
                      </a:lnTo>
                      <a:lnTo>
                        <a:pt x="1628" y="322"/>
                      </a:lnTo>
                      <a:lnTo>
                        <a:pt x="1628" y="321"/>
                      </a:lnTo>
                      <a:lnTo>
                        <a:pt x="1629" y="321"/>
                      </a:lnTo>
                      <a:lnTo>
                        <a:pt x="1631" y="322"/>
                      </a:lnTo>
                      <a:lnTo>
                        <a:pt x="1632" y="323"/>
                      </a:lnTo>
                      <a:lnTo>
                        <a:pt x="1632" y="324"/>
                      </a:lnTo>
                      <a:lnTo>
                        <a:pt x="1631" y="324"/>
                      </a:lnTo>
                      <a:lnTo>
                        <a:pt x="1630" y="324"/>
                      </a:lnTo>
                      <a:lnTo>
                        <a:pt x="1630" y="325"/>
                      </a:lnTo>
                      <a:lnTo>
                        <a:pt x="1630" y="326"/>
                      </a:lnTo>
                      <a:lnTo>
                        <a:pt x="1630" y="327"/>
                      </a:lnTo>
                      <a:lnTo>
                        <a:pt x="1631" y="328"/>
                      </a:lnTo>
                      <a:lnTo>
                        <a:pt x="1632" y="330"/>
                      </a:lnTo>
                      <a:lnTo>
                        <a:pt x="1633" y="331"/>
                      </a:lnTo>
                      <a:lnTo>
                        <a:pt x="1634" y="332"/>
                      </a:lnTo>
                      <a:lnTo>
                        <a:pt x="1634" y="333"/>
                      </a:lnTo>
                      <a:lnTo>
                        <a:pt x="1633" y="334"/>
                      </a:lnTo>
                      <a:lnTo>
                        <a:pt x="1633" y="335"/>
                      </a:lnTo>
                      <a:lnTo>
                        <a:pt x="1633" y="336"/>
                      </a:lnTo>
                      <a:lnTo>
                        <a:pt x="1633" y="337"/>
                      </a:lnTo>
                      <a:lnTo>
                        <a:pt x="1632" y="338"/>
                      </a:lnTo>
                      <a:lnTo>
                        <a:pt x="1633" y="339"/>
                      </a:lnTo>
                      <a:lnTo>
                        <a:pt x="1634" y="340"/>
                      </a:lnTo>
                      <a:lnTo>
                        <a:pt x="1635" y="339"/>
                      </a:lnTo>
                      <a:lnTo>
                        <a:pt x="1636" y="340"/>
                      </a:lnTo>
                      <a:lnTo>
                        <a:pt x="1636" y="339"/>
                      </a:lnTo>
                      <a:lnTo>
                        <a:pt x="1637" y="340"/>
                      </a:lnTo>
                      <a:lnTo>
                        <a:pt x="1639" y="342"/>
                      </a:lnTo>
                      <a:lnTo>
                        <a:pt x="1639" y="343"/>
                      </a:lnTo>
                      <a:lnTo>
                        <a:pt x="1640" y="345"/>
                      </a:lnTo>
                      <a:lnTo>
                        <a:pt x="1640" y="346"/>
                      </a:lnTo>
                      <a:lnTo>
                        <a:pt x="1641" y="347"/>
                      </a:lnTo>
                      <a:lnTo>
                        <a:pt x="1641" y="346"/>
                      </a:lnTo>
                      <a:lnTo>
                        <a:pt x="1643" y="348"/>
                      </a:lnTo>
                      <a:lnTo>
                        <a:pt x="1644" y="349"/>
                      </a:lnTo>
                      <a:lnTo>
                        <a:pt x="1644" y="350"/>
                      </a:lnTo>
                      <a:lnTo>
                        <a:pt x="1645" y="350"/>
                      </a:lnTo>
                      <a:lnTo>
                        <a:pt x="1646" y="350"/>
                      </a:lnTo>
                      <a:lnTo>
                        <a:pt x="1649" y="350"/>
                      </a:lnTo>
                      <a:lnTo>
                        <a:pt x="1650" y="349"/>
                      </a:lnTo>
                      <a:lnTo>
                        <a:pt x="1651" y="349"/>
                      </a:lnTo>
                      <a:lnTo>
                        <a:pt x="1652" y="351"/>
                      </a:lnTo>
                      <a:lnTo>
                        <a:pt x="1653" y="352"/>
                      </a:lnTo>
                      <a:lnTo>
                        <a:pt x="1655" y="352"/>
                      </a:lnTo>
                      <a:lnTo>
                        <a:pt x="1656" y="353"/>
                      </a:lnTo>
                      <a:lnTo>
                        <a:pt x="1657" y="355"/>
                      </a:lnTo>
                      <a:lnTo>
                        <a:pt x="1658" y="356"/>
                      </a:lnTo>
                      <a:lnTo>
                        <a:pt x="1659" y="357"/>
                      </a:lnTo>
                      <a:lnTo>
                        <a:pt x="1661" y="359"/>
                      </a:lnTo>
                      <a:lnTo>
                        <a:pt x="1662" y="359"/>
                      </a:lnTo>
                      <a:lnTo>
                        <a:pt x="1665" y="355"/>
                      </a:lnTo>
                      <a:lnTo>
                        <a:pt x="1666" y="355"/>
                      </a:lnTo>
                      <a:lnTo>
                        <a:pt x="1666" y="353"/>
                      </a:lnTo>
                      <a:lnTo>
                        <a:pt x="1665" y="352"/>
                      </a:lnTo>
                      <a:lnTo>
                        <a:pt x="1666" y="352"/>
                      </a:lnTo>
                      <a:lnTo>
                        <a:pt x="1667" y="352"/>
                      </a:lnTo>
                      <a:lnTo>
                        <a:pt x="1668" y="352"/>
                      </a:lnTo>
                      <a:lnTo>
                        <a:pt x="1670" y="351"/>
                      </a:lnTo>
                      <a:lnTo>
                        <a:pt x="1670" y="350"/>
                      </a:lnTo>
                      <a:lnTo>
                        <a:pt x="1670" y="348"/>
                      </a:lnTo>
                      <a:lnTo>
                        <a:pt x="1674" y="346"/>
                      </a:lnTo>
                      <a:lnTo>
                        <a:pt x="1675" y="346"/>
                      </a:lnTo>
                      <a:lnTo>
                        <a:pt x="1677" y="346"/>
                      </a:lnTo>
                      <a:lnTo>
                        <a:pt x="1678" y="348"/>
                      </a:lnTo>
                      <a:lnTo>
                        <a:pt x="1677" y="349"/>
                      </a:lnTo>
                      <a:lnTo>
                        <a:pt x="1677" y="350"/>
                      </a:lnTo>
                      <a:lnTo>
                        <a:pt x="1678" y="351"/>
                      </a:lnTo>
                      <a:lnTo>
                        <a:pt x="1679" y="351"/>
                      </a:lnTo>
                      <a:lnTo>
                        <a:pt x="1681" y="351"/>
                      </a:lnTo>
                      <a:lnTo>
                        <a:pt x="1682" y="352"/>
                      </a:lnTo>
                      <a:lnTo>
                        <a:pt x="1682" y="354"/>
                      </a:lnTo>
                      <a:lnTo>
                        <a:pt x="1681" y="356"/>
                      </a:lnTo>
                      <a:lnTo>
                        <a:pt x="1682" y="357"/>
                      </a:lnTo>
                      <a:lnTo>
                        <a:pt x="1682" y="358"/>
                      </a:lnTo>
                      <a:lnTo>
                        <a:pt x="1682" y="359"/>
                      </a:lnTo>
                      <a:lnTo>
                        <a:pt x="1681" y="360"/>
                      </a:lnTo>
                      <a:lnTo>
                        <a:pt x="1681" y="361"/>
                      </a:lnTo>
                      <a:lnTo>
                        <a:pt x="1681" y="362"/>
                      </a:lnTo>
                      <a:lnTo>
                        <a:pt x="1680" y="365"/>
                      </a:lnTo>
                      <a:lnTo>
                        <a:pt x="1680" y="366"/>
                      </a:lnTo>
                      <a:lnTo>
                        <a:pt x="1680" y="367"/>
                      </a:lnTo>
                      <a:lnTo>
                        <a:pt x="1680" y="368"/>
                      </a:lnTo>
                      <a:lnTo>
                        <a:pt x="1679" y="369"/>
                      </a:lnTo>
                      <a:lnTo>
                        <a:pt x="1679" y="370"/>
                      </a:lnTo>
                      <a:lnTo>
                        <a:pt x="1679" y="371"/>
                      </a:lnTo>
                      <a:lnTo>
                        <a:pt x="1680" y="372"/>
                      </a:lnTo>
                      <a:lnTo>
                        <a:pt x="1682" y="373"/>
                      </a:lnTo>
                      <a:lnTo>
                        <a:pt x="1681" y="374"/>
                      </a:lnTo>
                      <a:lnTo>
                        <a:pt x="1681" y="375"/>
                      </a:lnTo>
                      <a:lnTo>
                        <a:pt x="1683" y="375"/>
                      </a:lnTo>
                      <a:lnTo>
                        <a:pt x="1683" y="377"/>
                      </a:lnTo>
                      <a:lnTo>
                        <a:pt x="1684" y="378"/>
                      </a:lnTo>
                      <a:lnTo>
                        <a:pt x="1685" y="377"/>
                      </a:lnTo>
                      <a:lnTo>
                        <a:pt x="1687" y="377"/>
                      </a:lnTo>
                      <a:lnTo>
                        <a:pt x="1688" y="378"/>
                      </a:lnTo>
                      <a:lnTo>
                        <a:pt x="1687" y="379"/>
                      </a:lnTo>
                      <a:lnTo>
                        <a:pt x="1688" y="380"/>
                      </a:lnTo>
                      <a:lnTo>
                        <a:pt x="1689" y="380"/>
                      </a:lnTo>
                      <a:lnTo>
                        <a:pt x="1690" y="381"/>
                      </a:lnTo>
                      <a:lnTo>
                        <a:pt x="1691" y="380"/>
                      </a:lnTo>
                      <a:lnTo>
                        <a:pt x="1694" y="380"/>
                      </a:lnTo>
                      <a:lnTo>
                        <a:pt x="1695" y="380"/>
                      </a:lnTo>
                      <a:lnTo>
                        <a:pt x="1696" y="381"/>
                      </a:lnTo>
                      <a:lnTo>
                        <a:pt x="1697" y="382"/>
                      </a:lnTo>
                      <a:lnTo>
                        <a:pt x="1698" y="383"/>
                      </a:lnTo>
                      <a:lnTo>
                        <a:pt x="1699" y="383"/>
                      </a:lnTo>
                      <a:lnTo>
                        <a:pt x="1699" y="385"/>
                      </a:lnTo>
                      <a:lnTo>
                        <a:pt x="1700" y="385"/>
                      </a:lnTo>
                      <a:lnTo>
                        <a:pt x="1700" y="386"/>
                      </a:lnTo>
                      <a:lnTo>
                        <a:pt x="1701" y="387"/>
                      </a:lnTo>
                      <a:lnTo>
                        <a:pt x="1702" y="386"/>
                      </a:lnTo>
                      <a:lnTo>
                        <a:pt x="1702" y="388"/>
                      </a:lnTo>
                      <a:lnTo>
                        <a:pt x="1702" y="389"/>
                      </a:lnTo>
                      <a:lnTo>
                        <a:pt x="1703" y="389"/>
                      </a:lnTo>
                      <a:lnTo>
                        <a:pt x="1704" y="388"/>
                      </a:lnTo>
                      <a:lnTo>
                        <a:pt x="1705" y="389"/>
                      </a:lnTo>
                      <a:lnTo>
                        <a:pt x="1706" y="388"/>
                      </a:lnTo>
                      <a:lnTo>
                        <a:pt x="1708" y="389"/>
                      </a:lnTo>
                      <a:lnTo>
                        <a:pt x="1709" y="388"/>
                      </a:lnTo>
                      <a:lnTo>
                        <a:pt x="1709" y="389"/>
                      </a:lnTo>
                      <a:lnTo>
                        <a:pt x="1710" y="391"/>
                      </a:lnTo>
                      <a:lnTo>
                        <a:pt x="1710" y="392"/>
                      </a:lnTo>
                      <a:lnTo>
                        <a:pt x="1710" y="393"/>
                      </a:lnTo>
                      <a:lnTo>
                        <a:pt x="1711" y="394"/>
                      </a:lnTo>
                      <a:lnTo>
                        <a:pt x="1710" y="396"/>
                      </a:lnTo>
                      <a:lnTo>
                        <a:pt x="1711" y="396"/>
                      </a:lnTo>
                      <a:lnTo>
                        <a:pt x="1713" y="398"/>
                      </a:lnTo>
                      <a:lnTo>
                        <a:pt x="1715" y="397"/>
                      </a:lnTo>
                      <a:lnTo>
                        <a:pt x="1716" y="396"/>
                      </a:lnTo>
                      <a:lnTo>
                        <a:pt x="1716" y="397"/>
                      </a:lnTo>
                      <a:lnTo>
                        <a:pt x="1717" y="397"/>
                      </a:lnTo>
                      <a:lnTo>
                        <a:pt x="1718" y="397"/>
                      </a:lnTo>
                      <a:lnTo>
                        <a:pt x="1719" y="397"/>
                      </a:lnTo>
                      <a:lnTo>
                        <a:pt x="1720" y="397"/>
                      </a:lnTo>
                      <a:lnTo>
                        <a:pt x="1720" y="396"/>
                      </a:lnTo>
                      <a:lnTo>
                        <a:pt x="1721" y="395"/>
                      </a:lnTo>
                      <a:lnTo>
                        <a:pt x="1723" y="396"/>
                      </a:lnTo>
                      <a:lnTo>
                        <a:pt x="1722" y="397"/>
                      </a:lnTo>
                      <a:lnTo>
                        <a:pt x="1722" y="398"/>
                      </a:lnTo>
                      <a:lnTo>
                        <a:pt x="1723" y="398"/>
                      </a:lnTo>
                      <a:lnTo>
                        <a:pt x="1725" y="399"/>
                      </a:lnTo>
                      <a:lnTo>
                        <a:pt x="1727" y="399"/>
                      </a:lnTo>
                      <a:lnTo>
                        <a:pt x="1727" y="400"/>
                      </a:lnTo>
                      <a:lnTo>
                        <a:pt x="1728" y="401"/>
                      </a:lnTo>
                      <a:lnTo>
                        <a:pt x="1730" y="401"/>
                      </a:lnTo>
                      <a:lnTo>
                        <a:pt x="1730" y="402"/>
                      </a:lnTo>
                      <a:lnTo>
                        <a:pt x="1729" y="404"/>
                      </a:lnTo>
                      <a:lnTo>
                        <a:pt x="1732" y="403"/>
                      </a:lnTo>
                      <a:lnTo>
                        <a:pt x="1732" y="404"/>
                      </a:lnTo>
                      <a:lnTo>
                        <a:pt x="1733" y="405"/>
                      </a:lnTo>
                      <a:lnTo>
                        <a:pt x="1734" y="404"/>
                      </a:lnTo>
                      <a:lnTo>
                        <a:pt x="1734" y="405"/>
                      </a:lnTo>
                      <a:lnTo>
                        <a:pt x="1735" y="407"/>
                      </a:lnTo>
                      <a:lnTo>
                        <a:pt x="1736" y="407"/>
                      </a:lnTo>
                      <a:lnTo>
                        <a:pt x="1737" y="406"/>
                      </a:lnTo>
                      <a:lnTo>
                        <a:pt x="1739" y="406"/>
                      </a:lnTo>
                      <a:lnTo>
                        <a:pt x="1739" y="407"/>
                      </a:lnTo>
                      <a:lnTo>
                        <a:pt x="1739" y="408"/>
                      </a:lnTo>
                      <a:lnTo>
                        <a:pt x="1740" y="408"/>
                      </a:lnTo>
                      <a:lnTo>
                        <a:pt x="1741" y="407"/>
                      </a:lnTo>
                      <a:lnTo>
                        <a:pt x="1742" y="406"/>
                      </a:lnTo>
                      <a:lnTo>
                        <a:pt x="1743" y="407"/>
                      </a:lnTo>
                      <a:lnTo>
                        <a:pt x="1743" y="408"/>
                      </a:lnTo>
                      <a:lnTo>
                        <a:pt x="1744" y="409"/>
                      </a:lnTo>
                      <a:lnTo>
                        <a:pt x="1744" y="410"/>
                      </a:lnTo>
                      <a:lnTo>
                        <a:pt x="1743" y="411"/>
                      </a:lnTo>
                      <a:lnTo>
                        <a:pt x="1744" y="412"/>
                      </a:lnTo>
                      <a:lnTo>
                        <a:pt x="1745" y="411"/>
                      </a:lnTo>
                      <a:lnTo>
                        <a:pt x="1746" y="411"/>
                      </a:lnTo>
                      <a:lnTo>
                        <a:pt x="1748" y="413"/>
                      </a:lnTo>
                      <a:lnTo>
                        <a:pt x="1749" y="412"/>
                      </a:lnTo>
                      <a:lnTo>
                        <a:pt x="1749" y="411"/>
                      </a:lnTo>
                      <a:lnTo>
                        <a:pt x="1751" y="411"/>
                      </a:lnTo>
                      <a:lnTo>
                        <a:pt x="1752" y="412"/>
                      </a:lnTo>
                      <a:lnTo>
                        <a:pt x="1753" y="412"/>
                      </a:lnTo>
                      <a:lnTo>
                        <a:pt x="1754" y="411"/>
                      </a:lnTo>
                      <a:lnTo>
                        <a:pt x="1755" y="410"/>
                      </a:lnTo>
                      <a:lnTo>
                        <a:pt x="1757" y="410"/>
                      </a:lnTo>
                      <a:lnTo>
                        <a:pt x="1757" y="411"/>
                      </a:lnTo>
                      <a:lnTo>
                        <a:pt x="1758" y="411"/>
                      </a:lnTo>
                      <a:lnTo>
                        <a:pt x="1758" y="410"/>
                      </a:lnTo>
                      <a:lnTo>
                        <a:pt x="1758" y="409"/>
                      </a:lnTo>
                      <a:lnTo>
                        <a:pt x="1759" y="409"/>
                      </a:lnTo>
                      <a:lnTo>
                        <a:pt x="1760" y="410"/>
                      </a:lnTo>
                      <a:lnTo>
                        <a:pt x="1759" y="411"/>
                      </a:lnTo>
                      <a:lnTo>
                        <a:pt x="1760" y="412"/>
                      </a:lnTo>
                      <a:lnTo>
                        <a:pt x="1761" y="412"/>
                      </a:lnTo>
                      <a:lnTo>
                        <a:pt x="1762" y="412"/>
                      </a:lnTo>
                      <a:lnTo>
                        <a:pt x="1763" y="411"/>
                      </a:lnTo>
                      <a:lnTo>
                        <a:pt x="1764" y="411"/>
                      </a:lnTo>
                      <a:lnTo>
                        <a:pt x="1764" y="412"/>
                      </a:lnTo>
                      <a:lnTo>
                        <a:pt x="1765" y="412"/>
                      </a:lnTo>
                      <a:lnTo>
                        <a:pt x="1766" y="412"/>
                      </a:lnTo>
                      <a:lnTo>
                        <a:pt x="1767" y="413"/>
                      </a:lnTo>
                      <a:lnTo>
                        <a:pt x="1768" y="412"/>
                      </a:lnTo>
                      <a:lnTo>
                        <a:pt x="1769" y="413"/>
                      </a:lnTo>
                      <a:lnTo>
                        <a:pt x="1768" y="413"/>
                      </a:lnTo>
                      <a:lnTo>
                        <a:pt x="1768" y="415"/>
                      </a:lnTo>
                      <a:lnTo>
                        <a:pt x="1769" y="415"/>
                      </a:lnTo>
                      <a:lnTo>
                        <a:pt x="1769" y="417"/>
                      </a:lnTo>
                      <a:lnTo>
                        <a:pt x="1770" y="416"/>
                      </a:lnTo>
                      <a:lnTo>
                        <a:pt x="1772" y="416"/>
                      </a:lnTo>
                      <a:lnTo>
                        <a:pt x="1774" y="419"/>
                      </a:lnTo>
                      <a:lnTo>
                        <a:pt x="1776" y="417"/>
                      </a:lnTo>
                      <a:lnTo>
                        <a:pt x="1777" y="418"/>
                      </a:lnTo>
                      <a:lnTo>
                        <a:pt x="1777" y="419"/>
                      </a:lnTo>
                      <a:lnTo>
                        <a:pt x="1777" y="420"/>
                      </a:lnTo>
                      <a:lnTo>
                        <a:pt x="1778" y="420"/>
                      </a:lnTo>
                      <a:lnTo>
                        <a:pt x="1779" y="421"/>
                      </a:lnTo>
                      <a:lnTo>
                        <a:pt x="1779" y="422"/>
                      </a:lnTo>
                      <a:lnTo>
                        <a:pt x="1778" y="423"/>
                      </a:lnTo>
                      <a:lnTo>
                        <a:pt x="1779" y="426"/>
                      </a:lnTo>
                      <a:lnTo>
                        <a:pt x="1780" y="427"/>
                      </a:lnTo>
                      <a:lnTo>
                        <a:pt x="1781" y="428"/>
                      </a:lnTo>
                      <a:lnTo>
                        <a:pt x="1781" y="429"/>
                      </a:lnTo>
                      <a:lnTo>
                        <a:pt x="1782" y="430"/>
                      </a:lnTo>
                      <a:lnTo>
                        <a:pt x="1782" y="431"/>
                      </a:lnTo>
                      <a:lnTo>
                        <a:pt x="1782" y="432"/>
                      </a:lnTo>
                      <a:lnTo>
                        <a:pt x="1783" y="432"/>
                      </a:lnTo>
                      <a:lnTo>
                        <a:pt x="1785" y="432"/>
                      </a:lnTo>
                      <a:lnTo>
                        <a:pt x="1787" y="431"/>
                      </a:lnTo>
                      <a:lnTo>
                        <a:pt x="1788" y="432"/>
                      </a:lnTo>
                      <a:lnTo>
                        <a:pt x="1788" y="433"/>
                      </a:lnTo>
                      <a:lnTo>
                        <a:pt x="1789" y="434"/>
                      </a:lnTo>
                      <a:lnTo>
                        <a:pt x="1790" y="434"/>
                      </a:lnTo>
                      <a:lnTo>
                        <a:pt x="1790" y="435"/>
                      </a:lnTo>
                      <a:lnTo>
                        <a:pt x="1790" y="436"/>
                      </a:lnTo>
                      <a:lnTo>
                        <a:pt x="1791" y="437"/>
                      </a:lnTo>
                      <a:lnTo>
                        <a:pt x="1792" y="437"/>
                      </a:lnTo>
                      <a:lnTo>
                        <a:pt x="1793" y="437"/>
                      </a:lnTo>
                      <a:lnTo>
                        <a:pt x="1794" y="437"/>
                      </a:lnTo>
                      <a:lnTo>
                        <a:pt x="1795" y="438"/>
                      </a:lnTo>
                      <a:lnTo>
                        <a:pt x="1797" y="439"/>
                      </a:lnTo>
                      <a:lnTo>
                        <a:pt x="1798" y="440"/>
                      </a:lnTo>
                      <a:lnTo>
                        <a:pt x="1799" y="440"/>
                      </a:lnTo>
                      <a:lnTo>
                        <a:pt x="1800" y="442"/>
                      </a:lnTo>
                      <a:lnTo>
                        <a:pt x="1801" y="443"/>
                      </a:lnTo>
                      <a:lnTo>
                        <a:pt x="1802" y="443"/>
                      </a:lnTo>
                      <a:lnTo>
                        <a:pt x="1803" y="443"/>
                      </a:lnTo>
                      <a:lnTo>
                        <a:pt x="1806" y="444"/>
                      </a:lnTo>
                      <a:lnTo>
                        <a:pt x="1808" y="444"/>
                      </a:lnTo>
                      <a:lnTo>
                        <a:pt x="1810" y="443"/>
                      </a:lnTo>
                      <a:lnTo>
                        <a:pt x="1811" y="442"/>
                      </a:lnTo>
                      <a:lnTo>
                        <a:pt x="1812" y="442"/>
                      </a:lnTo>
                      <a:lnTo>
                        <a:pt x="1813" y="443"/>
                      </a:lnTo>
                      <a:lnTo>
                        <a:pt x="1814" y="443"/>
                      </a:lnTo>
                      <a:lnTo>
                        <a:pt x="1815" y="444"/>
                      </a:lnTo>
                      <a:lnTo>
                        <a:pt x="1815" y="445"/>
                      </a:lnTo>
                      <a:lnTo>
                        <a:pt x="1816" y="445"/>
                      </a:lnTo>
                      <a:lnTo>
                        <a:pt x="1816" y="447"/>
                      </a:lnTo>
                      <a:lnTo>
                        <a:pt x="1816" y="448"/>
                      </a:lnTo>
                      <a:lnTo>
                        <a:pt x="1815" y="450"/>
                      </a:lnTo>
                      <a:lnTo>
                        <a:pt x="1815" y="451"/>
                      </a:lnTo>
                      <a:lnTo>
                        <a:pt x="1812" y="453"/>
                      </a:lnTo>
                      <a:lnTo>
                        <a:pt x="1811" y="456"/>
                      </a:lnTo>
                      <a:lnTo>
                        <a:pt x="1811" y="457"/>
                      </a:lnTo>
                      <a:lnTo>
                        <a:pt x="1811" y="459"/>
                      </a:lnTo>
                      <a:lnTo>
                        <a:pt x="1812" y="460"/>
                      </a:lnTo>
                      <a:lnTo>
                        <a:pt x="1813" y="460"/>
                      </a:lnTo>
                      <a:lnTo>
                        <a:pt x="1814" y="460"/>
                      </a:lnTo>
                      <a:lnTo>
                        <a:pt x="1815" y="460"/>
                      </a:lnTo>
                      <a:lnTo>
                        <a:pt x="1816" y="460"/>
                      </a:lnTo>
                      <a:lnTo>
                        <a:pt x="1817" y="461"/>
                      </a:lnTo>
                      <a:lnTo>
                        <a:pt x="1818" y="463"/>
                      </a:lnTo>
                      <a:lnTo>
                        <a:pt x="1819" y="463"/>
                      </a:lnTo>
                      <a:lnTo>
                        <a:pt x="1820" y="464"/>
                      </a:lnTo>
                      <a:lnTo>
                        <a:pt x="1821" y="464"/>
                      </a:lnTo>
                      <a:lnTo>
                        <a:pt x="1823" y="464"/>
                      </a:lnTo>
                      <a:lnTo>
                        <a:pt x="1825" y="463"/>
                      </a:lnTo>
                      <a:lnTo>
                        <a:pt x="1826" y="463"/>
                      </a:lnTo>
                      <a:lnTo>
                        <a:pt x="1827" y="464"/>
                      </a:lnTo>
                      <a:lnTo>
                        <a:pt x="1828" y="463"/>
                      </a:lnTo>
                      <a:lnTo>
                        <a:pt x="1829" y="461"/>
                      </a:lnTo>
                      <a:lnTo>
                        <a:pt x="1829" y="460"/>
                      </a:lnTo>
                      <a:lnTo>
                        <a:pt x="1830" y="460"/>
                      </a:lnTo>
                      <a:lnTo>
                        <a:pt x="1831" y="461"/>
                      </a:lnTo>
                      <a:lnTo>
                        <a:pt x="1832" y="460"/>
                      </a:lnTo>
                      <a:lnTo>
                        <a:pt x="1834" y="459"/>
                      </a:lnTo>
                      <a:lnTo>
                        <a:pt x="1834" y="458"/>
                      </a:lnTo>
                      <a:lnTo>
                        <a:pt x="1835" y="458"/>
                      </a:lnTo>
                      <a:lnTo>
                        <a:pt x="1836" y="457"/>
                      </a:lnTo>
                      <a:lnTo>
                        <a:pt x="1837" y="456"/>
                      </a:lnTo>
                      <a:lnTo>
                        <a:pt x="1838" y="456"/>
                      </a:lnTo>
                      <a:lnTo>
                        <a:pt x="1839" y="457"/>
                      </a:lnTo>
                      <a:lnTo>
                        <a:pt x="1840" y="458"/>
                      </a:lnTo>
                      <a:lnTo>
                        <a:pt x="1841" y="459"/>
                      </a:lnTo>
                      <a:lnTo>
                        <a:pt x="1842" y="460"/>
                      </a:lnTo>
                      <a:lnTo>
                        <a:pt x="1843" y="459"/>
                      </a:lnTo>
                      <a:lnTo>
                        <a:pt x="1844" y="458"/>
                      </a:lnTo>
                      <a:lnTo>
                        <a:pt x="1845" y="458"/>
                      </a:lnTo>
                      <a:lnTo>
                        <a:pt x="1846" y="458"/>
                      </a:lnTo>
                      <a:lnTo>
                        <a:pt x="1847" y="458"/>
                      </a:lnTo>
                      <a:lnTo>
                        <a:pt x="1847" y="459"/>
                      </a:lnTo>
                      <a:lnTo>
                        <a:pt x="1848" y="460"/>
                      </a:lnTo>
                      <a:lnTo>
                        <a:pt x="1849" y="460"/>
                      </a:lnTo>
                      <a:lnTo>
                        <a:pt x="1851" y="459"/>
                      </a:lnTo>
                      <a:lnTo>
                        <a:pt x="1852" y="458"/>
                      </a:lnTo>
                      <a:lnTo>
                        <a:pt x="1852" y="457"/>
                      </a:lnTo>
                      <a:lnTo>
                        <a:pt x="1853" y="457"/>
                      </a:lnTo>
                      <a:lnTo>
                        <a:pt x="1854" y="456"/>
                      </a:lnTo>
                      <a:lnTo>
                        <a:pt x="1856" y="458"/>
                      </a:lnTo>
                      <a:lnTo>
                        <a:pt x="1857" y="458"/>
                      </a:lnTo>
                      <a:lnTo>
                        <a:pt x="1858" y="457"/>
                      </a:lnTo>
                      <a:lnTo>
                        <a:pt x="1859" y="457"/>
                      </a:lnTo>
                      <a:lnTo>
                        <a:pt x="1860" y="456"/>
                      </a:lnTo>
                      <a:lnTo>
                        <a:pt x="1860" y="455"/>
                      </a:lnTo>
                      <a:lnTo>
                        <a:pt x="1861" y="455"/>
                      </a:lnTo>
                      <a:lnTo>
                        <a:pt x="1861" y="454"/>
                      </a:lnTo>
                      <a:lnTo>
                        <a:pt x="1862" y="453"/>
                      </a:lnTo>
                      <a:lnTo>
                        <a:pt x="1863" y="452"/>
                      </a:lnTo>
                      <a:lnTo>
                        <a:pt x="1866" y="451"/>
                      </a:lnTo>
                      <a:lnTo>
                        <a:pt x="1867" y="451"/>
                      </a:lnTo>
                      <a:lnTo>
                        <a:pt x="1868" y="449"/>
                      </a:lnTo>
                      <a:lnTo>
                        <a:pt x="1869" y="448"/>
                      </a:lnTo>
                      <a:lnTo>
                        <a:pt x="1870" y="449"/>
                      </a:lnTo>
                      <a:lnTo>
                        <a:pt x="1871" y="449"/>
                      </a:lnTo>
                      <a:lnTo>
                        <a:pt x="1872" y="448"/>
                      </a:lnTo>
                      <a:lnTo>
                        <a:pt x="1873" y="448"/>
                      </a:lnTo>
                      <a:lnTo>
                        <a:pt x="1874" y="447"/>
                      </a:lnTo>
                      <a:lnTo>
                        <a:pt x="1875" y="447"/>
                      </a:lnTo>
                      <a:lnTo>
                        <a:pt x="1876" y="447"/>
                      </a:lnTo>
                      <a:lnTo>
                        <a:pt x="1878" y="447"/>
                      </a:lnTo>
                      <a:lnTo>
                        <a:pt x="1879" y="446"/>
                      </a:lnTo>
                      <a:lnTo>
                        <a:pt x="1882" y="445"/>
                      </a:lnTo>
                      <a:lnTo>
                        <a:pt x="1883" y="445"/>
                      </a:lnTo>
                      <a:lnTo>
                        <a:pt x="1883" y="447"/>
                      </a:lnTo>
                      <a:lnTo>
                        <a:pt x="1883" y="448"/>
                      </a:lnTo>
                      <a:lnTo>
                        <a:pt x="1881" y="450"/>
                      </a:lnTo>
                      <a:lnTo>
                        <a:pt x="1880" y="450"/>
                      </a:lnTo>
                      <a:lnTo>
                        <a:pt x="1878" y="453"/>
                      </a:lnTo>
                      <a:lnTo>
                        <a:pt x="1875" y="458"/>
                      </a:lnTo>
                      <a:lnTo>
                        <a:pt x="1874" y="459"/>
                      </a:lnTo>
                      <a:lnTo>
                        <a:pt x="1871" y="462"/>
                      </a:lnTo>
                      <a:lnTo>
                        <a:pt x="1870" y="463"/>
                      </a:lnTo>
                      <a:lnTo>
                        <a:pt x="1868" y="464"/>
                      </a:lnTo>
                      <a:lnTo>
                        <a:pt x="1865" y="465"/>
                      </a:lnTo>
                      <a:lnTo>
                        <a:pt x="1860" y="468"/>
                      </a:lnTo>
                      <a:lnTo>
                        <a:pt x="1857" y="469"/>
                      </a:lnTo>
                      <a:lnTo>
                        <a:pt x="1856" y="469"/>
                      </a:lnTo>
                      <a:lnTo>
                        <a:pt x="1854" y="469"/>
                      </a:lnTo>
                      <a:lnTo>
                        <a:pt x="1853" y="470"/>
                      </a:lnTo>
                      <a:lnTo>
                        <a:pt x="1852" y="470"/>
                      </a:lnTo>
                      <a:lnTo>
                        <a:pt x="1851" y="471"/>
                      </a:lnTo>
                      <a:lnTo>
                        <a:pt x="1849" y="476"/>
                      </a:lnTo>
                      <a:lnTo>
                        <a:pt x="1849" y="477"/>
                      </a:lnTo>
                      <a:lnTo>
                        <a:pt x="1848" y="478"/>
                      </a:lnTo>
                      <a:lnTo>
                        <a:pt x="1848" y="479"/>
                      </a:lnTo>
                      <a:lnTo>
                        <a:pt x="1848" y="480"/>
                      </a:lnTo>
                      <a:lnTo>
                        <a:pt x="1843" y="486"/>
                      </a:lnTo>
                      <a:lnTo>
                        <a:pt x="1843" y="487"/>
                      </a:lnTo>
                      <a:lnTo>
                        <a:pt x="1844" y="487"/>
                      </a:lnTo>
                      <a:lnTo>
                        <a:pt x="1846" y="488"/>
                      </a:lnTo>
                      <a:lnTo>
                        <a:pt x="1847" y="489"/>
                      </a:lnTo>
                      <a:lnTo>
                        <a:pt x="1848" y="489"/>
                      </a:lnTo>
                      <a:lnTo>
                        <a:pt x="1849" y="489"/>
                      </a:lnTo>
                      <a:lnTo>
                        <a:pt x="1850" y="490"/>
                      </a:lnTo>
                      <a:lnTo>
                        <a:pt x="1847" y="494"/>
                      </a:lnTo>
                      <a:lnTo>
                        <a:pt x="1839" y="511"/>
                      </a:lnTo>
                      <a:lnTo>
                        <a:pt x="1827" y="535"/>
                      </a:lnTo>
                      <a:lnTo>
                        <a:pt x="1822" y="546"/>
                      </a:lnTo>
                      <a:lnTo>
                        <a:pt x="1810" y="571"/>
                      </a:lnTo>
                      <a:lnTo>
                        <a:pt x="1805" y="581"/>
                      </a:lnTo>
                      <a:lnTo>
                        <a:pt x="1797" y="598"/>
                      </a:lnTo>
                      <a:lnTo>
                        <a:pt x="1794" y="605"/>
                      </a:lnTo>
                      <a:lnTo>
                        <a:pt x="1790" y="615"/>
                      </a:lnTo>
                      <a:lnTo>
                        <a:pt x="1785" y="625"/>
                      </a:lnTo>
                      <a:lnTo>
                        <a:pt x="1721" y="755"/>
                      </a:lnTo>
                      <a:lnTo>
                        <a:pt x="1691" y="817"/>
                      </a:lnTo>
                      <a:lnTo>
                        <a:pt x="1672" y="859"/>
                      </a:lnTo>
                      <a:lnTo>
                        <a:pt x="1648" y="908"/>
                      </a:lnTo>
                      <a:lnTo>
                        <a:pt x="1647" y="909"/>
                      </a:lnTo>
                      <a:lnTo>
                        <a:pt x="1645" y="911"/>
                      </a:lnTo>
                      <a:lnTo>
                        <a:pt x="1644" y="911"/>
                      </a:lnTo>
                      <a:lnTo>
                        <a:pt x="1643" y="911"/>
                      </a:lnTo>
                      <a:lnTo>
                        <a:pt x="1642" y="911"/>
                      </a:lnTo>
                      <a:lnTo>
                        <a:pt x="1641" y="911"/>
                      </a:lnTo>
                      <a:lnTo>
                        <a:pt x="1641" y="913"/>
                      </a:lnTo>
                      <a:lnTo>
                        <a:pt x="1640" y="915"/>
                      </a:lnTo>
                      <a:lnTo>
                        <a:pt x="1640" y="916"/>
                      </a:lnTo>
                      <a:lnTo>
                        <a:pt x="1639" y="917"/>
                      </a:lnTo>
                      <a:lnTo>
                        <a:pt x="1639" y="918"/>
                      </a:lnTo>
                      <a:lnTo>
                        <a:pt x="1638" y="918"/>
                      </a:lnTo>
                      <a:lnTo>
                        <a:pt x="1636" y="919"/>
                      </a:lnTo>
                      <a:lnTo>
                        <a:pt x="1635" y="920"/>
                      </a:lnTo>
                      <a:lnTo>
                        <a:pt x="1634" y="921"/>
                      </a:lnTo>
                      <a:lnTo>
                        <a:pt x="1632" y="922"/>
                      </a:lnTo>
                      <a:lnTo>
                        <a:pt x="1631" y="923"/>
                      </a:lnTo>
                      <a:lnTo>
                        <a:pt x="1630" y="923"/>
                      </a:lnTo>
                      <a:lnTo>
                        <a:pt x="1628" y="927"/>
                      </a:lnTo>
                      <a:lnTo>
                        <a:pt x="1626" y="929"/>
                      </a:lnTo>
                      <a:lnTo>
                        <a:pt x="1626" y="930"/>
                      </a:lnTo>
                      <a:lnTo>
                        <a:pt x="1625" y="932"/>
                      </a:lnTo>
                      <a:lnTo>
                        <a:pt x="1625" y="933"/>
                      </a:lnTo>
                      <a:lnTo>
                        <a:pt x="1625" y="935"/>
                      </a:lnTo>
                      <a:lnTo>
                        <a:pt x="1625" y="937"/>
                      </a:lnTo>
                      <a:lnTo>
                        <a:pt x="1625" y="939"/>
                      </a:lnTo>
                      <a:lnTo>
                        <a:pt x="1624" y="941"/>
                      </a:lnTo>
                      <a:lnTo>
                        <a:pt x="1626" y="943"/>
                      </a:lnTo>
                      <a:lnTo>
                        <a:pt x="1626" y="946"/>
                      </a:lnTo>
                      <a:lnTo>
                        <a:pt x="1628" y="951"/>
                      </a:lnTo>
                      <a:lnTo>
                        <a:pt x="1630" y="954"/>
                      </a:lnTo>
                      <a:lnTo>
                        <a:pt x="1631" y="955"/>
                      </a:lnTo>
                      <a:lnTo>
                        <a:pt x="1632" y="957"/>
                      </a:lnTo>
                      <a:lnTo>
                        <a:pt x="1634" y="958"/>
                      </a:lnTo>
                      <a:lnTo>
                        <a:pt x="1634" y="959"/>
                      </a:lnTo>
                      <a:lnTo>
                        <a:pt x="1634" y="960"/>
                      </a:lnTo>
                      <a:lnTo>
                        <a:pt x="1635" y="961"/>
                      </a:lnTo>
                      <a:lnTo>
                        <a:pt x="1638" y="961"/>
                      </a:lnTo>
                      <a:lnTo>
                        <a:pt x="1639" y="961"/>
                      </a:lnTo>
                      <a:lnTo>
                        <a:pt x="1640" y="962"/>
                      </a:lnTo>
                      <a:lnTo>
                        <a:pt x="1641" y="964"/>
                      </a:lnTo>
                      <a:lnTo>
                        <a:pt x="1642" y="966"/>
                      </a:lnTo>
                      <a:lnTo>
                        <a:pt x="1644" y="968"/>
                      </a:lnTo>
                      <a:lnTo>
                        <a:pt x="1645" y="970"/>
                      </a:lnTo>
                      <a:lnTo>
                        <a:pt x="1646" y="971"/>
                      </a:lnTo>
                      <a:lnTo>
                        <a:pt x="1647" y="972"/>
                      </a:lnTo>
                      <a:lnTo>
                        <a:pt x="1649" y="972"/>
                      </a:lnTo>
                      <a:lnTo>
                        <a:pt x="1649" y="973"/>
                      </a:lnTo>
                      <a:lnTo>
                        <a:pt x="1650" y="974"/>
                      </a:lnTo>
                      <a:lnTo>
                        <a:pt x="1651" y="975"/>
                      </a:lnTo>
                      <a:lnTo>
                        <a:pt x="1652" y="977"/>
                      </a:lnTo>
                      <a:lnTo>
                        <a:pt x="1653" y="977"/>
                      </a:lnTo>
                      <a:lnTo>
                        <a:pt x="1653" y="978"/>
                      </a:lnTo>
                      <a:lnTo>
                        <a:pt x="1654" y="979"/>
                      </a:lnTo>
                      <a:lnTo>
                        <a:pt x="1654" y="980"/>
                      </a:lnTo>
                      <a:lnTo>
                        <a:pt x="1656" y="982"/>
                      </a:lnTo>
                      <a:lnTo>
                        <a:pt x="1656" y="983"/>
                      </a:lnTo>
                      <a:lnTo>
                        <a:pt x="1656" y="984"/>
                      </a:lnTo>
                      <a:lnTo>
                        <a:pt x="1658" y="988"/>
                      </a:lnTo>
                      <a:lnTo>
                        <a:pt x="1658" y="989"/>
                      </a:lnTo>
                      <a:lnTo>
                        <a:pt x="1658" y="990"/>
                      </a:lnTo>
                      <a:lnTo>
                        <a:pt x="1657" y="992"/>
                      </a:lnTo>
                      <a:lnTo>
                        <a:pt x="1657" y="996"/>
                      </a:lnTo>
                      <a:lnTo>
                        <a:pt x="1657" y="997"/>
                      </a:lnTo>
                      <a:lnTo>
                        <a:pt x="1658" y="998"/>
                      </a:lnTo>
                      <a:lnTo>
                        <a:pt x="1659" y="999"/>
                      </a:lnTo>
                      <a:lnTo>
                        <a:pt x="1660" y="1000"/>
                      </a:lnTo>
                      <a:lnTo>
                        <a:pt x="1661" y="1001"/>
                      </a:lnTo>
                      <a:lnTo>
                        <a:pt x="1660" y="1002"/>
                      </a:lnTo>
                      <a:lnTo>
                        <a:pt x="1660" y="1003"/>
                      </a:lnTo>
                      <a:lnTo>
                        <a:pt x="1658" y="1004"/>
                      </a:lnTo>
                      <a:lnTo>
                        <a:pt x="1657" y="1005"/>
                      </a:lnTo>
                      <a:lnTo>
                        <a:pt x="1654" y="1010"/>
                      </a:lnTo>
                      <a:lnTo>
                        <a:pt x="1653" y="1012"/>
                      </a:lnTo>
                      <a:lnTo>
                        <a:pt x="1653" y="1013"/>
                      </a:lnTo>
                      <a:lnTo>
                        <a:pt x="1653" y="1015"/>
                      </a:lnTo>
                      <a:lnTo>
                        <a:pt x="1653" y="1016"/>
                      </a:lnTo>
                      <a:lnTo>
                        <a:pt x="1652" y="1019"/>
                      </a:lnTo>
                      <a:lnTo>
                        <a:pt x="1652" y="1021"/>
                      </a:lnTo>
                      <a:lnTo>
                        <a:pt x="1652" y="1022"/>
                      </a:lnTo>
                      <a:lnTo>
                        <a:pt x="1654" y="1026"/>
                      </a:lnTo>
                      <a:lnTo>
                        <a:pt x="1654" y="1027"/>
                      </a:lnTo>
                      <a:lnTo>
                        <a:pt x="1654" y="1028"/>
                      </a:lnTo>
                      <a:lnTo>
                        <a:pt x="1654" y="1029"/>
                      </a:lnTo>
                      <a:lnTo>
                        <a:pt x="1653" y="1030"/>
                      </a:lnTo>
                      <a:lnTo>
                        <a:pt x="1652" y="1030"/>
                      </a:lnTo>
                      <a:lnTo>
                        <a:pt x="1650" y="1033"/>
                      </a:lnTo>
                      <a:lnTo>
                        <a:pt x="1648" y="1035"/>
                      </a:lnTo>
                      <a:lnTo>
                        <a:pt x="1646" y="1037"/>
                      </a:lnTo>
                      <a:lnTo>
                        <a:pt x="1645" y="1038"/>
                      </a:lnTo>
                      <a:lnTo>
                        <a:pt x="1645" y="1039"/>
                      </a:lnTo>
                      <a:lnTo>
                        <a:pt x="1645" y="1042"/>
                      </a:lnTo>
                      <a:lnTo>
                        <a:pt x="1644" y="1044"/>
                      </a:lnTo>
                      <a:lnTo>
                        <a:pt x="1644" y="1045"/>
                      </a:lnTo>
                      <a:lnTo>
                        <a:pt x="1643" y="1046"/>
                      </a:lnTo>
                      <a:lnTo>
                        <a:pt x="1642" y="1047"/>
                      </a:lnTo>
                      <a:lnTo>
                        <a:pt x="1640" y="1048"/>
                      </a:lnTo>
                      <a:lnTo>
                        <a:pt x="1639" y="1049"/>
                      </a:lnTo>
                      <a:lnTo>
                        <a:pt x="1636" y="1049"/>
                      </a:lnTo>
                      <a:lnTo>
                        <a:pt x="1636" y="1050"/>
                      </a:lnTo>
                      <a:lnTo>
                        <a:pt x="1635" y="1051"/>
                      </a:lnTo>
                      <a:lnTo>
                        <a:pt x="1634" y="1051"/>
                      </a:lnTo>
                      <a:lnTo>
                        <a:pt x="1634" y="1052"/>
                      </a:lnTo>
                      <a:lnTo>
                        <a:pt x="1634" y="1053"/>
                      </a:lnTo>
                      <a:lnTo>
                        <a:pt x="1635" y="1055"/>
                      </a:lnTo>
                      <a:lnTo>
                        <a:pt x="1635" y="1058"/>
                      </a:lnTo>
                      <a:lnTo>
                        <a:pt x="1635" y="1059"/>
                      </a:lnTo>
                      <a:lnTo>
                        <a:pt x="1636" y="1061"/>
                      </a:lnTo>
                      <a:lnTo>
                        <a:pt x="1637" y="1063"/>
                      </a:lnTo>
                      <a:lnTo>
                        <a:pt x="1638" y="1064"/>
                      </a:lnTo>
                      <a:lnTo>
                        <a:pt x="1640" y="1065"/>
                      </a:lnTo>
                      <a:lnTo>
                        <a:pt x="1640" y="1066"/>
                      </a:lnTo>
                      <a:lnTo>
                        <a:pt x="1640" y="1068"/>
                      </a:lnTo>
                      <a:lnTo>
                        <a:pt x="1640" y="1070"/>
                      </a:lnTo>
                      <a:lnTo>
                        <a:pt x="1641" y="1071"/>
                      </a:lnTo>
                      <a:lnTo>
                        <a:pt x="1644" y="1077"/>
                      </a:lnTo>
                      <a:lnTo>
                        <a:pt x="1645" y="1078"/>
                      </a:lnTo>
                      <a:lnTo>
                        <a:pt x="1644" y="1079"/>
                      </a:lnTo>
                      <a:lnTo>
                        <a:pt x="1644" y="1080"/>
                      </a:lnTo>
                      <a:lnTo>
                        <a:pt x="1644" y="1081"/>
                      </a:lnTo>
                      <a:lnTo>
                        <a:pt x="1644" y="1082"/>
                      </a:lnTo>
                      <a:lnTo>
                        <a:pt x="1644" y="1083"/>
                      </a:lnTo>
                      <a:lnTo>
                        <a:pt x="1643" y="1084"/>
                      </a:lnTo>
                      <a:lnTo>
                        <a:pt x="1642" y="1085"/>
                      </a:lnTo>
                      <a:lnTo>
                        <a:pt x="1641" y="1085"/>
                      </a:lnTo>
                      <a:lnTo>
                        <a:pt x="1641" y="1087"/>
                      </a:lnTo>
                      <a:lnTo>
                        <a:pt x="1641" y="1088"/>
                      </a:lnTo>
                      <a:lnTo>
                        <a:pt x="1641" y="1089"/>
                      </a:lnTo>
                      <a:lnTo>
                        <a:pt x="1642" y="1091"/>
                      </a:lnTo>
                      <a:lnTo>
                        <a:pt x="1641" y="1092"/>
                      </a:lnTo>
                      <a:lnTo>
                        <a:pt x="1641" y="1093"/>
                      </a:lnTo>
                      <a:lnTo>
                        <a:pt x="1641" y="1095"/>
                      </a:lnTo>
                      <a:lnTo>
                        <a:pt x="1641" y="1096"/>
                      </a:lnTo>
                      <a:lnTo>
                        <a:pt x="1641" y="1097"/>
                      </a:lnTo>
                      <a:lnTo>
                        <a:pt x="1640" y="1098"/>
                      </a:lnTo>
                      <a:lnTo>
                        <a:pt x="1640" y="1099"/>
                      </a:lnTo>
                      <a:lnTo>
                        <a:pt x="1640" y="1100"/>
                      </a:lnTo>
                      <a:lnTo>
                        <a:pt x="1641" y="1100"/>
                      </a:lnTo>
                      <a:lnTo>
                        <a:pt x="1641" y="1101"/>
                      </a:lnTo>
                      <a:lnTo>
                        <a:pt x="1641" y="1102"/>
                      </a:lnTo>
                      <a:lnTo>
                        <a:pt x="1641" y="1103"/>
                      </a:lnTo>
                      <a:lnTo>
                        <a:pt x="1641" y="1104"/>
                      </a:lnTo>
                      <a:lnTo>
                        <a:pt x="1640" y="1104"/>
                      </a:lnTo>
                      <a:lnTo>
                        <a:pt x="1639" y="1104"/>
                      </a:lnTo>
                      <a:lnTo>
                        <a:pt x="1638" y="1105"/>
                      </a:lnTo>
                      <a:lnTo>
                        <a:pt x="1638" y="1106"/>
                      </a:lnTo>
                      <a:lnTo>
                        <a:pt x="1638" y="1108"/>
                      </a:lnTo>
                      <a:lnTo>
                        <a:pt x="1637" y="1108"/>
                      </a:lnTo>
                      <a:lnTo>
                        <a:pt x="1637" y="1109"/>
                      </a:lnTo>
                      <a:lnTo>
                        <a:pt x="1637" y="1110"/>
                      </a:lnTo>
                      <a:lnTo>
                        <a:pt x="1636" y="1112"/>
                      </a:lnTo>
                      <a:lnTo>
                        <a:pt x="1635" y="1114"/>
                      </a:lnTo>
                      <a:lnTo>
                        <a:pt x="1634" y="1115"/>
                      </a:lnTo>
                      <a:lnTo>
                        <a:pt x="1633" y="1115"/>
                      </a:lnTo>
                      <a:lnTo>
                        <a:pt x="1633" y="1116"/>
                      </a:lnTo>
                      <a:lnTo>
                        <a:pt x="1632" y="1118"/>
                      </a:lnTo>
                      <a:lnTo>
                        <a:pt x="1630" y="1121"/>
                      </a:lnTo>
                      <a:lnTo>
                        <a:pt x="1630" y="1122"/>
                      </a:lnTo>
                      <a:lnTo>
                        <a:pt x="1631" y="1123"/>
                      </a:lnTo>
                      <a:lnTo>
                        <a:pt x="1631" y="1124"/>
                      </a:lnTo>
                      <a:lnTo>
                        <a:pt x="1632" y="1125"/>
                      </a:lnTo>
                      <a:lnTo>
                        <a:pt x="1632" y="1126"/>
                      </a:lnTo>
                      <a:lnTo>
                        <a:pt x="1631" y="1127"/>
                      </a:lnTo>
                      <a:lnTo>
                        <a:pt x="1631" y="1128"/>
                      </a:lnTo>
                      <a:lnTo>
                        <a:pt x="1631" y="1129"/>
                      </a:lnTo>
                      <a:lnTo>
                        <a:pt x="1632" y="1129"/>
                      </a:lnTo>
                      <a:lnTo>
                        <a:pt x="1632" y="1130"/>
                      </a:lnTo>
                      <a:lnTo>
                        <a:pt x="1633" y="1130"/>
                      </a:lnTo>
                      <a:lnTo>
                        <a:pt x="1633" y="1131"/>
                      </a:lnTo>
                      <a:lnTo>
                        <a:pt x="1633" y="1132"/>
                      </a:lnTo>
                      <a:lnTo>
                        <a:pt x="1632" y="1133"/>
                      </a:lnTo>
                      <a:lnTo>
                        <a:pt x="1632" y="1134"/>
                      </a:lnTo>
                      <a:lnTo>
                        <a:pt x="1632" y="1135"/>
                      </a:lnTo>
                      <a:lnTo>
                        <a:pt x="1631" y="1136"/>
                      </a:lnTo>
                      <a:lnTo>
                        <a:pt x="1630" y="1140"/>
                      </a:lnTo>
                      <a:lnTo>
                        <a:pt x="1629" y="1141"/>
                      </a:lnTo>
                      <a:lnTo>
                        <a:pt x="1628" y="1142"/>
                      </a:lnTo>
                      <a:lnTo>
                        <a:pt x="1628" y="1143"/>
                      </a:lnTo>
                      <a:lnTo>
                        <a:pt x="1629" y="1143"/>
                      </a:lnTo>
                      <a:lnTo>
                        <a:pt x="1629" y="1144"/>
                      </a:lnTo>
                      <a:lnTo>
                        <a:pt x="1631" y="1145"/>
                      </a:lnTo>
                      <a:lnTo>
                        <a:pt x="1632" y="1144"/>
                      </a:lnTo>
                      <a:lnTo>
                        <a:pt x="1633" y="1143"/>
                      </a:lnTo>
                      <a:lnTo>
                        <a:pt x="1634" y="1143"/>
                      </a:lnTo>
                      <a:lnTo>
                        <a:pt x="1635" y="1143"/>
                      </a:lnTo>
                      <a:lnTo>
                        <a:pt x="1636" y="1143"/>
                      </a:lnTo>
                      <a:lnTo>
                        <a:pt x="1637" y="1143"/>
                      </a:lnTo>
                      <a:lnTo>
                        <a:pt x="1639" y="1143"/>
                      </a:lnTo>
                      <a:lnTo>
                        <a:pt x="1640" y="1144"/>
                      </a:lnTo>
                      <a:lnTo>
                        <a:pt x="1640" y="1145"/>
                      </a:lnTo>
                      <a:lnTo>
                        <a:pt x="1639" y="1145"/>
                      </a:lnTo>
                      <a:lnTo>
                        <a:pt x="1638" y="1146"/>
                      </a:lnTo>
                      <a:lnTo>
                        <a:pt x="1637" y="1146"/>
                      </a:lnTo>
                      <a:lnTo>
                        <a:pt x="1636" y="1147"/>
                      </a:lnTo>
                      <a:lnTo>
                        <a:pt x="1636" y="1148"/>
                      </a:lnTo>
                      <a:lnTo>
                        <a:pt x="1635" y="1148"/>
                      </a:lnTo>
                      <a:lnTo>
                        <a:pt x="1634" y="1150"/>
                      </a:lnTo>
                      <a:lnTo>
                        <a:pt x="1633" y="1150"/>
                      </a:lnTo>
                      <a:lnTo>
                        <a:pt x="1633" y="1151"/>
                      </a:lnTo>
                      <a:lnTo>
                        <a:pt x="1630" y="1152"/>
                      </a:lnTo>
                      <a:lnTo>
                        <a:pt x="1629" y="1152"/>
                      </a:lnTo>
                      <a:lnTo>
                        <a:pt x="1627" y="1153"/>
                      </a:lnTo>
                      <a:lnTo>
                        <a:pt x="1622" y="1153"/>
                      </a:lnTo>
                      <a:lnTo>
                        <a:pt x="1555" y="1153"/>
                      </a:lnTo>
                      <a:lnTo>
                        <a:pt x="1516" y="1153"/>
                      </a:lnTo>
                      <a:lnTo>
                        <a:pt x="1463" y="1152"/>
                      </a:lnTo>
                      <a:lnTo>
                        <a:pt x="1419" y="1152"/>
                      </a:lnTo>
                      <a:lnTo>
                        <a:pt x="1304" y="1153"/>
                      </a:lnTo>
                      <a:lnTo>
                        <a:pt x="1296" y="1153"/>
                      </a:lnTo>
                      <a:lnTo>
                        <a:pt x="1295" y="1152"/>
                      </a:lnTo>
                      <a:lnTo>
                        <a:pt x="1293" y="1153"/>
                      </a:lnTo>
                      <a:lnTo>
                        <a:pt x="1293" y="1152"/>
                      </a:lnTo>
                      <a:lnTo>
                        <a:pt x="1292" y="1150"/>
                      </a:lnTo>
                      <a:lnTo>
                        <a:pt x="1291" y="1149"/>
                      </a:lnTo>
                      <a:lnTo>
                        <a:pt x="1291" y="1148"/>
                      </a:lnTo>
                      <a:lnTo>
                        <a:pt x="1291" y="1146"/>
                      </a:lnTo>
                      <a:lnTo>
                        <a:pt x="1291" y="1145"/>
                      </a:lnTo>
                      <a:lnTo>
                        <a:pt x="1290" y="1144"/>
                      </a:lnTo>
                      <a:lnTo>
                        <a:pt x="1289" y="1145"/>
                      </a:lnTo>
                      <a:lnTo>
                        <a:pt x="1289" y="1144"/>
                      </a:lnTo>
                      <a:lnTo>
                        <a:pt x="1287" y="1143"/>
                      </a:lnTo>
                      <a:lnTo>
                        <a:pt x="1286" y="1143"/>
                      </a:lnTo>
                      <a:lnTo>
                        <a:pt x="1284" y="1143"/>
                      </a:lnTo>
                      <a:lnTo>
                        <a:pt x="1283" y="1143"/>
                      </a:lnTo>
                      <a:lnTo>
                        <a:pt x="1282" y="1143"/>
                      </a:lnTo>
                      <a:lnTo>
                        <a:pt x="1282" y="1141"/>
                      </a:lnTo>
                      <a:lnTo>
                        <a:pt x="1280" y="1142"/>
                      </a:lnTo>
                      <a:lnTo>
                        <a:pt x="1279" y="1142"/>
                      </a:lnTo>
                      <a:lnTo>
                        <a:pt x="1279" y="1143"/>
                      </a:lnTo>
                      <a:lnTo>
                        <a:pt x="1279" y="1144"/>
                      </a:lnTo>
                      <a:lnTo>
                        <a:pt x="1278" y="1145"/>
                      </a:lnTo>
                      <a:lnTo>
                        <a:pt x="1277" y="1146"/>
                      </a:lnTo>
                      <a:lnTo>
                        <a:pt x="1277" y="1147"/>
                      </a:lnTo>
                      <a:lnTo>
                        <a:pt x="1276" y="1147"/>
                      </a:lnTo>
                      <a:lnTo>
                        <a:pt x="1275" y="1148"/>
                      </a:lnTo>
                      <a:lnTo>
                        <a:pt x="1274" y="1147"/>
                      </a:lnTo>
                      <a:lnTo>
                        <a:pt x="1272" y="1148"/>
                      </a:lnTo>
                      <a:lnTo>
                        <a:pt x="1271" y="1147"/>
                      </a:lnTo>
                      <a:lnTo>
                        <a:pt x="1270" y="1146"/>
                      </a:lnTo>
                      <a:lnTo>
                        <a:pt x="1269" y="1146"/>
                      </a:lnTo>
                      <a:lnTo>
                        <a:pt x="1268" y="1147"/>
                      </a:lnTo>
                      <a:lnTo>
                        <a:pt x="1268" y="1148"/>
                      </a:lnTo>
                      <a:lnTo>
                        <a:pt x="1268" y="1149"/>
                      </a:lnTo>
                      <a:lnTo>
                        <a:pt x="1268" y="1151"/>
                      </a:lnTo>
                      <a:lnTo>
                        <a:pt x="1268" y="1152"/>
                      </a:lnTo>
                      <a:lnTo>
                        <a:pt x="1267" y="1152"/>
                      </a:lnTo>
                      <a:lnTo>
                        <a:pt x="1267" y="1153"/>
                      </a:lnTo>
                      <a:lnTo>
                        <a:pt x="1266" y="1154"/>
                      </a:lnTo>
                      <a:lnTo>
                        <a:pt x="1267" y="1155"/>
                      </a:lnTo>
                      <a:lnTo>
                        <a:pt x="1266" y="1156"/>
                      </a:lnTo>
                      <a:lnTo>
                        <a:pt x="1266" y="1157"/>
                      </a:lnTo>
                      <a:lnTo>
                        <a:pt x="1266" y="1159"/>
                      </a:lnTo>
                      <a:lnTo>
                        <a:pt x="1265" y="1159"/>
                      </a:lnTo>
                      <a:lnTo>
                        <a:pt x="1264" y="1160"/>
                      </a:lnTo>
                      <a:lnTo>
                        <a:pt x="1262" y="1160"/>
                      </a:lnTo>
                      <a:lnTo>
                        <a:pt x="1262" y="1161"/>
                      </a:lnTo>
                      <a:lnTo>
                        <a:pt x="1261" y="1161"/>
                      </a:lnTo>
                      <a:lnTo>
                        <a:pt x="1260" y="1161"/>
                      </a:lnTo>
                      <a:lnTo>
                        <a:pt x="1259" y="1162"/>
                      </a:lnTo>
                      <a:lnTo>
                        <a:pt x="1258" y="1162"/>
                      </a:lnTo>
                      <a:lnTo>
                        <a:pt x="1257" y="1162"/>
                      </a:lnTo>
                      <a:lnTo>
                        <a:pt x="1256" y="1161"/>
                      </a:lnTo>
                      <a:lnTo>
                        <a:pt x="1255" y="1161"/>
                      </a:lnTo>
                      <a:lnTo>
                        <a:pt x="1254" y="1161"/>
                      </a:lnTo>
                      <a:lnTo>
                        <a:pt x="1253" y="1162"/>
                      </a:lnTo>
                      <a:lnTo>
                        <a:pt x="1253" y="1161"/>
                      </a:lnTo>
                      <a:lnTo>
                        <a:pt x="1253" y="1160"/>
                      </a:lnTo>
                      <a:lnTo>
                        <a:pt x="1252" y="1158"/>
                      </a:lnTo>
                      <a:lnTo>
                        <a:pt x="1251" y="1157"/>
                      </a:lnTo>
                      <a:lnTo>
                        <a:pt x="1250" y="1156"/>
                      </a:lnTo>
                      <a:lnTo>
                        <a:pt x="1249" y="1156"/>
                      </a:lnTo>
                      <a:lnTo>
                        <a:pt x="1249" y="1154"/>
                      </a:lnTo>
                      <a:lnTo>
                        <a:pt x="1248" y="1153"/>
                      </a:lnTo>
                      <a:lnTo>
                        <a:pt x="1247" y="1153"/>
                      </a:lnTo>
                      <a:lnTo>
                        <a:pt x="1246" y="1153"/>
                      </a:lnTo>
                      <a:lnTo>
                        <a:pt x="1244" y="1153"/>
                      </a:lnTo>
                      <a:lnTo>
                        <a:pt x="1243" y="1154"/>
                      </a:lnTo>
                      <a:lnTo>
                        <a:pt x="1242" y="1154"/>
                      </a:lnTo>
                      <a:lnTo>
                        <a:pt x="1241" y="1154"/>
                      </a:lnTo>
                      <a:lnTo>
                        <a:pt x="1240" y="1154"/>
                      </a:lnTo>
                      <a:lnTo>
                        <a:pt x="1238" y="1154"/>
                      </a:lnTo>
                      <a:lnTo>
                        <a:pt x="1238" y="1153"/>
                      </a:lnTo>
                      <a:lnTo>
                        <a:pt x="1235" y="1147"/>
                      </a:lnTo>
                      <a:lnTo>
                        <a:pt x="1235" y="1146"/>
                      </a:lnTo>
                      <a:lnTo>
                        <a:pt x="1236" y="1145"/>
                      </a:lnTo>
                      <a:lnTo>
                        <a:pt x="1235" y="1144"/>
                      </a:lnTo>
                      <a:lnTo>
                        <a:pt x="1234" y="1143"/>
                      </a:lnTo>
                      <a:lnTo>
                        <a:pt x="1233" y="1142"/>
                      </a:lnTo>
                      <a:lnTo>
                        <a:pt x="1234" y="1142"/>
                      </a:lnTo>
                      <a:lnTo>
                        <a:pt x="1234" y="1141"/>
                      </a:lnTo>
                      <a:lnTo>
                        <a:pt x="1233" y="1139"/>
                      </a:lnTo>
                      <a:lnTo>
                        <a:pt x="1232" y="1139"/>
                      </a:lnTo>
                      <a:lnTo>
                        <a:pt x="1231" y="1138"/>
                      </a:lnTo>
                      <a:lnTo>
                        <a:pt x="1230" y="1137"/>
                      </a:lnTo>
                      <a:lnTo>
                        <a:pt x="1231" y="1136"/>
                      </a:lnTo>
                      <a:lnTo>
                        <a:pt x="1233" y="1136"/>
                      </a:lnTo>
                      <a:lnTo>
                        <a:pt x="1233" y="1135"/>
                      </a:lnTo>
                      <a:lnTo>
                        <a:pt x="1232" y="1132"/>
                      </a:lnTo>
                      <a:lnTo>
                        <a:pt x="1231" y="1132"/>
                      </a:lnTo>
                      <a:lnTo>
                        <a:pt x="1230" y="1132"/>
                      </a:lnTo>
                      <a:lnTo>
                        <a:pt x="1229" y="1132"/>
                      </a:lnTo>
                      <a:lnTo>
                        <a:pt x="1227" y="1132"/>
                      </a:lnTo>
                      <a:lnTo>
                        <a:pt x="1227" y="1131"/>
                      </a:lnTo>
                      <a:lnTo>
                        <a:pt x="1226" y="1130"/>
                      </a:lnTo>
                      <a:lnTo>
                        <a:pt x="1225" y="1130"/>
                      </a:lnTo>
                      <a:lnTo>
                        <a:pt x="1223" y="1130"/>
                      </a:lnTo>
                      <a:lnTo>
                        <a:pt x="1222" y="1131"/>
                      </a:lnTo>
                      <a:lnTo>
                        <a:pt x="1221" y="1132"/>
                      </a:lnTo>
                      <a:lnTo>
                        <a:pt x="1220" y="1132"/>
                      </a:lnTo>
                      <a:lnTo>
                        <a:pt x="1220" y="1133"/>
                      </a:lnTo>
                      <a:lnTo>
                        <a:pt x="1221" y="1134"/>
                      </a:lnTo>
                      <a:lnTo>
                        <a:pt x="1221" y="1135"/>
                      </a:lnTo>
                      <a:lnTo>
                        <a:pt x="1222" y="1136"/>
                      </a:lnTo>
                      <a:lnTo>
                        <a:pt x="1222" y="1137"/>
                      </a:lnTo>
                      <a:lnTo>
                        <a:pt x="1221" y="1137"/>
                      </a:lnTo>
                      <a:lnTo>
                        <a:pt x="1219" y="1135"/>
                      </a:lnTo>
                      <a:lnTo>
                        <a:pt x="1218" y="1135"/>
                      </a:lnTo>
                      <a:lnTo>
                        <a:pt x="1216" y="1134"/>
                      </a:lnTo>
                      <a:lnTo>
                        <a:pt x="1215" y="1133"/>
                      </a:lnTo>
                      <a:lnTo>
                        <a:pt x="1215" y="1132"/>
                      </a:lnTo>
                      <a:lnTo>
                        <a:pt x="1215" y="1131"/>
                      </a:lnTo>
                      <a:lnTo>
                        <a:pt x="1216" y="1130"/>
                      </a:lnTo>
                      <a:lnTo>
                        <a:pt x="1217" y="1130"/>
                      </a:lnTo>
                      <a:lnTo>
                        <a:pt x="1217" y="1129"/>
                      </a:lnTo>
                      <a:lnTo>
                        <a:pt x="1216" y="1127"/>
                      </a:lnTo>
                      <a:lnTo>
                        <a:pt x="1216" y="1126"/>
                      </a:lnTo>
                      <a:lnTo>
                        <a:pt x="1216" y="1125"/>
                      </a:lnTo>
                      <a:lnTo>
                        <a:pt x="1216" y="1124"/>
                      </a:lnTo>
                      <a:lnTo>
                        <a:pt x="1215" y="1124"/>
                      </a:lnTo>
                      <a:lnTo>
                        <a:pt x="1214" y="1124"/>
                      </a:lnTo>
                      <a:lnTo>
                        <a:pt x="1213" y="1123"/>
                      </a:lnTo>
                      <a:lnTo>
                        <a:pt x="1213" y="1122"/>
                      </a:lnTo>
                      <a:lnTo>
                        <a:pt x="1213" y="1121"/>
                      </a:lnTo>
                      <a:lnTo>
                        <a:pt x="1213" y="1120"/>
                      </a:lnTo>
                      <a:lnTo>
                        <a:pt x="1212" y="1117"/>
                      </a:lnTo>
                      <a:lnTo>
                        <a:pt x="1212" y="1116"/>
                      </a:lnTo>
                      <a:lnTo>
                        <a:pt x="1213" y="1114"/>
                      </a:lnTo>
                      <a:lnTo>
                        <a:pt x="1213" y="1112"/>
                      </a:lnTo>
                      <a:lnTo>
                        <a:pt x="1213" y="1111"/>
                      </a:lnTo>
                      <a:lnTo>
                        <a:pt x="1212" y="1110"/>
                      </a:lnTo>
                      <a:lnTo>
                        <a:pt x="1211" y="1109"/>
                      </a:lnTo>
                      <a:lnTo>
                        <a:pt x="1210" y="1109"/>
                      </a:lnTo>
                      <a:lnTo>
                        <a:pt x="1209" y="1109"/>
                      </a:lnTo>
                      <a:lnTo>
                        <a:pt x="1208" y="1109"/>
                      </a:lnTo>
                      <a:lnTo>
                        <a:pt x="1207" y="1109"/>
                      </a:lnTo>
                      <a:lnTo>
                        <a:pt x="1206" y="1109"/>
                      </a:lnTo>
                      <a:lnTo>
                        <a:pt x="1205" y="1108"/>
                      </a:lnTo>
                      <a:lnTo>
                        <a:pt x="1204" y="1108"/>
                      </a:lnTo>
                      <a:lnTo>
                        <a:pt x="1203" y="1106"/>
                      </a:lnTo>
                      <a:lnTo>
                        <a:pt x="1202" y="1105"/>
                      </a:lnTo>
                      <a:lnTo>
                        <a:pt x="1201" y="1106"/>
                      </a:lnTo>
                      <a:lnTo>
                        <a:pt x="1200" y="1108"/>
                      </a:lnTo>
                      <a:lnTo>
                        <a:pt x="1199" y="1108"/>
                      </a:lnTo>
                      <a:lnTo>
                        <a:pt x="1198" y="1108"/>
                      </a:lnTo>
                      <a:lnTo>
                        <a:pt x="1198" y="1109"/>
                      </a:lnTo>
                      <a:lnTo>
                        <a:pt x="1196" y="1110"/>
                      </a:lnTo>
                      <a:lnTo>
                        <a:pt x="1196" y="1109"/>
                      </a:lnTo>
                      <a:lnTo>
                        <a:pt x="1195" y="1109"/>
                      </a:lnTo>
                      <a:lnTo>
                        <a:pt x="1194" y="1107"/>
                      </a:lnTo>
                      <a:lnTo>
                        <a:pt x="1193" y="1107"/>
                      </a:lnTo>
                      <a:lnTo>
                        <a:pt x="1193" y="1106"/>
                      </a:lnTo>
                      <a:lnTo>
                        <a:pt x="1192" y="1104"/>
                      </a:lnTo>
                      <a:lnTo>
                        <a:pt x="1192" y="1103"/>
                      </a:lnTo>
                      <a:lnTo>
                        <a:pt x="1192" y="1102"/>
                      </a:lnTo>
                      <a:lnTo>
                        <a:pt x="1192" y="1101"/>
                      </a:lnTo>
                      <a:lnTo>
                        <a:pt x="1192" y="1100"/>
                      </a:lnTo>
                      <a:lnTo>
                        <a:pt x="1191" y="1100"/>
                      </a:lnTo>
                      <a:lnTo>
                        <a:pt x="1190" y="1099"/>
                      </a:lnTo>
                      <a:lnTo>
                        <a:pt x="1189" y="1098"/>
                      </a:lnTo>
                      <a:lnTo>
                        <a:pt x="1189" y="1099"/>
                      </a:lnTo>
                      <a:lnTo>
                        <a:pt x="1188" y="1099"/>
                      </a:lnTo>
                      <a:lnTo>
                        <a:pt x="1187" y="1098"/>
                      </a:lnTo>
                      <a:lnTo>
                        <a:pt x="1186" y="1097"/>
                      </a:lnTo>
                      <a:lnTo>
                        <a:pt x="1185" y="1096"/>
                      </a:lnTo>
                      <a:lnTo>
                        <a:pt x="1184" y="1096"/>
                      </a:lnTo>
                      <a:lnTo>
                        <a:pt x="1183" y="1095"/>
                      </a:lnTo>
                      <a:lnTo>
                        <a:pt x="1182" y="1095"/>
                      </a:lnTo>
                      <a:lnTo>
                        <a:pt x="1182" y="1094"/>
                      </a:lnTo>
                      <a:lnTo>
                        <a:pt x="1182" y="1093"/>
                      </a:lnTo>
                      <a:lnTo>
                        <a:pt x="1181" y="1091"/>
                      </a:lnTo>
                      <a:lnTo>
                        <a:pt x="1180" y="1090"/>
                      </a:lnTo>
                      <a:lnTo>
                        <a:pt x="1179" y="1090"/>
                      </a:lnTo>
                      <a:lnTo>
                        <a:pt x="1179" y="1089"/>
                      </a:lnTo>
                      <a:lnTo>
                        <a:pt x="1178" y="1088"/>
                      </a:lnTo>
                      <a:lnTo>
                        <a:pt x="1179" y="1087"/>
                      </a:lnTo>
                      <a:lnTo>
                        <a:pt x="1179" y="1086"/>
                      </a:lnTo>
                      <a:lnTo>
                        <a:pt x="1180" y="1085"/>
                      </a:lnTo>
                      <a:lnTo>
                        <a:pt x="1180" y="1084"/>
                      </a:lnTo>
                      <a:lnTo>
                        <a:pt x="1179" y="1084"/>
                      </a:lnTo>
                      <a:lnTo>
                        <a:pt x="1179" y="1083"/>
                      </a:lnTo>
                      <a:lnTo>
                        <a:pt x="1178" y="1082"/>
                      </a:lnTo>
                      <a:lnTo>
                        <a:pt x="1179" y="1082"/>
                      </a:lnTo>
                      <a:lnTo>
                        <a:pt x="1179" y="1081"/>
                      </a:lnTo>
                      <a:lnTo>
                        <a:pt x="1178" y="1081"/>
                      </a:lnTo>
                      <a:lnTo>
                        <a:pt x="1178" y="1080"/>
                      </a:lnTo>
                      <a:lnTo>
                        <a:pt x="1177" y="1079"/>
                      </a:lnTo>
                      <a:lnTo>
                        <a:pt x="1176" y="1079"/>
                      </a:lnTo>
                      <a:lnTo>
                        <a:pt x="1175" y="1078"/>
                      </a:lnTo>
                      <a:lnTo>
                        <a:pt x="1174" y="1077"/>
                      </a:lnTo>
                      <a:lnTo>
                        <a:pt x="1173" y="1075"/>
                      </a:lnTo>
                      <a:lnTo>
                        <a:pt x="1172" y="1075"/>
                      </a:lnTo>
                      <a:lnTo>
                        <a:pt x="1171" y="1075"/>
                      </a:lnTo>
                      <a:lnTo>
                        <a:pt x="1171" y="1074"/>
                      </a:lnTo>
                      <a:lnTo>
                        <a:pt x="1170" y="1074"/>
                      </a:lnTo>
                      <a:lnTo>
                        <a:pt x="1169" y="1074"/>
                      </a:lnTo>
                      <a:lnTo>
                        <a:pt x="1168" y="1074"/>
                      </a:lnTo>
                      <a:lnTo>
                        <a:pt x="1168" y="1073"/>
                      </a:lnTo>
                      <a:lnTo>
                        <a:pt x="1167" y="1073"/>
                      </a:lnTo>
                      <a:lnTo>
                        <a:pt x="1166" y="1073"/>
                      </a:lnTo>
                      <a:lnTo>
                        <a:pt x="1165" y="1073"/>
                      </a:lnTo>
                      <a:lnTo>
                        <a:pt x="1165" y="1072"/>
                      </a:lnTo>
                      <a:lnTo>
                        <a:pt x="1164" y="1072"/>
                      </a:lnTo>
                      <a:lnTo>
                        <a:pt x="1163" y="1070"/>
                      </a:lnTo>
                      <a:lnTo>
                        <a:pt x="1162" y="1070"/>
                      </a:lnTo>
                      <a:lnTo>
                        <a:pt x="1161" y="1069"/>
                      </a:lnTo>
                      <a:lnTo>
                        <a:pt x="1160" y="1068"/>
                      </a:lnTo>
                      <a:lnTo>
                        <a:pt x="1159" y="1068"/>
                      </a:lnTo>
                      <a:lnTo>
                        <a:pt x="1133" y="1068"/>
                      </a:lnTo>
                      <a:lnTo>
                        <a:pt x="1092" y="1069"/>
                      </a:lnTo>
                      <a:lnTo>
                        <a:pt x="1079" y="1068"/>
                      </a:lnTo>
                      <a:lnTo>
                        <a:pt x="1079" y="1070"/>
                      </a:lnTo>
                      <a:lnTo>
                        <a:pt x="1079" y="1071"/>
                      </a:lnTo>
                      <a:lnTo>
                        <a:pt x="1079" y="1072"/>
                      </a:lnTo>
                      <a:lnTo>
                        <a:pt x="1079" y="1073"/>
                      </a:lnTo>
                      <a:lnTo>
                        <a:pt x="1079" y="1075"/>
                      </a:lnTo>
                      <a:lnTo>
                        <a:pt x="1079" y="1076"/>
                      </a:lnTo>
                      <a:lnTo>
                        <a:pt x="1077" y="1077"/>
                      </a:lnTo>
                      <a:lnTo>
                        <a:pt x="1077" y="1078"/>
                      </a:lnTo>
                      <a:lnTo>
                        <a:pt x="1076" y="1079"/>
                      </a:lnTo>
                      <a:lnTo>
                        <a:pt x="1075" y="1080"/>
                      </a:lnTo>
                      <a:lnTo>
                        <a:pt x="1074" y="1081"/>
                      </a:lnTo>
                      <a:lnTo>
                        <a:pt x="1075" y="1082"/>
                      </a:lnTo>
                      <a:lnTo>
                        <a:pt x="1074" y="1085"/>
                      </a:lnTo>
                      <a:lnTo>
                        <a:pt x="1073" y="1086"/>
                      </a:lnTo>
                      <a:lnTo>
                        <a:pt x="1073" y="1087"/>
                      </a:lnTo>
                      <a:lnTo>
                        <a:pt x="1072" y="1089"/>
                      </a:lnTo>
                      <a:lnTo>
                        <a:pt x="1069" y="1090"/>
                      </a:lnTo>
                      <a:lnTo>
                        <a:pt x="1068" y="1091"/>
                      </a:lnTo>
                      <a:lnTo>
                        <a:pt x="1067" y="1092"/>
                      </a:lnTo>
                      <a:lnTo>
                        <a:pt x="1066" y="1093"/>
                      </a:lnTo>
                      <a:lnTo>
                        <a:pt x="1066" y="1094"/>
                      </a:lnTo>
                      <a:lnTo>
                        <a:pt x="1067" y="1096"/>
                      </a:lnTo>
                      <a:lnTo>
                        <a:pt x="1068" y="1097"/>
                      </a:lnTo>
                      <a:lnTo>
                        <a:pt x="1069" y="1098"/>
                      </a:lnTo>
                      <a:lnTo>
                        <a:pt x="1066" y="1100"/>
                      </a:lnTo>
                      <a:lnTo>
                        <a:pt x="1065" y="1103"/>
                      </a:lnTo>
                      <a:lnTo>
                        <a:pt x="1065" y="1104"/>
                      </a:lnTo>
                      <a:lnTo>
                        <a:pt x="1064" y="1105"/>
                      </a:lnTo>
                      <a:lnTo>
                        <a:pt x="1063" y="1106"/>
                      </a:lnTo>
                      <a:lnTo>
                        <a:pt x="1063" y="1107"/>
                      </a:lnTo>
                      <a:lnTo>
                        <a:pt x="1062" y="1107"/>
                      </a:lnTo>
                      <a:lnTo>
                        <a:pt x="1061" y="1107"/>
                      </a:lnTo>
                      <a:lnTo>
                        <a:pt x="1060" y="1106"/>
                      </a:lnTo>
                      <a:lnTo>
                        <a:pt x="1058" y="1104"/>
                      </a:lnTo>
                      <a:lnTo>
                        <a:pt x="1056" y="1103"/>
                      </a:lnTo>
                      <a:lnTo>
                        <a:pt x="1054" y="1103"/>
                      </a:lnTo>
                      <a:lnTo>
                        <a:pt x="1053" y="1103"/>
                      </a:lnTo>
                      <a:lnTo>
                        <a:pt x="1052" y="1103"/>
                      </a:lnTo>
                      <a:lnTo>
                        <a:pt x="1051" y="1104"/>
                      </a:lnTo>
                      <a:lnTo>
                        <a:pt x="1050" y="1105"/>
                      </a:lnTo>
                      <a:lnTo>
                        <a:pt x="1050" y="1106"/>
                      </a:lnTo>
                      <a:lnTo>
                        <a:pt x="1049" y="1107"/>
                      </a:lnTo>
                      <a:lnTo>
                        <a:pt x="1047" y="1106"/>
                      </a:lnTo>
                      <a:lnTo>
                        <a:pt x="1046" y="1107"/>
                      </a:lnTo>
                      <a:lnTo>
                        <a:pt x="1045" y="1108"/>
                      </a:lnTo>
                      <a:lnTo>
                        <a:pt x="1045" y="1109"/>
                      </a:lnTo>
                      <a:lnTo>
                        <a:pt x="1046" y="1111"/>
                      </a:lnTo>
                      <a:lnTo>
                        <a:pt x="1046" y="1112"/>
                      </a:lnTo>
                      <a:lnTo>
                        <a:pt x="1045" y="1113"/>
                      </a:lnTo>
                      <a:lnTo>
                        <a:pt x="1044" y="1114"/>
                      </a:lnTo>
                      <a:lnTo>
                        <a:pt x="1043" y="1115"/>
                      </a:lnTo>
                      <a:lnTo>
                        <a:pt x="1042" y="1115"/>
                      </a:lnTo>
                      <a:lnTo>
                        <a:pt x="1042" y="1117"/>
                      </a:lnTo>
                      <a:lnTo>
                        <a:pt x="1043" y="1117"/>
                      </a:lnTo>
                      <a:lnTo>
                        <a:pt x="1045" y="1117"/>
                      </a:lnTo>
                      <a:lnTo>
                        <a:pt x="1046" y="1118"/>
                      </a:lnTo>
                      <a:lnTo>
                        <a:pt x="1046" y="1119"/>
                      </a:lnTo>
                      <a:lnTo>
                        <a:pt x="1046" y="1120"/>
                      </a:lnTo>
                      <a:lnTo>
                        <a:pt x="1044" y="1122"/>
                      </a:lnTo>
                      <a:lnTo>
                        <a:pt x="1043" y="1123"/>
                      </a:lnTo>
                      <a:lnTo>
                        <a:pt x="1042" y="1124"/>
                      </a:lnTo>
                      <a:lnTo>
                        <a:pt x="1043" y="1125"/>
                      </a:lnTo>
                      <a:lnTo>
                        <a:pt x="1044" y="1126"/>
                      </a:lnTo>
                      <a:lnTo>
                        <a:pt x="1046" y="1128"/>
                      </a:lnTo>
                      <a:lnTo>
                        <a:pt x="1046" y="1129"/>
                      </a:lnTo>
                      <a:lnTo>
                        <a:pt x="1046" y="1130"/>
                      </a:lnTo>
                      <a:lnTo>
                        <a:pt x="1046" y="1131"/>
                      </a:lnTo>
                      <a:lnTo>
                        <a:pt x="1048" y="1131"/>
                      </a:lnTo>
                      <a:lnTo>
                        <a:pt x="1048" y="1132"/>
                      </a:lnTo>
                      <a:lnTo>
                        <a:pt x="1048" y="1133"/>
                      </a:lnTo>
                      <a:lnTo>
                        <a:pt x="1047" y="1134"/>
                      </a:lnTo>
                      <a:lnTo>
                        <a:pt x="1047" y="1135"/>
                      </a:lnTo>
                      <a:lnTo>
                        <a:pt x="1046" y="1136"/>
                      </a:lnTo>
                      <a:lnTo>
                        <a:pt x="1045" y="1136"/>
                      </a:lnTo>
                      <a:lnTo>
                        <a:pt x="1044" y="1135"/>
                      </a:lnTo>
                      <a:lnTo>
                        <a:pt x="1044" y="1134"/>
                      </a:lnTo>
                      <a:lnTo>
                        <a:pt x="1043" y="1134"/>
                      </a:lnTo>
                      <a:lnTo>
                        <a:pt x="1042" y="1134"/>
                      </a:lnTo>
                      <a:lnTo>
                        <a:pt x="1041" y="1134"/>
                      </a:lnTo>
                      <a:lnTo>
                        <a:pt x="1041" y="1137"/>
                      </a:lnTo>
                      <a:lnTo>
                        <a:pt x="1040" y="1138"/>
                      </a:lnTo>
                      <a:lnTo>
                        <a:pt x="1039" y="1139"/>
                      </a:lnTo>
                      <a:lnTo>
                        <a:pt x="1040" y="1140"/>
                      </a:lnTo>
                      <a:lnTo>
                        <a:pt x="1039" y="1141"/>
                      </a:lnTo>
                      <a:lnTo>
                        <a:pt x="1038" y="1141"/>
                      </a:lnTo>
                      <a:lnTo>
                        <a:pt x="1038" y="1142"/>
                      </a:lnTo>
                      <a:lnTo>
                        <a:pt x="1038" y="1143"/>
                      </a:lnTo>
                      <a:lnTo>
                        <a:pt x="1037" y="1144"/>
                      </a:lnTo>
                      <a:lnTo>
                        <a:pt x="1037" y="1145"/>
                      </a:lnTo>
                      <a:lnTo>
                        <a:pt x="1036" y="1146"/>
                      </a:lnTo>
                      <a:lnTo>
                        <a:pt x="1037" y="1146"/>
                      </a:lnTo>
                      <a:lnTo>
                        <a:pt x="1037" y="1147"/>
                      </a:lnTo>
                      <a:lnTo>
                        <a:pt x="1037" y="1148"/>
                      </a:lnTo>
                      <a:lnTo>
                        <a:pt x="1036" y="1148"/>
                      </a:lnTo>
                      <a:lnTo>
                        <a:pt x="1036" y="1147"/>
                      </a:lnTo>
                      <a:lnTo>
                        <a:pt x="1035" y="1147"/>
                      </a:lnTo>
                      <a:lnTo>
                        <a:pt x="1034" y="1147"/>
                      </a:lnTo>
                      <a:lnTo>
                        <a:pt x="1033" y="1147"/>
                      </a:lnTo>
                      <a:lnTo>
                        <a:pt x="1032" y="1148"/>
                      </a:lnTo>
                      <a:lnTo>
                        <a:pt x="1031" y="1149"/>
                      </a:lnTo>
                      <a:lnTo>
                        <a:pt x="1030" y="1149"/>
                      </a:lnTo>
                      <a:lnTo>
                        <a:pt x="1029" y="1149"/>
                      </a:lnTo>
                      <a:lnTo>
                        <a:pt x="1028" y="1148"/>
                      </a:lnTo>
                      <a:lnTo>
                        <a:pt x="1027" y="1148"/>
                      </a:lnTo>
                      <a:lnTo>
                        <a:pt x="1026" y="1149"/>
                      </a:lnTo>
                      <a:lnTo>
                        <a:pt x="1025" y="1151"/>
                      </a:lnTo>
                      <a:lnTo>
                        <a:pt x="1025" y="1152"/>
                      </a:lnTo>
                      <a:lnTo>
                        <a:pt x="1025" y="1153"/>
                      </a:lnTo>
                      <a:lnTo>
                        <a:pt x="1025" y="1155"/>
                      </a:lnTo>
                      <a:lnTo>
                        <a:pt x="1026" y="1157"/>
                      </a:lnTo>
                      <a:lnTo>
                        <a:pt x="1027" y="1157"/>
                      </a:lnTo>
                      <a:lnTo>
                        <a:pt x="1026" y="1158"/>
                      </a:lnTo>
                      <a:lnTo>
                        <a:pt x="1026" y="1159"/>
                      </a:lnTo>
                      <a:lnTo>
                        <a:pt x="1025" y="1160"/>
                      </a:lnTo>
                      <a:lnTo>
                        <a:pt x="1024" y="1161"/>
                      </a:lnTo>
                      <a:lnTo>
                        <a:pt x="1024" y="1162"/>
                      </a:lnTo>
                      <a:lnTo>
                        <a:pt x="1024" y="1163"/>
                      </a:lnTo>
                      <a:lnTo>
                        <a:pt x="1024" y="1164"/>
                      </a:lnTo>
                      <a:lnTo>
                        <a:pt x="1025" y="1165"/>
                      </a:lnTo>
                      <a:lnTo>
                        <a:pt x="1024" y="1166"/>
                      </a:lnTo>
                      <a:lnTo>
                        <a:pt x="1024" y="1167"/>
                      </a:lnTo>
                      <a:lnTo>
                        <a:pt x="1025" y="1168"/>
                      </a:lnTo>
                      <a:lnTo>
                        <a:pt x="1025" y="1170"/>
                      </a:lnTo>
                      <a:lnTo>
                        <a:pt x="1025" y="1171"/>
                      </a:lnTo>
                      <a:lnTo>
                        <a:pt x="1026" y="1172"/>
                      </a:lnTo>
                      <a:lnTo>
                        <a:pt x="1025" y="1173"/>
                      </a:lnTo>
                      <a:lnTo>
                        <a:pt x="1025" y="1174"/>
                      </a:lnTo>
                      <a:lnTo>
                        <a:pt x="1023" y="1174"/>
                      </a:lnTo>
                      <a:lnTo>
                        <a:pt x="1022" y="1174"/>
                      </a:lnTo>
                      <a:lnTo>
                        <a:pt x="1018" y="1176"/>
                      </a:lnTo>
                      <a:lnTo>
                        <a:pt x="1016" y="1177"/>
                      </a:lnTo>
                      <a:lnTo>
                        <a:pt x="1015" y="1177"/>
                      </a:lnTo>
                      <a:lnTo>
                        <a:pt x="1013" y="1177"/>
                      </a:lnTo>
                      <a:lnTo>
                        <a:pt x="1012" y="1177"/>
                      </a:lnTo>
                      <a:lnTo>
                        <a:pt x="1011" y="1178"/>
                      </a:lnTo>
                      <a:lnTo>
                        <a:pt x="1010" y="1178"/>
                      </a:lnTo>
                      <a:lnTo>
                        <a:pt x="1009" y="1178"/>
                      </a:lnTo>
                      <a:lnTo>
                        <a:pt x="1008" y="1178"/>
                      </a:lnTo>
                      <a:lnTo>
                        <a:pt x="1007" y="1178"/>
                      </a:lnTo>
                      <a:lnTo>
                        <a:pt x="1006" y="1177"/>
                      </a:lnTo>
                      <a:lnTo>
                        <a:pt x="1006" y="1176"/>
                      </a:lnTo>
                      <a:lnTo>
                        <a:pt x="1008" y="1173"/>
                      </a:lnTo>
                      <a:lnTo>
                        <a:pt x="1008" y="1171"/>
                      </a:lnTo>
                      <a:lnTo>
                        <a:pt x="1007" y="1171"/>
                      </a:lnTo>
                      <a:lnTo>
                        <a:pt x="1006" y="1171"/>
                      </a:lnTo>
                      <a:lnTo>
                        <a:pt x="1005" y="1171"/>
                      </a:lnTo>
                      <a:lnTo>
                        <a:pt x="1002" y="1172"/>
                      </a:lnTo>
                      <a:lnTo>
                        <a:pt x="1000" y="1173"/>
                      </a:lnTo>
                      <a:lnTo>
                        <a:pt x="997" y="1175"/>
                      </a:lnTo>
                      <a:lnTo>
                        <a:pt x="995" y="1175"/>
                      </a:lnTo>
                      <a:lnTo>
                        <a:pt x="994" y="1176"/>
                      </a:lnTo>
                      <a:lnTo>
                        <a:pt x="993" y="1176"/>
                      </a:lnTo>
                      <a:lnTo>
                        <a:pt x="992" y="1176"/>
                      </a:lnTo>
                      <a:lnTo>
                        <a:pt x="991" y="1176"/>
                      </a:lnTo>
                      <a:lnTo>
                        <a:pt x="990" y="1176"/>
                      </a:lnTo>
                      <a:lnTo>
                        <a:pt x="988" y="1177"/>
                      </a:lnTo>
                      <a:lnTo>
                        <a:pt x="986" y="1177"/>
                      </a:lnTo>
                      <a:lnTo>
                        <a:pt x="984" y="1176"/>
                      </a:lnTo>
                      <a:lnTo>
                        <a:pt x="982" y="1177"/>
                      </a:lnTo>
                      <a:lnTo>
                        <a:pt x="981" y="1178"/>
                      </a:lnTo>
                      <a:lnTo>
                        <a:pt x="980" y="1178"/>
                      </a:lnTo>
                      <a:lnTo>
                        <a:pt x="980" y="1179"/>
                      </a:lnTo>
                      <a:lnTo>
                        <a:pt x="979" y="1180"/>
                      </a:lnTo>
                      <a:lnTo>
                        <a:pt x="978" y="1180"/>
                      </a:lnTo>
                      <a:lnTo>
                        <a:pt x="977" y="1181"/>
                      </a:lnTo>
                      <a:lnTo>
                        <a:pt x="976" y="1181"/>
                      </a:lnTo>
                      <a:lnTo>
                        <a:pt x="975" y="1181"/>
                      </a:lnTo>
                      <a:lnTo>
                        <a:pt x="973" y="1180"/>
                      </a:lnTo>
                      <a:lnTo>
                        <a:pt x="971" y="1180"/>
                      </a:lnTo>
                      <a:lnTo>
                        <a:pt x="970" y="1181"/>
                      </a:lnTo>
                      <a:lnTo>
                        <a:pt x="969" y="1180"/>
                      </a:lnTo>
                      <a:lnTo>
                        <a:pt x="969" y="1179"/>
                      </a:lnTo>
                      <a:lnTo>
                        <a:pt x="968" y="1179"/>
                      </a:lnTo>
                      <a:lnTo>
                        <a:pt x="968" y="1178"/>
                      </a:lnTo>
                      <a:lnTo>
                        <a:pt x="967" y="1178"/>
                      </a:lnTo>
                      <a:lnTo>
                        <a:pt x="966" y="1178"/>
                      </a:lnTo>
                      <a:lnTo>
                        <a:pt x="965" y="1179"/>
                      </a:lnTo>
                      <a:lnTo>
                        <a:pt x="965" y="1180"/>
                      </a:lnTo>
                      <a:lnTo>
                        <a:pt x="964" y="1181"/>
                      </a:lnTo>
                      <a:lnTo>
                        <a:pt x="963" y="1181"/>
                      </a:lnTo>
                      <a:lnTo>
                        <a:pt x="961" y="1182"/>
                      </a:lnTo>
                      <a:lnTo>
                        <a:pt x="960" y="1182"/>
                      </a:lnTo>
                      <a:lnTo>
                        <a:pt x="959" y="1180"/>
                      </a:lnTo>
                      <a:lnTo>
                        <a:pt x="959" y="1179"/>
                      </a:lnTo>
                      <a:lnTo>
                        <a:pt x="958" y="1178"/>
                      </a:lnTo>
                      <a:lnTo>
                        <a:pt x="957" y="1178"/>
                      </a:lnTo>
                      <a:lnTo>
                        <a:pt x="956" y="1178"/>
                      </a:lnTo>
                      <a:lnTo>
                        <a:pt x="954" y="1178"/>
                      </a:lnTo>
                      <a:lnTo>
                        <a:pt x="952" y="1179"/>
                      </a:lnTo>
                      <a:lnTo>
                        <a:pt x="951" y="1179"/>
                      </a:lnTo>
                      <a:lnTo>
                        <a:pt x="950" y="1181"/>
                      </a:lnTo>
                      <a:lnTo>
                        <a:pt x="949" y="1181"/>
                      </a:lnTo>
                      <a:lnTo>
                        <a:pt x="948" y="1183"/>
                      </a:lnTo>
                      <a:lnTo>
                        <a:pt x="947" y="1183"/>
                      </a:lnTo>
                      <a:lnTo>
                        <a:pt x="946" y="1184"/>
                      </a:lnTo>
                      <a:lnTo>
                        <a:pt x="946" y="1185"/>
                      </a:lnTo>
                      <a:lnTo>
                        <a:pt x="945" y="1185"/>
                      </a:lnTo>
                      <a:lnTo>
                        <a:pt x="944" y="1184"/>
                      </a:lnTo>
                      <a:lnTo>
                        <a:pt x="944" y="1185"/>
                      </a:lnTo>
                      <a:lnTo>
                        <a:pt x="944" y="1186"/>
                      </a:lnTo>
                      <a:lnTo>
                        <a:pt x="944" y="1187"/>
                      </a:lnTo>
                      <a:lnTo>
                        <a:pt x="944" y="1188"/>
                      </a:lnTo>
                      <a:lnTo>
                        <a:pt x="944" y="1189"/>
                      </a:lnTo>
                      <a:lnTo>
                        <a:pt x="943" y="1190"/>
                      </a:lnTo>
                      <a:lnTo>
                        <a:pt x="943" y="1191"/>
                      </a:lnTo>
                      <a:lnTo>
                        <a:pt x="942" y="1193"/>
                      </a:lnTo>
                      <a:lnTo>
                        <a:pt x="942" y="1195"/>
                      </a:lnTo>
                      <a:lnTo>
                        <a:pt x="942" y="1196"/>
                      </a:lnTo>
                      <a:lnTo>
                        <a:pt x="942" y="1197"/>
                      </a:lnTo>
                      <a:lnTo>
                        <a:pt x="943" y="1198"/>
                      </a:lnTo>
                      <a:lnTo>
                        <a:pt x="943" y="1199"/>
                      </a:lnTo>
                      <a:lnTo>
                        <a:pt x="944" y="1201"/>
                      </a:lnTo>
                      <a:lnTo>
                        <a:pt x="943" y="1202"/>
                      </a:lnTo>
                      <a:lnTo>
                        <a:pt x="944" y="1203"/>
                      </a:lnTo>
                      <a:lnTo>
                        <a:pt x="944" y="1204"/>
                      </a:lnTo>
                      <a:lnTo>
                        <a:pt x="943" y="1205"/>
                      </a:lnTo>
                      <a:lnTo>
                        <a:pt x="942" y="1207"/>
                      </a:lnTo>
                      <a:lnTo>
                        <a:pt x="942" y="1208"/>
                      </a:lnTo>
                      <a:lnTo>
                        <a:pt x="941" y="1208"/>
                      </a:lnTo>
                      <a:lnTo>
                        <a:pt x="940" y="1209"/>
                      </a:lnTo>
                      <a:lnTo>
                        <a:pt x="940" y="1210"/>
                      </a:lnTo>
                      <a:lnTo>
                        <a:pt x="940" y="1211"/>
                      </a:lnTo>
                      <a:lnTo>
                        <a:pt x="939" y="1211"/>
                      </a:lnTo>
                      <a:lnTo>
                        <a:pt x="938" y="1211"/>
                      </a:lnTo>
                      <a:lnTo>
                        <a:pt x="937" y="1211"/>
                      </a:lnTo>
                      <a:lnTo>
                        <a:pt x="937" y="1212"/>
                      </a:lnTo>
                      <a:lnTo>
                        <a:pt x="936" y="1212"/>
                      </a:lnTo>
                      <a:lnTo>
                        <a:pt x="936" y="1214"/>
                      </a:lnTo>
                      <a:lnTo>
                        <a:pt x="935" y="1214"/>
                      </a:lnTo>
                      <a:lnTo>
                        <a:pt x="934" y="1215"/>
                      </a:lnTo>
                      <a:lnTo>
                        <a:pt x="935" y="1215"/>
                      </a:lnTo>
                      <a:lnTo>
                        <a:pt x="935" y="1216"/>
                      </a:lnTo>
                      <a:lnTo>
                        <a:pt x="934" y="1216"/>
                      </a:lnTo>
                      <a:lnTo>
                        <a:pt x="933" y="1217"/>
                      </a:lnTo>
                      <a:lnTo>
                        <a:pt x="933" y="1218"/>
                      </a:lnTo>
                      <a:lnTo>
                        <a:pt x="932" y="1218"/>
                      </a:lnTo>
                      <a:lnTo>
                        <a:pt x="932" y="1220"/>
                      </a:lnTo>
                      <a:lnTo>
                        <a:pt x="931" y="1221"/>
                      </a:lnTo>
                      <a:lnTo>
                        <a:pt x="931" y="1222"/>
                      </a:lnTo>
                      <a:lnTo>
                        <a:pt x="930" y="1223"/>
                      </a:lnTo>
                      <a:lnTo>
                        <a:pt x="928" y="1223"/>
                      </a:lnTo>
                      <a:lnTo>
                        <a:pt x="927" y="1223"/>
                      </a:lnTo>
                      <a:lnTo>
                        <a:pt x="926" y="1224"/>
                      </a:lnTo>
                      <a:lnTo>
                        <a:pt x="926" y="1225"/>
                      </a:lnTo>
                      <a:lnTo>
                        <a:pt x="926" y="1226"/>
                      </a:lnTo>
                      <a:lnTo>
                        <a:pt x="924" y="1226"/>
                      </a:lnTo>
                      <a:lnTo>
                        <a:pt x="923" y="1227"/>
                      </a:lnTo>
                      <a:lnTo>
                        <a:pt x="921" y="1228"/>
                      </a:lnTo>
                      <a:lnTo>
                        <a:pt x="920" y="1227"/>
                      </a:lnTo>
                      <a:lnTo>
                        <a:pt x="919" y="1227"/>
                      </a:lnTo>
                      <a:lnTo>
                        <a:pt x="918" y="1226"/>
                      </a:lnTo>
                      <a:lnTo>
                        <a:pt x="917" y="1226"/>
                      </a:lnTo>
                      <a:lnTo>
                        <a:pt x="916" y="1226"/>
                      </a:lnTo>
                      <a:lnTo>
                        <a:pt x="916" y="1225"/>
                      </a:lnTo>
                      <a:lnTo>
                        <a:pt x="916" y="1224"/>
                      </a:lnTo>
                      <a:lnTo>
                        <a:pt x="917" y="1222"/>
                      </a:lnTo>
                      <a:lnTo>
                        <a:pt x="918" y="1221"/>
                      </a:lnTo>
                      <a:lnTo>
                        <a:pt x="915" y="1220"/>
                      </a:lnTo>
                      <a:lnTo>
                        <a:pt x="915" y="1219"/>
                      </a:lnTo>
                      <a:lnTo>
                        <a:pt x="916" y="1219"/>
                      </a:lnTo>
                      <a:lnTo>
                        <a:pt x="916" y="1217"/>
                      </a:lnTo>
                      <a:lnTo>
                        <a:pt x="916" y="1216"/>
                      </a:lnTo>
                      <a:lnTo>
                        <a:pt x="915" y="1215"/>
                      </a:lnTo>
                      <a:lnTo>
                        <a:pt x="914" y="1213"/>
                      </a:lnTo>
                      <a:lnTo>
                        <a:pt x="914" y="1212"/>
                      </a:lnTo>
                      <a:lnTo>
                        <a:pt x="914" y="1211"/>
                      </a:lnTo>
                      <a:lnTo>
                        <a:pt x="913" y="1210"/>
                      </a:lnTo>
                      <a:lnTo>
                        <a:pt x="912" y="1209"/>
                      </a:lnTo>
                      <a:lnTo>
                        <a:pt x="911" y="1209"/>
                      </a:lnTo>
                      <a:lnTo>
                        <a:pt x="910" y="1208"/>
                      </a:lnTo>
                      <a:lnTo>
                        <a:pt x="909" y="1208"/>
                      </a:lnTo>
                      <a:lnTo>
                        <a:pt x="907" y="1209"/>
                      </a:lnTo>
                      <a:lnTo>
                        <a:pt x="906" y="1210"/>
                      </a:lnTo>
                      <a:lnTo>
                        <a:pt x="905" y="1210"/>
                      </a:lnTo>
                      <a:lnTo>
                        <a:pt x="904" y="1211"/>
                      </a:lnTo>
                      <a:lnTo>
                        <a:pt x="903" y="1212"/>
                      </a:lnTo>
                      <a:lnTo>
                        <a:pt x="902" y="1212"/>
                      </a:lnTo>
                      <a:lnTo>
                        <a:pt x="902" y="1213"/>
                      </a:lnTo>
                      <a:lnTo>
                        <a:pt x="901" y="1213"/>
                      </a:lnTo>
                      <a:lnTo>
                        <a:pt x="900" y="1214"/>
                      </a:lnTo>
                      <a:lnTo>
                        <a:pt x="899" y="1215"/>
                      </a:lnTo>
                      <a:lnTo>
                        <a:pt x="896" y="1215"/>
                      </a:lnTo>
                      <a:lnTo>
                        <a:pt x="896" y="1216"/>
                      </a:lnTo>
                      <a:lnTo>
                        <a:pt x="895" y="1217"/>
                      </a:lnTo>
                      <a:lnTo>
                        <a:pt x="894" y="1217"/>
                      </a:lnTo>
                      <a:lnTo>
                        <a:pt x="893" y="1215"/>
                      </a:lnTo>
                      <a:lnTo>
                        <a:pt x="892" y="1215"/>
                      </a:lnTo>
                      <a:lnTo>
                        <a:pt x="891" y="1215"/>
                      </a:lnTo>
                      <a:lnTo>
                        <a:pt x="890" y="1214"/>
                      </a:lnTo>
                      <a:lnTo>
                        <a:pt x="889" y="1214"/>
                      </a:lnTo>
                      <a:lnTo>
                        <a:pt x="889" y="1215"/>
                      </a:lnTo>
                      <a:lnTo>
                        <a:pt x="888" y="1216"/>
                      </a:lnTo>
                      <a:lnTo>
                        <a:pt x="889" y="1216"/>
                      </a:lnTo>
                      <a:lnTo>
                        <a:pt x="889" y="1217"/>
                      </a:lnTo>
                      <a:lnTo>
                        <a:pt x="889" y="1218"/>
                      </a:lnTo>
                      <a:lnTo>
                        <a:pt x="889" y="1220"/>
                      </a:lnTo>
                      <a:lnTo>
                        <a:pt x="889" y="1221"/>
                      </a:lnTo>
                      <a:lnTo>
                        <a:pt x="888" y="1222"/>
                      </a:lnTo>
                      <a:lnTo>
                        <a:pt x="888" y="1224"/>
                      </a:lnTo>
                      <a:lnTo>
                        <a:pt x="888" y="1225"/>
                      </a:lnTo>
                      <a:lnTo>
                        <a:pt x="889" y="1226"/>
                      </a:lnTo>
                      <a:lnTo>
                        <a:pt x="889" y="1227"/>
                      </a:lnTo>
                      <a:lnTo>
                        <a:pt x="890" y="1229"/>
                      </a:lnTo>
                      <a:lnTo>
                        <a:pt x="890" y="1230"/>
                      </a:lnTo>
                      <a:lnTo>
                        <a:pt x="890" y="1231"/>
                      </a:lnTo>
                      <a:lnTo>
                        <a:pt x="889" y="1231"/>
                      </a:lnTo>
                      <a:lnTo>
                        <a:pt x="888" y="1231"/>
                      </a:lnTo>
                      <a:lnTo>
                        <a:pt x="887" y="1230"/>
                      </a:lnTo>
                      <a:lnTo>
                        <a:pt x="886" y="1231"/>
                      </a:lnTo>
                      <a:lnTo>
                        <a:pt x="885" y="1232"/>
                      </a:lnTo>
                      <a:lnTo>
                        <a:pt x="884" y="1232"/>
                      </a:lnTo>
                      <a:lnTo>
                        <a:pt x="883" y="1231"/>
                      </a:lnTo>
                      <a:lnTo>
                        <a:pt x="883" y="1229"/>
                      </a:lnTo>
                      <a:lnTo>
                        <a:pt x="882" y="1229"/>
                      </a:lnTo>
                      <a:lnTo>
                        <a:pt x="881" y="1229"/>
                      </a:lnTo>
                      <a:lnTo>
                        <a:pt x="879" y="1228"/>
                      </a:lnTo>
                      <a:lnTo>
                        <a:pt x="878" y="1227"/>
                      </a:lnTo>
                      <a:lnTo>
                        <a:pt x="877" y="1226"/>
                      </a:lnTo>
                      <a:lnTo>
                        <a:pt x="876" y="1226"/>
                      </a:lnTo>
                      <a:lnTo>
                        <a:pt x="874" y="1226"/>
                      </a:lnTo>
                      <a:lnTo>
                        <a:pt x="873" y="1226"/>
                      </a:lnTo>
                      <a:lnTo>
                        <a:pt x="872" y="1226"/>
                      </a:lnTo>
                      <a:lnTo>
                        <a:pt x="871" y="1227"/>
                      </a:lnTo>
                      <a:lnTo>
                        <a:pt x="870" y="1227"/>
                      </a:lnTo>
                      <a:lnTo>
                        <a:pt x="869" y="1227"/>
                      </a:lnTo>
                      <a:lnTo>
                        <a:pt x="868" y="1228"/>
                      </a:lnTo>
                      <a:lnTo>
                        <a:pt x="867" y="1229"/>
                      </a:lnTo>
                      <a:lnTo>
                        <a:pt x="865" y="1229"/>
                      </a:lnTo>
                      <a:lnTo>
                        <a:pt x="864" y="1230"/>
                      </a:lnTo>
                      <a:lnTo>
                        <a:pt x="864" y="1231"/>
                      </a:lnTo>
                      <a:lnTo>
                        <a:pt x="864" y="1235"/>
                      </a:lnTo>
                      <a:lnTo>
                        <a:pt x="863" y="1236"/>
                      </a:lnTo>
                      <a:lnTo>
                        <a:pt x="862" y="1237"/>
                      </a:lnTo>
                      <a:lnTo>
                        <a:pt x="861" y="1240"/>
                      </a:lnTo>
                      <a:lnTo>
                        <a:pt x="860" y="1241"/>
                      </a:lnTo>
                      <a:lnTo>
                        <a:pt x="859" y="1242"/>
                      </a:lnTo>
                      <a:lnTo>
                        <a:pt x="858" y="1241"/>
                      </a:lnTo>
                      <a:lnTo>
                        <a:pt x="857" y="1241"/>
                      </a:lnTo>
                      <a:lnTo>
                        <a:pt x="857" y="1242"/>
                      </a:lnTo>
                      <a:lnTo>
                        <a:pt x="855" y="1242"/>
                      </a:lnTo>
                      <a:lnTo>
                        <a:pt x="854" y="1243"/>
                      </a:lnTo>
                      <a:lnTo>
                        <a:pt x="854" y="1244"/>
                      </a:lnTo>
                      <a:lnTo>
                        <a:pt x="853" y="1244"/>
                      </a:lnTo>
                      <a:lnTo>
                        <a:pt x="852" y="1244"/>
                      </a:lnTo>
                      <a:lnTo>
                        <a:pt x="852" y="1243"/>
                      </a:lnTo>
                      <a:lnTo>
                        <a:pt x="851" y="1243"/>
                      </a:lnTo>
                      <a:lnTo>
                        <a:pt x="851" y="1242"/>
                      </a:lnTo>
                      <a:lnTo>
                        <a:pt x="850" y="1242"/>
                      </a:lnTo>
                      <a:lnTo>
                        <a:pt x="850" y="1241"/>
                      </a:lnTo>
                      <a:lnTo>
                        <a:pt x="850" y="1240"/>
                      </a:lnTo>
                      <a:lnTo>
                        <a:pt x="850" y="1239"/>
                      </a:lnTo>
                      <a:lnTo>
                        <a:pt x="849" y="1239"/>
                      </a:lnTo>
                      <a:lnTo>
                        <a:pt x="848" y="1239"/>
                      </a:lnTo>
                      <a:lnTo>
                        <a:pt x="847" y="1239"/>
                      </a:lnTo>
                      <a:lnTo>
                        <a:pt x="847" y="1238"/>
                      </a:lnTo>
                      <a:lnTo>
                        <a:pt x="847" y="1237"/>
                      </a:lnTo>
                      <a:lnTo>
                        <a:pt x="846" y="1236"/>
                      </a:lnTo>
                      <a:lnTo>
                        <a:pt x="845" y="1236"/>
                      </a:lnTo>
                      <a:lnTo>
                        <a:pt x="844" y="1235"/>
                      </a:lnTo>
                      <a:lnTo>
                        <a:pt x="843" y="1234"/>
                      </a:lnTo>
                      <a:lnTo>
                        <a:pt x="842" y="1234"/>
                      </a:lnTo>
                      <a:lnTo>
                        <a:pt x="841" y="1234"/>
                      </a:lnTo>
                      <a:lnTo>
                        <a:pt x="840" y="1234"/>
                      </a:lnTo>
                      <a:lnTo>
                        <a:pt x="839" y="1233"/>
                      </a:lnTo>
                      <a:lnTo>
                        <a:pt x="838" y="1232"/>
                      </a:lnTo>
                      <a:lnTo>
                        <a:pt x="838" y="1231"/>
                      </a:lnTo>
                      <a:lnTo>
                        <a:pt x="838" y="1230"/>
                      </a:lnTo>
                      <a:lnTo>
                        <a:pt x="837" y="1230"/>
                      </a:lnTo>
                      <a:lnTo>
                        <a:pt x="836" y="1229"/>
                      </a:lnTo>
                      <a:lnTo>
                        <a:pt x="836" y="1228"/>
                      </a:lnTo>
                      <a:lnTo>
                        <a:pt x="835" y="1228"/>
                      </a:lnTo>
                      <a:lnTo>
                        <a:pt x="834" y="1227"/>
                      </a:lnTo>
                      <a:lnTo>
                        <a:pt x="833" y="1227"/>
                      </a:lnTo>
                      <a:lnTo>
                        <a:pt x="832" y="1227"/>
                      </a:lnTo>
                      <a:lnTo>
                        <a:pt x="831" y="1226"/>
                      </a:lnTo>
                      <a:lnTo>
                        <a:pt x="830" y="1226"/>
                      </a:lnTo>
                      <a:lnTo>
                        <a:pt x="828" y="1226"/>
                      </a:lnTo>
                      <a:lnTo>
                        <a:pt x="827" y="1226"/>
                      </a:lnTo>
                      <a:lnTo>
                        <a:pt x="826" y="1226"/>
                      </a:lnTo>
                      <a:lnTo>
                        <a:pt x="825" y="1227"/>
                      </a:lnTo>
                      <a:lnTo>
                        <a:pt x="824" y="1227"/>
                      </a:lnTo>
                      <a:lnTo>
                        <a:pt x="823" y="1227"/>
                      </a:lnTo>
                      <a:lnTo>
                        <a:pt x="821" y="1227"/>
                      </a:lnTo>
                      <a:lnTo>
                        <a:pt x="820" y="1227"/>
                      </a:lnTo>
                      <a:lnTo>
                        <a:pt x="818" y="1227"/>
                      </a:lnTo>
                      <a:lnTo>
                        <a:pt x="817" y="1227"/>
                      </a:lnTo>
                      <a:lnTo>
                        <a:pt x="814" y="1228"/>
                      </a:lnTo>
                      <a:lnTo>
                        <a:pt x="814" y="1229"/>
                      </a:lnTo>
                      <a:lnTo>
                        <a:pt x="812" y="1229"/>
                      </a:lnTo>
                      <a:lnTo>
                        <a:pt x="811" y="1229"/>
                      </a:lnTo>
                      <a:lnTo>
                        <a:pt x="810" y="1229"/>
                      </a:lnTo>
                      <a:lnTo>
                        <a:pt x="809" y="1229"/>
                      </a:lnTo>
                      <a:lnTo>
                        <a:pt x="808" y="1229"/>
                      </a:lnTo>
                      <a:lnTo>
                        <a:pt x="807" y="1229"/>
                      </a:lnTo>
                      <a:lnTo>
                        <a:pt x="806" y="1229"/>
                      </a:lnTo>
                      <a:lnTo>
                        <a:pt x="805" y="1229"/>
                      </a:lnTo>
                      <a:lnTo>
                        <a:pt x="803" y="1227"/>
                      </a:lnTo>
                      <a:lnTo>
                        <a:pt x="802" y="1227"/>
                      </a:lnTo>
                      <a:lnTo>
                        <a:pt x="800" y="1228"/>
                      </a:lnTo>
                      <a:lnTo>
                        <a:pt x="800" y="1229"/>
                      </a:lnTo>
                      <a:lnTo>
                        <a:pt x="801" y="1230"/>
                      </a:lnTo>
                      <a:lnTo>
                        <a:pt x="800" y="1230"/>
                      </a:lnTo>
                      <a:lnTo>
                        <a:pt x="799" y="1230"/>
                      </a:lnTo>
                      <a:lnTo>
                        <a:pt x="798" y="1230"/>
                      </a:lnTo>
                      <a:lnTo>
                        <a:pt x="798" y="1229"/>
                      </a:lnTo>
                      <a:lnTo>
                        <a:pt x="797" y="1228"/>
                      </a:lnTo>
                      <a:lnTo>
                        <a:pt x="796" y="1229"/>
                      </a:lnTo>
                      <a:lnTo>
                        <a:pt x="795" y="1229"/>
                      </a:lnTo>
                      <a:lnTo>
                        <a:pt x="794" y="1229"/>
                      </a:lnTo>
                      <a:lnTo>
                        <a:pt x="793" y="1228"/>
                      </a:lnTo>
                      <a:lnTo>
                        <a:pt x="793" y="1229"/>
                      </a:lnTo>
                      <a:lnTo>
                        <a:pt x="792" y="1229"/>
                      </a:lnTo>
                      <a:lnTo>
                        <a:pt x="791" y="1229"/>
                      </a:lnTo>
                      <a:lnTo>
                        <a:pt x="789" y="1228"/>
                      </a:lnTo>
                      <a:lnTo>
                        <a:pt x="788" y="1228"/>
                      </a:lnTo>
                      <a:lnTo>
                        <a:pt x="787" y="1227"/>
                      </a:lnTo>
                      <a:lnTo>
                        <a:pt x="787" y="1228"/>
                      </a:lnTo>
                      <a:lnTo>
                        <a:pt x="787" y="1229"/>
                      </a:lnTo>
                      <a:lnTo>
                        <a:pt x="787" y="1230"/>
                      </a:lnTo>
                      <a:lnTo>
                        <a:pt x="788" y="1230"/>
                      </a:lnTo>
                      <a:lnTo>
                        <a:pt x="789" y="1231"/>
                      </a:lnTo>
                      <a:lnTo>
                        <a:pt x="789" y="1232"/>
                      </a:lnTo>
                      <a:lnTo>
                        <a:pt x="790" y="1233"/>
                      </a:lnTo>
                      <a:lnTo>
                        <a:pt x="789" y="1235"/>
                      </a:lnTo>
                      <a:lnTo>
                        <a:pt x="789" y="1237"/>
                      </a:lnTo>
                      <a:lnTo>
                        <a:pt x="788" y="1238"/>
                      </a:lnTo>
                      <a:lnTo>
                        <a:pt x="787" y="1239"/>
                      </a:lnTo>
                      <a:lnTo>
                        <a:pt x="786" y="1240"/>
                      </a:lnTo>
                      <a:lnTo>
                        <a:pt x="786" y="1241"/>
                      </a:lnTo>
                      <a:lnTo>
                        <a:pt x="785" y="1242"/>
                      </a:lnTo>
                      <a:lnTo>
                        <a:pt x="785" y="1243"/>
                      </a:lnTo>
                      <a:lnTo>
                        <a:pt x="783" y="1245"/>
                      </a:lnTo>
                      <a:lnTo>
                        <a:pt x="782" y="1246"/>
                      </a:lnTo>
                      <a:lnTo>
                        <a:pt x="780" y="1247"/>
                      </a:lnTo>
                      <a:lnTo>
                        <a:pt x="779" y="1248"/>
                      </a:lnTo>
                      <a:lnTo>
                        <a:pt x="779" y="1249"/>
                      </a:lnTo>
                      <a:lnTo>
                        <a:pt x="779" y="1250"/>
                      </a:lnTo>
                      <a:lnTo>
                        <a:pt x="779" y="1251"/>
                      </a:lnTo>
                      <a:lnTo>
                        <a:pt x="778" y="1252"/>
                      </a:lnTo>
                      <a:lnTo>
                        <a:pt x="777" y="1252"/>
                      </a:lnTo>
                      <a:lnTo>
                        <a:pt x="776" y="1253"/>
                      </a:lnTo>
                      <a:lnTo>
                        <a:pt x="775" y="1253"/>
                      </a:lnTo>
                      <a:lnTo>
                        <a:pt x="774" y="1254"/>
                      </a:lnTo>
                      <a:lnTo>
                        <a:pt x="773" y="1254"/>
                      </a:lnTo>
                      <a:lnTo>
                        <a:pt x="772" y="1255"/>
                      </a:lnTo>
                      <a:lnTo>
                        <a:pt x="771" y="1255"/>
                      </a:lnTo>
                      <a:lnTo>
                        <a:pt x="770" y="1256"/>
                      </a:lnTo>
                      <a:lnTo>
                        <a:pt x="769" y="1256"/>
                      </a:lnTo>
                      <a:lnTo>
                        <a:pt x="768" y="1255"/>
                      </a:lnTo>
                      <a:lnTo>
                        <a:pt x="767" y="1255"/>
                      </a:lnTo>
                      <a:lnTo>
                        <a:pt x="766" y="1256"/>
                      </a:lnTo>
                      <a:lnTo>
                        <a:pt x="766" y="1257"/>
                      </a:lnTo>
                      <a:lnTo>
                        <a:pt x="762" y="1259"/>
                      </a:lnTo>
                      <a:lnTo>
                        <a:pt x="761" y="1260"/>
                      </a:lnTo>
                      <a:lnTo>
                        <a:pt x="760" y="1260"/>
                      </a:lnTo>
                      <a:lnTo>
                        <a:pt x="759" y="1261"/>
                      </a:lnTo>
                      <a:lnTo>
                        <a:pt x="759" y="1262"/>
                      </a:lnTo>
                      <a:lnTo>
                        <a:pt x="759" y="1263"/>
                      </a:lnTo>
                      <a:lnTo>
                        <a:pt x="758" y="1264"/>
                      </a:lnTo>
                      <a:lnTo>
                        <a:pt x="757" y="1265"/>
                      </a:lnTo>
                      <a:lnTo>
                        <a:pt x="756" y="1265"/>
                      </a:lnTo>
                      <a:lnTo>
                        <a:pt x="755" y="1265"/>
                      </a:lnTo>
                      <a:lnTo>
                        <a:pt x="754" y="1265"/>
                      </a:lnTo>
                      <a:lnTo>
                        <a:pt x="753" y="1266"/>
                      </a:lnTo>
                      <a:lnTo>
                        <a:pt x="752" y="1266"/>
                      </a:lnTo>
                      <a:lnTo>
                        <a:pt x="751" y="1266"/>
                      </a:lnTo>
                      <a:lnTo>
                        <a:pt x="750" y="1265"/>
                      </a:lnTo>
                      <a:lnTo>
                        <a:pt x="749" y="1266"/>
                      </a:lnTo>
                      <a:lnTo>
                        <a:pt x="750" y="1267"/>
                      </a:lnTo>
                      <a:lnTo>
                        <a:pt x="749" y="1269"/>
                      </a:lnTo>
                      <a:lnTo>
                        <a:pt x="749" y="1270"/>
                      </a:lnTo>
                      <a:lnTo>
                        <a:pt x="748" y="1270"/>
                      </a:lnTo>
                      <a:lnTo>
                        <a:pt x="747" y="1272"/>
                      </a:lnTo>
                      <a:lnTo>
                        <a:pt x="715" y="1260"/>
                      </a:lnTo>
                      <a:lnTo>
                        <a:pt x="712" y="1258"/>
                      </a:lnTo>
                      <a:lnTo>
                        <a:pt x="692" y="1251"/>
                      </a:lnTo>
                      <a:lnTo>
                        <a:pt x="691" y="1251"/>
                      </a:lnTo>
                      <a:lnTo>
                        <a:pt x="626" y="1226"/>
                      </a:lnTo>
                      <a:lnTo>
                        <a:pt x="600" y="1216"/>
                      </a:lnTo>
                      <a:lnTo>
                        <a:pt x="541" y="1194"/>
                      </a:lnTo>
                      <a:lnTo>
                        <a:pt x="513" y="1182"/>
                      </a:lnTo>
                      <a:lnTo>
                        <a:pt x="467" y="1160"/>
                      </a:lnTo>
                      <a:lnTo>
                        <a:pt x="454" y="1154"/>
                      </a:lnTo>
                      <a:lnTo>
                        <a:pt x="432" y="1143"/>
                      </a:lnTo>
                      <a:lnTo>
                        <a:pt x="366" y="1112"/>
                      </a:lnTo>
                      <a:lnTo>
                        <a:pt x="352" y="1110"/>
                      </a:lnTo>
                      <a:lnTo>
                        <a:pt x="344" y="1108"/>
                      </a:lnTo>
                      <a:lnTo>
                        <a:pt x="296" y="1101"/>
                      </a:lnTo>
                      <a:lnTo>
                        <a:pt x="274" y="1097"/>
                      </a:lnTo>
                      <a:lnTo>
                        <a:pt x="246" y="1092"/>
                      </a:lnTo>
                      <a:lnTo>
                        <a:pt x="245" y="1091"/>
                      </a:lnTo>
                      <a:lnTo>
                        <a:pt x="193" y="1084"/>
                      </a:lnTo>
                      <a:lnTo>
                        <a:pt x="175" y="1080"/>
                      </a:lnTo>
                      <a:lnTo>
                        <a:pt x="123" y="1072"/>
                      </a:lnTo>
                      <a:lnTo>
                        <a:pt x="100" y="1063"/>
                      </a:lnTo>
                      <a:lnTo>
                        <a:pt x="7" y="1028"/>
                      </a:lnTo>
                      <a:lnTo>
                        <a:pt x="0" y="1026"/>
                      </a:lnTo>
                      <a:lnTo>
                        <a:pt x="1" y="1025"/>
                      </a:lnTo>
                      <a:lnTo>
                        <a:pt x="1" y="1024"/>
                      </a:lnTo>
                      <a:lnTo>
                        <a:pt x="2" y="1023"/>
                      </a:lnTo>
                      <a:lnTo>
                        <a:pt x="3" y="1022"/>
                      </a:lnTo>
                      <a:lnTo>
                        <a:pt x="6" y="1019"/>
                      </a:lnTo>
                      <a:lnTo>
                        <a:pt x="6" y="1018"/>
                      </a:lnTo>
                      <a:lnTo>
                        <a:pt x="8" y="1015"/>
                      </a:lnTo>
                      <a:lnTo>
                        <a:pt x="7" y="1015"/>
                      </a:lnTo>
                      <a:lnTo>
                        <a:pt x="7" y="1014"/>
                      </a:lnTo>
                      <a:lnTo>
                        <a:pt x="6" y="1013"/>
                      </a:lnTo>
                      <a:lnTo>
                        <a:pt x="6" y="1012"/>
                      </a:lnTo>
                      <a:lnTo>
                        <a:pt x="6" y="1011"/>
                      </a:lnTo>
                      <a:lnTo>
                        <a:pt x="6" y="1010"/>
                      </a:lnTo>
                      <a:lnTo>
                        <a:pt x="4" y="1007"/>
                      </a:lnTo>
                      <a:lnTo>
                        <a:pt x="5" y="1006"/>
                      </a:lnTo>
                      <a:lnTo>
                        <a:pt x="5" y="1005"/>
                      </a:lnTo>
                      <a:lnTo>
                        <a:pt x="5" y="1004"/>
                      </a:lnTo>
                      <a:lnTo>
                        <a:pt x="6" y="1004"/>
                      </a:lnTo>
                      <a:lnTo>
                        <a:pt x="6" y="1003"/>
                      </a:lnTo>
                      <a:lnTo>
                        <a:pt x="8" y="1001"/>
                      </a:lnTo>
                      <a:lnTo>
                        <a:pt x="8" y="999"/>
                      </a:lnTo>
                      <a:lnTo>
                        <a:pt x="8" y="998"/>
                      </a:lnTo>
                      <a:lnTo>
                        <a:pt x="9" y="996"/>
                      </a:lnTo>
                      <a:lnTo>
                        <a:pt x="10" y="996"/>
                      </a:lnTo>
                      <a:lnTo>
                        <a:pt x="11" y="995"/>
                      </a:lnTo>
                      <a:lnTo>
                        <a:pt x="11" y="994"/>
                      </a:lnTo>
                      <a:lnTo>
                        <a:pt x="12" y="994"/>
                      </a:lnTo>
                      <a:lnTo>
                        <a:pt x="12" y="993"/>
                      </a:lnTo>
                      <a:lnTo>
                        <a:pt x="13" y="992"/>
                      </a:lnTo>
                      <a:lnTo>
                        <a:pt x="13" y="991"/>
                      </a:lnTo>
                      <a:lnTo>
                        <a:pt x="14" y="990"/>
                      </a:lnTo>
                      <a:lnTo>
                        <a:pt x="15" y="989"/>
                      </a:lnTo>
                      <a:lnTo>
                        <a:pt x="15" y="988"/>
                      </a:lnTo>
                      <a:lnTo>
                        <a:pt x="15" y="987"/>
                      </a:lnTo>
                      <a:lnTo>
                        <a:pt x="17" y="986"/>
                      </a:lnTo>
                      <a:lnTo>
                        <a:pt x="18" y="986"/>
                      </a:lnTo>
                      <a:lnTo>
                        <a:pt x="18" y="985"/>
                      </a:lnTo>
                      <a:lnTo>
                        <a:pt x="19" y="985"/>
                      </a:lnTo>
                      <a:lnTo>
                        <a:pt x="20" y="984"/>
                      </a:lnTo>
                      <a:lnTo>
                        <a:pt x="21" y="983"/>
                      </a:lnTo>
                      <a:lnTo>
                        <a:pt x="22" y="983"/>
                      </a:lnTo>
                      <a:lnTo>
                        <a:pt x="24" y="982"/>
                      </a:lnTo>
                      <a:lnTo>
                        <a:pt x="25" y="981"/>
                      </a:lnTo>
                      <a:lnTo>
                        <a:pt x="26" y="980"/>
                      </a:lnTo>
                      <a:lnTo>
                        <a:pt x="26" y="979"/>
                      </a:lnTo>
                      <a:lnTo>
                        <a:pt x="27" y="979"/>
                      </a:lnTo>
                      <a:lnTo>
                        <a:pt x="28" y="978"/>
                      </a:lnTo>
                      <a:lnTo>
                        <a:pt x="28" y="977"/>
                      </a:lnTo>
                      <a:lnTo>
                        <a:pt x="30" y="977"/>
                      </a:lnTo>
                      <a:lnTo>
                        <a:pt x="31" y="977"/>
                      </a:lnTo>
                      <a:lnTo>
                        <a:pt x="32" y="977"/>
                      </a:lnTo>
                      <a:lnTo>
                        <a:pt x="33" y="976"/>
                      </a:lnTo>
                      <a:lnTo>
                        <a:pt x="34" y="976"/>
                      </a:lnTo>
                      <a:lnTo>
                        <a:pt x="36" y="975"/>
                      </a:lnTo>
                      <a:lnTo>
                        <a:pt x="37" y="974"/>
                      </a:lnTo>
                      <a:lnTo>
                        <a:pt x="38" y="974"/>
                      </a:lnTo>
                      <a:lnTo>
                        <a:pt x="39" y="973"/>
                      </a:lnTo>
                      <a:lnTo>
                        <a:pt x="40" y="973"/>
                      </a:lnTo>
                      <a:lnTo>
                        <a:pt x="42" y="972"/>
                      </a:lnTo>
                      <a:lnTo>
                        <a:pt x="42" y="971"/>
                      </a:lnTo>
                      <a:lnTo>
                        <a:pt x="43" y="970"/>
                      </a:lnTo>
                      <a:lnTo>
                        <a:pt x="43" y="969"/>
                      </a:lnTo>
                      <a:lnTo>
                        <a:pt x="44" y="969"/>
                      </a:lnTo>
                      <a:lnTo>
                        <a:pt x="45" y="968"/>
                      </a:lnTo>
                      <a:lnTo>
                        <a:pt x="46" y="968"/>
                      </a:lnTo>
                      <a:lnTo>
                        <a:pt x="47" y="967"/>
                      </a:lnTo>
                      <a:lnTo>
                        <a:pt x="48" y="968"/>
                      </a:lnTo>
                      <a:lnTo>
                        <a:pt x="48" y="967"/>
                      </a:lnTo>
                      <a:lnTo>
                        <a:pt x="49" y="967"/>
                      </a:lnTo>
                      <a:lnTo>
                        <a:pt x="50" y="967"/>
                      </a:lnTo>
                      <a:lnTo>
                        <a:pt x="51" y="967"/>
                      </a:lnTo>
                      <a:lnTo>
                        <a:pt x="52" y="966"/>
                      </a:lnTo>
                      <a:lnTo>
                        <a:pt x="53" y="966"/>
                      </a:lnTo>
                      <a:lnTo>
                        <a:pt x="54" y="966"/>
                      </a:lnTo>
                      <a:lnTo>
                        <a:pt x="55" y="966"/>
                      </a:lnTo>
                      <a:lnTo>
                        <a:pt x="56" y="966"/>
                      </a:lnTo>
                      <a:lnTo>
                        <a:pt x="58" y="965"/>
                      </a:lnTo>
                      <a:lnTo>
                        <a:pt x="58" y="964"/>
                      </a:lnTo>
                      <a:lnTo>
                        <a:pt x="59" y="963"/>
                      </a:lnTo>
                      <a:lnTo>
                        <a:pt x="59" y="964"/>
                      </a:lnTo>
                      <a:lnTo>
                        <a:pt x="60" y="965"/>
                      </a:lnTo>
                      <a:lnTo>
                        <a:pt x="61" y="964"/>
                      </a:lnTo>
                      <a:lnTo>
                        <a:pt x="61" y="963"/>
                      </a:lnTo>
                      <a:lnTo>
                        <a:pt x="61" y="962"/>
                      </a:lnTo>
                      <a:lnTo>
                        <a:pt x="61" y="961"/>
                      </a:lnTo>
                      <a:lnTo>
                        <a:pt x="62" y="961"/>
                      </a:lnTo>
                      <a:lnTo>
                        <a:pt x="63" y="961"/>
                      </a:lnTo>
                      <a:lnTo>
                        <a:pt x="63" y="959"/>
                      </a:lnTo>
                      <a:lnTo>
                        <a:pt x="64" y="958"/>
                      </a:lnTo>
                      <a:lnTo>
                        <a:pt x="65" y="959"/>
                      </a:lnTo>
                      <a:lnTo>
                        <a:pt x="66" y="958"/>
                      </a:lnTo>
                      <a:lnTo>
                        <a:pt x="66" y="957"/>
                      </a:lnTo>
                      <a:lnTo>
                        <a:pt x="67" y="957"/>
                      </a:lnTo>
                      <a:lnTo>
                        <a:pt x="67" y="956"/>
                      </a:lnTo>
                      <a:lnTo>
                        <a:pt x="67" y="955"/>
                      </a:lnTo>
                      <a:lnTo>
                        <a:pt x="67" y="954"/>
                      </a:lnTo>
                      <a:lnTo>
                        <a:pt x="68" y="954"/>
                      </a:lnTo>
                      <a:lnTo>
                        <a:pt x="68" y="953"/>
                      </a:lnTo>
                      <a:lnTo>
                        <a:pt x="69" y="952"/>
                      </a:lnTo>
                      <a:lnTo>
                        <a:pt x="69" y="951"/>
                      </a:lnTo>
                      <a:lnTo>
                        <a:pt x="69" y="950"/>
                      </a:lnTo>
                      <a:lnTo>
                        <a:pt x="69" y="949"/>
                      </a:lnTo>
                      <a:lnTo>
                        <a:pt x="69" y="948"/>
                      </a:lnTo>
                      <a:lnTo>
                        <a:pt x="70" y="947"/>
                      </a:lnTo>
                      <a:lnTo>
                        <a:pt x="70" y="946"/>
                      </a:lnTo>
                      <a:lnTo>
                        <a:pt x="69" y="945"/>
                      </a:lnTo>
                      <a:lnTo>
                        <a:pt x="68" y="944"/>
                      </a:lnTo>
                      <a:lnTo>
                        <a:pt x="67" y="944"/>
                      </a:lnTo>
                      <a:lnTo>
                        <a:pt x="67" y="943"/>
                      </a:lnTo>
                      <a:lnTo>
                        <a:pt x="67" y="942"/>
                      </a:lnTo>
                      <a:lnTo>
                        <a:pt x="66" y="941"/>
                      </a:lnTo>
                      <a:lnTo>
                        <a:pt x="66" y="940"/>
                      </a:lnTo>
                      <a:lnTo>
                        <a:pt x="66" y="939"/>
                      </a:lnTo>
                      <a:lnTo>
                        <a:pt x="66" y="938"/>
                      </a:lnTo>
                      <a:lnTo>
                        <a:pt x="65" y="937"/>
                      </a:lnTo>
                      <a:lnTo>
                        <a:pt x="65" y="938"/>
                      </a:lnTo>
                      <a:lnTo>
                        <a:pt x="64" y="937"/>
                      </a:lnTo>
                      <a:lnTo>
                        <a:pt x="64" y="936"/>
                      </a:lnTo>
                      <a:lnTo>
                        <a:pt x="64" y="935"/>
                      </a:lnTo>
                      <a:lnTo>
                        <a:pt x="64" y="934"/>
                      </a:lnTo>
                      <a:lnTo>
                        <a:pt x="64" y="933"/>
                      </a:lnTo>
                      <a:lnTo>
                        <a:pt x="64" y="932"/>
                      </a:lnTo>
                      <a:lnTo>
                        <a:pt x="63" y="932"/>
                      </a:lnTo>
                      <a:lnTo>
                        <a:pt x="62" y="931"/>
                      </a:lnTo>
                      <a:lnTo>
                        <a:pt x="61" y="931"/>
                      </a:lnTo>
                      <a:lnTo>
                        <a:pt x="60" y="930"/>
                      </a:lnTo>
                      <a:lnTo>
                        <a:pt x="60" y="929"/>
                      </a:lnTo>
                      <a:lnTo>
                        <a:pt x="59" y="928"/>
                      </a:lnTo>
                      <a:lnTo>
                        <a:pt x="58" y="927"/>
                      </a:lnTo>
                      <a:lnTo>
                        <a:pt x="58" y="926"/>
                      </a:lnTo>
                      <a:lnTo>
                        <a:pt x="58" y="925"/>
                      </a:lnTo>
                      <a:lnTo>
                        <a:pt x="58" y="923"/>
                      </a:lnTo>
                      <a:lnTo>
                        <a:pt x="57" y="923"/>
                      </a:lnTo>
                      <a:lnTo>
                        <a:pt x="56" y="921"/>
                      </a:lnTo>
                      <a:lnTo>
                        <a:pt x="55" y="921"/>
                      </a:lnTo>
                      <a:lnTo>
                        <a:pt x="54" y="919"/>
                      </a:lnTo>
                      <a:lnTo>
                        <a:pt x="54" y="918"/>
                      </a:lnTo>
                      <a:lnTo>
                        <a:pt x="54" y="916"/>
                      </a:lnTo>
                      <a:lnTo>
                        <a:pt x="54" y="915"/>
                      </a:lnTo>
                      <a:lnTo>
                        <a:pt x="55" y="914"/>
                      </a:lnTo>
                      <a:lnTo>
                        <a:pt x="56" y="913"/>
                      </a:lnTo>
                      <a:lnTo>
                        <a:pt x="55" y="912"/>
                      </a:lnTo>
                      <a:lnTo>
                        <a:pt x="56" y="912"/>
                      </a:lnTo>
                      <a:lnTo>
                        <a:pt x="55" y="910"/>
                      </a:lnTo>
                      <a:lnTo>
                        <a:pt x="55" y="909"/>
                      </a:lnTo>
                      <a:lnTo>
                        <a:pt x="55" y="907"/>
                      </a:lnTo>
                      <a:lnTo>
                        <a:pt x="56" y="907"/>
                      </a:lnTo>
                      <a:lnTo>
                        <a:pt x="56" y="906"/>
                      </a:lnTo>
                      <a:lnTo>
                        <a:pt x="57" y="906"/>
                      </a:lnTo>
                      <a:lnTo>
                        <a:pt x="57" y="905"/>
                      </a:lnTo>
                      <a:lnTo>
                        <a:pt x="58" y="904"/>
                      </a:lnTo>
                      <a:lnTo>
                        <a:pt x="59" y="904"/>
                      </a:lnTo>
                      <a:lnTo>
                        <a:pt x="60" y="904"/>
                      </a:lnTo>
                      <a:lnTo>
                        <a:pt x="60" y="903"/>
                      </a:lnTo>
                      <a:lnTo>
                        <a:pt x="59" y="902"/>
                      </a:lnTo>
                      <a:lnTo>
                        <a:pt x="60" y="900"/>
                      </a:lnTo>
                      <a:lnTo>
                        <a:pt x="61" y="900"/>
                      </a:lnTo>
                      <a:lnTo>
                        <a:pt x="60" y="899"/>
                      </a:lnTo>
                      <a:lnTo>
                        <a:pt x="60" y="898"/>
                      </a:lnTo>
                      <a:lnTo>
                        <a:pt x="60" y="897"/>
                      </a:lnTo>
                      <a:lnTo>
                        <a:pt x="60" y="896"/>
                      </a:lnTo>
                      <a:lnTo>
                        <a:pt x="61" y="896"/>
                      </a:lnTo>
                      <a:lnTo>
                        <a:pt x="61" y="895"/>
                      </a:lnTo>
                      <a:lnTo>
                        <a:pt x="62" y="894"/>
                      </a:lnTo>
                      <a:lnTo>
                        <a:pt x="62" y="893"/>
                      </a:lnTo>
                      <a:lnTo>
                        <a:pt x="62" y="892"/>
                      </a:lnTo>
                      <a:lnTo>
                        <a:pt x="63" y="891"/>
                      </a:lnTo>
                      <a:lnTo>
                        <a:pt x="63" y="890"/>
                      </a:lnTo>
                      <a:lnTo>
                        <a:pt x="64" y="889"/>
                      </a:lnTo>
                      <a:lnTo>
                        <a:pt x="65" y="888"/>
                      </a:lnTo>
                      <a:lnTo>
                        <a:pt x="66" y="888"/>
                      </a:lnTo>
                      <a:lnTo>
                        <a:pt x="67" y="888"/>
                      </a:lnTo>
                      <a:lnTo>
                        <a:pt x="67" y="886"/>
                      </a:lnTo>
                      <a:lnTo>
                        <a:pt x="67" y="885"/>
                      </a:lnTo>
                      <a:lnTo>
                        <a:pt x="68" y="885"/>
                      </a:lnTo>
                      <a:lnTo>
                        <a:pt x="69" y="884"/>
                      </a:lnTo>
                      <a:lnTo>
                        <a:pt x="69" y="883"/>
                      </a:lnTo>
                      <a:lnTo>
                        <a:pt x="71" y="882"/>
                      </a:lnTo>
                      <a:lnTo>
                        <a:pt x="72" y="880"/>
                      </a:lnTo>
                      <a:lnTo>
                        <a:pt x="73" y="880"/>
                      </a:lnTo>
                      <a:lnTo>
                        <a:pt x="73" y="879"/>
                      </a:lnTo>
                      <a:lnTo>
                        <a:pt x="74" y="878"/>
                      </a:lnTo>
                      <a:lnTo>
                        <a:pt x="74" y="877"/>
                      </a:lnTo>
                      <a:lnTo>
                        <a:pt x="74" y="876"/>
                      </a:lnTo>
                      <a:lnTo>
                        <a:pt x="75" y="876"/>
                      </a:lnTo>
                      <a:lnTo>
                        <a:pt x="76" y="876"/>
                      </a:lnTo>
                      <a:lnTo>
                        <a:pt x="77" y="875"/>
                      </a:lnTo>
                      <a:lnTo>
                        <a:pt x="77" y="874"/>
                      </a:lnTo>
                      <a:lnTo>
                        <a:pt x="78" y="873"/>
                      </a:lnTo>
                      <a:lnTo>
                        <a:pt x="79" y="873"/>
                      </a:lnTo>
                      <a:lnTo>
                        <a:pt x="79" y="872"/>
                      </a:lnTo>
                      <a:lnTo>
                        <a:pt x="78" y="872"/>
                      </a:lnTo>
                      <a:lnTo>
                        <a:pt x="80" y="871"/>
                      </a:lnTo>
                      <a:lnTo>
                        <a:pt x="80" y="870"/>
                      </a:lnTo>
                      <a:lnTo>
                        <a:pt x="80" y="869"/>
                      </a:lnTo>
                      <a:lnTo>
                        <a:pt x="80" y="868"/>
                      </a:lnTo>
                      <a:lnTo>
                        <a:pt x="80" y="867"/>
                      </a:lnTo>
                      <a:lnTo>
                        <a:pt x="81" y="866"/>
                      </a:lnTo>
                      <a:lnTo>
                        <a:pt x="82" y="866"/>
                      </a:lnTo>
                      <a:lnTo>
                        <a:pt x="83" y="866"/>
                      </a:lnTo>
                      <a:lnTo>
                        <a:pt x="82" y="865"/>
                      </a:lnTo>
                      <a:lnTo>
                        <a:pt x="82" y="864"/>
                      </a:lnTo>
                      <a:lnTo>
                        <a:pt x="82" y="863"/>
                      </a:lnTo>
                      <a:lnTo>
                        <a:pt x="81" y="863"/>
                      </a:lnTo>
                      <a:lnTo>
                        <a:pt x="81" y="861"/>
                      </a:lnTo>
                      <a:lnTo>
                        <a:pt x="82" y="859"/>
                      </a:lnTo>
                      <a:lnTo>
                        <a:pt x="84" y="858"/>
                      </a:lnTo>
                      <a:lnTo>
                        <a:pt x="83" y="857"/>
                      </a:lnTo>
                      <a:lnTo>
                        <a:pt x="83" y="856"/>
                      </a:lnTo>
                      <a:lnTo>
                        <a:pt x="83" y="855"/>
                      </a:lnTo>
                      <a:lnTo>
                        <a:pt x="83" y="854"/>
                      </a:lnTo>
                      <a:lnTo>
                        <a:pt x="83" y="853"/>
                      </a:lnTo>
                      <a:lnTo>
                        <a:pt x="82" y="852"/>
                      </a:lnTo>
                      <a:lnTo>
                        <a:pt x="82" y="851"/>
                      </a:lnTo>
                      <a:lnTo>
                        <a:pt x="82" y="850"/>
                      </a:lnTo>
                      <a:lnTo>
                        <a:pt x="82" y="849"/>
                      </a:lnTo>
                      <a:lnTo>
                        <a:pt x="83" y="848"/>
                      </a:lnTo>
                      <a:lnTo>
                        <a:pt x="82" y="848"/>
                      </a:lnTo>
                      <a:lnTo>
                        <a:pt x="83" y="846"/>
                      </a:lnTo>
                      <a:lnTo>
                        <a:pt x="83" y="845"/>
                      </a:lnTo>
                      <a:lnTo>
                        <a:pt x="83" y="844"/>
                      </a:lnTo>
                      <a:lnTo>
                        <a:pt x="83" y="843"/>
                      </a:lnTo>
                      <a:lnTo>
                        <a:pt x="84" y="843"/>
                      </a:lnTo>
                      <a:lnTo>
                        <a:pt x="84" y="842"/>
                      </a:lnTo>
                      <a:lnTo>
                        <a:pt x="85" y="841"/>
                      </a:lnTo>
                      <a:lnTo>
                        <a:pt x="85" y="840"/>
                      </a:lnTo>
                      <a:lnTo>
                        <a:pt x="85" y="839"/>
                      </a:lnTo>
                      <a:lnTo>
                        <a:pt x="86" y="838"/>
                      </a:lnTo>
                      <a:lnTo>
                        <a:pt x="86" y="837"/>
                      </a:lnTo>
                      <a:lnTo>
                        <a:pt x="87" y="836"/>
                      </a:lnTo>
                      <a:lnTo>
                        <a:pt x="87" y="835"/>
                      </a:lnTo>
                      <a:lnTo>
                        <a:pt x="88" y="833"/>
                      </a:lnTo>
                      <a:lnTo>
                        <a:pt x="88" y="832"/>
                      </a:lnTo>
                      <a:lnTo>
                        <a:pt x="89" y="831"/>
                      </a:lnTo>
                      <a:lnTo>
                        <a:pt x="89" y="830"/>
                      </a:lnTo>
                      <a:lnTo>
                        <a:pt x="89" y="829"/>
                      </a:lnTo>
                      <a:lnTo>
                        <a:pt x="90" y="829"/>
                      </a:lnTo>
                      <a:lnTo>
                        <a:pt x="91" y="828"/>
                      </a:lnTo>
                      <a:lnTo>
                        <a:pt x="91" y="827"/>
                      </a:lnTo>
                      <a:lnTo>
                        <a:pt x="91" y="826"/>
                      </a:lnTo>
                      <a:lnTo>
                        <a:pt x="92" y="825"/>
                      </a:lnTo>
                      <a:lnTo>
                        <a:pt x="91" y="824"/>
                      </a:lnTo>
                      <a:lnTo>
                        <a:pt x="91" y="823"/>
                      </a:lnTo>
                      <a:lnTo>
                        <a:pt x="92" y="821"/>
                      </a:lnTo>
                      <a:lnTo>
                        <a:pt x="91" y="821"/>
                      </a:lnTo>
                      <a:lnTo>
                        <a:pt x="91" y="819"/>
                      </a:lnTo>
                      <a:lnTo>
                        <a:pt x="91" y="818"/>
                      </a:lnTo>
                      <a:lnTo>
                        <a:pt x="90" y="818"/>
                      </a:lnTo>
                      <a:lnTo>
                        <a:pt x="91" y="817"/>
                      </a:lnTo>
                      <a:lnTo>
                        <a:pt x="90" y="816"/>
                      </a:lnTo>
                      <a:lnTo>
                        <a:pt x="90" y="815"/>
                      </a:lnTo>
                      <a:lnTo>
                        <a:pt x="89" y="814"/>
                      </a:lnTo>
                      <a:lnTo>
                        <a:pt x="90" y="813"/>
                      </a:lnTo>
                      <a:lnTo>
                        <a:pt x="90" y="812"/>
                      </a:lnTo>
                      <a:lnTo>
                        <a:pt x="91" y="812"/>
                      </a:lnTo>
                      <a:lnTo>
                        <a:pt x="92" y="811"/>
                      </a:lnTo>
                      <a:lnTo>
                        <a:pt x="93" y="811"/>
                      </a:lnTo>
                      <a:lnTo>
                        <a:pt x="93" y="812"/>
                      </a:lnTo>
                      <a:lnTo>
                        <a:pt x="94" y="811"/>
                      </a:lnTo>
                      <a:lnTo>
                        <a:pt x="95" y="811"/>
                      </a:lnTo>
                      <a:lnTo>
                        <a:pt x="96" y="810"/>
                      </a:lnTo>
                      <a:lnTo>
                        <a:pt x="96" y="807"/>
                      </a:lnTo>
                      <a:lnTo>
                        <a:pt x="98" y="808"/>
                      </a:lnTo>
                      <a:lnTo>
                        <a:pt x="99" y="807"/>
                      </a:lnTo>
                      <a:lnTo>
                        <a:pt x="100" y="807"/>
                      </a:lnTo>
                      <a:lnTo>
                        <a:pt x="100" y="806"/>
                      </a:lnTo>
                      <a:lnTo>
                        <a:pt x="101" y="806"/>
                      </a:lnTo>
                      <a:lnTo>
                        <a:pt x="102" y="806"/>
                      </a:lnTo>
                      <a:lnTo>
                        <a:pt x="102" y="805"/>
                      </a:lnTo>
                      <a:lnTo>
                        <a:pt x="103" y="804"/>
                      </a:lnTo>
                      <a:lnTo>
                        <a:pt x="104" y="805"/>
                      </a:lnTo>
                      <a:lnTo>
                        <a:pt x="104" y="804"/>
                      </a:lnTo>
                      <a:lnTo>
                        <a:pt x="105" y="803"/>
                      </a:lnTo>
                      <a:lnTo>
                        <a:pt x="105" y="802"/>
                      </a:lnTo>
                      <a:lnTo>
                        <a:pt x="106" y="802"/>
                      </a:lnTo>
                      <a:lnTo>
                        <a:pt x="106" y="801"/>
                      </a:lnTo>
                      <a:lnTo>
                        <a:pt x="107" y="801"/>
                      </a:lnTo>
                      <a:lnTo>
                        <a:pt x="107" y="800"/>
                      </a:lnTo>
                      <a:lnTo>
                        <a:pt x="108" y="801"/>
                      </a:lnTo>
                      <a:lnTo>
                        <a:pt x="109" y="802"/>
                      </a:lnTo>
                      <a:lnTo>
                        <a:pt x="110" y="800"/>
                      </a:lnTo>
                      <a:lnTo>
                        <a:pt x="112" y="800"/>
                      </a:lnTo>
                      <a:lnTo>
                        <a:pt x="113" y="801"/>
                      </a:lnTo>
                      <a:lnTo>
                        <a:pt x="114" y="800"/>
                      </a:lnTo>
                      <a:lnTo>
                        <a:pt x="115" y="801"/>
                      </a:lnTo>
                      <a:lnTo>
                        <a:pt x="116" y="800"/>
                      </a:lnTo>
                      <a:lnTo>
                        <a:pt x="118" y="798"/>
                      </a:lnTo>
                      <a:lnTo>
                        <a:pt x="118" y="796"/>
                      </a:lnTo>
                      <a:lnTo>
                        <a:pt x="118" y="795"/>
                      </a:lnTo>
                      <a:lnTo>
                        <a:pt x="118" y="794"/>
                      </a:lnTo>
                      <a:lnTo>
                        <a:pt x="119" y="793"/>
                      </a:lnTo>
                      <a:lnTo>
                        <a:pt x="120" y="793"/>
                      </a:lnTo>
                      <a:lnTo>
                        <a:pt x="121" y="792"/>
                      </a:lnTo>
                      <a:lnTo>
                        <a:pt x="122" y="792"/>
                      </a:lnTo>
                      <a:lnTo>
                        <a:pt x="122" y="791"/>
                      </a:lnTo>
                      <a:lnTo>
                        <a:pt x="123" y="791"/>
                      </a:lnTo>
                      <a:lnTo>
                        <a:pt x="123" y="790"/>
                      </a:lnTo>
                      <a:lnTo>
                        <a:pt x="124" y="790"/>
                      </a:lnTo>
                      <a:lnTo>
                        <a:pt x="125" y="790"/>
                      </a:lnTo>
                      <a:lnTo>
                        <a:pt x="126" y="789"/>
                      </a:lnTo>
                      <a:lnTo>
                        <a:pt x="127" y="788"/>
                      </a:lnTo>
                      <a:lnTo>
                        <a:pt x="127" y="787"/>
                      </a:lnTo>
                      <a:lnTo>
                        <a:pt x="128" y="787"/>
                      </a:lnTo>
                      <a:lnTo>
                        <a:pt x="128" y="788"/>
                      </a:lnTo>
                      <a:lnTo>
                        <a:pt x="129" y="789"/>
                      </a:lnTo>
                      <a:lnTo>
                        <a:pt x="130" y="788"/>
                      </a:lnTo>
                      <a:lnTo>
                        <a:pt x="130" y="787"/>
                      </a:lnTo>
                      <a:lnTo>
                        <a:pt x="131" y="787"/>
                      </a:lnTo>
                      <a:lnTo>
                        <a:pt x="130" y="788"/>
                      </a:lnTo>
                      <a:lnTo>
                        <a:pt x="131" y="789"/>
                      </a:lnTo>
                      <a:lnTo>
                        <a:pt x="132" y="788"/>
                      </a:lnTo>
                      <a:lnTo>
                        <a:pt x="131" y="786"/>
                      </a:lnTo>
                      <a:lnTo>
                        <a:pt x="132" y="785"/>
                      </a:lnTo>
                      <a:lnTo>
                        <a:pt x="134" y="785"/>
                      </a:lnTo>
                      <a:lnTo>
                        <a:pt x="134" y="784"/>
                      </a:lnTo>
                      <a:lnTo>
                        <a:pt x="133" y="784"/>
                      </a:lnTo>
                      <a:lnTo>
                        <a:pt x="132" y="783"/>
                      </a:lnTo>
                      <a:lnTo>
                        <a:pt x="133" y="782"/>
                      </a:lnTo>
                      <a:lnTo>
                        <a:pt x="134" y="782"/>
                      </a:lnTo>
                      <a:lnTo>
                        <a:pt x="134" y="783"/>
                      </a:lnTo>
                      <a:lnTo>
                        <a:pt x="135" y="783"/>
                      </a:lnTo>
                      <a:lnTo>
                        <a:pt x="135" y="784"/>
                      </a:lnTo>
                      <a:lnTo>
                        <a:pt x="136" y="784"/>
                      </a:lnTo>
                      <a:lnTo>
                        <a:pt x="136" y="783"/>
                      </a:lnTo>
                      <a:lnTo>
                        <a:pt x="137" y="782"/>
                      </a:lnTo>
                      <a:lnTo>
                        <a:pt x="137" y="781"/>
                      </a:lnTo>
                      <a:lnTo>
                        <a:pt x="137" y="780"/>
                      </a:lnTo>
                      <a:lnTo>
                        <a:pt x="138" y="781"/>
                      </a:lnTo>
                      <a:lnTo>
                        <a:pt x="139" y="780"/>
                      </a:lnTo>
                      <a:lnTo>
                        <a:pt x="141" y="779"/>
                      </a:lnTo>
                      <a:lnTo>
                        <a:pt x="141" y="778"/>
                      </a:lnTo>
                      <a:lnTo>
                        <a:pt x="141" y="777"/>
                      </a:lnTo>
                      <a:lnTo>
                        <a:pt x="141" y="776"/>
                      </a:lnTo>
                      <a:lnTo>
                        <a:pt x="141" y="775"/>
                      </a:lnTo>
                      <a:lnTo>
                        <a:pt x="142" y="775"/>
                      </a:lnTo>
                      <a:lnTo>
                        <a:pt x="142" y="772"/>
                      </a:lnTo>
                      <a:lnTo>
                        <a:pt x="144" y="772"/>
                      </a:lnTo>
                      <a:lnTo>
                        <a:pt x="145" y="772"/>
                      </a:lnTo>
                      <a:lnTo>
                        <a:pt x="146" y="771"/>
                      </a:lnTo>
                      <a:lnTo>
                        <a:pt x="147" y="771"/>
                      </a:lnTo>
                      <a:lnTo>
                        <a:pt x="147" y="770"/>
                      </a:lnTo>
                      <a:lnTo>
                        <a:pt x="147" y="769"/>
                      </a:lnTo>
                      <a:lnTo>
                        <a:pt x="148" y="769"/>
                      </a:lnTo>
                      <a:lnTo>
                        <a:pt x="149" y="770"/>
                      </a:lnTo>
                      <a:lnTo>
                        <a:pt x="150" y="769"/>
                      </a:lnTo>
                      <a:lnTo>
                        <a:pt x="152" y="769"/>
                      </a:lnTo>
                      <a:lnTo>
                        <a:pt x="152" y="770"/>
                      </a:lnTo>
                      <a:lnTo>
                        <a:pt x="152" y="771"/>
                      </a:lnTo>
                      <a:lnTo>
                        <a:pt x="153" y="771"/>
                      </a:lnTo>
                      <a:lnTo>
                        <a:pt x="154" y="769"/>
                      </a:lnTo>
                      <a:lnTo>
                        <a:pt x="154" y="768"/>
                      </a:lnTo>
                      <a:lnTo>
                        <a:pt x="154" y="767"/>
                      </a:lnTo>
                      <a:lnTo>
                        <a:pt x="155" y="768"/>
                      </a:lnTo>
                      <a:lnTo>
                        <a:pt x="155" y="769"/>
                      </a:lnTo>
                      <a:lnTo>
                        <a:pt x="157" y="768"/>
                      </a:lnTo>
                      <a:lnTo>
                        <a:pt x="159" y="767"/>
                      </a:lnTo>
                      <a:lnTo>
                        <a:pt x="159" y="766"/>
                      </a:lnTo>
                      <a:lnTo>
                        <a:pt x="160" y="765"/>
                      </a:lnTo>
                      <a:lnTo>
                        <a:pt x="160" y="766"/>
                      </a:lnTo>
                      <a:lnTo>
                        <a:pt x="161" y="766"/>
                      </a:lnTo>
                      <a:lnTo>
                        <a:pt x="161" y="765"/>
                      </a:lnTo>
                      <a:lnTo>
                        <a:pt x="162" y="765"/>
                      </a:lnTo>
                      <a:lnTo>
                        <a:pt x="164" y="763"/>
                      </a:lnTo>
                      <a:lnTo>
                        <a:pt x="164" y="764"/>
                      </a:lnTo>
                      <a:lnTo>
                        <a:pt x="164" y="763"/>
                      </a:lnTo>
                      <a:lnTo>
                        <a:pt x="165" y="762"/>
                      </a:lnTo>
                      <a:lnTo>
                        <a:pt x="166" y="762"/>
                      </a:lnTo>
                      <a:lnTo>
                        <a:pt x="166" y="761"/>
                      </a:lnTo>
                      <a:lnTo>
                        <a:pt x="167" y="762"/>
                      </a:lnTo>
                      <a:lnTo>
                        <a:pt x="168" y="762"/>
                      </a:lnTo>
                      <a:lnTo>
                        <a:pt x="170" y="760"/>
                      </a:lnTo>
                      <a:lnTo>
                        <a:pt x="171" y="760"/>
                      </a:lnTo>
                      <a:lnTo>
                        <a:pt x="171" y="759"/>
                      </a:lnTo>
                      <a:lnTo>
                        <a:pt x="172" y="758"/>
                      </a:lnTo>
                      <a:lnTo>
                        <a:pt x="173" y="757"/>
                      </a:lnTo>
                      <a:lnTo>
                        <a:pt x="173" y="756"/>
                      </a:lnTo>
                      <a:lnTo>
                        <a:pt x="174" y="754"/>
                      </a:lnTo>
                      <a:lnTo>
                        <a:pt x="175" y="754"/>
                      </a:lnTo>
                      <a:lnTo>
                        <a:pt x="176" y="754"/>
                      </a:lnTo>
                      <a:lnTo>
                        <a:pt x="177" y="753"/>
                      </a:lnTo>
                      <a:lnTo>
                        <a:pt x="177" y="752"/>
                      </a:lnTo>
                      <a:lnTo>
                        <a:pt x="177" y="751"/>
                      </a:lnTo>
                      <a:lnTo>
                        <a:pt x="179" y="752"/>
                      </a:lnTo>
                      <a:lnTo>
                        <a:pt x="180" y="752"/>
                      </a:lnTo>
                      <a:lnTo>
                        <a:pt x="181" y="753"/>
                      </a:lnTo>
                      <a:lnTo>
                        <a:pt x="181" y="752"/>
                      </a:lnTo>
                      <a:lnTo>
                        <a:pt x="181" y="751"/>
                      </a:lnTo>
                      <a:lnTo>
                        <a:pt x="182" y="751"/>
                      </a:lnTo>
                      <a:lnTo>
                        <a:pt x="183" y="751"/>
                      </a:lnTo>
                      <a:lnTo>
                        <a:pt x="183" y="750"/>
                      </a:lnTo>
                      <a:lnTo>
                        <a:pt x="184" y="749"/>
                      </a:lnTo>
                      <a:lnTo>
                        <a:pt x="185" y="749"/>
                      </a:lnTo>
                      <a:lnTo>
                        <a:pt x="187" y="748"/>
                      </a:lnTo>
                      <a:lnTo>
                        <a:pt x="186" y="748"/>
                      </a:lnTo>
                      <a:lnTo>
                        <a:pt x="187" y="747"/>
                      </a:lnTo>
                      <a:lnTo>
                        <a:pt x="187" y="746"/>
                      </a:lnTo>
                      <a:lnTo>
                        <a:pt x="187" y="745"/>
                      </a:lnTo>
                      <a:lnTo>
                        <a:pt x="188" y="745"/>
                      </a:lnTo>
                      <a:lnTo>
                        <a:pt x="188" y="744"/>
                      </a:lnTo>
                      <a:lnTo>
                        <a:pt x="189" y="744"/>
                      </a:lnTo>
                      <a:lnTo>
                        <a:pt x="189" y="743"/>
                      </a:lnTo>
                      <a:lnTo>
                        <a:pt x="189" y="742"/>
                      </a:lnTo>
                      <a:lnTo>
                        <a:pt x="190" y="741"/>
                      </a:lnTo>
                      <a:lnTo>
                        <a:pt x="190" y="742"/>
                      </a:lnTo>
                      <a:lnTo>
                        <a:pt x="191" y="742"/>
                      </a:lnTo>
                      <a:lnTo>
                        <a:pt x="191" y="740"/>
                      </a:lnTo>
                      <a:lnTo>
                        <a:pt x="192" y="741"/>
                      </a:lnTo>
                      <a:lnTo>
                        <a:pt x="193" y="741"/>
                      </a:lnTo>
                      <a:lnTo>
                        <a:pt x="193" y="739"/>
                      </a:lnTo>
                      <a:lnTo>
                        <a:pt x="194" y="739"/>
                      </a:lnTo>
                      <a:lnTo>
                        <a:pt x="195" y="740"/>
                      </a:lnTo>
                      <a:lnTo>
                        <a:pt x="196" y="739"/>
                      </a:lnTo>
                      <a:lnTo>
                        <a:pt x="196" y="738"/>
                      </a:lnTo>
                      <a:lnTo>
                        <a:pt x="199" y="737"/>
                      </a:lnTo>
                      <a:lnTo>
                        <a:pt x="201" y="736"/>
                      </a:lnTo>
                      <a:lnTo>
                        <a:pt x="202" y="735"/>
                      </a:lnTo>
                      <a:lnTo>
                        <a:pt x="203" y="735"/>
                      </a:lnTo>
                      <a:lnTo>
                        <a:pt x="204" y="735"/>
                      </a:lnTo>
                      <a:lnTo>
                        <a:pt x="205" y="736"/>
                      </a:lnTo>
                      <a:lnTo>
                        <a:pt x="205" y="737"/>
                      </a:lnTo>
                      <a:lnTo>
                        <a:pt x="206" y="737"/>
                      </a:lnTo>
                      <a:lnTo>
                        <a:pt x="207" y="736"/>
                      </a:lnTo>
                      <a:lnTo>
                        <a:pt x="207" y="735"/>
                      </a:lnTo>
                      <a:lnTo>
                        <a:pt x="207" y="734"/>
                      </a:lnTo>
                      <a:lnTo>
                        <a:pt x="207" y="733"/>
                      </a:lnTo>
                      <a:lnTo>
                        <a:pt x="208" y="735"/>
                      </a:lnTo>
                      <a:lnTo>
                        <a:pt x="208" y="736"/>
                      </a:lnTo>
                      <a:lnTo>
                        <a:pt x="210" y="736"/>
                      </a:lnTo>
                      <a:lnTo>
                        <a:pt x="210" y="737"/>
                      </a:lnTo>
                      <a:lnTo>
                        <a:pt x="211" y="737"/>
                      </a:lnTo>
                      <a:lnTo>
                        <a:pt x="212" y="737"/>
                      </a:lnTo>
                      <a:lnTo>
                        <a:pt x="213" y="737"/>
                      </a:lnTo>
                      <a:lnTo>
                        <a:pt x="214" y="736"/>
                      </a:lnTo>
                      <a:lnTo>
                        <a:pt x="215" y="736"/>
                      </a:lnTo>
                      <a:lnTo>
                        <a:pt x="216" y="737"/>
                      </a:lnTo>
                      <a:lnTo>
                        <a:pt x="216" y="736"/>
                      </a:lnTo>
                      <a:lnTo>
                        <a:pt x="217" y="735"/>
                      </a:lnTo>
                      <a:lnTo>
                        <a:pt x="218" y="736"/>
                      </a:lnTo>
                      <a:lnTo>
                        <a:pt x="219" y="735"/>
                      </a:lnTo>
                      <a:lnTo>
                        <a:pt x="220" y="734"/>
                      </a:lnTo>
                      <a:lnTo>
                        <a:pt x="220" y="733"/>
                      </a:lnTo>
                      <a:lnTo>
                        <a:pt x="221" y="732"/>
                      </a:lnTo>
                      <a:lnTo>
                        <a:pt x="222" y="733"/>
                      </a:lnTo>
                      <a:lnTo>
                        <a:pt x="222" y="734"/>
                      </a:lnTo>
                      <a:lnTo>
                        <a:pt x="221" y="736"/>
                      </a:lnTo>
                      <a:lnTo>
                        <a:pt x="220" y="737"/>
                      </a:lnTo>
                      <a:lnTo>
                        <a:pt x="221" y="738"/>
                      </a:lnTo>
                      <a:lnTo>
                        <a:pt x="222" y="739"/>
                      </a:lnTo>
                      <a:lnTo>
                        <a:pt x="223" y="739"/>
                      </a:lnTo>
                      <a:lnTo>
                        <a:pt x="224" y="739"/>
                      </a:lnTo>
                      <a:lnTo>
                        <a:pt x="225" y="737"/>
                      </a:lnTo>
                      <a:lnTo>
                        <a:pt x="226" y="736"/>
                      </a:lnTo>
                      <a:lnTo>
                        <a:pt x="227" y="735"/>
                      </a:lnTo>
                      <a:lnTo>
                        <a:pt x="228" y="733"/>
                      </a:lnTo>
                      <a:lnTo>
                        <a:pt x="229" y="733"/>
                      </a:lnTo>
                      <a:lnTo>
                        <a:pt x="229" y="732"/>
                      </a:lnTo>
                      <a:lnTo>
                        <a:pt x="230" y="732"/>
                      </a:lnTo>
                      <a:lnTo>
                        <a:pt x="231" y="732"/>
                      </a:lnTo>
                      <a:lnTo>
                        <a:pt x="233" y="732"/>
                      </a:lnTo>
                      <a:lnTo>
                        <a:pt x="233" y="733"/>
                      </a:lnTo>
                      <a:lnTo>
                        <a:pt x="235" y="733"/>
                      </a:lnTo>
                      <a:lnTo>
                        <a:pt x="235" y="732"/>
                      </a:lnTo>
                      <a:lnTo>
                        <a:pt x="234" y="732"/>
                      </a:lnTo>
                      <a:lnTo>
                        <a:pt x="233" y="731"/>
                      </a:lnTo>
                      <a:lnTo>
                        <a:pt x="233" y="730"/>
                      </a:lnTo>
                      <a:lnTo>
                        <a:pt x="233" y="729"/>
                      </a:lnTo>
                      <a:lnTo>
                        <a:pt x="234" y="729"/>
                      </a:lnTo>
                      <a:lnTo>
                        <a:pt x="235" y="730"/>
                      </a:lnTo>
                      <a:lnTo>
                        <a:pt x="236" y="730"/>
                      </a:lnTo>
                      <a:lnTo>
                        <a:pt x="236" y="729"/>
                      </a:lnTo>
                      <a:lnTo>
                        <a:pt x="237" y="728"/>
                      </a:lnTo>
                      <a:lnTo>
                        <a:pt x="238" y="728"/>
                      </a:lnTo>
                      <a:lnTo>
                        <a:pt x="239" y="729"/>
                      </a:lnTo>
                      <a:lnTo>
                        <a:pt x="240" y="729"/>
                      </a:lnTo>
                      <a:lnTo>
                        <a:pt x="240" y="730"/>
                      </a:lnTo>
                      <a:lnTo>
                        <a:pt x="241" y="731"/>
                      </a:lnTo>
                      <a:lnTo>
                        <a:pt x="243" y="731"/>
                      </a:lnTo>
                      <a:lnTo>
                        <a:pt x="243" y="730"/>
                      </a:lnTo>
                      <a:lnTo>
                        <a:pt x="244" y="729"/>
                      </a:lnTo>
                      <a:lnTo>
                        <a:pt x="244" y="728"/>
                      </a:lnTo>
                      <a:lnTo>
                        <a:pt x="245" y="727"/>
                      </a:lnTo>
                      <a:lnTo>
                        <a:pt x="246" y="726"/>
                      </a:lnTo>
                      <a:lnTo>
                        <a:pt x="247" y="727"/>
                      </a:lnTo>
                      <a:lnTo>
                        <a:pt x="249" y="727"/>
                      </a:lnTo>
                      <a:lnTo>
                        <a:pt x="249" y="726"/>
                      </a:lnTo>
                      <a:lnTo>
                        <a:pt x="250" y="727"/>
                      </a:lnTo>
                      <a:lnTo>
                        <a:pt x="250" y="728"/>
                      </a:lnTo>
                      <a:lnTo>
                        <a:pt x="251" y="728"/>
                      </a:lnTo>
                      <a:lnTo>
                        <a:pt x="252" y="728"/>
                      </a:lnTo>
                      <a:lnTo>
                        <a:pt x="253" y="728"/>
                      </a:lnTo>
                      <a:lnTo>
                        <a:pt x="254" y="728"/>
                      </a:lnTo>
                      <a:lnTo>
                        <a:pt x="253" y="729"/>
                      </a:lnTo>
                      <a:lnTo>
                        <a:pt x="255" y="728"/>
                      </a:lnTo>
                      <a:lnTo>
                        <a:pt x="254" y="727"/>
                      </a:lnTo>
                      <a:lnTo>
                        <a:pt x="253" y="727"/>
                      </a:lnTo>
                      <a:lnTo>
                        <a:pt x="252" y="725"/>
                      </a:lnTo>
                      <a:lnTo>
                        <a:pt x="254" y="725"/>
                      </a:lnTo>
                      <a:lnTo>
                        <a:pt x="255" y="727"/>
                      </a:lnTo>
                      <a:lnTo>
                        <a:pt x="257" y="727"/>
                      </a:lnTo>
                      <a:lnTo>
                        <a:pt x="258" y="726"/>
                      </a:lnTo>
                      <a:lnTo>
                        <a:pt x="259" y="726"/>
                      </a:lnTo>
                      <a:lnTo>
                        <a:pt x="258" y="725"/>
                      </a:lnTo>
                      <a:lnTo>
                        <a:pt x="258" y="722"/>
                      </a:lnTo>
                      <a:lnTo>
                        <a:pt x="257" y="722"/>
                      </a:lnTo>
                      <a:lnTo>
                        <a:pt x="258" y="721"/>
                      </a:lnTo>
                      <a:lnTo>
                        <a:pt x="259" y="721"/>
                      </a:lnTo>
                      <a:lnTo>
                        <a:pt x="260" y="722"/>
                      </a:lnTo>
                      <a:lnTo>
                        <a:pt x="261" y="721"/>
                      </a:lnTo>
                      <a:lnTo>
                        <a:pt x="262" y="721"/>
                      </a:lnTo>
                      <a:lnTo>
                        <a:pt x="262" y="722"/>
                      </a:lnTo>
                      <a:lnTo>
                        <a:pt x="262" y="723"/>
                      </a:lnTo>
                      <a:lnTo>
                        <a:pt x="263" y="723"/>
                      </a:lnTo>
                      <a:lnTo>
                        <a:pt x="263" y="721"/>
                      </a:lnTo>
                      <a:lnTo>
                        <a:pt x="264" y="720"/>
                      </a:lnTo>
                      <a:lnTo>
                        <a:pt x="265" y="720"/>
                      </a:lnTo>
                      <a:lnTo>
                        <a:pt x="265" y="721"/>
                      </a:lnTo>
                      <a:lnTo>
                        <a:pt x="265" y="722"/>
                      </a:lnTo>
                      <a:lnTo>
                        <a:pt x="266" y="725"/>
                      </a:lnTo>
                      <a:lnTo>
                        <a:pt x="267" y="724"/>
                      </a:lnTo>
                      <a:lnTo>
                        <a:pt x="267" y="722"/>
                      </a:lnTo>
                      <a:lnTo>
                        <a:pt x="267" y="721"/>
                      </a:lnTo>
                      <a:lnTo>
                        <a:pt x="268" y="722"/>
                      </a:lnTo>
                      <a:lnTo>
                        <a:pt x="269" y="721"/>
                      </a:lnTo>
                      <a:lnTo>
                        <a:pt x="270" y="722"/>
                      </a:lnTo>
                      <a:lnTo>
                        <a:pt x="270" y="723"/>
                      </a:lnTo>
                      <a:lnTo>
                        <a:pt x="271" y="722"/>
                      </a:lnTo>
                      <a:lnTo>
                        <a:pt x="271" y="721"/>
                      </a:lnTo>
                      <a:lnTo>
                        <a:pt x="271" y="720"/>
                      </a:lnTo>
                      <a:lnTo>
                        <a:pt x="272" y="721"/>
                      </a:lnTo>
                      <a:lnTo>
                        <a:pt x="273" y="721"/>
                      </a:lnTo>
                      <a:lnTo>
                        <a:pt x="273" y="722"/>
                      </a:lnTo>
                      <a:lnTo>
                        <a:pt x="274" y="723"/>
                      </a:lnTo>
                      <a:lnTo>
                        <a:pt x="275" y="722"/>
                      </a:lnTo>
                      <a:lnTo>
                        <a:pt x="275" y="720"/>
                      </a:lnTo>
                      <a:lnTo>
                        <a:pt x="276" y="719"/>
                      </a:lnTo>
                      <a:lnTo>
                        <a:pt x="277" y="719"/>
                      </a:lnTo>
                      <a:lnTo>
                        <a:pt x="278" y="720"/>
                      </a:lnTo>
                      <a:lnTo>
                        <a:pt x="278" y="721"/>
                      </a:lnTo>
                      <a:lnTo>
                        <a:pt x="281" y="720"/>
                      </a:lnTo>
                      <a:lnTo>
                        <a:pt x="281" y="719"/>
                      </a:lnTo>
                      <a:lnTo>
                        <a:pt x="282" y="719"/>
                      </a:lnTo>
                      <a:lnTo>
                        <a:pt x="282" y="720"/>
                      </a:lnTo>
                      <a:lnTo>
                        <a:pt x="281" y="721"/>
                      </a:lnTo>
                      <a:lnTo>
                        <a:pt x="282" y="722"/>
                      </a:lnTo>
                      <a:lnTo>
                        <a:pt x="283" y="721"/>
                      </a:lnTo>
                      <a:lnTo>
                        <a:pt x="284" y="720"/>
                      </a:lnTo>
                      <a:lnTo>
                        <a:pt x="285" y="720"/>
                      </a:lnTo>
                      <a:lnTo>
                        <a:pt x="286" y="720"/>
                      </a:lnTo>
                      <a:lnTo>
                        <a:pt x="287" y="720"/>
                      </a:lnTo>
                      <a:lnTo>
                        <a:pt x="288" y="718"/>
                      </a:lnTo>
                      <a:lnTo>
                        <a:pt x="288" y="717"/>
                      </a:lnTo>
                      <a:lnTo>
                        <a:pt x="287" y="716"/>
                      </a:lnTo>
                      <a:lnTo>
                        <a:pt x="287" y="715"/>
                      </a:lnTo>
                      <a:lnTo>
                        <a:pt x="288" y="716"/>
                      </a:lnTo>
                      <a:lnTo>
                        <a:pt x="289" y="717"/>
                      </a:lnTo>
                      <a:lnTo>
                        <a:pt x="290" y="719"/>
                      </a:lnTo>
                      <a:lnTo>
                        <a:pt x="291" y="719"/>
                      </a:lnTo>
                      <a:lnTo>
                        <a:pt x="292" y="719"/>
                      </a:lnTo>
                      <a:lnTo>
                        <a:pt x="293" y="719"/>
                      </a:lnTo>
                      <a:lnTo>
                        <a:pt x="294" y="718"/>
                      </a:lnTo>
                      <a:lnTo>
                        <a:pt x="293" y="717"/>
                      </a:lnTo>
                      <a:lnTo>
                        <a:pt x="294" y="716"/>
                      </a:lnTo>
                      <a:lnTo>
                        <a:pt x="295" y="717"/>
                      </a:lnTo>
                      <a:lnTo>
                        <a:pt x="296" y="716"/>
                      </a:lnTo>
                      <a:lnTo>
                        <a:pt x="296" y="714"/>
                      </a:lnTo>
                      <a:lnTo>
                        <a:pt x="297" y="713"/>
                      </a:lnTo>
                      <a:lnTo>
                        <a:pt x="298" y="713"/>
                      </a:lnTo>
                      <a:lnTo>
                        <a:pt x="299" y="712"/>
                      </a:lnTo>
                      <a:lnTo>
                        <a:pt x="299" y="711"/>
                      </a:lnTo>
                      <a:lnTo>
                        <a:pt x="299" y="710"/>
                      </a:lnTo>
                      <a:lnTo>
                        <a:pt x="299" y="709"/>
                      </a:lnTo>
                      <a:lnTo>
                        <a:pt x="302" y="708"/>
                      </a:lnTo>
                      <a:lnTo>
                        <a:pt x="303" y="708"/>
                      </a:lnTo>
                      <a:lnTo>
                        <a:pt x="301" y="707"/>
                      </a:lnTo>
                      <a:lnTo>
                        <a:pt x="301" y="706"/>
                      </a:lnTo>
                      <a:lnTo>
                        <a:pt x="300" y="705"/>
                      </a:lnTo>
                      <a:lnTo>
                        <a:pt x="302" y="704"/>
                      </a:lnTo>
                      <a:lnTo>
                        <a:pt x="303" y="705"/>
                      </a:lnTo>
                      <a:lnTo>
                        <a:pt x="304" y="705"/>
                      </a:lnTo>
                      <a:lnTo>
                        <a:pt x="304" y="704"/>
                      </a:lnTo>
                      <a:lnTo>
                        <a:pt x="305" y="703"/>
                      </a:lnTo>
                      <a:lnTo>
                        <a:pt x="304" y="701"/>
                      </a:lnTo>
                      <a:lnTo>
                        <a:pt x="305" y="699"/>
                      </a:lnTo>
                      <a:lnTo>
                        <a:pt x="306" y="699"/>
                      </a:lnTo>
                      <a:lnTo>
                        <a:pt x="307" y="697"/>
                      </a:lnTo>
                      <a:lnTo>
                        <a:pt x="308" y="698"/>
                      </a:lnTo>
                      <a:lnTo>
                        <a:pt x="310" y="696"/>
                      </a:lnTo>
                      <a:lnTo>
                        <a:pt x="311" y="695"/>
                      </a:lnTo>
                      <a:lnTo>
                        <a:pt x="312" y="695"/>
                      </a:lnTo>
                      <a:lnTo>
                        <a:pt x="313" y="695"/>
                      </a:lnTo>
                      <a:lnTo>
                        <a:pt x="314" y="697"/>
                      </a:lnTo>
                      <a:lnTo>
                        <a:pt x="315" y="697"/>
                      </a:lnTo>
                      <a:lnTo>
                        <a:pt x="316" y="697"/>
                      </a:lnTo>
                      <a:lnTo>
                        <a:pt x="317" y="697"/>
                      </a:lnTo>
                      <a:lnTo>
                        <a:pt x="318" y="697"/>
                      </a:lnTo>
                      <a:lnTo>
                        <a:pt x="319" y="698"/>
                      </a:lnTo>
                      <a:lnTo>
                        <a:pt x="320" y="698"/>
                      </a:lnTo>
                      <a:lnTo>
                        <a:pt x="321" y="697"/>
                      </a:lnTo>
                      <a:lnTo>
                        <a:pt x="321" y="695"/>
                      </a:lnTo>
                      <a:lnTo>
                        <a:pt x="321" y="693"/>
                      </a:lnTo>
                      <a:lnTo>
                        <a:pt x="322" y="693"/>
                      </a:lnTo>
                      <a:lnTo>
                        <a:pt x="322" y="694"/>
                      </a:lnTo>
                      <a:lnTo>
                        <a:pt x="323" y="695"/>
                      </a:lnTo>
                      <a:lnTo>
                        <a:pt x="323" y="693"/>
                      </a:lnTo>
                      <a:lnTo>
                        <a:pt x="323" y="692"/>
                      </a:lnTo>
                      <a:lnTo>
                        <a:pt x="323" y="691"/>
                      </a:lnTo>
                      <a:lnTo>
                        <a:pt x="324" y="691"/>
                      </a:lnTo>
                      <a:lnTo>
                        <a:pt x="325" y="690"/>
                      </a:lnTo>
                      <a:lnTo>
                        <a:pt x="326" y="691"/>
                      </a:lnTo>
                      <a:lnTo>
                        <a:pt x="326" y="692"/>
                      </a:lnTo>
                      <a:lnTo>
                        <a:pt x="325" y="695"/>
                      </a:lnTo>
                      <a:lnTo>
                        <a:pt x="325" y="696"/>
                      </a:lnTo>
                      <a:lnTo>
                        <a:pt x="325" y="697"/>
                      </a:lnTo>
                      <a:lnTo>
                        <a:pt x="326" y="697"/>
                      </a:lnTo>
                      <a:lnTo>
                        <a:pt x="327" y="697"/>
                      </a:lnTo>
                      <a:lnTo>
                        <a:pt x="328" y="697"/>
                      </a:lnTo>
                      <a:lnTo>
                        <a:pt x="330" y="696"/>
                      </a:lnTo>
                      <a:lnTo>
                        <a:pt x="331" y="695"/>
                      </a:lnTo>
                      <a:lnTo>
                        <a:pt x="333" y="694"/>
                      </a:lnTo>
                      <a:lnTo>
                        <a:pt x="334" y="693"/>
                      </a:lnTo>
                      <a:lnTo>
                        <a:pt x="334" y="692"/>
                      </a:lnTo>
                      <a:lnTo>
                        <a:pt x="334" y="691"/>
                      </a:lnTo>
                      <a:lnTo>
                        <a:pt x="336" y="691"/>
                      </a:lnTo>
                      <a:lnTo>
                        <a:pt x="337" y="691"/>
                      </a:lnTo>
                      <a:lnTo>
                        <a:pt x="338" y="692"/>
                      </a:lnTo>
                      <a:lnTo>
                        <a:pt x="338" y="694"/>
                      </a:lnTo>
                      <a:lnTo>
                        <a:pt x="338" y="695"/>
                      </a:lnTo>
                      <a:lnTo>
                        <a:pt x="337" y="697"/>
                      </a:lnTo>
                      <a:lnTo>
                        <a:pt x="338" y="697"/>
                      </a:lnTo>
                      <a:lnTo>
                        <a:pt x="339" y="697"/>
                      </a:lnTo>
                      <a:lnTo>
                        <a:pt x="340" y="694"/>
                      </a:lnTo>
                      <a:lnTo>
                        <a:pt x="341" y="693"/>
                      </a:lnTo>
                      <a:lnTo>
                        <a:pt x="342" y="694"/>
                      </a:lnTo>
                      <a:lnTo>
                        <a:pt x="342" y="695"/>
                      </a:lnTo>
                      <a:lnTo>
                        <a:pt x="343" y="694"/>
                      </a:lnTo>
                      <a:lnTo>
                        <a:pt x="344" y="693"/>
                      </a:lnTo>
                      <a:lnTo>
                        <a:pt x="345" y="693"/>
                      </a:lnTo>
                      <a:lnTo>
                        <a:pt x="346" y="693"/>
                      </a:lnTo>
                      <a:lnTo>
                        <a:pt x="346" y="692"/>
                      </a:lnTo>
                      <a:lnTo>
                        <a:pt x="345" y="691"/>
                      </a:lnTo>
                      <a:lnTo>
                        <a:pt x="346" y="690"/>
                      </a:lnTo>
                      <a:lnTo>
                        <a:pt x="347" y="690"/>
                      </a:lnTo>
                      <a:lnTo>
                        <a:pt x="348" y="691"/>
                      </a:lnTo>
                      <a:lnTo>
                        <a:pt x="351" y="691"/>
                      </a:lnTo>
                      <a:lnTo>
                        <a:pt x="351" y="690"/>
                      </a:lnTo>
                      <a:lnTo>
                        <a:pt x="353" y="691"/>
                      </a:lnTo>
                      <a:lnTo>
                        <a:pt x="353" y="692"/>
                      </a:lnTo>
                      <a:lnTo>
                        <a:pt x="354" y="693"/>
                      </a:lnTo>
                      <a:lnTo>
                        <a:pt x="355" y="695"/>
                      </a:lnTo>
                      <a:lnTo>
                        <a:pt x="356" y="695"/>
                      </a:lnTo>
                      <a:lnTo>
                        <a:pt x="357" y="694"/>
                      </a:lnTo>
                      <a:lnTo>
                        <a:pt x="358" y="693"/>
                      </a:lnTo>
                      <a:lnTo>
                        <a:pt x="357" y="692"/>
                      </a:lnTo>
                      <a:lnTo>
                        <a:pt x="358" y="691"/>
                      </a:lnTo>
                      <a:lnTo>
                        <a:pt x="359" y="692"/>
                      </a:lnTo>
                      <a:lnTo>
                        <a:pt x="361" y="693"/>
                      </a:lnTo>
                      <a:lnTo>
                        <a:pt x="362" y="694"/>
                      </a:lnTo>
                      <a:lnTo>
                        <a:pt x="362" y="695"/>
                      </a:lnTo>
                      <a:lnTo>
                        <a:pt x="361" y="696"/>
                      </a:lnTo>
                      <a:lnTo>
                        <a:pt x="363" y="700"/>
                      </a:lnTo>
                      <a:lnTo>
                        <a:pt x="362" y="701"/>
                      </a:lnTo>
                      <a:lnTo>
                        <a:pt x="361" y="701"/>
                      </a:lnTo>
                      <a:lnTo>
                        <a:pt x="360" y="702"/>
                      </a:lnTo>
                      <a:lnTo>
                        <a:pt x="359" y="703"/>
                      </a:lnTo>
                      <a:lnTo>
                        <a:pt x="360" y="704"/>
                      </a:lnTo>
                      <a:lnTo>
                        <a:pt x="362" y="704"/>
                      </a:lnTo>
                      <a:lnTo>
                        <a:pt x="362" y="705"/>
                      </a:lnTo>
                      <a:lnTo>
                        <a:pt x="361" y="706"/>
                      </a:lnTo>
                      <a:lnTo>
                        <a:pt x="363" y="706"/>
                      </a:lnTo>
                      <a:lnTo>
                        <a:pt x="366" y="704"/>
                      </a:lnTo>
                      <a:lnTo>
                        <a:pt x="366" y="705"/>
                      </a:lnTo>
                      <a:lnTo>
                        <a:pt x="366" y="706"/>
                      </a:lnTo>
                      <a:lnTo>
                        <a:pt x="365" y="706"/>
                      </a:lnTo>
                      <a:lnTo>
                        <a:pt x="364" y="707"/>
                      </a:lnTo>
                      <a:lnTo>
                        <a:pt x="365" y="708"/>
                      </a:lnTo>
                      <a:lnTo>
                        <a:pt x="366" y="708"/>
                      </a:lnTo>
                      <a:lnTo>
                        <a:pt x="367" y="709"/>
                      </a:lnTo>
                      <a:lnTo>
                        <a:pt x="368" y="709"/>
                      </a:lnTo>
                      <a:lnTo>
                        <a:pt x="369" y="709"/>
                      </a:lnTo>
                      <a:lnTo>
                        <a:pt x="370" y="708"/>
                      </a:lnTo>
                      <a:lnTo>
                        <a:pt x="371" y="709"/>
                      </a:lnTo>
                      <a:lnTo>
                        <a:pt x="371" y="711"/>
                      </a:lnTo>
                      <a:lnTo>
                        <a:pt x="371" y="712"/>
                      </a:lnTo>
                      <a:lnTo>
                        <a:pt x="372" y="713"/>
                      </a:lnTo>
                      <a:lnTo>
                        <a:pt x="373" y="713"/>
                      </a:lnTo>
                      <a:lnTo>
                        <a:pt x="374" y="712"/>
                      </a:lnTo>
                      <a:lnTo>
                        <a:pt x="374" y="711"/>
                      </a:lnTo>
                      <a:lnTo>
                        <a:pt x="375" y="711"/>
                      </a:lnTo>
                      <a:lnTo>
                        <a:pt x="376" y="710"/>
                      </a:lnTo>
                      <a:lnTo>
                        <a:pt x="377" y="710"/>
                      </a:lnTo>
                      <a:lnTo>
                        <a:pt x="377" y="709"/>
                      </a:lnTo>
                      <a:lnTo>
                        <a:pt x="376" y="708"/>
                      </a:lnTo>
                      <a:lnTo>
                        <a:pt x="375" y="708"/>
                      </a:lnTo>
                      <a:lnTo>
                        <a:pt x="375" y="707"/>
                      </a:lnTo>
                      <a:lnTo>
                        <a:pt x="376" y="706"/>
                      </a:lnTo>
                      <a:lnTo>
                        <a:pt x="376" y="705"/>
                      </a:lnTo>
                      <a:lnTo>
                        <a:pt x="377" y="704"/>
                      </a:lnTo>
                      <a:lnTo>
                        <a:pt x="378" y="704"/>
                      </a:lnTo>
                      <a:lnTo>
                        <a:pt x="379" y="705"/>
                      </a:lnTo>
                      <a:lnTo>
                        <a:pt x="380" y="705"/>
                      </a:lnTo>
                      <a:lnTo>
                        <a:pt x="381" y="704"/>
                      </a:lnTo>
                      <a:lnTo>
                        <a:pt x="381" y="703"/>
                      </a:lnTo>
                      <a:lnTo>
                        <a:pt x="382" y="702"/>
                      </a:lnTo>
                      <a:lnTo>
                        <a:pt x="382" y="703"/>
                      </a:lnTo>
                      <a:lnTo>
                        <a:pt x="382" y="705"/>
                      </a:lnTo>
                      <a:lnTo>
                        <a:pt x="383" y="705"/>
                      </a:lnTo>
                      <a:lnTo>
                        <a:pt x="384" y="705"/>
                      </a:lnTo>
                      <a:lnTo>
                        <a:pt x="385" y="705"/>
                      </a:lnTo>
                      <a:lnTo>
                        <a:pt x="384" y="707"/>
                      </a:lnTo>
                      <a:lnTo>
                        <a:pt x="385" y="708"/>
                      </a:lnTo>
                      <a:lnTo>
                        <a:pt x="385" y="709"/>
                      </a:lnTo>
                      <a:lnTo>
                        <a:pt x="387" y="709"/>
                      </a:lnTo>
                      <a:lnTo>
                        <a:pt x="388" y="709"/>
                      </a:lnTo>
                      <a:lnTo>
                        <a:pt x="389" y="710"/>
                      </a:lnTo>
                      <a:lnTo>
                        <a:pt x="389" y="711"/>
                      </a:lnTo>
                      <a:lnTo>
                        <a:pt x="390" y="711"/>
                      </a:lnTo>
                      <a:lnTo>
                        <a:pt x="391" y="710"/>
                      </a:lnTo>
                      <a:lnTo>
                        <a:pt x="392" y="709"/>
                      </a:lnTo>
                      <a:lnTo>
                        <a:pt x="393" y="709"/>
                      </a:lnTo>
                      <a:lnTo>
                        <a:pt x="395" y="708"/>
                      </a:lnTo>
                      <a:lnTo>
                        <a:pt x="396" y="707"/>
                      </a:lnTo>
                      <a:lnTo>
                        <a:pt x="397" y="706"/>
                      </a:lnTo>
                      <a:lnTo>
                        <a:pt x="397" y="705"/>
                      </a:lnTo>
                      <a:lnTo>
                        <a:pt x="398" y="703"/>
                      </a:lnTo>
                      <a:lnTo>
                        <a:pt x="398" y="701"/>
                      </a:lnTo>
                      <a:lnTo>
                        <a:pt x="398" y="697"/>
                      </a:lnTo>
                      <a:lnTo>
                        <a:pt x="399" y="696"/>
                      </a:lnTo>
                      <a:lnTo>
                        <a:pt x="400" y="696"/>
                      </a:lnTo>
                      <a:lnTo>
                        <a:pt x="404" y="673"/>
                      </a:lnTo>
                      <a:lnTo>
                        <a:pt x="409" y="640"/>
                      </a:lnTo>
                      <a:lnTo>
                        <a:pt x="421" y="567"/>
                      </a:lnTo>
                      <a:lnTo>
                        <a:pt x="430" y="508"/>
                      </a:lnTo>
                      <a:lnTo>
                        <a:pt x="438" y="462"/>
                      </a:lnTo>
                      <a:lnTo>
                        <a:pt x="445" y="412"/>
                      </a:lnTo>
                      <a:lnTo>
                        <a:pt x="445" y="411"/>
                      </a:lnTo>
                      <a:lnTo>
                        <a:pt x="445" y="410"/>
                      </a:lnTo>
                      <a:lnTo>
                        <a:pt x="445" y="408"/>
                      </a:lnTo>
                      <a:lnTo>
                        <a:pt x="446" y="407"/>
                      </a:lnTo>
                      <a:lnTo>
                        <a:pt x="447" y="406"/>
                      </a:lnTo>
                      <a:lnTo>
                        <a:pt x="447" y="404"/>
                      </a:lnTo>
                      <a:lnTo>
                        <a:pt x="447" y="403"/>
                      </a:lnTo>
                      <a:lnTo>
                        <a:pt x="447" y="400"/>
                      </a:lnTo>
                      <a:lnTo>
                        <a:pt x="447" y="398"/>
                      </a:lnTo>
                      <a:lnTo>
                        <a:pt x="448" y="397"/>
                      </a:lnTo>
                      <a:lnTo>
                        <a:pt x="448" y="396"/>
                      </a:lnTo>
                      <a:lnTo>
                        <a:pt x="450" y="395"/>
                      </a:lnTo>
                      <a:lnTo>
                        <a:pt x="451" y="395"/>
                      </a:lnTo>
                      <a:lnTo>
                        <a:pt x="451" y="393"/>
                      </a:lnTo>
                      <a:lnTo>
                        <a:pt x="450" y="391"/>
                      </a:lnTo>
                      <a:lnTo>
                        <a:pt x="450" y="387"/>
                      </a:lnTo>
                      <a:lnTo>
                        <a:pt x="449" y="386"/>
                      </a:lnTo>
                      <a:lnTo>
                        <a:pt x="449" y="384"/>
                      </a:lnTo>
                      <a:lnTo>
                        <a:pt x="448" y="383"/>
                      </a:lnTo>
                      <a:lnTo>
                        <a:pt x="447" y="382"/>
                      </a:lnTo>
                      <a:lnTo>
                        <a:pt x="447" y="381"/>
                      </a:lnTo>
                      <a:lnTo>
                        <a:pt x="447" y="380"/>
                      </a:lnTo>
                      <a:lnTo>
                        <a:pt x="448" y="378"/>
                      </a:lnTo>
                      <a:lnTo>
                        <a:pt x="448" y="377"/>
                      </a:lnTo>
                      <a:lnTo>
                        <a:pt x="449" y="376"/>
                      </a:lnTo>
                      <a:lnTo>
                        <a:pt x="449" y="375"/>
                      </a:lnTo>
                      <a:lnTo>
                        <a:pt x="449" y="373"/>
                      </a:lnTo>
                      <a:lnTo>
                        <a:pt x="450" y="372"/>
                      </a:lnTo>
                      <a:lnTo>
                        <a:pt x="450" y="371"/>
                      </a:lnTo>
                      <a:lnTo>
                        <a:pt x="451" y="370"/>
                      </a:lnTo>
                      <a:lnTo>
                        <a:pt x="451" y="369"/>
                      </a:lnTo>
                      <a:lnTo>
                        <a:pt x="450" y="368"/>
                      </a:lnTo>
                      <a:lnTo>
                        <a:pt x="448" y="365"/>
                      </a:lnTo>
                      <a:lnTo>
                        <a:pt x="447" y="364"/>
                      </a:lnTo>
                      <a:lnTo>
                        <a:pt x="448" y="362"/>
                      </a:lnTo>
                      <a:lnTo>
                        <a:pt x="447" y="361"/>
                      </a:lnTo>
                      <a:lnTo>
                        <a:pt x="446" y="360"/>
                      </a:lnTo>
                      <a:lnTo>
                        <a:pt x="445" y="359"/>
                      </a:lnTo>
                      <a:lnTo>
                        <a:pt x="446" y="359"/>
                      </a:lnTo>
                      <a:lnTo>
                        <a:pt x="447" y="358"/>
                      </a:lnTo>
                      <a:lnTo>
                        <a:pt x="448" y="357"/>
                      </a:lnTo>
                      <a:lnTo>
                        <a:pt x="448" y="356"/>
                      </a:lnTo>
                      <a:lnTo>
                        <a:pt x="446" y="356"/>
                      </a:lnTo>
                      <a:lnTo>
                        <a:pt x="445" y="356"/>
                      </a:lnTo>
                      <a:lnTo>
                        <a:pt x="444" y="356"/>
                      </a:lnTo>
                      <a:lnTo>
                        <a:pt x="443" y="355"/>
                      </a:lnTo>
                      <a:lnTo>
                        <a:pt x="443" y="354"/>
                      </a:lnTo>
                      <a:lnTo>
                        <a:pt x="443" y="353"/>
                      </a:lnTo>
                      <a:lnTo>
                        <a:pt x="442" y="352"/>
                      </a:lnTo>
                      <a:lnTo>
                        <a:pt x="441" y="351"/>
                      </a:lnTo>
                      <a:lnTo>
                        <a:pt x="440" y="351"/>
                      </a:lnTo>
                      <a:lnTo>
                        <a:pt x="439" y="351"/>
                      </a:lnTo>
                      <a:lnTo>
                        <a:pt x="438" y="350"/>
                      </a:lnTo>
                      <a:lnTo>
                        <a:pt x="437" y="349"/>
                      </a:lnTo>
                      <a:lnTo>
                        <a:pt x="436" y="349"/>
                      </a:lnTo>
                      <a:lnTo>
                        <a:pt x="437" y="345"/>
                      </a:lnTo>
                      <a:lnTo>
                        <a:pt x="436" y="344"/>
                      </a:lnTo>
                      <a:lnTo>
                        <a:pt x="435" y="343"/>
                      </a:lnTo>
                      <a:lnTo>
                        <a:pt x="435" y="342"/>
                      </a:lnTo>
                      <a:lnTo>
                        <a:pt x="434" y="342"/>
                      </a:lnTo>
                      <a:lnTo>
                        <a:pt x="432" y="341"/>
                      </a:lnTo>
                      <a:lnTo>
                        <a:pt x="431" y="341"/>
                      </a:lnTo>
                      <a:lnTo>
                        <a:pt x="432" y="340"/>
                      </a:lnTo>
                      <a:lnTo>
                        <a:pt x="433" y="338"/>
                      </a:lnTo>
                      <a:lnTo>
                        <a:pt x="432" y="337"/>
                      </a:lnTo>
                      <a:lnTo>
                        <a:pt x="431" y="336"/>
                      </a:lnTo>
                      <a:lnTo>
                        <a:pt x="430" y="336"/>
                      </a:lnTo>
                      <a:lnTo>
                        <a:pt x="430" y="335"/>
                      </a:lnTo>
                      <a:lnTo>
                        <a:pt x="429" y="335"/>
                      </a:lnTo>
                      <a:lnTo>
                        <a:pt x="427" y="333"/>
                      </a:lnTo>
                      <a:lnTo>
                        <a:pt x="427" y="332"/>
                      </a:lnTo>
                      <a:lnTo>
                        <a:pt x="426" y="332"/>
                      </a:lnTo>
                      <a:lnTo>
                        <a:pt x="426" y="331"/>
                      </a:lnTo>
                      <a:lnTo>
                        <a:pt x="425" y="331"/>
                      </a:lnTo>
                      <a:lnTo>
                        <a:pt x="426" y="330"/>
                      </a:lnTo>
                      <a:lnTo>
                        <a:pt x="426" y="329"/>
                      </a:lnTo>
                      <a:lnTo>
                        <a:pt x="427" y="328"/>
                      </a:lnTo>
                      <a:lnTo>
                        <a:pt x="428" y="328"/>
                      </a:lnTo>
                      <a:lnTo>
                        <a:pt x="427" y="327"/>
                      </a:lnTo>
                      <a:lnTo>
                        <a:pt x="428" y="326"/>
                      </a:lnTo>
                      <a:lnTo>
                        <a:pt x="429" y="325"/>
                      </a:lnTo>
                      <a:lnTo>
                        <a:pt x="430" y="324"/>
                      </a:lnTo>
                      <a:lnTo>
                        <a:pt x="430" y="323"/>
                      </a:lnTo>
                      <a:lnTo>
                        <a:pt x="430" y="322"/>
                      </a:lnTo>
                      <a:lnTo>
                        <a:pt x="431" y="321"/>
                      </a:lnTo>
                      <a:lnTo>
                        <a:pt x="431" y="320"/>
                      </a:lnTo>
                      <a:lnTo>
                        <a:pt x="432" y="319"/>
                      </a:lnTo>
                      <a:lnTo>
                        <a:pt x="431" y="319"/>
                      </a:lnTo>
                      <a:lnTo>
                        <a:pt x="431" y="318"/>
                      </a:lnTo>
                      <a:lnTo>
                        <a:pt x="430" y="317"/>
                      </a:lnTo>
                      <a:lnTo>
                        <a:pt x="429" y="318"/>
                      </a:lnTo>
                      <a:lnTo>
                        <a:pt x="429" y="316"/>
                      </a:lnTo>
                      <a:lnTo>
                        <a:pt x="428" y="316"/>
                      </a:lnTo>
                      <a:lnTo>
                        <a:pt x="427" y="315"/>
                      </a:lnTo>
                      <a:lnTo>
                        <a:pt x="428" y="314"/>
                      </a:lnTo>
                      <a:lnTo>
                        <a:pt x="428" y="313"/>
                      </a:lnTo>
                      <a:lnTo>
                        <a:pt x="428" y="312"/>
                      </a:lnTo>
                      <a:lnTo>
                        <a:pt x="428" y="311"/>
                      </a:lnTo>
                      <a:lnTo>
                        <a:pt x="427" y="310"/>
                      </a:lnTo>
                      <a:lnTo>
                        <a:pt x="427" y="309"/>
                      </a:lnTo>
                      <a:lnTo>
                        <a:pt x="426" y="309"/>
                      </a:lnTo>
                      <a:lnTo>
                        <a:pt x="426" y="308"/>
                      </a:lnTo>
                      <a:lnTo>
                        <a:pt x="426" y="307"/>
                      </a:lnTo>
                      <a:lnTo>
                        <a:pt x="427" y="306"/>
                      </a:lnTo>
                      <a:lnTo>
                        <a:pt x="426" y="306"/>
                      </a:lnTo>
                      <a:lnTo>
                        <a:pt x="425" y="305"/>
                      </a:lnTo>
                      <a:lnTo>
                        <a:pt x="424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3" y="303"/>
                      </a:lnTo>
                      <a:lnTo>
                        <a:pt x="422" y="303"/>
                      </a:lnTo>
                      <a:lnTo>
                        <a:pt x="421" y="302"/>
                      </a:lnTo>
                      <a:lnTo>
                        <a:pt x="420" y="302"/>
                      </a:lnTo>
                      <a:lnTo>
                        <a:pt x="419" y="302"/>
                      </a:lnTo>
                      <a:lnTo>
                        <a:pt x="418" y="302"/>
                      </a:lnTo>
                      <a:lnTo>
                        <a:pt x="418" y="301"/>
                      </a:lnTo>
                      <a:lnTo>
                        <a:pt x="417" y="301"/>
                      </a:lnTo>
                      <a:lnTo>
                        <a:pt x="416" y="301"/>
                      </a:lnTo>
                      <a:lnTo>
                        <a:pt x="415" y="301"/>
                      </a:lnTo>
                      <a:lnTo>
                        <a:pt x="414" y="300"/>
                      </a:lnTo>
                      <a:lnTo>
                        <a:pt x="413" y="300"/>
                      </a:lnTo>
                      <a:lnTo>
                        <a:pt x="413" y="299"/>
                      </a:lnTo>
                      <a:lnTo>
                        <a:pt x="412" y="298"/>
                      </a:lnTo>
                      <a:lnTo>
                        <a:pt x="411" y="298"/>
                      </a:lnTo>
                      <a:lnTo>
                        <a:pt x="411" y="297"/>
                      </a:lnTo>
                      <a:lnTo>
                        <a:pt x="410" y="296"/>
                      </a:lnTo>
                      <a:lnTo>
                        <a:pt x="409" y="296"/>
                      </a:lnTo>
                      <a:lnTo>
                        <a:pt x="409" y="295"/>
                      </a:lnTo>
                      <a:lnTo>
                        <a:pt x="408" y="295"/>
                      </a:lnTo>
                      <a:lnTo>
                        <a:pt x="407" y="295"/>
                      </a:lnTo>
                      <a:lnTo>
                        <a:pt x="407" y="294"/>
                      </a:lnTo>
                      <a:lnTo>
                        <a:pt x="405" y="294"/>
                      </a:lnTo>
                      <a:lnTo>
                        <a:pt x="404" y="293"/>
                      </a:lnTo>
                      <a:lnTo>
                        <a:pt x="403" y="293"/>
                      </a:lnTo>
                      <a:lnTo>
                        <a:pt x="402" y="291"/>
                      </a:lnTo>
                      <a:lnTo>
                        <a:pt x="401" y="290"/>
                      </a:lnTo>
                      <a:lnTo>
                        <a:pt x="400" y="290"/>
                      </a:lnTo>
                      <a:lnTo>
                        <a:pt x="399" y="290"/>
                      </a:lnTo>
                      <a:lnTo>
                        <a:pt x="398" y="290"/>
                      </a:lnTo>
                      <a:lnTo>
                        <a:pt x="397" y="290"/>
                      </a:lnTo>
                      <a:lnTo>
                        <a:pt x="396" y="290"/>
                      </a:lnTo>
                      <a:lnTo>
                        <a:pt x="395" y="290"/>
                      </a:lnTo>
                      <a:lnTo>
                        <a:pt x="394" y="290"/>
                      </a:lnTo>
                      <a:lnTo>
                        <a:pt x="394" y="289"/>
                      </a:lnTo>
                      <a:lnTo>
                        <a:pt x="393" y="289"/>
                      </a:lnTo>
                      <a:lnTo>
                        <a:pt x="391" y="287"/>
                      </a:lnTo>
                      <a:lnTo>
                        <a:pt x="391" y="286"/>
                      </a:lnTo>
                      <a:lnTo>
                        <a:pt x="390" y="286"/>
                      </a:lnTo>
                      <a:lnTo>
                        <a:pt x="389" y="285"/>
                      </a:lnTo>
                      <a:lnTo>
                        <a:pt x="388" y="284"/>
                      </a:lnTo>
                      <a:lnTo>
                        <a:pt x="387" y="283"/>
                      </a:lnTo>
                      <a:lnTo>
                        <a:pt x="386" y="281"/>
                      </a:lnTo>
                      <a:lnTo>
                        <a:pt x="385" y="281"/>
                      </a:lnTo>
                      <a:lnTo>
                        <a:pt x="384" y="279"/>
                      </a:lnTo>
                      <a:lnTo>
                        <a:pt x="384" y="278"/>
                      </a:lnTo>
                      <a:lnTo>
                        <a:pt x="382" y="277"/>
                      </a:lnTo>
                      <a:lnTo>
                        <a:pt x="381" y="276"/>
                      </a:lnTo>
                      <a:lnTo>
                        <a:pt x="380" y="276"/>
                      </a:lnTo>
                      <a:lnTo>
                        <a:pt x="380" y="275"/>
                      </a:lnTo>
                      <a:lnTo>
                        <a:pt x="379" y="275"/>
                      </a:lnTo>
                      <a:lnTo>
                        <a:pt x="378" y="274"/>
                      </a:lnTo>
                      <a:lnTo>
                        <a:pt x="378" y="271"/>
                      </a:lnTo>
                      <a:lnTo>
                        <a:pt x="379" y="270"/>
                      </a:lnTo>
                      <a:lnTo>
                        <a:pt x="380" y="268"/>
                      </a:lnTo>
                      <a:lnTo>
                        <a:pt x="380" y="266"/>
                      </a:lnTo>
                      <a:lnTo>
                        <a:pt x="379" y="266"/>
                      </a:lnTo>
                      <a:lnTo>
                        <a:pt x="379" y="258"/>
                      </a:lnTo>
                      <a:lnTo>
                        <a:pt x="379" y="257"/>
                      </a:lnTo>
                      <a:lnTo>
                        <a:pt x="379" y="248"/>
                      </a:lnTo>
                      <a:lnTo>
                        <a:pt x="378" y="196"/>
                      </a:lnTo>
                      <a:lnTo>
                        <a:pt x="379" y="196"/>
                      </a:lnTo>
                      <a:lnTo>
                        <a:pt x="380" y="196"/>
                      </a:lnTo>
                      <a:lnTo>
                        <a:pt x="381" y="198"/>
                      </a:lnTo>
                      <a:lnTo>
                        <a:pt x="383" y="198"/>
                      </a:lnTo>
                      <a:lnTo>
                        <a:pt x="383" y="197"/>
                      </a:lnTo>
                      <a:lnTo>
                        <a:pt x="384" y="196"/>
                      </a:lnTo>
                      <a:lnTo>
                        <a:pt x="383" y="195"/>
                      </a:lnTo>
                      <a:lnTo>
                        <a:pt x="384" y="195"/>
                      </a:lnTo>
                      <a:lnTo>
                        <a:pt x="386" y="195"/>
                      </a:lnTo>
                      <a:lnTo>
                        <a:pt x="387" y="195"/>
                      </a:lnTo>
                      <a:lnTo>
                        <a:pt x="388" y="196"/>
                      </a:lnTo>
                      <a:lnTo>
                        <a:pt x="389" y="196"/>
                      </a:lnTo>
                      <a:lnTo>
                        <a:pt x="391" y="195"/>
                      </a:lnTo>
                      <a:lnTo>
                        <a:pt x="392" y="193"/>
                      </a:lnTo>
                      <a:lnTo>
                        <a:pt x="393" y="193"/>
                      </a:lnTo>
                      <a:lnTo>
                        <a:pt x="394" y="193"/>
                      </a:lnTo>
                      <a:lnTo>
                        <a:pt x="395" y="194"/>
                      </a:lnTo>
                      <a:lnTo>
                        <a:pt x="397" y="193"/>
                      </a:lnTo>
                      <a:lnTo>
                        <a:pt x="398" y="193"/>
                      </a:lnTo>
                      <a:lnTo>
                        <a:pt x="399" y="192"/>
                      </a:lnTo>
                      <a:lnTo>
                        <a:pt x="401" y="193"/>
                      </a:lnTo>
                      <a:lnTo>
                        <a:pt x="401" y="192"/>
                      </a:lnTo>
                      <a:lnTo>
                        <a:pt x="402" y="192"/>
                      </a:lnTo>
                      <a:lnTo>
                        <a:pt x="403" y="193"/>
                      </a:lnTo>
                      <a:lnTo>
                        <a:pt x="404" y="194"/>
                      </a:lnTo>
                      <a:lnTo>
                        <a:pt x="404" y="193"/>
                      </a:lnTo>
                      <a:lnTo>
                        <a:pt x="405" y="192"/>
                      </a:lnTo>
                      <a:lnTo>
                        <a:pt x="406" y="191"/>
                      </a:lnTo>
                      <a:lnTo>
                        <a:pt x="407" y="190"/>
                      </a:lnTo>
                      <a:lnTo>
                        <a:pt x="408" y="190"/>
                      </a:lnTo>
                      <a:lnTo>
                        <a:pt x="410" y="188"/>
                      </a:lnTo>
                      <a:lnTo>
                        <a:pt x="411" y="189"/>
                      </a:lnTo>
                      <a:lnTo>
                        <a:pt x="412" y="189"/>
                      </a:lnTo>
                      <a:lnTo>
                        <a:pt x="413" y="188"/>
                      </a:lnTo>
                      <a:lnTo>
                        <a:pt x="413" y="186"/>
                      </a:lnTo>
                      <a:lnTo>
                        <a:pt x="414" y="185"/>
                      </a:lnTo>
                      <a:lnTo>
                        <a:pt x="415" y="185"/>
                      </a:lnTo>
                      <a:lnTo>
                        <a:pt x="416" y="185"/>
                      </a:lnTo>
                      <a:lnTo>
                        <a:pt x="416" y="183"/>
                      </a:lnTo>
                      <a:lnTo>
                        <a:pt x="417" y="183"/>
                      </a:lnTo>
                      <a:lnTo>
                        <a:pt x="419" y="183"/>
                      </a:lnTo>
                      <a:lnTo>
                        <a:pt x="420" y="183"/>
                      </a:lnTo>
                      <a:lnTo>
                        <a:pt x="421" y="184"/>
                      </a:lnTo>
                      <a:lnTo>
                        <a:pt x="422" y="186"/>
                      </a:lnTo>
                      <a:lnTo>
                        <a:pt x="423" y="186"/>
                      </a:lnTo>
                      <a:lnTo>
                        <a:pt x="424" y="187"/>
                      </a:lnTo>
                      <a:lnTo>
                        <a:pt x="425" y="187"/>
                      </a:lnTo>
                      <a:lnTo>
                        <a:pt x="425" y="186"/>
                      </a:lnTo>
                      <a:lnTo>
                        <a:pt x="426" y="186"/>
                      </a:lnTo>
                      <a:lnTo>
                        <a:pt x="427" y="185"/>
                      </a:lnTo>
                      <a:lnTo>
                        <a:pt x="427" y="184"/>
                      </a:lnTo>
                      <a:lnTo>
                        <a:pt x="428" y="183"/>
                      </a:lnTo>
                      <a:lnTo>
                        <a:pt x="430" y="182"/>
                      </a:lnTo>
                      <a:lnTo>
                        <a:pt x="430" y="181"/>
                      </a:lnTo>
                      <a:lnTo>
                        <a:pt x="432" y="181"/>
                      </a:lnTo>
                      <a:lnTo>
                        <a:pt x="433" y="181"/>
                      </a:lnTo>
                      <a:lnTo>
                        <a:pt x="433" y="180"/>
                      </a:lnTo>
                      <a:lnTo>
                        <a:pt x="433" y="179"/>
                      </a:lnTo>
                      <a:lnTo>
                        <a:pt x="434" y="178"/>
                      </a:lnTo>
                      <a:lnTo>
                        <a:pt x="435" y="178"/>
                      </a:lnTo>
                      <a:lnTo>
                        <a:pt x="436" y="177"/>
                      </a:lnTo>
                      <a:lnTo>
                        <a:pt x="437" y="176"/>
                      </a:lnTo>
                      <a:lnTo>
                        <a:pt x="439" y="175"/>
                      </a:lnTo>
                      <a:lnTo>
                        <a:pt x="440" y="175"/>
                      </a:lnTo>
                      <a:lnTo>
                        <a:pt x="441" y="176"/>
                      </a:lnTo>
                      <a:lnTo>
                        <a:pt x="441" y="177"/>
                      </a:lnTo>
                      <a:lnTo>
                        <a:pt x="442" y="177"/>
                      </a:lnTo>
                      <a:lnTo>
                        <a:pt x="443" y="178"/>
                      </a:lnTo>
                      <a:lnTo>
                        <a:pt x="444" y="179"/>
                      </a:lnTo>
                      <a:lnTo>
                        <a:pt x="445" y="180"/>
                      </a:lnTo>
                      <a:lnTo>
                        <a:pt x="446" y="181"/>
                      </a:lnTo>
                      <a:lnTo>
                        <a:pt x="447" y="183"/>
                      </a:lnTo>
                      <a:lnTo>
                        <a:pt x="449" y="185"/>
                      </a:lnTo>
                      <a:lnTo>
                        <a:pt x="451" y="186"/>
                      </a:lnTo>
                      <a:lnTo>
                        <a:pt x="452" y="187"/>
                      </a:lnTo>
                      <a:lnTo>
                        <a:pt x="453" y="187"/>
                      </a:lnTo>
                      <a:lnTo>
                        <a:pt x="454" y="186"/>
                      </a:lnTo>
                      <a:lnTo>
                        <a:pt x="454" y="185"/>
                      </a:lnTo>
                      <a:lnTo>
                        <a:pt x="456" y="185"/>
                      </a:lnTo>
                      <a:lnTo>
                        <a:pt x="457" y="185"/>
                      </a:lnTo>
                      <a:lnTo>
                        <a:pt x="458" y="183"/>
                      </a:lnTo>
                      <a:lnTo>
                        <a:pt x="460" y="184"/>
                      </a:lnTo>
                      <a:lnTo>
                        <a:pt x="459" y="185"/>
                      </a:lnTo>
                      <a:lnTo>
                        <a:pt x="460" y="186"/>
                      </a:lnTo>
                      <a:lnTo>
                        <a:pt x="459" y="187"/>
                      </a:lnTo>
                      <a:lnTo>
                        <a:pt x="459" y="188"/>
                      </a:lnTo>
                      <a:lnTo>
                        <a:pt x="460" y="188"/>
                      </a:lnTo>
                      <a:lnTo>
                        <a:pt x="461" y="188"/>
                      </a:lnTo>
                      <a:lnTo>
                        <a:pt x="462" y="187"/>
                      </a:lnTo>
                      <a:lnTo>
                        <a:pt x="463" y="188"/>
                      </a:lnTo>
                      <a:lnTo>
                        <a:pt x="464" y="187"/>
                      </a:lnTo>
                      <a:lnTo>
                        <a:pt x="465" y="188"/>
                      </a:lnTo>
                      <a:lnTo>
                        <a:pt x="468" y="187"/>
                      </a:lnTo>
                      <a:lnTo>
                        <a:pt x="469" y="187"/>
                      </a:lnTo>
                      <a:lnTo>
                        <a:pt x="469" y="186"/>
                      </a:lnTo>
                      <a:lnTo>
                        <a:pt x="469" y="185"/>
                      </a:lnTo>
                      <a:lnTo>
                        <a:pt x="469" y="184"/>
                      </a:lnTo>
                      <a:lnTo>
                        <a:pt x="470" y="183"/>
                      </a:lnTo>
                      <a:lnTo>
                        <a:pt x="471" y="182"/>
                      </a:lnTo>
                      <a:lnTo>
                        <a:pt x="472" y="183"/>
                      </a:lnTo>
                      <a:lnTo>
                        <a:pt x="474" y="183"/>
                      </a:lnTo>
                      <a:lnTo>
                        <a:pt x="475" y="183"/>
                      </a:lnTo>
                      <a:lnTo>
                        <a:pt x="476" y="183"/>
                      </a:lnTo>
                      <a:lnTo>
                        <a:pt x="477" y="184"/>
                      </a:lnTo>
                      <a:lnTo>
                        <a:pt x="478" y="184"/>
                      </a:lnTo>
                      <a:lnTo>
                        <a:pt x="478" y="182"/>
                      </a:lnTo>
                      <a:lnTo>
                        <a:pt x="478" y="181"/>
                      </a:lnTo>
                      <a:lnTo>
                        <a:pt x="477" y="180"/>
                      </a:lnTo>
                      <a:lnTo>
                        <a:pt x="475" y="177"/>
                      </a:lnTo>
                      <a:lnTo>
                        <a:pt x="474" y="176"/>
                      </a:lnTo>
                      <a:lnTo>
                        <a:pt x="473" y="176"/>
                      </a:lnTo>
                      <a:lnTo>
                        <a:pt x="471" y="175"/>
                      </a:lnTo>
                      <a:lnTo>
                        <a:pt x="470" y="174"/>
                      </a:lnTo>
                      <a:lnTo>
                        <a:pt x="470" y="172"/>
                      </a:lnTo>
                      <a:lnTo>
                        <a:pt x="471" y="172"/>
                      </a:lnTo>
                      <a:lnTo>
                        <a:pt x="472" y="171"/>
                      </a:lnTo>
                      <a:lnTo>
                        <a:pt x="473" y="171"/>
                      </a:lnTo>
                      <a:lnTo>
                        <a:pt x="474" y="171"/>
                      </a:lnTo>
                      <a:lnTo>
                        <a:pt x="475" y="169"/>
                      </a:lnTo>
                      <a:lnTo>
                        <a:pt x="475" y="168"/>
                      </a:lnTo>
                      <a:lnTo>
                        <a:pt x="474" y="167"/>
                      </a:lnTo>
                      <a:lnTo>
                        <a:pt x="474" y="166"/>
                      </a:lnTo>
                      <a:lnTo>
                        <a:pt x="473" y="165"/>
                      </a:lnTo>
                      <a:lnTo>
                        <a:pt x="473" y="164"/>
                      </a:lnTo>
                      <a:lnTo>
                        <a:pt x="473" y="163"/>
                      </a:lnTo>
                      <a:lnTo>
                        <a:pt x="473" y="162"/>
                      </a:lnTo>
                      <a:lnTo>
                        <a:pt x="474" y="161"/>
                      </a:lnTo>
                      <a:lnTo>
                        <a:pt x="475" y="161"/>
                      </a:lnTo>
                      <a:lnTo>
                        <a:pt x="476" y="160"/>
                      </a:lnTo>
                      <a:lnTo>
                        <a:pt x="476" y="159"/>
                      </a:lnTo>
                      <a:lnTo>
                        <a:pt x="475" y="158"/>
                      </a:lnTo>
                      <a:lnTo>
                        <a:pt x="474" y="158"/>
                      </a:lnTo>
                      <a:lnTo>
                        <a:pt x="473" y="157"/>
                      </a:lnTo>
                      <a:lnTo>
                        <a:pt x="472" y="156"/>
                      </a:lnTo>
                      <a:lnTo>
                        <a:pt x="470" y="156"/>
                      </a:lnTo>
                      <a:lnTo>
                        <a:pt x="470" y="155"/>
                      </a:lnTo>
                      <a:lnTo>
                        <a:pt x="470" y="154"/>
                      </a:lnTo>
                      <a:lnTo>
                        <a:pt x="470" y="153"/>
                      </a:lnTo>
                      <a:lnTo>
                        <a:pt x="470" y="152"/>
                      </a:lnTo>
                      <a:lnTo>
                        <a:pt x="472" y="152"/>
                      </a:lnTo>
                      <a:lnTo>
                        <a:pt x="473" y="152"/>
                      </a:lnTo>
                      <a:lnTo>
                        <a:pt x="471" y="150"/>
                      </a:lnTo>
                      <a:lnTo>
                        <a:pt x="470" y="150"/>
                      </a:lnTo>
                      <a:lnTo>
                        <a:pt x="468" y="149"/>
                      </a:lnTo>
                      <a:lnTo>
                        <a:pt x="467" y="148"/>
                      </a:lnTo>
                      <a:lnTo>
                        <a:pt x="466" y="148"/>
                      </a:lnTo>
                      <a:lnTo>
                        <a:pt x="468" y="146"/>
                      </a:lnTo>
                      <a:lnTo>
                        <a:pt x="468" y="145"/>
                      </a:lnTo>
                      <a:lnTo>
                        <a:pt x="467" y="144"/>
                      </a:lnTo>
                      <a:lnTo>
                        <a:pt x="466" y="143"/>
                      </a:lnTo>
                      <a:lnTo>
                        <a:pt x="464" y="142"/>
                      </a:lnTo>
                      <a:lnTo>
                        <a:pt x="463" y="141"/>
                      </a:lnTo>
                      <a:lnTo>
                        <a:pt x="461" y="140"/>
                      </a:lnTo>
                      <a:lnTo>
                        <a:pt x="460" y="140"/>
                      </a:lnTo>
                      <a:lnTo>
                        <a:pt x="459" y="140"/>
                      </a:lnTo>
                      <a:lnTo>
                        <a:pt x="458" y="139"/>
                      </a:lnTo>
                      <a:lnTo>
                        <a:pt x="457" y="139"/>
                      </a:lnTo>
                      <a:lnTo>
                        <a:pt x="457" y="138"/>
                      </a:lnTo>
                      <a:lnTo>
                        <a:pt x="455" y="137"/>
                      </a:lnTo>
                      <a:lnTo>
                        <a:pt x="454" y="137"/>
                      </a:lnTo>
                      <a:lnTo>
                        <a:pt x="452" y="137"/>
                      </a:lnTo>
                      <a:lnTo>
                        <a:pt x="451" y="138"/>
                      </a:lnTo>
                      <a:lnTo>
                        <a:pt x="450" y="137"/>
                      </a:lnTo>
                      <a:lnTo>
                        <a:pt x="449" y="137"/>
                      </a:lnTo>
                      <a:lnTo>
                        <a:pt x="448" y="138"/>
                      </a:lnTo>
                      <a:lnTo>
                        <a:pt x="447" y="139"/>
                      </a:lnTo>
                      <a:lnTo>
                        <a:pt x="446" y="141"/>
                      </a:lnTo>
                      <a:lnTo>
                        <a:pt x="445" y="142"/>
                      </a:lnTo>
                      <a:lnTo>
                        <a:pt x="443" y="141"/>
                      </a:lnTo>
                      <a:lnTo>
                        <a:pt x="443" y="140"/>
                      </a:lnTo>
                      <a:lnTo>
                        <a:pt x="443" y="139"/>
                      </a:lnTo>
                      <a:lnTo>
                        <a:pt x="442" y="139"/>
                      </a:lnTo>
                      <a:lnTo>
                        <a:pt x="441" y="139"/>
                      </a:lnTo>
                      <a:lnTo>
                        <a:pt x="439" y="138"/>
                      </a:lnTo>
                      <a:lnTo>
                        <a:pt x="438" y="138"/>
                      </a:lnTo>
                      <a:lnTo>
                        <a:pt x="437" y="138"/>
                      </a:lnTo>
                      <a:lnTo>
                        <a:pt x="435" y="139"/>
                      </a:lnTo>
                      <a:lnTo>
                        <a:pt x="434" y="139"/>
                      </a:lnTo>
                      <a:lnTo>
                        <a:pt x="433" y="140"/>
                      </a:lnTo>
                      <a:lnTo>
                        <a:pt x="432" y="139"/>
                      </a:lnTo>
                      <a:lnTo>
                        <a:pt x="430" y="139"/>
                      </a:lnTo>
                      <a:lnTo>
                        <a:pt x="429" y="140"/>
                      </a:lnTo>
                      <a:lnTo>
                        <a:pt x="427" y="139"/>
                      </a:lnTo>
                      <a:lnTo>
                        <a:pt x="426" y="138"/>
                      </a:lnTo>
                      <a:lnTo>
                        <a:pt x="425" y="137"/>
                      </a:lnTo>
                      <a:lnTo>
                        <a:pt x="423" y="137"/>
                      </a:lnTo>
                      <a:lnTo>
                        <a:pt x="422" y="138"/>
                      </a:lnTo>
                      <a:lnTo>
                        <a:pt x="420" y="138"/>
                      </a:lnTo>
                      <a:lnTo>
                        <a:pt x="419" y="139"/>
                      </a:lnTo>
                      <a:lnTo>
                        <a:pt x="418" y="139"/>
                      </a:lnTo>
                      <a:lnTo>
                        <a:pt x="416" y="141"/>
                      </a:lnTo>
                      <a:lnTo>
                        <a:pt x="415" y="140"/>
                      </a:lnTo>
                      <a:lnTo>
                        <a:pt x="414" y="140"/>
                      </a:lnTo>
                      <a:lnTo>
                        <a:pt x="413" y="139"/>
                      </a:lnTo>
                      <a:lnTo>
                        <a:pt x="414" y="137"/>
                      </a:lnTo>
                      <a:lnTo>
                        <a:pt x="413" y="135"/>
                      </a:lnTo>
                      <a:lnTo>
                        <a:pt x="412" y="136"/>
                      </a:lnTo>
                      <a:lnTo>
                        <a:pt x="411" y="137"/>
                      </a:lnTo>
                      <a:lnTo>
                        <a:pt x="410" y="136"/>
                      </a:lnTo>
                      <a:lnTo>
                        <a:pt x="409" y="136"/>
                      </a:lnTo>
                      <a:lnTo>
                        <a:pt x="407" y="137"/>
                      </a:lnTo>
                      <a:lnTo>
                        <a:pt x="405" y="138"/>
                      </a:lnTo>
                      <a:lnTo>
                        <a:pt x="404" y="140"/>
                      </a:lnTo>
                      <a:lnTo>
                        <a:pt x="404" y="141"/>
                      </a:lnTo>
                      <a:lnTo>
                        <a:pt x="403" y="142"/>
                      </a:lnTo>
                      <a:lnTo>
                        <a:pt x="401" y="142"/>
                      </a:lnTo>
                      <a:lnTo>
                        <a:pt x="400" y="141"/>
                      </a:lnTo>
                      <a:lnTo>
                        <a:pt x="399" y="140"/>
                      </a:lnTo>
                      <a:lnTo>
                        <a:pt x="398" y="97"/>
                      </a:lnTo>
                      <a:lnTo>
                        <a:pt x="398" y="74"/>
                      </a:lnTo>
                      <a:lnTo>
                        <a:pt x="400" y="74"/>
                      </a:lnTo>
                      <a:lnTo>
                        <a:pt x="400" y="75"/>
                      </a:lnTo>
                      <a:lnTo>
                        <a:pt x="401" y="76"/>
                      </a:lnTo>
                      <a:lnTo>
                        <a:pt x="402" y="75"/>
                      </a:lnTo>
                      <a:lnTo>
                        <a:pt x="404" y="75"/>
                      </a:lnTo>
                      <a:lnTo>
                        <a:pt x="405" y="74"/>
                      </a:lnTo>
                      <a:lnTo>
                        <a:pt x="405" y="73"/>
                      </a:lnTo>
                      <a:lnTo>
                        <a:pt x="406" y="73"/>
                      </a:lnTo>
                      <a:lnTo>
                        <a:pt x="408" y="72"/>
                      </a:lnTo>
                      <a:lnTo>
                        <a:pt x="409" y="71"/>
                      </a:lnTo>
                      <a:lnTo>
                        <a:pt x="411" y="71"/>
                      </a:lnTo>
                      <a:lnTo>
                        <a:pt x="412" y="71"/>
                      </a:lnTo>
                      <a:lnTo>
                        <a:pt x="412" y="70"/>
                      </a:lnTo>
                      <a:lnTo>
                        <a:pt x="414" y="71"/>
                      </a:lnTo>
                      <a:lnTo>
                        <a:pt x="416" y="71"/>
                      </a:lnTo>
                      <a:lnTo>
                        <a:pt x="416" y="72"/>
                      </a:lnTo>
                      <a:lnTo>
                        <a:pt x="417" y="71"/>
                      </a:lnTo>
                      <a:lnTo>
                        <a:pt x="418" y="71"/>
                      </a:lnTo>
                      <a:lnTo>
                        <a:pt x="420" y="71"/>
                      </a:lnTo>
                      <a:lnTo>
                        <a:pt x="421" y="71"/>
                      </a:lnTo>
                      <a:lnTo>
                        <a:pt x="421" y="70"/>
                      </a:lnTo>
                      <a:lnTo>
                        <a:pt x="422" y="70"/>
                      </a:lnTo>
                      <a:lnTo>
                        <a:pt x="424" y="68"/>
                      </a:lnTo>
                      <a:lnTo>
                        <a:pt x="426" y="68"/>
                      </a:lnTo>
                      <a:lnTo>
                        <a:pt x="427" y="67"/>
                      </a:lnTo>
                      <a:lnTo>
                        <a:pt x="428" y="67"/>
                      </a:lnTo>
                      <a:lnTo>
                        <a:pt x="429" y="66"/>
                      </a:lnTo>
                      <a:lnTo>
                        <a:pt x="430" y="65"/>
                      </a:lnTo>
                      <a:lnTo>
                        <a:pt x="433" y="66"/>
                      </a:lnTo>
                      <a:lnTo>
                        <a:pt x="434" y="67"/>
                      </a:lnTo>
                      <a:lnTo>
                        <a:pt x="435" y="67"/>
                      </a:lnTo>
                      <a:lnTo>
                        <a:pt x="436" y="68"/>
                      </a:lnTo>
                      <a:lnTo>
                        <a:pt x="437" y="67"/>
                      </a:lnTo>
                      <a:lnTo>
                        <a:pt x="437" y="68"/>
                      </a:lnTo>
                      <a:lnTo>
                        <a:pt x="438" y="68"/>
                      </a:lnTo>
                      <a:lnTo>
                        <a:pt x="438" y="67"/>
                      </a:lnTo>
                      <a:lnTo>
                        <a:pt x="439" y="68"/>
                      </a:lnTo>
                      <a:lnTo>
                        <a:pt x="440" y="68"/>
                      </a:lnTo>
                      <a:lnTo>
                        <a:pt x="441" y="68"/>
                      </a:lnTo>
                      <a:lnTo>
                        <a:pt x="443" y="68"/>
                      </a:lnTo>
                      <a:lnTo>
                        <a:pt x="444" y="69"/>
                      </a:lnTo>
                      <a:lnTo>
                        <a:pt x="445" y="69"/>
                      </a:lnTo>
                      <a:lnTo>
                        <a:pt x="446" y="70"/>
                      </a:lnTo>
                      <a:lnTo>
                        <a:pt x="447" y="71"/>
                      </a:lnTo>
                      <a:lnTo>
                        <a:pt x="447" y="72"/>
                      </a:lnTo>
                      <a:lnTo>
                        <a:pt x="448" y="71"/>
                      </a:lnTo>
                      <a:lnTo>
                        <a:pt x="470" y="70"/>
                      </a:lnTo>
                      <a:lnTo>
                        <a:pt x="489" y="69"/>
                      </a:lnTo>
                      <a:lnTo>
                        <a:pt x="580" y="66"/>
                      </a:lnTo>
                      <a:lnTo>
                        <a:pt x="580" y="65"/>
                      </a:lnTo>
                      <a:lnTo>
                        <a:pt x="580" y="64"/>
                      </a:lnTo>
                      <a:lnTo>
                        <a:pt x="578" y="63"/>
                      </a:lnTo>
                      <a:lnTo>
                        <a:pt x="579" y="62"/>
                      </a:lnTo>
                      <a:lnTo>
                        <a:pt x="578" y="61"/>
                      </a:lnTo>
                      <a:lnTo>
                        <a:pt x="577" y="60"/>
                      </a:lnTo>
                      <a:lnTo>
                        <a:pt x="575" y="60"/>
                      </a:lnTo>
                      <a:lnTo>
                        <a:pt x="575" y="61"/>
                      </a:lnTo>
                      <a:lnTo>
                        <a:pt x="574" y="62"/>
                      </a:lnTo>
                      <a:lnTo>
                        <a:pt x="572" y="62"/>
                      </a:lnTo>
                      <a:lnTo>
                        <a:pt x="571" y="61"/>
                      </a:lnTo>
                      <a:lnTo>
                        <a:pt x="571" y="59"/>
                      </a:lnTo>
                      <a:lnTo>
                        <a:pt x="571" y="58"/>
                      </a:lnTo>
                      <a:lnTo>
                        <a:pt x="572" y="57"/>
                      </a:lnTo>
                      <a:lnTo>
                        <a:pt x="572" y="56"/>
                      </a:lnTo>
                      <a:lnTo>
                        <a:pt x="571" y="56"/>
                      </a:lnTo>
                      <a:lnTo>
                        <a:pt x="568" y="56"/>
                      </a:lnTo>
                      <a:lnTo>
                        <a:pt x="568" y="54"/>
                      </a:lnTo>
                      <a:lnTo>
                        <a:pt x="569" y="54"/>
                      </a:lnTo>
                      <a:lnTo>
                        <a:pt x="569" y="53"/>
                      </a:lnTo>
                      <a:lnTo>
                        <a:pt x="570" y="51"/>
                      </a:lnTo>
                      <a:lnTo>
                        <a:pt x="571" y="46"/>
                      </a:lnTo>
                      <a:lnTo>
                        <a:pt x="572" y="44"/>
                      </a:lnTo>
                      <a:lnTo>
                        <a:pt x="573" y="44"/>
                      </a:lnTo>
                      <a:lnTo>
                        <a:pt x="574" y="43"/>
                      </a:lnTo>
                      <a:lnTo>
                        <a:pt x="575" y="42"/>
                      </a:lnTo>
                      <a:lnTo>
                        <a:pt x="576" y="42"/>
                      </a:lnTo>
                      <a:lnTo>
                        <a:pt x="577" y="41"/>
                      </a:lnTo>
                      <a:lnTo>
                        <a:pt x="577" y="40"/>
                      </a:lnTo>
                      <a:lnTo>
                        <a:pt x="579" y="39"/>
                      </a:lnTo>
                      <a:lnTo>
                        <a:pt x="580" y="40"/>
                      </a:lnTo>
                      <a:lnTo>
                        <a:pt x="582" y="39"/>
                      </a:lnTo>
                      <a:lnTo>
                        <a:pt x="583" y="40"/>
                      </a:lnTo>
                      <a:lnTo>
                        <a:pt x="583" y="41"/>
                      </a:lnTo>
                      <a:lnTo>
                        <a:pt x="584" y="41"/>
                      </a:lnTo>
                      <a:lnTo>
                        <a:pt x="585" y="43"/>
                      </a:lnTo>
                      <a:lnTo>
                        <a:pt x="586" y="44"/>
                      </a:lnTo>
                      <a:lnTo>
                        <a:pt x="587" y="47"/>
                      </a:lnTo>
                      <a:lnTo>
                        <a:pt x="588" y="48"/>
                      </a:lnTo>
                      <a:lnTo>
                        <a:pt x="589" y="48"/>
                      </a:lnTo>
                      <a:lnTo>
                        <a:pt x="590" y="48"/>
                      </a:lnTo>
                      <a:lnTo>
                        <a:pt x="592" y="48"/>
                      </a:lnTo>
                      <a:lnTo>
                        <a:pt x="594" y="49"/>
                      </a:lnTo>
                      <a:lnTo>
                        <a:pt x="597" y="52"/>
                      </a:lnTo>
                      <a:lnTo>
                        <a:pt x="600" y="54"/>
                      </a:lnTo>
                      <a:lnTo>
                        <a:pt x="601" y="55"/>
                      </a:lnTo>
                      <a:lnTo>
                        <a:pt x="604" y="55"/>
                      </a:lnTo>
                      <a:lnTo>
                        <a:pt x="605" y="54"/>
                      </a:lnTo>
                      <a:lnTo>
                        <a:pt x="605" y="53"/>
                      </a:lnTo>
                      <a:lnTo>
                        <a:pt x="606" y="52"/>
                      </a:lnTo>
                      <a:lnTo>
                        <a:pt x="607" y="52"/>
                      </a:lnTo>
                      <a:lnTo>
                        <a:pt x="607" y="51"/>
                      </a:lnTo>
                      <a:lnTo>
                        <a:pt x="607" y="49"/>
                      </a:lnTo>
                      <a:lnTo>
                        <a:pt x="606" y="47"/>
                      </a:lnTo>
                      <a:lnTo>
                        <a:pt x="608" y="47"/>
                      </a:lnTo>
                      <a:lnTo>
                        <a:pt x="610" y="47"/>
                      </a:lnTo>
                      <a:lnTo>
                        <a:pt x="612" y="45"/>
                      </a:lnTo>
                      <a:lnTo>
                        <a:pt x="613" y="44"/>
                      </a:lnTo>
                      <a:lnTo>
                        <a:pt x="615" y="42"/>
                      </a:lnTo>
                      <a:lnTo>
                        <a:pt x="615" y="41"/>
                      </a:lnTo>
                      <a:lnTo>
                        <a:pt x="617" y="40"/>
                      </a:lnTo>
                      <a:lnTo>
                        <a:pt x="618" y="38"/>
                      </a:lnTo>
                      <a:lnTo>
                        <a:pt x="619" y="37"/>
                      </a:lnTo>
                      <a:lnTo>
                        <a:pt x="621" y="33"/>
                      </a:lnTo>
                      <a:lnTo>
                        <a:pt x="622" y="32"/>
                      </a:lnTo>
                      <a:lnTo>
                        <a:pt x="624" y="32"/>
                      </a:lnTo>
                      <a:lnTo>
                        <a:pt x="627" y="33"/>
                      </a:lnTo>
                      <a:lnTo>
                        <a:pt x="630" y="34"/>
                      </a:lnTo>
                      <a:lnTo>
                        <a:pt x="633" y="34"/>
                      </a:lnTo>
                      <a:lnTo>
                        <a:pt x="636" y="34"/>
                      </a:lnTo>
                      <a:lnTo>
                        <a:pt x="638" y="33"/>
                      </a:lnTo>
                      <a:lnTo>
                        <a:pt x="639" y="32"/>
                      </a:lnTo>
                      <a:lnTo>
                        <a:pt x="640" y="30"/>
                      </a:lnTo>
                      <a:lnTo>
                        <a:pt x="642" y="27"/>
                      </a:lnTo>
                      <a:lnTo>
                        <a:pt x="643" y="25"/>
                      </a:lnTo>
                      <a:lnTo>
                        <a:pt x="645" y="24"/>
                      </a:lnTo>
                      <a:lnTo>
                        <a:pt x="645" y="23"/>
                      </a:lnTo>
                      <a:lnTo>
                        <a:pt x="645" y="21"/>
                      </a:lnTo>
                      <a:lnTo>
                        <a:pt x="647" y="19"/>
                      </a:lnTo>
                      <a:lnTo>
                        <a:pt x="649" y="18"/>
                      </a:lnTo>
                      <a:lnTo>
                        <a:pt x="651" y="17"/>
                      </a:lnTo>
                      <a:lnTo>
                        <a:pt x="653" y="15"/>
                      </a:lnTo>
                      <a:lnTo>
                        <a:pt x="655" y="14"/>
                      </a:lnTo>
                      <a:lnTo>
                        <a:pt x="656" y="13"/>
                      </a:lnTo>
                      <a:lnTo>
                        <a:pt x="657" y="12"/>
                      </a:lnTo>
                      <a:lnTo>
                        <a:pt x="657" y="11"/>
                      </a:lnTo>
                      <a:lnTo>
                        <a:pt x="658" y="10"/>
                      </a:lnTo>
                      <a:lnTo>
                        <a:pt x="661" y="9"/>
                      </a:lnTo>
                      <a:lnTo>
                        <a:pt x="663" y="9"/>
                      </a:lnTo>
                      <a:lnTo>
                        <a:pt x="665" y="11"/>
                      </a:lnTo>
                      <a:lnTo>
                        <a:pt x="668" y="13"/>
                      </a:lnTo>
                      <a:lnTo>
                        <a:pt x="668" y="15"/>
                      </a:lnTo>
                      <a:lnTo>
                        <a:pt x="668" y="19"/>
                      </a:lnTo>
                      <a:lnTo>
                        <a:pt x="669" y="23"/>
                      </a:lnTo>
                      <a:lnTo>
                        <a:pt x="669" y="24"/>
                      </a:lnTo>
                      <a:lnTo>
                        <a:pt x="669" y="27"/>
                      </a:lnTo>
                      <a:lnTo>
                        <a:pt x="669" y="28"/>
                      </a:lnTo>
                      <a:lnTo>
                        <a:pt x="670" y="31"/>
                      </a:lnTo>
                      <a:lnTo>
                        <a:pt x="671" y="35"/>
                      </a:lnTo>
                      <a:lnTo>
                        <a:pt x="672" y="38"/>
                      </a:lnTo>
                      <a:lnTo>
                        <a:pt x="673" y="42"/>
                      </a:lnTo>
                      <a:lnTo>
                        <a:pt x="674" y="45"/>
                      </a:lnTo>
                      <a:lnTo>
                        <a:pt x="674" y="46"/>
                      </a:lnTo>
                      <a:lnTo>
                        <a:pt x="675" y="48"/>
                      </a:lnTo>
                      <a:lnTo>
                        <a:pt x="677" y="48"/>
                      </a:lnTo>
                      <a:lnTo>
                        <a:pt x="679" y="49"/>
                      </a:lnTo>
                      <a:lnTo>
                        <a:pt x="680" y="49"/>
                      </a:lnTo>
                      <a:lnTo>
                        <a:pt x="683" y="49"/>
                      </a:lnTo>
                      <a:lnTo>
                        <a:pt x="686" y="49"/>
                      </a:lnTo>
                      <a:lnTo>
                        <a:pt x="688" y="50"/>
                      </a:lnTo>
                      <a:lnTo>
                        <a:pt x="690" y="52"/>
                      </a:lnTo>
                      <a:lnTo>
                        <a:pt x="692" y="55"/>
                      </a:lnTo>
                      <a:lnTo>
                        <a:pt x="693" y="58"/>
                      </a:lnTo>
                      <a:lnTo>
                        <a:pt x="695" y="62"/>
                      </a:lnTo>
                      <a:lnTo>
                        <a:pt x="694" y="64"/>
                      </a:lnTo>
                      <a:lnTo>
                        <a:pt x="695" y="67"/>
                      </a:lnTo>
                      <a:lnTo>
                        <a:pt x="696" y="70"/>
                      </a:lnTo>
                      <a:lnTo>
                        <a:pt x="697" y="71"/>
                      </a:lnTo>
                      <a:lnTo>
                        <a:pt x="697" y="75"/>
                      </a:lnTo>
                      <a:lnTo>
                        <a:pt x="697" y="77"/>
                      </a:lnTo>
                      <a:lnTo>
                        <a:pt x="697" y="81"/>
                      </a:lnTo>
                      <a:lnTo>
                        <a:pt x="697" y="86"/>
                      </a:lnTo>
                      <a:lnTo>
                        <a:pt x="698" y="89"/>
                      </a:lnTo>
                      <a:lnTo>
                        <a:pt x="698" y="92"/>
                      </a:lnTo>
                      <a:lnTo>
                        <a:pt x="697" y="96"/>
                      </a:lnTo>
                      <a:lnTo>
                        <a:pt x="697" y="100"/>
                      </a:lnTo>
                      <a:lnTo>
                        <a:pt x="696" y="104"/>
                      </a:lnTo>
                      <a:lnTo>
                        <a:pt x="696" y="108"/>
                      </a:lnTo>
                      <a:lnTo>
                        <a:pt x="697" y="111"/>
                      </a:lnTo>
                      <a:lnTo>
                        <a:pt x="696" y="114"/>
                      </a:lnTo>
                      <a:lnTo>
                        <a:pt x="697" y="117"/>
                      </a:lnTo>
                      <a:lnTo>
                        <a:pt x="697" y="119"/>
                      </a:lnTo>
                      <a:lnTo>
                        <a:pt x="696" y="121"/>
                      </a:lnTo>
                      <a:lnTo>
                        <a:pt x="721" y="113"/>
                      </a:lnTo>
                      <a:lnTo>
                        <a:pt x="749" y="136"/>
                      </a:lnTo>
                      <a:lnTo>
                        <a:pt x="780" y="161"/>
                      </a:lnTo>
                      <a:lnTo>
                        <a:pt x="791" y="158"/>
                      </a:lnTo>
                      <a:lnTo>
                        <a:pt x="792" y="158"/>
                      </a:lnTo>
                      <a:lnTo>
                        <a:pt x="794" y="158"/>
                      </a:lnTo>
                      <a:lnTo>
                        <a:pt x="794" y="159"/>
                      </a:lnTo>
                      <a:lnTo>
                        <a:pt x="796" y="161"/>
                      </a:lnTo>
                      <a:lnTo>
                        <a:pt x="797" y="162"/>
                      </a:lnTo>
                      <a:lnTo>
                        <a:pt x="798" y="162"/>
                      </a:lnTo>
                      <a:lnTo>
                        <a:pt x="799" y="161"/>
                      </a:lnTo>
                      <a:lnTo>
                        <a:pt x="800" y="161"/>
                      </a:lnTo>
                      <a:lnTo>
                        <a:pt x="801" y="161"/>
                      </a:lnTo>
                      <a:lnTo>
                        <a:pt x="802" y="159"/>
                      </a:lnTo>
                      <a:lnTo>
                        <a:pt x="803" y="159"/>
                      </a:lnTo>
                      <a:lnTo>
                        <a:pt x="805" y="160"/>
                      </a:lnTo>
                      <a:lnTo>
                        <a:pt x="806" y="159"/>
                      </a:lnTo>
                      <a:lnTo>
                        <a:pt x="806" y="158"/>
                      </a:lnTo>
                      <a:lnTo>
                        <a:pt x="806" y="157"/>
                      </a:lnTo>
                      <a:lnTo>
                        <a:pt x="806" y="156"/>
                      </a:lnTo>
                      <a:lnTo>
                        <a:pt x="807" y="155"/>
                      </a:lnTo>
                      <a:lnTo>
                        <a:pt x="808" y="155"/>
                      </a:lnTo>
                      <a:lnTo>
                        <a:pt x="810" y="154"/>
                      </a:lnTo>
                      <a:lnTo>
                        <a:pt x="812" y="156"/>
                      </a:lnTo>
                      <a:lnTo>
                        <a:pt x="814" y="155"/>
                      </a:lnTo>
                      <a:lnTo>
                        <a:pt x="815" y="155"/>
                      </a:lnTo>
                      <a:lnTo>
                        <a:pt x="816" y="155"/>
                      </a:lnTo>
                      <a:lnTo>
                        <a:pt x="817" y="154"/>
                      </a:lnTo>
                      <a:lnTo>
                        <a:pt x="817" y="155"/>
                      </a:lnTo>
                      <a:lnTo>
                        <a:pt x="818" y="154"/>
                      </a:lnTo>
                      <a:lnTo>
                        <a:pt x="818" y="153"/>
                      </a:lnTo>
                      <a:lnTo>
                        <a:pt x="819" y="151"/>
                      </a:lnTo>
                      <a:lnTo>
                        <a:pt x="820" y="150"/>
                      </a:lnTo>
                      <a:lnTo>
                        <a:pt x="821" y="149"/>
                      </a:lnTo>
                      <a:lnTo>
                        <a:pt x="821" y="148"/>
                      </a:lnTo>
                      <a:lnTo>
                        <a:pt x="821" y="147"/>
                      </a:lnTo>
                      <a:lnTo>
                        <a:pt x="822" y="146"/>
                      </a:lnTo>
                      <a:lnTo>
                        <a:pt x="823" y="146"/>
                      </a:lnTo>
                      <a:lnTo>
                        <a:pt x="824" y="146"/>
                      </a:lnTo>
                      <a:lnTo>
                        <a:pt x="825" y="147"/>
                      </a:lnTo>
                      <a:lnTo>
                        <a:pt x="825" y="145"/>
                      </a:lnTo>
                      <a:lnTo>
                        <a:pt x="827" y="144"/>
                      </a:lnTo>
                      <a:lnTo>
                        <a:pt x="827" y="143"/>
                      </a:lnTo>
                      <a:lnTo>
                        <a:pt x="828" y="142"/>
                      </a:lnTo>
                      <a:lnTo>
                        <a:pt x="827" y="141"/>
                      </a:lnTo>
                      <a:lnTo>
                        <a:pt x="829" y="141"/>
                      </a:lnTo>
                      <a:lnTo>
                        <a:pt x="831" y="141"/>
                      </a:lnTo>
                      <a:lnTo>
                        <a:pt x="832" y="140"/>
                      </a:lnTo>
                      <a:lnTo>
                        <a:pt x="833" y="140"/>
                      </a:lnTo>
                      <a:lnTo>
                        <a:pt x="834" y="139"/>
                      </a:lnTo>
                      <a:lnTo>
                        <a:pt x="835" y="139"/>
                      </a:lnTo>
                      <a:lnTo>
                        <a:pt x="836" y="139"/>
                      </a:lnTo>
                      <a:lnTo>
                        <a:pt x="837" y="138"/>
                      </a:lnTo>
                      <a:lnTo>
                        <a:pt x="838" y="138"/>
                      </a:lnTo>
                      <a:lnTo>
                        <a:pt x="839" y="138"/>
                      </a:lnTo>
                      <a:lnTo>
                        <a:pt x="839" y="137"/>
                      </a:lnTo>
                      <a:lnTo>
                        <a:pt x="840" y="136"/>
                      </a:lnTo>
                      <a:lnTo>
                        <a:pt x="841" y="136"/>
                      </a:lnTo>
                      <a:lnTo>
                        <a:pt x="842" y="134"/>
                      </a:lnTo>
                      <a:lnTo>
                        <a:pt x="843" y="134"/>
                      </a:lnTo>
                      <a:lnTo>
                        <a:pt x="844" y="134"/>
                      </a:lnTo>
                      <a:lnTo>
                        <a:pt x="845" y="134"/>
                      </a:lnTo>
                      <a:lnTo>
                        <a:pt x="846" y="134"/>
                      </a:lnTo>
                      <a:lnTo>
                        <a:pt x="847" y="133"/>
                      </a:lnTo>
                      <a:lnTo>
                        <a:pt x="848" y="134"/>
                      </a:lnTo>
                      <a:lnTo>
                        <a:pt x="848" y="135"/>
                      </a:lnTo>
                      <a:lnTo>
                        <a:pt x="849" y="135"/>
                      </a:lnTo>
                      <a:lnTo>
                        <a:pt x="849" y="134"/>
                      </a:lnTo>
                      <a:lnTo>
                        <a:pt x="850" y="133"/>
                      </a:lnTo>
                      <a:lnTo>
                        <a:pt x="852" y="132"/>
                      </a:lnTo>
                      <a:lnTo>
                        <a:pt x="852" y="133"/>
                      </a:lnTo>
                      <a:lnTo>
                        <a:pt x="853" y="134"/>
                      </a:lnTo>
                      <a:lnTo>
                        <a:pt x="854" y="135"/>
                      </a:lnTo>
                      <a:lnTo>
                        <a:pt x="854" y="133"/>
                      </a:lnTo>
                      <a:lnTo>
                        <a:pt x="855" y="133"/>
                      </a:lnTo>
                      <a:lnTo>
                        <a:pt x="856" y="132"/>
                      </a:lnTo>
                      <a:lnTo>
                        <a:pt x="857" y="133"/>
                      </a:lnTo>
                      <a:lnTo>
                        <a:pt x="858" y="133"/>
                      </a:lnTo>
                      <a:lnTo>
                        <a:pt x="859" y="133"/>
                      </a:lnTo>
                      <a:lnTo>
                        <a:pt x="860" y="135"/>
                      </a:lnTo>
                      <a:lnTo>
                        <a:pt x="861" y="134"/>
                      </a:lnTo>
                      <a:lnTo>
                        <a:pt x="862" y="134"/>
                      </a:lnTo>
                      <a:lnTo>
                        <a:pt x="861" y="135"/>
                      </a:lnTo>
                      <a:lnTo>
                        <a:pt x="862" y="136"/>
                      </a:lnTo>
                      <a:lnTo>
                        <a:pt x="864" y="136"/>
                      </a:lnTo>
                      <a:lnTo>
                        <a:pt x="864" y="137"/>
                      </a:lnTo>
                      <a:lnTo>
                        <a:pt x="865" y="138"/>
                      </a:lnTo>
                      <a:lnTo>
                        <a:pt x="864" y="139"/>
                      </a:lnTo>
                      <a:lnTo>
                        <a:pt x="865" y="140"/>
                      </a:lnTo>
                      <a:lnTo>
                        <a:pt x="866" y="141"/>
                      </a:lnTo>
                      <a:lnTo>
                        <a:pt x="867" y="142"/>
                      </a:lnTo>
                      <a:lnTo>
                        <a:pt x="867" y="143"/>
                      </a:lnTo>
                      <a:lnTo>
                        <a:pt x="867" y="144"/>
                      </a:lnTo>
                      <a:lnTo>
                        <a:pt x="867" y="145"/>
                      </a:lnTo>
                      <a:lnTo>
                        <a:pt x="868" y="145"/>
                      </a:lnTo>
                      <a:lnTo>
                        <a:pt x="869" y="145"/>
                      </a:lnTo>
                      <a:lnTo>
                        <a:pt x="868" y="147"/>
                      </a:lnTo>
                      <a:lnTo>
                        <a:pt x="868" y="149"/>
                      </a:lnTo>
                      <a:lnTo>
                        <a:pt x="868" y="150"/>
                      </a:lnTo>
                      <a:lnTo>
                        <a:pt x="867" y="150"/>
                      </a:lnTo>
                      <a:lnTo>
                        <a:pt x="866" y="150"/>
                      </a:lnTo>
                      <a:lnTo>
                        <a:pt x="865" y="151"/>
                      </a:lnTo>
                      <a:lnTo>
                        <a:pt x="866" y="151"/>
                      </a:lnTo>
                      <a:lnTo>
                        <a:pt x="865" y="154"/>
                      </a:lnTo>
                      <a:lnTo>
                        <a:pt x="864" y="154"/>
                      </a:lnTo>
                      <a:lnTo>
                        <a:pt x="864" y="155"/>
                      </a:lnTo>
                      <a:lnTo>
                        <a:pt x="864" y="156"/>
                      </a:lnTo>
                      <a:lnTo>
                        <a:pt x="863" y="157"/>
                      </a:lnTo>
                      <a:lnTo>
                        <a:pt x="862" y="157"/>
                      </a:lnTo>
                      <a:lnTo>
                        <a:pt x="861" y="157"/>
                      </a:lnTo>
                      <a:lnTo>
                        <a:pt x="860" y="158"/>
                      </a:lnTo>
                      <a:lnTo>
                        <a:pt x="860" y="159"/>
                      </a:lnTo>
                      <a:lnTo>
                        <a:pt x="860" y="160"/>
                      </a:lnTo>
                      <a:lnTo>
                        <a:pt x="859" y="161"/>
                      </a:lnTo>
                      <a:lnTo>
                        <a:pt x="858" y="162"/>
                      </a:lnTo>
                      <a:lnTo>
                        <a:pt x="859" y="163"/>
                      </a:lnTo>
                      <a:lnTo>
                        <a:pt x="860" y="163"/>
                      </a:lnTo>
                      <a:lnTo>
                        <a:pt x="861" y="165"/>
                      </a:lnTo>
                      <a:lnTo>
                        <a:pt x="861" y="166"/>
                      </a:lnTo>
                      <a:lnTo>
                        <a:pt x="861" y="167"/>
                      </a:lnTo>
                      <a:lnTo>
                        <a:pt x="862" y="168"/>
                      </a:lnTo>
                      <a:lnTo>
                        <a:pt x="863" y="169"/>
                      </a:lnTo>
                      <a:lnTo>
                        <a:pt x="864" y="170"/>
                      </a:lnTo>
                      <a:lnTo>
                        <a:pt x="865" y="169"/>
                      </a:lnTo>
                      <a:lnTo>
                        <a:pt x="865" y="168"/>
                      </a:lnTo>
                      <a:lnTo>
                        <a:pt x="866" y="168"/>
                      </a:lnTo>
                      <a:lnTo>
                        <a:pt x="867" y="168"/>
                      </a:lnTo>
                      <a:lnTo>
                        <a:pt x="868" y="167"/>
                      </a:lnTo>
                      <a:lnTo>
                        <a:pt x="869" y="167"/>
                      </a:lnTo>
                      <a:lnTo>
                        <a:pt x="870" y="167"/>
                      </a:lnTo>
                      <a:lnTo>
                        <a:pt x="870" y="166"/>
                      </a:lnTo>
                      <a:lnTo>
                        <a:pt x="871" y="166"/>
                      </a:lnTo>
                      <a:lnTo>
                        <a:pt x="873" y="166"/>
                      </a:lnTo>
                      <a:lnTo>
                        <a:pt x="874" y="165"/>
                      </a:lnTo>
                      <a:lnTo>
                        <a:pt x="875" y="164"/>
                      </a:lnTo>
                      <a:lnTo>
                        <a:pt x="876" y="164"/>
                      </a:lnTo>
                      <a:lnTo>
                        <a:pt x="876" y="163"/>
                      </a:lnTo>
                      <a:lnTo>
                        <a:pt x="877" y="161"/>
                      </a:lnTo>
                      <a:lnTo>
                        <a:pt x="878" y="160"/>
                      </a:lnTo>
                      <a:lnTo>
                        <a:pt x="877" y="159"/>
                      </a:lnTo>
                      <a:lnTo>
                        <a:pt x="878" y="158"/>
                      </a:lnTo>
                      <a:lnTo>
                        <a:pt x="879" y="159"/>
                      </a:lnTo>
                      <a:lnTo>
                        <a:pt x="880" y="158"/>
                      </a:lnTo>
                      <a:lnTo>
                        <a:pt x="879" y="157"/>
                      </a:lnTo>
                      <a:lnTo>
                        <a:pt x="880" y="156"/>
                      </a:lnTo>
                      <a:lnTo>
                        <a:pt x="879" y="156"/>
                      </a:lnTo>
                      <a:lnTo>
                        <a:pt x="879" y="155"/>
                      </a:lnTo>
                      <a:lnTo>
                        <a:pt x="879" y="154"/>
                      </a:lnTo>
                      <a:lnTo>
                        <a:pt x="878" y="153"/>
                      </a:lnTo>
                      <a:lnTo>
                        <a:pt x="878" y="152"/>
                      </a:lnTo>
                      <a:lnTo>
                        <a:pt x="879" y="152"/>
                      </a:lnTo>
                      <a:lnTo>
                        <a:pt x="879" y="151"/>
                      </a:lnTo>
                      <a:lnTo>
                        <a:pt x="880" y="149"/>
                      </a:lnTo>
                      <a:lnTo>
                        <a:pt x="881" y="149"/>
                      </a:lnTo>
                      <a:lnTo>
                        <a:pt x="881" y="148"/>
                      </a:lnTo>
                      <a:lnTo>
                        <a:pt x="882" y="147"/>
                      </a:lnTo>
                      <a:lnTo>
                        <a:pt x="883" y="147"/>
                      </a:lnTo>
                      <a:lnTo>
                        <a:pt x="884" y="146"/>
                      </a:lnTo>
                      <a:lnTo>
                        <a:pt x="884" y="145"/>
                      </a:lnTo>
                      <a:lnTo>
                        <a:pt x="885" y="144"/>
                      </a:lnTo>
                      <a:lnTo>
                        <a:pt x="885" y="143"/>
                      </a:lnTo>
                      <a:lnTo>
                        <a:pt x="886" y="142"/>
                      </a:lnTo>
                      <a:lnTo>
                        <a:pt x="887" y="140"/>
                      </a:lnTo>
                      <a:lnTo>
                        <a:pt x="889" y="139"/>
                      </a:lnTo>
                      <a:lnTo>
                        <a:pt x="892" y="139"/>
                      </a:lnTo>
                      <a:lnTo>
                        <a:pt x="893" y="138"/>
                      </a:lnTo>
                      <a:lnTo>
                        <a:pt x="894" y="140"/>
                      </a:lnTo>
                      <a:lnTo>
                        <a:pt x="893" y="140"/>
                      </a:lnTo>
                      <a:lnTo>
                        <a:pt x="894" y="141"/>
                      </a:lnTo>
                      <a:lnTo>
                        <a:pt x="894" y="140"/>
                      </a:lnTo>
                      <a:lnTo>
                        <a:pt x="895" y="141"/>
                      </a:lnTo>
                      <a:lnTo>
                        <a:pt x="896" y="141"/>
                      </a:lnTo>
                      <a:lnTo>
                        <a:pt x="897" y="140"/>
                      </a:lnTo>
                      <a:lnTo>
                        <a:pt x="898" y="140"/>
                      </a:lnTo>
                      <a:lnTo>
                        <a:pt x="900" y="140"/>
                      </a:lnTo>
                      <a:lnTo>
                        <a:pt x="900" y="141"/>
                      </a:lnTo>
                      <a:lnTo>
                        <a:pt x="900" y="142"/>
                      </a:lnTo>
                      <a:lnTo>
                        <a:pt x="901" y="142"/>
                      </a:lnTo>
                      <a:lnTo>
                        <a:pt x="902" y="141"/>
                      </a:lnTo>
                      <a:lnTo>
                        <a:pt x="903" y="139"/>
                      </a:lnTo>
                      <a:lnTo>
                        <a:pt x="904" y="139"/>
                      </a:lnTo>
                      <a:lnTo>
                        <a:pt x="904" y="137"/>
                      </a:lnTo>
                      <a:lnTo>
                        <a:pt x="904" y="135"/>
                      </a:lnTo>
                      <a:lnTo>
                        <a:pt x="905" y="135"/>
                      </a:lnTo>
                      <a:lnTo>
                        <a:pt x="905" y="134"/>
                      </a:lnTo>
                      <a:lnTo>
                        <a:pt x="906" y="132"/>
                      </a:lnTo>
                      <a:lnTo>
                        <a:pt x="906" y="131"/>
                      </a:lnTo>
                      <a:lnTo>
                        <a:pt x="905" y="131"/>
                      </a:lnTo>
                      <a:lnTo>
                        <a:pt x="904" y="131"/>
                      </a:lnTo>
                      <a:lnTo>
                        <a:pt x="904" y="130"/>
                      </a:lnTo>
                      <a:lnTo>
                        <a:pt x="905" y="129"/>
                      </a:lnTo>
                      <a:lnTo>
                        <a:pt x="905" y="128"/>
                      </a:lnTo>
                      <a:lnTo>
                        <a:pt x="905" y="127"/>
                      </a:lnTo>
                      <a:lnTo>
                        <a:pt x="905" y="124"/>
                      </a:lnTo>
                      <a:lnTo>
                        <a:pt x="905" y="123"/>
                      </a:lnTo>
                      <a:lnTo>
                        <a:pt x="906" y="122"/>
                      </a:lnTo>
                      <a:lnTo>
                        <a:pt x="906" y="121"/>
                      </a:lnTo>
                      <a:lnTo>
                        <a:pt x="906" y="120"/>
                      </a:lnTo>
                      <a:lnTo>
                        <a:pt x="905" y="119"/>
                      </a:lnTo>
                      <a:lnTo>
                        <a:pt x="907" y="119"/>
                      </a:lnTo>
                      <a:lnTo>
                        <a:pt x="908" y="119"/>
                      </a:lnTo>
                      <a:lnTo>
                        <a:pt x="909" y="118"/>
                      </a:lnTo>
                      <a:lnTo>
                        <a:pt x="909" y="117"/>
                      </a:lnTo>
                      <a:lnTo>
                        <a:pt x="910" y="116"/>
                      </a:lnTo>
                      <a:lnTo>
                        <a:pt x="911" y="116"/>
                      </a:lnTo>
                      <a:lnTo>
                        <a:pt x="912" y="117"/>
                      </a:lnTo>
                      <a:lnTo>
                        <a:pt x="914" y="117"/>
                      </a:lnTo>
                      <a:lnTo>
                        <a:pt x="914" y="116"/>
                      </a:lnTo>
                      <a:lnTo>
                        <a:pt x="915" y="118"/>
                      </a:lnTo>
                      <a:lnTo>
                        <a:pt x="915" y="119"/>
                      </a:lnTo>
                      <a:lnTo>
                        <a:pt x="915" y="120"/>
                      </a:lnTo>
                      <a:lnTo>
                        <a:pt x="916" y="120"/>
                      </a:lnTo>
                      <a:lnTo>
                        <a:pt x="917" y="120"/>
                      </a:lnTo>
                      <a:lnTo>
                        <a:pt x="920" y="120"/>
                      </a:lnTo>
                      <a:lnTo>
                        <a:pt x="920" y="119"/>
                      </a:lnTo>
                      <a:lnTo>
                        <a:pt x="921" y="119"/>
                      </a:lnTo>
                      <a:lnTo>
                        <a:pt x="923" y="116"/>
                      </a:lnTo>
                      <a:lnTo>
                        <a:pt x="925" y="114"/>
                      </a:lnTo>
                      <a:lnTo>
                        <a:pt x="926" y="112"/>
                      </a:lnTo>
                      <a:lnTo>
                        <a:pt x="926" y="111"/>
                      </a:lnTo>
                      <a:lnTo>
                        <a:pt x="925" y="109"/>
                      </a:lnTo>
                      <a:lnTo>
                        <a:pt x="926" y="108"/>
                      </a:lnTo>
                      <a:lnTo>
                        <a:pt x="927" y="108"/>
                      </a:lnTo>
                      <a:lnTo>
                        <a:pt x="928" y="108"/>
                      </a:lnTo>
                      <a:lnTo>
                        <a:pt x="928" y="109"/>
                      </a:lnTo>
                      <a:lnTo>
                        <a:pt x="929" y="110"/>
                      </a:lnTo>
                      <a:lnTo>
                        <a:pt x="930" y="109"/>
                      </a:lnTo>
                      <a:lnTo>
                        <a:pt x="931" y="109"/>
                      </a:lnTo>
                      <a:lnTo>
                        <a:pt x="931" y="108"/>
                      </a:lnTo>
                      <a:lnTo>
                        <a:pt x="931" y="107"/>
                      </a:lnTo>
                      <a:lnTo>
                        <a:pt x="932" y="107"/>
                      </a:lnTo>
                      <a:lnTo>
                        <a:pt x="932" y="106"/>
                      </a:lnTo>
                      <a:lnTo>
                        <a:pt x="933" y="105"/>
                      </a:lnTo>
                      <a:lnTo>
                        <a:pt x="934" y="106"/>
                      </a:lnTo>
                      <a:lnTo>
                        <a:pt x="934" y="107"/>
                      </a:lnTo>
                      <a:lnTo>
                        <a:pt x="934" y="108"/>
                      </a:lnTo>
                      <a:lnTo>
                        <a:pt x="935" y="108"/>
                      </a:lnTo>
                      <a:lnTo>
                        <a:pt x="936" y="107"/>
                      </a:lnTo>
                      <a:lnTo>
                        <a:pt x="938" y="104"/>
                      </a:lnTo>
                      <a:lnTo>
                        <a:pt x="937" y="104"/>
                      </a:lnTo>
                      <a:lnTo>
                        <a:pt x="938" y="103"/>
                      </a:lnTo>
                      <a:lnTo>
                        <a:pt x="939" y="102"/>
                      </a:lnTo>
                      <a:lnTo>
                        <a:pt x="940" y="102"/>
                      </a:lnTo>
                      <a:lnTo>
                        <a:pt x="941" y="101"/>
                      </a:lnTo>
                      <a:lnTo>
                        <a:pt x="941" y="100"/>
                      </a:lnTo>
                      <a:lnTo>
                        <a:pt x="942" y="99"/>
                      </a:lnTo>
                      <a:lnTo>
                        <a:pt x="943" y="99"/>
                      </a:lnTo>
                      <a:lnTo>
                        <a:pt x="945" y="102"/>
                      </a:lnTo>
                      <a:lnTo>
                        <a:pt x="944" y="102"/>
                      </a:lnTo>
                      <a:lnTo>
                        <a:pt x="944" y="104"/>
                      </a:lnTo>
                      <a:lnTo>
                        <a:pt x="946" y="105"/>
                      </a:lnTo>
                      <a:lnTo>
                        <a:pt x="946" y="106"/>
                      </a:lnTo>
                      <a:lnTo>
                        <a:pt x="947" y="107"/>
                      </a:lnTo>
                      <a:lnTo>
                        <a:pt x="948" y="108"/>
                      </a:lnTo>
                      <a:lnTo>
                        <a:pt x="949" y="108"/>
                      </a:lnTo>
                      <a:lnTo>
                        <a:pt x="950" y="107"/>
                      </a:lnTo>
                      <a:lnTo>
                        <a:pt x="951" y="107"/>
                      </a:lnTo>
                      <a:lnTo>
                        <a:pt x="952" y="106"/>
                      </a:lnTo>
                      <a:lnTo>
                        <a:pt x="953" y="105"/>
                      </a:lnTo>
                      <a:lnTo>
                        <a:pt x="953" y="103"/>
                      </a:lnTo>
                      <a:lnTo>
                        <a:pt x="954" y="102"/>
                      </a:lnTo>
                      <a:lnTo>
                        <a:pt x="954" y="101"/>
                      </a:lnTo>
                      <a:lnTo>
                        <a:pt x="956" y="102"/>
                      </a:lnTo>
                      <a:lnTo>
                        <a:pt x="957" y="101"/>
                      </a:lnTo>
                      <a:lnTo>
                        <a:pt x="958" y="101"/>
                      </a:lnTo>
                      <a:lnTo>
                        <a:pt x="959" y="101"/>
                      </a:lnTo>
                      <a:lnTo>
                        <a:pt x="959" y="100"/>
                      </a:lnTo>
                      <a:lnTo>
                        <a:pt x="960" y="99"/>
                      </a:lnTo>
                      <a:lnTo>
                        <a:pt x="961" y="98"/>
                      </a:lnTo>
                      <a:lnTo>
                        <a:pt x="962" y="97"/>
                      </a:lnTo>
                      <a:lnTo>
                        <a:pt x="964" y="96"/>
                      </a:lnTo>
                      <a:lnTo>
                        <a:pt x="965" y="96"/>
                      </a:lnTo>
                      <a:lnTo>
                        <a:pt x="966" y="96"/>
                      </a:lnTo>
                      <a:lnTo>
                        <a:pt x="967" y="95"/>
                      </a:lnTo>
                      <a:lnTo>
                        <a:pt x="968" y="94"/>
                      </a:lnTo>
                      <a:lnTo>
                        <a:pt x="967" y="94"/>
                      </a:lnTo>
                      <a:lnTo>
                        <a:pt x="967" y="93"/>
                      </a:lnTo>
                      <a:lnTo>
                        <a:pt x="967" y="92"/>
                      </a:lnTo>
                      <a:lnTo>
                        <a:pt x="968" y="91"/>
                      </a:lnTo>
                      <a:lnTo>
                        <a:pt x="968" y="90"/>
                      </a:lnTo>
                      <a:lnTo>
                        <a:pt x="969" y="89"/>
                      </a:lnTo>
                      <a:lnTo>
                        <a:pt x="969" y="88"/>
                      </a:lnTo>
                      <a:lnTo>
                        <a:pt x="970" y="87"/>
                      </a:lnTo>
                      <a:lnTo>
                        <a:pt x="972" y="87"/>
                      </a:lnTo>
                      <a:lnTo>
                        <a:pt x="973" y="87"/>
                      </a:lnTo>
                      <a:lnTo>
                        <a:pt x="973" y="86"/>
                      </a:lnTo>
                      <a:lnTo>
                        <a:pt x="973" y="85"/>
                      </a:lnTo>
                      <a:lnTo>
                        <a:pt x="974" y="85"/>
                      </a:lnTo>
                      <a:lnTo>
                        <a:pt x="976" y="85"/>
                      </a:lnTo>
                      <a:lnTo>
                        <a:pt x="977" y="84"/>
                      </a:lnTo>
                      <a:lnTo>
                        <a:pt x="978" y="83"/>
                      </a:lnTo>
                      <a:lnTo>
                        <a:pt x="978" y="82"/>
                      </a:lnTo>
                      <a:lnTo>
                        <a:pt x="981" y="81"/>
                      </a:lnTo>
                      <a:lnTo>
                        <a:pt x="982" y="81"/>
                      </a:lnTo>
                      <a:lnTo>
                        <a:pt x="983" y="81"/>
                      </a:lnTo>
                      <a:lnTo>
                        <a:pt x="984" y="80"/>
                      </a:lnTo>
                      <a:lnTo>
                        <a:pt x="984" y="79"/>
                      </a:lnTo>
                      <a:lnTo>
                        <a:pt x="985" y="79"/>
                      </a:lnTo>
                      <a:lnTo>
                        <a:pt x="986" y="78"/>
                      </a:lnTo>
                      <a:lnTo>
                        <a:pt x="986" y="77"/>
                      </a:lnTo>
                      <a:lnTo>
                        <a:pt x="987" y="76"/>
                      </a:lnTo>
                      <a:lnTo>
                        <a:pt x="988" y="76"/>
                      </a:lnTo>
                      <a:lnTo>
                        <a:pt x="989" y="76"/>
                      </a:lnTo>
                      <a:lnTo>
                        <a:pt x="990" y="76"/>
                      </a:lnTo>
                      <a:lnTo>
                        <a:pt x="991" y="76"/>
                      </a:lnTo>
                      <a:lnTo>
                        <a:pt x="992" y="77"/>
                      </a:lnTo>
                      <a:lnTo>
                        <a:pt x="992" y="78"/>
                      </a:lnTo>
                      <a:lnTo>
                        <a:pt x="992" y="79"/>
                      </a:lnTo>
                      <a:lnTo>
                        <a:pt x="991" y="80"/>
                      </a:lnTo>
                      <a:lnTo>
                        <a:pt x="990" y="81"/>
                      </a:lnTo>
                      <a:lnTo>
                        <a:pt x="989" y="82"/>
                      </a:lnTo>
                      <a:lnTo>
                        <a:pt x="989" y="83"/>
                      </a:lnTo>
                      <a:lnTo>
                        <a:pt x="989" y="84"/>
                      </a:lnTo>
                      <a:lnTo>
                        <a:pt x="988" y="84"/>
                      </a:lnTo>
                      <a:lnTo>
                        <a:pt x="988" y="85"/>
                      </a:lnTo>
                      <a:lnTo>
                        <a:pt x="988" y="86"/>
                      </a:lnTo>
                      <a:lnTo>
                        <a:pt x="987" y="86"/>
                      </a:lnTo>
                      <a:lnTo>
                        <a:pt x="987" y="87"/>
                      </a:lnTo>
                      <a:lnTo>
                        <a:pt x="987" y="88"/>
                      </a:lnTo>
                      <a:lnTo>
                        <a:pt x="987" y="89"/>
                      </a:lnTo>
                      <a:lnTo>
                        <a:pt x="987" y="90"/>
                      </a:lnTo>
                      <a:lnTo>
                        <a:pt x="988" y="90"/>
                      </a:lnTo>
                      <a:lnTo>
                        <a:pt x="989" y="90"/>
                      </a:lnTo>
                      <a:lnTo>
                        <a:pt x="991" y="90"/>
                      </a:lnTo>
                      <a:lnTo>
                        <a:pt x="991" y="91"/>
                      </a:lnTo>
                      <a:lnTo>
                        <a:pt x="993" y="92"/>
                      </a:lnTo>
                      <a:lnTo>
                        <a:pt x="994" y="93"/>
                      </a:lnTo>
                      <a:lnTo>
                        <a:pt x="994" y="92"/>
                      </a:lnTo>
                      <a:lnTo>
                        <a:pt x="993" y="91"/>
                      </a:lnTo>
                      <a:lnTo>
                        <a:pt x="994" y="90"/>
                      </a:lnTo>
                      <a:lnTo>
                        <a:pt x="994" y="89"/>
                      </a:lnTo>
                      <a:lnTo>
                        <a:pt x="995" y="89"/>
                      </a:lnTo>
                      <a:lnTo>
                        <a:pt x="995" y="88"/>
                      </a:lnTo>
                      <a:lnTo>
                        <a:pt x="994" y="87"/>
                      </a:lnTo>
                      <a:lnTo>
                        <a:pt x="995" y="85"/>
                      </a:lnTo>
                      <a:lnTo>
                        <a:pt x="996" y="85"/>
                      </a:lnTo>
                      <a:lnTo>
                        <a:pt x="996" y="84"/>
                      </a:lnTo>
                      <a:lnTo>
                        <a:pt x="996" y="83"/>
                      </a:lnTo>
                      <a:lnTo>
                        <a:pt x="997" y="83"/>
                      </a:lnTo>
                      <a:lnTo>
                        <a:pt x="997" y="82"/>
                      </a:lnTo>
                      <a:lnTo>
                        <a:pt x="999" y="81"/>
                      </a:lnTo>
                      <a:lnTo>
                        <a:pt x="1000" y="80"/>
                      </a:lnTo>
                      <a:lnTo>
                        <a:pt x="1001" y="80"/>
                      </a:lnTo>
                      <a:lnTo>
                        <a:pt x="1001" y="79"/>
                      </a:lnTo>
                      <a:lnTo>
                        <a:pt x="1002" y="78"/>
                      </a:lnTo>
                      <a:lnTo>
                        <a:pt x="1003" y="77"/>
                      </a:lnTo>
                      <a:lnTo>
                        <a:pt x="1004" y="77"/>
                      </a:lnTo>
                      <a:lnTo>
                        <a:pt x="1006" y="77"/>
                      </a:lnTo>
                      <a:lnTo>
                        <a:pt x="1007" y="77"/>
                      </a:lnTo>
                      <a:lnTo>
                        <a:pt x="1008" y="76"/>
                      </a:lnTo>
                      <a:lnTo>
                        <a:pt x="1009" y="76"/>
                      </a:lnTo>
                      <a:lnTo>
                        <a:pt x="1009" y="75"/>
                      </a:lnTo>
                      <a:lnTo>
                        <a:pt x="1009" y="74"/>
                      </a:lnTo>
                      <a:lnTo>
                        <a:pt x="1010" y="73"/>
                      </a:lnTo>
                      <a:lnTo>
                        <a:pt x="1010" y="72"/>
                      </a:lnTo>
                      <a:lnTo>
                        <a:pt x="1011" y="72"/>
                      </a:lnTo>
                      <a:lnTo>
                        <a:pt x="1011" y="71"/>
                      </a:lnTo>
                      <a:lnTo>
                        <a:pt x="1012" y="70"/>
                      </a:lnTo>
                      <a:lnTo>
                        <a:pt x="1013" y="70"/>
                      </a:lnTo>
                      <a:lnTo>
                        <a:pt x="1014" y="70"/>
                      </a:lnTo>
                      <a:lnTo>
                        <a:pt x="1015" y="70"/>
                      </a:lnTo>
                      <a:lnTo>
                        <a:pt x="1016" y="70"/>
                      </a:lnTo>
                      <a:lnTo>
                        <a:pt x="1017" y="69"/>
                      </a:lnTo>
                      <a:lnTo>
                        <a:pt x="1018" y="69"/>
                      </a:lnTo>
                      <a:lnTo>
                        <a:pt x="1018" y="68"/>
                      </a:lnTo>
                      <a:lnTo>
                        <a:pt x="1018" y="67"/>
                      </a:lnTo>
                      <a:lnTo>
                        <a:pt x="1020" y="66"/>
                      </a:lnTo>
                      <a:lnTo>
                        <a:pt x="1020" y="63"/>
                      </a:lnTo>
                      <a:lnTo>
                        <a:pt x="1022" y="62"/>
                      </a:lnTo>
                      <a:lnTo>
                        <a:pt x="1023" y="60"/>
                      </a:lnTo>
                      <a:lnTo>
                        <a:pt x="1023" y="59"/>
                      </a:lnTo>
                      <a:lnTo>
                        <a:pt x="1023" y="58"/>
                      </a:lnTo>
                      <a:lnTo>
                        <a:pt x="1023" y="57"/>
                      </a:lnTo>
                      <a:lnTo>
                        <a:pt x="1023" y="56"/>
                      </a:lnTo>
                      <a:lnTo>
                        <a:pt x="1022" y="55"/>
                      </a:lnTo>
                      <a:lnTo>
                        <a:pt x="1023" y="54"/>
                      </a:lnTo>
                      <a:lnTo>
                        <a:pt x="1023" y="53"/>
                      </a:lnTo>
                      <a:lnTo>
                        <a:pt x="1022" y="52"/>
                      </a:lnTo>
                      <a:lnTo>
                        <a:pt x="1021" y="51"/>
                      </a:lnTo>
                      <a:lnTo>
                        <a:pt x="1022" y="50"/>
                      </a:lnTo>
                      <a:lnTo>
                        <a:pt x="1023" y="48"/>
                      </a:lnTo>
                      <a:lnTo>
                        <a:pt x="1023" y="47"/>
                      </a:lnTo>
                      <a:lnTo>
                        <a:pt x="1023" y="46"/>
                      </a:lnTo>
                      <a:lnTo>
                        <a:pt x="1024" y="45"/>
                      </a:lnTo>
                      <a:lnTo>
                        <a:pt x="1023" y="44"/>
                      </a:lnTo>
                      <a:lnTo>
                        <a:pt x="1024" y="44"/>
                      </a:lnTo>
                      <a:lnTo>
                        <a:pt x="1024" y="43"/>
                      </a:lnTo>
                      <a:lnTo>
                        <a:pt x="1024" y="42"/>
                      </a:lnTo>
                      <a:lnTo>
                        <a:pt x="1023" y="42"/>
                      </a:lnTo>
                      <a:lnTo>
                        <a:pt x="1022" y="41"/>
                      </a:lnTo>
                      <a:lnTo>
                        <a:pt x="1022" y="40"/>
                      </a:lnTo>
                      <a:lnTo>
                        <a:pt x="1023" y="38"/>
                      </a:lnTo>
                      <a:lnTo>
                        <a:pt x="1023" y="36"/>
                      </a:lnTo>
                      <a:lnTo>
                        <a:pt x="1023" y="35"/>
                      </a:lnTo>
                      <a:lnTo>
                        <a:pt x="1023" y="34"/>
                      </a:lnTo>
                      <a:lnTo>
                        <a:pt x="1023" y="33"/>
                      </a:lnTo>
                      <a:lnTo>
                        <a:pt x="1024" y="33"/>
                      </a:lnTo>
                      <a:lnTo>
                        <a:pt x="1025" y="33"/>
                      </a:lnTo>
                      <a:lnTo>
                        <a:pt x="1025" y="32"/>
                      </a:lnTo>
                      <a:lnTo>
                        <a:pt x="1026" y="32"/>
                      </a:lnTo>
                      <a:lnTo>
                        <a:pt x="1028" y="31"/>
                      </a:lnTo>
                      <a:lnTo>
                        <a:pt x="1028" y="30"/>
                      </a:lnTo>
                      <a:lnTo>
                        <a:pt x="1029" y="30"/>
                      </a:lnTo>
                      <a:lnTo>
                        <a:pt x="1030" y="28"/>
                      </a:lnTo>
                      <a:lnTo>
                        <a:pt x="1031" y="28"/>
                      </a:lnTo>
                      <a:lnTo>
                        <a:pt x="1032" y="27"/>
                      </a:lnTo>
                      <a:lnTo>
                        <a:pt x="1033" y="27"/>
                      </a:lnTo>
                      <a:lnTo>
                        <a:pt x="1034" y="27"/>
                      </a:lnTo>
                      <a:lnTo>
                        <a:pt x="1035" y="27"/>
                      </a:lnTo>
                      <a:lnTo>
                        <a:pt x="1036" y="27"/>
                      </a:lnTo>
                      <a:lnTo>
                        <a:pt x="1037" y="27"/>
                      </a:lnTo>
                      <a:lnTo>
                        <a:pt x="1038" y="27"/>
                      </a:lnTo>
                      <a:lnTo>
                        <a:pt x="1039" y="27"/>
                      </a:lnTo>
                      <a:lnTo>
                        <a:pt x="1040" y="27"/>
                      </a:lnTo>
                      <a:lnTo>
                        <a:pt x="1041" y="26"/>
                      </a:lnTo>
                      <a:lnTo>
                        <a:pt x="1041" y="27"/>
                      </a:lnTo>
                      <a:lnTo>
                        <a:pt x="1042" y="27"/>
                      </a:lnTo>
                      <a:lnTo>
                        <a:pt x="1043" y="28"/>
                      </a:lnTo>
                      <a:lnTo>
                        <a:pt x="1044" y="28"/>
                      </a:lnTo>
                      <a:lnTo>
                        <a:pt x="1045" y="28"/>
                      </a:lnTo>
                      <a:lnTo>
                        <a:pt x="1046" y="28"/>
                      </a:lnTo>
                      <a:lnTo>
                        <a:pt x="1046" y="29"/>
                      </a:lnTo>
                      <a:lnTo>
                        <a:pt x="1047" y="29"/>
                      </a:lnTo>
                      <a:lnTo>
                        <a:pt x="1048" y="29"/>
                      </a:lnTo>
                      <a:lnTo>
                        <a:pt x="1049" y="27"/>
                      </a:lnTo>
                      <a:lnTo>
                        <a:pt x="1049" y="26"/>
                      </a:lnTo>
                      <a:lnTo>
                        <a:pt x="1050" y="26"/>
                      </a:lnTo>
                      <a:lnTo>
                        <a:pt x="1051" y="27"/>
                      </a:lnTo>
                      <a:lnTo>
                        <a:pt x="1052" y="27"/>
                      </a:lnTo>
                      <a:lnTo>
                        <a:pt x="1053" y="27"/>
                      </a:lnTo>
                      <a:lnTo>
                        <a:pt x="1054" y="27"/>
                      </a:lnTo>
                      <a:lnTo>
                        <a:pt x="1054" y="26"/>
                      </a:lnTo>
                      <a:lnTo>
                        <a:pt x="1055" y="25"/>
                      </a:lnTo>
                      <a:lnTo>
                        <a:pt x="1056" y="25"/>
                      </a:lnTo>
                      <a:lnTo>
                        <a:pt x="1056" y="26"/>
                      </a:lnTo>
                      <a:lnTo>
                        <a:pt x="1058" y="25"/>
                      </a:lnTo>
                      <a:lnTo>
                        <a:pt x="1058" y="24"/>
                      </a:lnTo>
                      <a:lnTo>
                        <a:pt x="1059" y="23"/>
                      </a:lnTo>
                      <a:lnTo>
                        <a:pt x="1060" y="22"/>
                      </a:lnTo>
                      <a:lnTo>
                        <a:pt x="1062" y="20"/>
                      </a:lnTo>
                      <a:lnTo>
                        <a:pt x="1063" y="21"/>
                      </a:lnTo>
                      <a:lnTo>
                        <a:pt x="1063" y="22"/>
                      </a:lnTo>
                      <a:lnTo>
                        <a:pt x="1063" y="23"/>
                      </a:lnTo>
                      <a:lnTo>
                        <a:pt x="1065" y="23"/>
                      </a:lnTo>
                      <a:lnTo>
                        <a:pt x="1066" y="23"/>
                      </a:lnTo>
                      <a:lnTo>
                        <a:pt x="1066" y="22"/>
                      </a:lnTo>
                      <a:lnTo>
                        <a:pt x="1066" y="19"/>
                      </a:lnTo>
                      <a:lnTo>
                        <a:pt x="1066" y="18"/>
                      </a:lnTo>
                      <a:lnTo>
                        <a:pt x="1067" y="18"/>
                      </a:lnTo>
                      <a:lnTo>
                        <a:pt x="1068" y="18"/>
                      </a:lnTo>
                      <a:lnTo>
                        <a:pt x="1069" y="18"/>
                      </a:lnTo>
                      <a:lnTo>
                        <a:pt x="1069" y="17"/>
                      </a:lnTo>
                      <a:lnTo>
                        <a:pt x="1070" y="16"/>
                      </a:lnTo>
                      <a:lnTo>
                        <a:pt x="1071" y="15"/>
                      </a:lnTo>
                      <a:lnTo>
                        <a:pt x="1071" y="14"/>
                      </a:lnTo>
                      <a:lnTo>
                        <a:pt x="1072" y="14"/>
                      </a:lnTo>
                      <a:lnTo>
                        <a:pt x="1073" y="13"/>
                      </a:lnTo>
                      <a:lnTo>
                        <a:pt x="1074" y="13"/>
                      </a:lnTo>
                      <a:lnTo>
                        <a:pt x="1075" y="13"/>
                      </a:lnTo>
                      <a:lnTo>
                        <a:pt x="1076" y="12"/>
                      </a:lnTo>
                      <a:lnTo>
                        <a:pt x="1077" y="11"/>
                      </a:lnTo>
                      <a:lnTo>
                        <a:pt x="1079" y="12"/>
                      </a:lnTo>
                      <a:lnTo>
                        <a:pt x="1080" y="11"/>
                      </a:lnTo>
                      <a:lnTo>
                        <a:pt x="1081" y="12"/>
                      </a:lnTo>
                      <a:lnTo>
                        <a:pt x="1082" y="12"/>
                      </a:lnTo>
                      <a:lnTo>
                        <a:pt x="1083" y="13"/>
                      </a:lnTo>
                      <a:lnTo>
                        <a:pt x="1084" y="13"/>
                      </a:lnTo>
                      <a:lnTo>
                        <a:pt x="1085" y="13"/>
                      </a:lnTo>
                      <a:lnTo>
                        <a:pt x="1085" y="12"/>
                      </a:lnTo>
                      <a:lnTo>
                        <a:pt x="1087" y="12"/>
                      </a:lnTo>
                      <a:lnTo>
                        <a:pt x="1087" y="11"/>
                      </a:lnTo>
                      <a:lnTo>
                        <a:pt x="1087" y="10"/>
                      </a:lnTo>
                      <a:lnTo>
                        <a:pt x="1088" y="11"/>
                      </a:lnTo>
                      <a:lnTo>
                        <a:pt x="1089" y="12"/>
                      </a:lnTo>
                      <a:lnTo>
                        <a:pt x="1090" y="12"/>
                      </a:lnTo>
                      <a:lnTo>
                        <a:pt x="1091" y="12"/>
                      </a:lnTo>
                      <a:lnTo>
                        <a:pt x="1092" y="11"/>
                      </a:lnTo>
                      <a:lnTo>
                        <a:pt x="1093" y="11"/>
                      </a:lnTo>
                      <a:lnTo>
                        <a:pt x="1094" y="10"/>
                      </a:lnTo>
                      <a:lnTo>
                        <a:pt x="1095" y="9"/>
                      </a:lnTo>
                      <a:lnTo>
                        <a:pt x="1095" y="8"/>
                      </a:lnTo>
                      <a:lnTo>
                        <a:pt x="1096" y="7"/>
                      </a:lnTo>
                      <a:lnTo>
                        <a:pt x="1096" y="6"/>
                      </a:lnTo>
                      <a:lnTo>
                        <a:pt x="1095" y="5"/>
                      </a:lnTo>
                      <a:lnTo>
                        <a:pt x="1095" y="4"/>
                      </a:lnTo>
                      <a:lnTo>
                        <a:pt x="1096" y="4"/>
                      </a:lnTo>
                      <a:lnTo>
                        <a:pt x="1098" y="3"/>
                      </a:lnTo>
                      <a:lnTo>
                        <a:pt x="1097" y="2"/>
                      </a:lnTo>
                      <a:lnTo>
                        <a:pt x="1097" y="0"/>
                      </a:lnTo>
                      <a:lnTo>
                        <a:pt x="1098" y="1"/>
                      </a:lnTo>
                      <a:lnTo>
                        <a:pt x="1100" y="3"/>
                      </a:lnTo>
                      <a:lnTo>
                        <a:pt x="1101" y="5"/>
                      </a:lnTo>
                      <a:lnTo>
                        <a:pt x="1102" y="6"/>
                      </a:lnTo>
                      <a:lnTo>
                        <a:pt x="1103" y="6"/>
                      </a:lnTo>
                      <a:lnTo>
                        <a:pt x="1106" y="7"/>
                      </a:lnTo>
                      <a:lnTo>
                        <a:pt x="1107" y="8"/>
                      </a:lnTo>
                      <a:lnTo>
                        <a:pt x="1108" y="9"/>
                      </a:lnTo>
                      <a:lnTo>
                        <a:pt x="1109" y="9"/>
                      </a:lnTo>
                      <a:lnTo>
                        <a:pt x="1110" y="9"/>
                      </a:lnTo>
                      <a:lnTo>
                        <a:pt x="1111" y="9"/>
                      </a:lnTo>
                      <a:lnTo>
                        <a:pt x="1115" y="7"/>
                      </a:lnTo>
                      <a:lnTo>
                        <a:pt x="1118" y="7"/>
                      </a:lnTo>
                      <a:lnTo>
                        <a:pt x="1120" y="6"/>
                      </a:lnTo>
                      <a:lnTo>
                        <a:pt x="1121" y="6"/>
                      </a:lnTo>
                      <a:lnTo>
                        <a:pt x="1123" y="6"/>
                      </a:lnTo>
                      <a:lnTo>
                        <a:pt x="1124" y="7"/>
                      </a:lnTo>
                      <a:lnTo>
                        <a:pt x="1125" y="7"/>
                      </a:lnTo>
                      <a:lnTo>
                        <a:pt x="1126" y="8"/>
                      </a:lnTo>
                      <a:lnTo>
                        <a:pt x="1125" y="11"/>
                      </a:lnTo>
                      <a:lnTo>
                        <a:pt x="1126" y="12"/>
                      </a:lnTo>
                      <a:lnTo>
                        <a:pt x="1126" y="13"/>
                      </a:lnTo>
                      <a:lnTo>
                        <a:pt x="1127" y="14"/>
                      </a:lnTo>
                      <a:lnTo>
                        <a:pt x="1128" y="15"/>
                      </a:lnTo>
                      <a:lnTo>
                        <a:pt x="1129" y="18"/>
                      </a:lnTo>
                      <a:lnTo>
                        <a:pt x="1130" y="18"/>
                      </a:lnTo>
                      <a:lnTo>
                        <a:pt x="1131" y="19"/>
                      </a:lnTo>
                      <a:lnTo>
                        <a:pt x="1132" y="20"/>
                      </a:lnTo>
                      <a:lnTo>
                        <a:pt x="1133" y="21"/>
                      </a:lnTo>
                      <a:lnTo>
                        <a:pt x="1136" y="22"/>
                      </a:lnTo>
                      <a:lnTo>
                        <a:pt x="1137" y="23"/>
                      </a:lnTo>
                      <a:lnTo>
                        <a:pt x="1138" y="23"/>
                      </a:lnTo>
                      <a:lnTo>
                        <a:pt x="1139" y="23"/>
                      </a:lnTo>
                      <a:lnTo>
                        <a:pt x="1140" y="23"/>
                      </a:lnTo>
                      <a:lnTo>
                        <a:pt x="1141" y="23"/>
                      </a:lnTo>
                      <a:lnTo>
                        <a:pt x="1142" y="23"/>
                      </a:lnTo>
                      <a:lnTo>
                        <a:pt x="1143" y="23"/>
                      </a:lnTo>
                      <a:lnTo>
                        <a:pt x="1143" y="22"/>
                      </a:lnTo>
                      <a:lnTo>
                        <a:pt x="1144" y="22"/>
                      </a:lnTo>
                      <a:lnTo>
                        <a:pt x="1146" y="21"/>
                      </a:lnTo>
                      <a:lnTo>
                        <a:pt x="1147" y="22"/>
                      </a:lnTo>
                      <a:lnTo>
                        <a:pt x="1148" y="22"/>
                      </a:lnTo>
                      <a:lnTo>
                        <a:pt x="1149" y="22"/>
                      </a:lnTo>
                      <a:lnTo>
                        <a:pt x="1153" y="22"/>
                      </a:lnTo>
                      <a:lnTo>
                        <a:pt x="1155" y="23"/>
                      </a:lnTo>
                      <a:lnTo>
                        <a:pt x="1157" y="23"/>
                      </a:lnTo>
                      <a:lnTo>
                        <a:pt x="1158" y="23"/>
                      </a:lnTo>
                      <a:lnTo>
                        <a:pt x="1159" y="24"/>
                      </a:lnTo>
                      <a:lnTo>
                        <a:pt x="1160" y="25"/>
                      </a:lnTo>
                      <a:lnTo>
                        <a:pt x="1161" y="25"/>
                      </a:lnTo>
                      <a:lnTo>
                        <a:pt x="1162" y="26"/>
                      </a:lnTo>
                      <a:lnTo>
                        <a:pt x="1164" y="26"/>
                      </a:lnTo>
                      <a:lnTo>
                        <a:pt x="1167" y="27"/>
                      </a:lnTo>
                      <a:lnTo>
                        <a:pt x="1169" y="28"/>
                      </a:lnTo>
                      <a:lnTo>
                        <a:pt x="1170" y="29"/>
                      </a:lnTo>
                      <a:lnTo>
                        <a:pt x="1171" y="30"/>
                      </a:lnTo>
                      <a:lnTo>
                        <a:pt x="1172" y="31"/>
                      </a:lnTo>
                      <a:lnTo>
                        <a:pt x="1172" y="32"/>
                      </a:lnTo>
                      <a:lnTo>
                        <a:pt x="1172" y="33"/>
                      </a:lnTo>
                      <a:lnTo>
                        <a:pt x="1172" y="35"/>
                      </a:lnTo>
                      <a:lnTo>
                        <a:pt x="1172" y="36"/>
                      </a:lnTo>
                      <a:lnTo>
                        <a:pt x="1171" y="38"/>
                      </a:lnTo>
                      <a:lnTo>
                        <a:pt x="1170" y="40"/>
                      </a:lnTo>
                      <a:lnTo>
                        <a:pt x="1169" y="42"/>
                      </a:lnTo>
                      <a:lnTo>
                        <a:pt x="1169" y="43"/>
                      </a:lnTo>
                      <a:lnTo>
                        <a:pt x="1168" y="44"/>
                      </a:lnTo>
                      <a:lnTo>
                        <a:pt x="1169" y="45"/>
                      </a:lnTo>
                      <a:lnTo>
                        <a:pt x="1169" y="48"/>
                      </a:lnTo>
                      <a:lnTo>
                        <a:pt x="1169" y="49"/>
                      </a:lnTo>
                      <a:lnTo>
                        <a:pt x="1170" y="50"/>
                      </a:lnTo>
                      <a:lnTo>
                        <a:pt x="1170" y="53"/>
                      </a:lnTo>
                      <a:lnTo>
                        <a:pt x="1170" y="54"/>
                      </a:lnTo>
                      <a:lnTo>
                        <a:pt x="1169" y="55"/>
                      </a:lnTo>
                      <a:lnTo>
                        <a:pt x="1169" y="56"/>
                      </a:lnTo>
                      <a:lnTo>
                        <a:pt x="1168" y="57"/>
                      </a:lnTo>
                      <a:lnTo>
                        <a:pt x="1167" y="57"/>
                      </a:lnTo>
                      <a:lnTo>
                        <a:pt x="1166" y="58"/>
                      </a:lnTo>
                      <a:lnTo>
                        <a:pt x="1165" y="59"/>
                      </a:lnTo>
                      <a:lnTo>
                        <a:pt x="1163" y="61"/>
                      </a:lnTo>
                      <a:lnTo>
                        <a:pt x="1162" y="62"/>
                      </a:lnTo>
                      <a:lnTo>
                        <a:pt x="1161" y="63"/>
                      </a:lnTo>
                      <a:lnTo>
                        <a:pt x="1161" y="64"/>
                      </a:lnTo>
                      <a:lnTo>
                        <a:pt x="1160" y="65"/>
                      </a:lnTo>
                      <a:lnTo>
                        <a:pt x="1160" y="66"/>
                      </a:lnTo>
                      <a:lnTo>
                        <a:pt x="1161" y="67"/>
                      </a:lnTo>
                      <a:lnTo>
                        <a:pt x="1161" y="68"/>
                      </a:lnTo>
                      <a:lnTo>
                        <a:pt x="1162" y="68"/>
                      </a:lnTo>
                      <a:lnTo>
                        <a:pt x="1163" y="69"/>
                      </a:lnTo>
                      <a:lnTo>
                        <a:pt x="1166" y="72"/>
                      </a:lnTo>
                      <a:lnTo>
                        <a:pt x="1167" y="73"/>
                      </a:lnTo>
                      <a:lnTo>
                        <a:pt x="1167" y="74"/>
                      </a:lnTo>
                      <a:lnTo>
                        <a:pt x="1167" y="76"/>
                      </a:lnTo>
                      <a:lnTo>
                        <a:pt x="1168" y="77"/>
                      </a:lnTo>
                      <a:lnTo>
                        <a:pt x="1170" y="78"/>
                      </a:lnTo>
                      <a:lnTo>
                        <a:pt x="1171" y="78"/>
                      </a:lnTo>
                      <a:lnTo>
                        <a:pt x="1172" y="80"/>
                      </a:lnTo>
                      <a:lnTo>
                        <a:pt x="1173" y="80"/>
                      </a:lnTo>
                      <a:lnTo>
                        <a:pt x="1175" y="81"/>
                      </a:lnTo>
                      <a:lnTo>
                        <a:pt x="1176" y="81"/>
                      </a:lnTo>
                      <a:lnTo>
                        <a:pt x="1177" y="82"/>
                      </a:lnTo>
                      <a:lnTo>
                        <a:pt x="1178" y="83"/>
                      </a:lnTo>
                      <a:lnTo>
                        <a:pt x="1178" y="85"/>
                      </a:lnTo>
                      <a:lnTo>
                        <a:pt x="1179" y="86"/>
                      </a:lnTo>
                      <a:lnTo>
                        <a:pt x="1179" y="87"/>
                      </a:lnTo>
                      <a:lnTo>
                        <a:pt x="1179" y="90"/>
                      </a:lnTo>
                      <a:lnTo>
                        <a:pt x="1180" y="91"/>
                      </a:lnTo>
                      <a:lnTo>
                        <a:pt x="1181" y="92"/>
                      </a:lnTo>
                      <a:lnTo>
                        <a:pt x="1181" y="93"/>
                      </a:lnTo>
                      <a:lnTo>
                        <a:pt x="1181" y="94"/>
                      </a:lnTo>
                      <a:lnTo>
                        <a:pt x="1182" y="95"/>
                      </a:lnTo>
                      <a:lnTo>
                        <a:pt x="1182" y="97"/>
                      </a:lnTo>
                      <a:lnTo>
                        <a:pt x="1182" y="99"/>
                      </a:lnTo>
                      <a:lnTo>
                        <a:pt x="1184" y="104"/>
                      </a:lnTo>
                      <a:lnTo>
                        <a:pt x="1186" y="108"/>
                      </a:lnTo>
                      <a:lnTo>
                        <a:pt x="1186" y="109"/>
                      </a:lnTo>
                      <a:lnTo>
                        <a:pt x="1187" y="113"/>
                      </a:lnTo>
                      <a:lnTo>
                        <a:pt x="1188" y="115"/>
                      </a:lnTo>
                      <a:lnTo>
                        <a:pt x="1189" y="118"/>
                      </a:lnTo>
                      <a:lnTo>
                        <a:pt x="1190" y="119"/>
                      </a:lnTo>
                      <a:lnTo>
                        <a:pt x="1193" y="119"/>
                      </a:lnTo>
                      <a:lnTo>
                        <a:pt x="1194" y="118"/>
                      </a:lnTo>
                      <a:lnTo>
                        <a:pt x="1196" y="119"/>
                      </a:lnTo>
                      <a:lnTo>
                        <a:pt x="1195" y="120"/>
                      </a:lnTo>
                      <a:lnTo>
                        <a:pt x="1195" y="122"/>
                      </a:lnTo>
                      <a:lnTo>
                        <a:pt x="1195" y="123"/>
                      </a:lnTo>
                      <a:lnTo>
                        <a:pt x="1195" y="125"/>
                      </a:lnTo>
                      <a:lnTo>
                        <a:pt x="1195" y="126"/>
                      </a:lnTo>
                      <a:lnTo>
                        <a:pt x="1196" y="127"/>
                      </a:lnTo>
                      <a:lnTo>
                        <a:pt x="1197" y="128"/>
                      </a:lnTo>
                      <a:lnTo>
                        <a:pt x="1197" y="129"/>
                      </a:lnTo>
                      <a:lnTo>
                        <a:pt x="1198" y="129"/>
                      </a:lnTo>
                      <a:lnTo>
                        <a:pt x="1198" y="130"/>
                      </a:lnTo>
                      <a:lnTo>
                        <a:pt x="1199" y="131"/>
                      </a:lnTo>
                      <a:lnTo>
                        <a:pt x="1199" y="132"/>
                      </a:lnTo>
                      <a:lnTo>
                        <a:pt x="1198" y="133"/>
                      </a:lnTo>
                      <a:lnTo>
                        <a:pt x="1198" y="134"/>
                      </a:lnTo>
                      <a:lnTo>
                        <a:pt x="1196" y="135"/>
                      </a:lnTo>
                      <a:lnTo>
                        <a:pt x="1196" y="136"/>
                      </a:lnTo>
                      <a:lnTo>
                        <a:pt x="1195" y="138"/>
                      </a:lnTo>
                      <a:lnTo>
                        <a:pt x="1194" y="140"/>
                      </a:lnTo>
                      <a:lnTo>
                        <a:pt x="1194" y="141"/>
                      </a:lnTo>
                      <a:lnTo>
                        <a:pt x="1194" y="142"/>
                      </a:lnTo>
                      <a:lnTo>
                        <a:pt x="1194" y="143"/>
                      </a:lnTo>
                      <a:lnTo>
                        <a:pt x="1194" y="144"/>
                      </a:lnTo>
                      <a:lnTo>
                        <a:pt x="1196" y="145"/>
                      </a:lnTo>
                      <a:lnTo>
                        <a:pt x="1197" y="146"/>
                      </a:lnTo>
                      <a:lnTo>
                        <a:pt x="1197" y="148"/>
                      </a:lnTo>
                      <a:lnTo>
                        <a:pt x="1197" y="150"/>
                      </a:lnTo>
                      <a:lnTo>
                        <a:pt x="1197" y="151"/>
                      </a:lnTo>
                      <a:lnTo>
                        <a:pt x="1195" y="152"/>
                      </a:lnTo>
                      <a:lnTo>
                        <a:pt x="1192" y="154"/>
                      </a:lnTo>
                      <a:lnTo>
                        <a:pt x="1191" y="155"/>
                      </a:lnTo>
                      <a:lnTo>
                        <a:pt x="1190" y="157"/>
                      </a:lnTo>
                      <a:lnTo>
                        <a:pt x="1190" y="158"/>
                      </a:lnTo>
                      <a:lnTo>
                        <a:pt x="1189" y="159"/>
                      </a:lnTo>
                      <a:lnTo>
                        <a:pt x="1188" y="161"/>
                      </a:lnTo>
                      <a:lnTo>
                        <a:pt x="1189" y="164"/>
                      </a:lnTo>
                      <a:lnTo>
                        <a:pt x="1190" y="166"/>
                      </a:lnTo>
                      <a:lnTo>
                        <a:pt x="1190" y="167"/>
                      </a:lnTo>
                      <a:lnTo>
                        <a:pt x="1190" y="169"/>
                      </a:lnTo>
                      <a:lnTo>
                        <a:pt x="1191" y="170"/>
                      </a:lnTo>
                      <a:lnTo>
                        <a:pt x="1191" y="171"/>
                      </a:lnTo>
                      <a:lnTo>
                        <a:pt x="1190" y="172"/>
                      </a:lnTo>
                      <a:lnTo>
                        <a:pt x="1190" y="174"/>
                      </a:lnTo>
                      <a:lnTo>
                        <a:pt x="1190" y="175"/>
                      </a:lnTo>
                      <a:lnTo>
                        <a:pt x="1189" y="177"/>
                      </a:lnTo>
                      <a:lnTo>
                        <a:pt x="1189" y="178"/>
                      </a:lnTo>
                      <a:lnTo>
                        <a:pt x="1189" y="179"/>
                      </a:lnTo>
                      <a:lnTo>
                        <a:pt x="1189" y="180"/>
                      </a:lnTo>
                      <a:lnTo>
                        <a:pt x="1190" y="181"/>
                      </a:lnTo>
                      <a:lnTo>
                        <a:pt x="1190" y="184"/>
                      </a:lnTo>
                      <a:lnTo>
                        <a:pt x="1191" y="185"/>
                      </a:lnTo>
                      <a:lnTo>
                        <a:pt x="1192" y="186"/>
                      </a:lnTo>
                      <a:lnTo>
                        <a:pt x="1193" y="185"/>
                      </a:lnTo>
                      <a:lnTo>
                        <a:pt x="1194" y="184"/>
                      </a:lnTo>
                      <a:lnTo>
                        <a:pt x="1196" y="187"/>
                      </a:lnTo>
                      <a:lnTo>
                        <a:pt x="1197" y="188"/>
                      </a:lnTo>
                      <a:lnTo>
                        <a:pt x="1197" y="189"/>
                      </a:lnTo>
                      <a:lnTo>
                        <a:pt x="1197" y="190"/>
                      </a:lnTo>
                      <a:lnTo>
                        <a:pt x="1197" y="191"/>
                      </a:lnTo>
                      <a:lnTo>
                        <a:pt x="1198" y="191"/>
                      </a:lnTo>
                      <a:lnTo>
                        <a:pt x="1198" y="192"/>
                      </a:lnTo>
                      <a:lnTo>
                        <a:pt x="1198" y="193"/>
                      </a:lnTo>
                      <a:lnTo>
                        <a:pt x="1197" y="194"/>
                      </a:lnTo>
                      <a:lnTo>
                        <a:pt x="1197" y="195"/>
                      </a:lnTo>
                      <a:lnTo>
                        <a:pt x="1197" y="196"/>
                      </a:lnTo>
                      <a:lnTo>
                        <a:pt x="1196" y="197"/>
                      </a:lnTo>
                      <a:lnTo>
                        <a:pt x="1197" y="199"/>
                      </a:lnTo>
                      <a:lnTo>
                        <a:pt x="1197" y="202"/>
                      </a:lnTo>
                      <a:lnTo>
                        <a:pt x="1196" y="203"/>
                      </a:lnTo>
                      <a:lnTo>
                        <a:pt x="1196" y="204"/>
                      </a:lnTo>
                      <a:lnTo>
                        <a:pt x="1197" y="204"/>
                      </a:lnTo>
                      <a:lnTo>
                        <a:pt x="1197" y="205"/>
                      </a:lnTo>
                      <a:lnTo>
                        <a:pt x="1198" y="206"/>
                      </a:lnTo>
                      <a:lnTo>
                        <a:pt x="1198" y="208"/>
                      </a:lnTo>
                      <a:lnTo>
                        <a:pt x="1198" y="210"/>
                      </a:lnTo>
                      <a:lnTo>
                        <a:pt x="1198" y="211"/>
                      </a:lnTo>
                      <a:lnTo>
                        <a:pt x="1199" y="211"/>
                      </a:lnTo>
                      <a:lnTo>
                        <a:pt x="1200" y="212"/>
                      </a:lnTo>
                      <a:lnTo>
                        <a:pt x="1200" y="213"/>
                      </a:lnTo>
                      <a:lnTo>
                        <a:pt x="1201" y="215"/>
                      </a:lnTo>
                      <a:lnTo>
                        <a:pt x="1201" y="216"/>
                      </a:lnTo>
                      <a:lnTo>
                        <a:pt x="1201" y="218"/>
                      </a:lnTo>
                      <a:lnTo>
                        <a:pt x="1200" y="218"/>
                      </a:lnTo>
                      <a:lnTo>
                        <a:pt x="1200" y="219"/>
                      </a:lnTo>
                      <a:lnTo>
                        <a:pt x="1201" y="220"/>
                      </a:lnTo>
                      <a:lnTo>
                        <a:pt x="1201" y="221"/>
                      </a:lnTo>
                      <a:lnTo>
                        <a:pt x="1201" y="222"/>
                      </a:lnTo>
                      <a:lnTo>
                        <a:pt x="1202" y="224"/>
                      </a:lnTo>
                      <a:lnTo>
                        <a:pt x="1204" y="225"/>
                      </a:lnTo>
                      <a:lnTo>
                        <a:pt x="1205" y="225"/>
                      </a:lnTo>
                      <a:lnTo>
                        <a:pt x="1206" y="226"/>
                      </a:lnTo>
                      <a:lnTo>
                        <a:pt x="1207" y="226"/>
                      </a:lnTo>
                      <a:lnTo>
                        <a:pt x="1207" y="227"/>
                      </a:lnTo>
                      <a:lnTo>
                        <a:pt x="1208" y="227"/>
                      </a:lnTo>
                      <a:lnTo>
                        <a:pt x="1209" y="228"/>
                      </a:lnTo>
                      <a:lnTo>
                        <a:pt x="1210" y="230"/>
                      </a:lnTo>
                      <a:lnTo>
                        <a:pt x="1211" y="232"/>
                      </a:lnTo>
                      <a:lnTo>
                        <a:pt x="1212" y="233"/>
                      </a:lnTo>
                      <a:lnTo>
                        <a:pt x="1212" y="234"/>
                      </a:lnTo>
                      <a:lnTo>
                        <a:pt x="1212" y="235"/>
                      </a:lnTo>
                      <a:lnTo>
                        <a:pt x="1212" y="238"/>
                      </a:lnTo>
                      <a:lnTo>
                        <a:pt x="1211" y="238"/>
                      </a:lnTo>
                      <a:lnTo>
                        <a:pt x="1212" y="239"/>
                      </a:lnTo>
                      <a:lnTo>
                        <a:pt x="1213" y="240"/>
                      </a:lnTo>
                      <a:lnTo>
                        <a:pt x="1212" y="242"/>
                      </a:lnTo>
                      <a:lnTo>
                        <a:pt x="1213" y="243"/>
                      </a:lnTo>
                      <a:lnTo>
                        <a:pt x="1214" y="244"/>
                      </a:lnTo>
                      <a:lnTo>
                        <a:pt x="1215" y="244"/>
                      </a:lnTo>
                      <a:lnTo>
                        <a:pt x="1215" y="245"/>
                      </a:lnTo>
                      <a:lnTo>
                        <a:pt x="1215" y="246"/>
                      </a:lnTo>
                      <a:lnTo>
                        <a:pt x="1216" y="247"/>
                      </a:lnTo>
                      <a:lnTo>
                        <a:pt x="1217" y="247"/>
                      </a:lnTo>
                      <a:lnTo>
                        <a:pt x="1217" y="248"/>
                      </a:lnTo>
                      <a:lnTo>
                        <a:pt x="1218" y="248"/>
                      </a:lnTo>
                      <a:lnTo>
                        <a:pt x="1219" y="249"/>
                      </a:lnTo>
                      <a:lnTo>
                        <a:pt x="1220" y="249"/>
                      </a:lnTo>
                      <a:lnTo>
                        <a:pt x="1220" y="250"/>
                      </a:lnTo>
                      <a:lnTo>
                        <a:pt x="1221" y="250"/>
                      </a:lnTo>
                      <a:lnTo>
                        <a:pt x="1220" y="251"/>
                      </a:lnTo>
                      <a:lnTo>
                        <a:pt x="1220" y="253"/>
                      </a:lnTo>
                      <a:lnTo>
                        <a:pt x="1220" y="254"/>
                      </a:lnTo>
                      <a:lnTo>
                        <a:pt x="1220" y="255"/>
                      </a:lnTo>
                      <a:lnTo>
                        <a:pt x="1220" y="256"/>
                      </a:lnTo>
                      <a:lnTo>
                        <a:pt x="1220" y="257"/>
                      </a:lnTo>
                      <a:lnTo>
                        <a:pt x="1220" y="258"/>
                      </a:lnTo>
                      <a:lnTo>
                        <a:pt x="1221" y="258"/>
                      </a:lnTo>
                      <a:lnTo>
                        <a:pt x="1220" y="260"/>
                      </a:lnTo>
                      <a:lnTo>
                        <a:pt x="1220" y="261"/>
                      </a:lnTo>
                      <a:lnTo>
                        <a:pt x="1220" y="262"/>
                      </a:lnTo>
                      <a:lnTo>
                        <a:pt x="1220" y="263"/>
                      </a:lnTo>
                      <a:lnTo>
                        <a:pt x="1221" y="263"/>
                      </a:lnTo>
                      <a:lnTo>
                        <a:pt x="1221" y="264"/>
                      </a:lnTo>
                      <a:lnTo>
                        <a:pt x="1222" y="264"/>
                      </a:lnTo>
                      <a:lnTo>
                        <a:pt x="1223" y="264"/>
                      </a:lnTo>
                      <a:lnTo>
                        <a:pt x="1224" y="264"/>
                      </a:lnTo>
                      <a:lnTo>
                        <a:pt x="1226" y="265"/>
                      </a:lnTo>
                      <a:lnTo>
                        <a:pt x="1227" y="266"/>
                      </a:lnTo>
                      <a:lnTo>
                        <a:pt x="1226" y="266"/>
                      </a:lnTo>
                      <a:lnTo>
                        <a:pt x="1226" y="269"/>
                      </a:lnTo>
                      <a:lnTo>
                        <a:pt x="1225" y="270"/>
                      </a:lnTo>
                      <a:lnTo>
                        <a:pt x="1225" y="271"/>
                      </a:lnTo>
                      <a:lnTo>
                        <a:pt x="1225" y="272"/>
                      </a:lnTo>
                      <a:lnTo>
                        <a:pt x="1224" y="272"/>
                      </a:lnTo>
                      <a:lnTo>
                        <a:pt x="1224" y="273"/>
                      </a:lnTo>
                      <a:lnTo>
                        <a:pt x="1224" y="274"/>
                      </a:lnTo>
                      <a:lnTo>
                        <a:pt x="1223" y="274"/>
                      </a:lnTo>
                      <a:lnTo>
                        <a:pt x="1222" y="276"/>
                      </a:lnTo>
                      <a:lnTo>
                        <a:pt x="1221" y="276"/>
                      </a:lnTo>
                      <a:lnTo>
                        <a:pt x="1220" y="277"/>
                      </a:lnTo>
                      <a:lnTo>
                        <a:pt x="1219" y="278"/>
                      </a:lnTo>
                      <a:lnTo>
                        <a:pt x="1217" y="279"/>
                      </a:lnTo>
                      <a:lnTo>
                        <a:pt x="1217" y="280"/>
                      </a:lnTo>
                      <a:lnTo>
                        <a:pt x="1218" y="280"/>
                      </a:lnTo>
                      <a:lnTo>
                        <a:pt x="1217" y="281"/>
                      </a:lnTo>
                      <a:lnTo>
                        <a:pt x="1216" y="281"/>
                      </a:lnTo>
                      <a:lnTo>
                        <a:pt x="1216" y="282"/>
                      </a:lnTo>
                      <a:lnTo>
                        <a:pt x="1216" y="283"/>
                      </a:lnTo>
                      <a:lnTo>
                        <a:pt x="1215" y="284"/>
                      </a:lnTo>
                      <a:lnTo>
                        <a:pt x="1214" y="284"/>
                      </a:lnTo>
                      <a:lnTo>
                        <a:pt x="1214" y="285"/>
                      </a:lnTo>
                      <a:lnTo>
                        <a:pt x="1214" y="287"/>
                      </a:lnTo>
                      <a:lnTo>
                        <a:pt x="1213" y="287"/>
                      </a:lnTo>
                      <a:lnTo>
                        <a:pt x="1214" y="288"/>
                      </a:lnTo>
                      <a:lnTo>
                        <a:pt x="1213" y="289"/>
                      </a:lnTo>
                      <a:lnTo>
                        <a:pt x="1213" y="290"/>
                      </a:lnTo>
                      <a:lnTo>
                        <a:pt x="1214" y="291"/>
                      </a:lnTo>
                      <a:lnTo>
                        <a:pt x="1214" y="292"/>
                      </a:lnTo>
                      <a:lnTo>
                        <a:pt x="1214" y="293"/>
                      </a:lnTo>
                      <a:lnTo>
                        <a:pt x="1215" y="293"/>
                      </a:lnTo>
                      <a:lnTo>
                        <a:pt x="1216" y="294"/>
                      </a:lnTo>
                      <a:lnTo>
                        <a:pt x="1215" y="295"/>
                      </a:lnTo>
                      <a:lnTo>
                        <a:pt x="1214" y="296"/>
                      </a:lnTo>
                      <a:lnTo>
                        <a:pt x="1215" y="296"/>
                      </a:lnTo>
                      <a:lnTo>
                        <a:pt x="1216" y="297"/>
                      </a:lnTo>
                      <a:lnTo>
                        <a:pt x="1216" y="298"/>
                      </a:lnTo>
                      <a:lnTo>
                        <a:pt x="1216" y="299"/>
                      </a:lnTo>
                      <a:lnTo>
                        <a:pt x="1215" y="299"/>
                      </a:lnTo>
                      <a:lnTo>
                        <a:pt x="1214" y="300"/>
                      </a:lnTo>
                      <a:lnTo>
                        <a:pt x="1213" y="300"/>
                      </a:lnTo>
                      <a:lnTo>
                        <a:pt x="1212" y="300"/>
                      </a:lnTo>
                      <a:lnTo>
                        <a:pt x="1211" y="300"/>
                      </a:lnTo>
                      <a:lnTo>
                        <a:pt x="1211" y="301"/>
                      </a:lnTo>
                      <a:lnTo>
                        <a:pt x="1210" y="302"/>
                      </a:lnTo>
                      <a:lnTo>
                        <a:pt x="1210" y="301"/>
                      </a:lnTo>
                      <a:lnTo>
                        <a:pt x="1209" y="302"/>
                      </a:lnTo>
                      <a:lnTo>
                        <a:pt x="1208" y="302"/>
                      </a:lnTo>
                      <a:lnTo>
                        <a:pt x="1207" y="302"/>
                      </a:lnTo>
                      <a:lnTo>
                        <a:pt x="1207" y="303"/>
                      </a:lnTo>
                      <a:lnTo>
                        <a:pt x="1207" y="304"/>
                      </a:lnTo>
                      <a:lnTo>
                        <a:pt x="1208" y="304"/>
                      </a:lnTo>
                      <a:lnTo>
                        <a:pt x="1208" y="305"/>
                      </a:lnTo>
                      <a:lnTo>
                        <a:pt x="1207" y="306"/>
                      </a:lnTo>
                      <a:lnTo>
                        <a:pt x="1207" y="305"/>
                      </a:lnTo>
                      <a:lnTo>
                        <a:pt x="1206" y="305"/>
                      </a:lnTo>
                      <a:lnTo>
                        <a:pt x="1205" y="305"/>
                      </a:lnTo>
                      <a:lnTo>
                        <a:pt x="1205" y="307"/>
                      </a:lnTo>
                      <a:lnTo>
                        <a:pt x="1203" y="307"/>
                      </a:lnTo>
                      <a:lnTo>
                        <a:pt x="1203" y="306"/>
                      </a:lnTo>
                      <a:lnTo>
                        <a:pt x="1202" y="305"/>
                      </a:lnTo>
                      <a:lnTo>
                        <a:pt x="1201" y="305"/>
                      </a:lnTo>
                      <a:lnTo>
                        <a:pt x="1201" y="304"/>
                      </a:lnTo>
                      <a:lnTo>
                        <a:pt x="1200" y="304"/>
                      </a:lnTo>
                      <a:lnTo>
                        <a:pt x="1198" y="304"/>
                      </a:lnTo>
                      <a:lnTo>
                        <a:pt x="1197" y="303"/>
                      </a:lnTo>
                      <a:lnTo>
                        <a:pt x="1196" y="304"/>
                      </a:lnTo>
                      <a:lnTo>
                        <a:pt x="1196" y="303"/>
                      </a:lnTo>
                      <a:lnTo>
                        <a:pt x="1194" y="303"/>
                      </a:lnTo>
                      <a:lnTo>
                        <a:pt x="1194" y="304"/>
                      </a:lnTo>
                      <a:lnTo>
                        <a:pt x="1194" y="305"/>
                      </a:lnTo>
                      <a:lnTo>
                        <a:pt x="1193" y="305"/>
                      </a:lnTo>
                      <a:lnTo>
                        <a:pt x="1192" y="306"/>
                      </a:lnTo>
                      <a:lnTo>
                        <a:pt x="1193" y="307"/>
                      </a:lnTo>
                      <a:lnTo>
                        <a:pt x="1192" y="308"/>
                      </a:lnTo>
                      <a:lnTo>
                        <a:pt x="1193" y="308"/>
                      </a:lnTo>
                      <a:lnTo>
                        <a:pt x="1193" y="309"/>
                      </a:lnTo>
                      <a:lnTo>
                        <a:pt x="1194" y="310"/>
                      </a:lnTo>
                      <a:lnTo>
                        <a:pt x="1193" y="310"/>
                      </a:lnTo>
                      <a:lnTo>
                        <a:pt x="1192" y="311"/>
                      </a:lnTo>
                      <a:lnTo>
                        <a:pt x="1193" y="312"/>
                      </a:lnTo>
                      <a:lnTo>
                        <a:pt x="1193" y="313"/>
                      </a:lnTo>
                      <a:lnTo>
                        <a:pt x="1194" y="314"/>
                      </a:lnTo>
                      <a:lnTo>
                        <a:pt x="1195" y="314"/>
                      </a:lnTo>
                      <a:lnTo>
                        <a:pt x="1196" y="314"/>
                      </a:lnTo>
                      <a:lnTo>
                        <a:pt x="1197" y="314"/>
                      </a:lnTo>
                      <a:lnTo>
                        <a:pt x="1197" y="315"/>
                      </a:lnTo>
                      <a:lnTo>
                        <a:pt x="1198" y="315"/>
                      </a:lnTo>
                      <a:lnTo>
                        <a:pt x="1199" y="316"/>
                      </a:lnTo>
                      <a:lnTo>
                        <a:pt x="1199" y="315"/>
                      </a:lnTo>
                      <a:lnTo>
                        <a:pt x="1200" y="315"/>
                      </a:lnTo>
                      <a:lnTo>
                        <a:pt x="1201" y="316"/>
                      </a:lnTo>
                      <a:lnTo>
                        <a:pt x="1202" y="316"/>
                      </a:lnTo>
                      <a:lnTo>
                        <a:pt x="1204" y="317"/>
                      </a:lnTo>
                      <a:lnTo>
                        <a:pt x="1205" y="318"/>
                      </a:lnTo>
                      <a:lnTo>
                        <a:pt x="1207" y="319"/>
                      </a:lnTo>
                      <a:lnTo>
                        <a:pt x="1206" y="319"/>
                      </a:lnTo>
                      <a:lnTo>
                        <a:pt x="1207" y="320"/>
                      </a:lnTo>
                      <a:lnTo>
                        <a:pt x="1207" y="321"/>
                      </a:lnTo>
                      <a:lnTo>
                        <a:pt x="1207" y="322"/>
                      </a:lnTo>
                      <a:lnTo>
                        <a:pt x="1208" y="322"/>
                      </a:lnTo>
                      <a:lnTo>
                        <a:pt x="1208" y="323"/>
                      </a:lnTo>
                      <a:lnTo>
                        <a:pt x="1209" y="323"/>
                      </a:lnTo>
                      <a:lnTo>
                        <a:pt x="1210" y="324"/>
                      </a:lnTo>
                      <a:lnTo>
                        <a:pt x="1210" y="325"/>
                      </a:lnTo>
                      <a:lnTo>
                        <a:pt x="1211" y="326"/>
                      </a:lnTo>
                      <a:lnTo>
                        <a:pt x="1212" y="327"/>
                      </a:lnTo>
                      <a:lnTo>
                        <a:pt x="1213" y="327"/>
                      </a:lnTo>
                      <a:lnTo>
                        <a:pt x="1213" y="328"/>
                      </a:lnTo>
                      <a:lnTo>
                        <a:pt x="1215" y="329"/>
                      </a:lnTo>
                      <a:lnTo>
                        <a:pt x="1215" y="330"/>
                      </a:lnTo>
                      <a:lnTo>
                        <a:pt x="1216" y="330"/>
                      </a:lnTo>
                      <a:lnTo>
                        <a:pt x="1217" y="330"/>
                      </a:lnTo>
                      <a:lnTo>
                        <a:pt x="1218" y="331"/>
                      </a:lnTo>
                      <a:lnTo>
                        <a:pt x="1218" y="332"/>
                      </a:lnTo>
                      <a:lnTo>
                        <a:pt x="1219" y="332"/>
                      </a:lnTo>
                      <a:lnTo>
                        <a:pt x="1219" y="333"/>
                      </a:lnTo>
                      <a:lnTo>
                        <a:pt x="1221" y="333"/>
                      </a:lnTo>
                      <a:lnTo>
                        <a:pt x="1223" y="333"/>
                      </a:lnTo>
                      <a:lnTo>
                        <a:pt x="1224" y="334"/>
                      </a:lnTo>
                      <a:lnTo>
                        <a:pt x="1225" y="334"/>
                      </a:lnTo>
                      <a:lnTo>
                        <a:pt x="1226" y="336"/>
                      </a:lnTo>
                      <a:lnTo>
                        <a:pt x="1229" y="336"/>
                      </a:lnTo>
                      <a:lnTo>
                        <a:pt x="1229" y="337"/>
                      </a:lnTo>
                      <a:lnTo>
                        <a:pt x="1230" y="337"/>
                      </a:lnTo>
                      <a:lnTo>
                        <a:pt x="1230" y="338"/>
                      </a:lnTo>
                      <a:lnTo>
                        <a:pt x="1232" y="339"/>
                      </a:lnTo>
                      <a:lnTo>
                        <a:pt x="1233" y="339"/>
                      </a:lnTo>
                      <a:lnTo>
                        <a:pt x="1234" y="339"/>
                      </a:lnTo>
                      <a:lnTo>
                        <a:pt x="1234" y="340"/>
                      </a:lnTo>
                      <a:lnTo>
                        <a:pt x="1235" y="342"/>
                      </a:lnTo>
                      <a:lnTo>
                        <a:pt x="1235" y="343"/>
                      </a:lnTo>
                      <a:lnTo>
                        <a:pt x="1234" y="343"/>
                      </a:lnTo>
                      <a:lnTo>
                        <a:pt x="1235" y="344"/>
                      </a:lnTo>
                      <a:lnTo>
                        <a:pt x="1236" y="344"/>
                      </a:lnTo>
                      <a:lnTo>
                        <a:pt x="1236" y="345"/>
                      </a:lnTo>
                      <a:lnTo>
                        <a:pt x="1238" y="346"/>
                      </a:lnTo>
                      <a:lnTo>
                        <a:pt x="1240" y="346"/>
                      </a:lnTo>
                      <a:lnTo>
                        <a:pt x="1241" y="346"/>
                      </a:lnTo>
                      <a:lnTo>
                        <a:pt x="1242" y="347"/>
                      </a:lnTo>
                      <a:lnTo>
                        <a:pt x="1243" y="348"/>
                      </a:lnTo>
                      <a:lnTo>
                        <a:pt x="1245" y="350"/>
                      </a:lnTo>
                      <a:lnTo>
                        <a:pt x="1246" y="351"/>
                      </a:lnTo>
                      <a:lnTo>
                        <a:pt x="1248" y="356"/>
                      </a:lnTo>
                      <a:lnTo>
                        <a:pt x="1249" y="358"/>
                      </a:lnTo>
                      <a:lnTo>
                        <a:pt x="1251" y="361"/>
                      </a:lnTo>
                      <a:lnTo>
                        <a:pt x="1252" y="363"/>
                      </a:lnTo>
                      <a:lnTo>
                        <a:pt x="1252" y="364"/>
                      </a:lnTo>
                      <a:lnTo>
                        <a:pt x="1253" y="366"/>
                      </a:lnTo>
                      <a:lnTo>
                        <a:pt x="1253" y="367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7" y="372"/>
                      </a:lnTo>
                      <a:lnTo>
                        <a:pt x="1257" y="375"/>
                      </a:lnTo>
                      <a:lnTo>
                        <a:pt x="1258" y="376"/>
                      </a:lnTo>
                      <a:lnTo>
                        <a:pt x="1258" y="377"/>
                      </a:lnTo>
                      <a:lnTo>
                        <a:pt x="1261" y="377"/>
                      </a:lnTo>
                      <a:lnTo>
                        <a:pt x="1264" y="377"/>
                      </a:lnTo>
                      <a:lnTo>
                        <a:pt x="1265" y="377"/>
                      </a:lnTo>
                      <a:lnTo>
                        <a:pt x="1266" y="377"/>
                      </a:lnTo>
                      <a:lnTo>
                        <a:pt x="1267" y="377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2" y="375"/>
                      </a:lnTo>
                      <a:lnTo>
                        <a:pt x="1273" y="375"/>
                      </a:lnTo>
                      <a:lnTo>
                        <a:pt x="1275" y="376"/>
                      </a:lnTo>
                      <a:lnTo>
                        <a:pt x="1277" y="377"/>
                      </a:ln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8"/>
                      </a:lnTo>
                      <a:lnTo>
                        <a:pt x="1281" y="379"/>
                      </a:lnTo>
                      <a:lnTo>
                        <a:pt x="1282" y="379"/>
                      </a:lnTo>
                      <a:lnTo>
                        <a:pt x="1284" y="380"/>
                      </a:lnTo>
                      <a:lnTo>
                        <a:pt x="1285" y="380"/>
                      </a:lnTo>
                      <a:lnTo>
                        <a:pt x="1287" y="380"/>
                      </a:lnTo>
                      <a:lnTo>
                        <a:pt x="1290" y="382"/>
                      </a:lnTo>
                      <a:lnTo>
                        <a:pt x="1292" y="383"/>
                      </a:lnTo>
                      <a:lnTo>
                        <a:pt x="1293" y="385"/>
                      </a:lnTo>
                      <a:lnTo>
                        <a:pt x="1295" y="387"/>
                      </a:lnTo>
                      <a:lnTo>
                        <a:pt x="1297" y="390"/>
                      </a:lnTo>
                      <a:lnTo>
                        <a:pt x="1300" y="393"/>
                      </a:lnTo>
                      <a:lnTo>
                        <a:pt x="1301" y="393"/>
                      </a:lnTo>
                      <a:lnTo>
                        <a:pt x="1301" y="394"/>
                      </a:lnTo>
                      <a:lnTo>
                        <a:pt x="1302" y="395"/>
                      </a:lnTo>
                      <a:lnTo>
                        <a:pt x="1303" y="395"/>
                      </a:lnTo>
                      <a:lnTo>
                        <a:pt x="1304" y="395"/>
                      </a:lnTo>
                      <a:lnTo>
                        <a:pt x="1304" y="394"/>
                      </a:lnTo>
                      <a:lnTo>
                        <a:pt x="1304" y="393"/>
                      </a:lnTo>
                      <a:lnTo>
                        <a:pt x="1305" y="392"/>
                      </a:lnTo>
                      <a:lnTo>
                        <a:pt x="1305" y="391"/>
                      </a:lnTo>
                      <a:lnTo>
                        <a:pt x="1304" y="390"/>
                      </a:lnTo>
                      <a:lnTo>
                        <a:pt x="1303" y="389"/>
                      </a:lnTo>
                      <a:lnTo>
                        <a:pt x="1302" y="388"/>
                      </a:lnTo>
                      <a:lnTo>
                        <a:pt x="1300" y="388"/>
                      </a:lnTo>
                      <a:lnTo>
                        <a:pt x="1300" y="387"/>
                      </a:lnTo>
                      <a:lnTo>
                        <a:pt x="1299" y="386"/>
                      </a:lnTo>
                      <a:lnTo>
                        <a:pt x="1298" y="385"/>
                      </a:lnTo>
                      <a:lnTo>
                        <a:pt x="1298" y="384"/>
                      </a:lnTo>
                      <a:lnTo>
                        <a:pt x="1298" y="382"/>
                      </a:lnTo>
                      <a:lnTo>
                        <a:pt x="1297" y="381"/>
                      </a:lnTo>
                      <a:lnTo>
                        <a:pt x="1297" y="380"/>
                      </a:lnTo>
                      <a:lnTo>
                        <a:pt x="1296" y="380"/>
                      </a:lnTo>
                      <a:lnTo>
                        <a:pt x="1293" y="380"/>
                      </a:lnTo>
                      <a:lnTo>
                        <a:pt x="1293" y="379"/>
                      </a:lnTo>
                      <a:lnTo>
                        <a:pt x="1292" y="378"/>
                      </a:lnTo>
                      <a:lnTo>
                        <a:pt x="1291" y="377"/>
                      </a:lnTo>
                      <a:lnTo>
                        <a:pt x="1290" y="378"/>
                      </a:lnTo>
                      <a:lnTo>
                        <a:pt x="1289" y="377"/>
                      </a:lnTo>
                      <a:lnTo>
                        <a:pt x="1289" y="376"/>
                      </a:lnTo>
                      <a:lnTo>
                        <a:pt x="1289" y="375"/>
                      </a:lnTo>
                      <a:lnTo>
                        <a:pt x="1291" y="373"/>
                      </a:lnTo>
                      <a:lnTo>
                        <a:pt x="1292" y="373"/>
                      </a:lnTo>
                      <a:lnTo>
                        <a:pt x="1292" y="372"/>
                      </a:lnTo>
                      <a:lnTo>
                        <a:pt x="1292" y="370"/>
                      </a:lnTo>
                      <a:lnTo>
                        <a:pt x="1291" y="369"/>
                      </a:lnTo>
                      <a:lnTo>
                        <a:pt x="1289" y="367"/>
                      </a:lnTo>
                      <a:lnTo>
                        <a:pt x="1288" y="367"/>
                      </a:lnTo>
                      <a:lnTo>
                        <a:pt x="1287" y="366"/>
                      </a:lnTo>
                      <a:lnTo>
                        <a:pt x="1290" y="364"/>
                      </a:lnTo>
                      <a:lnTo>
                        <a:pt x="1290" y="363"/>
                      </a:lnTo>
                      <a:lnTo>
                        <a:pt x="1290" y="361"/>
                      </a:lnTo>
                      <a:lnTo>
                        <a:pt x="1291" y="358"/>
                      </a:lnTo>
                      <a:lnTo>
                        <a:pt x="1291" y="357"/>
                      </a:lnTo>
                      <a:lnTo>
                        <a:pt x="1292" y="356"/>
                      </a:lnTo>
                      <a:lnTo>
                        <a:pt x="1292" y="355"/>
                      </a:lnTo>
                      <a:lnTo>
                        <a:pt x="1293" y="354"/>
                      </a:lnTo>
                      <a:lnTo>
                        <a:pt x="1293" y="353"/>
                      </a:lnTo>
                      <a:lnTo>
                        <a:pt x="1292" y="352"/>
                      </a:lnTo>
                      <a:lnTo>
                        <a:pt x="1293" y="351"/>
                      </a:lnTo>
                      <a:lnTo>
                        <a:pt x="1294" y="350"/>
                      </a:lnTo>
                      <a:lnTo>
                        <a:pt x="1294" y="349"/>
                      </a:lnTo>
                      <a:lnTo>
                        <a:pt x="1293" y="348"/>
                      </a:lnTo>
                      <a:lnTo>
                        <a:pt x="1293" y="347"/>
                      </a:lnTo>
                      <a:lnTo>
                        <a:pt x="1293" y="346"/>
                      </a:lnTo>
                      <a:lnTo>
                        <a:pt x="1294" y="345"/>
                      </a:lnTo>
                      <a:lnTo>
                        <a:pt x="1293" y="345"/>
                      </a:lnTo>
                      <a:lnTo>
                        <a:pt x="1293" y="344"/>
                      </a:lnTo>
                      <a:lnTo>
                        <a:pt x="1293" y="343"/>
                      </a:lnTo>
                      <a:lnTo>
                        <a:pt x="1294" y="343"/>
                      </a:lnTo>
                      <a:lnTo>
                        <a:pt x="1295" y="343"/>
                      </a:lnTo>
                      <a:lnTo>
                        <a:pt x="1296" y="342"/>
                      </a:lnTo>
                      <a:lnTo>
                        <a:pt x="1296" y="341"/>
                      </a:lnTo>
                      <a:lnTo>
                        <a:pt x="1297" y="339"/>
                      </a:lnTo>
                      <a:lnTo>
                        <a:pt x="1296" y="337"/>
                      </a:lnTo>
                      <a:lnTo>
                        <a:pt x="1295" y="336"/>
                      </a:lnTo>
                      <a:lnTo>
                        <a:pt x="1294" y="335"/>
                      </a:lnTo>
                      <a:lnTo>
                        <a:pt x="1295" y="334"/>
                      </a:lnTo>
                      <a:lnTo>
                        <a:pt x="1293" y="334"/>
                      </a:lnTo>
                      <a:lnTo>
                        <a:pt x="1292" y="333"/>
                      </a:lnTo>
                      <a:lnTo>
                        <a:pt x="1292" y="332"/>
                      </a:lnTo>
                      <a:lnTo>
                        <a:pt x="1293" y="330"/>
                      </a:lnTo>
                      <a:lnTo>
                        <a:pt x="1292" y="329"/>
                      </a:lnTo>
                      <a:lnTo>
                        <a:pt x="1292" y="328"/>
                      </a:lnTo>
                      <a:lnTo>
                        <a:pt x="1292" y="327"/>
                      </a:lnTo>
                      <a:lnTo>
                        <a:pt x="1293" y="326"/>
                      </a:lnTo>
                      <a:lnTo>
                        <a:pt x="1293" y="325"/>
                      </a:lnTo>
                      <a:lnTo>
                        <a:pt x="1295" y="324"/>
                      </a:lnTo>
                      <a:lnTo>
                        <a:pt x="1295" y="323"/>
                      </a:lnTo>
                      <a:lnTo>
                        <a:pt x="1295" y="322"/>
                      </a:lnTo>
                      <a:lnTo>
                        <a:pt x="1295" y="321"/>
                      </a:lnTo>
                      <a:lnTo>
                        <a:pt x="1296" y="320"/>
                      </a:lnTo>
                      <a:lnTo>
                        <a:pt x="1296" y="319"/>
                      </a:lnTo>
                      <a:lnTo>
                        <a:pt x="1296" y="318"/>
                      </a:lnTo>
                      <a:lnTo>
                        <a:pt x="1295" y="316"/>
                      </a:lnTo>
                      <a:lnTo>
                        <a:pt x="1295" y="315"/>
                      </a:lnTo>
                      <a:lnTo>
                        <a:pt x="1295" y="314"/>
                      </a:lnTo>
                      <a:lnTo>
                        <a:pt x="1296" y="312"/>
                      </a:lnTo>
                      <a:lnTo>
                        <a:pt x="1297" y="310"/>
                      </a:lnTo>
                      <a:lnTo>
                        <a:pt x="1297" y="309"/>
                      </a:lnTo>
                      <a:lnTo>
                        <a:pt x="1298" y="309"/>
                      </a:lnTo>
                      <a:lnTo>
                        <a:pt x="1299" y="308"/>
                      </a:lnTo>
                      <a:lnTo>
                        <a:pt x="1300" y="308"/>
                      </a:lnTo>
                      <a:lnTo>
                        <a:pt x="1301" y="307"/>
                      </a:lnTo>
                      <a:lnTo>
                        <a:pt x="1302" y="306"/>
                      </a:lnTo>
                      <a:lnTo>
                        <a:pt x="1303" y="305"/>
                      </a:lnTo>
                      <a:lnTo>
                        <a:pt x="1304" y="304"/>
                      </a:lnTo>
                      <a:lnTo>
                        <a:pt x="1304" y="302"/>
                      </a:lnTo>
                      <a:lnTo>
                        <a:pt x="1305" y="300"/>
                      </a:lnTo>
                      <a:lnTo>
                        <a:pt x="1306" y="299"/>
                      </a:lnTo>
                      <a:lnTo>
                        <a:pt x="1307" y="299"/>
                      </a:lnTo>
                      <a:lnTo>
                        <a:pt x="1308" y="299"/>
                      </a:lnTo>
                      <a:lnTo>
                        <a:pt x="1309" y="299"/>
                      </a:lnTo>
                      <a:lnTo>
                        <a:pt x="1308" y="298"/>
                      </a:lnTo>
                      <a:lnTo>
                        <a:pt x="1309" y="297"/>
                      </a:lnTo>
                      <a:lnTo>
                        <a:pt x="1311" y="296"/>
                      </a:lnTo>
                      <a:lnTo>
                        <a:pt x="1313" y="295"/>
                      </a:lnTo>
                      <a:lnTo>
                        <a:pt x="1315" y="294"/>
                      </a:lnTo>
                      <a:lnTo>
                        <a:pt x="1316" y="293"/>
                      </a:lnTo>
                      <a:lnTo>
                        <a:pt x="1318" y="293"/>
                      </a:lnTo>
                      <a:lnTo>
                        <a:pt x="1319" y="293"/>
                      </a:lnTo>
                      <a:lnTo>
                        <a:pt x="1320" y="293"/>
                      </a:lnTo>
                      <a:lnTo>
                        <a:pt x="1321" y="292"/>
                      </a:lnTo>
                      <a:lnTo>
                        <a:pt x="1322" y="292"/>
                      </a:lnTo>
                      <a:lnTo>
                        <a:pt x="1323" y="291"/>
                      </a:lnTo>
                      <a:lnTo>
                        <a:pt x="1324" y="290"/>
                      </a:lnTo>
                      <a:lnTo>
                        <a:pt x="1325" y="291"/>
                      </a:lnTo>
                      <a:lnTo>
                        <a:pt x="1327" y="290"/>
                      </a:lnTo>
                      <a:lnTo>
                        <a:pt x="1328" y="290"/>
                      </a:lnTo>
                      <a:lnTo>
                        <a:pt x="1329" y="290"/>
                      </a:lnTo>
                      <a:lnTo>
                        <a:pt x="1330" y="289"/>
                      </a:lnTo>
                      <a:lnTo>
                        <a:pt x="1331" y="289"/>
                      </a:lnTo>
                      <a:lnTo>
                        <a:pt x="1331" y="287"/>
                      </a:lnTo>
                      <a:lnTo>
                        <a:pt x="1332" y="286"/>
                      </a:lnTo>
                      <a:lnTo>
                        <a:pt x="1331" y="285"/>
                      </a:lnTo>
                      <a:lnTo>
                        <a:pt x="1331" y="283"/>
                      </a:lnTo>
                      <a:lnTo>
                        <a:pt x="1333" y="282"/>
                      </a:lnTo>
                      <a:lnTo>
                        <a:pt x="1334" y="283"/>
                      </a:lnTo>
                      <a:lnTo>
                        <a:pt x="1335" y="283"/>
                      </a:lnTo>
                      <a:lnTo>
                        <a:pt x="1336" y="283"/>
                      </a:lnTo>
                      <a:lnTo>
                        <a:pt x="1337" y="284"/>
                      </a:lnTo>
                      <a:lnTo>
                        <a:pt x="1338" y="284"/>
                      </a:lnTo>
                      <a:lnTo>
                        <a:pt x="1338" y="283"/>
                      </a:lnTo>
                      <a:lnTo>
                        <a:pt x="1339" y="283"/>
                      </a:lnTo>
                      <a:lnTo>
                        <a:pt x="1341" y="282"/>
                      </a:lnTo>
                      <a:lnTo>
                        <a:pt x="1342" y="283"/>
                      </a:lnTo>
                      <a:lnTo>
                        <a:pt x="1343" y="283"/>
                      </a:lnTo>
                      <a:lnTo>
                        <a:pt x="1344" y="283"/>
                      </a:lnTo>
                      <a:lnTo>
                        <a:pt x="1345" y="283"/>
                      </a:lnTo>
                      <a:lnTo>
                        <a:pt x="1346" y="283"/>
                      </a:lnTo>
                      <a:lnTo>
                        <a:pt x="1347" y="283"/>
                      </a:lnTo>
                      <a:lnTo>
                        <a:pt x="1348" y="284"/>
                      </a:lnTo>
                      <a:lnTo>
                        <a:pt x="1349" y="285"/>
                      </a:lnTo>
                      <a:lnTo>
                        <a:pt x="1349" y="286"/>
                      </a:lnTo>
                      <a:lnTo>
                        <a:pt x="1350" y="287"/>
                      </a:lnTo>
                      <a:lnTo>
                        <a:pt x="1351" y="288"/>
                      </a:lnTo>
                      <a:lnTo>
                        <a:pt x="1352" y="287"/>
                      </a:lnTo>
                      <a:lnTo>
                        <a:pt x="1353" y="288"/>
                      </a:lnTo>
                      <a:lnTo>
                        <a:pt x="1354" y="288"/>
                      </a:lnTo>
                      <a:lnTo>
                        <a:pt x="1355" y="289"/>
                      </a:lnTo>
                      <a:lnTo>
                        <a:pt x="1358" y="289"/>
                      </a:lnTo>
                      <a:lnTo>
                        <a:pt x="1359" y="289"/>
                      </a:lnTo>
                      <a:lnTo>
                        <a:pt x="1360" y="288"/>
                      </a:lnTo>
                      <a:lnTo>
                        <a:pt x="1361" y="289"/>
                      </a:lnTo>
                      <a:lnTo>
                        <a:pt x="1362" y="289"/>
                      </a:lnTo>
                      <a:lnTo>
                        <a:pt x="1363" y="288"/>
                      </a:lnTo>
                      <a:lnTo>
                        <a:pt x="1364" y="288"/>
                      </a:lnTo>
                      <a:lnTo>
                        <a:pt x="1364" y="290"/>
                      </a:lnTo>
                      <a:lnTo>
                        <a:pt x="1364" y="291"/>
                      </a:lnTo>
                      <a:lnTo>
                        <a:pt x="1364" y="292"/>
                      </a:lnTo>
                      <a:lnTo>
                        <a:pt x="1364" y="294"/>
                      </a:lnTo>
                      <a:lnTo>
                        <a:pt x="1365" y="294"/>
                      </a:lnTo>
                      <a:lnTo>
                        <a:pt x="1365" y="295"/>
                      </a:lnTo>
                      <a:lnTo>
                        <a:pt x="1366" y="296"/>
                      </a:lnTo>
                      <a:lnTo>
                        <a:pt x="1366" y="297"/>
                      </a:lnTo>
                      <a:lnTo>
                        <a:pt x="1367" y="297"/>
                      </a:lnTo>
                      <a:lnTo>
                        <a:pt x="1368" y="298"/>
                      </a:lnTo>
                      <a:lnTo>
                        <a:pt x="1369" y="298"/>
                      </a:lnTo>
                      <a:lnTo>
                        <a:pt x="1370" y="297"/>
                      </a:lnTo>
                      <a:lnTo>
                        <a:pt x="1371" y="298"/>
                      </a:lnTo>
                      <a:lnTo>
                        <a:pt x="1371" y="299"/>
                      </a:lnTo>
                      <a:lnTo>
                        <a:pt x="1371" y="301"/>
                      </a:lnTo>
                      <a:lnTo>
                        <a:pt x="1372" y="302"/>
                      </a:lnTo>
                      <a:lnTo>
                        <a:pt x="1373" y="302"/>
                      </a:lnTo>
                      <a:lnTo>
                        <a:pt x="1374" y="302"/>
                      </a:lnTo>
                      <a:lnTo>
                        <a:pt x="1375" y="302"/>
                      </a:lnTo>
                      <a:lnTo>
                        <a:pt x="1377" y="303"/>
                      </a:lnTo>
                      <a:lnTo>
                        <a:pt x="1377" y="304"/>
                      </a:lnTo>
                      <a:lnTo>
                        <a:pt x="1377" y="305"/>
                      </a:lnTo>
                      <a:lnTo>
                        <a:pt x="1377" y="306"/>
                      </a:lnTo>
                      <a:lnTo>
                        <a:pt x="1377" y="307"/>
                      </a:lnTo>
                      <a:lnTo>
                        <a:pt x="1377" y="308"/>
                      </a:lnTo>
                      <a:lnTo>
                        <a:pt x="1378" y="308"/>
                      </a:lnTo>
                      <a:lnTo>
                        <a:pt x="1379" y="308"/>
                      </a:lnTo>
                      <a:lnTo>
                        <a:pt x="1379" y="309"/>
                      </a:lnTo>
                      <a:lnTo>
                        <a:pt x="1380" y="309"/>
                      </a:lnTo>
                      <a:lnTo>
                        <a:pt x="1381" y="310"/>
                      </a:lnTo>
                      <a:lnTo>
                        <a:pt x="1380" y="311"/>
                      </a:lnTo>
                      <a:lnTo>
                        <a:pt x="1379" y="312"/>
                      </a:lnTo>
                      <a:lnTo>
                        <a:pt x="1379" y="313"/>
                      </a:lnTo>
                      <a:lnTo>
                        <a:pt x="1380" y="313"/>
                      </a:lnTo>
                      <a:lnTo>
                        <a:pt x="1381" y="313"/>
                      </a:lnTo>
                      <a:lnTo>
                        <a:pt x="1381" y="315"/>
                      </a:lnTo>
                      <a:lnTo>
                        <a:pt x="1382" y="316"/>
                      </a:lnTo>
                      <a:lnTo>
                        <a:pt x="1381" y="317"/>
                      </a:lnTo>
                      <a:lnTo>
                        <a:pt x="1381" y="318"/>
                      </a:lnTo>
                      <a:lnTo>
                        <a:pt x="1382" y="319"/>
                      </a:lnTo>
                      <a:lnTo>
                        <a:pt x="1382" y="320"/>
                      </a:lnTo>
                      <a:lnTo>
                        <a:pt x="1383" y="320"/>
                      </a:lnTo>
                      <a:lnTo>
                        <a:pt x="1384" y="320"/>
                      </a:lnTo>
                      <a:lnTo>
                        <a:pt x="1385" y="320"/>
                      </a:lnTo>
                      <a:lnTo>
                        <a:pt x="1386" y="321"/>
                      </a:lnTo>
                      <a:lnTo>
                        <a:pt x="1387" y="320"/>
                      </a:lnTo>
                      <a:lnTo>
                        <a:pt x="1388" y="321"/>
                      </a:lnTo>
                      <a:lnTo>
                        <a:pt x="1389" y="321"/>
                      </a:lnTo>
                      <a:lnTo>
                        <a:pt x="1390" y="321"/>
                      </a:lnTo>
                      <a:lnTo>
                        <a:pt x="1391" y="322"/>
                      </a:lnTo>
                      <a:lnTo>
                        <a:pt x="1390" y="323"/>
                      </a:lnTo>
                      <a:lnTo>
                        <a:pt x="1391" y="323"/>
                      </a:lnTo>
                      <a:lnTo>
                        <a:pt x="1392" y="323"/>
                      </a:lnTo>
                      <a:lnTo>
                        <a:pt x="1392" y="322"/>
                      </a:lnTo>
                      <a:lnTo>
                        <a:pt x="1394" y="322"/>
                      </a:lnTo>
                      <a:lnTo>
                        <a:pt x="1395" y="321"/>
                      </a:lnTo>
                      <a:lnTo>
                        <a:pt x="1396" y="321"/>
                      </a:lnTo>
                      <a:lnTo>
                        <a:pt x="1396" y="320"/>
                      </a:lnTo>
                      <a:lnTo>
                        <a:pt x="1397" y="320"/>
                      </a:lnTo>
                      <a:lnTo>
                        <a:pt x="1399" y="321"/>
                      </a:lnTo>
                      <a:lnTo>
                        <a:pt x="1399" y="320"/>
                      </a:lnTo>
                      <a:lnTo>
                        <a:pt x="1399" y="319"/>
                      </a:lnTo>
                      <a:lnTo>
                        <a:pt x="1400" y="319"/>
                      </a:lnTo>
                      <a:lnTo>
                        <a:pt x="1401" y="320"/>
                      </a:lnTo>
                      <a:lnTo>
                        <a:pt x="1402" y="320"/>
                      </a:lnTo>
                      <a:lnTo>
                        <a:pt x="1403" y="320"/>
                      </a:lnTo>
                      <a:lnTo>
                        <a:pt x="1403" y="321"/>
                      </a:lnTo>
                      <a:lnTo>
                        <a:pt x="1404" y="321"/>
                      </a:lnTo>
                      <a:lnTo>
                        <a:pt x="1405" y="321"/>
                      </a:lnTo>
                      <a:lnTo>
                        <a:pt x="1406" y="321"/>
                      </a:lnTo>
                      <a:lnTo>
                        <a:pt x="1407" y="320"/>
                      </a:lnTo>
                      <a:lnTo>
                        <a:pt x="1408" y="319"/>
                      </a:lnTo>
                      <a:lnTo>
                        <a:pt x="1409" y="318"/>
                      </a:lnTo>
                      <a:lnTo>
                        <a:pt x="1407" y="317"/>
                      </a:lnTo>
                      <a:lnTo>
                        <a:pt x="1408" y="316"/>
                      </a:lnTo>
                      <a:lnTo>
                        <a:pt x="1409" y="316"/>
                      </a:lnTo>
                      <a:lnTo>
                        <a:pt x="1410" y="315"/>
                      </a:lnTo>
                      <a:lnTo>
                        <a:pt x="1409" y="314"/>
                      </a:lnTo>
                      <a:lnTo>
                        <a:pt x="1410" y="313"/>
                      </a:lnTo>
                      <a:lnTo>
                        <a:pt x="1409" y="312"/>
                      </a:lnTo>
                      <a:lnTo>
                        <a:pt x="1410" y="312"/>
                      </a:lnTo>
                      <a:lnTo>
                        <a:pt x="1411" y="311"/>
                      </a:lnTo>
                      <a:lnTo>
                        <a:pt x="1413" y="310"/>
                      </a:lnTo>
                      <a:lnTo>
                        <a:pt x="1414" y="311"/>
                      </a:lnTo>
                      <a:lnTo>
                        <a:pt x="1415" y="311"/>
                      </a:lnTo>
                      <a:lnTo>
                        <a:pt x="1416" y="311"/>
                      </a:lnTo>
                      <a:lnTo>
                        <a:pt x="1417" y="311"/>
                      </a:lnTo>
                      <a:lnTo>
                        <a:pt x="1418" y="310"/>
                      </a:lnTo>
                      <a:lnTo>
                        <a:pt x="1419" y="309"/>
                      </a:lnTo>
                      <a:lnTo>
                        <a:pt x="1420" y="309"/>
                      </a:lnTo>
                      <a:lnTo>
                        <a:pt x="1421" y="309"/>
                      </a:lnTo>
                      <a:lnTo>
                        <a:pt x="1422" y="309"/>
                      </a:lnTo>
                      <a:lnTo>
                        <a:pt x="1422" y="308"/>
                      </a:lnTo>
                      <a:lnTo>
                        <a:pt x="1425" y="308"/>
                      </a:lnTo>
                      <a:lnTo>
                        <a:pt x="1426" y="308"/>
                      </a:lnTo>
                      <a:lnTo>
                        <a:pt x="1426" y="307"/>
                      </a:lnTo>
                      <a:lnTo>
                        <a:pt x="1429" y="305"/>
                      </a:lnTo>
                      <a:lnTo>
                        <a:pt x="1430" y="306"/>
                      </a:lnTo>
                      <a:lnTo>
                        <a:pt x="1430" y="304"/>
                      </a:lnTo>
                      <a:lnTo>
                        <a:pt x="1430" y="303"/>
                      </a:lnTo>
                      <a:lnTo>
                        <a:pt x="1430" y="302"/>
                      </a:lnTo>
                      <a:lnTo>
                        <a:pt x="1430" y="301"/>
                      </a:lnTo>
                      <a:lnTo>
                        <a:pt x="1430" y="300"/>
                      </a:lnTo>
                      <a:lnTo>
                        <a:pt x="1429" y="299"/>
                      </a:lnTo>
                      <a:lnTo>
                        <a:pt x="1429" y="298"/>
                      </a:lnTo>
                      <a:lnTo>
                        <a:pt x="1429" y="297"/>
                      </a:lnTo>
                      <a:lnTo>
                        <a:pt x="1428" y="297"/>
                      </a:lnTo>
                      <a:lnTo>
                        <a:pt x="1427" y="296"/>
                      </a:lnTo>
                      <a:lnTo>
                        <a:pt x="1426" y="295"/>
                      </a:lnTo>
                      <a:lnTo>
                        <a:pt x="1425" y="295"/>
                      </a:lnTo>
                      <a:lnTo>
                        <a:pt x="1424" y="293"/>
                      </a:lnTo>
                      <a:lnTo>
                        <a:pt x="1423" y="292"/>
                      </a:lnTo>
                      <a:lnTo>
                        <a:pt x="1423" y="291"/>
                      </a:lnTo>
                      <a:lnTo>
                        <a:pt x="1422" y="292"/>
                      </a:lnTo>
                      <a:lnTo>
                        <a:pt x="1421" y="291"/>
                      </a:lnTo>
                      <a:lnTo>
                        <a:pt x="1422" y="290"/>
                      </a:lnTo>
                      <a:lnTo>
                        <a:pt x="1422" y="289"/>
                      </a:lnTo>
                      <a:lnTo>
                        <a:pt x="1422" y="288"/>
                      </a:lnTo>
                      <a:lnTo>
                        <a:pt x="1420" y="288"/>
                      </a:lnTo>
                      <a:lnTo>
                        <a:pt x="1420" y="287"/>
                      </a:lnTo>
                      <a:lnTo>
                        <a:pt x="1420" y="285"/>
                      </a:lnTo>
                      <a:lnTo>
                        <a:pt x="1420" y="284"/>
                      </a:lnTo>
                      <a:lnTo>
                        <a:pt x="1420" y="283"/>
                      </a:lnTo>
                      <a:lnTo>
                        <a:pt x="1421" y="283"/>
                      </a:lnTo>
                      <a:lnTo>
                        <a:pt x="1421" y="282"/>
                      </a:lnTo>
                      <a:lnTo>
                        <a:pt x="1421" y="281"/>
                      </a:lnTo>
                      <a:lnTo>
                        <a:pt x="1422" y="280"/>
                      </a:lnTo>
                      <a:lnTo>
                        <a:pt x="1422" y="279"/>
                      </a:lnTo>
                      <a:lnTo>
                        <a:pt x="1422" y="278"/>
                      </a:lnTo>
                      <a:lnTo>
                        <a:pt x="1424" y="277"/>
                      </a:lnTo>
                      <a:lnTo>
                        <a:pt x="1425" y="277"/>
                      </a:lnTo>
                      <a:lnTo>
                        <a:pt x="1426" y="276"/>
                      </a:lnTo>
                      <a:lnTo>
                        <a:pt x="1426" y="275"/>
                      </a:lnTo>
                      <a:lnTo>
                        <a:pt x="1426" y="274"/>
                      </a:lnTo>
                      <a:lnTo>
                        <a:pt x="1426" y="273"/>
                      </a:lnTo>
                      <a:lnTo>
                        <a:pt x="1425" y="273"/>
                      </a:lnTo>
                      <a:lnTo>
                        <a:pt x="1426" y="272"/>
                      </a:lnTo>
                      <a:lnTo>
                        <a:pt x="1427" y="271"/>
                      </a:lnTo>
                      <a:lnTo>
                        <a:pt x="1427" y="270"/>
                      </a:lnTo>
                      <a:lnTo>
                        <a:pt x="1428" y="270"/>
                      </a:lnTo>
                      <a:lnTo>
                        <a:pt x="1428" y="269"/>
                      </a:lnTo>
                      <a:lnTo>
                        <a:pt x="1429" y="268"/>
                      </a:lnTo>
                      <a:lnTo>
                        <a:pt x="1429" y="266"/>
                      </a:lnTo>
                      <a:lnTo>
                        <a:pt x="1428" y="265"/>
                      </a:lnTo>
                      <a:lnTo>
                        <a:pt x="1429" y="265"/>
                      </a:lnTo>
                      <a:lnTo>
                        <a:pt x="1429" y="264"/>
                      </a:lnTo>
                      <a:lnTo>
                        <a:pt x="1430" y="264"/>
                      </a:lnTo>
                      <a:lnTo>
                        <a:pt x="1430" y="262"/>
                      </a:lnTo>
                      <a:lnTo>
                        <a:pt x="1431" y="261"/>
                      </a:lnTo>
                      <a:lnTo>
                        <a:pt x="1432" y="261"/>
                      </a:lnTo>
                      <a:lnTo>
                        <a:pt x="1431" y="260"/>
                      </a:lnTo>
                      <a:lnTo>
                        <a:pt x="1431" y="259"/>
                      </a:lnTo>
                      <a:lnTo>
                        <a:pt x="1430" y="258"/>
                      </a:lnTo>
                      <a:lnTo>
                        <a:pt x="1431" y="257"/>
                      </a:lnTo>
                      <a:lnTo>
                        <a:pt x="1431" y="254"/>
                      </a:lnTo>
                      <a:lnTo>
                        <a:pt x="1431" y="253"/>
                      </a:lnTo>
                      <a:lnTo>
                        <a:pt x="1431" y="252"/>
                      </a:lnTo>
                      <a:lnTo>
                        <a:pt x="1431" y="251"/>
                      </a:lnTo>
                      <a:lnTo>
                        <a:pt x="1432" y="252"/>
                      </a:lnTo>
                      <a:lnTo>
                        <a:pt x="1433" y="251"/>
                      </a:lnTo>
                      <a:lnTo>
                        <a:pt x="1434" y="250"/>
                      </a:lnTo>
                      <a:lnTo>
                        <a:pt x="1434" y="249"/>
                      </a:lnTo>
                      <a:lnTo>
                        <a:pt x="1435" y="248"/>
                      </a:lnTo>
                      <a:lnTo>
                        <a:pt x="1436" y="248"/>
                      </a:lnTo>
                      <a:lnTo>
                        <a:pt x="1438" y="245"/>
                      </a:lnTo>
                      <a:lnTo>
                        <a:pt x="1439" y="245"/>
                      </a:lnTo>
                      <a:lnTo>
                        <a:pt x="1439" y="244"/>
                      </a:lnTo>
                      <a:lnTo>
                        <a:pt x="1438" y="243"/>
                      </a:lnTo>
                      <a:lnTo>
                        <a:pt x="1439" y="243"/>
                      </a:lnTo>
                      <a:lnTo>
                        <a:pt x="1438" y="242"/>
                      </a:lnTo>
                      <a:lnTo>
                        <a:pt x="1438" y="241"/>
                      </a:lnTo>
                      <a:lnTo>
                        <a:pt x="1439" y="240"/>
                      </a:lnTo>
                      <a:lnTo>
                        <a:pt x="1439" y="239"/>
                      </a:lnTo>
                      <a:lnTo>
                        <a:pt x="1439" y="238"/>
                      </a:lnTo>
                      <a:lnTo>
                        <a:pt x="1440" y="237"/>
                      </a:lnTo>
                      <a:lnTo>
                        <a:pt x="1441" y="236"/>
                      </a:lnTo>
                      <a:lnTo>
                        <a:pt x="1441" y="235"/>
                      </a:lnTo>
                      <a:lnTo>
                        <a:pt x="1441" y="234"/>
                      </a:lnTo>
                      <a:lnTo>
                        <a:pt x="1442" y="233"/>
                      </a:lnTo>
                      <a:lnTo>
                        <a:pt x="1443" y="231"/>
                      </a:lnTo>
                      <a:lnTo>
                        <a:pt x="1443" y="230"/>
                      </a:lnTo>
                      <a:lnTo>
                        <a:pt x="1444" y="230"/>
                      </a:lnTo>
                      <a:lnTo>
                        <a:pt x="1445" y="229"/>
                      </a:lnTo>
                      <a:lnTo>
                        <a:pt x="1446" y="228"/>
                      </a:lnTo>
                      <a:lnTo>
                        <a:pt x="1447" y="228"/>
                      </a:lnTo>
                      <a:lnTo>
                        <a:pt x="1448" y="227"/>
                      </a:lnTo>
                      <a:lnTo>
                        <a:pt x="1448" y="226"/>
                      </a:lnTo>
                      <a:lnTo>
                        <a:pt x="1448" y="225"/>
                      </a:lnTo>
                      <a:lnTo>
                        <a:pt x="1448" y="223"/>
                      </a:lnTo>
                      <a:lnTo>
                        <a:pt x="1449" y="222"/>
                      </a:lnTo>
                      <a:lnTo>
                        <a:pt x="1450" y="222"/>
                      </a:lnTo>
                      <a:lnTo>
                        <a:pt x="1449" y="221"/>
                      </a:lnTo>
                      <a:lnTo>
                        <a:pt x="1448" y="220"/>
                      </a:lnTo>
                      <a:lnTo>
                        <a:pt x="1448" y="219"/>
                      </a:lnTo>
                      <a:lnTo>
                        <a:pt x="1450" y="217"/>
                      </a:lnTo>
                      <a:lnTo>
                        <a:pt x="1450" y="216"/>
                      </a:lnTo>
                      <a:lnTo>
                        <a:pt x="1451" y="216"/>
                      </a:lnTo>
                      <a:lnTo>
                        <a:pt x="1453" y="215"/>
                      </a:lnTo>
                      <a:lnTo>
                        <a:pt x="1454" y="215"/>
                      </a:lnTo>
                      <a:lnTo>
                        <a:pt x="1455" y="214"/>
                      </a:lnTo>
                      <a:lnTo>
                        <a:pt x="1457" y="213"/>
                      </a:lnTo>
                      <a:lnTo>
                        <a:pt x="1457" y="212"/>
                      </a:lnTo>
                      <a:lnTo>
                        <a:pt x="1457" y="211"/>
                      </a:lnTo>
                      <a:lnTo>
                        <a:pt x="1458" y="207"/>
                      </a:lnTo>
                      <a:lnTo>
                        <a:pt x="1458" y="206"/>
                      </a:lnTo>
                      <a:lnTo>
                        <a:pt x="1458" y="204"/>
                      </a:lnTo>
                      <a:lnTo>
                        <a:pt x="1459" y="203"/>
                      </a:lnTo>
                      <a:lnTo>
                        <a:pt x="1524" y="203"/>
                      </a:lnTo>
                      <a:lnTo>
                        <a:pt x="1550" y="203"/>
                      </a:lnTo>
                      <a:lnTo>
                        <a:pt x="1582" y="20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7" name="Freeform 545"/>
                <p:cNvSpPr>
                  <a:spLocks/>
                </p:cNvSpPr>
                <p:nvPr/>
              </p:nvSpPr>
              <p:spPr bwMode="auto">
                <a:xfrm>
                  <a:off x="1673225" y="2846388"/>
                  <a:ext cx="1235075" cy="1174750"/>
                </a:xfrm>
                <a:custGeom>
                  <a:avLst/>
                  <a:gdLst>
                    <a:gd name="T0" fmla="*/ 2147483646 w 1200"/>
                    <a:gd name="T1" fmla="*/ 2147483646 h 1142"/>
                    <a:gd name="T2" fmla="*/ 2147483646 w 1200"/>
                    <a:gd name="T3" fmla="*/ 2147483646 h 1142"/>
                    <a:gd name="T4" fmla="*/ 2147483646 w 1200"/>
                    <a:gd name="T5" fmla="*/ 2147483646 h 1142"/>
                    <a:gd name="T6" fmla="*/ 2147483646 w 1200"/>
                    <a:gd name="T7" fmla="*/ 2147483646 h 1142"/>
                    <a:gd name="T8" fmla="*/ 2147483646 w 1200"/>
                    <a:gd name="T9" fmla="*/ 2147483646 h 1142"/>
                    <a:gd name="T10" fmla="*/ 2147483646 w 1200"/>
                    <a:gd name="T11" fmla="*/ 2147483646 h 1142"/>
                    <a:gd name="T12" fmla="*/ 2147483646 w 1200"/>
                    <a:gd name="T13" fmla="*/ 2147483646 h 1142"/>
                    <a:gd name="T14" fmla="*/ 2147483646 w 1200"/>
                    <a:gd name="T15" fmla="*/ 2147483646 h 1142"/>
                    <a:gd name="T16" fmla="*/ 2147483646 w 1200"/>
                    <a:gd name="T17" fmla="*/ 2147483646 h 1142"/>
                    <a:gd name="T18" fmla="*/ 2147483646 w 1200"/>
                    <a:gd name="T19" fmla="*/ 2147483646 h 1142"/>
                    <a:gd name="T20" fmla="*/ 2147483646 w 1200"/>
                    <a:gd name="T21" fmla="*/ 2147483646 h 1142"/>
                    <a:gd name="T22" fmla="*/ 2147483646 w 1200"/>
                    <a:gd name="T23" fmla="*/ 2147483646 h 1142"/>
                    <a:gd name="T24" fmla="*/ 2147483646 w 1200"/>
                    <a:gd name="T25" fmla="*/ 2147483646 h 1142"/>
                    <a:gd name="T26" fmla="*/ 2147483646 w 1200"/>
                    <a:gd name="T27" fmla="*/ 2147483646 h 1142"/>
                    <a:gd name="T28" fmla="*/ 2147483646 w 1200"/>
                    <a:gd name="T29" fmla="*/ 2147483646 h 1142"/>
                    <a:gd name="T30" fmla="*/ 2147483646 w 1200"/>
                    <a:gd name="T31" fmla="*/ 2147483646 h 1142"/>
                    <a:gd name="T32" fmla="*/ 2147483646 w 1200"/>
                    <a:gd name="T33" fmla="*/ 2147483646 h 1142"/>
                    <a:gd name="T34" fmla="*/ 2147483646 w 1200"/>
                    <a:gd name="T35" fmla="*/ 2147483646 h 1142"/>
                    <a:gd name="T36" fmla="*/ 2147483646 w 1200"/>
                    <a:gd name="T37" fmla="*/ 2147483646 h 1142"/>
                    <a:gd name="T38" fmla="*/ 2147483646 w 1200"/>
                    <a:gd name="T39" fmla="*/ 2147483646 h 1142"/>
                    <a:gd name="T40" fmla="*/ 2147483646 w 1200"/>
                    <a:gd name="T41" fmla="*/ 2147483646 h 1142"/>
                    <a:gd name="T42" fmla="*/ 2147483646 w 1200"/>
                    <a:gd name="T43" fmla="*/ 2147483646 h 1142"/>
                    <a:gd name="T44" fmla="*/ 2147483646 w 1200"/>
                    <a:gd name="T45" fmla="*/ 2147483646 h 1142"/>
                    <a:gd name="T46" fmla="*/ 2147483646 w 1200"/>
                    <a:gd name="T47" fmla="*/ 2147483646 h 1142"/>
                    <a:gd name="T48" fmla="*/ 2147483646 w 1200"/>
                    <a:gd name="T49" fmla="*/ 2147483646 h 1142"/>
                    <a:gd name="T50" fmla="*/ 2147483646 w 1200"/>
                    <a:gd name="T51" fmla="*/ 2147483646 h 1142"/>
                    <a:gd name="T52" fmla="*/ 2147483646 w 1200"/>
                    <a:gd name="T53" fmla="*/ 2147483646 h 1142"/>
                    <a:gd name="T54" fmla="*/ 2147483646 w 1200"/>
                    <a:gd name="T55" fmla="*/ 2147483646 h 1142"/>
                    <a:gd name="T56" fmla="*/ 2147483646 w 1200"/>
                    <a:gd name="T57" fmla="*/ 2147483646 h 1142"/>
                    <a:gd name="T58" fmla="*/ 2147483646 w 1200"/>
                    <a:gd name="T59" fmla="*/ 2147483646 h 1142"/>
                    <a:gd name="T60" fmla="*/ 2147483646 w 1200"/>
                    <a:gd name="T61" fmla="*/ 2147483646 h 1142"/>
                    <a:gd name="T62" fmla="*/ 2147483646 w 1200"/>
                    <a:gd name="T63" fmla="*/ 2147483646 h 1142"/>
                    <a:gd name="T64" fmla="*/ 2147483646 w 1200"/>
                    <a:gd name="T65" fmla="*/ 2147483646 h 1142"/>
                    <a:gd name="T66" fmla="*/ 2147483646 w 1200"/>
                    <a:gd name="T67" fmla="*/ 2147483646 h 1142"/>
                    <a:gd name="T68" fmla="*/ 2147483646 w 1200"/>
                    <a:gd name="T69" fmla="*/ 2147483646 h 1142"/>
                    <a:gd name="T70" fmla="*/ 2147483646 w 1200"/>
                    <a:gd name="T71" fmla="*/ 2147483646 h 1142"/>
                    <a:gd name="T72" fmla="*/ 2147483646 w 1200"/>
                    <a:gd name="T73" fmla="*/ 2147483646 h 1142"/>
                    <a:gd name="T74" fmla="*/ 2147483646 w 1200"/>
                    <a:gd name="T75" fmla="*/ 2147483646 h 1142"/>
                    <a:gd name="T76" fmla="*/ 2147483646 w 1200"/>
                    <a:gd name="T77" fmla="*/ 2147483646 h 1142"/>
                    <a:gd name="T78" fmla="*/ 2147483646 w 1200"/>
                    <a:gd name="T79" fmla="*/ 2147483646 h 1142"/>
                    <a:gd name="T80" fmla="*/ 2147483646 w 1200"/>
                    <a:gd name="T81" fmla="*/ 2147483646 h 1142"/>
                    <a:gd name="T82" fmla="*/ 2147483646 w 1200"/>
                    <a:gd name="T83" fmla="*/ 2147483646 h 1142"/>
                    <a:gd name="T84" fmla="*/ 2147483646 w 1200"/>
                    <a:gd name="T85" fmla="*/ 2147483646 h 1142"/>
                    <a:gd name="T86" fmla="*/ 2147483646 w 1200"/>
                    <a:gd name="T87" fmla="*/ 2147483646 h 1142"/>
                    <a:gd name="T88" fmla="*/ 2147483646 w 1200"/>
                    <a:gd name="T89" fmla="*/ 2147483646 h 1142"/>
                    <a:gd name="T90" fmla="*/ 2147483646 w 1200"/>
                    <a:gd name="T91" fmla="*/ 2147483646 h 1142"/>
                    <a:gd name="T92" fmla="*/ 2147483646 w 1200"/>
                    <a:gd name="T93" fmla="*/ 2147483646 h 1142"/>
                    <a:gd name="T94" fmla="*/ 2147483646 w 1200"/>
                    <a:gd name="T95" fmla="*/ 2147483646 h 1142"/>
                    <a:gd name="T96" fmla="*/ 2147483646 w 1200"/>
                    <a:gd name="T97" fmla="*/ 2147483646 h 1142"/>
                    <a:gd name="T98" fmla="*/ 2147483646 w 1200"/>
                    <a:gd name="T99" fmla="*/ 2147483646 h 1142"/>
                    <a:gd name="T100" fmla="*/ 2147483646 w 1200"/>
                    <a:gd name="T101" fmla="*/ 2147483646 h 1142"/>
                    <a:gd name="T102" fmla="*/ 2147483646 w 1200"/>
                    <a:gd name="T103" fmla="*/ 2147483646 h 1142"/>
                    <a:gd name="T104" fmla="*/ 2147483646 w 1200"/>
                    <a:gd name="T105" fmla="*/ 2147483646 h 1142"/>
                    <a:gd name="T106" fmla="*/ 2147483646 w 1200"/>
                    <a:gd name="T107" fmla="*/ 2147483646 h 1142"/>
                    <a:gd name="T108" fmla="*/ 2147483646 w 1200"/>
                    <a:gd name="T109" fmla="*/ 2147483646 h 1142"/>
                    <a:gd name="T110" fmla="*/ 2147483646 w 1200"/>
                    <a:gd name="T111" fmla="*/ 2147483646 h 1142"/>
                    <a:gd name="T112" fmla="*/ 2147483646 w 1200"/>
                    <a:gd name="T113" fmla="*/ 2147483646 h 1142"/>
                    <a:gd name="T114" fmla="*/ 2147483646 w 1200"/>
                    <a:gd name="T115" fmla="*/ 2147483646 h 1142"/>
                    <a:gd name="T116" fmla="*/ 2147483646 w 1200"/>
                    <a:gd name="T117" fmla="*/ 2147483646 h 1142"/>
                    <a:gd name="T118" fmla="*/ 2147483646 w 1200"/>
                    <a:gd name="T119" fmla="*/ 2147483646 h 1142"/>
                    <a:gd name="T120" fmla="*/ 2147483646 w 1200"/>
                    <a:gd name="T121" fmla="*/ 2147483646 h 1142"/>
                    <a:gd name="T122" fmla="*/ 2147483646 w 1200"/>
                    <a:gd name="T123" fmla="*/ 2147483646 h 1142"/>
                    <a:gd name="T124" fmla="*/ 2147483646 w 1200"/>
                    <a:gd name="T125" fmla="*/ 2147483646 h 114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200"/>
                    <a:gd name="T190" fmla="*/ 0 h 1142"/>
                    <a:gd name="T191" fmla="*/ 1200 w 1200"/>
                    <a:gd name="T192" fmla="*/ 1142 h 114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200" h="1142">
                      <a:moveTo>
                        <a:pt x="5" y="153"/>
                      </a:moveTo>
                      <a:lnTo>
                        <a:pt x="13" y="153"/>
                      </a:lnTo>
                      <a:lnTo>
                        <a:pt x="128" y="152"/>
                      </a:lnTo>
                      <a:lnTo>
                        <a:pt x="172" y="152"/>
                      </a:lnTo>
                      <a:lnTo>
                        <a:pt x="225" y="153"/>
                      </a:lnTo>
                      <a:lnTo>
                        <a:pt x="264" y="153"/>
                      </a:lnTo>
                      <a:lnTo>
                        <a:pt x="331" y="153"/>
                      </a:lnTo>
                      <a:lnTo>
                        <a:pt x="336" y="153"/>
                      </a:lnTo>
                      <a:lnTo>
                        <a:pt x="338" y="152"/>
                      </a:lnTo>
                      <a:lnTo>
                        <a:pt x="339" y="152"/>
                      </a:lnTo>
                      <a:lnTo>
                        <a:pt x="342" y="151"/>
                      </a:lnTo>
                      <a:lnTo>
                        <a:pt x="342" y="150"/>
                      </a:lnTo>
                      <a:lnTo>
                        <a:pt x="343" y="150"/>
                      </a:lnTo>
                      <a:lnTo>
                        <a:pt x="344" y="148"/>
                      </a:lnTo>
                      <a:lnTo>
                        <a:pt x="345" y="148"/>
                      </a:lnTo>
                      <a:lnTo>
                        <a:pt x="345" y="147"/>
                      </a:lnTo>
                      <a:lnTo>
                        <a:pt x="346" y="146"/>
                      </a:lnTo>
                      <a:lnTo>
                        <a:pt x="347" y="146"/>
                      </a:lnTo>
                      <a:lnTo>
                        <a:pt x="348" y="145"/>
                      </a:lnTo>
                      <a:lnTo>
                        <a:pt x="349" y="145"/>
                      </a:lnTo>
                      <a:lnTo>
                        <a:pt x="349" y="144"/>
                      </a:lnTo>
                      <a:lnTo>
                        <a:pt x="348" y="143"/>
                      </a:lnTo>
                      <a:lnTo>
                        <a:pt x="346" y="143"/>
                      </a:lnTo>
                      <a:lnTo>
                        <a:pt x="345" y="143"/>
                      </a:lnTo>
                      <a:lnTo>
                        <a:pt x="344" y="143"/>
                      </a:lnTo>
                      <a:lnTo>
                        <a:pt x="343" y="143"/>
                      </a:lnTo>
                      <a:lnTo>
                        <a:pt x="342" y="143"/>
                      </a:lnTo>
                      <a:lnTo>
                        <a:pt x="341" y="144"/>
                      </a:lnTo>
                      <a:lnTo>
                        <a:pt x="340" y="145"/>
                      </a:lnTo>
                      <a:lnTo>
                        <a:pt x="338" y="144"/>
                      </a:lnTo>
                      <a:lnTo>
                        <a:pt x="338" y="143"/>
                      </a:lnTo>
                      <a:lnTo>
                        <a:pt x="337" y="143"/>
                      </a:lnTo>
                      <a:lnTo>
                        <a:pt x="337" y="142"/>
                      </a:lnTo>
                      <a:lnTo>
                        <a:pt x="338" y="141"/>
                      </a:lnTo>
                      <a:lnTo>
                        <a:pt x="339" y="140"/>
                      </a:lnTo>
                      <a:lnTo>
                        <a:pt x="340" y="136"/>
                      </a:lnTo>
                      <a:lnTo>
                        <a:pt x="341" y="135"/>
                      </a:lnTo>
                      <a:lnTo>
                        <a:pt x="341" y="134"/>
                      </a:lnTo>
                      <a:lnTo>
                        <a:pt x="341" y="133"/>
                      </a:lnTo>
                      <a:lnTo>
                        <a:pt x="342" y="132"/>
                      </a:lnTo>
                      <a:lnTo>
                        <a:pt x="342" y="131"/>
                      </a:lnTo>
                      <a:lnTo>
                        <a:pt x="342" y="130"/>
                      </a:lnTo>
                      <a:lnTo>
                        <a:pt x="341" y="130"/>
                      </a:lnTo>
                      <a:lnTo>
                        <a:pt x="341" y="129"/>
                      </a:lnTo>
                      <a:lnTo>
                        <a:pt x="340" y="129"/>
                      </a:lnTo>
                      <a:lnTo>
                        <a:pt x="340" y="128"/>
                      </a:lnTo>
                      <a:lnTo>
                        <a:pt x="340" y="127"/>
                      </a:lnTo>
                      <a:lnTo>
                        <a:pt x="341" y="126"/>
                      </a:lnTo>
                      <a:lnTo>
                        <a:pt x="341" y="125"/>
                      </a:lnTo>
                      <a:lnTo>
                        <a:pt x="340" y="124"/>
                      </a:lnTo>
                      <a:lnTo>
                        <a:pt x="340" y="123"/>
                      </a:lnTo>
                      <a:lnTo>
                        <a:pt x="339" y="122"/>
                      </a:lnTo>
                      <a:lnTo>
                        <a:pt x="339" y="121"/>
                      </a:lnTo>
                      <a:lnTo>
                        <a:pt x="341" y="118"/>
                      </a:lnTo>
                      <a:lnTo>
                        <a:pt x="342" y="116"/>
                      </a:lnTo>
                      <a:lnTo>
                        <a:pt x="342" y="115"/>
                      </a:lnTo>
                      <a:lnTo>
                        <a:pt x="343" y="115"/>
                      </a:lnTo>
                      <a:lnTo>
                        <a:pt x="344" y="114"/>
                      </a:lnTo>
                      <a:lnTo>
                        <a:pt x="345" y="112"/>
                      </a:lnTo>
                      <a:lnTo>
                        <a:pt x="346" y="110"/>
                      </a:lnTo>
                      <a:lnTo>
                        <a:pt x="346" y="109"/>
                      </a:lnTo>
                      <a:lnTo>
                        <a:pt x="346" y="108"/>
                      </a:lnTo>
                      <a:lnTo>
                        <a:pt x="347" y="108"/>
                      </a:lnTo>
                      <a:lnTo>
                        <a:pt x="347" y="106"/>
                      </a:lnTo>
                      <a:lnTo>
                        <a:pt x="347" y="105"/>
                      </a:lnTo>
                      <a:lnTo>
                        <a:pt x="348" y="104"/>
                      </a:lnTo>
                      <a:lnTo>
                        <a:pt x="349" y="104"/>
                      </a:lnTo>
                      <a:lnTo>
                        <a:pt x="350" y="104"/>
                      </a:lnTo>
                      <a:lnTo>
                        <a:pt x="350" y="103"/>
                      </a:lnTo>
                      <a:lnTo>
                        <a:pt x="350" y="102"/>
                      </a:lnTo>
                      <a:lnTo>
                        <a:pt x="350" y="101"/>
                      </a:lnTo>
                      <a:lnTo>
                        <a:pt x="350" y="100"/>
                      </a:lnTo>
                      <a:lnTo>
                        <a:pt x="349" y="100"/>
                      </a:lnTo>
                      <a:lnTo>
                        <a:pt x="349" y="99"/>
                      </a:lnTo>
                      <a:lnTo>
                        <a:pt x="349" y="98"/>
                      </a:lnTo>
                      <a:lnTo>
                        <a:pt x="350" y="97"/>
                      </a:lnTo>
                      <a:lnTo>
                        <a:pt x="350" y="96"/>
                      </a:lnTo>
                      <a:lnTo>
                        <a:pt x="350" y="95"/>
                      </a:lnTo>
                      <a:lnTo>
                        <a:pt x="350" y="93"/>
                      </a:lnTo>
                      <a:lnTo>
                        <a:pt x="350" y="92"/>
                      </a:lnTo>
                      <a:lnTo>
                        <a:pt x="351" y="91"/>
                      </a:lnTo>
                      <a:lnTo>
                        <a:pt x="350" y="89"/>
                      </a:lnTo>
                      <a:lnTo>
                        <a:pt x="350" y="88"/>
                      </a:lnTo>
                      <a:lnTo>
                        <a:pt x="350" y="87"/>
                      </a:lnTo>
                      <a:lnTo>
                        <a:pt x="350" y="85"/>
                      </a:lnTo>
                      <a:lnTo>
                        <a:pt x="351" y="85"/>
                      </a:lnTo>
                      <a:lnTo>
                        <a:pt x="352" y="84"/>
                      </a:lnTo>
                      <a:lnTo>
                        <a:pt x="353" y="83"/>
                      </a:lnTo>
                      <a:lnTo>
                        <a:pt x="353" y="82"/>
                      </a:lnTo>
                      <a:lnTo>
                        <a:pt x="353" y="81"/>
                      </a:lnTo>
                      <a:lnTo>
                        <a:pt x="353" y="80"/>
                      </a:lnTo>
                      <a:lnTo>
                        <a:pt x="353" y="79"/>
                      </a:lnTo>
                      <a:lnTo>
                        <a:pt x="354" y="78"/>
                      </a:lnTo>
                      <a:lnTo>
                        <a:pt x="353" y="77"/>
                      </a:lnTo>
                      <a:lnTo>
                        <a:pt x="350" y="71"/>
                      </a:lnTo>
                      <a:lnTo>
                        <a:pt x="349" y="70"/>
                      </a:lnTo>
                      <a:lnTo>
                        <a:pt x="349" y="68"/>
                      </a:lnTo>
                      <a:lnTo>
                        <a:pt x="349" y="66"/>
                      </a:lnTo>
                      <a:lnTo>
                        <a:pt x="349" y="65"/>
                      </a:lnTo>
                      <a:lnTo>
                        <a:pt x="347" y="64"/>
                      </a:lnTo>
                      <a:lnTo>
                        <a:pt x="346" y="63"/>
                      </a:lnTo>
                      <a:lnTo>
                        <a:pt x="345" y="61"/>
                      </a:lnTo>
                      <a:lnTo>
                        <a:pt x="344" y="59"/>
                      </a:lnTo>
                      <a:lnTo>
                        <a:pt x="344" y="58"/>
                      </a:lnTo>
                      <a:lnTo>
                        <a:pt x="344" y="55"/>
                      </a:lnTo>
                      <a:lnTo>
                        <a:pt x="343" y="53"/>
                      </a:lnTo>
                      <a:lnTo>
                        <a:pt x="343" y="52"/>
                      </a:lnTo>
                      <a:lnTo>
                        <a:pt x="343" y="51"/>
                      </a:lnTo>
                      <a:lnTo>
                        <a:pt x="344" y="51"/>
                      </a:lnTo>
                      <a:lnTo>
                        <a:pt x="345" y="50"/>
                      </a:lnTo>
                      <a:lnTo>
                        <a:pt x="345" y="49"/>
                      </a:lnTo>
                      <a:lnTo>
                        <a:pt x="348" y="49"/>
                      </a:lnTo>
                      <a:lnTo>
                        <a:pt x="349" y="48"/>
                      </a:lnTo>
                      <a:lnTo>
                        <a:pt x="351" y="47"/>
                      </a:lnTo>
                      <a:lnTo>
                        <a:pt x="352" y="46"/>
                      </a:lnTo>
                      <a:lnTo>
                        <a:pt x="353" y="45"/>
                      </a:lnTo>
                      <a:lnTo>
                        <a:pt x="353" y="44"/>
                      </a:lnTo>
                      <a:lnTo>
                        <a:pt x="354" y="42"/>
                      </a:lnTo>
                      <a:lnTo>
                        <a:pt x="354" y="39"/>
                      </a:lnTo>
                      <a:lnTo>
                        <a:pt x="354" y="38"/>
                      </a:lnTo>
                      <a:lnTo>
                        <a:pt x="355" y="37"/>
                      </a:lnTo>
                      <a:lnTo>
                        <a:pt x="357" y="35"/>
                      </a:lnTo>
                      <a:lnTo>
                        <a:pt x="359" y="33"/>
                      </a:lnTo>
                      <a:lnTo>
                        <a:pt x="361" y="30"/>
                      </a:lnTo>
                      <a:lnTo>
                        <a:pt x="362" y="30"/>
                      </a:lnTo>
                      <a:lnTo>
                        <a:pt x="363" y="29"/>
                      </a:lnTo>
                      <a:lnTo>
                        <a:pt x="363" y="28"/>
                      </a:lnTo>
                      <a:lnTo>
                        <a:pt x="363" y="27"/>
                      </a:lnTo>
                      <a:lnTo>
                        <a:pt x="363" y="26"/>
                      </a:lnTo>
                      <a:lnTo>
                        <a:pt x="361" y="22"/>
                      </a:lnTo>
                      <a:lnTo>
                        <a:pt x="361" y="21"/>
                      </a:lnTo>
                      <a:lnTo>
                        <a:pt x="361" y="19"/>
                      </a:lnTo>
                      <a:lnTo>
                        <a:pt x="362" y="16"/>
                      </a:lnTo>
                      <a:lnTo>
                        <a:pt x="362" y="15"/>
                      </a:lnTo>
                      <a:lnTo>
                        <a:pt x="362" y="13"/>
                      </a:lnTo>
                      <a:lnTo>
                        <a:pt x="362" y="12"/>
                      </a:lnTo>
                      <a:lnTo>
                        <a:pt x="363" y="10"/>
                      </a:lnTo>
                      <a:lnTo>
                        <a:pt x="366" y="5"/>
                      </a:lnTo>
                      <a:lnTo>
                        <a:pt x="367" y="4"/>
                      </a:lnTo>
                      <a:lnTo>
                        <a:pt x="369" y="3"/>
                      </a:lnTo>
                      <a:lnTo>
                        <a:pt x="369" y="2"/>
                      </a:lnTo>
                      <a:lnTo>
                        <a:pt x="370" y="1"/>
                      </a:lnTo>
                      <a:lnTo>
                        <a:pt x="370" y="0"/>
                      </a:lnTo>
                      <a:lnTo>
                        <a:pt x="371" y="1"/>
                      </a:lnTo>
                      <a:lnTo>
                        <a:pt x="372" y="1"/>
                      </a:lnTo>
                      <a:lnTo>
                        <a:pt x="375" y="3"/>
                      </a:lnTo>
                      <a:lnTo>
                        <a:pt x="376" y="4"/>
                      </a:lnTo>
                      <a:lnTo>
                        <a:pt x="378" y="5"/>
                      </a:lnTo>
                      <a:lnTo>
                        <a:pt x="379" y="8"/>
                      </a:lnTo>
                      <a:lnTo>
                        <a:pt x="380" y="11"/>
                      </a:lnTo>
                      <a:lnTo>
                        <a:pt x="381" y="12"/>
                      </a:lnTo>
                      <a:lnTo>
                        <a:pt x="382" y="14"/>
                      </a:lnTo>
                      <a:lnTo>
                        <a:pt x="384" y="15"/>
                      </a:lnTo>
                      <a:lnTo>
                        <a:pt x="385" y="17"/>
                      </a:lnTo>
                      <a:lnTo>
                        <a:pt x="386" y="18"/>
                      </a:lnTo>
                      <a:lnTo>
                        <a:pt x="387" y="20"/>
                      </a:lnTo>
                      <a:lnTo>
                        <a:pt x="387" y="21"/>
                      </a:lnTo>
                      <a:lnTo>
                        <a:pt x="388" y="22"/>
                      </a:lnTo>
                      <a:lnTo>
                        <a:pt x="389" y="25"/>
                      </a:lnTo>
                      <a:lnTo>
                        <a:pt x="390" y="27"/>
                      </a:lnTo>
                      <a:lnTo>
                        <a:pt x="390" y="29"/>
                      </a:lnTo>
                      <a:lnTo>
                        <a:pt x="390" y="32"/>
                      </a:lnTo>
                      <a:lnTo>
                        <a:pt x="391" y="33"/>
                      </a:lnTo>
                      <a:lnTo>
                        <a:pt x="392" y="33"/>
                      </a:lnTo>
                      <a:lnTo>
                        <a:pt x="393" y="33"/>
                      </a:lnTo>
                      <a:lnTo>
                        <a:pt x="394" y="34"/>
                      </a:lnTo>
                      <a:lnTo>
                        <a:pt x="395" y="34"/>
                      </a:lnTo>
                      <a:lnTo>
                        <a:pt x="395" y="35"/>
                      </a:lnTo>
                      <a:lnTo>
                        <a:pt x="396" y="39"/>
                      </a:lnTo>
                      <a:lnTo>
                        <a:pt x="396" y="41"/>
                      </a:lnTo>
                      <a:lnTo>
                        <a:pt x="397" y="43"/>
                      </a:lnTo>
                      <a:lnTo>
                        <a:pt x="397" y="46"/>
                      </a:lnTo>
                      <a:lnTo>
                        <a:pt x="397" y="47"/>
                      </a:lnTo>
                      <a:lnTo>
                        <a:pt x="397" y="48"/>
                      </a:lnTo>
                      <a:lnTo>
                        <a:pt x="398" y="50"/>
                      </a:lnTo>
                      <a:lnTo>
                        <a:pt x="399" y="52"/>
                      </a:lnTo>
                      <a:lnTo>
                        <a:pt x="401" y="54"/>
                      </a:lnTo>
                      <a:lnTo>
                        <a:pt x="401" y="57"/>
                      </a:lnTo>
                      <a:lnTo>
                        <a:pt x="402" y="58"/>
                      </a:lnTo>
                      <a:lnTo>
                        <a:pt x="402" y="60"/>
                      </a:lnTo>
                      <a:lnTo>
                        <a:pt x="402" y="62"/>
                      </a:lnTo>
                      <a:lnTo>
                        <a:pt x="402" y="64"/>
                      </a:lnTo>
                      <a:lnTo>
                        <a:pt x="402" y="65"/>
                      </a:lnTo>
                      <a:lnTo>
                        <a:pt x="402" y="66"/>
                      </a:lnTo>
                      <a:lnTo>
                        <a:pt x="402" y="67"/>
                      </a:lnTo>
                      <a:lnTo>
                        <a:pt x="403" y="68"/>
                      </a:lnTo>
                      <a:lnTo>
                        <a:pt x="404" y="69"/>
                      </a:lnTo>
                      <a:lnTo>
                        <a:pt x="405" y="70"/>
                      </a:lnTo>
                      <a:lnTo>
                        <a:pt x="406" y="72"/>
                      </a:lnTo>
                      <a:lnTo>
                        <a:pt x="407" y="75"/>
                      </a:lnTo>
                      <a:lnTo>
                        <a:pt x="410" y="77"/>
                      </a:lnTo>
                      <a:lnTo>
                        <a:pt x="412" y="79"/>
                      </a:lnTo>
                      <a:lnTo>
                        <a:pt x="413" y="79"/>
                      </a:lnTo>
                      <a:lnTo>
                        <a:pt x="413" y="80"/>
                      </a:lnTo>
                      <a:lnTo>
                        <a:pt x="413" y="82"/>
                      </a:lnTo>
                      <a:lnTo>
                        <a:pt x="413" y="84"/>
                      </a:lnTo>
                      <a:lnTo>
                        <a:pt x="413" y="85"/>
                      </a:lnTo>
                      <a:lnTo>
                        <a:pt x="414" y="85"/>
                      </a:lnTo>
                      <a:lnTo>
                        <a:pt x="414" y="86"/>
                      </a:lnTo>
                      <a:lnTo>
                        <a:pt x="414" y="87"/>
                      </a:lnTo>
                      <a:lnTo>
                        <a:pt x="415" y="87"/>
                      </a:lnTo>
                      <a:lnTo>
                        <a:pt x="416" y="87"/>
                      </a:lnTo>
                      <a:lnTo>
                        <a:pt x="417" y="87"/>
                      </a:lnTo>
                      <a:lnTo>
                        <a:pt x="418" y="87"/>
                      </a:lnTo>
                      <a:lnTo>
                        <a:pt x="418" y="88"/>
                      </a:lnTo>
                      <a:lnTo>
                        <a:pt x="419" y="88"/>
                      </a:lnTo>
                      <a:lnTo>
                        <a:pt x="420" y="89"/>
                      </a:lnTo>
                      <a:lnTo>
                        <a:pt x="421" y="91"/>
                      </a:lnTo>
                      <a:lnTo>
                        <a:pt x="422" y="92"/>
                      </a:lnTo>
                      <a:lnTo>
                        <a:pt x="422" y="93"/>
                      </a:lnTo>
                      <a:lnTo>
                        <a:pt x="421" y="94"/>
                      </a:lnTo>
                      <a:lnTo>
                        <a:pt x="420" y="97"/>
                      </a:lnTo>
                      <a:lnTo>
                        <a:pt x="419" y="98"/>
                      </a:lnTo>
                      <a:lnTo>
                        <a:pt x="419" y="99"/>
                      </a:lnTo>
                      <a:lnTo>
                        <a:pt x="419" y="100"/>
                      </a:lnTo>
                      <a:lnTo>
                        <a:pt x="419" y="101"/>
                      </a:lnTo>
                      <a:lnTo>
                        <a:pt x="418" y="102"/>
                      </a:lnTo>
                      <a:lnTo>
                        <a:pt x="418" y="103"/>
                      </a:lnTo>
                      <a:lnTo>
                        <a:pt x="418" y="104"/>
                      </a:lnTo>
                      <a:lnTo>
                        <a:pt x="418" y="105"/>
                      </a:lnTo>
                      <a:lnTo>
                        <a:pt x="419" y="107"/>
                      </a:lnTo>
                      <a:lnTo>
                        <a:pt x="419" y="108"/>
                      </a:lnTo>
                      <a:lnTo>
                        <a:pt x="419" y="109"/>
                      </a:lnTo>
                      <a:lnTo>
                        <a:pt x="419" y="110"/>
                      </a:lnTo>
                      <a:lnTo>
                        <a:pt x="417" y="112"/>
                      </a:lnTo>
                      <a:lnTo>
                        <a:pt x="417" y="113"/>
                      </a:lnTo>
                      <a:lnTo>
                        <a:pt x="417" y="114"/>
                      </a:lnTo>
                      <a:lnTo>
                        <a:pt x="417" y="115"/>
                      </a:lnTo>
                      <a:lnTo>
                        <a:pt x="418" y="116"/>
                      </a:lnTo>
                      <a:lnTo>
                        <a:pt x="419" y="117"/>
                      </a:lnTo>
                      <a:lnTo>
                        <a:pt x="419" y="118"/>
                      </a:lnTo>
                      <a:lnTo>
                        <a:pt x="420" y="119"/>
                      </a:lnTo>
                      <a:lnTo>
                        <a:pt x="420" y="120"/>
                      </a:lnTo>
                      <a:lnTo>
                        <a:pt x="420" y="121"/>
                      </a:lnTo>
                      <a:lnTo>
                        <a:pt x="419" y="121"/>
                      </a:lnTo>
                      <a:lnTo>
                        <a:pt x="419" y="122"/>
                      </a:lnTo>
                      <a:lnTo>
                        <a:pt x="420" y="122"/>
                      </a:lnTo>
                      <a:lnTo>
                        <a:pt x="421" y="123"/>
                      </a:lnTo>
                      <a:lnTo>
                        <a:pt x="422" y="124"/>
                      </a:lnTo>
                      <a:lnTo>
                        <a:pt x="422" y="125"/>
                      </a:lnTo>
                      <a:lnTo>
                        <a:pt x="422" y="127"/>
                      </a:lnTo>
                      <a:lnTo>
                        <a:pt x="421" y="127"/>
                      </a:lnTo>
                      <a:lnTo>
                        <a:pt x="420" y="128"/>
                      </a:lnTo>
                      <a:lnTo>
                        <a:pt x="421" y="129"/>
                      </a:lnTo>
                      <a:lnTo>
                        <a:pt x="421" y="130"/>
                      </a:lnTo>
                      <a:lnTo>
                        <a:pt x="421" y="131"/>
                      </a:lnTo>
                      <a:lnTo>
                        <a:pt x="422" y="131"/>
                      </a:lnTo>
                      <a:lnTo>
                        <a:pt x="423" y="132"/>
                      </a:lnTo>
                      <a:lnTo>
                        <a:pt x="423" y="133"/>
                      </a:lnTo>
                      <a:lnTo>
                        <a:pt x="423" y="135"/>
                      </a:lnTo>
                      <a:lnTo>
                        <a:pt x="423" y="137"/>
                      </a:lnTo>
                      <a:lnTo>
                        <a:pt x="423" y="138"/>
                      </a:lnTo>
                      <a:lnTo>
                        <a:pt x="425" y="139"/>
                      </a:lnTo>
                      <a:lnTo>
                        <a:pt x="425" y="140"/>
                      </a:lnTo>
                      <a:lnTo>
                        <a:pt x="425" y="141"/>
                      </a:lnTo>
                      <a:lnTo>
                        <a:pt x="426" y="142"/>
                      </a:lnTo>
                      <a:lnTo>
                        <a:pt x="426" y="144"/>
                      </a:lnTo>
                      <a:lnTo>
                        <a:pt x="426" y="145"/>
                      </a:lnTo>
                      <a:lnTo>
                        <a:pt x="426" y="148"/>
                      </a:lnTo>
                      <a:lnTo>
                        <a:pt x="426" y="149"/>
                      </a:lnTo>
                      <a:lnTo>
                        <a:pt x="427" y="150"/>
                      </a:lnTo>
                      <a:lnTo>
                        <a:pt x="428" y="150"/>
                      </a:lnTo>
                      <a:lnTo>
                        <a:pt x="430" y="150"/>
                      </a:lnTo>
                      <a:lnTo>
                        <a:pt x="432" y="149"/>
                      </a:lnTo>
                      <a:lnTo>
                        <a:pt x="433" y="148"/>
                      </a:lnTo>
                      <a:lnTo>
                        <a:pt x="434" y="149"/>
                      </a:lnTo>
                      <a:lnTo>
                        <a:pt x="435" y="149"/>
                      </a:lnTo>
                      <a:lnTo>
                        <a:pt x="435" y="150"/>
                      </a:lnTo>
                      <a:lnTo>
                        <a:pt x="438" y="151"/>
                      </a:lnTo>
                      <a:lnTo>
                        <a:pt x="439" y="152"/>
                      </a:lnTo>
                      <a:lnTo>
                        <a:pt x="440" y="153"/>
                      </a:lnTo>
                      <a:lnTo>
                        <a:pt x="441" y="153"/>
                      </a:lnTo>
                      <a:lnTo>
                        <a:pt x="443" y="152"/>
                      </a:lnTo>
                      <a:lnTo>
                        <a:pt x="444" y="152"/>
                      </a:lnTo>
                      <a:lnTo>
                        <a:pt x="444" y="153"/>
                      </a:lnTo>
                      <a:lnTo>
                        <a:pt x="445" y="153"/>
                      </a:lnTo>
                      <a:lnTo>
                        <a:pt x="445" y="154"/>
                      </a:lnTo>
                      <a:lnTo>
                        <a:pt x="445" y="155"/>
                      </a:lnTo>
                      <a:lnTo>
                        <a:pt x="445" y="157"/>
                      </a:lnTo>
                      <a:lnTo>
                        <a:pt x="445" y="158"/>
                      </a:lnTo>
                      <a:lnTo>
                        <a:pt x="444" y="159"/>
                      </a:lnTo>
                      <a:lnTo>
                        <a:pt x="444" y="160"/>
                      </a:lnTo>
                      <a:lnTo>
                        <a:pt x="445" y="160"/>
                      </a:lnTo>
                      <a:lnTo>
                        <a:pt x="445" y="161"/>
                      </a:lnTo>
                      <a:lnTo>
                        <a:pt x="446" y="161"/>
                      </a:lnTo>
                      <a:lnTo>
                        <a:pt x="448" y="163"/>
                      </a:lnTo>
                      <a:lnTo>
                        <a:pt x="449" y="163"/>
                      </a:lnTo>
                      <a:lnTo>
                        <a:pt x="450" y="163"/>
                      </a:lnTo>
                      <a:lnTo>
                        <a:pt x="451" y="163"/>
                      </a:lnTo>
                      <a:lnTo>
                        <a:pt x="452" y="163"/>
                      </a:lnTo>
                      <a:lnTo>
                        <a:pt x="455" y="163"/>
                      </a:lnTo>
                      <a:lnTo>
                        <a:pt x="456" y="163"/>
                      </a:lnTo>
                      <a:lnTo>
                        <a:pt x="456" y="164"/>
                      </a:lnTo>
                      <a:lnTo>
                        <a:pt x="456" y="165"/>
                      </a:lnTo>
                      <a:lnTo>
                        <a:pt x="457" y="166"/>
                      </a:lnTo>
                      <a:lnTo>
                        <a:pt x="458" y="167"/>
                      </a:lnTo>
                      <a:lnTo>
                        <a:pt x="459" y="167"/>
                      </a:lnTo>
                      <a:lnTo>
                        <a:pt x="461" y="166"/>
                      </a:lnTo>
                      <a:lnTo>
                        <a:pt x="463" y="165"/>
                      </a:lnTo>
                      <a:lnTo>
                        <a:pt x="463" y="166"/>
                      </a:lnTo>
                      <a:lnTo>
                        <a:pt x="465" y="166"/>
                      </a:lnTo>
                      <a:lnTo>
                        <a:pt x="466" y="167"/>
                      </a:lnTo>
                      <a:lnTo>
                        <a:pt x="467" y="167"/>
                      </a:lnTo>
                      <a:lnTo>
                        <a:pt x="468" y="168"/>
                      </a:lnTo>
                      <a:lnTo>
                        <a:pt x="470" y="169"/>
                      </a:lnTo>
                      <a:lnTo>
                        <a:pt x="472" y="172"/>
                      </a:lnTo>
                      <a:lnTo>
                        <a:pt x="472" y="173"/>
                      </a:lnTo>
                      <a:lnTo>
                        <a:pt x="473" y="174"/>
                      </a:lnTo>
                      <a:lnTo>
                        <a:pt x="474" y="175"/>
                      </a:lnTo>
                      <a:lnTo>
                        <a:pt x="475" y="176"/>
                      </a:lnTo>
                      <a:lnTo>
                        <a:pt x="477" y="177"/>
                      </a:lnTo>
                      <a:lnTo>
                        <a:pt x="478" y="177"/>
                      </a:lnTo>
                      <a:lnTo>
                        <a:pt x="479" y="177"/>
                      </a:lnTo>
                      <a:lnTo>
                        <a:pt x="479" y="178"/>
                      </a:lnTo>
                      <a:lnTo>
                        <a:pt x="479" y="179"/>
                      </a:lnTo>
                      <a:lnTo>
                        <a:pt x="479" y="180"/>
                      </a:lnTo>
                      <a:lnTo>
                        <a:pt x="480" y="180"/>
                      </a:lnTo>
                      <a:lnTo>
                        <a:pt x="480" y="181"/>
                      </a:lnTo>
                      <a:lnTo>
                        <a:pt x="481" y="182"/>
                      </a:lnTo>
                      <a:lnTo>
                        <a:pt x="482" y="182"/>
                      </a:lnTo>
                      <a:lnTo>
                        <a:pt x="482" y="183"/>
                      </a:lnTo>
                      <a:lnTo>
                        <a:pt x="482" y="184"/>
                      </a:lnTo>
                      <a:lnTo>
                        <a:pt x="484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4" y="188"/>
                      </a:lnTo>
                      <a:lnTo>
                        <a:pt x="484" y="189"/>
                      </a:lnTo>
                      <a:lnTo>
                        <a:pt x="483" y="189"/>
                      </a:lnTo>
                      <a:lnTo>
                        <a:pt x="482" y="190"/>
                      </a:lnTo>
                      <a:lnTo>
                        <a:pt x="482" y="191"/>
                      </a:lnTo>
                      <a:lnTo>
                        <a:pt x="483" y="191"/>
                      </a:lnTo>
                      <a:lnTo>
                        <a:pt x="483" y="192"/>
                      </a:lnTo>
                      <a:lnTo>
                        <a:pt x="483" y="193"/>
                      </a:lnTo>
                      <a:lnTo>
                        <a:pt x="482" y="194"/>
                      </a:lnTo>
                      <a:lnTo>
                        <a:pt x="482" y="195"/>
                      </a:lnTo>
                      <a:lnTo>
                        <a:pt x="483" y="195"/>
                      </a:lnTo>
                      <a:lnTo>
                        <a:pt x="483" y="196"/>
                      </a:lnTo>
                      <a:lnTo>
                        <a:pt x="484" y="196"/>
                      </a:lnTo>
                      <a:lnTo>
                        <a:pt x="484" y="197"/>
                      </a:lnTo>
                      <a:lnTo>
                        <a:pt x="485" y="197"/>
                      </a:lnTo>
                      <a:lnTo>
                        <a:pt x="485" y="198"/>
                      </a:lnTo>
                      <a:lnTo>
                        <a:pt x="486" y="199"/>
                      </a:lnTo>
                      <a:lnTo>
                        <a:pt x="488" y="199"/>
                      </a:lnTo>
                      <a:lnTo>
                        <a:pt x="488" y="200"/>
                      </a:lnTo>
                      <a:lnTo>
                        <a:pt x="489" y="200"/>
                      </a:lnTo>
                      <a:lnTo>
                        <a:pt x="490" y="200"/>
                      </a:lnTo>
                      <a:lnTo>
                        <a:pt x="491" y="200"/>
                      </a:lnTo>
                      <a:lnTo>
                        <a:pt x="492" y="199"/>
                      </a:lnTo>
                      <a:lnTo>
                        <a:pt x="493" y="199"/>
                      </a:lnTo>
                      <a:lnTo>
                        <a:pt x="494" y="199"/>
                      </a:lnTo>
                      <a:lnTo>
                        <a:pt x="495" y="200"/>
                      </a:lnTo>
                      <a:lnTo>
                        <a:pt x="497" y="200"/>
                      </a:lnTo>
                      <a:lnTo>
                        <a:pt x="498" y="201"/>
                      </a:lnTo>
                      <a:lnTo>
                        <a:pt x="500" y="201"/>
                      </a:lnTo>
                      <a:lnTo>
                        <a:pt x="501" y="201"/>
                      </a:lnTo>
                      <a:lnTo>
                        <a:pt x="502" y="201"/>
                      </a:lnTo>
                      <a:lnTo>
                        <a:pt x="503" y="200"/>
                      </a:lnTo>
                      <a:lnTo>
                        <a:pt x="504" y="201"/>
                      </a:lnTo>
                      <a:lnTo>
                        <a:pt x="505" y="201"/>
                      </a:lnTo>
                      <a:lnTo>
                        <a:pt x="506" y="202"/>
                      </a:lnTo>
                      <a:lnTo>
                        <a:pt x="507" y="202"/>
                      </a:lnTo>
                      <a:lnTo>
                        <a:pt x="508" y="203"/>
                      </a:lnTo>
                      <a:lnTo>
                        <a:pt x="509" y="204"/>
                      </a:lnTo>
                      <a:lnTo>
                        <a:pt x="509" y="206"/>
                      </a:lnTo>
                      <a:lnTo>
                        <a:pt x="510" y="206"/>
                      </a:lnTo>
                      <a:lnTo>
                        <a:pt x="511" y="207"/>
                      </a:lnTo>
                      <a:lnTo>
                        <a:pt x="511" y="210"/>
                      </a:lnTo>
                      <a:lnTo>
                        <a:pt x="512" y="210"/>
                      </a:lnTo>
                      <a:lnTo>
                        <a:pt x="512" y="211"/>
                      </a:lnTo>
                      <a:lnTo>
                        <a:pt x="512" y="212"/>
                      </a:lnTo>
                      <a:lnTo>
                        <a:pt x="512" y="213"/>
                      </a:lnTo>
                      <a:lnTo>
                        <a:pt x="512" y="215"/>
                      </a:lnTo>
                      <a:lnTo>
                        <a:pt x="513" y="216"/>
                      </a:lnTo>
                      <a:lnTo>
                        <a:pt x="513" y="217"/>
                      </a:lnTo>
                      <a:lnTo>
                        <a:pt x="512" y="217"/>
                      </a:lnTo>
                      <a:lnTo>
                        <a:pt x="513" y="218"/>
                      </a:lnTo>
                      <a:lnTo>
                        <a:pt x="513" y="219"/>
                      </a:lnTo>
                      <a:lnTo>
                        <a:pt x="514" y="219"/>
                      </a:lnTo>
                      <a:lnTo>
                        <a:pt x="515" y="219"/>
                      </a:lnTo>
                      <a:lnTo>
                        <a:pt x="516" y="218"/>
                      </a:lnTo>
                      <a:lnTo>
                        <a:pt x="517" y="217"/>
                      </a:lnTo>
                      <a:lnTo>
                        <a:pt x="518" y="217"/>
                      </a:lnTo>
                      <a:lnTo>
                        <a:pt x="518" y="216"/>
                      </a:lnTo>
                      <a:lnTo>
                        <a:pt x="519" y="216"/>
                      </a:lnTo>
                      <a:lnTo>
                        <a:pt x="520" y="216"/>
                      </a:lnTo>
                      <a:lnTo>
                        <a:pt x="521" y="215"/>
                      </a:lnTo>
                      <a:lnTo>
                        <a:pt x="522" y="215"/>
                      </a:lnTo>
                      <a:lnTo>
                        <a:pt x="523" y="215"/>
                      </a:lnTo>
                      <a:lnTo>
                        <a:pt x="565" y="219"/>
                      </a:lnTo>
                      <a:lnTo>
                        <a:pt x="577" y="221"/>
                      </a:lnTo>
                      <a:lnTo>
                        <a:pt x="616" y="225"/>
                      </a:lnTo>
                      <a:lnTo>
                        <a:pt x="699" y="233"/>
                      </a:lnTo>
                      <a:lnTo>
                        <a:pt x="739" y="238"/>
                      </a:lnTo>
                      <a:lnTo>
                        <a:pt x="793" y="243"/>
                      </a:lnTo>
                      <a:lnTo>
                        <a:pt x="847" y="249"/>
                      </a:lnTo>
                      <a:lnTo>
                        <a:pt x="895" y="254"/>
                      </a:lnTo>
                      <a:lnTo>
                        <a:pt x="949" y="260"/>
                      </a:lnTo>
                      <a:lnTo>
                        <a:pt x="987" y="264"/>
                      </a:lnTo>
                      <a:lnTo>
                        <a:pt x="1014" y="267"/>
                      </a:lnTo>
                      <a:lnTo>
                        <a:pt x="1087" y="276"/>
                      </a:lnTo>
                      <a:lnTo>
                        <a:pt x="1135" y="281"/>
                      </a:lnTo>
                      <a:lnTo>
                        <a:pt x="1171" y="285"/>
                      </a:lnTo>
                      <a:lnTo>
                        <a:pt x="1200" y="288"/>
                      </a:lnTo>
                      <a:lnTo>
                        <a:pt x="1199" y="289"/>
                      </a:lnTo>
                      <a:lnTo>
                        <a:pt x="1200" y="289"/>
                      </a:lnTo>
                      <a:lnTo>
                        <a:pt x="1200" y="290"/>
                      </a:lnTo>
                      <a:lnTo>
                        <a:pt x="1199" y="290"/>
                      </a:lnTo>
                      <a:lnTo>
                        <a:pt x="1198" y="291"/>
                      </a:lnTo>
                      <a:lnTo>
                        <a:pt x="1196" y="293"/>
                      </a:lnTo>
                      <a:lnTo>
                        <a:pt x="1195" y="295"/>
                      </a:lnTo>
                      <a:lnTo>
                        <a:pt x="1195" y="296"/>
                      </a:lnTo>
                      <a:lnTo>
                        <a:pt x="1195" y="297"/>
                      </a:lnTo>
                      <a:lnTo>
                        <a:pt x="1195" y="298"/>
                      </a:lnTo>
                      <a:lnTo>
                        <a:pt x="1194" y="299"/>
                      </a:lnTo>
                      <a:lnTo>
                        <a:pt x="1194" y="300"/>
                      </a:lnTo>
                      <a:lnTo>
                        <a:pt x="1193" y="301"/>
                      </a:lnTo>
                      <a:lnTo>
                        <a:pt x="1194" y="302"/>
                      </a:lnTo>
                      <a:lnTo>
                        <a:pt x="1193" y="303"/>
                      </a:lnTo>
                      <a:lnTo>
                        <a:pt x="1192" y="303"/>
                      </a:lnTo>
                      <a:lnTo>
                        <a:pt x="1192" y="304"/>
                      </a:lnTo>
                      <a:lnTo>
                        <a:pt x="1192" y="305"/>
                      </a:lnTo>
                      <a:lnTo>
                        <a:pt x="1192" y="306"/>
                      </a:lnTo>
                      <a:lnTo>
                        <a:pt x="1191" y="308"/>
                      </a:lnTo>
                      <a:lnTo>
                        <a:pt x="1190" y="309"/>
                      </a:lnTo>
                      <a:lnTo>
                        <a:pt x="1188" y="310"/>
                      </a:lnTo>
                      <a:lnTo>
                        <a:pt x="1187" y="311"/>
                      </a:lnTo>
                      <a:lnTo>
                        <a:pt x="1185" y="312"/>
                      </a:lnTo>
                      <a:lnTo>
                        <a:pt x="1185" y="313"/>
                      </a:lnTo>
                      <a:lnTo>
                        <a:pt x="1185" y="314"/>
                      </a:lnTo>
                      <a:lnTo>
                        <a:pt x="1184" y="315"/>
                      </a:lnTo>
                      <a:lnTo>
                        <a:pt x="1183" y="315"/>
                      </a:lnTo>
                      <a:lnTo>
                        <a:pt x="1183" y="316"/>
                      </a:lnTo>
                      <a:lnTo>
                        <a:pt x="1182" y="317"/>
                      </a:lnTo>
                      <a:lnTo>
                        <a:pt x="1181" y="318"/>
                      </a:lnTo>
                      <a:lnTo>
                        <a:pt x="1180" y="320"/>
                      </a:lnTo>
                      <a:lnTo>
                        <a:pt x="1180" y="321"/>
                      </a:lnTo>
                      <a:lnTo>
                        <a:pt x="1180" y="322"/>
                      </a:lnTo>
                      <a:lnTo>
                        <a:pt x="1181" y="323"/>
                      </a:lnTo>
                      <a:lnTo>
                        <a:pt x="1182" y="327"/>
                      </a:lnTo>
                      <a:lnTo>
                        <a:pt x="1181" y="329"/>
                      </a:lnTo>
                      <a:lnTo>
                        <a:pt x="1180" y="330"/>
                      </a:lnTo>
                      <a:lnTo>
                        <a:pt x="1180" y="331"/>
                      </a:lnTo>
                      <a:lnTo>
                        <a:pt x="1180" y="332"/>
                      </a:lnTo>
                      <a:lnTo>
                        <a:pt x="1179" y="334"/>
                      </a:lnTo>
                      <a:lnTo>
                        <a:pt x="1178" y="337"/>
                      </a:lnTo>
                      <a:lnTo>
                        <a:pt x="1177" y="339"/>
                      </a:lnTo>
                      <a:lnTo>
                        <a:pt x="1177" y="340"/>
                      </a:lnTo>
                      <a:lnTo>
                        <a:pt x="1177" y="341"/>
                      </a:lnTo>
                      <a:lnTo>
                        <a:pt x="1177" y="342"/>
                      </a:lnTo>
                      <a:lnTo>
                        <a:pt x="1175" y="343"/>
                      </a:lnTo>
                      <a:lnTo>
                        <a:pt x="1175" y="344"/>
                      </a:lnTo>
                      <a:lnTo>
                        <a:pt x="1174" y="345"/>
                      </a:lnTo>
                      <a:lnTo>
                        <a:pt x="1173" y="346"/>
                      </a:lnTo>
                      <a:lnTo>
                        <a:pt x="1172" y="346"/>
                      </a:lnTo>
                      <a:lnTo>
                        <a:pt x="1171" y="347"/>
                      </a:lnTo>
                      <a:lnTo>
                        <a:pt x="1171" y="348"/>
                      </a:lnTo>
                      <a:lnTo>
                        <a:pt x="1171" y="350"/>
                      </a:lnTo>
                      <a:lnTo>
                        <a:pt x="1170" y="353"/>
                      </a:lnTo>
                      <a:lnTo>
                        <a:pt x="1170" y="354"/>
                      </a:lnTo>
                      <a:lnTo>
                        <a:pt x="1170" y="355"/>
                      </a:lnTo>
                      <a:lnTo>
                        <a:pt x="1170" y="356"/>
                      </a:lnTo>
                      <a:lnTo>
                        <a:pt x="1169" y="356"/>
                      </a:lnTo>
                      <a:lnTo>
                        <a:pt x="1168" y="356"/>
                      </a:lnTo>
                      <a:lnTo>
                        <a:pt x="1167" y="356"/>
                      </a:lnTo>
                      <a:lnTo>
                        <a:pt x="1167" y="357"/>
                      </a:lnTo>
                      <a:lnTo>
                        <a:pt x="1166" y="357"/>
                      </a:lnTo>
                      <a:lnTo>
                        <a:pt x="1166" y="358"/>
                      </a:lnTo>
                      <a:lnTo>
                        <a:pt x="1167" y="359"/>
                      </a:lnTo>
                      <a:lnTo>
                        <a:pt x="1166" y="361"/>
                      </a:lnTo>
                      <a:lnTo>
                        <a:pt x="1166" y="362"/>
                      </a:lnTo>
                      <a:lnTo>
                        <a:pt x="1166" y="363"/>
                      </a:lnTo>
                      <a:lnTo>
                        <a:pt x="1166" y="364"/>
                      </a:lnTo>
                      <a:lnTo>
                        <a:pt x="1165" y="364"/>
                      </a:lnTo>
                      <a:lnTo>
                        <a:pt x="1164" y="365"/>
                      </a:lnTo>
                      <a:lnTo>
                        <a:pt x="1164" y="366"/>
                      </a:lnTo>
                      <a:lnTo>
                        <a:pt x="1164" y="367"/>
                      </a:lnTo>
                      <a:lnTo>
                        <a:pt x="1164" y="368"/>
                      </a:lnTo>
                      <a:lnTo>
                        <a:pt x="1163" y="368"/>
                      </a:lnTo>
                      <a:lnTo>
                        <a:pt x="1162" y="368"/>
                      </a:lnTo>
                      <a:lnTo>
                        <a:pt x="1161" y="368"/>
                      </a:lnTo>
                      <a:lnTo>
                        <a:pt x="1160" y="369"/>
                      </a:lnTo>
                      <a:lnTo>
                        <a:pt x="1160" y="370"/>
                      </a:lnTo>
                      <a:lnTo>
                        <a:pt x="1159" y="370"/>
                      </a:lnTo>
                      <a:lnTo>
                        <a:pt x="1159" y="371"/>
                      </a:lnTo>
                      <a:lnTo>
                        <a:pt x="1158" y="372"/>
                      </a:lnTo>
                      <a:lnTo>
                        <a:pt x="1157" y="372"/>
                      </a:lnTo>
                      <a:lnTo>
                        <a:pt x="1157" y="373"/>
                      </a:lnTo>
                      <a:lnTo>
                        <a:pt x="1157" y="374"/>
                      </a:lnTo>
                      <a:lnTo>
                        <a:pt x="1157" y="375"/>
                      </a:lnTo>
                      <a:lnTo>
                        <a:pt x="1158" y="375"/>
                      </a:lnTo>
                      <a:lnTo>
                        <a:pt x="1158" y="376"/>
                      </a:lnTo>
                      <a:lnTo>
                        <a:pt x="1158" y="377"/>
                      </a:lnTo>
                      <a:lnTo>
                        <a:pt x="1158" y="378"/>
                      </a:lnTo>
                      <a:lnTo>
                        <a:pt x="1159" y="378"/>
                      </a:lnTo>
                      <a:lnTo>
                        <a:pt x="1159" y="379"/>
                      </a:lnTo>
                      <a:lnTo>
                        <a:pt x="1159" y="380"/>
                      </a:lnTo>
                      <a:lnTo>
                        <a:pt x="1159" y="381"/>
                      </a:lnTo>
                      <a:lnTo>
                        <a:pt x="1160" y="382"/>
                      </a:lnTo>
                      <a:lnTo>
                        <a:pt x="1160" y="383"/>
                      </a:lnTo>
                      <a:lnTo>
                        <a:pt x="1159" y="384"/>
                      </a:lnTo>
                      <a:lnTo>
                        <a:pt x="1159" y="385"/>
                      </a:lnTo>
                      <a:lnTo>
                        <a:pt x="1158" y="385"/>
                      </a:lnTo>
                      <a:lnTo>
                        <a:pt x="1158" y="386"/>
                      </a:lnTo>
                      <a:lnTo>
                        <a:pt x="1158" y="388"/>
                      </a:lnTo>
                      <a:lnTo>
                        <a:pt x="1157" y="388"/>
                      </a:lnTo>
                      <a:lnTo>
                        <a:pt x="1156" y="388"/>
                      </a:lnTo>
                      <a:lnTo>
                        <a:pt x="1155" y="389"/>
                      </a:lnTo>
                      <a:lnTo>
                        <a:pt x="1155" y="390"/>
                      </a:lnTo>
                      <a:lnTo>
                        <a:pt x="1155" y="391"/>
                      </a:lnTo>
                      <a:lnTo>
                        <a:pt x="1154" y="392"/>
                      </a:lnTo>
                      <a:lnTo>
                        <a:pt x="1154" y="394"/>
                      </a:lnTo>
                      <a:lnTo>
                        <a:pt x="1155" y="394"/>
                      </a:lnTo>
                      <a:lnTo>
                        <a:pt x="1155" y="395"/>
                      </a:lnTo>
                      <a:lnTo>
                        <a:pt x="1156" y="395"/>
                      </a:lnTo>
                      <a:lnTo>
                        <a:pt x="1156" y="396"/>
                      </a:lnTo>
                      <a:lnTo>
                        <a:pt x="1156" y="397"/>
                      </a:lnTo>
                      <a:lnTo>
                        <a:pt x="1156" y="398"/>
                      </a:lnTo>
                      <a:lnTo>
                        <a:pt x="1155" y="399"/>
                      </a:lnTo>
                      <a:lnTo>
                        <a:pt x="1154" y="400"/>
                      </a:lnTo>
                      <a:lnTo>
                        <a:pt x="1153" y="401"/>
                      </a:lnTo>
                      <a:lnTo>
                        <a:pt x="1153" y="402"/>
                      </a:lnTo>
                      <a:lnTo>
                        <a:pt x="1153" y="403"/>
                      </a:lnTo>
                      <a:lnTo>
                        <a:pt x="1153" y="404"/>
                      </a:lnTo>
                      <a:lnTo>
                        <a:pt x="1154" y="405"/>
                      </a:lnTo>
                      <a:lnTo>
                        <a:pt x="1153" y="407"/>
                      </a:lnTo>
                      <a:lnTo>
                        <a:pt x="1154" y="408"/>
                      </a:lnTo>
                      <a:lnTo>
                        <a:pt x="1154" y="409"/>
                      </a:lnTo>
                      <a:lnTo>
                        <a:pt x="1154" y="410"/>
                      </a:lnTo>
                      <a:lnTo>
                        <a:pt x="1154" y="411"/>
                      </a:lnTo>
                      <a:lnTo>
                        <a:pt x="1154" y="412"/>
                      </a:lnTo>
                      <a:lnTo>
                        <a:pt x="1154" y="413"/>
                      </a:lnTo>
                      <a:lnTo>
                        <a:pt x="1155" y="413"/>
                      </a:lnTo>
                      <a:lnTo>
                        <a:pt x="1155" y="416"/>
                      </a:lnTo>
                      <a:lnTo>
                        <a:pt x="1154" y="416"/>
                      </a:lnTo>
                      <a:lnTo>
                        <a:pt x="1154" y="417"/>
                      </a:lnTo>
                      <a:lnTo>
                        <a:pt x="1154" y="418"/>
                      </a:lnTo>
                      <a:lnTo>
                        <a:pt x="1152" y="418"/>
                      </a:lnTo>
                      <a:lnTo>
                        <a:pt x="1152" y="419"/>
                      </a:lnTo>
                      <a:lnTo>
                        <a:pt x="1151" y="421"/>
                      </a:lnTo>
                      <a:lnTo>
                        <a:pt x="1150" y="422"/>
                      </a:lnTo>
                      <a:lnTo>
                        <a:pt x="1149" y="422"/>
                      </a:lnTo>
                      <a:lnTo>
                        <a:pt x="1149" y="423"/>
                      </a:lnTo>
                      <a:lnTo>
                        <a:pt x="1149" y="424"/>
                      </a:lnTo>
                      <a:lnTo>
                        <a:pt x="1148" y="426"/>
                      </a:lnTo>
                      <a:lnTo>
                        <a:pt x="1149" y="428"/>
                      </a:lnTo>
                      <a:lnTo>
                        <a:pt x="1149" y="429"/>
                      </a:lnTo>
                      <a:lnTo>
                        <a:pt x="1149" y="430"/>
                      </a:lnTo>
                      <a:lnTo>
                        <a:pt x="1149" y="431"/>
                      </a:lnTo>
                      <a:lnTo>
                        <a:pt x="1149" y="434"/>
                      </a:lnTo>
                      <a:lnTo>
                        <a:pt x="1149" y="435"/>
                      </a:lnTo>
                      <a:lnTo>
                        <a:pt x="1148" y="436"/>
                      </a:lnTo>
                      <a:lnTo>
                        <a:pt x="1148" y="438"/>
                      </a:lnTo>
                      <a:lnTo>
                        <a:pt x="1147" y="439"/>
                      </a:lnTo>
                      <a:lnTo>
                        <a:pt x="1147" y="440"/>
                      </a:lnTo>
                      <a:lnTo>
                        <a:pt x="1144" y="440"/>
                      </a:lnTo>
                      <a:lnTo>
                        <a:pt x="1144" y="441"/>
                      </a:lnTo>
                      <a:lnTo>
                        <a:pt x="1143" y="443"/>
                      </a:lnTo>
                      <a:lnTo>
                        <a:pt x="1143" y="444"/>
                      </a:lnTo>
                      <a:lnTo>
                        <a:pt x="1143" y="446"/>
                      </a:lnTo>
                      <a:lnTo>
                        <a:pt x="1142" y="447"/>
                      </a:lnTo>
                      <a:lnTo>
                        <a:pt x="1141" y="448"/>
                      </a:lnTo>
                      <a:lnTo>
                        <a:pt x="1141" y="449"/>
                      </a:lnTo>
                      <a:lnTo>
                        <a:pt x="1141" y="451"/>
                      </a:lnTo>
                      <a:lnTo>
                        <a:pt x="1141" y="452"/>
                      </a:lnTo>
                      <a:lnTo>
                        <a:pt x="1140" y="454"/>
                      </a:lnTo>
                      <a:lnTo>
                        <a:pt x="1140" y="455"/>
                      </a:lnTo>
                      <a:lnTo>
                        <a:pt x="1139" y="456"/>
                      </a:lnTo>
                      <a:lnTo>
                        <a:pt x="1139" y="457"/>
                      </a:lnTo>
                      <a:lnTo>
                        <a:pt x="1140" y="458"/>
                      </a:lnTo>
                      <a:lnTo>
                        <a:pt x="1139" y="461"/>
                      </a:lnTo>
                      <a:lnTo>
                        <a:pt x="1140" y="461"/>
                      </a:lnTo>
                      <a:lnTo>
                        <a:pt x="1140" y="462"/>
                      </a:lnTo>
                      <a:lnTo>
                        <a:pt x="1140" y="463"/>
                      </a:lnTo>
                      <a:lnTo>
                        <a:pt x="1139" y="464"/>
                      </a:lnTo>
                      <a:lnTo>
                        <a:pt x="1139" y="465"/>
                      </a:lnTo>
                      <a:lnTo>
                        <a:pt x="1140" y="466"/>
                      </a:lnTo>
                      <a:lnTo>
                        <a:pt x="1140" y="467"/>
                      </a:lnTo>
                      <a:lnTo>
                        <a:pt x="1141" y="468"/>
                      </a:lnTo>
                      <a:lnTo>
                        <a:pt x="1141" y="469"/>
                      </a:lnTo>
                      <a:lnTo>
                        <a:pt x="1142" y="470"/>
                      </a:lnTo>
                      <a:lnTo>
                        <a:pt x="1143" y="470"/>
                      </a:lnTo>
                      <a:lnTo>
                        <a:pt x="1144" y="470"/>
                      </a:lnTo>
                      <a:lnTo>
                        <a:pt x="1145" y="470"/>
                      </a:lnTo>
                      <a:lnTo>
                        <a:pt x="1146" y="470"/>
                      </a:lnTo>
                      <a:lnTo>
                        <a:pt x="1147" y="470"/>
                      </a:lnTo>
                      <a:lnTo>
                        <a:pt x="1147" y="471"/>
                      </a:lnTo>
                      <a:lnTo>
                        <a:pt x="1148" y="471"/>
                      </a:lnTo>
                      <a:lnTo>
                        <a:pt x="1148" y="472"/>
                      </a:lnTo>
                      <a:lnTo>
                        <a:pt x="1147" y="472"/>
                      </a:lnTo>
                      <a:lnTo>
                        <a:pt x="1147" y="474"/>
                      </a:lnTo>
                      <a:lnTo>
                        <a:pt x="1147" y="475"/>
                      </a:lnTo>
                      <a:lnTo>
                        <a:pt x="1147" y="476"/>
                      </a:lnTo>
                      <a:lnTo>
                        <a:pt x="1147" y="478"/>
                      </a:lnTo>
                      <a:lnTo>
                        <a:pt x="1147" y="479"/>
                      </a:lnTo>
                      <a:lnTo>
                        <a:pt x="1147" y="480"/>
                      </a:lnTo>
                      <a:lnTo>
                        <a:pt x="1146" y="481"/>
                      </a:lnTo>
                      <a:lnTo>
                        <a:pt x="1145" y="482"/>
                      </a:lnTo>
                      <a:lnTo>
                        <a:pt x="1144" y="482"/>
                      </a:lnTo>
                      <a:lnTo>
                        <a:pt x="1143" y="482"/>
                      </a:lnTo>
                      <a:lnTo>
                        <a:pt x="1143" y="483"/>
                      </a:lnTo>
                      <a:lnTo>
                        <a:pt x="1142" y="483"/>
                      </a:lnTo>
                      <a:lnTo>
                        <a:pt x="1141" y="485"/>
                      </a:lnTo>
                      <a:lnTo>
                        <a:pt x="1140" y="485"/>
                      </a:lnTo>
                      <a:lnTo>
                        <a:pt x="1140" y="486"/>
                      </a:lnTo>
                      <a:lnTo>
                        <a:pt x="1141" y="488"/>
                      </a:lnTo>
                      <a:lnTo>
                        <a:pt x="1142" y="489"/>
                      </a:lnTo>
                      <a:lnTo>
                        <a:pt x="1142" y="492"/>
                      </a:lnTo>
                      <a:lnTo>
                        <a:pt x="1142" y="493"/>
                      </a:lnTo>
                      <a:lnTo>
                        <a:pt x="1143" y="494"/>
                      </a:lnTo>
                      <a:lnTo>
                        <a:pt x="1143" y="496"/>
                      </a:lnTo>
                      <a:lnTo>
                        <a:pt x="1143" y="497"/>
                      </a:lnTo>
                      <a:lnTo>
                        <a:pt x="1143" y="498"/>
                      </a:lnTo>
                      <a:lnTo>
                        <a:pt x="1143" y="499"/>
                      </a:lnTo>
                      <a:lnTo>
                        <a:pt x="1144" y="499"/>
                      </a:lnTo>
                      <a:lnTo>
                        <a:pt x="1144" y="500"/>
                      </a:lnTo>
                      <a:lnTo>
                        <a:pt x="1145" y="500"/>
                      </a:lnTo>
                      <a:lnTo>
                        <a:pt x="1146" y="500"/>
                      </a:lnTo>
                      <a:lnTo>
                        <a:pt x="1147" y="501"/>
                      </a:lnTo>
                      <a:lnTo>
                        <a:pt x="1148" y="501"/>
                      </a:lnTo>
                      <a:lnTo>
                        <a:pt x="1148" y="502"/>
                      </a:lnTo>
                      <a:lnTo>
                        <a:pt x="1148" y="503"/>
                      </a:lnTo>
                      <a:lnTo>
                        <a:pt x="1148" y="504"/>
                      </a:lnTo>
                      <a:lnTo>
                        <a:pt x="1147" y="504"/>
                      </a:lnTo>
                      <a:lnTo>
                        <a:pt x="1146" y="505"/>
                      </a:lnTo>
                      <a:lnTo>
                        <a:pt x="1145" y="506"/>
                      </a:lnTo>
                      <a:lnTo>
                        <a:pt x="1145" y="507"/>
                      </a:lnTo>
                      <a:lnTo>
                        <a:pt x="1146" y="508"/>
                      </a:lnTo>
                      <a:lnTo>
                        <a:pt x="1146" y="509"/>
                      </a:lnTo>
                      <a:lnTo>
                        <a:pt x="1146" y="510"/>
                      </a:lnTo>
                      <a:lnTo>
                        <a:pt x="1146" y="511"/>
                      </a:lnTo>
                      <a:lnTo>
                        <a:pt x="1145" y="512"/>
                      </a:lnTo>
                      <a:lnTo>
                        <a:pt x="1144" y="512"/>
                      </a:lnTo>
                      <a:lnTo>
                        <a:pt x="1144" y="513"/>
                      </a:lnTo>
                      <a:lnTo>
                        <a:pt x="1143" y="513"/>
                      </a:lnTo>
                      <a:lnTo>
                        <a:pt x="1143" y="514"/>
                      </a:lnTo>
                      <a:lnTo>
                        <a:pt x="1143" y="515"/>
                      </a:lnTo>
                      <a:lnTo>
                        <a:pt x="1143" y="516"/>
                      </a:lnTo>
                      <a:lnTo>
                        <a:pt x="1144" y="516"/>
                      </a:lnTo>
                      <a:lnTo>
                        <a:pt x="1143" y="517"/>
                      </a:lnTo>
                      <a:lnTo>
                        <a:pt x="1143" y="518"/>
                      </a:lnTo>
                      <a:lnTo>
                        <a:pt x="1143" y="519"/>
                      </a:lnTo>
                      <a:lnTo>
                        <a:pt x="1143" y="520"/>
                      </a:lnTo>
                      <a:lnTo>
                        <a:pt x="1144" y="520"/>
                      </a:lnTo>
                      <a:lnTo>
                        <a:pt x="1144" y="521"/>
                      </a:lnTo>
                      <a:lnTo>
                        <a:pt x="1144" y="522"/>
                      </a:lnTo>
                      <a:lnTo>
                        <a:pt x="1144" y="523"/>
                      </a:lnTo>
                      <a:lnTo>
                        <a:pt x="1144" y="524"/>
                      </a:lnTo>
                      <a:lnTo>
                        <a:pt x="1144" y="525"/>
                      </a:lnTo>
                      <a:lnTo>
                        <a:pt x="1144" y="526"/>
                      </a:lnTo>
                      <a:lnTo>
                        <a:pt x="1143" y="526"/>
                      </a:lnTo>
                      <a:lnTo>
                        <a:pt x="1143" y="527"/>
                      </a:lnTo>
                      <a:lnTo>
                        <a:pt x="1143" y="528"/>
                      </a:lnTo>
                      <a:lnTo>
                        <a:pt x="1144" y="528"/>
                      </a:lnTo>
                      <a:lnTo>
                        <a:pt x="1144" y="529"/>
                      </a:lnTo>
                      <a:lnTo>
                        <a:pt x="1143" y="530"/>
                      </a:lnTo>
                      <a:lnTo>
                        <a:pt x="1143" y="531"/>
                      </a:lnTo>
                      <a:lnTo>
                        <a:pt x="1143" y="532"/>
                      </a:lnTo>
                      <a:lnTo>
                        <a:pt x="1143" y="534"/>
                      </a:lnTo>
                      <a:lnTo>
                        <a:pt x="1142" y="535"/>
                      </a:lnTo>
                      <a:lnTo>
                        <a:pt x="1142" y="537"/>
                      </a:lnTo>
                      <a:lnTo>
                        <a:pt x="1143" y="537"/>
                      </a:lnTo>
                      <a:lnTo>
                        <a:pt x="1144" y="537"/>
                      </a:lnTo>
                      <a:lnTo>
                        <a:pt x="1145" y="537"/>
                      </a:lnTo>
                      <a:lnTo>
                        <a:pt x="1146" y="538"/>
                      </a:lnTo>
                      <a:lnTo>
                        <a:pt x="1146" y="539"/>
                      </a:lnTo>
                      <a:lnTo>
                        <a:pt x="1145" y="540"/>
                      </a:lnTo>
                      <a:lnTo>
                        <a:pt x="1145" y="541"/>
                      </a:lnTo>
                      <a:lnTo>
                        <a:pt x="1146" y="541"/>
                      </a:lnTo>
                      <a:lnTo>
                        <a:pt x="1147" y="543"/>
                      </a:lnTo>
                      <a:lnTo>
                        <a:pt x="1148" y="543"/>
                      </a:lnTo>
                      <a:lnTo>
                        <a:pt x="1148" y="544"/>
                      </a:lnTo>
                      <a:lnTo>
                        <a:pt x="1147" y="545"/>
                      </a:lnTo>
                      <a:lnTo>
                        <a:pt x="1146" y="545"/>
                      </a:lnTo>
                      <a:lnTo>
                        <a:pt x="1145" y="546"/>
                      </a:lnTo>
                      <a:lnTo>
                        <a:pt x="1146" y="547"/>
                      </a:lnTo>
                      <a:lnTo>
                        <a:pt x="1146" y="548"/>
                      </a:lnTo>
                      <a:lnTo>
                        <a:pt x="1147" y="549"/>
                      </a:lnTo>
                      <a:lnTo>
                        <a:pt x="1146" y="549"/>
                      </a:lnTo>
                      <a:lnTo>
                        <a:pt x="1146" y="550"/>
                      </a:lnTo>
                      <a:lnTo>
                        <a:pt x="1146" y="551"/>
                      </a:lnTo>
                      <a:lnTo>
                        <a:pt x="1146" y="552"/>
                      </a:lnTo>
                      <a:lnTo>
                        <a:pt x="1147" y="553"/>
                      </a:lnTo>
                      <a:lnTo>
                        <a:pt x="1147" y="554"/>
                      </a:lnTo>
                      <a:lnTo>
                        <a:pt x="1147" y="555"/>
                      </a:lnTo>
                      <a:lnTo>
                        <a:pt x="1147" y="556"/>
                      </a:lnTo>
                      <a:lnTo>
                        <a:pt x="1147" y="557"/>
                      </a:lnTo>
                      <a:lnTo>
                        <a:pt x="1147" y="558"/>
                      </a:lnTo>
                      <a:lnTo>
                        <a:pt x="1147" y="559"/>
                      </a:lnTo>
                      <a:lnTo>
                        <a:pt x="1148" y="559"/>
                      </a:lnTo>
                      <a:lnTo>
                        <a:pt x="1148" y="560"/>
                      </a:lnTo>
                      <a:lnTo>
                        <a:pt x="1148" y="561"/>
                      </a:lnTo>
                      <a:lnTo>
                        <a:pt x="1148" y="562"/>
                      </a:lnTo>
                      <a:lnTo>
                        <a:pt x="1147" y="563"/>
                      </a:lnTo>
                      <a:lnTo>
                        <a:pt x="1146" y="562"/>
                      </a:lnTo>
                      <a:lnTo>
                        <a:pt x="1145" y="562"/>
                      </a:lnTo>
                      <a:lnTo>
                        <a:pt x="1144" y="563"/>
                      </a:lnTo>
                      <a:lnTo>
                        <a:pt x="1144" y="564"/>
                      </a:lnTo>
                      <a:lnTo>
                        <a:pt x="1145" y="564"/>
                      </a:lnTo>
                      <a:lnTo>
                        <a:pt x="1145" y="565"/>
                      </a:lnTo>
                      <a:lnTo>
                        <a:pt x="1145" y="566"/>
                      </a:lnTo>
                      <a:lnTo>
                        <a:pt x="1144" y="566"/>
                      </a:lnTo>
                      <a:lnTo>
                        <a:pt x="1144" y="567"/>
                      </a:lnTo>
                      <a:lnTo>
                        <a:pt x="1143" y="568"/>
                      </a:lnTo>
                      <a:lnTo>
                        <a:pt x="1143" y="570"/>
                      </a:lnTo>
                      <a:lnTo>
                        <a:pt x="1143" y="571"/>
                      </a:lnTo>
                      <a:lnTo>
                        <a:pt x="1141" y="572"/>
                      </a:lnTo>
                      <a:lnTo>
                        <a:pt x="1140" y="574"/>
                      </a:lnTo>
                      <a:lnTo>
                        <a:pt x="1140" y="575"/>
                      </a:lnTo>
                      <a:lnTo>
                        <a:pt x="1141" y="575"/>
                      </a:lnTo>
                      <a:lnTo>
                        <a:pt x="1142" y="575"/>
                      </a:lnTo>
                      <a:lnTo>
                        <a:pt x="1142" y="576"/>
                      </a:lnTo>
                      <a:lnTo>
                        <a:pt x="1142" y="577"/>
                      </a:lnTo>
                      <a:lnTo>
                        <a:pt x="1142" y="578"/>
                      </a:lnTo>
                      <a:lnTo>
                        <a:pt x="1141" y="577"/>
                      </a:lnTo>
                      <a:lnTo>
                        <a:pt x="1140" y="577"/>
                      </a:lnTo>
                      <a:lnTo>
                        <a:pt x="1139" y="577"/>
                      </a:lnTo>
                      <a:lnTo>
                        <a:pt x="1138" y="577"/>
                      </a:lnTo>
                      <a:lnTo>
                        <a:pt x="1138" y="578"/>
                      </a:lnTo>
                      <a:lnTo>
                        <a:pt x="1138" y="579"/>
                      </a:lnTo>
                      <a:lnTo>
                        <a:pt x="1139" y="580"/>
                      </a:lnTo>
                      <a:lnTo>
                        <a:pt x="1139" y="581"/>
                      </a:lnTo>
                      <a:lnTo>
                        <a:pt x="1138" y="582"/>
                      </a:lnTo>
                      <a:lnTo>
                        <a:pt x="1139" y="583"/>
                      </a:lnTo>
                      <a:lnTo>
                        <a:pt x="1140" y="583"/>
                      </a:lnTo>
                      <a:lnTo>
                        <a:pt x="1141" y="583"/>
                      </a:lnTo>
                      <a:lnTo>
                        <a:pt x="1142" y="583"/>
                      </a:lnTo>
                      <a:lnTo>
                        <a:pt x="1143" y="583"/>
                      </a:lnTo>
                      <a:lnTo>
                        <a:pt x="1144" y="583"/>
                      </a:lnTo>
                      <a:lnTo>
                        <a:pt x="1144" y="584"/>
                      </a:lnTo>
                      <a:lnTo>
                        <a:pt x="1143" y="585"/>
                      </a:lnTo>
                      <a:lnTo>
                        <a:pt x="1143" y="586"/>
                      </a:lnTo>
                      <a:lnTo>
                        <a:pt x="1144" y="588"/>
                      </a:lnTo>
                      <a:lnTo>
                        <a:pt x="1144" y="589"/>
                      </a:lnTo>
                      <a:lnTo>
                        <a:pt x="1145" y="589"/>
                      </a:lnTo>
                      <a:lnTo>
                        <a:pt x="1146" y="589"/>
                      </a:lnTo>
                      <a:lnTo>
                        <a:pt x="1145" y="589"/>
                      </a:lnTo>
                      <a:lnTo>
                        <a:pt x="1145" y="590"/>
                      </a:lnTo>
                      <a:lnTo>
                        <a:pt x="1145" y="591"/>
                      </a:lnTo>
                      <a:lnTo>
                        <a:pt x="1146" y="591"/>
                      </a:lnTo>
                      <a:lnTo>
                        <a:pt x="1146" y="592"/>
                      </a:lnTo>
                      <a:lnTo>
                        <a:pt x="1146" y="594"/>
                      </a:lnTo>
                      <a:lnTo>
                        <a:pt x="1146" y="595"/>
                      </a:lnTo>
                      <a:lnTo>
                        <a:pt x="1145" y="595"/>
                      </a:lnTo>
                      <a:lnTo>
                        <a:pt x="1145" y="596"/>
                      </a:lnTo>
                      <a:lnTo>
                        <a:pt x="1147" y="596"/>
                      </a:lnTo>
                      <a:lnTo>
                        <a:pt x="1147" y="597"/>
                      </a:lnTo>
                      <a:lnTo>
                        <a:pt x="1147" y="598"/>
                      </a:lnTo>
                      <a:lnTo>
                        <a:pt x="1146" y="598"/>
                      </a:lnTo>
                      <a:lnTo>
                        <a:pt x="1146" y="599"/>
                      </a:lnTo>
                      <a:lnTo>
                        <a:pt x="1145" y="600"/>
                      </a:lnTo>
                      <a:lnTo>
                        <a:pt x="1146" y="601"/>
                      </a:lnTo>
                      <a:lnTo>
                        <a:pt x="1147" y="601"/>
                      </a:lnTo>
                      <a:lnTo>
                        <a:pt x="1148" y="600"/>
                      </a:lnTo>
                      <a:lnTo>
                        <a:pt x="1148" y="599"/>
                      </a:lnTo>
                      <a:lnTo>
                        <a:pt x="1149" y="599"/>
                      </a:lnTo>
                      <a:lnTo>
                        <a:pt x="1150" y="599"/>
                      </a:lnTo>
                      <a:lnTo>
                        <a:pt x="1150" y="600"/>
                      </a:lnTo>
                      <a:lnTo>
                        <a:pt x="1149" y="601"/>
                      </a:lnTo>
                      <a:lnTo>
                        <a:pt x="1148" y="601"/>
                      </a:lnTo>
                      <a:lnTo>
                        <a:pt x="1148" y="602"/>
                      </a:lnTo>
                      <a:lnTo>
                        <a:pt x="1150" y="603"/>
                      </a:lnTo>
                      <a:lnTo>
                        <a:pt x="1152" y="604"/>
                      </a:lnTo>
                      <a:lnTo>
                        <a:pt x="1154" y="604"/>
                      </a:lnTo>
                      <a:lnTo>
                        <a:pt x="1155" y="604"/>
                      </a:lnTo>
                      <a:lnTo>
                        <a:pt x="1156" y="603"/>
                      </a:lnTo>
                      <a:lnTo>
                        <a:pt x="1157" y="604"/>
                      </a:lnTo>
                      <a:lnTo>
                        <a:pt x="1157" y="606"/>
                      </a:lnTo>
                      <a:lnTo>
                        <a:pt x="1158" y="607"/>
                      </a:lnTo>
                      <a:lnTo>
                        <a:pt x="1158" y="608"/>
                      </a:lnTo>
                      <a:lnTo>
                        <a:pt x="1158" y="609"/>
                      </a:lnTo>
                      <a:lnTo>
                        <a:pt x="1157" y="610"/>
                      </a:lnTo>
                      <a:lnTo>
                        <a:pt x="1157" y="611"/>
                      </a:lnTo>
                      <a:lnTo>
                        <a:pt x="1156" y="612"/>
                      </a:lnTo>
                      <a:lnTo>
                        <a:pt x="1156" y="614"/>
                      </a:lnTo>
                      <a:lnTo>
                        <a:pt x="1155" y="614"/>
                      </a:lnTo>
                      <a:lnTo>
                        <a:pt x="1155" y="615"/>
                      </a:lnTo>
                      <a:lnTo>
                        <a:pt x="1155" y="617"/>
                      </a:lnTo>
                      <a:lnTo>
                        <a:pt x="1155" y="618"/>
                      </a:lnTo>
                      <a:lnTo>
                        <a:pt x="1155" y="619"/>
                      </a:lnTo>
                      <a:lnTo>
                        <a:pt x="1154" y="619"/>
                      </a:lnTo>
                      <a:lnTo>
                        <a:pt x="1153" y="619"/>
                      </a:lnTo>
                      <a:lnTo>
                        <a:pt x="1152" y="620"/>
                      </a:lnTo>
                      <a:lnTo>
                        <a:pt x="1152" y="621"/>
                      </a:lnTo>
                      <a:lnTo>
                        <a:pt x="1151" y="621"/>
                      </a:lnTo>
                      <a:lnTo>
                        <a:pt x="1150" y="620"/>
                      </a:lnTo>
                      <a:lnTo>
                        <a:pt x="1149" y="620"/>
                      </a:lnTo>
                      <a:lnTo>
                        <a:pt x="1148" y="621"/>
                      </a:lnTo>
                      <a:lnTo>
                        <a:pt x="1149" y="623"/>
                      </a:lnTo>
                      <a:lnTo>
                        <a:pt x="1150" y="624"/>
                      </a:lnTo>
                      <a:lnTo>
                        <a:pt x="1150" y="625"/>
                      </a:lnTo>
                      <a:lnTo>
                        <a:pt x="1150" y="626"/>
                      </a:lnTo>
                      <a:lnTo>
                        <a:pt x="1149" y="626"/>
                      </a:lnTo>
                      <a:lnTo>
                        <a:pt x="1148" y="626"/>
                      </a:lnTo>
                      <a:lnTo>
                        <a:pt x="1147" y="626"/>
                      </a:lnTo>
                      <a:lnTo>
                        <a:pt x="1146" y="626"/>
                      </a:lnTo>
                      <a:lnTo>
                        <a:pt x="1146" y="627"/>
                      </a:lnTo>
                      <a:lnTo>
                        <a:pt x="1146" y="628"/>
                      </a:lnTo>
                      <a:lnTo>
                        <a:pt x="1147" y="629"/>
                      </a:lnTo>
                      <a:lnTo>
                        <a:pt x="1147" y="630"/>
                      </a:lnTo>
                      <a:lnTo>
                        <a:pt x="1148" y="631"/>
                      </a:lnTo>
                      <a:lnTo>
                        <a:pt x="1148" y="632"/>
                      </a:lnTo>
                      <a:lnTo>
                        <a:pt x="1148" y="633"/>
                      </a:lnTo>
                      <a:lnTo>
                        <a:pt x="1148" y="634"/>
                      </a:lnTo>
                      <a:lnTo>
                        <a:pt x="1147" y="635"/>
                      </a:lnTo>
                      <a:lnTo>
                        <a:pt x="1147" y="636"/>
                      </a:lnTo>
                      <a:lnTo>
                        <a:pt x="1147" y="637"/>
                      </a:lnTo>
                      <a:lnTo>
                        <a:pt x="1147" y="638"/>
                      </a:lnTo>
                      <a:lnTo>
                        <a:pt x="1147" y="639"/>
                      </a:lnTo>
                      <a:lnTo>
                        <a:pt x="1146" y="641"/>
                      </a:lnTo>
                      <a:lnTo>
                        <a:pt x="1147" y="642"/>
                      </a:lnTo>
                      <a:lnTo>
                        <a:pt x="1148" y="642"/>
                      </a:lnTo>
                      <a:lnTo>
                        <a:pt x="1148" y="643"/>
                      </a:lnTo>
                      <a:lnTo>
                        <a:pt x="1148" y="644"/>
                      </a:lnTo>
                      <a:lnTo>
                        <a:pt x="1148" y="645"/>
                      </a:lnTo>
                      <a:lnTo>
                        <a:pt x="1148" y="647"/>
                      </a:lnTo>
                      <a:lnTo>
                        <a:pt x="1147" y="647"/>
                      </a:lnTo>
                      <a:lnTo>
                        <a:pt x="1147" y="648"/>
                      </a:lnTo>
                      <a:lnTo>
                        <a:pt x="1146" y="649"/>
                      </a:lnTo>
                      <a:lnTo>
                        <a:pt x="1145" y="650"/>
                      </a:lnTo>
                      <a:lnTo>
                        <a:pt x="1146" y="650"/>
                      </a:lnTo>
                      <a:lnTo>
                        <a:pt x="1145" y="653"/>
                      </a:lnTo>
                      <a:lnTo>
                        <a:pt x="1145" y="654"/>
                      </a:lnTo>
                      <a:lnTo>
                        <a:pt x="1144" y="655"/>
                      </a:lnTo>
                      <a:lnTo>
                        <a:pt x="1143" y="656"/>
                      </a:lnTo>
                      <a:lnTo>
                        <a:pt x="1142" y="657"/>
                      </a:lnTo>
                      <a:lnTo>
                        <a:pt x="1141" y="658"/>
                      </a:lnTo>
                      <a:lnTo>
                        <a:pt x="1140" y="659"/>
                      </a:lnTo>
                      <a:lnTo>
                        <a:pt x="1139" y="660"/>
                      </a:lnTo>
                      <a:lnTo>
                        <a:pt x="1139" y="661"/>
                      </a:lnTo>
                      <a:lnTo>
                        <a:pt x="1138" y="662"/>
                      </a:lnTo>
                      <a:lnTo>
                        <a:pt x="1139" y="664"/>
                      </a:lnTo>
                      <a:lnTo>
                        <a:pt x="1139" y="666"/>
                      </a:lnTo>
                      <a:lnTo>
                        <a:pt x="1139" y="667"/>
                      </a:lnTo>
                      <a:lnTo>
                        <a:pt x="1138" y="667"/>
                      </a:lnTo>
                      <a:lnTo>
                        <a:pt x="1137" y="667"/>
                      </a:lnTo>
                      <a:lnTo>
                        <a:pt x="1136" y="668"/>
                      </a:lnTo>
                      <a:lnTo>
                        <a:pt x="1136" y="670"/>
                      </a:lnTo>
                      <a:lnTo>
                        <a:pt x="1135" y="670"/>
                      </a:lnTo>
                      <a:lnTo>
                        <a:pt x="1135" y="671"/>
                      </a:lnTo>
                      <a:lnTo>
                        <a:pt x="1133" y="672"/>
                      </a:lnTo>
                      <a:lnTo>
                        <a:pt x="1132" y="672"/>
                      </a:lnTo>
                      <a:lnTo>
                        <a:pt x="1132" y="673"/>
                      </a:lnTo>
                      <a:lnTo>
                        <a:pt x="1131" y="673"/>
                      </a:lnTo>
                      <a:lnTo>
                        <a:pt x="1130" y="673"/>
                      </a:lnTo>
                      <a:lnTo>
                        <a:pt x="1129" y="675"/>
                      </a:lnTo>
                      <a:lnTo>
                        <a:pt x="1128" y="675"/>
                      </a:lnTo>
                      <a:lnTo>
                        <a:pt x="1128" y="676"/>
                      </a:lnTo>
                      <a:lnTo>
                        <a:pt x="1128" y="678"/>
                      </a:lnTo>
                      <a:lnTo>
                        <a:pt x="1128" y="680"/>
                      </a:lnTo>
                      <a:lnTo>
                        <a:pt x="1127" y="681"/>
                      </a:lnTo>
                      <a:lnTo>
                        <a:pt x="1127" y="682"/>
                      </a:lnTo>
                      <a:lnTo>
                        <a:pt x="1127" y="683"/>
                      </a:lnTo>
                      <a:lnTo>
                        <a:pt x="1126" y="684"/>
                      </a:lnTo>
                      <a:lnTo>
                        <a:pt x="1126" y="685"/>
                      </a:lnTo>
                      <a:lnTo>
                        <a:pt x="1125" y="688"/>
                      </a:lnTo>
                      <a:lnTo>
                        <a:pt x="1125" y="690"/>
                      </a:lnTo>
                      <a:lnTo>
                        <a:pt x="1124" y="691"/>
                      </a:lnTo>
                      <a:lnTo>
                        <a:pt x="1123" y="692"/>
                      </a:lnTo>
                      <a:lnTo>
                        <a:pt x="1123" y="693"/>
                      </a:lnTo>
                      <a:lnTo>
                        <a:pt x="1122" y="693"/>
                      </a:lnTo>
                      <a:lnTo>
                        <a:pt x="1122" y="694"/>
                      </a:lnTo>
                      <a:lnTo>
                        <a:pt x="1121" y="695"/>
                      </a:lnTo>
                      <a:lnTo>
                        <a:pt x="1120" y="694"/>
                      </a:lnTo>
                      <a:lnTo>
                        <a:pt x="1119" y="695"/>
                      </a:lnTo>
                      <a:lnTo>
                        <a:pt x="1118" y="695"/>
                      </a:lnTo>
                      <a:lnTo>
                        <a:pt x="1117" y="695"/>
                      </a:lnTo>
                      <a:lnTo>
                        <a:pt x="1116" y="696"/>
                      </a:lnTo>
                      <a:lnTo>
                        <a:pt x="1116" y="697"/>
                      </a:lnTo>
                      <a:lnTo>
                        <a:pt x="1117" y="698"/>
                      </a:lnTo>
                      <a:lnTo>
                        <a:pt x="1117" y="699"/>
                      </a:lnTo>
                      <a:lnTo>
                        <a:pt x="1118" y="700"/>
                      </a:lnTo>
                      <a:lnTo>
                        <a:pt x="1118" y="701"/>
                      </a:lnTo>
                      <a:lnTo>
                        <a:pt x="1118" y="702"/>
                      </a:lnTo>
                      <a:lnTo>
                        <a:pt x="1117" y="703"/>
                      </a:lnTo>
                      <a:lnTo>
                        <a:pt x="1118" y="704"/>
                      </a:lnTo>
                      <a:lnTo>
                        <a:pt x="1118" y="705"/>
                      </a:lnTo>
                      <a:lnTo>
                        <a:pt x="1117" y="706"/>
                      </a:lnTo>
                      <a:lnTo>
                        <a:pt x="1117" y="707"/>
                      </a:lnTo>
                      <a:lnTo>
                        <a:pt x="1118" y="708"/>
                      </a:lnTo>
                      <a:lnTo>
                        <a:pt x="1118" y="709"/>
                      </a:lnTo>
                      <a:lnTo>
                        <a:pt x="1119" y="710"/>
                      </a:lnTo>
                      <a:lnTo>
                        <a:pt x="1119" y="711"/>
                      </a:lnTo>
                      <a:lnTo>
                        <a:pt x="1119" y="713"/>
                      </a:lnTo>
                      <a:lnTo>
                        <a:pt x="1118" y="714"/>
                      </a:lnTo>
                      <a:lnTo>
                        <a:pt x="1118" y="715"/>
                      </a:lnTo>
                      <a:lnTo>
                        <a:pt x="1118" y="716"/>
                      </a:lnTo>
                      <a:lnTo>
                        <a:pt x="1118" y="717"/>
                      </a:lnTo>
                      <a:lnTo>
                        <a:pt x="1118" y="718"/>
                      </a:lnTo>
                      <a:lnTo>
                        <a:pt x="1118" y="719"/>
                      </a:lnTo>
                      <a:lnTo>
                        <a:pt x="1117" y="719"/>
                      </a:lnTo>
                      <a:lnTo>
                        <a:pt x="1116" y="720"/>
                      </a:lnTo>
                      <a:lnTo>
                        <a:pt x="1116" y="721"/>
                      </a:lnTo>
                      <a:lnTo>
                        <a:pt x="1116" y="722"/>
                      </a:lnTo>
                      <a:lnTo>
                        <a:pt x="1116" y="723"/>
                      </a:lnTo>
                      <a:lnTo>
                        <a:pt x="1117" y="724"/>
                      </a:lnTo>
                      <a:lnTo>
                        <a:pt x="1117" y="725"/>
                      </a:lnTo>
                      <a:lnTo>
                        <a:pt x="1117" y="726"/>
                      </a:lnTo>
                      <a:lnTo>
                        <a:pt x="1117" y="727"/>
                      </a:lnTo>
                      <a:lnTo>
                        <a:pt x="1117" y="728"/>
                      </a:lnTo>
                      <a:lnTo>
                        <a:pt x="1117" y="729"/>
                      </a:lnTo>
                      <a:lnTo>
                        <a:pt x="1118" y="731"/>
                      </a:lnTo>
                      <a:lnTo>
                        <a:pt x="1118" y="732"/>
                      </a:lnTo>
                      <a:lnTo>
                        <a:pt x="1119" y="732"/>
                      </a:lnTo>
                      <a:lnTo>
                        <a:pt x="1119" y="733"/>
                      </a:lnTo>
                      <a:lnTo>
                        <a:pt x="1119" y="734"/>
                      </a:lnTo>
                      <a:lnTo>
                        <a:pt x="1118" y="734"/>
                      </a:lnTo>
                      <a:lnTo>
                        <a:pt x="1118" y="736"/>
                      </a:lnTo>
                      <a:lnTo>
                        <a:pt x="1117" y="737"/>
                      </a:lnTo>
                      <a:lnTo>
                        <a:pt x="1115" y="738"/>
                      </a:lnTo>
                      <a:lnTo>
                        <a:pt x="1114" y="738"/>
                      </a:lnTo>
                      <a:lnTo>
                        <a:pt x="1112" y="738"/>
                      </a:lnTo>
                      <a:lnTo>
                        <a:pt x="1111" y="737"/>
                      </a:lnTo>
                      <a:lnTo>
                        <a:pt x="1111" y="736"/>
                      </a:lnTo>
                      <a:lnTo>
                        <a:pt x="1110" y="736"/>
                      </a:lnTo>
                      <a:lnTo>
                        <a:pt x="1110" y="737"/>
                      </a:lnTo>
                      <a:lnTo>
                        <a:pt x="1109" y="737"/>
                      </a:lnTo>
                      <a:lnTo>
                        <a:pt x="1109" y="738"/>
                      </a:lnTo>
                      <a:lnTo>
                        <a:pt x="1110" y="740"/>
                      </a:lnTo>
                      <a:lnTo>
                        <a:pt x="1110" y="741"/>
                      </a:lnTo>
                      <a:lnTo>
                        <a:pt x="1110" y="742"/>
                      </a:lnTo>
                      <a:lnTo>
                        <a:pt x="1110" y="743"/>
                      </a:lnTo>
                      <a:lnTo>
                        <a:pt x="1108" y="744"/>
                      </a:lnTo>
                      <a:lnTo>
                        <a:pt x="1108" y="745"/>
                      </a:lnTo>
                      <a:lnTo>
                        <a:pt x="1108" y="746"/>
                      </a:lnTo>
                      <a:lnTo>
                        <a:pt x="1107" y="746"/>
                      </a:lnTo>
                      <a:lnTo>
                        <a:pt x="1107" y="747"/>
                      </a:lnTo>
                      <a:lnTo>
                        <a:pt x="1106" y="748"/>
                      </a:lnTo>
                      <a:lnTo>
                        <a:pt x="1105" y="750"/>
                      </a:lnTo>
                      <a:lnTo>
                        <a:pt x="1105" y="751"/>
                      </a:lnTo>
                      <a:lnTo>
                        <a:pt x="1104" y="752"/>
                      </a:lnTo>
                      <a:lnTo>
                        <a:pt x="1104" y="753"/>
                      </a:lnTo>
                      <a:lnTo>
                        <a:pt x="1103" y="754"/>
                      </a:lnTo>
                      <a:lnTo>
                        <a:pt x="1103" y="755"/>
                      </a:lnTo>
                      <a:lnTo>
                        <a:pt x="1103" y="756"/>
                      </a:lnTo>
                      <a:lnTo>
                        <a:pt x="1103" y="757"/>
                      </a:lnTo>
                      <a:lnTo>
                        <a:pt x="1103" y="759"/>
                      </a:lnTo>
                      <a:lnTo>
                        <a:pt x="1103" y="760"/>
                      </a:lnTo>
                      <a:lnTo>
                        <a:pt x="1103" y="761"/>
                      </a:lnTo>
                      <a:lnTo>
                        <a:pt x="1102" y="762"/>
                      </a:lnTo>
                      <a:lnTo>
                        <a:pt x="1101" y="762"/>
                      </a:lnTo>
                      <a:lnTo>
                        <a:pt x="1101" y="763"/>
                      </a:lnTo>
                      <a:lnTo>
                        <a:pt x="1101" y="764"/>
                      </a:lnTo>
                      <a:lnTo>
                        <a:pt x="1101" y="766"/>
                      </a:lnTo>
                      <a:lnTo>
                        <a:pt x="1101" y="767"/>
                      </a:lnTo>
                      <a:lnTo>
                        <a:pt x="1100" y="767"/>
                      </a:lnTo>
                      <a:lnTo>
                        <a:pt x="1100" y="768"/>
                      </a:lnTo>
                      <a:lnTo>
                        <a:pt x="1100" y="769"/>
                      </a:lnTo>
                      <a:lnTo>
                        <a:pt x="1101" y="770"/>
                      </a:lnTo>
                      <a:lnTo>
                        <a:pt x="1101" y="771"/>
                      </a:lnTo>
                      <a:lnTo>
                        <a:pt x="1101" y="772"/>
                      </a:lnTo>
                      <a:lnTo>
                        <a:pt x="1101" y="773"/>
                      </a:lnTo>
                      <a:lnTo>
                        <a:pt x="1102" y="773"/>
                      </a:lnTo>
                      <a:lnTo>
                        <a:pt x="1102" y="774"/>
                      </a:lnTo>
                      <a:lnTo>
                        <a:pt x="1103" y="775"/>
                      </a:lnTo>
                      <a:lnTo>
                        <a:pt x="1102" y="777"/>
                      </a:lnTo>
                      <a:lnTo>
                        <a:pt x="1103" y="779"/>
                      </a:lnTo>
                      <a:lnTo>
                        <a:pt x="1103" y="780"/>
                      </a:lnTo>
                      <a:lnTo>
                        <a:pt x="1103" y="781"/>
                      </a:lnTo>
                      <a:lnTo>
                        <a:pt x="1102" y="782"/>
                      </a:lnTo>
                      <a:lnTo>
                        <a:pt x="1100" y="784"/>
                      </a:lnTo>
                      <a:lnTo>
                        <a:pt x="1099" y="785"/>
                      </a:lnTo>
                      <a:lnTo>
                        <a:pt x="1099" y="786"/>
                      </a:lnTo>
                      <a:lnTo>
                        <a:pt x="1100" y="786"/>
                      </a:lnTo>
                      <a:lnTo>
                        <a:pt x="1100" y="787"/>
                      </a:lnTo>
                      <a:lnTo>
                        <a:pt x="1100" y="788"/>
                      </a:lnTo>
                      <a:lnTo>
                        <a:pt x="1100" y="789"/>
                      </a:lnTo>
                      <a:lnTo>
                        <a:pt x="1099" y="791"/>
                      </a:lnTo>
                      <a:lnTo>
                        <a:pt x="1098" y="791"/>
                      </a:lnTo>
                      <a:lnTo>
                        <a:pt x="1098" y="793"/>
                      </a:lnTo>
                      <a:lnTo>
                        <a:pt x="1097" y="793"/>
                      </a:lnTo>
                      <a:lnTo>
                        <a:pt x="1097" y="794"/>
                      </a:lnTo>
                      <a:lnTo>
                        <a:pt x="1096" y="794"/>
                      </a:lnTo>
                      <a:lnTo>
                        <a:pt x="1096" y="795"/>
                      </a:lnTo>
                      <a:lnTo>
                        <a:pt x="1095" y="796"/>
                      </a:lnTo>
                      <a:lnTo>
                        <a:pt x="1096" y="798"/>
                      </a:lnTo>
                      <a:lnTo>
                        <a:pt x="1096" y="799"/>
                      </a:lnTo>
                      <a:lnTo>
                        <a:pt x="1095" y="800"/>
                      </a:lnTo>
                      <a:lnTo>
                        <a:pt x="1094" y="800"/>
                      </a:lnTo>
                      <a:lnTo>
                        <a:pt x="1094" y="801"/>
                      </a:lnTo>
                      <a:lnTo>
                        <a:pt x="1093" y="802"/>
                      </a:lnTo>
                      <a:lnTo>
                        <a:pt x="1093" y="803"/>
                      </a:lnTo>
                      <a:lnTo>
                        <a:pt x="1093" y="804"/>
                      </a:lnTo>
                      <a:lnTo>
                        <a:pt x="1093" y="805"/>
                      </a:lnTo>
                      <a:lnTo>
                        <a:pt x="1093" y="806"/>
                      </a:lnTo>
                      <a:lnTo>
                        <a:pt x="1094" y="807"/>
                      </a:lnTo>
                      <a:lnTo>
                        <a:pt x="1094" y="808"/>
                      </a:lnTo>
                      <a:lnTo>
                        <a:pt x="1093" y="808"/>
                      </a:lnTo>
                      <a:lnTo>
                        <a:pt x="1093" y="809"/>
                      </a:lnTo>
                      <a:lnTo>
                        <a:pt x="1092" y="809"/>
                      </a:lnTo>
                      <a:lnTo>
                        <a:pt x="1091" y="810"/>
                      </a:lnTo>
                      <a:lnTo>
                        <a:pt x="1090" y="810"/>
                      </a:lnTo>
                      <a:lnTo>
                        <a:pt x="1090" y="811"/>
                      </a:lnTo>
                      <a:lnTo>
                        <a:pt x="1089" y="812"/>
                      </a:lnTo>
                      <a:lnTo>
                        <a:pt x="1089" y="813"/>
                      </a:lnTo>
                      <a:lnTo>
                        <a:pt x="1089" y="814"/>
                      </a:lnTo>
                      <a:lnTo>
                        <a:pt x="1089" y="815"/>
                      </a:lnTo>
                      <a:lnTo>
                        <a:pt x="1088" y="816"/>
                      </a:lnTo>
                      <a:lnTo>
                        <a:pt x="1088" y="818"/>
                      </a:lnTo>
                      <a:lnTo>
                        <a:pt x="1089" y="819"/>
                      </a:lnTo>
                      <a:lnTo>
                        <a:pt x="1089" y="820"/>
                      </a:lnTo>
                      <a:lnTo>
                        <a:pt x="1089" y="821"/>
                      </a:lnTo>
                      <a:lnTo>
                        <a:pt x="1088" y="821"/>
                      </a:lnTo>
                      <a:lnTo>
                        <a:pt x="1087" y="821"/>
                      </a:lnTo>
                      <a:lnTo>
                        <a:pt x="1086" y="822"/>
                      </a:lnTo>
                      <a:lnTo>
                        <a:pt x="1085" y="822"/>
                      </a:lnTo>
                      <a:lnTo>
                        <a:pt x="1084" y="823"/>
                      </a:lnTo>
                      <a:lnTo>
                        <a:pt x="1082" y="825"/>
                      </a:lnTo>
                      <a:lnTo>
                        <a:pt x="1082" y="826"/>
                      </a:lnTo>
                      <a:lnTo>
                        <a:pt x="1082" y="827"/>
                      </a:lnTo>
                      <a:lnTo>
                        <a:pt x="1081" y="828"/>
                      </a:lnTo>
                      <a:lnTo>
                        <a:pt x="1079" y="828"/>
                      </a:lnTo>
                      <a:lnTo>
                        <a:pt x="1079" y="829"/>
                      </a:lnTo>
                      <a:lnTo>
                        <a:pt x="1078" y="829"/>
                      </a:lnTo>
                      <a:lnTo>
                        <a:pt x="1077" y="829"/>
                      </a:lnTo>
                      <a:lnTo>
                        <a:pt x="1076" y="830"/>
                      </a:lnTo>
                      <a:lnTo>
                        <a:pt x="1075" y="830"/>
                      </a:lnTo>
                      <a:lnTo>
                        <a:pt x="1075" y="831"/>
                      </a:lnTo>
                      <a:lnTo>
                        <a:pt x="1073" y="832"/>
                      </a:lnTo>
                      <a:lnTo>
                        <a:pt x="1072" y="832"/>
                      </a:lnTo>
                      <a:lnTo>
                        <a:pt x="1072" y="833"/>
                      </a:lnTo>
                      <a:lnTo>
                        <a:pt x="1071" y="832"/>
                      </a:lnTo>
                      <a:lnTo>
                        <a:pt x="1069" y="833"/>
                      </a:lnTo>
                      <a:lnTo>
                        <a:pt x="1068" y="833"/>
                      </a:lnTo>
                      <a:lnTo>
                        <a:pt x="1067" y="832"/>
                      </a:lnTo>
                      <a:lnTo>
                        <a:pt x="1067" y="831"/>
                      </a:lnTo>
                      <a:lnTo>
                        <a:pt x="1066" y="829"/>
                      </a:lnTo>
                      <a:lnTo>
                        <a:pt x="1067" y="828"/>
                      </a:lnTo>
                      <a:lnTo>
                        <a:pt x="1066" y="827"/>
                      </a:lnTo>
                      <a:lnTo>
                        <a:pt x="1066" y="826"/>
                      </a:lnTo>
                      <a:lnTo>
                        <a:pt x="1065" y="826"/>
                      </a:lnTo>
                      <a:lnTo>
                        <a:pt x="1064" y="825"/>
                      </a:lnTo>
                      <a:lnTo>
                        <a:pt x="1063" y="825"/>
                      </a:lnTo>
                      <a:lnTo>
                        <a:pt x="1062" y="827"/>
                      </a:lnTo>
                      <a:lnTo>
                        <a:pt x="1061" y="828"/>
                      </a:lnTo>
                      <a:lnTo>
                        <a:pt x="1059" y="829"/>
                      </a:lnTo>
                      <a:lnTo>
                        <a:pt x="1058" y="829"/>
                      </a:lnTo>
                      <a:lnTo>
                        <a:pt x="1057" y="829"/>
                      </a:lnTo>
                      <a:lnTo>
                        <a:pt x="1056" y="828"/>
                      </a:lnTo>
                      <a:lnTo>
                        <a:pt x="1055" y="828"/>
                      </a:lnTo>
                      <a:lnTo>
                        <a:pt x="1054" y="828"/>
                      </a:lnTo>
                      <a:lnTo>
                        <a:pt x="1053" y="829"/>
                      </a:lnTo>
                      <a:lnTo>
                        <a:pt x="1052" y="831"/>
                      </a:lnTo>
                      <a:lnTo>
                        <a:pt x="1051" y="831"/>
                      </a:lnTo>
                      <a:lnTo>
                        <a:pt x="1050" y="832"/>
                      </a:lnTo>
                      <a:lnTo>
                        <a:pt x="1049" y="833"/>
                      </a:lnTo>
                      <a:lnTo>
                        <a:pt x="1048" y="834"/>
                      </a:lnTo>
                      <a:lnTo>
                        <a:pt x="1047" y="834"/>
                      </a:lnTo>
                      <a:lnTo>
                        <a:pt x="1046" y="833"/>
                      </a:lnTo>
                      <a:lnTo>
                        <a:pt x="1045" y="833"/>
                      </a:lnTo>
                      <a:lnTo>
                        <a:pt x="1044" y="833"/>
                      </a:lnTo>
                      <a:lnTo>
                        <a:pt x="1043" y="834"/>
                      </a:lnTo>
                      <a:lnTo>
                        <a:pt x="1042" y="834"/>
                      </a:lnTo>
                      <a:lnTo>
                        <a:pt x="1042" y="835"/>
                      </a:lnTo>
                      <a:lnTo>
                        <a:pt x="1041" y="836"/>
                      </a:lnTo>
                      <a:lnTo>
                        <a:pt x="1041" y="837"/>
                      </a:lnTo>
                      <a:lnTo>
                        <a:pt x="1041" y="838"/>
                      </a:lnTo>
                      <a:lnTo>
                        <a:pt x="1040" y="838"/>
                      </a:lnTo>
                      <a:lnTo>
                        <a:pt x="1040" y="839"/>
                      </a:lnTo>
                      <a:lnTo>
                        <a:pt x="1038" y="839"/>
                      </a:lnTo>
                      <a:lnTo>
                        <a:pt x="1037" y="840"/>
                      </a:lnTo>
                      <a:lnTo>
                        <a:pt x="1036" y="842"/>
                      </a:lnTo>
                      <a:lnTo>
                        <a:pt x="1035" y="843"/>
                      </a:lnTo>
                      <a:lnTo>
                        <a:pt x="1035" y="844"/>
                      </a:lnTo>
                      <a:lnTo>
                        <a:pt x="1034" y="844"/>
                      </a:lnTo>
                      <a:lnTo>
                        <a:pt x="1033" y="844"/>
                      </a:lnTo>
                      <a:lnTo>
                        <a:pt x="1032" y="844"/>
                      </a:lnTo>
                      <a:lnTo>
                        <a:pt x="1031" y="845"/>
                      </a:lnTo>
                      <a:lnTo>
                        <a:pt x="1029" y="846"/>
                      </a:lnTo>
                      <a:lnTo>
                        <a:pt x="1029" y="847"/>
                      </a:lnTo>
                      <a:lnTo>
                        <a:pt x="1029" y="849"/>
                      </a:lnTo>
                      <a:lnTo>
                        <a:pt x="1028" y="850"/>
                      </a:lnTo>
                      <a:lnTo>
                        <a:pt x="1028" y="852"/>
                      </a:lnTo>
                      <a:lnTo>
                        <a:pt x="1028" y="853"/>
                      </a:lnTo>
                      <a:lnTo>
                        <a:pt x="1028" y="854"/>
                      </a:lnTo>
                      <a:lnTo>
                        <a:pt x="1029" y="854"/>
                      </a:lnTo>
                      <a:lnTo>
                        <a:pt x="1030" y="854"/>
                      </a:lnTo>
                      <a:lnTo>
                        <a:pt x="1030" y="855"/>
                      </a:lnTo>
                      <a:lnTo>
                        <a:pt x="1029" y="855"/>
                      </a:lnTo>
                      <a:lnTo>
                        <a:pt x="1028" y="856"/>
                      </a:lnTo>
                      <a:lnTo>
                        <a:pt x="1027" y="857"/>
                      </a:lnTo>
                      <a:lnTo>
                        <a:pt x="1026" y="857"/>
                      </a:lnTo>
                      <a:lnTo>
                        <a:pt x="1026" y="858"/>
                      </a:lnTo>
                      <a:lnTo>
                        <a:pt x="1025" y="859"/>
                      </a:lnTo>
                      <a:lnTo>
                        <a:pt x="1025" y="860"/>
                      </a:lnTo>
                      <a:lnTo>
                        <a:pt x="1025" y="862"/>
                      </a:lnTo>
                      <a:lnTo>
                        <a:pt x="1025" y="863"/>
                      </a:lnTo>
                      <a:lnTo>
                        <a:pt x="1026" y="864"/>
                      </a:lnTo>
                      <a:lnTo>
                        <a:pt x="1027" y="864"/>
                      </a:lnTo>
                      <a:lnTo>
                        <a:pt x="1027" y="865"/>
                      </a:lnTo>
                      <a:lnTo>
                        <a:pt x="1027" y="866"/>
                      </a:lnTo>
                      <a:lnTo>
                        <a:pt x="1026" y="867"/>
                      </a:lnTo>
                      <a:lnTo>
                        <a:pt x="1025" y="868"/>
                      </a:lnTo>
                      <a:lnTo>
                        <a:pt x="1024" y="869"/>
                      </a:lnTo>
                      <a:lnTo>
                        <a:pt x="1024" y="870"/>
                      </a:lnTo>
                      <a:lnTo>
                        <a:pt x="1024" y="871"/>
                      </a:lnTo>
                      <a:lnTo>
                        <a:pt x="1024" y="872"/>
                      </a:lnTo>
                      <a:lnTo>
                        <a:pt x="1023" y="874"/>
                      </a:lnTo>
                      <a:lnTo>
                        <a:pt x="1022" y="875"/>
                      </a:lnTo>
                      <a:lnTo>
                        <a:pt x="1023" y="876"/>
                      </a:lnTo>
                      <a:lnTo>
                        <a:pt x="1023" y="877"/>
                      </a:lnTo>
                      <a:lnTo>
                        <a:pt x="1023" y="878"/>
                      </a:lnTo>
                      <a:lnTo>
                        <a:pt x="1023" y="879"/>
                      </a:lnTo>
                      <a:lnTo>
                        <a:pt x="1022" y="879"/>
                      </a:lnTo>
                      <a:lnTo>
                        <a:pt x="1021" y="879"/>
                      </a:lnTo>
                      <a:lnTo>
                        <a:pt x="1020" y="880"/>
                      </a:lnTo>
                      <a:lnTo>
                        <a:pt x="1020" y="881"/>
                      </a:lnTo>
                      <a:lnTo>
                        <a:pt x="1019" y="881"/>
                      </a:lnTo>
                      <a:lnTo>
                        <a:pt x="1019" y="882"/>
                      </a:lnTo>
                      <a:lnTo>
                        <a:pt x="1020" y="883"/>
                      </a:lnTo>
                      <a:lnTo>
                        <a:pt x="1020" y="884"/>
                      </a:lnTo>
                      <a:lnTo>
                        <a:pt x="1020" y="885"/>
                      </a:lnTo>
                      <a:lnTo>
                        <a:pt x="1019" y="885"/>
                      </a:lnTo>
                      <a:lnTo>
                        <a:pt x="1018" y="885"/>
                      </a:lnTo>
                      <a:lnTo>
                        <a:pt x="1017" y="885"/>
                      </a:lnTo>
                      <a:lnTo>
                        <a:pt x="1017" y="884"/>
                      </a:lnTo>
                      <a:lnTo>
                        <a:pt x="1017" y="883"/>
                      </a:lnTo>
                      <a:lnTo>
                        <a:pt x="1016" y="882"/>
                      </a:lnTo>
                      <a:lnTo>
                        <a:pt x="1016" y="883"/>
                      </a:lnTo>
                      <a:lnTo>
                        <a:pt x="1015" y="883"/>
                      </a:lnTo>
                      <a:lnTo>
                        <a:pt x="1015" y="884"/>
                      </a:lnTo>
                      <a:lnTo>
                        <a:pt x="1015" y="885"/>
                      </a:lnTo>
                      <a:lnTo>
                        <a:pt x="1017" y="891"/>
                      </a:lnTo>
                      <a:lnTo>
                        <a:pt x="1017" y="892"/>
                      </a:lnTo>
                      <a:lnTo>
                        <a:pt x="1017" y="894"/>
                      </a:lnTo>
                      <a:lnTo>
                        <a:pt x="1016" y="895"/>
                      </a:lnTo>
                      <a:lnTo>
                        <a:pt x="1012" y="900"/>
                      </a:lnTo>
                      <a:lnTo>
                        <a:pt x="1012" y="901"/>
                      </a:lnTo>
                      <a:lnTo>
                        <a:pt x="1012" y="902"/>
                      </a:lnTo>
                      <a:lnTo>
                        <a:pt x="1012" y="903"/>
                      </a:lnTo>
                      <a:lnTo>
                        <a:pt x="1011" y="903"/>
                      </a:lnTo>
                      <a:lnTo>
                        <a:pt x="1010" y="903"/>
                      </a:lnTo>
                      <a:lnTo>
                        <a:pt x="1010" y="904"/>
                      </a:lnTo>
                      <a:lnTo>
                        <a:pt x="1008" y="905"/>
                      </a:lnTo>
                      <a:lnTo>
                        <a:pt x="1007" y="907"/>
                      </a:lnTo>
                      <a:lnTo>
                        <a:pt x="1006" y="909"/>
                      </a:lnTo>
                      <a:lnTo>
                        <a:pt x="1005" y="910"/>
                      </a:lnTo>
                      <a:lnTo>
                        <a:pt x="1004" y="910"/>
                      </a:lnTo>
                      <a:lnTo>
                        <a:pt x="1004" y="911"/>
                      </a:lnTo>
                      <a:lnTo>
                        <a:pt x="1004" y="912"/>
                      </a:lnTo>
                      <a:lnTo>
                        <a:pt x="1004" y="913"/>
                      </a:lnTo>
                      <a:lnTo>
                        <a:pt x="1003" y="913"/>
                      </a:lnTo>
                      <a:lnTo>
                        <a:pt x="1003" y="914"/>
                      </a:lnTo>
                      <a:lnTo>
                        <a:pt x="1002" y="914"/>
                      </a:lnTo>
                      <a:lnTo>
                        <a:pt x="1002" y="913"/>
                      </a:lnTo>
                      <a:lnTo>
                        <a:pt x="1001" y="912"/>
                      </a:lnTo>
                      <a:lnTo>
                        <a:pt x="1000" y="912"/>
                      </a:lnTo>
                      <a:lnTo>
                        <a:pt x="998" y="911"/>
                      </a:lnTo>
                      <a:lnTo>
                        <a:pt x="996" y="911"/>
                      </a:lnTo>
                      <a:lnTo>
                        <a:pt x="996" y="912"/>
                      </a:lnTo>
                      <a:lnTo>
                        <a:pt x="996" y="913"/>
                      </a:lnTo>
                      <a:lnTo>
                        <a:pt x="996" y="914"/>
                      </a:lnTo>
                      <a:lnTo>
                        <a:pt x="995" y="914"/>
                      </a:lnTo>
                      <a:lnTo>
                        <a:pt x="994" y="914"/>
                      </a:lnTo>
                      <a:lnTo>
                        <a:pt x="993" y="914"/>
                      </a:lnTo>
                      <a:lnTo>
                        <a:pt x="993" y="915"/>
                      </a:lnTo>
                      <a:lnTo>
                        <a:pt x="992" y="916"/>
                      </a:lnTo>
                      <a:lnTo>
                        <a:pt x="991" y="917"/>
                      </a:lnTo>
                      <a:lnTo>
                        <a:pt x="991" y="918"/>
                      </a:lnTo>
                      <a:lnTo>
                        <a:pt x="990" y="918"/>
                      </a:lnTo>
                      <a:lnTo>
                        <a:pt x="990" y="919"/>
                      </a:lnTo>
                      <a:lnTo>
                        <a:pt x="989" y="919"/>
                      </a:lnTo>
                      <a:lnTo>
                        <a:pt x="988" y="919"/>
                      </a:lnTo>
                      <a:lnTo>
                        <a:pt x="987" y="919"/>
                      </a:lnTo>
                      <a:lnTo>
                        <a:pt x="986" y="919"/>
                      </a:lnTo>
                      <a:lnTo>
                        <a:pt x="985" y="919"/>
                      </a:lnTo>
                      <a:lnTo>
                        <a:pt x="984" y="919"/>
                      </a:lnTo>
                      <a:lnTo>
                        <a:pt x="984" y="918"/>
                      </a:lnTo>
                      <a:lnTo>
                        <a:pt x="983" y="918"/>
                      </a:lnTo>
                      <a:lnTo>
                        <a:pt x="982" y="918"/>
                      </a:lnTo>
                      <a:lnTo>
                        <a:pt x="981" y="919"/>
                      </a:lnTo>
                      <a:lnTo>
                        <a:pt x="980" y="919"/>
                      </a:lnTo>
                      <a:lnTo>
                        <a:pt x="980" y="918"/>
                      </a:lnTo>
                      <a:lnTo>
                        <a:pt x="979" y="918"/>
                      </a:lnTo>
                      <a:lnTo>
                        <a:pt x="978" y="919"/>
                      </a:lnTo>
                      <a:lnTo>
                        <a:pt x="977" y="919"/>
                      </a:lnTo>
                      <a:lnTo>
                        <a:pt x="976" y="919"/>
                      </a:lnTo>
                      <a:lnTo>
                        <a:pt x="975" y="919"/>
                      </a:lnTo>
                      <a:lnTo>
                        <a:pt x="973" y="918"/>
                      </a:lnTo>
                      <a:lnTo>
                        <a:pt x="972" y="918"/>
                      </a:lnTo>
                      <a:lnTo>
                        <a:pt x="971" y="918"/>
                      </a:lnTo>
                      <a:lnTo>
                        <a:pt x="970" y="918"/>
                      </a:lnTo>
                      <a:lnTo>
                        <a:pt x="969" y="918"/>
                      </a:lnTo>
                      <a:lnTo>
                        <a:pt x="968" y="918"/>
                      </a:lnTo>
                      <a:lnTo>
                        <a:pt x="967" y="918"/>
                      </a:lnTo>
                      <a:lnTo>
                        <a:pt x="966" y="918"/>
                      </a:lnTo>
                      <a:lnTo>
                        <a:pt x="965" y="919"/>
                      </a:lnTo>
                      <a:lnTo>
                        <a:pt x="965" y="920"/>
                      </a:lnTo>
                      <a:lnTo>
                        <a:pt x="965" y="921"/>
                      </a:lnTo>
                      <a:lnTo>
                        <a:pt x="964" y="922"/>
                      </a:lnTo>
                      <a:lnTo>
                        <a:pt x="964" y="923"/>
                      </a:lnTo>
                      <a:lnTo>
                        <a:pt x="963" y="924"/>
                      </a:lnTo>
                      <a:lnTo>
                        <a:pt x="962" y="925"/>
                      </a:lnTo>
                      <a:lnTo>
                        <a:pt x="961" y="926"/>
                      </a:lnTo>
                      <a:lnTo>
                        <a:pt x="961" y="927"/>
                      </a:lnTo>
                      <a:lnTo>
                        <a:pt x="961" y="928"/>
                      </a:lnTo>
                      <a:lnTo>
                        <a:pt x="960" y="929"/>
                      </a:lnTo>
                      <a:lnTo>
                        <a:pt x="959" y="930"/>
                      </a:lnTo>
                      <a:lnTo>
                        <a:pt x="958" y="931"/>
                      </a:lnTo>
                      <a:lnTo>
                        <a:pt x="958" y="933"/>
                      </a:lnTo>
                      <a:lnTo>
                        <a:pt x="957" y="933"/>
                      </a:lnTo>
                      <a:lnTo>
                        <a:pt x="957" y="934"/>
                      </a:lnTo>
                      <a:lnTo>
                        <a:pt x="957" y="935"/>
                      </a:lnTo>
                      <a:lnTo>
                        <a:pt x="957" y="937"/>
                      </a:lnTo>
                      <a:lnTo>
                        <a:pt x="956" y="937"/>
                      </a:lnTo>
                      <a:lnTo>
                        <a:pt x="955" y="938"/>
                      </a:lnTo>
                      <a:lnTo>
                        <a:pt x="954" y="938"/>
                      </a:lnTo>
                      <a:lnTo>
                        <a:pt x="953" y="938"/>
                      </a:lnTo>
                      <a:lnTo>
                        <a:pt x="952" y="939"/>
                      </a:lnTo>
                      <a:lnTo>
                        <a:pt x="952" y="940"/>
                      </a:lnTo>
                      <a:lnTo>
                        <a:pt x="951" y="940"/>
                      </a:lnTo>
                      <a:lnTo>
                        <a:pt x="950" y="939"/>
                      </a:lnTo>
                      <a:lnTo>
                        <a:pt x="949" y="939"/>
                      </a:lnTo>
                      <a:lnTo>
                        <a:pt x="948" y="940"/>
                      </a:lnTo>
                      <a:lnTo>
                        <a:pt x="947" y="940"/>
                      </a:lnTo>
                      <a:lnTo>
                        <a:pt x="946" y="940"/>
                      </a:lnTo>
                      <a:lnTo>
                        <a:pt x="945" y="941"/>
                      </a:lnTo>
                      <a:lnTo>
                        <a:pt x="944" y="941"/>
                      </a:lnTo>
                      <a:lnTo>
                        <a:pt x="943" y="942"/>
                      </a:lnTo>
                      <a:lnTo>
                        <a:pt x="942" y="942"/>
                      </a:lnTo>
                      <a:lnTo>
                        <a:pt x="941" y="942"/>
                      </a:lnTo>
                      <a:lnTo>
                        <a:pt x="941" y="943"/>
                      </a:lnTo>
                      <a:lnTo>
                        <a:pt x="940" y="943"/>
                      </a:lnTo>
                      <a:lnTo>
                        <a:pt x="939" y="944"/>
                      </a:lnTo>
                      <a:lnTo>
                        <a:pt x="938" y="944"/>
                      </a:lnTo>
                      <a:lnTo>
                        <a:pt x="938" y="943"/>
                      </a:lnTo>
                      <a:lnTo>
                        <a:pt x="937" y="943"/>
                      </a:lnTo>
                      <a:lnTo>
                        <a:pt x="936" y="943"/>
                      </a:lnTo>
                      <a:lnTo>
                        <a:pt x="936" y="944"/>
                      </a:lnTo>
                      <a:lnTo>
                        <a:pt x="936" y="945"/>
                      </a:lnTo>
                      <a:lnTo>
                        <a:pt x="935" y="946"/>
                      </a:lnTo>
                      <a:lnTo>
                        <a:pt x="934" y="946"/>
                      </a:lnTo>
                      <a:lnTo>
                        <a:pt x="934" y="947"/>
                      </a:lnTo>
                      <a:lnTo>
                        <a:pt x="934" y="948"/>
                      </a:lnTo>
                      <a:lnTo>
                        <a:pt x="933" y="948"/>
                      </a:lnTo>
                      <a:lnTo>
                        <a:pt x="933" y="949"/>
                      </a:lnTo>
                      <a:lnTo>
                        <a:pt x="934" y="950"/>
                      </a:lnTo>
                      <a:lnTo>
                        <a:pt x="934" y="951"/>
                      </a:lnTo>
                      <a:lnTo>
                        <a:pt x="934" y="952"/>
                      </a:lnTo>
                      <a:lnTo>
                        <a:pt x="933" y="952"/>
                      </a:lnTo>
                      <a:lnTo>
                        <a:pt x="933" y="953"/>
                      </a:lnTo>
                      <a:lnTo>
                        <a:pt x="932" y="952"/>
                      </a:lnTo>
                      <a:lnTo>
                        <a:pt x="931" y="953"/>
                      </a:lnTo>
                      <a:lnTo>
                        <a:pt x="932" y="954"/>
                      </a:lnTo>
                      <a:lnTo>
                        <a:pt x="932" y="955"/>
                      </a:lnTo>
                      <a:lnTo>
                        <a:pt x="933" y="955"/>
                      </a:lnTo>
                      <a:lnTo>
                        <a:pt x="934" y="956"/>
                      </a:lnTo>
                      <a:lnTo>
                        <a:pt x="933" y="956"/>
                      </a:lnTo>
                      <a:lnTo>
                        <a:pt x="933" y="957"/>
                      </a:lnTo>
                      <a:lnTo>
                        <a:pt x="932" y="957"/>
                      </a:lnTo>
                      <a:lnTo>
                        <a:pt x="932" y="956"/>
                      </a:lnTo>
                      <a:lnTo>
                        <a:pt x="931" y="955"/>
                      </a:lnTo>
                      <a:lnTo>
                        <a:pt x="930" y="955"/>
                      </a:lnTo>
                      <a:lnTo>
                        <a:pt x="930" y="956"/>
                      </a:lnTo>
                      <a:lnTo>
                        <a:pt x="930" y="957"/>
                      </a:lnTo>
                      <a:lnTo>
                        <a:pt x="929" y="957"/>
                      </a:lnTo>
                      <a:lnTo>
                        <a:pt x="927" y="957"/>
                      </a:lnTo>
                      <a:lnTo>
                        <a:pt x="926" y="958"/>
                      </a:lnTo>
                      <a:lnTo>
                        <a:pt x="926" y="959"/>
                      </a:lnTo>
                      <a:lnTo>
                        <a:pt x="925" y="959"/>
                      </a:lnTo>
                      <a:lnTo>
                        <a:pt x="925" y="958"/>
                      </a:lnTo>
                      <a:lnTo>
                        <a:pt x="924" y="958"/>
                      </a:lnTo>
                      <a:lnTo>
                        <a:pt x="923" y="958"/>
                      </a:lnTo>
                      <a:lnTo>
                        <a:pt x="922" y="958"/>
                      </a:lnTo>
                      <a:lnTo>
                        <a:pt x="921" y="958"/>
                      </a:lnTo>
                      <a:lnTo>
                        <a:pt x="921" y="959"/>
                      </a:lnTo>
                      <a:lnTo>
                        <a:pt x="920" y="959"/>
                      </a:lnTo>
                      <a:lnTo>
                        <a:pt x="920" y="960"/>
                      </a:lnTo>
                      <a:lnTo>
                        <a:pt x="919" y="960"/>
                      </a:lnTo>
                      <a:lnTo>
                        <a:pt x="919" y="961"/>
                      </a:lnTo>
                      <a:lnTo>
                        <a:pt x="919" y="962"/>
                      </a:lnTo>
                      <a:lnTo>
                        <a:pt x="919" y="963"/>
                      </a:lnTo>
                      <a:lnTo>
                        <a:pt x="919" y="964"/>
                      </a:lnTo>
                      <a:lnTo>
                        <a:pt x="918" y="965"/>
                      </a:lnTo>
                      <a:lnTo>
                        <a:pt x="918" y="966"/>
                      </a:lnTo>
                      <a:lnTo>
                        <a:pt x="919" y="966"/>
                      </a:lnTo>
                      <a:lnTo>
                        <a:pt x="918" y="967"/>
                      </a:lnTo>
                      <a:lnTo>
                        <a:pt x="919" y="967"/>
                      </a:lnTo>
                      <a:lnTo>
                        <a:pt x="919" y="968"/>
                      </a:lnTo>
                      <a:lnTo>
                        <a:pt x="920" y="968"/>
                      </a:lnTo>
                      <a:lnTo>
                        <a:pt x="919" y="969"/>
                      </a:lnTo>
                      <a:lnTo>
                        <a:pt x="918" y="970"/>
                      </a:lnTo>
                      <a:lnTo>
                        <a:pt x="920" y="972"/>
                      </a:lnTo>
                      <a:lnTo>
                        <a:pt x="922" y="971"/>
                      </a:lnTo>
                      <a:lnTo>
                        <a:pt x="923" y="972"/>
                      </a:lnTo>
                      <a:lnTo>
                        <a:pt x="923" y="973"/>
                      </a:lnTo>
                      <a:lnTo>
                        <a:pt x="923" y="974"/>
                      </a:lnTo>
                      <a:lnTo>
                        <a:pt x="923" y="975"/>
                      </a:lnTo>
                      <a:lnTo>
                        <a:pt x="924" y="975"/>
                      </a:lnTo>
                      <a:lnTo>
                        <a:pt x="925" y="975"/>
                      </a:lnTo>
                      <a:lnTo>
                        <a:pt x="925" y="976"/>
                      </a:lnTo>
                      <a:lnTo>
                        <a:pt x="926" y="976"/>
                      </a:lnTo>
                      <a:lnTo>
                        <a:pt x="925" y="977"/>
                      </a:lnTo>
                      <a:lnTo>
                        <a:pt x="925" y="978"/>
                      </a:lnTo>
                      <a:lnTo>
                        <a:pt x="925" y="977"/>
                      </a:lnTo>
                      <a:lnTo>
                        <a:pt x="926" y="977"/>
                      </a:lnTo>
                      <a:lnTo>
                        <a:pt x="927" y="977"/>
                      </a:lnTo>
                      <a:lnTo>
                        <a:pt x="927" y="978"/>
                      </a:lnTo>
                      <a:lnTo>
                        <a:pt x="926" y="978"/>
                      </a:lnTo>
                      <a:lnTo>
                        <a:pt x="926" y="979"/>
                      </a:lnTo>
                      <a:lnTo>
                        <a:pt x="927" y="979"/>
                      </a:lnTo>
                      <a:lnTo>
                        <a:pt x="926" y="979"/>
                      </a:lnTo>
                      <a:lnTo>
                        <a:pt x="927" y="980"/>
                      </a:lnTo>
                      <a:lnTo>
                        <a:pt x="926" y="981"/>
                      </a:lnTo>
                      <a:lnTo>
                        <a:pt x="926" y="982"/>
                      </a:lnTo>
                      <a:lnTo>
                        <a:pt x="925" y="982"/>
                      </a:lnTo>
                      <a:lnTo>
                        <a:pt x="924" y="982"/>
                      </a:lnTo>
                      <a:lnTo>
                        <a:pt x="924" y="981"/>
                      </a:lnTo>
                      <a:lnTo>
                        <a:pt x="923" y="981"/>
                      </a:lnTo>
                      <a:lnTo>
                        <a:pt x="923" y="982"/>
                      </a:lnTo>
                      <a:lnTo>
                        <a:pt x="923" y="983"/>
                      </a:lnTo>
                      <a:lnTo>
                        <a:pt x="924" y="983"/>
                      </a:lnTo>
                      <a:lnTo>
                        <a:pt x="924" y="984"/>
                      </a:lnTo>
                      <a:lnTo>
                        <a:pt x="924" y="985"/>
                      </a:lnTo>
                      <a:lnTo>
                        <a:pt x="923" y="985"/>
                      </a:lnTo>
                      <a:lnTo>
                        <a:pt x="923" y="987"/>
                      </a:lnTo>
                      <a:lnTo>
                        <a:pt x="923" y="986"/>
                      </a:lnTo>
                      <a:lnTo>
                        <a:pt x="922" y="986"/>
                      </a:lnTo>
                      <a:lnTo>
                        <a:pt x="922" y="987"/>
                      </a:lnTo>
                      <a:lnTo>
                        <a:pt x="922" y="988"/>
                      </a:lnTo>
                      <a:lnTo>
                        <a:pt x="921" y="988"/>
                      </a:lnTo>
                      <a:lnTo>
                        <a:pt x="920" y="986"/>
                      </a:lnTo>
                      <a:lnTo>
                        <a:pt x="920" y="987"/>
                      </a:lnTo>
                      <a:lnTo>
                        <a:pt x="920" y="988"/>
                      </a:lnTo>
                      <a:lnTo>
                        <a:pt x="921" y="989"/>
                      </a:lnTo>
                      <a:lnTo>
                        <a:pt x="920" y="989"/>
                      </a:lnTo>
                      <a:lnTo>
                        <a:pt x="920" y="988"/>
                      </a:lnTo>
                      <a:lnTo>
                        <a:pt x="919" y="988"/>
                      </a:lnTo>
                      <a:lnTo>
                        <a:pt x="919" y="989"/>
                      </a:lnTo>
                      <a:lnTo>
                        <a:pt x="920" y="990"/>
                      </a:lnTo>
                      <a:lnTo>
                        <a:pt x="919" y="990"/>
                      </a:lnTo>
                      <a:lnTo>
                        <a:pt x="918" y="990"/>
                      </a:lnTo>
                      <a:lnTo>
                        <a:pt x="917" y="990"/>
                      </a:lnTo>
                      <a:lnTo>
                        <a:pt x="917" y="988"/>
                      </a:lnTo>
                      <a:lnTo>
                        <a:pt x="916" y="988"/>
                      </a:lnTo>
                      <a:lnTo>
                        <a:pt x="916" y="989"/>
                      </a:lnTo>
                      <a:lnTo>
                        <a:pt x="916" y="990"/>
                      </a:lnTo>
                      <a:lnTo>
                        <a:pt x="916" y="991"/>
                      </a:lnTo>
                      <a:lnTo>
                        <a:pt x="915" y="991"/>
                      </a:lnTo>
                      <a:lnTo>
                        <a:pt x="914" y="990"/>
                      </a:lnTo>
                      <a:lnTo>
                        <a:pt x="913" y="990"/>
                      </a:lnTo>
                      <a:lnTo>
                        <a:pt x="912" y="990"/>
                      </a:lnTo>
                      <a:lnTo>
                        <a:pt x="913" y="991"/>
                      </a:lnTo>
                      <a:lnTo>
                        <a:pt x="912" y="992"/>
                      </a:lnTo>
                      <a:lnTo>
                        <a:pt x="913" y="993"/>
                      </a:lnTo>
                      <a:lnTo>
                        <a:pt x="914" y="993"/>
                      </a:lnTo>
                      <a:lnTo>
                        <a:pt x="914" y="994"/>
                      </a:lnTo>
                      <a:lnTo>
                        <a:pt x="915" y="995"/>
                      </a:lnTo>
                      <a:lnTo>
                        <a:pt x="915" y="996"/>
                      </a:lnTo>
                      <a:lnTo>
                        <a:pt x="914" y="996"/>
                      </a:lnTo>
                      <a:lnTo>
                        <a:pt x="913" y="996"/>
                      </a:lnTo>
                      <a:lnTo>
                        <a:pt x="913" y="995"/>
                      </a:lnTo>
                      <a:lnTo>
                        <a:pt x="912" y="995"/>
                      </a:lnTo>
                      <a:lnTo>
                        <a:pt x="912" y="994"/>
                      </a:lnTo>
                      <a:lnTo>
                        <a:pt x="912" y="995"/>
                      </a:lnTo>
                      <a:lnTo>
                        <a:pt x="911" y="995"/>
                      </a:lnTo>
                      <a:lnTo>
                        <a:pt x="912" y="996"/>
                      </a:lnTo>
                      <a:lnTo>
                        <a:pt x="912" y="997"/>
                      </a:lnTo>
                      <a:lnTo>
                        <a:pt x="911" y="997"/>
                      </a:lnTo>
                      <a:lnTo>
                        <a:pt x="911" y="998"/>
                      </a:lnTo>
                      <a:lnTo>
                        <a:pt x="910" y="998"/>
                      </a:lnTo>
                      <a:lnTo>
                        <a:pt x="909" y="998"/>
                      </a:lnTo>
                      <a:lnTo>
                        <a:pt x="909" y="999"/>
                      </a:lnTo>
                      <a:lnTo>
                        <a:pt x="910" y="999"/>
                      </a:lnTo>
                      <a:lnTo>
                        <a:pt x="911" y="999"/>
                      </a:lnTo>
                      <a:lnTo>
                        <a:pt x="910" y="999"/>
                      </a:lnTo>
                      <a:lnTo>
                        <a:pt x="910" y="1000"/>
                      </a:lnTo>
                      <a:lnTo>
                        <a:pt x="910" y="1001"/>
                      </a:lnTo>
                      <a:lnTo>
                        <a:pt x="910" y="1002"/>
                      </a:lnTo>
                      <a:lnTo>
                        <a:pt x="910" y="1003"/>
                      </a:lnTo>
                      <a:lnTo>
                        <a:pt x="909" y="1002"/>
                      </a:lnTo>
                      <a:lnTo>
                        <a:pt x="908" y="1003"/>
                      </a:lnTo>
                      <a:lnTo>
                        <a:pt x="907" y="1003"/>
                      </a:lnTo>
                      <a:lnTo>
                        <a:pt x="907" y="1004"/>
                      </a:lnTo>
                      <a:lnTo>
                        <a:pt x="907" y="1005"/>
                      </a:lnTo>
                      <a:lnTo>
                        <a:pt x="907" y="1006"/>
                      </a:lnTo>
                      <a:lnTo>
                        <a:pt x="906" y="1006"/>
                      </a:lnTo>
                      <a:lnTo>
                        <a:pt x="906" y="1007"/>
                      </a:lnTo>
                      <a:lnTo>
                        <a:pt x="905" y="1007"/>
                      </a:lnTo>
                      <a:lnTo>
                        <a:pt x="905" y="1006"/>
                      </a:lnTo>
                      <a:lnTo>
                        <a:pt x="904" y="1006"/>
                      </a:lnTo>
                      <a:lnTo>
                        <a:pt x="904" y="1007"/>
                      </a:lnTo>
                      <a:lnTo>
                        <a:pt x="903" y="1008"/>
                      </a:lnTo>
                      <a:lnTo>
                        <a:pt x="903" y="1009"/>
                      </a:lnTo>
                      <a:lnTo>
                        <a:pt x="902" y="1009"/>
                      </a:lnTo>
                      <a:lnTo>
                        <a:pt x="901" y="1009"/>
                      </a:lnTo>
                      <a:lnTo>
                        <a:pt x="900" y="1009"/>
                      </a:lnTo>
                      <a:lnTo>
                        <a:pt x="899" y="1009"/>
                      </a:lnTo>
                      <a:lnTo>
                        <a:pt x="899" y="1010"/>
                      </a:lnTo>
                      <a:lnTo>
                        <a:pt x="898" y="1010"/>
                      </a:lnTo>
                      <a:lnTo>
                        <a:pt x="897" y="1009"/>
                      </a:lnTo>
                      <a:lnTo>
                        <a:pt x="897" y="1010"/>
                      </a:lnTo>
                      <a:lnTo>
                        <a:pt x="896" y="1010"/>
                      </a:lnTo>
                      <a:lnTo>
                        <a:pt x="897" y="1011"/>
                      </a:lnTo>
                      <a:lnTo>
                        <a:pt x="896" y="1011"/>
                      </a:lnTo>
                      <a:lnTo>
                        <a:pt x="895" y="1011"/>
                      </a:lnTo>
                      <a:lnTo>
                        <a:pt x="895" y="1012"/>
                      </a:lnTo>
                      <a:lnTo>
                        <a:pt x="895" y="1013"/>
                      </a:lnTo>
                      <a:lnTo>
                        <a:pt x="894" y="1013"/>
                      </a:lnTo>
                      <a:lnTo>
                        <a:pt x="893" y="1014"/>
                      </a:lnTo>
                      <a:lnTo>
                        <a:pt x="892" y="1014"/>
                      </a:lnTo>
                      <a:lnTo>
                        <a:pt x="892" y="1013"/>
                      </a:lnTo>
                      <a:lnTo>
                        <a:pt x="893" y="1013"/>
                      </a:lnTo>
                      <a:lnTo>
                        <a:pt x="893" y="1012"/>
                      </a:lnTo>
                      <a:lnTo>
                        <a:pt x="892" y="1012"/>
                      </a:lnTo>
                      <a:lnTo>
                        <a:pt x="892" y="1013"/>
                      </a:lnTo>
                      <a:lnTo>
                        <a:pt x="891" y="1013"/>
                      </a:lnTo>
                      <a:lnTo>
                        <a:pt x="892" y="1014"/>
                      </a:lnTo>
                      <a:lnTo>
                        <a:pt x="892" y="1015"/>
                      </a:lnTo>
                      <a:lnTo>
                        <a:pt x="892" y="1016"/>
                      </a:lnTo>
                      <a:lnTo>
                        <a:pt x="891" y="1016"/>
                      </a:lnTo>
                      <a:lnTo>
                        <a:pt x="890" y="1016"/>
                      </a:lnTo>
                      <a:lnTo>
                        <a:pt x="890" y="1017"/>
                      </a:lnTo>
                      <a:lnTo>
                        <a:pt x="891" y="1017"/>
                      </a:lnTo>
                      <a:lnTo>
                        <a:pt x="891" y="1018"/>
                      </a:lnTo>
                      <a:lnTo>
                        <a:pt x="890" y="1018"/>
                      </a:lnTo>
                      <a:lnTo>
                        <a:pt x="890" y="1017"/>
                      </a:lnTo>
                      <a:lnTo>
                        <a:pt x="889" y="1017"/>
                      </a:lnTo>
                      <a:lnTo>
                        <a:pt x="890" y="1017"/>
                      </a:lnTo>
                      <a:lnTo>
                        <a:pt x="890" y="1018"/>
                      </a:lnTo>
                      <a:lnTo>
                        <a:pt x="889" y="1018"/>
                      </a:lnTo>
                      <a:lnTo>
                        <a:pt x="888" y="1018"/>
                      </a:lnTo>
                      <a:lnTo>
                        <a:pt x="889" y="1018"/>
                      </a:lnTo>
                      <a:lnTo>
                        <a:pt x="889" y="1019"/>
                      </a:lnTo>
                      <a:lnTo>
                        <a:pt x="888" y="1019"/>
                      </a:lnTo>
                      <a:lnTo>
                        <a:pt x="887" y="1018"/>
                      </a:lnTo>
                      <a:lnTo>
                        <a:pt x="886" y="1019"/>
                      </a:lnTo>
                      <a:lnTo>
                        <a:pt x="886" y="1018"/>
                      </a:lnTo>
                      <a:lnTo>
                        <a:pt x="885" y="1018"/>
                      </a:lnTo>
                      <a:lnTo>
                        <a:pt x="884" y="1018"/>
                      </a:lnTo>
                      <a:lnTo>
                        <a:pt x="883" y="1018"/>
                      </a:lnTo>
                      <a:lnTo>
                        <a:pt x="884" y="1019"/>
                      </a:lnTo>
                      <a:lnTo>
                        <a:pt x="883" y="1019"/>
                      </a:lnTo>
                      <a:lnTo>
                        <a:pt x="883" y="1020"/>
                      </a:lnTo>
                      <a:lnTo>
                        <a:pt x="884" y="1020"/>
                      </a:lnTo>
                      <a:lnTo>
                        <a:pt x="883" y="1020"/>
                      </a:lnTo>
                      <a:lnTo>
                        <a:pt x="883" y="1021"/>
                      </a:lnTo>
                      <a:lnTo>
                        <a:pt x="883" y="1022"/>
                      </a:lnTo>
                      <a:lnTo>
                        <a:pt x="882" y="1022"/>
                      </a:lnTo>
                      <a:lnTo>
                        <a:pt x="882" y="1023"/>
                      </a:lnTo>
                      <a:lnTo>
                        <a:pt x="881" y="1023"/>
                      </a:lnTo>
                      <a:lnTo>
                        <a:pt x="881" y="1024"/>
                      </a:lnTo>
                      <a:lnTo>
                        <a:pt x="881" y="1025"/>
                      </a:lnTo>
                      <a:lnTo>
                        <a:pt x="881" y="1026"/>
                      </a:lnTo>
                      <a:lnTo>
                        <a:pt x="881" y="1027"/>
                      </a:lnTo>
                      <a:lnTo>
                        <a:pt x="880" y="1027"/>
                      </a:lnTo>
                      <a:lnTo>
                        <a:pt x="880" y="1028"/>
                      </a:lnTo>
                      <a:lnTo>
                        <a:pt x="880" y="1029"/>
                      </a:lnTo>
                      <a:lnTo>
                        <a:pt x="879" y="1029"/>
                      </a:lnTo>
                      <a:lnTo>
                        <a:pt x="879" y="1028"/>
                      </a:lnTo>
                      <a:lnTo>
                        <a:pt x="879" y="1030"/>
                      </a:lnTo>
                      <a:lnTo>
                        <a:pt x="879" y="1031"/>
                      </a:lnTo>
                      <a:lnTo>
                        <a:pt x="879" y="1032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4"/>
                      </a:lnTo>
                      <a:lnTo>
                        <a:pt x="878" y="1034"/>
                      </a:lnTo>
                      <a:lnTo>
                        <a:pt x="879" y="1034"/>
                      </a:lnTo>
                      <a:lnTo>
                        <a:pt x="878" y="1035"/>
                      </a:lnTo>
                      <a:lnTo>
                        <a:pt x="878" y="1034"/>
                      </a:lnTo>
                      <a:lnTo>
                        <a:pt x="878" y="1035"/>
                      </a:lnTo>
                      <a:lnTo>
                        <a:pt x="878" y="1036"/>
                      </a:lnTo>
                      <a:lnTo>
                        <a:pt x="877" y="1035"/>
                      </a:lnTo>
                      <a:lnTo>
                        <a:pt x="877" y="1036"/>
                      </a:lnTo>
                      <a:lnTo>
                        <a:pt x="877" y="1037"/>
                      </a:lnTo>
                      <a:lnTo>
                        <a:pt x="877" y="1038"/>
                      </a:lnTo>
                      <a:lnTo>
                        <a:pt x="877" y="1037"/>
                      </a:lnTo>
                      <a:lnTo>
                        <a:pt x="878" y="1037"/>
                      </a:lnTo>
                      <a:lnTo>
                        <a:pt x="878" y="1038"/>
                      </a:lnTo>
                      <a:lnTo>
                        <a:pt x="877" y="1038"/>
                      </a:lnTo>
                      <a:lnTo>
                        <a:pt x="877" y="1039"/>
                      </a:lnTo>
                      <a:lnTo>
                        <a:pt x="878" y="1038"/>
                      </a:lnTo>
                      <a:lnTo>
                        <a:pt x="878" y="1039"/>
                      </a:lnTo>
                      <a:lnTo>
                        <a:pt x="878" y="1040"/>
                      </a:lnTo>
                      <a:lnTo>
                        <a:pt x="878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6" y="1041"/>
                      </a:lnTo>
                      <a:lnTo>
                        <a:pt x="876" y="1042"/>
                      </a:lnTo>
                      <a:lnTo>
                        <a:pt x="875" y="1041"/>
                      </a:lnTo>
                      <a:lnTo>
                        <a:pt x="875" y="1042"/>
                      </a:lnTo>
                      <a:lnTo>
                        <a:pt x="875" y="1043"/>
                      </a:lnTo>
                      <a:lnTo>
                        <a:pt x="874" y="1043"/>
                      </a:lnTo>
                      <a:lnTo>
                        <a:pt x="874" y="1044"/>
                      </a:lnTo>
                      <a:lnTo>
                        <a:pt x="873" y="1043"/>
                      </a:lnTo>
                      <a:lnTo>
                        <a:pt x="873" y="1044"/>
                      </a:lnTo>
                      <a:lnTo>
                        <a:pt x="872" y="1044"/>
                      </a:lnTo>
                      <a:lnTo>
                        <a:pt x="872" y="1045"/>
                      </a:lnTo>
                      <a:lnTo>
                        <a:pt x="872" y="1046"/>
                      </a:lnTo>
                      <a:lnTo>
                        <a:pt x="871" y="1047"/>
                      </a:lnTo>
                      <a:lnTo>
                        <a:pt x="870" y="1047"/>
                      </a:lnTo>
                      <a:lnTo>
                        <a:pt x="871" y="1048"/>
                      </a:lnTo>
                      <a:lnTo>
                        <a:pt x="870" y="1049"/>
                      </a:lnTo>
                      <a:lnTo>
                        <a:pt x="869" y="1049"/>
                      </a:lnTo>
                      <a:lnTo>
                        <a:pt x="869" y="1050"/>
                      </a:lnTo>
                      <a:lnTo>
                        <a:pt x="868" y="1050"/>
                      </a:lnTo>
                      <a:lnTo>
                        <a:pt x="868" y="1051"/>
                      </a:lnTo>
                      <a:lnTo>
                        <a:pt x="868" y="1052"/>
                      </a:lnTo>
                      <a:lnTo>
                        <a:pt x="867" y="1053"/>
                      </a:lnTo>
                      <a:lnTo>
                        <a:pt x="867" y="1054"/>
                      </a:lnTo>
                      <a:lnTo>
                        <a:pt x="867" y="1055"/>
                      </a:lnTo>
                      <a:lnTo>
                        <a:pt x="866" y="1055"/>
                      </a:lnTo>
                      <a:lnTo>
                        <a:pt x="866" y="1057"/>
                      </a:lnTo>
                      <a:lnTo>
                        <a:pt x="865" y="1058"/>
                      </a:lnTo>
                      <a:lnTo>
                        <a:pt x="865" y="1059"/>
                      </a:lnTo>
                      <a:lnTo>
                        <a:pt x="864" y="1059"/>
                      </a:lnTo>
                      <a:lnTo>
                        <a:pt x="863" y="1059"/>
                      </a:lnTo>
                      <a:lnTo>
                        <a:pt x="863" y="1060"/>
                      </a:lnTo>
                      <a:lnTo>
                        <a:pt x="863" y="1061"/>
                      </a:lnTo>
                      <a:lnTo>
                        <a:pt x="863" y="1062"/>
                      </a:lnTo>
                      <a:lnTo>
                        <a:pt x="862" y="1062"/>
                      </a:lnTo>
                      <a:lnTo>
                        <a:pt x="862" y="1063"/>
                      </a:lnTo>
                      <a:lnTo>
                        <a:pt x="861" y="1063"/>
                      </a:lnTo>
                      <a:lnTo>
                        <a:pt x="861" y="1064"/>
                      </a:lnTo>
                      <a:lnTo>
                        <a:pt x="862" y="1065"/>
                      </a:lnTo>
                      <a:lnTo>
                        <a:pt x="861" y="1065"/>
                      </a:lnTo>
                      <a:lnTo>
                        <a:pt x="862" y="1065"/>
                      </a:lnTo>
                      <a:lnTo>
                        <a:pt x="861" y="1066"/>
                      </a:lnTo>
                      <a:lnTo>
                        <a:pt x="861" y="1067"/>
                      </a:lnTo>
                      <a:lnTo>
                        <a:pt x="862" y="1067"/>
                      </a:lnTo>
                      <a:lnTo>
                        <a:pt x="862" y="1068"/>
                      </a:lnTo>
                      <a:lnTo>
                        <a:pt x="863" y="1068"/>
                      </a:lnTo>
                      <a:lnTo>
                        <a:pt x="862" y="1069"/>
                      </a:lnTo>
                      <a:lnTo>
                        <a:pt x="863" y="1069"/>
                      </a:lnTo>
                      <a:lnTo>
                        <a:pt x="862" y="1069"/>
                      </a:lnTo>
                      <a:lnTo>
                        <a:pt x="862" y="1070"/>
                      </a:lnTo>
                      <a:lnTo>
                        <a:pt x="863" y="1070"/>
                      </a:lnTo>
                      <a:lnTo>
                        <a:pt x="863" y="1071"/>
                      </a:lnTo>
                      <a:lnTo>
                        <a:pt x="862" y="1071"/>
                      </a:lnTo>
                      <a:lnTo>
                        <a:pt x="863" y="1072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4"/>
                      </a:lnTo>
                      <a:lnTo>
                        <a:pt x="861" y="1073"/>
                      </a:lnTo>
                      <a:lnTo>
                        <a:pt x="861" y="1074"/>
                      </a:lnTo>
                      <a:lnTo>
                        <a:pt x="862" y="1074"/>
                      </a:lnTo>
                      <a:lnTo>
                        <a:pt x="861" y="1075"/>
                      </a:lnTo>
                      <a:lnTo>
                        <a:pt x="861" y="1076"/>
                      </a:lnTo>
                      <a:lnTo>
                        <a:pt x="860" y="1075"/>
                      </a:lnTo>
                      <a:lnTo>
                        <a:pt x="860" y="1076"/>
                      </a:lnTo>
                      <a:lnTo>
                        <a:pt x="860" y="1077"/>
                      </a:lnTo>
                      <a:lnTo>
                        <a:pt x="859" y="1077"/>
                      </a:lnTo>
                      <a:lnTo>
                        <a:pt x="860" y="1078"/>
                      </a:lnTo>
                      <a:lnTo>
                        <a:pt x="859" y="1077"/>
                      </a:lnTo>
                      <a:lnTo>
                        <a:pt x="859" y="1078"/>
                      </a:lnTo>
                      <a:lnTo>
                        <a:pt x="859" y="1079"/>
                      </a:lnTo>
                      <a:lnTo>
                        <a:pt x="860" y="1079"/>
                      </a:lnTo>
                      <a:lnTo>
                        <a:pt x="860" y="1080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59" y="1082"/>
                      </a:lnTo>
                      <a:lnTo>
                        <a:pt x="859" y="1083"/>
                      </a:lnTo>
                      <a:lnTo>
                        <a:pt x="858" y="1083"/>
                      </a:lnTo>
                      <a:lnTo>
                        <a:pt x="858" y="1084"/>
                      </a:lnTo>
                      <a:lnTo>
                        <a:pt x="858" y="1085"/>
                      </a:lnTo>
                      <a:lnTo>
                        <a:pt x="858" y="1086"/>
                      </a:lnTo>
                      <a:lnTo>
                        <a:pt x="858" y="1087"/>
                      </a:lnTo>
                      <a:lnTo>
                        <a:pt x="857" y="1087"/>
                      </a:lnTo>
                      <a:lnTo>
                        <a:pt x="858" y="1087"/>
                      </a:lnTo>
                      <a:lnTo>
                        <a:pt x="857" y="1088"/>
                      </a:lnTo>
                      <a:lnTo>
                        <a:pt x="858" y="1088"/>
                      </a:lnTo>
                      <a:lnTo>
                        <a:pt x="857" y="1088"/>
                      </a:lnTo>
                      <a:lnTo>
                        <a:pt x="857" y="1089"/>
                      </a:lnTo>
                      <a:lnTo>
                        <a:pt x="858" y="1089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1"/>
                      </a:lnTo>
                      <a:lnTo>
                        <a:pt x="858" y="1092"/>
                      </a:lnTo>
                      <a:lnTo>
                        <a:pt x="858" y="1093"/>
                      </a:lnTo>
                      <a:lnTo>
                        <a:pt x="858" y="1094"/>
                      </a:lnTo>
                      <a:lnTo>
                        <a:pt x="857" y="1095"/>
                      </a:lnTo>
                      <a:lnTo>
                        <a:pt x="858" y="1095"/>
                      </a:lnTo>
                      <a:lnTo>
                        <a:pt x="857" y="1095"/>
                      </a:lnTo>
                      <a:lnTo>
                        <a:pt x="857" y="1096"/>
                      </a:lnTo>
                      <a:lnTo>
                        <a:pt x="857" y="1097"/>
                      </a:lnTo>
                      <a:lnTo>
                        <a:pt x="856" y="1097"/>
                      </a:lnTo>
                      <a:lnTo>
                        <a:pt x="857" y="1098"/>
                      </a:lnTo>
                      <a:lnTo>
                        <a:pt x="856" y="1098"/>
                      </a:lnTo>
                      <a:lnTo>
                        <a:pt x="857" y="1099"/>
                      </a:lnTo>
                      <a:lnTo>
                        <a:pt x="856" y="1099"/>
                      </a:lnTo>
                      <a:lnTo>
                        <a:pt x="856" y="1100"/>
                      </a:lnTo>
                      <a:lnTo>
                        <a:pt x="856" y="1101"/>
                      </a:lnTo>
                      <a:lnTo>
                        <a:pt x="857" y="1101"/>
                      </a:lnTo>
                      <a:lnTo>
                        <a:pt x="857" y="1100"/>
                      </a:lnTo>
                      <a:lnTo>
                        <a:pt x="857" y="1101"/>
                      </a:lnTo>
                      <a:lnTo>
                        <a:pt x="857" y="1102"/>
                      </a:lnTo>
                      <a:lnTo>
                        <a:pt x="857" y="1103"/>
                      </a:lnTo>
                      <a:lnTo>
                        <a:pt x="857" y="1104"/>
                      </a:lnTo>
                      <a:lnTo>
                        <a:pt x="857" y="1105"/>
                      </a:lnTo>
                      <a:lnTo>
                        <a:pt x="857" y="1106"/>
                      </a:lnTo>
                      <a:lnTo>
                        <a:pt x="858" y="1107"/>
                      </a:lnTo>
                      <a:lnTo>
                        <a:pt x="857" y="1107"/>
                      </a:lnTo>
                      <a:lnTo>
                        <a:pt x="858" y="1107"/>
                      </a:lnTo>
                      <a:lnTo>
                        <a:pt x="858" y="1108"/>
                      </a:lnTo>
                      <a:lnTo>
                        <a:pt x="859" y="1108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1" y="1109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2" y="1111"/>
                      </a:lnTo>
                      <a:lnTo>
                        <a:pt x="862" y="1112"/>
                      </a:lnTo>
                      <a:lnTo>
                        <a:pt x="863" y="1111"/>
                      </a:lnTo>
                      <a:lnTo>
                        <a:pt x="863" y="1112"/>
                      </a:lnTo>
                      <a:lnTo>
                        <a:pt x="864" y="1112"/>
                      </a:lnTo>
                      <a:lnTo>
                        <a:pt x="863" y="1113"/>
                      </a:lnTo>
                      <a:lnTo>
                        <a:pt x="864" y="1113"/>
                      </a:lnTo>
                      <a:lnTo>
                        <a:pt x="864" y="1114"/>
                      </a:lnTo>
                      <a:lnTo>
                        <a:pt x="865" y="1114"/>
                      </a:lnTo>
                      <a:lnTo>
                        <a:pt x="865" y="1115"/>
                      </a:lnTo>
                      <a:lnTo>
                        <a:pt x="865" y="1116"/>
                      </a:lnTo>
                      <a:lnTo>
                        <a:pt x="865" y="1117"/>
                      </a:lnTo>
                      <a:lnTo>
                        <a:pt x="865" y="1118"/>
                      </a:lnTo>
                      <a:lnTo>
                        <a:pt x="866" y="1118"/>
                      </a:lnTo>
                      <a:lnTo>
                        <a:pt x="866" y="1119"/>
                      </a:lnTo>
                      <a:lnTo>
                        <a:pt x="866" y="1120"/>
                      </a:lnTo>
                      <a:lnTo>
                        <a:pt x="867" y="1120"/>
                      </a:lnTo>
                      <a:lnTo>
                        <a:pt x="867" y="1121"/>
                      </a:lnTo>
                      <a:lnTo>
                        <a:pt x="867" y="1122"/>
                      </a:lnTo>
                      <a:lnTo>
                        <a:pt x="867" y="1123"/>
                      </a:lnTo>
                      <a:lnTo>
                        <a:pt x="867" y="1124"/>
                      </a:lnTo>
                      <a:lnTo>
                        <a:pt x="866" y="1124"/>
                      </a:lnTo>
                      <a:lnTo>
                        <a:pt x="867" y="1125"/>
                      </a:lnTo>
                      <a:lnTo>
                        <a:pt x="867" y="1126"/>
                      </a:lnTo>
                      <a:lnTo>
                        <a:pt x="868" y="1126"/>
                      </a:lnTo>
                      <a:lnTo>
                        <a:pt x="867" y="1126"/>
                      </a:lnTo>
                      <a:lnTo>
                        <a:pt x="868" y="1127"/>
                      </a:lnTo>
                      <a:lnTo>
                        <a:pt x="868" y="1128"/>
                      </a:lnTo>
                      <a:lnTo>
                        <a:pt x="867" y="1128"/>
                      </a:lnTo>
                      <a:lnTo>
                        <a:pt x="867" y="1129"/>
                      </a:lnTo>
                      <a:lnTo>
                        <a:pt x="868" y="1130"/>
                      </a:lnTo>
                      <a:lnTo>
                        <a:pt x="869" y="1130"/>
                      </a:lnTo>
                      <a:lnTo>
                        <a:pt x="869" y="1131"/>
                      </a:lnTo>
                      <a:lnTo>
                        <a:pt x="870" y="1131"/>
                      </a:lnTo>
                      <a:lnTo>
                        <a:pt x="871" y="1132"/>
                      </a:lnTo>
                      <a:lnTo>
                        <a:pt x="871" y="1133"/>
                      </a:lnTo>
                      <a:lnTo>
                        <a:pt x="872" y="1134"/>
                      </a:lnTo>
                      <a:lnTo>
                        <a:pt x="873" y="1135"/>
                      </a:lnTo>
                      <a:lnTo>
                        <a:pt x="873" y="1137"/>
                      </a:lnTo>
                      <a:lnTo>
                        <a:pt x="873" y="1138"/>
                      </a:lnTo>
                      <a:lnTo>
                        <a:pt x="873" y="1139"/>
                      </a:lnTo>
                      <a:lnTo>
                        <a:pt x="873" y="1140"/>
                      </a:lnTo>
                      <a:lnTo>
                        <a:pt x="873" y="1141"/>
                      </a:lnTo>
                      <a:lnTo>
                        <a:pt x="873" y="1142"/>
                      </a:lnTo>
                      <a:lnTo>
                        <a:pt x="862" y="1142"/>
                      </a:lnTo>
                      <a:lnTo>
                        <a:pt x="861" y="1142"/>
                      </a:lnTo>
                      <a:lnTo>
                        <a:pt x="861" y="1141"/>
                      </a:lnTo>
                      <a:lnTo>
                        <a:pt x="860" y="1140"/>
                      </a:lnTo>
                      <a:lnTo>
                        <a:pt x="859" y="1140"/>
                      </a:lnTo>
                      <a:lnTo>
                        <a:pt x="858" y="1139"/>
                      </a:lnTo>
                      <a:lnTo>
                        <a:pt x="857" y="1139"/>
                      </a:lnTo>
                      <a:lnTo>
                        <a:pt x="856" y="1138"/>
                      </a:lnTo>
                      <a:lnTo>
                        <a:pt x="851" y="1137"/>
                      </a:lnTo>
                      <a:lnTo>
                        <a:pt x="850" y="1137"/>
                      </a:lnTo>
                      <a:lnTo>
                        <a:pt x="849" y="1137"/>
                      </a:lnTo>
                      <a:lnTo>
                        <a:pt x="848" y="1137"/>
                      </a:lnTo>
                      <a:lnTo>
                        <a:pt x="847" y="1137"/>
                      </a:lnTo>
                      <a:lnTo>
                        <a:pt x="847" y="1138"/>
                      </a:lnTo>
                      <a:lnTo>
                        <a:pt x="846" y="1138"/>
                      </a:lnTo>
                      <a:lnTo>
                        <a:pt x="845" y="1138"/>
                      </a:lnTo>
                      <a:lnTo>
                        <a:pt x="844" y="1138"/>
                      </a:lnTo>
                      <a:lnTo>
                        <a:pt x="843" y="1138"/>
                      </a:lnTo>
                      <a:lnTo>
                        <a:pt x="842" y="1138"/>
                      </a:lnTo>
                      <a:lnTo>
                        <a:pt x="840" y="1137"/>
                      </a:lnTo>
                      <a:lnTo>
                        <a:pt x="840" y="1136"/>
                      </a:lnTo>
                      <a:lnTo>
                        <a:pt x="839" y="1136"/>
                      </a:lnTo>
                      <a:lnTo>
                        <a:pt x="838" y="1136"/>
                      </a:lnTo>
                      <a:lnTo>
                        <a:pt x="838" y="1135"/>
                      </a:lnTo>
                      <a:lnTo>
                        <a:pt x="837" y="1135"/>
                      </a:lnTo>
                      <a:lnTo>
                        <a:pt x="837" y="1136"/>
                      </a:lnTo>
                      <a:lnTo>
                        <a:pt x="837" y="1135"/>
                      </a:lnTo>
                      <a:lnTo>
                        <a:pt x="836" y="1135"/>
                      </a:lnTo>
                      <a:lnTo>
                        <a:pt x="836" y="1136"/>
                      </a:lnTo>
                      <a:lnTo>
                        <a:pt x="835" y="1136"/>
                      </a:lnTo>
                      <a:lnTo>
                        <a:pt x="835" y="1137"/>
                      </a:lnTo>
                      <a:lnTo>
                        <a:pt x="834" y="1136"/>
                      </a:lnTo>
                      <a:lnTo>
                        <a:pt x="834" y="1137"/>
                      </a:lnTo>
                      <a:lnTo>
                        <a:pt x="834" y="1138"/>
                      </a:lnTo>
                      <a:lnTo>
                        <a:pt x="834" y="1139"/>
                      </a:lnTo>
                      <a:lnTo>
                        <a:pt x="833" y="1139"/>
                      </a:lnTo>
                      <a:lnTo>
                        <a:pt x="833" y="1140"/>
                      </a:lnTo>
                      <a:lnTo>
                        <a:pt x="832" y="1141"/>
                      </a:lnTo>
                      <a:lnTo>
                        <a:pt x="832" y="1140"/>
                      </a:lnTo>
                      <a:lnTo>
                        <a:pt x="832" y="1141"/>
                      </a:lnTo>
                      <a:lnTo>
                        <a:pt x="831" y="1141"/>
                      </a:lnTo>
                      <a:lnTo>
                        <a:pt x="830" y="1140"/>
                      </a:lnTo>
                      <a:lnTo>
                        <a:pt x="829" y="1140"/>
                      </a:lnTo>
                      <a:lnTo>
                        <a:pt x="829" y="1139"/>
                      </a:lnTo>
                      <a:lnTo>
                        <a:pt x="828" y="1139"/>
                      </a:lnTo>
                      <a:lnTo>
                        <a:pt x="827" y="1139"/>
                      </a:lnTo>
                      <a:lnTo>
                        <a:pt x="825" y="1138"/>
                      </a:lnTo>
                      <a:lnTo>
                        <a:pt x="824" y="1138"/>
                      </a:lnTo>
                      <a:lnTo>
                        <a:pt x="824" y="1137"/>
                      </a:lnTo>
                      <a:lnTo>
                        <a:pt x="823" y="1137"/>
                      </a:lnTo>
                      <a:lnTo>
                        <a:pt x="822" y="1138"/>
                      </a:lnTo>
                      <a:lnTo>
                        <a:pt x="822" y="1137"/>
                      </a:lnTo>
                      <a:lnTo>
                        <a:pt x="821" y="1137"/>
                      </a:lnTo>
                      <a:lnTo>
                        <a:pt x="821" y="1138"/>
                      </a:lnTo>
                      <a:lnTo>
                        <a:pt x="821" y="1137"/>
                      </a:lnTo>
                      <a:lnTo>
                        <a:pt x="820" y="1136"/>
                      </a:lnTo>
                      <a:lnTo>
                        <a:pt x="819" y="1136"/>
                      </a:lnTo>
                      <a:lnTo>
                        <a:pt x="819" y="1135"/>
                      </a:lnTo>
                      <a:lnTo>
                        <a:pt x="819" y="1134"/>
                      </a:lnTo>
                      <a:lnTo>
                        <a:pt x="818" y="1134"/>
                      </a:lnTo>
                      <a:lnTo>
                        <a:pt x="817" y="1134"/>
                      </a:lnTo>
                      <a:lnTo>
                        <a:pt x="816" y="1134"/>
                      </a:lnTo>
                      <a:lnTo>
                        <a:pt x="815" y="1134"/>
                      </a:lnTo>
                      <a:lnTo>
                        <a:pt x="815" y="1133"/>
                      </a:lnTo>
                      <a:lnTo>
                        <a:pt x="814" y="1134"/>
                      </a:lnTo>
                      <a:lnTo>
                        <a:pt x="813" y="1134"/>
                      </a:lnTo>
                      <a:lnTo>
                        <a:pt x="813" y="1135"/>
                      </a:lnTo>
                      <a:lnTo>
                        <a:pt x="812" y="1135"/>
                      </a:lnTo>
                      <a:lnTo>
                        <a:pt x="811" y="1136"/>
                      </a:lnTo>
                      <a:lnTo>
                        <a:pt x="810" y="1136"/>
                      </a:lnTo>
                      <a:lnTo>
                        <a:pt x="811" y="1137"/>
                      </a:lnTo>
                      <a:lnTo>
                        <a:pt x="810" y="1137"/>
                      </a:lnTo>
                      <a:lnTo>
                        <a:pt x="810" y="1136"/>
                      </a:lnTo>
                      <a:lnTo>
                        <a:pt x="809" y="1136"/>
                      </a:lnTo>
                      <a:lnTo>
                        <a:pt x="808" y="1136"/>
                      </a:lnTo>
                      <a:lnTo>
                        <a:pt x="808" y="1135"/>
                      </a:lnTo>
                      <a:lnTo>
                        <a:pt x="807" y="1136"/>
                      </a:lnTo>
                      <a:lnTo>
                        <a:pt x="807" y="1135"/>
                      </a:lnTo>
                      <a:lnTo>
                        <a:pt x="806" y="1135"/>
                      </a:lnTo>
                      <a:lnTo>
                        <a:pt x="805" y="1135"/>
                      </a:lnTo>
                      <a:lnTo>
                        <a:pt x="804" y="1135"/>
                      </a:lnTo>
                      <a:lnTo>
                        <a:pt x="803" y="1135"/>
                      </a:lnTo>
                      <a:lnTo>
                        <a:pt x="802" y="1136"/>
                      </a:lnTo>
                      <a:lnTo>
                        <a:pt x="802" y="1135"/>
                      </a:lnTo>
                      <a:lnTo>
                        <a:pt x="801" y="1135"/>
                      </a:lnTo>
                      <a:lnTo>
                        <a:pt x="801" y="1134"/>
                      </a:lnTo>
                      <a:lnTo>
                        <a:pt x="801" y="1133"/>
                      </a:lnTo>
                      <a:lnTo>
                        <a:pt x="800" y="1133"/>
                      </a:lnTo>
                      <a:lnTo>
                        <a:pt x="799" y="1133"/>
                      </a:lnTo>
                      <a:lnTo>
                        <a:pt x="799" y="1132"/>
                      </a:lnTo>
                      <a:lnTo>
                        <a:pt x="798" y="1132"/>
                      </a:lnTo>
                      <a:lnTo>
                        <a:pt x="798" y="1131"/>
                      </a:lnTo>
                      <a:lnTo>
                        <a:pt x="799" y="1131"/>
                      </a:lnTo>
                      <a:lnTo>
                        <a:pt x="798" y="1131"/>
                      </a:lnTo>
                      <a:lnTo>
                        <a:pt x="797" y="1131"/>
                      </a:lnTo>
                      <a:lnTo>
                        <a:pt x="797" y="1130"/>
                      </a:lnTo>
                      <a:lnTo>
                        <a:pt x="797" y="1129"/>
                      </a:lnTo>
                      <a:lnTo>
                        <a:pt x="796" y="1129"/>
                      </a:lnTo>
                      <a:lnTo>
                        <a:pt x="796" y="1130"/>
                      </a:lnTo>
                      <a:lnTo>
                        <a:pt x="796" y="1129"/>
                      </a:lnTo>
                      <a:lnTo>
                        <a:pt x="796" y="1128"/>
                      </a:lnTo>
                      <a:lnTo>
                        <a:pt x="796" y="1129"/>
                      </a:lnTo>
                      <a:lnTo>
                        <a:pt x="795" y="1129"/>
                      </a:lnTo>
                      <a:lnTo>
                        <a:pt x="795" y="1128"/>
                      </a:lnTo>
                      <a:lnTo>
                        <a:pt x="794" y="1127"/>
                      </a:lnTo>
                      <a:lnTo>
                        <a:pt x="793" y="1127"/>
                      </a:lnTo>
                      <a:lnTo>
                        <a:pt x="793" y="1126"/>
                      </a:lnTo>
                      <a:lnTo>
                        <a:pt x="792" y="1127"/>
                      </a:lnTo>
                      <a:lnTo>
                        <a:pt x="791" y="1126"/>
                      </a:lnTo>
                      <a:lnTo>
                        <a:pt x="790" y="1125"/>
                      </a:lnTo>
                      <a:lnTo>
                        <a:pt x="789" y="1126"/>
                      </a:lnTo>
                      <a:lnTo>
                        <a:pt x="790" y="1126"/>
                      </a:lnTo>
                      <a:lnTo>
                        <a:pt x="789" y="1126"/>
                      </a:lnTo>
                      <a:lnTo>
                        <a:pt x="788" y="1126"/>
                      </a:lnTo>
                      <a:lnTo>
                        <a:pt x="787" y="1127"/>
                      </a:lnTo>
                      <a:lnTo>
                        <a:pt x="787" y="1126"/>
                      </a:lnTo>
                      <a:lnTo>
                        <a:pt x="786" y="1126"/>
                      </a:lnTo>
                      <a:lnTo>
                        <a:pt x="785" y="1126"/>
                      </a:lnTo>
                      <a:lnTo>
                        <a:pt x="785" y="1127"/>
                      </a:lnTo>
                      <a:lnTo>
                        <a:pt x="785" y="1126"/>
                      </a:lnTo>
                      <a:lnTo>
                        <a:pt x="784" y="1126"/>
                      </a:lnTo>
                      <a:lnTo>
                        <a:pt x="785" y="1126"/>
                      </a:lnTo>
                      <a:lnTo>
                        <a:pt x="785" y="1125"/>
                      </a:lnTo>
                      <a:lnTo>
                        <a:pt x="784" y="1125"/>
                      </a:lnTo>
                      <a:lnTo>
                        <a:pt x="785" y="1124"/>
                      </a:lnTo>
                      <a:lnTo>
                        <a:pt x="784" y="1123"/>
                      </a:lnTo>
                      <a:lnTo>
                        <a:pt x="785" y="1123"/>
                      </a:lnTo>
                      <a:lnTo>
                        <a:pt x="784" y="1123"/>
                      </a:lnTo>
                      <a:lnTo>
                        <a:pt x="784" y="1122"/>
                      </a:lnTo>
                      <a:lnTo>
                        <a:pt x="784" y="1121"/>
                      </a:lnTo>
                      <a:lnTo>
                        <a:pt x="785" y="1121"/>
                      </a:lnTo>
                      <a:lnTo>
                        <a:pt x="785" y="1120"/>
                      </a:lnTo>
                      <a:lnTo>
                        <a:pt x="786" y="1119"/>
                      </a:lnTo>
                      <a:lnTo>
                        <a:pt x="786" y="1118"/>
                      </a:lnTo>
                      <a:lnTo>
                        <a:pt x="786" y="1117"/>
                      </a:lnTo>
                      <a:lnTo>
                        <a:pt x="787" y="1117"/>
                      </a:lnTo>
                      <a:lnTo>
                        <a:pt x="787" y="1116"/>
                      </a:lnTo>
                      <a:lnTo>
                        <a:pt x="788" y="1116"/>
                      </a:lnTo>
                      <a:lnTo>
                        <a:pt x="788" y="1115"/>
                      </a:lnTo>
                      <a:lnTo>
                        <a:pt x="789" y="1115"/>
                      </a:lnTo>
                      <a:lnTo>
                        <a:pt x="789" y="1114"/>
                      </a:lnTo>
                      <a:lnTo>
                        <a:pt x="789" y="1113"/>
                      </a:lnTo>
                      <a:lnTo>
                        <a:pt x="790" y="1113"/>
                      </a:lnTo>
                      <a:lnTo>
                        <a:pt x="790" y="1112"/>
                      </a:lnTo>
                      <a:lnTo>
                        <a:pt x="791" y="1111"/>
                      </a:lnTo>
                      <a:lnTo>
                        <a:pt x="791" y="1110"/>
                      </a:lnTo>
                      <a:lnTo>
                        <a:pt x="791" y="1109"/>
                      </a:lnTo>
                      <a:lnTo>
                        <a:pt x="792" y="1108"/>
                      </a:lnTo>
                      <a:lnTo>
                        <a:pt x="793" y="1107"/>
                      </a:lnTo>
                      <a:lnTo>
                        <a:pt x="794" y="1106"/>
                      </a:lnTo>
                      <a:lnTo>
                        <a:pt x="795" y="1104"/>
                      </a:lnTo>
                      <a:lnTo>
                        <a:pt x="796" y="1103"/>
                      </a:lnTo>
                      <a:lnTo>
                        <a:pt x="797" y="1103"/>
                      </a:lnTo>
                      <a:lnTo>
                        <a:pt x="797" y="1102"/>
                      </a:lnTo>
                      <a:lnTo>
                        <a:pt x="798" y="1102"/>
                      </a:lnTo>
                      <a:lnTo>
                        <a:pt x="799" y="1102"/>
                      </a:lnTo>
                      <a:lnTo>
                        <a:pt x="800" y="1101"/>
                      </a:lnTo>
                      <a:lnTo>
                        <a:pt x="801" y="1100"/>
                      </a:lnTo>
                      <a:lnTo>
                        <a:pt x="801" y="1101"/>
                      </a:lnTo>
                      <a:lnTo>
                        <a:pt x="802" y="1101"/>
                      </a:lnTo>
                      <a:lnTo>
                        <a:pt x="803" y="1101"/>
                      </a:lnTo>
                      <a:lnTo>
                        <a:pt x="804" y="1101"/>
                      </a:lnTo>
                      <a:lnTo>
                        <a:pt x="805" y="1101"/>
                      </a:lnTo>
                      <a:lnTo>
                        <a:pt x="806" y="1101"/>
                      </a:lnTo>
                      <a:lnTo>
                        <a:pt x="807" y="1100"/>
                      </a:lnTo>
                      <a:lnTo>
                        <a:pt x="808" y="1100"/>
                      </a:lnTo>
                      <a:lnTo>
                        <a:pt x="809" y="1100"/>
                      </a:lnTo>
                      <a:lnTo>
                        <a:pt x="809" y="1101"/>
                      </a:lnTo>
                      <a:lnTo>
                        <a:pt x="810" y="1100"/>
                      </a:lnTo>
                      <a:lnTo>
                        <a:pt x="812" y="1083"/>
                      </a:lnTo>
                      <a:lnTo>
                        <a:pt x="814" y="1057"/>
                      </a:lnTo>
                      <a:lnTo>
                        <a:pt x="813" y="1056"/>
                      </a:lnTo>
                      <a:lnTo>
                        <a:pt x="813" y="1055"/>
                      </a:lnTo>
                      <a:lnTo>
                        <a:pt x="812" y="1054"/>
                      </a:lnTo>
                      <a:lnTo>
                        <a:pt x="811" y="1054"/>
                      </a:lnTo>
                      <a:lnTo>
                        <a:pt x="810" y="1054"/>
                      </a:lnTo>
                      <a:lnTo>
                        <a:pt x="809" y="1054"/>
                      </a:lnTo>
                      <a:lnTo>
                        <a:pt x="808" y="1055"/>
                      </a:lnTo>
                      <a:lnTo>
                        <a:pt x="807" y="1055"/>
                      </a:lnTo>
                      <a:lnTo>
                        <a:pt x="806" y="1055"/>
                      </a:lnTo>
                      <a:lnTo>
                        <a:pt x="806" y="1056"/>
                      </a:lnTo>
                      <a:lnTo>
                        <a:pt x="806" y="1057"/>
                      </a:lnTo>
                      <a:lnTo>
                        <a:pt x="805" y="1057"/>
                      </a:lnTo>
                      <a:lnTo>
                        <a:pt x="805" y="1058"/>
                      </a:lnTo>
                      <a:lnTo>
                        <a:pt x="805" y="1059"/>
                      </a:lnTo>
                      <a:lnTo>
                        <a:pt x="804" y="1059"/>
                      </a:lnTo>
                      <a:lnTo>
                        <a:pt x="803" y="1060"/>
                      </a:lnTo>
                      <a:lnTo>
                        <a:pt x="802" y="1060"/>
                      </a:lnTo>
                      <a:lnTo>
                        <a:pt x="801" y="1060"/>
                      </a:lnTo>
                      <a:lnTo>
                        <a:pt x="800" y="1061"/>
                      </a:lnTo>
                      <a:lnTo>
                        <a:pt x="799" y="1063"/>
                      </a:lnTo>
                      <a:lnTo>
                        <a:pt x="799" y="1064"/>
                      </a:lnTo>
                      <a:lnTo>
                        <a:pt x="798" y="1064"/>
                      </a:lnTo>
                      <a:lnTo>
                        <a:pt x="798" y="1065"/>
                      </a:lnTo>
                      <a:lnTo>
                        <a:pt x="798" y="1066"/>
                      </a:lnTo>
                      <a:lnTo>
                        <a:pt x="799" y="1066"/>
                      </a:lnTo>
                      <a:lnTo>
                        <a:pt x="799" y="1067"/>
                      </a:lnTo>
                      <a:lnTo>
                        <a:pt x="798" y="1067"/>
                      </a:lnTo>
                      <a:lnTo>
                        <a:pt x="797" y="1068"/>
                      </a:lnTo>
                      <a:lnTo>
                        <a:pt x="796" y="1068"/>
                      </a:lnTo>
                      <a:lnTo>
                        <a:pt x="795" y="1068"/>
                      </a:lnTo>
                      <a:lnTo>
                        <a:pt x="794" y="1069"/>
                      </a:lnTo>
                      <a:lnTo>
                        <a:pt x="793" y="1070"/>
                      </a:lnTo>
                      <a:lnTo>
                        <a:pt x="793" y="1071"/>
                      </a:lnTo>
                      <a:lnTo>
                        <a:pt x="792" y="1071"/>
                      </a:lnTo>
                      <a:lnTo>
                        <a:pt x="791" y="1072"/>
                      </a:lnTo>
                      <a:lnTo>
                        <a:pt x="790" y="1073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89" y="1075"/>
                      </a:lnTo>
                      <a:lnTo>
                        <a:pt x="788" y="1075"/>
                      </a:lnTo>
                      <a:lnTo>
                        <a:pt x="788" y="1076"/>
                      </a:lnTo>
                      <a:lnTo>
                        <a:pt x="787" y="1076"/>
                      </a:lnTo>
                      <a:lnTo>
                        <a:pt x="787" y="1077"/>
                      </a:lnTo>
                      <a:lnTo>
                        <a:pt x="786" y="1078"/>
                      </a:lnTo>
                      <a:lnTo>
                        <a:pt x="786" y="1077"/>
                      </a:lnTo>
                      <a:lnTo>
                        <a:pt x="785" y="1078"/>
                      </a:lnTo>
                      <a:lnTo>
                        <a:pt x="784" y="1078"/>
                      </a:lnTo>
                      <a:lnTo>
                        <a:pt x="784" y="1079"/>
                      </a:lnTo>
                      <a:lnTo>
                        <a:pt x="783" y="1079"/>
                      </a:lnTo>
                      <a:lnTo>
                        <a:pt x="782" y="1079"/>
                      </a:lnTo>
                      <a:lnTo>
                        <a:pt x="782" y="1078"/>
                      </a:lnTo>
                      <a:lnTo>
                        <a:pt x="781" y="1078"/>
                      </a:lnTo>
                      <a:lnTo>
                        <a:pt x="781" y="1079"/>
                      </a:lnTo>
                      <a:lnTo>
                        <a:pt x="780" y="1079"/>
                      </a:lnTo>
                      <a:lnTo>
                        <a:pt x="779" y="1079"/>
                      </a:lnTo>
                      <a:lnTo>
                        <a:pt x="778" y="1080"/>
                      </a:lnTo>
                      <a:lnTo>
                        <a:pt x="777" y="1080"/>
                      </a:lnTo>
                      <a:lnTo>
                        <a:pt x="777" y="1081"/>
                      </a:lnTo>
                      <a:lnTo>
                        <a:pt x="777" y="1082"/>
                      </a:lnTo>
                      <a:lnTo>
                        <a:pt x="776" y="1082"/>
                      </a:lnTo>
                      <a:lnTo>
                        <a:pt x="775" y="1083"/>
                      </a:lnTo>
                      <a:lnTo>
                        <a:pt x="775" y="1084"/>
                      </a:lnTo>
                      <a:lnTo>
                        <a:pt x="776" y="1084"/>
                      </a:lnTo>
                      <a:lnTo>
                        <a:pt x="775" y="1085"/>
                      </a:lnTo>
                      <a:lnTo>
                        <a:pt x="776" y="1085"/>
                      </a:lnTo>
                      <a:lnTo>
                        <a:pt x="776" y="1086"/>
                      </a:lnTo>
                      <a:lnTo>
                        <a:pt x="776" y="1087"/>
                      </a:lnTo>
                      <a:lnTo>
                        <a:pt x="776" y="1088"/>
                      </a:lnTo>
                      <a:lnTo>
                        <a:pt x="775" y="1089"/>
                      </a:lnTo>
                      <a:lnTo>
                        <a:pt x="775" y="1090"/>
                      </a:lnTo>
                      <a:lnTo>
                        <a:pt x="774" y="1090"/>
                      </a:lnTo>
                      <a:lnTo>
                        <a:pt x="773" y="1091"/>
                      </a:lnTo>
                      <a:lnTo>
                        <a:pt x="773" y="1092"/>
                      </a:lnTo>
                      <a:lnTo>
                        <a:pt x="773" y="1093"/>
                      </a:lnTo>
                      <a:lnTo>
                        <a:pt x="773" y="1094"/>
                      </a:lnTo>
                      <a:lnTo>
                        <a:pt x="772" y="1094"/>
                      </a:lnTo>
                      <a:lnTo>
                        <a:pt x="771" y="1093"/>
                      </a:lnTo>
                      <a:lnTo>
                        <a:pt x="770" y="1093"/>
                      </a:lnTo>
                      <a:lnTo>
                        <a:pt x="769" y="1093"/>
                      </a:lnTo>
                      <a:lnTo>
                        <a:pt x="769" y="1094"/>
                      </a:lnTo>
                      <a:lnTo>
                        <a:pt x="768" y="1094"/>
                      </a:lnTo>
                      <a:lnTo>
                        <a:pt x="768" y="1093"/>
                      </a:lnTo>
                      <a:lnTo>
                        <a:pt x="768" y="1094"/>
                      </a:lnTo>
                      <a:lnTo>
                        <a:pt x="767" y="1093"/>
                      </a:lnTo>
                      <a:lnTo>
                        <a:pt x="767" y="1094"/>
                      </a:lnTo>
                      <a:lnTo>
                        <a:pt x="767" y="1093"/>
                      </a:lnTo>
                      <a:lnTo>
                        <a:pt x="766" y="1093"/>
                      </a:lnTo>
                      <a:lnTo>
                        <a:pt x="765" y="1093"/>
                      </a:lnTo>
                      <a:lnTo>
                        <a:pt x="765" y="1092"/>
                      </a:lnTo>
                      <a:lnTo>
                        <a:pt x="764" y="1092"/>
                      </a:lnTo>
                      <a:lnTo>
                        <a:pt x="764" y="1093"/>
                      </a:lnTo>
                      <a:lnTo>
                        <a:pt x="764" y="1092"/>
                      </a:lnTo>
                      <a:lnTo>
                        <a:pt x="763" y="1092"/>
                      </a:lnTo>
                      <a:lnTo>
                        <a:pt x="762" y="1092"/>
                      </a:lnTo>
                      <a:lnTo>
                        <a:pt x="761" y="1092"/>
                      </a:lnTo>
                      <a:lnTo>
                        <a:pt x="761" y="1093"/>
                      </a:lnTo>
                      <a:lnTo>
                        <a:pt x="760" y="1093"/>
                      </a:lnTo>
                      <a:lnTo>
                        <a:pt x="759" y="1093"/>
                      </a:lnTo>
                      <a:lnTo>
                        <a:pt x="759" y="1094"/>
                      </a:lnTo>
                      <a:lnTo>
                        <a:pt x="758" y="1094"/>
                      </a:lnTo>
                      <a:lnTo>
                        <a:pt x="757" y="1094"/>
                      </a:lnTo>
                      <a:lnTo>
                        <a:pt x="756" y="1095"/>
                      </a:lnTo>
                      <a:lnTo>
                        <a:pt x="755" y="1095"/>
                      </a:lnTo>
                      <a:lnTo>
                        <a:pt x="755" y="1096"/>
                      </a:lnTo>
                      <a:lnTo>
                        <a:pt x="754" y="1096"/>
                      </a:lnTo>
                      <a:lnTo>
                        <a:pt x="753" y="1097"/>
                      </a:lnTo>
                      <a:lnTo>
                        <a:pt x="752" y="1097"/>
                      </a:lnTo>
                      <a:lnTo>
                        <a:pt x="751" y="1097"/>
                      </a:lnTo>
                      <a:lnTo>
                        <a:pt x="750" y="1098"/>
                      </a:lnTo>
                      <a:lnTo>
                        <a:pt x="749" y="1098"/>
                      </a:lnTo>
                      <a:lnTo>
                        <a:pt x="748" y="1098"/>
                      </a:lnTo>
                      <a:lnTo>
                        <a:pt x="747" y="1098"/>
                      </a:lnTo>
                      <a:lnTo>
                        <a:pt x="747" y="1097"/>
                      </a:lnTo>
                      <a:lnTo>
                        <a:pt x="747" y="1098"/>
                      </a:lnTo>
                      <a:lnTo>
                        <a:pt x="746" y="1098"/>
                      </a:lnTo>
                      <a:lnTo>
                        <a:pt x="746" y="1097"/>
                      </a:lnTo>
                      <a:lnTo>
                        <a:pt x="745" y="1097"/>
                      </a:lnTo>
                      <a:lnTo>
                        <a:pt x="744" y="1096"/>
                      </a:lnTo>
                      <a:lnTo>
                        <a:pt x="744" y="1097"/>
                      </a:lnTo>
                      <a:lnTo>
                        <a:pt x="744" y="1096"/>
                      </a:lnTo>
                      <a:lnTo>
                        <a:pt x="743" y="1096"/>
                      </a:lnTo>
                      <a:lnTo>
                        <a:pt x="743" y="1095"/>
                      </a:lnTo>
                      <a:lnTo>
                        <a:pt x="742" y="1095"/>
                      </a:lnTo>
                      <a:lnTo>
                        <a:pt x="741" y="1095"/>
                      </a:lnTo>
                      <a:lnTo>
                        <a:pt x="741" y="1094"/>
                      </a:lnTo>
                      <a:lnTo>
                        <a:pt x="742" y="1094"/>
                      </a:lnTo>
                      <a:lnTo>
                        <a:pt x="742" y="1093"/>
                      </a:lnTo>
                      <a:lnTo>
                        <a:pt x="742" y="1092"/>
                      </a:lnTo>
                      <a:lnTo>
                        <a:pt x="743" y="1092"/>
                      </a:lnTo>
                      <a:lnTo>
                        <a:pt x="742" y="1092"/>
                      </a:lnTo>
                      <a:lnTo>
                        <a:pt x="742" y="1091"/>
                      </a:lnTo>
                      <a:lnTo>
                        <a:pt x="742" y="1090"/>
                      </a:lnTo>
                      <a:lnTo>
                        <a:pt x="742" y="1089"/>
                      </a:lnTo>
                      <a:lnTo>
                        <a:pt x="742" y="1088"/>
                      </a:lnTo>
                      <a:lnTo>
                        <a:pt x="741" y="1088"/>
                      </a:lnTo>
                      <a:lnTo>
                        <a:pt x="741" y="1087"/>
                      </a:lnTo>
                      <a:lnTo>
                        <a:pt x="740" y="1088"/>
                      </a:lnTo>
                      <a:lnTo>
                        <a:pt x="740" y="1087"/>
                      </a:lnTo>
                      <a:lnTo>
                        <a:pt x="740" y="1086"/>
                      </a:lnTo>
                      <a:lnTo>
                        <a:pt x="739" y="1086"/>
                      </a:lnTo>
                      <a:lnTo>
                        <a:pt x="739" y="1085"/>
                      </a:lnTo>
                      <a:lnTo>
                        <a:pt x="738" y="1084"/>
                      </a:lnTo>
                      <a:lnTo>
                        <a:pt x="737" y="1084"/>
                      </a:lnTo>
                      <a:lnTo>
                        <a:pt x="736" y="1084"/>
                      </a:lnTo>
                      <a:lnTo>
                        <a:pt x="735" y="1084"/>
                      </a:lnTo>
                      <a:lnTo>
                        <a:pt x="734" y="1083"/>
                      </a:lnTo>
                      <a:lnTo>
                        <a:pt x="733" y="1083"/>
                      </a:lnTo>
                      <a:lnTo>
                        <a:pt x="733" y="1082"/>
                      </a:lnTo>
                      <a:lnTo>
                        <a:pt x="732" y="1082"/>
                      </a:lnTo>
                      <a:lnTo>
                        <a:pt x="733" y="1081"/>
                      </a:lnTo>
                      <a:lnTo>
                        <a:pt x="732" y="1081"/>
                      </a:lnTo>
                      <a:lnTo>
                        <a:pt x="733" y="1081"/>
                      </a:lnTo>
                      <a:lnTo>
                        <a:pt x="733" y="1080"/>
                      </a:lnTo>
                      <a:lnTo>
                        <a:pt x="732" y="1080"/>
                      </a:lnTo>
                      <a:lnTo>
                        <a:pt x="732" y="1079"/>
                      </a:lnTo>
                      <a:lnTo>
                        <a:pt x="731" y="1079"/>
                      </a:lnTo>
                      <a:lnTo>
                        <a:pt x="731" y="1078"/>
                      </a:lnTo>
                      <a:lnTo>
                        <a:pt x="730" y="1078"/>
                      </a:lnTo>
                      <a:lnTo>
                        <a:pt x="729" y="1078"/>
                      </a:lnTo>
                      <a:lnTo>
                        <a:pt x="728" y="1078"/>
                      </a:lnTo>
                      <a:lnTo>
                        <a:pt x="727" y="1078"/>
                      </a:lnTo>
                      <a:lnTo>
                        <a:pt x="726" y="1078"/>
                      </a:lnTo>
                      <a:lnTo>
                        <a:pt x="725" y="1078"/>
                      </a:lnTo>
                      <a:lnTo>
                        <a:pt x="725" y="1079"/>
                      </a:lnTo>
                      <a:lnTo>
                        <a:pt x="725" y="1078"/>
                      </a:lnTo>
                      <a:lnTo>
                        <a:pt x="724" y="1078"/>
                      </a:lnTo>
                      <a:lnTo>
                        <a:pt x="723" y="1078"/>
                      </a:lnTo>
                      <a:lnTo>
                        <a:pt x="724" y="1077"/>
                      </a:lnTo>
                      <a:lnTo>
                        <a:pt x="723" y="1077"/>
                      </a:lnTo>
                      <a:lnTo>
                        <a:pt x="722" y="1077"/>
                      </a:lnTo>
                      <a:lnTo>
                        <a:pt x="722" y="1076"/>
                      </a:lnTo>
                      <a:lnTo>
                        <a:pt x="721" y="1077"/>
                      </a:lnTo>
                      <a:lnTo>
                        <a:pt x="721" y="1078"/>
                      </a:lnTo>
                      <a:lnTo>
                        <a:pt x="720" y="1078"/>
                      </a:lnTo>
                      <a:lnTo>
                        <a:pt x="719" y="1078"/>
                      </a:lnTo>
                      <a:lnTo>
                        <a:pt x="718" y="1079"/>
                      </a:lnTo>
                      <a:lnTo>
                        <a:pt x="718" y="1078"/>
                      </a:lnTo>
                      <a:lnTo>
                        <a:pt x="718" y="1079"/>
                      </a:lnTo>
                      <a:lnTo>
                        <a:pt x="717" y="1079"/>
                      </a:lnTo>
                      <a:lnTo>
                        <a:pt x="716" y="1079"/>
                      </a:lnTo>
                      <a:lnTo>
                        <a:pt x="715" y="1079"/>
                      </a:lnTo>
                      <a:lnTo>
                        <a:pt x="715" y="1078"/>
                      </a:lnTo>
                      <a:lnTo>
                        <a:pt x="715" y="1079"/>
                      </a:lnTo>
                      <a:lnTo>
                        <a:pt x="714" y="1079"/>
                      </a:lnTo>
                      <a:lnTo>
                        <a:pt x="713" y="1080"/>
                      </a:lnTo>
                      <a:lnTo>
                        <a:pt x="712" y="1080"/>
                      </a:lnTo>
                      <a:lnTo>
                        <a:pt x="711" y="1080"/>
                      </a:lnTo>
                      <a:lnTo>
                        <a:pt x="710" y="1080"/>
                      </a:lnTo>
                      <a:lnTo>
                        <a:pt x="710" y="1079"/>
                      </a:lnTo>
                      <a:lnTo>
                        <a:pt x="710" y="1080"/>
                      </a:lnTo>
                      <a:lnTo>
                        <a:pt x="709" y="1080"/>
                      </a:lnTo>
                      <a:lnTo>
                        <a:pt x="709" y="1081"/>
                      </a:lnTo>
                      <a:lnTo>
                        <a:pt x="708" y="1081"/>
                      </a:lnTo>
                      <a:lnTo>
                        <a:pt x="707" y="1081"/>
                      </a:lnTo>
                      <a:lnTo>
                        <a:pt x="706" y="1081"/>
                      </a:lnTo>
                      <a:lnTo>
                        <a:pt x="706" y="1082"/>
                      </a:lnTo>
                      <a:lnTo>
                        <a:pt x="705" y="1081"/>
                      </a:lnTo>
                      <a:lnTo>
                        <a:pt x="705" y="1082"/>
                      </a:lnTo>
                      <a:lnTo>
                        <a:pt x="704" y="1082"/>
                      </a:lnTo>
                      <a:lnTo>
                        <a:pt x="704" y="1083"/>
                      </a:lnTo>
                      <a:lnTo>
                        <a:pt x="704" y="1084"/>
                      </a:lnTo>
                      <a:lnTo>
                        <a:pt x="704" y="1085"/>
                      </a:lnTo>
                      <a:lnTo>
                        <a:pt x="704" y="1086"/>
                      </a:lnTo>
                      <a:lnTo>
                        <a:pt x="703" y="1086"/>
                      </a:lnTo>
                      <a:lnTo>
                        <a:pt x="702" y="1087"/>
                      </a:lnTo>
                      <a:lnTo>
                        <a:pt x="701" y="1087"/>
                      </a:lnTo>
                      <a:lnTo>
                        <a:pt x="701" y="1088"/>
                      </a:lnTo>
                      <a:lnTo>
                        <a:pt x="700" y="1088"/>
                      </a:lnTo>
                      <a:lnTo>
                        <a:pt x="699" y="1088"/>
                      </a:lnTo>
                      <a:lnTo>
                        <a:pt x="698" y="1089"/>
                      </a:lnTo>
                      <a:lnTo>
                        <a:pt x="697" y="1089"/>
                      </a:lnTo>
                      <a:lnTo>
                        <a:pt x="697" y="1090"/>
                      </a:lnTo>
                      <a:lnTo>
                        <a:pt x="697" y="1091"/>
                      </a:lnTo>
                      <a:lnTo>
                        <a:pt x="696" y="1091"/>
                      </a:lnTo>
                      <a:lnTo>
                        <a:pt x="694" y="1091"/>
                      </a:lnTo>
                      <a:lnTo>
                        <a:pt x="694" y="1092"/>
                      </a:lnTo>
                      <a:lnTo>
                        <a:pt x="693" y="1092"/>
                      </a:lnTo>
                      <a:lnTo>
                        <a:pt x="692" y="1091"/>
                      </a:lnTo>
                      <a:lnTo>
                        <a:pt x="691" y="1091"/>
                      </a:lnTo>
                      <a:lnTo>
                        <a:pt x="690" y="1092"/>
                      </a:lnTo>
                      <a:lnTo>
                        <a:pt x="689" y="1091"/>
                      </a:lnTo>
                      <a:lnTo>
                        <a:pt x="689" y="1090"/>
                      </a:lnTo>
                      <a:lnTo>
                        <a:pt x="688" y="1090"/>
                      </a:lnTo>
                      <a:lnTo>
                        <a:pt x="687" y="1090"/>
                      </a:lnTo>
                      <a:lnTo>
                        <a:pt x="686" y="1090"/>
                      </a:lnTo>
                      <a:lnTo>
                        <a:pt x="685" y="1090"/>
                      </a:lnTo>
                      <a:lnTo>
                        <a:pt x="685" y="1091"/>
                      </a:lnTo>
                      <a:lnTo>
                        <a:pt x="684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1" y="1092"/>
                      </a:lnTo>
                      <a:lnTo>
                        <a:pt x="680" y="1092"/>
                      </a:lnTo>
                      <a:lnTo>
                        <a:pt x="680" y="1093"/>
                      </a:lnTo>
                      <a:lnTo>
                        <a:pt x="679" y="1093"/>
                      </a:lnTo>
                      <a:lnTo>
                        <a:pt x="679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7" y="1092"/>
                      </a:lnTo>
                      <a:lnTo>
                        <a:pt x="678" y="1093"/>
                      </a:lnTo>
                      <a:lnTo>
                        <a:pt x="677" y="1093"/>
                      </a:lnTo>
                      <a:lnTo>
                        <a:pt x="676" y="1093"/>
                      </a:lnTo>
                      <a:lnTo>
                        <a:pt x="675" y="1093"/>
                      </a:lnTo>
                      <a:lnTo>
                        <a:pt x="674" y="1093"/>
                      </a:lnTo>
                      <a:lnTo>
                        <a:pt x="673" y="1093"/>
                      </a:lnTo>
                      <a:lnTo>
                        <a:pt x="672" y="1093"/>
                      </a:lnTo>
                      <a:lnTo>
                        <a:pt x="672" y="1092"/>
                      </a:lnTo>
                      <a:lnTo>
                        <a:pt x="671" y="1092"/>
                      </a:lnTo>
                      <a:lnTo>
                        <a:pt x="670" y="1092"/>
                      </a:lnTo>
                      <a:lnTo>
                        <a:pt x="670" y="1093"/>
                      </a:lnTo>
                      <a:lnTo>
                        <a:pt x="669" y="1092"/>
                      </a:lnTo>
                      <a:lnTo>
                        <a:pt x="670" y="1092"/>
                      </a:lnTo>
                      <a:lnTo>
                        <a:pt x="669" y="1092"/>
                      </a:lnTo>
                      <a:lnTo>
                        <a:pt x="668" y="1092"/>
                      </a:lnTo>
                      <a:lnTo>
                        <a:pt x="668" y="1093"/>
                      </a:lnTo>
                      <a:lnTo>
                        <a:pt x="667" y="1093"/>
                      </a:lnTo>
                      <a:lnTo>
                        <a:pt x="667" y="1094"/>
                      </a:lnTo>
                      <a:lnTo>
                        <a:pt x="666" y="1094"/>
                      </a:lnTo>
                      <a:lnTo>
                        <a:pt x="665" y="1094"/>
                      </a:lnTo>
                      <a:lnTo>
                        <a:pt x="665" y="1093"/>
                      </a:lnTo>
                      <a:lnTo>
                        <a:pt x="664" y="1093"/>
                      </a:lnTo>
                      <a:lnTo>
                        <a:pt x="663" y="1093"/>
                      </a:lnTo>
                      <a:lnTo>
                        <a:pt x="662" y="1093"/>
                      </a:lnTo>
                      <a:lnTo>
                        <a:pt x="662" y="1092"/>
                      </a:lnTo>
                      <a:lnTo>
                        <a:pt x="661" y="1092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0" y="1092"/>
                      </a:lnTo>
                      <a:lnTo>
                        <a:pt x="660" y="1091"/>
                      </a:lnTo>
                      <a:lnTo>
                        <a:pt x="659" y="1091"/>
                      </a:lnTo>
                      <a:lnTo>
                        <a:pt x="659" y="1090"/>
                      </a:lnTo>
                      <a:lnTo>
                        <a:pt x="658" y="1090"/>
                      </a:lnTo>
                      <a:lnTo>
                        <a:pt x="657" y="1090"/>
                      </a:lnTo>
                      <a:lnTo>
                        <a:pt x="656" y="1090"/>
                      </a:lnTo>
                      <a:lnTo>
                        <a:pt x="656" y="1089"/>
                      </a:lnTo>
                      <a:lnTo>
                        <a:pt x="657" y="1089"/>
                      </a:lnTo>
                      <a:lnTo>
                        <a:pt x="657" y="1090"/>
                      </a:lnTo>
                      <a:lnTo>
                        <a:pt x="657" y="1089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4" y="1089"/>
                      </a:lnTo>
                      <a:lnTo>
                        <a:pt x="654" y="1088"/>
                      </a:lnTo>
                      <a:lnTo>
                        <a:pt x="654" y="1087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3" y="1085"/>
                      </a:lnTo>
                      <a:lnTo>
                        <a:pt x="652" y="1085"/>
                      </a:lnTo>
                      <a:lnTo>
                        <a:pt x="653" y="1085"/>
                      </a:lnTo>
                      <a:lnTo>
                        <a:pt x="652" y="1084"/>
                      </a:lnTo>
                      <a:lnTo>
                        <a:pt x="652" y="1085"/>
                      </a:lnTo>
                      <a:lnTo>
                        <a:pt x="651" y="1085"/>
                      </a:lnTo>
                      <a:lnTo>
                        <a:pt x="651" y="1084"/>
                      </a:lnTo>
                      <a:lnTo>
                        <a:pt x="650" y="1084"/>
                      </a:lnTo>
                      <a:lnTo>
                        <a:pt x="651" y="1083"/>
                      </a:lnTo>
                      <a:lnTo>
                        <a:pt x="650" y="1083"/>
                      </a:lnTo>
                      <a:lnTo>
                        <a:pt x="649" y="1083"/>
                      </a:lnTo>
                      <a:lnTo>
                        <a:pt x="650" y="1082"/>
                      </a:lnTo>
                      <a:lnTo>
                        <a:pt x="649" y="1082"/>
                      </a:lnTo>
                      <a:lnTo>
                        <a:pt x="648" y="1082"/>
                      </a:lnTo>
                      <a:lnTo>
                        <a:pt x="648" y="1083"/>
                      </a:lnTo>
                      <a:lnTo>
                        <a:pt x="647" y="1082"/>
                      </a:lnTo>
                      <a:lnTo>
                        <a:pt x="646" y="1083"/>
                      </a:lnTo>
                      <a:lnTo>
                        <a:pt x="647" y="1083"/>
                      </a:lnTo>
                      <a:lnTo>
                        <a:pt x="646" y="1083"/>
                      </a:lnTo>
                      <a:lnTo>
                        <a:pt x="645" y="1083"/>
                      </a:lnTo>
                      <a:lnTo>
                        <a:pt x="645" y="1082"/>
                      </a:lnTo>
                      <a:lnTo>
                        <a:pt x="645" y="1083"/>
                      </a:lnTo>
                      <a:lnTo>
                        <a:pt x="644" y="1083"/>
                      </a:lnTo>
                      <a:lnTo>
                        <a:pt x="644" y="1082"/>
                      </a:lnTo>
                      <a:lnTo>
                        <a:pt x="644" y="1081"/>
                      </a:lnTo>
                      <a:lnTo>
                        <a:pt x="643" y="1080"/>
                      </a:lnTo>
                      <a:lnTo>
                        <a:pt x="642" y="1080"/>
                      </a:lnTo>
                      <a:lnTo>
                        <a:pt x="642" y="1079"/>
                      </a:lnTo>
                      <a:lnTo>
                        <a:pt x="641" y="1079"/>
                      </a:lnTo>
                      <a:lnTo>
                        <a:pt x="641" y="1080"/>
                      </a:lnTo>
                      <a:lnTo>
                        <a:pt x="641" y="1079"/>
                      </a:lnTo>
                      <a:lnTo>
                        <a:pt x="640" y="1079"/>
                      </a:lnTo>
                      <a:lnTo>
                        <a:pt x="640" y="1080"/>
                      </a:lnTo>
                      <a:lnTo>
                        <a:pt x="640" y="1079"/>
                      </a:lnTo>
                      <a:lnTo>
                        <a:pt x="639" y="1079"/>
                      </a:lnTo>
                      <a:lnTo>
                        <a:pt x="638" y="1079"/>
                      </a:lnTo>
                      <a:lnTo>
                        <a:pt x="637" y="1079"/>
                      </a:lnTo>
                      <a:lnTo>
                        <a:pt x="637" y="1078"/>
                      </a:lnTo>
                      <a:lnTo>
                        <a:pt x="636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4" y="1077"/>
                      </a:lnTo>
                      <a:lnTo>
                        <a:pt x="633" y="1077"/>
                      </a:lnTo>
                      <a:lnTo>
                        <a:pt x="633" y="1076"/>
                      </a:lnTo>
                      <a:lnTo>
                        <a:pt x="632" y="1076"/>
                      </a:lnTo>
                      <a:lnTo>
                        <a:pt x="632" y="1075"/>
                      </a:lnTo>
                      <a:lnTo>
                        <a:pt x="631" y="1076"/>
                      </a:lnTo>
                      <a:lnTo>
                        <a:pt x="631" y="1075"/>
                      </a:lnTo>
                      <a:lnTo>
                        <a:pt x="630" y="1075"/>
                      </a:lnTo>
                      <a:lnTo>
                        <a:pt x="630" y="1076"/>
                      </a:lnTo>
                      <a:lnTo>
                        <a:pt x="630" y="1075"/>
                      </a:lnTo>
                      <a:lnTo>
                        <a:pt x="629" y="1076"/>
                      </a:lnTo>
                      <a:lnTo>
                        <a:pt x="629" y="1075"/>
                      </a:lnTo>
                      <a:lnTo>
                        <a:pt x="629" y="1076"/>
                      </a:lnTo>
                      <a:lnTo>
                        <a:pt x="628" y="1076"/>
                      </a:lnTo>
                      <a:lnTo>
                        <a:pt x="629" y="1075"/>
                      </a:lnTo>
                      <a:lnTo>
                        <a:pt x="628" y="1075"/>
                      </a:lnTo>
                      <a:lnTo>
                        <a:pt x="627" y="1075"/>
                      </a:lnTo>
                      <a:lnTo>
                        <a:pt x="627" y="1074"/>
                      </a:lnTo>
                      <a:lnTo>
                        <a:pt x="626" y="1074"/>
                      </a:lnTo>
                      <a:lnTo>
                        <a:pt x="625" y="1074"/>
                      </a:lnTo>
                      <a:lnTo>
                        <a:pt x="625" y="1073"/>
                      </a:lnTo>
                      <a:lnTo>
                        <a:pt x="624" y="1073"/>
                      </a:lnTo>
                      <a:lnTo>
                        <a:pt x="625" y="1073"/>
                      </a:lnTo>
                      <a:lnTo>
                        <a:pt x="624" y="1072"/>
                      </a:lnTo>
                      <a:lnTo>
                        <a:pt x="623" y="1072"/>
                      </a:lnTo>
                      <a:lnTo>
                        <a:pt x="623" y="1071"/>
                      </a:lnTo>
                      <a:lnTo>
                        <a:pt x="624" y="1072"/>
                      </a:lnTo>
                      <a:lnTo>
                        <a:pt x="624" y="1071"/>
                      </a:lnTo>
                      <a:lnTo>
                        <a:pt x="623" y="1071"/>
                      </a:lnTo>
                      <a:lnTo>
                        <a:pt x="622" y="1071"/>
                      </a:lnTo>
                      <a:lnTo>
                        <a:pt x="622" y="1070"/>
                      </a:lnTo>
                      <a:lnTo>
                        <a:pt x="621" y="1070"/>
                      </a:lnTo>
                      <a:lnTo>
                        <a:pt x="621" y="1069"/>
                      </a:lnTo>
                      <a:lnTo>
                        <a:pt x="621" y="1068"/>
                      </a:lnTo>
                      <a:lnTo>
                        <a:pt x="621" y="1069"/>
                      </a:lnTo>
                      <a:lnTo>
                        <a:pt x="620" y="1069"/>
                      </a:lnTo>
                      <a:lnTo>
                        <a:pt x="620" y="1068"/>
                      </a:lnTo>
                      <a:lnTo>
                        <a:pt x="621" y="1067"/>
                      </a:lnTo>
                      <a:lnTo>
                        <a:pt x="620" y="1067"/>
                      </a:lnTo>
                      <a:lnTo>
                        <a:pt x="621" y="1067"/>
                      </a:lnTo>
                      <a:lnTo>
                        <a:pt x="620" y="1066"/>
                      </a:lnTo>
                      <a:lnTo>
                        <a:pt x="621" y="1066"/>
                      </a:lnTo>
                      <a:lnTo>
                        <a:pt x="621" y="1065"/>
                      </a:lnTo>
                      <a:lnTo>
                        <a:pt x="620" y="1065"/>
                      </a:lnTo>
                      <a:lnTo>
                        <a:pt x="621" y="1064"/>
                      </a:lnTo>
                      <a:lnTo>
                        <a:pt x="620" y="1064"/>
                      </a:lnTo>
                      <a:lnTo>
                        <a:pt x="621" y="1064"/>
                      </a:lnTo>
                      <a:lnTo>
                        <a:pt x="621" y="1063"/>
                      </a:lnTo>
                      <a:lnTo>
                        <a:pt x="620" y="1063"/>
                      </a:lnTo>
                      <a:lnTo>
                        <a:pt x="620" y="1064"/>
                      </a:lnTo>
                      <a:lnTo>
                        <a:pt x="620" y="1063"/>
                      </a:lnTo>
                      <a:lnTo>
                        <a:pt x="619" y="1063"/>
                      </a:lnTo>
                      <a:lnTo>
                        <a:pt x="618" y="1062"/>
                      </a:lnTo>
                      <a:lnTo>
                        <a:pt x="617" y="1062"/>
                      </a:lnTo>
                      <a:lnTo>
                        <a:pt x="618" y="1063"/>
                      </a:lnTo>
                      <a:lnTo>
                        <a:pt x="617" y="1063"/>
                      </a:lnTo>
                      <a:lnTo>
                        <a:pt x="616" y="1062"/>
                      </a:lnTo>
                      <a:lnTo>
                        <a:pt x="616" y="1061"/>
                      </a:lnTo>
                      <a:lnTo>
                        <a:pt x="615" y="1061"/>
                      </a:lnTo>
                      <a:lnTo>
                        <a:pt x="615" y="1060"/>
                      </a:lnTo>
                      <a:lnTo>
                        <a:pt x="615" y="1061"/>
                      </a:lnTo>
                      <a:lnTo>
                        <a:pt x="615" y="1062"/>
                      </a:lnTo>
                      <a:lnTo>
                        <a:pt x="614" y="1062"/>
                      </a:lnTo>
                      <a:lnTo>
                        <a:pt x="614" y="1061"/>
                      </a:lnTo>
                      <a:lnTo>
                        <a:pt x="613" y="1061"/>
                      </a:lnTo>
                      <a:lnTo>
                        <a:pt x="614" y="1060"/>
                      </a:lnTo>
                      <a:lnTo>
                        <a:pt x="613" y="1060"/>
                      </a:lnTo>
                      <a:lnTo>
                        <a:pt x="612" y="1061"/>
                      </a:lnTo>
                      <a:lnTo>
                        <a:pt x="612" y="1060"/>
                      </a:lnTo>
                      <a:lnTo>
                        <a:pt x="611" y="1060"/>
                      </a:lnTo>
                      <a:lnTo>
                        <a:pt x="611" y="1061"/>
                      </a:lnTo>
                      <a:lnTo>
                        <a:pt x="610" y="1061"/>
                      </a:lnTo>
                      <a:lnTo>
                        <a:pt x="610" y="1060"/>
                      </a:lnTo>
                      <a:lnTo>
                        <a:pt x="609" y="1061"/>
                      </a:lnTo>
                      <a:lnTo>
                        <a:pt x="608" y="1061"/>
                      </a:lnTo>
                      <a:lnTo>
                        <a:pt x="608" y="1060"/>
                      </a:lnTo>
                      <a:lnTo>
                        <a:pt x="608" y="1059"/>
                      </a:lnTo>
                      <a:lnTo>
                        <a:pt x="607" y="1060"/>
                      </a:lnTo>
                      <a:lnTo>
                        <a:pt x="607" y="1061"/>
                      </a:lnTo>
                      <a:lnTo>
                        <a:pt x="606" y="1060"/>
                      </a:lnTo>
                      <a:lnTo>
                        <a:pt x="606" y="1059"/>
                      </a:lnTo>
                      <a:lnTo>
                        <a:pt x="605" y="1059"/>
                      </a:lnTo>
                      <a:lnTo>
                        <a:pt x="604" y="1059"/>
                      </a:lnTo>
                      <a:lnTo>
                        <a:pt x="603" y="1058"/>
                      </a:lnTo>
                      <a:lnTo>
                        <a:pt x="602" y="1058"/>
                      </a:lnTo>
                      <a:lnTo>
                        <a:pt x="602" y="1059"/>
                      </a:lnTo>
                      <a:lnTo>
                        <a:pt x="601" y="1059"/>
                      </a:lnTo>
                      <a:lnTo>
                        <a:pt x="601" y="1058"/>
                      </a:lnTo>
                      <a:lnTo>
                        <a:pt x="601" y="1057"/>
                      </a:lnTo>
                      <a:lnTo>
                        <a:pt x="600" y="1058"/>
                      </a:lnTo>
                      <a:lnTo>
                        <a:pt x="601" y="1058"/>
                      </a:lnTo>
                      <a:lnTo>
                        <a:pt x="600" y="1059"/>
                      </a:lnTo>
                      <a:lnTo>
                        <a:pt x="600" y="1058"/>
                      </a:lnTo>
                      <a:lnTo>
                        <a:pt x="599" y="1057"/>
                      </a:lnTo>
                      <a:lnTo>
                        <a:pt x="598" y="1056"/>
                      </a:lnTo>
                      <a:lnTo>
                        <a:pt x="599" y="1055"/>
                      </a:lnTo>
                      <a:lnTo>
                        <a:pt x="598" y="1055"/>
                      </a:lnTo>
                      <a:lnTo>
                        <a:pt x="597" y="1055"/>
                      </a:lnTo>
                      <a:lnTo>
                        <a:pt x="596" y="1056"/>
                      </a:lnTo>
                      <a:lnTo>
                        <a:pt x="596" y="1055"/>
                      </a:lnTo>
                      <a:lnTo>
                        <a:pt x="596" y="1054"/>
                      </a:lnTo>
                      <a:lnTo>
                        <a:pt x="595" y="1054"/>
                      </a:lnTo>
                      <a:lnTo>
                        <a:pt x="595" y="1055"/>
                      </a:lnTo>
                      <a:lnTo>
                        <a:pt x="594" y="1055"/>
                      </a:lnTo>
                      <a:lnTo>
                        <a:pt x="594" y="1054"/>
                      </a:lnTo>
                      <a:lnTo>
                        <a:pt x="594" y="1053"/>
                      </a:lnTo>
                      <a:lnTo>
                        <a:pt x="593" y="1053"/>
                      </a:lnTo>
                      <a:lnTo>
                        <a:pt x="592" y="1052"/>
                      </a:lnTo>
                      <a:lnTo>
                        <a:pt x="591" y="1052"/>
                      </a:lnTo>
                      <a:lnTo>
                        <a:pt x="591" y="1053"/>
                      </a:lnTo>
                      <a:lnTo>
                        <a:pt x="590" y="1053"/>
                      </a:lnTo>
                      <a:lnTo>
                        <a:pt x="589" y="1053"/>
                      </a:lnTo>
                      <a:lnTo>
                        <a:pt x="590" y="1052"/>
                      </a:lnTo>
                      <a:lnTo>
                        <a:pt x="589" y="1052"/>
                      </a:lnTo>
                      <a:lnTo>
                        <a:pt x="589" y="1053"/>
                      </a:lnTo>
                      <a:lnTo>
                        <a:pt x="589" y="1052"/>
                      </a:lnTo>
                      <a:lnTo>
                        <a:pt x="590" y="1052"/>
                      </a:lnTo>
                      <a:lnTo>
                        <a:pt x="590" y="1051"/>
                      </a:lnTo>
                      <a:lnTo>
                        <a:pt x="589" y="1051"/>
                      </a:lnTo>
                      <a:lnTo>
                        <a:pt x="588" y="1051"/>
                      </a:lnTo>
                      <a:lnTo>
                        <a:pt x="587" y="1051"/>
                      </a:lnTo>
                      <a:lnTo>
                        <a:pt x="586" y="1050"/>
                      </a:lnTo>
                      <a:lnTo>
                        <a:pt x="586" y="1051"/>
                      </a:lnTo>
                      <a:lnTo>
                        <a:pt x="586" y="1052"/>
                      </a:lnTo>
                      <a:lnTo>
                        <a:pt x="585" y="1053"/>
                      </a:lnTo>
                      <a:lnTo>
                        <a:pt x="584" y="1052"/>
                      </a:lnTo>
                      <a:lnTo>
                        <a:pt x="584" y="1051"/>
                      </a:lnTo>
                      <a:lnTo>
                        <a:pt x="583" y="1050"/>
                      </a:lnTo>
                      <a:lnTo>
                        <a:pt x="584" y="1050"/>
                      </a:lnTo>
                      <a:lnTo>
                        <a:pt x="583" y="1049"/>
                      </a:lnTo>
                      <a:lnTo>
                        <a:pt x="582" y="1050"/>
                      </a:lnTo>
                      <a:lnTo>
                        <a:pt x="581" y="1050"/>
                      </a:lnTo>
                      <a:lnTo>
                        <a:pt x="581" y="1049"/>
                      </a:lnTo>
                      <a:lnTo>
                        <a:pt x="580" y="1049"/>
                      </a:lnTo>
                      <a:lnTo>
                        <a:pt x="580" y="1050"/>
                      </a:lnTo>
                      <a:lnTo>
                        <a:pt x="579" y="1050"/>
                      </a:lnTo>
                      <a:lnTo>
                        <a:pt x="580" y="1049"/>
                      </a:lnTo>
                      <a:lnTo>
                        <a:pt x="580" y="1048"/>
                      </a:lnTo>
                      <a:lnTo>
                        <a:pt x="579" y="1048"/>
                      </a:lnTo>
                      <a:lnTo>
                        <a:pt x="579" y="1049"/>
                      </a:lnTo>
                      <a:lnTo>
                        <a:pt x="578" y="1049"/>
                      </a:lnTo>
                      <a:lnTo>
                        <a:pt x="578" y="1048"/>
                      </a:lnTo>
                      <a:lnTo>
                        <a:pt x="578" y="1047"/>
                      </a:lnTo>
                      <a:lnTo>
                        <a:pt x="578" y="1046"/>
                      </a:lnTo>
                      <a:lnTo>
                        <a:pt x="577" y="1046"/>
                      </a:lnTo>
                      <a:lnTo>
                        <a:pt x="577" y="1045"/>
                      </a:lnTo>
                      <a:lnTo>
                        <a:pt x="578" y="1045"/>
                      </a:lnTo>
                      <a:lnTo>
                        <a:pt x="578" y="1044"/>
                      </a:lnTo>
                      <a:lnTo>
                        <a:pt x="577" y="1043"/>
                      </a:lnTo>
                      <a:lnTo>
                        <a:pt x="576" y="1043"/>
                      </a:lnTo>
                      <a:lnTo>
                        <a:pt x="576" y="1042"/>
                      </a:lnTo>
                      <a:lnTo>
                        <a:pt x="575" y="1042"/>
                      </a:lnTo>
                      <a:lnTo>
                        <a:pt x="575" y="1041"/>
                      </a:lnTo>
                      <a:lnTo>
                        <a:pt x="574" y="1041"/>
                      </a:lnTo>
                      <a:lnTo>
                        <a:pt x="574" y="1042"/>
                      </a:lnTo>
                      <a:lnTo>
                        <a:pt x="574" y="1043"/>
                      </a:lnTo>
                      <a:lnTo>
                        <a:pt x="573" y="1042"/>
                      </a:lnTo>
                      <a:lnTo>
                        <a:pt x="573" y="1041"/>
                      </a:lnTo>
                      <a:lnTo>
                        <a:pt x="572" y="1041"/>
                      </a:lnTo>
                      <a:lnTo>
                        <a:pt x="571" y="1041"/>
                      </a:lnTo>
                      <a:lnTo>
                        <a:pt x="570" y="1042"/>
                      </a:lnTo>
                      <a:lnTo>
                        <a:pt x="569" y="1041"/>
                      </a:lnTo>
                      <a:lnTo>
                        <a:pt x="568" y="1041"/>
                      </a:lnTo>
                      <a:lnTo>
                        <a:pt x="567" y="1040"/>
                      </a:lnTo>
                      <a:lnTo>
                        <a:pt x="567" y="1041"/>
                      </a:lnTo>
                      <a:lnTo>
                        <a:pt x="566" y="1041"/>
                      </a:lnTo>
                      <a:lnTo>
                        <a:pt x="566" y="1042"/>
                      </a:lnTo>
                      <a:lnTo>
                        <a:pt x="565" y="1042"/>
                      </a:lnTo>
                      <a:lnTo>
                        <a:pt x="565" y="1043"/>
                      </a:lnTo>
                      <a:lnTo>
                        <a:pt x="564" y="1043"/>
                      </a:lnTo>
                      <a:lnTo>
                        <a:pt x="564" y="1042"/>
                      </a:lnTo>
                      <a:lnTo>
                        <a:pt x="563" y="1042"/>
                      </a:lnTo>
                      <a:lnTo>
                        <a:pt x="562" y="1043"/>
                      </a:lnTo>
                      <a:lnTo>
                        <a:pt x="562" y="1042"/>
                      </a:lnTo>
                      <a:lnTo>
                        <a:pt x="561" y="1043"/>
                      </a:lnTo>
                      <a:lnTo>
                        <a:pt x="560" y="1043"/>
                      </a:lnTo>
                      <a:lnTo>
                        <a:pt x="560" y="1044"/>
                      </a:lnTo>
                      <a:lnTo>
                        <a:pt x="560" y="1045"/>
                      </a:lnTo>
                      <a:lnTo>
                        <a:pt x="559" y="1045"/>
                      </a:lnTo>
                      <a:lnTo>
                        <a:pt x="559" y="1044"/>
                      </a:lnTo>
                      <a:lnTo>
                        <a:pt x="558" y="1044"/>
                      </a:lnTo>
                      <a:lnTo>
                        <a:pt x="558" y="1045"/>
                      </a:lnTo>
                      <a:lnTo>
                        <a:pt x="557" y="1045"/>
                      </a:lnTo>
                      <a:lnTo>
                        <a:pt x="557" y="1046"/>
                      </a:lnTo>
                      <a:lnTo>
                        <a:pt x="558" y="1046"/>
                      </a:lnTo>
                      <a:lnTo>
                        <a:pt x="558" y="1047"/>
                      </a:lnTo>
                      <a:lnTo>
                        <a:pt x="557" y="1046"/>
                      </a:lnTo>
                      <a:lnTo>
                        <a:pt x="556" y="1046"/>
                      </a:lnTo>
                      <a:lnTo>
                        <a:pt x="556" y="1047"/>
                      </a:lnTo>
                      <a:lnTo>
                        <a:pt x="555" y="1047"/>
                      </a:lnTo>
                      <a:lnTo>
                        <a:pt x="555" y="1046"/>
                      </a:lnTo>
                      <a:lnTo>
                        <a:pt x="553" y="1046"/>
                      </a:lnTo>
                      <a:lnTo>
                        <a:pt x="553" y="1047"/>
                      </a:lnTo>
                      <a:lnTo>
                        <a:pt x="552" y="1047"/>
                      </a:lnTo>
                      <a:lnTo>
                        <a:pt x="552" y="1048"/>
                      </a:lnTo>
                      <a:lnTo>
                        <a:pt x="553" y="1048"/>
                      </a:lnTo>
                      <a:lnTo>
                        <a:pt x="552" y="1048"/>
                      </a:lnTo>
                      <a:lnTo>
                        <a:pt x="551" y="1048"/>
                      </a:lnTo>
                      <a:lnTo>
                        <a:pt x="551" y="1049"/>
                      </a:lnTo>
                      <a:lnTo>
                        <a:pt x="550" y="1048"/>
                      </a:lnTo>
                      <a:lnTo>
                        <a:pt x="550" y="1049"/>
                      </a:lnTo>
                      <a:lnTo>
                        <a:pt x="550" y="1050"/>
                      </a:lnTo>
                      <a:lnTo>
                        <a:pt x="550" y="1051"/>
                      </a:lnTo>
                      <a:lnTo>
                        <a:pt x="549" y="1051"/>
                      </a:lnTo>
                      <a:lnTo>
                        <a:pt x="548" y="1052"/>
                      </a:lnTo>
                      <a:lnTo>
                        <a:pt x="547" y="1051"/>
                      </a:lnTo>
                      <a:lnTo>
                        <a:pt x="546" y="1051"/>
                      </a:lnTo>
                      <a:lnTo>
                        <a:pt x="546" y="1052"/>
                      </a:lnTo>
                      <a:lnTo>
                        <a:pt x="546" y="1053"/>
                      </a:lnTo>
                      <a:lnTo>
                        <a:pt x="545" y="1053"/>
                      </a:lnTo>
                      <a:lnTo>
                        <a:pt x="545" y="1052"/>
                      </a:lnTo>
                      <a:lnTo>
                        <a:pt x="545" y="1053"/>
                      </a:lnTo>
                      <a:lnTo>
                        <a:pt x="544" y="1053"/>
                      </a:lnTo>
                      <a:lnTo>
                        <a:pt x="544" y="1052"/>
                      </a:lnTo>
                      <a:lnTo>
                        <a:pt x="543" y="1052"/>
                      </a:lnTo>
                      <a:lnTo>
                        <a:pt x="543" y="1051"/>
                      </a:lnTo>
                      <a:lnTo>
                        <a:pt x="544" y="1051"/>
                      </a:lnTo>
                      <a:lnTo>
                        <a:pt x="543" y="1051"/>
                      </a:lnTo>
                      <a:lnTo>
                        <a:pt x="543" y="1050"/>
                      </a:lnTo>
                      <a:lnTo>
                        <a:pt x="542" y="1050"/>
                      </a:lnTo>
                      <a:lnTo>
                        <a:pt x="542" y="1051"/>
                      </a:lnTo>
                      <a:lnTo>
                        <a:pt x="542" y="1052"/>
                      </a:lnTo>
                      <a:lnTo>
                        <a:pt x="541" y="1052"/>
                      </a:lnTo>
                      <a:lnTo>
                        <a:pt x="540" y="1053"/>
                      </a:lnTo>
                      <a:lnTo>
                        <a:pt x="539" y="1054"/>
                      </a:lnTo>
                      <a:lnTo>
                        <a:pt x="538" y="1054"/>
                      </a:lnTo>
                      <a:lnTo>
                        <a:pt x="537" y="1055"/>
                      </a:lnTo>
                      <a:lnTo>
                        <a:pt x="537" y="1056"/>
                      </a:lnTo>
                      <a:lnTo>
                        <a:pt x="536" y="1055"/>
                      </a:lnTo>
                      <a:lnTo>
                        <a:pt x="535" y="1056"/>
                      </a:lnTo>
                      <a:lnTo>
                        <a:pt x="534" y="1056"/>
                      </a:lnTo>
                      <a:lnTo>
                        <a:pt x="534" y="1057"/>
                      </a:lnTo>
                      <a:lnTo>
                        <a:pt x="533" y="1057"/>
                      </a:lnTo>
                      <a:lnTo>
                        <a:pt x="533" y="1056"/>
                      </a:lnTo>
                      <a:lnTo>
                        <a:pt x="533" y="1055"/>
                      </a:lnTo>
                      <a:lnTo>
                        <a:pt x="532" y="1055"/>
                      </a:lnTo>
                      <a:lnTo>
                        <a:pt x="531" y="1055"/>
                      </a:lnTo>
                      <a:lnTo>
                        <a:pt x="531" y="1054"/>
                      </a:lnTo>
                      <a:lnTo>
                        <a:pt x="531" y="1055"/>
                      </a:lnTo>
                      <a:lnTo>
                        <a:pt x="530" y="1055"/>
                      </a:lnTo>
                      <a:lnTo>
                        <a:pt x="530" y="1054"/>
                      </a:lnTo>
                      <a:lnTo>
                        <a:pt x="529" y="1054"/>
                      </a:lnTo>
                      <a:lnTo>
                        <a:pt x="528" y="1054"/>
                      </a:lnTo>
                      <a:lnTo>
                        <a:pt x="528" y="1053"/>
                      </a:lnTo>
                      <a:lnTo>
                        <a:pt x="528" y="1052"/>
                      </a:lnTo>
                      <a:lnTo>
                        <a:pt x="527" y="1053"/>
                      </a:lnTo>
                      <a:lnTo>
                        <a:pt x="526" y="1053"/>
                      </a:lnTo>
                      <a:lnTo>
                        <a:pt x="527" y="1054"/>
                      </a:lnTo>
                      <a:lnTo>
                        <a:pt x="526" y="1055"/>
                      </a:lnTo>
                      <a:lnTo>
                        <a:pt x="525" y="1055"/>
                      </a:lnTo>
                      <a:lnTo>
                        <a:pt x="525" y="1056"/>
                      </a:lnTo>
                      <a:lnTo>
                        <a:pt x="525" y="1055"/>
                      </a:lnTo>
                      <a:lnTo>
                        <a:pt x="524" y="1055"/>
                      </a:lnTo>
                      <a:lnTo>
                        <a:pt x="523" y="1055"/>
                      </a:lnTo>
                      <a:lnTo>
                        <a:pt x="523" y="1056"/>
                      </a:lnTo>
                      <a:lnTo>
                        <a:pt x="521" y="1055"/>
                      </a:lnTo>
                      <a:lnTo>
                        <a:pt x="520" y="1055"/>
                      </a:lnTo>
                      <a:lnTo>
                        <a:pt x="520" y="1056"/>
                      </a:lnTo>
                      <a:lnTo>
                        <a:pt x="520" y="1057"/>
                      </a:lnTo>
                      <a:lnTo>
                        <a:pt x="519" y="1056"/>
                      </a:lnTo>
                      <a:lnTo>
                        <a:pt x="518" y="1057"/>
                      </a:lnTo>
                      <a:lnTo>
                        <a:pt x="517" y="1056"/>
                      </a:lnTo>
                      <a:lnTo>
                        <a:pt x="516" y="1057"/>
                      </a:lnTo>
                      <a:lnTo>
                        <a:pt x="516" y="1056"/>
                      </a:lnTo>
                      <a:lnTo>
                        <a:pt x="515" y="1056"/>
                      </a:lnTo>
                      <a:lnTo>
                        <a:pt x="515" y="1057"/>
                      </a:lnTo>
                      <a:lnTo>
                        <a:pt x="514" y="1057"/>
                      </a:lnTo>
                      <a:lnTo>
                        <a:pt x="513" y="1056"/>
                      </a:lnTo>
                      <a:lnTo>
                        <a:pt x="513" y="1055"/>
                      </a:lnTo>
                      <a:lnTo>
                        <a:pt x="513" y="1056"/>
                      </a:lnTo>
                      <a:lnTo>
                        <a:pt x="513" y="1057"/>
                      </a:lnTo>
                      <a:lnTo>
                        <a:pt x="512" y="1056"/>
                      </a:lnTo>
                      <a:lnTo>
                        <a:pt x="511" y="1056"/>
                      </a:lnTo>
                      <a:lnTo>
                        <a:pt x="512" y="1057"/>
                      </a:lnTo>
                      <a:lnTo>
                        <a:pt x="511" y="1057"/>
                      </a:lnTo>
                      <a:lnTo>
                        <a:pt x="510" y="1057"/>
                      </a:lnTo>
                      <a:lnTo>
                        <a:pt x="510" y="1056"/>
                      </a:lnTo>
                      <a:lnTo>
                        <a:pt x="509" y="1055"/>
                      </a:lnTo>
                      <a:lnTo>
                        <a:pt x="508" y="1056"/>
                      </a:lnTo>
                      <a:lnTo>
                        <a:pt x="508" y="1055"/>
                      </a:lnTo>
                      <a:lnTo>
                        <a:pt x="507" y="1055"/>
                      </a:lnTo>
                      <a:lnTo>
                        <a:pt x="506" y="1055"/>
                      </a:lnTo>
                      <a:lnTo>
                        <a:pt x="506" y="1054"/>
                      </a:lnTo>
                      <a:lnTo>
                        <a:pt x="505" y="1054"/>
                      </a:lnTo>
                      <a:lnTo>
                        <a:pt x="504" y="1054"/>
                      </a:lnTo>
                      <a:lnTo>
                        <a:pt x="504" y="1055"/>
                      </a:lnTo>
                      <a:lnTo>
                        <a:pt x="504" y="1056"/>
                      </a:lnTo>
                      <a:lnTo>
                        <a:pt x="503" y="1056"/>
                      </a:lnTo>
                      <a:lnTo>
                        <a:pt x="502" y="1056"/>
                      </a:lnTo>
                      <a:lnTo>
                        <a:pt x="501" y="1056"/>
                      </a:lnTo>
                      <a:lnTo>
                        <a:pt x="502" y="1057"/>
                      </a:lnTo>
                      <a:lnTo>
                        <a:pt x="501" y="1057"/>
                      </a:lnTo>
                      <a:lnTo>
                        <a:pt x="500" y="1057"/>
                      </a:lnTo>
                      <a:lnTo>
                        <a:pt x="500" y="1058"/>
                      </a:lnTo>
                      <a:lnTo>
                        <a:pt x="501" y="1058"/>
                      </a:lnTo>
                      <a:lnTo>
                        <a:pt x="501" y="1059"/>
                      </a:lnTo>
                      <a:lnTo>
                        <a:pt x="501" y="1060"/>
                      </a:lnTo>
                      <a:lnTo>
                        <a:pt x="500" y="1060"/>
                      </a:lnTo>
                      <a:lnTo>
                        <a:pt x="499" y="1060"/>
                      </a:lnTo>
                      <a:lnTo>
                        <a:pt x="499" y="1061"/>
                      </a:lnTo>
                      <a:lnTo>
                        <a:pt x="498" y="1061"/>
                      </a:lnTo>
                      <a:lnTo>
                        <a:pt x="499" y="1062"/>
                      </a:lnTo>
                      <a:lnTo>
                        <a:pt x="498" y="1063"/>
                      </a:lnTo>
                      <a:lnTo>
                        <a:pt x="497" y="1062"/>
                      </a:lnTo>
                      <a:lnTo>
                        <a:pt x="495" y="1063"/>
                      </a:lnTo>
                      <a:lnTo>
                        <a:pt x="494" y="1062"/>
                      </a:lnTo>
                      <a:lnTo>
                        <a:pt x="494" y="1063"/>
                      </a:lnTo>
                      <a:lnTo>
                        <a:pt x="494" y="1064"/>
                      </a:lnTo>
                      <a:lnTo>
                        <a:pt x="494" y="1065"/>
                      </a:lnTo>
                      <a:lnTo>
                        <a:pt x="493" y="1065"/>
                      </a:lnTo>
                      <a:lnTo>
                        <a:pt x="493" y="1066"/>
                      </a:lnTo>
                      <a:lnTo>
                        <a:pt x="494" y="1066"/>
                      </a:lnTo>
                      <a:lnTo>
                        <a:pt x="495" y="1066"/>
                      </a:lnTo>
                      <a:lnTo>
                        <a:pt x="495" y="1067"/>
                      </a:lnTo>
                      <a:lnTo>
                        <a:pt x="495" y="1068"/>
                      </a:lnTo>
                      <a:lnTo>
                        <a:pt x="494" y="1068"/>
                      </a:lnTo>
                      <a:lnTo>
                        <a:pt x="494" y="1067"/>
                      </a:lnTo>
                      <a:lnTo>
                        <a:pt x="493" y="1067"/>
                      </a:lnTo>
                      <a:lnTo>
                        <a:pt x="493" y="1068"/>
                      </a:lnTo>
                      <a:lnTo>
                        <a:pt x="494" y="1069"/>
                      </a:lnTo>
                      <a:lnTo>
                        <a:pt x="494" y="1070"/>
                      </a:lnTo>
                      <a:lnTo>
                        <a:pt x="492" y="1070"/>
                      </a:lnTo>
                      <a:lnTo>
                        <a:pt x="492" y="1071"/>
                      </a:lnTo>
                      <a:lnTo>
                        <a:pt x="492" y="1072"/>
                      </a:lnTo>
                      <a:lnTo>
                        <a:pt x="492" y="1073"/>
                      </a:lnTo>
                      <a:lnTo>
                        <a:pt x="491" y="1072"/>
                      </a:lnTo>
                      <a:lnTo>
                        <a:pt x="490" y="1073"/>
                      </a:lnTo>
                      <a:lnTo>
                        <a:pt x="490" y="1074"/>
                      </a:lnTo>
                      <a:lnTo>
                        <a:pt x="491" y="1075"/>
                      </a:lnTo>
                      <a:lnTo>
                        <a:pt x="490" y="1076"/>
                      </a:lnTo>
                      <a:lnTo>
                        <a:pt x="489" y="1077"/>
                      </a:lnTo>
                      <a:lnTo>
                        <a:pt x="489" y="1078"/>
                      </a:lnTo>
                      <a:lnTo>
                        <a:pt x="489" y="1077"/>
                      </a:lnTo>
                      <a:lnTo>
                        <a:pt x="488" y="1078"/>
                      </a:lnTo>
                      <a:lnTo>
                        <a:pt x="487" y="1078"/>
                      </a:lnTo>
                      <a:lnTo>
                        <a:pt x="486" y="1078"/>
                      </a:lnTo>
                      <a:lnTo>
                        <a:pt x="486" y="1077"/>
                      </a:lnTo>
                      <a:lnTo>
                        <a:pt x="485" y="1078"/>
                      </a:lnTo>
                      <a:lnTo>
                        <a:pt x="484" y="1078"/>
                      </a:lnTo>
                      <a:lnTo>
                        <a:pt x="483" y="1079"/>
                      </a:lnTo>
                      <a:lnTo>
                        <a:pt x="482" y="1079"/>
                      </a:lnTo>
                      <a:lnTo>
                        <a:pt x="482" y="1080"/>
                      </a:lnTo>
                      <a:lnTo>
                        <a:pt x="482" y="1081"/>
                      </a:lnTo>
                      <a:lnTo>
                        <a:pt x="480" y="1082"/>
                      </a:lnTo>
                      <a:lnTo>
                        <a:pt x="479" y="1082"/>
                      </a:lnTo>
                      <a:lnTo>
                        <a:pt x="478" y="1082"/>
                      </a:lnTo>
                      <a:lnTo>
                        <a:pt x="479" y="1083"/>
                      </a:lnTo>
                      <a:lnTo>
                        <a:pt x="479" y="1084"/>
                      </a:lnTo>
                      <a:lnTo>
                        <a:pt x="478" y="1085"/>
                      </a:lnTo>
                      <a:lnTo>
                        <a:pt x="478" y="1086"/>
                      </a:lnTo>
                      <a:lnTo>
                        <a:pt x="479" y="1086"/>
                      </a:lnTo>
                      <a:lnTo>
                        <a:pt x="480" y="1085"/>
                      </a:lnTo>
                      <a:lnTo>
                        <a:pt x="481" y="1085"/>
                      </a:lnTo>
                      <a:lnTo>
                        <a:pt x="480" y="1086"/>
                      </a:lnTo>
                      <a:lnTo>
                        <a:pt x="480" y="1087"/>
                      </a:lnTo>
                      <a:lnTo>
                        <a:pt x="479" y="1088"/>
                      </a:lnTo>
                      <a:lnTo>
                        <a:pt x="478" y="1089"/>
                      </a:lnTo>
                      <a:lnTo>
                        <a:pt x="478" y="1090"/>
                      </a:lnTo>
                      <a:lnTo>
                        <a:pt x="478" y="1091"/>
                      </a:lnTo>
                      <a:lnTo>
                        <a:pt x="476" y="1092"/>
                      </a:lnTo>
                      <a:lnTo>
                        <a:pt x="475" y="1092"/>
                      </a:lnTo>
                      <a:lnTo>
                        <a:pt x="475" y="1093"/>
                      </a:lnTo>
                      <a:lnTo>
                        <a:pt x="474" y="1093"/>
                      </a:lnTo>
                      <a:lnTo>
                        <a:pt x="474" y="1094"/>
                      </a:lnTo>
                      <a:lnTo>
                        <a:pt x="473" y="1094"/>
                      </a:lnTo>
                      <a:lnTo>
                        <a:pt x="472" y="1095"/>
                      </a:lnTo>
                      <a:lnTo>
                        <a:pt x="472" y="1096"/>
                      </a:lnTo>
                      <a:lnTo>
                        <a:pt x="472" y="1097"/>
                      </a:lnTo>
                      <a:lnTo>
                        <a:pt x="472" y="1098"/>
                      </a:lnTo>
                      <a:lnTo>
                        <a:pt x="471" y="1098"/>
                      </a:lnTo>
                      <a:lnTo>
                        <a:pt x="470" y="1098"/>
                      </a:lnTo>
                      <a:lnTo>
                        <a:pt x="470" y="1099"/>
                      </a:lnTo>
                      <a:lnTo>
                        <a:pt x="469" y="1099"/>
                      </a:lnTo>
                      <a:lnTo>
                        <a:pt x="468" y="1099"/>
                      </a:lnTo>
                      <a:lnTo>
                        <a:pt x="468" y="1100"/>
                      </a:lnTo>
                      <a:lnTo>
                        <a:pt x="467" y="1100"/>
                      </a:lnTo>
                      <a:lnTo>
                        <a:pt x="466" y="1101"/>
                      </a:lnTo>
                      <a:lnTo>
                        <a:pt x="466" y="1102"/>
                      </a:lnTo>
                      <a:lnTo>
                        <a:pt x="466" y="1103"/>
                      </a:lnTo>
                      <a:lnTo>
                        <a:pt x="465" y="1103"/>
                      </a:lnTo>
                      <a:lnTo>
                        <a:pt x="465" y="1102"/>
                      </a:lnTo>
                      <a:lnTo>
                        <a:pt x="464" y="1103"/>
                      </a:lnTo>
                      <a:lnTo>
                        <a:pt x="465" y="1103"/>
                      </a:lnTo>
                      <a:lnTo>
                        <a:pt x="464" y="1103"/>
                      </a:lnTo>
                      <a:lnTo>
                        <a:pt x="463" y="1103"/>
                      </a:lnTo>
                      <a:lnTo>
                        <a:pt x="462" y="1102"/>
                      </a:lnTo>
                      <a:lnTo>
                        <a:pt x="461" y="1102"/>
                      </a:lnTo>
                      <a:lnTo>
                        <a:pt x="461" y="1103"/>
                      </a:lnTo>
                      <a:lnTo>
                        <a:pt x="460" y="1103"/>
                      </a:lnTo>
                      <a:lnTo>
                        <a:pt x="458" y="1103"/>
                      </a:lnTo>
                      <a:lnTo>
                        <a:pt x="457" y="1104"/>
                      </a:lnTo>
                      <a:lnTo>
                        <a:pt x="455" y="1104"/>
                      </a:lnTo>
                      <a:lnTo>
                        <a:pt x="454" y="1104"/>
                      </a:lnTo>
                      <a:lnTo>
                        <a:pt x="453" y="1103"/>
                      </a:lnTo>
                      <a:lnTo>
                        <a:pt x="453" y="1104"/>
                      </a:lnTo>
                      <a:lnTo>
                        <a:pt x="452" y="1104"/>
                      </a:lnTo>
                      <a:lnTo>
                        <a:pt x="452" y="1105"/>
                      </a:lnTo>
                      <a:lnTo>
                        <a:pt x="451" y="1105"/>
                      </a:lnTo>
                      <a:lnTo>
                        <a:pt x="451" y="1104"/>
                      </a:lnTo>
                      <a:lnTo>
                        <a:pt x="450" y="1105"/>
                      </a:lnTo>
                      <a:lnTo>
                        <a:pt x="451" y="1105"/>
                      </a:lnTo>
                      <a:lnTo>
                        <a:pt x="451" y="1106"/>
                      </a:lnTo>
                      <a:lnTo>
                        <a:pt x="452" y="1106"/>
                      </a:lnTo>
                      <a:lnTo>
                        <a:pt x="453" y="1106"/>
                      </a:lnTo>
                      <a:lnTo>
                        <a:pt x="450" y="1106"/>
                      </a:lnTo>
                      <a:lnTo>
                        <a:pt x="450" y="1107"/>
                      </a:lnTo>
                      <a:lnTo>
                        <a:pt x="449" y="1107"/>
                      </a:lnTo>
                      <a:lnTo>
                        <a:pt x="448" y="1107"/>
                      </a:lnTo>
                      <a:lnTo>
                        <a:pt x="447" y="1106"/>
                      </a:lnTo>
                      <a:lnTo>
                        <a:pt x="447" y="1107"/>
                      </a:lnTo>
                      <a:lnTo>
                        <a:pt x="446" y="1107"/>
                      </a:lnTo>
                      <a:lnTo>
                        <a:pt x="447" y="1107"/>
                      </a:lnTo>
                      <a:lnTo>
                        <a:pt x="447" y="1106"/>
                      </a:lnTo>
                      <a:lnTo>
                        <a:pt x="446" y="1106"/>
                      </a:lnTo>
                      <a:lnTo>
                        <a:pt x="446" y="1107"/>
                      </a:lnTo>
                      <a:lnTo>
                        <a:pt x="445" y="1106"/>
                      </a:lnTo>
                      <a:lnTo>
                        <a:pt x="444" y="1107"/>
                      </a:lnTo>
                      <a:lnTo>
                        <a:pt x="443" y="1108"/>
                      </a:lnTo>
                      <a:lnTo>
                        <a:pt x="442" y="1108"/>
                      </a:lnTo>
                      <a:lnTo>
                        <a:pt x="441" y="1108"/>
                      </a:lnTo>
                      <a:lnTo>
                        <a:pt x="441" y="1109"/>
                      </a:lnTo>
                      <a:lnTo>
                        <a:pt x="440" y="1109"/>
                      </a:lnTo>
                      <a:lnTo>
                        <a:pt x="439" y="1109"/>
                      </a:lnTo>
                      <a:lnTo>
                        <a:pt x="439" y="1108"/>
                      </a:lnTo>
                      <a:lnTo>
                        <a:pt x="438" y="1108"/>
                      </a:lnTo>
                      <a:lnTo>
                        <a:pt x="437" y="1108"/>
                      </a:lnTo>
                      <a:lnTo>
                        <a:pt x="437" y="1109"/>
                      </a:lnTo>
                      <a:lnTo>
                        <a:pt x="437" y="1110"/>
                      </a:lnTo>
                      <a:lnTo>
                        <a:pt x="436" y="1110"/>
                      </a:lnTo>
                      <a:lnTo>
                        <a:pt x="436" y="1109"/>
                      </a:lnTo>
                      <a:lnTo>
                        <a:pt x="435" y="1110"/>
                      </a:lnTo>
                      <a:lnTo>
                        <a:pt x="435" y="1111"/>
                      </a:lnTo>
                      <a:lnTo>
                        <a:pt x="434" y="1111"/>
                      </a:lnTo>
                      <a:lnTo>
                        <a:pt x="433" y="1111"/>
                      </a:lnTo>
                      <a:lnTo>
                        <a:pt x="432" y="1112"/>
                      </a:lnTo>
                      <a:lnTo>
                        <a:pt x="431" y="1113"/>
                      </a:lnTo>
                      <a:lnTo>
                        <a:pt x="431" y="1115"/>
                      </a:lnTo>
                      <a:lnTo>
                        <a:pt x="430" y="1116"/>
                      </a:lnTo>
                      <a:lnTo>
                        <a:pt x="429" y="1116"/>
                      </a:lnTo>
                      <a:lnTo>
                        <a:pt x="429" y="1115"/>
                      </a:lnTo>
                      <a:lnTo>
                        <a:pt x="429" y="1114"/>
                      </a:lnTo>
                      <a:lnTo>
                        <a:pt x="428" y="1114"/>
                      </a:lnTo>
                      <a:lnTo>
                        <a:pt x="427" y="1113"/>
                      </a:lnTo>
                      <a:lnTo>
                        <a:pt x="427" y="1112"/>
                      </a:lnTo>
                      <a:lnTo>
                        <a:pt x="428" y="1111"/>
                      </a:lnTo>
                      <a:lnTo>
                        <a:pt x="427" y="1111"/>
                      </a:lnTo>
                      <a:lnTo>
                        <a:pt x="426" y="1111"/>
                      </a:lnTo>
                      <a:lnTo>
                        <a:pt x="425" y="1111"/>
                      </a:lnTo>
                      <a:lnTo>
                        <a:pt x="424" y="1112"/>
                      </a:lnTo>
                      <a:lnTo>
                        <a:pt x="423" y="1111"/>
                      </a:lnTo>
                      <a:lnTo>
                        <a:pt x="422" y="1111"/>
                      </a:lnTo>
                      <a:lnTo>
                        <a:pt x="422" y="1110"/>
                      </a:lnTo>
                      <a:lnTo>
                        <a:pt x="422" y="1109"/>
                      </a:lnTo>
                      <a:lnTo>
                        <a:pt x="421" y="1108"/>
                      </a:lnTo>
                      <a:lnTo>
                        <a:pt x="420" y="1108"/>
                      </a:lnTo>
                      <a:lnTo>
                        <a:pt x="420" y="1107"/>
                      </a:lnTo>
                      <a:lnTo>
                        <a:pt x="419" y="1106"/>
                      </a:lnTo>
                      <a:lnTo>
                        <a:pt x="418" y="1106"/>
                      </a:lnTo>
                      <a:lnTo>
                        <a:pt x="418" y="1105"/>
                      </a:lnTo>
                      <a:lnTo>
                        <a:pt x="417" y="1105"/>
                      </a:lnTo>
                      <a:lnTo>
                        <a:pt x="415" y="1105"/>
                      </a:lnTo>
                      <a:lnTo>
                        <a:pt x="414" y="1104"/>
                      </a:lnTo>
                      <a:lnTo>
                        <a:pt x="414" y="1103"/>
                      </a:lnTo>
                      <a:lnTo>
                        <a:pt x="414" y="1102"/>
                      </a:lnTo>
                      <a:lnTo>
                        <a:pt x="415" y="1103"/>
                      </a:lnTo>
                      <a:lnTo>
                        <a:pt x="415" y="1102"/>
                      </a:lnTo>
                      <a:lnTo>
                        <a:pt x="414" y="1102"/>
                      </a:lnTo>
                      <a:lnTo>
                        <a:pt x="414" y="1101"/>
                      </a:lnTo>
                      <a:lnTo>
                        <a:pt x="413" y="1100"/>
                      </a:lnTo>
                      <a:lnTo>
                        <a:pt x="414" y="1100"/>
                      </a:lnTo>
                      <a:lnTo>
                        <a:pt x="414" y="1099"/>
                      </a:lnTo>
                      <a:lnTo>
                        <a:pt x="413" y="1099"/>
                      </a:lnTo>
                      <a:lnTo>
                        <a:pt x="413" y="1098"/>
                      </a:lnTo>
                      <a:lnTo>
                        <a:pt x="413" y="1097"/>
                      </a:lnTo>
                      <a:lnTo>
                        <a:pt x="411" y="1096"/>
                      </a:lnTo>
                      <a:lnTo>
                        <a:pt x="411" y="1097"/>
                      </a:lnTo>
                      <a:lnTo>
                        <a:pt x="410" y="1097"/>
                      </a:lnTo>
                      <a:lnTo>
                        <a:pt x="409" y="1097"/>
                      </a:lnTo>
                      <a:lnTo>
                        <a:pt x="408" y="1097"/>
                      </a:lnTo>
                      <a:lnTo>
                        <a:pt x="408" y="1096"/>
                      </a:lnTo>
                      <a:lnTo>
                        <a:pt x="407" y="1096"/>
                      </a:lnTo>
                      <a:lnTo>
                        <a:pt x="407" y="1095"/>
                      </a:lnTo>
                      <a:lnTo>
                        <a:pt x="407" y="1094"/>
                      </a:lnTo>
                      <a:lnTo>
                        <a:pt x="407" y="1093"/>
                      </a:lnTo>
                      <a:lnTo>
                        <a:pt x="407" y="1092"/>
                      </a:lnTo>
                      <a:lnTo>
                        <a:pt x="408" y="1092"/>
                      </a:lnTo>
                      <a:lnTo>
                        <a:pt x="408" y="1091"/>
                      </a:lnTo>
                      <a:lnTo>
                        <a:pt x="408" y="1090"/>
                      </a:lnTo>
                      <a:lnTo>
                        <a:pt x="407" y="1090"/>
                      </a:lnTo>
                      <a:lnTo>
                        <a:pt x="408" y="1089"/>
                      </a:lnTo>
                      <a:lnTo>
                        <a:pt x="407" y="1089"/>
                      </a:lnTo>
                      <a:lnTo>
                        <a:pt x="407" y="1088"/>
                      </a:lnTo>
                      <a:lnTo>
                        <a:pt x="406" y="1088"/>
                      </a:lnTo>
                      <a:lnTo>
                        <a:pt x="407" y="1087"/>
                      </a:lnTo>
                      <a:lnTo>
                        <a:pt x="407" y="1086"/>
                      </a:lnTo>
                      <a:lnTo>
                        <a:pt x="406" y="1086"/>
                      </a:lnTo>
                      <a:lnTo>
                        <a:pt x="406" y="1085"/>
                      </a:lnTo>
                      <a:lnTo>
                        <a:pt x="405" y="1084"/>
                      </a:lnTo>
                      <a:lnTo>
                        <a:pt x="405" y="1083"/>
                      </a:lnTo>
                      <a:lnTo>
                        <a:pt x="406" y="1083"/>
                      </a:lnTo>
                      <a:lnTo>
                        <a:pt x="405" y="1083"/>
                      </a:lnTo>
                      <a:lnTo>
                        <a:pt x="405" y="1082"/>
                      </a:lnTo>
                      <a:lnTo>
                        <a:pt x="405" y="1081"/>
                      </a:lnTo>
                      <a:lnTo>
                        <a:pt x="404" y="1080"/>
                      </a:lnTo>
                      <a:lnTo>
                        <a:pt x="405" y="1079"/>
                      </a:lnTo>
                      <a:lnTo>
                        <a:pt x="404" y="1079"/>
                      </a:lnTo>
                      <a:lnTo>
                        <a:pt x="404" y="1077"/>
                      </a:lnTo>
                      <a:lnTo>
                        <a:pt x="403" y="1076"/>
                      </a:lnTo>
                      <a:lnTo>
                        <a:pt x="402" y="1076"/>
                      </a:lnTo>
                      <a:lnTo>
                        <a:pt x="401" y="1077"/>
                      </a:lnTo>
                      <a:lnTo>
                        <a:pt x="401" y="1079"/>
                      </a:lnTo>
                      <a:lnTo>
                        <a:pt x="400" y="1079"/>
                      </a:lnTo>
                      <a:lnTo>
                        <a:pt x="387" y="1067"/>
                      </a:lnTo>
                      <a:lnTo>
                        <a:pt x="378" y="1073"/>
                      </a:lnTo>
                      <a:lnTo>
                        <a:pt x="377" y="1074"/>
                      </a:lnTo>
                      <a:lnTo>
                        <a:pt x="376" y="1074"/>
                      </a:lnTo>
                      <a:lnTo>
                        <a:pt x="375" y="1074"/>
                      </a:lnTo>
                      <a:lnTo>
                        <a:pt x="375" y="1073"/>
                      </a:lnTo>
                      <a:lnTo>
                        <a:pt x="374" y="1072"/>
                      </a:lnTo>
                      <a:lnTo>
                        <a:pt x="373" y="1072"/>
                      </a:lnTo>
                      <a:lnTo>
                        <a:pt x="372" y="1072"/>
                      </a:lnTo>
                      <a:lnTo>
                        <a:pt x="371" y="1072"/>
                      </a:lnTo>
                      <a:lnTo>
                        <a:pt x="371" y="1071"/>
                      </a:lnTo>
                      <a:lnTo>
                        <a:pt x="370" y="1071"/>
                      </a:lnTo>
                      <a:lnTo>
                        <a:pt x="371" y="1070"/>
                      </a:lnTo>
                      <a:lnTo>
                        <a:pt x="370" y="1070"/>
                      </a:lnTo>
                      <a:lnTo>
                        <a:pt x="370" y="1068"/>
                      </a:lnTo>
                      <a:lnTo>
                        <a:pt x="369" y="1068"/>
                      </a:lnTo>
                      <a:lnTo>
                        <a:pt x="369" y="1067"/>
                      </a:lnTo>
                      <a:lnTo>
                        <a:pt x="368" y="1067"/>
                      </a:lnTo>
                      <a:lnTo>
                        <a:pt x="367" y="1068"/>
                      </a:lnTo>
                      <a:lnTo>
                        <a:pt x="366" y="1068"/>
                      </a:lnTo>
                      <a:lnTo>
                        <a:pt x="365" y="1068"/>
                      </a:lnTo>
                      <a:lnTo>
                        <a:pt x="364" y="1067"/>
                      </a:lnTo>
                      <a:lnTo>
                        <a:pt x="363" y="1067"/>
                      </a:lnTo>
                      <a:lnTo>
                        <a:pt x="363" y="1066"/>
                      </a:lnTo>
                      <a:lnTo>
                        <a:pt x="363" y="1065"/>
                      </a:lnTo>
                      <a:lnTo>
                        <a:pt x="363" y="1063"/>
                      </a:lnTo>
                      <a:lnTo>
                        <a:pt x="362" y="1063"/>
                      </a:lnTo>
                      <a:lnTo>
                        <a:pt x="361" y="1063"/>
                      </a:lnTo>
                      <a:lnTo>
                        <a:pt x="360" y="1063"/>
                      </a:lnTo>
                      <a:lnTo>
                        <a:pt x="360" y="1062"/>
                      </a:lnTo>
                      <a:lnTo>
                        <a:pt x="360" y="1060"/>
                      </a:lnTo>
                      <a:lnTo>
                        <a:pt x="359" y="1060"/>
                      </a:lnTo>
                      <a:lnTo>
                        <a:pt x="358" y="1061"/>
                      </a:lnTo>
                      <a:lnTo>
                        <a:pt x="357" y="1061"/>
                      </a:lnTo>
                      <a:lnTo>
                        <a:pt x="356" y="1061"/>
                      </a:lnTo>
                      <a:lnTo>
                        <a:pt x="355" y="1060"/>
                      </a:lnTo>
                      <a:lnTo>
                        <a:pt x="355" y="1059"/>
                      </a:lnTo>
                      <a:lnTo>
                        <a:pt x="355" y="1058"/>
                      </a:lnTo>
                      <a:lnTo>
                        <a:pt x="355" y="1057"/>
                      </a:lnTo>
                      <a:lnTo>
                        <a:pt x="354" y="1057"/>
                      </a:lnTo>
                      <a:lnTo>
                        <a:pt x="353" y="1057"/>
                      </a:lnTo>
                      <a:lnTo>
                        <a:pt x="352" y="1057"/>
                      </a:lnTo>
                      <a:lnTo>
                        <a:pt x="352" y="1056"/>
                      </a:lnTo>
                      <a:lnTo>
                        <a:pt x="351" y="1056"/>
                      </a:lnTo>
                      <a:lnTo>
                        <a:pt x="350" y="1056"/>
                      </a:lnTo>
                      <a:lnTo>
                        <a:pt x="350" y="1057"/>
                      </a:lnTo>
                      <a:lnTo>
                        <a:pt x="349" y="1057"/>
                      </a:lnTo>
                      <a:lnTo>
                        <a:pt x="349" y="1056"/>
                      </a:lnTo>
                      <a:lnTo>
                        <a:pt x="348" y="1056"/>
                      </a:lnTo>
                      <a:lnTo>
                        <a:pt x="348" y="1055"/>
                      </a:lnTo>
                      <a:lnTo>
                        <a:pt x="349" y="1055"/>
                      </a:lnTo>
                      <a:lnTo>
                        <a:pt x="348" y="1054"/>
                      </a:lnTo>
                      <a:lnTo>
                        <a:pt x="347" y="1053"/>
                      </a:lnTo>
                      <a:lnTo>
                        <a:pt x="347" y="1052"/>
                      </a:lnTo>
                      <a:lnTo>
                        <a:pt x="347" y="1051"/>
                      </a:lnTo>
                      <a:lnTo>
                        <a:pt x="346" y="1051"/>
                      </a:lnTo>
                      <a:lnTo>
                        <a:pt x="345" y="1051"/>
                      </a:lnTo>
                      <a:lnTo>
                        <a:pt x="345" y="1050"/>
                      </a:lnTo>
                      <a:lnTo>
                        <a:pt x="346" y="1050"/>
                      </a:lnTo>
                      <a:lnTo>
                        <a:pt x="345" y="1049"/>
                      </a:lnTo>
                      <a:lnTo>
                        <a:pt x="345" y="1048"/>
                      </a:lnTo>
                      <a:lnTo>
                        <a:pt x="344" y="1047"/>
                      </a:lnTo>
                      <a:lnTo>
                        <a:pt x="343" y="1047"/>
                      </a:lnTo>
                      <a:lnTo>
                        <a:pt x="343" y="1046"/>
                      </a:lnTo>
                      <a:lnTo>
                        <a:pt x="342" y="1046"/>
                      </a:lnTo>
                      <a:lnTo>
                        <a:pt x="342" y="1045"/>
                      </a:lnTo>
                      <a:lnTo>
                        <a:pt x="341" y="1045"/>
                      </a:lnTo>
                      <a:lnTo>
                        <a:pt x="341" y="1044"/>
                      </a:lnTo>
                      <a:lnTo>
                        <a:pt x="340" y="1044"/>
                      </a:lnTo>
                      <a:lnTo>
                        <a:pt x="340" y="1043"/>
                      </a:lnTo>
                      <a:lnTo>
                        <a:pt x="340" y="1042"/>
                      </a:lnTo>
                      <a:lnTo>
                        <a:pt x="339" y="1042"/>
                      </a:lnTo>
                      <a:lnTo>
                        <a:pt x="339" y="1041"/>
                      </a:lnTo>
                      <a:lnTo>
                        <a:pt x="339" y="1042"/>
                      </a:lnTo>
                      <a:lnTo>
                        <a:pt x="338" y="1042"/>
                      </a:lnTo>
                      <a:lnTo>
                        <a:pt x="339" y="1041"/>
                      </a:lnTo>
                      <a:lnTo>
                        <a:pt x="338" y="1040"/>
                      </a:lnTo>
                      <a:lnTo>
                        <a:pt x="337" y="1040"/>
                      </a:lnTo>
                      <a:lnTo>
                        <a:pt x="336" y="1039"/>
                      </a:lnTo>
                      <a:lnTo>
                        <a:pt x="335" y="1039"/>
                      </a:lnTo>
                      <a:lnTo>
                        <a:pt x="335" y="1038"/>
                      </a:lnTo>
                      <a:lnTo>
                        <a:pt x="335" y="1035"/>
                      </a:lnTo>
                      <a:lnTo>
                        <a:pt x="335" y="1034"/>
                      </a:lnTo>
                      <a:lnTo>
                        <a:pt x="335" y="1033"/>
                      </a:lnTo>
                      <a:lnTo>
                        <a:pt x="336" y="1032"/>
                      </a:lnTo>
                      <a:lnTo>
                        <a:pt x="336" y="1031"/>
                      </a:lnTo>
                      <a:lnTo>
                        <a:pt x="336" y="1030"/>
                      </a:lnTo>
                      <a:lnTo>
                        <a:pt x="335" y="1030"/>
                      </a:lnTo>
                      <a:lnTo>
                        <a:pt x="334" y="1031"/>
                      </a:lnTo>
                      <a:lnTo>
                        <a:pt x="333" y="1031"/>
                      </a:lnTo>
                      <a:lnTo>
                        <a:pt x="332" y="1031"/>
                      </a:lnTo>
                      <a:lnTo>
                        <a:pt x="332" y="1030"/>
                      </a:lnTo>
                      <a:lnTo>
                        <a:pt x="332" y="1029"/>
                      </a:lnTo>
                      <a:lnTo>
                        <a:pt x="332" y="1028"/>
                      </a:lnTo>
                      <a:lnTo>
                        <a:pt x="331" y="1028"/>
                      </a:lnTo>
                      <a:lnTo>
                        <a:pt x="331" y="1027"/>
                      </a:lnTo>
                      <a:lnTo>
                        <a:pt x="332" y="1027"/>
                      </a:lnTo>
                      <a:lnTo>
                        <a:pt x="332" y="1026"/>
                      </a:lnTo>
                      <a:lnTo>
                        <a:pt x="332" y="1025"/>
                      </a:lnTo>
                      <a:lnTo>
                        <a:pt x="333" y="1025"/>
                      </a:lnTo>
                      <a:lnTo>
                        <a:pt x="333" y="1024"/>
                      </a:lnTo>
                      <a:lnTo>
                        <a:pt x="332" y="1024"/>
                      </a:lnTo>
                      <a:lnTo>
                        <a:pt x="331" y="1024"/>
                      </a:lnTo>
                      <a:lnTo>
                        <a:pt x="331" y="1023"/>
                      </a:lnTo>
                      <a:lnTo>
                        <a:pt x="332" y="1023"/>
                      </a:lnTo>
                      <a:lnTo>
                        <a:pt x="333" y="1023"/>
                      </a:lnTo>
                      <a:lnTo>
                        <a:pt x="333" y="1022"/>
                      </a:lnTo>
                      <a:lnTo>
                        <a:pt x="332" y="1022"/>
                      </a:lnTo>
                      <a:lnTo>
                        <a:pt x="331" y="1022"/>
                      </a:lnTo>
                      <a:lnTo>
                        <a:pt x="332" y="1021"/>
                      </a:lnTo>
                      <a:lnTo>
                        <a:pt x="331" y="1020"/>
                      </a:lnTo>
                      <a:lnTo>
                        <a:pt x="332" y="1019"/>
                      </a:lnTo>
                      <a:lnTo>
                        <a:pt x="333" y="1018"/>
                      </a:lnTo>
                      <a:lnTo>
                        <a:pt x="332" y="1018"/>
                      </a:lnTo>
                      <a:lnTo>
                        <a:pt x="331" y="1018"/>
                      </a:lnTo>
                      <a:lnTo>
                        <a:pt x="330" y="1017"/>
                      </a:lnTo>
                      <a:lnTo>
                        <a:pt x="330" y="1016"/>
                      </a:lnTo>
                      <a:lnTo>
                        <a:pt x="329" y="1016"/>
                      </a:lnTo>
                      <a:lnTo>
                        <a:pt x="329" y="1015"/>
                      </a:lnTo>
                      <a:lnTo>
                        <a:pt x="329" y="1014"/>
                      </a:lnTo>
                      <a:lnTo>
                        <a:pt x="329" y="1013"/>
                      </a:lnTo>
                      <a:lnTo>
                        <a:pt x="329" y="1012"/>
                      </a:lnTo>
                      <a:lnTo>
                        <a:pt x="328" y="1013"/>
                      </a:lnTo>
                      <a:lnTo>
                        <a:pt x="328" y="1012"/>
                      </a:lnTo>
                      <a:lnTo>
                        <a:pt x="327" y="1012"/>
                      </a:lnTo>
                      <a:lnTo>
                        <a:pt x="328" y="1011"/>
                      </a:lnTo>
                      <a:lnTo>
                        <a:pt x="327" y="1010"/>
                      </a:lnTo>
                      <a:lnTo>
                        <a:pt x="328" y="1010"/>
                      </a:lnTo>
                      <a:lnTo>
                        <a:pt x="329" y="1009"/>
                      </a:lnTo>
                      <a:lnTo>
                        <a:pt x="329" y="1008"/>
                      </a:lnTo>
                      <a:lnTo>
                        <a:pt x="328" y="1008"/>
                      </a:lnTo>
                      <a:lnTo>
                        <a:pt x="328" y="1007"/>
                      </a:lnTo>
                      <a:lnTo>
                        <a:pt x="328" y="1006"/>
                      </a:lnTo>
                      <a:lnTo>
                        <a:pt x="329" y="1006"/>
                      </a:lnTo>
                      <a:lnTo>
                        <a:pt x="328" y="1005"/>
                      </a:lnTo>
                      <a:lnTo>
                        <a:pt x="329" y="1005"/>
                      </a:lnTo>
                      <a:lnTo>
                        <a:pt x="329" y="1004"/>
                      </a:lnTo>
                      <a:lnTo>
                        <a:pt x="328" y="1004"/>
                      </a:lnTo>
                      <a:lnTo>
                        <a:pt x="329" y="1004"/>
                      </a:lnTo>
                      <a:lnTo>
                        <a:pt x="329" y="1003"/>
                      </a:lnTo>
                      <a:lnTo>
                        <a:pt x="328" y="1003"/>
                      </a:lnTo>
                      <a:lnTo>
                        <a:pt x="329" y="1003"/>
                      </a:lnTo>
                      <a:lnTo>
                        <a:pt x="329" y="1002"/>
                      </a:lnTo>
                      <a:lnTo>
                        <a:pt x="328" y="1001"/>
                      </a:lnTo>
                      <a:lnTo>
                        <a:pt x="327" y="1001"/>
                      </a:lnTo>
                      <a:lnTo>
                        <a:pt x="327" y="999"/>
                      </a:lnTo>
                      <a:lnTo>
                        <a:pt x="327" y="998"/>
                      </a:lnTo>
                      <a:lnTo>
                        <a:pt x="328" y="998"/>
                      </a:lnTo>
                      <a:lnTo>
                        <a:pt x="328" y="997"/>
                      </a:lnTo>
                      <a:lnTo>
                        <a:pt x="329" y="997"/>
                      </a:lnTo>
                      <a:lnTo>
                        <a:pt x="329" y="996"/>
                      </a:lnTo>
                      <a:lnTo>
                        <a:pt x="329" y="995"/>
                      </a:lnTo>
                      <a:lnTo>
                        <a:pt x="328" y="993"/>
                      </a:lnTo>
                      <a:lnTo>
                        <a:pt x="328" y="992"/>
                      </a:lnTo>
                      <a:lnTo>
                        <a:pt x="328" y="991"/>
                      </a:lnTo>
                      <a:lnTo>
                        <a:pt x="328" y="989"/>
                      </a:lnTo>
                      <a:lnTo>
                        <a:pt x="328" y="988"/>
                      </a:lnTo>
                      <a:lnTo>
                        <a:pt x="328" y="987"/>
                      </a:lnTo>
                      <a:lnTo>
                        <a:pt x="329" y="984"/>
                      </a:lnTo>
                      <a:lnTo>
                        <a:pt x="329" y="982"/>
                      </a:lnTo>
                      <a:lnTo>
                        <a:pt x="330" y="979"/>
                      </a:lnTo>
                      <a:lnTo>
                        <a:pt x="332" y="976"/>
                      </a:lnTo>
                      <a:lnTo>
                        <a:pt x="332" y="975"/>
                      </a:lnTo>
                      <a:lnTo>
                        <a:pt x="333" y="974"/>
                      </a:lnTo>
                      <a:lnTo>
                        <a:pt x="336" y="973"/>
                      </a:lnTo>
                      <a:lnTo>
                        <a:pt x="336" y="972"/>
                      </a:lnTo>
                      <a:lnTo>
                        <a:pt x="337" y="971"/>
                      </a:lnTo>
                      <a:lnTo>
                        <a:pt x="340" y="969"/>
                      </a:lnTo>
                      <a:lnTo>
                        <a:pt x="341" y="968"/>
                      </a:lnTo>
                      <a:lnTo>
                        <a:pt x="342" y="965"/>
                      </a:lnTo>
                      <a:lnTo>
                        <a:pt x="342" y="964"/>
                      </a:lnTo>
                      <a:lnTo>
                        <a:pt x="341" y="961"/>
                      </a:lnTo>
                      <a:lnTo>
                        <a:pt x="340" y="960"/>
                      </a:lnTo>
                      <a:lnTo>
                        <a:pt x="340" y="959"/>
                      </a:lnTo>
                      <a:lnTo>
                        <a:pt x="340" y="958"/>
                      </a:lnTo>
                      <a:lnTo>
                        <a:pt x="340" y="957"/>
                      </a:lnTo>
                      <a:lnTo>
                        <a:pt x="341" y="956"/>
                      </a:lnTo>
                      <a:lnTo>
                        <a:pt x="341" y="955"/>
                      </a:lnTo>
                      <a:lnTo>
                        <a:pt x="341" y="954"/>
                      </a:lnTo>
                      <a:lnTo>
                        <a:pt x="342" y="954"/>
                      </a:lnTo>
                      <a:lnTo>
                        <a:pt x="343" y="953"/>
                      </a:lnTo>
                      <a:lnTo>
                        <a:pt x="344" y="953"/>
                      </a:lnTo>
                      <a:lnTo>
                        <a:pt x="345" y="953"/>
                      </a:lnTo>
                      <a:lnTo>
                        <a:pt x="345" y="952"/>
                      </a:lnTo>
                      <a:lnTo>
                        <a:pt x="345" y="949"/>
                      </a:lnTo>
                      <a:lnTo>
                        <a:pt x="345" y="948"/>
                      </a:lnTo>
                      <a:lnTo>
                        <a:pt x="346" y="946"/>
                      </a:lnTo>
                      <a:lnTo>
                        <a:pt x="344" y="944"/>
                      </a:lnTo>
                      <a:lnTo>
                        <a:pt x="344" y="941"/>
                      </a:lnTo>
                      <a:lnTo>
                        <a:pt x="343" y="941"/>
                      </a:lnTo>
                      <a:lnTo>
                        <a:pt x="343" y="942"/>
                      </a:lnTo>
                      <a:lnTo>
                        <a:pt x="342" y="942"/>
                      </a:lnTo>
                      <a:lnTo>
                        <a:pt x="341" y="942"/>
                      </a:lnTo>
                      <a:lnTo>
                        <a:pt x="340" y="942"/>
                      </a:lnTo>
                      <a:lnTo>
                        <a:pt x="339" y="942"/>
                      </a:lnTo>
                      <a:lnTo>
                        <a:pt x="337" y="941"/>
                      </a:lnTo>
                      <a:lnTo>
                        <a:pt x="336" y="942"/>
                      </a:lnTo>
                      <a:lnTo>
                        <a:pt x="336" y="943"/>
                      </a:lnTo>
                      <a:lnTo>
                        <a:pt x="336" y="945"/>
                      </a:lnTo>
                      <a:lnTo>
                        <a:pt x="335" y="946"/>
                      </a:lnTo>
                      <a:lnTo>
                        <a:pt x="333" y="947"/>
                      </a:lnTo>
                      <a:lnTo>
                        <a:pt x="332" y="947"/>
                      </a:lnTo>
                      <a:lnTo>
                        <a:pt x="296" y="945"/>
                      </a:lnTo>
                      <a:lnTo>
                        <a:pt x="226" y="942"/>
                      </a:lnTo>
                      <a:lnTo>
                        <a:pt x="219" y="942"/>
                      </a:lnTo>
                      <a:lnTo>
                        <a:pt x="190" y="941"/>
                      </a:lnTo>
                      <a:lnTo>
                        <a:pt x="168" y="941"/>
                      </a:lnTo>
                      <a:lnTo>
                        <a:pt x="154" y="941"/>
                      </a:lnTo>
                      <a:lnTo>
                        <a:pt x="148" y="869"/>
                      </a:lnTo>
                      <a:lnTo>
                        <a:pt x="147" y="857"/>
                      </a:lnTo>
                      <a:lnTo>
                        <a:pt x="121" y="826"/>
                      </a:lnTo>
                      <a:lnTo>
                        <a:pt x="117" y="822"/>
                      </a:lnTo>
                      <a:lnTo>
                        <a:pt x="114" y="818"/>
                      </a:lnTo>
                      <a:lnTo>
                        <a:pt x="121" y="817"/>
                      </a:lnTo>
                      <a:lnTo>
                        <a:pt x="147" y="817"/>
                      </a:lnTo>
                      <a:lnTo>
                        <a:pt x="144" y="767"/>
                      </a:lnTo>
                      <a:lnTo>
                        <a:pt x="143" y="767"/>
                      </a:lnTo>
                      <a:lnTo>
                        <a:pt x="142" y="767"/>
                      </a:lnTo>
                      <a:lnTo>
                        <a:pt x="140" y="766"/>
                      </a:lnTo>
                      <a:lnTo>
                        <a:pt x="139" y="766"/>
                      </a:lnTo>
                      <a:lnTo>
                        <a:pt x="139" y="765"/>
                      </a:lnTo>
                      <a:lnTo>
                        <a:pt x="138" y="764"/>
                      </a:lnTo>
                      <a:lnTo>
                        <a:pt x="138" y="762"/>
                      </a:lnTo>
                      <a:lnTo>
                        <a:pt x="138" y="761"/>
                      </a:lnTo>
                      <a:lnTo>
                        <a:pt x="138" y="760"/>
                      </a:lnTo>
                      <a:lnTo>
                        <a:pt x="138" y="759"/>
                      </a:lnTo>
                      <a:lnTo>
                        <a:pt x="137" y="759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6"/>
                      </a:lnTo>
                      <a:lnTo>
                        <a:pt x="137" y="755"/>
                      </a:lnTo>
                      <a:lnTo>
                        <a:pt x="136" y="755"/>
                      </a:lnTo>
                      <a:lnTo>
                        <a:pt x="136" y="754"/>
                      </a:lnTo>
                      <a:lnTo>
                        <a:pt x="134" y="753"/>
                      </a:lnTo>
                      <a:lnTo>
                        <a:pt x="134" y="752"/>
                      </a:lnTo>
                      <a:lnTo>
                        <a:pt x="134" y="753"/>
                      </a:lnTo>
                      <a:lnTo>
                        <a:pt x="135" y="752"/>
                      </a:lnTo>
                      <a:lnTo>
                        <a:pt x="134" y="751"/>
                      </a:lnTo>
                      <a:lnTo>
                        <a:pt x="135" y="751"/>
                      </a:lnTo>
                      <a:lnTo>
                        <a:pt x="134" y="751"/>
                      </a:lnTo>
                      <a:lnTo>
                        <a:pt x="134" y="750"/>
                      </a:lnTo>
                      <a:lnTo>
                        <a:pt x="133" y="750"/>
                      </a:lnTo>
                      <a:lnTo>
                        <a:pt x="133" y="749"/>
                      </a:lnTo>
                      <a:lnTo>
                        <a:pt x="132" y="748"/>
                      </a:lnTo>
                      <a:lnTo>
                        <a:pt x="132" y="747"/>
                      </a:lnTo>
                      <a:lnTo>
                        <a:pt x="131" y="747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4"/>
                      </a:lnTo>
                      <a:lnTo>
                        <a:pt x="130" y="744"/>
                      </a:lnTo>
                      <a:lnTo>
                        <a:pt x="130" y="743"/>
                      </a:lnTo>
                      <a:lnTo>
                        <a:pt x="131" y="742"/>
                      </a:lnTo>
                      <a:lnTo>
                        <a:pt x="130" y="742"/>
                      </a:lnTo>
                      <a:lnTo>
                        <a:pt x="131" y="741"/>
                      </a:lnTo>
                      <a:lnTo>
                        <a:pt x="131" y="742"/>
                      </a:lnTo>
                      <a:lnTo>
                        <a:pt x="131" y="741"/>
                      </a:lnTo>
                      <a:lnTo>
                        <a:pt x="131" y="740"/>
                      </a:lnTo>
                      <a:lnTo>
                        <a:pt x="130" y="740"/>
                      </a:lnTo>
                      <a:lnTo>
                        <a:pt x="130" y="739"/>
                      </a:lnTo>
                      <a:lnTo>
                        <a:pt x="129" y="739"/>
                      </a:lnTo>
                      <a:lnTo>
                        <a:pt x="129" y="738"/>
                      </a:lnTo>
                      <a:lnTo>
                        <a:pt x="129" y="739"/>
                      </a:lnTo>
                      <a:lnTo>
                        <a:pt x="128" y="738"/>
                      </a:lnTo>
                      <a:lnTo>
                        <a:pt x="128" y="737"/>
                      </a:lnTo>
                      <a:lnTo>
                        <a:pt x="127" y="736"/>
                      </a:lnTo>
                      <a:lnTo>
                        <a:pt x="126" y="735"/>
                      </a:lnTo>
                      <a:lnTo>
                        <a:pt x="127" y="735"/>
                      </a:lnTo>
                      <a:lnTo>
                        <a:pt x="126" y="735"/>
                      </a:lnTo>
                      <a:lnTo>
                        <a:pt x="126" y="734"/>
                      </a:lnTo>
                      <a:lnTo>
                        <a:pt x="125" y="734"/>
                      </a:lnTo>
                      <a:lnTo>
                        <a:pt x="125" y="733"/>
                      </a:lnTo>
                      <a:lnTo>
                        <a:pt x="125" y="732"/>
                      </a:lnTo>
                      <a:lnTo>
                        <a:pt x="124" y="732"/>
                      </a:lnTo>
                      <a:lnTo>
                        <a:pt x="124" y="731"/>
                      </a:lnTo>
                      <a:lnTo>
                        <a:pt x="124" y="730"/>
                      </a:lnTo>
                      <a:lnTo>
                        <a:pt x="124" y="729"/>
                      </a:lnTo>
                      <a:lnTo>
                        <a:pt x="124" y="728"/>
                      </a:lnTo>
                      <a:lnTo>
                        <a:pt x="125" y="728"/>
                      </a:lnTo>
                      <a:lnTo>
                        <a:pt x="125" y="727"/>
                      </a:lnTo>
                      <a:lnTo>
                        <a:pt x="125" y="726"/>
                      </a:lnTo>
                      <a:lnTo>
                        <a:pt x="124" y="726"/>
                      </a:lnTo>
                      <a:lnTo>
                        <a:pt x="124" y="725"/>
                      </a:lnTo>
                      <a:lnTo>
                        <a:pt x="123" y="724"/>
                      </a:lnTo>
                      <a:lnTo>
                        <a:pt x="124" y="723"/>
                      </a:lnTo>
                      <a:lnTo>
                        <a:pt x="123" y="722"/>
                      </a:lnTo>
                      <a:lnTo>
                        <a:pt x="123" y="721"/>
                      </a:lnTo>
                      <a:lnTo>
                        <a:pt x="122" y="721"/>
                      </a:lnTo>
                      <a:lnTo>
                        <a:pt x="121" y="721"/>
                      </a:lnTo>
                      <a:lnTo>
                        <a:pt x="122" y="720"/>
                      </a:lnTo>
                      <a:lnTo>
                        <a:pt x="122" y="719"/>
                      </a:lnTo>
                      <a:lnTo>
                        <a:pt x="122" y="718"/>
                      </a:lnTo>
                      <a:lnTo>
                        <a:pt x="123" y="718"/>
                      </a:lnTo>
                      <a:lnTo>
                        <a:pt x="123" y="717"/>
                      </a:lnTo>
                      <a:lnTo>
                        <a:pt x="122" y="715"/>
                      </a:lnTo>
                      <a:lnTo>
                        <a:pt x="123" y="715"/>
                      </a:lnTo>
                      <a:lnTo>
                        <a:pt x="123" y="714"/>
                      </a:lnTo>
                      <a:lnTo>
                        <a:pt x="122" y="714"/>
                      </a:lnTo>
                      <a:lnTo>
                        <a:pt x="122" y="713"/>
                      </a:lnTo>
                      <a:lnTo>
                        <a:pt x="123" y="713"/>
                      </a:lnTo>
                      <a:lnTo>
                        <a:pt x="123" y="712"/>
                      </a:lnTo>
                      <a:lnTo>
                        <a:pt x="122" y="712"/>
                      </a:lnTo>
                      <a:lnTo>
                        <a:pt x="122" y="711"/>
                      </a:lnTo>
                      <a:lnTo>
                        <a:pt x="123" y="711"/>
                      </a:lnTo>
                      <a:lnTo>
                        <a:pt x="124" y="711"/>
                      </a:lnTo>
                      <a:lnTo>
                        <a:pt x="125" y="711"/>
                      </a:lnTo>
                      <a:lnTo>
                        <a:pt x="125" y="710"/>
                      </a:lnTo>
                      <a:lnTo>
                        <a:pt x="126" y="710"/>
                      </a:lnTo>
                      <a:lnTo>
                        <a:pt x="126" y="709"/>
                      </a:lnTo>
                      <a:lnTo>
                        <a:pt x="127" y="709"/>
                      </a:lnTo>
                      <a:lnTo>
                        <a:pt x="127" y="708"/>
                      </a:lnTo>
                      <a:lnTo>
                        <a:pt x="128" y="708"/>
                      </a:lnTo>
                      <a:lnTo>
                        <a:pt x="128" y="707"/>
                      </a:lnTo>
                      <a:lnTo>
                        <a:pt x="128" y="706"/>
                      </a:lnTo>
                      <a:lnTo>
                        <a:pt x="129" y="706"/>
                      </a:lnTo>
                      <a:lnTo>
                        <a:pt x="129" y="705"/>
                      </a:lnTo>
                      <a:lnTo>
                        <a:pt x="130" y="704"/>
                      </a:lnTo>
                      <a:lnTo>
                        <a:pt x="130" y="703"/>
                      </a:lnTo>
                      <a:lnTo>
                        <a:pt x="131" y="702"/>
                      </a:lnTo>
                      <a:lnTo>
                        <a:pt x="130" y="702"/>
                      </a:lnTo>
                      <a:lnTo>
                        <a:pt x="130" y="701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2" y="700"/>
                      </a:lnTo>
                      <a:lnTo>
                        <a:pt x="132" y="699"/>
                      </a:lnTo>
                      <a:lnTo>
                        <a:pt x="131" y="699"/>
                      </a:lnTo>
                      <a:lnTo>
                        <a:pt x="129" y="699"/>
                      </a:lnTo>
                      <a:lnTo>
                        <a:pt x="129" y="698"/>
                      </a:lnTo>
                      <a:lnTo>
                        <a:pt x="128" y="697"/>
                      </a:lnTo>
                      <a:lnTo>
                        <a:pt x="129" y="697"/>
                      </a:lnTo>
                      <a:lnTo>
                        <a:pt x="129" y="696"/>
                      </a:lnTo>
                      <a:lnTo>
                        <a:pt x="130" y="696"/>
                      </a:lnTo>
                      <a:lnTo>
                        <a:pt x="129" y="696"/>
                      </a:lnTo>
                      <a:lnTo>
                        <a:pt x="129" y="695"/>
                      </a:lnTo>
                      <a:lnTo>
                        <a:pt x="128" y="694"/>
                      </a:lnTo>
                      <a:lnTo>
                        <a:pt x="128" y="695"/>
                      </a:lnTo>
                      <a:lnTo>
                        <a:pt x="127" y="695"/>
                      </a:lnTo>
                      <a:lnTo>
                        <a:pt x="126" y="694"/>
                      </a:lnTo>
                      <a:lnTo>
                        <a:pt x="126" y="695"/>
                      </a:lnTo>
                      <a:lnTo>
                        <a:pt x="125" y="695"/>
                      </a:lnTo>
                      <a:lnTo>
                        <a:pt x="125" y="693"/>
                      </a:lnTo>
                      <a:lnTo>
                        <a:pt x="125" y="692"/>
                      </a:lnTo>
                      <a:lnTo>
                        <a:pt x="125" y="691"/>
                      </a:lnTo>
                      <a:lnTo>
                        <a:pt x="125" y="690"/>
                      </a:lnTo>
                      <a:lnTo>
                        <a:pt x="125" y="689"/>
                      </a:lnTo>
                      <a:lnTo>
                        <a:pt x="124" y="689"/>
                      </a:lnTo>
                      <a:lnTo>
                        <a:pt x="124" y="690"/>
                      </a:lnTo>
                      <a:lnTo>
                        <a:pt x="123" y="690"/>
                      </a:lnTo>
                      <a:lnTo>
                        <a:pt x="123" y="689"/>
                      </a:lnTo>
                      <a:lnTo>
                        <a:pt x="123" y="688"/>
                      </a:lnTo>
                      <a:lnTo>
                        <a:pt x="124" y="688"/>
                      </a:lnTo>
                      <a:lnTo>
                        <a:pt x="124" y="687"/>
                      </a:lnTo>
                      <a:lnTo>
                        <a:pt x="125" y="686"/>
                      </a:lnTo>
                      <a:lnTo>
                        <a:pt x="124" y="685"/>
                      </a:lnTo>
                      <a:lnTo>
                        <a:pt x="124" y="686"/>
                      </a:lnTo>
                      <a:lnTo>
                        <a:pt x="123" y="685"/>
                      </a:lnTo>
                      <a:lnTo>
                        <a:pt x="122" y="685"/>
                      </a:lnTo>
                      <a:lnTo>
                        <a:pt x="122" y="686"/>
                      </a:lnTo>
                      <a:lnTo>
                        <a:pt x="121" y="686"/>
                      </a:lnTo>
                      <a:lnTo>
                        <a:pt x="121" y="685"/>
                      </a:lnTo>
                      <a:lnTo>
                        <a:pt x="122" y="685"/>
                      </a:lnTo>
                      <a:lnTo>
                        <a:pt x="122" y="684"/>
                      </a:lnTo>
                      <a:lnTo>
                        <a:pt x="123" y="683"/>
                      </a:lnTo>
                      <a:lnTo>
                        <a:pt x="122" y="683"/>
                      </a:lnTo>
                      <a:lnTo>
                        <a:pt x="121" y="683"/>
                      </a:lnTo>
                      <a:lnTo>
                        <a:pt x="121" y="682"/>
                      </a:lnTo>
                      <a:lnTo>
                        <a:pt x="122" y="682"/>
                      </a:lnTo>
                      <a:lnTo>
                        <a:pt x="123" y="682"/>
                      </a:lnTo>
                      <a:lnTo>
                        <a:pt x="123" y="683"/>
                      </a:lnTo>
                      <a:lnTo>
                        <a:pt x="123" y="682"/>
                      </a:lnTo>
                      <a:lnTo>
                        <a:pt x="124" y="682"/>
                      </a:lnTo>
                      <a:lnTo>
                        <a:pt x="124" y="681"/>
                      </a:lnTo>
                      <a:lnTo>
                        <a:pt x="123" y="681"/>
                      </a:lnTo>
                      <a:lnTo>
                        <a:pt x="122" y="680"/>
                      </a:lnTo>
                      <a:lnTo>
                        <a:pt x="123" y="680"/>
                      </a:lnTo>
                      <a:lnTo>
                        <a:pt x="124" y="680"/>
                      </a:lnTo>
                      <a:lnTo>
                        <a:pt x="124" y="679"/>
                      </a:lnTo>
                      <a:lnTo>
                        <a:pt x="123" y="679"/>
                      </a:lnTo>
                      <a:lnTo>
                        <a:pt x="122" y="679"/>
                      </a:lnTo>
                      <a:lnTo>
                        <a:pt x="121" y="679"/>
                      </a:lnTo>
                      <a:lnTo>
                        <a:pt x="120" y="679"/>
                      </a:lnTo>
                      <a:lnTo>
                        <a:pt x="119" y="679"/>
                      </a:lnTo>
                      <a:lnTo>
                        <a:pt x="118" y="679"/>
                      </a:lnTo>
                      <a:lnTo>
                        <a:pt x="117" y="679"/>
                      </a:lnTo>
                      <a:lnTo>
                        <a:pt x="118" y="678"/>
                      </a:lnTo>
                      <a:lnTo>
                        <a:pt x="118" y="677"/>
                      </a:lnTo>
                      <a:lnTo>
                        <a:pt x="117" y="677"/>
                      </a:lnTo>
                      <a:lnTo>
                        <a:pt x="116" y="677"/>
                      </a:lnTo>
                      <a:lnTo>
                        <a:pt x="115" y="677"/>
                      </a:lnTo>
                      <a:lnTo>
                        <a:pt x="115" y="678"/>
                      </a:lnTo>
                      <a:lnTo>
                        <a:pt x="114" y="677"/>
                      </a:lnTo>
                      <a:lnTo>
                        <a:pt x="113" y="677"/>
                      </a:lnTo>
                      <a:lnTo>
                        <a:pt x="113" y="676"/>
                      </a:lnTo>
                      <a:lnTo>
                        <a:pt x="112" y="675"/>
                      </a:lnTo>
                      <a:lnTo>
                        <a:pt x="112" y="674"/>
                      </a:lnTo>
                      <a:lnTo>
                        <a:pt x="111" y="674"/>
                      </a:lnTo>
                      <a:lnTo>
                        <a:pt x="110" y="674"/>
                      </a:lnTo>
                      <a:lnTo>
                        <a:pt x="110" y="675"/>
                      </a:lnTo>
                      <a:lnTo>
                        <a:pt x="109" y="675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2"/>
                      </a:lnTo>
                      <a:lnTo>
                        <a:pt x="108" y="672"/>
                      </a:lnTo>
                      <a:lnTo>
                        <a:pt x="107" y="671"/>
                      </a:lnTo>
                      <a:lnTo>
                        <a:pt x="107" y="672"/>
                      </a:lnTo>
                      <a:lnTo>
                        <a:pt x="106" y="672"/>
                      </a:lnTo>
                      <a:lnTo>
                        <a:pt x="105" y="673"/>
                      </a:lnTo>
                      <a:lnTo>
                        <a:pt x="105" y="674"/>
                      </a:lnTo>
                      <a:lnTo>
                        <a:pt x="104" y="673"/>
                      </a:lnTo>
                      <a:lnTo>
                        <a:pt x="104" y="674"/>
                      </a:lnTo>
                      <a:lnTo>
                        <a:pt x="104" y="673"/>
                      </a:lnTo>
                      <a:lnTo>
                        <a:pt x="103" y="672"/>
                      </a:lnTo>
                      <a:lnTo>
                        <a:pt x="102" y="672"/>
                      </a:lnTo>
                      <a:lnTo>
                        <a:pt x="101" y="671"/>
                      </a:lnTo>
                      <a:lnTo>
                        <a:pt x="101" y="670"/>
                      </a:lnTo>
                      <a:lnTo>
                        <a:pt x="101" y="669"/>
                      </a:lnTo>
                      <a:lnTo>
                        <a:pt x="100" y="670"/>
                      </a:lnTo>
                      <a:lnTo>
                        <a:pt x="100" y="671"/>
                      </a:lnTo>
                      <a:lnTo>
                        <a:pt x="99" y="670"/>
                      </a:lnTo>
                      <a:lnTo>
                        <a:pt x="99" y="669"/>
                      </a:lnTo>
                      <a:lnTo>
                        <a:pt x="98" y="669"/>
                      </a:lnTo>
                      <a:lnTo>
                        <a:pt x="98" y="668"/>
                      </a:lnTo>
                      <a:lnTo>
                        <a:pt x="98" y="667"/>
                      </a:lnTo>
                      <a:lnTo>
                        <a:pt x="99" y="667"/>
                      </a:lnTo>
                      <a:lnTo>
                        <a:pt x="99" y="666"/>
                      </a:lnTo>
                      <a:lnTo>
                        <a:pt x="100" y="666"/>
                      </a:lnTo>
                      <a:lnTo>
                        <a:pt x="100" y="665"/>
                      </a:lnTo>
                      <a:lnTo>
                        <a:pt x="99" y="665"/>
                      </a:lnTo>
                      <a:lnTo>
                        <a:pt x="100" y="665"/>
                      </a:lnTo>
                      <a:lnTo>
                        <a:pt x="100" y="664"/>
                      </a:lnTo>
                      <a:lnTo>
                        <a:pt x="101" y="663"/>
                      </a:lnTo>
                      <a:lnTo>
                        <a:pt x="101" y="662"/>
                      </a:lnTo>
                      <a:lnTo>
                        <a:pt x="101" y="661"/>
                      </a:lnTo>
                      <a:lnTo>
                        <a:pt x="102" y="661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3" y="659"/>
                      </a:lnTo>
                      <a:lnTo>
                        <a:pt x="104" y="659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7"/>
                      </a:lnTo>
                      <a:lnTo>
                        <a:pt x="106" y="657"/>
                      </a:lnTo>
                      <a:lnTo>
                        <a:pt x="106" y="656"/>
                      </a:lnTo>
                      <a:lnTo>
                        <a:pt x="107" y="656"/>
                      </a:lnTo>
                      <a:lnTo>
                        <a:pt x="108" y="656"/>
                      </a:lnTo>
                      <a:lnTo>
                        <a:pt x="109" y="655"/>
                      </a:lnTo>
                      <a:lnTo>
                        <a:pt x="109" y="656"/>
                      </a:lnTo>
                      <a:lnTo>
                        <a:pt x="110" y="656"/>
                      </a:lnTo>
                      <a:lnTo>
                        <a:pt x="111" y="656"/>
                      </a:lnTo>
                      <a:lnTo>
                        <a:pt x="111" y="655"/>
                      </a:lnTo>
                      <a:lnTo>
                        <a:pt x="112" y="655"/>
                      </a:lnTo>
                      <a:lnTo>
                        <a:pt x="113" y="655"/>
                      </a:lnTo>
                      <a:lnTo>
                        <a:pt x="113" y="654"/>
                      </a:lnTo>
                      <a:lnTo>
                        <a:pt x="114" y="654"/>
                      </a:lnTo>
                      <a:lnTo>
                        <a:pt x="115" y="654"/>
                      </a:lnTo>
                      <a:lnTo>
                        <a:pt x="114" y="654"/>
                      </a:lnTo>
                      <a:lnTo>
                        <a:pt x="115" y="653"/>
                      </a:lnTo>
                      <a:lnTo>
                        <a:pt x="115" y="652"/>
                      </a:lnTo>
                      <a:lnTo>
                        <a:pt x="116" y="652"/>
                      </a:lnTo>
                      <a:lnTo>
                        <a:pt x="117" y="652"/>
                      </a:lnTo>
                      <a:lnTo>
                        <a:pt x="117" y="651"/>
                      </a:lnTo>
                      <a:lnTo>
                        <a:pt x="117" y="650"/>
                      </a:lnTo>
                      <a:lnTo>
                        <a:pt x="118" y="650"/>
                      </a:lnTo>
                      <a:lnTo>
                        <a:pt x="119" y="649"/>
                      </a:lnTo>
                      <a:lnTo>
                        <a:pt x="120" y="648"/>
                      </a:lnTo>
                      <a:lnTo>
                        <a:pt x="121" y="648"/>
                      </a:lnTo>
                      <a:lnTo>
                        <a:pt x="122" y="648"/>
                      </a:lnTo>
                      <a:lnTo>
                        <a:pt x="122" y="647"/>
                      </a:lnTo>
                      <a:lnTo>
                        <a:pt x="123" y="647"/>
                      </a:lnTo>
                      <a:lnTo>
                        <a:pt x="124" y="647"/>
                      </a:lnTo>
                      <a:lnTo>
                        <a:pt x="125" y="648"/>
                      </a:lnTo>
                      <a:lnTo>
                        <a:pt x="126" y="647"/>
                      </a:lnTo>
                      <a:lnTo>
                        <a:pt x="127" y="647"/>
                      </a:lnTo>
                      <a:lnTo>
                        <a:pt x="127" y="646"/>
                      </a:lnTo>
                      <a:lnTo>
                        <a:pt x="128" y="646"/>
                      </a:lnTo>
                      <a:lnTo>
                        <a:pt x="129" y="645"/>
                      </a:lnTo>
                      <a:lnTo>
                        <a:pt x="129" y="644"/>
                      </a:lnTo>
                      <a:lnTo>
                        <a:pt x="130" y="644"/>
                      </a:lnTo>
                      <a:lnTo>
                        <a:pt x="131" y="643"/>
                      </a:lnTo>
                      <a:lnTo>
                        <a:pt x="132" y="643"/>
                      </a:lnTo>
                      <a:lnTo>
                        <a:pt x="132" y="642"/>
                      </a:lnTo>
                      <a:lnTo>
                        <a:pt x="132" y="641"/>
                      </a:lnTo>
                      <a:lnTo>
                        <a:pt x="133" y="641"/>
                      </a:lnTo>
                      <a:lnTo>
                        <a:pt x="132" y="641"/>
                      </a:lnTo>
                      <a:lnTo>
                        <a:pt x="133" y="640"/>
                      </a:lnTo>
                      <a:lnTo>
                        <a:pt x="132" y="640"/>
                      </a:lnTo>
                      <a:lnTo>
                        <a:pt x="133" y="639"/>
                      </a:lnTo>
                      <a:lnTo>
                        <a:pt x="133" y="638"/>
                      </a:lnTo>
                      <a:lnTo>
                        <a:pt x="133" y="637"/>
                      </a:lnTo>
                      <a:lnTo>
                        <a:pt x="133" y="636"/>
                      </a:lnTo>
                      <a:lnTo>
                        <a:pt x="133" y="635"/>
                      </a:lnTo>
                      <a:lnTo>
                        <a:pt x="133" y="634"/>
                      </a:lnTo>
                      <a:lnTo>
                        <a:pt x="134" y="633"/>
                      </a:lnTo>
                      <a:lnTo>
                        <a:pt x="133" y="633"/>
                      </a:lnTo>
                      <a:lnTo>
                        <a:pt x="133" y="632"/>
                      </a:lnTo>
                      <a:lnTo>
                        <a:pt x="134" y="632"/>
                      </a:lnTo>
                      <a:lnTo>
                        <a:pt x="134" y="631"/>
                      </a:lnTo>
                      <a:lnTo>
                        <a:pt x="133" y="630"/>
                      </a:lnTo>
                      <a:lnTo>
                        <a:pt x="133" y="629"/>
                      </a:lnTo>
                      <a:lnTo>
                        <a:pt x="134" y="629"/>
                      </a:lnTo>
                      <a:lnTo>
                        <a:pt x="134" y="628"/>
                      </a:lnTo>
                      <a:lnTo>
                        <a:pt x="134" y="627"/>
                      </a:lnTo>
                      <a:lnTo>
                        <a:pt x="135" y="626"/>
                      </a:lnTo>
                      <a:lnTo>
                        <a:pt x="136" y="626"/>
                      </a:lnTo>
                      <a:lnTo>
                        <a:pt x="135" y="625"/>
                      </a:lnTo>
                      <a:lnTo>
                        <a:pt x="136" y="624"/>
                      </a:lnTo>
                      <a:lnTo>
                        <a:pt x="137" y="624"/>
                      </a:lnTo>
                      <a:lnTo>
                        <a:pt x="137" y="623"/>
                      </a:lnTo>
                      <a:lnTo>
                        <a:pt x="138" y="622"/>
                      </a:lnTo>
                      <a:lnTo>
                        <a:pt x="138" y="621"/>
                      </a:lnTo>
                      <a:lnTo>
                        <a:pt x="138" y="620"/>
                      </a:lnTo>
                      <a:lnTo>
                        <a:pt x="138" y="619"/>
                      </a:lnTo>
                      <a:lnTo>
                        <a:pt x="139" y="618"/>
                      </a:lnTo>
                      <a:lnTo>
                        <a:pt x="139" y="617"/>
                      </a:lnTo>
                      <a:lnTo>
                        <a:pt x="140" y="617"/>
                      </a:lnTo>
                      <a:lnTo>
                        <a:pt x="140" y="616"/>
                      </a:lnTo>
                      <a:lnTo>
                        <a:pt x="140" y="615"/>
                      </a:lnTo>
                      <a:lnTo>
                        <a:pt x="140" y="614"/>
                      </a:lnTo>
                      <a:lnTo>
                        <a:pt x="141" y="614"/>
                      </a:lnTo>
                      <a:lnTo>
                        <a:pt x="142" y="613"/>
                      </a:lnTo>
                      <a:lnTo>
                        <a:pt x="143" y="613"/>
                      </a:lnTo>
                      <a:lnTo>
                        <a:pt x="142" y="613"/>
                      </a:lnTo>
                      <a:lnTo>
                        <a:pt x="143" y="612"/>
                      </a:lnTo>
                      <a:lnTo>
                        <a:pt x="143" y="611"/>
                      </a:lnTo>
                      <a:lnTo>
                        <a:pt x="144" y="611"/>
                      </a:lnTo>
                      <a:lnTo>
                        <a:pt x="144" y="610"/>
                      </a:lnTo>
                      <a:lnTo>
                        <a:pt x="143" y="610"/>
                      </a:lnTo>
                      <a:lnTo>
                        <a:pt x="143" y="609"/>
                      </a:lnTo>
                      <a:lnTo>
                        <a:pt x="143" y="608"/>
                      </a:lnTo>
                      <a:lnTo>
                        <a:pt x="143" y="607"/>
                      </a:lnTo>
                      <a:lnTo>
                        <a:pt x="143" y="606"/>
                      </a:lnTo>
                      <a:lnTo>
                        <a:pt x="142" y="606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4"/>
                      </a:lnTo>
                      <a:lnTo>
                        <a:pt x="143" y="604"/>
                      </a:lnTo>
                      <a:lnTo>
                        <a:pt x="144" y="604"/>
                      </a:lnTo>
                      <a:lnTo>
                        <a:pt x="144" y="603"/>
                      </a:lnTo>
                      <a:lnTo>
                        <a:pt x="145" y="603"/>
                      </a:lnTo>
                      <a:lnTo>
                        <a:pt x="145" y="602"/>
                      </a:lnTo>
                      <a:lnTo>
                        <a:pt x="146" y="601"/>
                      </a:lnTo>
                      <a:lnTo>
                        <a:pt x="146" y="600"/>
                      </a:lnTo>
                      <a:lnTo>
                        <a:pt x="147" y="600"/>
                      </a:lnTo>
                      <a:lnTo>
                        <a:pt x="147" y="599"/>
                      </a:lnTo>
                      <a:lnTo>
                        <a:pt x="148" y="599"/>
                      </a:lnTo>
                      <a:lnTo>
                        <a:pt x="149" y="599"/>
                      </a:lnTo>
                      <a:lnTo>
                        <a:pt x="149" y="598"/>
                      </a:lnTo>
                      <a:lnTo>
                        <a:pt x="150" y="598"/>
                      </a:lnTo>
                      <a:lnTo>
                        <a:pt x="150" y="597"/>
                      </a:lnTo>
                      <a:lnTo>
                        <a:pt x="150" y="596"/>
                      </a:lnTo>
                      <a:lnTo>
                        <a:pt x="151" y="595"/>
                      </a:lnTo>
                      <a:lnTo>
                        <a:pt x="151" y="594"/>
                      </a:lnTo>
                      <a:lnTo>
                        <a:pt x="152" y="593"/>
                      </a:lnTo>
                      <a:lnTo>
                        <a:pt x="152" y="592"/>
                      </a:lnTo>
                      <a:lnTo>
                        <a:pt x="153" y="592"/>
                      </a:lnTo>
                      <a:lnTo>
                        <a:pt x="154" y="592"/>
                      </a:lnTo>
                      <a:lnTo>
                        <a:pt x="155" y="592"/>
                      </a:lnTo>
                      <a:lnTo>
                        <a:pt x="156" y="592"/>
                      </a:lnTo>
                      <a:lnTo>
                        <a:pt x="157" y="592"/>
                      </a:lnTo>
                      <a:lnTo>
                        <a:pt x="158" y="592"/>
                      </a:lnTo>
                      <a:lnTo>
                        <a:pt x="158" y="591"/>
                      </a:lnTo>
                      <a:lnTo>
                        <a:pt x="159" y="591"/>
                      </a:lnTo>
                      <a:lnTo>
                        <a:pt x="160" y="591"/>
                      </a:lnTo>
                      <a:lnTo>
                        <a:pt x="160" y="590"/>
                      </a:lnTo>
                      <a:lnTo>
                        <a:pt x="161" y="588"/>
                      </a:lnTo>
                      <a:lnTo>
                        <a:pt x="161" y="587"/>
                      </a:lnTo>
                      <a:lnTo>
                        <a:pt x="161" y="586"/>
                      </a:lnTo>
                      <a:lnTo>
                        <a:pt x="163" y="585"/>
                      </a:lnTo>
                      <a:lnTo>
                        <a:pt x="163" y="584"/>
                      </a:lnTo>
                      <a:lnTo>
                        <a:pt x="164" y="583"/>
                      </a:lnTo>
                      <a:lnTo>
                        <a:pt x="164" y="582"/>
                      </a:lnTo>
                      <a:lnTo>
                        <a:pt x="163" y="578"/>
                      </a:lnTo>
                      <a:lnTo>
                        <a:pt x="163" y="577"/>
                      </a:lnTo>
                      <a:lnTo>
                        <a:pt x="163" y="576"/>
                      </a:lnTo>
                      <a:lnTo>
                        <a:pt x="164" y="574"/>
                      </a:lnTo>
                      <a:lnTo>
                        <a:pt x="164" y="572"/>
                      </a:lnTo>
                      <a:lnTo>
                        <a:pt x="164" y="571"/>
                      </a:lnTo>
                      <a:lnTo>
                        <a:pt x="164" y="570"/>
                      </a:lnTo>
                      <a:lnTo>
                        <a:pt x="163" y="568"/>
                      </a:lnTo>
                      <a:lnTo>
                        <a:pt x="162" y="568"/>
                      </a:lnTo>
                      <a:lnTo>
                        <a:pt x="162" y="567"/>
                      </a:lnTo>
                      <a:lnTo>
                        <a:pt x="163" y="565"/>
                      </a:lnTo>
                      <a:lnTo>
                        <a:pt x="164" y="564"/>
                      </a:lnTo>
                      <a:lnTo>
                        <a:pt x="164" y="563"/>
                      </a:lnTo>
                      <a:lnTo>
                        <a:pt x="164" y="562"/>
                      </a:lnTo>
                      <a:lnTo>
                        <a:pt x="164" y="561"/>
                      </a:lnTo>
                      <a:lnTo>
                        <a:pt x="164" y="560"/>
                      </a:lnTo>
                      <a:lnTo>
                        <a:pt x="164" y="559"/>
                      </a:lnTo>
                      <a:lnTo>
                        <a:pt x="165" y="558"/>
                      </a:lnTo>
                      <a:lnTo>
                        <a:pt x="166" y="557"/>
                      </a:lnTo>
                      <a:lnTo>
                        <a:pt x="166" y="556"/>
                      </a:lnTo>
                      <a:lnTo>
                        <a:pt x="165" y="555"/>
                      </a:lnTo>
                      <a:lnTo>
                        <a:pt x="165" y="554"/>
                      </a:lnTo>
                      <a:lnTo>
                        <a:pt x="166" y="554"/>
                      </a:lnTo>
                      <a:lnTo>
                        <a:pt x="167" y="553"/>
                      </a:lnTo>
                      <a:lnTo>
                        <a:pt x="168" y="553"/>
                      </a:lnTo>
                      <a:lnTo>
                        <a:pt x="169" y="552"/>
                      </a:lnTo>
                      <a:lnTo>
                        <a:pt x="169" y="551"/>
                      </a:lnTo>
                      <a:lnTo>
                        <a:pt x="169" y="550"/>
                      </a:lnTo>
                      <a:lnTo>
                        <a:pt x="169" y="549"/>
                      </a:lnTo>
                      <a:lnTo>
                        <a:pt x="170" y="548"/>
                      </a:lnTo>
                      <a:lnTo>
                        <a:pt x="171" y="547"/>
                      </a:lnTo>
                      <a:lnTo>
                        <a:pt x="172" y="546"/>
                      </a:lnTo>
                      <a:lnTo>
                        <a:pt x="173" y="546"/>
                      </a:lnTo>
                      <a:lnTo>
                        <a:pt x="174" y="546"/>
                      </a:lnTo>
                      <a:lnTo>
                        <a:pt x="175" y="546"/>
                      </a:lnTo>
                      <a:lnTo>
                        <a:pt x="175" y="545"/>
                      </a:lnTo>
                      <a:lnTo>
                        <a:pt x="176" y="544"/>
                      </a:lnTo>
                      <a:lnTo>
                        <a:pt x="176" y="543"/>
                      </a:lnTo>
                      <a:lnTo>
                        <a:pt x="177" y="542"/>
                      </a:lnTo>
                      <a:lnTo>
                        <a:pt x="179" y="542"/>
                      </a:lnTo>
                      <a:lnTo>
                        <a:pt x="179" y="541"/>
                      </a:lnTo>
                      <a:lnTo>
                        <a:pt x="180" y="541"/>
                      </a:lnTo>
                      <a:lnTo>
                        <a:pt x="180" y="540"/>
                      </a:lnTo>
                      <a:lnTo>
                        <a:pt x="181" y="540"/>
                      </a:lnTo>
                      <a:lnTo>
                        <a:pt x="182" y="540"/>
                      </a:lnTo>
                      <a:lnTo>
                        <a:pt x="183" y="540"/>
                      </a:lnTo>
                      <a:lnTo>
                        <a:pt x="184" y="540"/>
                      </a:lnTo>
                      <a:lnTo>
                        <a:pt x="186" y="541"/>
                      </a:lnTo>
                      <a:lnTo>
                        <a:pt x="186" y="540"/>
                      </a:lnTo>
                      <a:lnTo>
                        <a:pt x="187" y="540"/>
                      </a:lnTo>
                      <a:lnTo>
                        <a:pt x="188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9" y="536"/>
                      </a:lnTo>
                      <a:lnTo>
                        <a:pt x="188" y="536"/>
                      </a:lnTo>
                      <a:lnTo>
                        <a:pt x="188" y="535"/>
                      </a:lnTo>
                      <a:lnTo>
                        <a:pt x="189" y="533"/>
                      </a:lnTo>
                      <a:lnTo>
                        <a:pt x="189" y="532"/>
                      </a:lnTo>
                      <a:lnTo>
                        <a:pt x="190" y="532"/>
                      </a:lnTo>
                      <a:lnTo>
                        <a:pt x="190" y="531"/>
                      </a:lnTo>
                      <a:lnTo>
                        <a:pt x="191" y="531"/>
                      </a:lnTo>
                      <a:lnTo>
                        <a:pt x="191" y="530"/>
                      </a:lnTo>
                      <a:lnTo>
                        <a:pt x="191" y="529"/>
                      </a:lnTo>
                      <a:lnTo>
                        <a:pt x="192" y="529"/>
                      </a:lnTo>
                      <a:lnTo>
                        <a:pt x="192" y="528"/>
                      </a:lnTo>
                      <a:lnTo>
                        <a:pt x="193" y="528"/>
                      </a:lnTo>
                      <a:lnTo>
                        <a:pt x="193" y="527"/>
                      </a:lnTo>
                      <a:lnTo>
                        <a:pt x="194" y="527"/>
                      </a:lnTo>
                      <a:lnTo>
                        <a:pt x="194" y="526"/>
                      </a:lnTo>
                      <a:lnTo>
                        <a:pt x="195" y="526"/>
                      </a:lnTo>
                      <a:lnTo>
                        <a:pt x="184" y="516"/>
                      </a:lnTo>
                      <a:lnTo>
                        <a:pt x="183" y="516"/>
                      </a:lnTo>
                      <a:lnTo>
                        <a:pt x="183" y="515"/>
                      </a:lnTo>
                      <a:lnTo>
                        <a:pt x="183" y="514"/>
                      </a:lnTo>
                      <a:lnTo>
                        <a:pt x="182" y="513"/>
                      </a:lnTo>
                      <a:lnTo>
                        <a:pt x="182" y="512"/>
                      </a:lnTo>
                      <a:lnTo>
                        <a:pt x="182" y="511"/>
                      </a:lnTo>
                      <a:lnTo>
                        <a:pt x="181" y="509"/>
                      </a:lnTo>
                      <a:lnTo>
                        <a:pt x="182" y="508"/>
                      </a:lnTo>
                      <a:lnTo>
                        <a:pt x="182" y="507"/>
                      </a:lnTo>
                      <a:lnTo>
                        <a:pt x="182" y="505"/>
                      </a:lnTo>
                      <a:lnTo>
                        <a:pt x="182" y="503"/>
                      </a:lnTo>
                      <a:lnTo>
                        <a:pt x="182" y="502"/>
                      </a:lnTo>
                      <a:lnTo>
                        <a:pt x="181" y="500"/>
                      </a:lnTo>
                      <a:lnTo>
                        <a:pt x="180" y="500"/>
                      </a:lnTo>
                      <a:lnTo>
                        <a:pt x="180" y="499"/>
                      </a:lnTo>
                      <a:lnTo>
                        <a:pt x="180" y="498"/>
                      </a:lnTo>
                      <a:lnTo>
                        <a:pt x="179" y="498"/>
                      </a:lnTo>
                      <a:lnTo>
                        <a:pt x="178" y="498"/>
                      </a:lnTo>
                      <a:lnTo>
                        <a:pt x="177" y="497"/>
                      </a:lnTo>
                      <a:lnTo>
                        <a:pt x="177" y="496"/>
                      </a:lnTo>
                      <a:lnTo>
                        <a:pt x="176" y="496"/>
                      </a:lnTo>
                      <a:lnTo>
                        <a:pt x="176" y="495"/>
                      </a:lnTo>
                      <a:lnTo>
                        <a:pt x="175" y="494"/>
                      </a:lnTo>
                      <a:lnTo>
                        <a:pt x="175" y="493"/>
                      </a:lnTo>
                      <a:lnTo>
                        <a:pt x="174" y="493"/>
                      </a:lnTo>
                      <a:lnTo>
                        <a:pt x="174" y="492"/>
                      </a:lnTo>
                      <a:lnTo>
                        <a:pt x="175" y="491"/>
                      </a:lnTo>
                      <a:lnTo>
                        <a:pt x="175" y="490"/>
                      </a:lnTo>
                      <a:lnTo>
                        <a:pt x="175" y="489"/>
                      </a:lnTo>
                      <a:lnTo>
                        <a:pt x="174" y="489"/>
                      </a:lnTo>
                      <a:lnTo>
                        <a:pt x="175" y="489"/>
                      </a:lnTo>
                      <a:lnTo>
                        <a:pt x="175" y="488"/>
                      </a:lnTo>
                      <a:lnTo>
                        <a:pt x="175" y="487"/>
                      </a:lnTo>
                      <a:lnTo>
                        <a:pt x="175" y="486"/>
                      </a:lnTo>
                      <a:lnTo>
                        <a:pt x="174" y="486"/>
                      </a:lnTo>
                      <a:lnTo>
                        <a:pt x="173" y="485"/>
                      </a:lnTo>
                      <a:lnTo>
                        <a:pt x="174" y="485"/>
                      </a:lnTo>
                      <a:lnTo>
                        <a:pt x="174" y="484"/>
                      </a:lnTo>
                      <a:lnTo>
                        <a:pt x="174" y="483"/>
                      </a:lnTo>
                      <a:lnTo>
                        <a:pt x="173" y="483"/>
                      </a:lnTo>
                      <a:lnTo>
                        <a:pt x="173" y="482"/>
                      </a:lnTo>
                      <a:lnTo>
                        <a:pt x="174" y="481"/>
                      </a:lnTo>
                      <a:lnTo>
                        <a:pt x="173" y="481"/>
                      </a:lnTo>
                      <a:lnTo>
                        <a:pt x="173" y="480"/>
                      </a:lnTo>
                      <a:lnTo>
                        <a:pt x="172" y="480"/>
                      </a:lnTo>
                      <a:lnTo>
                        <a:pt x="172" y="479"/>
                      </a:lnTo>
                      <a:lnTo>
                        <a:pt x="171" y="479"/>
                      </a:lnTo>
                      <a:lnTo>
                        <a:pt x="171" y="478"/>
                      </a:lnTo>
                      <a:lnTo>
                        <a:pt x="170" y="478"/>
                      </a:lnTo>
                      <a:lnTo>
                        <a:pt x="170" y="479"/>
                      </a:lnTo>
                      <a:lnTo>
                        <a:pt x="169" y="479"/>
                      </a:lnTo>
                      <a:lnTo>
                        <a:pt x="168" y="479"/>
                      </a:lnTo>
                      <a:lnTo>
                        <a:pt x="168" y="478"/>
                      </a:lnTo>
                      <a:lnTo>
                        <a:pt x="167" y="478"/>
                      </a:lnTo>
                      <a:lnTo>
                        <a:pt x="167" y="479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5" y="478"/>
                      </a:lnTo>
                      <a:lnTo>
                        <a:pt x="164" y="478"/>
                      </a:lnTo>
                      <a:lnTo>
                        <a:pt x="164" y="477"/>
                      </a:lnTo>
                      <a:lnTo>
                        <a:pt x="164" y="476"/>
                      </a:lnTo>
                      <a:lnTo>
                        <a:pt x="163" y="476"/>
                      </a:lnTo>
                      <a:lnTo>
                        <a:pt x="164" y="475"/>
                      </a:lnTo>
                      <a:lnTo>
                        <a:pt x="163" y="475"/>
                      </a:lnTo>
                      <a:lnTo>
                        <a:pt x="162" y="475"/>
                      </a:lnTo>
                      <a:lnTo>
                        <a:pt x="163" y="474"/>
                      </a:lnTo>
                      <a:lnTo>
                        <a:pt x="162" y="474"/>
                      </a:lnTo>
                      <a:lnTo>
                        <a:pt x="162" y="475"/>
                      </a:lnTo>
                      <a:lnTo>
                        <a:pt x="162" y="474"/>
                      </a:lnTo>
                      <a:lnTo>
                        <a:pt x="162" y="473"/>
                      </a:lnTo>
                      <a:lnTo>
                        <a:pt x="161" y="472"/>
                      </a:lnTo>
                      <a:lnTo>
                        <a:pt x="161" y="473"/>
                      </a:lnTo>
                      <a:lnTo>
                        <a:pt x="161" y="472"/>
                      </a:lnTo>
                      <a:lnTo>
                        <a:pt x="162" y="472"/>
                      </a:lnTo>
                      <a:lnTo>
                        <a:pt x="161" y="471"/>
                      </a:lnTo>
                      <a:lnTo>
                        <a:pt x="162" y="471"/>
                      </a:lnTo>
                      <a:lnTo>
                        <a:pt x="162" y="470"/>
                      </a:lnTo>
                      <a:lnTo>
                        <a:pt x="161" y="470"/>
                      </a:lnTo>
                      <a:lnTo>
                        <a:pt x="162" y="469"/>
                      </a:lnTo>
                      <a:lnTo>
                        <a:pt x="161" y="469"/>
                      </a:lnTo>
                      <a:lnTo>
                        <a:pt x="161" y="468"/>
                      </a:lnTo>
                      <a:lnTo>
                        <a:pt x="162" y="469"/>
                      </a:lnTo>
                      <a:lnTo>
                        <a:pt x="162" y="468"/>
                      </a:lnTo>
                      <a:lnTo>
                        <a:pt x="161" y="468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5"/>
                      </a:lnTo>
                      <a:lnTo>
                        <a:pt x="160" y="465"/>
                      </a:lnTo>
                      <a:lnTo>
                        <a:pt x="160" y="464"/>
                      </a:lnTo>
                      <a:lnTo>
                        <a:pt x="161" y="463"/>
                      </a:lnTo>
                      <a:lnTo>
                        <a:pt x="160" y="463"/>
                      </a:lnTo>
                      <a:lnTo>
                        <a:pt x="160" y="462"/>
                      </a:lnTo>
                      <a:lnTo>
                        <a:pt x="160" y="461"/>
                      </a:lnTo>
                      <a:lnTo>
                        <a:pt x="160" y="460"/>
                      </a:lnTo>
                      <a:lnTo>
                        <a:pt x="159" y="459"/>
                      </a:lnTo>
                      <a:lnTo>
                        <a:pt x="160" y="459"/>
                      </a:lnTo>
                      <a:lnTo>
                        <a:pt x="160" y="458"/>
                      </a:lnTo>
                      <a:lnTo>
                        <a:pt x="160" y="457"/>
                      </a:lnTo>
                      <a:lnTo>
                        <a:pt x="159" y="457"/>
                      </a:lnTo>
                      <a:lnTo>
                        <a:pt x="159" y="456"/>
                      </a:lnTo>
                      <a:lnTo>
                        <a:pt x="160" y="456"/>
                      </a:lnTo>
                      <a:lnTo>
                        <a:pt x="159" y="455"/>
                      </a:lnTo>
                      <a:lnTo>
                        <a:pt x="160" y="455"/>
                      </a:lnTo>
                      <a:lnTo>
                        <a:pt x="160" y="454"/>
                      </a:lnTo>
                      <a:lnTo>
                        <a:pt x="160" y="453"/>
                      </a:lnTo>
                      <a:lnTo>
                        <a:pt x="160" y="452"/>
                      </a:lnTo>
                      <a:lnTo>
                        <a:pt x="160" y="451"/>
                      </a:lnTo>
                      <a:lnTo>
                        <a:pt x="160" y="450"/>
                      </a:lnTo>
                      <a:lnTo>
                        <a:pt x="160" y="449"/>
                      </a:lnTo>
                      <a:lnTo>
                        <a:pt x="160" y="448"/>
                      </a:lnTo>
                      <a:lnTo>
                        <a:pt x="160" y="447"/>
                      </a:lnTo>
                      <a:lnTo>
                        <a:pt x="160" y="446"/>
                      </a:lnTo>
                      <a:lnTo>
                        <a:pt x="161" y="446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5"/>
                      </a:lnTo>
                      <a:lnTo>
                        <a:pt x="162" y="444"/>
                      </a:lnTo>
                      <a:lnTo>
                        <a:pt x="163" y="444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3" y="443"/>
                      </a:lnTo>
                      <a:lnTo>
                        <a:pt x="164" y="443"/>
                      </a:lnTo>
                      <a:lnTo>
                        <a:pt x="164" y="442"/>
                      </a:lnTo>
                      <a:lnTo>
                        <a:pt x="165" y="442"/>
                      </a:lnTo>
                      <a:lnTo>
                        <a:pt x="166" y="441"/>
                      </a:lnTo>
                      <a:lnTo>
                        <a:pt x="167" y="440"/>
                      </a:lnTo>
                      <a:lnTo>
                        <a:pt x="166" y="440"/>
                      </a:lnTo>
                      <a:lnTo>
                        <a:pt x="167" y="440"/>
                      </a:lnTo>
                      <a:lnTo>
                        <a:pt x="168" y="439"/>
                      </a:lnTo>
                      <a:lnTo>
                        <a:pt x="168" y="438"/>
                      </a:lnTo>
                      <a:lnTo>
                        <a:pt x="169" y="438"/>
                      </a:lnTo>
                      <a:lnTo>
                        <a:pt x="169" y="437"/>
                      </a:lnTo>
                      <a:lnTo>
                        <a:pt x="168" y="437"/>
                      </a:lnTo>
                      <a:lnTo>
                        <a:pt x="169" y="437"/>
                      </a:lnTo>
                      <a:lnTo>
                        <a:pt x="169" y="436"/>
                      </a:lnTo>
                      <a:lnTo>
                        <a:pt x="170" y="437"/>
                      </a:lnTo>
                      <a:lnTo>
                        <a:pt x="170" y="436"/>
                      </a:lnTo>
                      <a:lnTo>
                        <a:pt x="171" y="435"/>
                      </a:lnTo>
                      <a:lnTo>
                        <a:pt x="172" y="435"/>
                      </a:lnTo>
                      <a:lnTo>
                        <a:pt x="173" y="434"/>
                      </a:lnTo>
                      <a:lnTo>
                        <a:pt x="174" y="434"/>
                      </a:lnTo>
                      <a:lnTo>
                        <a:pt x="174" y="433"/>
                      </a:lnTo>
                      <a:lnTo>
                        <a:pt x="174" y="432"/>
                      </a:lnTo>
                      <a:lnTo>
                        <a:pt x="174" y="431"/>
                      </a:lnTo>
                      <a:lnTo>
                        <a:pt x="176" y="431"/>
                      </a:lnTo>
                      <a:lnTo>
                        <a:pt x="176" y="430"/>
                      </a:lnTo>
                      <a:lnTo>
                        <a:pt x="177" y="430"/>
                      </a:lnTo>
                      <a:lnTo>
                        <a:pt x="178" y="430"/>
                      </a:lnTo>
                      <a:lnTo>
                        <a:pt x="178" y="429"/>
                      </a:lnTo>
                      <a:lnTo>
                        <a:pt x="179" y="429"/>
                      </a:lnTo>
                      <a:lnTo>
                        <a:pt x="180" y="428"/>
                      </a:lnTo>
                      <a:lnTo>
                        <a:pt x="180" y="427"/>
                      </a:lnTo>
                      <a:lnTo>
                        <a:pt x="180" y="426"/>
                      </a:lnTo>
                      <a:lnTo>
                        <a:pt x="180" y="425"/>
                      </a:lnTo>
                      <a:lnTo>
                        <a:pt x="180" y="424"/>
                      </a:lnTo>
                      <a:lnTo>
                        <a:pt x="180" y="422"/>
                      </a:lnTo>
                      <a:lnTo>
                        <a:pt x="180" y="421"/>
                      </a:lnTo>
                      <a:lnTo>
                        <a:pt x="181" y="421"/>
                      </a:lnTo>
                      <a:lnTo>
                        <a:pt x="181" y="420"/>
                      </a:lnTo>
                      <a:lnTo>
                        <a:pt x="180" y="419"/>
                      </a:lnTo>
                      <a:lnTo>
                        <a:pt x="180" y="418"/>
                      </a:lnTo>
                      <a:lnTo>
                        <a:pt x="180" y="417"/>
                      </a:lnTo>
                      <a:lnTo>
                        <a:pt x="179" y="417"/>
                      </a:lnTo>
                      <a:lnTo>
                        <a:pt x="177" y="416"/>
                      </a:lnTo>
                      <a:lnTo>
                        <a:pt x="176" y="415"/>
                      </a:lnTo>
                      <a:lnTo>
                        <a:pt x="176" y="414"/>
                      </a:lnTo>
                      <a:lnTo>
                        <a:pt x="176" y="413"/>
                      </a:lnTo>
                      <a:lnTo>
                        <a:pt x="175" y="412"/>
                      </a:lnTo>
                      <a:lnTo>
                        <a:pt x="175" y="411"/>
                      </a:lnTo>
                      <a:lnTo>
                        <a:pt x="175" y="410"/>
                      </a:lnTo>
                      <a:lnTo>
                        <a:pt x="174" y="410"/>
                      </a:lnTo>
                      <a:lnTo>
                        <a:pt x="174" y="409"/>
                      </a:lnTo>
                      <a:lnTo>
                        <a:pt x="174" y="408"/>
                      </a:lnTo>
                      <a:lnTo>
                        <a:pt x="174" y="407"/>
                      </a:lnTo>
                      <a:lnTo>
                        <a:pt x="174" y="406"/>
                      </a:lnTo>
                      <a:lnTo>
                        <a:pt x="174" y="405"/>
                      </a:lnTo>
                      <a:lnTo>
                        <a:pt x="175" y="405"/>
                      </a:lnTo>
                      <a:lnTo>
                        <a:pt x="176" y="405"/>
                      </a:lnTo>
                      <a:lnTo>
                        <a:pt x="176" y="404"/>
                      </a:lnTo>
                      <a:lnTo>
                        <a:pt x="175" y="404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3" y="402"/>
                      </a:lnTo>
                      <a:lnTo>
                        <a:pt x="173" y="401"/>
                      </a:lnTo>
                      <a:lnTo>
                        <a:pt x="172" y="401"/>
                      </a:lnTo>
                      <a:lnTo>
                        <a:pt x="172" y="400"/>
                      </a:lnTo>
                      <a:lnTo>
                        <a:pt x="173" y="400"/>
                      </a:lnTo>
                      <a:lnTo>
                        <a:pt x="174" y="400"/>
                      </a:lnTo>
                      <a:lnTo>
                        <a:pt x="173" y="399"/>
                      </a:lnTo>
                      <a:lnTo>
                        <a:pt x="174" y="399"/>
                      </a:lnTo>
                      <a:lnTo>
                        <a:pt x="174" y="398"/>
                      </a:lnTo>
                      <a:lnTo>
                        <a:pt x="174" y="397"/>
                      </a:lnTo>
                      <a:lnTo>
                        <a:pt x="173" y="396"/>
                      </a:lnTo>
                      <a:lnTo>
                        <a:pt x="173" y="397"/>
                      </a:lnTo>
                      <a:lnTo>
                        <a:pt x="172" y="397"/>
                      </a:lnTo>
                      <a:lnTo>
                        <a:pt x="171" y="397"/>
                      </a:lnTo>
                      <a:lnTo>
                        <a:pt x="170" y="397"/>
                      </a:lnTo>
                      <a:lnTo>
                        <a:pt x="170" y="398"/>
                      </a:lnTo>
                      <a:lnTo>
                        <a:pt x="169" y="398"/>
                      </a:lnTo>
                      <a:lnTo>
                        <a:pt x="168" y="397"/>
                      </a:lnTo>
                      <a:lnTo>
                        <a:pt x="167" y="397"/>
                      </a:lnTo>
                      <a:lnTo>
                        <a:pt x="166" y="398"/>
                      </a:lnTo>
                      <a:lnTo>
                        <a:pt x="166" y="397"/>
                      </a:lnTo>
                      <a:lnTo>
                        <a:pt x="165" y="397"/>
                      </a:lnTo>
                      <a:lnTo>
                        <a:pt x="164" y="395"/>
                      </a:lnTo>
                      <a:lnTo>
                        <a:pt x="163" y="395"/>
                      </a:lnTo>
                      <a:lnTo>
                        <a:pt x="163" y="394"/>
                      </a:lnTo>
                      <a:lnTo>
                        <a:pt x="162" y="395"/>
                      </a:lnTo>
                      <a:lnTo>
                        <a:pt x="163" y="396"/>
                      </a:lnTo>
                      <a:lnTo>
                        <a:pt x="162" y="396"/>
                      </a:lnTo>
                      <a:lnTo>
                        <a:pt x="161" y="396"/>
                      </a:lnTo>
                      <a:lnTo>
                        <a:pt x="161" y="395"/>
                      </a:lnTo>
                      <a:lnTo>
                        <a:pt x="160" y="395"/>
                      </a:lnTo>
                      <a:lnTo>
                        <a:pt x="159" y="396"/>
                      </a:lnTo>
                      <a:lnTo>
                        <a:pt x="158" y="395"/>
                      </a:lnTo>
                      <a:lnTo>
                        <a:pt x="157" y="395"/>
                      </a:lnTo>
                      <a:lnTo>
                        <a:pt x="156" y="395"/>
                      </a:lnTo>
                      <a:lnTo>
                        <a:pt x="155" y="394"/>
                      </a:lnTo>
                      <a:lnTo>
                        <a:pt x="154" y="395"/>
                      </a:lnTo>
                      <a:lnTo>
                        <a:pt x="153" y="395"/>
                      </a:lnTo>
                      <a:lnTo>
                        <a:pt x="152" y="396"/>
                      </a:lnTo>
                      <a:lnTo>
                        <a:pt x="151" y="396"/>
                      </a:lnTo>
                      <a:lnTo>
                        <a:pt x="150" y="396"/>
                      </a:lnTo>
                      <a:lnTo>
                        <a:pt x="148" y="395"/>
                      </a:lnTo>
                      <a:lnTo>
                        <a:pt x="147" y="394"/>
                      </a:lnTo>
                      <a:lnTo>
                        <a:pt x="146" y="394"/>
                      </a:lnTo>
                      <a:lnTo>
                        <a:pt x="144" y="394"/>
                      </a:lnTo>
                      <a:lnTo>
                        <a:pt x="144" y="395"/>
                      </a:lnTo>
                      <a:lnTo>
                        <a:pt x="143" y="394"/>
                      </a:lnTo>
                      <a:lnTo>
                        <a:pt x="143" y="393"/>
                      </a:lnTo>
                      <a:lnTo>
                        <a:pt x="143" y="392"/>
                      </a:lnTo>
                      <a:lnTo>
                        <a:pt x="143" y="391"/>
                      </a:lnTo>
                      <a:lnTo>
                        <a:pt x="142" y="391"/>
                      </a:lnTo>
                      <a:lnTo>
                        <a:pt x="141" y="391"/>
                      </a:lnTo>
                      <a:lnTo>
                        <a:pt x="140" y="390"/>
                      </a:lnTo>
                      <a:lnTo>
                        <a:pt x="140" y="391"/>
                      </a:lnTo>
                      <a:lnTo>
                        <a:pt x="139" y="391"/>
                      </a:lnTo>
                      <a:lnTo>
                        <a:pt x="138" y="391"/>
                      </a:lnTo>
                      <a:lnTo>
                        <a:pt x="138" y="392"/>
                      </a:lnTo>
                      <a:lnTo>
                        <a:pt x="137" y="393"/>
                      </a:lnTo>
                      <a:lnTo>
                        <a:pt x="136" y="392"/>
                      </a:lnTo>
                      <a:lnTo>
                        <a:pt x="136" y="393"/>
                      </a:lnTo>
                      <a:lnTo>
                        <a:pt x="136" y="394"/>
                      </a:lnTo>
                      <a:lnTo>
                        <a:pt x="136" y="395"/>
                      </a:lnTo>
                      <a:lnTo>
                        <a:pt x="136" y="396"/>
                      </a:lnTo>
                      <a:lnTo>
                        <a:pt x="135" y="396"/>
                      </a:lnTo>
                      <a:lnTo>
                        <a:pt x="135" y="395"/>
                      </a:lnTo>
                      <a:lnTo>
                        <a:pt x="134" y="395"/>
                      </a:lnTo>
                      <a:lnTo>
                        <a:pt x="133" y="395"/>
                      </a:lnTo>
                      <a:lnTo>
                        <a:pt x="133" y="394"/>
                      </a:lnTo>
                      <a:lnTo>
                        <a:pt x="132" y="394"/>
                      </a:lnTo>
                      <a:lnTo>
                        <a:pt x="131" y="394"/>
                      </a:lnTo>
                      <a:lnTo>
                        <a:pt x="130" y="393"/>
                      </a:lnTo>
                      <a:lnTo>
                        <a:pt x="130" y="392"/>
                      </a:lnTo>
                      <a:lnTo>
                        <a:pt x="129" y="392"/>
                      </a:lnTo>
                      <a:lnTo>
                        <a:pt x="129" y="391"/>
                      </a:lnTo>
                      <a:lnTo>
                        <a:pt x="129" y="390"/>
                      </a:lnTo>
                      <a:lnTo>
                        <a:pt x="129" y="389"/>
                      </a:lnTo>
                      <a:lnTo>
                        <a:pt x="128" y="389"/>
                      </a:lnTo>
                      <a:lnTo>
                        <a:pt x="127" y="388"/>
                      </a:lnTo>
                      <a:lnTo>
                        <a:pt x="126" y="389"/>
                      </a:lnTo>
                      <a:lnTo>
                        <a:pt x="125" y="389"/>
                      </a:lnTo>
                      <a:lnTo>
                        <a:pt x="125" y="388"/>
                      </a:lnTo>
                      <a:lnTo>
                        <a:pt x="125" y="387"/>
                      </a:lnTo>
                      <a:lnTo>
                        <a:pt x="126" y="387"/>
                      </a:lnTo>
                      <a:lnTo>
                        <a:pt x="126" y="386"/>
                      </a:lnTo>
                      <a:lnTo>
                        <a:pt x="125" y="385"/>
                      </a:lnTo>
                      <a:lnTo>
                        <a:pt x="125" y="384"/>
                      </a:lnTo>
                      <a:lnTo>
                        <a:pt x="124" y="383"/>
                      </a:lnTo>
                      <a:lnTo>
                        <a:pt x="67" y="384"/>
                      </a:lnTo>
                      <a:lnTo>
                        <a:pt x="22" y="383"/>
                      </a:lnTo>
                      <a:lnTo>
                        <a:pt x="9" y="383"/>
                      </a:lnTo>
                      <a:lnTo>
                        <a:pt x="10" y="383"/>
                      </a:lnTo>
                      <a:lnTo>
                        <a:pt x="11" y="382"/>
                      </a:lnTo>
                      <a:lnTo>
                        <a:pt x="11" y="383"/>
                      </a:lnTo>
                      <a:lnTo>
                        <a:pt x="12" y="382"/>
                      </a:lnTo>
                      <a:lnTo>
                        <a:pt x="12" y="381"/>
                      </a:lnTo>
                      <a:lnTo>
                        <a:pt x="12" y="380"/>
                      </a:lnTo>
                      <a:lnTo>
                        <a:pt x="13" y="379"/>
                      </a:lnTo>
                      <a:lnTo>
                        <a:pt x="12" y="379"/>
                      </a:lnTo>
                      <a:lnTo>
                        <a:pt x="12" y="378"/>
                      </a:lnTo>
                      <a:lnTo>
                        <a:pt x="13" y="378"/>
                      </a:lnTo>
                      <a:lnTo>
                        <a:pt x="12" y="378"/>
                      </a:lnTo>
                      <a:lnTo>
                        <a:pt x="13" y="377"/>
                      </a:lnTo>
                      <a:lnTo>
                        <a:pt x="13" y="376"/>
                      </a:lnTo>
                      <a:lnTo>
                        <a:pt x="13" y="375"/>
                      </a:lnTo>
                      <a:lnTo>
                        <a:pt x="12" y="375"/>
                      </a:lnTo>
                      <a:lnTo>
                        <a:pt x="13" y="374"/>
                      </a:lnTo>
                      <a:lnTo>
                        <a:pt x="13" y="373"/>
                      </a:lnTo>
                      <a:lnTo>
                        <a:pt x="12" y="373"/>
                      </a:lnTo>
                      <a:lnTo>
                        <a:pt x="12" y="372"/>
                      </a:lnTo>
                      <a:lnTo>
                        <a:pt x="12" y="370"/>
                      </a:lnTo>
                      <a:lnTo>
                        <a:pt x="12" y="368"/>
                      </a:lnTo>
                      <a:lnTo>
                        <a:pt x="13" y="368"/>
                      </a:lnTo>
                      <a:lnTo>
                        <a:pt x="14" y="368"/>
                      </a:lnTo>
                      <a:lnTo>
                        <a:pt x="14" y="367"/>
                      </a:lnTo>
                      <a:lnTo>
                        <a:pt x="13" y="366"/>
                      </a:lnTo>
                      <a:lnTo>
                        <a:pt x="14" y="366"/>
                      </a:lnTo>
                      <a:lnTo>
                        <a:pt x="14" y="365"/>
                      </a:lnTo>
                      <a:lnTo>
                        <a:pt x="14" y="363"/>
                      </a:lnTo>
                      <a:lnTo>
                        <a:pt x="14" y="362"/>
                      </a:lnTo>
                      <a:lnTo>
                        <a:pt x="15" y="362"/>
                      </a:lnTo>
                      <a:lnTo>
                        <a:pt x="15" y="363"/>
                      </a:lnTo>
                      <a:lnTo>
                        <a:pt x="16" y="364"/>
                      </a:lnTo>
                      <a:lnTo>
                        <a:pt x="17" y="364"/>
                      </a:lnTo>
                      <a:lnTo>
                        <a:pt x="17" y="363"/>
                      </a:lnTo>
                      <a:lnTo>
                        <a:pt x="17" y="362"/>
                      </a:lnTo>
                      <a:lnTo>
                        <a:pt x="17" y="361"/>
                      </a:lnTo>
                      <a:lnTo>
                        <a:pt x="17" y="360"/>
                      </a:lnTo>
                      <a:lnTo>
                        <a:pt x="16" y="360"/>
                      </a:lnTo>
                      <a:lnTo>
                        <a:pt x="16" y="359"/>
                      </a:lnTo>
                      <a:lnTo>
                        <a:pt x="17" y="358"/>
                      </a:lnTo>
                      <a:lnTo>
                        <a:pt x="16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7" y="356"/>
                      </a:lnTo>
                      <a:lnTo>
                        <a:pt x="17" y="355"/>
                      </a:lnTo>
                      <a:lnTo>
                        <a:pt x="16" y="354"/>
                      </a:lnTo>
                      <a:lnTo>
                        <a:pt x="15" y="354"/>
                      </a:lnTo>
                      <a:lnTo>
                        <a:pt x="15" y="353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6" y="350"/>
                      </a:lnTo>
                      <a:lnTo>
                        <a:pt x="17" y="349"/>
                      </a:lnTo>
                      <a:lnTo>
                        <a:pt x="16" y="348"/>
                      </a:lnTo>
                      <a:lnTo>
                        <a:pt x="17" y="348"/>
                      </a:lnTo>
                      <a:lnTo>
                        <a:pt x="17" y="347"/>
                      </a:lnTo>
                      <a:lnTo>
                        <a:pt x="16" y="346"/>
                      </a:lnTo>
                      <a:lnTo>
                        <a:pt x="16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2"/>
                      </a:lnTo>
                      <a:lnTo>
                        <a:pt x="17" y="342"/>
                      </a:lnTo>
                      <a:lnTo>
                        <a:pt x="17" y="341"/>
                      </a:lnTo>
                      <a:lnTo>
                        <a:pt x="16" y="340"/>
                      </a:lnTo>
                      <a:lnTo>
                        <a:pt x="17" y="339"/>
                      </a:lnTo>
                      <a:lnTo>
                        <a:pt x="18" y="338"/>
                      </a:lnTo>
                      <a:lnTo>
                        <a:pt x="18" y="337"/>
                      </a:lnTo>
                      <a:lnTo>
                        <a:pt x="18" y="336"/>
                      </a:lnTo>
                      <a:lnTo>
                        <a:pt x="17" y="336"/>
                      </a:lnTo>
                      <a:lnTo>
                        <a:pt x="17" y="335"/>
                      </a:lnTo>
                      <a:lnTo>
                        <a:pt x="16" y="334"/>
                      </a:lnTo>
                      <a:lnTo>
                        <a:pt x="17" y="332"/>
                      </a:lnTo>
                      <a:lnTo>
                        <a:pt x="16" y="332"/>
                      </a:lnTo>
                      <a:lnTo>
                        <a:pt x="16" y="331"/>
                      </a:lnTo>
                      <a:lnTo>
                        <a:pt x="17" y="330"/>
                      </a:lnTo>
                      <a:lnTo>
                        <a:pt x="17" y="329"/>
                      </a:lnTo>
                      <a:lnTo>
                        <a:pt x="17" y="328"/>
                      </a:lnTo>
                      <a:lnTo>
                        <a:pt x="17" y="327"/>
                      </a:lnTo>
                      <a:lnTo>
                        <a:pt x="18" y="327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7" y="324"/>
                      </a:lnTo>
                      <a:lnTo>
                        <a:pt x="17" y="323"/>
                      </a:lnTo>
                      <a:lnTo>
                        <a:pt x="17" y="322"/>
                      </a:lnTo>
                      <a:lnTo>
                        <a:pt x="16" y="322"/>
                      </a:lnTo>
                      <a:lnTo>
                        <a:pt x="16" y="321"/>
                      </a:lnTo>
                      <a:lnTo>
                        <a:pt x="15" y="320"/>
                      </a:lnTo>
                      <a:lnTo>
                        <a:pt x="14" y="319"/>
                      </a:lnTo>
                      <a:lnTo>
                        <a:pt x="14" y="318"/>
                      </a:lnTo>
                      <a:lnTo>
                        <a:pt x="14" y="317"/>
                      </a:lnTo>
                      <a:lnTo>
                        <a:pt x="13" y="316"/>
                      </a:lnTo>
                      <a:lnTo>
                        <a:pt x="13" y="315"/>
                      </a:lnTo>
                      <a:lnTo>
                        <a:pt x="12" y="314"/>
                      </a:lnTo>
                      <a:lnTo>
                        <a:pt x="11" y="314"/>
                      </a:lnTo>
                      <a:lnTo>
                        <a:pt x="10" y="314"/>
                      </a:lnTo>
                      <a:lnTo>
                        <a:pt x="10" y="313"/>
                      </a:lnTo>
                      <a:lnTo>
                        <a:pt x="9" y="313"/>
                      </a:lnTo>
                      <a:lnTo>
                        <a:pt x="9" y="312"/>
                      </a:lnTo>
                      <a:lnTo>
                        <a:pt x="10" y="311"/>
                      </a:lnTo>
                      <a:lnTo>
                        <a:pt x="9" y="310"/>
                      </a:lnTo>
                      <a:lnTo>
                        <a:pt x="9" y="309"/>
                      </a:lnTo>
                      <a:lnTo>
                        <a:pt x="8" y="308"/>
                      </a:lnTo>
                      <a:lnTo>
                        <a:pt x="7" y="307"/>
                      </a:lnTo>
                      <a:lnTo>
                        <a:pt x="6" y="306"/>
                      </a:lnTo>
                      <a:lnTo>
                        <a:pt x="6" y="305"/>
                      </a:lnTo>
                      <a:lnTo>
                        <a:pt x="6" y="304"/>
                      </a:lnTo>
                      <a:lnTo>
                        <a:pt x="6" y="303"/>
                      </a:lnTo>
                      <a:lnTo>
                        <a:pt x="7" y="303"/>
                      </a:lnTo>
                      <a:lnTo>
                        <a:pt x="7" y="301"/>
                      </a:lnTo>
                      <a:lnTo>
                        <a:pt x="8" y="301"/>
                      </a:lnTo>
                      <a:lnTo>
                        <a:pt x="8" y="300"/>
                      </a:lnTo>
                      <a:lnTo>
                        <a:pt x="9" y="300"/>
                      </a:lnTo>
                      <a:lnTo>
                        <a:pt x="8" y="300"/>
                      </a:lnTo>
                      <a:lnTo>
                        <a:pt x="8" y="299"/>
                      </a:lnTo>
                      <a:lnTo>
                        <a:pt x="8" y="298"/>
                      </a:lnTo>
                      <a:lnTo>
                        <a:pt x="7" y="297"/>
                      </a:lnTo>
                      <a:lnTo>
                        <a:pt x="6" y="297"/>
                      </a:lnTo>
                      <a:lnTo>
                        <a:pt x="5" y="297"/>
                      </a:lnTo>
                      <a:lnTo>
                        <a:pt x="4" y="297"/>
                      </a:lnTo>
                      <a:lnTo>
                        <a:pt x="3" y="296"/>
                      </a:lnTo>
                      <a:lnTo>
                        <a:pt x="4" y="295"/>
                      </a:lnTo>
                      <a:lnTo>
                        <a:pt x="4" y="294"/>
                      </a:lnTo>
                      <a:lnTo>
                        <a:pt x="4" y="293"/>
                      </a:lnTo>
                      <a:lnTo>
                        <a:pt x="5" y="292"/>
                      </a:lnTo>
                      <a:lnTo>
                        <a:pt x="4" y="292"/>
                      </a:lnTo>
                      <a:lnTo>
                        <a:pt x="5" y="291"/>
                      </a:lnTo>
                      <a:lnTo>
                        <a:pt x="5" y="290"/>
                      </a:lnTo>
                      <a:lnTo>
                        <a:pt x="6" y="290"/>
                      </a:lnTo>
                      <a:lnTo>
                        <a:pt x="5" y="289"/>
                      </a:lnTo>
                      <a:lnTo>
                        <a:pt x="6" y="288"/>
                      </a:lnTo>
                      <a:lnTo>
                        <a:pt x="6" y="287"/>
                      </a:lnTo>
                      <a:lnTo>
                        <a:pt x="5" y="286"/>
                      </a:lnTo>
                      <a:lnTo>
                        <a:pt x="6" y="285"/>
                      </a:lnTo>
                      <a:lnTo>
                        <a:pt x="7" y="284"/>
                      </a:lnTo>
                      <a:lnTo>
                        <a:pt x="8" y="284"/>
                      </a:lnTo>
                      <a:lnTo>
                        <a:pt x="9" y="283"/>
                      </a:lnTo>
                      <a:lnTo>
                        <a:pt x="9" y="281"/>
                      </a:lnTo>
                      <a:lnTo>
                        <a:pt x="10" y="280"/>
                      </a:lnTo>
                      <a:lnTo>
                        <a:pt x="10" y="279"/>
                      </a:lnTo>
                      <a:lnTo>
                        <a:pt x="11" y="278"/>
                      </a:lnTo>
                      <a:lnTo>
                        <a:pt x="11" y="277"/>
                      </a:lnTo>
                      <a:lnTo>
                        <a:pt x="11" y="276"/>
                      </a:lnTo>
                      <a:lnTo>
                        <a:pt x="10" y="276"/>
                      </a:lnTo>
                      <a:lnTo>
                        <a:pt x="10" y="275"/>
                      </a:lnTo>
                      <a:lnTo>
                        <a:pt x="11" y="274"/>
                      </a:lnTo>
                      <a:lnTo>
                        <a:pt x="12" y="274"/>
                      </a:lnTo>
                      <a:lnTo>
                        <a:pt x="11" y="273"/>
                      </a:lnTo>
                      <a:lnTo>
                        <a:pt x="11" y="272"/>
                      </a:lnTo>
                      <a:lnTo>
                        <a:pt x="12" y="272"/>
                      </a:lnTo>
                      <a:lnTo>
                        <a:pt x="11" y="271"/>
                      </a:lnTo>
                      <a:lnTo>
                        <a:pt x="11" y="270"/>
                      </a:lnTo>
                      <a:lnTo>
                        <a:pt x="12" y="269"/>
                      </a:lnTo>
                      <a:lnTo>
                        <a:pt x="13" y="268"/>
                      </a:lnTo>
                      <a:lnTo>
                        <a:pt x="13" y="267"/>
                      </a:lnTo>
                      <a:lnTo>
                        <a:pt x="13" y="266"/>
                      </a:lnTo>
                      <a:lnTo>
                        <a:pt x="13" y="265"/>
                      </a:lnTo>
                      <a:lnTo>
                        <a:pt x="13" y="264"/>
                      </a:lnTo>
                      <a:lnTo>
                        <a:pt x="12" y="263"/>
                      </a:lnTo>
                      <a:lnTo>
                        <a:pt x="12" y="262"/>
                      </a:lnTo>
                      <a:lnTo>
                        <a:pt x="12" y="261"/>
                      </a:lnTo>
                      <a:lnTo>
                        <a:pt x="11" y="261"/>
                      </a:lnTo>
                      <a:lnTo>
                        <a:pt x="11" y="260"/>
                      </a:lnTo>
                      <a:lnTo>
                        <a:pt x="11" y="259"/>
                      </a:lnTo>
                      <a:lnTo>
                        <a:pt x="11" y="258"/>
                      </a:lnTo>
                      <a:lnTo>
                        <a:pt x="10" y="258"/>
                      </a:lnTo>
                      <a:lnTo>
                        <a:pt x="10" y="257"/>
                      </a:lnTo>
                      <a:lnTo>
                        <a:pt x="9" y="257"/>
                      </a:lnTo>
                      <a:lnTo>
                        <a:pt x="10" y="256"/>
                      </a:lnTo>
                      <a:lnTo>
                        <a:pt x="10" y="255"/>
                      </a:lnTo>
                      <a:lnTo>
                        <a:pt x="10" y="254"/>
                      </a:lnTo>
                      <a:lnTo>
                        <a:pt x="10" y="253"/>
                      </a:lnTo>
                      <a:lnTo>
                        <a:pt x="11" y="252"/>
                      </a:lnTo>
                      <a:lnTo>
                        <a:pt x="10" y="252"/>
                      </a:lnTo>
                      <a:lnTo>
                        <a:pt x="8" y="251"/>
                      </a:lnTo>
                      <a:lnTo>
                        <a:pt x="7" y="251"/>
                      </a:lnTo>
                      <a:lnTo>
                        <a:pt x="6" y="250"/>
                      </a:lnTo>
                      <a:lnTo>
                        <a:pt x="7" y="249"/>
                      </a:lnTo>
                      <a:lnTo>
                        <a:pt x="8" y="249"/>
                      </a:lnTo>
                      <a:lnTo>
                        <a:pt x="9" y="249"/>
                      </a:lnTo>
                      <a:lnTo>
                        <a:pt x="10" y="249"/>
                      </a:lnTo>
                      <a:lnTo>
                        <a:pt x="11" y="249"/>
                      </a:lnTo>
                      <a:lnTo>
                        <a:pt x="11" y="248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4" y="246"/>
                      </a:lnTo>
                      <a:lnTo>
                        <a:pt x="14" y="244"/>
                      </a:lnTo>
                      <a:lnTo>
                        <a:pt x="13" y="244"/>
                      </a:lnTo>
                      <a:lnTo>
                        <a:pt x="14" y="243"/>
                      </a:lnTo>
                      <a:lnTo>
                        <a:pt x="15" y="243"/>
                      </a:lnTo>
                      <a:lnTo>
                        <a:pt x="15" y="242"/>
                      </a:lnTo>
                      <a:lnTo>
                        <a:pt x="16" y="241"/>
                      </a:lnTo>
                      <a:lnTo>
                        <a:pt x="16" y="240"/>
                      </a:lnTo>
                      <a:lnTo>
                        <a:pt x="15" y="240"/>
                      </a:lnTo>
                      <a:lnTo>
                        <a:pt x="14" y="240"/>
                      </a:lnTo>
                      <a:lnTo>
                        <a:pt x="14" y="239"/>
                      </a:lnTo>
                      <a:lnTo>
                        <a:pt x="14" y="238"/>
                      </a:lnTo>
                      <a:lnTo>
                        <a:pt x="14" y="237"/>
                      </a:lnTo>
                      <a:lnTo>
                        <a:pt x="14" y="236"/>
                      </a:lnTo>
                      <a:lnTo>
                        <a:pt x="14" y="235"/>
                      </a:lnTo>
                      <a:lnTo>
                        <a:pt x="14" y="234"/>
                      </a:lnTo>
                      <a:lnTo>
                        <a:pt x="13" y="234"/>
                      </a:lnTo>
                      <a:lnTo>
                        <a:pt x="13" y="232"/>
                      </a:lnTo>
                      <a:lnTo>
                        <a:pt x="13" y="231"/>
                      </a:lnTo>
                      <a:lnTo>
                        <a:pt x="12" y="231"/>
                      </a:lnTo>
                      <a:lnTo>
                        <a:pt x="13" y="230"/>
                      </a:lnTo>
                      <a:lnTo>
                        <a:pt x="11" y="230"/>
                      </a:lnTo>
                      <a:lnTo>
                        <a:pt x="10" y="230"/>
                      </a:lnTo>
                      <a:lnTo>
                        <a:pt x="10" y="229"/>
                      </a:lnTo>
                      <a:lnTo>
                        <a:pt x="9" y="229"/>
                      </a:lnTo>
                      <a:lnTo>
                        <a:pt x="9" y="228"/>
                      </a:lnTo>
                      <a:lnTo>
                        <a:pt x="10" y="227"/>
                      </a:lnTo>
                      <a:lnTo>
                        <a:pt x="11" y="227"/>
                      </a:lnTo>
                      <a:lnTo>
                        <a:pt x="10" y="226"/>
                      </a:lnTo>
                      <a:lnTo>
                        <a:pt x="9" y="226"/>
                      </a:lnTo>
                      <a:lnTo>
                        <a:pt x="8" y="226"/>
                      </a:lnTo>
                      <a:lnTo>
                        <a:pt x="7" y="225"/>
                      </a:lnTo>
                      <a:lnTo>
                        <a:pt x="7" y="224"/>
                      </a:lnTo>
                      <a:lnTo>
                        <a:pt x="6" y="224"/>
                      </a:lnTo>
                      <a:lnTo>
                        <a:pt x="6" y="223"/>
                      </a:lnTo>
                      <a:lnTo>
                        <a:pt x="5" y="222"/>
                      </a:lnTo>
                      <a:lnTo>
                        <a:pt x="6" y="222"/>
                      </a:lnTo>
                      <a:lnTo>
                        <a:pt x="6" y="221"/>
                      </a:lnTo>
                      <a:lnTo>
                        <a:pt x="7" y="221"/>
                      </a:lnTo>
                      <a:lnTo>
                        <a:pt x="7" y="220"/>
                      </a:lnTo>
                      <a:lnTo>
                        <a:pt x="8" y="220"/>
                      </a:lnTo>
                      <a:lnTo>
                        <a:pt x="8" y="218"/>
                      </a:lnTo>
                      <a:lnTo>
                        <a:pt x="7" y="217"/>
                      </a:lnTo>
                      <a:lnTo>
                        <a:pt x="7" y="216"/>
                      </a:lnTo>
                      <a:lnTo>
                        <a:pt x="8" y="215"/>
                      </a:lnTo>
                      <a:lnTo>
                        <a:pt x="7" y="214"/>
                      </a:lnTo>
                      <a:lnTo>
                        <a:pt x="6" y="213"/>
                      </a:lnTo>
                      <a:lnTo>
                        <a:pt x="4" y="213"/>
                      </a:lnTo>
                      <a:lnTo>
                        <a:pt x="3" y="213"/>
                      </a:lnTo>
                      <a:lnTo>
                        <a:pt x="2" y="212"/>
                      </a:lnTo>
                      <a:lnTo>
                        <a:pt x="1" y="212"/>
                      </a:lnTo>
                      <a:lnTo>
                        <a:pt x="0" y="212"/>
                      </a:lnTo>
                      <a:lnTo>
                        <a:pt x="0" y="211"/>
                      </a:lnTo>
                      <a:lnTo>
                        <a:pt x="1" y="210"/>
                      </a:lnTo>
                      <a:lnTo>
                        <a:pt x="1" y="208"/>
                      </a:lnTo>
                      <a:lnTo>
                        <a:pt x="2" y="208"/>
                      </a:lnTo>
                      <a:lnTo>
                        <a:pt x="2" y="207"/>
                      </a:lnTo>
                      <a:lnTo>
                        <a:pt x="2" y="206"/>
                      </a:lnTo>
                      <a:lnTo>
                        <a:pt x="2" y="205"/>
                      </a:lnTo>
                      <a:lnTo>
                        <a:pt x="2" y="204"/>
                      </a:lnTo>
                      <a:lnTo>
                        <a:pt x="2" y="203"/>
                      </a:lnTo>
                      <a:lnTo>
                        <a:pt x="1" y="204"/>
                      </a:lnTo>
                      <a:lnTo>
                        <a:pt x="0" y="204"/>
                      </a:lnTo>
                      <a:lnTo>
                        <a:pt x="0" y="203"/>
                      </a:lnTo>
                      <a:lnTo>
                        <a:pt x="0" y="202"/>
                      </a:lnTo>
                      <a:lnTo>
                        <a:pt x="0" y="201"/>
                      </a:lnTo>
                      <a:lnTo>
                        <a:pt x="1" y="201"/>
                      </a:lnTo>
                      <a:lnTo>
                        <a:pt x="3" y="201"/>
                      </a:lnTo>
                      <a:lnTo>
                        <a:pt x="4" y="201"/>
                      </a:lnTo>
                      <a:lnTo>
                        <a:pt x="4" y="200"/>
                      </a:lnTo>
                      <a:lnTo>
                        <a:pt x="5" y="199"/>
                      </a:lnTo>
                      <a:lnTo>
                        <a:pt x="6" y="199"/>
                      </a:lnTo>
                      <a:lnTo>
                        <a:pt x="7" y="199"/>
                      </a:lnTo>
                      <a:lnTo>
                        <a:pt x="8" y="200"/>
                      </a:lnTo>
                      <a:lnTo>
                        <a:pt x="9" y="200"/>
                      </a:lnTo>
                      <a:lnTo>
                        <a:pt x="10" y="200"/>
                      </a:lnTo>
                      <a:lnTo>
                        <a:pt x="11" y="200"/>
                      </a:lnTo>
                      <a:lnTo>
                        <a:pt x="11" y="199"/>
                      </a:lnTo>
                      <a:lnTo>
                        <a:pt x="11" y="198"/>
                      </a:lnTo>
                      <a:lnTo>
                        <a:pt x="11" y="196"/>
                      </a:lnTo>
                      <a:lnTo>
                        <a:pt x="11" y="195"/>
                      </a:lnTo>
                      <a:lnTo>
                        <a:pt x="11" y="194"/>
                      </a:lnTo>
                      <a:lnTo>
                        <a:pt x="11" y="193"/>
                      </a:lnTo>
                      <a:lnTo>
                        <a:pt x="10" y="192"/>
                      </a:lnTo>
                      <a:lnTo>
                        <a:pt x="10" y="191"/>
                      </a:lnTo>
                      <a:lnTo>
                        <a:pt x="9" y="190"/>
                      </a:lnTo>
                      <a:lnTo>
                        <a:pt x="9" y="189"/>
                      </a:lnTo>
                      <a:lnTo>
                        <a:pt x="8" y="189"/>
                      </a:lnTo>
                      <a:lnTo>
                        <a:pt x="8" y="188"/>
                      </a:lnTo>
                      <a:lnTo>
                        <a:pt x="7" y="186"/>
                      </a:lnTo>
                      <a:lnTo>
                        <a:pt x="8" y="185"/>
                      </a:lnTo>
                      <a:lnTo>
                        <a:pt x="8" y="184"/>
                      </a:lnTo>
                      <a:lnTo>
                        <a:pt x="8" y="183"/>
                      </a:lnTo>
                      <a:lnTo>
                        <a:pt x="9" y="181"/>
                      </a:lnTo>
                      <a:lnTo>
                        <a:pt x="9" y="180"/>
                      </a:lnTo>
                      <a:lnTo>
                        <a:pt x="9" y="179"/>
                      </a:lnTo>
                      <a:lnTo>
                        <a:pt x="10" y="179"/>
                      </a:lnTo>
                      <a:lnTo>
                        <a:pt x="10" y="178"/>
                      </a:lnTo>
                      <a:lnTo>
                        <a:pt x="11" y="176"/>
                      </a:lnTo>
                      <a:lnTo>
                        <a:pt x="11" y="175"/>
                      </a:lnTo>
                      <a:lnTo>
                        <a:pt x="11" y="174"/>
                      </a:lnTo>
                      <a:lnTo>
                        <a:pt x="12" y="173"/>
                      </a:lnTo>
                      <a:lnTo>
                        <a:pt x="12" y="172"/>
                      </a:lnTo>
                      <a:lnTo>
                        <a:pt x="12" y="171"/>
                      </a:lnTo>
                      <a:lnTo>
                        <a:pt x="13" y="170"/>
                      </a:lnTo>
                      <a:lnTo>
                        <a:pt x="14" y="169"/>
                      </a:lnTo>
                      <a:lnTo>
                        <a:pt x="14" y="168"/>
                      </a:lnTo>
                      <a:lnTo>
                        <a:pt x="15" y="167"/>
                      </a:lnTo>
                      <a:lnTo>
                        <a:pt x="16" y="167"/>
                      </a:lnTo>
                      <a:lnTo>
                        <a:pt x="17" y="165"/>
                      </a:lnTo>
                      <a:lnTo>
                        <a:pt x="16" y="165"/>
                      </a:lnTo>
                      <a:lnTo>
                        <a:pt x="15" y="164"/>
                      </a:lnTo>
                      <a:lnTo>
                        <a:pt x="14" y="162"/>
                      </a:lnTo>
                      <a:lnTo>
                        <a:pt x="14" y="161"/>
                      </a:lnTo>
                      <a:lnTo>
                        <a:pt x="13" y="161"/>
                      </a:lnTo>
                      <a:lnTo>
                        <a:pt x="12" y="160"/>
                      </a:lnTo>
                      <a:lnTo>
                        <a:pt x="12" y="159"/>
                      </a:lnTo>
                      <a:lnTo>
                        <a:pt x="12" y="158"/>
                      </a:lnTo>
                      <a:lnTo>
                        <a:pt x="12" y="157"/>
                      </a:lnTo>
                      <a:lnTo>
                        <a:pt x="11" y="156"/>
                      </a:lnTo>
                      <a:lnTo>
                        <a:pt x="11" y="155"/>
                      </a:lnTo>
                      <a:lnTo>
                        <a:pt x="10" y="155"/>
                      </a:lnTo>
                      <a:lnTo>
                        <a:pt x="9" y="155"/>
                      </a:lnTo>
                      <a:lnTo>
                        <a:pt x="8" y="154"/>
                      </a:lnTo>
                      <a:lnTo>
                        <a:pt x="7" y="154"/>
                      </a:lnTo>
                      <a:lnTo>
                        <a:pt x="6" y="153"/>
                      </a:lnTo>
                      <a:lnTo>
                        <a:pt x="5" y="15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8" name="Freeform 547"/>
                <p:cNvSpPr>
                  <a:spLocks noEditPoints="1"/>
                </p:cNvSpPr>
                <p:nvPr/>
              </p:nvSpPr>
              <p:spPr bwMode="auto">
                <a:xfrm>
                  <a:off x="2546350" y="4224338"/>
                  <a:ext cx="898525" cy="619125"/>
                </a:xfrm>
                <a:custGeom>
                  <a:avLst/>
                  <a:gdLst>
                    <a:gd name="T0" fmla="*/ 2147483646 w 873"/>
                    <a:gd name="T1" fmla="*/ 2147483646 h 602"/>
                    <a:gd name="T2" fmla="*/ 2147483646 w 873"/>
                    <a:gd name="T3" fmla="*/ 2147483646 h 602"/>
                    <a:gd name="T4" fmla="*/ 2147483646 w 873"/>
                    <a:gd name="T5" fmla="*/ 2147483646 h 602"/>
                    <a:gd name="T6" fmla="*/ 2147483646 w 873"/>
                    <a:gd name="T7" fmla="*/ 2147483646 h 602"/>
                    <a:gd name="T8" fmla="*/ 2147483646 w 873"/>
                    <a:gd name="T9" fmla="*/ 2147483646 h 602"/>
                    <a:gd name="T10" fmla="*/ 2147483646 w 873"/>
                    <a:gd name="T11" fmla="*/ 2147483646 h 602"/>
                    <a:gd name="T12" fmla="*/ 2147483646 w 873"/>
                    <a:gd name="T13" fmla="*/ 2147483646 h 602"/>
                    <a:gd name="T14" fmla="*/ 2147483646 w 873"/>
                    <a:gd name="T15" fmla="*/ 2147483646 h 602"/>
                    <a:gd name="T16" fmla="*/ 2147483646 w 873"/>
                    <a:gd name="T17" fmla="*/ 2147483646 h 602"/>
                    <a:gd name="T18" fmla="*/ 2147483646 w 873"/>
                    <a:gd name="T19" fmla="*/ 2147483646 h 602"/>
                    <a:gd name="T20" fmla="*/ 2147483646 w 873"/>
                    <a:gd name="T21" fmla="*/ 2147483646 h 602"/>
                    <a:gd name="T22" fmla="*/ 2147483646 w 873"/>
                    <a:gd name="T23" fmla="*/ 2147483646 h 602"/>
                    <a:gd name="T24" fmla="*/ 2147483646 w 873"/>
                    <a:gd name="T25" fmla="*/ 2147483646 h 602"/>
                    <a:gd name="T26" fmla="*/ 2147483646 w 873"/>
                    <a:gd name="T27" fmla="*/ 2147483646 h 602"/>
                    <a:gd name="T28" fmla="*/ 2147483646 w 873"/>
                    <a:gd name="T29" fmla="*/ 2147483646 h 602"/>
                    <a:gd name="T30" fmla="*/ 2147483646 w 873"/>
                    <a:gd name="T31" fmla="*/ 2147483646 h 602"/>
                    <a:gd name="T32" fmla="*/ 2147483646 w 873"/>
                    <a:gd name="T33" fmla="*/ 2147483646 h 602"/>
                    <a:gd name="T34" fmla="*/ 2147483646 w 873"/>
                    <a:gd name="T35" fmla="*/ 2147483646 h 602"/>
                    <a:gd name="T36" fmla="*/ 2147483646 w 873"/>
                    <a:gd name="T37" fmla="*/ 2147483646 h 602"/>
                    <a:gd name="T38" fmla="*/ 2147483646 w 873"/>
                    <a:gd name="T39" fmla="*/ 2147483646 h 602"/>
                    <a:gd name="T40" fmla="*/ 2147483646 w 873"/>
                    <a:gd name="T41" fmla="*/ 2147483646 h 602"/>
                    <a:gd name="T42" fmla="*/ 2147483646 w 873"/>
                    <a:gd name="T43" fmla="*/ 2147483646 h 602"/>
                    <a:gd name="T44" fmla="*/ 2147483646 w 873"/>
                    <a:gd name="T45" fmla="*/ 2147483646 h 602"/>
                    <a:gd name="T46" fmla="*/ 2147483646 w 873"/>
                    <a:gd name="T47" fmla="*/ 2147483646 h 602"/>
                    <a:gd name="T48" fmla="*/ 2147483646 w 873"/>
                    <a:gd name="T49" fmla="*/ 2147483646 h 602"/>
                    <a:gd name="T50" fmla="*/ 2147483646 w 873"/>
                    <a:gd name="T51" fmla="*/ 2147483646 h 602"/>
                    <a:gd name="T52" fmla="*/ 2147483646 w 873"/>
                    <a:gd name="T53" fmla="*/ 2147483646 h 602"/>
                    <a:gd name="T54" fmla="*/ 2147483646 w 873"/>
                    <a:gd name="T55" fmla="*/ 2147483646 h 602"/>
                    <a:gd name="T56" fmla="*/ 2147483646 w 873"/>
                    <a:gd name="T57" fmla="*/ 2147483646 h 602"/>
                    <a:gd name="T58" fmla="*/ 2147483646 w 873"/>
                    <a:gd name="T59" fmla="*/ 2147483646 h 602"/>
                    <a:gd name="T60" fmla="*/ 2147483646 w 873"/>
                    <a:gd name="T61" fmla="*/ 2147483646 h 602"/>
                    <a:gd name="T62" fmla="*/ 2147483646 w 873"/>
                    <a:gd name="T63" fmla="*/ 2147483646 h 602"/>
                    <a:gd name="T64" fmla="*/ 2147483646 w 873"/>
                    <a:gd name="T65" fmla="*/ 2147483646 h 602"/>
                    <a:gd name="T66" fmla="*/ 2147483646 w 873"/>
                    <a:gd name="T67" fmla="*/ 2147483646 h 602"/>
                    <a:gd name="T68" fmla="*/ 2147483646 w 873"/>
                    <a:gd name="T69" fmla="*/ 2147483646 h 602"/>
                    <a:gd name="T70" fmla="*/ 2147483646 w 873"/>
                    <a:gd name="T71" fmla="*/ 2147483646 h 602"/>
                    <a:gd name="T72" fmla="*/ 2147483646 w 873"/>
                    <a:gd name="T73" fmla="*/ 2147483646 h 602"/>
                    <a:gd name="T74" fmla="*/ 2147483646 w 873"/>
                    <a:gd name="T75" fmla="*/ 2147483646 h 602"/>
                    <a:gd name="T76" fmla="*/ 2147483646 w 873"/>
                    <a:gd name="T77" fmla="*/ 2147483646 h 602"/>
                    <a:gd name="T78" fmla="*/ 2147483646 w 873"/>
                    <a:gd name="T79" fmla="*/ 2147483646 h 602"/>
                    <a:gd name="T80" fmla="*/ 2147483646 w 873"/>
                    <a:gd name="T81" fmla="*/ 2147483646 h 602"/>
                    <a:gd name="T82" fmla="*/ 2147483646 w 873"/>
                    <a:gd name="T83" fmla="*/ 2147483646 h 602"/>
                    <a:gd name="T84" fmla="*/ 2147483646 w 873"/>
                    <a:gd name="T85" fmla="*/ 2147483646 h 602"/>
                    <a:gd name="T86" fmla="*/ 2147483646 w 873"/>
                    <a:gd name="T87" fmla="*/ 2147483646 h 602"/>
                    <a:gd name="T88" fmla="*/ 2147483646 w 873"/>
                    <a:gd name="T89" fmla="*/ 2147483646 h 602"/>
                    <a:gd name="T90" fmla="*/ 2147483646 w 873"/>
                    <a:gd name="T91" fmla="*/ 2147483646 h 602"/>
                    <a:gd name="T92" fmla="*/ 2147483646 w 873"/>
                    <a:gd name="T93" fmla="*/ 2147483646 h 602"/>
                    <a:gd name="T94" fmla="*/ 2147483646 w 873"/>
                    <a:gd name="T95" fmla="*/ 2147483646 h 602"/>
                    <a:gd name="T96" fmla="*/ 2147483646 w 873"/>
                    <a:gd name="T97" fmla="*/ 2147483646 h 602"/>
                    <a:gd name="T98" fmla="*/ 2147483646 w 873"/>
                    <a:gd name="T99" fmla="*/ 2147483646 h 602"/>
                    <a:gd name="T100" fmla="*/ 2147483646 w 873"/>
                    <a:gd name="T101" fmla="*/ 2147483646 h 602"/>
                    <a:gd name="T102" fmla="*/ 2147483646 w 873"/>
                    <a:gd name="T103" fmla="*/ 2147483646 h 602"/>
                    <a:gd name="T104" fmla="*/ 2147483646 w 873"/>
                    <a:gd name="T105" fmla="*/ 2147483646 h 602"/>
                    <a:gd name="T106" fmla="*/ 2147483646 w 873"/>
                    <a:gd name="T107" fmla="*/ 2147483646 h 602"/>
                    <a:gd name="T108" fmla="*/ 2147483646 w 873"/>
                    <a:gd name="T109" fmla="*/ 2147483646 h 602"/>
                    <a:gd name="T110" fmla="*/ 2147483646 w 873"/>
                    <a:gd name="T111" fmla="*/ 2147483646 h 602"/>
                    <a:gd name="T112" fmla="*/ 2147483646 w 873"/>
                    <a:gd name="T113" fmla="*/ 2147483646 h 602"/>
                    <a:gd name="T114" fmla="*/ 2147483646 w 873"/>
                    <a:gd name="T115" fmla="*/ 2147483646 h 602"/>
                    <a:gd name="T116" fmla="*/ 2147483646 w 873"/>
                    <a:gd name="T117" fmla="*/ 2147483646 h 602"/>
                    <a:gd name="T118" fmla="*/ 2147483646 w 873"/>
                    <a:gd name="T119" fmla="*/ 2147483646 h 602"/>
                    <a:gd name="T120" fmla="*/ 2147483646 w 873"/>
                    <a:gd name="T121" fmla="*/ 2147483646 h 602"/>
                    <a:gd name="T122" fmla="*/ 2147483646 w 873"/>
                    <a:gd name="T123" fmla="*/ 2147483646 h 602"/>
                    <a:gd name="T124" fmla="*/ 2147483646 w 873"/>
                    <a:gd name="T125" fmla="*/ 2147483646 h 60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873"/>
                    <a:gd name="T190" fmla="*/ 0 h 602"/>
                    <a:gd name="T191" fmla="*/ 873 w 873"/>
                    <a:gd name="T192" fmla="*/ 602 h 60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873" h="602">
                      <a:moveTo>
                        <a:pt x="222" y="29"/>
                      </a:moveTo>
                      <a:lnTo>
                        <a:pt x="222" y="28"/>
                      </a:lnTo>
                      <a:lnTo>
                        <a:pt x="224" y="26"/>
                      </a:lnTo>
                      <a:lnTo>
                        <a:pt x="224" y="25"/>
                      </a:lnTo>
                      <a:lnTo>
                        <a:pt x="225" y="24"/>
                      </a:lnTo>
                      <a:lnTo>
                        <a:pt x="226" y="24"/>
                      </a:lnTo>
                      <a:lnTo>
                        <a:pt x="227" y="24"/>
                      </a:lnTo>
                      <a:lnTo>
                        <a:pt x="229" y="22"/>
                      </a:lnTo>
                      <a:lnTo>
                        <a:pt x="230" y="22"/>
                      </a:lnTo>
                      <a:lnTo>
                        <a:pt x="231" y="21"/>
                      </a:lnTo>
                      <a:lnTo>
                        <a:pt x="231" y="20"/>
                      </a:lnTo>
                      <a:lnTo>
                        <a:pt x="233" y="20"/>
                      </a:lnTo>
                      <a:lnTo>
                        <a:pt x="234" y="20"/>
                      </a:lnTo>
                      <a:lnTo>
                        <a:pt x="235" y="20"/>
                      </a:lnTo>
                      <a:lnTo>
                        <a:pt x="236" y="19"/>
                      </a:lnTo>
                      <a:lnTo>
                        <a:pt x="237" y="18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9" y="17"/>
                      </a:lnTo>
                      <a:lnTo>
                        <a:pt x="241" y="16"/>
                      </a:lnTo>
                      <a:lnTo>
                        <a:pt x="242" y="16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5" y="14"/>
                      </a:lnTo>
                      <a:lnTo>
                        <a:pt x="249" y="14"/>
                      </a:lnTo>
                      <a:lnTo>
                        <a:pt x="252" y="13"/>
                      </a:lnTo>
                      <a:lnTo>
                        <a:pt x="254" y="13"/>
                      </a:lnTo>
                      <a:lnTo>
                        <a:pt x="256" y="12"/>
                      </a:lnTo>
                      <a:lnTo>
                        <a:pt x="257" y="12"/>
                      </a:lnTo>
                      <a:lnTo>
                        <a:pt x="258" y="12"/>
                      </a:lnTo>
                      <a:lnTo>
                        <a:pt x="258" y="11"/>
                      </a:lnTo>
                      <a:lnTo>
                        <a:pt x="259" y="9"/>
                      </a:lnTo>
                      <a:lnTo>
                        <a:pt x="260" y="8"/>
                      </a:lnTo>
                      <a:lnTo>
                        <a:pt x="261" y="7"/>
                      </a:lnTo>
                      <a:lnTo>
                        <a:pt x="262" y="7"/>
                      </a:lnTo>
                      <a:lnTo>
                        <a:pt x="263" y="7"/>
                      </a:lnTo>
                      <a:lnTo>
                        <a:pt x="263" y="6"/>
                      </a:lnTo>
                      <a:lnTo>
                        <a:pt x="264" y="5"/>
                      </a:lnTo>
                      <a:lnTo>
                        <a:pt x="264" y="4"/>
                      </a:lnTo>
                      <a:lnTo>
                        <a:pt x="265" y="3"/>
                      </a:lnTo>
                      <a:lnTo>
                        <a:pt x="266" y="2"/>
                      </a:lnTo>
                      <a:lnTo>
                        <a:pt x="267" y="3"/>
                      </a:lnTo>
                      <a:lnTo>
                        <a:pt x="269" y="2"/>
                      </a:lnTo>
                      <a:lnTo>
                        <a:pt x="271" y="1"/>
                      </a:lnTo>
                      <a:lnTo>
                        <a:pt x="272" y="1"/>
                      </a:lnTo>
                      <a:lnTo>
                        <a:pt x="273" y="1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7" y="0"/>
                      </a:lnTo>
                      <a:lnTo>
                        <a:pt x="278" y="0"/>
                      </a:lnTo>
                      <a:lnTo>
                        <a:pt x="279" y="1"/>
                      </a:lnTo>
                      <a:lnTo>
                        <a:pt x="281" y="2"/>
                      </a:lnTo>
                      <a:lnTo>
                        <a:pt x="284" y="4"/>
                      </a:lnTo>
                      <a:lnTo>
                        <a:pt x="284" y="5"/>
                      </a:lnTo>
                      <a:lnTo>
                        <a:pt x="285" y="6"/>
                      </a:lnTo>
                      <a:lnTo>
                        <a:pt x="286" y="7"/>
                      </a:lnTo>
                      <a:lnTo>
                        <a:pt x="287" y="8"/>
                      </a:lnTo>
                      <a:lnTo>
                        <a:pt x="288" y="9"/>
                      </a:lnTo>
                      <a:lnTo>
                        <a:pt x="289" y="10"/>
                      </a:lnTo>
                      <a:lnTo>
                        <a:pt x="290" y="10"/>
                      </a:lnTo>
                      <a:lnTo>
                        <a:pt x="291" y="10"/>
                      </a:lnTo>
                      <a:lnTo>
                        <a:pt x="292" y="10"/>
                      </a:lnTo>
                      <a:lnTo>
                        <a:pt x="293" y="10"/>
                      </a:lnTo>
                      <a:lnTo>
                        <a:pt x="294" y="10"/>
                      </a:lnTo>
                      <a:lnTo>
                        <a:pt x="298" y="11"/>
                      </a:lnTo>
                      <a:lnTo>
                        <a:pt x="299" y="11"/>
                      </a:lnTo>
                      <a:lnTo>
                        <a:pt x="301" y="10"/>
                      </a:lnTo>
                      <a:lnTo>
                        <a:pt x="302" y="10"/>
                      </a:lnTo>
                      <a:lnTo>
                        <a:pt x="303" y="10"/>
                      </a:lnTo>
                      <a:lnTo>
                        <a:pt x="305" y="11"/>
                      </a:lnTo>
                      <a:lnTo>
                        <a:pt x="306" y="12"/>
                      </a:lnTo>
                      <a:lnTo>
                        <a:pt x="307" y="12"/>
                      </a:lnTo>
                      <a:lnTo>
                        <a:pt x="309" y="12"/>
                      </a:lnTo>
                      <a:lnTo>
                        <a:pt x="312" y="12"/>
                      </a:lnTo>
                      <a:lnTo>
                        <a:pt x="313" y="12"/>
                      </a:lnTo>
                      <a:lnTo>
                        <a:pt x="314" y="13"/>
                      </a:lnTo>
                      <a:lnTo>
                        <a:pt x="315" y="13"/>
                      </a:lnTo>
                      <a:lnTo>
                        <a:pt x="316" y="15"/>
                      </a:lnTo>
                      <a:lnTo>
                        <a:pt x="318" y="16"/>
                      </a:lnTo>
                      <a:lnTo>
                        <a:pt x="320" y="17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5" y="17"/>
                      </a:lnTo>
                      <a:lnTo>
                        <a:pt x="327" y="17"/>
                      </a:lnTo>
                      <a:lnTo>
                        <a:pt x="328" y="18"/>
                      </a:lnTo>
                      <a:lnTo>
                        <a:pt x="329" y="18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4" y="21"/>
                      </a:lnTo>
                      <a:lnTo>
                        <a:pt x="336" y="21"/>
                      </a:lnTo>
                      <a:lnTo>
                        <a:pt x="337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39" y="19"/>
                      </a:lnTo>
                      <a:lnTo>
                        <a:pt x="342" y="20"/>
                      </a:lnTo>
                      <a:lnTo>
                        <a:pt x="344" y="19"/>
                      </a:lnTo>
                      <a:lnTo>
                        <a:pt x="347" y="19"/>
                      </a:lnTo>
                      <a:lnTo>
                        <a:pt x="349" y="19"/>
                      </a:lnTo>
                      <a:lnTo>
                        <a:pt x="351" y="20"/>
                      </a:lnTo>
                      <a:lnTo>
                        <a:pt x="353" y="20"/>
                      </a:lnTo>
                      <a:lnTo>
                        <a:pt x="354" y="20"/>
                      </a:lnTo>
                      <a:lnTo>
                        <a:pt x="355" y="21"/>
                      </a:lnTo>
                      <a:lnTo>
                        <a:pt x="357" y="20"/>
                      </a:lnTo>
                      <a:lnTo>
                        <a:pt x="359" y="21"/>
                      </a:lnTo>
                      <a:lnTo>
                        <a:pt x="360" y="20"/>
                      </a:lnTo>
                      <a:lnTo>
                        <a:pt x="362" y="19"/>
                      </a:lnTo>
                      <a:lnTo>
                        <a:pt x="364" y="19"/>
                      </a:lnTo>
                      <a:lnTo>
                        <a:pt x="366" y="19"/>
                      </a:lnTo>
                      <a:lnTo>
                        <a:pt x="367" y="19"/>
                      </a:lnTo>
                      <a:lnTo>
                        <a:pt x="367" y="18"/>
                      </a:lnTo>
                      <a:lnTo>
                        <a:pt x="368" y="19"/>
                      </a:lnTo>
                      <a:lnTo>
                        <a:pt x="371" y="19"/>
                      </a:lnTo>
                      <a:lnTo>
                        <a:pt x="372" y="20"/>
                      </a:lnTo>
                      <a:lnTo>
                        <a:pt x="372" y="21"/>
                      </a:lnTo>
                      <a:lnTo>
                        <a:pt x="373" y="23"/>
                      </a:lnTo>
                      <a:lnTo>
                        <a:pt x="373" y="24"/>
                      </a:lnTo>
                      <a:lnTo>
                        <a:pt x="374" y="25"/>
                      </a:lnTo>
                      <a:lnTo>
                        <a:pt x="375" y="26"/>
                      </a:lnTo>
                      <a:lnTo>
                        <a:pt x="376" y="26"/>
                      </a:lnTo>
                      <a:lnTo>
                        <a:pt x="377" y="27"/>
                      </a:lnTo>
                      <a:lnTo>
                        <a:pt x="378" y="27"/>
                      </a:lnTo>
                      <a:lnTo>
                        <a:pt x="380" y="28"/>
                      </a:lnTo>
                      <a:lnTo>
                        <a:pt x="382" y="28"/>
                      </a:lnTo>
                      <a:lnTo>
                        <a:pt x="385" y="28"/>
                      </a:lnTo>
                      <a:lnTo>
                        <a:pt x="386" y="28"/>
                      </a:lnTo>
                      <a:lnTo>
                        <a:pt x="388" y="28"/>
                      </a:lnTo>
                      <a:lnTo>
                        <a:pt x="389" y="27"/>
                      </a:lnTo>
                      <a:lnTo>
                        <a:pt x="391" y="26"/>
                      </a:lnTo>
                      <a:lnTo>
                        <a:pt x="392" y="26"/>
                      </a:lnTo>
                      <a:lnTo>
                        <a:pt x="394" y="26"/>
                      </a:lnTo>
                      <a:lnTo>
                        <a:pt x="395" y="26"/>
                      </a:lnTo>
                      <a:lnTo>
                        <a:pt x="396" y="27"/>
                      </a:lnTo>
                      <a:lnTo>
                        <a:pt x="397" y="27"/>
                      </a:lnTo>
                      <a:lnTo>
                        <a:pt x="397" y="28"/>
                      </a:lnTo>
                      <a:lnTo>
                        <a:pt x="397" y="30"/>
                      </a:lnTo>
                      <a:lnTo>
                        <a:pt x="396" y="31"/>
                      </a:lnTo>
                      <a:lnTo>
                        <a:pt x="395" y="31"/>
                      </a:lnTo>
                      <a:lnTo>
                        <a:pt x="394" y="30"/>
                      </a:lnTo>
                      <a:lnTo>
                        <a:pt x="393" y="30"/>
                      </a:lnTo>
                      <a:lnTo>
                        <a:pt x="392" y="31"/>
                      </a:lnTo>
                      <a:lnTo>
                        <a:pt x="392" y="32"/>
                      </a:lnTo>
                      <a:lnTo>
                        <a:pt x="392" y="34"/>
                      </a:lnTo>
                      <a:lnTo>
                        <a:pt x="390" y="36"/>
                      </a:lnTo>
                      <a:lnTo>
                        <a:pt x="390" y="38"/>
                      </a:lnTo>
                      <a:lnTo>
                        <a:pt x="390" y="41"/>
                      </a:lnTo>
                      <a:lnTo>
                        <a:pt x="390" y="42"/>
                      </a:lnTo>
                      <a:lnTo>
                        <a:pt x="390" y="45"/>
                      </a:lnTo>
                      <a:lnTo>
                        <a:pt x="390" y="48"/>
                      </a:lnTo>
                      <a:lnTo>
                        <a:pt x="392" y="50"/>
                      </a:lnTo>
                      <a:lnTo>
                        <a:pt x="392" y="51"/>
                      </a:lnTo>
                      <a:lnTo>
                        <a:pt x="393" y="53"/>
                      </a:lnTo>
                      <a:lnTo>
                        <a:pt x="393" y="54"/>
                      </a:lnTo>
                      <a:lnTo>
                        <a:pt x="394" y="55"/>
                      </a:lnTo>
                      <a:lnTo>
                        <a:pt x="394" y="56"/>
                      </a:lnTo>
                      <a:lnTo>
                        <a:pt x="394" y="58"/>
                      </a:lnTo>
                      <a:lnTo>
                        <a:pt x="394" y="59"/>
                      </a:lnTo>
                      <a:lnTo>
                        <a:pt x="395" y="59"/>
                      </a:lnTo>
                      <a:lnTo>
                        <a:pt x="395" y="60"/>
                      </a:lnTo>
                      <a:lnTo>
                        <a:pt x="396" y="61"/>
                      </a:lnTo>
                      <a:lnTo>
                        <a:pt x="396" y="62"/>
                      </a:lnTo>
                      <a:lnTo>
                        <a:pt x="397" y="63"/>
                      </a:lnTo>
                      <a:lnTo>
                        <a:pt x="398" y="63"/>
                      </a:lnTo>
                      <a:lnTo>
                        <a:pt x="399" y="63"/>
                      </a:lnTo>
                      <a:lnTo>
                        <a:pt x="400" y="63"/>
                      </a:lnTo>
                      <a:lnTo>
                        <a:pt x="401" y="64"/>
                      </a:lnTo>
                      <a:lnTo>
                        <a:pt x="402" y="64"/>
                      </a:lnTo>
                      <a:lnTo>
                        <a:pt x="402" y="63"/>
                      </a:lnTo>
                      <a:lnTo>
                        <a:pt x="403" y="63"/>
                      </a:lnTo>
                      <a:lnTo>
                        <a:pt x="404" y="62"/>
                      </a:lnTo>
                      <a:lnTo>
                        <a:pt x="406" y="61"/>
                      </a:lnTo>
                      <a:lnTo>
                        <a:pt x="407" y="60"/>
                      </a:lnTo>
                      <a:lnTo>
                        <a:pt x="408" y="60"/>
                      </a:lnTo>
                      <a:lnTo>
                        <a:pt x="408" y="59"/>
                      </a:lnTo>
                      <a:lnTo>
                        <a:pt x="409" y="58"/>
                      </a:lnTo>
                      <a:lnTo>
                        <a:pt x="409" y="57"/>
                      </a:lnTo>
                      <a:lnTo>
                        <a:pt x="410" y="56"/>
                      </a:lnTo>
                      <a:lnTo>
                        <a:pt x="411" y="54"/>
                      </a:lnTo>
                      <a:lnTo>
                        <a:pt x="411" y="53"/>
                      </a:lnTo>
                      <a:lnTo>
                        <a:pt x="412" y="51"/>
                      </a:lnTo>
                      <a:lnTo>
                        <a:pt x="413" y="50"/>
                      </a:lnTo>
                      <a:lnTo>
                        <a:pt x="413" y="49"/>
                      </a:lnTo>
                      <a:lnTo>
                        <a:pt x="414" y="48"/>
                      </a:lnTo>
                      <a:lnTo>
                        <a:pt x="415" y="48"/>
                      </a:lnTo>
                      <a:lnTo>
                        <a:pt x="417" y="48"/>
                      </a:lnTo>
                      <a:lnTo>
                        <a:pt x="418" y="48"/>
                      </a:lnTo>
                      <a:lnTo>
                        <a:pt x="419" y="48"/>
                      </a:lnTo>
                      <a:lnTo>
                        <a:pt x="420" y="49"/>
                      </a:lnTo>
                      <a:lnTo>
                        <a:pt x="421" y="49"/>
                      </a:lnTo>
                      <a:lnTo>
                        <a:pt x="422" y="50"/>
                      </a:lnTo>
                      <a:lnTo>
                        <a:pt x="423" y="54"/>
                      </a:lnTo>
                      <a:lnTo>
                        <a:pt x="423" y="60"/>
                      </a:lnTo>
                      <a:lnTo>
                        <a:pt x="423" y="61"/>
                      </a:lnTo>
                      <a:lnTo>
                        <a:pt x="423" y="62"/>
                      </a:lnTo>
                      <a:lnTo>
                        <a:pt x="423" y="64"/>
                      </a:lnTo>
                      <a:lnTo>
                        <a:pt x="423" y="65"/>
                      </a:lnTo>
                      <a:lnTo>
                        <a:pt x="423" y="67"/>
                      </a:lnTo>
                      <a:lnTo>
                        <a:pt x="422" y="69"/>
                      </a:lnTo>
                      <a:lnTo>
                        <a:pt x="422" y="70"/>
                      </a:lnTo>
                      <a:lnTo>
                        <a:pt x="422" y="71"/>
                      </a:lnTo>
                      <a:lnTo>
                        <a:pt x="422" y="73"/>
                      </a:lnTo>
                      <a:lnTo>
                        <a:pt x="422" y="74"/>
                      </a:lnTo>
                      <a:lnTo>
                        <a:pt x="422" y="75"/>
                      </a:lnTo>
                      <a:lnTo>
                        <a:pt x="423" y="76"/>
                      </a:lnTo>
                      <a:lnTo>
                        <a:pt x="425" y="77"/>
                      </a:lnTo>
                      <a:lnTo>
                        <a:pt x="426" y="78"/>
                      </a:lnTo>
                      <a:lnTo>
                        <a:pt x="427" y="78"/>
                      </a:lnTo>
                      <a:lnTo>
                        <a:pt x="428" y="79"/>
                      </a:lnTo>
                      <a:lnTo>
                        <a:pt x="429" y="79"/>
                      </a:lnTo>
                      <a:lnTo>
                        <a:pt x="430" y="79"/>
                      </a:lnTo>
                      <a:lnTo>
                        <a:pt x="430" y="78"/>
                      </a:lnTo>
                      <a:lnTo>
                        <a:pt x="431" y="77"/>
                      </a:lnTo>
                      <a:lnTo>
                        <a:pt x="432" y="76"/>
                      </a:lnTo>
                      <a:lnTo>
                        <a:pt x="432" y="75"/>
                      </a:lnTo>
                      <a:lnTo>
                        <a:pt x="432" y="73"/>
                      </a:lnTo>
                      <a:lnTo>
                        <a:pt x="431" y="72"/>
                      </a:lnTo>
                      <a:lnTo>
                        <a:pt x="431" y="71"/>
                      </a:lnTo>
                      <a:lnTo>
                        <a:pt x="431" y="70"/>
                      </a:lnTo>
                      <a:lnTo>
                        <a:pt x="431" y="69"/>
                      </a:lnTo>
                      <a:lnTo>
                        <a:pt x="432" y="66"/>
                      </a:lnTo>
                      <a:lnTo>
                        <a:pt x="431" y="65"/>
                      </a:lnTo>
                      <a:lnTo>
                        <a:pt x="431" y="64"/>
                      </a:lnTo>
                      <a:lnTo>
                        <a:pt x="430" y="64"/>
                      </a:lnTo>
                      <a:lnTo>
                        <a:pt x="431" y="63"/>
                      </a:lnTo>
                      <a:lnTo>
                        <a:pt x="431" y="62"/>
                      </a:lnTo>
                      <a:lnTo>
                        <a:pt x="431" y="61"/>
                      </a:lnTo>
                      <a:lnTo>
                        <a:pt x="432" y="60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4" y="56"/>
                      </a:lnTo>
                      <a:lnTo>
                        <a:pt x="435" y="56"/>
                      </a:lnTo>
                      <a:lnTo>
                        <a:pt x="435" y="55"/>
                      </a:lnTo>
                      <a:lnTo>
                        <a:pt x="434" y="54"/>
                      </a:lnTo>
                      <a:lnTo>
                        <a:pt x="434" y="53"/>
                      </a:lnTo>
                      <a:lnTo>
                        <a:pt x="434" y="52"/>
                      </a:lnTo>
                      <a:lnTo>
                        <a:pt x="435" y="52"/>
                      </a:lnTo>
                      <a:lnTo>
                        <a:pt x="436" y="51"/>
                      </a:lnTo>
                      <a:lnTo>
                        <a:pt x="438" y="50"/>
                      </a:lnTo>
                      <a:lnTo>
                        <a:pt x="439" y="50"/>
                      </a:lnTo>
                      <a:lnTo>
                        <a:pt x="442" y="51"/>
                      </a:lnTo>
                      <a:lnTo>
                        <a:pt x="443" y="51"/>
                      </a:lnTo>
                      <a:lnTo>
                        <a:pt x="444" y="50"/>
                      </a:lnTo>
                      <a:lnTo>
                        <a:pt x="445" y="50"/>
                      </a:lnTo>
                      <a:lnTo>
                        <a:pt x="446" y="50"/>
                      </a:lnTo>
                      <a:lnTo>
                        <a:pt x="447" y="49"/>
                      </a:lnTo>
                      <a:lnTo>
                        <a:pt x="447" y="50"/>
                      </a:lnTo>
                      <a:lnTo>
                        <a:pt x="448" y="50"/>
                      </a:lnTo>
                      <a:lnTo>
                        <a:pt x="450" y="51"/>
                      </a:lnTo>
                      <a:lnTo>
                        <a:pt x="451" y="51"/>
                      </a:lnTo>
                      <a:lnTo>
                        <a:pt x="453" y="51"/>
                      </a:lnTo>
                      <a:lnTo>
                        <a:pt x="454" y="52"/>
                      </a:lnTo>
                      <a:lnTo>
                        <a:pt x="455" y="52"/>
                      </a:lnTo>
                      <a:lnTo>
                        <a:pt x="456" y="52"/>
                      </a:lnTo>
                      <a:lnTo>
                        <a:pt x="457" y="51"/>
                      </a:lnTo>
                      <a:lnTo>
                        <a:pt x="459" y="50"/>
                      </a:lnTo>
                      <a:lnTo>
                        <a:pt x="460" y="49"/>
                      </a:lnTo>
                      <a:lnTo>
                        <a:pt x="461" y="49"/>
                      </a:lnTo>
                      <a:lnTo>
                        <a:pt x="462" y="49"/>
                      </a:lnTo>
                      <a:lnTo>
                        <a:pt x="463" y="49"/>
                      </a:lnTo>
                      <a:lnTo>
                        <a:pt x="465" y="49"/>
                      </a:lnTo>
                      <a:lnTo>
                        <a:pt x="466" y="49"/>
                      </a:lnTo>
                      <a:lnTo>
                        <a:pt x="467" y="49"/>
                      </a:lnTo>
                      <a:lnTo>
                        <a:pt x="469" y="50"/>
                      </a:lnTo>
                      <a:lnTo>
                        <a:pt x="471" y="50"/>
                      </a:lnTo>
                      <a:lnTo>
                        <a:pt x="472" y="50"/>
                      </a:lnTo>
                      <a:lnTo>
                        <a:pt x="473" y="50"/>
                      </a:lnTo>
                      <a:lnTo>
                        <a:pt x="474" y="49"/>
                      </a:lnTo>
                      <a:lnTo>
                        <a:pt x="475" y="49"/>
                      </a:lnTo>
                      <a:lnTo>
                        <a:pt x="476" y="48"/>
                      </a:lnTo>
                      <a:lnTo>
                        <a:pt x="480" y="48"/>
                      </a:lnTo>
                      <a:lnTo>
                        <a:pt x="481" y="49"/>
                      </a:lnTo>
                      <a:lnTo>
                        <a:pt x="482" y="49"/>
                      </a:lnTo>
                      <a:lnTo>
                        <a:pt x="483" y="49"/>
                      </a:lnTo>
                      <a:lnTo>
                        <a:pt x="484" y="49"/>
                      </a:lnTo>
                      <a:lnTo>
                        <a:pt x="485" y="49"/>
                      </a:lnTo>
                      <a:lnTo>
                        <a:pt x="486" y="49"/>
                      </a:lnTo>
                      <a:lnTo>
                        <a:pt x="486" y="48"/>
                      </a:lnTo>
                      <a:lnTo>
                        <a:pt x="487" y="49"/>
                      </a:lnTo>
                      <a:lnTo>
                        <a:pt x="487" y="48"/>
                      </a:lnTo>
                      <a:lnTo>
                        <a:pt x="488" y="49"/>
                      </a:lnTo>
                      <a:lnTo>
                        <a:pt x="489" y="49"/>
                      </a:lnTo>
                      <a:lnTo>
                        <a:pt x="490" y="50"/>
                      </a:lnTo>
                      <a:lnTo>
                        <a:pt x="491" y="50"/>
                      </a:lnTo>
                      <a:lnTo>
                        <a:pt x="491" y="51"/>
                      </a:lnTo>
                      <a:lnTo>
                        <a:pt x="492" y="52"/>
                      </a:lnTo>
                      <a:lnTo>
                        <a:pt x="493" y="52"/>
                      </a:lnTo>
                      <a:lnTo>
                        <a:pt x="494" y="52"/>
                      </a:lnTo>
                      <a:lnTo>
                        <a:pt x="496" y="52"/>
                      </a:lnTo>
                      <a:lnTo>
                        <a:pt x="496" y="51"/>
                      </a:lnTo>
                      <a:lnTo>
                        <a:pt x="497" y="51"/>
                      </a:lnTo>
                      <a:lnTo>
                        <a:pt x="498" y="51"/>
                      </a:lnTo>
                      <a:lnTo>
                        <a:pt x="498" y="50"/>
                      </a:lnTo>
                      <a:lnTo>
                        <a:pt x="498" y="49"/>
                      </a:lnTo>
                      <a:lnTo>
                        <a:pt x="497" y="48"/>
                      </a:lnTo>
                      <a:lnTo>
                        <a:pt x="496" y="46"/>
                      </a:lnTo>
                      <a:lnTo>
                        <a:pt x="495" y="46"/>
                      </a:lnTo>
                      <a:lnTo>
                        <a:pt x="495" y="45"/>
                      </a:lnTo>
                      <a:lnTo>
                        <a:pt x="496" y="43"/>
                      </a:lnTo>
                      <a:lnTo>
                        <a:pt x="496" y="42"/>
                      </a:lnTo>
                      <a:lnTo>
                        <a:pt x="496" y="41"/>
                      </a:lnTo>
                      <a:lnTo>
                        <a:pt x="497" y="40"/>
                      </a:lnTo>
                      <a:lnTo>
                        <a:pt x="498" y="40"/>
                      </a:lnTo>
                      <a:lnTo>
                        <a:pt x="499" y="41"/>
                      </a:lnTo>
                      <a:lnTo>
                        <a:pt x="500" y="41"/>
                      </a:lnTo>
                      <a:lnTo>
                        <a:pt x="500" y="42"/>
                      </a:lnTo>
                      <a:lnTo>
                        <a:pt x="501" y="42"/>
                      </a:lnTo>
                      <a:lnTo>
                        <a:pt x="501" y="43"/>
                      </a:lnTo>
                      <a:lnTo>
                        <a:pt x="501" y="44"/>
                      </a:lnTo>
                      <a:lnTo>
                        <a:pt x="502" y="45"/>
                      </a:lnTo>
                      <a:lnTo>
                        <a:pt x="502" y="47"/>
                      </a:lnTo>
                      <a:lnTo>
                        <a:pt x="502" y="48"/>
                      </a:lnTo>
                      <a:lnTo>
                        <a:pt x="503" y="49"/>
                      </a:lnTo>
                      <a:lnTo>
                        <a:pt x="504" y="49"/>
                      </a:lnTo>
                      <a:lnTo>
                        <a:pt x="505" y="50"/>
                      </a:lnTo>
                      <a:lnTo>
                        <a:pt x="505" y="51"/>
                      </a:lnTo>
                      <a:lnTo>
                        <a:pt x="506" y="51"/>
                      </a:lnTo>
                      <a:lnTo>
                        <a:pt x="507" y="52"/>
                      </a:lnTo>
                      <a:lnTo>
                        <a:pt x="508" y="53"/>
                      </a:lnTo>
                      <a:lnTo>
                        <a:pt x="509" y="54"/>
                      </a:lnTo>
                      <a:lnTo>
                        <a:pt x="510" y="54"/>
                      </a:lnTo>
                      <a:lnTo>
                        <a:pt x="511" y="54"/>
                      </a:lnTo>
                      <a:lnTo>
                        <a:pt x="512" y="54"/>
                      </a:lnTo>
                      <a:lnTo>
                        <a:pt x="513" y="54"/>
                      </a:lnTo>
                      <a:lnTo>
                        <a:pt x="514" y="53"/>
                      </a:lnTo>
                      <a:lnTo>
                        <a:pt x="515" y="53"/>
                      </a:lnTo>
                      <a:lnTo>
                        <a:pt x="515" y="52"/>
                      </a:lnTo>
                      <a:lnTo>
                        <a:pt x="516" y="51"/>
                      </a:lnTo>
                      <a:lnTo>
                        <a:pt x="517" y="51"/>
                      </a:lnTo>
                      <a:lnTo>
                        <a:pt x="518" y="51"/>
                      </a:lnTo>
                      <a:lnTo>
                        <a:pt x="519" y="50"/>
                      </a:lnTo>
                      <a:lnTo>
                        <a:pt x="520" y="50"/>
                      </a:lnTo>
                      <a:lnTo>
                        <a:pt x="520" y="49"/>
                      </a:lnTo>
                      <a:lnTo>
                        <a:pt x="521" y="47"/>
                      </a:lnTo>
                      <a:lnTo>
                        <a:pt x="521" y="44"/>
                      </a:lnTo>
                      <a:lnTo>
                        <a:pt x="522" y="43"/>
                      </a:lnTo>
                      <a:lnTo>
                        <a:pt x="523" y="43"/>
                      </a:lnTo>
                      <a:lnTo>
                        <a:pt x="525" y="44"/>
                      </a:lnTo>
                      <a:lnTo>
                        <a:pt x="525" y="45"/>
                      </a:lnTo>
                      <a:lnTo>
                        <a:pt x="526" y="45"/>
                      </a:lnTo>
                      <a:lnTo>
                        <a:pt x="526" y="46"/>
                      </a:lnTo>
                      <a:lnTo>
                        <a:pt x="526" y="48"/>
                      </a:lnTo>
                      <a:lnTo>
                        <a:pt x="526" y="49"/>
                      </a:lnTo>
                      <a:lnTo>
                        <a:pt x="526" y="51"/>
                      </a:lnTo>
                      <a:lnTo>
                        <a:pt x="527" y="51"/>
                      </a:lnTo>
                      <a:lnTo>
                        <a:pt x="528" y="51"/>
                      </a:lnTo>
                      <a:lnTo>
                        <a:pt x="529" y="52"/>
                      </a:lnTo>
                      <a:lnTo>
                        <a:pt x="530" y="53"/>
                      </a:lnTo>
                      <a:lnTo>
                        <a:pt x="531" y="52"/>
                      </a:lnTo>
                      <a:lnTo>
                        <a:pt x="532" y="51"/>
                      </a:lnTo>
                      <a:lnTo>
                        <a:pt x="532" y="50"/>
                      </a:lnTo>
                      <a:lnTo>
                        <a:pt x="533" y="48"/>
                      </a:lnTo>
                      <a:lnTo>
                        <a:pt x="533" y="47"/>
                      </a:lnTo>
                      <a:lnTo>
                        <a:pt x="533" y="46"/>
                      </a:lnTo>
                      <a:lnTo>
                        <a:pt x="534" y="46"/>
                      </a:lnTo>
                      <a:lnTo>
                        <a:pt x="534" y="45"/>
                      </a:lnTo>
                      <a:lnTo>
                        <a:pt x="534" y="44"/>
                      </a:lnTo>
                      <a:lnTo>
                        <a:pt x="533" y="44"/>
                      </a:lnTo>
                      <a:lnTo>
                        <a:pt x="533" y="43"/>
                      </a:lnTo>
                      <a:lnTo>
                        <a:pt x="533" y="42"/>
                      </a:lnTo>
                      <a:lnTo>
                        <a:pt x="533" y="41"/>
                      </a:lnTo>
                      <a:lnTo>
                        <a:pt x="534" y="40"/>
                      </a:lnTo>
                      <a:lnTo>
                        <a:pt x="535" y="39"/>
                      </a:lnTo>
                      <a:lnTo>
                        <a:pt x="536" y="39"/>
                      </a:lnTo>
                      <a:lnTo>
                        <a:pt x="537" y="39"/>
                      </a:lnTo>
                      <a:lnTo>
                        <a:pt x="537" y="40"/>
                      </a:lnTo>
                      <a:lnTo>
                        <a:pt x="538" y="39"/>
                      </a:lnTo>
                      <a:lnTo>
                        <a:pt x="540" y="38"/>
                      </a:lnTo>
                      <a:lnTo>
                        <a:pt x="544" y="39"/>
                      </a:lnTo>
                      <a:lnTo>
                        <a:pt x="545" y="39"/>
                      </a:lnTo>
                      <a:lnTo>
                        <a:pt x="545" y="40"/>
                      </a:lnTo>
                      <a:lnTo>
                        <a:pt x="546" y="40"/>
                      </a:lnTo>
                      <a:lnTo>
                        <a:pt x="547" y="39"/>
                      </a:lnTo>
                      <a:lnTo>
                        <a:pt x="548" y="39"/>
                      </a:lnTo>
                      <a:lnTo>
                        <a:pt x="549" y="38"/>
                      </a:lnTo>
                      <a:lnTo>
                        <a:pt x="550" y="39"/>
                      </a:lnTo>
                      <a:lnTo>
                        <a:pt x="551" y="39"/>
                      </a:lnTo>
                      <a:lnTo>
                        <a:pt x="552" y="40"/>
                      </a:lnTo>
                      <a:lnTo>
                        <a:pt x="553" y="41"/>
                      </a:lnTo>
                      <a:lnTo>
                        <a:pt x="553" y="42"/>
                      </a:lnTo>
                      <a:lnTo>
                        <a:pt x="553" y="43"/>
                      </a:lnTo>
                      <a:lnTo>
                        <a:pt x="555" y="45"/>
                      </a:lnTo>
                      <a:lnTo>
                        <a:pt x="556" y="46"/>
                      </a:lnTo>
                      <a:lnTo>
                        <a:pt x="557" y="47"/>
                      </a:lnTo>
                      <a:lnTo>
                        <a:pt x="557" y="46"/>
                      </a:lnTo>
                      <a:lnTo>
                        <a:pt x="558" y="46"/>
                      </a:lnTo>
                      <a:lnTo>
                        <a:pt x="559" y="46"/>
                      </a:lnTo>
                      <a:lnTo>
                        <a:pt x="559" y="45"/>
                      </a:lnTo>
                      <a:lnTo>
                        <a:pt x="560" y="45"/>
                      </a:lnTo>
                      <a:lnTo>
                        <a:pt x="561" y="44"/>
                      </a:lnTo>
                      <a:lnTo>
                        <a:pt x="561" y="43"/>
                      </a:lnTo>
                      <a:lnTo>
                        <a:pt x="561" y="42"/>
                      </a:lnTo>
                      <a:lnTo>
                        <a:pt x="562" y="42"/>
                      </a:lnTo>
                      <a:lnTo>
                        <a:pt x="562" y="41"/>
                      </a:lnTo>
                      <a:lnTo>
                        <a:pt x="563" y="41"/>
                      </a:lnTo>
                      <a:lnTo>
                        <a:pt x="565" y="42"/>
                      </a:lnTo>
                      <a:lnTo>
                        <a:pt x="566" y="41"/>
                      </a:lnTo>
                      <a:lnTo>
                        <a:pt x="567" y="40"/>
                      </a:lnTo>
                      <a:lnTo>
                        <a:pt x="568" y="41"/>
                      </a:lnTo>
                      <a:lnTo>
                        <a:pt x="570" y="41"/>
                      </a:lnTo>
                      <a:lnTo>
                        <a:pt x="570" y="40"/>
                      </a:lnTo>
                      <a:lnTo>
                        <a:pt x="571" y="39"/>
                      </a:lnTo>
                      <a:lnTo>
                        <a:pt x="572" y="39"/>
                      </a:lnTo>
                      <a:lnTo>
                        <a:pt x="573" y="39"/>
                      </a:lnTo>
                      <a:lnTo>
                        <a:pt x="574" y="38"/>
                      </a:lnTo>
                      <a:lnTo>
                        <a:pt x="574" y="39"/>
                      </a:lnTo>
                      <a:lnTo>
                        <a:pt x="575" y="39"/>
                      </a:lnTo>
                      <a:lnTo>
                        <a:pt x="575" y="40"/>
                      </a:lnTo>
                      <a:lnTo>
                        <a:pt x="575" y="41"/>
                      </a:lnTo>
                      <a:lnTo>
                        <a:pt x="576" y="42"/>
                      </a:lnTo>
                      <a:lnTo>
                        <a:pt x="577" y="43"/>
                      </a:lnTo>
                      <a:lnTo>
                        <a:pt x="577" y="44"/>
                      </a:lnTo>
                      <a:lnTo>
                        <a:pt x="578" y="44"/>
                      </a:lnTo>
                      <a:lnTo>
                        <a:pt x="578" y="45"/>
                      </a:lnTo>
                      <a:lnTo>
                        <a:pt x="577" y="45"/>
                      </a:lnTo>
                      <a:lnTo>
                        <a:pt x="576" y="46"/>
                      </a:lnTo>
                      <a:lnTo>
                        <a:pt x="576" y="48"/>
                      </a:lnTo>
                      <a:lnTo>
                        <a:pt x="577" y="49"/>
                      </a:lnTo>
                      <a:lnTo>
                        <a:pt x="578" y="50"/>
                      </a:lnTo>
                      <a:lnTo>
                        <a:pt x="579" y="50"/>
                      </a:lnTo>
                      <a:lnTo>
                        <a:pt x="579" y="52"/>
                      </a:lnTo>
                      <a:lnTo>
                        <a:pt x="580" y="52"/>
                      </a:lnTo>
                      <a:lnTo>
                        <a:pt x="581" y="52"/>
                      </a:lnTo>
                      <a:lnTo>
                        <a:pt x="582" y="52"/>
                      </a:lnTo>
                      <a:lnTo>
                        <a:pt x="583" y="54"/>
                      </a:lnTo>
                      <a:lnTo>
                        <a:pt x="584" y="55"/>
                      </a:lnTo>
                      <a:lnTo>
                        <a:pt x="585" y="55"/>
                      </a:lnTo>
                      <a:lnTo>
                        <a:pt x="586" y="56"/>
                      </a:lnTo>
                      <a:lnTo>
                        <a:pt x="587" y="56"/>
                      </a:lnTo>
                      <a:lnTo>
                        <a:pt x="588" y="57"/>
                      </a:lnTo>
                      <a:lnTo>
                        <a:pt x="589" y="58"/>
                      </a:lnTo>
                      <a:lnTo>
                        <a:pt x="589" y="59"/>
                      </a:lnTo>
                      <a:lnTo>
                        <a:pt x="590" y="60"/>
                      </a:lnTo>
                      <a:lnTo>
                        <a:pt x="591" y="60"/>
                      </a:lnTo>
                      <a:lnTo>
                        <a:pt x="593" y="61"/>
                      </a:lnTo>
                      <a:lnTo>
                        <a:pt x="593" y="62"/>
                      </a:lnTo>
                      <a:lnTo>
                        <a:pt x="593" y="64"/>
                      </a:lnTo>
                      <a:lnTo>
                        <a:pt x="593" y="65"/>
                      </a:lnTo>
                      <a:lnTo>
                        <a:pt x="594" y="65"/>
                      </a:lnTo>
                      <a:lnTo>
                        <a:pt x="595" y="66"/>
                      </a:lnTo>
                      <a:lnTo>
                        <a:pt x="595" y="68"/>
                      </a:lnTo>
                      <a:lnTo>
                        <a:pt x="595" y="69"/>
                      </a:lnTo>
                      <a:lnTo>
                        <a:pt x="594" y="70"/>
                      </a:lnTo>
                      <a:lnTo>
                        <a:pt x="594" y="71"/>
                      </a:lnTo>
                      <a:lnTo>
                        <a:pt x="594" y="72"/>
                      </a:lnTo>
                      <a:lnTo>
                        <a:pt x="593" y="72"/>
                      </a:lnTo>
                      <a:lnTo>
                        <a:pt x="593" y="73"/>
                      </a:lnTo>
                      <a:lnTo>
                        <a:pt x="592" y="73"/>
                      </a:lnTo>
                      <a:lnTo>
                        <a:pt x="592" y="74"/>
                      </a:lnTo>
                      <a:lnTo>
                        <a:pt x="591" y="74"/>
                      </a:lnTo>
                      <a:lnTo>
                        <a:pt x="591" y="75"/>
                      </a:lnTo>
                      <a:lnTo>
                        <a:pt x="590" y="75"/>
                      </a:lnTo>
                      <a:lnTo>
                        <a:pt x="590" y="76"/>
                      </a:lnTo>
                      <a:lnTo>
                        <a:pt x="590" y="77"/>
                      </a:lnTo>
                      <a:lnTo>
                        <a:pt x="589" y="78"/>
                      </a:lnTo>
                      <a:lnTo>
                        <a:pt x="589" y="77"/>
                      </a:lnTo>
                      <a:lnTo>
                        <a:pt x="589" y="78"/>
                      </a:lnTo>
                      <a:lnTo>
                        <a:pt x="589" y="79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8" y="81"/>
                      </a:lnTo>
                      <a:lnTo>
                        <a:pt x="588" y="82"/>
                      </a:lnTo>
                      <a:lnTo>
                        <a:pt x="588" y="83"/>
                      </a:lnTo>
                      <a:lnTo>
                        <a:pt x="588" y="84"/>
                      </a:lnTo>
                      <a:lnTo>
                        <a:pt x="588" y="85"/>
                      </a:lnTo>
                      <a:lnTo>
                        <a:pt x="588" y="86"/>
                      </a:lnTo>
                      <a:lnTo>
                        <a:pt x="588" y="87"/>
                      </a:lnTo>
                      <a:lnTo>
                        <a:pt x="588" y="88"/>
                      </a:lnTo>
                      <a:lnTo>
                        <a:pt x="588" y="89"/>
                      </a:lnTo>
                      <a:lnTo>
                        <a:pt x="587" y="89"/>
                      </a:lnTo>
                      <a:lnTo>
                        <a:pt x="588" y="89"/>
                      </a:lnTo>
                      <a:lnTo>
                        <a:pt x="587" y="90"/>
                      </a:lnTo>
                      <a:lnTo>
                        <a:pt x="588" y="90"/>
                      </a:lnTo>
                      <a:lnTo>
                        <a:pt x="588" y="91"/>
                      </a:lnTo>
                      <a:lnTo>
                        <a:pt x="587" y="91"/>
                      </a:lnTo>
                      <a:lnTo>
                        <a:pt x="588" y="92"/>
                      </a:lnTo>
                      <a:lnTo>
                        <a:pt x="587" y="92"/>
                      </a:lnTo>
                      <a:lnTo>
                        <a:pt x="588" y="92"/>
                      </a:lnTo>
                      <a:lnTo>
                        <a:pt x="588" y="93"/>
                      </a:lnTo>
                      <a:lnTo>
                        <a:pt x="589" y="93"/>
                      </a:lnTo>
                      <a:lnTo>
                        <a:pt x="589" y="94"/>
                      </a:lnTo>
                      <a:lnTo>
                        <a:pt x="590" y="94"/>
                      </a:lnTo>
                      <a:lnTo>
                        <a:pt x="591" y="94"/>
                      </a:lnTo>
                      <a:lnTo>
                        <a:pt x="591" y="95"/>
                      </a:lnTo>
                      <a:lnTo>
                        <a:pt x="592" y="95"/>
                      </a:lnTo>
                      <a:lnTo>
                        <a:pt x="592" y="96"/>
                      </a:lnTo>
                      <a:lnTo>
                        <a:pt x="593" y="96"/>
                      </a:lnTo>
                      <a:lnTo>
                        <a:pt x="594" y="96"/>
                      </a:lnTo>
                      <a:lnTo>
                        <a:pt x="594" y="97"/>
                      </a:lnTo>
                      <a:lnTo>
                        <a:pt x="595" y="97"/>
                      </a:lnTo>
                      <a:lnTo>
                        <a:pt x="595" y="98"/>
                      </a:lnTo>
                      <a:lnTo>
                        <a:pt x="596" y="98"/>
                      </a:lnTo>
                      <a:lnTo>
                        <a:pt x="597" y="99"/>
                      </a:lnTo>
                      <a:lnTo>
                        <a:pt x="598" y="99"/>
                      </a:lnTo>
                      <a:lnTo>
                        <a:pt x="599" y="100"/>
                      </a:lnTo>
                      <a:lnTo>
                        <a:pt x="600" y="100"/>
                      </a:lnTo>
                      <a:lnTo>
                        <a:pt x="601" y="100"/>
                      </a:lnTo>
                      <a:lnTo>
                        <a:pt x="601" y="101"/>
                      </a:lnTo>
                      <a:lnTo>
                        <a:pt x="601" y="102"/>
                      </a:lnTo>
                      <a:lnTo>
                        <a:pt x="602" y="102"/>
                      </a:lnTo>
                      <a:lnTo>
                        <a:pt x="602" y="103"/>
                      </a:lnTo>
                      <a:lnTo>
                        <a:pt x="602" y="104"/>
                      </a:lnTo>
                      <a:lnTo>
                        <a:pt x="602" y="105"/>
                      </a:lnTo>
                      <a:lnTo>
                        <a:pt x="601" y="105"/>
                      </a:lnTo>
                      <a:lnTo>
                        <a:pt x="602" y="106"/>
                      </a:lnTo>
                      <a:lnTo>
                        <a:pt x="602" y="107"/>
                      </a:lnTo>
                      <a:lnTo>
                        <a:pt x="602" y="108"/>
                      </a:lnTo>
                      <a:lnTo>
                        <a:pt x="603" y="108"/>
                      </a:lnTo>
                      <a:lnTo>
                        <a:pt x="603" y="109"/>
                      </a:lnTo>
                      <a:lnTo>
                        <a:pt x="603" y="110"/>
                      </a:lnTo>
                      <a:lnTo>
                        <a:pt x="603" y="111"/>
                      </a:lnTo>
                      <a:lnTo>
                        <a:pt x="604" y="111"/>
                      </a:lnTo>
                      <a:lnTo>
                        <a:pt x="604" y="112"/>
                      </a:lnTo>
                      <a:lnTo>
                        <a:pt x="604" y="113"/>
                      </a:lnTo>
                      <a:lnTo>
                        <a:pt x="605" y="114"/>
                      </a:lnTo>
                      <a:lnTo>
                        <a:pt x="605" y="115"/>
                      </a:lnTo>
                      <a:lnTo>
                        <a:pt x="605" y="116"/>
                      </a:lnTo>
                      <a:lnTo>
                        <a:pt x="604" y="116"/>
                      </a:lnTo>
                      <a:lnTo>
                        <a:pt x="604" y="117"/>
                      </a:lnTo>
                      <a:lnTo>
                        <a:pt x="604" y="118"/>
                      </a:lnTo>
                      <a:lnTo>
                        <a:pt x="604" y="119"/>
                      </a:lnTo>
                      <a:lnTo>
                        <a:pt x="603" y="119"/>
                      </a:lnTo>
                      <a:lnTo>
                        <a:pt x="603" y="120"/>
                      </a:lnTo>
                      <a:lnTo>
                        <a:pt x="602" y="121"/>
                      </a:lnTo>
                      <a:lnTo>
                        <a:pt x="601" y="120"/>
                      </a:lnTo>
                      <a:lnTo>
                        <a:pt x="600" y="120"/>
                      </a:lnTo>
                      <a:lnTo>
                        <a:pt x="599" y="120"/>
                      </a:lnTo>
                      <a:lnTo>
                        <a:pt x="598" y="120"/>
                      </a:lnTo>
                      <a:lnTo>
                        <a:pt x="598" y="119"/>
                      </a:lnTo>
                      <a:lnTo>
                        <a:pt x="598" y="120"/>
                      </a:lnTo>
                      <a:lnTo>
                        <a:pt x="597" y="120"/>
                      </a:lnTo>
                      <a:lnTo>
                        <a:pt x="597" y="121"/>
                      </a:lnTo>
                      <a:lnTo>
                        <a:pt x="596" y="122"/>
                      </a:lnTo>
                      <a:lnTo>
                        <a:pt x="596" y="123"/>
                      </a:lnTo>
                      <a:lnTo>
                        <a:pt x="597" y="123"/>
                      </a:lnTo>
                      <a:lnTo>
                        <a:pt x="596" y="123"/>
                      </a:lnTo>
                      <a:lnTo>
                        <a:pt x="596" y="124"/>
                      </a:lnTo>
                      <a:lnTo>
                        <a:pt x="596" y="125"/>
                      </a:lnTo>
                      <a:lnTo>
                        <a:pt x="595" y="125"/>
                      </a:lnTo>
                      <a:lnTo>
                        <a:pt x="595" y="126"/>
                      </a:lnTo>
                      <a:lnTo>
                        <a:pt x="595" y="127"/>
                      </a:lnTo>
                      <a:lnTo>
                        <a:pt x="594" y="127"/>
                      </a:lnTo>
                      <a:lnTo>
                        <a:pt x="593" y="127"/>
                      </a:lnTo>
                      <a:lnTo>
                        <a:pt x="592" y="129"/>
                      </a:lnTo>
                      <a:lnTo>
                        <a:pt x="591" y="129"/>
                      </a:lnTo>
                      <a:lnTo>
                        <a:pt x="591" y="130"/>
                      </a:lnTo>
                      <a:lnTo>
                        <a:pt x="592" y="131"/>
                      </a:lnTo>
                      <a:lnTo>
                        <a:pt x="592" y="132"/>
                      </a:lnTo>
                      <a:lnTo>
                        <a:pt x="590" y="135"/>
                      </a:lnTo>
                      <a:lnTo>
                        <a:pt x="589" y="138"/>
                      </a:lnTo>
                      <a:lnTo>
                        <a:pt x="590" y="141"/>
                      </a:lnTo>
                      <a:lnTo>
                        <a:pt x="592" y="143"/>
                      </a:lnTo>
                      <a:lnTo>
                        <a:pt x="594" y="143"/>
                      </a:lnTo>
                      <a:lnTo>
                        <a:pt x="593" y="145"/>
                      </a:lnTo>
                      <a:lnTo>
                        <a:pt x="594" y="145"/>
                      </a:lnTo>
                      <a:lnTo>
                        <a:pt x="594" y="146"/>
                      </a:lnTo>
                      <a:lnTo>
                        <a:pt x="595" y="146"/>
                      </a:lnTo>
                      <a:lnTo>
                        <a:pt x="595" y="147"/>
                      </a:lnTo>
                      <a:lnTo>
                        <a:pt x="596" y="147"/>
                      </a:lnTo>
                      <a:lnTo>
                        <a:pt x="596" y="148"/>
                      </a:lnTo>
                      <a:lnTo>
                        <a:pt x="597" y="148"/>
                      </a:lnTo>
                      <a:lnTo>
                        <a:pt x="597" y="149"/>
                      </a:lnTo>
                      <a:lnTo>
                        <a:pt x="598" y="149"/>
                      </a:lnTo>
                      <a:lnTo>
                        <a:pt x="598" y="150"/>
                      </a:lnTo>
                      <a:lnTo>
                        <a:pt x="597" y="150"/>
                      </a:lnTo>
                      <a:lnTo>
                        <a:pt x="597" y="151"/>
                      </a:lnTo>
                      <a:lnTo>
                        <a:pt x="597" y="152"/>
                      </a:lnTo>
                      <a:lnTo>
                        <a:pt x="596" y="152"/>
                      </a:lnTo>
                      <a:lnTo>
                        <a:pt x="596" y="153"/>
                      </a:lnTo>
                      <a:lnTo>
                        <a:pt x="596" y="154"/>
                      </a:lnTo>
                      <a:lnTo>
                        <a:pt x="597" y="155"/>
                      </a:lnTo>
                      <a:lnTo>
                        <a:pt x="597" y="156"/>
                      </a:lnTo>
                      <a:lnTo>
                        <a:pt x="597" y="157"/>
                      </a:lnTo>
                      <a:lnTo>
                        <a:pt x="597" y="159"/>
                      </a:lnTo>
                      <a:lnTo>
                        <a:pt x="597" y="161"/>
                      </a:lnTo>
                      <a:lnTo>
                        <a:pt x="598" y="161"/>
                      </a:lnTo>
                      <a:lnTo>
                        <a:pt x="598" y="162"/>
                      </a:lnTo>
                      <a:lnTo>
                        <a:pt x="599" y="162"/>
                      </a:lnTo>
                      <a:lnTo>
                        <a:pt x="599" y="163"/>
                      </a:lnTo>
                      <a:lnTo>
                        <a:pt x="600" y="163"/>
                      </a:lnTo>
                      <a:lnTo>
                        <a:pt x="599" y="163"/>
                      </a:lnTo>
                      <a:lnTo>
                        <a:pt x="598" y="164"/>
                      </a:lnTo>
                      <a:lnTo>
                        <a:pt x="598" y="165"/>
                      </a:lnTo>
                      <a:lnTo>
                        <a:pt x="597" y="165"/>
                      </a:lnTo>
                      <a:lnTo>
                        <a:pt x="598" y="166"/>
                      </a:lnTo>
                      <a:lnTo>
                        <a:pt x="598" y="167"/>
                      </a:lnTo>
                      <a:lnTo>
                        <a:pt x="599" y="167"/>
                      </a:lnTo>
                      <a:lnTo>
                        <a:pt x="599" y="168"/>
                      </a:lnTo>
                      <a:lnTo>
                        <a:pt x="598" y="169"/>
                      </a:lnTo>
                      <a:lnTo>
                        <a:pt x="598" y="170"/>
                      </a:lnTo>
                      <a:lnTo>
                        <a:pt x="598" y="171"/>
                      </a:lnTo>
                      <a:lnTo>
                        <a:pt x="599" y="171"/>
                      </a:lnTo>
                      <a:lnTo>
                        <a:pt x="599" y="172"/>
                      </a:lnTo>
                      <a:lnTo>
                        <a:pt x="600" y="173"/>
                      </a:lnTo>
                      <a:lnTo>
                        <a:pt x="600" y="174"/>
                      </a:lnTo>
                      <a:lnTo>
                        <a:pt x="601" y="174"/>
                      </a:lnTo>
                      <a:lnTo>
                        <a:pt x="602" y="174"/>
                      </a:lnTo>
                      <a:lnTo>
                        <a:pt x="603" y="174"/>
                      </a:lnTo>
                      <a:lnTo>
                        <a:pt x="604" y="174"/>
                      </a:lnTo>
                      <a:lnTo>
                        <a:pt x="603" y="174"/>
                      </a:lnTo>
                      <a:lnTo>
                        <a:pt x="603" y="175"/>
                      </a:lnTo>
                      <a:lnTo>
                        <a:pt x="603" y="176"/>
                      </a:lnTo>
                      <a:lnTo>
                        <a:pt x="602" y="176"/>
                      </a:lnTo>
                      <a:lnTo>
                        <a:pt x="602" y="177"/>
                      </a:lnTo>
                      <a:lnTo>
                        <a:pt x="603" y="177"/>
                      </a:lnTo>
                      <a:lnTo>
                        <a:pt x="604" y="178"/>
                      </a:lnTo>
                      <a:lnTo>
                        <a:pt x="604" y="179"/>
                      </a:lnTo>
                      <a:lnTo>
                        <a:pt x="605" y="179"/>
                      </a:lnTo>
                      <a:lnTo>
                        <a:pt x="604" y="179"/>
                      </a:lnTo>
                      <a:lnTo>
                        <a:pt x="605" y="180"/>
                      </a:lnTo>
                      <a:lnTo>
                        <a:pt x="605" y="181"/>
                      </a:lnTo>
                      <a:lnTo>
                        <a:pt x="605" y="182"/>
                      </a:lnTo>
                      <a:lnTo>
                        <a:pt x="605" y="183"/>
                      </a:lnTo>
                      <a:lnTo>
                        <a:pt x="606" y="184"/>
                      </a:lnTo>
                      <a:lnTo>
                        <a:pt x="606" y="185"/>
                      </a:lnTo>
                      <a:lnTo>
                        <a:pt x="606" y="186"/>
                      </a:lnTo>
                      <a:lnTo>
                        <a:pt x="607" y="186"/>
                      </a:lnTo>
                      <a:lnTo>
                        <a:pt x="607" y="187"/>
                      </a:lnTo>
                      <a:lnTo>
                        <a:pt x="606" y="187"/>
                      </a:lnTo>
                      <a:lnTo>
                        <a:pt x="607" y="187"/>
                      </a:lnTo>
                      <a:lnTo>
                        <a:pt x="607" y="188"/>
                      </a:lnTo>
                      <a:lnTo>
                        <a:pt x="608" y="189"/>
                      </a:lnTo>
                      <a:lnTo>
                        <a:pt x="608" y="190"/>
                      </a:lnTo>
                      <a:lnTo>
                        <a:pt x="609" y="190"/>
                      </a:lnTo>
                      <a:lnTo>
                        <a:pt x="609" y="189"/>
                      </a:lnTo>
                      <a:lnTo>
                        <a:pt x="609" y="190"/>
                      </a:lnTo>
                      <a:lnTo>
                        <a:pt x="609" y="191"/>
                      </a:lnTo>
                      <a:lnTo>
                        <a:pt x="608" y="191"/>
                      </a:lnTo>
                      <a:lnTo>
                        <a:pt x="608" y="192"/>
                      </a:lnTo>
                      <a:lnTo>
                        <a:pt x="608" y="193"/>
                      </a:lnTo>
                      <a:lnTo>
                        <a:pt x="608" y="194"/>
                      </a:lnTo>
                      <a:lnTo>
                        <a:pt x="607" y="194"/>
                      </a:lnTo>
                      <a:lnTo>
                        <a:pt x="607" y="195"/>
                      </a:lnTo>
                      <a:lnTo>
                        <a:pt x="607" y="196"/>
                      </a:lnTo>
                      <a:lnTo>
                        <a:pt x="608" y="196"/>
                      </a:lnTo>
                      <a:lnTo>
                        <a:pt x="607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0" y="197"/>
                      </a:lnTo>
                      <a:lnTo>
                        <a:pt x="611" y="197"/>
                      </a:lnTo>
                      <a:lnTo>
                        <a:pt x="612" y="197"/>
                      </a:lnTo>
                      <a:lnTo>
                        <a:pt x="612" y="198"/>
                      </a:lnTo>
                      <a:lnTo>
                        <a:pt x="613" y="198"/>
                      </a:lnTo>
                      <a:lnTo>
                        <a:pt x="613" y="197"/>
                      </a:lnTo>
                      <a:lnTo>
                        <a:pt x="613" y="198"/>
                      </a:lnTo>
                      <a:lnTo>
                        <a:pt x="614" y="198"/>
                      </a:lnTo>
                      <a:lnTo>
                        <a:pt x="615" y="198"/>
                      </a:lnTo>
                      <a:lnTo>
                        <a:pt x="616" y="198"/>
                      </a:lnTo>
                      <a:lnTo>
                        <a:pt x="617" y="198"/>
                      </a:lnTo>
                      <a:lnTo>
                        <a:pt x="618" y="198"/>
                      </a:lnTo>
                      <a:lnTo>
                        <a:pt x="618" y="197"/>
                      </a:lnTo>
                      <a:lnTo>
                        <a:pt x="619" y="197"/>
                      </a:lnTo>
                      <a:lnTo>
                        <a:pt x="620" y="196"/>
                      </a:lnTo>
                      <a:lnTo>
                        <a:pt x="621" y="196"/>
                      </a:lnTo>
                      <a:lnTo>
                        <a:pt x="621" y="195"/>
                      </a:lnTo>
                      <a:lnTo>
                        <a:pt x="622" y="195"/>
                      </a:lnTo>
                      <a:lnTo>
                        <a:pt x="623" y="195"/>
                      </a:lnTo>
                      <a:lnTo>
                        <a:pt x="624" y="195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5" y="193"/>
                      </a:lnTo>
                      <a:lnTo>
                        <a:pt x="626" y="193"/>
                      </a:lnTo>
                      <a:lnTo>
                        <a:pt x="628" y="193"/>
                      </a:lnTo>
                      <a:lnTo>
                        <a:pt x="629" y="193"/>
                      </a:lnTo>
                      <a:lnTo>
                        <a:pt x="629" y="194"/>
                      </a:lnTo>
                      <a:lnTo>
                        <a:pt x="630" y="193"/>
                      </a:lnTo>
                      <a:lnTo>
                        <a:pt x="631" y="193"/>
                      </a:lnTo>
                      <a:lnTo>
                        <a:pt x="632" y="192"/>
                      </a:lnTo>
                      <a:lnTo>
                        <a:pt x="632" y="193"/>
                      </a:lnTo>
                      <a:lnTo>
                        <a:pt x="632" y="194"/>
                      </a:lnTo>
                      <a:lnTo>
                        <a:pt x="633" y="195"/>
                      </a:lnTo>
                      <a:lnTo>
                        <a:pt x="634" y="195"/>
                      </a:lnTo>
                      <a:lnTo>
                        <a:pt x="634" y="196"/>
                      </a:lnTo>
                      <a:lnTo>
                        <a:pt x="635" y="196"/>
                      </a:lnTo>
                      <a:lnTo>
                        <a:pt x="636" y="196"/>
                      </a:lnTo>
                      <a:lnTo>
                        <a:pt x="637" y="197"/>
                      </a:lnTo>
                      <a:lnTo>
                        <a:pt x="637" y="198"/>
                      </a:lnTo>
                      <a:lnTo>
                        <a:pt x="638" y="197"/>
                      </a:lnTo>
                      <a:lnTo>
                        <a:pt x="638" y="196"/>
                      </a:lnTo>
                      <a:lnTo>
                        <a:pt x="639" y="195"/>
                      </a:lnTo>
                      <a:lnTo>
                        <a:pt x="640" y="195"/>
                      </a:lnTo>
                      <a:lnTo>
                        <a:pt x="641" y="195"/>
                      </a:lnTo>
                      <a:lnTo>
                        <a:pt x="641" y="194"/>
                      </a:lnTo>
                      <a:lnTo>
                        <a:pt x="641" y="193"/>
                      </a:lnTo>
                      <a:lnTo>
                        <a:pt x="642" y="193"/>
                      </a:lnTo>
                      <a:lnTo>
                        <a:pt x="642" y="194"/>
                      </a:lnTo>
                      <a:lnTo>
                        <a:pt x="643" y="194"/>
                      </a:lnTo>
                      <a:lnTo>
                        <a:pt x="644" y="195"/>
                      </a:lnTo>
                      <a:lnTo>
                        <a:pt x="643" y="195"/>
                      </a:lnTo>
                      <a:lnTo>
                        <a:pt x="643" y="196"/>
                      </a:lnTo>
                      <a:lnTo>
                        <a:pt x="643" y="197"/>
                      </a:lnTo>
                      <a:lnTo>
                        <a:pt x="644" y="197"/>
                      </a:lnTo>
                      <a:lnTo>
                        <a:pt x="644" y="198"/>
                      </a:lnTo>
                      <a:lnTo>
                        <a:pt x="644" y="199"/>
                      </a:lnTo>
                      <a:lnTo>
                        <a:pt x="645" y="199"/>
                      </a:lnTo>
                      <a:lnTo>
                        <a:pt x="645" y="200"/>
                      </a:lnTo>
                      <a:lnTo>
                        <a:pt x="646" y="200"/>
                      </a:lnTo>
                      <a:lnTo>
                        <a:pt x="645" y="200"/>
                      </a:lnTo>
                      <a:lnTo>
                        <a:pt x="645" y="201"/>
                      </a:lnTo>
                      <a:lnTo>
                        <a:pt x="646" y="201"/>
                      </a:lnTo>
                      <a:lnTo>
                        <a:pt x="645" y="201"/>
                      </a:lnTo>
                      <a:lnTo>
                        <a:pt x="645" y="202"/>
                      </a:lnTo>
                      <a:lnTo>
                        <a:pt x="646" y="202"/>
                      </a:lnTo>
                      <a:lnTo>
                        <a:pt x="647" y="203"/>
                      </a:lnTo>
                      <a:lnTo>
                        <a:pt x="647" y="202"/>
                      </a:lnTo>
                      <a:lnTo>
                        <a:pt x="648" y="202"/>
                      </a:lnTo>
                      <a:lnTo>
                        <a:pt x="649" y="202"/>
                      </a:lnTo>
                      <a:lnTo>
                        <a:pt x="650" y="201"/>
                      </a:lnTo>
                      <a:lnTo>
                        <a:pt x="650" y="202"/>
                      </a:lnTo>
                      <a:lnTo>
                        <a:pt x="651" y="202"/>
                      </a:lnTo>
                      <a:lnTo>
                        <a:pt x="651" y="203"/>
                      </a:lnTo>
                      <a:lnTo>
                        <a:pt x="652" y="203"/>
                      </a:lnTo>
                      <a:lnTo>
                        <a:pt x="653" y="203"/>
                      </a:lnTo>
                      <a:lnTo>
                        <a:pt x="653" y="204"/>
                      </a:lnTo>
                      <a:lnTo>
                        <a:pt x="654" y="203"/>
                      </a:lnTo>
                      <a:lnTo>
                        <a:pt x="655" y="204"/>
                      </a:lnTo>
                      <a:lnTo>
                        <a:pt x="655" y="205"/>
                      </a:lnTo>
                      <a:lnTo>
                        <a:pt x="655" y="206"/>
                      </a:lnTo>
                      <a:lnTo>
                        <a:pt x="656" y="206"/>
                      </a:lnTo>
                      <a:lnTo>
                        <a:pt x="656" y="207"/>
                      </a:lnTo>
                      <a:lnTo>
                        <a:pt x="655" y="207"/>
                      </a:lnTo>
                      <a:lnTo>
                        <a:pt x="656" y="207"/>
                      </a:lnTo>
                      <a:lnTo>
                        <a:pt x="656" y="208"/>
                      </a:lnTo>
                      <a:lnTo>
                        <a:pt x="655" y="208"/>
                      </a:lnTo>
                      <a:lnTo>
                        <a:pt x="655" y="209"/>
                      </a:lnTo>
                      <a:lnTo>
                        <a:pt x="654" y="210"/>
                      </a:lnTo>
                      <a:lnTo>
                        <a:pt x="655" y="211"/>
                      </a:lnTo>
                      <a:lnTo>
                        <a:pt x="654" y="211"/>
                      </a:lnTo>
                      <a:lnTo>
                        <a:pt x="654" y="212"/>
                      </a:lnTo>
                      <a:lnTo>
                        <a:pt x="654" y="213"/>
                      </a:lnTo>
                      <a:lnTo>
                        <a:pt x="655" y="213"/>
                      </a:lnTo>
                      <a:lnTo>
                        <a:pt x="655" y="214"/>
                      </a:lnTo>
                      <a:lnTo>
                        <a:pt x="656" y="214"/>
                      </a:lnTo>
                      <a:lnTo>
                        <a:pt x="656" y="215"/>
                      </a:lnTo>
                      <a:lnTo>
                        <a:pt x="656" y="216"/>
                      </a:lnTo>
                      <a:lnTo>
                        <a:pt x="655" y="216"/>
                      </a:lnTo>
                      <a:lnTo>
                        <a:pt x="655" y="217"/>
                      </a:lnTo>
                      <a:lnTo>
                        <a:pt x="654" y="217"/>
                      </a:lnTo>
                      <a:lnTo>
                        <a:pt x="654" y="218"/>
                      </a:lnTo>
                      <a:lnTo>
                        <a:pt x="654" y="219"/>
                      </a:lnTo>
                      <a:lnTo>
                        <a:pt x="653" y="220"/>
                      </a:lnTo>
                      <a:lnTo>
                        <a:pt x="654" y="221"/>
                      </a:lnTo>
                      <a:lnTo>
                        <a:pt x="653" y="221"/>
                      </a:lnTo>
                      <a:lnTo>
                        <a:pt x="652" y="222"/>
                      </a:lnTo>
                      <a:lnTo>
                        <a:pt x="652" y="223"/>
                      </a:lnTo>
                      <a:lnTo>
                        <a:pt x="651" y="223"/>
                      </a:lnTo>
                      <a:lnTo>
                        <a:pt x="650" y="223"/>
                      </a:lnTo>
                      <a:lnTo>
                        <a:pt x="650" y="224"/>
                      </a:lnTo>
                      <a:lnTo>
                        <a:pt x="650" y="225"/>
                      </a:lnTo>
                      <a:lnTo>
                        <a:pt x="649" y="225"/>
                      </a:lnTo>
                      <a:lnTo>
                        <a:pt x="649" y="226"/>
                      </a:lnTo>
                      <a:lnTo>
                        <a:pt x="648" y="226"/>
                      </a:lnTo>
                      <a:lnTo>
                        <a:pt x="649" y="226"/>
                      </a:lnTo>
                      <a:lnTo>
                        <a:pt x="648" y="227"/>
                      </a:lnTo>
                      <a:lnTo>
                        <a:pt x="648" y="228"/>
                      </a:lnTo>
                      <a:lnTo>
                        <a:pt x="647" y="228"/>
                      </a:lnTo>
                      <a:lnTo>
                        <a:pt x="646" y="228"/>
                      </a:lnTo>
                      <a:lnTo>
                        <a:pt x="645" y="228"/>
                      </a:lnTo>
                      <a:lnTo>
                        <a:pt x="644" y="227"/>
                      </a:lnTo>
                      <a:lnTo>
                        <a:pt x="643" y="227"/>
                      </a:lnTo>
                      <a:lnTo>
                        <a:pt x="643" y="228"/>
                      </a:lnTo>
                      <a:lnTo>
                        <a:pt x="642" y="228"/>
                      </a:lnTo>
                      <a:lnTo>
                        <a:pt x="643" y="229"/>
                      </a:lnTo>
                      <a:lnTo>
                        <a:pt x="642" y="229"/>
                      </a:lnTo>
                      <a:lnTo>
                        <a:pt x="642" y="230"/>
                      </a:lnTo>
                      <a:lnTo>
                        <a:pt x="642" y="231"/>
                      </a:lnTo>
                      <a:lnTo>
                        <a:pt x="642" y="232"/>
                      </a:lnTo>
                      <a:lnTo>
                        <a:pt x="642" y="233"/>
                      </a:lnTo>
                      <a:lnTo>
                        <a:pt x="641" y="234"/>
                      </a:lnTo>
                      <a:lnTo>
                        <a:pt x="642" y="235"/>
                      </a:lnTo>
                      <a:lnTo>
                        <a:pt x="642" y="237"/>
                      </a:lnTo>
                      <a:lnTo>
                        <a:pt x="641" y="237"/>
                      </a:lnTo>
                      <a:lnTo>
                        <a:pt x="640" y="237"/>
                      </a:lnTo>
                      <a:lnTo>
                        <a:pt x="639" y="238"/>
                      </a:lnTo>
                      <a:lnTo>
                        <a:pt x="639" y="239"/>
                      </a:lnTo>
                      <a:lnTo>
                        <a:pt x="637" y="241"/>
                      </a:lnTo>
                      <a:lnTo>
                        <a:pt x="637" y="242"/>
                      </a:lnTo>
                      <a:lnTo>
                        <a:pt x="636" y="242"/>
                      </a:lnTo>
                      <a:lnTo>
                        <a:pt x="635" y="243"/>
                      </a:lnTo>
                      <a:lnTo>
                        <a:pt x="635" y="244"/>
                      </a:lnTo>
                      <a:lnTo>
                        <a:pt x="635" y="245"/>
                      </a:lnTo>
                      <a:lnTo>
                        <a:pt x="636" y="245"/>
                      </a:lnTo>
                      <a:lnTo>
                        <a:pt x="637" y="245"/>
                      </a:lnTo>
                      <a:lnTo>
                        <a:pt x="637" y="246"/>
                      </a:lnTo>
                      <a:lnTo>
                        <a:pt x="638" y="247"/>
                      </a:lnTo>
                      <a:lnTo>
                        <a:pt x="638" y="248"/>
                      </a:lnTo>
                      <a:lnTo>
                        <a:pt x="638" y="249"/>
                      </a:lnTo>
                      <a:lnTo>
                        <a:pt x="639" y="249"/>
                      </a:lnTo>
                      <a:lnTo>
                        <a:pt x="638" y="249"/>
                      </a:lnTo>
                      <a:lnTo>
                        <a:pt x="638" y="250"/>
                      </a:lnTo>
                      <a:lnTo>
                        <a:pt x="637" y="250"/>
                      </a:lnTo>
                      <a:lnTo>
                        <a:pt x="637" y="251"/>
                      </a:lnTo>
                      <a:lnTo>
                        <a:pt x="636" y="251"/>
                      </a:lnTo>
                      <a:lnTo>
                        <a:pt x="636" y="252"/>
                      </a:lnTo>
                      <a:lnTo>
                        <a:pt x="637" y="253"/>
                      </a:lnTo>
                      <a:lnTo>
                        <a:pt x="636" y="254"/>
                      </a:lnTo>
                      <a:lnTo>
                        <a:pt x="637" y="255"/>
                      </a:lnTo>
                      <a:lnTo>
                        <a:pt x="638" y="255"/>
                      </a:lnTo>
                      <a:lnTo>
                        <a:pt x="637" y="256"/>
                      </a:lnTo>
                      <a:lnTo>
                        <a:pt x="638" y="257"/>
                      </a:lnTo>
                      <a:lnTo>
                        <a:pt x="638" y="258"/>
                      </a:lnTo>
                      <a:lnTo>
                        <a:pt x="638" y="259"/>
                      </a:lnTo>
                      <a:lnTo>
                        <a:pt x="639" y="259"/>
                      </a:lnTo>
                      <a:lnTo>
                        <a:pt x="639" y="260"/>
                      </a:lnTo>
                      <a:lnTo>
                        <a:pt x="640" y="261"/>
                      </a:lnTo>
                      <a:lnTo>
                        <a:pt x="641" y="261"/>
                      </a:lnTo>
                      <a:lnTo>
                        <a:pt x="641" y="262"/>
                      </a:lnTo>
                      <a:lnTo>
                        <a:pt x="641" y="263"/>
                      </a:lnTo>
                      <a:lnTo>
                        <a:pt x="640" y="263"/>
                      </a:lnTo>
                      <a:lnTo>
                        <a:pt x="639" y="263"/>
                      </a:lnTo>
                      <a:lnTo>
                        <a:pt x="638" y="262"/>
                      </a:lnTo>
                      <a:lnTo>
                        <a:pt x="637" y="262"/>
                      </a:lnTo>
                      <a:lnTo>
                        <a:pt x="637" y="263"/>
                      </a:lnTo>
                      <a:lnTo>
                        <a:pt x="636" y="263"/>
                      </a:lnTo>
                      <a:lnTo>
                        <a:pt x="636" y="264"/>
                      </a:lnTo>
                      <a:lnTo>
                        <a:pt x="635" y="263"/>
                      </a:lnTo>
                      <a:lnTo>
                        <a:pt x="634" y="263"/>
                      </a:lnTo>
                      <a:lnTo>
                        <a:pt x="634" y="264"/>
                      </a:lnTo>
                      <a:lnTo>
                        <a:pt x="633" y="265"/>
                      </a:lnTo>
                      <a:lnTo>
                        <a:pt x="634" y="265"/>
                      </a:lnTo>
                      <a:lnTo>
                        <a:pt x="634" y="266"/>
                      </a:lnTo>
                      <a:lnTo>
                        <a:pt x="634" y="267"/>
                      </a:lnTo>
                      <a:lnTo>
                        <a:pt x="635" y="267"/>
                      </a:lnTo>
                      <a:lnTo>
                        <a:pt x="636" y="268"/>
                      </a:lnTo>
                      <a:lnTo>
                        <a:pt x="635" y="269"/>
                      </a:lnTo>
                      <a:lnTo>
                        <a:pt x="634" y="269"/>
                      </a:lnTo>
                      <a:lnTo>
                        <a:pt x="633" y="269"/>
                      </a:lnTo>
                      <a:lnTo>
                        <a:pt x="632" y="269"/>
                      </a:lnTo>
                      <a:lnTo>
                        <a:pt x="631" y="269"/>
                      </a:lnTo>
                      <a:lnTo>
                        <a:pt x="630" y="269"/>
                      </a:lnTo>
                      <a:lnTo>
                        <a:pt x="629" y="269"/>
                      </a:lnTo>
                      <a:lnTo>
                        <a:pt x="630" y="269"/>
                      </a:lnTo>
                      <a:lnTo>
                        <a:pt x="630" y="270"/>
                      </a:lnTo>
                      <a:lnTo>
                        <a:pt x="631" y="271"/>
                      </a:lnTo>
                      <a:lnTo>
                        <a:pt x="632" y="271"/>
                      </a:lnTo>
                      <a:lnTo>
                        <a:pt x="633" y="271"/>
                      </a:lnTo>
                      <a:lnTo>
                        <a:pt x="634" y="271"/>
                      </a:lnTo>
                      <a:lnTo>
                        <a:pt x="635" y="271"/>
                      </a:lnTo>
                      <a:lnTo>
                        <a:pt x="636" y="271"/>
                      </a:lnTo>
                      <a:lnTo>
                        <a:pt x="637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8" y="273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6"/>
                      </a:lnTo>
                      <a:lnTo>
                        <a:pt x="641" y="276"/>
                      </a:lnTo>
                      <a:lnTo>
                        <a:pt x="640" y="277"/>
                      </a:lnTo>
                      <a:lnTo>
                        <a:pt x="640" y="278"/>
                      </a:lnTo>
                      <a:lnTo>
                        <a:pt x="639" y="278"/>
                      </a:lnTo>
                      <a:lnTo>
                        <a:pt x="638" y="278"/>
                      </a:lnTo>
                      <a:lnTo>
                        <a:pt x="637" y="278"/>
                      </a:lnTo>
                      <a:lnTo>
                        <a:pt x="637" y="279"/>
                      </a:lnTo>
                      <a:lnTo>
                        <a:pt x="636" y="280"/>
                      </a:lnTo>
                      <a:lnTo>
                        <a:pt x="635" y="280"/>
                      </a:lnTo>
                      <a:lnTo>
                        <a:pt x="634" y="280"/>
                      </a:lnTo>
                      <a:lnTo>
                        <a:pt x="633" y="280"/>
                      </a:lnTo>
                      <a:lnTo>
                        <a:pt x="634" y="280"/>
                      </a:lnTo>
                      <a:lnTo>
                        <a:pt x="634" y="281"/>
                      </a:lnTo>
                      <a:lnTo>
                        <a:pt x="632" y="283"/>
                      </a:lnTo>
                      <a:lnTo>
                        <a:pt x="632" y="284"/>
                      </a:lnTo>
                      <a:lnTo>
                        <a:pt x="633" y="285"/>
                      </a:lnTo>
                      <a:lnTo>
                        <a:pt x="632" y="285"/>
                      </a:lnTo>
                      <a:lnTo>
                        <a:pt x="631" y="286"/>
                      </a:lnTo>
                      <a:lnTo>
                        <a:pt x="631" y="287"/>
                      </a:lnTo>
                      <a:lnTo>
                        <a:pt x="630" y="287"/>
                      </a:lnTo>
                      <a:lnTo>
                        <a:pt x="629" y="288"/>
                      </a:lnTo>
                      <a:lnTo>
                        <a:pt x="629" y="289"/>
                      </a:lnTo>
                      <a:lnTo>
                        <a:pt x="629" y="290"/>
                      </a:lnTo>
                      <a:lnTo>
                        <a:pt x="630" y="290"/>
                      </a:lnTo>
                      <a:lnTo>
                        <a:pt x="630" y="291"/>
                      </a:lnTo>
                      <a:lnTo>
                        <a:pt x="629" y="291"/>
                      </a:lnTo>
                      <a:lnTo>
                        <a:pt x="629" y="292"/>
                      </a:lnTo>
                      <a:lnTo>
                        <a:pt x="629" y="293"/>
                      </a:lnTo>
                      <a:lnTo>
                        <a:pt x="628" y="293"/>
                      </a:lnTo>
                      <a:lnTo>
                        <a:pt x="627" y="293"/>
                      </a:lnTo>
                      <a:lnTo>
                        <a:pt x="627" y="294"/>
                      </a:lnTo>
                      <a:lnTo>
                        <a:pt x="628" y="294"/>
                      </a:lnTo>
                      <a:lnTo>
                        <a:pt x="628" y="295"/>
                      </a:lnTo>
                      <a:lnTo>
                        <a:pt x="629" y="295"/>
                      </a:lnTo>
                      <a:lnTo>
                        <a:pt x="630" y="295"/>
                      </a:lnTo>
                      <a:lnTo>
                        <a:pt x="630" y="296"/>
                      </a:lnTo>
                      <a:lnTo>
                        <a:pt x="630" y="297"/>
                      </a:lnTo>
                      <a:lnTo>
                        <a:pt x="630" y="298"/>
                      </a:lnTo>
                      <a:lnTo>
                        <a:pt x="631" y="298"/>
                      </a:lnTo>
                      <a:lnTo>
                        <a:pt x="630" y="299"/>
                      </a:lnTo>
                      <a:lnTo>
                        <a:pt x="631" y="299"/>
                      </a:lnTo>
                      <a:lnTo>
                        <a:pt x="631" y="300"/>
                      </a:lnTo>
                      <a:lnTo>
                        <a:pt x="632" y="300"/>
                      </a:lnTo>
                      <a:lnTo>
                        <a:pt x="633" y="300"/>
                      </a:lnTo>
                      <a:lnTo>
                        <a:pt x="633" y="301"/>
                      </a:lnTo>
                      <a:lnTo>
                        <a:pt x="632" y="302"/>
                      </a:lnTo>
                      <a:lnTo>
                        <a:pt x="632" y="303"/>
                      </a:lnTo>
                      <a:lnTo>
                        <a:pt x="632" y="304"/>
                      </a:lnTo>
                      <a:lnTo>
                        <a:pt x="632" y="305"/>
                      </a:lnTo>
                      <a:lnTo>
                        <a:pt x="632" y="306"/>
                      </a:lnTo>
                      <a:lnTo>
                        <a:pt x="633" y="306"/>
                      </a:lnTo>
                      <a:lnTo>
                        <a:pt x="633" y="307"/>
                      </a:lnTo>
                      <a:lnTo>
                        <a:pt x="634" y="307"/>
                      </a:lnTo>
                      <a:lnTo>
                        <a:pt x="635" y="307"/>
                      </a:lnTo>
                      <a:lnTo>
                        <a:pt x="635" y="308"/>
                      </a:lnTo>
                      <a:lnTo>
                        <a:pt x="636" y="308"/>
                      </a:lnTo>
                      <a:lnTo>
                        <a:pt x="637" y="308"/>
                      </a:lnTo>
                      <a:lnTo>
                        <a:pt x="638" y="308"/>
                      </a:lnTo>
                      <a:lnTo>
                        <a:pt x="638" y="309"/>
                      </a:lnTo>
                      <a:lnTo>
                        <a:pt x="638" y="308"/>
                      </a:lnTo>
                      <a:lnTo>
                        <a:pt x="639" y="308"/>
                      </a:lnTo>
                      <a:lnTo>
                        <a:pt x="640" y="308"/>
                      </a:lnTo>
                      <a:lnTo>
                        <a:pt x="641" y="309"/>
                      </a:lnTo>
                      <a:lnTo>
                        <a:pt x="640" y="309"/>
                      </a:lnTo>
                      <a:lnTo>
                        <a:pt x="641" y="310"/>
                      </a:lnTo>
                      <a:lnTo>
                        <a:pt x="641" y="309"/>
                      </a:lnTo>
                      <a:lnTo>
                        <a:pt x="642" y="309"/>
                      </a:lnTo>
                      <a:lnTo>
                        <a:pt x="643" y="311"/>
                      </a:lnTo>
                      <a:lnTo>
                        <a:pt x="643" y="312"/>
                      </a:lnTo>
                      <a:lnTo>
                        <a:pt x="644" y="312"/>
                      </a:lnTo>
                      <a:lnTo>
                        <a:pt x="645" y="312"/>
                      </a:lnTo>
                      <a:lnTo>
                        <a:pt x="644" y="314"/>
                      </a:lnTo>
                      <a:lnTo>
                        <a:pt x="643" y="315"/>
                      </a:lnTo>
                      <a:lnTo>
                        <a:pt x="647" y="316"/>
                      </a:lnTo>
                      <a:lnTo>
                        <a:pt x="647" y="317"/>
                      </a:lnTo>
                      <a:lnTo>
                        <a:pt x="648" y="317"/>
                      </a:lnTo>
                      <a:lnTo>
                        <a:pt x="649" y="318"/>
                      </a:lnTo>
                      <a:lnTo>
                        <a:pt x="650" y="318"/>
                      </a:lnTo>
                      <a:lnTo>
                        <a:pt x="651" y="318"/>
                      </a:lnTo>
                      <a:lnTo>
                        <a:pt x="652" y="318"/>
                      </a:lnTo>
                      <a:lnTo>
                        <a:pt x="652" y="319"/>
                      </a:lnTo>
                      <a:lnTo>
                        <a:pt x="653" y="320"/>
                      </a:lnTo>
                      <a:lnTo>
                        <a:pt x="654" y="321"/>
                      </a:lnTo>
                      <a:lnTo>
                        <a:pt x="655" y="321"/>
                      </a:lnTo>
                      <a:lnTo>
                        <a:pt x="656" y="320"/>
                      </a:lnTo>
                      <a:lnTo>
                        <a:pt x="656" y="321"/>
                      </a:lnTo>
                      <a:lnTo>
                        <a:pt x="656" y="322"/>
                      </a:lnTo>
                      <a:lnTo>
                        <a:pt x="655" y="322"/>
                      </a:lnTo>
                      <a:lnTo>
                        <a:pt x="655" y="323"/>
                      </a:lnTo>
                      <a:lnTo>
                        <a:pt x="654" y="323"/>
                      </a:lnTo>
                      <a:lnTo>
                        <a:pt x="653" y="324"/>
                      </a:lnTo>
                      <a:lnTo>
                        <a:pt x="654" y="325"/>
                      </a:lnTo>
                      <a:lnTo>
                        <a:pt x="655" y="325"/>
                      </a:lnTo>
                      <a:lnTo>
                        <a:pt x="655" y="326"/>
                      </a:lnTo>
                      <a:lnTo>
                        <a:pt x="654" y="326"/>
                      </a:lnTo>
                      <a:lnTo>
                        <a:pt x="654" y="327"/>
                      </a:lnTo>
                      <a:lnTo>
                        <a:pt x="655" y="328"/>
                      </a:lnTo>
                      <a:lnTo>
                        <a:pt x="655" y="329"/>
                      </a:lnTo>
                      <a:lnTo>
                        <a:pt x="654" y="329"/>
                      </a:lnTo>
                      <a:lnTo>
                        <a:pt x="653" y="330"/>
                      </a:lnTo>
                      <a:lnTo>
                        <a:pt x="654" y="331"/>
                      </a:lnTo>
                      <a:lnTo>
                        <a:pt x="655" y="331"/>
                      </a:lnTo>
                      <a:lnTo>
                        <a:pt x="656" y="332"/>
                      </a:lnTo>
                      <a:lnTo>
                        <a:pt x="656" y="333"/>
                      </a:lnTo>
                      <a:lnTo>
                        <a:pt x="656" y="334"/>
                      </a:lnTo>
                      <a:lnTo>
                        <a:pt x="655" y="335"/>
                      </a:lnTo>
                      <a:lnTo>
                        <a:pt x="655" y="334"/>
                      </a:lnTo>
                      <a:lnTo>
                        <a:pt x="654" y="333"/>
                      </a:lnTo>
                      <a:lnTo>
                        <a:pt x="654" y="334"/>
                      </a:lnTo>
                      <a:lnTo>
                        <a:pt x="653" y="334"/>
                      </a:lnTo>
                      <a:lnTo>
                        <a:pt x="653" y="333"/>
                      </a:lnTo>
                      <a:lnTo>
                        <a:pt x="652" y="334"/>
                      </a:lnTo>
                      <a:lnTo>
                        <a:pt x="651" y="334"/>
                      </a:lnTo>
                      <a:lnTo>
                        <a:pt x="650" y="334"/>
                      </a:lnTo>
                      <a:lnTo>
                        <a:pt x="649" y="335"/>
                      </a:lnTo>
                      <a:lnTo>
                        <a:pt x="649" y="334"/>
                      </a:lnTo>
                      <a:lnTo>
                        <a:pt x="648" y="335"/>
                      </a:lnTo>
                      <a:lnTo>
                        <a:pt x="648" y="336"/>
                      </a:lnTo>
                      <a:lnTo>
                        <a:pt x="648" y="337"/>
                      </a:lnTo>
                      <a:lnTo>
                        <a:pt x="648" y="338"/>
                      </a:lnTo>
                      <a:lnTo>
                        <a:pt x="648" y="337"/>
                      </a:lnTo>
                      <a:lnTo>
                        <a:pt x="649" y="337"/>
                      </a:lnTo>
                      <a:lnTo>
                        <a:pt x="649" y="338"/>
                      </a:lnTo>
                      <a:lnTo>
                        <a:pt x="650" y="338"/>
                      </a:lnTo>
                      <a:lnTo>
                        <a:pt x="649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9" y="340"/>
                      </a:lnTo>
                      <a:lnTo>
                        <a:pt x="650" y="340"/>
                      </a:lnTo>
                      <a:lnTo>
                        <a:pt x="651" y="340"/>
                      </a:lnTo>
                      <a:lnTo>
                        <a:pt x="651" y="341"/>
                      </a:lnTo>
                      <a:lnTo>
                        <a:pt x="652" y="341"/>
                      </a:lnTo>
                      <a:lnTo>
                        <a:pt x="653" y="341"/>
                      </a:lnTo>
                      <a:lnTo>
                        <a:pt x="654" y="342"/>
                      </a:lnTo>
                      <a:lnTo>
                        <a:pt x="655" y="342"/>
                      </a:lnTo>
                      <a:lnTo>
                        <a:pt x="656" y="342"/>
                      </a:lnTo>
                      <a:lnTo>
                        <a:pt x="657" y="343"/>
                      </a:lnTo>
                      <a:lnTo>
                        <a:pt x="658" y="343"/>
                      </a:lnTo>
                      <a:lnTo>
                        <a:pt x="658" y="344"/>
                      </a:lnTo>
                      <a:lnTo>
                        <a:pt x="659" y="344"/>
                      </a:lnTo>
                      <a:lnTo>
                        <a:pt x="660" y="344"/>
                      </a:lnTo>
                      <a:lnTo>
                        <a:pt x="661" y="345"/>
                      </a:lnTo>
                      <a:lnTo>
                        <a:pt x="661" y="344"/>
                      </a:lnTo>
                      <a:lnTo>
                        <a:pt x="661" y="345"/>
                      </a:lnTo>
                      <a:lnTo>
                        <a:pt x="660" y="345"/>
                      </a:lnTo>
                      <a:lnTo>
                        <a:pt x="660" y="346"/>
                      </a:lnTo>
                      <a:lnTo>
                        <a:pt x="659" y="347"/>
                      </a:lnTo>
                      <a:lnTo>
                        <a:pt x="658" y="347"/>
                      </a:lnTo>
                      <a:lnTo>
                        <a:pt x="658" y="348"/>
                      </a:lnTo>
                      <a:lnTo>
                        <a:pt x="657" y="348"/>
                      </a:lnTo>
                      <a:lnTo>
                        <a:pt x="657" y="350"/>
                      </a:lnTo>
                      <a:lnTo>
                        <a:pt x="656" y="351"/>
                      </a:lnTo>
                      <a:lnTo>
                        <a:pt x="656" y="352"/>
                      </a:lnTo>
                      <a:lnTo>
                        <a:pt x="657" y="352"/>
                      </a:lnTo>
                      <a:lnTo>
                        <a:pt x="656" y="353"/>
                      </a:lnTo>
                      <a:lnTo>
                        <a:pt x="656" y="354"/>
                      </a:lnTo>
                      <a:lnTo>
                        <a:pt x="656" y="355"/>
                      </a:lnTo>
                      <a:lnTo>
                        <a:pt x="655" y="355"/>
                      </a:lnTo>
                      <a:lnTo>
                        <a:pt x="655" y="356"/>
                      </a:lnTo>
                      <a:lnTo>
                        <a:pt x="656" y="356"/>
                      </a:lnTo>
                      <a:lnTo>
                        <a:pt x="656" y="357"/>
                      </a:lnTo>
                      <a:lnTo>
                        <a:pt x="657" y="358"/>
                      </a:lnTo>
                      <a:lnTo>
                        <a:pt x="657" y="359"/>
                      </a:lnTo>
                      <a:lnTo>
                        <a:pt x="658" y="359"/>
                      </a:lnTo>
                      <a:lnTo>
                        <a:pt x="659" y="360"/>
                      </a:lnTo>
                      <a:lnTo>
                        <a:pt x="660" y="359"/>
                      </a:lnTo>
                      <a:lnTo>
                        <a:pt x="662" y="358"/>
                      </a:lnTo>
                      <a:lnTo>
                        <a:pt x="662" y="359"/>
                      </a:lnTo>
                      <a:lnTo>
                        <a:pt x="663" y="359"/>
                      </a:lnTo>
                      <a:lnTo>
                        <a:pt x="664" y="359"/>
                      </a:lnTo>
                      <a:lnTo>
                        <a:pt x="664" y="358"/>
                      </a:lnTo>
                      <a:lnTo>
                        <a:pt x="665" y="358"/>
                      </a:lnTo>
                      <a:lnTo>
                        <a:pt x="666" y="357"/>
                      </a:lnTo>
                      <a:lnTo>
                        <a:pt x="667" y="357"/>
                      </a:lnTo>
                      <a:lnTo>
                        <a:pt x="667" y="358"/>
                      </a:lnTo>
                      <a:lnTo>
                        <a:pt x="667" y="359"/>
                      </a:lnTo>
                      <a:lnTo>
                        <a:pt x="668" y="359"/>
                      </a:lnTo>
                      <a:lnTo>
                        <a:pt x="669" y="359"/>
                      </a:lnTo>
                      <a:lnTo>
                        <a:pt x="670" y="358"/>
                      </a:lnTo>
                      <a:lnTo>
                        <a:pt x="671" y="358"/>
                      </a:lnTo>
                      <a:lnTo>
                        <a:pt x="672" y="358"/>
                      </a:lnTo>
                      <a:lnTo>
                        <a:pt x="673" y="357"/>
                      </a:lnTo>
                      <a:lnTo>
                        <a:pt x="674" y="357"/>
                      </a:lnTo>
                      <a:lnTo>
                        <a:pt x="675" y="357"/>
                      </a:lnTo>
                      <a:lnTo>
                        <a:pt x="676" y="357"/>
                      </a:lnTo>
                      <a:lnTo>
                        <a:pt x="677" y="357"/>
                      </a:lnTo>
                      <a:lnTo>
                        <a:pt x="678" y="357"/>
                      </a:lnTo>
                      <a:lnTo>
                        <a:pt x="678" y="356"/>
                      </a:lnTo>
                      <a:lnTo>
                        <a:pt x="679" y="357"/>
                      </a:lnTo>
                      <a:lnTo>
                        <a:pt x="679" y="358"/>
                      </a:lnTo>
                      <a:lnTo>
                        <a:pt x="678" y="359"/>
                      </a:lnTo>
                      <a:lnTo>
                        <a:pt x="679" y="359"/>
                      </a:lnTo>
                      <a:lnTo>
                        <a:pt x="679" y="360"/>
                      </a:lnTo>
                      <a:lnTo>
                        <a:pt x="679" y="361"/>
                      </a:lnTo>
                      <a:lnTo>
                        <a:pt x="678" y="361"/>
                      </a:lnTo>
                      <a:lnTo>
                        <a:pt x="678" y="362"/>
                      </a:lnTo>
                      <a:lnTo>
                        <a:pt x="677" y="362"/>
                      </a:lnTo>
                      <a:lnTo>
                        <a:pt x="677" y="363"/>
                      </a:lnTo>
                      <a:lnTo>
                        <a:pt x="678" y="363"/>
                      </a:lnTo>
                      <a:lnTo>
                        <a:pt x="679" y="363"/>
                      </a:lnTo>
                      <a:lnTo>
                        <a:pt x="680" y="362"/>
                      </a:lnTo>
                      <a:lnTo>
                        <a:pt x="681" y="362"/>
                      </a:lnTo>
                      <a:lnTo>
                        <a:pt x="682" y="362"/>
                      </a:lnTo>
                      <a:lnTo>
                        <a:pt x="683" y="361"/>
                      </a:lnTo>
                      <a:lnTo>
                        <a:pt x="684" y="361"/>
                      </a:lnTo>
                      <a:lnTo>
                        <a:pt x="685" y="361"/>
                      </a:lnTo>
                      <a:lnTo>
                        <a:pt x="686" y="361"/>
                      </a:lnTo>
                      <a:lnTo>
                        <a:pt x="687" y="361"/>
                      </a:lnTo>
                      <a:lnTo>
                        <a:pt x="688" y="361"/>
                      </a:lnTo>
                      <a:lnTo>
                        <a:pt x="689" y="361"/>
                      </a:lnTo>
                      <a:lnTo>
                        <a:pt x="690" y="360"/>
                      </a:lnTo>
                      <a:lnTo>
                        <a:pt x="690" y="361"/>
                      </a:lnTo>
                      <a:lnTo>
                        <a:pt x="691" y="361"/>
                      </a:lnTo>
                      <a:lnTo>
                        <a:pt x="692" y="360"/>
                      </a:lnTo>
                      <a:lnTo>
                        <a:pt x="693" y="360"/>
                      </a:lnTo>
                      <a:lnTo>
                        <a:pt x="693" y="359"/>
                      </a:lnTo>
                      <a:lnTo>
                        <a:pt x="694" y="359"/>
                      </a:lnTo>
                      <a:lnTo>
                        <a:pt x="695" y="359"/>
                      </a:lnTo>
                      <a:lnTo>
                        <a:pt x="696" y="358"/>
                      </a:lnTo>
                      <a:lnTo>
                        <a:pt x="697" y="357"/>
                      </a:lnTo>
                      <a:lnTo>
                        <a:pt x="698" y="357"/>
                      </a:lnTo>
                      <a:lnTo>
                        <a:pt x="699" y="357"/>
                      </a:lnTo>
                      <a:lnTo>
                        <a:pt x="700" y="356"/>
                      </a:lnTo>
                      <a:lnTo>
                        <a:pt x="700" y="355"/>
                      </a:lnTo>
                      <a:lnTo>
                        <a:pt x="702" y="354"/>
                      </a:lnTo>
                      <a:lnTo>
                        <a:pt x="702" y="355"/>
                      </a:lnTo>
                      <a:lnTo>
                        <a:pt x="702" y="356"/>
                      </a:lnTo>
                      <a:lnTo>
                        <a:pt x="703" y="356"/>
                      </a:lnTo>
                      <a:lnTo>
                        <a:pt x="703" y="357"/>
                      </a:lnTo>
                      <a:lnTo>
                        <a:pt x="703" y="358"/>
                      </a:lnTo>
                      <a:lnTo>
                        <a:pt x="703" y="359"/>
                      </a:lnTo>
                      <a:lnTo>
                        <a:pt x="703" y="360"/>
                      </a:lnTo>
                      <a:lnTo>
                        <a:pt x="703" y="361"/>
                      </a:lnTo>
                      <a:lnTo>
                        <a:pt x="704" y="361"/>
                      </a:lnTo>
                      <a:lnTo>
                        <a:pt x="704" y="360"/>
                      </a:lnTo>
                      <a:lnTo>
                        <a:pt x="705" y="360"/>
                      </a:lnTo>
                      <a:lnTo>
                        <a:pt x="706" y="360"/>
                      </a:lnTo>
                      <a:lnTo>
                        <a:pt x="706" y="359"/>
                      </a:lnTo>
                      <a:lnTo>
                        <a:pt x="706" y="358"/>
                      </a:lnTo>
                      <a:lnTo>
                        <a:pt x="707" y="358"/>
                      </a:lnTo>
                      <a:lnTo>
                        <a:pt x="707" y="357"/>
                      </a:lnTo>
                      <a:lnTo>
                        <a:pt x="708" y="356"/>
                      </a:lnTo>
                      <a:lnTo>
                        <a:pt x="709" y="356"/>
                      </a:lnTo>
                      <a:lnTo>
                        <a:pt x="709" y="357"/>
                      </a:lnTo>
                      <a:lnTo>
                        <a:pt x="710" y="357"/>
                      </a:lnTo>
                      <a:lnTo>
                        <a:pt x="710" y="356"/>
                      </a:lnTo>
                      <a:lnTo>
                        <a:pt x="711" y="357"/>
                      </a:lnTo>
                      <a:lnTo>
                        <a:pt x="711" y="356"/>
                      </a:lnTo>
                      <a:lnTo>
                        <a:pt x="711" y="357"/>
                      </a:lnTo>
                      <a:lnTo>
                        <a:pt x="712" y="357"/>
                      </a:lnTo>
                      <a:lnTo>
                        <a:pt x="712" y="358"/>
                      </a:lnTo>
                      <a:lnTo>
                        <a:pt x="712" y="359"/>
                      </a:lnTo>
                      <a:lnTo>
                        <a:pt x="713" y="359"/>
                      </a:lnTo>
                      <a:lnTo>
                        <a:pt x="713" y="360"/>
                      </a:lnTo>
                      <a:lnTo>
                        <a:pt x="714" y="359"/>
                      </a:lnTo>
                      <a:lnTo>
                        <a:pt x="715" y="358"/>
                      </a:lnTo>
                      <a:lnTo>
                        <a:pt x="715" y="357"/>
                      </a:lnTo>
                      <a:lnTo>
                        <a:pt x="715" y="354"/>
                      </a:lnTo>
                      <a:lnTo>
                        <a:pt x="716" y="354"/>
                      </a:lnTo>
                      <a:lnTo>
                        <a:pt x="717" y="354"/>
                      </a:lnTo>
                      <a:lnTo>
                        <a:pt x="717" y="353"/>
                      </a:lnTo>
                      <a:lnTo>
                        <a:pt x="718" y="353"/>
                      </a:lnTo>
                      <a:lnTo>
                        <a:pt x="718" y="354"/>
                      </a:lnTo>
                      <a:lnTo>
                        <a:pt x="718" y="355"/>
                      </a:lnTo>
                      <a:lnTo>
                        <a:pt x="719" y="355"/>
                      </a:lnTo>
                      <a:lnTo>
                        <a:pt x="720" y="356"/>
                      </a:lnTo>
                      <a:lnTo>
                        <a:pt x="721" y="356"/>
                      </a:lnTo>
                      <a:lnTo>
                        <a:pt x="721" y="355"/>
                      </a:lnTo>
                      <a:lnTo>
                        <a:pt x="720" y="355"/>
                      </a:lnTo>
                      <a:lnTo>
                        <a:pt x="720" y="354"/>
                      </a:lnTo>
                      <a:lnTo>
                        <a:pt x="719" y="354"/>
                      </a:lnTo>
                      <a:lnTo>
                        <a:pt x="719" y="353"/>
                      </a:lnTo>
                      <a:lnTo>
                        <a:pt x="720" y="352"/>
                      </a:lnTo>
                      <a:lnTo>
                        <a:pt x="721" y="352"/>
                      </a:lnTo>
                      <a:lnTo>
                        <a:pt x="721" y="351"/>
                      </a:lnTo>
                      <a:lnTo>
                        <a:pt x="721" y="350"/>
                      </a:lnTo>
                      <a:lnTo>
                        <a:pt x="721" y="349"/>
                      </a:lnTo>
                      <a:lnTo>
                        <a:pt x="721" y="347"/>
                      </a:lnTo>
                      <a:lnTo>
                        <a:pt x="720" y="347"/>
                      </a:lnTo>
                      <a:lnTo>
                        <a:pt x="720" y="346"/>
                      </a:lnTo>
                      <a:lnTo>
                        <a:pt x="720" y="345"/>
                      </a:lnTo>
                      <a:lnTo>
                        <a:pt x="719" y="345"/>
                      </a:lnTo>
                      <a:lnTo>
                        <a:pt x="718" y="345"/>
                      </a:lnTo>
                      <a:lnTo>
                        <a:pt x="717" y="345"/>
                      </a:lnTo>
                      <a:lnTo>
                        <a:pt x="717" y="346"/>
                      </a:lnTo>
                      <a:lnTo>
                        <a:pt x="716" y="346"/>
                      </a:lnTo>
                      <a:lnTo>
                        <a:pt x="715" y="346"/>
                      </a:lnTo>
                      <a:lnTo>
                        <a:pt x="714" y="347"/>
                      </a:lnTo>
                      <a:lnTo>
                        <a:pt x="713" y="347"/>
                      </a:lnTo>
                      <a:lnTo>
                        <a:pt x="712" y="346"/>
                      </a:lnTo>
                      <a:lnTo>
                        <a:pt x="712" y="345"/>
                      </a:lnTo>
                      <a:lnTo>
                        <a:pt x="711" y="345"/>
                      </a:lnTo>
                      <a:lnTo>
                        <a:pt x="712" y="344"/>
                      </a:lnTo>
                      <a:lnTo>
                        <a:pt x="712" y="343"/>
                      </a:lnTo>
                      <a:lnTo>
                        <a:pt x="712" y="342"/>
                      </a:lnTo>
                      <a:lnTo>
                        <a:pt x="713" y="342"/>
                      </a:lnTo>
                      <a:lnTo>
                        <a:pt x="714" y="342"/>
                      </a:lnTo>
                      <a:lnTo>
                        <a:pt x="715" y="342"/>
                      </a:lnTo>
                      <a:lnTo>
                        <a:pt x="716" y="341"/>
                      </a:lnTo>
                      <a:lnTo>
                        <a:pt x="717" y="341"/>
                      </a:lnTo>
                      <a:lnTo>
                        <a:pt x="718" y="341"/>
                      </a:lnTo>
                      <a:lnTo>
                        <a:pt x="718" y="340"/>
                      </a:lnTo>
                      <a:lnTo>
                        <a:pt x="719" y="340"/>
                      </a:lnTo>
                      <a:lnTo>
                        <a:pt x="720" y="340"/>
                      </a:lnTo>
                      <a:lnTo>
                        <a:pt x="721" y="339"/>
                      </a:lnTo>
                      <a:lnTo>
                        <a:pt x="722" y="339"/>
                      </a:lnTo>
                      <a:lnTo>
                        <a:pt x="723" y="339"/>
                      </a:lnTo>
                      <a:lnTo>
                        <a:pt x="724" y="339"/>
                      </a:lnTo>
                      <a:lnTo>
                        <a:pt x="724" y="338"/>
                      </a:lnTo>
                      <a:lnTo>
                        <a:pt x="724" y="337"/>
                      </a:lnTo>
                      <a:lnTo>
                        <a:pt x="723" y="337"/>
                      </a:lnTo>
                      <a:lnTo>
                        <a:pt x="722" y="335"/>
                      </a:lnTo>
                      <a:lnTo>
                        <a:pt x="721" y="335"/>
                      </a:lnTo>
                      <a:lnTo>
                        <a:pt x="721" y="334"/>
                      </a:lnTo>
                      <a:lnTo>
                        <a:pt x="721" y="333"/>
                      </a:lnTo>
                      <a:lnTo>
                        <a:pt x="721" y="332"/>
                      </a:lnTo>
                      <a:lnTo>
                        <a:pt x="722" y="332"/>
                      </a:lnTo>
                      <a:lnTo>
                        <a:pt x="721" y="332"/>
                      </a:lnTo>
                      <a:lnTo>
                        <a:pt x="722" y="331"/>
                      </a:lnTo>
                      <a:lnTo>
                        <a:pt x="723" y="331"/>
                      </a:lnTo>
                      <a:lnTo>
                        <a:pt x="723" y="330"/>
                      </a:lnTo>
                      <a:lnTo>
                        <a:pt x="723" y="331"/>
                      </a:lnTo>
                      <a:lnTo>
                        <a:pt x="724" y="331"/>
                      </a:lnTo>
                      <a:lnTo>
                        <a:pt x="725" y="331"/>
                      </a:lnTo>
                      <a:lnTo>
                        <a:pt x="726" y="330"/>
                      </a:lnTo>
                      <a:lnTo>
                        <a:pt x="727" y="330"/>
                      </a:lnTo>
                      <a:lnTo>
                        <a:pt x="727" y="331"/>
                      </a:lnTo>
                      <a:lnTo>
                        <a:pt x="728" y="331"/>
                      </a:lnTo>
                      <a:lnTo>
                        <a:pt x="728" y="332"/>
                      </a:lnTo>
                      <a:lnTo>
                        <a:pt x="728" y="333"/>
                      </a:lnTo>
                      <a:lnTo>
                        <a:pt x="728" y="334"/>
                      </a:lnTo>
                      <a:lnTo>
                        <a:pt x="727" y="334"/>
                      </a:lnTo>
                      <a:lnTo>
                        <a:pt x="727" y="335"/>
                      </a:lnTo>
                      <a:lnTo>
                        <a:pt x="726" y="336"/>
                      </a:lnTo>
                      <a:lnTo>
                        <a:pt x="727" y="336"/>
                      </a:lnTo>
                      <a:lnTo>
                        <a:pt x="726" y="336"/>
                      </a:lnTo>
                      <a:lnTo>
                        <a:pt x="726" y="337"/>
                      </a:lnTo>
                      <a:lnTo>
                        <a:pt x="726" y="338"/>
                      </a:lnTo>
                      <a:lnTo>
                        <a:pt x="727" y="338"/>
                      </a:lnTo>
                      <a:lnTo>
                        <a:pt x="727" y="339"/>
                      </a:lnTo>
                      <a:lnTo>
                        <a:pt x="728" y="338"/>
                      </a:lnTo>
                      <a:lnTo>
                        <a:pt x="729" y="338"/>
                      </a:lnTo>
                      <a:lnTo>
                        <a:pt x="731" y="338"/>
                      </a:lnTo>
                      <a:lnTo>
                        <a:pt x="732" y="338"/>
                      </a:lnTo>
                      <a:lnTo>
                        <a:pt x="733" y="336"/>
                      </a:lnTo>
                      <a:lnTo>
                        <a:pt x="734" y="336"/>
                      </a:lnTo>
                      <a:lnTo>
                        <a:pt x="735" y="336"/>
                      </a:lnTo>
                      <a:lnTo>
                        <a:pt x="735" y="335"/>
                      </a:lnTo>
                      <a:lnTo>
                        <a:pt x="736" y="334"/>
                      </a:lnTo>
                      <a:lnTo>
                        <a:pt x="736" y="335"/>
                      </a:lnTo>
                      <a:lnTo>
                        <a:pt x="738" y="335"/>
                      </a:lnTo>
                      <a:lnTo>
                        <a:pt x="738" y="337"/>
                      </a:lnTo>
                      <a:lnTo>
                        <a:pt x="737" y="338"/>
                      </a:lnTo>
                      <a:lnTo>
                        <a:pt x="736" y="338"/>
                      </a:lnTo>
                      <a:lnTo>
                        <a:pt x="735" y="339"/>
                      </a:lnTo>
                      <a:lnTo>
                        <a:pt x="735" y="340"/>
                      </a:lnTo>
                      <a:lnTo>
                        <a:pt x="736" y="340"/>
                      </a:lnTo>
                      <a:lnTo>
                        <a:pt x="737" y="340"/>
                      </a:lnTo>
                      <a:lnTo>
                        <a:pt x="738" y="340"/>
                      </a:lnTo>
                      <a:lnTo>
                        <a:pt x="739" y="340"/>
                      </a:lnTo>
                      <a:lnTo>
                        <a:pt x="740" y="340"/>
                      </a:lnTo>
                      <a:lnTo>
                        <a:pt x="740" y="339"/>
                      </a:lnTo>
                      <a:lnTo>
                        <a:pt x="741" y="339"/>
                      </a:lnTo>
                      <a:lnTo>
                        <a:pt x="742" y="339"/>
                      </a:lnTo>
                      <a:lnTo>
                        <a:pt x="742" y="338"/>
                      </a:lnTo>
                      <a:lnTo>
                        <a:pt x="743" y="338"/>
                      </a:lnTo>
                      <a:lnTo>
                        <a:pt x="743" y="337"/>
                      </a:lnTo>
                      <a:lnTo>
                        <a:pt x="744" y="337"/>
                      </a:lnTo>
                      <a:lnTo>
                        <a:pt x="744" y="338"/>
                      </a:lnTo>
                      <a:lnTo>
                        <a:pt x="745" y="337"/>
                      </a:lnTo>
                      <a:lnTo>
                        <a:pt x="745" y="336"/>
                      </a:lnTo>
                      <a:lnTo>
                        <a:pt x="746" y="336"/>
                      </a:lnTo>
                      <a:lnTo>
                        <a:pt x="746" y="335"/>
                      </a:lnTo>
                      <a:lnTo>
                        <a:pt x="746" y="334"/>
                      </a:lnTo>
                      <a:lnTo>
                        <a:pt x="748" y="335"/>
                      </a:lnTo>
                      <a:lnTo>
                        <a:pt x="748" y="336"/>
                      </a:lnTo>
                      <a:lnTo>
                        <a:pt x="749" y="336"/>
                      </a:lnTo>
                      <a:lnTo>
                        <a:pt x="750" y="336"/>
                      </a:lnTo>
                      <a:lnTo>
                        <a:pt x="750" y="337"/>
                      </a:lnTo>
                      <a:lnTo>
                        <a:pt x="751" y="337"/>
                      </a:lnTo>
                      <a:lnTo>
                        <a:pt x="751" y="338"/>
                      </a:lnTo>
                      <a:lnTo>
                        <a:pt x="752" y="338"/>
                      </a:lnTo>
                      <a:lnTo>
                        <a:pt x="752" y="339"/>
                      </a:lnTo>
                      <a:lnTo>
                        <a:pt x="752" y="340"/>
                      </a:lnTo>
                      <a:lnTo>
                        <a:pt x="752" y="341"/>
                      </a:lnTo>
                      <a:lnTo>
                        <a:pt x="753" y="341"/>
                      </a:lnTo>
                      <a:lnTo>
                        <a:pt x="754" y="341"/>
                      </a:lnTo>
                      <a:lnTo>
                        <a:pt x="755" y="341"/>
                      </a:lnTo>
                      <a:lnTo>
                        <a:pt x="755" y="340"/>
                      </a:lnTo>
                      <a:lnTo>
                        <a:pt x="756" y="340"/>
                      </a:lnTo>
                      <a:lnTo>
                        <a:pt x="757" y="340"/>
                      </a:lnTo>
                      <a:lnTo>
                        <a:pt x="758" y="339"/>
                      </a:lnTo>
                      <a:lnTo>
                        <a:pt x="760" y="338"/>
                      </a:lnTo>
                      <a:lnTo>
                        <a:pt x="761" y="338"/>
                      </a:lnTo>
                      <a:lnTo>
                        <a:pt x="763" y="338"/>
                      </a:lnTo>
                      <a:lnTo>
                        <a:pt x="764" y="338"/>
                      </a:lnTo>
                      <a:lnTo>
                        <a:pt x="765" y="338"/>
                      </a:lnTo>
                      <a:lnTo>
                        <a:pt x="766" y="338"/>
                      </a:lnTo>
                      <a:lnTo>
                        <a:pt x="767" y="337"/>
                      </a:lnTo>
                      <a:lnTo>
                        <a:pt x="767" y="336"/>
                      </a:lnTo>
                      <a:lnTo>
                        <a:pt x="768" y="336"/>
                      </a:lnTo>
                      <a:lnTo>
                        <a:pt x="767" y="335"/>
                      </a:lnTo>
                      <a:lnTo>
                        <a:pt x="768" y="335"/>
                      </a:lnTo>
                      <a:lnTo>
                        <a:pt x="769" y="335"/>
                      </a:lnTo>
                      <a:lnTo>
                        <a:pt x="769" y="334"/>
                      </a:lnTo>
                      <a:lnTo>
                        <a:pt x="770" y="334"/>
                      </a:lnTo>
                      <a:lnTo>
                        <a:pt x="771" y="333"/>
                      </a:lnTo>
                      <a:lnTo>
                        <a:pt x="772" y="333"/>
                      </a:lnTo>
                      <a:lnTo>
                        <a:pt x="773" y="333"/>
                      </a:lnTo>
                      <a:lnTo>
                        <a:pt x="774" y="333"/>
                      </a:lnTo>
                      <a:lnTo>
                        <a:pt x="774" y="332"/>
                      </a:lnTo>
                      <a:lnTo>
                        <a:pt x="775" y="332"/>
                      </a:lnTo>
                      <a:lnTo>
                        <a:pt x="776" y="332"/>
                      </a:lnTo>
                      <a:lnTo>
                        <a:pt x="776" y="331"/>
                      </a:lnTo>
                      <a:lnTo>
                        <a:pt x="777" y="331"/>
                      </a:lnTo>
                      <a:lnTo>
                        <a:pt x="777" y="330"/>
                      </a:lnTo>
                      <a:lnTo>
                        <a:pt x="777" y="329"/>
                      </a:lnTo>
                      <a:lnTo>
                        <a:pt x="778" y="329"/>
                      </a:lnTo>
                      <a:lnTo>
                        <a:pt x="778" y="328"/>
                      </a:lnTo>
                      <a:lnTo>
                        <a:pt x="779" y="328"/>
                      </a:lnTo>
                      <a:lnTo>
                        <a:pt x="780" y="327"/>
                      </a:lnTo>
                      <a:lnTo>
                        <a:pt x="781" y="327"/>
                      </a:lnTo>
                      <a:lnTo>
                        <a:pt x="782" y="327"/>
                      </a:lnTo>
                      <a:lnTo>
                        <a:pt x="783" y="327"/>
                      </a:lnTo>
                      <a:lnTo>
                        <a:pt x="784" y="326"/>
                      </a:lnTo>
                      <a:lnTo>
                        <a:pt x="785" y="326"/>
                      </a:lnTo>
                      <a:lnTo>
                        <a:pt x="787" y="326"/>
                      </a:lnTo>
                      <a:lnTo>
                        <a:pt x="788" y="325"/>
                      </a:lnTo>
                      <a:lnTo>
                        <a:pt x="790" y="325"/>
                      </a:lnTo>
                      <a:lnTo>
                        <a:pt x="791" y="324"/>
                      </a:lnTo>
                      <a:lnTo>
                        <a:pt x="791" y="325"/>
                      </a:lnTo>
                      <a:lnTo>
                        <a:pt x="793" y="325"/>
                      </a:lnTo>
                      <a:lnTo>
                        <a:pt x="794" y="325"/>
                      </a:lnTo>
                      <a:lnTo>
                        <a:pt x="795" y="325"/>
                      </a:lnTo>
                      <a:lnTo>
                        <a:pt x="796" y="325"/>
                      </a:lnTo>
                      <a:lnTo>
                        <a:pt x="797" y="326"/>
                      </a:lnTo>
                      <a:lnTo>
                        <a:pt x="798" y="325"/>
                      </a:lnTo>
                      <a:lnTo>
                        <a:pt x="799" y="324"/>
                      </a:lnTo>
                      <a:lnTo>
                        <a:pt x="800" y="324"/>
                      </a:lnTo>
                      <a:lnTo>
                        <a:pt x="801" y="324"/>
                      </a:lnTo>
                      <a:lnTo>
                        <a:pt x="802" y="324"/>
                      </a:lnTo>
                      <a:lnTo>
                        <a:pt x="803" y="324"/>
                      </a:lnTo>
                      <a:lnTo>
                        <a:pt x="804" y="324"/>
                      </a:lnTo>
                      <a:lnTo>
                        <a:pt x="804" y="323"/>
                      </a:lnTo>
                      <a:lnTo>
                        <a:pt x="805" y="323"/>
                      </a:lnTo>
                      <a:lnTo>
                        <a:pt x="805" y="322"/>
                      </a:lnTo>
                      <a:lnTo>
                        <a:pt x="806" y="322"/>
                      </a:lnTo>
                      <a:lnTo>
                        <a:pt x="807" y="322"/>
                      </a:lnTo>
                      <a:lnTo>
                        <a:pt x="808" y="322"/>
                      </a:lnTo>
                      <a:lnTo>
                        <a:pt x="809" y="322"/>
                      </a:lnTo>
                      <a:lnTo>
                        <a:pt x="810" y="322"/>
                      </a:lnTo>
                      <a:lnTo>
                        <a:pt x="810" y="323"/>
                      </a:lnTo>
                      <a:lnTo>
                        <a:pt x="811" y="322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20"/>
                      </a:lnTo>
                      <a:lnTo>
                        <a:pt x="814" y="321"/>
                      </a:lnTo>
                      <a:lnTo>
                        <a:pt x="815" y="321"/>
                      </a:lnTo>
                      <a:lnTo>
                        <a:pt x="816" y="321"/>
                      </a:lnTo>
                      <a:lnTo>
                        <a:pt x="817" y="322"/>
                      </a:lnTo>
                      <a:lnTo>
                        <a:pt x="818" y="322"/>
                      </a:lnTo>
                      <a:lnTo>
                        <a:pt x="819" y="322"/>
                      </a:lnTo>
                      <a:lnTo>
                        <a:pt x="819" y="323"/>
                      </a:lnTo>
                      <a:lnTo>
                        <a:pt x="820" y="323"/>
                      </a:lnTo>
                      <a:lnTo>
                        <a:pt x="820" y="324"/>
                      </a:lnTo>
                      <a:lnTo>
                        <a:pt x="820" y="325"/>
                      </a:lnTo>
                      <a:lnTo>
                        <a:pt x="820" y="326"/>
                      </a:lnTo>
                      <a:lnTo>
                        <a:pt x="821" y="326"/>
                      </a:lnTo>
                      <a:lnTo>
                        <a:pt x="821" y="327"/>
                      </a:lnTo>
                      <a:lnTo>
                        <a:pt x="821" y="328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1" y="330"/>
                      </a:lnTo>
                      <a:lnTo>
                        <a:pt x="821" y="331"/>
                      </a:lnTo>
                      <a:lnTo>
                        <a:pt x="822" y="331"/>
                      </a:lnTo>
                      <a:lnTo>
                        <a:pt x="821" y="332"/>
                      </a:lnTo>
                      <a:lnTo>
                        <a:pt x="821" y="333"/>
                      </a:lnTo>
                      <a:lnTo>
                        <a:pt x="822" y="333"/>
                      </a:lnTo>
                      <a:lnTo>
                        <a:pt x="823" y="333"/>
                      </a:lnTo>
                      <a:lnTo>
                        <a:pt x="823" y="334"/>
                      </a:lnTo>
                      <a:lnTo>
                        <a:pt x="824" y="334"/>
                      </a:lnTo>
                      <a:lnTo>
                        <a:pt x="824" y="335"/>
                      </a:lnTo>
                      <a:lnTo>
                        <a:pt x="825" y="335"/>
                      </a:lnTo>
                      <a:lnTo>
                        <a:pt x="825" y="336"/>
                      </a:lnTo>
                      <a:lnTo>
                        <a:pt x="824" y="336"/>
                      </a:lnTo>
                      <a:lnTo>
                        <a:pt x="824" y="337"/>
                      </a:lnTo>
                      <a:lnTo>
                        <a:pt x="824" y="338"/>
                      </a:lnTo>
                      <a:lnTo>
                        <a:pt x="825" y="337"/>
                      </a:lnTo>
                      <a:lnTo>
                        <a:pt x="826" y="337"/>
                      </a:lnTo>
                      <a:lnTo>
                        <a:pt x="827" y="338"/>
                      </a:lnTo>
                      <a:lnTo>
                        <a:pt x="827" y="337"/>
                      </a:lnTo>
                      <a:lnTo>
                        <a:pt x="828" y="338"/>
                      </a:lnTo>
                      <a:lnTo>
                        <a:pt x="827" y="339"/>
                      </a:lnTo>
                      <a:lnTo>
                        <a:pt x="827" y="340"/>
                      </a:lnTo>
                      <a:lnTo>
                        <a:pt x="827" y="341"/>
                      </a:lnTo>
                      <a:lnTo>
                        <a:pt x="827" y="342"/>
                      </a:lnTo>
                      <a:lnTo>
                        <a:pt x="827" y="343"/>
                      </a:lnTo>
                      <a:lnTo>
                        <a:pt x="828" y="343"/>
                      </a:lnTo>
                      <a:lnTo>
                        <a:pt x="829" y="343"/>
                      </a:lnTo>
                      <a:lnTo>
                        <a:pt x="829" y="344"/>
                      </a:lnTo>
                      <a:lnTo>
                        <a:pt x="830" y="344"/>
                      </a:lnTo>
                      <a:lnTo>
                        <a:pt x="831" y="344"/>
                      </a:lnTo>
                      <a:lnTo>
                        <a:pt x="832" y="344"/>
                      </a:lnTo>
                      <a:lnTo>
                        <a:pt x="832" y="345"/>
                      </a:lnTo>
                      <a:lnTo>
                        <a:pt x="833" y="346"/>
                      </a:lnTo>
                      <a:lnTo>
                        <a:pt x="833" y="345"/>
                      </a:lnTo>
                      <a:lnTo>
                        <a:pt x="833" y="344"/>
                      </a:lnTo>
                      <a:lnTo>
                        <a:pt x="834" y="343"/>
                      </a:lnTo>
                      <a:lnTo>
                        <a:pt x="834" y="344"/>
                      </a:lnTo>
                      <a:lnTo>
                        <a:pt x="835" y="344"/>
                      </a:lnTo>
                      <a:lnTo>
                        <a:pt x="836" y="344"/>
                      </a:lnTo>
                      <a:lnTo>
                        <a:pt x="837" y="345"/>
                      </a:lnTo>
                      <a:lnTo>
                        <a:pt x="838" y="345"/>
                      </a:lnTo>
                      <a:lnTo>
                        <a:pt x="838" y="346"/>
                      </a:lnTo>
                      <a:lnTo>
                        <a:pt x="837" y="346"/>
                      </a:lnTo>
                      <a:lnTo>
                        <a:pt x="837" y="347"/>
                      </a:lnTo>
                      <a:lnTo>
                        <a:pt x="837" y="348"/>
                      </a:lnTo>
                      <a:lnTo>
                        <a:pt x="837" y="347"/>
                      </a:lnTo>
                      <a:lnTo>
                        <a:pt x="838" y="347"/>
                      </a:lnTo>
                      <a:lnTo>
                        <a:pt x="839" y="347"/>
                      </a:lnTo>
                      <a:lnTo>
                        <a:pt x="839" y="348"/>
                      </a:lnTo>
                      <a:lnTo>
                        <a:pt x="840" y="348"/>
                      </a:lnTo>
                      <a:lnTo>
                        <a:pt x="841" y="347"/>
                      </a:lnTo>
                      <a:lnTo>
                        <a:pt x="841" y="346"/>
                      </a:lnTo>
                      <a:lnTo>
                        <a:pt x="842" y="345"/>
                      </a:lnTo>
                      <a:lnTo>
                        <a:pt x="842" y="344"/>
                      </a:lnTo>
                      <a:lnTo>
                        <a:pt x="843" y="345"/>
                      </a:lnTo>
                      <a:lnTo>
                        <a:pt x="844" y="346"/>
                      </a:lnTo>
                      <a:lnTo>
                        <a:pt x="844" y="345"/>
                      </a:lnTo>
                      <a:lnTo>
                        <a:pt x="845" y="345"/>
                      </a:lnTo>
                      <a:lnTo>
                        <a:pt x="846" y="345"/>
                      </a:lnTo>
                      <a:lnTo>
                        <a:pt x="847" y="345"/>
                      </a:lnTo>
                      <a:lnTo>
                        <a:pt x="847" y="344"/>
                      </a:lnTo>
                      <a:lnTo>
                        <a:pt x="848" y="344"/>
                      </a:lnTo>
                      <a:lnTo>
                        <a:pt x="849" y="345"/>
                      </a:lnTo>
                      <a:lnTo>
                        <a:pt x="850" y="345"/>
                      </a:lnTo>
                      <a:lnTo>
                        <a:pt x="851" y="345"/>
                      </a:lnTo>
                      <a:lnTo>
                        <a:pt x="850" y="345"/>
                      </a:lnTo>
                      <a:lnTo>
                        <a:pt x="850" y="344"/>
                      </a:lnTo>
                      <a:lnTo>
                        <a:pt x="850" y="343"/>
                      </a:lnTo>
                      <a:lnTo>
                        <a:pt x="851" y="343"/>
                      </a:lnTo>
                      <a:lnTo>
                        <a:pt x="851" y="342"/>
                      </a:lnTo>
                      <a:lnTo>
                        <a:pt x="852" y="342"/>
                      </a:lnTo>
                      <a:lnTo>
                        <a:pt x="854" y="343"/>
                      </a:lnTo>
                      <a:lnTo>
                        <a:pt x="855" y="343"/>
                      </a:lnTo>
                      <a:lnTo>
                        <a:pt x="854" y="343"/>
                      </a:lnTo>
                      <a:lnTo>
                        <a:pt x="854" y="344"/>
                      </a:lnTo>
                      <a:lnTo>
                        <a:pt x="854" y="345"/>
                      </a:lnTo>
                      <a:lnTo>
                        <a:pt x="854" y="346"/>
                      </a:lnTo>
                      <a:lnTo>
                        <a:pt x="855" y="347"/>
                      </a:lnTo>
                      <a:lnTo>
                        <a:pt x="855" y="346"/>
                      </a:lnTo>
                      <a:lnTo>
                        <a:pt x="856" y="346"/>
                      </a:lnTo>
                      <a:lnTo>
                        <a:pt x="855" y="345"/>
                      </a:lnTo>
                      <a:lnTo>
                        <a:pt x="856" y="345"/>
                      </a:lnTo>
                      <a:lnTo>
                        <a:pt x="856" y="344"/>
                      </a:lnTo>
                      <a:lnTo>
                        <a:pt x="857" y="344"/>
                      </a:lnTo>
                      <a:lnTo>
                        <a:pt x="858" y="344"/>
                      </a:lnTo>
                      <a:lnTo>
                        <a:pt x="858" y="345"/>
                      </a:lnTo>
                      <a:lnTo>
                        <a:pt x="859" y="345"/>
                      </a:lnTo>
                      <a:lnTo>
                        <a:pt x="860" y="345"/>
                      </a:lnTo>
                      <a:lnTo>
                        <a:pt x="861" y="345"/>
                      </a:lnTo>
                      <a:lnTo>
                        <a:pt x="861" y="346"/>
                      </a:lnTo>
                      <a:lnTo>
                        <a:pt x="862" y="347"/>
                      </a:lnTo>
                      <a:lnTo>
                        <a:pt x="862" y="346"/>
                      </a:lnTo>
                      <a:lnTo>
                        <a:pt x="863" y="346"/>
                      </a:lnTo>
                      <a:lnTo>
                        <a:pt x="864" y="347"/>
                      </a:lnTo>
                      <a:lnTo>
                        <a:pt x="865" y="347"/>
                      </a:lnTo>
                      <a:lnTo>
                        <a:pt x="866" y="347"/>
                      </a:lnTo>
                      <a:lnTo>
                        <a:pt x="867" y="347"/>
                      </a:lnTo>
                      <a:lnTo>
                        <a:pt x="868" y="347"/>
                      </a:lnTo>
                      <a:lnTo>
                        <a:pt x="868" y="348"/>
                      </a:lnTo>
                      <a:lnTo>
                        <a:pt x="869" y="348"/>
                      </a:lnTo>
                      <a:lnTo>
                        <a:pt x="870" y="348"/>
                      </a:lnTo>
                      <a:lnTo>
                        <a:pt x="869" y="349"/>
                      </a:lnTo>
                      <a:lnTo>
                        <a:pt x="870" y="349"/>
                      </a:lnTo>
                      <a:lnTo>
                        <a:pt x="869" y="349"/>
                      </a:lnTo>
                      <a:lnTo>
                        <a:pt x="870" y="350"/>
                      </a:lnTo>
                      <a:lnTo>
                        <a:pt x="871" y="350"/>
                      </a:lnTo>
                      <a:lnTo>
                        <a:pt x="871" y="351"/>
                      </a:lnTo>
                      <a:lnTo>
                        <a:pt x="870" y="351"/>
                      </a:lnTo>
                      <a:lnTo>
                        <a:pt x="870" y="352"/>
                      </a:lnTo>
                      <a:lnTo>
                        <a:pt x="871" y="352"/>
                      </a:lnTo>
                      <a:lnTo>
                        <a:pt x="872" y="353"/>
                      </a:lnTo>
                      <a:lnTo>
                        <a:pt x="872" y="354"/>
                      </a:lnTo>
                      <a:lnTo>
                        <a:pt x="873" y="354"/>
                      </a:lnTo>
                      <a:lnTo>
                        <a:pt x="872" y="355"/>
                      </a:lnTo>
                      <a:lnTo>
                        <a:pt x="873" y="355"/>
                      </a:lnTo>
                      <a:lnTo>
                        <a:pt x="872" y="356"/>
                      </a:lnTo>
                      <a:lnTo>
                        <a:pt x="871" y="357"/>
                      </a:lnTo>
                      <a:lnTo>
                        <a:pt x="871" y="358"/>
                      </a:lnTo>
                      <a:lnTo>
                        <a:pt x="870" y="359"/>
                      </a:lnTo>
                      <a:lnTo>
                        <a:pt x="868" y="359"/>
                      </a:lnTo>
                      <a:lnTo>
                        <a:pt x="869" y="360"/>
                      </a:lnTo>
                      <a:lnTo>
                        <a:pt x="868" y="361"/>
                      </a:lnTo>
                      <a:lnTo>
                        <a:pt x="867" y="360"/>
                      </a:lnTo>
                      <a:lnTo>
                        <a:pt x="866" y="361"/>
                      </a:lnTo>
                      <a:lnTo>
                        <a:pt x="865" y="361"/>
                      </a:lnTo>
                      <a:lnTo>
                        <a:pt x="865" y="362"/>
                      </a:lnTo>
                      <a:lnTo>
                        <a:pt x="864" y="362"/>
                      </a:lnTo>
                      <a:lnTo>
                        <a:pt x="865" y="363"/>
                      </a:lnTo>
                      <a:lnTo>
                        <a:pt x="864" y="363"/>
                      </a:lnTo>
                      <a:lnTo>
                        <a:pt x="863" y="363"/>
                      </a:lnTo>
                      <a:lnTo>
                        <a:pt x="863" y="364"/>
                      </a:lnTo>
                      <a:lnTo>
                        <a:pt x="862" y="364"/>
                      </a:lnTo>
                      <a:lnTo>
                        <a:pt x="863" y="365"/>
                      </a:lnTo>
                      <a:lnTo>
                        <a:pt x="863" y="366"/>
                      </a:lnTo>
                      <a:lnTo>
                        <a:pt x="862" y="366"/>
                      </a:lnTo>
                      <a:lnTo>
                        <a:pt x="863" y="366"/>
                      </a:lnTo>
                      <a:lnTo>
                        <a:pt x="864" y="366"/>
                      </a:lnTo>
                      <a:lnTo>
                        <a:pt x="864" y="367"/>
                      </a:lnTo>
                      <a:lnTo>
                        <a:pt x="864" y="368"/>
                      </a:lnTo>
                      <a:lnTo>
                        <a:pt x="862" y="368"/>
                      </a:lnTo>
                      <a:lnTo>
                        <a:pt x="861" y="369"/>
                      </a:lnTo>
                      <a:lnTo>
                        <a:pt x="861" y="370"/>
                      </a:lnTo>
                      <a:lnTo>
                        <a:pt x="859" y="371"/>
                      </a:lnTo>
                      <a:lnTo>
                        <a:pt x="859" y="370"/>
                      </a:lnTo>
                      <a:lnTo>
                        <a:pt x="858" y="370"/>
                      </a:lnTo>
                      <a:lnTo>
                        <a:pt x="857" y="370"/>
                      </a:lnTo>
                      <a:lnTo>
                        <a:pt x="856" y="371"/>
                      </a:lnTo>
                      <a:lnTo>
                        <a:pt x="856" y="372"/>
                      </a:lnTo>
                      <a:lnTo>
                        <a:pt x="855" y="372"/>
                      </a:lnTo>
                      <a:lnTo>
                        <a:pt x="856" y="372"/>
                      </a:lnTo>
                      <a:lnTo>
                        <a:pt x="856" y="371"/>
                      </a:lnTo>
                      <a:lnTo>
                        <a:pt x="855" y="371"/>
                      </a:lnTo>
                      <a:lnTo>
                        <a:pt x="854" y="371"/>
                      </a:lnTo>
                      <a:lnTo>
                        <a:pt x="853" y="371"/>
                      </a:lnTo>
                      <a:lnTo>
                        <a:pt x="852" y="372"/>
                      </a:lnTo>
                      <a:lnTo>
                        <a:pt x="851" y="372"/>
                      </a:lnTo>
                      <a:lnTo>
                        <a:pt x="850" y="372"/>
                      </a:lnTo>
                      <a:lnTo>
                        <a:pt x="849" y="372"/>
                      </a:lnTo>
                      <a:lnTo>
                        <a:pt x="848" y="372"/>
                      </a:lnTo>
                      <a:lnTo>
                        <a:pt x="848" y="371"/>
                      </a:lnTo>
                      <a:lnTo>
                        <a:pt x="847" y="371"/>
                      </a:lnTo>
                      <a:lnTo>
                        <a:pt x="846" y="371"/>
                      </a:lnTo>
                      <a:lnTo>
                        <a:pt x="845" y="371"/>
                      </a:lnTo>
                      <a:lnTo>
                        <a:pt x="845" y="372"/>
                      </a:lnTo>
                      <a:lnTo>
                        <a:pt x="844" y="372"/>
                      </a:lnTo>
                      <a:lnTo>
                        <a:pt x="844" y="373"/>
                      </a:lnTo>
                      <a:lnTo>
                        <a:pt x="843" y="373"/>
                      </a:lnTo>
                      <a:lnTo>
                        <a:pt x="842" y="374"/>
                      </a:lnTo>
                      <a:lnTo>
                        <a:pt x="841" y="374"/>
                      </a:lnTo>
                      <a:lnTo>
                        <a:pt x="841" y="373"/>
                      </a:lnTo>
                      <a:lnTo>
                        <a:pt x="840" y="373"/>
                      </a:lnTo>
                      <a:lnTo>
                        <a:pt x="840" y="372"/>
                      </a:lnTo>
                      <a:lnTo>
                        <a:pt x="840" y="371"/>
                      </a:lnTo>
                      <a:lnTo>
                        <a:pt x="840" y="370"/>
                      </a:lnTo>
                      <a:lnTo>
                        <a:pt x="839" y="370"/>
                      </a:lnTo>
                      <a:lnTo>
                        <a:pt x="838" y="370"/>
                      </a:lnTo>
                      <a:lnTo>
                        <a:pt x="837" y="371"/>
                      </a:lnTo>
                      <a:lnTo>
                        <a:pt x="836" y="372"/>
                      </a:lnTo>
                      <a:lnTo>
                        <a:pt x="835" y="372"/>
                      </a:lnTo>
                      <a:lnTo>
                        <a:pt x="834" y="372"/>
                      </a:lnTo>
                      <a:lnTo>
                        <a:pt x="833" y="373"/>
                      </a:lnTo>
                      <a:lnTo>
                        <a:pt x="834" y="373"/>
                      </a:lnTo>
                      <a:lnTo>
                        <a:pt x="834" y="374"/>
                      </a:lnTo>
                      <a:lnTo>
                        <a:pt x="832" y="374"/>
                      </a:lnTo>
                      <a:lnTo>
                        <a:pt x="832" y="373"/>
                      </a:lnTo>
                      <a:lnTo>
                        <a:pt x="831" y="373"/>
                      </a:lnTo>
                      <a:lnTo>
                        <a:pt x="830" y="373"/>
                      </a:lnTo>
                      <a:lnTo>
                        <a:pt x="829" y="373"/>
                      </a:lnTo>
                      <a:lnTo>
                        <a:pt x="828" y="373"/>
                      </a:lnTo>
                      <a:lnTo>
                        <a:pt x="827" y="373"/>
                      </a:lnTo>
                      <a:lnTo>
                        <a:pt x="827" y="374"/>
                      </a:lnTo>
                      <a:lnTo>
                        <a:pt x="826" y="374"/>
                      </a:lnTo>
                      <a:lnTo>
                        <a:pt x="825" y="375"/>
                      </a:lnTo>
                      <a:lnTo>
                        <a:pt x="824" y="376"/>
                      </a:lnTo>
                      <a:lnTo>
                        <a:pt x="823" y="376"/>
                      </a:lnTo>
                      <a:lnTo>
                        <a:pt x="822" y="377"/>
                      </a:lnTo>
                      <a:lnTo>
                        <a:pt x="821" y="377"/>
                      </a:lnTo>
                      <a:lnTo>
                        <a:pt x="821" y="376"/>
                      </a:lnTo>
                      <a:lnTo>
                        <a:pt x="820" y="377"/>
                      </a:lnTo>
                      <a:lnTo>
                        <a:pt x="819" y="377"/>
                      </a:lnTo>
                      <a:lnTo>
                        <a:pt x="819" y="378"/>
                      </a:lnTo>
                      <a:lnTo>
                        <a:pt x="818" y="377"/>
                      </a:lnTo>
                      <a:lnTo>
                        <a:pt x="818" y="378"/>
                      </a:lnTo>
                      <a:lnTo>
                        <a:pt x="817" y="377"/>
                      </a:lnTo>
                      <a:lnTo>
                        <a:pt x="816" y="377"/>
                      </a:lnTo>
                      <a:lnTo>
                        <a:pt x="815" y="378"/>
                      </a:lnTo>
                      <a:lnTo>
                        <a:pt x="814" y="378"/>
                      </a:lnTo>
                      <a:lnTo>
                        <a:pt x="813" y="378"/>
                      </a:lnTo>
                      <a:lnTo>
                        <a:pt x="813" y="379"/>
                      </a:lnTo>
                      <a:lnTo>
                        <a:pt x="813" y="380"/>
                      </a:lnTo>
                      <a:lnTo>
                        <a:pt x="813" y="381"/>
                      </a:lnTo>
                      <a:lnTo>
                        <a:pt x="812" y="381"/>
                      </a:lnTo>
                      <a:lnTo>
                        <a:pt x="812" y="382"/>
                      </a:lnTo>
                      <a:lnTo>
                        <a:pt x="812" y="381"/>
                      </a:lnTo>
                      <a:lnTo>
                        <a:pt x="811" y="382"/>
                      </a:lnTo>
                      <a:lnTo>
                        <a:pt x="810" y="382"/>
                      </a:lnTo>
                      <a:lnTo>
                        <a:pt x="810" y="381"/>
                      </a:lnTo>
                      <a:lnTo>
                        <a:pt x="809" y="381"/>
                      </a:lnTo>
                      <a:lnTo>
                        <a:pt x="809" y="382"/>
                      </a:lnTo>
                      <a:lnTo>
                        <a:pt x="809" y="381"/>
                      </a:lnTo>
                      <a:lnTo>
                        <a:pt x="808" y="381"/>
                      </a:lnTo>
                      <a:lnTo>
                        <a:pt x="808" y="382"/>
                      </a:lnTo>
                      <a:lnTo>
                        <a:pt x="808" y="383"/>
                      </a:lnTo>
                      <a:lnTo>
                        <a:pt x="807" y="383"/>
                      </a:lnTo>
                      <a:lnTo>
                        <a:pt x="807" y="384"/>
                      </a:lnTo>
                      <a:lnTo>
                        <a:pt x="808" y="384"/>
                      </a:lnTo>
                      <a:lnTo>
                        <a:pt x="808" y="385"/>
                      </a:lnTo>
                      <a:lnTo>
                        <a:pt x="807" y="386"/>
                      </a:lnTo>
                      <a:lnTo>
                        <a:pt x="808" y="386"/>
                      </a:lnTo>
                      <a:lnTo>
                        <a:pt x="807" y="386"/>
                      </a:lnTo>
                      <a:lnTo>
                        <a:pt x="807" y="387"/>
                      </a:lnTo>
                      <a:lnTo>
                        <a:pt x="807" y="388"/>
                      </a:lnTo>
                      <a:lnTo>
                        <a:pt x="807" y="389"/>
                      </a:lnTo>
                      <a:lnTo>
                        <a:pt x="806" y="389"/>
                      </a:lnTo>
                      <a:lnTo>
                        <a:pt x="806" y="390"/>
                      </a:lnTo>
                      <a:lnTo>
                        <a:pt x="805" y="391"/>
                      </a:lnTo>
                      <a:lnTo>
                        <a:pt x="806" y="391"/>
                      </a:lnTo>
                      <a:lnTo>
                        <a:pt x="805" y="391"/>
                      </a:lnTo>
                      <a:lnTo>
                        <a:pt x="805" y="392"/>
                      </a:lnTo>
                      <a:lnTo>
                        <a:pt x="805" y="393"/>
                      </a:lnTo>
                      <a:lnTo>
                        <a:pt x="805" y="394"/>
                      </a:lnTo>
                      <a:lnTo>
                        <a:pt x="806" y="394"/>
                      </a:lnTo>
                      <a:lnTo>
                        <a:pt x="805" y="395"/>
                      </a:lnTo>
                      <a:lnTo>
                        <a:pt x="805" y="396"/>
                      </a:lnTo>
                      <a:lnTo>
                        <a:pt x="805" y="397"/>
                      </a:lnTo>
                      <a:lnTo>
                        <a:pt x="804" y="397"/>
                      </a:lnTo>
                      <a:lnTo>
                        <a:pt x="804" y="398"/>
                      </a:lnTo>
                      <a:lnTo>
                        <a:pt x="804" y="399"/>
                      </a:lnTo>
                      <a:lnTo>
                        <a:pt x="804" y="400"/>
                      </a:lnTo>
                      <a:lnTo>
                        <a:pt x="803" y="400"/>
                      </a:lnTo>
                      <a:lnTo>
                        <a:pt x="803" y="401"/>
                      </a:lnTo>
                      <a:lnTo>
                        <a:pt x="801" y="401"/>
                      </a:lnTo>
                      <a:lnTo>
                        <a:pt x="800" y="401"/>
                      </a:lnTo>
                      <a:lnTo>
                        <a:pt x="800" y="402"/>
                      </a:lnTo>
                      <a:lnTo>
                        <a:pt x="799" y="402"/>
                      </a:lnTo>
                      <a:lnTo>
                        <a:pt x="798" y="402"/>
                      </a:lnTo>
                      <a:lnTo>
                        <a:pt x="798" y="403"/>
                      </a:lnTo>
                      <a:lnTo>
                        <a:pt x="798" y="404"/>
                      </a:lnTo>
                      <a:lnTo>
                        <a:pt x="797" y="404"/>
                      </a:lnTo>
                      <a:lnTo>
                        <a:pt x="797" y="405"/>
                      </a:lnTo>
                      <a:lnTo>
                        <a:pt x="797" y="406"/>
                      </a:lnTo>
                      <a:lnTo>
                        <a:pt x="797" y="407"/>
                      </a:lnTo>
                      <a:lnTo>
                        <a:pt x="797" y="408"/>
                      </a:lnTo>
                      <a:lnTo>
                        <a:pt x="798" y="409"/>
                      </a:lnTo>
                      <a:lnTo>
                        <a:pt x="799" y="409"/>
                      </a:lnTo>
                      <a:lnTo>
                        <a:pt x="800" y="409"/>
                      </a:lnTo>
                      <a:lnTo>
                        <a:pt x="800" y="410"/>
                      </a:lnTo>
                      <a:lnTo>
                        <a:pt x="801" y="410"/>
                      </a:lnTo>
                      <a:lnTo>
                        <a:pt x="801" y="411"/>
                      </a:lnTo>
                      <a:lnTo>
                        <a:pt x="801" y="412"/>
                      </a:lnTo>
                      <a:lnTo>
                        <a:pt x="802" y="412"/>
                      </a:lnTo>
                      <a:lnTo>
                        <a:pt x="802" y="413"/>
                      </a:lnTo>
                      <a:lnTo>
                        <a:pt x="802" y="414"/>
                      </a:lnTo>
                      <a:lnTo>
                        <a:pt x="803" y="414"/>
                      </a:lnTo>
                      <a:lnTo>
                        <a:pt x="804" y="413"/>
                      </a:lnTo>
                      <a:lnTo>
                        <a:pt x="804" y="414"/>
                      </a:lnTo>
                      <a:lnTo>
                        <a:pt x="806" y="415"/>
                      </a:lnTo>
                      <a:lnTo>
                        <a:pt x="805" y="416"/>
                      </a:lnTo>
                      <a:lnTo>
                        <a:pt x="806" y="417"/>
                      </a:lnTo>
                      <a:lnTo>
                        <a:pt x="806" y="418"/>
                      </a:lnTo>
                      <a:lnTo>
                        <a:pt x="806" y="419"/>
                      </a:lnTo>
                      <a:lnTo>
                        <a:pt x="806" y="420"/>
                      </a:lnTo>
                      <a:lnTo>
                        <a:pt x="808" y="420"/>
                      </a:lnTo>
                      <a:lnTo>
                        <a:pt x="808" y="421"/>
                      </a:lnTo>
                      <a:lnTo>
                        <a:pt x="808" y="422"/>
                      </a:lnTo>
                      <a:lnTo>
                        <a:pt x="809" y="422"/>
                      </a:lnTo>
                      <a:lnTo>
                        <a:pt x="810" y="423"/>
                      </a:lnTo>
                      <a:lnTo>
                        <a:pt x="811" y="423"/>
                      </a:lnTo>
                      <a:lnTo>
                        <a:pt x="810" y="423"/>
                      </a:lnTo>
                      <a:lnTo>
                        <a:pt x="809" y="423"/>
                      </a:lnTo>
                      <a:lnTo>
                        <a:pt x="808" y="423"/>
                      </a:lnTo>
                      <a:lnTo>
                        <a:pt x="807" y="423"/>
                      </a:lnTo>
                      <a:lnTo>
                        <a:pt x="806" y="423"/>
                      </a:lnTo>
                      <a:lnTo>
                        <a:pt x="805" y="424"/>
                      </a:lnTo>
                      <a:lnTo>
                        <a:pt x="805" y="423"/>
                      </a:lnTo>
                      <a:lnTo>
                        <a:pt x="804" y="423"/>
                      </a:lnTo>
                      <a:lnTo>
                        <a:pt x="803" y="423"/>
                      </a:lnTo>
                      <a:lnTo>
                        <a:pt x="803" y="424"/>
                      </a:lnTo>
                      <a:lnTo>
                        <a:pt x="801" y="424"/>
                      </a:lnTo>
                      <a:lnTo>
                        <a:pt x="801" y="425"/>
                      </a:lnTo>
                      <a:lnTo>
                        <a:pt x="800" y="424"/>
                      </a:lnTo>
                      <a:lnTo>
                        <a:pt x="799" y="424"/>
                      </a:lnTo>
                      <a:lnTo>
                        <a:pt x="799" y="423"/>
                      </a:lnTo>
                      <a:lnTo>
                        <a:pt x="800" y="423"/>
                      </a:lnTo>
                      <a:lnTo>
                        <a:pt x="800" y="422"/>
                      </a:lnTo>
                      <a:lnTo>
                        <a:pt x="799" y="422"/>
                      </a:lnTo>
                      <a:lnTo>
                        <a:pt x="799" y="421"/>
                      </a:lnTo>
                      <a:lnTo>
                        <a:pt x="797" y="421"/>
                      </a:lnTo>
                      <a:lnTo>
                        <a:pt x="796" y="421"/>
                      </a:lnTo>
                      <a:lnTo>
                        <a:pt x="795" y="422"/>
                      </a:lnTo>
                      <a:lnTo>
                        <a:pt x="795" y="421"/>
                      </a:lnTo>
                      <a:lnTo>
                        <a:pt x="795" y="420"/>
                      </a:lnTo>
                      <a:lnTo>
                        <a:pt x="796" y="420"/>
                      </a:lnTo>
                      <a:lnTo>
                        <a:pt x="796" y="419"/>
                      </a:lnTo>
                      <a:lnTo>
                        <a:pt x="795" y="418"/>
                      </a:lnTo>
                      <a:lnTo>
                        <a:pt x="795" y="419"/>
                      </a:lnTo>
                      <a:lnTo>
                        <a:pt x="795" y="418"/>
                      </a:lnTo>
                      <a:lnTo>
                        <a:pt x="793" y="418"/>
                      </a:lnTo>
                      <a:lnTo>
                        <a:pt x="793" y="419"/>
                      </a:lnTo>
                      <a:lnTo>
                        <a:pt x="792" y="419"/>
                      </a:lnTo>
                      <a:lnTo>
                        <a:pt x="792" y="420"/>
                      </a:lnTo>
                      <a:lnTo>
                        <a:pt x="791" y="420"/>
                      </a:lnTo>
                      <a:lnTo>
                        <a:pt x="790" y="420"/>
                      </a:lnTo>
                      <a:lnTo>
                        <a:pt x="789" y="421"/>
                      </a:lnTo>
                      <a:lnTo>
                        <a:pt x="789" y="422"/>
                      </a:lnTo>
                      <a:lnTo>
                        <a:pt x="788" y="422"/>
                      </a:lnTo>
                      <a:lnTo>
                        <a:pt x="788" y="423"/>
                      </a:lnTo>
                      <a:lnTo>
                        <a:pt x="787" y="423"/>
                      </a:lnTo>
                      <a:lnTo>
                        <a:pt x="787" y="424"/>
                      </a:lnTo>
                      <a:lnTo>
                        <a:pt x="786" y="424"/>
                      </a:lnTo>
                      <a:lnTo>
                        <a:pt x="785" y="424"/>
                      </a:lnTo>
                      <a:lnTo>
                        <a:pt x="783" y="425"/>
                      </a:lnTo>
                      <a:lnTo>
                        <a:pt x="783" y="426"/>
                      </a:lnTo>
                      <a:lnTo>
                        <a:pt x="782" y="426"/>
                      </a:lnTo>
                      <a:lnTo>
                        <a:pt x="782" y="425"/>
                      </a:lnTo>
                      <a:lnTo>
                        <a:pt x="781" y="425"/>
                      </a:lnTo>
                      <a:lnTo>
                        <a:pt x="780" y="426"/>
                      </a:lnTo>
                      <a:lnTo>
                        <a:pt x="779" y="426"/>
                      </a:lnTo>
                      <a:lnTo>
                        <a:pt x="779" y="425"/>
                      </a:lnTo>
                      <a:lnTo>
                        <a:pt x="778" y="425"/>
                      </a:lnTo>
                      <a:lnTo>
                        <a:pt x="778" y="426"/>
                      </a:lnTo>
                      <a:lnTo>
                        <a:pt x="777" y="426"/>
                      </a:lnTo>
                      <a:lnTo>
                        <a:pt x="778" y="427"/>
                      </a:lnTo>
                      <a:lnTo>
                        <a:pt x="777" y="427"/>
                      </a:lnTo>
                      <a:lnTo>
                        <a:pt x="777" y="428"/>
                      </a:lnTo>
                      <a:lnTo>
                        <a:pt x="778" y="430"/>
                      </a:lnTo>
                      <a:lnTo>
                        <a:pt x="779" y="429"/>
                      </a:lnTo>
                      <a:lnTo>
                        <a:pt x="780" y="429"/>
                      </a:lnTo>
                      <a:lnTo>
                        <a:pt x="780" y="430"/>
                      </a:lnTo>
                      <a:lnTo>
                        <a:pt x="781" y="430"/>
                      </a:lnTo>
                      <a:lnTo>
                        <a:pt x="782" y="430"/>
                      </a:lnTo>
                      <a:lnTo>
                        <a:pt x="781" y="430"/>
                      </a:lnTo>
                      <a:lnTo>
                        <a:pt x="780" y="430"/>
                      </a:lnTo>
                      <a:lnTo>
                        <a:pt x="780" y="431"/>
                      </a:lnTo>
                      <a:lnTo>
                        <a:pt x="779" y="430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7" y="431"/>
                      </a:lnTo>
                      <a:lnTo>
                        <a:pt x="776" y="432"/>
                      </a:lnTo>
                      <a:lnTo>
                        <a:pt x="776" y="433"/>
                      </a:lnTo>
                      <a:lnTo>
                        <a:pt x="775" y="434"/>
                      </a:lnTo>
                      <a:lnTo>
                        <a:pt x="775" y="435"/>
                      </a:lnTo>
                      <a:lnTo>
                        <a:pt x="775" y="436"/>
                      </a:lnTo>
                      <a:lnTo>
                        <a:pt x="774" y="436"/>
                      </a:lnTo>
                      <a:lnTo>
                        <a:pt x="774" y="435"/>
                      </a:lnTo>
                      <a:lnTo>
                        <a:pt x="775" y="435"/>
                      </a:lnTo>
                      <a:lnTo>
                        <a:pt x="775" y="434"/>
                      </a:lnTo>
                      <a:lnTo>
                        <a:pt x="774" y="433"/>
                      </a:lnTo>
                      <a:lnTo>
                        <a:pt x="773" y="433"/>
                      </a:lnTo>
                      <a:lnTo>
                        <a:pt x="772" y="433"/>
                      </a:lnTo>
                      <a:lnTo>
                        <a:pt x="771" y="434"/>
                      </a:lnTo>
                      <a:lnTo>
                        <a:pt x="772" y="434"/>
                      </a:lnTo>
                      <a:lnTo>
                        <a:pt x="772" y="435"/>
                      </a:lnTo>
                      <a:lnTo>
                        <a:pt x="772" y="436"/>
                      </a:lnTo>
                      <a:lnTo>
                        <a:pt x="771" y="436"/>
                      </a:lnTo>
                      <a:lnTo>
                        <a:pt x="771" y="435"/>
                      </a:lnTo>
                      <a:lnTo>
                        <a:pt x="770" y="435"/>
                      </a:lnTo>
                      <a:lnTo>
                        <a:pt x="770" y="434"/>
                      </a:lnTo>
                      <a:lnTo>
                        <a:pt x="769" y="435"/>
                      </a:lnTo>
                      <a:lnTo>
                        <a:pt x="769" y="434"/>
                      </a:lnTo>
                      <a:lnTo>
                        <a:pt x="770" y="434"/>
                      </a:lnTo>
                      <a:lnTo>
                        <a:pt x="769" y="434"/>
                      </a:lnTo>
                      <a:lnTo>
                        <a:pt x="769" y="433"/>
                      </a:lnTo>
                      <a:lnTo>
                        <a:pt x="768" y="433"/>
                      </a:lnTo>
                      <a:lnTo>
                        <a:pt x="767" y="433"/>
                      </a:lnTo>
                      <a:lnTo>
                        <a:pt x="767" y="432"/>
                      </a:lnTo>
                      <a:lnTo>
                        <a:pt x="766" y="433"/>
                      </a:lnTo>
                      <a:lnTo>
                        <a:pt x="766" y="434"/>
                      </a:lnTo>
                      <a:lnTo>
                        <a:pt x="767" y="435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8"/>
                      </a:lnTo>
                      <a:lnTo>
                        <a:pt x="766" y="438"/>
                      </a:lnTo>
                      <a:lnTo>
                        <a:pt x="766" y="437"/>
                      </a:lnTo>
                      <a:lnTo>
                        <a:pt x="765" y="438"/>
                      </a:lnTo>
                      <a:lnTo>
                        <a:pt x="765" y="437"/>
                      </a:lnTo>
                      <a:lnTo>
                        <a:pt x="764" y="437"/>
                      </a:lnTo>
                      <a:lnTo>
                        <a:pt x="764" y="436"/>
                      </a:lnTo>
                      <a:lnTo>
                        <a:pt x="764" y="435"/>
                      </a:lnTo>
                      <a:lnTo>
                        <a:pt x="763" y="435"/>
                      </a:lnTo>
                      <a:lnTo>
                        <a:pt x="762" y="435"/>
                      </a:lnTo>
                      <a:lnTo>
                        <a:pt x="762" y="436"/>
                      </a:lnTo>
                      <a:lnTo>
                        <a:pt x="761" y="436"/>
                      </a:lnTo>
                      <a:lnTo>
                        <a:pt x="760" y="437"/>
                      </a:lnTo>
                      <a:lnTo>
                        <a:pt x="760" y="438"/>
                      </a:lnTo>
                      <a:lnTo>
                        <a:pt x="761" y="438"/>
                      </a:lnTo>
                      <a:lnTo>
                        <a:pt x="761" y="439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2" y="441"/>
                      </a:lnTo>
                      <a:lnTo>
                        <a:pt x="762" y="442"/>
                      </a:lnTo>
                      <a:lnTo>
                        <a:pt x="761" y="441"/>
                      </a:lnTo>
                      <a:lnTo>
                        <a:pt x="761" y="442"/>
                      </a:lnTo>
                      <a:lnTo>
                        <a:pt x="761" y="441"/>
                      </a:lnTo>
                      <a:lnTo>
                        <a:pt x="760" y="442"/>
                      </a:lnTo>
                      <a:lnTo>
                        <a:pt x="760" y="441"/>
                      </a:lnTo>
                      <a:lnTo>
                        <a:pt x="759" y="441"/>
                      </a:lnTo>
                      <a:lnTo>
                        <a:pt x="759" y="442"/>
                      </a:lnTo>
                      <a:lnTo>
                        <a:pt x="758" y="442"/>
                      </a:lnTo>
                      <a:lnTo>
                        <a:pt x="757" y="442"/>
                      </a:lnTo>
                      <a:lnTo>
                        <a:pt x="756" y="443"/>
                      </a:lnTo>
                      <a:lnTo>
                        <a:pt x="757" y="442"/>
                      </a:lnTo>
                      <a:lnTo>
                        <a:pt x="756" y="442"/>
                      </a:lnTo>
                      <a:lnTo>
                        <a:pt x="756" y="441"/>
                      </a:lnTo>
                      <a:lnTo>
                        <a:pt x="755" y="442"/>
                      </a:lnTo>
                      <a:lnTo>
                        <a:pt x="755" y="441"/>
                      </a:lnTo>
                      <a:lnTo>
                        <a:pt x="755" y="440"/>
                      </a:lnTo>
                      <a:lnTo>
                        <a:pt x="754" y="440"/>
                      </a:lnTo>
                      <a:lnTo>
                        <a:pt x="753" y="440"/>
                      </a:lnTo>
                      <a:lnTo>
                        <a:pt x="752" y="440"/>
                      </a:lnTo>
                      <a:lnTo>
                        <a:pt x="751" y="440"/>
                      </a:lnTo>
                      <a:lnTo>
                        <a:pt x="750" y="441"/>
                      </a:lnTo>
                      <a:lnTo>
                        <a:pt x="749" y="442"/>
                      </a:lnTo>
                      <a:lnTo>
                        <a:pt x="748" y="444"/>
                      </a:lnTo>
                      <a:lnTo>
                        <a:pt x="747" y="445"/>
                      </a:lnTo>
                      <a:lnTo>
                        <a:pt x="746" y="445"/>
                      </a:lnTo>
                      <a:lnTo>
                        <a:pt x="745" y="445"/>
                      </a:lnTo>
                      <a:lnTo>
                        <a:pt x="745" y="444"/>
                      </a:lnTo>
                      <a:lnTo>
                        <a:pt x="744" y="445"/>
                      </a:lnTo>
                      <a:lnTo>
                        <a:pt x="743" y="445"/>
                      </a:lnTo>
                      <a:lnTo>
                        <a:pt x="743" y="444"/>
                      </a:lnTo>
                      <a:lnTo>
                        <a:pt x="742" y="444"/>
                      </a:lnTo>
                      <a:lnTo>
                        <a:pt x="741" y="446"/>
                      </a:lnTo>
                      <a:lnTo>
                        <a:pt x="740" y="447"/>
                      </a:lnTo>
                      <a:lnTo>
                        <a:pt x="740" y="448"/>
                      </a:lnTo>
                      <a:lnTo>
                        <a:pt x="739" y="449"/>
                      </a:lnTo>
                      <a:lnTo>
                        <a:pt x="739" y="450"/>
                      </a:lnTo>
                      <a:lnTo>
                        <a:pt x="739" y="451"/>
                      </a:lnTo>
                      <a:lnTo>
                        <a:pt x="739" y="453"/>
                      </a:lnTo>
                      <a:lnTo>
                        <a:pt x="740" y="453"/>
                      </a:lnTo>
                      <a:lnTo>
                        <a:pt x="740" y="454"/>
                      </a:lnTo>
                      <a:lnTo>
                        <a:pt x="740" y="455"/>
                      </a:lnTo>
                      <a:lnTo>
                        <a:pt x="741" y="455"/>
                      </a:lnTo>
                      <a:lnTo>
                        <a:pt x="742" y="455"/>
                      </a:lnTo>
                      <a:lnTo>
                        <a:pt x="742" y="456"/>
                      </a:lnTo>
                      <a:lnTo>
                        <a:pt x="741" y="457"/>
                      </a:lnTo>
                      <a:lnTo>
                        <a:pt x="741" y="458"/>
                      </a:lnTo>
                      <a:lnTo>
                        <a:pt x="740" y="458"/>
                      </a:lnTo>
                      <a:lnTo>
                        <a:pt x="741" y="458"/>
                      </a:lnTo>
                      <a:lnTo>
                        <a:pt x="741" y="459"/>
                      </a:lnTo>
                      <a:lnTo>
                        <a:pt x="741" y="460"/>
                      </a:lnTo>
                      <a:lnTo>
                        <a:pt x="742" y="461"/>
                      </a:lnTo>
                      <a:lnTo>
                        <a:pt x="741" y="461"/>
                      </a:lnTo>
                      <a:lnTo>
                        <a:pt x="742" y="462"/>
                      </a:lnTo>
                      <a:lnTo>
                        <a:pt x="741" y="462"/>
                      </a:lnTo>
                      <a:lnTo>
                        <a:pt x="741" y="463"/>
                      </a:lnTo>
                      <a:lnTo>
                        <a:pt x="741" y="464"/>
                      </a:lnTo>
                      <a:lnTo>
                        <a:pt x="740" y="464"/>
                      </a:lnTo>
                      <a:lnTo>
                        <a:pt x="740" y="465"/>
                      </a:lnTo>
                      <a:lnTo>
                        <a:pt x="739" y="465"/>
                      </a:lnTo>
                      <a:lnTo>
                        <a:pt x="739" y="466"/>
                      </a:lnTo>
                      <a:lnTo>
                        <a:pt x="738" y="466"/>
                      </a:lnTo>
                      <a:lnTo>
                        <a:pt x="737" y="465"/>
                      </a:lnTo>
                      <a:lnTo>
                        <a:pt x="737" y="466"/>
                      </a:lnTo>
                      <a:lnTo>
                        <a:pt x="736" y="466"/>
                      </a:lnTo>
                      <a:lnTo>
                        <a:pt x="736" y="465"/>
                      </a:lnTo>
                      <a:lnTo>
                        <a:pt x="735" y="464"/>
                      </a:lnTo>
                      <a:lnTo>
                        <a:pt x="734" y="464"/>
                      </a:lnTo>
                      <a:lnTo>
                        <a:pt x="734" y="465"/>
                      </a:lnTo>
                      <a:lnTo>
                        <a:pt x="733" y="465"/>
                      </a:lnTo>
                      <a:lnTo>
                        <a:pt x="732" y="465"/>
                      </a:lnTo>
                      <a:lnTo>
                        <a:pt x="732" y="466"/>
                      </a:lnTo>
                      <a:lnTo>
                        <a:pt x="731" y="466"/>
                      </a:lnTo>
                      <a:lnTo>
                        <a:pt x="730" y="466"/>
                      </a:lnTo>
                      <a:lnTo>
                        <a:pt x="730" y="465"/>
                      </a:lnTo>
                      <a:lnTo>
                        <a:pt x="729" y="465"/>
                      </a:lnTo>
                      <a:lnTo>
                        <a:pt x="728" y="465"/>
                      </a:lnTo>
                      <a:lnTo>
                        <a:pt x="727" y="465"/>
                      </a:lnTo>
                      <a:lnTo>
                        <a:pt x="728" y="464"/>
                      </a:lnTo>
                      <a:lnTo>
                        <a:pt x="728" y="463"/>
                      </a:lnTo>
                      <a:lnTo>
                        <a:pt x="727" y="463"/>
                      </a:lnTo>
                      <a:lnTo>
                        <a:pt x="726" y="463"/>
                      </a:lnTo>
                      <a:lnTo>
                        <a:pt x="726" y="462"/>
                      </a:lnTo>
                      <a:lnTo>
                        <a:pt x="726" y="461"/>
                      </a:lnTo>
                      <a:lnTo>
                        <a:pt x="723" y="461"/>
                      </a:lnTo>
                      <a:lnTo>
                        <a:pt x="722" y="461"/>
                      </a:lnTo>
                      <a:lnTo>
                        <a:pt x="721" y="461"/>
                      </a:lnTo>
                      <a:lnTo>
                        <a:pt x="720" y="461"/>
                      </a:lnTo>
                      <a:lnTo>
                        <a:pt x="719" y="461"/>
                      </a:lnTo>
                      <a:lnTo>
                        <a:pt x="719" y="460"/>
                      </a:lnTo>
                      <a:lnTo>
                        <a:pt x="720" y="460"/>
                      </a:lnTo>
                      <a:lnTo>
                        <a:pt x="719" y="459"/>
                      </a:lnTo>
                      <a:lnTo>
                        <a:pt x="718" y="459"/>
                      </a:lnTo>
                      <a:lnTo>
                        <a:pt x="718" y="458"/>
                      </a:lnTo>
                      <a:lnTo>
                        <a:pt x="717" y="459"/>
                      </a:lnTo>
                      <a:lnTo>
                        <a:pt x="717" y="458"/>
                      </a:lnTo>
                      <a:lnTo>
                        <a:pt x="716" y="458"/>
                      </a:lnTo>
                      <a:lnTo>
                        <a:pt x="716" y="459"/>
                      </a:lnTo>
                      <a:lnTo>
                        <a:pt x="715" y="459"/>
                      </a:lnTo>
                      <a:lnTo>
                        <a:pt x="716" y="458"/>
                      </a:lnTo>
                      <a:lnTo>
                        <a:pt x="715" y="458"/>
                      </a:lnTo>
                      <a:lnTo>
                        <a:pt x="714" y="458"/>
                      </a:lnTo>
                      <a:lnTo>
                        <a:pt x="713" y="458"/>
                      </a:lnTo>
                      <a:lnTo>
                        <a:pt x="712" y="457"/>
                      </a:lnTo>
                      <a:lnTo>
                        <a:pt x="712" y="458"/>
                      </a:lnTo>
                      <a:lnTo>
                        <a:pt x="712" y="457"/>
                      </a:lnTo>
                      <a:lnTo>
                        <a:pt x="711" y="457"/>
                      </a:lnTo>
                      <a:lnTo>
                        <a:pt x="710" y="457"/>
                      </a:lnTo>
                      <a:lnTo>
                        <a:pt x="709" y="457"/>
                      </a:lnTo>
                      <a:lnTo>
                        <a:pt x="708" y="456"/>
                      </a:lnTo>
                      <a:lnTo>
                        <a:pt x="707" y="457"/>
                      </a:lnTo>
                      <a:lnTo>
                        <a:pt x="706" y="456"/>
                      </a:lnTo>
                      <a:lnTo>
                        <a:pt x="707" y="456"/>
                      </a:lnTo>
                      <a:lnTo>
                        <a:pt x="706" y="456"/>
                      </a:lnTo>
                      <a:lnTo>
                        <a:pt x="705" y="456"/>
                      </a:lnTo>
                      <a:lnTo>
                        <a:pt x="704" y="456"/>
                      </a:lnTo>
                      <a:lnTo>
                        <a:pt x="703" y="456"/>
                      </a:lnTo>
                      <a:lnTo>
                        <a:pt x="702" y="456"/>
                      </a:lnTo>
                      <a:lnTo>
                        <a:pt x="703" y="456"/>
                      </a:lnTo>
                      <a:lnTo>
                        <a:pt x="703" y="455"/>
                      </a:lnTo>
                      <a:lnTo>
                        <a:pt x="702" y="455"/>
                      </a:lnTo>
                      <a:lnTo>
                        <a:pt x="701" y="455"/>
                      </a:lnTo>
                      <a:lnTo>
                        <a:pt x="699" y="455"/>
                      </a:lnTo>
                      <a:lnTo>
                        <a:pt x="696" y="455"/>
                      </a:lnTo>
                      <a:lnTo>
                        <a:pt x="695" y="455"/>
                      </a:lnTo>
                      <a:lnTo>
                        <a:pt x="694" y="455"/>
                      </a:lnTo>
                      <a:lnTo>
                        <a:pt x="693" y="455"/>
                      </a:lnTo>
                      <a:lnTo>
                        <a:pt x="688" y="456"/>
                      </a:lnTo>
                      <a:lnTo>
                        <a:pt x="685" y="457"/>
                      </a:lnTo>
                      <a:lnTo>
                        <a:pt x="684" y="457"/>
                      </a:lnTo>
                      <a:lnTo>
                        <a:pt x="684" y="458"/>
                      </a:lnTo>
                      <a:lnTo>
                        <a:pt x="683" y="458"/>
                      </a:lnTo>
                      <a:lnTo>
                        <a:pt x="681" y="458"/>
                      </a:lnTo>
                      <a:lnTo>
                        <a:pt x="680" y="458"/>
                      </a:lnTo>
                      <a:lnTo>
                        <a:pt x="679" y="459"/>
                      </a:lnTo>
                      <a:lnTo>
                        <a:pt x="679" y="460"/>
                      </a:lnTo>
                      <a:lnTo>
                        <a:pt x="679" y="461"/>
                      </a:lnTo>
                      <a:lnTo>
                        <a:pt x="678" y="461"/>
                      </a:lnTo>
                      <a:lnTo>
                        <a:pt x="678" y="460"/>
                      </a:lnTo>
                      <a:lnTo>
                        <a:pt x="679" y="460"/>
                      </a:lnTo>
                      <a:lnTo>
                        <a:pt x="678" y="459"/>
                      </a:lnTo>
                      <a:lnTo>
                        <a:pt x="677" y="459"/>
                      </a:lnTo>
                      <a:lnTo>
                        <a:pt x="676" y="459"/>
                      </a:lnTo>
                      <a:lnTo>
                        <a:pt x="674" y="459"/>
                      </a:lnTo>
                      <a:lnTo>
                        <a:pt x="671" y="461"/>
                      </a:lnTo>
                      <a:lnTo>
                        <a:pt x="670" y="462"/>
                      </a:lnTo>
                      <a:lnTo>
                        <a:pt x="670" y="463"/>
                      </a:lnTo>
                      <a:lnTo>
                        <a:pt x="669" y="463"/>
                      </a:lnTo>
                      <a:lnTo>
                        <a:pt x="670" y="463"/>
                      </a:lnTo>
                      <a:lnTo>
                        <a:pt x="671" y="463"/>
                      </a:lnTo>
                      <a:lnTo>
                        <a:pt x="670" y="463"/>
                      </a:lnTo>
                      <a:lnTo>
                        <a:pt x="669" y="464"/>
                      </a:lnTo>
                      <a:lnTo>
                        <a:pt x="669" y="465"/>
                      </a:lnTo>
                      <a:lnTo>
                        <a:pt x="669" y="466"/>
                      </a:lnTo>
                      <a:lnTo>
                        <a:pt x="668" y="466"/>
                      </a:lnTo>
                      <a:lnTo>
                        <a:pt x="668" y="467"/>
                      </a:lnTo>
                      <a:lnTo>
                        <a:pt x="668" y="468"/>
                      </a:lnTo>
                      <a:lnTo>
                        <a:pt x="667" y="468"/>
                      </a:lnTo>
                      <a:lnTo>
                        <a:pt x="666" y="468"/>
                      </a:lnTo>
                      <a:lnTo>
                        <a:pt x="666" y="469"/>
                      </a:lnTo>
                      <a:lnTo>
                        <a:pt x="665" y="469"/>
                      </a:lnTo>
                      <a:lnTo>
                        <a:pt x="664" y="470"/>
                      </a:lnTo>
                      <a:lnTo>
                        <a:pt x="665" y="471"/>
                      </a:lnTo>
                      <a:lnTo>
                        <a:pt x="666" y="471"/>
                      </a:lnTo>
                      <a:lnTo>
                        <a:pt x="666" y="472"/>
                      </a:lnTo>
                      <a:lnTo>
                        <a:pt x="665" y="472"/>
                      </a:lnTo>
                      <a:lnTo>
                        <a:pt x="665" y="473"/>
                      </a:lnTo>
                      <a:lnTo>
                        <a:pt x="664" y="473"/>
                      </a:lnTo>
                      <a:lnTo>
                        <a:pt x="664" y="474"/>
                      </a:lnTo>
                      <a:lnTo>
                        <a:pt x="663" y="475"/>
                      </a:lnTo>
                      <a:lnTo>
                        <a:pt x="664" y="475"/>
                      </a:lnTo>
                      <a:lnTo>
                        <a:pt x="663" y="475"/>
                      </a:lnTo>
                      <a:lnTo>
                        <a:pt x="663" y="476"/>
                      </a:lnTo>
                      <a:lnTo>
                        <a:pt x="664" y="476"/>
                      </a:lnTo>
                      <a:lnTo>
                        <a:pt x="664" y="477"/>
                      </a:lnTo>
                      <a:lnTo>
                        <a:pt x="663" y="476"/>
                      </a:lnTo>
                      <a:lnTo>
                        <a:pt x="662" y="477"/>
                      </a:lnTo>
                      <a:lnTo>
                        <a:pt x="661" y="477"/>
                      </a:lnTo>
                      <a:lnTo>
                        <a:pt x="662" y="477"/>
                      </a:lnTo>
                      <a:lnTo>
                        <a:pt x="662" y="476"/>
                      </a:lnTo>
                      <a:lnTo>
                        <a:pt x="661" y="476"/>
                      </a:lnTo>
                      <a:lnTo>
                        <a:pt x="660" y="476"/>
                      </a:lnTo>
                      <a:lnTo>
                        <a:pt x="658" y="476"/>
                      </a:lnTo>
                      <a:lnTo>
                        <a:pt x="657" y="476"/>
                      </a:lnTo>
                      <a:lnTo>
                        <a:pt x="657" y="477"/>
                      </a:lnTo>
                      <a:lnTo>
                        <a:pt x="656" y="477"/>
                      </a:lnTo>
                      <a:lnTo>
                        <a:pt x="655" y="477"/>
                      </a:lnTo>
                      <a:lnTo>
                        <a:pt x="655" y="478"/>
                      </a:lnTo>
                      <a:lnTo>
                        <a:pt x="656" y="478"/>
                      </a:lnTo>
                      <a:lnTo>
                        <a:pt x="655" y="478"/>
                      </a:lnTo>
                      <a:lnTo>
                        <a:pt x="655" y="479"/>
                      </a:lnTo>
                      <a:lnTo>
                        <a:pt x="654" y="479"/>
                      </a:lnTo>
                      <a:lnTo>
                        <a:pt x="654" y="480"/>
                      </a:lnTo>
                      <a:lnTo>
                        <a:pt x="654" y="481"/>
                      </a:lnTo>
                      <a:lnTo>
                        <a:pt x="653" y="481"/>
                      </a:lnTo>
                      <a:lnTo>
                        <a:pt x="653" y="480"/>
                      </a:lnTo>
                      <a:lnTo>
                        <a:pt x="654" y="480"/>
                      </a:lnTo>
                      <a:lnTo>
                        <a:pt x="653" y="480"/>
                      </a:lnTo>
                      <a:lnTo>
                        <a:pt x="654" y="479"/>
                      </a:lnTo>
                      <a:lnTo>
                        <a:pt x="653" y="479"/>
                      </a:lnTo>
                      <a:lnTo>
                        <a:pt x="653" y="478"/>
                      </a:lnTo>
                      <a:lnTo>
                        <a:pt x="652" y="478"/>
                      </a:lnTo>
                      <a:lnTo>
                        <a:pt x="651" y="479"/>
                      </a:lnTo>
                      <a:lnTo>
                        <a:pt x="651" y="478"/>
                      </a:lnTo>
                      <a:lnTo>
                        <a:pt x="650" y="478"/>
                      </a:lnTo>
                      <a:lnTo>
                        <a:pt x="650" y="479"/>
                      </a:lnTo>
                      <a:lnTo>
                        <a:pt x="650" y="478"/>
                      </a:lnTo>
                      <a:lnTo>
                        <a:pt x="650" y="477"/>
                      </a:lnTo>
                      <a:lnTo>
                        <a:pt x="650" y="476"/>
                      </a:lnTo>
                      <a:lnTo>
                        <a:pt x="651" y="476"/>
                      </a:lnTo>
                      <a:lnTo>
                        <a:pt x="652" y="476"/>
                      </a:lnTo>
                      <a:lnTo>
                        <a:pt x="652" y="475"/>
                      </a:lnTo>
                      <a:lnTo>
                        <a:pt x="651" y="474"/>
                      </a:lnTo>
                      <a:lnTo>
                        <a:pt x="650" y="473"/>
                      </a:lnTo>
                      <a:lnTo>
                        <a:pt x="649" y="473"/>
                      </a:lnTo>
                      <a:lnTo>
                        <a:pt x="648" y="473"/>
                      </a:lnTo>
                      <a:lnTo>
                        <a:pt x="647" y="473"/>
                      </a:lnTo>
                      <a:lnTo>
                        <a:pt x="646" y="473"/>
                      </a:lnTo>
                      <a:lnTo>
                        <a:pt x="646" y="474"/>
                      </a:lnTo>
                      <a:lnTo>
                        <a:pt x="646" y="473"/>
                      </a:lnTo>
                      <a:lnTo>
                        <a:pt x="645" y="472"/>
                      </a:lnTo>
                      <a:lnTo>
                        <a:pt x="645" y="473"/>
                      </a:lnTo>
                      <a:lnTo>
                        <a:pt x="644" y="473"/>
                      </a:lnTo>
                      <a:lnTo>
                        <a:pt x="645" y="473"/>
                      </a:lnTo>
                      <a:lnTo>
                        <a:pt x="645" y="474"/>
                      </a:lnTo>
                      <a:lnTo>
                        <a:pt x="645" y="475"/>
                      </a:lnTo>
                      <a:lnTo>
                        <a:pt x="644" y="475"/>
                      </a:lnTo>
                      <a:lnTo>
                        <a:pt x="644" y="476"/>
                      </a:lnTo>
                      <a:lnTo>
                        <a:pt x="643" y="477"/>
                      </a:lnTo>
                      <a:lnTo>
                        <a:pt x="644" y="477"/>
                      </a:lnTo>
                      <a:lnTo>
                        <a:pt x="644" y="478"/>
                      </a:lnTo>
                      <a:lnTo>
                        <a:pt x="644" y="477"/>
                      </a:lnTo>
                      <a:lnTo>
                        <a:pt x="643" y="478"/>
                      </a:lnTo>
                      <a:lnTo>
                        <a:pt x="642" y="479"/>
                      </a:lnTo>
                      <a:lnTo>
                        <a:pt x="642" y="478"/>
                      </a:lnTo>
                      <a:lnTo>
                        <a:pt x="642" y="477"/>
                      </a:lnTo>
                      <a:lnTo>
                        <a:pt x="641" y="477"/>
                      </a:lnTo>
                      <a:lnTo>
                        <a:pt x="640" y="477"/>
                      </a:lnTo>
                      <a:lnTo>
                        <a:pt x="636" y="478"/>
                      </a:lnTo>
                      <a:lnTo>
                        <a:pt x="633" y="479"/>
                      </a:lnTo>
                      <a:lnTo>
                        <a:pt x="631" y="479"/>
                      </a:lnTo>
                      <a:lnTo>
                        <a:pt x="625" y="482"/>
                      </a:lnTo>
                      <a:lnTo>
                        <a:pt x="622" y="483"/>
                      </a:lnTo>
                      <a:lnTo>
                        <a:pt x="619" y="484"/>
                      </a:lnTo>
                      <a:lnTo>
                        <a:pt x="617" y="485"/>
                      </a:lnTo>
                      <a:lnTo>
                        <a:pt x="615" y="486"/>
                      </a:lnTo>
                      <a:lnTo>
                        <a:pt x="611" y="488"/>
                      </a:lnTo>
                      <a:lnTo>
                        <a:pt x="610" y="489"/>
                      </a:lnTo>
                      <a:lnTo>
                        <a:pt x="608" y="490"/>
                      </a:lnTo>
                      <a:lnTo>
                        <a:pt x="606" y="491"/>
                      </a:lnTo>
                      <a:lnTo>
                        <a:pt x="603" y="492"/>
                      </a:lnTo>
                      <a:lnTo>
                        <a:pt x="603" y="493"/>
                      </a:lnTo>
                      <a:lnTo>
                        <a:pt x="602" y="493"/>
                      </a:lnTo>
                      <a:lnTo>
                        <a:pt x="602" y="494"/>
                      </a:lnTo>
                      <a:lnTo>
                        <a:pt x="601" y="494"/>
                      </a:lnTo>
                      <a:lnTo>
                        <a:pt x="598" y="495"/>
                      </a:lnTo>
                      <a:lnTo>
                        <a:pt x="596" y="496"/>
                      </a:lnTo>
                      <a:lnTo>
                        <a:pt x="594" y="497"/>
                      </a:lnTo>
                      <a:lnTo>
                        <a:pt x="593" y="498"/>
                      </a:lnTo>
                      <a:lnTo>
                        <a:pt x="590" y="499"/>
                      </a:lnTo>
                      <a:lnTo>
                        <a:pt x="588" y="501"/>
                      </a:lnTo>
                      <a:lnTo>
                        <a:pt x="585" y="503"/>
                      </a:lnTo>
                      <a:lnTo>
                        <a:pt x="583" y="504"/>
                      </a:lnTo>
                      <a:lnTo>
                        <a:pt x="582" y="505"/>
                      </a:lnTo>
                      <a:lnTo>
                        <a:pt x="582" y="506"/>
                      </a:lnTo>
                      <a:lnTo>
                        <a:pt x="581" y="506"/>
                      </a:lnTo>
                      <a:lnTo>
                        <a:pt x="581" y="507"/>
                      </a:lnTo>
                      <a:lnTo>
                        <a:pt x="581" y="508"/>
                      </a:lnTo>
                      <a:lnTo>
                        <a:pt x="581" y="509"/>
                      </a:lnTo>
                      <a:lnTo>
                        <a:pt x="580" y="509"/>
                      </a:lnTo>
                      <a:lnTo>
                        <a:pt x="580" y="510"/>
                      </a:lnTo>
                      <a:lnTo>
                        <a:pt x="580" y="511"/>
                      </a:lnTo>
                      <a:lnTo>
                        <a:pt x="579" y="511"/>
                      </a:lnTo>
                      <a:lnTo>
                        <a:pt x="579" y="512"/>
                      </a:lnTo>
                      <a:lnTo>
                        <a:pt x="579" y="513"/>
                      </a:lnTo>
                      <a:lnTo>
                        <a:pt x="579" y="514"/>
                      </a:lnTo>
                      <a:lnTo>
                        <a:pt x="580" y="514"/>
                      </a:lnTo>
                      <a:lnTo>
                        <a:pt x="579" y="514"/>
                      </a:lnTo>
                      <a:lnTo>
                        <a:pt x="580" y="515"/>
                      </a:lnTo>
                      <a:lnTo>
                        <a:pt x="579" y="515"/>
                      </a:lnTo>
                      <a:lnTo>
                        <a:pt x="578" y="515"/>
                      </a:lnTo>
                      <a:lnTo>
                        <a:pt x="578" y="516"/>
                      </a:lnTo>
                      <a:lnTo>
                        <a:pt x="577" y="516"/>
                      </a:lnTo>
                      <a:lnTo>
                        <a:pt x="576" y="516"/>
                      </a:lnTo>
                      <a:lnTo>
                        <a:pt x="576" y="517"/>
                      </a:lnTo>
                      <a:lnTo>
                        <a:pt x="575" y="517"/>
                      </a:lnTo>
                      <a:lnTo>
                        <a:pt x="574" y="517"/>
                      </a:lnTo>
                      <a:lnTo>
                        <a:pt x="573" y="518"/>
                      </a:lnTo>
                      <a:lnTo>
                        <a:pt x="572" y="518"/>
                      </a:lnTo>
                      <a:lnTo>
                        <a:pt x="572" y="519"/>
                      </a:lnTo>
                      <a:lnTo>
                        <a:pt x="569" y="520"/>
                      </a:lnTo>
                      <a:lnTo>
                        <a:pt x="567" y="521"/>
                      </a:lnTo>
                      <a:lnTo>
                        <a:pt x="565" y="522"/>
                      </a:lnTo>
                      <a:lnTo>
                        <a:pt x="565" y="523"/>
                      </a:lnTo>
                      <a:lnTo>
                        <a:pt x="563" y="524"/>
                      </a:lnTo>
                      <a:lnTo>
                        <a:pt x="562" y="525"/>
                      </a:lnTo>
                      <a:lnTo>
                        <a:pt x="562" y="526"/>
                      </a:lnTo>
                      <a:lnTo>
                        <a:pt x="561" y="526"/>
                      </a:lnTo>
                      <a:lnTo>
                        <a:pt x="560" y="526"/>
                      </a:lnTo>
                      <a:lnTo>
                        <a:pt x="559" y="527"/>
                      </a:lnTo>
                      <a:lnTo>
                        <a:pt x="558" y="528"/>
                      </a:lnTo>
                      <a:lnTo>
                        <a:pt x="558" y="529"/>
                      </a:lnTo>
                      <a:lnTo>
                        <a:pt x="557" y="530"/>
                      </a:lnTo>
                      <a:lnTo>
                        <a:pt x="557" y="529"/>
                      </a:lnTo>
                      <a:lnTo>
                        <a:pt x="556" y="530"/>
                      </a:lnTo>
                      <a:lnTo>
                        <a:pt x="555" y="530"/>
                      </a:lnTo>
                      <a:lnTo>
                        <a:pt x="554" y="530"/>
                      </a:lnTo>
                      <a:lnTo>
                        <a:pt x="554" y="531"/>
                      </a:lnTo>
                      <a:lnTo>
                        <a:pt x="552" y="531"/>
                      </a:lnTo>
                      <a:lnTo>
                        <a:pt x="551" y="532"/>
                      </a:lnTo>
                      <a:lnTo>
                        <a:pt x="551" y="533"/>
                      </a:lnTo>
                      <a:lnTo>
                        <a:pt x="547" y="534"/>
                      </a:lnTo>
                      <a:lnTo>
                        <a:pt x="544" y="536"/>
                      </a:lnTo>
                      <a:lnTo>
                        <a:pt x="541" y="538"/>
                      </a:lnTo>
                      <a:lnTo>
                        <a:pt x="540" y="538"/>
                      </a:lnTo>
                      <a:lnTo>
                        <a:pt x="538" y="540"/>
                      </a:lnTo>
                      <a:lnTo>
                        <a:pt x="537" y="540"/>
                      </a:lnTo>
                      <a:lnTo>
                        <a:pt x="536" y="541"/>
                      </a:lnTo>
                      <a:lnTo>
                        <a:pt x="534" y="542"/>
                      </a:lnTo>
                      <a:lnTo>
                        <a:pt x="531" y="543"/>
                      </a:lnTo>
                      <a:lnTo>
                        <a:pt x="527" y="545"/>
                      </a:lnTo>
                      <a:lnTo>
                        <a:pt x="525" y="546"/>
                      </a:lnTo>
                      <a:lnTo>
                        <a:pt x="524" y="547"/>
                      </a:lnTo>
                      <a:lnTo>
                        <a:pt x="523" y="547"/>
                      </a:lnTo>
                      <a:lnTo>
                        <a:pt x="522" y="548"/>
                      </a:lnTo>
                      <a:lnTo>
                        <a:pt x="518" y="550"/>
                      </a:lnTo>
                      <a:lnTo>
                        <a:pt x="517" y="551"/>
                      </a:lnTo>
                      <a:lnTo>
                        <a:pt x="516" y="551"/>
                      </a:lnTo>
                      <a:lnTo>
                        <a:pt x="514" y="552"/>
                      </a:lnTo>
                      <a:lnTo>
                        <a:pt x="512" y="554"/>
                      </a:lnTo>
                      <a:lnTo>
                        <a:pt x="511" y="555"/>
                      </a:lnTo>
                      <a:lnTo>
                        <a:pt x="510" y="556"/>
                      </a:lnTo>
                      <a:lnTo>
                        <a:pt x="509" y="557"/>
                      </a:lnTo>
                      <a:lnTo>
                        <a:pt x="504" y="560"/>
                      </a:lnTo>
                      <a:lnTo>
                        <a:pt x="502" y="562"/>
                      </a:lnTo>
                      <a:lnTo>
                        <a:pt x="498" y="565"/>
                      </a:lnTo>
                      <a:lnTo>
                        <a:pt x="495" y="568"/>
                      </a:lnTo>
                      <a:lnTo>
                        <a:pt x="492" y="571"/>
                      </a:lnTo>
                      <a:lnTo>
                        <a:pt x="491" y="572"/>
                      </a:lnTo>
                      <a:lnTo>
                        <a:pt x="490" y="573"/>
                      </a:lnTo>
                      <a:lnTo>
                        <a:pt x="490" y="574"/>
                      </a:lnTo>
                      <a:lnTo>
                        <a:pt x="490" y="575"/>
                      </a:lnTo>
                      <a:lnTo>
                        <a:pt x="490" y="576"/>
                      </a:lnTo>
                      <a:lnTo>
                        <a:pt x="489" y="576"/>
                      </a:lnTo>
                      <a:lnTo>
                        <a:pt x="488" y="576"/>
                      </a:lnTo>
                      <a:lnTo>
                        <a:pt x="488" y="577"/>
                      </a:lnTo>
                      <a:lnTo>
                        <a:pt x="488" y="578"/>
                      </a:lnTo>
                      <a:lnTo>
                        <a:pt x="489" y="579"/>
                      </a:lnTo>
                      <a:lnTo>
                        <a:pt x="489" y="580"/>
                      </a:lnTo>
                      <a:lnTo>
                        <a:pt x="488" y="580"/>
                      </a:lnTo>
                      <a:lnTo>
                        <a:pt x="488" y="581"/>
                      </a:lnTo>
                      <a:lnTo>
                        <a:pt x="489" y="581"/>
                      </a:lnTo>
                      <a:lnTo>
                        <a:pt x="489" y="582"/>
                      </a:lnTo>
                      <a:lnTo>
                        <a:pt x="488" y="582"/>
                      </a:lnTo>
                      <a:lnTo>
                        <a:pt x="487" y="582"/>
                      </a:lnTo>
                      <a:lnTo>
                        <a:pt x="487" y="583"/>
                      </a:lnTo>
                      <a:lnTo>
                        <a:pt x="487" y="584"/>
                      </a:lnTo>
                      <a:lnTo>
                        <a:pt x="486" y="584"/>
                      </a:lnTo>
                      <a:lnTo>
                        <a:pt x="486" y="585"/>
                      </a:lnTo>
                      <a:lnTo>
                        <a:pt x="486" y="586"/>
                      </a:lnTo>
                      <a:lnTo>
                        <a:pt x="486" y="587"/>
                      </a:lnTo>
                      <a:lnTo>
                        <a:pt x="487" y="587"/>
                      </a:lnTo>
                      <a:lnTo>
                        <a:pt x="487" y="588"/>
                      </a:lnTo>
                      <a:lnTo>
                        <a:pt x="486" y="587"/>
                      </a:lnTo>
                      <a:lnTo>
                        <a:pt x="485" y="587"/>
                      </a:lnTo>
                      <a:lnTo>
                        <a:pt x="484" y="587"/>
                      </a:lnTo>
                      <a:lnTo>
                        <a:pt x="483" y="588"/>
                      </a:lnTo>
                      <a:lnTo>
                        <a:pt x="482" y="589"/>
                      </a:lnTo>
                      <a:lnTo>
                        <a:pt x="480" y="590"/>
                      </a:lnTo>
                      <a:lnTo>
                        <a:pt x="480" y="591"/>
                      </a:lnTo>
                      <a:lnTo>
                        <a:pt x="478" y="592"/>
                      </a:lnTo>
                      <a:lnTo>
                        <a:pt x="478" y="593"/>
                      </a:lnTo>
                      <a:lnTo>
                        <a:pt x="477" y="593"/>
                      </a:lnTo>
                      <a:lnTo>
                        <a:pt x="474" y="595"/>
                      </a:lnTo>
                      <a:lnTo>
                        <a:pt x="473" y="596"/>
                      </a:lnTo>
                      <a:lnTo>
                        <a:pt x="472" y="597"/>
                      </a:lnTo>
                      <a:lnTo>
                        <a:pt x="469" y="600"/>
                      </a:lnTo>
                      <a:lnTo>
                        <a:pt x="467" y="602"/>
                      </a:lnTo>
                      <a:lnTo>
                        <a:pt x="467" y="601"/>
                      </a:lnTo>
                      <a:lnTo>
                        <a:pt x="467" y="600"/>
                      </a:lnTo>
                      <a:lnTo>
                        <a:pt x="468" y="599"/>
                      </a:lnTo>
                      <a:lnTo>
                        <a:pt x="470" y="598"/>
                      </a:lnTo>
                      <a:lnTo>
                        <a:pt x="472" y="597"/>
                      </a:lnTo>
                      <a:lnTo>
                        <a:pt x="472" y="595"/>
                      </a:lnTo>
                      <a:lnTo>
                        <a:pt x="474" y="594"/>
                      </a:lnTo>
                      <a:lnTo>
                        <a:pt x="475" y="594"/>
                      </a:lnTo>
                      <a:lnTo>
                        <a:pt x="475" y="593"/>
                      </a:lnTo>
                      <a:lnTo>
                        <a:pt x="475" y="592"/>
                      </a:lnTo>
                      <a:lnTo>
                        <a:pt x="474" y="592"/>
                      </a:lnTo>
                      <a:lnTo>
                        <a:pt x="473" y="592"/>
                      </a:lnTo>
                      <a:lnTo>
                        <a:pt x="473" y="593"/>
                      </a:lnTo>
                      <a:lnTo>
                        <a:pt x="472" y="593"/>
                      </a:lnTo>
                      <a:lnTo>
                        <a:pt x="472" y="592"/>
                      </a:lnTo>
                      <a:lnTo>
                        <a:pt x="472" y="593"/>
                      </a:lnTo>
                      <a:lnTo>
                        <a:pt x="472" y="594"/>
                      </a:lnTo>
                      <a:lnTo>
                        <a:pt x="471" y="594"/>
                      </a:lnTo>
                      <a:lnTo>
                        <a:pt x="470" y="594"/>
                      </a:lnTo>
                      <a:lnTo>
                        <a:pt x="469" y="595"/>
                      </a:lnTo>
                      <a:lnTo>
                        <a:pt x="469" y="594"/>
                      </a:lnTo>
                      <a:lnTo>
                        <a:pt x="468" y="594"/>
                      </a:lnTo>
                      <a:lnTo>
                        <a:pt x="467" y="594"/>
                      </a:lnTo>
                      <a:lnTo>
                        <a:pt x="467" y="595"/>
                      </a:lnTo>
                      <a:lnTo>
                        <a:pt x="466" y="595"/>
                      </a:lnTo>
                      <a:lnTo>
                        <a:pt x="466" y="594"/>
                      </a:lnTo>
                      <a:lnTo>
                        <a:pt x="465" y="594"/>
                      </a:lnTo>
                      <a:lnTo>
                        <a:pt x="465" y="593"/>
                      </a:lnTo>
                      <a:lnTo>
                        <a:pt x="464" y="593"/>
                      </a:lnTo>
                      <a:lnTo>
                        <a:pt x="463" y="592"/>
                      </a:lnTo>
                      <a:lnTo>
                        <a:pt x="462" y="591"/>
                      </a:lnTo>
                      <a:lnTo>
                        <a:pt x="462" y="590"/>
                      </a:lnTo>
                      <a:lnTo>
                        <a:pt x="461" y="590"/>
                      </a:lnTo>
                      <a:lnTo>
                        <a:pt x="460" y="590"/>
                      </a:lnTo>
                      <a:lnTo>
                        <a:pt x="460" y="589"/>
                      </a:lnTo>
                      <a:lnTo>
                        <a:pt x="459" y="589"/>
                      </a:lnTo>
                      <a:lnTo>
                        <a:pt x="459" y="588"/>
                      </a:lnTo>
                      <a:lnTo>
                        <a:pt x="460" y="588"/>
                      </a:lnTo>
                      <a:lnTo>
                        <a:pt x="461" y="587"/>
                      </a:lnTo>
                      <a:lnTo>
                        <a:pt x="461" y="586"/>
                      </a:lnTo>
                      <a:lnTo>
                        <a:pt x="462" y="586"/>
                      </a:lnTo>
                      <a:lnTo>
                        <a:pt x="462" y="585"/>
                      </a:lnTo>
                      <a:lnTo>
                        <a:pt x="462" y="584"/>
                      </a:lnTo>
                      <a:lnTo>
                        <a:pt x="463" y="584"/>
                      </a:lnTo>
                      <a:lnTo>
                        <a:pt x="463" y="583"/>
                      </a:lnTo>
                      <a:lnTo>
                        <a:pt x="463" y="584"/>
                      </a:lnTo>
                      <a:lnTo>
                        <a:pt x="462" y="583"/>
                      </a:lnTo>
                      <a:lnTo>
                        <a:pt x="461" y="582"/>
                      </a:lnTo>
                      <a:lnTo>
                        <a:pt x="460" y="581"/>
                      </a:lnTo>
                      <a:lnTo>
                        <a:pt x="460" y="580"/>
                      </a:lnTo>
                      <a:lnTo>
                        <a:pt x="460" y="579"/>
                      </a:lnTo>
                      <a:lnTo>
                        <a:pt x="459" y="578"/>
                      </a:lnTo>
                      <a:lnTo>
                        <a:pt x="459" y="577"/>
                      </a:lnTo>
                      <a:lnTo>
                        <a:pt x="458" y="577"/>
                      </a:lnTo>
                      <a:lnTo>
                        <a:pt x="458" y="576"/>
                      </a:lnTo>
                      <a:lnTo>
                        <a:pt x="459" y="576"/>
                      </a:lnTo>
                      <a:lnTo>
                        <a:pt x="458" y="576"/>
                      </a:lnTo>
                      <a:lnTo>
                        <a:pt x="458" y="575"/>
                      </a:lnTo>
                      <a:lnTo>
                        <a:pt x="459" y="575"/>
                      </a:lnTo>
                      <a:lnTo>
                        <a:pt x="459" y="574"/>
                      </a:lnTo>
                      <a:lnTo>
                        <a:pt x="458" y="573"/>
                      </a:lnTo>
                      <a:lnTo>
                        <a:pt x="458" y="572"/>
                      </a:lnTo>
                      <a:lnTo>
                        <a:pt x="459" y="572"/>
                      </a:lnTo>
                      <a:lnTo>
                        <a:pt x="459" y="571"/>
                      </a:lnTo>
                      <a:lnTo>
                        <a:pt x="458" y="570"/>
                      </a:lnTo>
                      <a:lnTo>
                        <a:pt x="457" y="570"/>
                      </a:lnTo>
                      <a:lnTo>
                        <a:pt x="457" y="569"/>
                      </a:lnTo>
                      <a:lnTo>
                        <a:pt x="458" y="569"/>
                      </a:lnTo>
                      <a:lnTo>
                        <a:pt x="458" y="568"/>
                      </a:lnTo>
                      <a:lnTo>
                        <a:pt x="457" y="569"/>
                      </a:lnTo>
                      <a:lnTo>
                        <a:pt x="457" y="568"/>
                      </a:lnTo>
                      <a:lnTo>
                        <a:pt x="457" y="567"/>
                      </a:lnTo>
                      <a:lnTo>
                        <a:pt x="457" y="566"/>
                      </a:lnTo>
                      <a:lnTo>
                        <a:pt x="456" y="566"/>
                      </a:lnTo>
                      <a:lnTo>
                        <a:pt x="456" y="565"/>
                      </a:lnTo>
                      <a:lnTo>
                        <a:pt x="455" y="565"/>
                      </a:lnTo>
                      <a:lnTo>
                        <a:pt x="455" y="566"/>
                      </a:lnTo>
                      <a:lnTo>
                        <a:pt x="455" y="567"/>
                      </a:lnTo>
                      <a:lnTo>
                        <a:pt x="454" y="567"/>
                      </a:lnTo>
                      <a:lnTo>
                        <a:pt x="454" y="566"/>
                      </a:lnTo>
                      <a:lnTo>
                        <a:pt x="454" y="567"/>
                      </a:lnTo>
                      <a:lnTo>
                        <a:pt x="453" y="568"/>
                      </a:lnTo>
                      <a:lnTo>
                        <a:pt x="453" y="569"/>
                      </a:lnTo>
                      <a:lnTo>
                        <a:pt x="453" y="570"/>
                      </a:lnTo>
                      <a:lnTo>
                        <a:pt x="452" y="571"/>
                      </a:lnTo>
                      <a:lnTo>
                        <a:pt x="451" y="571"/>
                      </a:lnTo>
                      <a:lnTo>
                        <a:pt x="451" y="570"/>
                      </a:lnTo>
                      <a:lnTo>
                        <a:pt x="451" y="571"/>
                      </a:lnTo>
                      <a:lnTo>
                        <a:pt x="450" y="571"/>
                      </a:lnTo>
                      <a:lnTo>
                        <a:pt x="450" y="572"/>
                      </a:lnTo>
                      <a:lnTo>
                        <a:pt x="449" y="572"/>
                      </a:lnTo>
                      <a:lnTo>
                        <a:pt x="448" y="573"/>
                      </a:lnTo>
                      <a:lnTo>
                        <a:pt x="448" y="572"/>
                      </a:lnTo>
                      <a:lnTo>
                        <a:pt x="448" y="571"/>
                      </a:lnTo>
                      <a:lnTo>
                        <a:pt x="447" y="571"/>
                      </a:lnTo>
                      <a:lnTo>
                        <a:pt x="446" y="571"/>
                      </a:lnTo>
                      <a:lnTo>
                        <a:pt x="446" y="570"/>
                      </a:lnTo>
                      <a:lnTo>
                        <a:pt x="446" y="571"/>
                      </a:lnTo>
                      <a:lnTo>
                        <a:pt x="445" y="571"/>
                      </a:lnTo>
                      <a:lnTo>
                        <a:pt x="445" y="570"/>
                      </a:lnTo>
                      <a:lnTo>
                        <a:pt x="446" y="570"/>
                      </a:lnTo>
                      <a:lnTo>
                        <a:pt x="445" y="569"/>
                      </a:lnTo>
                      <a:lnTo>
                        <a:pt x="445" y="568"/>
                      </a:lnTo>
                      <a:lnTo>
                        <a:pt x="444" y="568"/>
                      </a:lnTo>
                      <a:lnTo>
                        <a:pt x="444" y="567"/>
                      </a:lnTo>
                      <a:lnTo>
                        <a:pt x="443" y="567"/>
                      </a:lnTo>
                      <a:lnTo>
                        <a:pt x="443" y="566"/>
                      </a:lnTo>
                      <a:lnTo>
                        <a:pt x="442" y="565"/>
                      </a:lnTo>
                      <a:lnTo>
                        <a:pt x="441" y="565"/>
                      </a:lnTo>
                      <a:lnTo>
                        <a:pt x="441" y="564"/>
                      </a:lnTo>
                      <a:lnTo>
                        <a:pt x="440" y="564"/>
                      </a:lnTo>
                      <a:lnTo>
                        <a:pt x="440" y="565"/>
                      </a:lnTo>
                      <a:lnTo>
                        <a:pt x="439" y="565"/>
                      </a:lnTo>
                      <a:lnTo>
                        <a:pt x="438" y="565"/>
                      </a:lnTo>
                      <a:lnTo>
                        <a:pt x="437" y="566"/>
                      </a:lnTo>
                      <a:lnTo>
                        <a:pt x="436" y="566"/>
                      </a:lnTo>
                      <a:lnTo>
                        <a:pt x="435" y="566"/>
                      </a:lnTo>
                      <a:lnTo>
                        <a:pt x="435" y="567"/>
                      </a:lnTo>
                      <a:lnTo>
                        <a:pt x="434" y="567"/>
                      </a:lnTo>
                      <a:lnTo>
                        <a:pt x="434" y="568"/>
                      </a:lnTo>
                      <a:lnTo>
                        <a:pt x="433" y="569"/>
                      </a:lnTo>
                      <a:lnTo>
                        <a:pt x="433" y="570"/>
                      </a:lnTo>
                      <a:lnTo>
                        <a:pt x="432" y="570"/>
                      </a:lnTo>
                      <a:lnTo>
                        <a:pt x="432" y="571"/>
                      </a:lnTo>
                      <a:lnTo>
                        <a:pt x="433" y="571"/>
                      </a:lnTo>
                      <a:lnTo>
                        <a:pt x="432" y="571"/>
                      </a:lnTo>
                      <a:lnTo>
                        <a:pt x="432" y="572"/>
                      </a:lnTo>
                      <a:lnTo>
                        <a:pt x="431" y="572"/>
                      </a:lnTo>
                      <a:lnTo>
                        <a:pt x="430" y="573"/>
                      </a:lnTo>
                      <a:lnTo>
                        <a:pt x="430" y="574"/>
                      </a:lnTo>
                      <a:lnTo>
                        <a:pt x="430" y="575"/>
                      </a:lnTo>
                      <a:lnTo>
                        <a:pt x="429" y="575"/>
                      </a:lnTo>
                      <a:lnTo>
                        <a:pt x="428" y="576"/>
                      </a:lnTo>
                      <a:lnTo>
                        <a:pt x="427" y="576"/>
                      </a:lnTo>
                      <a:lnTo>
                        <a:pt x="425" y="574"/>
                      </a:lnTo>
                      <a:lnTo>
                        <a:pt x="425" y="573"/>
                      </a:lnTo>
                      <a:lnTo>
                        <a:pt x="425" y="572"/>
                      </a:lnTo>
                      <a:lnTo>
                        <a:pt x="425" y="571"/>
                      </a:lnTo>
                      <a:lnTo>
                        <a:pt x="424" y="571"/>
                      </a:lnTo>
                      <a:lnTo>
                        <a:pt x="424" y="570"/>
                      </a:lnTo>
                      <a:lnTo>
                        <a:pt x="423" y="571"/>
                      </a:lnTo>
                      <a:lnTo>
                        <a:pt x="423" y="570"/>
                      </a:lnTo>
                      <a:lnTo>
                        <a:pt x="423" y="569"/>
                      </a:lnTo>
                      <a:lnTo>
                        <a:pt x="423" y="568"/>
                      </a:lnTo>
                      <a:lnTo>
                        <a:pt x="423" y="567"/>
                      </a:lnTo>
                      <a:lnTo>
                        <a:pt x="422" y="567"/>
                      </a:lnTo>
                      <a:lnTo>
                        <a:pt x="422" y="566"/>
                      </a:lnTo>
                      <a:lnTo>
                        <a:pt x="422" y="565"/>
                      </a:lnTo>
                      <a:lnTo>
                        <a:pt x="422" y="564"/>
                      </a:lnTo>
                      <a:lnTo>
                        <a:pt x="423" y="565"/>
                      </a:lnTo>
                      <a:lnTo>
                        <a:pt x="423" y="564"/>
                      </a:lnTo>
                      <a:lnTo>
                        <a:pt x="424" y="564"/>
                      </a:lnTo>
                      <a:lnTo>
                        <a:pt x="424" y="563"/>
                      </a:lnTo>
                      <a:lnTo>
                        <a:pt x="425" y="563"/>
                      </a:lnTo>
                      <a:lnTo>
                        <a:pt x="425" y="562"/>
                      </a:lnTo>
                      <a:lnTo>
                        <a:pt x="425" y="561"/>
                      </a:lnTo>
                      <a:lnTo>
                        <a:pt x="425" y="560"/>
                      </a:lnTo>
                      <a:lnTo>
                        <a:pt x="426" y="560"/>
                      </a:lnTo>
                      <a:lnTo>
                        <a:pt x="425" y="559"/>
                      </a:lnTo>
                      <a:lnTo>
                        <a:pt x="426" y="559"/>
                      </a:lnTo>
                      <a:lnTo>
                        <a:pt x="426" y="558"/>
                      </a:lnTo>
                      <a:lnTo>
                        <a:pt x="425" y="558"/>
                      </a:lnTo>
                      <a:lnTo>
                        <a:pt x="425" y="557"/>
                      </a:lnTo>
                      <a:lnTo>
                        <a:pt x="426" y="557"/>
                      </a:lnTo>
                      <a:lnTo>
                        <a:pt x="426" y="556"/>
                      </a:lnTo>
                      <a:lnTo>
                        <a:pt x="426" y="555"/>
                      </a:lnTo>
                      <a:lnTo>
                        <a:pt x="425" y="555"/>
                      </a:lnTo>
                      <a:lnTo>
                        <a:pt x="425" y="554"/>
                      </a:lnTo>
                      <a:lnTo>
                        <a:pt x="426" y="554"/>
                      </a:lnTo>
                      <a:lnTo>
                        <a:pt x="426" y="555"/>
                      </a:lnTo>
                      <a:lnTo>
                        <a:pt x="427" y="555"/>
                      </a:lnTo>
                      <a:lnTo>
                        <a:pt x="427" y="554"/>
                      </a:lnTo>
                      <a:lnTo>
                        <a:pt x="427" y="553"/>
                      </a:lnTo>
                      <a:lnTo>
                        <a:pt x="428" y="553"/>
                      </a:lnTo>
                      <a:lnTo>
                        <a:pt x="428" y="552"/>
                      </a:lnTo>
                      <a:lnTo>
                        <a:pt x="428" y="551"/>
                      </a:lnTo>
                      <a:lnTo>
                        <a:pt x="426" y="551"/>
                      </a:lnTo>
                      <a:lnTo>
                        <a:pt x="426" y="550"/>
                      </a:lnTo>
                      <a:lnTo>
                        <a:pt x="426" y="549"/>
                      </a:lnTo>
                      <a:lnTo>
                        <a:pt x="426" y="548"/>
                      </a:lnTo>
                      <a:lnTo>
                        <a:pt x="427" y="548"/>
                      </a:lnTo>
                      <a:lnTo>
                        <a:pt x="427" y="547"/>
                      </a:lnTo>
                      <a:lnTo>
                        <a:pt x="428" y="547"/>
                      </a:lnTo>
                      <a:lnTo>
                        <a:pt x="427" y="546"/>
                      </a:lnTo>
                      <a:lnTo>
                        <a:pt x="428" y="545"/>
                      </a:lnTo>
                      <a:lnTo>
                        <a:pt x="429" y="544"/>
                      </a:lnTo>
                      <a:lnTo>
                        <a:pt x="430" y="543"/>
                      </a:lnTo>
                      <a:lnTo>
                        <a:pt x="431" y="542"/>
                      </a:lnTo>
                      <a:lnTo>
                        <a:pt x="432" y="542"/>
                      </a:lnTo>
                      <a:lnTo>
                        <a:pt x="432" y="541"/>
                      </a:lnTo>
                      <a:lnTo>
                        <a:pt x="433" y="541"/>
                      </a:lnTo>
                      <a:lnTo>
                        <a:pt x="433" y="540"/>
                      </a:lnTo>
                      <a:lnTo>
                        <a:pt x="433" y="539"/>
                      </a:lnTo>
                      <a:lnTo>
                        <a:pt x="433" y="538"/>
                      </a:lnTo>
                      <a:lnTo>
                        <a:pt x="434" y="538"/>
                      </a:lnTo>
                      <a:lnTo>
                        <a:pt x="433" y="538"/>
                      </a:lnTo>
                      <a:lnTo>
                        <a:pt x="433" y="537"/>
                      </a:lnTo>
                      <a:lnTo>
                        <a:pt x="433" y="538"/>
                      </a:lnTo>
                      <a:lnTo>
                        <a:pt x="432" y="537"/>
                      </a:lnTo>
                      <a:lnTo>
                        <a:pt x="431" y="538"/>
                      </a:lnTo>
                      <a:lnTo>
                        <a:pt x="431" y="537"/>
                      </a:lnTo>
                      <a:lnTo>
                        <a:pt x="430" y="536"/>
                      </a:lnTo>
                      <a:lnTo>
                        <a:pt x="430" y="535"/>
                      </a:lnTo>
                      <a:lnTo>
                        <a:pt x="429" y="535"/>
                      </a:lnTo>
                      <a:lnTo>
                        <a:pt x="429" y="534"/>
                      </a:lnTo>
                      <a:lnTo>
                        <a:pt x="428" y="535"/>
                      </a:lnTo>
                      <a:lnTo>
                        <a:pt x="428" y="534"/>
                      </a:lnTo>
                      <a:lnTo>
                        <a:pt x="427" y="533"/>
                      </a:lnTo>
                      <a:lnTo>
                        <a:pt x="428" y="533"/>
                      </a:lnTo>
                      <a:lnTo>
                        <a:pt x="427" y="533"/>
                      </a:lnTo>
                      <a:lnTo>
                        <a:pt x="427" y="532"/>
                      </a:lnTo>
                      <a:lnTo>
                        <a:pt x="426" y="532"/>
                      </a:lnTo>
                      <a:lnTo>
                        <a:pt x="426" y="530"/>
                      </a:lnTo>
                      <a:lnTo>
                        <a:pt x="426" y="531"/>
                      </a:lnTo>
                      <a:lnTo>
                        <a:pt x="425" y="531"/>
                      </a:lnTo>
                      <a:lnTo>
                        <a:pt x="425" y="530"/>
                      </a:lnTo>
                      <a:lnTo>
                        <a:pt x="424" y="530"/>
                      </a:lnTo>
                      <a:lnTo>
                        <a:pt x="423" y="530"/>
                      </a:lnTo>
                      <a:lnTo>
                        <a:pt x="422" y="531"/>
                      </a:lnTo>
                      <a:lnTo>
                        <a:pt x="422" y="530"/>
                      </a:lnTo>
                      <a:lnTo>
                        <a:pt x="421" y="530"/>
                      </a:lnTo>
                      <a:lnTo>
                        <a:pt x="421" y="531"/>
                      </a:lnTo>
                      <a:lnTo>
                        <a:pt x="420" y="531"/>
                      </a:lnTo>
                      <a:lnTo>
                        <a:pt x="421" y="531"/>
                      </a:lnTo>
                      <a:lnTo>
                        <a:pt x="421" y="532"/>
                      </a:lnTo>
                      <a:lnTo>
                        <a:pt x="420" y="532"/>
                      </a:lnTo>
                      <a:lnTo>
                        <a:pt x="419" y="532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7" y="533"/>
                      </a:lnTo>
                      <a:lnTo>
                        <a:pt x="417" y="532"/>
                      </a:lnTo>
                      <a:lnTo>
                        <a:pt x="418" y="533"/>
                      </a:lnTo>
                      <a:lnTo>
                        <a:pt x="418" y="532"/>
                      </a:lnTo>
                      <a:lnTo>
                        <a:pt x="417" y="532"/>
                      </a:lnTo>
                      <a:lnTo>
                        <a:pt x="418" y="531"/>
                      </a:lnTo>
                      <a:lnTo>
                        <a:pt x="417" y="531"/>
                      </a:lnTo>
                      <a:lnTo>
                        <a:pt x="418" y="530"/>
                      </a:lnTo>
                      <a:lnTo>
                        <a:pt x="417" y="530"/>
                      </a:lnTo>
                      <a:lnTo>
                        <a:pt x="417" y="529"/>
                      </a:lnTo>
                      <a:lnTo>
                        <a:pt x="416" y="529"/>
                      </a:lnTo>
                      <a:lnTo>
                        <a:pt x="416" y="530"/>
                      </a:lnTo>
                      <a:lnTo>
                        <a:pt x="416" y="531"/>
                      </a:lnTo>
                      <a:lnTo>
                        <a:pt x="416" y="532"/>
                      </a:lnTo>
                      <a:lnTo>
                        <a:pt x="415" y="531"/>
                      </a:lnTo>
                      <a:lnTo>
                        <a:pt x="415" y="530"/>
                      </a:lnTo>
                      <a:lnTo>
                        <a:pt x="414" y="531"/>
                      </a:lnTo>
                      <a:lnTo>
                        <a:pt x="414" y="530"/>
                      </a:lnTo>
                      <a:lnTo>
                        <a:pt x="413" y="530"/>
                      </a:lnTo>
                      <a:lnTo>
                        <a:pt x="413" y="531"/>
                      </a:lnTo>
                      <a:lnTo>
                        <a:pt x="412" y="531"/>
                      </a:lnTo>
                      <a:lnTo>
                        <a:pt x="412" y="530"/>
                      </a:lnTo>
                      <a:lnTo>
                        <a:pt x="411" y="531"/>
                      </a:lnTo>
                      <a:lnTo>
                        <a:pt x="410" y="531"/>
                      </a:lnTo>
                      <a:lnTo>
                        <a:pt x="410" y="530"/>
                      </a:lnTo>
                      <a:lnTo>
                        <a:pt x="409" y="530"/>
                      </a:lnTo>
                      <a:lnTo>
                        <a:pt x="409" y="531"/>
                      </a:lnTo>
                      <a:lnTo>
                        <a:pt x="408" y="531"/>
                      </a:lnTo>
                      <a:lnTo>
                        <a:pt x="407" y="531"/>
                      </a:lnTo>
                      <a:lnTo>
                        <a:pt x="407" y="530"/>
                      </a:lnTo>
                      <a:lnTo>
                        <a:pt x="406" y="529"/>
                      </a:lnTo>
                      <a:lnTo>
                        <a:pt x="405" y="529"/>
                      </a:lnTo>
                      <a:lnTo>
                        <a:pt x="404" y="529"/>
                      </a:lnTo>
                      <a:lnTo>
                        <a:pt x="404" y="528"/>
                      </a:lnTo>
                      <a:lnTo>
                        <a:pt x="404" y="527"/>
                      </a:lnTo>
                      <a:lnTo>
                        <a:pt x="403" y="527"/>
                      </a:lnTo>
                      <a:lnTo>
                        <a:pt x="402" y="528"/>
                      </a:lnTo>
                      <a:lnTo>
                        <a:pt x="401" y="528"/>
                      </a:lnTo>
                      <a:lnTo>
                        <a:pt x="401" y="527"/>
                      </a:lnTo>
                      <a:lnTo>
                        <a:pt x="400" y="527"/>
                      </a:lnTo>
                      <a:lnTo>
                        <a:pt x="400" y="528"/>
                      </a:lnTo>
                      <a:lnTo>
                        <a:pt x="401" y="528"/>
                      </a:lnTo>
                      <a:lnTo>
                        <a:pt x="401" y="529"/>
                      </a:lnTo>
                      <a:lnTo>
                        <a:pt x="400" y="529"/>
                      </a:lnTo>
                      <a:lnTo>
                        <a:pt x="400" y="528"/>
                      </a:lnTo>
                      <a:lnTo>
                        <a:pt x="399" y="528"/>
                      </a:lnTo>
                      <a:lnTo>
                        <a:pt x="398" y="528"/>
                      </a:lnTo>
                      <a:lnTo>
                        <a:pt x="397" y="528"/>
                      </a:lnTo>
                      <a:lnTo>
                        <a:pt x="395" y="528"/>
                      </a:lnTo>
                      <a:lnTo>
                        <a:pt x="395" y="529"/>
                      </a:lnTo>
                      <a:lnTo>
                        <a:pt x="394" y="529"/>
                      </a:lnTo>
                      <a:lnTo>
                        <a:pt x="394" y="528"/>
                      </a:lnTo>
                      <a:lnTo>
                        <a:pt x="393" y="528"/>
                      </a:lnTo>
                      <a:lnTo>
                        <a:pt x="392" y="528"/>
                      </a:lnTo>
                      <a:lnTo>
                        <a:pt x="391" y="528"/>
                      </a:lnTo>
                      <a:lnTo>
                        <a:pt x="390" y="529"/>
                      </a:lnTo>
                      <a:lnTo>
                        <a:pt x="390" y="528"/>
                      </a:lnTo>
                      <a:lnTo>
                        <a:pt x="389" y="528"/>
                      </a:lnTo>
                      <a:lnTo>
                        <a:pt x="389" y="527"/>
                      </a:lnTo>
                      <a:lnTo>
                        <a:pt x="388" y="527"/>
                      </a:lnTo>
                      <a:lnTo>
                        <a:pt x="387" y="527"/>
                      </a:lnTo>
                      <a:lnTo>
                        <a:pt x="387" y="526"/>
                      </a:lnTo>
                      <a:lnTo>
                        <a:pt x="386" y="526"/>
                      </a:lnTo>
                      <a:lnTo>
                        <a:pt x="385" y="526"/>
                      </a:lnTo>
                      <a:lnTo>
                        <a:pt x="386" y="525"/>
                      </a:lnTo>
                      <a:lnTo>
                        <a:pt x="386" y="524"/>
                      </a:lnTo>
                      <a:lnTo>
                        <a:pt x="387" y="524"/>
                      </a:lnTo>
                      <a:lnTo>
                        <a:pt x="386" y="523"/>
                      </a:lnTo>
                      <a:lnTo>
                        <a:pt x="385" y="524"/>
                      </a:lnTo>
                      <a:lnTo>
                        <a:pt x="384" y="524"/>
                      </a:lnTo>
                      <a:lnTo>
                        <a:pt x="384" y="523"/>
                      </a:lnTo>
                      <a:lnTo>
                        <a:pt x="383" y="523"/>
                      </a:lnTo>
                      <a:lnTo>
                        <a:pt x="382" y="524"/>
                      </a:lnTo>
                      <a:lnTo>
                        <a:pt x="383" y="524"/>
                      </a:lnTo>
                      <a:lnTo>
                        <a:pt x="383" y="525"/>
                      </a:lnTo>
                      <a:lnTo>
                        <a:pt x="382" y="525"/>
                      </a:lnTo>
                      <a:lnTo>
                        <a:pt x="383" y="526"/>
                      </a:lnTo>
                      <a:lnTo>
                        <a:pt x="382" y="527"/>
                      </a:lnTo>
                      <a:lnTo>
                        <a:pt x="381" y="528"/>
                      </a:lnTo>
                      <a:lnTo>
                        <a:pt x="380" y="528"/>
                      </a:lnTo>
                      <a:lnTo>
                        <a:pt x="379" y="528"/>
                      </a:lnTo>
                      <a:lnTo>
                        <a:pt x="379" y="527"/>
                      </a:lnTo>
                      <a:lnTo>
                        <a:pt x="378" y="527"/>
                      </a:lnTo>
                      <a:lnTo>
                        <a:pt x="378" y="528"/>
                      </a:lnTo>
                      <a:lnTo>
                        <a:pt x="377" y="528"/>
                      </a:lnTo>
                      <a:lnTo>
                        <a:pt x="377" y="527"/>
                      </a:lnTo>
                      <a:lnTo>
                        <a:pt x="376" y="527"/>
                      </a:lnTo>
                      <a:lnTo>
                        <a:pt x="376" y="528"/>
                      </a:lnTo>
                      <a:lnTo>
                        <a:pt x="375" y="528"/>
                      </a:lnTo>
                      <a:lnTo>
                        <a:pt x="374" y="528"/>
                      </a:lnTo>
                      <a:lnTo>
                        <a:pt x="373" y="527"/>
                      </a:lnTo>
                      <a:lnTo>
                        <a:pt x="372" y="527"/>
                      </a:lnTo>
                      <a:lnTo>
                        <a:pt x="371" y="526"/>
                      </a:lnTo>
                      <a:lnTo>
                        <a:pt x="370" y="527"/>
                      </a:lnTo>
                      <a:lnTo>
                        <a:pt x="369" y="526"/>
                      </a:lnTo>
                      <a:lnTo>
                        <a:pt x="368" y="526"/>
                      </a:lnTo>
                      <a:lnTo>
                        <a:pt x="368" y="527"/>
                      </a:lnTo>
                      <a:lnTo>
                        <a:pt x="367" y="527"/>
                      </a:lnTo>
                      <a:lnTo>
                        <a:pt x="366" y="528"/>
                      </a:lnTo>
                      <a:lnTo>
                        <a:pt x="366" y="529"/>
                      </a:lnTo>
                      <a:lnTo>
                        <a:pt x="365" y="529"/>
                      </a:lnTo>
                      <a:lnTo>
                        <a:pt x="363" y="529"/>
                      </a:lnTo>
                      <a:lnTo>
                        <a:pt x="363" y="528"/>
                      </a:lnTo>
                      <a:lnTo>
                        <a:pt x="361" y="528"/>
                      </a:lnTo>
                      <a:lnTo>
                        <a:pt x="360" y="528"/>
                      </a:lnTo>
                      <a:lnTo>
                        <a:pt x="359" y="528"/>
                      </a:lnTo>
                      <a:lnTo>
                        <a:pt x="358" y="527"/>
                      </a:lnTo>
                      <a:lnTo>
                        <a:pt x="358" y="526"/>
                      </a:lnTo>
                      <a:lnTo>
                        <a:pt x="357" y="526"/>
                      </a:lnTo>
                      <a:lnTo>
                        <a:pt x="357" y="525"/>
                      </a:lnTo>
                      <a:lnTo>
                        <a:pt x="356" y="525"/>
                      </a:lnTo>
                      <a:lnTo>
                        <a:pt x="356" y="524"/>
                      </a:lnTo>
                      <a:lnTo>
                        <a:pt x="357" y="524"/>
                      </a:lnTo>
                      <a:lnTo>
                        <a:pt x="358" y="524"/>
                      </a:lnTo>
                      <a:lnTo>
                        <a:pt x="358" y="523"/>
                      </a:lnTo>
                      <a:lnTo>
                        <a:pt x="357" y="523"/>
                      </a:lnTo>
                      <a:lnTo>
                        <a:pt x="357" y="522"/>
                      </a:lnTo>
                      <a:lnTo>
                        <a:pt x="356" y="522"/>
                      </a:lnTo>
                      <a:lnTo>
                        <a:pt x="356" y="521"/>
                      </a:lnTo>
                      <a:lnTo>
                        <a:pt x="357" y="521"/>
                      </a:lnTo>
                      <a:lnTo>
                        <a:pt x="357" y="520"/>
                      </a:lnTo>
                      <a:lnTo>
                        <a:pt x="356" y="519"/>
                      </a:lnTo>
                      <a:lnTo>
                        <a:pt x="357" y="519"/>
                      </a:lnTo>
                      <a:lnTo>
                        <a:pt x="357" y="518"/>
                      </a:lnTo>
                      <a:lnTo>
                        <a:pt x="358" y="518"/>
                      </a:lnTo>
                      <a:lnTo>
                        <a:pt x="357" y="517"/>
                      </a:lnTo>
                      <a:lnTo>
                        <a:pt x="356" y="516"/>
                      </a:lnTo>
                      <a:lnTo>
                        <a:pt x="357" y="516"/>
                      </a:lnTo>
                      <a:lnTo>
                        <a:pt x="357" y="515"/>
                      </a:lnTo>
                      <a:lnTo>
                        <a:pt x="357" y="514"/>
                      </a:lnTo>
                      <a:lnTo>
                        <a:pt x="357" y="513"/>
                      </a:lnTo>
                      <a:lnTo>
                        <a:pt x="357" y="512"/>
                      </a:lnTo>
                      <a:lnTo>
                        <a:pt x="358" y="513"/>
                      </a:lnTo>
                      <a:lnTo>
                        <a:pt x="358" y="512"/>
                      </a:lnTo>
                      <a:lnTo>
                        <a:pt x="358" y="513"/>
                      </a:lnTo>
                      <a:lnTo>
                        <a:pt x="359" y="513"/>
                      </a:lnTo>
                      <a:lnTo>
                        <a:pt x="359" y="512"/>
                      </a:lnTo>
                      <a:lnTo>
                        <a:pt x="360" y="512"/>
                      </a:lnTo>
                      <a:lnTo>
                        <a:pt x="360" y="511"/>
                      </a:lnTo>
                      <a:lnTo>
                        <a:pt x="360" y="510"/>
                      </a:lnTo>
                      <a:lnTo>
                        <a:pt x="360" y="509"/>
                      </a:lnTo>
                      <a:lnTo>
                        <a:pt x="360" y="508"/>
                      </a:lnTo>
                      <a:lnTo>
                        <a:pt x="359" y="508"/>
                      </a:lnTo>
                      <a:lnTo>
                        <a:pt x="359" y="507"/>
                      </a:lnTo>
                      <a:lnTo>
                        <a:pt x="360" y="507"/>
                      </a:lnTo>
                      <a:lnTo>
                        <a:pt x="362" y="507"/>
                      </a:lnTo>
                      <a:lnTo>
                        <a:pt x="361" y="506"/>
                      </a:lnTo>
                      <a:lnTo>
                        <a:pt x="362" y="506"/>
                      </a:lnTo>
                      <a:lnTo>
                        <a:pt x="361" y="506"/>
                      </a:lnTo>
                      <a:lnTo>
                        <a:pt x="362" y="505"/>
                      </a:lnTo>
                      <a:lnTo>
                        <a:pt x="363" y="505"/>
                      </a:lnTo>
                      <a:lnTo>
                        <a:pt x="363" y="504"/>
                      </a:lnTo>
                      <a:lnTo>
                        <a:pt x="364" y="505"/>
                      </a:lnTo>
                      <a:lnTo>
                        <a:pt x="364" y="504"/>
                      </a:lnTo>
                      <a:lnTo>
                        <a:pt x="364" y="503"/>
                      </a:lnTo>
                      <a:lnTo>
                        <a:pt x="364" y="502"/>
                      </a:lnTo>
                      <a:lnTo>
                        <a:pt x="364" y="501"/>
                      </a:lnTo>
                      <a:lnTo>
                        <a:pt x="364" y="500"/>
                      </a:lnTo>
                      <a:lnTo>
                        <a:pt x="365" y="499"/>
                      </a:lnTo>
                      <a:lnTo>
                        <a:pt x="366" y="498"/>
                      </a:lnTo>
                      <a:lnTo>
                        <a:pt x="365" y="498"/>
                      </a:lnTo>
                      <a:lnTo>
                        <a:pt x="365" y="497"/>
                      </a:lnTo>
                      <a:lnTo>
                        <a:pt x="365" y="498"/>
                      </a:lnTo>
                      <a:lnTo>
                        <a:pt x="364" y="498"/>
                      </a:lnTo>
                      <a:lnTo>
                        <a:pt x="364" y="497"/>
                      </a:lnTo>
                      <a:lnTo>
                        <a:pt x="365" y="496"/>
                      </a:lnTo>
                      <a:lnTo>
                        <a:pt x="365" y="495"/>
                      </a:lnTo>
                      <a:lnTo>
                        <a:pt x="366" y="495"/>
                      </a:lnTo>
                      <a:lnTo>
                        <a:pt x="366" y="494"/>
                      </a:lnTo>
                      <a:lnTo>
                        <a:pt x="367" y="493"/>
                      </a:lnTo>
                      <a:lnTo>
                        <a:pt x="368" y="492"/>
                      </a:lnTo>
                      <a:lnTo>
                        <a:pt x="369" y="492"/>
                      </a:lnTo>
                      <a:lnTo>
                        <a:pt x="370" y="491"/>
                      </a:lnTo>
                      <a:lnTo>
                        <a:pt x="369" y="491"/>
                      </a:lnTo>
                      <a:lnTo>
                        <a:pt x="368" y="491"/>
                      </a:lnTo>
                      <a:lnTo>
                        <a:pt x="367" y="491"/>
                      </a:lnTo>
                      <a:lnTo>
                        <a:pt x="367" y="490"/>
                      </a:lnTo>
                      <a:lnTo>
                        <a:pt x="366" y="490"/>
                      </a:lnTo>
                      <a:lnTo>
                        <a:pt x="365" y="490"/>
                      </a:lnTo>
                      <a:lnTo>
                        <a:pt x="365" y="489"/>
                      </a:lnTo>
                      <a:lnTo>
                        <a:pt x="365" y="488"/>
                      </a:lnTo>
                      <a:lnTo>
                        <a:pt x="364" y="488"/>
                      </a:lnTo>
                      <a:lnTo>
                        <a:pt x="363" y="487"/>
                      </a:lnTo>
                      <a:lnTo>
                        <a:pt x="362" y="487"/>
                      </a:lnTo>
                      <a:lnTo>
                        <a:pt x="361" y="486"/>
                      </a:lnTo>
                      <a:lnTo>
                        <a:pt x="362" y="486"/>
                      </a:lnTo>
                      <a:lnTo>
                        <a:pt x="361" y="486"/>
                      </a:lnTo>
                      <a:lnTo>
                        <a:pt x="361" y="485"/>
                      </a:lnTo>
                      <a:lnTo>
                        <a:pt x="360" y="485"/>
                      </a:lnTo>
                      <a:lnTo>
                        <a:pt x="361" y="485"/>
                      </a:lnTo>
                      <a:lnTo>
                        <a:pt x="360" y="484"/>
                      </a:lnTo>
                      <a:lnTo>
                        <a:pt x="361" y="484"/>
                      </a:lnTo>
                      <a:lnTo>
                        <a:pt x="360" y="484"/>
                      </a:lnTo>
                      <a:lnTo>
                        <a:pt x="360" y="483"/>
                      </a:lnTo>
                      <a:lnTo>
                        <a:pt x="361" y="483"/>
                      </a:lnTo>
                      <a:lnTo>
                        <a:pt x="360" y="482"/>
                      </a:lnTo>
                      <a:lnTo>
                        <a:pt x="360" y="481"/>
                      </a:lnTo>
                      <a:lnTo>
                        <a:pt x="360" y="480"/>
                      </a:lnTo>
                      <a:lnTo>
                        <a:pt x="359" y="480"/>
                      </a:lnTo>
                      <a:lnTo>
                        <a:pt x="359" y="479"/>
                      </a:lnTo>
                      <a:lnTo>
                        <a:pt x="358" y="479"/>
                      </a:lnTo>
                      <a:lnTo>
                        <a:pt x="357" y="478"/>
                      </a:lnTo>
                      <a:lnTo>
                        <a:pt x="356" y="477"/>
                      </a:lnTo>
                      <a:lnTo>
                        <a:pt x="356" y="476"/>
                      </a:lnTo>
                      <a:lnTo>
                        <a:pt x="357" y="476"/>
                      </a:lnTo>
                      <a:lnTo>
                        <a:pt x="357" y="475"/>
                      </a:lnTo>
                      <a:lnTo>
                        <a:pt x="357" y="474"/>
                      </a:lnTo>
                      <a:lnTo>
                        <a:pt x="357" y="472"/>
                      </a:lnTo>
                      <a:lnTo>
                        <a:pt x="357" y="471"/>
                      </a:lnTo>
                      <a:lnTo>
                        <a:pt x="358" y="470"/>
                      </a:lnTo>
                      <a:lnTo>
                        <a:pt x="358" y="469"/>
                      </a:lnTo>
                      <a:lnTo>
                        <a:pt x="358" y="468"/>
                      </a:lnTo>
                      <a:lnTo>
                        <a:pt x="358" y="469"/>
                      </a:lnTo>
                      <a:lnTo>
                        <a:pt x="357" y="469"/>
                      </a:lnTo>
                      <a:lnTo>
                        <a:pt x="357" y="468"/>
                      </a:lnTo>
                      <a:lnTo>
                        <a:pt x="356" y="468"/>
                      </a:lnTo>
                      <a:lnTo>
                        <a:pt x="356" y="467"/>
                      </a:lnTo>
                      <a:lnTo>
                        <a:pt x="355" y="467"/>
                      </a:lnTo>
                      <a:lnTo>
                        <a:pt x="356" y="467"/>
                      </a:lnTo>
                      <a:lnTo>
                        <a:pt x="356" y="466"/>
                      </a:lnTo>
                      <a:lnTo>
                        <a:pt x="355" y="466"/>
                      </a:lnTo>
                      <a:lnTo>
                        <a:pt x="354" y="466"/>
                      </a:lnTo>
                      <a:lnTo>
                        <a:pt x="353" y="466"/>
                      </a:lnTo>
                      <a:lnTo>
                        <a:pt x="352" y="465"/>
                      </a:lnTo>
                      <a:lnTo>
                        <a:pt x="351" y="465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0" y="463"/>
                      </a:lnTo>
                      <a:lnTo>
                        <a:pt x="349" y="463"/>
                      </a:lnTo>
                      <a:lnTo>
                        <a:pt x="349" y="462"/>
                      </a:lnTo>
                      <a:lnTo>
                        <a:pt x="350" y="462"/>
                      </a:lnTo>
                      <a:lnTo>
                        <a:pt x="349" y="462"/>
                      </a:lnTo>
                      <a:lnTo>
                        <a:pt x="349" y="461"/>
                      </a:lnTo>
                      <a:lnTo>
                        <a:pt x="350" y="461"/>
                      </a:lnTo>
                      <a:lnTo>
                        <a:pt x="349" y="461"/>
                      </a:lnTo>
                      <a:lnTo>
                        <a:pt x="349" y="460"/>
                      </a:lnTo>
                      <a:lnTo>
                        <a:pt x="349" y="459"/>
                      </a:lnTo>
                      <a:lnTo>
                        <a:pt x="348" y="459"/>
                      </a:lnTo>
                      <a:lnTo>
                        <a:pt x="347" y="458"/>
                      </a:lnTo>
                      <a:lnTo>
                        <a:pt x="346" y="457"/>
                      </a:lnTo>
                      <a:lnTo>
                        <a:pt x="347" y="457"/>
                      </a:lnTo>
                      <a:lnTo>
                        <a:pt x="347" y="456"/>
                      </a:lnTo>
                      <a:lnTo>
                        <a:pt x="346" y="456"/>
                      </a:lnTo>
                      <a:lnTo>
                        <a:pt x="345" y="456"/>
                      </a:lnTo>
                      <a:lnTo>
                        <a:pt x="346" y="455"/>
                      </a:lnTo>
                      <a:lnTo>
                        <a:pt x="345" y="455"/>
                      </a:lnTo>
                      <a:lnTo>
                        <a:pt x="345" y="456"/>
                      </a:lnTo>
                      <a:lnTo>
                        <a:pt x="344" y="456"/>
                      </a:lnTo>
                      <a:lnTo>
                        <a:pt x="344" y="455"/>
                      </a:lnTo>
                      <a:lnTo>
                        <a:pt x="344" y="454"/>
                      </a:lnTo>
                      <a:lnTo>
                        <a:pt x="345" y="454"/>
                      </a:lnTo>
                      <a:lnTo>
                        <a:pt x="344" y="454"/>
                      </a:lnTo>
                      <a:lnTo>
                        <a:pt x="345" y="453"/>
                      </a:lnTo>
                      <a:lnTo>
                        <a:pt x="344" y="453"/>
                      </a:lnTo>
                      <a:lnTo>
                        <a:pt x="344" y="452"/>
                      </a:lnTo>
                      <a:lnTo>
                        <a:pt x="343" y="452"/>
                      </a:lnTo>
                      <a:lnTo>
                        <a:pt x="344" y="451"/>
                      </a:lnTo>
                      <a:lnTo>
                        <a:pt x="344" y="450"/>
                      </a:lnTo>
                      <a:lnTo>
                        <a:pt x="343" y="450"/>
                      </a:lnTo>
                      <a:lnTo>
                        <a:pt x="343" y="449"/>
                      </a:lnTo>
                      <a:lnTo>
                        <a:pt x="343" y="450"/>
                      </a:lnTo>
                      <a:lnTo>
                        <a:pt x="342" y="450"/>
                      </a:lnTo>
                      <a:lnTo>
                        <a:pt x="342" y="449"/>
                      </a:lnTo>
                      <a:lnTo>
                        <a:pt x="343" y="449"/>
                      </a:lnTo>
                      <a:lnTo>
                        <a:pt x="344" y="449"/>
                      </a:lnTo>
                      <a:lnTo>
                        <a:pt x="343" y="448"/>
                      </a:lnTo>
                      <a:lnTo>
                        <a:pt x="343" y="447"/>
                      </a:lnTo>
                      <a:lnTo>
                        <a:pt x="342" y="447"/>
                      </a:lnTo>
                      <a:lnTo>
                        <a:pt x="341" y="446"/>
                      </a:lnTo>
                      <a:lnTo>
                        <a:pt x="342" y="446"/>
                      </a:lnTo>
                      <a:lnTo>
                        <a:pt x="343" y="446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2" y="444"/>
                      </a:lnTo>
                      <a:lnTo>
                        <a:pt x="341" y="444"/>
                      </a:lnTo>
                      <a:lnTo>
                        <a:pt x="341" y="445"/>
                      </a:lnTo>
                      <a:lnTo>
                        <a:pt x="340" y="445"/>
                      </a:lnTo>
                      <a:lnTo>
                        <a:pt x="339" y="445"/>
                      </a:lnTo>
                      <a:lnTo>
                        <a:pt x="339" y="444"/>
                      </a:lnTo>
                      <a:lnTo>
                        <a:pt x="338" y="444"/>
                      </a:lnTo>
                      <a:lnTo>
                        <a:pt x="339" y="444"/>
                      </a:lnTo>
                      <a:lnTo>
                        <a:pt x="338" y="443"/>
                      </a:lnTo>
                      <a:lnTo>
                        <a:pt x="338" y="442"/>
                      </a:lnTo>
                      <a:lnTo>
                        <a:pt x="337" y="442"/>
                      </a:lnTo>
                      <a:lnTo>
                        <a:pt x="337" y="441"/>
                      </a:lnTo>
                      <a:lnTo>
                        <a:pt x="337" y="440"/>
                      </a:lnTo>
                      <a:lnTo>
                        <a:pt x="337" y="439"/>
                      </a:lnTo>
                      <a:lnTo>
                        <a:pt x="336" y="440"/>
                      </a:lnTo>
                      <a:lnTo>
                        <a:pt x="336" y="441"/>
                      </a:lnTo>
                      <a:lnTo>
                        <a:pt x="335" y="440"/>
                      </a:lnTo>
                      <a:lnTo>
                        <a:pt x="335" y="439"/>
                      </a:lnTo>
                      <a:lnTo>
                        <a:pt x="334" y="438"/>
                      </a:lnTo>
                      <a:lnTo>
                        <a:pt x="335" y="437"/>
                      </a:lnTo>
                      <a:lnTo>
                        <a:pt x="334" y="437"/>
                      </a:lnTo>
                      <a:lnTo>
                        <a:pt x="334" y="436"/>
                      </a:lnTo>
                      <a:lnTo>
                        <a:pt x="335" y="436"/>
                      </a:lnTo>
                      <a:lnTo>
                        <a:pt x="334" y="435"/>
                      </a:lnTo>
                      <a:lnTo>
                        <a:pt x="335" y="435"/>
                      </a:lnTo>
                      <a:lnTo>
                        <a:pt x="336" y="436"/>
                      </a:lnTo>
                      <a:lnTo>
                        <a:pt x="336" y="435"/>
                      </a:lnTo>
                      <a:lnTo>
                        <a:pt x="335" y="435"/>
                      </a:lnTo>
                      <a:lnTo>
                        <a:pt x="335" y="434"/>
                      </a:lnTo>
                      <a:lnTo>
                        <a:pt x="336" y="434"/>
                      </a:lnTo>
                      <a:lnTo>
                        <a:pt x="337" y="434"/>
                      </a:lnTo>
                      <a:lnTo>
                        <a:pt x="338" y="434"/>
                      </a:lnTo>
                      <a:lnTo>
                        <a:pt x="338" y="433"/>
                      </a:lnTo>
                      <a:lnTo>
                        <a:pt x="339" y="433"/>
                      </a:lnTo>
                      <a:lnTo>
                        <a:pt x="339" y="432"/>
                      </a:lnTo>
                      <a:lnTo>
                        <a:pt x="339" y="431"/>
                      </a:lnTo>
                      <a:lnTo>
                        <a:pt x="339" y="430"/>
                      </a:lnTo>
                      <a:lnTo>
                        <a:pt x="338" y="429"/>
                      </a:lnTo>
                      <a:lnTo>
                        <a:pt x="338" y="428"/>
                      </a:lnTo>
                      <a:lnTo>
                        <a:pt x="339" y="428"/>
                      </a:lnTo>
                      <a:lnTo>
                        <a:pt x="339" y="427"/>
                      </a:lnTo>
                      <a:lnTo>
                        <a:pt x="338" y="427"/>
                      </a:lnTo>
                      <a:lnTo>
                        <a:pt x="338" y="426"/>
                      </a:lnTo>
                      <a:lnTo>
                        <a:pt x="339" y="426"/>
                      </a:lnTo>
                      <a:lnTo>
                        <a:pt x="339" y="425"/>
                      </a:lnTo>
                      <a:lnTo>
                        <a:pt x="339" y="424"/>
                      </a:lnTo>
                      <a:lnTo>
                        <a:pt x="340" y="425"/>
                      </a:lnTo>
                      <a:lnTo>
                        <a:pt x="341" y="425"/>
                      </a:lnTo>
                      <a:lnTo>
                        <a:pt x="341" y="424"/>
                      </a:lnTo>
                      <a:lnTo>
                        <a:pt x="340" y="424"/>
                      </a:lnTo>
                      <a:lnTo>
                        <a:pt x="340" y="423"/>
                      </a:lnTo>
                      <a:lnTo>
                        <a:pt x="340" y="422"/>
                      </a:lnTo>
                      <a:lnTo>
                        <a:pt x="341" y="422"/>
                      </a:lnTo>
                      <a:lnTo>
                        <a:pt x="341" y="421"/>
                      </a:lnTo>
                      <a:lnTo>
                        <a:pt x="340" y="421"/>
                      </a:lnTo>
                      <a:lnTo>
                        <a:pt x="340" y="420"/>
                      </a:lnTo>
                      <a:lnTo>
                        <a:pt x="339" y="419"/>
                      </a:lnTo>
                      <a:lnTo>
                        <a:pt x="340" y="419"/>
                      </a:lnTo>
                      <a:lnTo>
                        <a:pt x="339" y="419"/>
                      </a:lnTo>
                      <a:lnTo>
                        <a:pt x="338" y="419"/>
                      </a:lnTo>
                      <a:lnTo>
                        <a:pt x="338" y="418"/>
                      </a:lnTo>
                      <a:lnTo>
                        <a:pt x="338" y="417"/>
                      </a:lnTo>
                      <a:lnTo>
                        <a:pt x="337" y="417"/>
                      </a:lnTo>
                      <a:lnTo>
                        <a:pt x="337" y="416"/>
                      </a:lnTo>
                      <a:lnTo>
                        <a:pt x="336" y="415"/>
                      </a:lnTo>
                      <a:lnTo>
                        <a:pt x="336" y="414"/>
                      </a:lnTo>
                      <a:lnTo>
                        <a:pt x="335" y="414"/>
                      </a:lnTo>
                      <a:lnTo>
                        <a:pt x="336" y="413"/>
                      </a:lnTo>
                      <a:lnTo>
                        <a:pt x="336" y="412"/>
                      </a:lnTo>
                      <a:lnTo>
                        <a:pt x="335" y="412"/>
                      </a:lnTo>
                      <a:lnTo>
                        <a:pt x="335" y="411"/>
                      </a:lnTo>
                      <a:lnTo>
                        <a:pt x="334" y="411"/>
                      </a:lnTo>
                      <a:lnTo>
                        <a:pt x="335" y="409"/>
                      </a:lnTo>
                      <a:lnTo>
                        <a:pt x="336" y="409"/>
                      </a:lnTo>
                      <a:lnTo>
                        <a:pt x="336" y="408"/>
                      </a:lnTo>
                      <a:lnTo>
                        <a:pt x="337" y="407"/>
                      </a:lnTo>
                      <a:lnTo>
                        <a:pt x="336" y="406"/>
                      </a:lnTo>
                      <a:lnTo>
                        <a:pt x="337" y="405"/>
                      </a:lnTo>
                      <a:lnTo>
                        <a:pt x="337" y="404"/>
                      </a:lnTo>
                      <a:lnTo>
                        <a:pt x="336" y="404"/>
                      </a:lnTo>
                      <a:lnTo>
                        <a:pt x="337" y="404"/>
                      </a:lnTo>
                      <a:lnTo>
                        <a:pt x="337" y="403"/>
                      </a:lnTo>
                      <a:lnTo>
                        <a:pt x="336" y="402"/>
                      </a:lnTo>
                      <a:lnTo>
                        <a:pt x="335" y="402"/>
                      </a:lnTo>
                      <a:lnTo>
                        <a:pt x="334" y="401"/>
                      </a:lnTo>
                      <a:lnTo>
                        <a:pt x="334" y="400"/>
                      </a:lnTo>
                      <a:lnTo>
                        <a:pt x="335" y="400"/>
                      </a:lnTo>
                      <a:lnTo>
                        <a:pt x="336" y="400"/>
                      </a:lnTo>
                      <a:lnTo>
                        <a:pt x="336" y="399"/>
                      </a:lnTo>
                      <a:lnTo>
                        <a:pt x="335" y="399"/>
                      </a:lnTo>
                      <a:lnTo>
                        <a:pt x="335" y="398"/>
                      </a:lnTo>
                      <a:lnTo>
                        <a:pt x="336" y="398"/>
                      </a:lnTo>
                      <a:lnTo>
                        <a:pt x="336" y="397"/>
                      </a:lnTo>
                      <a:lnTo>
                        <a:pt x="336" y="396"/>
                      </a:lnTo>
                      <a:lnTo>
                        <a:pt x="337" y="397"/>
                      </a:lnTo>
                      <a:lnTo>
                        <a:pt x="338" y="397"/>
                      </a:lnTo>
                      <a:lnTo>
                        <a:pt x="337" y="396"/>
                      </a:lnTo>
                      <a:lnTo>
                        <a:pt x="337" y="395"/>
                      </a:lnTo>
                      <a:lnTo>
                        <a:pt x="338" y="395"/>
                      </a:lnTo>
                      <a:lnTo>
                        <a:pt x="337" y="394"/>
                      </a:lnTo>
                      <a:lnTo>
                        <a:pt x="338" y="394"/>
                      </a:lnTo>
                      <a:lnTo>
                        <a:pt x="338" y="393"/>
                      </a:lnTo>
                      <a:lnTo>
                        <a:pt x="339" y="393"/>
                      </a:lnTo>
                      <a:lnTo>
                        <a:pt x="340" y="393"/>
                      </a:lnTo>
                      <a:lnTo>
                        <a:pt x="341" y="393"/>
                      </a:lnTo>
                      <a:lnTo>
                        <a:pt x="341" y="392"/>
                      </a:lnTo>
                      <a:lnTo>
                        <a:pt x="340" y="392"/>
                      </a:lnTo>
                      <a:lnTo>
                        <a:pt x="339" y="392"/>
                      </a:lnTo>
                      <a:lnTo>
                        <a:pt x="340" y="391"/>
                      </a:lnTo>
                      <a:lnTo>
                        <a:pt x="340" y="390"/>
                      </a:lnTo>
                      <a:lnTo>
                        <a:pt x="339" y="391"/>
                      </a:lnTo>
                      <a:lnTo>
                        <a:pt x="339" y="390"/>
                      </a:lnTo>
                      <a:lnTo>
                        <a:pt x="339" y="389"/>
                      </a:lnTo>
                      <a:lnTo>
                        <a:pt x="338" y="390"/>
                      </a:lnTo>
                      <a:lnTo>
                        <a:pt x="338" y="389"/>
                      </a:lnTo>
                      <a:lnTo>
                        <a:pt x="338" y="388"/>
                      </a:lnTo>
                      <a:lnTo>
                        <a:pt x="337" y="388"/>
                      </a:lnTo>
                      <a:lnTo>
                        <a:pt x="336" y="388"/>
                      </a:lnTo>
                      <a:lnTo>
                        <a:pt x="336" y="387"/>
                      </a:lnTo>
                      <a:lnTo>
                        <a:pt x="337" y="387"/>
                      </a:lnTo>
                      <a:lnTo>
                        <a:pt x="338" y="387"/>
                      </a:lnTo>
                      <a:lnTo>
                        <a:pt x="339" y="387"/>
                      </a:lnTo>
                      <a:lnTo>
                        <a:pt x="339" y="388"/>
                      </a:lnTo>
                      <a:lnTo>
                        <a:pt x="339" y="387"/>
                      </a:lnTo>
                      <a:lnTo>
                        <a:pt x="338" y="386"/>
                      </a:lnTo>
                      <a:lnTo>
                        <a:pt x="339" y="385"/>
                      </a:lnTo>
                      <a:lnTo>
                        <a:pt x="338" y="385"/>
                      </a:lnTo>
                      <a:lnTo>
                        <a:pt x="338" y="384"/>
                      </a:lnTo>
                      <a:lnTo>
                        <a:pt x="337" y="384"/>
                      </a:lnTo>
                      <a:lnTo>
                        <a:pt x="337" y="383"/>
                      </a:lnTo>
                      <a:lnTo>
                        <a:pt x="336" y="384"/>
                      </a:lnTo>
                      <a:lnTo>
                        <a:pt x="335" y="384"/>
                      </a:lnTo>
                      <a:lnTo>
                        <a:pt x="335" y="383"/>
                      </a:lnTo>
                      <a:lnTo>
                        <a:pt x="335" y="382"/>
                      </a:lnTo>
                      <a:lnTo>
                        <a:pt x="335" y="383"/>
                      </a:lnTo>
                      <a:lnTo>
                        <a:pt x="336" y="383"/>
                      </a:lnTo>
                      <a:lnTo>
                        <a:pt x="336" y="382"/>
                      </a:lnTo>
                      <a:lnTo>
                        <a:pt x="336" y="381"/>
                      </a:lnTo>
                      <a:lnTo>
                        <a:pt x="336" y="380"/>
                      </a:lnTo>
                      <a:lnTo>
                        <a:pt x="336" y="379"/>
                      </a:lnTo>
                      <a:lnTo>
                        <a:pt x="336" y="378"/>
                      </a:lnTo>
                      <a:lnTo>
                        <a:pt x="336" y="377"/>
                      </a:lnTo>
                      <a:lnTo>
                        <a:pt x="336" y="376"/>
                      </a:lnTo>
                      <a:lnTo>
                        <a:pt x="336" y="375"/>
                      </a:lnTo>
                      <a:lnTo>
                        <a:pt x="336" y="374"/>
                      </a:lnTo>
                      <a:lnTo>
                        <a:pt x="335" y="374"/>
                      </a:lnTo>
                      <a:lnTo>
                        <a:pt x="335" y="373"/>
                      </a:lnTo>
                      <a:lnTo>
                        <a:pt x="335" y="372"/>
                      </a:lnTo>
                      <a:lnTo>
                        <a:pt x="335" y="371"/>
                      </a:lnTo>
                      <a:lnTo>
                        <a:pt x="334" y="371"/>
                      </a:lnTo>
                      <a:lnTo>
                        <a:pt x="334" y="370"/>
                      </a:lnTo>
                      <a:lnTo>
                        <a:pt x="334" y="369"/>
                      </a:lnTo>
                      <a:lnTo>
                        <a:pt x="334" y="368"/>
                      </a:lnTo>
                      <a:lnTo>
                        <a:pt x="334" y="367"/>
                      </a:lnTo>
                      <a:lnTo>
                        <a:pt x="333" y="366"/>
                      </a:lnTo>
                      <a:lnTo>
                        <a:pt x="333" y="365"/>
                      </a:lnTo>
                      <a:lnTo>
                        <a:pt x="332" y="364"/>
                      </a:lnTo>
                      <a:lnTo>
                        <a:pt x="332" y="363"/>
                      </a:lnTo>
                      <a:lnTo>
                        <a:pt x="331" y="363"/>
                      </a:lnTo>
                      <a:lnTo>
                        <a:pt x="330" y="363"/>
                      </a:lnTo>
                      <a:lnTo>
                        <a:pt x="330" y="362"/>
                      </a:lnTo>
                      <a:lnTo>
                        <a:pt x="329" y="362"/>
                      </a:lnTo>
                      <a:lnTo>
                        <a:pt x="329" y="361"/>
                      </a:lnTo>
                      <a:lnTo>
                        <a:pt x="328" y="361"/>
                      </a:lnTo>
                      <a:lnTo>
                        <a:pt x="327" y="361"/>
                      </a:lnTo>
                      <a:lnTo>
                        <a:pt x="327" y="360"/>
                      </a:lnTo>
                      <a:lnTo>
                        <a:pt x="327" y="359"/>
                      </a:lnTo>
                      <a:lnTo>
                        <a:pt x="328" y="358"/>
                      </a:lnTo>
                      <a:lnTo>
                        <a:pt x="328" y="357"/>
                      </a:lnTo>
                      <a:lnTo>
                        <a:pt x="327" y="357"/>
                      </a:lnTo>
                      <a:lnTo>
                        <a:pt x="327" y="356"/>
                      </a:lnTo>
                      <a:lnTo>
                        <a:pt x="326" y="356"/>
                      </a:lnTo>
                      <a:lnTo>
                        <a:pt x="325" y="356"/>
                      </a:lnTo>
                      <a:lnTo>
                        <a:pt x="324" y="356"/>
                      </a:lnTo>
                      <a:lnTo>
                        <a:pt x="323" y="356"/>
                      </a:lnTo>
                      <a:lnTo>
                        <a:pt x="322" y="356"/>
                      </a:lnTo>
                      <a:lnTo>
                        <a:pt x="321" y="355"/>
                      </a:lnTo>
                      <a:lnTo>
                        <a:pt x="320" y="355"/>
                      </a:lnTo>
                      <a:lnTo>
                        <a:pt x="320" y="354"/>
                      </a:lnTo>
                      <a:lnTo>
                        <a:pt x="320" y="353"/>
                      </a:lnTo>
                      <a:lnTo>
                        <a:pt x="319" y="353"/>
                      </a:lnTo>
                      <a:lnTo>
                        <a:pt x="318" y="353"/>
                      </a:lnTo>
                      <a:lnTo>
                        <a:pt x="318" y="352"/>
                      </a:lnTo>
                      <a:lnTo>
                        <a:pt x="317" y="352"/>
                      </a:lnTo>
                      <a:lnTo>
                        <a:pt x="316" y="352"/>
                      </a:lnTo>
                      <a:lnTo>
                        <a:pt x="315" y="352"/>
                      </a:lnTo>
                      <a:lnTo>
                        <a:pt x="314" y="352"/>
                      </a:lnTo>
                      <a:lnTo>
                        <a:pt x="313" y="351"/>
                      </a:lnTo>
                      <a:lnTo>
                        <a:pt x="312" y="351"/>
                      </a:lnTo>
                      <a:lnTo>
                        <a:pt x="311" y="350"/>
                      </a:lnTo>
                      <a:lnTo>
                        <a:pt x="310" y="350"/>
                      </a:lnTo>
                      <a:lnTo>
                        <a:pt x="310" y="348"/>
                      </a:lnTo>
                      <a:lnTo>
                        <a:pt x="310" y="347"/>
                      </a:lnTo>
                      <a:lnTo>
                        <a:pt x="311" y="346"/>
                      </a:lnTo>
                      <a:lnTo>
                        <a:pt x="311" y="345"/>
                      </a:lnTo>
                      <a:lnTo>
                        <a:pt x="312" y="345"/>
                      </a:lnTo>
                      <a:lnTo>
                        <a:pt x="312" y="344"/>
                      </a:lnTo>
                      <a:lnTo>
                        <a:pt x="311" y="344"/>
                      </a:lnTo>
                      <a:lnTo>
                        <a:pt x="310" y="343"/>
                      </a:lnTo>
                      <a:lnTo>
                        <a:pt x="309" y="343"/>
                      </a:lnTo>
                      <a:lnTo>
                        <a:pt x="309" y="342"/>
                      </a:lnTo>
                      <a:lnTo>
                        <a:pt x="308" y="342"/>
                      </a:lnTo>
                      <a:lnTo>
                        <a:pt x="307" y="342"/>
                      </a:lnTo>
                      <a:lnTo>
                        <a:pt x="306" y="341"/>
                      </a:lnTo>
                      <a:lnTo>
                        <a:pt x="305" y="340"/>
                      </a:lnTo>
                      <a:lnTo>
                        <a:pt x="305" y="339"/>
                      </a:lnTo>
                      <a:lnTo>
                        <a:pt x="306" y="338"/>
                      </a:lnTo>
                      <a:lnTo>
                        <a:pt x="306" y="337"/>
                      </a:lnTo>
                      <a:lnTo>
                        <a:pt x="306" y="336"/>
                      </a:lnTo>
                      <a:lnTo>
                        <a:pt x="306" y="335"/>
                      </a:lnTo>
                      <a:lnTo>
                        <a:pt x="305" y="334"/>
                      </a:lnTo>
                      <a:lnTo>
                        <a:pt x="305" y="333"/>
                      </a:lnTo>
                      <a:lnTo>
                        <a:pt x="304" y="333"/>
                      </a:lnTo>
                      <a:lnTo>
                        <a:pt x="303" y="333"/>
                      </a:lnTo>
                      <a:lnTo>
                        <a:pt x="303" y="334"/>
                      </a:lnTo>
                      <a:lnTo>
                        <a:pt x="303" y="335"/>
                      </a:lnTo>
                      <a:lnTo>
                        <a:pt x="303" y="336"/>
                      </a:lnTo>
                      <a:lnTo>
                        <a:pt x="302" y="336"/>
                      </a:lnTo>
                      <a:lnTo>
                        <a:pt x="301" y="335"/>
                      </a:lnTo>
                      <a:lnTo>
                        <a:pt x="301" y="334"/>
                      </a:lnTo>
                      <a:lnTo>
                        <a:pt x="300" y="334"/>
                      </a:lnTo>
                      <a:lnTo>
                        <a:pt x="299" y="334"/>
                      </a:lnTo>
                      <a:lnTo>
                        <a:pt x="298" y="333"/>
                      </a:lnTo>
                      <a:lnTo>
                        <a:pt x="297" y="335"/>
                      </a:lnTo>
                      <a:lnTo>
                        <a:pt x="296" y="335"/>
                      </a:lnTo>
                      <a:lnTo>
                        <a:pt x="296" y="336"/>
                      </a:lnTo>
                      <a:lnTo>
                        <a:pt x="295" y="336"/>
                      </a:lnTo>
                      <a:lnTo>
                        <a:pt x="295" y="335"/>
                      </a:lnTo>
                      <a:lnTo>
                        <a:pt x="293" y="335"/>
                      </a:lnTo>
                      <a:lnTo>
                        <a:pt x="292" y="336"/>
                      </a:lnTo>
                      <a:lnTo>
                        <a:pt x="291" y="337"/>
                      </a:lnTo>
                      <a:lnTo>
                        <a:pt x="290" y="337"/>
                      </a:lnTo>
                      <a:lnTo>
                        <a:pt x="289" y="337"/>
                      </a:lnTo>
                      <a:lnTo>
                        <a:pt x="288" y="336"/>
                      </a:lnTo>
                      <a:lnTo>
                        <a:pt x="287" y="336"/>
                      </a:lnTo>
                      <a:lnTo>
                        <a:pt x="286" y="337"/>
                      </a:lnTo>
                      <a:lnTo>
                        <a:pt x="285" y="337"/>
                      </a:lnTo>
                      <a:lnTo>
                        <a:pt x="284" y="338"/>
                      </a:lnTo>
                      <a:lnTo>
                        <a:pt x="283" y="337"/>
                      </a:lnTo>
                      <a:lnTo>
                        <a:pt x="282" y="338"/>
                      </a:lnTo>
                      <a:lnTo>
                        <a:pt x="281" y="337"/>
                      </a:lnTo>
                      <a:lnTo>
                        <a:pt x="280" y="337"/>
                      </a:lnTo>
                      <a:lnTo>
                        <a:pt x="279" y="337"/>
                      </a:lnTo>
                      <a:lnTo>
                        <a:pt x="278" y="337"/>
                      </a:lnTo>
                      <a:lnTo>
                        <a:pt x="278" y="336"/>
                      </a:lnTo>
                      <a:lnTo>
                        <a:pt x="277" y="336"/>
                      </a:lnTo>
                      <a:lnTo>
                        <a:pt x="276" y="335"/>
                      </a:lnTo>
                      <a:lnTo>
                        <a:pt x="275" y="335"/>
                      </a:lnTo>
                      <a:lnTo>
                        <a:pt x="274" y="335"/>
                      </a:lnTo>
                      <a:lnTo>
                        <a:pt x="273" y="335"/>
                      </a:lnTo>
                      <a:lnTo>
                        <a:pt x="273" y="336"/>
                      </a:lnTo>
                      <a:lnTo>
                        <a:pt x="272" y="336"/>
                      </a:lnTo>
                      <a:lnTo>
                        <a:pt x="271" y="337"/>
                      </a:lnTo>
                      <a:lnTo>
                        <a:pt x="270" y="336"/>
                      </a:lnTo>
                      <a:lnTo>
                        <a:pt x="269" y="336"/>
                      </a:lnTo>
                      <a:lnTo>
                        <a:pt x="269" y="335"/>
                      </a:lnTo>
                      <a:lnTo>
                        <a:pt x="267" y="333"/>
                      </a:lnTo>
                      <a:lnTo>
                        <a:pt x="266" y="332"/>
                      </a:lnTo>
                      <a:lnTo>
                        <a:pt x="265" y="331"/>
                      </a:lnTo>
                      <a:lnTo>
                        <a:pt x="265" y="332"/>
                      </a:lnTo>
                      <a:lnTo>
                        <a:pt x="264" y="331"/>
                      </a:lnTo>
                      <a:lnTo>
                        <a:pt x="262" y="332"/>
                      </a:lnTo>
                      <a:lnTo>
                        <a:pt x="262" y="333"/>
                      </a:lnTo>
                      <a:lnTo>
                        <a:pt x="262" y="334"/>
                      </a:lnTo>
                      <a:lnTo>
                        <a:pt x="261" y="335"/>
                      </a:lnTo>
                      <a:lnTo>
                        <a:pt x="260" y="336"/>
                      </a:lnTo>
                      <a:lnTo>
                        <a:pt x="259" y="335"/>
                      </a:lnTo>
                      <a:lnTo>
                        <a:pt x="258" y="335"/>
                      </a:lnTo>
                      <a:lnTo>
                        <a:pt x="257" y="335"/>
                      </a:lnTo>
                      <a:lnTo>
                        <a:pt x="255" y="334"/>
                      </a:lnTo>
                      <a:lnTo>
                        <a:pt x="254" y="334"/>
                      </a:lnTo>
                      <a:lnTo>
                        <a:pt x="254" y="335"/>
                      </a:lnTo>
                      <a:lnTo>
                        <a:pt x="253" y="335"/>
                      </a:lnTo>
                      <a:lnTo>
                        <a:pt x="252" y="335"/>
                      </a:lnTo>
                      <a:lnTo>
                        <a:pt x="251" y="334"/>
                      </a:lnTo>
                      <a:lnTo>
                        <a:pt x="251" y="332"/>
                      </a:lnTo>
                      <a:lnTo>
                        <a:pt x="250" y="331"/>
                      </a:lnTo>
                      <a:lnTo>
                        <a:pt x="248" y="331"/>
                      </a:lnTo>
                      <a:lnTo>
                        <a:pt x="247" y="330"/>
                      </a:lnTo>
                      <a:lnTo>
                        <a:pt x="246" y="330"/>
                      </a:lnTo>
                      <a:lnTo>
                        <a:pt x="245" y="331"/>
                      </a:lnTo>
                      <a:lnTo>
                        <a:pt x="243" y="332"/>
                      </a:lnTo>
                      <a:lnTo>
                        <a:pt x="242" y="331"/>
                      </a:lnTo>
                      <a:lnTo>
                        <a:pt x="240" y="330"/>
                      </a:lnTo>
                      <a:lnTo>
                        <a:pt x="240" y="329"/>
                      </a:lnTo>
                      <a:lnTo>
                        <a:pt x="239" y="329"/>
                      </a:lnTo>
                      <a:lnTo>
                        <a:pt x="238" y="329"/>
                      </a:lnTo>
                      <a:lnTo>
                        <a:pt x="237" y="329"/>
                      </a:lnTo>
                      <a:lnTo>
                        <a:pt x="236" y="330"/>
                      </a:lnTo>
                      <a:lnTo>
                        <a:pt x="235" y="331"/>
                      </a:lnTo>
                      <a:lnTo>
                        <a:pt x="234" y="334"/>
                      </a:lnTo>
                      <a:lnTo>
                        <a:pt x="233" y="334"/>
                      </a:lnTo>
                      <a:lnTo>
                        <a:pt x="233" y="335"/>
                      </a:lnTo>
                      <a:lnTo>
                        <a:pt x="231" y="335"/>
                      </a:lnTo>
                      <a:lnTo>
                        <a:pt x="231" y="336"/>
                      </a:lnTo>
                      <a:lnTo>
                        <a:pt x="230" y="336"/>
                      </a:lnTo>
                      <a:lnTo>
                        <a:pt x="230" y="335"/>
                      </a:lnTo>
                      <a:lnTo>
                        <a:pt x="229" y="335"/>
                      </a:lnTo>
                      <a:lnTo>
                        <a:pt x="229" y="334"/>
                      </a:lnTo>
                      <a:lnTo>
                        <a:pt x="228" y="334"/>
                      </a:lnTo>
                      <a:lnTo>
                        <a:pt x="227" y="334"/>
                      </a:lnTo>
                      <a:lnTo>
                        <a:pt x="226" y="334"/>
                      </a:lnTo>
                      <a:lnTo>
                        <a:pt x="225" y="334"/>
                      </a:lnTo>
                      <a:lnTo>
                        <a:pt x="224" y="334"/>
                      </a:lnTo>
                      <a:lnTo>
                        <a:pt x="224" y="333"/>
                      </a:lnTo>
                      <a:lnTo>
                        <a:pt x="224" y="332"/>
                      </a:lnTo>
                      <a:lnTo>
                        <a:pt x="224" y="331"/>
                      </a:lnTo>
                      <a:lnTo>
                        <a:pt x="225" y="330"/>
                      </a:lnTo>
                      <a:lnTo>
                        <a:pt x="225" y="329"/>
                      </a:lnTo>
                      <a:lnTo>
                        <a:pt x="225" y="328"/>
                      </a:lnTo>
                      <a:lnTo>
                        <a:pt x="225" y="327"/>
                      </a:lnTo>
                      <a:lnTo>
                        <a:pt x="224" y="327"/>
                      </a:lnTo>
                      <a:lnTo>
                        <a:pt x="223" y="326"/>
                      </a:lnTo>
                      <a:lnTo>
                        <a:pt x="222" y="325"/>
                      </a:lnTo>
                      <a:lnTo>
                        <a:pt x="222" y="324"/>
                      </a:lnTo>
                      <a:lnTo>
                        <a:pt x="221" y="324"/>
                      </a:lnTo>
                      <a:lnTo>
                        <a:pt x="221" y="322"/>
                      </a:lnTo>
                      <a:lnTo>
                        <a:pt x="221" y="321"/>
                      </a:lnTo>
                      <a:lnTo>
                        <a:pt x="220" y="320"/>
                      </a:lnTo>
                      <a:lnTo>
                        <a:pt x="219" y="319"/>
                      </a:lnTo>
                      <a:lnTo>
                        <a:pt x="218" y="318"/>
                      </a:lnTo>
                      <a:lnTo>
                        <a:pt x="217" y="317"/>
                      </a:lnTo>
                      <a:lnTo>
                        <a:pt x="216" y="317"/>
                      </a:lnTo>
                      <a:lnTo>
                        <a:pt x="214" y="317"/>
                      </a:lnTo>
                      <a:lnTo>
                        <a:pt x="213" y="317"/>
                      </a:lnTo>
                      <a:lnTo>
                        <a:pt x="212" y="318"/>
                      </a:lnTo>
                      <a:lnTo>
                        <a:pt x="211" y="318"/>
                      </a:lnTo>
                      <a:lnTo>
                        <a:pt x="210" y="317"/>
                      </a:lnTo>
                      <a:lnTo>
                        <a:pt x="210" y="316"/>
                      </a:lnTo>
                      <a:lnTo>
                        <a:pt x="209" y="316"/>
                      </a:lnTo>
                      <a:lnTo>
                        <a:pt x="208" y="315"/>
                      </a:lnTo>
                      <a:lnTo>
                        <a:pt x="207" y="315"/>
                      </a:lnTo>
                      <a:lnTo>
                        <a:pt x="206" y="316"/>
                      </a:lnTo>
                      <a:lnTo>
                        <a:pt x="205" y="316"/>
                      </a:lnTo>
                      <a:lnTo>
                        <a:pt x="201" y="314"/>
                      </a:lnTo>
                      <a:lnTo>
                        <a:pt x="200" y="313"/>
                      </a:lnTo>
                      <a:lnTo>
                        <a:pt x="199" y="313"/>
                      </a:lnTo>
                      <a:lnTo>
                        <a:pt x="198" y="313"/>
                      </a:lnTo>
                      <a:lnTo>
                        <a:pt x="197" y="312"/>
                      </a:lnTo>
                      <a:lnTo>
                        <a:pt x="196" y="312"/>
                      </a:lnTo>
                      <a:lnTo>
                        <a:pt x="194" y="312"/>
                      </a:lnTo>
                      <a:lnTo>
                        <a:pt x="193" y="312"/>
                      </a:lnTo>
                      <a:lnTo>
                        <a:pt x="191" y="311"/>
                      </a:lnTo>
                      <a:lnTo>
                        <a:pt x="190" y="311"/>
                      </a:lnTo>
                      <a:lnTo>
                        <a:pt x="189" y="309"/>
                      </a:lnTo>
                      <a:lnTo>
                        <a:pt x="188" y="309"/>
                      </a:lnTo>
                      <a:lnTo>
                        <a:pt x="188" y="308"/>
                      </a:lnTo>
                      <a:lnTo>
                        <a:pt x="187" y="308"/>
                      </a:lnTo>
                      <a:lnTo>
                        <a:pt x="186" y="308"/>
                      </a:lnTo>
                      <a:lnTo>
                        <a:pt x="185" y="308"/>
                      </a:lnTo>
                      <a:lnTo>
                        <a:pt x="184" y="307"/>
                      </a:lnTo>
                      <a:lnTo>
                        <a:pt x="183" y="306"/>
                      </a:lnTo>
                      <a:lnTo>
                        <a:pt x="183" y="305"/>
                      </a:lnTo>
                      <a:lnTo>
                        <a:pt x="183" y="304"/>
                      </a:lnTo>
                      <a:lnTo>
                        <a:pt x="182" y="303"/>
                      </a:lnTo>
                      <a:lnTo>
                        <a:pt x="181" y="302"/>
                      </a:lnTo>
                      <a:lnTo>
                        <a:pt x="180" y="301"/>
                      </a:lnTo>
                      <a:lnTo>
                        <a:pt x="179" y="301"/>
                      </a:lnTo>
                      <a:lnTo>
                        <a:pt x="177" y="302"/>
                      </a:lnTo>
                      <a:lnTo>
                        <a:pt x="176" y="302"/>
                      </a:lnTo>
                      <a:lnTo>
                        <a:pt x="174" y="301"/>
                      </a:lnTo>
                      <a:lnTo>
                        <a:pt x="173" y="301"/>
                      </a:lnTo>
                      <a:lnTo>
                        <a:pt x="172" y="300"/>
                      </a:lnTo>
                      <a:lnTo>
                        <a:pt x="171" y="300"/>
                      </a:lnTo>
                      <a:lnTo>
                        <a:pt x="170" y="300"/>
                      </a:lnTo>
                      <a:lnTo>
                        <a:pt x="169" y="300"/>
                      </a:lnTo>
                      <a:lnTo>
                        <a:pt x="169" y="301"/>
                      </a:lnTo>
                      <a:lnTo>
                        <a:pt x="168" y="301"/>
                      </a:lnTo>
                      <a:lnTo>
                        <a:pt x="167" y="301"/>
                      </a:lnTo>
                      <a:lnTo>
                        <a:pt x="166" y="300"/>
                      </a:lnTo>
                      <a:lnTo>
                        <a:pt x="165" y="300"/>
                      </a:lnTo>
                      <a:lnTo>
                        <a:pt x="165" y="299"/>
                      </a:lnTo>
                      <a:lnTo>
                        <a:pt x="164" y="299"/>
                      </a:lnTo>
                      <a:lnTo>
                        <a:pt x="163" y="299"/>
                      </a:lnTo>
                      <a:lnTo>
                        <a:pt x="162" y="299"/>
                      </a:lnTo>
                      <a:lnTo>
                        <a:pt x="161" y="301"/>
                      </a:lnTo>
                      <a:lnTo>
                        <a:pt x="160" y="301"/>
                      </a:lnTo>
                      <a:lnTo>
                        <a:pt x="159" y="302"/>
                      </a:lnTo>
                      <a:lnTo>
                        <a:pt x="157" y="303"/>
                      </a:lnTo>
                      <a:lnTo>
                        <a:pt x="156" y="303"/>
                      </a:lnTo>
                      <a:lnTo>
                        <a:pt x="156" y="302"/>
                      </a:lnTo>
                      <a:lnTo>
                        <a:pt x="155" y="302"/>
                      </a:lnTo>
                      <a:lnTo>
                        <a:pt x="154" y="302"/>
                      </a:lnTo>
                      <a:lnTo>
                        <a:pt x="153" y="302"/>
                      </a:lnTo>
                      <a:lnTo>
                        <a:pt x="152" y="303"/>
                      </a:lnTo>
                      <a:lnTo>
                        <a:pt x="151" y="303"/>
                      </a:lnTo>
                      <a:lnTo>
                        <a:pt x="150" y="302"/>
                      </a:lnTo>
                      <a:lnTo>
                        <a:pt x="149" y="302"/>
                      </a:lnTo>
                      <a:lnTo>
                        <a:pt x="148" y="301"/>
                      </a:lnTo>
                      <a:lnTo>
                        <a:pt x="146" y="299"/>
                      </a:lnTo>
                      <a:lnTo>
                        <a:pt x="145" y="299"/>
                      </a:lnTo>
                      <a:lnTo>
                        <a:pt x="145" y="298"/>
                      </a:lnTo>
                      <a:lnTo>
                        <a:pt x="145" y="299"/>
                      </a:lnTo>
                      <a:lnTo>
                        <a:pt x="143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9" y="299"/>
                      </a:lnTo>
                      <a:lnTo>
                        <a:pt x="138" y="299"/>
                      </a:lnTo>
                      <a:lnTo>
                        <a:pt x="137" y="299"/>
                      </a:lnTo>
                      <a:lnTo>
                        <a:pt x="136" y="299"/>
                      </a:lnTo>
                      <a:lnTo>
                        <a:pt x="135" y="298"/>
                      </a:lnTo>
                      <a:lnTo>
                        <a:pt x="135" y="297"/>
                      </a:lnTo>
                      <a:lnTo>
                        <a:pt x="135" y="294"/>
                      </a:lnTo>
                      <a:lnTo>
                        <a:pt x="134" y="294"/>
                      </a:lnTo>
                      <a:lnTo>
                        <a:pt x="133" y="294"/>
                      </a:lnTo>
                      <a:lnTo>
                        <a:pt x="131" y="293"/>
                      </a:lnTo>
                      <a:lnTo>
                        <a:pt x="130" y="293"/>
                      </a:lnTo>
                      <a:lnTo>
                        <a:pt x="130" y="294"/>
                      </a:lnTo>
                      <a:lnTo>
                        <a:pt x="129" y="294"/>
                      </a:lnTo>
                      <a:lnTo>
                        <a:pt x="127" y="294"/>
                      </a:lnTo>
                      <a:lnTo>
                        <a:pt x="126" y="294"/>
                      </a:lnTo>
                      <a:lnTo>
                        <a:pt x="125" y="294"/>
                      </a:lnTo>
                      <a:lnTo>
                        <a:pt x="124" y="295"/>
                      </a:lnTo>
                      <a:lnTo>
                        <a:pt x="123" y="295"/>
                      </a:lnTo>
                      <a:lnTo>
                        <a:pt x="122" y="294"/>
                      </a:lnTo>
                      <a:lnTo>
                        <a:pt x="121" y="294"/>
                      </a:lnTo>
                      <a:lnTo>
                        <a:pt x="120" y="292"/>
                      </a:lnTo>
                      <a:lnTo>
                        <a:pt x="119" y="292"/>
                      </a:lnTo>
                      <a:lnTo>
                        <a:pt x="119" y="291"/>
                      </a:lnTo>
                      <a:lnTo>
                        <a:pt x="118" y="291"/>
                      </a:lnTo>
                      <a:lnTo>
                        <a:pt x="117" y="290"/>
                      </a:lnTo>
                      <a:lnTo>
                        <a:pt x="116" y="288"/>
                      </a:lnTo>
                      <a:lnTo>
                        <a:pt x="115" y="288"/>
                      </a:lnTo>
                      <a:lnTo>
                        <a:pt x="115" y="287"/>
                      </a:lnTo>
                      <a:lnTo>
                        <a:pt x="113" y="287"/>
                      </a:lnTo>
                      <a:lnTo>
                        <a:pt x="110" y="285"/>
                      </a:lnTo>
                      <a:lnTo>
                        <a:pt x="109" y="285"/>
                      </a:lnTo>
                      <a:lnTo>
                        <a:pt x="108" y="284"/>
                      </a:lnTo>
                      <a:lnTo>
                        <a:pt x="106" y="284"/>
                      </a:lnTo>
                      <a:lnTo>
                        <a:pt x="104" y="284"/>
                      </a:lnTo>
                      <a:lnTo>
                        <a:pt x="103" y="284"/>
                      </a:lnTo>
                      <a:lnTo>
                        <a:pt x="103" y="283"/>
                      </a:lnTo>
                      <a:lnTo>
                        <a:pt x="101" y="282"/>
                      </a:lnTo>
                      <a:lnTo>
                        <a:pt x="100" y="282"/>
                      </a:lnTo>
                      <a:lnTo>
                        <a:pt x="99" y="281"/>
                      </a:lnTo>
                      <a:lnTo>
                        <a:pt x="98" y="281"/>
                      </a:lnTo>
                      <a:lnTo>
                        <a:pt x="97" y="281"/>
                      </a:lnTo>
                      <a:lnTo>
                        <a:pt x="96" y="282"/>
                      </a:lnTo>
                      <a:lnTo>
                        <a:pt x="96" y="283"/>
                      </a:lnTo>
                      <a:lnTo>
                        <a:pt x="95" y="284"/>
                      </a:lnTo>
                      <a:lnTo>
                        <a:pt x="94" y="286"/>
                      </a:lnTo>
                      <a:lnTo>
                        <a:pt x="94" y="287"/>
                      </a:lnTo>
                      <a:lnTo>
                        <a:pt x="93" y="288"/>
                      </a:lnTo>
                      <a:lnTo>
                        <a:pt x="93" y="290"/>
                      </a:lnTo>
                      <a:lnTo>
                        <a:pt x="93" y="291"/>
                      </a:lnTo>
                      <a:lnTo>
                        <a:pt x="93" y="292"/>
                      </a:lnTo>
                      <a:lnTo>
                        <a:pt x="93" y="293"/>
                      </a:lnTo>
                      <a:lnTo>
                        <a:pt x="93" y="294"/>
                      </a:lnTo>
                      <a:lnTo>
                        <a:pt x="93" y="295"/>
                      </a:lnTo>
                      <a:lnTo>
                        <a:pt x="91" y="295"/>
                      </a:lnTo>
                      <a:lnTo>
                        <a:pt x="90" y="296"/>
                      </a:lnTo>
                      <a:lnTo>
                        <a:pt x="89" y="296"/>
                      </a:lnTo>
                      <a:lnTo>
                        <a:pt x="88" y="297"/>
                      </a:lnTo>
                      <a:lnTo>
                        <a:pt x="87" y="297"/>
                      </a:lnTo>
                      <a:lnTo>
                        <a:pt x="87" y="298"/>
                      </a:lnTo>
                      <a:lnTo>
                        <a:pt x="86" y="297"/>
                      </a:lnTo>
                      <a:lnTo>
                        <a:pt x="86" y="295"/>
                      </a:lnTo>
                      <a:lnTo>
                        <a:pt x="86" y="294"/>
                      </a:lnTo>
                      <a:lnTo>
                        <a:pt x="86" y="293"/>
                      </a:lnTo>
                      <a:lnTo>
                        <a:pt x="86" y="292"/>
                      </a:lnTo>
                      <a:lnTo>
                        <a:pt x="85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0" y="292"/>
                      </a:lnTo>
                      <a:lnTo>
                        <a:pt x="79" y="293"/>
                      </a:lnTo>
                      <a:lnTo>
                        <a:pt x="78" y="293"/>
                      </a:lnTo>
                      <a:lnTo>
                        <a:pt x="77" y="292"/>
                      </a:lnTo>
                      <a:lnTo>
                        <a:pt x="76" y="292"/>
                      </a:lnTo>
                      <a:lnTo>
                        <a:pt x="75" y="292"/>
                      </a:lnTo>
                      <a:lnTo>
                        <a:pt x="74" y="292"/>
                      </a:lnTo>
                      <a:lnTo>
                        <a:pt x="72" y="292"/>
                      </a:lnTo>
                      <a:lnTo>
                        <a:pt x="71" y="291"/>
                      </a:lnTo>
                      <a:lnTo>
                        <a:pt x="69" y="290"/>
                      </a:lnTo>
                      <a:lnTo>
                        <a:pt x="68" y="290"/>
                      </a:lnTo>
                      <a:lnTo>
                        <a:pt x="66" y="289"/>
                      </a:lnTo>
                      <a:lnTo>
                        <a:pt x="65" y="289"/>
                      </a:lnTo>
                      <a:lnTo>
                        <a:pt x="64" y="290"/>
                      </a:lnTo>
                      <a:lnTo>
                        <a:pt x="63" y="290"/>
                      </a:lnTo>
                      <a:lnTo>
                        <a:pt x="61" y="292"/>
                      </a:lnTo>
                      <a:lnTo>
                        <a:pt x="60" y="292"/>
                      </a:lnTo>
                      <a:lnTo>
                        <a:pt x="59" y="292"/>
                      </a:lnTo>
                      <a:lnTo>
                        <a:pt x="57" y="290"/>
                      </a:lnTo>
                      <a:lnTo>
                        <a:pt x="56" y="290"/>
                      </a:lnTo>
                      <a:lnTo>
                        <a:pt x="55" y="289"/>
                      </a:lnTo>
                      <a:lnTo>
                        <a:pt x="55" y="288"/>
                      </a:lnTo>
                      <a:lnTo>
                        <a:pt x="53" y="287"/>
                      </a:lnTo>
                      <a:lnTo>
                        <a:pt x="53" y="286"/>
                      </a:lnTo>
                      <a:lnTo>
                        <a:pt x="53" y="285"/>
                      </a:lnTo>
                      <a:lnTo>
                        <a:pt x="52" y="284"/>
                      </a:lnTo>
                      <a:lnTo>
                        <a:pt x="51" y="284"/>
                      </a:lnTo>
                      <a:lnTo>
                        <a:pt x="50" y="285"/>
                      </a:lnTo>
                      <a:lnTo>
                        <a:pt x="49" y="285"/>
                      </a:lnTo>
                      <a:lnTo>
                        <a:pt x="48" y="286"/>
                      </a:lnTo>
                      <a:lnTo>
                        <a:pt x="47" y="287"/>
                      </a:lnTo>
                      <a:lnTo>
                        <a:pt x="46" y="287"/>
                      </a:lnTo>
                      <a:lnTo>
                        <a:pt x="44" y="289"/>
                      </a:lnTo>
                      <a:lnTo>
                        <a:pt x="41" y="290"/>
                      </a:lnTo>
                      <a:lnTo>
                        <a:pt x="40" y="290"/>
                      </a:lnTo>
                      <a:lnTo>
                        <a:pt x="39" y="290"/>
                      </a:lnTo>
                      <a:lnTo>
                        <a:pt x="38" y="290"/>
                      </a:lnTo>
                      <a:lnTo>
                        <a:pt x="37" y="290"/>
                      </a:lnTo>
                      <a:lnTo>
                        <a:pt x="35" y="288"/>
                      </a:lnTo>
                      <a:lnTo>
                        <a:pt x="34" y="288"/>
                      </a:lnTo>
                      <a:lnTo>
                        <a:pt x="32" y="287"/>
                      </a:lnTo>
                      <a:lnTo>
                        <a:pt x="30" y="287"/>
                      </a:lnTo>
                      <a:lnTo>
                        <a:pt x="29" y="286"/>
                      </a:lnTo>
                      <a:lnTo>
                        <a:pt x="28" y="287"/>
                      </a:lnTo>
                      <a:lnTo>
                        <a:pt x="26" y="287"/>
                      </a:lnTo>
                      <a:lnTo>
                        <a:pt x="26" y="288"/>
                      </a:lnTo>
                      <a:lnTo>
                        <a:pt x="25" y="288"/>
                      </a:lnTo>
                      <a:lnTo>
                        <a:pt x="24" y="287"/>
                      </a:lnTo>
                      <a:lnTo>
                        <a:pt x="22" y="285"/>
                      </a:lnTo>
                      <a:lnTo>
                        <a:pt x="20" y="284"/>
                      </a:lnTo>
                      <a:lnTo>
                        <a:pt x="19" y="283"/>
                      </a:lnTo>
                      <a:lnTo>
                        <a:pt x="18" y="283"/>
                      </a:lnTo>
                      <a:lnTo>
                        <a:pt x="17" y="283"/>
                      </a:lnTo>
                      <a:lnTo>
                        <a:pt x="14" y="283"/>
                      </a:lnTo>
                      <a:lnTo>
                        <a:pt x="12" y="284"/>
                      </a:lnTo>
                      <a:lnTo>
                        <a:pt x="11" y="285"/>
                      </a:lnTo>
                      <a:lnTo>
                        <a:pt x="10" y="286"/>
                      </a:lnTo>
                      <a:lnTo>
                        <a:pt x="9" y="286"/>
                      </a:lnTo>
                      <a:lnTo>
                        <a:pt x="8" y="287"/>
                      </a:lnTo>
                      <a:lnTo>
                        <a:pt x="7" y="288"/>
                      </a:lnTo>
                      <a:lnTo>
                        <a:pt x="6" y="288"/>
                      </a:lnTo>
                      <a:lnTo>
                        <a:pt x="6" y="289"/>
                      </a:lnTo>
                      <a:lnTo>
                        <a:pt x="5" y="289"/>
                      </a:lnTo>
                      <a:lnTo>
                        <a:pt x="4" y="290"/>
                      </a:lnTo>
                      <a:lnTo>
                        <a:pt x="3" y="290"/>
                      </a:lnTo>
                      <a:lnTo>
                        <a:pt x="2" y="292"/>
                      </a:lnTo>
                      <a:lnTo>
                        <a:pt x="2" y="290"/>
                      </a:lnTo>
                      <a:lnTo>
                        <a:pt x="1" y="290"/>
                      </a:lnTo>
                      <a:lnTo>
                        <a:pt x="1" y="288"/>
                      </a:lnTo>
                      <a:lnTo>
                        <a:pt x="0" y="288"/>
                      </a:lnTo>
                      <a:lnTo>
                        <a:pt x="0" y="287"/>
                      </a:lnTo>
                      <a:lnTo>
                        <a:pt x="0" y="286"/>
                      </a:lnTo>
                      <a:lnTo>
                        <a:pt x="0" y="285"/>
                      </a:lnTo>
                      <a:lnTo>
                        <a:pt x="1" y="284"/>
                      </a:lnTo>
                      <a:lnTo>
                        <a:pt x="2" y="282"/>
                      </a:lnTo>
                      <a:lnTo>
                        <a:pt x="4" y="280"/>
                      </a:lnTo>
                      <a:lnTo>
                        <a:pt x="5" y="279"/>
                      </a:lnTo>
                      <a:lnTo>
                        <a:pt x="7" y="278"/>
                      </a:lnTo>
                      <a:lnTo>
                        <a:pt x="9" y="278"/>
                      </a:lnTo>
                      <a:lnTo>
                        <a:pt x="10" y="278"/>
                      </a:lnTo>
                      <a:lnTo>
                        <a:pt x="10" y="277"/>
                      </a:lnTo>
                      <a:lnTo>
                        <a:pt x="11" y="277"/>
                      </a:lnTo>
                      <a:lnTo>
                        <a:pt x="11" y="275"/>
                      </a:lnTo>
                      <a:lnTo>
                        <a:pt x="12" y="274"/>
                      </a:lnTo>
                      <a:lnTo>
                        <a:pt x="17" y="273"/>
                      </a:lnTo>
                      <a:lnTo>
                        <a:pt x="20" y="272"/>
                      </a:lnTo>
                      <a:lnTo>
                        <a:pt x="21" y="272"/>
                      </a:lnTo>
                      <a:lnTo>
                        <a:pt x="22" y="271"/>
                      </a:lnTo>
                      <a:lnTo>
                        <a:pt x="25" y="270"/>
                      </a:lnTo>
                      <a:lnTo>
                        <a:pt x="26" y="269"/>
                      </a:lnTo>
                      <a:lnTo>
                        <a:pt x="27" y="268"/>
                      </a:lnTo>
                      <a:lnTo>
                        <a:pt x="27" y="267"/>
                      </a:lnTo>
                      <a:lnTo>
                        <a:pt x="28" y="266"/>
                      </a:lnTo>
                      <a:lnTo>
                        <a:pt x="29" y="266"/>
                      </a:lnTo>
                      <a:lnTo>
                        <a:pt x="30" y="265"/>
                      </a:lnTo>
                      <a:lnTo>
                        <a:pt x="31" y="264"/>
                      </a:lnTo>
                      <a:lnTo>
                        <a:pt x="32" y="263"/>
                      </a:lnTo>
                      <a:lnTo>
                        <a:pt x="33" y="263"/>
                      </a:lnTo>
                      <a:lnTo>
                        <a:pt x="34" y="262"/>
                      </a:lnTo>
                      <a:lnTo>
                        <a:pt x="35" y="261"/>
                      </a:lnTo>
                      <a:lnTo>
                        <a:pt x="37" y="260"/>
                      </a:lnTo>
                      <a:lnTo>
                        <a:pt x="39" y="259"/>
                      </a:lnTo>
                      <a:lnTo>
                        <a:pt x="40" y="258"/>
                      </a:lnTo>
                      <a:lnTo>
                        <a:pt x="41" y="258"/>
                      </a:lnTo>
                      <a:lnTo>
                        <a:pt x="42" y="257"/>
                      </a:lnTo>
                      <a:lnTo>
                        <a:pt x="43" y="257"/>
                      </a:lnTo>
                      <a:lnTo>
                        <a:pt x="44" y="257"/>
                      </a:lnTo>
                      <a:lnTo>
                        <a:pt x="45" y="256"/>
                      </a:lnTo>
                      <a:lnTo>
                        <a:pt x="46" y="256"/>
                      </a:lnTo>
                      <a:lnTo>
                        <a:pt x="47" y="256"/>
                      </a:lnTo>
                      <a:lnTo>
                        <a:pt x="48" y="255"/>
                      </a:lnTo>
                      <a:lnTo>
                        <a:pt x="48" y="254"/>
                      </a:lnTo>
                      <a:lnTo>
                        <a:pt x="49" y="254"/>
                      </a:lnTo>
                      <a:lnTo>
                        <a:pt x="52" y="253"/>
                      </a:lnTo>
                      <a:lnTo>
                        <a:pt x="53" y="251"/>
                      </a:lnTo>
                      <a:lnTo>
                        <a:pt x="54" y="251"/>
                      </a:lnTo>
                      <a:lnTo>
                        <a:pt x="55" y="251"/>
                      </a:lnTo>
                      <a:lnTo>
                        <a:pt x="57" y="250"/>
                      </a:lnTo>
                      <a:lnTo>
                        <a:pt x="59" y="249"/>
                      </a:lnTo>
                      <a:lnTo>
                        <a:pt x="60" y="249"/>
                      </a:lnTo>
                      <a:lnTo>
                        <a:pt x="61" y="248"/>
                      </a:lnTo>
                      <a:lnTo>
                        <a:pt x="61" y="249"/>
                      </a:lnTo>
                      <a:lnTo>
                        <a:pt x="63" y="248"/>
                      </a:lnTo>
                      <a:lnTo>
                        <a:pt x="63" y="247"/>
                      </a:lnTo>
                      <a:lnTo>
                        <a:pt x="64" y="246"/>
                      </a:lnTo>
                      <a:lnTo>
                        <a:pt x="66" y="244"/>
                      </a:lnTo>
                      <a:lnTo>
                        <a:pt x="67" y="244"/>
                      </a:lnTo>
                      <a:lnTo>
                        <a:pt x="68" y="243"/>
                      </a:lnTo>
                      <a:lnTo>
                        <a:pt x="69" y="242"/>
                      </a:lnTo>
                      <a:lnTo>
                        <a:pt x="70" y="241"/>
                      </a:lnTo>
                      <a:lnTo>
                        <a:pt x="71" y="240"/>
                      </a:lnTo>
                      <a:lnTo>
                        <a:pt x="72" y="238"/>
                      </a:lnTo>
                      <a:lnTo>
                        <a:pt x="73" y="237"/>
                      </a:lnTo>
                      <a:lnTo>
                        <a:pt x="75" y="236"/>
                      </a:lnTo>
                      <a:lnTo>
                        <a:pt x="75" y="235"/>
                      </a:lnTo>
                      <a:lnTo>
                        <a:pt x="77" y="234"/>
                      </a:lnTo>
                      <a:lnTo>
                        <a:pt x="78" y="232"/>
                      </a:lnTo>
                      <a:lnTo>
                        <a:pt x="78" y="230"/>
                      </a:lnTo>
                      <a:lnTo>
                        <a:pt x="79" y="228"/>
                      </a:lnTo>
                      <a:lnTo>
                        <a:pt x="80" y="226"/>
                      </a:lnTo>
                      <a:lnTo>
                        <a:pt x="80" y="225"/>
                      </a:lnTo>
                      <a:lnTo>
                        <a:pt x="81" y="222"/>
                      </a:lnTo>
                      <a:lnTo>
                        <a:pt x="81" y="221"/>
                      </a:lnTo>
                      <a:lnTo>
                        <a:pt x="82" y="220"/>
                      </a:lnTo>
                      <a:lnTo>
                        <a:pt x="83" y="219"/>
                      </a:lnTo>
                      <a:lnTo>
                        <a:pt x="84" y="218"/>
                      </a:lnTo>
                      <a:lnTo>
                        <a:pt x="85" y="217"/>
                      </a:lnTo>
                      <a:lnTo>
                        <a:pt x="86" y="217"/>
                      </a:lnTo>
                      <a:lnTo>
                        <a:pt x="87" y="216"/>
                      </a:lnTo>
                      <a:lnTo>
                        <a:pt x="88" y="215"/>
                      </a:lnTo>
                      <a:lnTo>
                        <a:pt x="89" y="214"/>
                      </a:lnTo>
                      <a:lnTo>
                        <a:pt x="90" y="213"/>
                      </a:lnTo>
                      <a:lnTo>
                        <a:pt x="92" y="211"/>
                      </a:lnTo>
                      <a:lnTo>
                        <a:pt x="94" y="210"/>
                      </a:lnTo>
                      <a:lnTo>
                        <a:pt x="95" y="208"/>
                      </a:lnTo>
                      <a:lnTo>
                        <a:pt x="95" y="207"/>
                      </a:lnTo>
                      <a:lnTo>
                        <a:pt x="95" y="206"/>
                      </a:lnTo>
                      <a:lnTo>
                        <a:pt x="96" y="204"/>
                      </a:lnTo>
                      <a:lnTo>
                        <a:pt x="97" y="202"/>
                      </a:lnTo>
                      <a:lnTo>
                        <a:pt x="98" y="202"/>
                      </a:lnTo>
                      <a:lnTo>
                        <a:pt x="99" y="201"/>
                      </a:lnTo>
                      <a:lnTo>
                        <a:pt x="100" y="200"/>
                      </a:lnTo>
                      <a:lnTo>
                        <a:pt x="101" y="200"/>
                      </a:lnTo>
                      <a:lnTo>
                        <a:pt x="102" y="200"/>
                      </a:lnTo>
                      <a:lnTo>
                        <a:pt x="103" y="200"/>
                      </a:lnTo>
                      <a:lnTo>
                        <a:pt x="104" y="199"/>
                      </a:lnTo>
                      <a:lnTo>
                        <a:pt x="104" y="198"/>
                      </a:lnTo>
                      <a:lnTo>
                        <a:pt x="106" y="197"/>
                      </a:lnTo>
                      <a:lnTo>
                        <a:pt x="106" y="196"/>
                      </a:lnTo>
                      <a:lnTo>
                        <a:pt x="107" y="195"/>
                      </a:lnTo>
                      <a:lnTo>
                        <a:pt x="108" y="192"/>
                      </a:lnTo>
                      <a:lnTo>
                        <a:pt x="109" y="191"/>
                      </a:lnTo>
                      <a:lnTo>
                        <a:pt x="109" y="190"/>
                      </a:lnTo>
                      <a:lnTo>
                        <a:pt x="109" y="189"/>
                      </a:lnTo>
                      <a:lnTo>
                        <a:pt x="109" y="188"/>
                      </a:lnTo>
                      <a:lnTo>
                        <a:pt x="108" y="187"/>
                      </a:lnTo>
                      <a:lnTo>
                        <a:pt x="108" y="186"/>
                      </a:lnTo>
                      <a:lnTo>
                        <a:pt x="107" y="184"/>
                      </a:lnTo>
                      <a:lnTo>
                        <a:pt x="106" y="183"/>
                      </a:lnTo>
                      <a:lnTo>
                        <a:pt x="105" y="182"/>
                      </a:lnTo>
                      <a:lnTo>
                        <a:pt x="105" y="181"/>
                      </a:lnTo>
                      <a:lnTo>
                        <a:pt x="104" y="181"/>
                      </a:lnTo>
                      <a:lnTo>
                        <a:pt x="104" y="180"/>
                      </a:lnTo>
                      <a:lnTo>
                        <a:pt x="104" y="179"/>
                      </a:lnTo>
                      <a:lnTo>
                        <a:pt x="105" y="178"/>
                      </a:lnTo>
                      <a:lnTo>
                        <a:pt x="106" y="177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09" y="174"/>
                      </a:lnTo>
                      <a:lnTo>
                        <a:pt x="111" y="174"/>
                      </a:lnTo>
                      <a:lnTo>
                        <a:pt x="111" y="175"/>
                      </a:lnTo>
                      <a:lnTo>
                        <a:pt x="113" y="175"/>
                      </a:lnTo>
                      <a:lnTo>
                        <a:pt x="115" y="176"/>
                      </a:lnTo>
                      <a:lnTo>
                        <a:pt x="118" y="174"/>
                      </a:lnTo>
                      <a:lnTo>
                        <a:pt x="119" y="172"/>
                      </a:lnTo>
                      <a:lnTo>
                        <a:pt x="120" y="171"/>
                      </a:lnTo>
                      <a:lnTo>
                        <a:pt x="121" y="171"/>
                      </a:lnTo>
                      <a:lnTo>
                        <a:pt x="121" y="170"/>
                      </a:lnTo>
                      <a:lnTo>
                        <a:pt x="122" y="170"/>
                      </a:lnTo>
                      <a:lnTo>
                        <a:pt x="123" y="168"/>
                      </a:lnTo>
                      <a:lnTo>
                        <a:pt x="123" y="166"/>
                      </a:lnTo>
                      <a:lnTo>
                        <a:pt x="123" y="165"/>
                      </a:lnTo>
                      <a:lnTo>
                        <a:pt x="124" y="164"/>
                      </a:lnTo>
                      <a:lnTo>
                        <a:pt x="125" y="162"/>
                      </a:lnTo>
                      <a:lnTo>
                        <a:pt x="127" y="160"/>
                      </a:lnTo>
                      <a:lnTo>
                        <a:pt x="129" y="159"/>
                      </a:lnTo>
                      <a:lnTo>
                        <a:pt x="129" y="158"/>
                      </a:lnTo>
                      <a:lnTo>
                        <a:pt x="129" y="157"/>
                      </a:lnTo>
                      <a:lnTo>
                        <a:pt x="129" y="155"/>
                      </a:lnTo>
                      <a:lnTo>
                        <a:pt x="130" y="152"/>
                      </a:lnTo>
                      <a:lnTo>
                        <a:pt x="130" y="150"/>
                      </a:lnTo>
                      <a:lnTo>
                        <a:pt x="130" y="149"/>
                      </a:lnTo>
                      <a:lnTo>
                        <a:pt x="130" y="148"/>
                      </a:lnTo>
                      <a:lnTo>
                        <a:pt x="130" y="147"/>
                      </a:lnTo>
                      <a:lnTo>
                        <a:pt x="130" y="146"/>
                      </a:lnTo>
                      <a:lnTo>
                        <a:pt x="129" y="144"/>
                      </a:lnTo>
                      <a:lnTo>
                        <a:pt x="128" y="142"/>
                      </a:lnTo>
                      <a:lnTo>
                        <a:pt x="129" y="141"/>
                      </a:lnTo>
                      <a:lnTo>
                        <a:pt x="129" y="137"/>
                      </a:lnTo>
                      <a:lnTo>
                        <a:pt x="129" y="136"/>
                      </a:lnTo>
                      <a:lnTo>
                        <a:pt x="130" y="135"/>
                      </a:lnTo>
                      <a:lnTo>
                        <a:pt x="131" y="135"/>
                      </a:lnTo>
                      <a:lnTo>
                        <a:pt x="132" y="136"/>
                      </a:lnTo>
                      <a:lnTo>
                        <a:pt x="134" y="135"/>
                      </a:lnTo>
                      <a:lnTo>
                        <a:pt x="135" y="135"/>
                      </a:lnTo>
                      <a:lnTo>
                        <a:pt x="136" y="134"/>
                      </a:lnTo>
                      <a:lnTo>
                        <a:pt x="136" y="133"/>
                      </a:lnTo>
                      <a:lnTo>
                        <a:pt x="137" y="133"/>
                      </a:lnTo>
                      <a:lnTo>
                        <a:pt x="138" y="133"/>
                      </a:lnTo>
                      <a:lnTo>
                        <a:pt x="138" y="132"/>
                      </a:lnTo>
                      <a:lnTo>
                        <a:pt x="139" y="130"/>
                      </a:lnTo>
                      <a:lnTo>
                        <a:pt x="140" y="129"/>
                      </a:lnTo>
                      <a:lnTo>
                        <a:pt x="140" y="127"/>
                      </a:lnTo>
                      <a:lnTo>
                        <a:pt x="140" y="126"/>
                      </a:lnTo>
                      <a:lnTo>
                        <a:pt x="141" y="124"/>
                      </a:lnTo>
                      <a:lnTo>
                        <a:pt x="142" y="123"/>
                      </a:lnTo>
                      <a:lnTo>
                        <a:pt x="143" y="123"/>
                      </a:lnTo>
                      <a:lnTo>
                        <a:pt x="143" y="122"/>
                      </a:lnTo>
                      <a:lnTo>
                        <a:pt x="145" y="120"/>
                      </a:lnTo>
                      <a:lnTo>
                        <a:pt x="146" y="119"/>
                      </a:lnTo>
                      <a:lnTo>
                        <a:pt x="147" y="119"/>
                      </a:lnTo>
                      <a:lnTo>
                        <a:pt x="148" y="119"/>
                      </a:lnTo>
                      <a:lnTo>
                        <a:pt x="149" y="120"/>
                      </a:lnTo>
                      <a:lnTo>
                        <a:pt x="151" y="119"/>
                      </a:lnTo>
                      <a:lnTo>
                        <a:pt x="152" y="119"/>
                      </a:lnTo>
                      <a:lnTo>
                        <a:pt x="153" y="118"/>
                      </a:lnTo>
                      <a:lnTo>
                        <a:pt x="154" y="118"/>
                      </a:lnTo>
                      <a:lnTo>
                        <a:pt x="155" y="117"/>
                      </a:lnTo>
                      <a:lnTo>
                        <a:pt x="155" y="116"/>
                      </a:lnTo>
                      <a:lnTo>
                        <a:pt x="156" y="115"/>
                      </a:lnTo>
                      <a:lnTo>
                        <a:pt x="156" y="113"/>
                      </a:lnTo>
                      <a:lnTo>
                        <a:pt x="156" y="112"/>
                      </a:lnTo>
                      <a:lnTo>
                        <a:pt x="156" y="111"/>
                      </a:lnTo>
                      <a:lnTo>
                        <a:pt x="156" y="110"/>
                      </a:lnTo>
                      <a:lnTo>
                        <a:pt x="155" y="109"/>
                      </a:lnTo>
                      <a:lnTo>
                        <a:pt x="155" y="108"/>
                      </a:lnTo>
                      <a:lnTo>
                        <a:pt x="155" y="105"/>
                      </a:lnTo>
                      <a:lnTo>
                        <a:pt x="155" y="104"/>
                      </a:lnTo>
                      <a:lnTo>
                        <a:pt x="156" y="101"/>
                      </a:lnTo>
                      <a:lnTo>
                        <a:pt x="156" y="100"/>
                      </a:lnTo>
                      <a:lnTo>
                        <a:pt x="156" y="99"/>
                      </a:lnTo>
                      <a:lnTo>
                        <a:pt x="155" y="97"/>
                      </a:lnTo>
                      <a:lnTo>
                        <a:pt x="155" y="96"/>
                      </a:lnTo>
                      <a:lnTo>
                        <a:pt x="156" y="93"/>
                      </a:lnTo>
                      <a:lnTo>
                        <a:pt x="156" y="92"/>
                      </a:lnTo>
                      <a:lnTo>
                        <a:pt x="158" y="90"/>
                      </a:lnTo>
                      <a:lnTo>
                        <a:pt x="158" y="87"/>
                      </a:lnTo>
                      <a:lnTo>
                        <a:pt x="160" y="85"/>
                      </a:lnTo>
                      <a:lnTo>
                        <a:pt x="161" y="83"/>
                      </a:lnTo>
                      <a:lnTo>
                        <a:pt x="162" y="83"/>
                      </a:lnTo>
                      <a:lnTo>
                        <a:pt x="166" y="80"/>
                      </a:lnTo>
                      <a:lnTo>
                        <a:pt x="167" y="80"/>
                      </a:lnTo>
                      <a:lnTo>
                        <a:pt x="168" y="79"/>
                      </a:lnTo>
                      <a:lnTo>
                        <a:pt x="169" y="78"/>
                      </a:lnTo>
                      <a:lnTo>
                        <a:pt x="170" y="77"/>
                      </a:lnTo>
                      <a:lnTo>
                        <a:pt x="170" y="75"/>
                      </a:lnTo>
                      <a:lnTo>
                        <a:pt x="173" y="71"/>
                      </a:lnTo>
                      <a:lnTo>
                        <a:pt x="174" y="70"/>
                      </a:lnTo>
                      <a:lnTo>
                        <a:pt x="175" y="69"/>
                      </a:lnTo>
                      <a:lnTo>
                        <a:pt x="176" y="68"/>
                      </a:lnTo>
                      <a:lnTo>
                        <a:pt x="178" y="67"/>
                      </a:lnTo>
                      <a:lnTo>
                        <a:pt x="179" y="66"/>
                      </a:lnTo>
                      <a:lnTo>
                        <a:pt x="180" y="65"/>
                      </a:lnTo>
                      <a:lnTo>
                        <a:pt x="183" y="60"/>
                      </a:lnTo>
                      <a:lnTo>
                        <a:pt x="184" y="59"/>
                      </a:lnTo>
                      <a:lnTo>
                        <a:pt x="185" y="57"/>
                      </a:lnTo>
                      <a:lnTo>
                        <a:pt x="186" y="56"/>
                      </a:lnTo>
                      <a:lnTo>
                        <a:pt x="189" y="54"/>
                      </a:lnTo>
                      <a:lnTo>
                        <a:pt x="190" y="54"/>
                      </a:lnTo>
                      <a:lnTo>
                        <a:pt x="191" y="53"/>
                      </a:lnTo>
                      <a:lnTo>
                        <a:pt x="197" y="52"/>
                      </a:lnTo>
                      <a:lnTo>
                        <a:pt x="201" y="52"/>
                      </a:lnTo>
                      <a:lnTo>
                        <a:pt x="203" y="52"/>
                      </a:lnTo>
                      <a:lnTo>
                        <a:pt x="205" y="51"/>
                      </a:lnTo>
                      <a:lnTo>
                        <a:pt x="206" y="51"/>
                      </a:lnTo>
                      <a:lnTo>
                        <a:pt x="207" y="51"/>
                      </a:lnTo>
                      <a:lnTo>
                        <a:pt x="208" y="50"/>
                      </a:lnTo>
                      <a:lnTo>
                        <a:pt x="211" y="49"/>
                      </a:lnTo>
                      <a:lnTo>
                        <a:pt x="213" y="47"/>
                      </a:lnTo>
                      <a:lnTo>
                        <a:pt x="214" y="46"/>
                      </a:lnTo>
                      <a:lnTo>
                        <a:pt x="215" y="45"/>
                      </a:lnTo>
                      <a:lnTo>
                        <a:pt x="216" y="43"/>
                      </a:lnTo>
                      <a:lnTo>
                        <a:pt x="216" y="41"/>
                      </a:lnTo>
                      <a:lnTo>
                        <a:pt x="218" y="37"/>
                      </a:lnTo>
                      <a:lnTo>
                        <a:pt x="219" y="36"/>
                      </a:lnTo>
                      <a:lnTo>
                        <a:pt x="220" y="33"/>
                      </a:lnTo>
                      <a:lnTo>
                        <a:pt x="221" y="31"/>
                      </a:lnTo>
                      <a:lnTo>
                        <a:pt x="222" y="30"/>
                      </a:lnTo>
                      <a:lnTo>
                        <a:pt x="222" y="29"/>
                      </a:lnTo>
                      <a:close/>
                      <a:moveTo>
                        <a:pt x="664" y="474"/>
                      </a:moveTo>
                      <a:lnTo>
                        <a:pt x="664" y="474"/>
                      </a:lnTo>
                      <a:lnTo>
                        <a:pt x="664" y="475"/>
                      </a:lnTo>
                      <a:lnTo>
                        <a:pt x="664" y="474"/>
                      </a:lnTo>
                      <a:close/>
                      <a:moveTo>
                        <a:pt x="811" y="422"/>
                      </a:moveTo>
                      <a:lnTo>
                        <a:pt x="811" y="422"/>
                      </a:lnTo>
                      <a:lnTo>
                        <a:pt x="812" y="422"/>
                      </a:lnTo>
                      <a:lnTo>
                        <a:pt x="811" y="422"/>
                      </a:lnTo>
                      <a:close/>
                      <a:moveTo>
                        <a:pt x="793" y="423"/>
                      </a:moveTo>
                      <a:lnTo>
                        <a:pt x="793" y="423"/>
                      </a:lnTo>
                      <a:lnTo>
                        <a:pt x="793" y="422"/>
                      </a:lnTo>
                      <a:lnTo>
                        <a:pt x="794" y="422"/>
                      </a:lnTo>
                      <a:lnTo>
                        <a:pt x="794" y="423"/>
                      </a:lnTo>
                      <a:lnTo>
                        <a:pt x="793" y="423"/>
                      </a:lnTo>
                      <a:close/>
                      <a:moveTo>
                        <a:pt x="789" y="423"/>
                      </a:moveTo>
                      <a:lnTo>
                        <a:pt x="789" y="423"/>
                      </a:lnTo>
                      <a:lnTo>
                        <a:pt x="790" y="423"/>
                      </a:lnTo>
                      <a:lnTo>
                        <a:pt x="789" y="423"/>
                      </a:lnTo>
                      <a:close/>
                      <a:moveTo>
                        <a:pt x="790" y="423"/>
                      </a:moveTo>
                      <a:lnTo>
                        <a:pt x="790" y="423"/>
                      </a:lnTo>
                      <a:close/>
                      <a:moveTo>
                        <a:pt x="798" y="426"/>
                      </a:moveTo>
                      <a:lnTo>
                        <a:pt x="798" y="425"/>
                      </a:lnTo>
                      <a:lnTo>
                        <a:pt x="798" y="426"/>
                      </a:lnTo>
                      <a:close/>
                      <a:moveTo>
                        <a:pt x="798" y="427"/>
                      </a:moveTo>
                      <a:lnTo>
                        <a:pt x="798" y="428"/>
                      </a:lnTo>
                      <a:lnTo>
                        <a:pt x="797" y="428"/>
                      </a:lnTo>
                      <a:lnTo>
                        <a:pt x="798" y="428"/>
                      </a:lnTo>
                      <a:lnTo>
                        <a:pt x="797" y="427"/>
                      </a:lnTo>
                      <a:lnTo>
                        <a:pt x="798" y="427"/>
                      </a:lnTo>
                      <a:close/>
                      <a:moveTo>
                        <a:pt x="793" y="428"/>
                      </a:moveTo>
                      <a:lnTo>
                        <a:pt x="792" y="428"/>
                      </a:lnTo>
                      <a:lnTo>
                        <a:pt x="793" y="428"/>
                      </a:lnTo>
                      <a:close/>
                      <a:moveTo>
                        <a:pt x="773" y="433"/>
                      </a:moveTo>
                      <a:lnTo>
                        <a:pt x="773" y="434"/>
                      </a:lnTo>
                      <a:lnTo>
                        <a:pt x="773" y="433"/>
                      </a:lnTo>
                      <a:close/>
                      <a:moveTo>
                        <a:pt x="775" y="440"/>
                      </a:moveTo>
                      <a:lnTo>
                        <a:pt x="775" y="441"/>
                      </a:lnTo>
                      <a:lnTo>
                        <a:pt x="775" y="440"/>
                      </a:lnTo>
                      <a:lnTo>
                        <a:pt x="774" y="440"/>
                      </a:lnTo>
                      <a:lnTo>
                        <a:pt x="775" y="439"/>
                      </a:lnTo>
                      <a:lnTo>
                        <a:pt x="775" y="438"/>
                      </a:lnTo>
                      <a:lnTo>
                        <a:pt x="774" y="438"/>
                      </a:lnTo>
                      <a:lnTo>
                        <a:pt x="775" y="438"/>
                      </a:lnTo>
                      <a:lnTo>
                        <a:pt x="775" y="437"/>
                      </a:lnTo>
                      <a:lnTo>
                        <a:pt x="775" y="438"/>
                      </a:lnTo>
                      <a:lnTo>
                        <a:pt x="776" y="438"/>
                      </a:lnTo>
                      <a:lnTo>
                        <a:pt x="777" y="438"/>
                      </a:lnTo>
                      <a:lnTo>
                        <a:pt x="777" y="437"/>
                      </a:lnTo>
                      <a:lnTo>
                        <a:pt x="778" y="437"/>
                      </a:lnTo>
                      <a:lnTo>
                        <a:pt x="778" y="438"/>
                      </a:lnTo>
                      <a:lnTo>
                        <a:pt x="779" y="438"/>
                      </a:lnTo>
                      <a:lnTo>
                        <a:pt x="778" y="439"/>
                      </a:lnTo>
                      <a:lnTo>
                        <a:pt x="777" y="439"/>
                      </a:lnTo>
                      <a:lnTo>
                        <a:pt x="777" y="440"/>
                      </a:lnTo>
                      <a:lnTo>
                        <a:pt x="776" y="440"/>
                      </a:lnTo>
                      <a:lnTo>
                        <a:pt x="775" y="440"/>
                      </a:lnTo>
                      <a:close/>
                      <a:moveTo>
                        <a:pt x="761" y="438"/>
                      </a:moveTo>
                      <a:lnTo>
                        <a:pt x="762" y="438"/>
                      </a:lnTo>
                      <a:lnTo>
                        <a:pt x="761" y="438"/>
                      </a:lnTo>
                      <a:close/>
                      <a:moveTo>
                        <a:pt x="767" y="440"/>
                      </a:moveTo>
                      <a:lnTo>
                        <a:pt x="767" y="440"/>
                      </a:lnTo>
                      <a:lnTo>
                        <a:pt x="768" y="440"/>
                      </a:lnTo>
                      <a:lnTo>
                        <a:pt x="768" y="441"/>
                      </a:lnTo>
                      <a:lnTo>
                        <a:pt x="767" y="441"/>
                      </a:lnTo>
                      <a:lnTo>
                        <a:pt x="766" y="441"/>
                      </a:lnTo>
                      <a:lnTo>
                        <a:pt x="766" y="440"/>
                      </a:lnTo>
                      <a:lnTo>
                        <a:pt x="767" y="440"/>
                      </a:lnTo>
                      <a:close/>
                      <a:moveTo>
                        <a:pt x="756" y="459"/>
                      </a:moveTo>
                      <a:lnTo>
                        <a:pt x="756" y="459"/>
                      </a:lnTo>
                      <a:lnTo>
                        <a:pt x="755" y="459"/>
                      </a:lnTo>
                      <a:lnTo>
                        <a:pt x="755" y="460"/>
                      </a:lnTo>
                      <a:lnTo>
                        <a:pt x="756" y="461"/>
                      </a:lnTo>
                      <a:lnTo>
                        <a:pt x="756" y="460"/>
                      </a:lnTo>
                      <a:lnTo>
                        <a:pt x="757" y="461"/>
                      </a:lnTo>
                      <a:lnTo>
                        <a:pt x="757" y="462"/>
                      </a:lnTo>
                      <a:lnTo>
                        <a:pt x="758" y="462"/>
                      </a:lnTo>
                      <a:lnTo>
                        <a:pt x="757" y="462"/>
                      </a:lnTo>
                      <a:lnTo>
                        <a:pt x="757" y="463"/>
                      </a:lnTo>
                      <a:lnTo>
                        <a:pt x="757" y="464"/>
                      </a:lnTo>
                      <a:lnTo>
                        <a:pt x="756" y="465"/>
                      </a:lnTo>
                      <a:lnTo>
                        <a:pt x="756" y="466"/>
                      </a:lnTo>
                      <a:lnTo>
                        <a:pt x="757" y="465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6" y="467"/>
                      </a:lnTo>
                      <a:lnTo>
                        <a:pt x="755" y="467"/>
                      </a:lnTo>
                      <a:lnTo>
                        <a:pt x="756" y="467"/>
                      </a:lnTo>
                      <a:lnTo>
                        <a:pt x="756" y="468"/>
                      </a:lnTo>
                      <a:lnTo>
                        <a:pt x="756" y="469"/>
                      </a:lnTo>
                      <a:lnTo>
                        <a:pt x="757" y="468"/>
                      </a:lnTo>
                      <a:lnTo>
                        <a:pt x="757" y="469"/>
                      </a:lnTo>
                      <a:lnTo>
                        <a:pt x="756" y="469"/>
                      </a:lnTo>
                      <a:lnTo>
                        <a:pt x="756" y="468"/>
                      </a:lnTo>
                      <a:lnTo>
                        <a:pt x="755" y="469"/>
                      </a:lnTo>
                      <a:lnTo>
                        <a:pt x="755" y="468"/>
                      </a:lnTo>
                      <a:lnTo>
                        <a:pt x="754" y="468"/>
                      </a:lnTo>
                      <a:lnTo>
                        <a:pt x="753" y="468"/>
                      </a:lnTo>
                      <a:lnTo>
                        <a:pt x="753" y="469"/>
                      </a:lnTo>
                      <a:lnTo>
                        <a:pt x="752" y="469"/>
                      </a:lnTo>
                      <a:lnTo>
                        <a:pt x="751" y="469"/>
                      </a:lnTo>
                      <a:lnTo>
                        <a:pt x="751" y="470"/>
                      </a:lnTo>
                      <a:lnTo>
                        <a:pt x="751" y="471"/>
                      </a:lnTo>
                      <a:lnTo>
                        <a:pt x="751" y="472"/>
                      </a:lnTo>
                      <a:lnTo>
                        <a:pt x="753" y="472"/>
                      </a:lnTo>
                      <a:lnTo>
                        <a:pt x="753" y="473"/>
                      </a:lnTo>
                      <a:lnTo>
                        <a:pt x="753" y="472"/>
                      </a:lnTo>
                      <a:lnTo>
                        <a:pt x="752" y="473"/>
                      </a:lnTo>
                      <a:lnTo>
                        <a:pt x="752" y="474"/>
                      </a:lnTo>
                      <a:lnTo>
                        <a:pt x="753" y="474"/>
                      </a:lnTo>
                      <a:lnTo>
                        <a:pt x="754" y="474"/>
                      </a:lnTo>
                      <a:lnTo>
                        <a:pt x="754" y="475"/>
                      </a:lnTo>
                      <a:lnTo>
                        <a:pt x="755" y="475"/>
                      </a:lnTo>
                      <a:lnTo>
                        <a:pt x="755" y="474"/>
                      </a:lnTo>
                      <a:lnTo>
                        <a:pt x="756" y="475"/>
                      </a:lnTo>
                      <a:lnTo>
                        <a:pt x="757" y="475"/>
                      </a:lnTo>
                      <a:lnTo>
                        <a:pt x="757" y="476"/>
                      </a:lnTo>
                      <a:lnTo>
                        <a:pt x="756" y="476"/>
                      </a:lnTo>
                      <a:lnTo>
                        <a:pt x="755" y="476"/>
                      </a:lnTo>
                      <a:lnTo>
                        <a:pt x="755" y="477"/>
                      </a:lnTo>
                      <a:lnTo>
                        <a:pt x="756" y="477"/>
                      </a:lnTo>
                      <a:lnTo>
                        <a:pt x="755" y="477"/>
                      </a:lnTo>
                      <a:lnTo>
                        <a:pt x="755" y="478"/>
                      </a:lnTo>
                      <a:lnTo>
                        <a:pt x="756" y="478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80"/>
                      </a:lnTo>
                      <a:lnTo>
                        <a:pt x="755" y="481"/>
                      </a:lnTo>
                      <a:lnTo>
                        <a:pt x="754" y="482"/>
                      </a:lnTo>
                      <a:lnTo>
                        <a:pt x="753" y="482"/>
                      </a:lnTo>
                      <a:lnTo>
                        <a:pt x="752" y="481"/>
                      </a:lnTo>
                      <a:lnTo>
                        <a:pt x="751" y="480"/>
                      </a:lnTo>
                      <a:lnTo>
                        <a:pt x="751" y="479"/>
                      </a:lnTo>
                      <a:lnTo>
                        <a:pt x="750" y="479"/>
                      </a:lnTo>
                      <a:lnTo>
                        <a:pt x="751" y="478"/>
                      </a:lnTo>
                      <a:lnTo>
                        <a:pt x="751" y="477"/>
                      </a:lnTo>
                      <a:lnTo>
                        <a:pt x="751" y="476"/>
                      </a:lnTo>
                      <a:lnTo>
                        <a:pt x="750" y="476"/>
                      </a:lnTo>
                      <a:lnTo>
                        <a:pt x="749" y="476"/>
                      </a:lnTo>
                      <a:lnTo>
                        <a:pt x="749" y="475"/>
                      </a:lnTo>
                      <a:lnTo>
                        <a:pt x="749" y="476"/>
                      </a:lnTo>
                      <a:lnTo>
                        <a:pt x="748" y="476"/>
                      </a:lnTo>
                      <a:lnTo>
                        <a:pt x="747" y="476"/>
                      </a:lnTo>
                      <a:lnTo>
                        <a:pt x="746" y="476"/>
                      </a:lnTo>
                      <a:lnTo>
                        <a:pt x="746" y="477"/>
                      </a:lnTo>
                      <a:lnTo>
                        <a:pt x="745" y="477"/>
                      </a:lnTo>
                      <a:lnTo>
                        <a:pt x="745" y="476"/>
                      </a:lnTo>
                      <a:lnTo>
                        <a:pt x="744" y="476"/>
                      </a:lnTo>
                      <a:lnTo>
                        <a:pt x="744" y="477"/>
                      </a:lnTo>
                      <a:lnTo>
                        <a:pt x="743" y="477"/>
                      </a:lnTo>
                      <a:lnTo>
                        <a:pt x="742" y="477"/>
                      </a:lnTo>
                      <a:lnTo>
                        <a:pt x="740" y="477"/>
                      </a:lnTo>
                      <a:lnTo>
                        <a:pt x="739" y="477"/>
                      </a:lnTo>
                      <a:lnTo>
                        <a:pt x="739" y="478"/>
                      </a:lnTo>
                      <a:lnTo>
                        <a:pt x="737" y="477"/>
                      </a:lnTo>
                      <a:lnTo>
                        <a:pt x="737" y="478"/>
                      </a:lnTo>
                      <a:lnTo>
                        <a:pt x="736" y="477"/>
                      </a:lnTo>
                      <a:lnTo>
                        <a:pt x="735" y="477"/>
                      </a:lnTo>
                      <a:lnTo>
                        <a:pt x="735" y="476"/>
                      </a:lnTo>
                      <a:lnTo>
                        <a:pt x="735" y="475"/>
                      </a:lnTo>
                      <a:lnTo>
                        <a:pt x="734" y="475"/>
                      </a:lnTo>
                      <a:lnTo>
                        <a:pt x="734" y="474"/>
                      </a:lnTo>
                      <a:lnTo>
                        <a:pt x="734" y="473"/>
                      </a:lnTo>
                      <a:lnTo>
                        <a:pt x="734" y="472"/>
                      </a:lnTo>
                      <a:lnTo>
                        <a:pt x="735" y="471"/>
                      </a:lnTo>
                      <a:lnTo>
                        <a:pt x="736" y="471"/>
                      </a:lnTo>
                      <a:lnTo>
                        <a:pt x="736" y="470"/>
                      </a:lnTo>
                      <a:lnTo>
                        <a:pt x="737" y="470"/>
                      </a:lnTo>
                      <a:lnTo>
                        <a:pt x="738" y="469"/>
                      </a:lnTo>
                      <a:lnTo>
                        <a:pt x="737" y="469"/>
                      </a:lnTo>
                      <a:lnTo>
                        <a:pt x="738" y="469"/>
                      </a:lnTo>
                      <a:lnTo>
                        <a:pt x="739" y="469"/>
                      </a:lnTo>
                      <a:lnTo>
                        <a:pt x="739" y="468"/>
                      </a:lnTo>
                      <a:lnTo>
                        <a:pt x="740" y="468"/>
                      </a:lnTo>
                      <a:lnTo>
                        <a:pt x="741" y="467"/>
                      </a:lnTo>
                      <a:lnTo>
                        <a:pt x="741" y="466"/>
                      </a:lnTo>
                      <a:lnTo>
                        <a:pt x="742" y="466"/>
                      </a:lnTo>
                      <a:lnTo>
                        <a:pt x="743" y="465"/>
                      </a:lnTo>
                      <a:lnTo>
                        <a:pt x="744" y="465"/>
                      </a:lnTo>
                      <a:lnTo>
                        <a:pt x="744" y="464"/>
                      </a:lnTo>
                      <a:lnTo>
                        <a:pt x="744" y="463"/>
                      </a:lnTo>
                      <a:lnTo>
                        <a:pt x="745" y="462"/>
                      </a:lnTo>
                      <a:lnTo>
                        <a:pt x="745" y="461"/>
                      </a:lnTo>
                      <a:lnTo>
                        <a:pt x="746" y="461"/>
                      </a:lnTo>
                      <a:lnTo>
                        <a:pt x="746" y="460"/>
                      </a:lnTo>
                      <a:lnTo>
                        <a:pt x="746" y="459"/>
                      </a:lnTo>
                      <a:lnTo>
                        <a:pt x="747" y="458"/>
                      </a:lnTo>
                      <a:lnTo>
                        <a:pt x="747" y="457"/>
                      </a:lnTo>
                      <a:lnTo>
                        <a:pt x="747" y="456"/>
                      </a:lnTo>
                      <a:lnTo>
                        <a:pt x="748" y="456"/>
                      </a:lnTo>
                      <a:lnTo>
                        <a:pt x="748" y="455"/>
                      </a:lnTo>
                      <a:lnTo>
                        <a:pt x="749" y="455"/>
                      </a:lnTo>
                      <a:lnTo>
                        <a:pt x="749" y="456"/>
                      </a:lnTo>
                      <a:lnTo>
                        <a:pt x="750" y="456"/>
                      </a:lnTo>
                      <a:lnTo>
                        <a:pt x="751" y="456"/>
                      </a:lnTo>
                      <a:lnTo>
                        <a:pt x="751" y="457"/>
                      </a:lnTo>
                      <a:lnTo>
                        <a:pt x="752" y="457"/>
                      </a:lnTo>
                      <a:lnTo>
                        <a:pt x="753" y="457"/>
                      </a:lnTo>
                      <a:lnTo>
                        <a:pt x="754" y="457"/>
                      </a:lnTo>
                      <a:lnTo>
                        <a:pt x="754" y="458"/>
                      </a:lnTo>
                      <a:lnTo>
                        <a:pt x="755" y="458"/>
                      </a:lnTo>
                      <a:lnTo>
                        <a:pt x="756" y="459"/>
                      </a:lnTo>
                      <a:close/>
                      <a:moveTo>
                        <a:pt x="778" y="460"/>
                      </a:moveTo>
                      <a:lnTo>
                        <a:pt x="778" y="460"/>
                      </a:lnTo>
                      <a:lnTo>
                        <a:pt x="779" y="461"/>
                      </a:lnTo>
                      <a:lnTo>
                        <a:pt x="778" y="461"/>
                      </a:lnTo>
                      <a:lnTo>
                        <a:pt x="779" y="461"/>
                      </a:lnTo>
                      <a:lnTo>
                        <a:pt x="779" y="462"/>
                      </a:lnTo>
                      <a:lnTo>
                        <a:pt x="779" y="463"/>
                      </a:lnTo>
                      <a:lnTo>
                        <a:pt x="778" y="463"/>
                      </a:lnTo>
                      <a:lnTo>
                        <a:pt x="778" y="462"/>
                      </a:lnTo>
                      <a:lnTo>
                        <a:pt x="778" y="461"/>
                      </a:lnTo>
                      <a:lnTo>
                        <a:pt x="778" y="460"/>
                      </a:lnTo>
                      <a:close/>
                      <a:moveTo>
                        <a:pt x="777" y="460"/>
                      </a:moveTo>
                      <a:lnTo>
                        <a:pt x="777" y="460"/>
                      </a:lnTo>
                      <a:close/>
                      <a:moveTo>
                        <a:pt x="765" y="465"/>
                      </a:moveTo>
                      <a:lnTo>
                        <a:pt x="765" y="464"/>
                      </a:lnTo>
                      <a:lnTo>
                        <a:pt x="766" y="464"/>
                      </a:lnTo>
                      <a:lnTo>
                        <a:pt x="767" y="464"/>
                      </a:lnTo>
                      <a:lnTo>
                        <a:pt x="766" y="465"/>
                      </a:lnTo>
                      <a:lnTo>
                        <a:pt x="767" y="465"/>
                      </a:lnTo>
                      <a:lnTo>
                        <a:pt x="768" y="466"/>
                      </a:lnTo>
                      <a:lnTo>
                        <a:pt x="769" y="466"/>
                      </a:lnTo>
                      <a:lnTo>
                        <a:pt x="768" y="466"/>
                      </a:lnTo>
                      <a:lnTo>
                        <a:pt x="768" y="467"/>
                      </a:lnTo>
                      <a:lnTo>
                        <a:pt x="767" y="466"/>
                      </a:lnTo>
                      <a:lnTo>
                        <a:pt x="766" y="467"/>
                      </a:lnTo>
                      <a:lnTo>
                        <a:pt x="765" y="467"/>
                      </a:lnTo>
                      <a:lnTo>
                        <a:pt x="765" y="466"/>
                      </a:lnTo>
                      <a:lnTo>
                        <a:pt x="764" y="466"/>
                      </a:lnTo>
                      <a:lnTo>
                        <a:pt x="764" y="465"/>
                      </a:lnTo>
                      <a:lnTo>
                        <a:pt x="765" y="465"/>
                      </a:lnTo>
                      <a:close/>
                      <a:moveTo>
                        <a:pt x="765" y="468"/>
                      </a:moveTo>
                      <a:lnTo>
                        <a:pt x="764" y="468"/>
                      </a:lnTo>
                      <a:lnTo>
                        <a:pt x="765" y="468"/>
                      </a:lnTo>
                      <a:close/>
                      <a:moveTo>
                        <a:pt x="753" y="474"/>
                      </a:moveTo>
                      <a:lnTo>
                        <a:pt x="753" y="473"/>
                      </a:lnTo>
                      <a:lnTo>
                        <a:pt x="753" y="474"/>
                      </a:lnTo>
                      <a:close/>
                      <a:moveTo>
                        <a:pt x="754" y="442"/>
                      </a:moveTo>
                      <a:lnTo>
                        <a:pt x="754" y="442"/>
                      </a:lnTo>
                      <a:lnTo>
                        <a:pt x="755" y="442"/>
                      </a:lnTo>
                      <a:lnTo>
                        <a:pt x="754" y="443"/>
                      </a:lnTo>
                      <a:lnTo>
                        <a:pt x="753" y="443"/>
                      </a:lnTo>
                      <a:lnTo>
                        <a:pt x="753" y="442"/>
                      </a:lnTo>
                      <a:lnTo>
                        <a:pt x="754" y="442"/>
                      </a:lnTo>
                      <a:close/>
                      <a:moveTo>
                        <a:pt x="712" y="459"/>
                      </a:moveTo>
                      <a:lnTo>
                        <a:pt x="712" y="459"/>
                      </a:lnTo>
                      <a:close/>
                      <a:moveTo>
                        <a:pt x="711" y="459"/>
                      </a:moveTo>
                      <a:lnTo>
                        <a:pt x="711" y="459"/>
                      </a:lnTo>
                      <a:close/>
                      <a:moveTo>
                        <a:pt x="710" y="460"/>
                      </a:moveTo>
                      <a:lnTo>
                        <a:pt x="711" y="460"/>
                      </a:lnTo>
                      <a:lnTo>
                        <a:pt x="711" y="461"/>
                      </a:lnTo>
                      <a:lnTo>
                        <a:pt x="710" y="461"/>
                      </a:lnTo>
                      <a:lnTo>
                        <a:pt x="710" y="460"/>
                      </a:lnTo>
                      <a:close/>
                      <a:moveTo>
                        <a:pt x="729" y="467"/>
                      </a:moveTo>
                      <a:lnTo>
                        <a:pt x="729" y="467"/>
                      </a:lnTo>
                      <a:lnTo>
                        <a:pt x="728" y="468"/>
                      </a:lnTo>
                      <a:lnTo>
                        <a:pt x="728" y="467"/>
                      </a:lnTo>
                      <a:lnTo>
                        <a:pt x="729" y="467"/>
                      </a:lnTo>
                      <a:close/>
                      <a:moveTo>
                        <a:pt x="703" y="466"/>
                      </a:moveTo>
                      <a:lnTo>
                        <a:pt x="703" y="466"/>
                      </a:lnTo>
                      <a:lnTo>
                        <a:pt x="703" y="465"/>
                      </a:lnTo>
                      <a:lnTo>
                        <a:pt x="704" y="466"/>
                      </a:lnTo>
                      <a:lnTo>
                        <a:pt x="703" y="466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9" name="Freeform 577"/>
                <p:cNvSpPr>
                  <a:spLocks/>
                </p:cNvSpPr>
                <p:nvPr/>
              </p:nvSpPr>
              <p:spPr bwMode="auto">
                <a:xfrm>
                  <a:off x="2843213" y="2646363"/>
                  <a:ext cx="549275" cy="908050"/>
                </a:xfrm>
                <a:custGeom>
                  <a:avLst/>
                  <a:gdLst>
                    <a:gd name="T0" fmla="*/ 2147483646 w 533"/>
                    <a:gd name="T1" fmla="*/ 2147483646 h 882"/>
                    <a:gd name="T2" fmla="*/ 2147483646 w 533"/>
                    <a:gd name="T3" fmla="*/ 2147483646 h 882"/>
                    <a:gd name="T4" fmla="*/ 2147483646 w 533"/>
                    <a:gd name="T5" fmla="*/ 2147483646 h 882"/>
                    <a:gd name="T6" fmla="*/ 2147483646 w 533"/>
                    <a:gd name="T7" fmla="*/ 2147483646 h 882"/>
                    <a:gd name="T8" fmla="*/ 2147483646 w 533"/>
                    <a:gd name="T9" fmla="*/ 2147483646 h 882"/>
                    <a:gd name="T10" fmla="*/ 2147483646 w 533"/>
                    <a:gd name="T11" fmla="*/ 2147483646 h 882"/>
                    <a:gd name="T12" fmla="*/ 2147483646 w 533"/>
                    <a:gd name="T13" fmla="*/ 2147483646 h 882"/>
                    <a:gd name="T14" fmla="*/ 2147483646 w 533"/>
                    <a:gd name="T15" fmla="*/ 2147483646 h 882"/>
                    <a:gd name="T16" fmla="*/ 2147483646 w 533"/>
                    <a:gd name="T17" fmla="*/ 2147483646 h 882"/>
                    <a:gd name="T18" fmla="*/ 2147483646 w 533"/>
                    <a:gd name="T19" fmla="*/ 2147483646 h 882"/>
                    <a:gd name="T20" fmla="*/ 2147483646 w 533"/>
                    <a:gd name="T21" fmla="*/ 2147483646 h 882"/>
                    <a:gd name="T22" fmla="*/ 2147483646 w 533"/>
                    <a:gd name="T23" fmla="*/ 2147483646 h 882"/>
                    <a:gd name="T24" fmla="*/ 2147483646 w 533"/>
                    <a:gd name="T25" fmla="*/ 2147483646 h 882"/>
                    <a:gd name="T26" fmla="*/ 2147483646 w 533"/>
                    <a:gd name="T27" fmla="*/ 2147483646 h 882"/>
                    <a:gd name="T28" fmla="*/ 2147483646 w 533"/>
                    <a:gd name="T29" fmla="*/ 2147483646 h 882"/>
                    <a:gd name="T30" fmla="*/ 2147483646 w 533"/>
                    <a:gd name="T31" fmla="*/ 2147483646 h 882"/>
                    <a:gd name="T32" fmla="*/ 2147483646 w 533"/>
                    <a:gd name="T33" fmla="*/ 2147483646 h 882"/>
                    <a:gd name="T34" fmla="*/ 2147483646 w 533"/>
                    <a:gd name="T35" fmla="*/ 2147483646 h 882"/>
                    <a:gd name="T36" fmla="*/ 2147483646 w 533"/>
                    <a:gd name="T37" fmla="*/ 2147483646 h 882"/>
                    <a:gd name="T38" fmla="*/ 2147483646 w 533"/>
                    <a:gd name="T39" fmla="*/ 2147483646 h 882"/>
                    <a:gd name="T40" fmla="*/ 2147483646 w 533"/>
                    <a:gd name="T41" fmla="*/ 2147483646 h 882"/>
                    <a:gd name="T42" fmla="*/ 2147483646 w 533"/>
                    <a:gd name="T43" fmla="*/ 2147483646 h 882"/>
                    <a:gd name="T44" fmla="*/ 2147483646 w 533"/>
                    <a:gd name="T45" fmla="*/ 2147483646 h 882"/>
                    <a:gd name="T46" fmla="*/ 2147483646 w 533"/>
                    <a:gd name="T47" fmla="*/ 2147483646 h 882"/>
                    <a:gd name="T48" fmla="*/ 2147483646 w 533"/>
                    <a:gd name="T49" fmla="*/ 2147483646 h 882"/>
                    <a:gd name="T50" fmla="*/ 2147483646 w 533"/>
                    <a:gd name="T51" fmla="*/ 2147483646 h 882"/>
                    <a:gd name="T52" fmla="*/ 2147483646 w 533"/>
                    <a:gd name="T53" fmla="*/ 2147483646 h 882"/>
                    <a:gd name="T54" fmla="*/ 2147483646 w 533"/>
                    <a:gd name="T55" fmla="*/ 2147483646 h 882"/>
                    <a:gd name="T56" fmla="*/ 2147483646 w 533"/>
                    <a:gd name="T57" fmla="*/ 2147483646 h 882"/>
                    <a:gd name="T58" fmla="*/ 2147483646 w 533"/>
                    <a:gd name="T59" fmla="*/ 2147483646 h 882"/>
                    <a:gd name="T60" fmla="*/ 2147483646 w 533"/>
                    <a:gd name="T61" fmla="*/ 2147483646 h 882"/>
                    <a:gd name="T62" fmla="*/ 2147483646 w 533"/>
                    <a:gd name="T63" fmla="*/ 2147483646 h 882"/>
                    <a:gd name="T64" fmla="*/ 2147483646 w 533"/>
                    <a:gd name="T65" fmla="*/ 2147483646 h 882"/>
                    <a:gd name="T66" fmla="*/ 2147483646 w 533"/>
                    <a:gd name="T67" fmla="*/ 2147483646 h 882"/>
                    <a:gd name="T68" fmla="*/ 2147483646 w 533"/>
                    <a:gd name="T69" fmla="*/ 2147483646 h 882"/>
                    <a:gd name="T70" fmla="*/ 2147483646 w 533"/>
                    <a:gd name="T71" fmla="*/ 2147483646 h 882"/>
                    <a:gd name="T72" fmla="*/ 2147483646 w 533"/>
                    <a:gd name="T73" fmla="*/ 2147483646 h 882"/>
                    <a:gd name="T74" fmla="*/ 2147483646 w 533"/>
                    <a:gd name="T75" fmla="*/ 2147483646 h 882"/>
                    <a:gd name="T76" fmla="*/ 2147483646 w 533"/>
                    <a:gd name="T77" fmla="*/ 2147483646 h 882"/>
                    <a:gd name="T78" fmla="*/ 2147483646 w 533"/>
                    <a:gd name="T79" fmla="*/ 2147483646 h 882"/>
                    <a:gd name="T80" fmla="*/ 2147483646 w 533"/>
                    <a:gd name="T81" fmla="*/ 2147483646 h 882"/>
                    <a:gd name="T82" fmla="*/ 2147483646 w 533"/>
                    <a:gd name="T83" fmla="*/ 2147483646 h 882"/>
                    <a:gd name="T84" fmla="*/ 2147483646 w 533"/>
                    <a:gd name="T85" fmla="*/ 2147483646 h 882"/>
                    <a:gd name="T86" fmla="*/ 2147483646 w 533"/>
                    <a:gd name="T87" fmla="*/ 2147483646 h 882"/>
                    <a:gd name="T88" fmla="*/ 2147483646 w 533"/>
                    <a:gd name="T89" fmla="*/ 2147483646 h 882"/>
                    <a:gd name="T90" fmla="*/ 2147483646 w 533"/>
                    <a:gd name="T91" fmla="*/ 2147483646 h 882"/>
                    <a:gd name="T92" fmla="*/ 2147483646 w 533"/>
                    <a:gd name="T93" fmla="*/ 2147483646 h 882"/>
                    <a:gd name="T94" fmla="*/ 2147483646 w 533"/>
                    <a:gd name="T95" fmla="*/ 2147483646 h 882"/>
                    <a:gd name="T96" fmla="*/ 2147483646 w 533"/>
                    <a:gd name="T97" fmla="*/ 2147483646 h 882"/>
                    <a:gd name="T98" fmla="*/ 2147483646 w 533"/>
                    <a:gd name="T99" fmla="*/ 2147483646 h 882"/>
                    <a:gd name="T100" fmla="*/ 2147483646 w 533"/>
                    <a:gd name="T101" fmla="*/ 2147483646 h 882"/>
                    <a:gd name="T102" fmla="*/ 2147483646 w 533"/>
                    <a:gd name="T103" fmla="*/ 2147483646 h 882"/>
                    <a:gd name="T104" fmla="*/ 2147483646 w 533"/>
                    <a:gd name="T105" fmla="*/ 2147483646 h 882"/>
                    <a:gd name="T106" fmla="*/ 2147483646 w 533"/>
                    <a:gd name="T107" fmla="*/ 2147483646 h 882"/>
                    <a:gd name="T108" fmla="*/ 2147483646 w 533"/>
                    <a:gd name="T109" fmla="*/ 2147483646 h 882"/>
                    <a:gd name="T110" fmla="*/ 2147483646 w 533"/>
                    <a:gd name="T111" fmla="*/ 2147483646 h 882"/>
                    <a:gd name="T112" fmla="*/ 2147483646 w 533"/>
                    <a:gd name="T113" fmla="*/ 2147483646 h 882"/>
                    <a:gd name="T114" fmla="*/ 2147483646 w 533"/>
                    <a:gd name="T115" fmla="*/ 2147483646 h 882"/>
                    <a:gd name="T116" fmla="*/ 2147483646 w 533"/>
                    <a:gd name="T117" fmla="*/ 2147483646 h 882"/>
                    <a:gd name="T118" fmla="*/ 2147483646 w 533"/>
                    <a:gd name="T119" fmla="*/ 2147483646 h 882"/>
                    <a:gd name="T120" fmla="*/ 2147483646 w 533"/>
                    <a:gd name="T121" fmla="*/ 2147483646 h 882"/>
                    <a:gd name="T122" fmla="*/ 2147483646 w 533"/>
                    <a:gd name="T123" fmla="*/ 2147483646 h 882"/>
                    <a:gd name="T124" fmla="*/ 2147483646 w 533"/>
                    <a:gd name="T125" fmla="*/ 2147483646 h 88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33"/>
                    <a:gd name="T190" fmla="*/ 0 h 882"/>
                    <a:gd name="T191" fmla="*/ 533 w 533"/>
                    <a:gd name="T192" fmla="*/ 882 h 88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33" h="882">
                      <a:moveTo>
                        <a:pt x="62" y="482"/>
                      </a:moveTo>
                      <a:lnTo>
                        <a:pt x="62" y="482"/>
                      </a:lnTo>
                      <a:lnTo>
                        <a:pt x="63" y="481"/>
                      </a:lnTo>
                      <a:lnTo>
                        <a:pt x="63" y="480"/>
                      </a:lnTo>
                      <a:lnTo>
                        <a:pt x="63" y="479"/>
                      </a:lnTo>
                      <a:lnTo>
                        <a:pt x="64" y="478"/>
                      </a:lnTo>
                      <a:lnTo>
                        <a:pt x="64" y="477"/>
                      </a:lnTo>
                      <a:lnTo>
                        <a:pt x="65" y="475"/>
                      </a:lnTo>
                      <a:lnTo>
                        <a:pt x="65" y="474"/>
                      </a:lnTo>
                      <a:lnTo>
                        <a:pt x="65" y="473"/>
                      </a:lnTo>
                      <a:lnTo>
                        <a:pt x="66" y="472"/>
                      </a:lnTo>
                      <a:lnTo>
                        <a:pt x="67" y="471"/>
                      </a:lnTo>
                      <a:lnTo>
                        <a:pt x="69" y="469"/>
                      </a:lnTo>
                      <a:lnTo>
                        <a:pt x="69" y="468"/>
                      </a:lnTo>
                      <a:lnTo>
                        <a:pt x="70" y="468"/>
                      </a:lnTo>
                      <a:lnTo>
                        <a:pt x="70" y="467"/>
                      </a:lnTo>
                      <a:lnTo>
                        <a:pt x="70" y="466"/>
                      </a:lnTo>
                      <a:lnTo>
                        <a:pt x="70" y="465"/>
                      </a:lnTo>
                      <a:lnTo>
                        <a:pt x="71" y="464"/>
                      </a:lnTo>
                      <a:lnTo>
                        <a:pt x="71" y="463"/>
                      </a:lnTo>
                      <a:lnTo>
                        <a:pt x="71" y="462"/>
                      </a:lnTo>
                      <a:lnTo>
                        <a:pt x="71" y="461"/>
                      </a:lnTo>
                      <a:lnTo>
                        <a:pt x="71" y="460"/>
                      </a:lnTo>
                      <a:lnTo>
                        <a:pt x="72" y="460"/>
                      </a:lnTo>
                      <a:lnTo>
                        <a:pt x="73" y="459"/>
                      </a:lnTo>
                      <a:lnTo>
                        <a:pt x="73" y="458"/>
                      </a:lnTo>
                      <a:lnTo>
                        <a:pt x="74" y="458"/>
                      </a:lnTo>
                      <a:lnTo>
                        <a:pt x="75" y="457"/>
                      </a:lnTo>
                      <a:lnTo>
                        <a:pt x="75" y="456"/>
                      </a:lnTo>
                      <a:lnTo>
                        <a:pt x="75" y="455"/>
                      </a:lnTo>
                      <a:lnTo>
                        <a:pt x="75" y="454"/>
                      </a:lnTo>
                      <a:lnTo>
                        <a:pt x="76" y="454"/>
                      </a:lnTo>
                      <a:lnTo>
                        <a:pt x="76" y="453"/>
                      </a:lnTo>
                      <a:lnTo>
                        <a:pt x="77" y="452"/>
                      </a:lnTo>
                      <a:lnTo>
                        <a:pt x="77" y="450"/>
                      </a:lnTo>
                      <a:lnTo>
                        <a:pt x="75" y="448"/>
                      </a:lnTo>
                      <a:lnTo>
                        <a:pt x="75" y="447"/>
                      </a:lnTo>
                      <a:lnTo>
                        <a:pt x="76" y="447"/>
                      </a:lnTo>
                      <a:lnTo>
                        <a:pt x="76" y="446"/>
                      </a:lnTo>
                      <a:lnTo>
                        <a:pt x="76" y="445"/>
                      </a:lnTo>
                      <a:lnTo>
                        <a:pt x="76" y="444"/>
                      </a:lnTo>
                      <a:lnTo>
                        <a:pt x="77" y="442"/>
                      </a:lnTo>
                      <a:lnTo>
                        <a:pt x="77" y="441"/>
                      </a:lnTo>
                      <a:lnTo>
                        <a:pt x="77" y="440"/>
                      </a:lnTo>
                      <a:lnTo>
                        <a:pt x="78" y="438"/>
                      </a:lnTo>
                      <a:lnTo>
                        <a:pt x="79" y="438"/>
                      </a:lnTo>
                      <a:lnTo>
                        <a:pt x="80" y="437"/>
                      </a:lnTo>
                      <a:lnTo>
                        <a:pt x="81" y="435"/>
                      </a:lnTo>
                      <a:lnTo>
                        <a:pt x="81" y="434"/>
                      </a:lnTo>
                      <a:lnTo>
                        <a:pt x="82" y="434"/>
                      </a:lnTo>
                      <a:lnTo>
                        <a:pt x="82" y="431"/>
                      </a:lnTo>
                      <a:lnTo>
                        <a:pt x="81" y="430"/>
                      </a:lnTo>
                      <a:lnTo>
                        <a:pt x="82" y="427"/>
                      </a:lnTo>
                      <a:lnTo>
                        <a:pt x="83" y="426"/>
                      </a:lnTo>
                      <a:lnTo>
                        <a:pt x="83" y="425"/>
                      </a:lnTo>
                      <a:lnTo>
                        <a:pt x="85" y="424"/>
                      </a:lnTo>
                      <a:lnTo>
                        <a:pt x="86" y="424"/>
                      </a:lnTo>
                      <a:lnTo>
                        <a:pt x="87" y="423"/>
                      </a:lnTo>
                      <a:lnTo>
                        <a:pt x="87" y="422"/>
                      </a:lnTo>
                      <a:lnTo>
                        <a:pt x="88" y="420"/>
                      </a:lnTo>
                      <a:lnTo>
                        <a:pt x="88" y="419"/>
                      </a:lnTo>
                      <a:lnTo>
                        <a:pt x="89" y="419"/>
                      </a:lnTo>
                      <a:lnTo>
                        <a:pt x="90" y="419"/>
                      </a:lnTo>
                      <a:lnTo>
                        <a:pt x="91" y="419"/>
                      </a:lnTo>
                      <a:lnTo>
                        <a:pt x="92" y="419"/>
                      </a:lnTo>
                      <a:lnTo>
                        <a:pt x="92" y="418"/>
                      </a:lnTo>
                      <a:lnTo>
                        <a:pt x="93" y="416"/>
                      </a:lnTo>
                      <a:lnTo>
                        <a:pt x="94" y="416"/>
                      </a:lnTo>
                      <a:lnTo>
                        <a:pt x="95" y="415"/>
                      </a:lnTo>
                      <a:lnTo>
                        <a:pt x="96" y="415"/>
                      </a:lnTo>
                      <a:lnTo>
                        <a:pt x="97" y="414"/>
                      </a:lnTo>
                      <a:lnTo>
                        <a:pt x="98" y="413"/>
                      </a:lnTo>
                      <a:lnTo>
                        <a:pt x="98" y="412"/>
                      </a:lnTo>
                      <a:lnTo>
                        <a:pt x="97" y="412"/>
                      </a:lnTo>
                      <a:lnTo>
                        <a:pt x="97" y="411"/>
                      </a:lnTo>
                      <a:lnTo>
                        <a:pt x="98" y="411"/>
                      </a:lnTo>
                      <a:lnTo>
                        <a:pt x="99" y="410"/>
                      </a:lnTo>
                      <a:lnTo>
                        <a:pt x="100" y="408"/>
                      </a:lnTo>
                      <a:lnTo>
                        <a:pt x="102" y="406"/>
                      </a:lnTo>
                      <a:lnTo>
                        <a:pt x="103" y="405"/>
                      </a:lnTo>
                      <a:lnTo>
                        <a:pt x="103" y="404"/>
                      </a:lnTo>
                      <a:lnTo>
                        <a:pt x="104" y="403"/>
                      </a:lnTo>
                      <a:lnTo>
                        <a:pt x="104" y="402"/>
                      </a:lnTo>
                      <a:lnTo>
                        <a:pt x="104" y="400"/>
                      </a:lnTo>
                      <a:lnTo>
                        <a:pt x="104" y="399"/>
                      </a:lnTo>
                      <a:lnTo>
                        <a:pt x="105" y="398"/>
                      </a:lnTo>
                      <a:lnTo>
                        <a:pt x="106" y="398"/>
                      </a:lnTo>
                      <a:lnTo>
                        <a:pt x="108" y="396"/>
                      </a:lnTo>
                      <a:lnTo>
                        <a:pt x="108" y="395"/>
                      </a:lnTo>
                      <a:lnTo>
                        <a:pt x="109" y="395"/>
                      </a:lnTo>
                      <a:lnTo>
                        <a:pt x="110" y="394"/>
                      </a:lnTo>
                      <a:lnTo>
                        <a:pt x="112" y="392"/>
                      </a:lnTo>
                      <a:lnTo>
                        <a:pt x="113" y="390"/>
                      </a:lnTo>
                      <a:lnTo>
                        <a:pt x="113" y="389"/>
                      </a:lnTo>
                      <a:lnTo>
                        <a:pt x="115" y="388"/>
                      </a:lnTo>
                      <a:lnTo>
                        <a:pt x="115" y="387"/>
                      </a:lnTo>
                      <a:lnTo>
                        <a:pt x="116" y="386"/>
                      </a:lnTo>
                      <a:lnTo>
                        <a:pt x="117" y="386"/>
                      </a:lnTo>
                      <a:lnTo>
                        <a:pt x="119" y="384"/>
                      </a:lnTo>
                      <a:lnTo>
                        <a:pt x="120" y="383"/>
                      </a:lnTo>
                      <a:lnTo>
                        <a:pt x="121" y="383"/>
                      </a:lnTo>
                      <a:lnTo>
                        <a:pt x="122" y="381"/>
                      </a:lnTo>
                      <a:lnTo>
                        <a:pt x="127" y="380"/>
                      </a:lnTo>
                      <a:lnTo>
                        <a:pt x="128" y="381"/>
                      </a:lnTo>
                      <a:lnTo>
                        <a:pt x="130" y="380"/>
                      </a:lnTo>
                      <a:lnTo>
                        <a:pt x="131" y="380"/>
                      </a:lnTo>
                      <a:lnTo>
                        <a:pt x="132" y="380"/>
                      </a:lnTo>
                      <a:lnTo>
                        <a:pt x="133" y="378"/>
                      </a:lnTo>
                      <a:lnTo>
                        <a:pt x="134" y="377"/>
                      </a:lnTo>
                      <a:lnTo>
                        <a:pt x="135" y="376"/>
                      </a:lnTo>
                      <a:lnTo>
                        <a:pt x="137" y="373"/>
                      </a:lnTo>
                      <a:lnTo>
                        <a:pt x="137" y="372"/>
                      </a:lnTo>
                      <a:lnTo>
                        <a:pt x="138" y="371"/>
                      </a:lnTo>
                      <a:lnTo>
                        <a:pt x="139" y="371"/>
                      </a:lnTo>
                      <a:lnTo>
                        <a:pt x="141" y="368"/>
                      </a:lnTo>
                      <a:lnTo>
                        <a:pt x="142" y="366"/>
                      </a:lnTo>
                      <a:lnTo>
                        <a:pt x="143" y="365"/>
                      </a:lnTo>
                      <a:lnTo>
                        <a:pt x="144" y="364"/>
                      </a:lnTo>
                      <a:lnTo>
                        <a:pt x="144" y="363"/>
                      </a:lnTo>
                      <a:lnTo>
                        <a:pt x="144" y="362"/>
                      </a:lnTo>
                      <a:lnTo>
                        <a:pt x="146" y="360"/>
                      </a:lnTo>
                      <a:lnTo>
                        <a:pt x="146" y="359"/>
                      </a:lnTo>
                      <a:lnTo>
                        <a:pt x="147" y="359"/>
                      </a:lnTo>
                      <a:lnTo>
                        <a:pt x="147" y="357"/>
                      </a:lnTo>
                      <a:lnTo>
                        <a:pt x="149" y="355"/>
                      </a:lnTo>
                      <a:lnTo>
                        <a:pt x="151" y="354"/>
                      </a:lnTo>
                      <a:lnTo>
                        <a:pt x="152" y="354"/>
                      </a:lnTo>
                      <a:lnTo>
                        <a:pt x="153" y="353"/>
                      </a:lnTo>
                      <a:lnTo>
                        <a:pt x="153" y="351"/>
                      </a:lnTo>
                      <a:lnTo>
                        <a:pt x="154" y="351"/>
                      </a:lnTo>
                      <a:lnTo>
                        <a:pt x="153" y="350"/>
                      </a:lnTo>
                      <a:lnTo>
                        <a:pt x="154" y="348"/>
                      </a:lnTo>
                      <a:lnTo>
                        <a:pt x="154" y="347"/>
                      </a:lnTo>
                      <a:lnTo>
                        <a:pt x="154" y="346"/>
                      </a:lnTo>
                      <a:lnTo>
                        <a:pt x="155" y="344"/>
                      </a:lnTo>
                      <a:lnTo>
                        <a:pt x="155" y="343"/>
                      </a:lnTo>
                      <a:lnTo>
                        <a:pt x="156" y="341"/>
                      </a:lnTo>
                      <a:lnTo>
                        <a:pt x="159" y="337"/>
                      </a:lnTo>
                      <a:lnTo>
                        <a:pt x="161" y="336"/>
                      </a:lnTo>
                      <a:lnTo>
                        <a:pt x="163" y="335"/>
                      </a:lnTo>
                      <a:lnTo>
                        <a:pt x="165" y="335"/>
                      </a:lnTo>
                      <a:lnTo>
                        <a:pt x="165" y="334"/>
                      </a:lnTo>
                      <a:lnTo>
                        <a:pt x="166" y="333"/>
                      </a:lnTo>
                      <a:lnTo>
                        <a:pt x="167" y="331"/>
                      </a:lnTo>
                      <a:lnTo>
                        <a:pt x="168" y="328"/>
                      </a:lnTo>
                      <a:lnTo>
                        <a:pt x="169" y="325"/>
                      </a:lnTo>
                      <a:lnTo>
                        <a:pt x="170" y="323"/>
                      </a:lnTo>
                      <a:lnTo>
                        <a:pt x="170" y="322"/>
                      </a:lnTo>
                      <a:lnTo>
                        <a:pt x="170" y="320"/>
                      </a:lnTo>
                      <a:lnTo>
                        <a:pt x="172" y="318"/>
                      </a:lnTo>
                      <a:lnTo>
                        <a:pt x="172" y="316"/>
                      </a:lnTo>
                      <a:lnTo>
                        <a:pt x="173" y="315"/>
                      </a:lnTo>
                      <a:lnTo>
                        <a:pt x="174" y="314"/>
                      </a:lnTo>
                      <a:lnTo>
                        <a:pt x="175" y="312"/>
                      </a:lnTo>
                      <a:lnTo>
                        <a:pt x="176" y="308"/>
                      </a:lnTo>
                      <a:lnTo>
                        <a:pt x="175" y="307"/>
                      </a:lnTo>
                      <a:lnTo>
                        <a:pt x="175" y="306"/>
                      </a:lnTo>
                      <a:lnTo>
                        <a:pt x="176" y="305"/>
                      </a:lnTo>
                      <a:lnTo>
                        <a:pt x="176" y="304"/>
                      </a:lnTo>
                      <a:lnTo>
                        <a:pt x="176" y="303"/>
                      </a:lnTo>
                      <a:lnTo>
                        <a:pt x="177" y="302"/>
                      </a:lnTo>
                      <a:lnTo>
                        <a:pt x="178" y="301"/>
                      </a:lnTo>
                      <a:lnTo>
                        <a:pt x="179" y="300"/>
                      </a:lnTo>
                      <a:lnTo>
                        <a:pt x="179" y="299"/>
                      </a:lnTo>
                      <a:lnTo>
                        <a:pt x="179" y="298"/>
                      </a:lnTo>
                      <a:lnTo>
                        <a:pt x="179" y="296"/>
                      </a:lnTo>
                      <a:lnTo>
                        <a:pt x="179" y="295"/>
                      </a:lnTo>
                      <a:lnTo>
                        <a:pt x="179" y="292"/>
                      </a:lnTo>
                      <a:lnTo>
                        <a:pt x="179" y="291"/>
                      </a:lnTo>
                      <a:lnTo>
                        <a:pt x="179" y="290"/>
                      </a:lnTo>
                      <a:lnTo>
                        <a:pt x="180" y="289"/>
                      </a:lnTo>
                      <a:lnTo>
                        <a:pt x="180" y="288"/>
                      </a:lnTo>
                      <a:lnTo>
                        <a:pt x="181" y="285"/>
                      </a:lnTo>
                      <a:lnTo>
                        <a:pt x="181" y="283"/>
                      </a:lnTo>
                      <a:lnTo>
                        <a:pt x="180" y="281"/>
                      </a:lnTo>
                      <a:lnTo>
                        <a:pt x="181" y="279"/>
                      </a:lnTo>
                      <a:lnTo>
                        <a:pt x="180" y="278"/>
                      </a:lnTo>
                      <a:lnTo>
                        <a:pt x="181" y="278"/>
                      </a:lnTo>
                      <a:lnTo>
                        <a:pt x="181" y="276"/>
                      </a:lnTo>
                      <a:lnTo>
                        <a:pt x="183" y="274"/>
                      </a:lnTo>
                      <a:lnTo>
                        <a:pt x="183" y="273"/>
                      </a:lnTo>
                      <a:lnTo>
                        <a:pt x="182" y="272"/>
                      </a:lnTo>
                      <a:lnTo>
                        <a:pt x="181" y="271"/>
                      </a:lnTo>
                      <a:lnTo>
                        <a:pt x="179" y="271"/>
                      </a:lnTo>
                      <a:lnTo>
                        <a:pt x="178" y="270"/>
                      </a:lnTo>
                      <a:lnTo>
                        <a:pt x="175" y="268"/>
                      </a:lnTo>
                      <a:lnTo>
                        <a:pt x="174" y="267"/>
                      </a:lnTo>
                      <a:lnTo>
                        <a:pt x="173" y="266"/>
                      </a:lnTo>
                      <a:lnTo>
                        <a:pt x="170" y="264"/>
                      </a:lnTo>
                      <a:lnTo>
                        <a:pt x="169" y="262"/>
                      </a:lnTo>
                      <a:lnTo>
                        <a:pt x="168" y="262"/>
                      </a:lnTo>
                      <a:lnTo>
                        <a:pt x="168" y="261"/>
                      </a:lnTo>
                      <a:lnTo>
                        <a:pt x="165" y="259"/>
                      </a:lnTo>
                      <a:lnTo>
                        <a:pt x="164" y="259"/>
                      </a:lnTo>
                      <a:lnTo>
                        <a:pt x="164" y="258"/>
                      </a:lnTo>
                      <a:lnTo>
                        <a:pt x="163" y="257"/>
                      </a:lnTo>
                      <a:lnTo>
                        <a:pt x="163" y="256"/>
                      </a:lnTo>
                      <a:lnTo>
                        <a:pt x="163" y="255"/>
                      </a:lnTo>
                      <a:lnTo>
                        <a:pt x="162" y="254"/>
                      </a:lnTo>
                      <a:lnTo>
                        <a:pt x="161" y="252"/>
                      </a:lnTo>
                      <a:lnTo>
                        <a:pt x="160" y="249"/>
                      </a:lnTo>
                      <a:lnTo>
                        <a:pt x="159" y="247"/>
                      </a:lnTo>
                      <a:lnTo>
                        <a:pt x="159" y="246"/>
                      </a:lnTo>
                      <a:lnTo>
                        <a:pt x="159" y="244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5" y="234"/>
                      </a:lnTo>
                      <a:lnTo>
                        <a:pt x="166" y="233"/>
                      </a:lnTo>
                      <a:lnTo>
                        <a:pt x="167" y="232"/>
                      </a:lnTo>
                      <a:lnTo>
                        <a:pt x="168" y="231"/>
                      </a:lnTo>
                      <a:lnTo>
                        <a:pt x="169" y="229"/>
                      </a:lnTo>
                      <a:lnTo>
                        <a:pt x="170" y="229"/>
                      </a:lnTo>
                      <a:lnTo>
                        <a:pt x="171" y="227"/>
                      </a:lnTo>
                      <a:lnTo>
                        <a:pt x="172" y="226"/>
                      </a:lnTo>
                      <a:lnTo>
                        <a:pt x="173" y="224"/>
                      </a:lnTo>
                      <a:lnTo>
                        <a:pt x="175" y="223"/>
                      </a:lnTo>
                      <a:lnTo>
                        <a:pt x="176" y="222"/>
                      </a:lnTo>
                      <a:lnTo>
                        <a:pt x="178" y="219"/>
                      </a:lnTo>
                      <a:lnTo>
                        <a:pt x="178" y="218"/>
                      </a:lnTo>
                      <a:lnTo>
                        <a:pt x="178" y="217"/>
                      </a:lnTo>
                      <a:lnTo>
                        <a:pt x="179" y="216"/>
                      </a:lnTo>
                      <a:lnTo>
                        <a:pt x="180" y="214"/>
                      </a:lnTo>
                      <a:lnTo>
                        <a:pt x="181" y="213"/>
                      </a:lnTo>
                      <a:lnTo>
                        <a:pt x="181" y="212"/>
                      </a:lnTo>
                      <a:lnTo>
                        <a:pt x="181" y="211"/>
                      </a:lnTo>
                      <a:lnTo>
                        <a:pt x="181" y="208"/>
                      </a:lnTo>
                      <a:lnTo>
                        <a:pt x="180" y="202"/>
                      </a:lnTo>
                      <a:lnTo>
                        <a:pt x="181" y="198"/>
                      </a:lnTo>
                      <a:lnTo>
                        <a:pt x="181" y="196"/>
                      </a:lnTo>
                      <a:lnTo>
                        <a:pt x="181" y="194"/>
                      </a:lnTo>
                      <a:lnTo>
                        <a:pt x="181" y="192"/>
                      </a:lnTo>
                      <a:lnTo>
                        <a:pt x="181" y="191"/>
                      </a:lnTo>
                      <a:lnTo>
                        <a:pt x="180" y="190"/>
                      </a:lnTo>
                      <a:lnTo>
                        <a:pt x="180" y="188"/>
                      </a:lnTo>
                      <a:lnTo>
                        <a:pt x="179" y="186"/>
                      </a:lnTo>
                      <a:lnTo>
                        <a:pt x="179" y="185"/>
                      </a:lnTo>
                      <a:lnTo>
                        <a:pt x="179" y="184"/>
                      </a:lnTo>
                      <a:lnTo>
                        <a:pt x="179" y="181"/>
                      </a:lnTo>
                      <a:lnTo>
                        <a:pt x="179" y="180"/>
                      </a:lnTo>
                      <a:lnTo>
                        <a:pt x="181" y="179"/>
                      </a:lnTo>
                      <a:lnTo>
                        <a:pt x="182" y="179"/>
                      </a:lnTo>
                      <a:lnTo>
                        <a:pt x="182" y="178"/>
                      </a:lnTo>
                      <a:lnTo>
                        <a:pt x="183" y="177"/>
                      </a:lnTo>
                      <a:lnTo>
                        <a:pt x="184" y="177"/>
                      </a:lnTo>
                      <a:lnTo>
                        <a:pt x="185" y="177"/>
                      </a:lnTo>
                      <a:lnTo>
                        <a:pt x="186" y="177"/>
                      </a:lnTo>
                      <a:lnTo>
                        <a:pt x="190" y="175"/>
                      </a:lnTo>
                      <a:lnTo>
                        <a:pt x="191" y="173"/>
                      </a:lnTo>
                      <a:lnTo>
                        <a:pt x="193" y="172"/>
                      </a:lnTo>
                      <a:lnTo>
                        <a:pt x="195" y="171"/>
                      </a:lnTo>
                      <a:lnTo>
                        <a:pt x="198" y="170"/>
                      </a:lnTo>
                      <a:lnTo>
                        <a:pt x="199" y="168"/>
                      </a:lnTo>
                      <a:lnTo>
                        <a:pt x="200" y="167"/>
                      </a:lnTo>
                      <a:lnTo>
                        <a:pt x="200" y="166"/>
                      </a:lnTo>
                      <a:lnTo>
                        <a:pt x="201" y="166"/>
                      </a:lnTo>
                      <a:lnTo>
                        <a:pt x="202" y="166"/>
                      </a:lnTo>
                      <a:lnTo>
                        <a:pt x="204" y="166"/>
                      </a:lnTo>
                      <a:lnTo>
                        <a:pt x="205" y="166"/>
                      </a:lnTo>
                      <a:lnTo>
                        <a:pt x="206" y="166"/>
                      </a:lnTo>
                      <a:lnTo>
                        <a:pt x="208" y="165"/>
                      </a:lnTo>
                      <a:lnTo>
                        <a:pt x="209" y="165"/>
                      </a:lnTo>
                      <a:lnTo>
                        <a:pt x="210" y="165"/>
                      </a:lnTo>
                      <a:lnTo>
                        <a:pt x="211" y="164"/>
                      </a:lnTo>
                      <a:lnTo>
                        <a:pt x="212" y="164"/>
                      </a:lnTo>
                      <a:lnTo>
                        <a:pt x="213" y="164"/>
                      </a:lnTo>
                      <a:lnTo>
                        <a:pt x="218" y="164"/>
                      </a:lnTo>
                      <a:lnTo>
                        <a:pt x="219" y="164"/>
                      </a:lnTo>
                      <a:lnTo>
                        <a:pt x="220" y="164"/>
                      </a:lnTo>
                      <a:lnTo>
                        <a:pt x="221" y="164"/>
                      </a:lnTo>
                      <a:lnTo>
                        <a:pt x="222" y="164"/>
                      </a:lnTo>
                      <a:lnTo>
                        <a:pt x="224" y="163"/>
                      </a:lnTo>
                      <a:lnTo>
                        <a:pt x="226" y="163"/>
                      </a:lnTo>
                      <a:lnTo>
                        <a:pt x="227" y="162"/>
                      </a:lnTo>
                      <a:lnTo>
                        <a:pt x="228" y="161"/>
                      </a:lnTo>
                      <a:lnTo>
                        <a:pt x="229" y="159"/>
                      </a:lnTo>
                      <a:lnTo>
                        <a:pt x="230" y="159"/>
                      </a:lnTo>
                      <a:lnTo>
                        <a:pt x="230" y="158"/>
                      </a:lnTo>
                      <a:lnTo>
                        <a:pt x="231" y="158"/>
                      </a:lnTo>
                      <a:lnTo>
                        <a:pt x="235" y="158"/>
                      </a:lnTo>
                      <a:lnTo>
                        <a:pt x="236" y="157"/>
                      </a:lnTo>
                      <a:lnTo>
                        <a:pt x="237" y="157"/>
                      </a:lnTo>
                      <a:lnTo>
                        <a:pt x="238" y="156"/>
                      </a:lnTo>
                      <a:lnTo>
                        <a:pt x="239" y="154"/>
                      </a:lnTo>
                      <a:lnTo>
                        <a:pt x="240" y="153"/>
                      </a:lnTo>
                      <a:lnTo>
                        <a:pt x="240" y="150"/>
                      </a:lnTo>
                      <a:lnTo>
                        <a:pt x="240" y="149"/>
                      </a:lnTo>
                      <a:lnTo>
                        <a:pt x="239" y="147"/>
                      </a:lnTo>
                      <a:lnTo>
                        <a:pt x="238" y="146"/>
                      </a:lnTo>
                      <a:lnTo>
                        <a:pt x="239" y="144"/>
                      </a:lnTo>
                      <a:lnTo>
                        <a:pt x="239" y="143"/>
                      </a:lnTo>
                      <a:lnTo>
                        <a:pt x="241" y="141"/>
                      </a:lnTo>
                      <a:lnTo>
                        <a:pt x="241" y="140"/>
                      </a:lnTo>
                      <a:lnTo>
                        <a:pt x="241" y="139"/>
                      </a:lnTo>
                      <a:lnTo>
                        <a:pt x="242" y="138"/>
                      </a:lnTo>
                      <a:lnTo>
                        <a:pt x="242" y="137"/>
                      </a:lnTo>
                      <a:lnTo>
                        <a:pt x="243" y="136"/>
                      </a:lnTo>
                      <a:lnTo>
                        <a:pt x="244" y="135"/>
                      </a:lnTo>
                      <a:lnTo>
                        <a:pt x="244" y="134"/>
                      </a:lnTo>
                      <a:lnTo>
                        <a:pt x="245" y="133"/>
                      </a:lnTo>
                      <a:lnTo>
                        <a:pt x="247" y="132"/>
                      </a:lnTo>
                      <a:lnTo>
                        <a:pt x="249" y="131"/>
                      </a:lnTo>
                      <a:lnTo>
                        <a:pt x="250" y="130"/>
                      </a:lnTo>
                      <a:lnTo>
                        <a:pt x="251" y="129"/>
                      </a:lnTo>
                      <a:lnTo>
                        <a:pt x="252" y="129"/>
                      </a:lnTo>
                      <a:lnTo>
                        <a:pt x="252" y="128"/>
                      </a:lnTo>
                      <a:lnTo>
                        <a:pt x="253" y="128"/>
                      </a:lnTo>
                      <a:lnTo>
                        <a:pt x="254" y="127"/>
                      </a:lnTo>
                      <a:lnTo>
                        <a:pt x="254" y="126"/>
                      </a:lnTo>
                      <a:lnTo>
                        <a:pt x="255" y="125"/>
                      </a:lnTo>
                      <a:lnTo>
                        <a:pt x="256" y="124"/>
                      </a:lnTo>
                      <a:lnTo>
                        <a:pt x="257" y="124"/>
                      </a:lnTo>
                      <a:lnTo>
                        <a:pt x="260" y="124"/>
                      </a:lnTo>
                      <a:lnTo>
                        <a:pt x="262" y="124"/>
                      </a:lnTo>
                      <a:lnTo>
                        <a:pt x="263" y="124"/>
                      </a:lnTo>
                      <a:lnTo>
                        <a:pt x="265" y="125"/>
                      </a:lnTo>
                      <a:lnTo>
                        <a:pt x="267" y="127"/>
                      </a:lnTo>
                      <a:lnTo>
                        <a:pt x="269" y="127"/>
                      </a:lnTo>
                      <a:lnTo>
                        <a:pt x="269" y="126"/>
                      </a:lnTo>
                      <a:lnTo>
                        <a:pt x="270" y="125"/>
                      </a:lnTo>
                      <a:lnTo>
                        <a:pt x="270" y="124"/>
                      </a:lnTo>
                      <a:lnTo>
                        <a:pt x="270" y="123"/>
                      </a:lnTo>
                      <a:lnTo>
                        <a:pt x="269" y="122"/>
                      </a:lnTo>
                      <a:lnTo>
                        <a:pt x="269" y="121"/>
                      </a:lnTo>
                      <a:lnTo>
                        <a:pt x="267" y="120"/>
                      </a:lnTo>
                      <a:lnTo>
                        <a:pt x="266" y="120"/>
                      </a:lnTo>
                      <a:lnTo>
                        <a:pt x="266" y="119"/>
                      </a:lnTo>
                      <a:lnTo>
                        <a:pt x="266" y="118"/>
                      </a:lnTo>
                      <a:lnTo>
                        <a:pt x="266" y="117"/>
                      </a:lnTo>
                      <a:lnTo>
                        <a:pt x="266" y="115"/>
                      </a:lnTo>
                      <a:lnTo>
                        <a:pt x="265" y="113"/>
                      </a:lnTo>
                      <a:lnTo>
                        <a:pt x="265" y="112"/>
                      </a:lnTo>
                      <a:lnTo>
                        <a:pt x="265" y="110"/>
                      </a:lnTo>
                      <a:lnTo>
                        <a:pt x="264" y="108"/>
                      </a:lnTo>
                      <a:lnTo>
                        <a:pt x="264" y="107"/>
                      </a:lnTo>
                      <a:lnTo>
                        <a:pt x="264" y="106"/>
                      </a:lnTo>
                      <a:lnTo>
                        <a:pt x="265" y="105"/>
                      </a:lnTo>
                      <a:lnTo>
                        <a:pt x="266" y="104"/>
                      </a:lnTo>
                      <a:lnTo>
                        <a:pt x="267" y="104"/>
                      </a:lnTo>
                      <a:lnTo>
                        <a:pt x="268" y="103"/>
                      </a:lnTo>
                      <a:lnTo>
                        <a:pt x="269" y="103"/>
                      </a:lnTo>
                      <a:lnTo>
                        <a:pt x="270" y="103"/>
                      </a:lnTo>
                      <a:lnTo>
                        <a:pt x="272" y="103"/>
                      </a:lnTo>
                      <a:lnTo>
                        <a:pt x="275" y="102"/>
                      </a:lnTo>
                      <a:lnTo>
                        <a:pt x="276" y="102"/>
                      </a:lnTo>
                      <a:lnTo>
                        <a:pt x="278" y="101"/>
                      </a:lnTo>
                      <a:lnTo>
                        <a:pt x="279" y="100"/>
                      </a:lnTo>
                      <a:lnTo>
                        <a:pt x="279" y="99"/>
                      </a:lnTo>
                      <a:lnTo>
                        <a:pt x="280" y="98"/>
                      </a:lnTo>
                      <a:lnTo>
                        <a:pt x="281" y="97"/>
                      </a:lnTo>
                      <a:lnTo>
                        <a:pt x="280" y="95"/>
                      </a:lnTo>
                      <a:lnTo>
                        <a:pt x="279" y="93"/>
                      </a:lnTo>
                      <a:lnTo>
                        <a:pt x="278" y="92"/>
                      </a:lnTo>
                      <a:lnTo>
                        <a:pt x="276" y="92"/>
                      </a:lnTo>
                      <a:lnTo>
                        <a:pt x="275" y="91"/>
                      </a:lnTo>
                      <a:lnTo>
                        <a:pt x="275" y="90"/>
                      </a:lnTo>
                      <a:lnTo>
                        <a:pt x="276" y="88"/>
                      </a:lnTo>
                      <a:lnTo>
                        <a:pt x="277" y="86"/>
                      </a:lnTo>
                      <a:lnTo>
                        <a:pt x="278" y="85"/>
                      </a:lnTo>
                      <a:lnTo>
                        <a:pt x="280" y="85"/>
                      </a:lnTo>
                      <a:lnTo>
                        <a:pt x="284" y="84"/>
                      </a:lnTo>
                      <a:lnTo>
                        <a:pt x="286" y="84"/>
                      </a:lnTo>
                      <a:lnTo>
                        <a:pt x="287" y="83"/>
                      </a:lnTo>
                      <a:lnTo>
                        <a:pt x="287" y="82"/>
                      </a:lnTo>
                      <a:lnTo>
                        <a:pt x="287" y="81"/>
                      </a:lnTo>
                      <a:lnTo>
                        <a:pt x="287" y="80"/>
                      </a:lnTo>
                      <a:lnTo>
                        <a:pt x="286" y="79"/>
                      </a:lnTo>
                      <a:lnTo>
                        <a:pt x="286" y="78"/>
                      </a:lnTo>
                      <a:lnTo>
                        <a:pt x="285" y="77"/>
                      </a:lnTo>
                      <a:lnTo>
                        <a:pt x="284" y="76"/>
                      </a:lnTo>
                      <a:lnTo>
                        <a:pt x="283" y="74"/>
                      </a:lnTo>
                      <a:lnTo>
                        <a:pt x="282" y="73"/>
                      </a:lnTo>
                      <a:lnTo>
                        <a:pt x="281" y="72"/>
                      </a:lnTo>
                      <a:lnTo>
                        <a:pt x="281" y="71"/>
                      </a:lnTo>
                      <a:lnTo>
                        <a:pt x="280" y="68"/>
                      </a:lnTo>
                      <a:lnTo>
                        <a:pt x="280" y="66"/>
                      </a:lnTo>
                      <a:lnTo>
                        <a:pt x="280" y="65"/>
                      </a:lnTo>
                      <a:lnTo>
                        <a:pt x="280" y="63"/>
                      </a:lnTo>
                      <a:lnTo>
                        <a:pt x="281" y="62"/>
                      </a:lnTo>
                      <a:lnTo>
                        <a:pt x="281" y="61"/>
                      </a:lnTo>
                      <a:lnTo>
                        <a:pt x="282" y="60"/>
                      </a:lnTo>
                      <a:lnTo>
                        <a:pt x="283" y="59"/>
                      </a:lnTo>
                      <a:lnTo>
                        <a:pt x="284" y="59"/>
                      </a:lnTo>
                      <a:lnTo>
                        <a:pt x="285" y="59"/>
                      </a:lnTo>
                      <a:lnTo>
                        <a:pt x="287" y="60"/>
                      </a:lnTo>
                      <a:lnTo>
                        <a:pt x="289" y="60"/>
                      </a:lnTo>
                      <a:lnTo>
                        <a:pt x="291" y="59"/>
                      </a:lnTo>
                      <a:lnTo>
                        <a:pt x="293" y="58"/>
                      </a:lnTo>
                      <a:lnTo>
                        <a:pt x="294" y="58"/>
                      </a:lnTo>
                      <a:lnTo>
                        <a:pt x="295" y="57"/>
                      </a:lnTo>
                      <a:lnTo>
                        <a:pt x="296" y="55"/>
                      </a:lnTo>
                      <a:lnTo>
                        <a:pt x="297" y="52"/>
                      </a:lnTo>
                      <a:lnTo>
                        <a:pt x="298" y="51"/>
                      </a:lnTo>
                      <a:lnTo>
                        <a:pt x="297" y="50"/>
                      </a:lnTo>
                      <a:lnTo>
                        <a:pt x="297" y="49"/>
                      </a:lnTo>
                      <a:lnTo>
                        <a:pt x="295" y="47"/>
                      </a:lnTo>
                      <a:lnTo>
                        <a:pt x="294" y="47"/>
                      </a:lnTo>
                      <a:lnTo>
                        <a:pt x="293" y="46"/>
                      </a:lnTo>
                      <a:lnTo>
                        <a:pt x="291" y="44"/>
                      </a:lnTo>
                      <a:lnTo>
                        <a:pt x="289" y="42"/>
                      </a:lnTo>
                      <a:lnTo>
                        <a:pt x="288" y="41"/>
                      </a:lnTo>
                      <a:lnTo>
                        <a:pt x="287" y="41"/>
                      </a:lnTo>
                      <a:lnTo>
                        <a:pt x="284" y="41"/>
                      </a:lnTo>
                      <a:lnTo>
                        <a:pt x="283" y="40"/>
                      </a:lnTo>
                      <a:lnTo>
                        <a:pt x="282" y="40"/>
                      </a:lnTo>
                      <a:lnTo>
                        <a:pt x="281" y="39"/>
                      </a:lnTo>
                      <a:lnTo>
                        <a:pt x="280" y="38"/>
                      </a:lnTo>
                      <a:lnTo>
                        <a:pt x="278" y="35"/>
                      </a:lnTo>
                      <a:lnTo>
                        <a:pt x="279" y="35"/>
                      </a:lnTo>
                      <a:lnTo>
                        <a:pt x="279" y="34"/>
                      </a:lnTo>
                      <a:lnTo>
                        <a:pt x="279" y="33"/>
                      </a:lnTo>
                      <a:lnTo>
                        <a:pt x="277" y="32"/>
                      </a:lnTo>
                      <a:lnTo>
                        <a:pt x="277" y="31"/>
                      </a:lnTo>
                      <a:lnTo>
                        <a:pt x="277" y="29"/>
                      </a:lnTo>
                      <a:lnTo>
                        <a:pt x="276" y="28"/>
                      </a:lnTo>
                      <a:lnTo>
                        <a:pt x="276" y="27"/>
                      </a:lnTo>
                      <a:lnTo>
                        <a:pt x="275" y="27"/>
                      </a:lnTo>
                      <a:lnTo>
                        <a:pt x="274" y="26"/>
                      </a:lnTo>
                      <a:lnTo>
                        <a:pt x="272" y="26"/>
                      </a:lnTo>
                      <a:lnTo>
                        <a:pt x="271" y="26"/>
                      </a:lnTo>
                      <a:lnTo>
                        <a:pt x="268" y="25"/>
                      </a:lnTo>
                      <a:lnTo>
                        <a:pt x="267" y="25"/>
                      </a:lnTo>
                      <a:lnTo>
                        <a:pt x="266" y="25"/>
                      </a:lnTo>
                      <a:lnTo>
                        <a:pt x="266" y="23"/>
                      </a:lnTo>
                      <a:lnTo>
                        <a:pt x="265" y="23"/>
                      </a:lnTo>
                      <a:lnTo>
                        <a:pt x="264" y="23"/>
                      </a:lnTo>
                      <a:lnTo>
                        <a:pt x="259" y="24"/>
                      </a:lnTo>
                      <a:lnTo>
                        <a:pt x="252" y="25"/>
                      </a:lnTo>
                      <a:lnTo>
                        <a:pt x="250" y="25"/>
                      </a:lnTo>
                      <a:lnTo>
                        <a:pt x="248" y="25"/>
                      </a:lnTo>
                      <a:lnTo>
                        <a:pt x="247" y="24"/>
                      </a:lnTo>
                      <a:lnTo>
                        <a:pt x="246" y="24"/>
                      </a:lnTo>
                      <a:lnTo>
                        <a:pt x="245" y="21"/>
                      </a:lnTo>
                      <a:lnTo>
                        <a:pt x="244" y="21"/>
                      </a:lnTo>
                      <a:lnTo>
                        <a:pt x="241" y="20"/>
                      </a:lnTo>
                      <a:lnTo>
                        <a:pt x="240" y="20"/>
                      </a:lnTo>
                      <a:lnTo>
                        <a:pt x="238" y="20"/>
                      </a:lnTo>
                      <a:lnTo>
                        <a:pt x="237" y="20"/>
                      </a:lnTo>
                      <a:lnTo>
                        <a:pt x="237" y="19"/>
                      </a:lnTo>
                      <a:lnTo>
                        <a:pt x="236" y="20"/>
                      </a:lnTo>
                      <a:lnTo>
                        <a:pt x="235" y="19"/>
                      </a:lnTo>
                      <a:lnTo>
                        <a:pt x="234" y="19"/>
                      </a:lnTo>
                      <a:lnTo>
                        <a:pt x="233" y="18"/>
                      </a:lnTo>
                      <a:lnTo>
                        <a:pt x="233" y="17"/>
                      </a:lnTo>
                      <a:lnTo>
                        <a:pt x="233" y="16"/>
                      </a:lnTo>
                      <a:lnTo>
                        <a:pt x="235" y="17"/>
                      </a:lnTo>
                      <a:lnTo>
                        <a:pt x="236" y="17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8" y="16"/>
                      </a:lnTo>
                      <a:lnTo>
                        <a:pt x="239" y="15"/>
                      </a:lnTo>
                      <a:lnTo>
                        <a:pt x="239" y="14"/>
                      </a:lnTo>
                      <a:lnTo>
                        <a:pt x="240" y="13"/>
                      </a:lnTo>
                      <a:lnTo>
                        <a:pt x="241" y="12"/>
                      </a:lnTo>
                      <a:lnTo>
                        <a:pt x="243" y="13"/>
                      </a:lnTo>
                      <a:lnTo>
                        <a:pt x="244" y="13"/>
                      </a:lnTo>
                      <a:lnTo>
                        <a:pt x="245" y="14"/>
                      </a:lnTo>
                      <a:lnTo>
                        <a:pt x="246" y="14"/>
                      </a:lnTo>
                      <a:lnTo>
                        <a:pt x="246" y="15"/>
                      </a:lnTo>
                      <a:lnTo>
                        <a:pt x="247" y="16"/>
                      </a:lnTo>
                      <a:lnTo>
                        <a:pt x="248" y="16"/>
                      </a:lnTo>
                      <a:lnTo>
                        <a:pt x="249" y="16"/>
                      </a:lnTo>
                      <a:lnTo>
                        <a:pt x="250" y="16"/>
                      </a:lnTo>
                      <a:lnTo>
                        <a:pt x="250" y="15"/>
                      </a:lnTo>
                      <a:lnTo>
                        <a:pt x="251" y="14"/>
                      </a:lnTo>
                      <a:lnTo>
                        <a:pt x="253" y="11"/>
                      </a:lnTo>
                      <a:lnTo>
                        <a:pt x="253" y="10"/>
                      </a:lnTo>
                      <a:lnTo>
                        <a:pt x="253" y="9"/>
                      </a:lnTo>
                      <a:lnTo>
                        <a:pt x="253" y="8"/>
                      </a:lnTo>
                      <a:lnTo>
                        <a:pt x="254" y="7"/>
                      </a:lnTo>
                      <a:lnTo>
                        <a:pt x="254" y="5"/>
                      </a:lnTo>
                      <a:lnTo>
                        <a:pt x="255" y="5"/>
                      </a:lnTo>
                      <a:lnTo>
                        <a:pt x="256" y="4"/>
                      </a:lnTo>
                      <a:lnTo>
                        <a:pt x="257" y="3"/>
                      </a:lnTo>
                      <a:lnTo>
                        <a:pt x="257" y="2"/>
                      </a:lnTo>
                      <a:lnTo>
                        <a:pt x="258" y="2"/>
                      </a:lnTo>
                      <a:lnTo>
                        <a:pt x="258" y="1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1" y="2"/>
                      </a:lnTo>
                      <a:lnTo>
                        <a:pt x="262" y="2"/>
                      </a:lnTo>
                      <a:lnTo>
                        <a:pt x="264" y="1"/>
                      </a:lnTo>
                      <a:lnTo>
                        <a:pt x="265" y="1"/>
                      </a:lnTo>
                      <a:lnTo>
                        <a:pt x="267" y="1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4" y="0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8" y="2"/>
                      </a:lnTo>
                      <a:lnTo>
                        <a:pt x="279" y="3"/>
                      </a:lnTo>
                      <a:lnTo>
                        <a:pt x="280" y="4"/>
                      </a:lnTo>
                      <a:lnTo>
                        <a:pt x="282" y="4"/>
                      </a:lnTo>
                      <a:lnTo>
                        <a:pt x="283" y="4"/>
                      </a:lnTo>
                      <a:lnTo>
                        <a:pt x="284" y="5"/>
                      </a:lnTo>
                      <a:lnTo>
                        <a:pt x="285" y="5"/>
                      </a:lnTo>
                      <a:lnTo>
                        <a:pt x="287" y="6"/>
                      </a:lnTo>
                      <a:lnTo>
                        <a:pt x="289" y="7"/>
                      </a:lnTo>
                      <a:lnTo>
                        <a:pt x="290" y="8"/>
                      </a:lnTo>
                      <a:lnTo>
                        <a:pt x="292" y="9"/>
                      </a:lnTo>
                      <a:lnTo>
                        <a:pt x="293" y="9"/>
                      </a:lnTo>
                      <a:lnTo>
                        <a:pt x="293" y="10"/>
                      </a:lnTo>
                      <a:lnTo>
                        <a:pt x="295" y="11"/>
                      </a:lnTo>
                      <a:lnTo>
                        <a:pt x="298" y="11"/>
                      </a:lnTo>
                      <a:lnTo>
                        <a:pt x="302" y="12"/>
                      </a:lnTo>
                      <a:lnTo>
                        <a:pt x="305" y="13"/>
                      </a:lnTo>
                      <a:lnTo>
                        <a:pt x="306" y="13"/>
                      </a:lnTo>
                      <a:lnTo>
                        <a:pt x="308" y="12"/>
                      </a:lnTo>
                      <a:lnTo>
                        <a:pt x="309" y="12"/>
                      </a:lnTo>
                      <a:lnTo>
                        <a:pt x="310" y="10"/>
                      </a:lnTo>
                      <a:lnTo>
                        <a:pt x="311" y="10"/>
                      </a:lnTo>
                      <a:lnTo>
                        <a:pt x="312" y="9"/>
                      </a:lnTo>
                      <a:lnTo>
                        <a:pt x="313" y="9"/>
                      </a:lnTo>
                      <a:lnTo>
                        <a:pt x="314" y="9"/>
                      </a:lnTo>
                      <a:lnTo>
                        <a:pt x="315" y="9"/>
                      </a:lnTo>
                      <a:lnTo>
                        <a:pt x="318" y="10"/>
                      </a:lnTo>
                      <a:lnTo>
                        <a:pt x="320" y="10"/>
                      </a:lnTo>
                      <a:lnTo>
                        <a:pt x="321" y="10"/>
                      </a:lnTo>
                      <a:lnTo>
                        <a:pt x="322" y="11"/>
                      </a:lnTo>
                      <a:lnTo>
                        <a:pt x="323" y="11"/>
                      </a:lnTo>
                      <a:lnTo>
                        <a:pt x="326" y="13"/>
                      </a:lnTo>
                      <a:lnTo>
                        <a:pt x="327" y="14"/>
                      </a:lnTo>
                      <a:lnTo>
                        <a:pt x="327" y="15"/>
                      </a:lnTo>
                      <a:lnTo>
                        <a:pt x="328" y="17"/>
                      </a:lnTo>
                      <a:lnTo>
                        <a:pt x="328" y="19"/>
                      </a:lnTo>
                      <a:lnTo>
                        <a:pt x="327" y="20"/>
                      </a:lnTo>
                      <a:lnTo>
                        <a:pt x="328" y="21"/>
                      </a:lnTo>
                      <a:lnTo>
                        <a:pt x="327" y="21"/>
                      </a:lnTo>
                      <a:lnTo>
                        <a:pt x="328" y="22"/>
                      </a:lnTo>
                      <a:lnTo>
                        <a:pt x="329" y="23"/>
                      </a:lnTo>
                      <a:lnTo>
                        <a:pt x="330" y="25"/>
                      </a:lnTo>
                      <a:lnTo>
                        <a:pt x="331" y="26"/>
                      </a:lnTo>
                      <a:lnTo>
                        <a:pt x="332" y="26"/>
                      </a:lnTo>
                      <a:lnTo>
                        <a:pt x="334" y="26"/>
                      </a:lnTo>
                      <a:lnTo>
                        <a:pt x="335" y="26"/>
                      </a:lnTo>
                      <a:lnTo>
                        <a:pt x="336" y="26"/>
                      </a:lnTo>
                      <a:lnTo>
                        <a:pt x="337" y="26"/>
                      </a:lnTo>
                      <a:lnTo>
                        <a:pt x="338" y="26"/>
                      </a:lnTo>
                      <a:lnTo>
                        <a:pt x="339" y="26"/>
                      </a:lnTo>
                      <a:lnTo>
                        <a:pt x="340" y="26"/>
                      </a:lnTo>
                      <a:lnTo>
                        <a:pt x="341" y="26"/>
                      </a:lnTo>
                      <a:lnTo>
                        <a:pt x="342" y="27"/>
                      </a:lnTo>
                      <a:lnTo>
                        <a:pt x="343" y="28"/>
                      </a:lnTo>
                      <a:lnTo>
                        <a:pt x="346" y="30"/>
                      </a:lnTo>
                      <a:lnTo>
                        <a:pt x="347" y="30"/>
                      </a:lnTo>
                      <a:lnTo>
                        <a:pt x="348" y="30"/>
                      </a:lnTo>
                      <a:lnTo>
                        <a:pt x="349" y="31"/>
                      </a:lnTo>
                      <a:lnTo>
                        <a:pt x="350" y="33"/>
                      </a:lnTo>
                      <a:lnTo>
                        <a:pt x="351" y="33"/>
                      </a:lnTo>
                      <a:lnTo>
                        <a:pt x="353" y="35"/>
                      </a:lnTo>
                      <a:lnTo>
                        <a:pt x="354" y="35"/>
                      </a:lnTo>
                      <a:lnTo>
                        <a:pt x="355" y="36"/>
                      </a:lnTo>
                      <a:lnTo>
                        <a:pt x="357" y="37"/>
                      </a:lnTo>
                      <a:lnTo>
                        <a:pt x="358" y="37"/>
                      </a:lnTo>
                      <a:lnTo>
                        <a:pt x="358" y="36"/>
                      </a:lnTo>
                      <a:lnTo>
                        <a:pt x="359" y="36"/>
                      </a:lnTo>
                      <a:lnTo>
                        <a:pt x="360" y="36"/>
                      </a:lnTo>
                      <a:lnTo>
                        <a:pt x="361" y="37"/>
                      </a:lnTo>
                      <a:lnTo>
                        <a:pt x="362" y="38"/>
                      </a:lnTo>
                      <a:lnTo>
                        <a:pt x="363" y="39"/>
                      </a:lnTo>
                      <a:lnTo>
                        <a:pt x="363" y="40"/>
                      </a:lnTo>
                      <a:lnTo>
                        <a:pt x="364" y="41"/>
                      </a:lnTo>
                      <a:lnTo>
                        <a:pt x="366" y="43"/>
                      </a:lnTo>
                      <a:lnTo>
                        <a:pt x="367" y="45"/>
                      </a:lnTo>
                      <a:lnTo>
                        <a:pt x="367" y="47"/>
                      </a:lnTo>
                      <a:lnTo>
                        <a:pt x="367" y="50"/>
                      </a:lnTo>
                      <a:lnTo>
                        <a:pt x="367" y="52"/>
                      </a:lnTo>
                      <a:lnTo>
                        <a:pt x="367" y="53"/>
                      </a:lnTo>
                      <a:lnTo>
                        <a:pt x="368" y="55"/>
                      </a:lnTo>
                      <a:lnTo>
                        <a:pt x="368" y="57"/>
                      </a:lnTo>
                      <a:lnTo>
                        <a:pt x="367" y="60"/>
                      </a:lnTo>
                      <a:lnTo>
                        <a:pt x="366" y="62"/>
                      </a:lnTo>
                      <a:lnTo>
                        <a:pt x="366" y="63"/>
                      </a:lnTo>
                      <a:lnTo>
                        <a:pt x="365" y="64"/>
                      </a:lnTo>
                      <a:lnTo>
                        <a:pt x="365" y="65"/>
                      </a:lnTo>
                      <a:lnTo>
                        <a:pt x="365" y="66"/>
                      </a:lnTo>
                      <a:lnTo>
                        <a:pt x="366" y="67"/>
                      </a:lnTo>
                      <a:lnTo>
                        <a:pt x="368" y="69"/>
                      </a:lnTo>
                      <a:lnTo>
                        <a:pt x="368" y="70"/>
                      </a:lnTo>
                      <a:lnTo>
                        <a:pt x="368" y="71"/>
                      </a:lnTo>
                      <a:lnTo>
                        <a:pt x="369" y="72"/>
                      </a:lnTo>
                      <a:lnTo>
                        <a:pt x="370" y="73"/>
                      </a:lnTo>
                      <a:lnTo>
                        <a:pt x="370" y="74"/>
                      </a:lnTo>
                      <a:lnTo>
                        <a:pt x="371" y="76"/>
                      </a:lnTo>
                      <a:lnTo>
                        <a:pt x="371" y="78"/>
                      </a:lnTo>
                      <a:lnTo>
                        <a:pt x="372" y="79"/>
                      </a:lnTo>
                      <a:lnTo>
                        <a:pt x="372" y="80"/>
                      </a:lnTo>
                      <a:lnTo>
                        <a:pt x="372" y="81"/>
                      </a:lnTo>
                      <a:lnTo>
                        <a:pt x="372" y="82"/>
                      </a:lnTo>
                      <a:lnTo>
                        <a:pt x="372" y="85"/>
                      </a:lnTo>
                      <a:lnTo>
                        <a:pt x="372" y="86"/>
                      </a:lnTo>
                      <a:lnTo>
                        <a:pt x="371" y="88"/>
                      </a:lnTo>
                      <a:lnTo>
                        <a:pt x="370" y="90"/>
                      </a:lnTo>
                      <a:lnTo>
                        <a:pt x="370" y="91"/>
                      </a:lnTo>
                      <a:lnTo>
                        <a:pt x="370" y="92"/>
                      </a:lnTo>
                      <a:lnTo>
                        <a:pt x="370" y="93"/>
                      </a:lnTo>
                      <a:lnTo>
                        <a:pt x="370" y="95"/>
                      </a:lnTo>
                      <a:lnTo>
                        <a:pt x="371" y="96"/>
                      </a:lnTo>
                      <a:lnTo>
                        <a:pt x="371" y="97"/>
                      </a:lnTo>
                      <a:lnTo>
                        <a:pt x="371" y="98"/>
                      </a:lnTo>
                      <a:lnTo>
                        <a:pt x="371" y="101"/>
                      </a:lnTo>
                      <a:lnTo>
                        <a:pt x="371" y="103"/>
                      </a:lnTo>
                      <a:lnTo>
                        <a:pt x="371" y="105"/>
                      </a:lnTo>
                      <a:lnTo>
                        <a:pt x="371" y="107"/>
                      </a:lnTo>
                      <a:lnTo>
                        <a:pt x="371" y="111"/>
                      </a:lnTo>
                      <a:lnTo>
                        <a:pt x="372" y="112"/>
                      </a:lnTo>
                      <a:lnTo>
                        <a:pt x="374" y="116"/>
                      </a:lnTo>
                      <a:lnTo>
                        <a:pt x="374" y="117"/>
                      </a:lnTo>
                      <a:lnTo>
                        <a:pt x="375" y="118"/>
                      </a:lnTo>
                      <a:lnTo>
                        <a:pt x="376" y="120"/>
                      </a:lnTo>
                      <a:lnTo>
                        <a:pt x="376" y="121"/>
                      </a:lnTo>
                      <a:lnTo>
                        <a:pt x="376" y="122"/>
                      </a:lnTo>
                      <a:lnTo>
                        <a:pt x="376" y="123"/>
                      </a:lnTo>
                      <a:lnTo>
                        <a:pt x="374" y="126"/>
                      </a:lnTo>
                      <a:lnTo>
                        <a:pt x="372" y="128"/>
                      </a:lnTo>
                      <a:lnTo>
                        <a:pt x="372" y="129"/>
                      </a:lnTo>
                      <a:lnTo>
                        <a:pt x="372" y="130"/>
                      </a:lnTo>
                      <a:lnTo>
                        <a:pt x="372" y="131"/>
                      </a:lnTo>
                      <a:lnTo>
                        <a:pt x="372" y="133"/>
                      </a:lnTo>
                      <a:lnTo>
                        <a:pt x="372" y="134"/>
                      </a:lnTo>
                      <a:lnTo>
                        <a:pt x="371" y="136"/>
                      </a:lnTo>
                      <a:lnTo>
                        <a:pt x="370" y="138"/>
                      </a:lnTo>
                      <a:lnTo>
                        <a:pt x="369" y="139"/>
                      </a:lnTo>
                      <a:lnTo>
                        <a:pt x="369" y="140"/>
                      </a:lnTo>
                      <a:lnTo>
                        <a:pt x="371" y="143"/>
                      </a:lnTo>
                      <a:lnTo>
                        <a:pt x="371" y="145"/>
                      </a:lnTo>
                      <a:lnTo>
                        <a:pt x="370" y="146"/>
                      </a:lnTo>
                      <a:lnTo>
                        <a:pt x="369" y="147"/>
                      </a:lnTo>
                      <a:lnTo>
                        <a:pt x="368" y="148"/>
                      </a:lnTo>
                      <a:lnTo>
                        <a:pt x="368" y="150"/>
                      </a:lnTo>
                      <a:lnTo>
                        <a:pt x="367" y="151"/>
                      </a:lnTo>
                      <a:lnTo>
                        <a:pt x="366" y="152"/>
                      </a:lnTo>
                      <a:lnTo>
                        <a:pt x="365" y="154"/>
                      </a:lnTo>
                      <a:lnTo>
                        <a:pt x="365" y="155"/>
                      </a:lnTo>
                      <a:lnTo>
                        <a:pt x="366" y="157"/>
                      </a:lnTo>
                      <a:lnTo>
                        <a:pt x="365" y="158"/>
                      </a:lnTo>
                      <a:lnTo>
                        <a:pt x="365" y="159"/>
                      </a:lnTo>
                      <a:lnTo>
                        <a:pt x="364" y="159"/>
                      </a:lnTo>
                      <a:lnTo>
                        <a:pt x="363" y="161"/>
                      </a:lnTo>
                      <a:lnTo>
                        <a:pt x="362" y="163"/>
                      </a:lnTo>
                      <a:lnTo>
                        <a:pt x="361" y="164"/>
                      </a:lnTo>
                      <a:lnTo>
                        <a:pt x="362" y="165"/>
                      </a:lnTo>
                      <a:lnTo>
                        <a:pt x="362" y="166"/>
                      </a:lnTo>
                      <a:lnTo>
                        <a:pt x="361" y="167"/>
                      </a:lnTo>
                      <a:lnTo>
                        <a:pt x="361" y="170"/>
                      </a:lnTo>
                      <a:lnTo>
                        <a:pt x="361" y="171"/>
                      </a:lnTo>
                      <a:lnTo>
                        <a:pt x="362" y="172"/>
                      </a:lnTo>
                      <a:lnTo>
                        <a:pt x="361" y="173"/>
                      </a:lnTo>
                      <a:lnTo>
                        <a:pt x="361" y="174"/>
                      </a:lnTo>
                      <a:lnTo>
                        <a:pt x="359" y="176"/>
                      </a:lnTo>
                      <a:lnTo>
                        <a:pt x="359" y="177"/>
                      </a:lnTo>
                      <a:lnTo>
                        <a:pt x="358" y="178"/>
                      </a:lnTo>
                      <a:lnTo>
                        <a:pt x="358" y="180"/>
                      </a:lnTo>
                      <a:lnTo>
                        <a:pt x="358" y="181"/>
                      </a:lnTo>
                      <a:lnTo>
                        <a:pt x="358" y="182"/>
                      </a:lnTo>
                      <a:lnTo>
                        <a:pt x="359" y="182"/>
                      </a:lnTo>
                      <a:lnTo>
                        <a:pt x="360" y="185"/>
                      </a:lnTo>
                      <a:lnTo>
                        <a:pt x="360" y="186"/>
                      </a:lnTo>
                      <a:lnTo>
                        <a:pt x="360" y="188"/>
                      </a:lnTo>
                      <a:lnTo>
                        <a:pt x="359" y="189"/>
                      </a:lnTo>
                      <a:lnTo>
                        <a:pt x="359" y="190"/>
                      </a:lnTo>
                      <a:lnTo>
                        <a:pt x="358" y="191"/>
                      </a:lnTo>
                      <a:lnTo>
                        <a:pt x="357" y="192"/>
                      </a:lnTo>
                      <a:lnTo>
                        <a:pt x="357" y="193"/>
                      </a:lnTo>
                      <a:lnTo>
                        <a:pt x="357" y="194"/>
                      </a:lnTo>
                      <a:lnTo>
                        <a:pt x="357" y="195"/>
                      </a:lnTo>
                      <a:lnTo>
                        <a:pt x="357" y="196"/>
                      </a:lnTo>
                      <a:lnTo>
                        <a:pt x="357" y="197"/>
                      </a:lnTo>
                      <a:lnTo>
                        <a:pt x="355" y="198"/>
                      </a:lnTo>
                      <a:lnTo>
                        <a:pt x="353" y="199"/>
                      </a:lnTo>
                      <a:lnTo>
                        <a:pt x="352" y="200"/>
                      </a:lnTo>
                      <a:lnTo>
                        <a:pt x="351" y="200"/>
                      </a:lnTo>
                      <a:lnTo>
                        <a:pt x="351" y="201"/>
                      </a:lnTo>
                      <a:lnTo>
                        <a:pt x="350" y="202"/>
                      </a:lnTo>
                      <a:lnTo>
                        <a:pt x="350" y="203"/>
                      </a:lnTo>
                      <a:lnTo>
                        <a:pt x="350" y="204"/>
                      </a:lnTo>
                      <a:lnTo>
                        <a:pt x="348" y="206"/>
                      </a:lnTo>
                      <a:lnTo>
                        <a:pt x="347" y="207"/>
                      </a:lnTo>
                      <a:lnTo>
                        <a:pt x="346" y="209"/>
                      </a:lnTo>
                      <a:lnTo>
                        <a:pt x="346" y="210"/>
                      </a:lnTo>
                      <a:lnTo>
                        <a:pt x="346" y="211"/>
                      </a:lnTo>
                      <a:lnTo>
                        <a:pt x="345" y="211"/>
                      </a:lnTo>
                      <a:lnTo>
                        <a:pt x="345" y="212"/>
                      </a:lnTo>
                      <a:lnTo>
                        <a:pt x="344" y="213"/>
                      </a:lnTo>
                      <a:lnTo>
                        <a:pt x="343" y="213"/>
                      </a:lnTo>
                      <a:lnTo>
                        <a:pt x="342" y="213"/>
                      </a:lnTo>
                      <a:lnTo>
                        <a:pt x="341" y="213"/>
                      </a:lnTo>
                      <a:lnTo>
                        <a:pt x="339" y="212"/>
                      </a:lnTo>
                      <a:lnTo>
                        <a:pt x="338" y="212"/>
                      </a:lnTo>
                      <a:lnTo>
                        <a:pt x="337" y="212"/>
                      </a:lnTo>
                      <a:lnTo>
                        <a:pt x="335" y="213"/>
                      </a:lnTo>
                      <a:lnTo>
                        <a:pt x="334" y="214"/>
                      </a:lnTo>
                      <a:lnTo>
                        <a:pt x="333" y="214"/>
                      </a:lnTo>
                      <a:lnTo>
                        <a:pt x="333" y="215"/>
                      </a:lnTo>
                      <a:lnTo>
                        <a:pt x="333" y="216"/>
                      </a:lnTo>
                      <a:lnTo>
                        <a:pt x="333" y="218"/>
                      </a:lnTo>
                      <a:lnTo>
                        <a:pt x="333" y="219"/>
                      </a:lnTo>
                      <a:lnTo>
                        <a:pt x="334" y="220"/>
                      </a:lnTo>
                      <a:lnTo>
                        <a:pt x="335" y="220"/>
                      </a:lnTo>
                      <a:lnTo>
                        <a:pt x="335" y="221"/>
                      </a:lnTo>
                      <a:lnTo>
                        <a:pt x="337" y="221"/>
                      </a:lnTo>
                      <a:lnTo>
                        <a:pt x="339" y="222"/>
                      </a:lnTo>
                      <a:lnTo>
                        <a:pt x="340" y="224"/>
                      </a:lnTo>
                      <a:lnTo>
                        <a:pt x="341" y="225"/>
                      </a:lnTo>
                      <a:lnTo>
                        <a:pt x="341" y="226"/>
                      </a:lnTo>
                      <a:lnTo>
                        <a:pt x="342" y="228"/>
                      </a:lnTo>
                      <a:lnTo>
                        <a:pt x="342" y="229"/>
                      </a:lnTo>
                      <a:lnTo>
                        <a:pt x="343" y="229"/>
                      </a:lnTo>
                      <a:lnTo>
                        <a:pt x="343" y="230"/>
                      </a:lnTo>
                      <a:lnTo>
                        <a:pt x="344" y="230"/>
                      </a:lnTo>
                      <a:lnTo>
                        <a:pt x="345" y="229"/>
                      </a:lnTo>
                      <a:lnTo>
                        <a:pt x="346" y="229"/>
                      </a:lnTo>
                      <a:lnTo>
                        <a:pt x="346" y="228"/>
                      </a:lnTo>
                      <a:lnTo>
                        <a:pt x="347" y="227"/>
                      </a:lnTo>
                      <a:lnTo>
                        <a:pt x="348" y="227"/>
                      </a:lnTo>
                      <a:lnTo>
                        <a:pt x="348" y="226"/>
                      </a:lnTo>
                      <a:lnTo>
                        <a:pt x="349" y="226"/>
                      </a:lnTo>
                      <a:lnTo>
                        <a:pt x="350" y="226"/>
                      </a:lnTo>
                      <a:lnTo>
                        <a:pt x="351" y="226"/>
                      </a:lnTo>
                      <a:lnTo>
                        <a:pt x="352" y="226"/>
                      </a:lnTo>
                      <a:lnTo>
                        <a:pt x="353" y="226"/>
                      </a:lnTo>
                      <a:lnTo>
                        <a:pt x="355" y="226"/>
                      </a:lnTo>
                      <a:lnTo>
                        <a:pt x="356" y="227"/>
                      </a:lnTo>
                      <a:lnTo>
                        <a:pt x="356" y="228"/>
                      </a:lnTo>
                      <a:lnTo>
                        <a:pt x="358" y="229"/>
                      </a:lnTo>
                      <a:lnTo>
                        <a:pt x="359" y="230"/>
                      </a:lnTo>
                      <a:lnTo>
                        <a:pt x="360" y="231"/>
                      </a:lnTo>
                      <a:lnTo>
                        <a:pt x="360" y="233"/>
                      </a:lnTo>
                      <a:lnTo>
                        <a:pt x="361" y="234"/>
                      </a:lnTo>
                      <a:lnTo>
                        <a:pt x="361" y="235"/>
                      </a:lnTo>
                      <a:lnTo>
                        <a:pt x="360" y="237"/>
                      </a:lnTo>
                      <a:lnTo>
                        <a:pt x="359" y="238"/>
                      </a:lnTo>
                      <a:lnTo>
                        <a:pt x="356" y="240"/>
                      </a:lnTo>
                      <a:lnTo>
                        <a:pt x="355" y="240"/>
                      </a:lnTo>
                      <a:lnTo>
                        <a:pt x="354" y="240"/>
                      </a:lnTo>
                      <a:lnTo>
                        <a:pt x="352" y="241"/>
                      </a:lnTo>
                      <a:lnTo>
                        <a:pt x="351" y="241"/>
                      </a:lnTo>
                      <a:lnTo>
                        <a:pt x="350" y="242"/>
                      </a:lnTo>
                      <a:lnTo>
                        <a:pt x="349" y="243"/>
                      </a:lnTo>
                      <a:lnTo>
                        <a:pt x="349" y="244"/>
                      </a:lnTo>
                      <a:lnTo>
                        <a:pt x="349" y="245"/>
                      </a:lnTo>
                      <a:lnTo>
                        <a:pt x="350" y="245"/>
                      </a:lnTo>
                      <a:lnTo>
                        <a:pt x="351" y="245"/>
                      </a:lnTo>
                      <a:lnTo>
                        <a:pt x="351" y="246"/>
                      </a:lnTo>
                      <a:lnTo>
                        <a:pt x="352" y="245"/>
                      </a:lnTo>
                      <a:lnTo>
                        <a:pt x="353" y="245"/>
                      </a:lnTo>
                      <a:lnTo>
                        <a:pt x="354" y="244"/>
                      </a:lnTo>
                      <a:lnTo>
                        <a:pt x="355" y="244"/>
                      </a:lnTo>
                      <a:lnTo>
                        <a:pt x="356" y="244"/>
                      </a:lnTo>
                      <a:lnTo>
                        <a:pt x="358" y="245"/>
                      </a:lnTo>
                      <a:lnTo>
                        <a:pt x="358" y="246"/>
                      </a:lnTo>
                      <a:lnTo>
                        <a:pt x="358" y="247"/>
                      </a:lnTo>
                      <a:lnTo>
                        <a:pt x="358" y="248"/>
                      </a:lnTo>
                      <a:lnTo>
                        <a:pt x="358" y="249"/>
                      </a:lnTo>
                      <a:lnTo>
                        <a:pt x="360" y="250"/>
                      </a:lnTo>
                      <a:lnTo>
                        <a:pt x="360" y="251"/>
                      </a:lnTo>
                      <a:lnTo>
                        <a:pt x="360" y="253"/>
                      </a:lnTo>
                      <a:lnTo>
                        <a:pt x="360" y="254"/>
                      </a:lnTo>
                      <a:lnTo>
                        <a:pt x="360" y="255"/>
                      </a:lnTo>
                      <a:lnTo>
                        <a:pt x="361" y="255"/>
                      </a:lnTo>
                      <a:lnTo>
                        <a:pt x="361" y="254"/>
                      </a:lnTo>
                      <a:lnTo>
                        <a:pt x="362" y="254"/>
                      </a:lnTo>
                      <a:lnTo>
                        <a:pt x="363" y="254"/>
                      </a:lnTo>
                      <a:lnTo>
                        <a:pt x="364" y="254"/>
                      </a:lnTo>
                      <a:lnTo>
                        <a:pt x="365" y="255"/>
                      </a:lnTo>
                      <a:lnTo>
                        <a:pt x="366" y="255"/>
                      </a:lnTo>
                      <a:lnTo>
                        <a:pt x="366" y="256"/>
                      </a:lnTo>
                      <a:lnTo>
                        <a:pt x="365" y="257"/>
                      </a:lnTo>
                      <a:lnTo>
                        <a:pt x="364" y="257"/>
                      </a:lnTo>
                      <a:lnTo>
                        <a:pt x="364" y="258"/>
                      </a:lnTo>
                      <a:lnTo>
                        <a:pt x="365" y="258"/>
                      </a:lnTo>
                      <a:lnTo>
                        <a:pt x="366" y="258"/>
                      </a:lnTo>
                      <a:lnTo>
                        <a:pt x="366" y="259"/>
                      </a:lnTo>
                      <a:lnTo>
                        <a:pt x="367" y="259"/>
                      </a:lnTo>
                      <a:lnTo>
                        <a:pt x="368" y="259"/>
                      </a:lnTo>
                      <a:lnTo>
                        <a:pt x="368" y="260"/>
                      </a:lnTo>
                      <a:lnTo>
                        <a:pt x="368" y="261"/>
                      </a:lnTo>
                      <a:lnTo>
                        <a:pt x="367" y="261"/>
                      </a:lnTo>
                      <a:lnTo>
                        <a:pt x="370" y="262"/>
                      </a:lnTo>
                      <a:lnTo>
                        <a:pt x="370" y="263"/>
                      </a:lnTo>
                      <a:lnTo>
                        <a:pt x="370" y="264"/>
                      </a:lnTo>
                      <a:lnTo>
                        <a:pt x="370" y="265"/>
                      </a:lnTo>
                      <a:lnTo>
                        <a:pt x="369" y="266"/>
                      </a:lnTo>
                      <a:lnTo>
                        <a:pt x="369" y="268"/>
                      </a:lnTo>
                      <a:lnTo>
                        <a:pt x="370" y="269"/>
                      </a:lnTo>
                      <a:lnTo>
                        <a:pt x="371" y="269"/>
                      </a:lnTo>
                      <a:lnTo>
                        <a:pt x="372" y="268"/>
                      </a:lnTo>
                      <a:lnTo>
                        <a:pt x="373" y="268"/>
                      </a:lnTo>
                      <a:lnTo>
                        <a:pt x="373" y="267"/>
                      </a:lnTo>
                      <a:lnTo>
                        <a:pt x="372" y="267"/>
                      </a:lnTo>
                      <a:lnTo>
                        <a:pt x="371" y="266"/>
                      </a:lnTo>
                      <a:lnTo>
                        <a:pt x="371" y="265"/>
                      </a:lnTo>
                      <a:lnTo>
                        <a:pt x="372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4" y="267"/>
                      </a:lnTo>
                      <a:lnTo>
                        <a:pt x="375" y="268"/>
                      </a:lnTo>
                      <a:lnTo>
                        <a:pt x="376" y="269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5" y="270"/>
                      </a:lnTo>
                      <a:lnTo>
                        <a:pt x="374" y="270"/>
                      </a:lnTo>
                      <a:lnTo>
                        <a:pt x="375" y="271"/>
                      </a:lnTo>
                      <a:lnTo>
                        <a:pt x="375" y="272"/>
                      </a:lnTo>
                      <a:lnTo>
                        <a:pt x="376" y="272"/>
                      </a:lnTo>
                      <a:lnTo>
                        <a:pt x="377" y="273"/>
                      </a:lnTo>
                      <a:lnTo>
                        <a:pt x="378" y="273"/>
                      </a:lnTo>
                      <a:lnTo>
                        <a:pt x="378" y="274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7" y="275"/>
                      </a:lnTo>
                      <a:lnTo>
                        <a:pt x="377" y="276"/>
                      </a:lnTo>
                      <a:lnTo>
                        <a:pt x="376" y="276"/>
                      </a:lnTo>
                      <a:lnTo>
                        <a:pt x="376" y="277"/>
                      </a:lnTo>
                      <a:lnTo>
                        <a:pt x="377" y="277"/>
                      </a:lnTo>
                      <a:lnTo>
                        <a:pt x="377" y="278"/>
                      </a:lnTo>
                      <a:lnTo>
                        <a:pt x="378" y="277"/>
                      </a:lnTo>
                      <a:lnTo>
                        <a:pt x="379" y="277"/>
                      </a:lnTo>
                      <a:lnTo>
                        <a:pt x="380" y="278"/>
                      </a:lnTo>
                      <a:lnTo>
                        <a:pt x="380" y="277"/>
                      </a:lnTo>
                      <a:lnTo>
                        <a:pt x="381" y="277"/>
                      </a:lnTo>
                      <a:lnTo>
                        <a:pt x="381" y="278"/>
                      </a:lnTo>
                      <a:lnTo>
                        <a:pt x="381" y="279"/>
                      </a:lnTo>
                      <a:lnTo>
                        <a:pt x="381" y="278"/>
                      </a:lnTo>
                      <a:lnTo>
                        <a:pt x="382" y="278"/>
                      </a:lnTo>
                      <a:lnTo>
                        <a:pt x="382" y="279"/>
                      </a:lnTo>
                      <a:lnTo>
                        <a:pt x="382" y="280"/>
                      </a:lnTo>
                      <a:lnTo>
                        <a:pt x="381" y="280"/>
                      </a:lnTo>
                      <a:lnTo>
                        <a:pt x="381" y="281"/>
                      </a:lnTo>
                      <a:lnTo>
                        <a:pt x="382" y="280"/>
                      </a:lnTo>
                      <a:lnTo>
                        <a:pt x="383" y="280"/>
                      </a:lnTo>
                      <a:lnTo>
                        <a:pt x="384" y="280"/>
                      </a:lnTo>
                      <a:lnTo>
                        <a:pt x="383" y="281"/>
                      </a:lnTo>
                      <a:lnTo>
                        <a:pt x="382" y="281"/>
                      </a:lnTo>
                      <a:lnTo>
                        <a:pt x="383" y="281"/>
                      </a:lnTo>
                      <a:lnTo>
                        <a:pt x="383" y="282"/>
                      </a:lnTo>
                      <a:lnTo>
                        <a:pt x="384" y="283"/>
                      </a:lnTo>
                      <a:lnTo>
                        <a:pt x="383" y="283"/>
                      </a:lnTo>
                      <a:lnTo>
                        <a:pt x="383" y="284"/>
                      </a:lnTo>
                      <a:lnTo>
                        <a:pt x="384" y="284"/>
                      </a:lnTo>
                      <a:lnTo>
                        <a:pt x="384" y="285"/>
                      </a:lnTo>
                      <a:lnTo>
                        <a:pt x="383" y="285"/>
                      </a:lnTo>
                      <a:lnTo>
                        <a:pt x="384" y="285"/>
                      </a:lnTo>
                      <a:lnTo>
                        <a:pt x="384" y="286"/>
                      </a:lnTo>
                      <a:lnTo>
                        <a:pt x="383" y="286"/>
                      </a:lnTo>
                      <a:lnTo>
                        <a:pt x="384" y="287"/>
                      </a:lnTo>
                      <a:lnTo>
                        <a:pt x="384" y="286"/>
                      </a:lnTo>
                      <a:lnTo>
                        <a:pt x="384" y="287"/>
                      </a:lnTo>
                      <a:lnTo>
                        <a:pt x="385" y="287"/>
                      </a:lnTo>
                      <a:lnTo>
                        <a:pt x="384" y="287"/>
                      </a:lnTo>
                      <a:lnTo>
                        <a:pt x="385" y="288"/>
                      </a:lnTo>
                      <a:lnTo>
                        <a:pt x="386" y="288"/>
                      </a:lnTo>
                      <a:lnTo>
                        <a:pt x="386" y="289"/>
                      </a:lnTo>
                      <a:lnTo>
                        <a:pt x="387" y="289"/>
                      </a:lnTo>
                      <a:lnTo>
                        <a:pt x="388" y="289"/>
                      </a:lnTo>
                      <a:lnTo>
                        <a:pt x="388" y="290"/>
                      </a:lnTo>
                      <a:lnTo>
                        <a:pt x="389" y="290"/>
                      </a:lnTo>
                      <a:lnTo>
                        <a:pt x="389" y="291"/>
                      </a:lnTo>
                      <a:lnTo>
                        <a:pt x="390" y="291"/>
                      </a:lnTo>
                      <a:lnTo>
                        <a:pt x="390" y="292"/>
                      </a:lnTo>
                      <a:lnTo>
                        <a:pt x="390" y="293"/>
                      </a:lnTo>
                      <a:lnTo>
                        <a:pt x="391" y="293"/>
                      </a:lnTo>
                      <a:lnTo>
                        <a:pt x="392" y="294"/>
                      </a:lnTo>
                      <a:lnTo>
                        <a:pt x="392" y="295"/>
                      </a:lnTo>
                      <a:lnTo>
                        <a:pt x="393" y="296"/>
                      </a:lnTo>
                      <a:lnTo>
                        <a:pt x="393" y="295"/>
                      </a:lnTo>
                      <a:lnTo>
                        <a:pt x="393" y="296"/>
                      </a:lnTo>
                      <a:lnTo>
                        <a:pt x="394" y="295"/>
                      </a:lnTo>
                      <a:lnTo>
                        <a:pt x="394" y="296"/>
                      </a:lnTo>
                      <a:lnTo>
                        <a:pt x="393" y="297"/>
                      </a:lnTo>
                      <a:lnTo>
                        <a:pt x="394" y="298"/>
                      </a:lnTo>
                      <a:lnTo>
                        <a:pt x="394" y="299"/>
                      </a:lnTo>
                      <a:lnTo>
                        <a:pt x="395" y="298"/>
                      </a:lnTo>
                      <a:lnTo>
                        <a:pt x="395" y="299"/>
                      </a:lnTo>
                      <a:lnTo>
                        <a:pt x="396" y="299"/>
                      </a:lnTo>
                      <a:lnTo>
                        <a:pt x="396" y="300"/>
                      </a:lnTo>
                      <a:lnTo>
                        <a:pt x="397" y="300"/>
                      </a:lnTo>
                      <a:lnTo>
                        <a:pt x="397" y="301"/>
                      </a:lnTo>
                      <a:lnTo>
                        <a:pt x="396" y="302"/>
                      </a:lnTo>
                      <a:lnTo>
                        <a:pt x="397" y="302"/>
                      </a:lnTo>
                      <a:lnTo>
                        <a:pt x="398" y="302"/>
                      </a:lnTo>
                      <a:lnTo>
                        <a:pt x="398" y="303"/>
                      </a:lnTo>
                      <a:lnTo>
                        <a:pt x="397" y="303"/>
                      </a:lnTo>
                      <a:lnTo>
                        <a:pt x="398" y="303"/>
                      </a:lnTo>
                      <a:lnTo>
                        <a:pt x="397" y="304"/>
                      </a:lnTo>
                      <a:lnTo>
                        <a:pt x="398" y="305"/>
                      </a:lnTo>
                      <a:lnTo>
                        <a:pt x="397" y="306"/>
                      </a:lnTo>
                      <a:lnTo>
                        <a:pt x="399" y="306"/>
                      </a:lnTo>
                      <a:lnTo>
                        <a:pt x="400" y="306"/>
                      </a:lnTo>
                      <a:lnTo>
                        <a:pt x="400" y="307"/>
                      </a:lnTo>
                      <a:lnTo>
                        <a:pt x="401" y="307"/>
                      </a:lnTo>
                      <a:lnTo>
                        <a:pt x="402" y="308"/>
                      </a:lnTo>
                      <a:lnTo>
                        <a:pt x="402" y="309"/>
                      </a:lnTo>
                      <a:lnTo>
                        <a:pt x="402" y="310"/>
                      </a:lnTo>
                      <a:lnTo>
                        <a:pt x="402" y="311"/>
                      </a:lnTo>
                      <a:lnTo>
                        <a:pt x="403" y="311"/>
                      </a:lnTo>
                      <a:lnTo>
                        <a:pt x="402" y="312"/>
                      </a:lnTo>
                      <a:lnTo>
                        <a:pt x="403" y="312"/>
                      </a:lnTo>
                      <a:lnTo>
                        <a:pt x="403" y="313"/>
                      </a:lnTo>
                      <a:lnTo>
                        <a:pt x="404" y="313"/>
                      </a:lnTo>
                      <a:lnTo>
                        <a:pt x="405" y="313"/>
                      </a:lnTo>
                      <a:lnTo>
                        <a:pt x="406" y="314"/>
                      </a:lnTo>
                      <a:lnTo>
                        <a:pt x="407" y="314"/>
                      </a:lnTo>
                      <a:lnTo>
                        <a:pt x="408" y="314"/>
                      </a:lnTo>
                      <a:lnTo>
                        <a:pt x="408" y="315"/>
                      </a:lnTo>
                      <a:lnTo>
                        <a:pt x="408" y="314"/>
                      </a:lnTo>
                      <a:lnTo>
                        <a:pt x="409" y="314"/>
                      </a:lnTo>
                      <a:lnTo>
                        <a:pt x="409" y="313"/>
                      </a:lnTo>
                      <a:lnTo>
                        <a:pt x="410" y="313"/>
                      </a:lnTo>
                      <a:lnTo>
                        <a:pt x="411" y="313"/>
                      </a:lnTo>
                      <a:lnTo>
                        <a:pt x="411" y="312"/>
                      </a:lnTo>
                      <a:lnTo>
                        <a:pt x="412" y="312"/>
                      </a:lnTo>
                      <a:lnTo>
                        <a:pt x="412" y="311"/>
                      </a:lnTo>
                      <a:lnTo>
                        <a:pt x="413" y="311"/>
                      </a:lnTo>
                      <a:lnTo>
                        <a:pt x="413" y="310"/>
                      </a:lnTo>
                      <a:lnTo>
                        <a:pt x="413" y="309"/>
                      </a:lnTo>
                      <a:lnTo>
                        <a:pt x="414" y="309"/>
                      </a:lnTo>
                      <a:lnTo>
                        <a:pt x="414" y="308"/>
                      </a:lnTo>
                      <a:lnTo>
                        <a:pt x="415" y="308"/>
                      </a:lnTo>
                      <a:lnTo>
                        <a:pt x="416" y="307"/>
                      </a:lnTo>
                      <a:lnTo>
                        <a:pt x="416" y="308"/>
                      </a:lnTo>
                      <a:lnTo>
                        <a:pt x="417" y="308"/>
                      </a:lnTo>
                      <a:lnTo>
                        <a:pt x="417" y="307"/>
                      </a:lnTo>
                      <a:lnTo>
                        <a:pt x="416" y="307"/>
                      </a:lnTo>
                      <a:lnTo>
                        <a:pt x="417" y="306"/>
                      </a:lnTo>
                      <a:lnTo>
                        <a:pt x="418" y="306"/>
                      </a:lnTo>
                      <a:lnTo>
                        <a:pt x="418" y="307"/>
                      </a:lnTo>
                      <a:lnTo>
                        <a:pt x="419" y="307"/>
                      </a:lnTo>
                      <a:lnTo>
                        <a:pt x="420" y="306"/>
                      </a:lnTo>
                      <a:lnTo>
                        <a:pt x="421" y="306"/>
                      </a:lnTo>
                      <a:lnTo>
                        <a:pt x="421" y="305"/>
                      </a:lnTo>
                      <a:lnTo>
                        <a:pt x="421" y="304"/>
                      </a:lnTo>
                      <a:lnTo>
                        <a:pt x="422" y="304"/>
                      </a:lnTo>
                      <a:lnTo>
                        <a:pt x="422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4" y="304"/>
                      </a:lnTo>
                      <a:lnTo>
                        <a:pt x="425" y="305"/>
                      </a:lnTo>
                      <a:lnTo>
                        <a:pt x="426" y="305"/>
                      </a:lnTo>
                      <a:lnTo>
                        <a:pt x="427" y="305"/>
                      </a:lnTo>
                      <a:lnTo>
                        <a:pt x="427" y="304"/>
                      </a:lnTo>
                      <a:lnTo>
                        <a:pt x="428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31" y="304"/>
                      </a:lnTo>
                      <a:lnTo>
                        <a:pt x="431" y="303"/>
                      </a:lnTo>
                      <a:lnTo>
                        <a:pt x="432" y="303"/>
                      </a:lnTo>
                      <a:lnTo>
                        <a:pt x="433" y="303"/>
                      </a:lnTo>
                      <a:lnTo>
                        <a:pt x="433" y="302"/>
                      </a:lnTo>
                      <a:lnTo>
                        <a:pt x="433" y="303"/>
                      </a:lnTo>
                      <a:lnTo>
                        <a:pt x="434" y="302"/>
                      </a:lnTo>
                      <a:lnTo>
                        <a:pt x="434" y="301"/>
                      </a:lnTo>
                      <a:lnTo>
                        <a:pt x="435" y="301"/>
                      </a:lnTo>
                      <a:lnTo>
                        <a:pt x="435" y="302"/>
                      </a:lnTo>
                      <a:lnTo>
                        <a:pt x="436" y="301"/>
                      </a:lnTo>
                      <a:lnTo>
                        <a:pt x="437" y="301"/>
                      </a:lnTo>
                      <a:lnTo>
                        <a:pt x="438" y="301"/>
                      </a:lnTo>
                      <a:lnTo>
                        <a:pt x="439" y="300"/>
                      </a:lnTo>
                      <a:lnTo>
                        <a:pt x="439" y="301"/>
                      </a:lnTo>
                      <a:lnTo>
                        <a:pt x="439" y="300"/>
                      </a:lnTo>
                      <a:lnTo>
                        <a:pt x="440" y="300"/>
                      </a:lnTo>
                      <a:lnTo>
                        <a:pt x="440" y="301"/>
                      </a:lnTo>
                      <a:lnTo>
                        <a:pt x="441" y="301"/>
                      </a:lnTo>
                      <a:lnTo>
                        <a:pt x="442" y="301"/>
                      </a:lnTo>
                      <a:lnTo>
                        <a:pt x="443" y="301"/>
                      </a:lnTo>
                      <a:lnTo>
                        <a:pt x="444" y="300"/>
                      </a:lnTo>
                      <a:lnTo>
                        <a:pt x="445" y="300"/>
                      </a:lnTo>
                      <a:lnTo>
                        <a:pt x="446" y="300"/>
                      </a:lnTo>
                      <a:lnTo>
                        <a:pt x="447" y="300"/>
                      </a:lnTo>
                      <a:lnTo>
                        <a:pt x="448" y="300"/>
                      </a:lnTo>
                      <a:lnTo>
                        <a:pt x="449" y="299"/>
                      </a:lnTo>
                      <a:lnTo>
                        <a:pt x="450" y="300"/>
                      </a:lnTo>
                      <a:lnTo>
                        <a:pt x="450" y="299"/>
                      </a:lnTo>
                      <a:lnTo>
                        <a:pt x="451" y="300"/>
                      </a:lnTo>
                      <a:lnTo>
                        <a:pt x="452" y="301"/>
                      </a:lnTo>
                      <a:lnTo>
                        <a:pt x="453" y="301"/>
                      </a:lnTo>
                      <a:lnTo>
                        <a:pt x="453" y="302"/>
                      </a:lnTo>
                      <a:lnTo>
                        <a:pt x="454" y="302"/>
                      </a:lnTo>
                      <a:lnTo>
                        <a:pt x="455" y="302"/>
                      </a:lnTo>
                      <a:lnTo>
                        <a:pt x="455" y="303"/>
                      </a:lnTo>
                      <a:lnTo>
                        <a:pt x="455" y="304"/>
                      </a:lnTo>
                      <a:lnTo>
                        <a:pt x="455" y="305"/>
                      </a:lnTo>
                      <a:lnTo>
                        <a:pt x="456" y="306"/>
                      </a:lnTo>
                      <a:lnTo>
                        <a:pt x="457" y="305"/>
                      </a:lnTo>
                      <a:lnTo>
                        <a:pt x="457" y="306"/>
                      </a:lnTo>
                      <a:lnTo>
                        <a:pt x="458" y="306"/>
                      </a:lnTo>
                      <a:lnTo>
                        <a:pt x="459" y="307"/>
                      </a:lnTo>
                      <a:lnTo>
                        <a:pt x="460" y="307"/>
                      </a:lnTo>
                      <a:lnTo>
                        <a:pt x="460" y="308"/>
                      </a:lnTo>
                      <a:lnTo>
                        <a:pt x="461" y="308"/>
                      </a:lnTo>
                      <a:lnTo>
                        <a:pt x="461" y="309"/>
                      </a:lnTo>
                      <a:lnTo>
                        <a:pt x="462" y="309"/>
                      </a:lnTo>
                      <a:lnTo>
                        <a:pt x="462" y="311"/>
                      </a:lnTo>
                      <a:lnTo>
                        <a:pt x="462" y="312"/>
                      </a:lnTo>
                      <a:lnTo>
                        <a:pt x="463" y="313"/>
                      </a:lnTo>
                      <a:lnTo>
                        <a:pt x="463" y="315"/>
                      </a:lnTo>
                      <a:lnTo>
                        <a:pt x="463" y="316"/>
                      </a:lnTo>
                      <a:lnTo>
                        <a:pt x="463" y="317"/>
                      </a:lnTo>
                      <a:lnTo>
                        <a:pt x="463" y="318"/>
                      </a:lnTo>
                      <a:lnTo>
                        <a:pt x="464" y="318"/>
                      </a:lnTo>
                      <a:lnTo>
                        <a:pt x="464" y="319"/>
                      </a:lnTo>
                      <a:lnTo>
                        <a:pt x="464" y="320"/>
                      </a:lnTo>
                      <a:lnTo>
                        <a:pt x="463" y="321"/>
                      </a:lnTo>
                      <a:lnTo>
                        <a:pt x="462" y="321"/>
                      </a:lnTo>
                      <a:lnTo>
                        <a:pt x="461" y="322"/>
                      </a:lnTo>
                      <a:lnTo>
                        <a:pt x="461" y="323"/>
                      </a:lnTo>
                      <a:lnTo>
                        <a:pt x="461" y="324"/>
                      </a:lnTo>
                      <a:lnTo>
                        <a:pt x="460" y="325"/>
                      </a:lnTo>
                      <a:lnTo>
                        <a:pt x="459" y="327"/>
                      </a:lnTo>
                      <a:lnTo>
                        <a:pt x="459" y="328"/>
                      </a:lnTo>
                      <a:lnTo>
                        <a:pt x="459" y="329"/>
                      </a:lnTo>
                      <a:lnTo>
                        <a:pt x="458" y="329"/>
                      </a:lnTo>
                      <a:lnTo>
                        <a:pt x="458" y="330"/>
                      </a:lnTo>
                      <a:lnTo>
                        <a:pt x="459" y="330"/>
                      </a:lnTo>
                      <a:lnTo>
                        <a:pt x="459" y="331"/>
                      </a:lnTo>
                      <a:lnTo>
                        <a:pt x="460" y="331"/>
                      </a:lnTo>
                      <a:lnTo>
                        <a:pt x="461" y="332"/>
                      </a:lnTo>
                      <a:lnTo>
                        <a:pt x="461" y="333"/>
                      </a:lnTo>
                      <a:lnTo>
                        <a:pt x="460" y="334"/>
                      </a:lnTo>
                      <a:lnTo>
                        <a:pt x="459" y="334"/>
                      </a:lnTo>
                      <a:lnTo>
                        <a:pt x="459" y="336"/>
                      </a:lnTo>
                      <a:lnTo>
                        <a:pt x="459" y="337"/>
                      </a:lnTo>
                      <a:lnTo>
                        <a:pt x="459" y="338"/>
                      </a:lnTo>
                      <a:lnTo>
                        <a:pt x="459" y="339"/>
                      </a:lnTo>
                      <a:lnTo>
                        <a:pt x="459" y="340"/>
                      </a:lnTo>
                      <a:lnTo>
                        <a:pt x="458" y="340"/>
                      </a:lnTo>
                      <a:lnTo>
                        <a:pt x="458" y="341"/>
                      </a:lnTo>
                      <a:lnTo>
                        <a:pt x="458" y="342"/>
                      </a:lnTo>
                      <a:lnTo>
                        <a:pt x="457" y="342"/>
                      </a:lnTo>
                      <a:lnTo>
                        <a:pt x="456" y="343"/>
                      </a:lnTo>
                      <a:lnTo>
                        <a:pt x="455" y="344"/>
                      </a:lnTo>
                      <a:lnTo>
                        <a:pt x="455" y="345"/>
                      </a:lnTo>
                      <a:lnTo>
                        <a:pt x="454" y="345"/>
                      </a:lnTo>
                      <a:lnTo>
                        <a:pt x="453" y="345"/>
                      </a:lnTo>
                      <a:lnTo>
                        <a:pt x="452" y="345"/>
                      </a:lnTo>
                      <a:lnTo>
                        <a:pt x="451" y="345"/>
                      </a:lnTo>
                      <a:lnTo>
                        <a:pt x="450" y="345"/>
                      </a:lnTo>
                      <a:lnTo>
                        <a:pt x="449" y="345"/>
                      </a:lnTo>
                      <a:lnTo>
                        <a:pt x="448" y="345"/>
                      </a:lnTo>
                      <a:lnTo>
                        <a:pt x="447" y="345"/>
                      </a:lnTo>
                      <a:lnTo>
                        <a:pt x="446" y="344"/>
                      </a:lnTo>
                      <a:lnTo>
                        <a:pt x="445" y="344"/>
                      </a:lnTo>
                      <a:lnTo>
                        <a:pt x="444" y="344"/>
                      </a:lnTo>
                      <a:lnTo>
                        <a:pt x="443" y="345"/>
                      </a:lnTo>
                      <a:lnTo>
                        <a:pt x="441" y="345"/>
                      </a:lnTo>
                      <a:lnTo>
                        <a:pt x="440" y="345"/>
                      </a:lnTo>
                      <a:lnTo>
                        <a:pt x="440" y="346"/>
                      </a:lnTo>
                      <a:lnTo>
                        <a:pt x="439" y="347"/>
                      </a:lnTo>
                      <a:lnTo>
                        <a:pt x="438" y="347"/>
                      </a:lnTo>
                      <a:lnTo>
                        <a:pt x="437" y="347"/>
                      </a:lnTo>
                      <a:lnTo>
                        <a:pt x="437" y="348"/>
                      </a:lnTo>
                      <a:lnTo>
                        <a:pt x="436" y="348"/>
                      </a:lnTo>
                      <a:lnTo>
                        <a:pt x="436" y="349"/>
                      </a:lnTo>
                      <a:lnTo>
                        <a:pt x="435" y="350"/>
                      </a:lnTo>
                      <a:lnTo>
                        <a:pt x="434" y="350"/>
                      </a:lnTo>
                      <a:lnTo>
                        <a:pt x="434" y="349"/>
                      </a:lnTo>
                      <a:lnTo>
                        <a:pt x="433" y="349"/>
                      </a:lnTo>
                      <a:lnTo>
                        <a:pt x="432" y="349"/>
                      </a:lnTo>
                      <a:lnTo>
                        <a:pt x="431" y="349"/>
                      </a:lnTo>
                      <a:lnTo>
                        <a:pt x="430" y="349"/>
                      </a:lnTo>
                      <a:lnTo>
                        <a:pt x="430" y="348"/>
                      </a:lnTo>
                      <a:lnTo>
                        <a:pt x="429" y="348"/>
                      </a:lnTo>
                      <a:lnTo>
                        <a:pt x="429" y="349"/>
                      </a:lnTo>
                      <a:lnTo>
                        <a:pt x="429" y="350"/>
                      </a:lnTo>
                      <a:lnTo>
                        <a:pt x="428" y="350"/>
                      </a:lnTo>
                      <a:lnTo>
                        <a:pt x="429" y="350"/>
                      </a:lnTo>
                      <a:lnTo>
                        <a:pt x="429" y="351"/>
                      </a:lnTo>
                      <a:lnTo>
                        <a:pt x="428" y="352"/>
                      </a:lnTo>
                      <a:lnTo>
                        <a:pt x="427" y="351"/>
                      </a:lnTo>
                      <a:lnTo>
                        <a:pt x="427" y="352"/>
                      </a:lnTo>
                      <a:lnTo>
                        <a:pt x="428" y="353"/>
                      </a:lnTo>
                      <a:lnTo>
                        <a:pt x="427" y="354"/>
                      </a:lnTo>
                      <a:lnTo>
                        <a:pt x="428" y="355"/>
                      </a:lnTo>
                      <a:lnTo>
                        <a:pt x="427" y="356"/>
                      </a:lnTo>
                      <a:lnTo>
                        <a:pt x="428" y="356"/>
                      </a:lnTo>
                      <a:lnTo>
                        <a:pt x="427" y="357"/>
                      </a:lnTo>
                      <a:lnTo>
                        <a:pt x="426" y="358"/>
                      </a:lnTo>
                      <a:lnTo>
                        <a:pt x="425" y="359"/>
                      </a:lnTo>
                      <a:lnTo>
                        <a:pt x="425" y="358"/>
                      </a:lnTo>
                      <a:lnTo>
                        <a:pt x="425" y="359"/>
                      </a:lnTo>
                      <a:lnTo>
                        <a:pt x="424" y="359"/>
                      </a:lnTo>
                      <a:lnTo>
                        <a:pt x="424" y="358"/>
                      </a:lnTo>
                      <a:lnTo>
                        <a:pt x="423" y="358"/>
                      </a:lnTo>
                      <a:lnTo>
                        <a:pt x="423" y="359"/>
                      </a:lnTo>
                      <a:lnTo>
                        <a:pt x="422" y="359"/>
                      </a:lnTo>
                      <a:lnTo>
                        <a:pt x="422" y="360"/>
                      </a:lnTo>
                      <a:lnTo>
                        <a:pt x="422" y="361"/>
                      </a:lnTo>
                      <a:lnTo>
                        <a:pt x="422" y="362"/>
                      </a:lnTo>
                      <a:lnTo>
                        <a:pt x="422" y="363"/>
                      </a:lnTo>
                      <a:lnTo>
                        <a:pt x="421" y="363"/>
                      </a:lnTo>
                      <a:lnTo>
                        <a:pt x="422" y="364"/>
                      </a:lnTo>
                      <a:lnTo>
                        <a:pt x="421" y="364"/>
                      </a:lnTo>
                      <a:lnTo>
                        <a:pt x="422" y="365"/>
                      </a:lnTo>
                      <a:lnTo>
                        <a:pt x="421" y="365"/>
                      </a:lnTo>
                      <a:lnTo>
                        <a:pt x="421" y="366"/>
                      </a:lnTo>
                      <a:lnTo>
                        <a:pt x="420" y="366"/>
                      </a:lnTo>
                      <a:lnTo>
                        <a:pt x="421" y="367"/>
                      </a:lnTo>
                      <a:lnTo>
                        <a:pt x="420" y="367"/>
                      </a:lnTo>
                      <a:lnTo>
                        <a:pt x="420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8" y="368"/>
                      </a:lnTo>
                      <a:lnTo>
                        <a:pt x="419" y="368"/>
                      </a:lnTo>
                      <a:lnTo>
                        <a:pt x="419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7" y="369"/>
                      </a:lnTo>
                      <a:lnTo>
                        <a:pt x="417" y="370"/>
                      </a:lnTo>
                      <a:lnTo>
                        <a:pt x="416" y="369"/>
                      </a:lnTo>
                      <a:lnTo>
                        <a:pt x="416" y="370"/>
                      </a:lnTo>
                      <a:lnTo>
                        <a:pt x="416" y="371"/>
                      </a:lnTo>
                      <a:lnTo>
                        <a:pt x="415" y="371"/>
                      </a:lnTo>
                      <a:lnTo>
                        <a:pt x="415" y="370"/>
                      </a:lnTo>
                      <a:lnTo>
                        <a:pt x="415" y="371"/>
                      </a:lnTo>
                      <a:lnTo>
                        <a:pt x="414" y="371"/>
                      </a:lnTo>
                      <a:lnTo>
                        <a:pt x="415" y="371"/>
                      </a:lnTo>
                      <a:lnTo>
                        <a:pt x="415" y="372"/>
                      </a:lnTo>
                      <a:lnTo>
                        <a:pt x="415" y="371"/>
                      </a:lnTo>
                      <a:lnTo>
                        <a:pt x="416" y="371"/>
                      </a:lnTo>
                      <a:lnTo>
                        <a:pt x="416" y="372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5" y="374"/>
                      </a:lnTo>
                      <a:lnTo>
                        <a:pt x="414" y="375"/>
                      </a:lnTo>
                      <a:lnTo>
                        <a:pt x="415" y="375"/>
                      </a:lnTo>
                      <a:lnTo>
                        <a:pt x="414" y="375"/>
                      </a:lnTo>
                      <a:lnTo>
                        <a:pt x="414" y="376"/>
                      </a:lnTo>
                      <a:lnTo>
                        <a:pt x="415" y="376"/>
                      </a:lnTo>
                      <a:lnTo>
                        <a:pt x="414" y="376"/>
                      </a:lnTo>
                      <a:lnTo>
                        <a:pt x="414" y="377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6" y="378"/>
                      </a:lnTo>
                      <a:lnTo>
                        <a:pt x="416" y="379"/>
                      </a:lnTo>
                      <a:lnTo>
                        <a:pt x="417" y="379"/>
                      </a:lnTo>
                      <a:lnTo>
                        <a:pt x="417" y="380"/>
                      </a:lnTo>
                      <a:lnTo>
                        <a:pt x="417" y="381"/>
                      </a:lnTo>
                      <a:lnTo>
                        <a:pt x="416" y="381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4" y="385"/>
                      </a:lnTo>
                      <a:lnTo>
                        <a:pt x="413" y="385"/>
                      </a:lnTo>
                      <a:lnTo>
                        <a:pt x="412" y="385"/>
                      </a:lnTo>
                      <a:lnTo>
                        <a:pt x="413" y="386"/>
                      </a:lnTo>
                      <a:lnTo>
                        <a:pt x="413" y="387"/>
                      </a:lnTo>
                      <a:lnTo>
                        <a:pt x="413" y="388"/>
                      </a:lnTo>
                      <a:lnTo>
                        <a:pt x="413" y="389"/>
                      </a:lnTo>
                      <a:lnTo>
                        <a:pt x="414" y="389"/>
                      </a:lnTo>
                      <a:lnTo>
                        <a:pt x="414" y="390"/>
                      </a:lnTo>
                      <a:lnTo>
                        <a:pt x="415" y="390"/>
                      </a:lnTo>
                      <a:lnTo>
                        <a:pt x="415" y="391"/>
                      </a:lnTo>
                      <a:lnTo>
                        <a:pt x="414" y="391"/>
                      </a:lnTo>
                      <a:lnTo>
                        <a:pt x="415" y="392"/>
                      </a:lnTo>
                      <a:lnTo>
                        <a:pt x="414" y="392"/>
                      </a:lnTo>
                      <a:lnTo>
                        <a:pt x="414" y="393"/>
                      </a:lnTo>
                      <a:lnTo>
                        <a:pt x="415" y="394"/>
                      </a:lnTo>
                      <a:lnTo>
                        <a:pt x="414" y="394"/>
                      </a:lnTo>
                      <a:lnTo>
                        <a:pt x="415" y="394"/>
                      </a:lnTo>
                      <a:lnTo>
                        <a:pt x="414" y="395"/>
                      </a:lnTo>
                      <a:lnTo>
                        <a:pt x="413" y="395"/>
                      </a:lnTo>
                      <a:lnTo>
                        <a:pt x="414" y="396"/>
                      </a:lnTo>
                      <a:lnTo>
                        <a:pt x="414" y="397"/>
                      </a:lnTo>
                      <a:lnTo>
                        <a:pt x="413" y="397"/>
                      </a:lnTo>
                      <a:lnTo>
                        <a:pt x="413" y="398"/>
                      </a:lnTo>
                      <a:lnTo>
                        <a:pt x="413" y="399"/>
                      </a:lnTo>
                      <a:lnTo>
                        <a:pt x="412" y="399"/>
                      </a:lnTo>
                      <a:lnTo>
                        <a:pt x="411" y="399"/>
                      </a:lnTo>
                      <a:lnTo>
                        <a:pt x="410" y="399"/>
                      </a:lnTo>
                      <a:lnTo>
                        <a:pt x="409" y="400"/>
                      </a:lnTo>
                      <a:lnTo>
                        <a:pt x="408" y="400"/>
                      </a:lnTo>
                      <a:lnTo>
                        <a:pt x="407" y="399"/>
                      </a:lnTo>
                      <a:lnTo>
                        <a:pt x="406" y="400"/>
                      </a:lnTo>
                      <a:lnTo>
                        <a:pt x="405" y="400"/>
                      </a:lnTo>
                      <a:lnTo>
                        <a:pt x="405" y="401"/>
                      </a:lnTo>
                      <a:lnTo>
                        <a:pt x="406" y="402"/>
                      </a:lnTo>
                      <a:lnTo>
                        <a:pt x="405" y="402"/>
                      </a:lnTo>
                      <a:lnTo>
                        <a:pt x="406" y="402"/>
                      </a:lnTo>
                      <a:lnTo>
                        <a:pt x="405" y="403"/>
                      </a:lnTo>
                      <a:lnTo>
                        <a:pt x="406" y="403"/>
                      </a:lnTo>
                      <a:lnTo>
                        <a:pt x="407" y="403"/>
                      </a:lnTo>
                      <a:lnTo>
                        <a:pt x="407" y="404"/>
                      </a:lnTo>
                      <a:lnTo>
                        <a:pt x="407" y="405"/>
                      </a:lnTo>
                      <a:lnTo>
                        <a:pt x="406" y="405"/>
                      </a:lnTo>
                      <a:lnTo>
                        <a:pt x="406" y="406"/>
                      </a:lnTo>
                      <a:lnTo>
                        <a:pt x="405" y="406"/>
                      </a:lnTo>
                      <a:lnTo>
                        <a:pt x="404" y="406"/>
                      </a:lnTo>
                      <a:lnTo>
                        <a:pt x="404" y="407"/>
                      </a:lnTo>
                      <a:lnTo>
                        <a:pt x="404" y="408"/>
                      </a:lnTo>
                      <a:lnTo>
                        <a:pt x="403" y="408"/>
                      </a:lnTo>
                      <a:lnTo>
                        <a:pt x="402" y="408"/>
                      </a:lnTo>
                      <a:lnTo>
                        <a:pt x="402" y="409"/>
                      </a:lnTo>
                      <a:lnTo>
                        <a:pt x="402" y="410"/>
                      </a:lnTo>
                      <a:lnTo>
                        <a:pt x="402" y="411"/>
                      </a:lnTo>
                      <a:lnTo>
                        <a:pt x="401" y="411"/>
                      </a:lnTo>
                      <a:lnTo>
                        <a:pt x="401" y="412"/>
                      </a:lnTo>
                      <a:lnTo>
                        <a:pt x="400" y="412"/>
                      </a:lnTo>
                      <a:lnTo>
                        <a:pt x="400" y="411"/>
                      </a:lnTo>
                      <a:lnTo>
                        <a:pt x="400" y="412"/>
                      </a:lnTo>
                      <a:lnTo>
                        <a:pt x="400" y="413"/>
                      </a:lnTo>
                      <a:lnTo>
                        <a:pt x="399" y="413"/>
                      </a:lnTo>
                      <a:lnTo>
                        <a:pt x="399" y="414"/>
                      </a:lnTo>
                      <a:lnTo>
                        <a:pt x="398" y="414"/>
                      </a:lnTo>
                      <a:lnTo>
                        <a:pt x="397" y="414"/>
                      </a:lnTo>
                      <a:lnTo>
                        <a:pt x="396" y="414"/>
                      </a:lnTo>
                      <a:lnTo>
                        <a:pt x="397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9" y="416"/>
                      </a:lnTo>
                      <a:lnTo>
                        <a:pt x="398" y="416"/>
                      </a:lnTo>
                      <a:lnTo>
                        <a:pt x="398" y="417"/>
                      </a:lnTo>
                      <a:lnTo>
                        <a:pt x="397" y="418"/>
                      </a:lnTo>
                      <a:lnTo>
                        <a:pt x="397" y="419"/>
                      </a:lnTo>
                      <a:lnTo>
                        <a:pt x="396" y="419"/>
                      </a:lnTo>
                      <a:lnTo>
                        <a:pt x="396" y="420"/>
                      </a:lnTo>
                      <a:lnTo>
                        <a:pt x="397" y="420"/>
                      </a:lnTo>
                      <a:lnTo>
                        <a:pt x="398" y="421"/>
                      </a:lnTo>
                      <a:lnTo>
                        <a:pt x="398" y="420"/>
                      </a:lnTo>
                      <a:lnTo>
                        <a:pt x="399" y="420"/>
                      </a:lnTo>
                      <a:lnTo>
                        <a:pt x="399" y="421"/>
                      </a:lnTo>
                      <a:lnTo>
                        <a:pt x="400" y="421"/>
                      </a:lnTo>
                      <a:lnTo>
                        <a:pt x="401" y="421"/>
                      </a:lnTo>
                      <a:lnTo>
                        <a:pt x="402" y="421"/>
                      </a:lnTo>
                      <a:lnTo>
                        <a:pt x="402" y="422"/>
                      </a:lnTo>
                      <a:lnTo>
                        <a:pt x="403" y="422"/>
                      </a:lnTo>
                      <a:lnTo>
                        <a:pt x="403" y="421"/>
                      </a:lnTo>
                      <a:lnTo>
                        <a:pt x="404" y="421"/>
                      </a:lnTo>
                      <a:lnTo>
                        <a:pt x="406" y="422"/>
                      </a:lnTo>
                      <a:lnTo>
                        <a:pt x="407" y="422"/>
                      </a:lnTo>
                      <a:lnTo>
                        <a:pt x="408" y="421"/>
                      </a:lnTo>
                      <a:lnTo>
                        <a:pt x="409" y="421"/>
                      </a:lnTo>
                      <a:lnTo>
                        <a:pt x="410" y="421"/>
                      </a:lnTo>
                      <a:lnTo>
                        <a:pt x="411" y="421"/>
                      </a:lnTo>
                      <a:lnTo>
                        <a:pt x="412" y="422"/>
                      </a:lnTo>
                      <a:lnTo>
                        <a:pt x="412" y="423"/>
                      </a:lnTo>
                      <a:lnTo>
                        <a:pt x="411" y="423"/>
                      </a:lnTo>
                      <a:lnTo>
                        <a:pt x="410" y="423"/>
                      </a:lnTo>
                      <a:lnTo>
                        <a:pt x="410" y="424"/>
                      </a:lnTo>
                      <a:lnTo>
                        <a:pt x="411" y="424"/>
                      </a:lnTo>
                      <a:lnTo>
                        <a:pt x="411" y="425"/>
                      </a:lnTo>
                      <a:lnTo>
                        <a:pt x="410" y="425"/>
                      </a:lnTo>
                      <a:lnTo>
                        <a:pt x="410" y="426"/>
                      </a:lnTo>
                      <a:lnTo>
                        <a:pt x="411" y="426"/>
                      </a:lnTo>
                      <a:lnTo>
                        <a:pt x="411" y="427"/>
                      </a:lnTo>
                      <a:lnTo>
                        <a:pt x="410" y="427"/>
                      </a:lnTo>
                      <a:lnTo>
                        <a:pt x="410" y="428"/>
                      </a:lnTo>
                      <a:lnTo>
                        <a:pt x="411" y="428"/>
                      </a:lnTo>
                      <a:lnTo>
                        <a:pt x="412" y="428"/>
                      </a:lnTo>
                      <a:lnTo>
                        <a:pt x="413" y="428"/>
                      </a:lnTo>
                      <a:lnTo>
                        <a:pt x="413" y="427"/>
                      </a:lnTo>
                      <a:lnTo>
                        <a:pt x="414" y="427"/>
                      </a:lnTo>
                      <a:lnTo>
                        <a:pt x="415" y="428"/>
                      </a:lnTo>
                      <a:lnTo>
                        <a:pt x="414" y="429"/>
                      </a:lnTo>
                      <a:lnTo>
                        <a:pt x="415" y="429"/>
                      </a:lnTo>
                      <a:lnTo>
                        <a:pt x="416" y="429"/>
                      </a:lnTo>
                      <a:lnTo>
                        <a:pt x="416" y="430"/>
                      </a:lnTo>
                      <a:lnTo>
                        <a:pt x="417" y="430"/>
                      </a:lnTo>
                      <a:lnTo>
                        <a:pt x="418" y="430"/>
                      </a:lnTo>
                      <a:lnTo>
                        <a:pt x="418" y="431"/>
                      </a:lnTo>
                      <a:lnTo>
                        <a:pt x="418" y="432"/>
                      </a:lnTo>
                      <a:lnTo>
                        <a:pt x="419" y="432"/>
                      </a:lnTo>
                      <a:lnTo>
                        <a:pt x="418" y="434"/>
                      </a:lnTo>
                      <a:lnTo>
                        <a:pt x="418" y="435"/>
                      </a:lnTo>
                      <a:lnTo>
                        <a:pt x="419" y="435"/>
                      </a:lnTo>
                      <a:lnTo>
                        <a:pt x="420" y="435"/>
                      </a:lnTo>
                      <a:lnTo>
                        <a:pt x="421" y="435"/>
                      </a:lnTo>
                      <a:lnTo>
                        <a:pt x="421" y="436"/>
                      </a:lnTo>
                      <a:lnTo>
                        <a:pt x="421" y="437"/>
                      </a:lnTo>
                      <a:lnTo>
                        <a:pt x="421" y="438"/>
                      </a:lnTo>
                      <a:lnTo>
                        <a:pt x="420" y="440"/>
                      </a:lnTo>
                      <a:lnTo>
                        <a:pt x="421" y="441"/>
                      </a:lnTo>
                      <a:lnTo>
                        <a:pt x="421" y="442"/>
                      </a:lnTo>
                      <a:lnTo>
                        <a:pt x="421" y="443"/>
                      </a:lnTo>
                      <a:lnTo>
                        <a:pt x="420" y="443"/>
                      </a:lnTo>
                      <a:lnTo>
                        <a:pt x="420" y="444"/>
                      </a:lnTo>
                      <a:lnTo>
                        <a:pt x="418" y="444"/>
                      </a:lnTo>
                      <a:lnTo>
                        <a:pt x="418" y="445"/>
                      </a:lnTo>
                      <a:lnTo>
                        <a:pt x="418" y="446"/>
                      </a:lnTo>
                      <a:lnTo>
                        <a:pt x="418" y="447"/>
                      </a:lnTo>
                      <a:lnTo>
                        <a:pt x="419" y="447"/>
                      </a:lnTo>
                      <a:lnTo>
                        <a:pt x="420" y="447"/>
                      </a:lnTo>
                      <a:lnTo>
                        <a:pt x="421" y="447"/>
                      </a:lnTo>
                      <a:lnTo>
                        <a:pt x="422" y="447"/>
                      </a:lnTo>
                      <a:lnTo>
                        <a:pt x="422" y="448"/>
                      </a:lnTo>
                      <a:lnTo>
                        <a:pt x="422" y="449"/>
                      </a:lnTo>
                      <a:lnTo>
                        <a:pt x="423" y="451"/>
                      </a:lnTo>
                      <a:lnTo>
                        <a:pt x="424" y="451"/>
                      </a:lnTo>
                      <a:lnTo>
                        <a:pt x="424" y="452"/>
                      </a:lnTo>
                      <a:lnTo>
                        <a:pt x="425" y="453"/>
                      </a:lnTo>
                      <a:lnTo>
                        <a:pt x="426" y="454"/>
                      </a:lnTo>
                      <a:lnTo>
                        <a:pt x="427" y="455"/>
                      </a:lnTo>
                      <a:lnTo>
                        <a:pt x="427" y="456"/>
                      </a:lnTo>
                      <a:lnTo>
                        <a:pt x="426" y="458"/>
                      </a:lnTo>
                      <a:lnTo>
                        <a:pt x="427" y="459"/>
                      </a:lnTo>
                      <a:lnTo>
                        <a:pt x="428" y="459"/>
                      </a:lnTo>
                      <a:lnTo>
                        <a:pt x="429" y="459"/>
                      </a:lnTo>
                      <a:lnTo>
                        <a:pt x="429" y="458"/>
                      </a:lnTo>
                      <a:lnTo>
                        <a:pt x="430" y="457"/>
                      </a:lnTo>
                      <a:lnTo>
                        <a:pt x="431" y="457"/>
                      </a:lnTo>
                      <a:lnTo>
                        <a:pt x="432" y="458"/>
                      </a:lnTo>
                      <a:lnTo>
                        <a:pt x="433" y="458"/>
                      </a:lnTo>
                      <a:lnTo>
                        <a:pt x="435" y="457"/>
                      </a:lnTo>
                      <a:lnTo>
                        <a:pt x="436" y="457"/>
                      </a:lnTo>
                      <a:lnTo>
                        <a:pt x="437" y="458"/>
                      </a:lnTo>
                      <a:lnTo>
                        <a:pt x="438" y="459"/>
                      </a:lnTo>
                      <a:lnTo>
                        <a:pt x="439" y="459"/>
                      </a:lnTo>
                      <a:lnTo>
                        <a:pt x="440" y="460"/>
                      </a:lnTo>
                      <a:lnTo>
                        <a:pt x="439" y="460"/>
                      </a:lnTo>
                      <a:lnTo>
                        <a:pt x="438" y="461"/>
                      </a:lnTo>
                      <a:lnTo>
                        <a:pt x="438" y="463"/>
                      </a:lnTo>
                      <a:lnTo>
                        <a:pt x="439" y="464"/>
                      </a:lnTo>
                      <a:lnTo>
                        <a:pt x="439" y="465"/>
                      </a:lnTo>
                      <a:lnTo>
                        <a:pt x="440" y="465"/>
                      </a:lnTo>
                      <a:lnTo>
                        <a:pt x="442" y="465"/>
                      </a:lnTo>
                      <a:lnTo>
                        <a:pt x="443" y="466"/>
                      </a:lnTo>
                      <a:lnTo>
                        <a:pt x="443" y="467"/>
                      </a:lnTo>
                      <a:lnTo>
                        <a:pt x="444" y="468"/>
                      </a:lnTo>
                      <a:lnTo>
                        <a:pt x="445" y="467"/>
                      </a:lnTo>
                      <a:lnTo>
                        <a:pt x="446" y="467"/>
                      </a:lnTo>
                      <a:lnTo>
                        <a:pt x="447" y="467"/>
                      </a:lnTo>
                      <a:lnTo>
                        <a:pt x="447" y="468"/>
                      </a:lnTo>
                      <a:lnTo>
                        <a:pt x="447" y="469"/>
                      </a:lnTo>
                      <a:lnTo>
                        <a:pt x="446" y="470"/>
                      </a:lnTo>
                      <a:lnTo>
                        <a:pt x="445" y="470"/>
                      </a:lnTo>
                      <a:lnTo>
                        <a:pt x="445" y="471"/>
                      </a:lnTo>
                      <a:lnTo>
                        <a:pt x="445" y="472"/>
                      </a:lnTo>
                      <a:lnTo>
                        <a:pt x="446" y="472"/>
                      </a:lnTo>
                      <a:lnTo>
                        <a:pt x="447" y="473"/>
                      </a:lnTo>
                      <a:lnTo>
                        <a:pt x="447" y="474"/>
                      </a:lnTo>
                      <a:lnTo>
                        <a:pt x="449" y="475"/>
                      </a:lnTo>
                      <a:lnTo>
                        <a:pt x="449" y="476"/>
                      </a:lnTo>
                      <a:lnTo>
                        <a:pt x="446" y="477"/>
                      </a:lnTo>
                      <a:lnTo>
                        <a:pt x="446" y="478"/>
                      </a:lnTo>
                      <a:lnTo>
                        <a:pt x="445" y="478"/>
                      </a:lnTo>
                      <a:lnTo>
                        <a:pt x="444" y="478"/>
                      </a:lnTo>
                      <a:lnTo>
                        <a:pt x="443" y="478"/>
                      </a:lnTo>
                      <a:lnTo>
                        <a:pt x="443" y="479"/>
                      </a:lnTo>
                      <a:lnTo>
                        <a:pt x="443" y="480"/>
                      </a:lnTo>
                      <a:lnTo>
                        <a:pt x="443" y="481"/>
                      </a:lnTo>
                      <a:lnTo>
                        <a:pt x="442" y="483"/>
                      </a:lnTo>
                      <a:lnTo>
                        <a:pt x="442" y="485"/>
                      </a:lnTo>
                      <a:lnTo>
                        <a:pt x="441" y="485"/>
                      </a:lnTo>
                      <a:lnTo>
                        <a:pt x="441" y="486"/>
                      </a:lnTo>
                      <a:lnTo>
                        <a:pt x="440" y="487"/>
                      </a:lnTo>
                      <a:lnTo>
                        <a:pt x="438" y="488"/>
                      </a:lnTo>
                      <a:lnTo>
                        <a:pt x="436" y="489"/>
                      </a:lnTo>
                      <a:lnTo>
                        <a:pt x="437" y="490"/>
                      </a:lnTo>
                      <a:lnTo>
                        <a:pt x="436" y="491"/>
                      </a:lnTo>
                      <a:lnTo>
                        <a:pt x="437" y="491"/>
                      </a:lnTo>
                      <a:lnTo>
                        <a:pt x="437" y="492"/>
                      </a:lnTo>
                      <a:lnTo>
                        <a:pt x="437" y="493"/>
                      </a:lnTo>
                      <a:lnTo>
                        <a:pt x="437" y="494"/>
                      </a:lnTo>
                      <a:lnTo>
                        <a:pt x="437" y="495"/>
                      </a:lnTo>
                      <a:lnTo>
                        <a:pt x="438" y="495"/>
                      </a:lnTo>
                      <a:lnTo>
                        <a:pt x="439" y="495"/>
                      </a:lnTo>
                      <a:lnTo>
                        <a:pt x="441" y="495"/>
                      </a:lnTo>
                      <a:lnTo>
                        <a:pt x="442" y="495"/>
                      </a:lnTo>
                      <a:lnTo>
                        <a:pt x="442" y="496"/>
                      </a:lnTo>
                      <a:lnTo>
                        <a:pt x="443" y="496"/>
                      </a:lnTo>
                      <a:lnTo>
                        <a:pt x="444" y="497"/>
                      </a:lnTo>
                      <a:lnTo>
                        <a:pt x="445" y="498"/>
                      </a:lnTo>
                      <a:lnTo>
                        <a:pt x="444" y="499"/>
                      </a:lnTo>
                      <a:lnTo>
                        <a:pt x="443" y="501"/>
                      </a:lnTo>
                      <a:lnTo>
                        <a:pt x="444" y="502"/>
                      </a:lnTo>
                      <a:lnTo>
                        <a:pt x="445" y="502"/>
                      </a:lnTo>
                      <a:lnTo>
                        <a:pt x="447" y="502"/>
                      </a:lnTo>
                      <a:lnTo>
                        <a:pt x="448" y="502"/>
                      </a:lnTo>
                      <a:lnTo>
                        <a:pt x="449" y="502"/>
                      </a:lnTo>
                      <a:lnTo>
                        <a:pt x="450" y="501"/>
                      </a:lnTo>
                      <a:lnTo>
                        <a:pt x="451" y="501"/>
                      </a:lnTo>
                      <a:lnTo>
                        <a:pt x="451" y="502"/>
                      </a:lnTo>
                      <a:lnTo>
                        <a:pt x="451" y="503"/>
                      </a:lnTo>
                      <a:lnTo>
                        <a:pt x="451" y="504"/>
                      </a:lnTo>
                      <a:lnTo>
                        <a:pt x="452" y="505"/>
                      </a:lnTo>
                      <a:lnTo>
                        <a:pt x="452" y="506"/>
                      </a:lnTo>
                      <a:lnTo>
                        <a:pt x="452" y="507"/>
                      </a:lnTo>
                      <a:lnTo>
                        <a:pt x="453" y="507"/>
                      </a:lnTo>
                      <a:lnTo>
                        <a:pt x="453" y="508"/>
                      </a:lnTo>
                      <a:lnTo>
                        <a:pt x="452" y="508"/>
                      </a:lnTo>
                      <a:lnTo>
                        <a:pt x="452" y="509"/>
                      </a:lnTo>
                      <a:lnTo>
                        <a:pt x="453" y="510"/>
                      </a:lnTo>
                      <a:lnTo>
                        <a:pt x="454" y="510"/>
                      </a:lnTo>
                      <a:lnTo>
                        <a:pt x="454" y="512"/>
                      </a:lnTo>
                      <a:lnTo>
                        <a:pt x="454" y="513"/>
                      </a:lnTo>
                      <a:lnTo>
                        <a:pt x="453" y="515"/>
                      </a:lnTo>
                      <a:lnTo>
                        <a:pt x="454" y="516"/>
                      </a:lnTo>
                      <a:lnTo>
                        <a:pt x="454" y="517"/>
                      </a:lnTo>
                      <a:lnTo>
                        <a:pt x="453" y="518"/>
                      </a:lnTo>
                      <a:lnTo>
                        <a:pt x="453" y="519"/>
                      </a:lnTo>
                      <a:lnTo>
                        <a:pt x="454" y="520"/>
                      </a:lnTo>
                      <a:lnTo>
                        <a:pt x="453" y="521"/>
                      </a:lnTo>
                      <a:lnTo>
                        <a:pt x="453" y="522"/>
                      </a:lnTo>
                      <a:lnTo>
                        <a:pt x="454" y="523"/>
                      </a:lnTo>
                      <a:lnTo>
                        <a:pt x="454" y="524"/>
                      </a:lnTo>
                      <a:lnTo>
                        <a:pt x="455" y="525"/>
                      </a:lnTo>
                      <a:lnTo>
                        <a:pt x="455" y="527"/>
                      </a:lnTo>
                      <a:lnTo>
                        <a:pt x="455" y="528"/>
                      </a:lnTo>
                      <a:lnTo>
                        <a:pt x="455" y="529"/>
                      </a:lnTo>
                      <a:lnTo>
                        <a:pt x="456" y="530"/>
                      </a:lnTo>
                      <a:lnTo>
                        <a:pt x="456" y="531"/>
                      </a:lnTo>
                      <a:lnTo>
                        <a:pt x="456" y="532"/>
                      </a:lnTo>
                      <a:lnTo>
                        <a:pt x="457" y="532"/>
                      </a:lnTo>
                      <a:lnTo>
                        <a:pt x="458" y="532"/>
                      </a:lnTo>
                      <a:lnTo>
                        <a:pt x="459" y="533"/>
                      </a:lnTo>
                      <a:lnTo>
                        <a:pt x="460" y="535"/>
                      </a:lnTo>
                      <a:lnTo>
                        <a:pt x="461" y="535"/>
                      </a:lnTo>
                      <a:lnTo>
                        <a:pt x="462" y="536"/>
                      </a:lnTo>
                      <a:lnTo>
                        <a:pt x="462" y="537"/>
                      </a:lnTo>
                      <a:lnTo>
                        <a:pt x="463" y="540"/>
                      </a:lnTo>
                      <a:lnTo>
                        <a:pt x="463" y="541"/>
                      </a:lnTo>
                      <a:lnTo>
                        <a:pt x="464" y="542"/>
                      </a:lnTo>
                      <a:lnTo>
                        <a:pt x="465" y="542"/>
                      </a:lnTo>
                      <a:lnTo>
                        <a:pt x="466" y="543"/>
                      </a:lnTo>
                      <a:lnTo>
                        <a:pt x="467" y="543"/>
                      </a:lnTo>
                      <a:lnTo>
                        <a:pt x="468" y="544"/>
                      </a:lnTo>
                      <a:lnTo>
                        <a:pt x="468" y="543"/>
                      </a:lnTo>
                      <a:lnTo>
                        <a:pt x="469" y="543"/>
                      </a:lnTo>
                      <a:lnTo>
                        <a:pt x="470" y="543"/>
                      </a:lnTo>
                      <a:lnTo>
                        <a:pt x="472" y="543"/>
                      </a:lnTo>
                      <a:lnTo>
                        <a:pt x="473" y="544"/>
                      </a:lnTo>
                      <a:lnTo>
                        <a:pt x="474" y="544"/>
                      </a:lnTo>
                      <a:lnTo>
                        <a:pt x="477" y="543"/>
                      </a:lnTo>
                      <a:lnTo>
                        <a:pt x="478" y="543"/>
                      </a:lnTo>
                      <a:lnTo>
                        <a:pt x="480" y="543"/>
                      </a:lnTo>
                      <a:lnTo>
                        <a:pt x="481" y="544"/>
                      </a:lnTo>
                      <a:lnTo>
                        <a:pt x="482" y="545"/>
                      </a:lnTo>
                      <a:lnTo>
                        <a:pt x="483" y="546"/>
                      </a:lnTo>
                      <a:lnTo>
                        <a:pt x="483" y="547"/>
                      </a:lnTo>
                      <a:lnTo>
                        <a:pt x="484" y="548"/>
                      </a:lnTo>
                      <a:lnTo>
                        <a:pt x="485" y="548"/>
                      </a:lnTo>
                      <a:lnTo>
                        <a:pt x="486" y="548"/>
                      </a:lnTo>
                      <a:lnTo>
                        <a:pt x="487" y="548"/>
                      </a:lnTo>
                      <a:lnTo>
                        <a:pt x="488" y="548"/>
                      </a:lnTo>
                      <a:lnTo>
                        <a:pt x="490" y="548"/>
                      </a:lnTo>
                      <a:lnTo>
                        <a:pt x="491" y="548"/>
                      </a:lnTo>
                      <a:lnTo>
                        <a:pt x="492" y="548"/>
                      </a:lnTo>
                      <a:lnTo>
                        <a:pt x="494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7" y="545"/>
                      </a:lnTo>
                      <a:lnTo>
                        <a:pt x="498" y="545"/>
                      </a:lnTo>
                      <a:lnTo>
                        <a:pt x="499" y="545"/>
                      </a:lnTo>
                      <a:lnTo>
                        <a:pt x="499" y="546"/>
                      </a:lnTo>
                      <a:lnTo>
                        <a:pt x="499" y="547"/>
                      </a:lnTo>
                      <a:lnTo>
                        <a:pt x="500" y="548"/>
                      </a:lnTo>
                      <a:lnTo>
                        <a:pt x="500" y="550"/>
                      </a:lnTo>
                      <a:lnTo>
                        <a:pt x="500" y="551"/>
                      </a:lnTo>
                      <a:lnTo>
                        <a:pt x="500" y="552"/>
                      </a:lnTo>
                      <a:lnTo>
                        <a:pt x="500" y="553"/>
                      </a:lnTo>
                      <a:lnTo>
                        <a:pt x="501" y="554"/>
                      </a:lnTo>
                      <a:lnTo>
                        <a:pt x="502" y="553"/>
                      </a:lnTo>
                      <a:lnTo>
                        <a:pt x="504" y="553"/>
                      </a:lnTo>
                      <a:lnTo>
                        <a:pt x="507" y="555"/>
                      </a:lnTo>
                      <a:lnTo>
                        <a:pt x="508" y="554"/>
                      </a:lnTo>
                      <a:lnTo>
                        <a:pt x="509" y="554"/>
                      </a:lnTo>
                      <a:lnTo>
                        <a:pt x="512" y="553"/>
                      </a:lnTo>
                      <a:lnTo>
                        <a:pt x="514" y="553"/>
                      </a:lnTo>
                      <a:lnTo>
                        <a:pt x="516" y="554"/>
                      </a:lnTo>
                      <a:lnTo>
                        <a:pt x="517" y="555"/>
                      </a:lnTo>
                      <a:lnTo>
                        <a:pt x="518" y="556"/>
                      </a:lnTo>
                      <a:lnTo>
                        <a:pt x="523" y="557"/>
                      </a:lnTo>
                      <a:lnTo>
                        <a:pt x="526" y="555"/>
                      </a:lnTo>
                      <a:lnTo>
                        <a:pt x="528" y="554"/>
                      </a:lnTo>
                      <a:lnTo>
                        <a:pt x="529" y="553"/>
                      </a:lnTo>
                      <a:lnTo>
                        <a:pt x="530" y="551"/>
                      </a:lnTo>
                      <a:lnTo>
                        <a:pt x="530" y="550"/>
                      </a:lnTo>
                      <a:lnTo>
                        <a:pt x="530" y="549"/>
                      </a:lnTo>
                      <a:lnTo>
                        <a:pt x="529" y="548"/>
                      </a:lnTo>
                      <a:lnTo>
                        <a:pt x="529" y="547"/>
                      </a:lnTo>
                      <a:lnTo>
                        <a:pt x="530" y="546"/>
                      </a:lnTo>
                      <a:lnTo>
                        <a:pt x="530" y="545"/>
                      </a:lnTo>
                      <a:lnTo>
                        <a:pt x="531" y="545"/>
                      </a:lnTo>
                      <a:lnTo>
                        <a:pt x="531" y="546"/>
                      </a:lnTo>
                      <a:lnTo>
                        <a:pt x="531" y="547"/>
                      </a:lnTo>
                      <a:lnTo>
                        <a:pt x="532" y="547"/>
                      </a:lnTo>
                      <a:lnTo>
                        <a:pt x="533" y="547"/>
                      </a:lnTo>
                      <a:lnTo>
                        <a:pt x="533" y="548"/>
                      </a:lnTo>
                      <a:lnTo>
                        <a:pt x="532" y="549"/>
                      </a:lnTo>
                      <a:lnTo>
                        <a:pt x="533" y="550"/>
                      </a:lnTo>
                      <a:lnTo>
                        <a:pt x="533" y="552"/>
                      </a:lnTo>
                      <a:lnTo>
                        <a:pt x="533" y="554"/>
                      </a:lnTo>
                      <a:lnTo>
                        <a:pt x="533" y="556"/>
                      </a:lnTo>
                      <a:lnTo>
                        <a:pt x="533" y="557"/>
                      </a:lnTo>
                      <a:lnTo>
                        <a:pt x="532" y="558"/>
                      </a:lnTo>
                      <a:lnTo>
                        <a:pt x="531" y="559"/>
                      </a:lnTo>
                      <a:lnTo>
                        <a:pt x="530" y="560"/>
                      </a:lnTo>
                      <a:lnTo>
                        <a:pt x="530" y="562"/>
                      </a:lnTo>
                      <a:lnTo>
                        <a:pt x="528" y="565"/>
                      </a:lnTo>
                      <a:lnTo>
                        <a:pt x="527" y="565"/>
                      </a:lnTo>
                      <a:lnTo>
                        <a:pt x="527" y="566"/>
                      </a:lnTo>
                      <a:lnTo>
                        <a:pt x="524" y="566"/>
                      </a:lnTo>
                      <a:lnTo>
                        <a:pt x="522" y="566"/>
                      </a:lnTo>
                      <a:lnTo>
                        <a:pt x="520" y="566"/>
                      </a:lnTo>
                      <a:lnTo>
                        <a:pt x="519" y="567"/>
                      </a:lnTo>
                      <a:lnTo>
                        <a:pt x="518" y="568"/>
                      </a:lnTo>
                      <a:lnTo>
                        <a:pt x="518" y="569"/>
                      </a:lnTo>
                      <a:lnTo>
                        <a:pt x="518" y="570"/>
                      </a:lnTo>
                      <a:lnTo>
                        <a:pt x="518" y="571"/>
                      </a:lnTo>
                      <a:lnTo>
                        <a:pt x="519" y="571"/>
                      </a:lnTo>
                      <a:lnTo>
                        <a:pt x="519" y="572"/>
                      </a:lnTo>
                      <a:lnTo>
                        <a:pt x="518" y="574"/>
                      </a:lnTo>
                      <a:lnTo>
                        <a:pt x="517" y="575"/>
                      </a:lnTo>
                      <a:lnTo>
                        <a:pt x="516" y="574"/>
                      </a:lnTo>
                      <a:lnTo>
                        <a:pt x="514" y="574"/>
                      </a:lnTo>
                      <a:lnTo>
                        <a:pt x="512" y="575"/>
                      </a:lnTo>
                      <a:lnTo>
                        <a:pt x="511" y="576"/>
                      </a:lnTo>
                      <a:lnTo>
                        <a:pt x="510" y="576"/>
                      </a:lnTo>
                      <a:lnTo>
                        <a:pt x="510" y="577"/>
                      </a:lnTo>
                      <a:lnTo>
                        <a:pt x="510" y="578"/>
                      </a:lnTo>
                      <a:lnTo>
                        <a:pt x="507" y="579"/>
                      </a:lnTo>
                      <a:lnTo>
                        <a:pt x="505" y="580"/>
                      </a:lnTo>
                      <a:lnTo>
                        <a:pt x="505" y="581"/>
                      </a:lnTo>
                      <a:lnTo>
                        <a:pt x="504" y="581"/>
                      </a:lnTo>
                      <a:lnTo>
                        <a:pt x="503" y="582"/>
                      </a:lnTo>
                      <a:lnTo>
                        <a:pt x="503" y="583"/>
                      </a:lnTo>
                      <a:lnTo>
                        <a:pt x="502" y="583"/>
                      </a:lnTo>
                      <a:lnTo>
                        <a:pt x="501" y="583"/>
                      </a:lnTo>
                      <a:lnTo>
                        <a:pt x="500" y="584"/>
                      </a:lnTo>
                      <a:lnTo>
                        <a:pt x="500" y="583"/>
                      </a:lnTo>
                      <a:lnTo>
                        <a:pt x="498" y="583"/>
                      </a:lnTo>
                      <a:lnTo>
                        <a:pt x="498" y="584"/>
                      </a:lnTo>
                      <a:lnTo>
                        <a:pt x="497" y="584"/>
                      </a:lnTo>
                      <a:lnTo>
                        <a:pt x="497" y="585"/>
                      </a:lnTo>
                      <a:lnTo>
                        <a:pt x="497" y="586"/>
                      </a:lnTo>
                      <a:lnTo>
                        <a:pt x="497" y="587"/>
                      </a:lnTo>
                      <a:lnTo>
                        <a:pt x="496" y="587"/>
                      </a:lnTo>
                      <a:lnTo>
                        <a:pt x="494" y="587"/>
                      </a:lnTo>
                      <a:lnTo>
                        <a:pt x="493" y="587"/>
                      </a:lnTo>
                      <a:lnTo>
                        <a:pt x="493" y="589"/>
                      </a:lnTo>
                      <a:lnTo>
                        <a:pt x="493" y="590"/>
                      </a:lnTo>
                      <a:lnTo>
                        <a:pt x="492" y="590"/>
                      </a:lnTo>
                      <a:lnTo>
                        <a:pt x="491" y="590"/>
                      </a:lnTo>
                      <a:lnTo>
                        <a:pt x="489" y="590"/>
                      </a:lnTo>
                      <a:lnTo>
                        <a:pt x="488" y="591"/>
                      </a:lnTo>
                      <a:lnTo>
                        <a:pt x="486" y="592"/>
                      </a:lnTo>
                      <a:lnTo>
                        <a:pt x="485" y="592"/>
                      </a:lnTo>
                      <a:lnTo>
                        <a:pt x="483" y="592"/>
                      </a:lnTo>
                      <a:lnTo>
                        <a:pt x="482" y="591"/>
                      </a:lnTo>
                      <a:lnTo>
                        <a:pt x="481" y="591"/>
                      </a:lnTo>
                      <a:lnTo>
                        <a:pt x="480" y="592"/>
                      </a:lnTo>
                      <a:lnTo>
                        <a:pt x="479" y="592"/>
                      </a:lnTo>
                      <a:lnTo>
                        <a:pt x="479" y="593"/>
                      </a:lnTo>
                      <a:lnTo>
                        <a:pt x="478" y="593"/>
                      </a:lnTo>
                      <a:lnTo>
                        <a:pt x="478" y="594"/>
                      </a:lnTo>
                      <a:lnTo>
                        <a:pt x="477" y="594"/>
                      </a:lnTo>
                      <a:lnTo>
                        <a:pt x="477" y="595"/>
                      </a:lnTo>
                      <a:lnTo>
                        <a:pt x="478" y="595"/>
                      </a:lnTo>
                      <a:lnTo>
                        <a:pt x="478" y="596"/>
                      </a:lnTo>
                      <a:lnTo>
                        <a:pt x="479" y="598"/>
                      </a:lnTo>
                      <a:lnTo>
                        <a:pt x="479" y="599"/>
                      </a:lnTo>
                      <a:lnTo>
                        <a:pt x="477" y="601"/>
                      </a:lnTo>
                      <a:lnTo>
                        <a:pt x="476" y="602"/>
                      </a:lnTo>
                      <a:lnTo>
                        <a:pt x="475" y="602"/>
                      </a:lnTo>
                      <a:lnTo>
                        <a:pt x="474" y="602"/>
                      </a:lnTo>
                      <a:lnTo>
                        <a:pt x="473" y="603"/>
                      </a:lnTo>
                      <a:lnTo>
                        <a:pt x="471" y="604"/>
                      </a:lnTo>
                      <a:lnTo>
                        <a:pt x="470" y="604"/>
                      </a:lnTo>
                      <a:lnTo>
                        <a:pt x="470" y="605"/>
                      </a:lnTo>
                      <a:lnTo>
                        <a:pt x="470" y="606"/>
                      </a:lnTo>
                      <a:lnTo>
                        <a:pt x="471" y="607"/>
                      </a:lnTo>
                      <a:lnTo>
                        <a:pt x="472" y="607"/>
                      </a:lnTo>
                      <a:lnTo>
                        <a:pt x="472" y="608"/>
                      </a:lnTo>
                      <a:lnTo>
                        <a:pt x="473" y="608"/>
                      </a:lnTo>
                      <a:lnTo>
                        <a:pt x="474" y="608"/>
                      </a:lnTo>
                      <a:lnTo>
                        <a:pt x="475" y="608"/>
                      </a:lnTo>
                      <a:lnTo>
                        <a:pt x="474" y="610"/>
                      </a:lnTo>
                      <a:lnTo>
                        <a:pt x="471" y="611"/>
                      </a:lnTo>
                      <a:lnTo>
                        <a:pt x="470" y="612"/>
                      </a:lnTo>
                      <a:lnTo>
                        <a:pt x="469" y="611"/>
                      </a:lnTo>
                      <a:lnTo>
                        <a:pt x="468" y="612"/>
                      </a:lnTo>
                      <a:lnTo>
                        <a:pt x="468" y="613"/>
                      </a:lnTo>
                      <a:lnTo>
                        <a:pt x="466" y="615"/>
                      </a:lnTo>
                      <a:lnTo>
                        <a:pt x="466" y="616"/>
                      </a:lnTo>
                      <a:lnTo>
                        <a:pt x="466" y="617"/>
                      </a:lnTo>
                      <a:lnTo>
                        <a:pt x="466" y="618"/>
                      </a:lnTo>
                      <a:lnTo>
                        <a:pt x="467" y="619"/>
                      </a:lnTo>
                      <a:lnTo>
                        <a:pt x="468" y="620"/>
                      </a:lnTo>
                      <a:lnTo>
                        <a:pt x="467" y="621"/>
                      </a:lnTo>
                      <a:lnTo>
                        <a:pt x="466" y="621"/>
                      </a:lnTo>
                      <a:lnTo>
                        <a:pt x="465" y="622"/>
                      </a:lnTo>
                      <a:lnTo>
                        <a:pt x="463" y="622"/>
                      </a:lnTo>
                      <a:lnTo>
                        <a:pt x="461" y="622"/>
                      </a:lnTo>
                      <a:lnTo>
                        <a:pt x="460" y="621"/>
                      </a:lnTo>
                      <a:lnTo>
                        <a:pt x="459" y="622"/>
                      </a:lnTo>
                      <a:lnTo>
                        <a:pt x="458" y="623"/>
                      </a:lnTo>
                      <a:lnTo>
                        <a:pt x="458" y="624"/>
                      </a:lnTo>
                      <a:lnTo>
                        <a:pt x="458" y="625"/>
                      </a:lnTo>
                      <a:lnTo>
                        <a:pt x="457" y="625"/>
                      </a:lnTo>
                      <a:lnTo>
                        <a:pt x="456" y="625"/>
                      </a:lnTo>
                      <a:lnTo>
                        <a:pt x="455" y="625"/>
                      </a:lnTo>
                      <a:lnTo>
                        <a:pt x="454" y="626"/>
                      </a:lnTo>
                      <a:lnTo>
                        <a:pt x="453" y="627"/>
                      </a:lnTo>
                      <a:lnTo>
                        <a:pt x="453" y="626"/>
                      </a:lnTo>
                      <a:lnTo>
                        <a:pt x="452" y="627"/>
                      </a:lnTo>
                      <a:lnTo>
                        <a:pt x="451" y="627"/>
                      </a:lnTo>
                      <a:lnTo>
                        <a:pt x="450" y="628"/>
                      </a:lnTo>
                      <a:lnTo>
                        <a:pt x="449" y="628"/>
                      </a:lnTo>
                      <a:lnTo>
                        <a:pt x="448" y="629"/>
                      </a:lnTo>
                      <a:lnTo>
                        <a:pt x="448" y="630"/>
                      </a:lnTo>
                      <a:lnTo>
                        <a:pt x="447" y="630"/>
                      </a:lnTo>
                      <a:lnTo>
                        <a:pt x="446" y="631"/>
                      </a:lnTo>
                      <a:lnTo>
                        <a:pt x="445" y="632"/>
                      </a:lnTo>
                      <a:lnTo>
                        <a:pt x="444" y="633"/>
                      </a:lnTo>
                      <a:lnTo>
                        <a:pt x="444" y="634"/>
                      </a:lnTo>
                      <a:lnTo>
                        <a:pt x="443" y="635"/>
                      </a:lnTo>
                      <a:lnTo>
                        <a:pt x="444" y="636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8"/>
                      </a:lnTo>
                      <a:lnTo>
                        <a:pt x="444" y="638"/>
                      </a:lnTo>
                      <a:lnTo>
                        <a:pt x="445" y="638"/>
                      </a:lnTo>
                      <a:lnTo>
                        <a:pt x="445" y="639"/>
                      </a:lnTo>
                      <a:lnTo>
                        <a:pt x="445" y="640"/>
                      </a:lnTo>
                      <a:lnTo>
                        <a:pt x="445" y="641"/>
                      </a:lnTo>
                      <a:lnTo>
                        <a:pt x="446" y="642"/>
                      </a:lnTo>
                      <a:lnTo>
                        <a:pt x="446" y="643"/>
                      </a:lnTo>
                      <a:lnTo>
                        <a:pt x="445" y="644"/>
                      </a:lnTo>
                      <a:lnTo>
                        <a:pt x="444" y="646"/>
                      </a:lnTo>
                      <a:lnTo>
                        <a:pt x="443" y="646"/>
                      </a:lnTo>
                      <a:lnTo>
                        <a:pt x="442" y="647"/>
                      </a:lnTo>
                      <a:lnTo>
                        <a:pt x="441" y="647"/>
                      </a:lnTo>
                      <a:lnTo>
                        <a:pt x="440" y="647"/>
                      </a:lnTo>
                      <a:lnTo>
                        <a:pt x="440" y="648"/>
                      </a:lnTo>
                      <a:lnTo>
                        <a:pt x="440" y="649"/>
                      </a:lnTo>
                      <a:lnTo>
                        <a:pt x="439" y="649"/>
                      </a:lnTo>
                      <a:lnTo>
                        <a:pt x="438" y="649"/>
                      </a:lnTo>
                      <a:lnTo>
                        <a:pt x="438" y="648"/>
                      </a:lnTo>
                      <a:lnTo>
                        <a:pt x="437" y="649"/>
                      </a:lnTo>
                      <a:lnTo>
                        <a:pt x="438" y="650"/>
                      </a:lnTo>
                      <a:lnTo>
                        <a:pt x="437" y="651"/>
                      </a:lnTo>
                      <a:lnTo>
                        <a:pt x="436" y="652"/>
                      </a:lnTo>
                      <a:lnTo>
                        <a:pt x="435" y="652"/>
                      </a:lnTo>
                      <a:lnTo>
                        <a:pt x="435" y="653"/>
                      </a:lnTo>
                      <a:lnTo>
                        <a:pt x="434" y="654"/>
                      </a:lnTo>
                      <a:lnTo>
                        <a:pt x="433" y="655"/>
                      </a:lnTo>
                      <a:lnTo>
                        <a:pt x="432" y="655"/>
                      </a:lnTo>
                      <a:lnTo>
                        <a:pt x="432" y="656"/>
                      </a:lnTo>
                      <a:lnTo>
                        <a:pt x="431" y="656"/>
                      </a:lnTo>
                      <a:lnTo>
                        <a:pt x="432" y="657"/>
                      </a:lnTo>
                      <a:lnTo>
                        <a:pt x="432" y="658"/>
                      </a:lnTo>
                      <a:lnTo>
                        <a:pt x="431" y="658"/>
                      </a:lnTo>
                      <a:lnTo>
                        <a:pt x="430" y="658"/>
                      </a:lnTo>
                      <a:lnTo>
                        <a:pt x="430" y="659"/>
                      </a:lnTo>
                      <a:lnTo>
                        <a:pt x="430" y="660"/>
                      </a:lnTo>
                      <a:lnTo>
                        <a:pt x="431" y="661"/>
                      </a:lnTo>
                      <a:lnTo>
                        <a:pt x="432" y="662"/>
                      </a:lnTo>
                      <a:lnTo>
                        <a:pt x="432" y="664"/>
                      </a:lnTo>
                      <a:lnTo>
                        <a:pt x="432" y="665"/>
                      </a:lnTo>
                      <a:lnTo>
                        <a:pt x="433" y="666"/>
                      </a:lnTo>
                      <a:lnTo>
                        <a:pt x="434" y="667"/>
                      </a:lnTo>
                      <a:lnTo>
                        <a:pt x="436" y="668"/>
                      </a:lnTo>
                      <a:lnTo>
                        <a:pt x="437" y="668"/>
                      </a:lnTo>
                      <a:lnTo>
                        <a:pt x="438" y="669"/>
                      </a:lnTo>
                      <a:lnTo>
                        <a:pt x="438" y="672"/>
                      </a:lnTo>
                      <a:lnTo>
                        <a:pt x="438" y="673"/>
                      </a:lnTo>
                      <a:lnTo>
                        <a:pt x="439" y="673"/>
                      </a:lnTo>
                      <a:lnTo>
                        <a:pt x="440" y="673"/>
                      </a:lnTo>
                      <a:lnTo>
                        <a:pt x="440" y="675"/>
                      </a:lnTo>
                      <a:lnTo>
                        <a:pt x="440" y="676"/>
                      </a:lnTo>
                      <a:lnTo>
                        <a:pt x="439" y="677"/>
                      </a:lnTo>
                      <a:lnTo>
                        <a:pt x="439" y="678"/>
                      </a:lnTo>
                      <a:lnTo>
                        <a:pt x="440" y="680"/>
                      </a:lnTo>
                      <a:lnTo>
                        <a:pt x="441" y="681"/>
                      </a:lnTo>
                      <a:lnTo>
                        <a:pt x="442" y="682"/>
                      </a:lnTo>
                      <a:lnTo>
                        <a:pt x="443" y="682"/>
                      </a:lnTo>
                      <a:lnTo>
                        <a:pt x="444" y="683"/>
                      </a:lnTo>
                      <a:lnTo>
                        <a:pt x="444" y="684"/>
                      </a:lnTo>
                      <a:lnTo>
                        <a:pt x="445" y="684"/>
                      </a:lnTo>
                      <a:lnTo>
                        <a:pt x="446" y="684"/>
                      </a:lnTo>
                      <a:lnTo>
                        <a:pt x="448" y="684"/>
                      </a:lnTo>
                      <a:lnTo>
                        <a:pt x="449" y="685"/>
                      </a:lnTo>
                      <a:lnTo>
                        <a:pt x="450" y="685"/>
                      </a:lnTo>
                      <a:lnTo>
                        <a:pt x="450" y="686"/>
                      </a:lnTo>
                      <a:lnTo>
                        <a:pt x="450" y="687"/>
                      </a:lnTo>
                      <a:lnTo>
                        <a:pt x="451" y="687"/>
                      </a:lnTo>
                      <a:lnTo>
                        <a:pt x="452" y="687"/>
                      </a:lnTo>
                      <a:lnTo>
                        <a:pt x="453" y="686"/>
                      </a:lnTo>
                      <a:lnTo>
                        <a:pt x="454" y="686"/>
                      </a:lnTo>
                      <a:lnTo>
                        <a:pt x="455" y="686"/>
                      </a:lnTo>
                      <a:lnTo>
                        <a:pt x="456" y="687"/>
                      </a:lnTo>
                      <a:lnTo>
                        <a:pt x="458" y="688"/>
                      </a:lnTo>
                      <a:lnTo>
                        <a:pt x="459" y="687"/>
                      </a:lnTo>
                      <a:lnTo>
                        <a:pt x="461" y="687"/>
                      </a:lnTo>
                      <a:lnTo>
                        <a:pt x="462" y="688"/>
                      </a:lnTo>
                      <a:lnTo>
                        <a:pt x="464" y="689"/>
                      </a:lnTo>
                      <a:lnTo>
                        <a:pt x="465" y="689"/>
                      </a:lnTo>
                      <a:lnTo>
                        <a:pt x="466" y="690"/>
                      </a:lnTo>
                      <a:lnTo>
                        <a:pt x="467" y="690"/>
                      </a:lnTo>
                      <a:lnTo>
                        <a:pt x="468" y="691"/>
                      </a:lnTo>
                      <a:lnTo>
                        <a:pt x="469" y="691"/>
                      </a:lnTo>
                      <a:lnTo>
                        <a:pt x="470" y="691"/>
                      </a:lnTo>
                      <a:lnTo>
                        <a:pt x="470" y="692"/>
                      </a:lnTo>
                      <a:lnTo>
                        <a:pt x="471" y="692"/>
                      </a:lnTo>
                      <a:lnTo>
                        <a:pt x="471" y="693"/>
                      </a:lnTo>
                      <a:lnTo>
                        <a:pt x="471" y="694"/>
                      </a:lnTo>
                      <a:lnTo>
                        <a:pt x="472" y="695"/>
                      </a:lnTo>
                      <a:lnTo>
                        <a:pt x="473" y="695"/>
                      </a:lnTo>
                      <a:lnTo>
                        <a:pt x="474" y="695"/>
                      </a:lnTo>
                      <a:lnTo>
                        <a:pt x="476" y="695"/>
                      </a:lnTo>
                      <a:lnTo>
                        <a:pt x="477" y="696"/>
                      </a:lnTo>
                      <a:lnTo>
                        <a:pt x="478" y="696"/>
                      </a:lnTo>
                      <a:lnTo>
                        <a:pt x="479" y="696"/>
                      </a:lnTo>
                      <a:lnTo>
                        <a:pt x="480" y="696"/>
                      </a:lnTo>
                      <a:lnTo>
                        <a:pt x="482" y="696"/>
                      </a:lnTo>
                      <a:lnTo>
                        <a:pt x="482" y="697"/>
                      </a:lnTo>
                      <a:lnTo>
                        <a:pt x="483" y="697"/>
                      </a:lnTo>
                      <a:lnTo>
                        <a:pt x="484" y="697"/>
                      </a:lnTo>
                      <a:lnTo>
                        <a:pt x="484" y="698"/>
                      </a:lnTo>
                      <a:lnTo>
                        <a:pt x="484" y="699"/>
                      </a:lnTo>
                      <a:lnTo>
                        <a:pt x="485" y="699"/>
                      </a:lnTo>
                      <a:lnTo>
                        <a:pt x="484" y="700"/>
                      </a:lnTo>
                      <a:lnTo>
                        <a:pt x="483" y="700"/>
                      </a:lnTo>
                      <a:lnTo>
                        <a:pt x="482" y="700"/>
                      </a:lnTo>
                      <a:lnTo>
                        <a:pt x="481" y="700"/>
                      </a:lnTo>
                      <a:lnTo>
                        <a:pt x="480" y="700"/>
                      </a:lnTo>
                      <a:lnTo>
                        <a:pt x="479" y="700"/>
                      </a:lnTo>
                      <a:lnTo>
                        <a:pt x="478" y="701"/>
                      </a:lnTo>
                      <a:lnTo>
                        <a:pt x="477" y="701"/>
                      </a:lnTo>
                      <a:lnTo>
                        <a:pt x="476" y="701"/>
                      </a:lnTo>
                      <a:lnTo>
                        <a:pt x="475" y="700"/>
                      </a:lnTo>
                      <a:lnTo>
                        <a:pt x="474" y="700"/>
                      </a:lnTo>
                      <a:lnTo>
                        <a:pt x="474" y="701"/>
                      </a:lnTo>
                      <a:lnTo>
                        <a:pt x="473" y="701"/>
                      </a:lnTo>
                      <a:lnTo>
                        <a:pt x="473" y="700"/>
                      </a:lnTo>
                      <a:lnTo>
                        <a:pt x="472" y="700"/>
                      </a:lnTo>
                      <a:lnTo>
                        <a:pt x="471" y="700"/>
                      </a:lnTo>
                      <a:lnTo>
                        <a:pt x="470" y="699"/>
                      </a:lnTo>
                      <a:lnTo>
                        <a:pt x="467" y="697"/>
                      </a:lnTo>
                      <a:lnTo>
                        <a:pt x="466" y="697"/>
                      </a:lnTo>
                      <a:lnTo>
                        <a:pt x="465" y="697"/>
                      </a:lnTo>
                      <a:lnTo>
                        <a:pt x="464" y="697"/>
                      </a:lnTo>
                      <a:lnTo>
                        <a:pt x="463" y="697"/>
                      </a:lnTo>
                      <a:lnTo>
                        <a:pt x="462" y="697"/>
                      </a:lnTo>
                      <a:lnTo>
                        <a:pt x="461" y="697"/>
                      </a:lnTo>
                      <a:lnTo>
                        <a:pt x="460" y="697"/>
                      </a:lnTo>
                      <a:lnTo>
                        <a:pt x="460" y="698"/>
                      </a:lnTo>
                      <a:lnTo>
                        <a:pt x="460" y="699"/>
                      </a:lnTo>
                      <a:lnTo>
                        <a:pt x="462" y="700"/>
                      </a:lnTo>
                      <a:lnTo>
                        <a:pt x="462" y="701"/>
                      </a:lnTo>
                      <a:lnTo>
                        <a:pt x="462" y="702"/>
                      </a:lnTo>
                      <a:lnTo>
                        <a:pt x="462" y="703"/>
                      </a:lnTo>
                      <a:lnTo>
                        <a:pt x="462" y="704"/>
                      </a:lnTo>
                      <a:lnTo>
                        <a:pt x="461" y="705"/>
                      </a:lnTo>
                      <a:lnTo>
                        <a:pt x="460" y="706"/>
                      </a:lnTo>
                      <a:lnTo>
                        <a:pt x="459" y="707"/>
                      </a:lnTo>
                      <a:lnTo>
                        <a:pt x="459" y="708"/>
                      </a:lnTo>
                      <a:lnTo>
                        <a:pt x="458" y="708"/>
                      </a:lnTo>
                      <a:lnTo>
                        <a:pt x="456" y="709"/>
                      </a:lnTo>
                      <a:lnTo>
                        <a:pt x="454" y="709"/>
                      </a:lnTo>
                      <a:lnTo>
                        <a:pt x="454" y="710"/>
                      </a:lnTo>
                      <a:lnTo>
                        <a:pt x="454" y="711"/>
                      </a:lnTo>
                      <a:lnTo>
                        <a:pt x="455" y="710"/>
                      </a:lnTo>
                      <a:lnTo>
                        <a:pt x="456" y="710"/>
                      </a:lnTo>
                      <a:lnTo>
                        <a:pt x="457" y="710"/>
                      </a:lnTo>
                      <a:lnTo>
                        <a:pt x="457" y="711"/>
                      </a:lnTo>
                      <a:lnTo>
                        <a:pt x="458" y="712"/>
                      </a:lnTo>
                      <a:lnTo>
                        <a:pt x="459" y="712"/>
                      </a:lnTo>
                      <a:lnTo>
                        <a:pt x="459" y="713"/>
                      </a:lnTo>
                      <a:lnTo>
                        <a:pt x="458" y="713"/>
                      </a:lnTo>
                      <a:lnTo>
                        <a:pt x="457" y="713"/>
                      </a:lnTo>
                      <a:lnTo>
                        <a:pt x="457" y="714"/>
                      </a:lnTo>
                      <a:lnTo>
                        <a:pt x="458" y="715"/>
                      </a:lnTo>
                      <a:lnTo>
                        <a:pt x="458" y="716"/>
                      </a:lnTo>
                      <a:lnTo>
                        <a:pt x="457" y="716"/>
                      </a:lnTo>
                      <a:lnTo>
                        <a:pt x="457" y="717"/>
                      </a:lnTo>
                      <a:lnTo>
                        <a:pt x="456" y="717"/>
                      </a:lnTo>
                      <a:lnTo>
                        <a:pt x="455" y="717"/>
                      </a:lnTo>
                      <a:lnTo>
                        <a:pt x="455" y="718"/>
                      </a:lnTo>
                      <a:lnTo>
                        <a:pt x="456" y="718"/>
                      </a:lnTo>
                      <a:lnTo>
                        <a:pt x="456" y="719"/>
                      </a:lnTo>
                      <a:lnTo>
                        <a:pt x="455" y="719"/>
                      </a:lnTo>
                      <a:lnTo>
                        <a:pt x="454" y="718"/>
                      </a:lnTo>
                      <a:lnTo>
                        <a:pt x="453" y="719"/>
                      </a:lnTo>
                      <a:lnTo>
                        <a:pt x="453" y="720"/>
                      </a:lnTo>
                      <a:lnTo>
                        <a:pt x="453" y="722"/>
                      </a:lnTo>
                      <a:lnTo>
                        <a:pt x="454" y="724"/>
                      </a:lnTo>
                      <a:lnTo>
                        <a:pt x="454" y="723"/>
                      </a:lnTo>
                      <a:lnTo>
                        <a:pt x="455" y="723"/>
                      </a:lnTo>
                      <a:lnTo>
                        <a:pt x="456" y="724"/>
                      </a:lnTo>
                      <a:lnTo>
                        <a:pt x="457" y="725"/>
                      </a:lnTo>
                      <a:lnTo>
                        <a:pt x="458" y="725"/>
                      </a:lnTo>
                      <a:lnTo>
                        <a:pt x="459" y="726"/>
                      </a:lnTo>
                      <a:lnTo>
                        <a:pt x="460" y="725"/>
                      </a:lnTo>
                      <a:lnTo>
                        <a:pt x="461" y="725"/>
                      </a:lnTo>
                      <a:lnTo>
                        <a:pt x="462" y="724"/>
                      </a:lnTo>
                      <a:lnTo>
                        <a:pt x="463" y="725"/>
                      </a:lnTo>
                      <a:lnTo>
                        <a:pt x="464" y="725"/>
                      </a:lnTo>
                      <a:lnTo>
                        <a:pt x="465" y="726"/>
                      </a:lnTo>
                      <a:lnTo>
                        <a:pt x="466" y="726"/>
                      </a:lnTo>
                      <a:lnTo>
                        <a:pt x="467" y="727"/>
                      </a:lnTo>
                      <a:lnTo>
                        <a:pt x="468" y="726"/>
                      </a:lnTo>
                      <a:lnTo>
                        <a:pt x="469" y="726"/>
                      </a:lnTo>
                      <a:lnTo>
                        <a:pt x="470" y="726"/>
                      </a:lnTo>
                      <a:lnTo>
                        <a:pt x="471" y="725"/>
                      </a:lnTo>
                      <a:lnTo>
                        <a:pt x="472" y="725"/>
                      </a:lnTo>
                      <a:lnTo>
                        <a:pt x="473" y="725"/>
                      </a:lnTo>
                      <a:lnTo>
                        <a:pt x="473" y="726"/>
                      </a:lnTo>
                      <a:lnTo>
                        <a:pt x="474" y="727"/>
                      </a:lnTo>
                      <a:lnTo>
                        <a:pt x="473" y="728"/>
                      </a:lnTo>
                      <a:lnTo>
                        <a:pt x="471" y="730"/>
                      </a:lnTo>
                      <a:lnTo>
                        <a:pt x="470" y="730"/>
                      </a:lnTo>
                      <a:lnTo>
                        <a:pt x="469" y="730"/>
                      </a:lnTo>
                      <a:lnTo>
                        <a:pt x="468" y="730"/>
                      </a:lnTo>
                      <a:lnTo>
                        <a:pt x="467" y="731"/>
                      </a:lnTo>
                      <a:lnTo>
                        <a:pt x="466" y="731"/>
                      </a:lnTo>
                      <a:lnTo>
                        <a:pt x="464" y="731"/>
                      </a:lnTo>
                      <a:lnTo>
                        <a:pt x="462" y="731"/>
                      </a:lnTo>
                      <a:lnTo>
                        <a:pt x="461" y="731"/>
                      </a:lnTo>
                      <a:lnTo>
                        <a:pt x="459" y="731"/>
                      </a:lnTo>
                      <a:lnTo>
                        <a:pt x="458" y="732"/>
                      </a:lnTo>
                      <a:lnTo>
                        <a:pt x="457" y="732"/>
                      </a:lnTo>
                      <a:lnTo>
                        <a:pt x="455" y="733"/>
                      </a:lnTo>
                      <a:lnTo>
                        <a:pt x="455" y="734"/>
                      </a:lnTo>
                      <a:lnTo>
                        <a:pt x="454" y="734"/>
                      </a:lnTo>
                      <a:lnTo>
                        <a:pt x="454" y="735"/>
                      </a:lnTo>
                      <a:lnTo>
                        <a:pt x="453" y="735"/>
                      </a:lnTo>
                      <a:lnTo>
                        <a:pt x="452" y="736"/>
                      </a:lnTo>
                      <a:lnTo>
                        <a:pt x="452" y="737"/>
                      </a:lnTo>
                      <a:lnTo>
                        <a:pt x="450" y="739"/>
                      </a:lnTo>
                      <a:lnTo>
                        <a:pt x="449" y="740"/>
                      </a:lnTo>
                      <a:lnTo>
                        <a:pt x="450" y="740"/>
                      </a:lnTo>
                      <a:lnTo>
                        <a:pt x="450" y="741"/>
                      </a:lnTo>
                      <a:lnTo>
                        <a:pt x="451" y="741"/>
                      </a:lnTo>
                      <a:lnTo>
                        <a:pt x="451" y="742"/>
                      </a:lnTo>
                      <a:lnTo>
                        <a:pt x="451" y="743"/>
                      </a:lnTo>
                      <a:lnTo>
                        <a:pt x="450" y="743"/>
                      </a:lnTo>
                      <a:lnTo>
                        <a:pt x="450" y="744"/>
                      </a:lnTo>
                      <a:lnTo>
                        <a:pt x="451" y="744"/>
                      </a:lnTo>
                      <a:lnTo>
                        <a:pt x="451" y="745"/>
                      </a:lnTo>
                      <a:lnTo>
                        <a:pt x="450" y="745"/>
                      </a:lnTo>
                      <a:lnTo>
                        <a:pt x="450" y="746"/>
                      </a:lnTo>
                      <a:lnTo>
                        <a:pt x="451" y="746"/>
                      </a:lnTo>
                      <a:lnTo>
                        <a:pt x="452" y="746"/>
                      </a:lnTo>
                      <a:lnTo>
                        <a:pt x="452" y="747"/>
                      </a:lnTo>
                      <a:lnTo>
                        <a:pt x="452" y="748"/>
                      </a:lnTo>
                      <a:lnTo>
                        <a:pt x="452" y="749"/>
                      </a:lnTo>
                      <a:lnTo>
                        <a:pt x="452" y="750"/>
                      </a:lnTo>
                      <a:lnTo>
                        <a:pt x="451" y="751"/>
                      </a:lnTo>
                      <a:lnTo>
                        <a:pt x="451" y="752"/>
                      </a:lnTo>
                      <a:lnTo>
                        <a:pt x="451" y="753"/>
                      </a:lnTo>
                      <a:lnTo>
                        <a:pt x="450" y="753"/>
                      </a:lnTo>
                      <a:lnTo>
                        <a:pt x="450" y="754"/>
                      </a:lnTo>
                      <a:lnTo>
                        <a:pt x="450" y="755"/>
                      </a:lnTo>
                      <a:lnTo>
                        <a:pt x="450" y="756"/>
                      </a:lnTo>
                      <a:lnTo>
                        <a:pt x="449" y="756"/>
                      </a:lnTo>
                      <a:lnTo>
                        <a:pt x="450" y="757"/>
                      </a:lnTo>
                      <a:lnTo>
                        <a:pt x="451" y="757"/>
                      </a:lnTo>
                      <a:lnTo>
                        <a:pt x="452" y="757"/>
                      </a:lnTo>
                      <a:lnTo>
                        <a:pt x="451" y="759"/>
                      </a:lnTo>
                      <a:lnTo>
                        <a:pt x="452" y="759"/>
                      </a:lnTo>
                      <a:lnTo>
                        <a:pt x="452" y="760"/>
                      </a:lnTo>
                      <a:lnTo>
                        <a:pt x="451" y="762"/>
                      </a:lnTo>
                      <a:lnTo>
                        <a:pt x="450" y="762"/>
                      </a:lnTo>
                      <a:lnTo>
                        <a:pt x="450" y="763"/>
                      </a:lnTo>
                      <a:lnTo>
                        <a:pt x="451" y="763"/>
                      </a:lnTo>
                      <a:lnTo>
                        <a:pt x="451" y="764"/>
                      </a:lnTo>
                      <a:lnTo>
                        <a:pt x="451" y="765"/>
                      </a:lnTo>
                      <a:lnTo>
                        <a:pt x="450" y="766"/>
                      </a:lnTo>
                      <a:lnTo>
                        <a:pt x="451" y="767"/>
                      </a:lnTo>
                      <a:lnTo>
                        <a:pt x="452" y="767"/>
                      </a:lnTo>
                      <a:lnTo>
                        <a:pt x="453" y="768"/>
                      </a:lnTo>
                      <a:lnTo>
                        <a:pt x="454" y="768"/>
                      </a:lnTo>
                      <a:lnTo>
                        <a:pt x="455" y="768"/>
                      </a:lnTo>
                      <a:lnTo>
                        <a:pt x="455" y="769"/>
                      </a:lnTo>
                      <a:lnTo>
                        <a:pt x="454" y="769"/>
                      </a:lnTo>
                      <a:lnTo>
                        <a:pt x="453" y="769"/>
                      </a:lnTo>
                      <a:lnTo>
                        <a:pt x="453" y="770"/>
                      </a:lnTo>
                      <a:lnTo>
                        <a:pt x="452" y="770"/>
                      </a:lnTo>
                      <a:lnTo>
                        <a:pt x="453" y="771"/>
                      </a:lnTo>
                      <a:lnTo>
                        <a:pt x="452" y="771"/>
                      </a:lnTo>
                      <a:lnTo>
                        <a:pt x="452" y="772"/>
                      </a:lnTo>
                      <a:lnTo>
                        <a:pt x="453" y="772"/>
                      </a:lnTo>
                      <a:lnTo>
                        <a:pt x="454" y="772"/>
                      </a:lnTo>
                      <a:lnTo>
                        <a:pt x="455" y="774"/>
                      </a:lnTo>
                      <a:lnTo>
                        <a:pt x="456" y="774"/>
                      </a:lnTo>
                      <a:lnTo>
                        <a:pt x="458" y="775"/>
                      </a:lnTo>
                      <a:lnTo>
                        <a:pt x="459" y="777"/>
                      </a:lnTo>
                      <a:lnTo>
                        <a:pt x="458" y="777"/>
                      </a:lnTo>
                      <a:lnTo>
                        <a:pt x="458" y="778"/>
                      </a:lnTo>
                      <a:lnTo>
                        <a:pt x="458" y="779"/>
                      </a:lnTo>
                      <a:lnTo>
                        <a:pt x="457" y="779"/>
                      </a:lnTo>
                      <a:lnTo>
                        <a:pt x="457" y="780"/>
                      </a:lnTo>
                      <a:lnTo>
                        <a:pt x="457" y="781"/>
                      </a:lnTo>
                      <a:lnTo>
                        <a:pt x="458" y="781"/>
                      </a:lnTo>
                      <a:lnTo>
                        <a:pt x="459" y="780"/>
                      </a:lnTo>
                      <a:lnTo>
                        <a:pt x="460" y="780"/>
                      </a:lnTo>
                      <a:lnTo>
                        <a:pt x="461" y="780"/>
                      </a:lnTo>
                      <a:lnTo>
                        <a:pt x="461" y="781"/>
                      </a:lnTo>
                      <a:lnTo>
                        <a:pt x="462" y="782"/>
                      </a:lnTo>
                      <a:lnTo>
                        <a:pt x="462" y="783"/>
                      </a:lnTo>
                      <a:lnTo>
                        <a:pt x="462" y="784"/>
                      </a:lnTo>
                      <a:lnTo>
                        <a:pt x="462" y="785"/>
                      </a:lnTo>
                      <a:lnTo>
                        <a:pt x="462" y="786"/>
                      </a:lnTo>
                      <a:lnTo>
                        <a:pt x="461" y="787"/>
                      </a:lnTo>
                      <a:lnTo>
                        <a:pt x="462" y="788"/>
                      </a:lnTo>
                      <a:lnTo>
                        <a:pt x="461" y="789"/>
                      </a:lnTo>
                      <a:lnTo>
                        <a:pt x="462" y="790"/>
                      </a:lnTo>
                      <a:lnTo>
                        <a:pt x="463" y="790"/>
                      </a:lnTo>
                      <a:lnTo>
                        <a:pt x="464" y="790"/>
                      </a:lnTo>
                      <a:lnTo>
                        <a:pt x="465" y="790"/>
                      </a:lnTo>
                      <a:lnTo>
                        <a:pt x="466" y="789"/>
                      </a:lnTo>
                      <a:lnTo>
                        <a:pt x="468" y="788"/>
                      </a:lnTo>
                      <a:lnTo>
                        <a:pt x="470" y="788"/>
                      </a:lnTo>
                      <a:lnTo>
                        <a:pt x="471" y="788"/>
                      </a:lnTo>
                      <a:lnTo>
                        <a:pt x="472" y="788"/>
                      </a:lnTo>
                      <a:lnTo>
                        <a:pt x="472" y="789"/>
                      </a:lnTo>
                      <a:lnTo>
                        <a:pt x="471" y="790"/>
                      </a:lnTo>
                      <a:lnTo>
                        <a:pt x="472" y="791"/>
                      </a:lnTo>
                      <a:lnTo>
                        <a:pt x="472" y="792"/>
                      </a:lnTo>
                      <a:lnTo>
                        <a:pt x="472" y="793"/>
                      </a:lnTo>
                      <a:lnTo>
                        <a:pt x="471" y="793"/>
                      </a:lnTo>
                      <a:lnTo>
                        <a:pt x="470" y="794"/>
                      </a:lnTo>
                      <a:lnTo>
                        <a:pt x="469" y="794"/>
                      </a:lnTo>
                      <a:lnTo>
                        <a:pt x="467" y="793"/>
                      </a:lnTo>
                      <a:lnTo>
                        <a:pt x="464" y="794"/>
                      </a:lnTo>
                      <a:lnTo>
                        <a:pt x="462" y="795"/>
                      </a:lnTo>
                      <a:lnTo>
                        <a:pt x="461" y="795"/>
                      </a:lnTo>
                      <a:lnTo>
                        <a:pt x="460" y="795"/>
                      </a:lnTo>
                      <a:lnTo>
                        <a:pt x="460" y="796"/>
                      </a:lnTo>
                      <a:lnTo>
                        <a:pt x="460" y="797"/>
                      </a:lnTo>
                      <a:lnTo>
                        <a:pt x="459" y="798"/>
                      </a:lnTo>
                      <a:lnTo>
                        <a:pt x="458" y="798"/>
                      </a:lnTo>
                      <a:lnTo>
                        <a:pt x="458" y="799"/>
                      </a:lnTo>
                      <a:lnTo>
                        <a:pt x="459" y="799"/>
                      </a:lnTo>
                      <a:lnTo>
                        <a:pt x="459" y="800"/>
                      </a:lnTo>
                      <a:lnTo>
                        <a:pt x="458" y="800"/>
                      </a:lnTo>
                      <a:lnTo>
                        <a:pt x="458" y="802"/>
                      </a:lnTo>
                      <a:lnTo>
                        <a:pt x="457" y="803"/>
                      </a:lnTo>
                      <a:lnTo>
                        <a:pt x="457" y="804"/>
                      </a:lnTo>
                      <a:lnTo>
                        <a:pt x="458" y="804"/>
                      </a:lnTo>
                      <a:lnTo>
                        <a:pt x="459" y="804"/>
                      </a:lnTo>
                      <a:lnTo>
                        <a:pt x="459" y="805"/>
                      </a:lnTo>
                      <a:lnTo>
                        <a:pt x="460" y="805"/>
                      </a:lnTo>
                      <a:lnTo>
                        <a:pt x="460" y="806"/>
                      </a:lnTo>
                      <a:lnTo>
                        <a:pt x="460" y="807"/>
                      </a:lnTo>
                      <a:lnTo>
                        <a:pt x="459" y="807"/>
                      </a:lnTo>
                      <a:lnTo>
                        <a:pt x="458" y="808"/>
                      </a:lnTo>
                      <a:lnTo>
                        <a:pt x="457" y="808"/>
                      </a:lnTo>
                      <a:lnTo>
                        <a:pt x="457" y="809"/>
                      </a:lnTo>
                      <a:lnTo>
                        <a:pt x="456" y="809"/>
                      </a:lnTo>
                      <a:lnTo>
                        <a:pt x="456" y="810"/>
                      </a:lnTo>
                      <a:lnTo>
                        <a:pt x="457" y="811"/>
                      </a:lnTo>
                      <a:lnTo>
                        <a:pt x="458" y="811"/>
                      </a:lnTo>
                      <a:lnTo>
                        <a:pt x="459" y="812"/>
                      </a:lnTo>
                      <a:lnTo>
                        <a:pt x="459" y="813"/>
                      </a:lnTo>
                      <a:lnTo>
                        <a:pt x="459" y="815"/>
                      </a:lnTo>
                      <a:lnTo>
                        <a:pt x="458" y="815"/>
                      </a:lnTo>
                      <a:lnTo>
                        <a:pt x="457" y="816"/>
                      </a:lnTo>
                      <a:lnTo>
                        <a:pt x="458" y="817"/>
                      </a:lnTo>
                      <a:lnTo>
                        <a:pt x="458" y="818"/>
                      </a:lnTo>
                      <a:lnTo>
                        <a:pt x="458" y="819"/>
                      </a:lnTo>
                      <a:lnTo>
                        <a:pt x="457" y="819"/>
                      </a:lnTo>
                      <a:lnTo>
                        <a:pt x="457" y="820"/>
                      </a:lnTo>
                      <a:lnTo>
                        <a:pt x="457" y="821"/>
                      </a:lnTo>
                      <a:lnTo>
                        <a:pt x="457" y="822"/>
                      </a:lnTo>
                      <a:lnTo>
                        <a:pt x="458" y="823"/>
                      </a:lnTo>
                      <a:lnTo>
                        <a:pt x="458" y="824"/>
                      </a:lnTo>
                      <a:lnTo>
                        <a:pt x="458" y="825"/>
                      </a:lnTo>
                      <a:lnTo>
                        <a:pt x="457" y="827"/>
                      </a:lnTo>
                      <a:lnTo>
                        <a:pt x="455" y="828"/>
                      </a:lnTo>
                      <a:lnTo>
                        <a:pt x="456" y="829"/>
                      </a:lnTo>
                      <a:lnTo>
                        <a:pt x="456" y="830"/>
                      </a:lnTo>
                      <a:lnTo>
                        <a:pt x="455" y="831"/>
                      </a:lnTo>
                      <a:lnTo>
                        <a:pt x="455" y="832"/>
                      </a:lnTo>
                      <a:lnTo>
                        <a:pt x="454" y="833"/>
                      </a:lnTo>
                      <a:lnTo>
                        <a:pt x="455" y="833"/>
                      </a:lnTo>
                      <a:lnTo>
                        <a:pt x="455" y="834"/>
                      </a:lnTo>
                      <a:lnTo>
                        <a:pt x="454" y="835"/>
                      </a:lnTo>
                      <a:lnTo>
                        <a:pt x="454" y="836"/>
                      </a:lnTo>
                      <a:lnTo>
                        <a:pt x="453" y="837"/>
                      </a:lnTo>
                      <a:lnTo>
                        <a:pt x="454" y="837"/>
                      </a:lnTo>
                      <a:lnTo>
                        <a:pt x="455" y="837"/>
                      </a:lnTo>
                      <a:lnTo>
                        <a:pt x="456" y="836"/>
                      </a:lnTo>
                      <a:lnTo>
                        <a:pt x="457" y="836"/>
                      </a:lnTo>
                      <a:lnTo>
                        <a:pt x="457" y="835"/>
                      </a:lnTo>
                      <a:lnTo>
                        <a:pt x="458" y="836"/>
                      </a:lnTo>
                      <a:lnTo>
                        <a:pt x="459" y="836"/>
                      </a:lnTo>
                      <a:lnTo>
                        <a:pt x="461" y="837"/>
                      </a:lnTo>
                      <a:lnTo>
                        <a:pt x="462" y="837"/>
                      </a:lnTo>
                      <a:lnTo>
                        <a:pt x="463" y="836"/>
                      </a:lnTo>
                      <a:lnTo>
                        <a:pt x="464" y="835"/>
                      </a:lnTo>
                      <a:lnTo>
                        <a:pt x="466" y="835"/>
                      </a:lnTo>
                      <a:lnTo>
                        <a:pt x="467" y="835"/>
                      </a:lnTo>
                      <a:lnTo>
                        <a:pt x="468" y="835"/>
                      </a:lnTo>
                      <a:lnTo>
                        <a:pt x="469" y="835"/>
                      </a:lnTo>
                      <a:lnTo>
                        <a:pt x="471" y="834"/>
                      </a:lnTo>
                      <a:lnTo>
                        <a:pt x="472" y="834"/>
                      </a:lnTo>
                      <a:lnTo>
                        <a:pt x="473" y="835"/>
                      </a:lnTo>
                      <a:lnTo>
                        <a:pt x="473" y="836"/>
                      </a:lnTo>
                      <a:lnTo>
                        <a:pt x="472" y="836"/>
                      </a:lnTo>
                      <a:lnTo>
                        <a:pt x="471" y="836"/>
                      </a:lnTo>
                      <a:lnTo>
                        <a:pt x="470" y="837"/>
                      </a:lnTo>
                      <a:lnTo>
                        <a:pt x="469" y="837"/>
                      </a:lnTo>
                      <a:lnTo>
                        <a:pt x="468" y="837"/>
                      </a:lnTo>
                      <a:lnTo>
                        <a:pt x="468" y="836"/>
                      </a:lnTo>
                      <a:lnTo>
                        <a:pt x="467" y="837"/>
                      </a:lnTo>
                      <a:lnTo>
                        <a:pt x="466" y="837"/>
                      </a:lnTo>
                      <a:lnTo>
                        <a:pt x="466" y="838"/>
                      </a:lnTo>
                      <a:lnTo>
                        <a:pt x="465" y="838"/>
                      </a:lnTo>
                      <a:lnTo>
                        <a:pt x="465" y="839"/>
                      </a:lnTo>
                      <a:lnTo>
                        <a:pt x="463" y="839"/>
                      </a:lnTo>
                      <a:lnTo>
                        <a:pt x="461" y="839"/>
                      </a:lnTo>
                      <a:lnTo>
                        <a:pt x="460" y="839"/>
                      </a:lnTo>
                      <a:lnTo>
                        <a:pt x="458" y="839"/>
                      </a:lnTo>
                      <a:lnTo>
                        <a:pt x="457" y="839"/>
                      </a:lnTo>
                      <a:lnTo>
                        <a:pt x="456" y="839"/>
                      </a:lnTo>
                      <a:lnTo>
                        <a:pt x="456" y="840"/>
                      </a:lnTo>
                      <a:lnTo>
                        <a:pt x="456" y="839"/>
                      </a:lnTo>
                      <a:lnTo>
                        <a:pt x="455" y="839"/>
                      </a:lnTo>
                      <a:lnTo>
                        <a:pt x="455" y="840"/>
                      </a:lnTo>
                      <a:lnTo>
                        <a:pt x="454" y="840"/>
                      </a:lnTo>
                      <a:lnTo>
                        <a:pt x="453" y="840"/>
                      </a:lnTo>
                      <a:lnTo>
                        <a:pt x="452" y="840"/>
                      </a:lnTo>
                      <a:lnTo>
                        <a:pt x="451" y="840"/>
                      </a:lnTo>
                      <a:lnTo>
                        <a:pt x="450" y="840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8" y="841"/>
                      </a:lnTo>
                      <a:lnTo>
                        <a:pt x="447" y="841"/>
                      </a:lnTo>
                      <a:lnTo>
                        <a:pt x="446" y="841"/>
                      </a:lnTo>
                      <a:lnTo>
                        <a:pt x="446" y="840"/>
                      </a:lnTo>
                      <a:lnTo>
                        <a:pt x="446" y="839"/>
                      </a:lnTo>
                      <a:lnTo>
                        <a:pt x="447" y="839"/>
                      </a:lnTo>
                      <a:lnTo>
                        <a:pt x="446" y="839"/>
                      </a:lnTo>
                      <a:lnTo>
                        <a:pt x="446" y="838"/>
                      </a:lnTo>
                      <a:lnTo>
                        <a:pt x="446" y="837"/>
                      </a:lnTo>
                      <a:lnTo>
                        <a:pt x="447" y="837"/>
                      </a:lnTo>
                      <a:lnTo>
                        <a:pt x="446" y="836"/>
                      </a:lnTo>
                      <a:lnTo>
                        <a:pt x="447" y="835"/>
                      </a:lnTo>
                      <a:lnTo>
                        <a:pt x="447" y="834"/>
                      </a:lnTo>
                      <a:lnTo>
                        <a:pt x="447" y="833"/>
                      </a:lnTo>
                      <a:lnTo>
                        <a:pt x="448" y="832"/>
                      </a:lnTo>
                      <a:lnTo>
                        <a:pt x="447" y="832"/>
                      </a:lnTo>
                      <a:lnTo>
                        <a:pt x="447" y="831"/>
                      </a:lnTo>
                      <a:lnTo>
                        <a:pt x="447" y="830"/>
                      </a:lnTo>
                      <a:lnTo>
                        <a:pt x="448" y="830"/>
                      </a:lnTo>
                      <a:lnTo>
                        <a:pt x="447" y="830"/>
                      </a:lnTo>
                      <a:lnTo>
                        <a:pt x="448" y="829"/>
                      </a:lnTo>
                      <a:lnTo>
                        <a:pt x="447" y="829"/>
                      </a:lnTo>
                      <a:lnTo>
                        <a:pt x="447" y="828"/>
                      </a:lnTo>
                      <a:lnTo>
                        <a:pt x="447" y="827"/>
                      </a:lnTo>
                      <a:lnTo>
                        <a:pt x="447" y="826"/>
                      </a:lnTo>
                      <a:lnTo>
                        <a:pt x="446" y="826"/>
                      </a:lnTo>
                      <a:lnTo>
                        <a:pt x="445" y="826"/>
                      </a:lnTo>
                      <a:lnTo>
                        <a:pt x="444" y="826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3" y="824"/>
                      </a:lnTo>
                      <a:lnTo>
                        <a:pt x="443" y="823"/>
                      </a:lnTo>
                      <a:lnTo>
                        <a:pt x="437" y="834"/>
                      </a:lnTo>
                      <a:lnTo>
                        <a:pt x="436" y="836"/>
                      </a:lnTo>
                      <a:lnTo>
                        <a:pt x="424" y="835"/>
                      </a:lnTo>
                      <a:lnTo>
                        <a:pt x="422" y="834"/>
                      </a:lnTo>
                      <a:lnTo>
                        <a:pt x="401" y="839"/>
                      </a:lnTo>
                      <a:lnTo>
                        <a:pt x="400" y="839"/>
                      </a:lnTo>
                      <a:lnTo>
                        <a:pt x="400" y="840"/>
                      </a:lnTo>
                      <a:lnTo>
                        <a:pt x="399" y="840"/>
                      </a:lnTo>
                      <a:lnTo>
                        <a:pt x="399" y="841"/>
                      </a:lnTo>
                      <a:lnTo>
                        <a:pt x="398" y="842"/>
                      </a:lnTo>
                      <a:lnTo>
                        <a:pt x="397" y="842"/>
                      </a:lnTo>
                      <a:lnTo>
                        <a:pt x="397" y="843"/>
                      </a:lnTo>
                      <a:lnTo>
                        <a:pt x="397" y="844"/>
                      </a:lnTo>
                      <a:lnTo>
                        <a:pt x="396" y="844"/>
                      </a:lnTo>
                      <a:lnTo>
                        <a:pt x="396" y="845"/>
                      </a:lnTo>
                      <a:lnTo>
                        <a:pt x="394" y="845"/>
                      </a:lnTo>
                      <a:lnTo>
                        <a:pt x="394" y="844"/>
                      </a:lnTo>
                      <a:lnTo>
                        <a:pt x="394" y="845"/>
                      </a:lnTo>
                      <a:lnTo>
                        <a:pt x="393" y="844"/>
                      </a:lnTo>
                      <a:lnTo>
                        <a:pt x="394" y="843"/>
                      </a:lnTo>
                      <a:lnTo>
                        <a:pt x="393" y="843"/>
                      </a:lnTo>
                      <a:lnTo>
                        <a:pt x="392" y="843"/>
                      </a:lnTo>
                      <a:lnTo>
                        <a:pt x="392" y="844"/>
                      </a:lnTo>
                      <a:lnTo>
                        <a:pt x="391" y="844"/>
                      </a:lnTo>
                      <a:lnTo>
                        <a:pt x="391" y="845"/>
                      </a:lnTo>
                      <a:lnTo>
                        <a:pt x="390" y="845"/>
                      </a:lnTo>
                      <a:lnTo>
                        <a:pt x="390" y="846"/>
                      </a:lnTo>
                      <a:lnTo>
                        <a:pt x="389" y="846"/>
                      </a:lnTo>
                      <a:lnTo>
                        <a:pt x="388" y="847"/>
                      </a:lnTo>
                      <a:lnTo>
                        <a:pt x="388" y="848"/>
                      </a:lnTo>
                      <a:lnTo>
                        <a:pt x="387" y="848"/>
                      </a:lnTo>
                      <a:lnTo>
                        <a:pt x="386" y="848"/>
                      </a:lnTo>
                      <a:lnTo>
                        <a:pt x="386" y="849"/>
                      </a:lnTo>
                      <a:lnTo>
                        <a:pt x="385" y="849"/>
                      </a:lnTo>
                      <a:lnTo>
                        <a:pt x="384" y="849"/>
                      </a:lnTo>
                      <a:lnTo>
                        <a:pt x="384" y="850"/>
                      </a:lnTo>
                      <a:lnTo>
                        <a:pt x="383" y="850"/>
                      </a:lnTo>
                      <a:lnTo>
                        <a:pt x="383" y="851"/>
                      </a:lnTo>
                      <a:lnTo>
                        <a:pt x="382" y="851"/>
                      </a:lnTo>
                      <a:lnTo>
                        <a:pt x="382" y="850"/>
                      </a:lnTo>
                      <a:lnTo>
                        <a:pt x="381" y="850"/>
                      </a:lnTo>
                      <a:lnTo>
                        <a:pt x="380" y="850"/>
                      </a:lnTo>
                      <a:lnTo>
                        <a:pt x="380" y="851"/>
                      </a:lnTo>
                      <a:lnTo>
                        <a:pt x="380" y="852"/>
                      </a:lnTo>
                      <a:lnTo>
                        <a:pt x="379" y="852"/>
                      </a:lnTo>
                      <a:lnTo>
                        <a:pt x="378" y="852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6" y="853"/>
                      </a:lnTo>
                      <a:lnTo>
                        <a:pt x="376" y="852"/>
                      </a:lnTo>
                      <a:lnTo>
                        <a:pt x="376" y="853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4" y="854"/>
                      </a:lnTo>
                      <a:lnTo>
                        <a:pt x="373" y="853"/>
                      </a:lnTo>
                      <a:lnTo>
                        <a:pt x="373" y="854"/>
                      </a:lnTo>
                      <a:lnTo>
                        <a:pt x="372" y="854"/>
                      </a:lnTo>
                      <a:lnTo>
                        <a:pt x="372" y="855"/>
                      </a:lnTo>
                      <a:lnTo>
                        <a:pt x="372" y="856"/>
                      </a:lnTo>
                      <a:lnTo>
                        <a:pt x="371" y="856"/>
                      </a:lnTo>
                      <a:lnTo>
                        <a:pt x="371" y="855"/>
                      </a:lnTo>
                      <a:lnTo>
                        <a:pt x="370" y="855"/>
                      </a:lnTo>
                      <a:lnTo>
                        <a:pt x="369" y="856"/>
                      </a:lnTo>
                      <a:lnTo>
                        <a:pt x="369" y="855"/>
                      </a:lnTo>
                      <a:lnTo>
                        <a:pt x="368" y="855"/>
                      </a:lnTo>
                      <a:lnTo>
                        <a:pt x="367" y="855"/>
                      </a:lnTo>
                      <a:lnTo>
                        <a:pt x="366" y="856"/>
                      </a:lnTo>
                      <a:lnTo>
                        <a:pt x="366" y="857"/>
                      </a:lnTo>
                      <a:lnTo>
                        <a:pt x="366" y="858"/>
                      </a:lnTo>
                      <a:lnTo>
                        <a:pt x="365" y="858"/>
                      </a:lnTo>
                      <a:lnTo>
                        <a:pt x="364" y="858"/>
                      </a:lnTo>
                      <a:lnTo>
                        <a:pt x="363" y="858"/>
                      </a:lnTo>
                      <a:lnTo>
                        <a:pt x="362" y="858"/>
                      </a:lnTo>
                      <a:lnTo>
                        <a:pt x="361" y="858"/>
                      </a:lnTo>
                      <a:lnTo>
                        <a:pt x="361" y="857"/>
                      </a:lnTo>
                      <a:lnTo>
                        <a:pt x="362" y="857"/>
                      </a:lnTo>
                      <a:lnTo>
                        <a:pt x="362" y="856"/>
                      </a:lnTo>
                      <a:lnTo>
                        <a:pt x="361" y="856"/>
                      </a:lnTo>
                      <a:lnTo>
                        <a:pt x="360" y="856"/>
                      </a:lnTo>
                      <a:lnTo>
                        <a:pt x="358" y="856"/>
                      </a:lnTo>
                      <a:lnTo>
                        <a:pt x="357" y="856"/>
                      </a:lnTo>
                      <a:lnTo>
                        <a:pt x="356" y="857"/>
                      </a:lnTo>
                      <a:lnTo>
                        <a:pt x="355" y="857"/>
                      </a:lnTo>
                      <a:lnTo>
                        <a:pt x="355" y="858"/>
                      </a:lnTo>
                      <a:lnTo>
                        <a:pt x="354" y="858"/>
                      </a:lnTo>
                      <a:lnTo>
                        <a:pt x="354" y="859"/>
                      </a:lnTo>
                      <a:lnTo>
                        <a:pt x="354" y="860"/>
                      </a:lnTo>
                      <a:lnTo>
                        <a:pt x="353" y="860"/>
                      </a:lnTo>
                      <a:lnTo>
                        <a:pt x="352" y="861"/>
                      </a:lnTo>
                      <a:lnTo>
                        <a:pt x="352" y="862"/>
                      </a:lnTo>
                      <a:lnTo>
                        <a:pt x="351" y="862"/>
                      </a:lnTo>
                      <a:lnTo>
                        <a:pt x="351" y="863"/>
                      </a:lnTo>
                      <a:lnTo>
                        <a:pt x="350" y="863"/>
                      </a:lnTo>
                      <a:lnTo>
                        <a:pt x="350" y="862"/>
                      </a:lnTo>
                      <a:lnTo>
                        <a:pt x="349" y="861"/>
                      </a:lnTo>
                      <a:lnTo>
                        <a:pt x="349" y="862"/>
                      </a:lnTo>
                      <a:lnTo>
                        <a:pt x="349" y="861"/>
                      </a:lnTo>
                      <a:lnTo>
                        <a:pt x="348" y="862"/>
                      </a:lnTo>
                      <a:lnTo>
                        <a:pt x="347" y="862"/>
                      </a:lnTo>
                      <a:lnTo>
                        <a:pt x="346" y="862"/>
                      </a:lnTo>
                      <a:lnTo>
                        <a:pt x="345" y="861"/>
                      </a:lnTo>
                      <a:lnTo>
                        <a:pt x="344" y="861"/>
                      </a:lnTo>
                      <a:lnTo>
                        <a:pt x="343" y="861"/>
                      </a:lnTo>
                      <a:lnTo>
                        <a:pt x="342" y="859"/>
                      </a:lnTo>
                      <a:lnTo>
                        <a:pt x="341" y="859"/>
                      </a:lnTo>
                      <a:lnTo>
                        <a:pt x="340" y="860"/>
                      </a:lnTo>
                      <a:lnTo>
                        <a:pt x="339" y="861"/>
                      </a:lnTo>
                      <a:lnTo>
                        <a:pt x="339" y="862"/>
                      </a:lnTo>
                      <a:lnTo>
                        <a:pt x="337" y="863"/>
                      </a:lnTo>
                      <a:lnTo>
                        <a:pt x="336" y="863"/>
                      </a:lnTo>
                      <a:lnTo>
                        <a:pt x="336" y="864"/>
                      </a:lnTo>
                      <a:lnTo>
                        <a:pt x="336" y="865"/>
                      </a:lnTo>
                      <a:lnTo>
                        <a:pt x="335" y="865"/>
                      </a:lnTo>
                      <a:lnTo>
                        <a:pt x="335" y="864"/>
                      </a:lnTo>
                      <a:lnTo>
                        <a:pt x="335" y="863"/>
                      </a:lnTo>
                      <a:lnTo>
                        <a:pt x="335" y="862"/>
                      </a:lnTo>
                      <a:lnTo>
                        <a:pt x="333" y="861"/>
                      </a:lnTo>
                      <a:lnTo>
                        <a:pt x="333" y="860"/>
                      </a:lnTo>
                      <a:lnTo>
                        <a:pt x="334" y="859"/>
                      </a:lnTo>
                      <a:lnTo>
                        <a:pt x="335" y="859"/>
                      </a:lnTo>
                      <a:lnTo>
                        <a:pt x="335" y="858"/>
                      </a:lnTo>
                      <a:lnTo>
                        <a:pt x="334" y="857"/>
                      </a:lnTo>
                      <a:lnTo>
                        <a:pt x="332" y="858"/>
                      </a:lnTo>
                      <a:lnTo>
                        <a:pt x="331" y="858"/>
                      </a:lnTo>
                      <a:lnTo>
                        <a:pt x="330" y="857"/>
                      </a:lnTo>
                      <a:lnTo>
                        <a:pt x="330" y="856"/>
                      </a:lnTo>
                      <a:lnTo>
                        <a:pt x="330" y="855"/>
                      </a:lnTo>
                      <a:lnTo>
                        <a:pt x="331" y="854"/>
                      </a:lnTo>
                      <a:lnTo>
                        <a:pt x="331" y="853"/>
                      </a:lnTo>
                      <a:lnTo>
                        <a:pt x="330" y="853"/>
                      </a:lnTo>
                      <a:lnTo>
                        <a:pt x="329" y="853"/>
                      </a:lnTo>
                      <a:lnTo>
                        <a:pt x="329" y="854"/>
                      </a:lnTo>
                      <a:lnTo>
                        <a:pt x="328" y="854"/>
                      </a:lnTo>
                      <a:lnTo>
                        <a:pt x="327" y="854"/>
                      </a:lnTo>
                      <a:lnTo>
                        <a:pt x="327" y="853"/>
                      </a:lnTo>
                      <a:lnTo>
                        <a:pt x="326" y="853"/>
                      </a:lnTo>
                      <a:lnTo>
                        <a:pt x="325" y="853"/>
                      </a:lnTo>
                      <a:lnTo>
                        <a:pt x="324" y="854"/>
                      </a:lnTo>
                      <a:lnTo>
                        <a:pt x="322" y="853"/>
                      </a:lnTo>
                      <a:lnTo>
                        <a:pt x="322" y="852"/>
                      </a:lnTo>
                      <a:lnTo>
                        <a:pt x="322" y="850"/>
                      </a:lnTo>
                      <a:lnTo>
                        <a:pt x="322" y="849"/>
                      </a:lnTo>
                      <a:lnTo>
                        <a:pt x="322" y="848"/>
                      </a:lnTo>
                      <a:lnTo>
                        <a:pt x="323" y="847"/>
                      </a:lnTo>
                      <a:lnTo>
                        <a:pt x="323" y="846"/>
                      </a:lnTo>
                      <a:lnTo>
                        <a:pt x="322" y="846"/>
                      </a:lnTo>
                      <a:lnTo>
                        <a:pt x="322" y="845"/>
                      </a:lnTo>
                      <a:lnTo>
                        <a:pt x="321" y="845"/>
                      </a:lnTo>
                      <a:lnTo>
                        <a:pt x="320" y="845"/>
                      </a:lnTo>
                      <a:lnTo>
                        <a:pt x="319" y="844"/>
                      </a:lnTo>
                      <a:lnTo>
                        <a:pt x="318" y="844"/>
                      </a:lnTo>
                      <a:lnTo>
                        <a:pt x="317" y="844"/>
                      </a:lnTo>
                      <a:lnTo>
                        <a:pt x="316" y="844"/>
                      </a:lnTo>
                      <a:lnTo>
                        <a:pt x="315" y="843"/>
                      </a:lnTo>
                      <a:lnTo>
                        <a:pt x="315" y="844"/>
                      </a:lnTo>
                      <a:lnTo>
                        <a:pt x="315" y="845"/>
                      </a:lnTo>
                      <a:lnTo>
                        <a:pt x="314" y="845"/>
                      </a:lnTo>
                      <a:lnTo>
                        <a:pt x="314" y="846"/>
                      </a:lnTo>
                      <a:lnTo>
                        <a:pt x="313" y="847"/>
                      </a:lnTo>
                      <a:lnTo>
                        <a:pt x="314" y="847"/>
                      </a:lnTo>
                      <a:lnTo>
                        <a:pt x="314" y="848"/>
                      </a:lnTo>
                      <a:lnTo>
                        <a:pt x="313" y="848"/>
                      </a:lnTo>
                      <a:lnTo>
                        <a:pt x="313" y="849"/>
                      </a:lnTo>
                      <a:lnTo>
                        <a:pt x="312" y="849"/>
                      </a:lnTo>
                      <a:lnTo>
                        <a:pt x="311" y="850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3" y="851"/>
                      </a:lnTo>
                      <a:lnTo>
                        <a:pt x="313" y="852"/>
                      </a:lnTo>
                      <a:lnTo>
                        <a:pt x="312" y="852"/>
                      </a:lnTo>
                      <a:lnTo>
                        <a:pt x="312" y="853"/>
                      </a:lnTo>
                      <a:lnTo>
                        <a:pt x="312" y="854"/>
                      </a:lnTo>
                      <a:lnTo>
                        <a:pt x="312" y="855"/>
                      </a:lnTo>
                      <a:lnTo>
                        <a:pt x="311" y="854"/>
                      </a:lnTo>
                      <a:lnTo>
                        <a:pt x="311" y="855"/>
                      </a:lnTo>
                      <a:lnTo>
                        <a:pt x="312" y="855"/>
                      </a:lnTo>
                      <a:lnTo>
                        <a:pt x="311" y="855"/>
                      </a:lnTo>
                      <a:lnTo>
                        <a:pt x="311" y="856"/>
                      </a:lnTo>
                      <a:lnTo>
                        <a:pt x="312" y="856"/>
                      </a:lnTo>
                      <a:lnTo>
                        <a:pt x="313" y="856"/>
                      </a:lnTo>
                      <a:lnTo>
                        <a:pt x="312" y="856"/>
                      </a:lnTo>
                      <a:lnTo>
                        <a:pt x="313" y="857"/>
                      </a:lnTo>
                      <a:lnTo>
                        <a:pt x="312" y="857"/>
                      </a:lnTo>
                      <a:lnTo>
                        <a:pt x="313" y="858"/>
                      </a:lnTo>
                      <a:lnTo>
                        <a:pt x="313" y="859"/>
                      </a:lnTo>
                      <a:lnTo>
                        <a:pt x="314" y="861"/>
                      </a:lnTo>
                      <a:lnTo>
                        <a:pt x="313" y="861"/>
                      </a:lnTo>
                      <a:lnTo>
                        <a:pt x="313" y="862"/>
                      </a:lnTo>
                      <a:lnTo>
                        <a:pt x="312" y="862"/>
                      </a:lnTo>
                      <a:lnTo>
                        <a:pt x="312" y="863"/>
                      </a:lnTo>
                      <a:lnTo>
                        <a:pt x="312" y="864"/>
                      </a:lnTo>
                      <a:lnTo>
                        <a:pt x="311" y="864"/>
                      </a:lnTo>
                      <a:lnTo>
                        <a:pt x="311" y="865"/>
                      </a:lnTo>
                      <a:lnTo>
                        <a:pt x="312" y="865"/>
                      </a:lnTo>
                      <a:lnTo>
                        <a:pt x="312" y="866"/>
                      </a:lnTo>
                      <a:lnTo>
                        <a:pt x="312" y="867"/>
                      </a:lnTo>
                      <a:lnTo>
                        <a:pt x="312" y="868"/>
                      </a:lnTo>
                      <a:lnTo>
                        <a:pt x="312" y="869"/>
                      </a:lnTo>
                      <a:lnTo>
                        <a:pt x="312" y="870"/>
                      </a:lnTo>
                      <a:lnTo>
                        <a:pt x="313" y="870"/>
                      </a:lnTo>
                      <a:lnTo>
                        <a:pt x="313" y="871"/>
                      </a:lnTo>
                      <a:lnTo>
                        <a:pt x="314" y="871"/>
                      </a:lnTo>
                      <a:lnTo>
                        <a:pt x="315" y="872"/>
                      </a:lnTo>
                      <a:lnTo>
                        <a:pt x="315" y="873"/>
                      </a:lnTo>
                      <a:lnTo>
                        <a:pt x="314" y="873"/>
                      </a:lnTo>
                      <a:lnTo>
                        <a:pt x="314" y="874"/>
                      </a:lnTo>
                      <a:lnTo>
                        <a:pt x="313" y="874"/>
                      </a:lnTo>
                      <a:lnTo>
                        <a:pt x="313" y="875"/>
                      </a:lnTo>
                      <a:lnTo>
                        <a:pt x="313" y="876"/>
                      </a:lnTo>
                      <a:lnTo>
                        <a:pt x="312" y="876"/>
                      </a:lnTo>
                      <a:lnTo>
                        <a:pt x="311" y="876"/>
                      </a:lnTo>
                      <a:lnTo>
                        <a:pt x="311" y="877"/>
                      </a:lnTo>
                      <a:lnTo>
                        <a:pt x="311" y="878"/>
                      </a:lnTo>
                      <a:lnTo>
                        <a:pt x="310" y="878"/>
                      </a:lnTo>
                      <a:lnTo>
                        <a:pt x="310" y="879"/>
                      </a:lnTo>
                      <a:lnTo>
                        <a:pt x="309" y="879"/>
                      </a:lnTo>
                      <a:lnTo>
                        <a:pt x="309" y="880"/>
                      </a:lnTo>
                      <a:lnTo>
                        <a:pt x="309" y="882"/>
                      </a:lnTo>
                      <a:lnTo>
                        <a:pt x="297" y="867"/>
                      </a:lnTo>
                      <a:lnTo>
                        <a:pt x="297" y="866"/>
                      </a:lnTo>
                      <a:lnTo>
                        <a:pt x="296" y="866"/>
                      </a:lnTo>
                      <a:lnTo>
                        <a:pt x="296" y="865"/>
                      </a:lnTo>
                      <a:lnTo>
                        <a:pt x="295" y="865"/>
                      </a:lnTo>
                      <a:lnTo>
                        <a:pt x="295" y="864"/>
                      </a:lnTo>
                      <a:lnTo>
                        <a:pt x="294" y="864"/>
                      </a:lnTo>
                      <a:lnTo>
                        <a:pt x="292" y="865"/>
                      </a:lnTo>
                      <a:lnTo>
                        <a:pt x="292" y="864"/>
                      </a:lnTo>
                      <a:lnTo>
                        <a:pt x="291" y="864"/>
                      </a:lnTo>
                      <a:lnTo>
                        <a:pt x="290" y="864"/>
                      </a:lnTo>
                      <a:lnTo>
                        <a:pt x="290" y="865"/>
                      </a:lnTo>
                      <a:lnTo>
                        <a:pt x="289" y="865"/>
                      </a:lnTo>
                      <a:lnTo>
                        <a:pt x="288" y="865"/>
                      </a:lnTo>
                      <a:lnTo>
                        <a:pt x="288" y="864"/>
                      </a:lnTo>
                      <a:lnTo>
                        <a:pt x="287" y="864"/>
                      </a:lnTo>
                      <a:lnTo>
                        <a:pt x="287" y="863"/>
                      </a:lnTo>
                      <a:lnTo>
                        <a:pt x="287" y="864"/>
                      </a:lnTo>
                      <a:lnTo>
                        <a:pt x="286" y="864"/>
                      </a:lnTo>
                      <a:lnTo>
                        <a:pt x="286" y="863"/>
                      </a:lnTo>
                      <a:lnTo>
                        <a:pt x="286" y="862"/>
                      </a:lnTo>
                      <a:lnTo>
                        <a:pt x="285" y="862"/>
                      </a:lnTo>
                      <a:lnTo>
                        <a:pt x="284" y="862"/>
                      </a:lnTo>
                      <a:lnTo>
                        <a:pt x="284" y="861"/>
                      </a:lnTo>
                      <a:lnTo>
                        <a:pt x="284" y="862"/>
                      </a:lnTo>
                      <a:lnTo>
                        <a:pt x="283" y="861"/>
                      </a:lnTo>
                      <a:lnTo>
                        <a:pt x="283" y="862"/>
                      </a:lnTo>
                      <a:lnTo>
                        <a:pt x="282" y="862"/>
                      </a:lnTo>
                      <a:lnTo>
                        <a:pt x="282" y="863"/>
                      </a:lnTo>
                      <a:lnTo>
                        <a:pt x="281" y="863"/>
                      </a:lnTo>
                      <a:lnTo>
                        <a:pt x="280" y="863"/>
                      </a:lnTo>
                      <a:lnTo>
                        <a:pt x="280" y="864"/>
                      </a:lnTo>
                      <a:lnTo>
                        <a:pt x="280" y="863"/>
                      </a:lnTo>
                      <a:lnTo>
                        <a:pt x="279" y="863"/>
                      </a:lnTo>
                      <a:lnTo>
                        <a:pt x="279" y="862"/>
                      </a:lnTo>
                      <a:lnTo>
                        <a:pt x="279" y="861"/>
                      </a:lnTo>
                      <a:lnTo>
                        <a:pt x="278" y="860"/>
                      </a:lnTo>
                      <a:lnTo>
                        <a:pt x="278" y="859"/>
                      </a:lnTo>
                      <a:lnTo>
                        <a:pt x="277" y="859"/>
                      </a:lnTo>
                      <a:lnTo>
                        <a:pt x="275" y="859"/>
                      </a:lnTo>
                      <a:lnTo>
                        <a:pt x="274" y="859"/>
                      </a:lnTo>
                      <a:lnTo>
                        <a:pt x="273" y="859"/>
                      </a:lnTo>
                      <a:lnTo>
                        <a:pt x="273" y="858"/>
                      </a:lnTo>
                      <a:lnTo>
                        <a:pt x="274" y="858"/>
                      </a:lnTo>
                      <a:lnTo>
                        <a:pt x="273" y="858"/>
                      </a:lnTo>
                      <a:lnTo>
                        <a:pt x="273" y="857"/>
                      </a:lnTo>
                      <a:lnTo>
                        <a:pt x="271" y="857"/>
                      </a:lnTo>
                      <a:lnTo>
                        <a:pt x="271" y="856"/>
                      </a:lnTo>
                      <a:lnTo>
                        <a:pt x="271" y="855"/>
                      </a:lnTo>
                      <a:lnTo>
                        <a:pt x="270" y="855"/>
                      </a:lnTo>
                      <a:lnTo>
                        <a:pt x="269" y="855"/>
                      </a:lnTo>
                      <a:lnTo>
                        <a:pt x="269" y="856"/>
                      </a:lnTo>
                      <a:lnTo>
                        <a:pt x="269" y="857"/>
                      </a:lnTo>
                      <a:lnTo>
                        <a:pt x="269" y="858"/>
                      </a:lnTo>
                      <a:lnTo>
                        <a:pt x="269" y="859"/>
                      </a:lnTo>
                      <a:lnTo>
                        <a:pt x="269" y="858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60"/>
                      </a:lnTo>
                      <a:lnTo>
                        <a:pt x="267" y="860"/>
                      </a:lnTo>
                      <a:lnTo>
                        <a:pt x="266" y="860"/>
                      </a:lnTo>
                      <a:lnTo>
                        <a:pt x="265" y="860"/>
                      </a:lnTo>
                      <a:lnTo>
                        <a:pt x="264" y="860"/>
                      </a:lnTo>
                      <a:lnTo>
                        <a:pt x="264" y="861"/>
                      </a:lnTo>
                      <a:lnTo>
                        <a:pt x="262" y="861"/>
                      </a:lnTo>
                      <a:lnTo>
                        <a:pt x="262" y="862"/>
                      </a:lnTo>
                      <a:lnTo>
                        <a:pt x="261" y="861"/>
                      </a:lnTo>
                      <a:lnTo>
                        <a:pt x="261" y="862"/>
                      </a:lnTo>
                      <a:lnTo>
                        <a:pt x="260" y="861"/>
                      </a:lnTo>
                      <a:lnTo>
                        <a:pt x="260" y="862"/>
                      </a:lnTo>
                      <a:lnTo>
                        <a:pt x="260" y="861"/>
                      </a:lnTo>
                      <a:lnTo>
                        <a:pt x="259" y="861"/>
                      </a:lnTo>
                      <a:lnTo>
                        <a:pt x="259" y="860"/>
                      </a:lnTo>
                      <a:lnTo>
                        <a:pt x="260" y="860"/>
                      </a:lnTo>
                      <a:lnTo>
                        <a:pt x="260" y="859"/>
                      </a:lnTo>
                      <a:lnTo>
                        <a:pt x="261" y="859"/>
                      </a:lnTo>
                      <a:lnTo>
                        <a:pt x="260" y="857"/>
                      </a:lnTo>
                      <a:lnTo>
                        <a:pt x="261" y="856"/>
                      </a:lnTo>
                      <a:lnTo>
                        <a:pt x="260" y="855"/>
                      </a:lnTo>
                      <a:lnTo>
                        <a:pt x="259" y="855"/>
                      </a:lnTo>
                      <a:lnTo>
                        <a:pt x="259" y="854"/>
                      </a:lnTo>
                      <a:lnTo>
                        <a:pt x="260" y="854"/>
                      </a:lnTo>
                      <a:lnTo>
                        <a:pt x="261" y="852"/>
                      </a:lnTo>
                      <a:lnTo>
                        <a:pt x="260" y="851"/>
                      </a:lnTo>
                      <a:lnTo>
                        <a:pt x="260" y="850"/>
                      </a:lnTo>
                      <a:lnTo>
                        <a:pt x="260" y="849"/>
                      </a:lnTo>
                      <a:lnTo>
                        <a:pt x="260" y="848"/>
                      </a:lnTo>
                      <a:lnTo>
                        <a:pt x="261" y="848"/>
                      </a:lnTo>
                      <a:lnTo>
                        <a:pt x="261" y="847"/>
                      </a:lnTo>
                      <a:lnTo>
                        <a:pt x="261" y="846"/>
                      </a:lnTo>
                      <a:lnTo>
                        <a:pt x="262" y="846"/>
                      </a:lnTo>
                      <a:lnTo>
                        <a:pt x="262" y="845"/>
                      </a:lnTo>
                      <a:lnTo>
                        <a:pt x="261" y="846"/>
                      </a:lnTo>
                      <a:lnTo>
                        <a:pt x="260" y="845"/>
                      </a:lnTo>
                      <a:lnTo>
                        <a:pt x="260" y="846"/>
                      </a:lnTo>
                      <a:lnTo>
                        <a:pt x="259" y="845"/>
                      </a:lnTo>
                      <a:lnTo>
                        <a:pt x="260" y="845"/>
                      </a:lnTo>
                      <a:lnTo>
                        <a:pt x="259" y="845"/>
                      </a:lnTo>
                      <a:lnTo>
                        <a:pt x="258" y="845"/>
                      </a:lnTo>
                      <a:lnTo>
                        <a:pt x="258" y="846"/>
                      </a:lnTo>
                      <a:lnTo>
                        <a:pt x="257" y="846"/>
                      </a:lnTo>
                      <a:lnTo>
                        <a:pt x="257" y="847"/>
                      </a:lnTo>
                      <a:lnTo>
                        <a:pt x="256" y="847"/>
                      </a:lnTo>
                      <a:lnTo>
                        <a:pt x="255" y="847"/>
                      </a:lnTo>
                      <a:lnTo>
                        <a:pt x="254" y="847"/>
                      </a:lnTo>
                      <a:lnTo>
                        <a:pt x="254" y="846"/>
                      </a:lnTo>
                      <a:lnTo>
                        <a:pt x="253" y="846"/>
                      </a:lnTo>
                      <a:lnTo>
                        <a:pt x="253" y="847"/>
                      </a:lnTo>
                      <a:lnTo>
                        <a:pt x="252" y="848"/>
                      </a:lnTo>
                      <a:lnTo>
                        <a:pt x="252" y="849"/>
                      </a:lnTo>
                      <a:lnTo>
                        <a:pt x="251" y="849"/>
                      </a:lnTo>
                      <a:lnTo>
                        <a:pt x="250" y="849"/>
                      </a:lnTo>
                      <a:lnTo>
                        <a:pt x="250" y="850"/>
                      </a:lnTo>
                      <a:lnTo>
                        <a:pt x="249" y="850"/>
                      </a:lnTo>
                      <a:lnTo>
                        <a:pt x="248" y="850"/>
                      </a:lnTo>
                      <a:lnTo>
                        <a:pt x="249" y="850"/>
                      </a:lnTo>
                      <a:lnTo>
                        <a:pt x="249" y="849"/>
                      </a:lnTo>
                      <a:lnTo>
                        <a:pt x="248" y="849"/>
                      </a:lnTo>
                      <a:lnTo>
                        <a:pt x="248" y="850"/>
                      </a:lnTo>
                      <a:lnTo>
                        <a:pt x="247" y="850"/>
                      </a:lnTo>
                      <a:lnTo>
                        <a:pt x="247" y="851"/>
                      </a:lnTo>
                      <a:lnTo>
                        <a:pt x="245" y="852"/>
                      </a:lnTo>
                      <a:lnTo>
                        <a:pt x="245" y="853"/>
                      </a:lnTo>
                      <a:lnTo>
                        <a:pt x="244" y="853"/>
                      </a:lnTo>
                      <a:lnTo>
                        <a:pt x="244" y="852"/>
                      </a:lnTo>
                      <a:lnTo>
                        <a:pt x="243" y="852"/>
                      </a:lnTo>
                      <a:lnTo>
                        <a:pt x="242" y="852"/>
                      </a:lnTo>
                      <a:lnTo>
                        <a:pt x="242" y="853"/>
                      </a:lnTo>
                      <a:lnTo>
                        <a:pt x="241" y="853"/>
                      </a:lnTo>
                      <a:lnTo>
                        <a:pt x="242" y="853"/>
                      </a:lnTo>
                      <a:lnTo>
                        <a:pt x="242" y="854"/>
                      </a:lnTo>
                      <a:lnTo>
                        <a:pt x="241" y="854"/>
                      </a:lnTo>
                      <a:lnTo>
                        <a:pt x="241" y="853"/>
                      </a:lnTo>
                      <a:lnTo>
                        <a:pt x="240" y="853"/>
                      </a:lnTo>
                      <a:lnTo>
                        <a:pt x="240" y="854"/>
                      </a:lnTo>
                      <a:lnTo>
                        <a:pt x="240" y="853"/>
                      </a:lnTo>
                      <a:lnTo>
                        <a:pt x="239" y="854"/>
                      </a:lnTo>
                      <a:lnTo>
                        <a:pt x="238" y="854"/>
                      </a:lnTo>
                      <a:lnTo>
                        <a:pt x="238" y="855"/>
                      </a:lnTo>
                      <a:lnTo>
                        <a:pt x="237" y="855"/>
                      </a:lnTo>
                      <a:lnTo>
                        <a:pt x="237" y="856"/>
                      </a:lnTo>
                      <a:lnTo>
                        <a:pt x="237" y="855"/>
                      </a:lnTo>
                      <a:lnTo>
                        <a:pt x="236" y="855"/>
                      </a:lnTo>
                      <a:lnTo>
                        <a:pt x="236" y="856"/>
                      </a:lnTo>
                      <a:lnTo>
                        <a:pt x="235" y="856"/>
                      </a:lnTo>
                      <a:lnTo>
                        <a:pt x="234" y="856"/>
                      </a:lnTo>
                      <a:lnTo>
                        <a:pt x="233" y="856"/>
                      </a:lnTo>
                      <a:lnTo>
                        <a:pt x="232" y="856"/>
                      </a:lnTo>
                      <a:lnTo>
                        <a:pt x="232" y="857"/>
                      </a:lnTo>
                      <a:lnTo>
                        <a:pt x="231" y="857"/>
                      </a:lnTo>
                      <a:lnTo>
                        <a:pt x="232" y="858"/>
                      </a:lnTo>
                      <a:lnTo>
                        <a:pt x="231" y="858"/>
                      </a:lnTo>
                      <a:lnTo>
                        <a:pt x="230" y="857"/>
                      </a:lnTo>
                      <a:lnTo>
                        <a:pt x="229" y="857"/>
                      </a:lnTo>
                      <a:lnTo>
                        <a:pt x="229" y="856"/>
                      </a:lnTo>
                      <a:lnTo>
                        <a:pt x="229" y="855"/>
                      </a:lnTo>
                      <a:lnTo>
                        <a:pt x="230" y="855"/>
                      </a:lnTo>
                      <a:lnTo>
                        <a:pt x="229" y="854"/>
                      </a:lnTo>
                      <a:lnTo>
                        <a:pt x="230" y="853"/>
                      </a:lnTo>
                      <a:lnTo>
                        <a:pt x="229" y="853"/>
                      </a:lnTo>
                      <a:lnTo>
                        <a:pt x="228" y="853"/>
                      </a:lnTo>
                      <a:lnTo>
                        <a:pt x="229" y="852"/>
                      </a:lnTo>
                      <a:lnTo>
                        <a:pt x="228" y="852"/>
                      </a:lnTo>
                      <a:lnTo>
                        <a:pt x="228" y="851"/>
                      </a:lnTo>
                      <a:lnTo>
                        <a:pt x="228" y="850"/>
                      </a:lnTo>
                      <a:lnTo>
                        <a:pt x="228" y="849"/>
                      </a:lnTo>
                      <a:lnTo>
                        <a:pt x="228" y="848"/>
                      </a:lnTo>
                      <a:lnTo>
                        <a:pt x="228" y="847"/>
                      </a:lnTo>
                      <a:lnTo>
                        <a:pt x="228" y="846"/>
                      </a:lnTo>
                      <a:lnTo>
                        <a:pt x="228" y="845"/>
                      </a:lnTo>
                      <a:lnTo>
                        <a:pt x="229" y="845"/>
                      </a:lnTo>
                      <a:lnTo>
                        <a:pt x="228" y="845"/>
                      </a:lnTo>
                      <a:lnTo>
                        <a:pt x="228" y="844"/>
                      </a:lnTo>
                      <a:lnTo>
                        <a:pt x="229" y="844"/>
                      </a:lnTo>
                      <a:lnTo>
                        <a:pt x="229" y="843"/>
                      </a:lnTo>
                      <a:lnTo>
                        <a:pt x="229" y="841"/>
                      </a:lnTo>
                      <a:lnTo>
                        <a:pt x="228" y="841"/>
                      </a:lnTo>
                      <a:lnTo>
                        <a:pt x="228" y="842"/>
                      </a:lnTo>
                      <a:lnTo>
                        <a:pt x="227" y="842"/>
                      </a:lnTo>
                      <a:lnTo>
                        <a:pt x="226" y="841"/>
                      </a:lnTo>
                      <a:lnTo>
                        <a:pt x="225" y="841"/>
                      </a:lnTo>
                      <a:lnTo>
                        <a:pt x="225" y="840"/>
                      </a:lnTo>
                      <a:lnTo>
                        <a:pt x="225" y="841"/>
                      </a:lnTo>
                      <a:lnTo>
                        <a:pt x="224" y="841"/>
                      </a:lnTo>
                      <a:lnTo>
                        <a:pt x="223" y="842"/>
                      </a:lnTo>
                      <a:lnTo>
                        <a:pt x="224" y="842"/>
                      </a:lnTo>
                      <a:lnTo>
                        <a:pt x="223" y="842"/>
                      </a:lnTo>
                      <a:lnTo>
                        <a:pt x="223" y="843"/>
                      </a:lnTo>
                      <a:lnTo>
                        <a:pt x="223" y="844"/>
                      </a:lnTo>
                      <a:lnTo>
                        <a:pt x="223" y="845"/>
                      </a:lnTo>
                      <a:lnTo>
                        <a:pt x="222" y="846"/>
                      </a:lnTo>
                      <a:lnTo>
                        <a:pt x="222" y="847"/>
                      </a:lnTo>
                      <a:lnTo>
                        <a:pt x="221" y="847"/>
                      </a:lnTo>
                      <a:lnTo>
                        <a:pt x="220" y="847"/>
                      </a:lnTo>
                      <a:lnTo>
                        <a:pt x="220" y="848"/>
                      </a:lnTo>
                      <a:lnTo>
                        <a:pt x="220" y="850"/>
                      </a:lnTo>
                      <a:lnTo>
                        <a:pt x="220" y="851"/>
                      </a:lnTo>
                      <a:lnTo>
                        <a:pt x="220" y="852"/>
                      </a:lnTo>
                      <a:lnTo>
                        <a:pt x="219" y="853"/>
                      </a:lnTo>
                      <a:lnTo>
                        <a:pt x="220" y="853"/>
                      </a:lnTo>
                      <a:lnTo>
                        <a:pt x="219" y="854"/>
                      </a:lnTo>
                      <a:lnTo>
                        <a:pt x="220" y="854"/>
                      </a:lnTo>
                      <a:lnTo>
                        <a:pt x="219" y="854"/>
                      </a:lnTo>
                      <a:lnTo>
                        <a:pt x="219" y="855"/>
                      </a:lnTo>
                      <a:lnTo>
                        <a:pt x="219" y="856"/>
                      </a:lnTo>
                      <a:lnTo>
                        <a:pt x="220" y="856"/>
                      </a:lnTo>
                      <a:lnTo>
                        <a:pt x="219" y="856"/>
                      </a:lnTo>
                      <a:lnTo>
                        <a:pt x="219" y="858"/>
                      </a:lnTo>
                      <a:lnTo>
                        <a:pt x="218" y="859"/>
                      </a:lnTo>
                      <a:lnTo>
                        <a:pt x="217" y="859"/>
                      </a:lnTo>
                      <a:lnTo>
                        <a:pt x="216" y="860"/>
                      </a:lnTo>
                      <a:lnTo>
                        <a:pt x="216" y="859"/>
                      </a:lnTo>
                      <a:lnTo>
                        <a:pt x="215" y="858"/>
                      </a:lnTo>
                      <a:lnTo>
                        <a:pt x="215" y="857"/>
                      </a:lnTo>
                      <a:lnTo>
                        <a:pt x="215" y="856"/>
                      </a:lnTo>
                      <a:lnTo>
                        <a:pt x="215" y="855"/>
                      </a:lnTo>
                      <a:lnTo>
                        <a:pt x="216" y="854"/>
                      </a:lnTo>
                      <a:lnTo>
                        <a:pt x="216" y="853"/>
                      </a:lnTo>
                      <a:lnTo>
                        <a:pt x="215" y="852"/>
                      </a:lnTo>
                      <a:lnTo>
                        <a:pt x="215" y="851"/>
                      </a:lnTo>
                      <a:lnTo>
                        <a:pt x="216" y="851"/>
                      </a:lnTo>
                      <a:lnTo>
                        <a:pt x="216" y="850"/>
                      </a:lnTo>
                      <a:lnTo>
                        <a:pt x="217" y="849"/>
                      </a:lnTo>
                      <a:lnTo>
                        <a:pt x="217" y="848"/>
                      </a:lnTo>
                      <a:lnTo>
                        <a:pt x="218" y="847"/>
                      </a:lnTo>
                      <a:lnTo>
                        <a:pt x="217" y="847"/>
                      </a:lnTo>
                      <a:lnTo>
                        <a:pt x="218" y="846"/>
                      </a:lnTo>
                      <a:lnTo>
                        <a:pt x="217" y="846"/>
                      </a:lnTo>
                      <a:lnTo>
                        <a:pt x="217" y="845"/>
                      </a:lnTo>
                      <a:lnTo>
                        <a:pt x="218" y="845"/>
                      </a:lnTo>
                      <a:lnTo>
                        <a:pt x="218" y="844"/>
                      </a:lnTo>
                      <a:lnTo>
                        <a:pt x="217" y="844"/>
                      </a:lnTo>
                      <a:lnTo>
                        <a:pt x="217" y="843"/>
                      </a:lnTo>
                      <a:lnTo>
                        <a:pt x="216" y="843"/>
                      </a:lnTo>
                      <a:lnTo>
                        <a:pt x="216" y="842"/>
                      </a:lnTo>
                      <a:lnTo>
                        <a:pt x="217" y="842"/>
                      </a:lnTo>
                      <a:lnTo>
                        <a:pt x="216" y="842"/>
                      </a:lnTo>
                      <a:lnTo>
                        <a:pt x="217" y="841"/>
                      </a:lnTo>
                      <a:lnTo>
                        <a:pt x="218" y="841"/>
                      </a:lnTo>
                      <a:lnTo>
                        <a:pt x="218" y="840"/>
                      </a:lnTo>
                      <a:lnTo>
                        <a:pt x="218" y="839"/>
                      </a:lnTo>
                      <a:lnTo>
                        <a:pt x="217" y="839"/>
                      </a:lnTo>
                      <a:lnTo>
                        <a:pt x="218" y="838"/>
                      </a:lnTo>
                      <a:lnTo>
                        <a:pt x="217" y="838"/>
                      </a:lnTo>
                      <a:lnTo>
                        <a:pt x="218" y="838"/>
                      </a:lnTo>
                      <a:lnTo>
                        <a:pt x="217" y="837"/>
                      </a:lnTo>
                      <a:lnTo>
                        <a:pt x="216" y="837"/>
                      </a:lnTo>
                      <a:lnTo>
                        <a:pt x="217" y="837"/>
                      </a:lnTo>
                      <a:lnTo>
                        <a:pt x="216" y="836"/>
                      </a:lnTo>
                      <a:lnTo>
                        <a:pt x="217" y="836"/>
                      </a:lnTo>
                      <a:lnTo>
                        <a:pt x="216" y="836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5" y="834"/>
                      </a:lnTo>
                      <a:lnTo>
                        <a:pt x="216" y="834"/>
                      </a:lnTo>
                      <a:lnTo>
                        <a:pt x="216" y="833"/>
                      </a:lnTo>
                      <a:lnTo>
                        <a:pt x="216" y="832"/>
                      </a:lnTo>
                      <a:lnTo>
                        <a:pt x="215" y="832"/>
                      </a:lnTo>
                      <a:lnTo>
                        <a:pt x="214" y="832"/>
                      </a:lnTo>
                      <a:lnTo>
                        <a:pt x="213" y="832"/>
                      </a:lnTo>
                      <a:lnTo>
                        <a:pt x="213" y="831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2" y="829"/>
                      </a:lnTo>
                      <a:lnTo>
                        <a:pt x="212" y="828"/>
                      </a:lnTo>
                      <a:lnTo>
                        <a:pt x="212" y="827"/>
                      </a:lnTo>
                      <a:lnTo>
                        <a:pt x="211" y="827"/>
                      </a:lnTo>
                      <a:lnTo>
                        <a:pt x="210" y="827"/>
                      </a:lnTo>
                      <a:lnTo>
                        <a:pt x="210" y="826"/>
                      </a:lnTo>
                      <a:lnTo>
                        <a:pt x="209" y="826"/>
                      </a:lnTo>
                      <a:lnTo>
                        <a:pt x="209" y="825"/>
                      </a:lnTo>
                      <a:lnTo>
                        <a:pt x="208" y="825"/>
                      </a:lnTo>
                      <a:lnTo>
                        <a:pt x="207" y="825"/>
                      </a:lnTo>
                      <a:lnTo>
                        <a:pt x="207" y="826"/>
                      </a:lnTo>
                      <a:lnTo>
                        <a:pt x="207" y="825"/>
                      </a:lnTo>
                      <a:lnTo>
                        <a:pt x="206" y="825"/>
                      </a:lnTo>
                      <a:lnTo>
                        <a:pt x="205" y="826"/>
                      </a:lnTo>
                      <a:lnTo>
                        <a:pt x="205" y="825"/>
                      </a:lnTo>
                      <a:lnTo>
                        <a:pt x="205" y="826"/>
                      </a:lnTo>
                      <a:lnTo>
                        <a:pt x="204" y="826"/>
                      </a:lnTo>
                      <a:lnTo>
                        <a:pt x="204" y="825"/>
                      </a:lnTo>
                      <a:lnTo>
                        <a:pt x="203" y="825"/>
                      </a:lnTo>
                      <a:lnTo>
                        <a:pt x="203" y="824"/>
                      </a:lnTo>
                      <a:lnTo>
                        <a:pt x="202" y="823"/>
                      </a:lnTo>
                      <a:lnTo>
                        <a:pt x="203" y="823"/>
                      </a:lnTo>
                      <a:lnTo>
                        <a:pt x="202" y="823"/>
                      </a:lnTo>
                      <a:lnTo>
                        <a:pt x="203" y="822"/>
                      </a:lnTo>
                      <a:lnTo>
                        <a:pt x="202" y="822"/>
                      </a:lnTo>
                      <a:lnTo>
                        <a:pt x="203" y="822"/>
                      </a:lnTo>
                      <a:lnTo>
                        <a:pt x="203" y="821"/>
                      </a:lnTo>
                      <a:lnTo>
                        <a:pt x="203" y="820"/>
                      </a:lnTo>
                      <a:lnTo>
                        <a:pt x="202" y="820"/>
                      </a:lnTo>
                      <a:lnTo>
                        <a:pt x="202" y="819"/>
                      </a:lnTo>
                      <a:lnTo>
                        <a:pt x="203" y="819"/>
                      </a:lnTo>
                      <a:lnTo>
                        <a:pt x="203" y="818"/>
                      </a:lnTo>
                      <a:lnTo>
                        <a:pt x="202" y="818"/>
                      </a:lnTo>
                      <a:lnTo>
                        <a:pt x="202" y="817"/>
                      </a:lnTo>
                      <a:lnTo>
                        <a:pt x="202" y="816"/>
                      </a:lnTo>
                      <a:lnTo>
                        <a:pt x="201" y="816"/>
                      </a:lnTo>
                      <a:lnTo>
                        <a:pt x="201" y="815"/>
                      </a:lnTo>
                      <a:lnTo>
                        <a:pt x="200" y="815"/>
                      </a:lnTo>
                      <a:lnTo>
                        <a:pt x="200" y="814"/>
                      </a:lnTo>
                      <a:lnTo>
                        <a:pt x="199" y="814"/>
                      </a:lnTo>
                      <a:lnTo>
                        <a:pt x="199" y="813"/>
                      </a:lnTo>
                      <a:lnTo>
                        <a:pt x="198" y="813"/>
                      </a:lnTo>
                      <a:lnTo>
                        <a:pt x="198" y="812"/>
                      </a:lnTo>
                      <a:lnTo>
                        <a:pt x="198" y="813"/>
                      </a:lnTo>
                      <a:lnTo>
                        <a:pt x="197" y="813"/>
                      </a:lnTo>
                      <a:lnTo>
                        <a:pt x="197" y="812"/>
                      </a:lnTo>
                      <a:lnTo>
                        <a:pt x="196" y="812"/>
                      </a:lnTo>
                      <a:lnTo>
                        <a:pt x="196" y="811"/>
                      </a:lnTo>
                      <a:lnTo>
                        <a:pt x="195" y="811"/>
                      </a:lnTo>
                      <a:lnTo>
                        <a:pt x="195" y="810"/>
                      </a:lnTo>
                      <a:lnTo>
                        <a:pt x="195" y="809"/>
                      </a:lnTo>
                      <a:lnTo>
                        <a:pt x="194" y="809"/>
                      </a:lnTo>
                      <a:lnTo>
                        <a:pt x="194" y="808"/>
                      </a:lnTo>
                      <a:lnTo>
                        <a:pt x="193" y="808"/>
                      </a:lnTo>
                      <a:lnTo>
                        <a:pt x="192" y="808"/>
                      </a:lnTo>
                      <a:lnTo>
                        <a:pt x="192" y="807"/>
                      </a:lnTo>
                      <a:lnTo>
                        <a:pt x="192" y="806"/>
                      </a:lnTo>
                      <a:lnTo>
                        <a:pt x="192" y="805"/>
                      </a:lnTo>
                      <a:lnTo>
                        <a:pt x="192" y="804"/>
                      </a:lnTo>
                      <a:lnTo>
                        <a:pt x="191" y="804"/>
                      </a:lnTo>
                      <a:lnTo>
                        <a:pt x="190" y="804"/>
                      </a:lnTo>
                      <a:lnTo>
                        <a:pt x="189" y="804"/>
                      </a:lnTo>
                      <a:lnTo>
                        <a:pt x="190" y="805"/>
                      </a:lnTo>
                      <a:lnTo>
                        <a:pt x="189" y="805"/>
                      </a:lnTo>
                      <a:lnTo>
                        <a:pt x="188" y="805"/>
                      </a:lnTo>
                      <a:lnTo>
                        <a:pt x="178" y="819"/>
                      </a:lnTo>
                      <a:lnTo>
                        <a:pt x="177" y="818"/>
                      </a:lnTo>
                      <a:lnTo>
                        <a:pt x="176" y="818"/>
                      </a:lnTo>
                      <a:lnTo>
                        <a:pt x="176" y="817"/>
                      </a:lnTo>
                      <a:lnTo>
                        <a:pt x="175" y="817"/>
                      </a:lnTo>
                      <a:lnTo>
                        <a:pt x="175" y="816"/>
                      </a:lnTo>
                      <a:lnTo>
                        <a:pt x="174" y="815"/>
                      </a:lnTo>
                      <a:lnTo>
                        <a:pt x="174" y="814"/>
                      </a:lnTo>
                      <a:lnTo>
                        <a:pt x="173" y="814"/>
                      </a:lnTo>
                      <a:lnTo>
                        <a:pt x="172" y="813"/>
                      </a:lnTo>
                      <a:lnTo>
                        <a:pt x="171" y="813"/>
                      </a:lnTo>
                      <a:lnTo>
                        <a:pt x="171" y="814"/>
                      </a:lnTo>
                      <a:lnTo>
                        <a:pt x="170" y="814"/>
                      </a:lnTo>
                      <a:lnTo>
                        <a:pt x="169" y="813"/>
                      </a:lnTo>
                      <a:lnTo>
                        <a:pt x="168" y="813"/>
                      </a:lnTo>
                      <a:lnTo>
                        <a:pt x="167" y="813"/>
                      </a:lnTo>
                      <a:lnTo>
                        <a:pt x="167" y="812"/>
                      </a:lnTo>
                      <a:lnTo>
                        <a:pt x="166" y="812"/>
                      </a:lnTo>
                      <a:lnTo>
                        <a:pt x="166" y="811"/>
                      </a:lnTo>
                      <a:lnTo>
                        <a:pt x="167" y="811"/>
                      </a:lnTo>
                      <a:lnTo>
                        <a:pt x="167" y="810"/>
                      </a:lnTo>
                      <a:lnTo>
                        <a:pt x="168" y="810"/>
                      </a:lnTo>
                      <a:lnTo>
                        <a:pt x="168" y="809"/>
                      </a:lnTo>
                      <a:lnTo>
                        <a:pt x="168" y="808"/>
                      </a:lnTo>
                      <a:lnTo>
                        <a:pt x="168" y="807"/>
                      </a:lnTo>
                      <a:lnTo>
                        <a:pt x="169" y="807"/>
                      </a:lnTo>
                      <a:lnTo>
                        <a:pt x="167" y="807"/>
                      </a:lnTo>
                      <a:lnTo>
                        <a:pt x="166" y="806"/>
                      </a:lnTo>
                      <a:lnTo>
                        <a:pt x="165" y="806"/>
                      </a:lnTo>
                      <a:lnTo>
                        <a:pt x="164" y="801"/>
                      </a:lnTo>
                      <a:lnTo>
                        <a:pt x="163" y="801"/>
                      </a:lnTo>
                      <a:lnTo>
                        <a:pt x="162" y="802"/>
                      </a:lnTo>
                      <a:lnTo>
                        <a:pt x="161" y="802"/>
                      </a:lnTo>
                      <a:lnTo>
                        <a:pt x="161" y="803"/>
                      </a:lnTo>
                      <a:lnTo>
                        <a:pt x="161" y="804"/>
                      </a:lnTo>
                      <a:lnTo>
                        <a:pt x="160" y="804"/>
                      </a:lnTo>
                      <a:lnTo>
                        <a:pt x="159" y="805"/>
                      </a:lnTo>
                      <a:lnTo>
                        <a:pt x="158" y="805"/>
                      </a:lnTo>
                      <a:lnTo>
                        <a:pt x="158" y="806"/>
                      </a:lnTo>
                      <a:lnTo>
                        <a:pt x="157" y="806"/>
                      </a:lnTo>
                      <a:lnTo>
                        <a:pt x="156" y="807"/>
                      </a:lnTo>
                      <a:lnTo>
                        <a:pt x="155" y="808"/>
                      </a:lnTo>
                      <a:lnTo>
                        <a:pt x="154" y="809"/>
                      </a:lnTo>
                      <a:lnTo>
                        <a:pt x="153" y="809"/>
                      </a:lnTo>
                      <a:lnTo>
                        <a:pt x="152" y="809"/>
                      </a:lnTo>
                      <a:lnTo>
                        <a:pt x="152" y="810"/>
                      </a:lnTo>
                      <a:lnTo>
                        <a:pt x="151" y="810"/>
                      </a:lnTo>
                      <a:lnTo>
                        <a:pt x="151" y="811"/>
                      </a:lnTo>
                      <a:lnTo>
                        <a:pt x="150" y="811"/>
                      </a:lnTo>
                      <a:lnTo>
                        <a:pt x="150" y="812"/>
                      </a:lnTo>
                      <a:lnTo>
                        <a:pt x="150" y="813"/>
                      </a:lnTo>
                      <a:lnTo>
                        <a:pt x="149" y="814"/>
                      </a:lnTo>
                      <a:lnTo>
                        <a:pt x="149" y="815"/>
                      </a:lnTo>
                      <a:lnTo>
                        <a:pt x="149" y="816"/>
                      </a:lnTo>
                      <a:lnTo>
                        <a:pt x="148" y="816"/>
                      </a:lnTo>
                      <a:lnTo>
                        <a:pt x="147" y="817"/>
                      </a:lnTo>
                      <a:lnTo>
                        <a:pt x="146" y="819"/>
                      </a:lnTo>
                      <a:lnTo>
                        <a:pt x="147" y="820"/>
                      </a:lnTo>
                      <a:lnTo>
                        <a:pt x="146" y="820"/>
                      </a:lnTo>
                      <a:lnTo>
                        <a:pt x="146" y="821"/>
                      </a:lnTo>
                      <a:lnTo>
                        <a:pt x="145" y="822"/>
                      </a:lnTo>
                      <a:lnTo>
                        <a:pt x="144" y="823"/>
                      </a:lnTo>
                      <a:lnTo>
                        <a:pt x="144" y="824"/>
                      </a:lnTo>
                      <a:lnTo>
                        <a:pt x="143" y="825"/>
                      </a:lnTo>
                      <a:lnTo>
                        <a:pt x="142" y="825"/>
                      </a:lnTo>
                      <a:lnTo>
                        <a:pt x="142" y="826"/>
                      </a:lnTo>
                      <a:lnTo>
                        <a:pt x="141" y="827"/>
                      </a:lnTo>
                      <a:lnTo>
                        <a:pt x="141" y="828"/>
                      </a:lnTo>
                      <a:lnTo>
                        <a:pt x="140" y="828"/>
                      </a:lnTo>
                      <a:lnTo>
                        <a:pt x="140" y="829"/>
                      </a:lnTo>
                      <a:lnTo>
                        <a:pt x="139" y="829"/>
                      </a:lnTo>
                      <a:lnTo>
                        <a:pt x="139" y="830"/>
                      </a:lnTo>
                      <a:lnTo>
                        <a:pt x="139" y="831"/>
                      </a:lnTo>
                      <a:lnTo>
                        <a:pt x="138" y="831"/>
                      </a:lnTo>
                      <a:lnTo>
                        <a:pt x="138" y="832"/>
                      </a:lnTo>
                      <a:lnTo>
                        <a:pt x="138" y="833"/>
                      </a:lnTo>
                      <a:lnTo>
                        <a:pt x="138" y="834"/>
                      </a:lnTo>
                      <a:lnTo>
                        <a:pt x="139" y="834"/>
                      </a:lnTo>
                      <a:lnTo>
                        <a:pt x="139" y="835"/>
                      </a:lnTo>
                      <a:lnTo>
                        <a:pt x="139" y="836"/>
                      </a:lnTo>
                      <a:lnTo>
                        <a:pt x="138" y="837"/>
                      </a:lnTo>
                      <a:lnTo>
                        <a:pt x="137" y="838"/>
                      </a:lnTo>
                      <a:lnTo>
                        <a:pt x="138" y="839"/>
                      </a:lnTo>
                      <a:lnTo>
                        <a:pt x="138" y="840"/>
                      </a:lnTo>
                      <a:lnTo>
                        <a:pt x="138" y="841"/>
                      </a:lnTo>
                      <a:lnTo>
                        <a:pt x="138" y="842"/>
                      </a:lnTo>
                      <a:lnTo>
                        <a:pt x="138" y="843"/>
                      </a:lnTo>
                      <a:lnTo>
                        <a:pt x="138" y="844"/>
                      </a:lnTo>
                      <a:lnTo>
                        <a:pt x="138" y="846"/>
                      </a:lnTo>
                      <a:lnTo>
                        <a:pt x="139" y="846"/>
                      </a:lnTo>
                      <a:lnTo>
                        <a:pt x="139" y="848"/>
                      </a:lnTo>
                      <a:lnTo>
                        <a:pt x="138" y="849"/>
                      </a:lnTo>
                      <a:lnTo>
                        <a:pt x="137" y="849"/>
                      </a:lnTo>
                      <a:lnTo>
                        <a:pt x="135" y="850"/>
                      </a:lnTo>
                      <a:lnTo>
                        <a:pt x="122" y="842"/>
                      </a:lnTo>
                      <a:lnTo>
                        <a:pt x="81" y="815"/>
                      </a:lnTo>
                      <a:lnTo>
                        <a:pt x="81" y="814"/>
                      </a:lnTo>
                      <a:lnTo>
                        <a:pt x="80" y="814"/>
                      </a:lnTo>
                      <a:lnTo>
                        <a:pt x="79" y="814"/>
                      </a:lnTo>
                      <a:lnTo>
                        <a:pt x="78" y="813"/>
                      </a:lnTo>
                      <a:lnTo>
                        <a:pt x="77" y="814"/>
                      </a:lnTo>
                      <a:lnTo>
                        <a:pt x="76" y="813"/>
                      </a:lnTo>
                      <a:lnTo>
                        <a:pt x="75" y="813"/>
                      </a:lnTo>
                      <a:lnTo>
                        <a:pt x="75" y="812"/>
                      </a:lnTo>
                      <a:lnTo>
                        <a:pt x="74" y="812"/>
                      </a:lnTo>
                      <a:lnTo>
                        <a:pt x="74" y="811"/>
                      </a:lnTo>
                      <a:lnTo>
                        <a:pt x="74" y="812"/>
                      </a:lnTo>
                      <a:lnTo>
                        <a:pt x="73" y="812"/>
                      </a:lnTo>
                      <a:lnTo>
                        <a:pt x="72" y="812"/>
                      </a:lnTo>
                      <a:lnTo>
                        <a:pt x="72" y="811"/>
                      </a:lnTo>
                      <a:lnTo>
                        <a:pt x="71" y="811"/>
                      </a:lnTo>
                      <a:lnTo>
                        <a:pt x="71" y="810"/>
                      </a:lnTo>
                      <a:lnTo>
                        <a:pt x="70" y="810"/>
                      </a:lnTo>
                      <a:lnTo>
                        <a:pt x="69" y="810"/>
                      </a:lnTo>
                      <a:lnTo>
                        <a:pt x="68" y="811"/>
                      </a:lnTo>
                      <a:lnTo>
                        <a:pt x="67" y="810"/>
                      </a:lnTo>
                      <a:lnTo>
                        <a:pt x="67" y="809"/>
                      </a:lnTo>
                      <a:lnTo>
                        <a:pt x="66" y="809"/>
                      </a:lnTo>
                      <a:lnTo>
                        <a:pt x="65" y="809"/>
                      </a:lnTo>
                      <a:lnTo>
                        <a:pt x="64" y="808"/>
                      </a:lnTo>
                      <a:lnTo>
                        <a:pt x="64" y="807"/>
                      </a:lnTo>
                      <a:lnTo>
                        <a:pt x="63" y="807"/>
                      </a:lnTo>
                      <a:lnTo>
                        <a:pt x="62" y="807"/>
                      </a:lnTo>
                      <a:lnTo>
                        <a:pt x="61" y="807"/>
                      </a:lnTo>
                      <a:lnTo>
                        <a:pt x="61" y="808"/>
                      </a:lnTo>
                      <a:lnTo>
                        <a:pt x="60" y="807"/>
                      </a:lnTo>
                      <a:lnTo>
                        <a:pt x="59" y="807"/>
                      </a:lnTo>
                      <a:lnTo>
                        <a:pt x="58" y="807"/>
                      </a:lnTo>
                      <a:lnTo>
                        <a:pt x="57" y="807"/>
                      </a:lnTo>
                      <a:lnTo>
                        <a:pt x="57" y="806"/>
                      </a:lnTo>
                      <a:lnTo>
                        <a:pt x="56" y="806"/>
                      </a:lnTo>
                      <a:lnTo>
                        <a:pt x="55" y="805"/>
                      </a:lnTo>
                      <a:lnTo>
                        <a:pt x="55" y="806"/>
                      </a:lnTo>
                      <a:lnTo>
                        <a:pt x="54" y="806"/>
                      </a:lnTo>
                      <a:lnTo>
                        <a:pt x="54" y="805"/>
                      </a:lnTo>
                      <a:lnTo>
                        <a:pt x="53" y="805"/>
                      </a:lnTo>
                      <a:lnTo>
                        <a:pt x="53" y="806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1" y="804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49" y="803"/>
                      </a:lnTo>
                      <a:lnTo>
                        <a:pt x="49" y="802"/>
                      </a:lnTo>
                      <a:lnTo>
                        <a:pt x="49" y="801"/>
                      </a:lnTo>
                      <a:lnTo>
                        <a:pt x="49" y="802"/>
                      </a:lnTo>
                      <a:lnTo>
                        <a:pt x="48" y="801"/>
                      </a:lnTo>
                      <a:lnTo>
                        <a:pt x="47" y="801"/>
                      </a:lnTo>
                      <a:lnTo>
                        <a:pt x="46" y="801"/>
                      </a:lnTo>
                      <a:lnTo>
                        <a:pt x="46" y="800"/>
                      </a:lnTo>
                      <a:lnTo>
                        <a:pt x="45" y="800"/>
                      </a:lnTo>
                      <a:lnTo>
                        <a:pt x="45" y="799"/>
                      </a:lnTo>
                      <a:lnTo>
                        <a:pt x="44" y="799"/>
                      </a:lnTo>
                      <a:lnTo>
                        <a:pt x="44" y="800"/>
                      </a:lnTo>
                      <a:lnTo>
                        <a:pt x="43" y="799"/>
                      </a:lnTo>
                      <a:lnTo>
                        <a:pt x="42" y="799"/>
                      </a:lnTo>
                      <a:lnTo>
                        <a:pt x="42" y="798"/>
                      </a:lnTo>
                      <a:lnTo>
                        <a:pt x="41" y="798"/>
                      </a:lnTo>
                      <a:lnTo>
                        <a:pt x="41" y="797"/>
                      </a:lnTo>
                      <a:lnTo>
                        <a:pt x="41" y="796"/>
                      </a:lnTo>
                      <a:lnTo>
                        <a:pt x="41" y="795"/>
                      </a:lnTo>
                      <a:lnTo>
                        <a:pt x="40" y="795"/>
                      </a:lnTo>
                      <a:lnTo>
                        <a:pt x="40" y="794"/>
                      </a:lnTo>
                      <a:lnTo>
                        <a:pt x="41" y="793"/>
                      </a:lnTo>
                      <a:lnTo>
                        <a:pt x="41" y="792"/>
                      </a:lnTo>
                      <a:lnTo>
                        <a:pt x="41" y="791"/>
                      </a:lnTo>
                      <a:lnTo>
                        <a:pt x="41" y="790"/>
                      </a:lnTo>
                      <a:lnTo>
                        <a:pt x="42" y="790"/>
                      </a:lnTo>
                      <a:lnTo>
                        <a:pt x="42" y="789"/>
                      </a:lnTo>
                      <a:lnTo>
                        <a:pt x="41" y="789"/>
                      </a:lnTo>
                      <a:lnTo>
                        <a:pt x="42" y="789"/>
                      </a:lnTo>
                      <a:lnTo>
                        <a:pt x="42" y="788"/>
                      </a:lnTo>
                      <a:lnTo>
                        <a:pt x="42" y="789"/>
                      </a:lnTo>
                      <a:lnTo>
                        <a:pt x="43" y="788"/>
                      </a:lnTo>
                      <a:lnTo>
                        <a:pt x="43" y="787"/>
                      </a:lnTo>
                      <a:lnTo>
                        <a:pt x="43" y="786"/>
                      </a:lnTo>
                      <a:lnTo>
                        <a:pt x="43" y="785"/>
                      </a:lnTo>
                      <a:lnTo>
                        <a:pt x="42" y="785"/>
                      </a:lnTo>
                      <a:lnTo>
                        <a:pt x="42" y="784"/>
                      </a:lnTo>
                      <a:lnTo>
                        <a:pt x="42" y="783"/>
                      </a:lnTo>
                      <a:lnTo>
                        <a:pt x="42" y="782"/>
                      </a:lnTo>
                      <a:lnTo>
                        <a:pt x="43" y="782"/>
                      </a:lnTo>
                      <a:lnTo>
                        <a:pt x="42" y="782"/>
                      </a:lnTo>
                      <a:lnTo>
                        <a:pt x="42" y="783"/>
                      </a:lnTo>
                      <a:lnTo>
                        <a:pt x="43" y="783"/>
                      </a:lnTo>
                      <a:lnTo>
                        <a:pt x="43" y="782"/>
                      </a:lnTo>
                      <a:lnTo>
                        <a:pt x="43" y="783"/>
                      </a:lnTo>
                      <a:lnTo>
                        <a:pt x="44" y="783"/>
                      </a:lnTo>
                      <a:lnTo>
                        <a:pt x="44" y="782"/>
                      </a:lnTo>
                      <a:lnTo>
                        <a:pt x="45" y="783"/>
                      </a:lnTo>
                      <a:lnTo>
                        <a:pt x="45" y="782"/>
                      </a:lnTo>
                      <a:lnTo>
                        <a:pt x="46" y="781"/>
                      </a:lnTo>
                      <a:lnTo>
                        <a:pt x="46" y="780"/>
                      </a:lnTo>
                      <a:lnTo>
                        <a:pt x="45" y="780"/>
                      </a:lnTo>
                      <a:lnTo>
                        <a:pt x="45" y="779"/>
                      </a:lnTo>
                      <a:lnTo>
                        <a:pt x="46" y="779"/>
                      </a:lnTo>
                      <a:lnTo>
                        <a:pt x="46" y="778"/>
                      </a:lnTo>
                      <a:lnTo>
                        <a:pt x="47" y="778"/>
                      </a:lnTo>
                      <a:lnTo>
                        <a:pt x="47" y="777"/>
                      </a:lnTo>
                      <a:lnTo>
                        <a:pt x="47" y="776"/>
                      </a:lnTo>
                      <a:lnTo>
                        <a:pt x="47" y="777"/>
                      </a:lnTo>
                      <a:lnTo>
                        <a:pt x="48" y="777"/>
                      </a:lnTo>
                      <a:lnTo>
                        <a:pt x="49" y="777"/>
                      </a:lnTo>
                      <a:lnTo>
                        <a:pt x="49" y="776"/>
                      </a:lnTo>
                      <a:lnTo>
                        <a:pt x="48" y="775"/>
                      </a:lnTo>
                      <a:lnTo>
                        <a:pt x="48" y="774"/>
                      </a:lnTo>
                      <a:lnTo>
                        <a:pt x="48" y="773"/>
                      </a:lnTo>
                      <a:lnTo>
                        <a:pt x="49" y="772"/>
                      </a:lnTo>
                      <a:lnTo>
                        <a:pt x="50" y="773"/>
                      </a:lnTo>
                      <a:lnTo>
                        <a:pt x="50" y="772"/>
                      </a:lnTo>
                      <a:lnTo>
                        <a:pt x="51" y="771"/>
                      </a:lnTo>
                      <a:lnTo>
                        <a:pt x="52" y="771"/>
                      </a:lnTo>
                      <a:lnTo>
                        <a:pt x="52" y="770"/>
                      </a:lnTo>
                      <a:lnTo>
                        <a:pt x="53" y="770"/>
                      </a:lnTo>
                      <a:lnTo>
                        <a:pt x="54" y="770"/>
                      </a:lnTo>
                      <a:lnTo>
                        <a:pt x="53" y="770"/>
                      </a:lnTo>
                      <a:lnTo>
                        <a:pt x="53" y="769"/>
                      </a:lnTo>
                      <a:lnTo>
                        <a:pt x="52" y="769"/>
                      </a:lnTo>
                      <a:lnTo>
                        <a:pt x="52" y="770"/>
                      </a:lnTo>
                      <a:lnTo>
                        <a:pt x="52" y="769"/>
                      </a:lnTo>
                      <a:lnTo>
                        <a:pt x="51" y="769"/>
                      </a:lnTo>
                      <a:lnTo>
                        <a:pt x="52" y="769"/>
                      </a:lnTo>
                      <a:lnTo>
                        <a:pt x="51" y="768"/>
                      </a:lnTo>
                      <a:lnTo>
                        <a:pt x="50" y="768"/>
                      </a:lnTo>
                      <a:lnTo>
                        <a:pt x="50" y="767"/>
                      </a:lnTo>
                      <a:lnTo>
                        <a:pt x="51" y="765"/>
                      </a:lnTo>
                      <a:lnTo>
                        <a:pt x="51" y="764"/>
                      </a:lnTo>
                      <a:lnTo>
                        <a:pt x="51" y="763"/>
                      </a:lnTo>
                      <a:lnTo>
                        <a:pt x="51" y="762"/>
                      </a:lnTo>
                      <a:lnTo>
                        <a:pt x="52" y="762"/>
                      </a:lnTo>
                      <a:lnTo>
                        <a:pt x="52" y="761"/>
                      </a:lnTo>
                      <a:lnTo>
                        <a:pt x="53" y="761"/>
                      </a:lnTo>
                      <a:lnTo>
                        <a:pt x="53" y="760"/>
                      </a:lnTo>
                      <a:lnTo>
                        <a:pt x="53" y="759"/>
                      </a:lnTo>
                      <a:lnTo>
                        <a:pt x="54" y="759"/>
                      </a:lnTo>
                      <a:lnTo>
                        <a:pt x="55" y="759"/>
                      </a:lnTo>
                      <a:lnTo>
                        <a:pt x="55" y="758"/>
                      </a:lnTo>
                      <a:lnTo>
                        <a:pt x="55" y="757"/>
                      </a:lnTo>
                      <a:lnTo>
                        <a:pt x="57" y="757"/>
                      </a:lnTo>
                      <a:lnTo>
                        <a:pt x="58" y="756"/>
                      </a:lnTo>
                      <a:lnTo>
                        <a:pt x="58" y="755"/>
                      </a:lnTo>
                      <a:lnTo>
                        <a:pt x="59" y="754"/>
                      </a:lnTo>
                      <a:lnTo>
                        <a:pt x="60" y="753"/>
                      </a:lnTo>
                      <a:lnTo>
                        <a:pt x="59" y="753"/>
                      </a:lnTo>
                      <a:lnTo>
                        <a:pt x="58" y="753"/>
                      </a:lnTo>
                      <a:lnTo>
                        <a:pt x="58" y="754"/>
                      </a:lnTo>
                      <a:lnTo>
                        <a:pt x="57" y="754"/>
                      </a:lnTo>
                      <a:lnTo>
                        <a:pt x="56" y="754"/>
                      </a:lnTo>
                      <a:lnTo>
                        <a:pt x="56" y="755"/>
                      </a:lnTo>
                      <a:lnTo>
                        <a:pt x="56" y="756"/>
                      </a:lnTo>
                      <a:lnTo>
                        <a:pt x="55" y="756"/>
                      </a:lnTo>
                      <a:lnTo>
                        <a:pt x="55" y="755"/>
                      </a:lnTo>
                      <a:lnTo>
                        <a:pt x="54" y="754"/>
                      </a:lnTo>
                      <a:lnTo>
                        <a:pt x="54" y="755"/>
                      </a:lnTo>
                      <a:lnTo>
                        <a:pt x="55" y="755"/>
                      </a:lnTo>
                      <a:lnTo>
                        <a:pt x="55" y="756"/>
                      </a:lnTo>
                      <a:lnTo>
                        <a:pt x="55" y="757"/>
                      </a:lnTo>
                      <a:lnTo>
                        <a:pt x="54" y="756"/>
                      </a:lnTo>
                      <a:lnTo>
                        <a:pt x="52" y="757"/>
                      </a:lnTo>
                      <a:lnTo>
                        <a:pt x="53" y="757"/>
                      </a:lnTo>
                      <a:lnTo>
                        <a:pt x="53" y="758"/>
                      </a:lnTo>
                      <a:lnTo>
                        <a:pt x="52" y="758"/>
                      </a:lnTo>
                      <a:lnTo>
                        <a:pt x="51" y="758"/>
                      </a:lnTo>
                      <a:lnTo>
                        <a:pt x="50" y="758"/>
                      </a:lnTo>
                      <a:lnTo>
                        <a:pt x="50" y="759"/>
                      </a:lnTo>
                      <a:lnTo>
                        <a:pt x="48" y="759"/>
                      </a:lnTo>
                      <a:lnTo>
                        <a:pt x="47" y="761"/>
                      </a:lnTo>
                      <a:lnTo>
                        <a:pt x="46" y="761"/>
                      </a:lnTo>
                      <a:lnTo>
                        <a:pt x="45" y="761"/>
                      </a:lnTo>
                      <a:lnTo>
                        <a:pt x="44" y="762"/>
                      </a:lnTo>
                      <a:lnTo>
                        <a:pt x="43" y="762"/>
                      </a:lnTo>
                      <a:lnTo>
                        <a:pt x="42" y="763"/>
                      </a:lnTo>
                      <a:lnTo>
                        <a:pt x="41" y="763"/>
                      </a:lnTo>
                      <a:lnTo>
                        <a:pt x="40" y="764"/>
                      </a:lnTo>
                      <a:lnTo>
                        <a:pt x="41" y="764"/>
                      </a:lnTo>
                      <a:lnTo>
                        <a:pt x="41" y="765"/>
                      </a:lnTo>
                      <a:lnTo>
                        <a:pt x="40" y="765"/>
                      </a:lnTo>
                      <a:lnTo>
                        <a:pt x="40" y="764"/>
                      </a:lnTo>
                      <a:lnTo>
                        <a:pt x="39" y="765"/>
                      </a:lnTo>
                      <a:lnTo>
                        <a:pt x="39" y="766"/>
                      </a:lnTo>
                      <a:lnTo>
                        <a:pt x="39" y="767"/>
                      </a:lnTo>
                      <a:lnTo>
                        <a:pt x="38" y="766"/>
                      </a:lnTo>
                      <a:lnTo>
                        <a:pt x="38" y="767"/>
                      </a:lnTo>
                      <a:lnTo>
                        <a:pt x="37" y="767"/>
                      </a:lnTo>
                      <a:lnTo>
                        <a:pt x="36" y="767"/>
                      </a:lnTo>
                      <a:lnTo>
                        <a:pt x="36" y="768"/>
                      </a:lnTo>
                      <a:lnTo>
                        <a:pt x="36" y="769"/>
                      </a:lnTo>
                      <a:lnTo>
                        <a:pt x="36" y="768"/>
                      </a:lnTo>
                      <a:lnTo>
                        <a:pt x="35" y="769"/>
                      </a:lnTo>
                      <a:lnTo>
                        <a:pt x="36" y="770"/>
                      </a:lnTo>
                      <a:lnTo>
                        <a:pt x="35" y="770"/>
                      </a:lnTo>
                      <a:lnTo>
                        <a:pt x="35" y="771"/>
                      </a:lnTo>
                      <a:lnTo>
                        <a:pt x="34" y="771"/>
                      </a:lnTo>
                      <a:lnTo>
                        <a:pt x="33" y="772"/>
                      </a:lnTo>
                      <a:lnTo>
                        <a:pt x="32" y="773"/>
                      </a:lnTo>
                      <a:lnTo>
                        <a:pt x="33" y="774"/>
                      </a:lnTo>
                      <a:lnTo>
                        <a:pt x="33" y="775"/>
                      </a:lnTo>
                      <a:lnTo>
                        <a:pt x="32" y="775"/>
                      </a:lnTo>
                      <a:lnTo>
                        <a:pt x="31" y="775"/>
                      </a:lnTo>
                      <a:lnTo>
                        <a:pt x="30" y="776"/>
                      </a:lnTo>
                      <a:lnTo>
                        <a:pt x="30" y="777"/>
                      </a:lnTo>
                      <a:lnTo>
                        <a:pt x="31" y="778"/>
                      </a:lnTo>
                      <a:lnTo>
                        <a:pt x="30" y="778"/>
                      </a:lnTo>
                      <a:lnTo>
                        <a:pt x="29" y="777"/>
                      </a:lnTo>
                      <a:lnTo>
                        <a:pt x="28" y="778"/>
                      </a:lnTo>
                      <a:lnTo>
                        <a:pt x="27" y="778"/>
                      </a:lnTo>
                      <a:lnTo>
                        <a:pt x="27" y="779"/>
                      </a:lnTo>
                      <a:lnTo>
                        <a:pt x="28" y="779"/>
                      </a:lnTo>
                      <a:lnTo>
                        <a:pt x="28" y="778"/>
                      </a:lnTo>
                      <a:lnTo>
                        <a:pt x="29" y="778"/>
                      </a:lnTo>
                      <a:lnTo>
                        <a:pt x="29" y="779"/>
                      </a:lnTo>
                      <a:lnTo>
                        <a:pt x="28" y="779"/>
                      </a:lnTo>
                      <a:lnTo>
                        <a:pt x="28" y="780"/>
                      </a:lnTo>
                      <a:lnTo>
                        <a:pt x="28" y="781"/>
                      </a:lnTo>
                      <a:lnTo>
                        <a:pt x="28" y="782"/>
                      </a:lnTo>
                      <a:lnTo>
                        <a:pt x="28" y="783"/>
                      </a:lnTo>
                      <a:lnTo>
                        <a:pt x="27" y="783"/>
                      </a:lnTo>
                      <a:lnTo>
                        <a:pt x="26" y="783"/>
                      </a:lnTo>
                      <a:lnTo>
                        <a:pt x="25" y="783"/>
                      </a:lnTo>
                      <a:lnTo>
                        <a:pt x="25" y="784"/>
                      </a:lnTo>
                      <a:lnTo>
                        <a:pt x="24" y="784"/>
                      </a:lnTo>
                      <a:lnTo>
                        <a:pt x="23" y="784"/>
                      </a:lnTo>
                      <a:lnTo>
                        <a:pt x="23" y="785"/>
                      </a:lnTo>
                      <a:lnTo>
                        <a:pt x="24" y="785"/>
                      </a:lnTo>
                      <a:lnTo>
                        <a:pt x="25" y="786"/>
                      </a:lnTo>
                      <a:lnTo>
                        <a:pt x="25" y="787"/>
                      </a:lnTo>
                      <a:lnTo>
                        <a:pt x="24" y="787"/>
                      </a:lnTo>
                      <a:lnTo>
                        <a:pt x="23" y="787"/>
                      </a:lnTo>
                      <a:lnTo>
                        <a:pt x="23" y="788"/>
                      </a:lnTo>
                      <a:lnTo>
                        <a:pt x="22" y="788"/>
                      </a:lnTo>
                      <a:lnTo>
                        <a:pt x="23" y="789"/>
                      </a:lnTo>
                      <a:lnTo>
                        <a:pt x="24" y="789"/>
                      </a:lnTo>
                      <a:lnTo>
                        <a:pt x="23" y="790"/>
                      </a:lnTo>
                      <a:lnTo>
                        <a:pt x="23" y="791"/>
                      </a:lnTo>
                      <a:lnTo>
                        <a:pt x="22" y="791"/>
                      </a:lnTo>
                      <a:lnTo>
                        <a:pt x="22" y="792"/>
                      </a:lnTo>
                      <a:lnTo>
                        <a:pt x="21" y="792"/>
                      </a:lnTo>
                      <a:lnTo>
                        <a:pt x="21" y="793"/>
                      </a:lnTo>
                      <a:lnTo>
                        <a:pt x="22" y="794"/>
                      </a:lnTo>
                      <a:lnTo>
                        <a:pt x="22" y="795"/>
                      </a:lnTo>
                      <a:lnTo>
                        <a:pt x="21" y="795"/>
                      </a:lnTo>
                      <a:lnTo>
                        <a:pt x="21" y="796"/>
                      </a:lnTo>
                      <a:lnTo>
                        <a:pt x="21" y="797"/>
                      </a:lnTo>
                      <a:lnTo>
                        <a:pt x="21" y="798"/>
                      </a:lnTo>
                      <a:lnTo>
                        <a:pt x="20" y="799"/>
                      </a:lnTo>
                      <a:lnTo>
                        <a:pt x="19" y="800"/>
                      </a:lnTo>
                      <a:lnTo>
                        <a:pt x="19" y="798"/>
                      </a:lnTo>
                      <a:lnTo>
                        <a:pt x="18" y="797"/>
                      </a:lnTo>
                      <a:lnTo>
                        <a:pt x="17" y="798"/>
                      </a:lnTo>
                      <a:lnTo>
                        <a:pt x="16" y="798"/>
                      </a:lnTo>
                      <a:lnTo>
                        <a:pt x="14" y="798"/>
                      </a:lnTo>
                      <a:lnTo>
                        <a:pt x="12" y="797"/>
                      </a:lnTo>
                      <a:lnTo>
                        <a:pt x="10" y="796"/>
                      </a:lnTo>
                      <a:lnTo>
                        <a:pt x="10" y="795"/>
                      </a:lnTo>
                      <a:lnTo>
                        <a:pt x="11" y="795"/>
                      </a:lnTo>
                      <a:lnTo>
                        <a:pt x="12" y="794"/>
                      </a:lnTo>
                      <a:lnTo>
                        <a:pt x="12" y="793"/>
                      </a:lnTo>
                      <a:lnTo>
                        <a:pt x="11" y="793"/>
                      </a:lnTo>
                      <a:lnTo>
                        <a:pt x="10" y="793"/>
                      </a:lnTo>
                      <a:lnTo>
                        <a:pt x="10" y="794"/>
                      </a:lnTo>
                      <a:lnTo>
                        <a:pt x="9" y="795"/>
                      </a:lnTo>
                      <a:lnTo>
                        <a:pt x="8" y="795"/>
                      </a:lnTo>
                      <a:lnTo>
                        <a:pt x="7" y="794"/>
                      </a:lnTo>
                      <a:lnTo>
                        <a:pt x="8" y="793"/>
                      </a:lnTo>
                      <a:lnTo>
                        <a:pt x="8" y="792"/>
                      </a:lnTo>
                      <a:lnTo>
                        <a:pt x="9" y="792"/>
                      </a:lnTo>
                      <a:lnTo>
                        <a:pt x="9" y="791"/>
                      </a:lnTo>
                      <a:lnTo>
                        <a:pt x="9" y="790"/>
                      </a:lnTo>
                      <a:lnTo>
                        <a:pt x="7" y="790"/>
                      </a:lnTo>
                      <a:lnTo>
                        <a:pt x="7" y="789"/>
                      </a:lnTo>
                      <a:lnTo>
                        <a:pt x="8" y="789"/>
                      </a:lnTo>
                      <a:lnTo>
                        <a:pt x="8" y="788"/>
                      </a:lnTo>
                      <a:lnTo>
                        <a:pt x="8" y="786"/>
                      </a:lnTo>
                      <a:lnTo>
                        <a:pt x="8" y="785"/>
                      </a:lnTo>
                      <a:lnTo>
                        <a:pt x="7" y="785"/>
                      </a:lnTo>
                      <a:lnTo>
                        <a:pt x="7" y="784"/>
                      </a:lnTo>
                      <a:lnTo>
                        <a:pt x="7" y="783"/>
                      </a:lnTo>
                      <a:lnTo>
                        <a:pt x="8" y="783"/>
                      </a:lnTo>
                      <a:lnTo>
                        <a:pt x="7" y="783"/>
                      </a:lnTo>
                      <a:lnTo>
                        <a:pt x="6" y="783"/>
                      </a:lnTo>
                      <a:lnTo>
                        <a:pt x="6" y="782"/>
                      </a:lnTo>
                      <a:lnTo>
                        <a:pt x="5" y="780"/>
                      </a:lnTo>
                      <a:lnTo>
                        <a:pt x="5" y="779"/>
                      </a:lnTo>
                      <a:lnTo>
                        <a:pt x="6" y="778"/>
                      </a:lnTo>
                      <a:lnTo>
                        <a:pt x="6" y="777"/>
                      </a:lnTo>
                      <a:lnTo>
                        <a:pt x="5" y="777"/>
                      </a:lnTo>
                      <a:lnTo>
                        <a:pt x="4" y="777"/>
                      </a:lnTo>
                      <a:lnTo>
                        <a:pt x="3" y="777"/>
                      </a:lnTo>
                      <a:lnTo>
                        <a:pt x="2" y="777"/>
                      </a:lnTo>
                      <a:lnTo>
                        <a:pt x="1" y="777"/>
                      </a:lnTo>
                      <a:lnTo>
                        <a:pt x="0" y="776"/>
                      </a:lnTo>
                      <a:lnTo>
                        <a:pt x="1" y="775"/>
                      </a:lnTo>
                      <a:lnTo>
                        <a:pt x="1" y="774"/>
                      </a:lnTo>
                      <a:lnTo>
                        <a:pt x="0" y="773"/>
                      </a:lnTo>
                      <a:lnTo>
                        <a:pt x="0" y="772"/>
                      </a:lnTo>
                      <a:lnTo>
                        <a:pt x="0" y="771"/>
                      </a:lnTo>
                      <a:lnTo>
                        <a:pt x="1" y="771"/>
                      </a:lnTo>
                      <a:lnTo>
                        <a:pt x="2" y="771"/>
                      </a:lnTo>
                      <a:lnTo>
                        <a:pt x="3" y="771"/>
                      </a:lnTo>
                      <a:lnTo>
                        <a:pt x="4" y="772"/>
                      </a:lnTo>
                      <a:lnTo>
                        <a:pt x="4" y="771"/>
                      </a:lnTo>
                      <a:lnTo>
                        <a:pt x="4" y="770"/>
                      </a:lnTo>
                      <a:lnTo>
                        <a:pt x="4" y="769"/>
                      </a:lnTo>
                      <a:lnTo>
                        <a:pt x="3" y="769"/>
                      </a:lnTo>
                      <a:lnTo>
                        <a:pt x="2" y="769"/>
                      </a:lnTo>
                      <a:lnTo>
                        <a:pt x="2" y="768"/>
                      </a:lnTo>
                      <a:lnTo>
                        <a:pt x="3" y="766"/>
                      </a:lnTo>
                      <a:lnTo>
                        <a:pt x="5" y="765"/>
                      </a:lnTo>
                      <a:lnTo>
                        <a:pt x="5" y="764"/>
                      </a:lnTo>
                      <a:lnTo>
                        <a:pt x="5" y="762"/>
                      </a:lnTo>
                      <a:lnTo>
                        <a:pt x="6" y="761"/>
                      </a:lnTo>
                      <a:lnTo>
                        <a:pt x="6" y="760"/>
                      </a:lnTo>
                      <a:lnTo>
                        <a:pt x="7" y="760"/>
                      </a:lnTo>
                      <a:lnTo>
                        <a:pt x="7" y="759"/>
                      </a:lnTo>
                      <a:lnTo>
                        <a:pt x="7" y="758"/>
                      </a:lnTo>
                      <a:lnTo>
                        <a:pt x="6" y="758"/>
                      </a:lnTo>
                      <a:lnTo>
                        <a:pt x="6" y="757"/>
                      </a:lnTo>
                      <a:lnTo>
                        <a:pt x="7" y="756"/>
                      </a:lnTo>
                      <a:lnTo>
                        <a:pt x="8" y="756"/>
                      </a:lnTo>
                      <a:lnTo>
                        <a:pt x="9" y="757"/>
                      </a:lnTo>
                      <a:lnTo>
                        <a:pt x="10" y="756"/>
                      </a:lnTo>
                      <a:lnTo>
                        <a:pt x="10" y="755"/>
                      </a:lnTo>
                      <a:lnTo>
                        <a:pt x="10" y="754"/>
                      </a:lnTo>
                      <a:lnTo>
                        <a:pt x="10" y="753"/>
                      </a:lnTo>
                      <a:lnTo>
                        <a:pt x="9" y="753"/>
                      </a:lnTo>
                      <a:lnTo>
                        <a:pt x="9" y="752"/>
                      </a:lnTo>
                      <a:lnTo>
                        <a:pt x="9" y="751"/>
                      </a:lnTo>
                      <a:lnTo>
                        <a:pt x="9" y="750"/>
                      </a:lnTo>
                      <a:lnTo>
                        <a:pt x="9" y="749"/>
                      </a:lnTo>
                      <a:lnTo>
                        <a:pt x="9" y="748"/>
                      </a:lnTo>
                      <a:lnTo>
                        <a:pt x="9" y="747"/>
                      </a:lnTo>
                      <a:lnTo>
                        <a:pt x="8" y="746"/>
                      </a:lnTo>
                      <a:lnTo>
                        <a:pt x="8" y="745"/>
                      </a:lnTo>
                      <a:lnTo>
                        <a:pt x="8" y="744"/>
                      </a:lnTo>
                      <a:lnTo>
                        <a:pt x="8" y="743"/>
                      </a:lnTo>
                      <a:lnTo>
                        <a:pt x="9" y="743"/>
                      </a:lnTo>
                      <a:lnTo>
                        <a:pt x="8" y="742"/>
                      </a:lnTo>
                      <a:lnTo>
                        <a:pt x="8" y="741"/>
                      </a:lnTo>
                      <a:lnTo>
                        <a:pt x="7" y="740"/>
                      </a:lnTo>
                      <a:lnTo>
                        <a:pt x="8" y="739"/>
                      </a:lnTo>
                      <a:lnTo>
                        <a:pt x="9" y="739"/>
                      </a:lnTo>
                      <a:lnTo>
                        <a:pt x="10" y="738"/>
                      </a:lnTo>
                      <a:lnTo>
                        <a:pt x="10" y="737"/>
                      </a:lnTo>
                      <a:lnTo>
                        <a:pt x="9" y="737"/>
                      </a:lnTo>
                      <a:lnTo>
                        <a:pt x="8" y="735"/>
                      </a:lnTo>
                      <a:lnTo>
                        <a:pt x="7" y="735"/>
                      </a:lnTo>
                      <a:lnTo>
                        <a:pt x="7" y="734"/>
                      </a:lnTo>
                      <a:lnTo>
                        <a:pt x="8" y="733"/>
                      </a:lnTo>
                      <a:lnTo>
                        <a:pt x="8" y="732"/>
                      </a:lnTo>
                      <a:lnTo>
                        <a:pt x="7" y="731"/>
                      </a:lnTo>
                      <a:lnTo>
                        <a:pt x="6" y="731"/>
                      </a:lnTo>
                      <a:lnTo>
                        <a:pt x="5" y="731"/>
                      </a:lnTo>
                      <a:lnTo>
                        <a:pt x="4" y="731"/>
                      </a:lnTo>
                      <a:lnTo>
                        <a:pt x="4" y="729"/>
                      </a:lnTo>
                      <a:lnTo>
                        <a:pt x="5" y="728"/>
                      </a:lnTo>
                      <a:lnTo>
                        <a:pt x="5" y="726"/>
                      </a:lnTo>
                      <a:lnTo>
                        <a:pt x="5" y="725"/>
                      </a:lnTo>
                      <a:lnTo>
                        <a:pt x="5" y="724"/>
                      </a:lnTo>
                      <a:lnTo>
                        <a:pt x="6" y="723"/>
                      </a:lnTo>
                      <a:lnTo>
                        <a:pt x="6" y="722"/>
                      </a:lnTo>
                      <a:lnTo>
                        <a:pt x="5" y="722"/>
                      </a:lnTo>
                      <a:lnTo>
                        <a:pt x="5" y="721"/>
                      </a:lnTo>
                      <a:lnTo>
                        <a:pt x="5" y="720"/>
                      </a:lnTo>
                      <a:lnTo>
                        <a:pt x="6" y="720"/>
                      </a:lnTo>
                      <a:lnTo>
                        <a:pt x="6" y="719"/>
                      </a:lnTo>
                      <a:lnTo>
                        <a:pt x="6" y="718"/>
                      </a:lnTo>
                      <a:lnTo>
                        <a:pt x="6" y="717"/>
                      </a:lnTo>
                      <a:lnTo>
                        <a:pt x="6" y="716"/>
                      </a:lnTo>
                      <a:lnTo>
                        <a:pt x="6" y="715"/>
                      </a:lnTo>
                      <a:lnTo>
                        <a:pt x="6" y="714"/>
                      </a:lnTo>
                      <a:lnTo>
                        <a:pt x="5" y="714"/>
                      </a:lnTo>
                      <a:lnTo>
                        <a:pt x="5" y="713"/>
                      </a:lnTo>
                      <a:lnTo>
                        <a:pt x="5" y="712"/>
                      </a:lnTo>
                      <a:lnTo>
                        <a:pt x="5" y="711"/>
                      </a:lnTo>
                      <a:lnTo>
                        <a:pt x="6" y="710"/>
                      </a:lnTo>
                      <a:lnTo>
                        <a:pt x="5" y="710"/>
                      </a:lnTo>
                      <a:lnTo>
                        <a:pt x="5" y="709"/>
                      </a:lnTo>
                      <a:lnTo>
                        <a:pt x="5" y="708"/>
                      </a:lnTo>
                      <a:lnTo>
                        <a:pt x="5" y="707"/>
                      </a:lnTo>
                      <a:lnTo>
                        <a:pt x="6" y="707"/>
                      </a:lnTo>
                      <a:lnTo>
                        <a:pt x="6" y="706"/>
                      </a:lnTo>
                      <a:lnTo>
                        <a:pt x="7" y="706"/>
                      </a:lnTo>
                      <a:lnTo>
                        <a:pt x="8" y="705"/>
                      </a:lnTo>
                      <a:lnTo>
                        <a:pt x="8" y="704"/>
                      </a:lnTo>
                      <a:lnTo>
                        <a:pt x="8" y="703"/>
                      </a:lnTo>
                      <a:lnTo>
                        <a:pt x="8" y="702"/>
                      </a:lnTo>
                      <a:lnTo>
                        <a:pt x="7" y="701"/>
                      </a:lnTo>
                      <a:lnTo>
                        <a:pt x="7" y="700"/>
                      </a:lnTo>
                      <a:lnTo>
                        <a:pt x="8" y="699"/>
                      </a:lnTo>
                      <a:lnTo>
                        <a:pt x="9" y="698"/>
                      </a:lnTo>
                      <a:lnTo>
                        <a:pt x="10" y="698"/>
                      </a:lnTo>
                      <a:lnTo>
                        <a:pt x="10" y="697"/>
                      </a:lnTo>
                      <a:lnTo>
                        <a:pt x="10" y="696"/>
                      </a:lnTo>
                      <a:lnTo>
                        <a:pt x="10" y="695"/>
                      </a:lnTo>
                      <a:lnTo>
                        <a:pt x="9" y="695"/>
                      </a:lnTo>
                      <a:lnTo>
                        <a:pt x="8" y="694"/>
                      </a:lnTo>
                      <a:lnTo>
                        <a:pt x="7" y="694"/>
                      </a:lnTo>
                      <a:lnTo>
                        <a:pt x="6" y="694"/>
                      </a:lnTo>
                      <a:lnTo>
                        <a:pt x="6" y="693"/>
                      </a:lnTo>
                      <a:lnTo>
                        <a:pt x="5" y="693"/>
                      </a:lnTo>
                      <a:lnTo>
                        <a:pt x="5" y="692"/>
                      </a:lnTo>
                      <a:lnTo>
                        <a:pt x="5" y="691"/>
                      </a:lnTo>
                      <a:lnTo>
                        <a:pt x="5" y="690"/>
                      </a:lnTo>
                      <a:lnTo>
                        <a:pt x="5" y="688"/>
                      </a:lnTo>
                      <a:lnTo>
                        <a:pt x="4" y="687"/>
                      </a:lnTo>
                      <a:lnTo>
                        <a:pt x="4" y="686"/>
                      </a:lnTo>
                      <a:lnTo>
                        <a:pt x="4" y="683"/>
                      </a:lnTo>
                      <a:lnTo>
                        <a:pt x="3" y="682"/>
                      </a:lnTo>
                      <a:lnTo>
                        <a:pt x="2" y="680"/>
                      </a:lnTo>
                      <a:lnTo>
                        <a:pt x="2" y="679"/>
                      </a:lnTo>
                      <a:lnTo>
                        <a:pt x="3" y="679"/>
                      </a:lnTo>
                      <a:lnTo>
                        <a:pt x="4" y="677"/>
                      </a:lnTo>
                      <a:lnTo>
                        <a:pt x="5" y="677"/>
                      </a:lnTo>
                      <a:lnTo>
                        <a:pt x="5" y="676"/>
                      </a:lnTo>
                      <a:lnTo>
                        <a:pt x="6" y="676"/>
                      </a:lnTo>
                      <a:lnTo>
                        <a:pt x="7" y="676"/>
                      </a:lnTo>
                      <a:lnTo>
                        <a:pt x="8" y="675"/>
                      </a:lnTo>
                      <a:lnTo>
                        <a:pt x="9" y="674"/>
                      </a:lnTo>
                      <a:lnTo>
                        <a:pt x="9" y="673"/>
                      </a:lnTo>
                      <a:lnTo>
                        <a:pt x="9" y="672"/>
                      </a:lnTo>
                      <a:lnTo>
                        <a:pt x="9" y="670"/>
                      </a:lnTo>
                      <a:lnTo>
                        <a:pt x="9" y="669"/>
                      </a:lnTo>
                      <a:lnTo>
                        <a:pt x="9" y="668"/>
                      </a:lnTo>
                      <a:lnTo>
                        <a:pt x="9" y="666"/>
                      </a:lnTo>
                      <a:lnTo>
                        <a:pt x="10" y="666"/>
                      </a:lnTo>
                      <a:lnTo>
                        <a:pt x="10" y="665"/>
                      </a:lnTo>
                      <a:lnTo>
                        <a:pt x="9" y="665"/>
                      </a:lnTo>
                      <a:lnTo>
                        <a:pt x="9" y="664"/>
                      </a:lnTo>
                      <a:lnTo>
                        <a:pt x="8" y="664"/>
                      </a:lnTo>
                      <a:lnTo>
                        <a:pt x="7" y="664"/>
                      </a:lnTo>
                      <a:lnTo>
                        <a:pt x="6" y="664"/>
                      </a:lnTo>
                      <a:lnTo>
                        <a:pt x="5" y="664"/>
                      </a:lnTo>
                      <a:lnTo>
                        <a:pt x="4" y="664"/>
                      </a:lnTo>
                      <a:lnTo>
                        <a:pt x="3" y="663"/>
                      </a:lnTo>
                      <a:lnTo>
                        <a:pt x="3" y="662"/>
                      </a:lnTo>
                      <a:lnTo>
                        <a:pt x="2" y="661"/>
                      </a:lnTo>
                      <a:lnTo>
                        <a:pt x="2" y="660"/>
                      </a:lnTo>
                      <a:lnTo>
                        <a:pt x="1" y="659"/>
                      </a:lnTo>
                      <a:lnTo>
                        <a:pt x="1" y="658"/>
                      </a:lnTo>
                      <a:lnTo>
                        <a:pt x="2" y="657"/>
                      </a:lnTo>
                      <a:lnTo>
                        <a:pt x="2" y="656"/>
                      </a:lnTo>
                      <a:lnTo>
                        <a:pt x="2" y="655"/>
                      </a:lnTo>
                      <a:lnTo>
                        <a:pt x="1" y="655"/>
                      </a:lnTo>
                      <a:lnTo>
                        <a:pt x="2" y="652"/>
                      </a:lnTo>
                      <a:lnTo>
                        <a:pt x="1" y="651"/>
                      </a:lnTo>
                      <a:lnTo>
                        <a:pt x="1" y="650"/>
                      </a:lnTo>
                      <a:lnTo>
                        <a:pt x="2" y="649"/>
                      </a:lnTo>
                      <a:lnTo>
                        <a:pt x="2" y="648"/>
                      </a:lnTo>
                      <a:lnTo>
                        <a:pt x="3" y="646"/>
                      </a:lnTo>
                      <a:lnTo>
                        <a:pt x="3" y="645"/>
                      </a:lnTo>
                      <a:lnTo>
                        <a:pt x="3" y="643"/>
                      </a:lnTo>
                      <a:lnTo>
                        <a:pt x="3" y="642"/>
                      </a:lnTo>
                      <a:lnTo>
                        <a:pt x="4" y="641"/>
                      </a:lnTo>
                      <a:lnTo>
                        <a:pt x="5" y="640"/>
                      </a:lnTo>
                      <a:lnTo>
                        <a:pt x="5" y="638"/>
                      </a:lnTo>
                      <a:lnTo>
                        <a:pt x="5" y="637"/>
                      </a:lnTo>
                      <a:lnTo>
                        <a:pt x="6" y="635"/>
                      </a:lnTo>
                      <a:lnTo>
                        <a:pt x="6" y="634"/>
                      </a:lnTo>
                      <a:lnTo>
                        <a:pt x="9" y="634"/>
                      </a:lnTo>
                      <a:lnTo>
                        <a:pt x="9" y="633"/>
                      </a:lnTo>
                      <a:lnTo>
                        <a:pt x="10" y="632"/>
                      </a:lnTo>
                      <a:lnTo>
                        <a:pt x="10" y="630"/>
                      </a:lnTo>
                      <a:lnTo>
                        <a:pt x="11" y="629"/>
                      </a:lnTo>
                      <a:lnTo>
                        <a:pt x="11" y="628"/>
                      </a:lnTo>
                      <a:lnTo>
                        <a:pt x="11" y="625"/>
                      </a:lnTo>
                      <a:lnTo>
                        <a:pt x="11" y="624"/>
                      </a:lnTo>
                      <a:lnTo>
                        <a:pt x="11" y="623"/>
                      </a:lnTo>
                      <a:lnTo>
                        <a:pt x="11" y="622"/>
                      </a:lnTo>
                      <a:lnTo>
                        <a:pt x="10" y="620"/>
                      </a:lnTo>
                      <a:lnTo>
                        <a:pt x="11" y="618"/>
                      </a:lnTo>
                      <a:lnTo>
                        <a:pt x="11" y="617"/>
                      </a:lnTo>
                      <a:lnTo>
                        <a:pt x="11" y="616"/>
                      </a:lnTo>
                      <a:lnTo>
                        <a:pt x="12" y="616"/>
                      </a:lnTo>
                      <a:lnTo>
                        <a:pt x="13" y="615"/>
                      </a:lnTo>
                      <a:lnTo>
                        <a:pt x="14" y="613"/>
                      </a:lnTo>
                      <a:lnTo>
                        <a:pt x="14" y="612"/>
                      </a:lnTo>
                      <a:lnTo>
                        <a:pt x="16" y="612"/>
                      </a:lnTo>
                      <a:lnTo>
                        <a:pt x="16" y="611"/>
                      </a:lnTo>
                      <a:lnTo>
                        <a:pt x="16" y="610"/>
                      </a:lnTo>
                      <a:lnTo>
                        <a:pt x="17" y="610"/>
                      </a:lnTo>
                      <a:lnTo>
                        <a:pt x="17" y="607"/>
                      </a:lnTo>
                      <a:lnTo>
                        <a:pt x="16" y="607"/>
                      </a:lnTo>
                      <a:lnTo>
                        <a:pt x="16" y="606"/>
                      </a:lnTo>
                      <a:lnTo>
                        <a:pt x="16" y="605"/>
                      </a:lnTo>
                      <a:lnTo>
                        <a:pt x="16" y="604"/>
                      </a:lnTo>
                      <a:lnTo>
                        <a:pt x="16" y="603"/>
                      </a:lnTo>
                      <a:lnTo>
                        <a:pt x="16" y="602"/>
                      </a:lnTo>
                      <a:lnTo>
                        <a:pt x="15" y="601"/>
                      </a:lnTo>
                      <a:lnTo>
                        <a:pt x="16" y="599"/>
                      </a:lnTo>
                      <a:lnTo>
                        <a:pt x="15" y="598"/>
                      </a:lnTo>
                      <a:lnTo>
                        <a:pt x="15" y="597"/>
                      </a:lnTo>
                      <a:lnTo>
                        <a:pt x="15" y="596"/>
                      </a:lnTo>
                      <a:lnTo>
                        <a:pt x="15" y="595"/>
                      </a:lnTo>
                      <a:lnTo>
                        <a:pt x="16" y="594"/>
                      </a:lnTo>
                      <a:lnTo>
                        <a:pt x="17" y="593"/>
                      </a:lnTo>
                      <a:lnTo>
                        <a:pt x="18" y="592"/>
                      </a:lnTo>
                      <a:lnTo>
                        <a:pt x="18" y="591"/>
                      </a:lnTo>
                      <a:lnTo>
                        <a:pt x="18" y="590"/>
                      </a:lnTo>
                      <a:lnTo>
                        <a:pt x="18" y="589"/>
                      </a:lnTo>
                      <a:lnTo>
                        <a:pt x="17" y="589"/>
                      </a:lnTo>
                      <a:lnTo>
                        <a:pt x="17" y="588"/>
                      </a:lnTo>
                      <a:lnTo>
                        <a:pt x="16" y="588"/>
                      </a:lnTo>
                      <a:lnTo>
                        <a:pt x="16" y="586"/>
                      </a:lnTo>
                      <a:lnTo>
                        <a:pt x="17" y="585"/>
                      </a:lnTo>
                      <a:lnTo>
                        <a:pt x="17" y="584"/>
                      </a:lnTo>
                      <a:lnTo>
                        <a:pt x="17" y="583"/>
                      </a:lnTo>
                      <a:lnTo>
                        <a:pt x="18" y="582"/>
                      </a:lnTo>
                      <a:lnTo>
                        <a:pt x="19" y="582"/>
                      </a:lnTo>
                      <a:lnTo>
                        <a:pt x="20" y="582"/>
                      </a:lnTo>
                      <a:lnTo>
                        <a:pt x="20" y="580"/>
                      </a:lnTo>
                      <a:lnTo>
                        <a:pt x="20" y="579"/>
                      </a:lnTo>
                      <a:lnTo>
                        <a:pt x="21" y="579"/>
                      </a:lnTo>
                      <a:lnTo>
                        <a:pt x="21" y="578"/>
                      </a:lnTo>
                      <a:lnTo>
                        <a:pt x="22" y="577"/>
                      </a:lnTo>
                      <a:lnTo>
                        <a:pt x="22" y="576"/>
                      </a:lnTo>
                      <a:lnTo>
                        <a:pt x="21" y="575"/>
                      </a:lnTo>
                      <a:lnTo>
                        <a:pt x="21" y="574"/>
                      </a:lnTo>
                      <a:lnTo>
                        <a:pt x="21" y="573"/>
                      </a:lnTo>
                      <a:lnTo>
                        <a:pt x="21" y="572"/>
                      </a:lnTo>
                      <a:lnTo>
                        <a:pt x="20" y="572"/>
                      </a:lnTo>
                      <a:lnTo>
                        <a:pt x="20" y="571"/>
                      </a:lnTo>
                      <a:lnTo>
                        <a:pt x="20" y="570"/>
                      </a:lnTo>
                      <a:lnTo>
                        <a:pt x="20" y="569"/>
                      </a:lnTo>
                      <a:lnTo>
                        <a:pt x="19" y="569"/>
                      </a:lnTo>
                      <a:lnTo>
                        <a:pt x="19" y="568"/>
                      </a:lnTo>
                      <a:lnTo>
                        <a:pt x="19" y="567"/>
                      </a:lnTo>
                      <a:lnTo>
                        <a:pt x="19" y="566"/>
                      </a:lnTo>
                      <a:lnTo>
                        <a:pt x="20" y="566"/>
                      </a:lnTo>
                      <a:lnTo>
                        <a:pt x="21" y="565"/>
                      </a:lnTo>
                      <a:lnTo>
                        <a:pt x="21" y="564"/>
                      </a:lnTo>
                      <a:lnTo>
                        <a:pt x="22" y="564"/>
                      </a:lnTo>
                      <a:lnTo>
                        <a:pt x="22" y="563"/>
                      </a:lnTo>
                      <a:lnTo>
                        <a:pt x="23" y="562"/>
                      </a:lnTo>
                      <a:lnTo>
                        <a:pt x="24" y="562"/>
                      </a:lnTo>
                      <a:lnTo>
                        <a:pt x="25" y="562"/>
                      </a:lnTo>
                      <a:lnTo>
                        <a:pt x="26" y="562"/>
                      </a:lnTo>
                      <a:lnTo>
                        <a:pt x="26" y="561"/>
                      </a:lnTo>
                      <a:lnTo>
                        <a:pt x="26" y="560"/>
                      </a:lnTo>
                      <a:lnTo>
                        <a:pt x="26" y="559"/>
                      </a:lnTo>
                      <a:lnTo>
                        <a:pt x="27" y="558"/>
                      </a:lnTo>
                      <a:lnTo>
                        <a:pt x="28" y="558"/>
                      </a:lnTo>
                      <a:lnTo>
                        <a:pt x="28" y="557"/>
                      </a:lnTo>
                      <a:lnTo>
                        <a:pt x="28" y="556"/>
                      </a:lnTo>
                      <a:lnTo>
                        <a:pt x="28" y="555"/>
                      </a:lnTo>
                      <a:lnTo>
                        <a:pt x="29" y="553"/>
                      </a:lnTo>
                      <a:lnTo>
                        <a:pt x="28" y="552"/>
                      </a:lnTo>
                      <a:lnTo>
                        <a:pt x="28" y="551"/>
                      </a:lnTo>
                      <a:lnTo>
                        <a:pt x="29" y="551"/>
                      </a:lnTo>
                      <a:lnTo>
                        <a:pt x="29" y="550"/>
                      </a:lnTo>
                      <a:lnTo>
                        <a:pt x="30" y="550"/>
                      </a:lnTo>
                      <a:lnTo>
                        <a:pt x="31" y="550"/>
                      </a:lnTo>
                      <a:lnTo>
                        <a:pt x="32" y="550"/>
                      </a:lnTo>
                      <a:lnTo>
                        <a:pt x="32" y="549"/>
                      </a:lnTo>
                      <a:lnTo>
                        <a:pt x="32" y="548"/>
                      </a:lnTo>
                      <a:lnTo>
                        <a:pt x="32" y="547"/>
                      </a:lnTo>
                      <a:lnTo>
                        <a:pt x="33" y="544"/>
                      </a:lnTo>
                      <a:lnTo>
                        <a:pt x="33" y="542"/>
                      </a:lnTo>
                      <a:lnTo>
                        <a:pt x="33" y="541"/>
                      </a:lnTo>
                      <a:lnTo>
                        <a:pt x="34" y="540"/>
                      </a:lnTo>
                      <a:lnTo>
                        <a:pt x="35" y="540"/>
                      </a:lnTo>
                      <a:lnTo>
                        <a:pt x="36" y="539"/>
                      </a:lnTo>
                      <a:lnTo>
                        <a:pt x="37" y="538"/>
                      </a:lnTo>
                      <a:lnTo>
                        <a:pt x="37" y="537"/>
                      </a:lnTo>
                      <a:lnTo>
                        <a:pt x="39" y="536"/>
                      </a:lnTo>
                      <a:lnTo>
                        <a:pt x="39" y="535"/>
                      </a:lnTo>
                      <a:lnTo>
                        <a:pt x="39" y="534"/>
                      </a:lnTo>
                      <a:lnTo>
                        <a:pt x="39" y="533"/>
                      </a:lnTo>
                      <a:lnTo>
                        <a:pt x="40" y="531"/>
                      </a:lnTo>
                      <a:lnTo>
                        <a:pt x="41" y="528"/>
                      </a:lnTo>
                      <a:lnTo>
                        <a:pt x="42" y="526"/>
                      </a:lnTo>
                      <a:lnTo>
                        <a:pt x="42" y="525"/>
                      </a:lnTo>
                      <a:lnTo>
                        <a:pt x="42" y="524"/>
                      </a:lnTo>
                      <a:lnTo>
                        <a:pt x="43" y="523"/>
                      </a:lnTo>
                      <a:lnTo>
                        <a:pt x="44" y="521"/>
                      </a:lnTo>
                      <a:lnTo>
                        <a:pt x="43" y="517"/>
                      </a:lnTo>
                      <a:lnTo>
                        <a:pt x="42" y="516"/>
                      </a:lnTo>
                      <a:lnTo>
                        <a:pt x="42" y="515"/>
                      </a:lnTo>
                      <a:lnTo>
                        <a:pt x="42" y="514"/>
                      </a:lnTo>
                      <a:lnTo>
                        <a:pt x="43" y="512"/>
                      </a:lnTo>
                      <a:lnTo>
                        <a:pt x="44" y="511"/>
                      </a:lnTo>
                      <a:lnTo>
                        <a:pt x="45" y="510"/>
                      </a:lnTo>
                      <a:lnTo>
                        <a:pt x="45" y="509"/>
                      </a:lnTo>
                      <a:lnTo>
                        <a:pt x="46" y="509"/>
                      </a:lnTo>
                      <a:lnTo>
                        <a:pt x="47" y="508"/>
                      </a:lnTo>
                      <a:lnTo>
                        <a:pt x="47" y="507"/>
                      </a:lnTo>
                      <a:lnTo>
                        <a:pt x="47" y="506"/>
                      </a:lnTo>
                      <a:lnTo>
                        <a:pt x="49" y="505"/>
                      </a:lnTo>
                      <a:lnTo>
                        <a:pt x="50" y="504"/>
                      </a:lnTo>
                      <a:lnTo>
                        <a:pt x="52" y="503"/>
                      </a:lnTo>
                      <a:lnTo>
                        <a:pt x="53" y="502"/>
                      </a:lnTo>
                      <a:lnTo>
                        <a:pt x="54" y="500"/>
                      </a:lnTo>
                      <a:lnTo>
                        <a:pt x="54" y="499"/>
                      </a:lnTo>
                      <a:lnTo>
                        <a:pt x="54" y="498"/>
                      </a:lnTo>
                      <a:lnTo>
                        <a:pt x="54" y="497"/>
                      </a:lnTo>
                      <a:lnTo>
                        <a:pt x="55" y="497"/>
                      </a:lnTo>
                      <a:lnTo>
                        <a:pt x="56" y="496"/>
                      </a:lnTo>
                      <a:lnTo>
                        <a:pt x="55" y="495"/>
                      </a:lnTo>
                      <a:lnTo>
                        <a:pt x="56" y="494"/>
                      </a:lnTo>
                      <a:lnTo>
                        <a:pt x="56" y="493"/>
                      </a:lnTo>
                      <a:lnTo>
                        <a:pt x="57" y="492"/>
                      </a:lnTo>
                      <a:lnTo>
                        <a:pt x="57" y="491"/>
                      </a:lnTo>
                      <a:lnTo>
                        <a:pt x="57" y="490"/>
                      </a:lnTo>
                      <a:lnTo>
                        <a:pt x="57" y="489"/>
                      </a:lnTo>
                      <a:lnTo>
                        <a:pt x="58" y="487"/>
                      </a:lnTo>
                      <a:lnTo>
                        <a:pt x="60" y="485"/>
                      </a:lnTo>
                      <a:lnTo>
                        <a:pt x="61" y="484"/>
                      </a:lnTo>
                      <a:lnTo>
                        <a:pt x="62" y="484"/>
                      </a:lnTo>
                      <a:lnTo>
                        <a:pt x="62" y="483"/>
                      </a:lnTo>
                      <a:lnTo>
                        <a:pt x="61" y="483"/>
                      </a:lnTo>
                      <a:lnTo>
                        <a:pt x="62" y="482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20" name="Freeform 580"/>
                <p:cNvSpPr>
                  <a:spLocks/>
                </p:cNvSpPr>
                <p:nvPr/>
              </p:nvSpPr>
              <p:spPr bwMode="auto">
                <a:xfrm>
                  <a:off x="1311275" y="1492250"/>
                  <a:ext cx="661988" cy="731838"/>
                </a:xfrm>
                <a:custGeom>
                  <a:avLst/>
                  <a:gdLst>
                    <a:gd name="T0" fmla="*/ 2147483646 w 644"/>
                    <a:gd name="T1" fmla="*/ 2147483646 h 712"/>
                    <a:gd name="T2" fmla="*/ 2147483646 w 644"/>
                    <a:gd name="T3" fmla="*/ 2147483646 h 712"/>
                    <a:gd name="T4" fmla="*/ 2147483646 w 644"/>
                    <a:gd name="T5" fmla="*/ 2147483646 h 712"/>
                    <a:gd name="T6" fmla="*/ 2147483646 w 644"/>
                    <a:gd name="T7" fmla="*/ 2147483646 h 712"/>
                    <a:gd name="T8" fmla="*/ 2147483646 w 644"/>
                    <a:gd name="T9" fmla="*/ 2147483646 h 712"/>
                    <a:gd name="T10" fmla="*/ 2147483646 w 644"/>
                    <a:gd name="T11" fmla="*/ 2147483646 h 712"/>
                    <a:gd name="T12" fmla="*/ 2147483646 w 644"/>
                    <a:gd name="T13" fmla="*/ 2147483646 h 712"/>
                    <a:gd name="T14" fmla="*/ 2147483646 w 644"/>
                    <a:gd name="T15" fmla="*/ 2147483646 h 712"/>
                    <a:gd name="T16" fmla="*/ 2147483646 w 644"/>
                    <a:gd name="T17" fmla="*/ 2147483646 h 712"/>
                    <a:gd name="T18" fmla="*/ 2147483646 w 644"/>
                    <a:gd name="T19" fmla="*/ 2147483646 h 712"/>
                    <a:gd name="T20" fmla="*/ 2147483646 w 644"/>
                    <a:gd name="T21" fmla="*/ 2147483646 h 712"/>
                    <a:gd name="T22" fmla="*/ 2147483646 w 644"/>
                    <a:gd name="T23" fmla="*/ 2147483646 h 712"/>
                    <a:gd name="T24" fmla="*/ 2147483646 w 644"/>
                    <a:gd name="T25" fmla="*/ 2147483646 h 712"/>
                    <a:gd name="T26" fmla="*/ 2147483646 w 644"/>
                    <a:gd name="T27" fmla="*/ 2147483646 h 712"/>
                    <a:gd name="T28" fmla="*/ 2147483646 w 644"/>
                    <a:gd name="T29" fmla="*/ 2147483646 h 712"/>
                    <a:gd name="T30" fmla="*/ 2147483646 w 644"/>
                    <a:gd name="T31" fmla="*/ 2147483646 h 712"/>
                    <a:gd name="T32" fmla="*/ 2147483646 w 644"/>
                    <a:gd name="T33" fmla="*/ 2147483646 h 712"/>
                    <a:gd name="T34" fmla="*/ 2147483646 w 644"/>
                    <a:gd name="T35" fmla="*/ 2147483646 h 712"/>
                    <a:gd name="T36" fmla="*/ 2147483646 w 644"/>
                    <a:gd name="T37" fmla="*/ 2147483646 h 712"/>
                    <a:gd name="T38" fmla="*/ 2147483646 w 644"/>
                    <a:gd name="T39" fmla="*/ 2147483646 h 712"/>
                    <a:gd name="T40" fmla="*/ 2147483646 w 644"/>
                    <a:gd name="T41" fmla="*/ 2147483646 h 712"/>
                    <a:gd name="T42" fmla="*/ 2147483646 w 644"/>
                    <a:gd name="T43" fmla="*/ 2147483646 h 712"/>
                    <a:gd name="T44" fmla="*/ 2147483646 w 644"/>
                    <a:gd name="T45" fmla="*/ 2147483646 h 712"/>
                    <a:gd name="T46" fmla="*/ 2147483646 w 644"/>
                    <a:gd name="T47" fmla="*/ 2147483646 h 712"/>
                    <a:gd name="T48" fmla="*/ 2147483646 w 644"/>
                    <a:gd name="T49" fmla="*/ 2147483646 h 712"/>
                    <a:gd name="T50" fmla="*/ 2147483646 w 644"/>
                    <a:gd name="T51" fmla="*/ 2147483646 h 712"/>
                    <a:gd name="T52" fmla="*/ 2147483646 w 644"/>
                    <a:gd name="T53" fmla="*/ 2147483646 h 712"/>
                    <a:gd name="T54" fmla="*/ 2147483646 w 644"/>
                    <a:gd name="T55" fmla="*/ 2147483646 h 712"/>
                    <a:gd name="T56" fmla="*/ 2147483646 w 644"/>
                    <a:gd name="T57" fmla="*/ 2147483646 h 712"/>
                    <a:gd name="T58" fmla="*/ 2147483646 w 644"/>
                    <a:gd name="T59" fmla="*/ 2147483646 h 712"/>
                    <a:gd name="T60" fmla="*/ 2147483646 w 644"/>
                    <a:gd name="T61" fmla="*/ 2147483646 h 712"/>
                    <a:gd name="T62" fmla="*/ 2147483646 w 644"/>
                    <a:gd name="T63" fmla="*/ 2147483646 h 712"/>
                    <a:gd name="T64" fmla="*/ 2147483646 w 644"/>
                    <a:gd name="T65" fmla="*/ 2147483646 h 712"/>
                    <a:gd name="T66" fmla="*/ 2147483646 w 644"/>
                    <a:gd name="T67" fmla="*/ 2147483646 h 712"/>
                    <a:gd name="T68" fmla="*/ 2147483646 w 644"/>
                    <a:gd name="T69" fmla="*/ 2147483646 h 712"/>
                    <a:gd name="T70" fmla="*/ 2147483646 w 644"/>
                    <a:gd name="T71" fmla="*/ 2147483646 h 712"/>
                    <a:gd name="T72" fmla="*/ 2147483646 w 644"/>
                    <a:gd name="T73" fmla="*/ 2147483646 h 712"/>
                    <a:gd name="T74" fmla="*/ 2147483646 w 644"/>
                    <a:gd name="T75" fmla="*/ 2147483646 h 712"/>
                    <a:gd name="T76" fmla="*/ 2147483646 w 644"/>
                    <a:gd name="T77" fmla="*/ 2147483646 h 712"/>
                    <a:gd name="T78" fmla="*/ 2147483646 w 644"/>
                    <a:gd name="T79" fmla="*/ 2147483646 h 712"/>
                    <a:gd name="T80" fmla="*/ 2147483646 w 644"/>
                    <a:gd name="T81" fmla="*/ 2147483646 h 712"/>
                    <a:gd name="T82" fmla="*/ 2147483646 w 644"/>
                    <a:gd name="T83" fmla="*/ 2147483646 h 712"/>
                    <a:gd name="T84" fmla="*/ 2147483646 w 644"/>
                    <a:gd name="T85" fmla="*/ 2147483646 h 712"/>
                    <a:gd name="T86" fmla="*/ 2147483646 w 644"/>
                    <a:gd name="T87" fmla="*/ 2147483646 h 712"/>
                    <a:gd name="T88" fmla="*/ 2147483646 w 644"/>
                    <a:gd name="T89" fmla="*/ 2147483646 h 712"/>
                    <a:gd name="T90" fmla="*/ 2147483646 w 644"/>
                    <a:gd name="T91" fmla="*/ 2147483646 h 712"/>
                    <a:gd name="T92" fmla="*/ 2147483646 w 644"/>
                    <a:gd name="T93" fmla="*/ 2147483646 h 712"/>
                    <a:gd name="T94" fmla="*/ 2147483646 w 644"/>
                    <a:gd name="T95" fmla="*/ 2147483646 h 712"/>
                    <a:gd name="T96" fmla="*/ 2147483646 w 644"/>
                    <a:gd name="T97" fmla="*/ 2147483646 h 712"/>
                    <a:gd name="T98" fmla="*/ 2147483646 w 644"/>
                    <a:gd name="T99" fmla="*/ 2147483646 h 712"/>
                    <a:gd name="T100" fmla="*/ 2147483646 w 644"/>
                    <a:gd name="T101" fmla="*/ 2147483646 h 712"/>
                    <a:gd name="T102" fmla="*/ 2147483646 w 644"/>
                    <a:gd name="T103" fmla="*/ 2147483646 h 712"/>
                    <a:gd name="T104" fmla="*/ 2147483646 w 644"/>
                    <a:gd name="T105" fmla="*/ 2147483646 h 712"/>
                    <a:gd name="T106" fmla="*/ 2147483646 w 644"/>
                    <a:gd name="T107" fmla="*/ 2147483646 h 712"/>
                    <a:gd name="T108" fmla="*/ 2147483646 w 644"/>
                    <a:gd name="T109" fmla="*/ 2147483646 h 712"/>
                    <a:gd name="T110" fmla="*/ 2147483646 w 644"/>
                    <a:gd name="T111" fmla="*/ 2147483646 h 712"/>
                    <a:gd name="T112" fmla="*/ 2147483646 w 644"/>
                    <a:gd name="T113" fmla="*/ 2147483646 h 712"/>
                    <a:gd name="T114" fmla="*/ 2147483646 w 644"/>
                    <a:gd name="T115" fmla="*/ 2147483646 h 712"/>
                    <a:gd name="T116" fmla="*/ 2147483646 w 644"/>
                    <a:gd name="T117" fmla="*/ 2147483646 h 712"/>
                    <a:gd name="T118" fmla="*/ 2147483646 w 644"/>
                    <a:gd name="T119" fmla="*/ 2147483646 h 712"/>
                    <a:gd name="T120" fmla="*/ 2147483646 w 644"/>
                    <a:gd name="T121" fmla="*/ 2147483646 h 712"/>
                    <a:gd name="T122" fmla="*/ 2147483646 w 644"/>
                    <a:gd name="T123" fmla="*/ 2147483646 h 712"/>
                    <a:gd name="T124" fmla="*/ 2147483646 w 644"/>
                    <a:gd name="T125" fmla="*/ 2147483646 h 71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44"/>
                    <a:gd name="T190" fmla="*/ 0 h 712"/>
                    <a:gd name="T191" fmla="*/ 644 w 644"/>
                    <a:gd name="T192" fmla="*/ 712 h 71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44" h="712">
                      <a:moveTo>
                        <a:pt x="643" y="520"/>
                      </a:moveTo>
                      <a:lnTo>
                        <a:pt x="611" y="520"/>
                      </a:lnTo>
                      <a:lnTo>
                        <a:pt x="585" y="520"/>
                      </a:lnTo>
                      <a:lnTo>
                        <a:pt x="520" y="520"/>
                      </a:lnTo>
                      <a:lnTo>
                        <a:pt x="519" y="521"/>
                      </a:lnTo>
                      <a:lnTo>
                        <a:pt x="519" y="523"/>
                      </a:lnTo>
                      <a:lnTo>
                        <a:pt x="519" y="524"/>
                      </a:lnTo>
                      <a:lnTo>
                        <a:pt x="518" y="528"/>
                      </a:lnTo>
                      <a:lnTo>
                        <a:pt x="518" y="529"/>
                      </a:lnTo>
                      <a:lnTo>
                        <a:pt x="518" y="530"/>
                      </a:lnTo>
                      <a:lnTo>
                        <a:pt x="516" y="531"/>
                      </a:lnTo>
                      <a:lnTo>
                        <a:pt x="515" y="532"/>
                      </a:lnTo>
                      <a:lnTo>
                        <a:pt x="514" y="532"/>
                      </a:lnTo>
                      <a:lnTo>
                        <a:pt x="512" y="533"/>
                      </a:lnTo>
                      <a:lnTo>
                        <a:pt x="511" y="533"/>
                      </a:lnTo>
                      <a:lnTo>
                        <a:pt x="511" y="534"/>
                      </a:lnTo>
                      <a:lnTo>
                        <a:pt x="509" y="536"/>
                      </a:lnTo>
                      <a:lnTo>
                        <a:pt x="509" y="537"/>
                      </a:lnTo>
                      <a:lnTo>
                        <a:pt x="510" y="538"/>
                      </a:lnTo>
                      <a:lnTo>
                        <a:pt x="511" y="539"/>
                      </a:lnTo>
                      <a:lnTo>
                        <a:pt x="510" y="539"/>
                      </a:lnTo>
                      <a:lnTo>
                        <a:pt x="509" y="540"/>
                      </a:lnTo>
                      <a:lnTo>
                        <a:pt x="509" y="542"/>
                      </a:lnTo>
                      <a:lnTo>
                        <a:pt x="509" y="543"/>
                      </a:lnTo>
                      <a:lnTo>
                        <a:pt x="509" y="544"/>
                      </a:lnTo>
                      <a:lnTo>
                        <a:pt x="508" y="545"/>
                      </a:lnTo>
                      <a:lnTo>
                        <a:pt x="507" y="545"/>
                      </a:lnTo>
                      <a:lnTo>
                        <a:pt x="506" y="546"/>
                      </a:lnTo>
                      <a:lnTo>
                        <a:pt x="505" y="547"/>
                      </a:lnTo>
                      <a:lnTo>
                        <a:pt x="504" y="547"/>
                      </a:lnTo>
                      <a:lnTo>
                        <a:pt x="504" y="548"/>
                      </a:lnTo>
                      <a:lnTo>
                        <a:pt x="503" y="550"/>
                      </a:lnTo>
                      <a:lnTo>
                        <a:pt x="502" y="551"/>
                      </a:lnTo>
                      <a:lnTo>
                        <a:pt x="502" y="552"/>
                      </a:lnTo>
                      <a:lnTo>
                        <a:pt x="502" y="553"/>
                      </a:lnTo>
                      <a:lnTo>
                        <a:pt x="501" y="554"/>
                      </a:lnTo>
                      <a:lnTo>
                        <a:pt x="500" y="555"/>
                      </a:lnTo>
                      <a:lnTo>
                        <a:pt x="500" y="556"/>
                      </a:lnTo>
                      <a:lnTo>
                        <a:pt x="500" y="557"/>
                      </a:lnTo>
                      <a:lnTo>
                        <a:pt x="499" y="558"/>
                      </a:lnTo>
                      <a:lnTo>
                        <a:pt x="499" y="559"/>
                      </a:lnTo>
                      <a:lnTo>
                        <a:pt x="500" y="560"/>
                      </a:lnTo>
                      <a:lnTo>
                        <a:pt x="499" y="560"/>
                      </a:lnTo>
                      <a:lnTo>
                        <a:pt x="500" y="561"/>
                      </a:lnTo>
                      <a:lnTo>
                        <a:pt x="500" y="562"/>
                      </a:lnTo>
                      <a:lnTo>
                        <a:pt x="499" y="562"/>
                      </a:lnTo>
                      <a:lnTo>
                        <a:pt x="497" y="565"/>
                      </a:lnTo>
                      <a:lnTo>
                        <a:pt x="496" y="565"/>
                      </a:lnTo>
                      <a:lnTo>
                        <a:pt x="495" y="566"/>
                      </a:lnTo>
                      <a:lnTo>
                        <a:pt x="495" y="567"/>
                      </a:lnTo>
                      <a:lnTo>
                        <a:pt x="494" y="568"/>
                      </a:lnTo>
                      <a:lnTo>
                        <a:pt x="493" y="569"/>
                      </a:lnTo>
                      <a:lnTo>
                        <a:pt x="492" y="568"/>
                      </a:lnTo>
                      <a:lnTo>
                        <a:pt x="492" y="569"/>
                      </a:lnTo>
                      <a:lnTo>
                        <a:pt x="492" y="570"/>
                      </a:lnTo>
                      <a:lnTo>
                        <a:pt x="492" y="571"/>
                      </a:lnTo>
                      <a:lnTo>
                        <a:pt x="492" y="574"/>
                      </a:lnTo>
                      <a:lnTo>
                        <a:pt x="491" y="575"/>
                      </a:lnTo>
                      <a:lnTo>
                        <a:pt x="492" y="576"/>
                      </a:lnTo>
                      <a:lnTo>
                        <a:pt x="492" y="577"/>
                      </a:lnTo>
                      <a:lnTo>
                        <a:pt x="493" y="578"/>
                      </a:lnTo>
                      <a:lnTo>
                        <a:pt x="492" y="578"/>
                      </a:lnTo>
                      <a:lnTo>
                        <a:pt x="491" y="579"/>
                      </a:lnTo>
                      <a:lnTo>
                        <a:pt x="491" y="581"/>
                      </a:lnTo>
                      <a:lnTo>
                        <a:pt x="490" y="581"/>
                      </a:lnTo>
                      <a:lnTo>
                        <a:pt x="490" y="582"/>
                      </a:lnTo>
                      <a:lnTo>
                        <a:pt x="489" y="582"/>
                      </a:lnTo>
                      <a:lnTo>
                        <a:pt x="490" y="583"/>
                      </a:lnTo>
                      <a:lnTo>
                        <a:pt x="490" y="585"/>
                      </a:lnTo>
                      <a:lnTo>
                        <a:pt x="489" y="586"/>
                      </a:lnTo>
                      <a:lnTo>
                        <a:pt x="489" y="587"/>
                      </a:lnTo>
                      <a:lnTo>
                        <a:pt x="488" y="587"/>
                      </a:lnTo>
                      <a:lnTo>
                        <a:pt x="488" y="588"/>
                      </a:lnTo>
                      <a:lnTo>
                        <a:pt x="487" y="589"/>
                      </a:lnTo>
                      <a:lnTo>
                        <a:pt x="486" y="590"/>
                      </a:lnTo>
                      <a:lnTo>
                        <a:pt x="487" y="590"/>
                      </a:lnTo>
                      <a:lnTo>
                        <a:pt x="487" y="591"/>
                      </a:lnTo>
                      <a:lnTo>
                        <a:pt x="487" y="592"/>
                      </a:lnTo>
                      <a:lnTo>
                        <a:pt x="487" y="593"/>
                      </a:lnTo>
                      <a:lnTo>
                        <a:pt x="486" y="594"/>
                      </a:lnTo>
                      <a:lnTo>
                        <a:pt x="485" y="594"/>
                      </a:lnTo>
                      <a:lnTo>
                        <a:pt x="483" y="595"/>
                      </a:lnTo>
                      <a:lnTo>
                        <a:pt x="483" y="596"/>
                      </a:lnTo>
                      <a:lnTo>
                        <a:pt x="483" y="597"/>
                      </a:lnTo>
                      <a:lnTo>
                        <a:pt x="482" y="598"/>
                      </a:lnTo>
                      <a:lnTo>
                        <a:pt x="482" y="599"/>
                      </a:lnTo>
                      <a:lnTo>
                        <a:pt x="482" y="600"/>
                      </a:lnTo>
                      <a:lnTo>
                        <a:pt x="481" y="600"/>
                      </a:lnTo>
                      <a:lnTo>
                        <a:pt x="481" y="601"/>
                      </a:lnTo>
                      <a:lnTo>
                        <a:pt x="481" y="602"/>
                      </a:lnTo>
                      <a:lnTo>
                        <a:pt x="481" y="604"/>
                      </a:lnTo>
                      <a:lnTo>
                        <a:pt x="481" y="605"/>
                      </a:lnTo>
                      <a:lnTo>
                        <a:pt x="483" y="605"/>
                      </a:lnTo>
                      <a:lnTo>
                        <a:pt x="483" y="606"/>
                      </a:lnTo>
                      <a:lnTo>
                        <a:pt x="483" y="607"/>
                      </a:lnTo>
                      <a:lnTo>
                        <a:pt x="482" y="608"/>
                      </a:lnTo>
                      <a:lnTo>
                        <a:pt x="483" y="609"/>
                      </a:lnTo>
                      <a:lnTo>
                        <a:pt x="484" y="608"/>
                      </a:lnTo>
                      <a:lnTo>
                        <a:pt x="484" y="609"/>
                      </a:lnTo>
                      <a:lnTo>
                        <a:pt x="485" y="610"/>
                      </a:lnTo>
                      <a:lnTo>
                        <a:pt x="486" y="612"/>
                      </a:lnTo>
                      <a:lnTo>
                        <a:pt x="487" y="612"/>
                      </a:lnTo>
                      <a:lnTo>
                        <a:pt x="488" y="613"/>
                      </a:lnTo>
                      <a:lnTo>
                        <a:pt x="489" y="614"/>
                      </a:lnTo>
                      <a:lnTo>
                        <a:pt x="490" y="614"/>
                      </a:lnTo>
                      <a:lnTo>
                        <a:pt x="490" y="615"/>
                      </a:lnTo>
                      <a:lnTo>
                        <a:pt x="490" y="616"/>
                      </a:lnTo>
                      <a:lnTo>
                        <a:pt x="491" y="617"/>
                      </a:lnTo>
                      <a:lnTo>
                        <a:pt x="491" y="618"/>
                      </a:lnTo>
                      <a:lnTo>
                        <a:pt x="491" y="619"/>
                      </a:lnTo>
                      <a:lnTo>
                        <a:pt x="491" y="620"/>
                      </a:lnTo>
                      <a:lnTo>
                        <a:pt x="491" y="621"/>
                      </a:lnTo>
                      <a:lnTo>
                        <a:pt x="491" y="623"/>
                      </a:lnTo>
                      <a:lnTo>
                        <a:pt x="490" y="622"/>
                      </a:lnTo>
                      <a:lnTo>
                        <a:pt x="487" y="624"/>
                      </a:lnTo>
                      <a:lnTo>
                        <a:pt x="487" y="625"/>
                      </a:lnTo>
                      <a:lnTo>
                        <a:pt x="486" y="625"/>
                      </a:lnTo>
                      <a:lnTo>
                        <a:pt x="483" y="625"/>
                      </a:lnTo>
                      <a:lnTo>
                        <a:pt x="483" y="626"/>
                      </a:lnTo>
                      <a:lnTo>
                        <a:pt x="482" y="626"/>
                      </a:lnTo>
                      <a:lnTo>
                        <a:pt x="481" y="626"/>
                      </a:lnTo>
                      <a:lnTo>
                        <a:pt x="480" y="626"/>
                      </a:lnTo>
                      <a:lnTo>
                        <a:pt x="479" y="627"/>
                      </a:lnTo>
                      <a:lnTo>
                        <a:pt x="478" y="628"/>
                      </a:lnTo>
                      <a:lnTo>
                        <a:pt x="477" y="628"/>
                      </a:lnTo>
                      <a:lnTo>
                        <a:pt x="476" y="628"/>
                      </a:lnTo>
                      <a:lnTo>
                        <a:pt x="475" y="628"/>
                      </a:lnTo>
                      <a:lnTo>
                        <a:pt x="474" y="627"/>
                      </a:lnTo>
                      <a:lnTo>
                        <a:pt x="472" y="628"/>
                      </a:lnTo>
                      <a:lnTo>
                        <a:pt x="471" y="629"/>
                      </a:lnTo>
                      <a:lnTo>
                        <a:pt x="470" y="629"/>
                      </a:lnTo>
                      <a:lnTo>
                        <a:pt x="471" y="630"/>
                      </a:lnTo>
                      <a:lnTo>
                        <a:pt x="470" y="631"/>
                      </a:lnTo>
                      <a:lnTo>
                        <a:pt x="471" y="632"/>
                      </a:lnTo>
                      <a:lnTo>
                        <a:pt x="470" y="633"/>
                      </a:lnTo>
                      <a:lnTo>
                        <a:pt x="469" y="633"/>
                      </a:lnTo>
                      <a:lnTo>
                        <a:pt x="468" y="634"/>
                      </a:lnTo>
                      <a:lnTo>
                        <a:pt x="470" y="635"/>
                      </a:lnTo>
                      <a:lnTo>
                        <a:pt x="469" y="636"/>
                      </a:lnTo>
                      <a:lnTo>
                        <a:pt x="468" y="637"/>
                      </a:lnTo>
                      <a:lnTo>
                        <a:pt x="467" y="638"/>
                      </a:lnTo>
                      <a:lnTo>
                        <a:pt x="466" y="638"/>
                      </a:lnTo>
                      <a:lnTo>
                        <a:pt x="465" y="638"/>
                      </a:lnTo>
                      <a:lnTo>
                        <a:pt x="464" y="638"/>
                      </a:lnTo>
                      <a:lnTo>
                        <a:pt x="464" y="637"/>
                      </a:lnTo>
                      <a:lnTo>
                        <a:pt x="463" y="637"/>
                      </a:lnTo>
                      <a:lnTo>
                        <a:pt x="462" y="637"/>
                      </a:lnTo>
                      <a:lnTo>
                        <a:pt x="461" y="636"/>
                      </a:lnTo>
                      <a:lnTo>
                        <a:pt x="460" y="636"/>
                      </a:lnTo>
                      <a:lnTo>
                        <a:pt x="460" y="637"/>
                      </a:lnTo>
                      <a:lnTo>
                        <a:pt x="460" y="638"/>
                      </a:lnTo>
                      <a:lnTo>
                        <a:pt x="458" y="637"/>
                      </a:lnTo>
                      <a:lnTo>
                        <a:pt x="457" y="637"/>
                      </a:lnTo>
                      <a:lnTo>
                        <a:pt x="457" y="638"/>
                      </a:lnTo>
                      <a:lnTo>
                        <a:pt x="456" y="638"/>
                      </a:lnTo>
                      <a:lnTo>
                        <a:pt x="455" y="639"/>
                      </a:lnTo>
                      <a:lnTo>
                        <a:pt x="453" y="639"/>
                      </a:lnTo>
                      <a:lnTo>
                        <a:pt x="453" y="640"/>
                      </a:lnTo>
                      <a:lnTo>
                        <a:pt x="452" y="640"/>
                      </a:lnTo>
                      <a:lnTo>
                        <a:pt x="451" y="640"/>
                      </a:lnTo>
                      <a:lnTo>
                        <a:pt x="452" y="639"/>
                      </a:lnTo>
                      <a:lnTo>
                        <a:pt x="451" y="638"/>
                      </a:lnTo>
                      <a:lnTo>
                        <a:pt x="450" y="638"/>
                      </a:lnTo>
                      <a:lnTo>
                        <a:pt x="449" y="638"/>
                      </a:lnTo>
                      <a:lnTo>
                        <a:pt x="448" y="637"/>
                      </a:lnTo>
                      <a:lnTo>
                        <a:pt x="447" y="638"/>
                      </a:lnTo>
                      <a:lnTo>
                        <a:pt x="446" y="637"/>
                      </a:lnTo>
                      <a:lnTo>
                        <a:pt x="445" y="637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6"/>
                      </a:lnTo>
                      <a:lnTo>
                        <a:pt x="442" y="635"/>
                      </a:lnTo>
                      <a:lnTo>
                        <a:pt x="442" y="634"/>
                      </a:lnTo>
                      <a:lnTo>
                        <a:pt x="443" y="633"/>
                      </a:lnTo>
                      <a:lnTo>
                        <a:pt x="442" y="632"/>
                      </a:lnTo>
                      <a:lnTo>
                        <a:pt x="442" y="630"/>
                      </a:lnTo>
                      <a:lnTo>
                        <a:pt x="441" y="630"/>
                      </a:lnTo>
                      <a:lnTo>
                        <a:pt x="440" y="630"/>
                      </a:lnTo>
                      <a:lnTo>
                        <a:pt x="440" y="629"/>
                      </a:lnTo>
                      <a:lnTo>
                        <a:pt x="441" y="628"/>
                      </a:lnTo>
                      <a:lnTo>
                        <a:pt x="442" y="627"/>
                      </a:lnTo>
                      <a:lnTo>
                        <a:pt x="441" y="626"/>
                      </a:lnTo>
                      <a:lnTo>
                        <a:pt x="440" y="626"/>
                      </a:lnTo>
                      <a:lnTo>
                        <a:pt x="440" y="625"/>
                      </a:lnTo>
                      <a:lnTo>
                        <a:pt x="439" y="625"/>
                      </a:lnTo>
                      <a:lnTo>
                        <a:pt x="438" y="625"/>
                      </a:lnTo>
                      <a:lnTo>
                        <a:pt x="438" y="624"/>
                      </a:lnTo>
                      <a:lnTo>
                        <a:pt x="438" y="623"/>
                      </a:lnTo>
                      <a:lnTo>
                        <a:pt x="438" y="622"/>
                      </a:lnTo>
                      <a:lnTo>
                        <a:pt x="438" y="621"/>
                      </a:lnTo>
                      <a:lnTo>
                        <a:pt x="438" y="620"/>
                      </a:lnTo>
                      <a:lnTo>
                        <a:pt x="436" y="619"/>
                      </a:lnTo>
                      <a:lnTo>
                        <a:pt x="435" y="619"/>
                      </a:lnTo>
                      <a:lnTo>
                        <a:pt x="434" y="619"/>
                      </a:lnTo>
                      <a:lnTo>
                        <a:pt x="433" y="619"/>
                      </a:lnTo>
                      <a:lnTo>
                        <a:pt x="432" y="618"/>
                      </a:lnTo>
                      <a:lnTo>
                        <a:pt x="432" y="616"/>
                      </a:lnTo>
                      <a:lnTo>
                        <a:pt x="432" y="615"/>
                      </a:lnTo>
                      <a:lnTo>
                        <a:pt x="431" y="614"/>
                      </a:lnTo>
                      <a:lnTo>
                        <a:pt x="430" y="615"/>
                      </a:lnTo>
                      <a:lnTo>
                        <a:pt x="429" y="615"/>
                      </a:lnTo>
                      <a:lnTo>
                        <a:pt x="428" y="614"/>
                      </a:lnTo>
                      <a:lnTo>
                        <a:pt x="427" y="614"/>
                      </a:lnTo>
                      <a:lnTo>
                        <a:pt x="427" y="613"/>
                      </a:lnTo>
                      <a:lnTo>
                        <a:pt x="426" y="612"/>
                      </a:lnTo>
                      <a:lnTo>
                        <a:pt x="426" y="611"/>
                      </a:lnTo>
                      <a:lnTo>
                        <a:pt x="425" y="611"/>
                      </a:lnTo>
                      <a:lnTo>
                        <a:pt x="425" y="609"/>
                      </a:lnTo>
                      <a:lnTo>
                        <a:pt x="425" y="608"/>
                      </a:lnTo>
                      <a:lnTo>
                        <a:pt x="425" y="607"/>
                      </a:lnTo>
                      <a:lnTo>
                        <a:pt x="425" y="605"/>
                      </a:lnTo>
                      <a:lnTo>
                        <a:pt x="424" y="605"/>
                      </a:lnTo>
                      <a:lnTo>
                        <a:pt x="423" y="606"/>
                      </a:lnTo>
                      <a:lnTo>
                        <a:pt x="422" y="606"/>
                      </a:lnTo>
                      <a:lnTo>
                        <a:pt x="421" y="605"/>
                      </a:lnTo>
                      <a:lnTo>
                        <a:pt x="420" y="606"/>
                      </a:lnTo>
                      <a:lnTo>
                        <a:pt x="419" y="606"/>
                      </a:lnTo>
                      <a:lnTo>
                        <a:pt x="416" y="606"/>
                      </a:lnTo>
                      <a:lnTo>
                        <a:pt x="415" y="605"/>
                      </a:lnTo>
                      <a:lnTo>
                        <a:pt x="414" y="605"/>
                      </a:lnTo>
                      <a:lnTo>
                        <a:pt x="413" y="604"/>
                      </a:lnTo>
                      <a:lnTo>
                        <a:pt x="412" y="605"/>
                      </a:lnTo>
                      <a:lnTo>
                        <a:pt x="411" y="604"/>
                      </a:lnTo>
                      <a:lnTo>
                        <a:pt x="410" y="603"/>
                      </a:lnTo>
                      <a:lnTo>
                        <a:pt x="410" y="602"/>
                      </a:lnTo>
                      <a:lnTo>
                        <a:pt x="409" y="601"/>
                      </a:lnTo>
                      <a:lnTo>
                        <a:pt x="408" y="600"/>
                      </a:lnTo>
                      <a:lnTo>
                        <a:pt x="407" y="600"/>
                      </a:lnTo>
                      <a:lnTo>
                        <a:pt x="406" y="600"/>
                      </a:lnTo>
                      <a:lnTo>
                        <a:pt x="405" y="600"/>
                      </a:lnTo>
                      <a:lnTo>
                        <a:pt x="404" y="600"/>
                      </a:lnTo>
                      <a:lnTo>
                        <a:pt x="403" y="600"/>
                      </a:lnTo>
                      <a:lnTo>
                        <a:pt x="402" y="599"/>
                      </a:lnTo>
                      <a:lnTo>
                        <a:pt x="400" y="600"/>
                      </a:lnTo>
                      <a:lnTo>
                        <a:pt x="399" y="600"/>
                      </a:lnTo>
                      <a:lnTo>
                        <a:pt x="399" y="601"/>
                      </a:lnTo>
                      <a:lnTo>
                        <a:pt x="398" y="601"/>
                      </a:lnTo>
                      <a:lnTo>
                        <a:pt x="397" y="600"/>
                      </a:lnTo>
                      <a:lnTo>
                        <a:pt x="396" y="600"/>
                      </a:lnTo>
                      <a:lnTo>
                        <a:pt x="395" y="600"/>
                      </a:lnTo>
                      <a:lnTo>
                        <a:pt x="394" y="599"/>
                      </a:lnTo>
                      <a:lnTo>
                        <a:pt x="392" y="600"/>
                      </a:lnTo>
                      <a:lnTo>
                        <a:pt x="392" y="602"/>
                      </a:lnTo>
                      <a:lnTo>
                        <a:pt x="393" y="603"/>
                      </a:lnTo>
                      <a:lnTo>
                        <a:pt x="392" y="604"/>
                      </a:lnTo>
                      <a:lnTo>
                        <a:pt x="392" y="606"/>
                      </a:lnTo>
                      <a:lnTo>
                        <a:pt x="391" y="606"/>
                      </a:lnTo>
                      <a:lnTo>
                        <a:pt x="390" y="607"/>
                      </a:lnTo>
                      <a:lnTo>
                        <a:pt x="389" y="607"/>
                      </a:lnTo>
                      <a:lnTo>
                        <a:pt x="388" y="607"/>
                      </a:lnTo>
                      <a:lnTo>
                        <a:pt x="386" y="608"/>
                      </a:lnTo>
                      <a:lnTo>
                        <a:pt x="385" y="607"/>
                      </a:lnTo>
                      <a:lnTo>
                        <a:pt x="384" y="608"/>
                      </a:lnTo>
                      <a:lnTo>
                        <a:pt x="383" y="609"/>
                      </a:lnTo>
                      <a:lnTo>
                        <a:pt x="382" y="609"/>
                      </a:lnTo>
                      <a:lnTo>
                        <a:pt x="381" y="610"/>
                      </a:lnTo>
                      <a:lnTo>
                        <a:pt x="380" y="610"/>
                      </a:lnTo>
                      <a:lnTo>
                        <a:pt x="379" y="610"/>
                      </a:lnTo>
                      <a:lnTo>
                        <a:pt x="377" y="610"/>
                      </a:lnTo>
                      <a:lnTo>
                        <a:pt x="376" y="611"/>
                      </a:lnTo>
                      <a:lnTo>
                        <a:pt x="374" y="612"/>
                      </a:lnTo>
                      <a:lnTo>
                        <a:pt x="372" y="613"/>
                      </a:lnTo>
                      <a:lnTo>
                        <a:pt x="370" y="614"/>
                      </a:lnTo>
                      <a:lnTo>
                        <a:pt x="369" y="615"/>
                      </a:lnTo>
                      <a:lnTo>
                        <a:pt x="370" y="616"/>
                      </a:lnTo>
                      <a:lnTo>
                        <a:pt x="369" y="616"/>
                      </a:lnTo>
                      <a:lnTo>
                        <a:pt x="368" y="616"/>
                      </a:lnTo>
                      <a:lnTo>
                        <a:pt x="367" y="616"/>
                      </a:lnTo>
                      <a:lnTo>
                        <a:pt x="366" y="617"/>
                      </a:lnTo>
                      <a:lnTo>
                        <a:pt x="365" y="619"/>
                      </a:lnTo>
                      <a:lnTo>
                        <a:pt x="365" y="621"/>
                      </a:lnTo>
                      <a:lnTo>
                        <a:pt x="364" y="622"/>
                      </a:lnTo>
                      <a:lnTo>
                        <a:pt x="363" y="623"/>
                      </a:lnTo>
                      <a:lnTo>
                        <a:pt x="362" y="624"/>
                      </a:lnTo>
                      <a:lnTo>
                        <a:pt x="361" y="625"/>
                      </a:lnTo>
                      <a:lnTo>
                        <a:pt x="360" y="625"/>
                      </a:lnTo>
                      <a:lnTo>
                        <a:pt x="359" y="626"/>
                      </a:lnTo>
                      <a:lnTo>
                        <a:pt x="358" y="626"/>
                      </a:lnTo>
                      <a:lnTo>
                        <a:pt x="358" y="627"/>
                      </a:lnTo>
                      <a:lnTo>
                        <a:pt x="357" y="629"/>
                      </a:lnTo>
                      <a:lnTo>
                        <a:pt x="356" y="631"/>
                      </a:lnTo>
                      <a:lnTo>
                        <a:pt x="356" y="632"/>
                      </a:lnTo>
                      <a:lnTo>
                        <a:pt x="356" y="633"/>
                      </a:lnTo>
                      <a:lnTo>
                        <a:pt x="357" y="635"/>
                      </a:lnTo>
                      <a:lnTo>
                        <a:pt x="357" y="636"/>
                      </a:lnTo>
                      <a:lnTo>
                        <a:pt x="357" y="637"/>
                      </a:lnTo>
                      <a:lnTo>
                        <a:pt x="356" y="638"/>
                      </a:lnTo>
                      <a:lnTo>
                        <a:pt x="356" y="639"/>
                      </a:lnTo>
                      <a:lnTo>
                        <a:pt x="356" y="640"/>
                      </a:lnTo>
                      <a:lnTo>
                        <a:pt x="356" y="641"/>
                      </a:lnTo>
                      <a:lnTo>
                        <a:pt x="354" y="642"/>
                      </a:lnTo>
                      <a:lnTo>
                        <a:pt x="354" y="643"/>
                      </a:lnTo>
                      <a:lnTo>
                        <a:pt x="353" y="644"/>
                      </a:lnTo>
                      <a:lnTo>
                        <a:pt x="353" y="645"/>
                      </a:lnTo>
                      <a:lnTo>
                        <a:pt x="353" y="646"/>
                      </a:lnTo>
                      <a:lnTo>
                        <a:pt x="354" y="647"/>
                      </a:lnTo>
                      <a:lnTo>
                        <a:pt x="353" y="649"/>
                      </a:lnTo>
                      <a:lnTo>
                        <a:pt x="353" y="650"/>
                      </a:lnTo>
                      <a:lnTo>
                        <a:pt x="354" y="651"/>
                      </a:lnTo>
                      <a:lnTo>
                        <a:pt x="356" y="651"/>
                      </a:lnTo>
                      <a:lnTo>
                        <a:pt x="355" y="652"/>
                      </a:lnTo>
                      <a:lnTo>
                        <a:pt x="356" y="653"/>
                      </a:lnTo>
                      <a:lnTo>
                        <a:pt x="357" y="654"/>
                      </a:lnTo>
                      <a:lnTo>
                        <a:pt x="358" y="656"/>
                      </a:lnTo>
                      <a:lnTo>
                        <a:pt x="357" y="658"/>
                      </a:lnTo>
                      <a:lnTo>
                        <a:pt x="357" y="659"/>
                      </a:lnTo>
                      <a:lnTo>
                        <a:pt x="356" y="660"/>
                      </a:lnTo>
                      <a:lnTo>
                        <a:pt x="355" y="660"/>
                      </a:lnTo>
                      <a:lnTo>
                        <a:pt x="354" y="660"/>
                      </a:lnTo>
                      <a:lnTo>
                        <a:pt x="354" y="661"/>
                      </a:lnTo>
                      <a:lnTo>
                        <a:pt x="354" y="662"/>
                      </a:lnTo>
                      <a:lnTo>
                        <a:pt x="355" y="662"/>
                      </a:lnTo>
                      <a:lnTo>
                        <a:pt x="354" y="663"/>
                      </a:lnTo>
                      <a:lnTo>
                        <a:pt x="354" y="664"/>
                      </a:lnTo>
                      <a:lnTo>
                        <a:pt x="354" y="665"/>
                      </a:lnTo>
                      <a:lnTo>
                        <a:pt x="355" y="666"/>
                      </a:lnTo>
                      <a:lnTo>
                        <a:pt x="355" y="667"/>
                      </a:lnTo>
                      <a:lnTo>
                        <a:pt x="354" y="668"/>
                      </a:lnTo>
                      <a:lnTo>
                        <a:pt x="353" y="669"/>
                      </a:lnTo>
                      <a:lnTo>
                        <a:pt x="354" y="670"/>
                      </a:lnTo>
                      <a:lnTo>
                        <a:pt x="354" y="671"/>
                      </a:lnTo>
                      <a:lnTo>
                        <a:pt x="353" y="672"/>
                      </a:lnTo>
                      <a:lnTo>
                        <a:pt x="353" y="673"/>
                      </a:lnTo>
                      <a:lnTo>
                        <a:pt x="352" y="674"/>
                      </a:lnTo>
                      <a:lnTo>
                        <a:pt x="352" y="675"/>
                      </a:lnTo>
                      <a:lnTo>
                        <a:pt x="351" y="678"/>
                      </a:lnTo>
                      <a:lnTo>
                        <a:pt x="351" y="680"/>
                      </a:lnTo>
                      <a:lnTo>
                        <a:pt x="351" y="681"/>
                      </a:lnTo>
                      <a:lnTo>
                        <a:pt x="348" y="683"/>
                      </a:lnTo>
                      <a:lnTo>
                        <a:pt x="349" y="684"/>
                      </a:lnTo>
                      <a:lnTo>
                        <a:pt x="350" y="684"/>
                      </a:lnTo>
                      <a:lnTo>
                        <a:pt x="352" y="686"/>
                      </a:lnTo>
                      <a:lnTo>
                        <a:pt x="353" y="687"/>
                      </a:lnTo>
                      <a:lnTo>
                        <a:pt x="353" y="689"/>
                      </a:lnTo>
                      <a:lnTo>
                        <a:pt x="353" y="690"/>
                      </a:lnTo>
                      <a:lnTo>
                        <a:pt x="352" y="690"/>
                      </a:lnTo>
                      <a:lnTo>
                        <a:pt x="350" y="692"/>
                      </a:lnTo>
                      <a:lnTo>
                        <a:pt x="350" y="693"/>
                      </a:lnTo>
                      <a:lnTo>
                        <a:pt x="350" y="694"/>
                      </a:lnTo>
                      <a:lnTo>
                        <a:pt x="351" y="695"/>
                      </a:lnTo>
                      <a:lnTo>
                        <a:pt x="352" y="694"/>
                      </a:lnTo>
                      <a:lnTo>
                        <a:pt x="353" y="695"/>
                      </a:lnTo>
                      <a:lnTo>
                        <a:pt x="354" y="696"/>
                      </a:lnTo>
                      <a:lnTo>
                        <a:pt x="354" y="697"/>
                      </a:lnTo>
                      <a:lnTo>
                        <a:pt x="357" y="697"/>
                      </a:lnTo>
                      <a:lnTo>
                        <a:pt x="358" y="697"/>
                      </a:lnTo>
                      <a:lnTo>
                        <a:pt x="358" y="698"/>
                      </a:lnTo>
                      <a:lnTo>
                        <a:pt x="359" y="699"/>
                      </a:lnTo>
                      <a:lnTo>
                        <a:pt x="359" y="701"/>
                      </a:lnTo>
                      <a:lnTo>
                        <a:pt x="359" y="702"/>
                      </a:lnTo>
                      <a:lnTo>
                        <a:pt x="360" y="703"/>
                      </a:lnTo>
                      <a:lnTo>
                        <a:pt x="361" y="704"/>
                      </a:lnTo>
                      <a:lnTo>
                        <a:pt x="361" y="705"/>
                      </a:lnTo>
                      <a:lnTo>
                        <a:pt x="363" y="705"/>
                      </a:lnTo>
                      <a:lnTo>
                        <a:pt x="364" y="706"/>
                      </a:lnTo>
                      <a:lnTo>
                        <a:pt x="365" y="707"/>
                      </a:lnTo>
                      <a:lnTo>
                        <a:pt x="366" y="708"/>
                      </a:lnTo>
                      <a:lnTo>
                        <a:pt x="366" y="709"/>
                      </a:lnTo>
                      <a:lnTo>
                        <a:pt x="365" y="710"/>
                      </a:lnTo>
                      <a:lnTo>
                        <a:pt x="365" y="711"/>
                      </a:lnTo>
                      <a:lnTo>
                        <a:pt x="365" y="712"/>
                      </a:lnTo>
                      <a:lnTo>
                        <a:pt x="364" y="712"/>
                      </a:lnTo>
                      <a:lnTo>
                        <a:pt x="363" y="712"/>
                      </a:lnTo>
                      <a:lnTo>
                        <a:pt x="362" y="711"/>
                      </a:lnTo>
                      <a:lnTo>
                        <a:pt x="362" y="710"/>
                      </a:lnTo>
                      <a:lnTo>
                        <a:pt x="361" y="710"/>
                      </a:lnTo>
                      <a:lnTo>
                        <a:pt x="358" y="707"/>
                      </a:lnTo>
                      <a:lnTo>
                        <a:pt x="356" y="704"/>
                      </a:lnTo>
                      <a:lnTo>
                        <a:pt x="354" y="702"/>
                      </a:lnTo>
                      <a:lnTo>
                        <a:pt x="353" y="700"/>
                      </a:lnTo>
                      <a:lnTo>
                        <a:pt x="351" y="699"/>
                      </a:lnTo>
                      <a:lnTo>
                        <a:pt x="348" y="697"/>
                      </a:lnTo>
                      <a:lnTo>
                        <a:pt x="346" y="697"/>
                      </a:lnTo>
                      <a:lnTo>
                        <a:pt x="345" y="697"/>
                      </a:lnTo>
                      <a:lnTo>
                        <a:pt x="343" y="696"/>
                      </a:lnTo>
                      <a:lnTo>
                        <a:pt x="342" y="696"/>
                      </a:lnTo>
                      <a:lnTo>
                        <a:pt x="341" y="695"/>
                      </a:lnTo>
                      <a:lnTo>
                        <a:pt x="340" y="695"/>
                      </a:lnTo>
                      <a:lnTo>
                        <a:pt x="339" y="695"/>
                      </a:lnTo>
                      <a:lnTo>
                        <a:pt x="338" y="694"/>
                      </a:lnTo>
                      <a:lnTo>
                        <a:pt x="336" y="693"/>
                      </a:lnTo>
                      <a:lnTo>
                        <a:pt x="334" y="692"/>
                      </a:lnTo>
                      <a:lnTo>
                        <a:pt x="333" y="692"/>
                      </a:lnTo>
                      <a:lnTo>
                        <a:pt x="331" y="692"/>
                      </a:lnTo>
                      <a:lnTo>
                        <a:pt x="330" y="692"/>
                      </a:lnTo>
                      <a:lnTo>
                        <a:pt x="328" y="694"/>
                      </a:lnTo>
                      <a:lnTo>
                        <a:pt x="327" y="694"/>
                      </a:lnTo>
                      <a:lnTo>
                        <a:pt x="326" y="694"/>
                      </a:lnTo>
                      <a:lnTo>
                        <a:pt x="325" y="694"/>
                      </a:lnTo>
                      <a:lnTo>
                        <a:pt x="322" y="694"/>
                      </a:lnTo>
                      <a:lnTo>
                        <a:pt x="319" y="694"/>
                      </a:lnTo>
                      <a:lnTo>
                        <a:pt x="319" y="693"/>
                      </a:lnTo>
                      <a:lnTo>
                        <a:pt x="318" y="692"/>
                      </a:lnTo>
                      <a:lnTo>
                        <a:pt x="318" y="689"/>
                      </a:lnTo>
                      <a:lnTo>
                        <a:pt x="317" y="687"/>
                      </a:lnTo>
                      <a:lnTo>
                        <a:pt x="316" y="686"/>
                      </a:lnTo>
                      <a:lnTo>
                        <a:pt x="314" y="684"/>
                      </a:lnTo>
                      <a:lnTo>
                        <a:pt x="314" y="683"/>
                      </a:lnTo>
                      <a:lnTo>
                        <a:pt x="313" y="681"/>
                      </a:lnTo>
                      <a:lnTo>
                        <a:pt x="313" y="680"/>
                      </a:lnTo>
                      <a:lnTo>
                        <a:pt x="312" y="678"/>
                      </a:lnTo>
                      <a:lnTo>
                        <a:pt x="310" y="675"/>
                      </a:lnTo>
                      <a:lnTo>
                        <a:pt x="309" y="673"/>
                      </a:lnTo>
                      <a:lnTo>
                        <a:pt x="307" y="668"/>
                      </a:lnTo>
                      <a:lnTo>
                        <a:pt x="306" y="667"/>
                      </a:lnTo>
                      <a:lnTo>
                        <a:pt x="304" y="665"/>
                      </a:lnTo>
                      <a:lnTo>
                        <a:pt x="303" y="664"/>
                      </a:lnTo>
                      <a:lnTo>
                        <a:pt x="302" y="663"/>
                      </a:lnTo>
                      <a:lnTo>
                        <a:pt x="301" y="663"/>
                      </a:lnTo>
                      <a:lnTo>
                        <a:pt x="299" y="663"/>
                      </a:lnTo>
                      <a:lnTo>
                        <a:pt x="297" y="662"/>
                      </a:lnTo>
                      <a:lnTo>
                        <a:pt x="297" y="661"/>
                      </a:lnTo>
                      <a:lnTo>
                        <a:pt x="296" y="661"/>
                      </a:lnTo>
                      <a:lnTo>
                        <a:pt x="295" y="660"/>
                      </a:lnTo>
                      <a:lnTo>
                        <a:pt x="296" y="660"/>
                      </a:lnTo>
                      <a:lnTo>
                        <a:pt x="296" y="659"/>
                      </a:lnTo>
                      <a:lnTo>
                        <a:pt x="295" y="657"/>
                      </a:lnTo>
                      <a:lnTo>
                        <a:pt x="295" y="656"/>
                      </a:lnTo>
                      <a:lnTo>
                        <a:pt x="294" y="656"/>
                      </a:lnTo>
                      <a:lnTo>
                        <a:pt x="293" y="656"/>
                      </a:lnTo>
                      <a:lnTo>
                        <a:pt x="291" y="655"/>
                      </a:lnTo>
                      <a:lnTo>
                        <a:pt x="291" y="654"/>
                      </a:lnTo>
                      <a:lnTo>
                        <a:pt x="290" y="654"/>
                      </a:lnTo>
                      <a:lnTo>
                        <a:pt x="290" y="653"/>
                      </a:lnTo>
                      <a:lnTo>
                        <a:pt x="287" y="653"/>
                      </a:lnTo>
                      <a:lnTo>
                        <a:pt x="286" y="651"/>
                      </a:lnTo>
                      <a:lnTo>
                        <a:pt x="285" y="651"/>
                      </a:lnTo>
                      <a:lnTo>
                        <a:pt x="284" y="650"/>
                      </a:lnTo>
                      <a:lnTo>
                        <a:pt x="282" y="650"/>
                      </a:lnTo>
                      <a:lnTo>
                        <a:pt x="280" y="650"/>
                      </a:lnTo>
                      <a:lnTo>
                        <a:pt x="280" y="649"/>
                      </a:lnTo>
                      <a:lnTo>
                        <a:pt x="279" y="649"/>
                      </a:lnTo>
                      <a:lnTo>
                        <a:pt x="279" y="648"/>
                      </a:lnTo>
                      <a:lnTo>
                        <a:pt x="278" y="647"/>
                      </a:lnTo>
                      <a:lnTo>
                        <a:pt x="277" y="647"/>
                      </a:lnTo>
                      <a:lnTo>
                        <a:pt x="276" y="647"/>
                      </a:lnTo>
                      <a:lnTo>
                        <a:pt x="276" y="646"/>
                      </a:lnTo>
                      <a:lnTo>
                        <a:pt x="274" y="645"/>
                      </a:lnTo>
                      <a:lnTo>
                        <a:pt x="274" y="644"/>
                      </a:lnTo>
                      <a:lnTo>
                        <a:pt x="273" y="644"/>
                      </a:lnTo>
                      <a:lnTo>
                        <a:pt x="272" y="643"/>
                      </a:lnTo>
                      <a:lnTo>
                        <a:pt x="271" y="642"/>
                      </a:lnTo>
                      <a:lnTo>
                        <a:pt x="271" y="641"/>
                      </a:lnTo>
                      <a:lnTo>
                        <a:pt x="270" y="640"/>
                      </a:lnTo>
                      <a:lnTo>
                        <a:pt x="269" y="640"/>
                      </a:lnTo>
                      <a:lnTo>
                        <a:pt x="269" y="639"/>
                      </a:lnTo>
                      <a:lnTo>
                        <a:pt x="268" y="639"/>
                      </a:lnTo>
                      <a:lnTo>
                        <a:pt x="268" y="638"/>
                      </a:lnTo>
                      <a:lnTo>
                        <a:pt x="268" y="637"/>
                      </a:lnTo>
                      <a:lnTo>
                        <a:pt x="267" y="636"/>
                      </a:lnTo>
                      <a:lnTo>
                        <a:pt x="268" y="636"/>
                      </a:lnTo>
                      <a:lnTo>
                        <a:pt x="266" y="635"/>
                      </a:lnTo>
                      <a:lnTo>
                        <a:pt x="265" y="634"/>
                      </a:lnTo>
                      <a:lnTo>
                        <a:pt x="263" y="633"/>
                      </a:lnTo>
                      <a:lnTo>
                        <a:pt x="262" y="633"/>
                      </a:lnTo>
                      <a:lnTo>
                        <a:pt x="261" y="632"/>
                      </a:lnTo>
                      <a:lnTo>
                        <a:pt x="260" y="632"/>
                      </a:lnTo>
                      <a:lnTo>
                        <a:pt x="260" y="633"/>
                      </a:lnTo>
                      <a:lnTo>
                        <a:pt x="259" y="632"/>
                      </a:lnTo>
                      <a:lnTo>
                        <a:pt x="258" y="632"/>
                      </a:lnTo>
                      <a:lnTo>
                        <a:pt x="258" y="631"/>
                      </a:lnTo>
                      <a:lnTo>
                        <a:pt x="257" y="631"/>
                      </a:lnTo>
                      <a:lnTo>
                        <a:pt x="256" y="631"/>
                      </a:lnTo>
                      <a:lnTo>
                        <a:pt x="255" y="631"/>
                      </a:lnTo>
                      <a:lnTo>
                        <a:pt x="254" y="630"/>
                      </a:lnTo>
                      <a:lnTo>
                        <a:pt x="254" y="629"/>
                      </a:lnTo>
                      <a:lnTo>
                        <a:pt x="253" y="628"/>
                      </a:lnTo>
                      <a:lnTo>
                        <a:pt x="254" y="627"/>
                      </a:lnTo>
                      <a:lnTo>
                        <a:pt x="255" y="627"/>
                      </a:lnTo>
                      <a:lnTo>
                        <a:pt x="254" y="626"/>
                      </a:lnTo>
                      <a:lnTo>
                        <a:pt x="254" y="625"/>
                      </a:lnTo>
                      <a:lnTo>
                        <a:pt x="253" y="625"/>
                      </a:lnTo>
                      <a:lnTo>
                        <a:pt x="254" y="624"/>
                      </a:lnTo>
                      <a:lnTo>
                        <a:pt x="253" y="623"/>
                      </a:lnTo>
                      <a:lnTo>
                        <a:pt x="254" y="622"/>
                      </a:lnTo>
                      <a:lnTo>
                        <a:pt x="255" y="622"/>
                      </a:lnTo>
                      <a:lnTo>
                        <a:pt x="255" y="621"/>
                      </a:lnTo>
                      <a:lnTo>
                        <a:pt x="255" y="620"/>
                      </a:lnTo>
                      <a:lnTo>
                        <a:pt x="257" y="620"/>
                      </a:lnTo>
                      <a:lnTo>
                        <a:pt x="257" y="621"/>
                      </a:lnTo>
                      <a:lnTo>
                        <a:pt x="258" y="620"/>
                      </a:lnTo>
                      <a:lnTo>
                        <a:pt x="259" y="621"/>
                      </a:lnTo>
                      <a:lnTo>
                        <a:pt x="261" y="621"/>
                      </a:lnTo>
                      <a:lnTo>
                        <a:pt x="262" y="621"/>
                      </a:lnTo>
                      <a:lnTo>
                        <a:pt x="262" y="622"/>
                      </a:lnTo>
                      <a:lnTo>
                        <a:pt x="263" y="622"/>
                      </a:lnTo>
                      <a:lnTo>
                        <a:pt x="264" y="623"/>
                      </a:lnTo>
                      <a:lnTo>
                        <a:pt x="264" y="624"/>
                      </a:lnTo>
                      <a:lnTo>
                        <a:pt x="266" y="624"/>
                      </a:lnTo>
                      <a:lnTo>
                        <a:pt x="266" y="622"/>
                      </a:lnTo>
                      <a:lnTo>
                        <a:pt x="267" y="622"/>
                      </a:lnTo>
                      <a:lnTo>
                        <a:pt x="268" y="622"/>
                      </a:lnTo>
                      <a:lnTo>
                        <a:pt x="268" y="623"/>
                      </a:lnTo>
                      <a:lnTo>
                        <a:pt x="269" y="622"/>
                      </a:lnTo>
                      <a:lnTo>
                        <a:pt x="269" y="621"/>
                      </a:lnTo>
                      <a:lnTo>
                        <a:pt x="268" y="621"/>
                      </a:lnTo>
                      <a:lnTo>
                        <a:pt x="268" y="620"/>
                      </a:lnTo>
                      <a:lnTo>
                        <a:pt x="268" y="619"/>
                      </a:lnTo>
                      <a:lnTo>
                        <a:pt x="269" y="619"/>
                      </a:lnTo>
                      <a:lnTo>
                        <a:pt x="270" y="619"/>
                      </a:lnTo>
                      <a:lnTo>
                        <a:pt x="271" y="618"/>
                      </a:lnTo>
                      <a:lnTo>
                        <a:pt x="271" y="619"/>
                      </a:lnTo>
                      <a:lnTo>
                        <a:pt x="272" y="618"/>
                      </a:lnTo>
                      <a:lnTo>
                        <a:pt x="272" y="617"/>
                      </a:lnTo>
                      <a:lnTo>
                        <a:pt x="273" y="617"/>
                      </a:lnTo>
                      <a:lnTo>
                        <a:pt x="274" y="617"/>
                      </a:lnTo>
                      <a:lnTo>
                        <a:pt x="275" y="617"/>
                      </a:lnTo>
                      <a:lnTo>
                        <a:pt x="276" y="616"/>
                      </a:lnTo>
                      <a:lnTo>
                        <a:pt x="277" y="616"/>
                      </a:lnTo>
                      <a:lnTo>
                        <a:pt x="277" y="615"/>
                      </a:lnTo>
                      <a:lnTo>
                        <a:pt x="277" y="614"/>
                      </a:lnTo>
                      <a:lnTo>
                        <a:pt x="276" y="613"/>
                      </a:lnTo>
                      <a:lnTo>
                        <a:pt x="275" y="613"/>
                      </a:lnTo>
                      <a:lnTo>
                        <a:pt x="276" y="612"/>
                      </a:lnTo>
                      <a:lnTo>
                        <a:pt x="277" y="611"/>
                      </a:lnTo>
                      <a:lnTo>
                        <a:pt x="276" y="610"/>
                      </a:lnTo>
                      <a:lnTo>
                        <a:pt x="275" y="610"/>
                      </a:lnTo>
                      <a:lnTo>
                        <a:pt x="275" y="609"/>
                      </a:lnTo>
                      <a:lnTo>
                        <a:pt x="275" y="608"/>
                      </a:lnTo>
                      <a:lnTo>
                        <a:pt x="274" y="607"/>
                      </a:lnTo>
                      <a:lnTo>
                        <a:pt x="274" y="606"/>
                      </a:lnTo>
                      <a:lnTo>
                        <a:pt x="275" y="605"/>
                      </a:lnTo>
                      <a:lnTo>
                        <a:pt x="274" y="604"/>
                      </a:lnTo>
                      <a:lnTo>
                        <a:pt x="275" y="604"/>
                      </a:lnTo>
                      <a:lnTo>
                        <a:pt x="275" y="602"/>
                      </a:lnTo>
                      <a:lnTo>
                        <a:pt x="275" y="601"/>
                      </a:lnTo>
                      <a:lnTo>
                        <a:pt x="276" y="601"/>
                      </a:lnTo>
                      <a:lnTo>
                        <a:pt x="277" y="600"/>
                      </a:lnTo>
                      <a:lnTo>
                        <a:pt x="277" y="599"/>
                      </a:lnTo>
                      <a:lnTo>
                        <a:pt x="277" y="598"/>
                      </a:lnTo>
                      <a:lnTo>
                        <a:pt x="278" y="598"/>
                      </a:lnTo>
                      <a:lnTo>
                        <a:pt x="279" y="597"/>
                      </a:lnTo>
                      <a:lnTo>
                        <a:pt x="278" y="597"/>
                      </a:lnTo>
                      <a:lnTo>
                        <a:pt x="278" y="596"/>
                      </a:lnTo>
                      <a:lnTo>
                        <a:pt x="280" y="595"/>
                      </a:lnTo>
                      <a:lnTo>
                        <a:pt x="281" y="594"/>
                      </a:lnTo>
                      <a:lnTo>
                        <a:pt x="282" y="593"/>
                      </a:lnTo>
                      <a:lnTo>
                        <a:pt x="283" y="593"/>
                      </a:lnTo>
                      <a:lnTo>
                        <a:pt x="284" y="591"/>
                      </a:lnTo>
                      <a:lnTo>
                        <a:pt x="285" y="591"/>
                      </a:lnTo>
                      <a:lnTo>
                        <a:pt x="285" y="590"/>
                      </a:lnTo>
                      <a:lnTo>
                        <a:pt x="285" y="589"/>
                      </a:lnTo>
                      <a:lnTo>
                        <a:pt x="286" y="589"/>
                      </a:lnTo>
                      <a:lnTo>
                        <a:pt x="286" y="588"/>
                      </a:lnTo>
                      <a:lnTo>
                        <a:pt x="286" y="587"/>
                      </a:lnTo>
                      <a:lnTo>
                        <a:pt x="287" y="586"/>
                      </a:lnTo>
                      <a:lnTo>
                        <a:pt x="287" y="583"/>
                      </a:lnTo>
                      <a:lnTo>
                        <a:pt x="288" y="583"/>
                      </a:lnTo>
                      <a:lnTo>
                        <a:pt x="287" y="582"/>
                      </a:lnTo>
                      <a:lnTo>
                        <a:pt x="285" y="581"/>
                      </a:lnTo>
                      <a:lnTo>
                        <a:pt x="284" y="581"/>
                      </a:lnTo>
                      <a:lnTo>
                        <a:pt x="283" y="581"/>
                      </a:lnTo>
                      <a:lnTo>
                        <a:pt x="282" y="581"/>
                      </a:lnTo>
                      <a:lnTo>
                        <a:pt x="282" y="580"/>
                      </a:lnTo>
                      <a:lnTo>
                        <a:pt x="281" y="580"/>
                      </a:lnTo>
                      <a:lnTo>
                        <a:pt x="281" y="579"/>
                      </a:lnTo>
                      <a:lnTo>
                        <a:pt x="281" y="578"/>
                      </a:lnTo>
                      <a:lnTo>
                        <a:pt x="281" y="577"/>
                      </a:lnTo>
                      <a:lnTo>
                        <a:pt x="282" y="575"/>
                      </a:lnTo>
                      <a:lnTo>
                        <a:pt x="281" y="575"/>
                      </a:lnTo>
                      <a:lnTo>
                        <a:pt x="281" y="574"/>
                      </a:lnTo>
                      <a:lnTo>
                        <a:pt x="281" y="573"/>
                      </a:lnTo>
                      <a:lnTo>
                        <a:pt x="281" y="572"/>
                      </a:lnTo>
                      <a:lnTo>
                        <a:pt x="281" y="571"/>
                      </a:lnTo>
                      <a:lnTo>
                        <a:pt x="281" y="570"/>
                      </a:lnTo>
                      <a:lnTo>
                        <a:pt x="281" y="568"/>
                      </a:lnTo>
                      <a:lnTo>
                        <a:pt x="282" y="567"/>
                      </a:lnTo>
                      <a:lnTo>
                        <a:pt x="281" y="567"/>
                      </a:lnTo>
                      <a:lnTo>
                        <a:pt x="281" y="566"/>
                      </a:lnTo>
                      <a:lnTo>
                        <a:pt x="280" y="566"/>
                      </a:lnTo>
                      <a:lnTo>
                        <a:pt x="279" y="565"/>
                      </a:lnTo>
                      <a:lnTo>
                        <a:pt x="278" y="565"/>
                      </a:lnTo>
                      <a:lnTo>
                        <a:pt x="278" y="564"/>
                      </a:lnTo>
                      <a:lnTo>
                        <a:pt x="277" y="564"/>
                      </a:lnTo>
                      <a:lnTo>
                        <a:pt x="276" y="563"/>
                      </a:lnTo>
                      <a:lnTo>
                        <a:pt x="276" y="562"/>
                      </a:lnTo>
                      <a:lnTo>
                        <a:pt x="276" y="561"/>
                      </a:lnTo>
                      <a:lnTo>
                        <a:pt x="275" y="561"/>
                      </a:lnTo>
                      <a:lnTo>
                        <a:pt x="274" y="560"/>
                      </a:lnTo>
                      <a:lnTo>
                        <a:pt x="273" y="559"/>
                      </a:lnTo>
                      <a:lnTo>
                        <a:pt x="274" y="557"/>
                      </a:lnTo>
                      <a:lnTo>
                        <a:pt x="273" y="556"/>
                      </a:lnTo>
                      <a:lnTo>
                        <a:pt x="272" y="555"/>
                      </a:lnTo>
                      <a:lnTo>
                        <a:pt x="273" y="555"/>
                      </a:lnTo>
                      <a:lnTo>
                        <a:pt x="273" y="552"/>
                      </a:lnTo>
                      <a:lnTo>
                        <a:pt x="273" y="551"/>
                      </a:lnTo>
                      <a:lnTo>
                        <a:pt x="273" y="550"/>
                      </a:lnTo>
                      <a:lnTo>
                        <a:pt x="272" y="549"/>
                      </a:lnTo>
                      <a:lnTo>
                        <a:pt x="271" y="547"/>
                      </a:lnTo>
                      <a:lnTo>
                        <a:pt x="270" y="545"/>
                      </a:lnTo>
                      <a:lnTo>
                        <a:pt x="269" y="544"/>
                      </a:lnTo>
                      <a:lnTo>
                        <a:pt x="268" y="544"/>
                      </a:lnTo>
                      <a:lnTo>
                        <a:pt x="268" y="543"/>
                      </a:lnTo>
                      <a:lnTo>
                        <a:pt x="267" y="543"/>
                      </a:lnTo>
                      <a:lnTo>
                        <a:pt x="266" y="542"/>
                      </a:lnTo>
                      <a:lnTo>
                        <a:pt x="265" y="542"/>
                      </a:lnTo>
                      <a:lnTo>
                        <a:pt x="263" y="541"/>
                      </a:lnTo>
                      <a:lnTo>
                        <a:pt x="262" y="539"/>
                      </a:lnTo>
                      <a:lnTo>
                        <a:pt x="262" y="538"/>
                      </a:lnTo>
                      <a:lnTo>
                        <a:pt x="262" y="537"/>
                      </a:lnTo>
                      <a:lnTo>
                        <a:pt x="261" y="536"/>
                      </a:lnTo>
                      <a:lnTo>
                        <a:pt x="261" y="535"/>
                      </a:lnTo>
                      <a:lnTo>
                        <a:pt x="262" y="535"/>
                      </a:lnTo>
                      <a:lnTo>
                        <a:pt x="262" y="533"/>
                      </a:lnTo>
                      <a:lnTo>
                        <a:pt x="262" y="532"/>
                      </a:lnTo>
                      <a:lnTo>
                        <a:pt x="261" y="530"/>
                      </a:lnTo>
                      <a:lnTo>
                        <a:pt x="261" y="529"/>
                      </a:lnTo>
                      <a:lnTo>
                        <a:pt x="260" y="528"/>
                      </a:lnTo>
                      <a:lnTo>
                        <a:pt x="259" y="528"/>
                      </a:lnTo>
                      <a:lnTo>
                        <a:pt x="259" y="527"/>
                      </a:lnTo>
                      <a:lnTo>
                        <a:pt x="259" y="525"/>
                      </a:lnTo>
                      <a:lnTo>
                        <a:pt x="259" y="523"/>
                      </a:lnTo>
                      <a:lnTo>
                        <a:pt x="258" y="522"/>
                      </a:lnTo>
                      <a:lnTo>
                        <a:pt x="258" y="521"/>
                      </a:lnTo>
                      <a:lnTo>
                        <a:pt x="257" y="521"/>
                      </a:lnTo>
                      <a:lnTo>
                        <a:pt x="257" y="520"/>
                      </a:lnTo>
                      <a:lnTo>
                        <a:pt x="258" y="519"/>
                      </a:lnTo>
                      <a:lnTo>
                        <a:pt x="258" y="516"/>
                      </a:lnTo>
                      <a:lnTo>
                        <a:pt x="257" y="514"/>
                      </a:lnTo>
                      <a:lnTo>
                        <a:pt x="258" y="513"/>
                      </a:lnTo>
                      <a:lnTo>
                        <a:pt x="258" y="512"/>
                      </a:lnTo>
                      <a:lnTo>
                        <a:pt x="258" y="511"/>
                      </a:lnTo>
                      <a:lnTo>
                        <a:pt x="259" y="510"/>
                      </a:lnTo>
                      <a:lnTo>
                        <a:pt x="259" y="509"/>
                      </a:lnTo>
                      <a:lnTo>
                        <a:pt x="259" y="508"/>
                      </a:lnTo>
                      <a:lnTo>
                        <a:pt x="258" y="508"/>
                      </a:lnTo>
                      <a:lnTo>
                        <a:pt x="258" y="507"/>
                      </a:lnTo>
                      <a:lnTo>
                        <a:pt x="258" y="506"/>
                      </a:lnTo>
                      <a:lnTo>
                        <a:pt x="258" y="505"/>
                      </a:lnTo>
                      <a:lnTo>
                        <a:pt x="257" y="504"/>
                      </a:lnTo>
                      <a:lnTo>
                        <a:pt x="255" y="501"/>
                      </a:lnTo>
                      <a:lnTo>
                        <a:pt x="254" y="502"/>
                      </a:lnTo>
                      <a:lnTo>
                        <a:pt x="253" y="503"/>
                      </a:lnTo>
                      <a:lnTo>
                        <a:pt x="252" y="502"/>
                      </a:lnTo>
                      <a:lnTo>
                        <a:pt x="251" y="501"/>
                      </a:lnTo>
                      <a:lnTo>
                        <a:pt x="251" y="498"/>
                      </a:lnTo>
                      <a:lnTo>
                        <a:pt x="250" y="497"/>
                      </a:lnTo>
                      <a:lnTo>
                        <a:pt x="250" y="496"/>
                      </a:lnTo>
                      <a:lnTo>
                        <a:pt x="250" y="495"/>
                      </a:lnTo>
                      <a:lnTo>
                        <a:pt x="250" y="494"/>
                      </a:lnTo>
                      <a:lnTo>
                        <a:pt x="251" y="492"/>
                      </a:lnTo>
                      <a:lnTo>
                        <a:pt x="251" y="491"/>
                      </a:lnTo>
                      <a:lnTo>
                        <a:pt x="251" y="489"/>
                      </a:lnTo>
                      <a:lnTo>
                        <a:pt x="252" y="488"/>
                      </a:lnTo>
                      <a:lnTo>
                        <a:pt x="252" y="487"/>
                      </a:lnTo>
                      <a:lnTo>
                        <a:pt x="251" y="486"/>
                      </a:lnTo>
                      <a:lnTo>
                        <a:pt x="251" y="484"/>
                      </a:lnTo>
                      <a:lnTo>
                        <a:pt x="251" y="483"/>
                      </a:lnTo>
                      <a:lnTo>
                        <a:pt x="250" y="481"/>
                      </a:lnTo>
                      <a:lnTo>
                        <a:pt x="249" y="478"/>
                      </a:lnTo>
                      <a:lnTo>
                        <a:pt x="250" y="476"/>
                      </a:lnTo>
                      <a:lnTo>
                        <a:pt x="251" y="475"/>
                      </a:lnTo>
                      <a:lnTo>
                        <a:pt x="251" y="474"/>
                      </a:lnTo>
                      <a:lnTo>
                        <a:pt x="252" y="472"/>
                      </a:lnTo>
                      <a:lnTo>
                        <a:pt x="253" y="471"/>
                      </a:lnTo>
                      <a:lnTo>
                        <a:pt x="256" y="469"/>
                      </a:lnTo>
                      <a:lnTo>
                        <a:pt x="258" y="468"/>
                      </a:lnTo>
                      <a:lnTo>
                        <a:pt x="258" y="467"/>
                      </a:lnTo>
                      <a:lnTo>
                        <a:pt x="258" y="465"/>
                      </a:lnTo>
                      <a:lnTo>
                        <a:pt x="258" y="463"/>
                      </a:lnTo>
                      <a:lnTo>
                        <a:pt x="257" y="462"/>
                      </a:lnTo>
                      <a:lnTo>
                        <a:pt x="255" y="461"/>
                      </a:lnTo>
                      <a:lnTo>
                        <a:pt x="255" y="460"/>
                      </a:lnTo>
                      <a:lnTo>
                        <a:pt x="255" y="459"/>
                      </a:lnTo>
                      <a:lnTo>
                        <a:pt x="255" y="458"/>
                      </a:lnTo>
                      <a:lnTo>
                        <a:pt x="255" y="457"/>
                      </a:lnTo>
                      <a:lnTo>
                        <a:pt x="256" y="455"/>
                      </a:lnTo>
                      <a:lnTo>
                        <a:pt x="257" y="453"/>
                      </a:lnTo>
                      <a:lnTo>
                        <a:pt x="257" y="452"/>
                      </a:lnTo>
                      <a:lnTo>
                        <a:pt x="259" y="451"/>
                      </a:lnTo>
                      <a:lnTo>
                        <a:pt x="259" y="450"/>
                      </a:lnTo>
                      <a:lnTo>
                        <a:pt x="260" y="449"/>
                      </a:lnTo>
                      <a:lnTo>
                        <a:pt x="260" y="448"/>
                      </a:lnTo>
                      <a:lnTo>
                        <a:pt x="259" y="447"/>
                      </a:lnTo>
                      <a:lnTo>
                        <a:pt x="259" y="446"/>
                      </a:lnTo>
                      <a:lnTo>
                        <a:pt x="258" y="446"/>
                      </a:lnTo>
                      <a:lnTo>
                        <a:pt x="258" y="445"/>
                      </a:lnTo>
                      <a:lnTo>
                        <a:pt x="257" y="444"/>
                      </a:lnTo>
                      <a:lnTo>
                        <a:pt x="256" y="443"/>
                      </a:lnTo>
                      <a:lnTo>
                        <a:pt x="256" y="442"/>
                      </a:lnTo>
                      <a:lnTo>
                        <a:pt x="256" y="440"/>
                      </a:lnTo>
                      <a:lnTo>
                        <a:pt x="256" y="439"/>
                      </a:lnTo>
                      <a:lnTo>
                        <a:pt x="256" y="437"/>
                      </a:lnTo>
                      <a:lnTo>
                        <a:pt x="257" y="436"/>
                      </a:lnTo>
                      <a:lnTo>
                        <a:pt x="255" y="435"/>
                      </a:lnTo>
                      <a:lnTo>
                        <a:pt x="254" y="436"/>
                      </a:lnTo>
                      <a:lnTo>
                        <a:pt x="251" y="436"/>
                      </a:lnTo>
                      <a:lnTo>
                        <a:pt x="250" y="435"/>
                      </a:lnTo>
                      <a:lnTo>
                        <a:pt x="249" y="432"/>
                      </a:lnTo>
                      <a:lnTo>
                        <a:pt x="248" y="430"/>
                      </a:lnTo>
                      <a:lnTo>
                        <a:pt x="247" y="426"/>
                      </a:lnTo>
                      <a:lnTo>
                        <a:pt x="247" y="425"/>
                      </a:lnTo>
                      <a:lnTo>
                        <a:pt x="245" y="421"/>
                      </a:lnTo>
                      <a:lnTo>
                        <a:pt x="243" y="416"/>
                      </a:lnTo>
                      <a:lnTo>
                        <a:pt x="243" y="414"/>
                      </a:lnTo>
                      <a:lnTo>
                        <a:pt x="243" y="412"/>
                      </a:lnTo>
                      <a:lnTo>
                        <a:pt x="242" y="411"/>
                      </a:lnTo>
                      <a:lnTo>
                        <a:pt x="242" y="410"/>
                      </a:lnTo>
                      <a:lnTo>
                        <a:pt x="242" y="409"/>
                      </a:lnTo>
                      <a:lnTo>
                        <a:pt x="241" y="408"/>
                      </a:lnTo>
                      <a:lnTo>
                        <a:pt x="240" y="407"/>
                      </a:lnTo>
                      <a:lnTo>
                        <a:pt x="240" y="404"/>
                      </a:lnTo>
                      <a:lnTo>
                        <a:pt x="240" y="403"/>
                      </a:lnTo>
                      <a:lnTo>
                        <a:pt x="239" y="402"/>
                      </a:lnTo>
                      <a:lnTo>
                        <a:pt x="239" y="400"/>
                      </a:lnTo>
                      <a:lnTo>
                        <a:pt x="238" y="399"/>
                      </a:lnTo>
                      <a:lnTo>
                        <a:pt x="237" y="398"/>
                      </a:lnTo>
                      <a:lnTo>
                        <a:pt x="236" y="398"/>
                      </a:lnTo>
                      <a:lnTo>
                        <a:pt x="234" y="397"/>
                      </a:lnTo>
                      <a:lnTo>
                        <a:pt x="233" y="397"/>
                      </a:lnTo>
                      <a:lnTo>
                        <a:pt x="232" y="395"/>
                      </a:lnTo>
                      <a:lnTo>
                        <a:pt x="231" y="395"/>
                      </a:lnTo>
                      <a:lnTo>
                        <a:pt x="229" y="394"/>
                      </a:lnTo>
                      <a:lnTo>
                        <a:pt x="228" y="393"/>
                      </a:lnTo>
                      <a:lnTo>
                        <a:pt x="228" y="391"/>
                      </a:lnTo>
                      <a:lnTo>
                        <a:pt x="228" y="390"/>
                      </a:lnTo>
                      <a:lnTo>
                        <a:pt x="227" y="389"/>
                      </a:lnTo>
                      <a:lnTo>
                        <a:pt x="224" y="386"/>
                      </a:lnTo>
                      <a:lnTo>
                        <a:pt x="223" y="385"/>
                      </a:lnTo>
                      <a:lnTo>
                        <a:pt x="222" y="385"/>
                      </a:lnTo>
                      <a:lnTo>
                        <a:pt x="222" y="384"/>
                      </a:lnTo>
                      <a:lnTo>
                        <a:pt x="221" y="383"/>
                      </a:lnTo>
                      <a:lnTo>
                        <a:pt x="221" y="382"/>
                      </a:lnTo>
                      <a:lnTo>
                        <a:pt x="222" y="381"/>
                      </a:lnTo>
                      <a:lnTo>
                        <a:pt x="222" y="380"/>
                      </a:lnTo>
                      <a:lnTo>
                        <a:pt x="223" y="379"/>
                      </a:lnTo>
                      <a:lnTo>
                        <a:pt x="224" y="378"/>
                      </a:lnTo>
                      <a:lnTo>
                        <a:pt x="226" y="376"/>
                      </a:lnTo>
                      <a:lnTo>
                        <a:pt x="227" y="375"/>
                      </a:lnTo>
                      <a:lnTo>
                        <a:pt x="228" y="374"/>
                      </a:lnTo>
                      <a:lnTo>
                        <a:pt x="229" y="374"/>
                      </a:lnTo>
                      <a:lnTo>
                        <a:pt x="230" y="373"/>
                      </a:lnTo>
                      <a:lnTo>
                        <a:pt x="230" y="372"/>
                      </a:lnTo>
                      <a:lnTo>
                        <a:pt x="231" y="371"/>
                      </a:lnTo>
                      <a:lnTo>
                        <a:pt x="231" y="370"/>
                      </a:lnTo>
                      <a:lnTo>
                        <a:pt x="231" y="367"/>
                      </a:lnTo>
                      <a:lnTo>
                        <a:pt x="230" y="366"/>
                      </a:lnTo>
                      <a:lnTo>
                        <a:pt x="230" y="365"/>
                      </a:lnTo>
                      <a:lnTo>
                        <a:pt x="230" y="362"/>
                      </a:lnTo>
                      <a:lnTo>
                        <a:pt x="229" y="361"/>
                      </a:lnTo>
                      <a:lnTo>
                        <a:pt x="230" y="360"/>
                      </a:lnTo>
                      <a:lnTo>
                        <a:pt x="230" y="359"/>
                      </a:lnTo>
                      <a:lnTo>
                        <a:pt x="231" y="357"/>
                      </a:lnTo>
                      <a:lnTo>
                        <a:pt x="232" y="355"/>
                      </a:lnTo>
                      <a:lnTo>
                        <a:pt x="233" y="353"/>
                      </a:lnTo>
                      <a:lnTo>
                        <a:pt x="233" y="352"/>
                      </a:lnTo>
                      <a:lnTo>
                        <a:pt x="233" y="350"/>
                      </a:lnTo>
                      <a:lnTo>
                        <a:pt x="233" y="349"/>
                      </a:lnTo>
                      <a:lnTo>
                        <a:pt x="233" y="348"/>
                      </a:lnTo>
                      <a:lnTo>
                        <a:pt x="232" y="347"/>
                      </a:lnTo>
                      <a:lnTo>
                        <a:pt x="231" y="346"/>
                      </a:lnTo>
                      <a:lnTo>
                        <a:pt x="230" y="345"/>
                      </a:lnTo>
                      <a:lnTo>
                        <a:pt x="228" y="344"/>
                      </a:lnTo>
                      <a:lnTo>
                        <a:pt x="225" y="343"/>
                      </a:lnTo>
                      <a:lnTo>
                        <a:pt x="223" y="343"/>
                      </a:lnTo>
                      <a:lnTo>
                        <a:pt x="222" y="342"/>
                      </a:lnTo>
                      <a:lnTo>
                        <a:pt x="221" y="342"/>
                      </a:lnTo>
                      <a:lnTo>
                        <a:pt x="220" y="341"/>
                      </a:lnTo>
                      <a:lnTo>
                        <a:pt x="219" y="340"/>
                      </a:lnTo>
                      <a:lnTo>
                        <a:pt x="218" y="340"/>
                      </a:lnTo>
                      <a:lnTo>
                        <a:pt x="216" y="340"/>
                      </a:lnTo>
                      <a:lnTo>
                        <a:pt x="214" y="339"/>
                      </a:lnTo>
                      <a:lnTo>
                        <a:pt x="210" y="339"/>
                      </a:lnTo>
                      <a:lnTo>
                        <a:pt x="209" y="339"/>
                      </a:lnTo>
                      <a:lnTo>
                        <a:pt x="208" y="339"/>
                      </a:lnTo>
                      <a:lnTo>
                        <a:pt x="207" y="338"/>
                      </a:lnTo>
                      <a:lnTo>
                        <a:pt x="205" y="339"/>
                      </a:lnTo>
                      <a:lnTo>
                        <a:pt x="204" y="339"/>
                      </a:lnTo>
                      <a:lnTo>
                        <a:pt x="204" y="340"/>
                      </a:lnTo>
                      <a:lnTo>
                        <a:pt x="203" y="340"/>
                      </a:lnTo>
                      <a:lnTo>
                        <a:pt x="202" y="340"/>
                      </a:lnTo>
                      <a:lnTo>
                        <a:pt x="201" y="340"/>
                      </a:lnTo>
                      <a:lnTo>
                        <a:pt x="200" y="340"/>
                      </a:lnTo>
                      <a:lnTo>
                        <a:pt x="199" y="340"/>
                      </a:lnTo>
                      <a:lnTo>
                        <a:pt x="198" y="340"/>
                      </a:lnTo>
                      <a:lnTo>
                        <a:pt x="197" y="339"/>
                      </a:lnTo>
                      <a:lnTo>
                        <a:pt x="194" y="338"/>
                      </a:lnTo>
                      <a:lnTo>
                        <a:pt x="193" y="337"/>
                      </a:lnTo>
                      <a:lnTo>
                        <a:pt x="192" y="336"/>
                      </a:lnTo>
                      <a:lnTo>
                        <a:pt x="191" y="335"/>
                      </a:lnTo>
                      <a:lnTo>
                        <a:pt x="190" y="335"/>
                      </a:lnTo>
                      <a:lnTo>
                        <a:pt x="189" y="332"/>
                      </a:lnTo>
                      <a:lnTo>
                        <a:pt x="188" y="331"/>
                      </a:lnTo>
                      <a:lnTo>
                        <a:pt x="187" y="330"/>
                      </a:lnTo>
                      <a:lnTo>
                        <a:pt x="187" y="329"/>
                      </a:lnTo>
                      <a:lnTo>
                        <a:pt x="186" y="328"/>
                      </a:lnTo>
                      <a:lnTo>
                        <a:pt x="187" y="325"/>
                      </a:lnTo>
                      <a:lnTo>
                        <a:pt x="186" y="324"/>
                      </a:lnTo>
                      <a:lnTo>
                        <a:pt x="185" y="324"/>
                      </a:lnTo>
                      <a:lnTo>
                        <a:pt x="184" y="323"/>
                      </a:lnTo>
                      <a:lnTo>
                        <a:pt x="182" y="323"/>
                      </a:lnTo>
                      <a:lnTo>
                        <a:pt x="181" y="323"/>
                      </a:lnTo>
                      <a:lnTo>
                        <a:pt x="179" y="324"/>
                      </a:lnTo>
                      <a:lnTo>
                        <a:pt x="176" y="324"/>
                      </a:lnTo>
                      <a:lnTo>
                        <a:pt x="172" y="326"/>
                      </a:lnTo>
                      <a:lnTo>
                        <a:pt x="171" y="326"/>
                      </a:lnTo>
                      <a:lnTo>
                        <a:pt x="170" y="326"/>
                      </a:lnTo>
                      <a:lnTo>
                        <a:pt x="169" y="326"/>
                      </a:lnTo>
                      <a:lnTo>
                        <a:pt x="168" y="325"/>
                      </a:lnTo>
                      <a:lnTo>
                        <a:pt x="167" y="324"/>
                      </a:lnTo>
                      <a:lnTo>
                        <a:pt x="164" y="323"/>
                      </a:lnTo>
                      <a:lnTo>
                        <a:pt x="163" y="323"/>
                      </a:lnTo>
                      <a:lnTo>
                        <a:pt x="162" y="322"/>
                      </a:lnTo>
                      <a:lnTo>
                        <a:pt x="161" y="320"/>
                      </a:lnTo>
                      <a:lnTo>
                        <a:pt x="159" y="318"/>
                      </a:lnTo>
                      <a:lnTo>
                        <a:pt x="158" y="317"/>
                      </a:lnTo>
                      <a:lnTo>
                        <a:pt x="158" y="316"/>
                      </a:lnTo>
                      <a:lnTo>
                        <a:pt x="159" y="315"/>
                      </a:lnTo>
                      <a:lnTo>
                        <a:pt x="159" y="314"/>
                      </a:lnTo>
                      <a:lnTo>
                        <a:pt x="160" y="313"/>
                      </a:lnTo>
                      <a:lnTo>
                        <a:pt x="160" y="312"/>
                      </a:lnTo>
                      <a:lnTo>
                        <a:pt x="160" y="310"/>
                      </a:lnTo>
                      <a:lnTo>
                        <a:pt x="160" y="308"/>
                      </a:lnTo>
                      <a:lnTo>
                        <a:pt x="159" y="307"/>
                      </a:lnTo>
                      <a:lnTo>
                        <a:pt x="158" y="306"/>
                      </a:lnTo>
                      <a:lnTo>
                        <a:pt x="159" y="304"/>
                      </a:lnTo>
                      <a:lnTo>
                        <a:pt x="160" y="302"/>
                      </a:lnTo>
                      <a:lnTo>
                        <a:pt x="160" y="301"/>
                      </a:lnTo>
                      <a:lnTo>
                        <a:pt x="159" y="299"/>
                      </a:lnTo>
                      <a:lnTo>
                        <a:pt x="158" y="297"/>
                      </a:lnTo>
                      <a:lnTo>
                        <a:pt x="157" y="297"/>
                      </a:lnTo>
                      <a:lnTo>
                        <a:pt x="156" y="297"/>
                      </a:lnTo>
                      <a:lnTo>
                        <a:pt x="153" y="296"/>
                      </a:lnTo>
                      <a:lnTo>
                        <a:pt x="152" y="297"/>
                      </a:lnTo>
                      <a:lnTo>
                        <a:pt x="148" y="297"/>
                      </a:lnTo>
                      <a:lnTo>
                        <a:pt x="145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7" y="300"/>
                      </a:lnTo>
                      <a:lnTo>
                        <a:pt x="136" y="300"/>
                      </a:lnTo>
                      <a:lnTo>
                        <a:pt x="133" y="301"/>
                      </a:lnTo>
                      <a:lnTo>
                        <a:pt x="129" y="302"/>
                      </a:lnTo>
                      <a:lnTo>
                        <a:pt x="125" y="303"/>
                      </a:lnTo>
                      <a:lnTo>
                        <a:pt x="122" y="303"/>
                      </a:lnTo>
                      <a:lnTo>
                        <a:pt x="119" y="303"/>
                      </a:lnTo>
                      <a:lnTo>
                        <a:pt x="118" y="302"/>
                      </a:lnTo>
                      <a:lnTo>
                        <a:pt x="116" y="302"/>
                      </a:lnTo>
                      <a:lnTo>
                        <a:pt x="114" y="301"/>
                      </a:lnTo>
                      <a:lnTo>
                        <a:pt x="111" y="300"/>
                      </a:lnTo>
                      <a:lnTo>
                        <a:pt x="108" y="299"/>
                      </a:lnTo>
                      <a:lnTo>
                        <a:pt x="105" y="298"/>
                      </a:lnTo>
                      <a:lnTo>
                        <a:pt x="102" y="297"/>
                      </a:lnTo>
                      <a:lnTo>
                        <a:pt x="100" y="296"/>
                      </a:lnTo>
                      <a:lnTo>
                        <a:pt x="97" y="295"/>
                      </a:lnTo>
                      <a:lnTo>
                        <a:pt x="96" y="295"/>
                      </a:lnTo>
                      <a:lnTo>
                        <a:pt x="95" y="295"/>
                      </a:lnTo>
                      <a:lnTo>
                        <a:pt x="95" y="294"/>
                      </a:lnTo>
                      <a:lnTo>
                        <a:pt x="93" y="294"/>
                      </a:lnTo>
                      <a:lnTo>
                        <a:pt x="92" y="294"/>
                      </a:lnTo>
                      <a:lnTo>
                        <a:pt x="91" y="293"/>
                      </a:lnTo>
                      <a:lnTo>
                        <a:pt x="90" y="293"/>
                      </a:lnTo>
                      <a:lnTo>
                        <a:pt x="89" y="293"/>
                      </a:lnTo>
                      <a:lnTo>
                        <a:pt x="89" y="294"/>
                      </a:lnTo>
                      <a:lnTo>
                        <a:pt x="88" y="294"/>
                      </a:lnTo>
                      <a:lnTo>
                        <a:pt x="87" y="294"/>
                      </a:lnTo>
                      <a:lnTo>
                        <a:pt x="87" y="293"/>
                      </a:lnTo>
                      <a:lnTo>
                        <a:pt x="86" y="292"/>
                      </a:lnTo>
                      <a:lnTo>
                        <a:pt x="86" y="291"/>
                      </a:lnTo>
                      <a:lnTo>
                        <a:pt x="85" y="291"/>
                      </a:lnTo>
                      <a:lnTo>
                        <a:pt x="84" y="291"/>
                      </a:lnTo>
                      <a:lnTo>
                        <a:pt x="84" y="290"/>
                      </a:lnTo>
                      <a:lnTo>
                        <a:pt x="84" y="289"/>
                      </a:lnTo>
                      <a:lnTo>
                        <a:pt x="85" y="289"/>
                      </a:lnTo>
                      <a:lnTo>
                        <a:pt x="85" y="288"/>
                      </a:lnTo>
                      <a:lnTo>
                        <a:pt x="86" y="288"/>
                      </a:lnTo>
                      <a:lnTo>
                        <a:pt x="85" y="287"/>
                      </a:lnTo>
                      <a:lnTo>
                        <a:pt x="85" y="286"/>
                      </a:lnTo>
                      <a:lnTo>
                        <a:pt x="86" y="285"/>
                      </a:lnTo>
                      <a:lnTo>
                        <a:pt x="86" y="284"/>
                      </a:lnTo>
                      <a:lnTo>
                        <a:pt x="86" y="283"/>
                      </a:lnTo>
                      <a:lnTo>
                        <a:pt x="87" y="283"/>
                      </a:lnTo>
                      <a:lnTo>
                        <a:pt x="88" y="283"/>
                      </a:lnTo>
                      <a:lnTo>
                        <a:pt x="88" y="281"/>
                      </a:lnTo>
                      <a:lnTo>
                        <a:pt x="89" y="280"/>
                      </a:lnTo>
                      <a:lnTo>
                        <a:pt x="90" y="280"/>
                      </a:lnTo>
                      <a:lnTo>
                        <a:pt x="90" y="279"/>
                      </a:lnTo>
                      <a:lnTo>
                        <a:pt x="89" y="279"/>
                      </a:lnTo>
                      <a:lnTo>
                        <a:pt x="89" y="278"/>
                      </a:lnTo>
                      <a:lnTo>
                        <a:pt x="90" y="278"/>
                      </a:lnTo>
                      <a:lnTo>
                        <a:pt x="90" y="277"/>
                      </a:lnTo>
                      <a:lnTo>
                        <a:pt x="91" y="277"/>
                      </a:lnTo>
                      <a:lnTo>
                        <a:pt x="92" y="276"/>
                      </a:lnTo>
                      <a:lnTo>
                        <a:pt x="92" y="275"/>
                      </a:lnTo>
                      <a:lnTo>
                        <a:pt x="92" y="274"/>
                      </a:lnTo>
                      <a:lnTo>
                        <a:pt x="91" y="273"/>
                      </a:lnTo>
                      <a:lnTo>
                        <a:pt x="92" y="273"/>
                      </a:lnTo>
                      <a:lnTo>
                        <a:pt x="92" y="272"/>
                      </a:lnTo>
                      <a:lnTo>
                        <a:pt x="92" y="271"/>
                      </a:lnTo>
                      <a:lnTo>
                        <a:pt x="90" y="270"/>
                      </a:lnTo>
                      <a:lnTo>
                        <a:pt x="90" y="269"/>
                      </a:lnTo>
                      <a:lnTo>
                        <a:pt x="91" y="269"/>
                      </a:lnTo>
                      <a:lnTo>
                        <a:pt x="92" y="268"/>
                      </a:lnTo>
                      <a:lnTo>
                        <a:pt x="92" y="267"/>
                      </a:lnTo>
                      <a:lnTo>
                        <a:pt x="91" y="266"/>
                      </a:lnTo>
                      <a:lnTo>
                        <a:pt x="90" y="266"/>
                      </a:lnTo>
                      <a:lnTo>
                        <a:pt x="91" y="264"/>
                      </a:lnTo>
                      <a:lnTo>
                        <a:pt x="91" y="263"/>
                      </a:lnTo>
                      <a:lnTo>
                        <a:pt x="90" y="262"/>
                      </a:lnTo>
                      <a:lnTo>
                        <a:pt x="89" y="262"/>
                      </a:lnTo>
                      <a:lnTo>
                        <a:pt x="89" y="261"/>
                      </a:lnTo>
                      <a:lnTo>
                        <a:pt x="89" y="260"/>
                      </a:lnTo>
                      <a:lnTo>
                        <a:pt x="89" y="259"/>
                      </a:lnTo>
                      <a:lnTo>
                        <a:pt x="89" y="258"/>
                      </a:lnTo>
                      <a:lnTo>
                        <a:pt x="88" y="257"/>
                      </a:lnTo>
                      <a:lnTo>
                        <a:pt x="87" y="257"/>
                      </a:lnTo>
                      <a:lnTo>
                        <a:pt x="86" y="257"/>
                      </a:lnTo>
                      <a:lnTo>
                        <a:pt x="85" y="256"/>
                      </a:lnTo>
                      <a:lnTo>
                        <a:pt x="85" y="255"/>
                      </a:lnTo>
                      <a:lnTo>
                        <a:pt x="84" y="255"/>
                      </a:lnTo>
                      <a:lnTo>
                        <a:pt x="83" y="253"/>
                      </a:lnTo>
                      <a:lnTo>
                        <a:pt x="83" y="252"/>
                      </a:lnTo>
                      <a:lnTo>
                        <a:pt x="83" y="248"/>
                      </a:lnTo>
                      <a:lnTo>
                        <a:pt x="83" y="246"/>
                      </a:lnTo>
                      <a:lnTo>
                        <a:pt x="82" y="245"/>
                      </a:lnTo>
                      <a:lnTo>
                        <a:pt x="80" y="245"/>
                      </a:lnTo>
                      <a:lnTo>
                        <a:pt x="79" y="244"/>
                      </a:lnTo>
                      <a:lnTo>
                        <a:pt x="78" y="243"/>
                      </a:lnTo>
                      <a:lnTo>
                        <a:pt x="77" y="241"/>
                      </a:lnTo>
                      <a:lnTo>
                        <a:pt x="77" y="240"/>
                      </a:lnTo>
                      <a:lnTo>
                        <a:pt x="76" y="239"/>
                      </a:lnTo>
                      <a:lnTo>
                        <a:pt x="75" y="238"/>
                      </a:lnTo>
                      <a:lnTo>
                        <a:pt x="73" y="236"/>
                      </a:lnTo>
                      <a:lnTo>
                        <a:pt x="72" y="234"/>
                      </a:lnTo>
                      <a:lnTo>
                        <a:pt x="71" y="233"/>
                      </a:lnTo>
                      <a:lnTo>
                        <a:pt x="71" y="232"/>
                      </a:lnTo>
                      <a:lnTo>
                        <a:pt x="70" y="232"/>
                      </a:lnTo>
                      <a:lnTo>
                        <a:pt x="69" y="231"/>
                      </a:lnTo>
                      <a:lnTo>
                        <a:pt x="68" y="230"/>
                      </a:lnTo>
                      <a:lnTo>
                        <a:pt x="66" y="230"/>
                      </a:lnTo>
                      <a:lnTo>
                        <a:pt x="65" y="228"/>
                      </a:lnTo>
                      <a:lnTo>
                        <a:pt x="65" y="227"/>
                      </a:lnTo>
                      <a:lnTo>
                        <a:pt x="65" y="226"/>
                      </a:lnTo>
                      <a:lnTo>
                        <a:pt x="66" y="225"/>
                      </a:lnTo>
                      <a:lnTo>
                        <a:pt x="66" y="224"/>
                      </a:lnTo>
                      <a:lnTo>
                        <a:pt x="67" y="222"/>
                      </a:lnTo>
                      <a:lnTo>
                        <a:pt x="68" y="220"/>
                      </a:lnTo>
                      <a:lnTo>
                        <a:pt x="67" y="219"/>
                      </a:lnTo>
                      <a:lnTo>
                        <a:pt x="67" y="218"/>
                      </a:lnTo>
                      <a:lnTo>
                        <a:pt x="67" y="216"/>
                      </a:lnTo>
                      <a:lnTo>
                        <a:pt x="67" y="215"/>
                      </a:lnTo>
                      <a:lnTo>
                        <a:pt x="67" y="214"/>
                      </a:lnTo>
                      <a:lnTo>
                        <a:pt x="64" y="208"/>
                      </a:lnTo>
                      <a:lnTo>
                        <a:pt x="64" y="207"/>
                      </a:lnTo>
                      <a:lnTo>
                        <a:pt x="64" y="205"/>
                      </a:lnTo>
                      <a:lnTo>
                        <a:pt x="65" y="201"/>
                      </a:lnTo>
                      <a:lnTo>
                        <a:pt x="65" y="200"/>
                      </a:lnTo>
                      <a:lnTo>
                        <a:pt x="65" y="199"/>
                      </a:lnTo>
                      <a:lnTo>
                        <a:pt x="63" y="198"/>
                      </a:lnTo>
                      <a:lnTo>
                        <a:pt x="62" y="197"/>
                      </a:lnTo>
                      <a:lnTo>
                        <a:pt x="63" y="196"/>
                      </a:lnTo>
                      <a:lnTo>
                        <a:pt x="63" y="195"/>
                      </a:lnTo>
                      <a:lnTo>
                        <a:pt x="64" y="194"/>
                      </a:lnTo>
                      <a:lnTo>
                        <a:pt x="68" y="190"/>
                      </a:lnTo>
                      <a:lnTo>
                        <a:pt x="69" y="189"/>
                      </a:lnTo>
                      <a:lnTo>
                        <a:pt x="70" y="188"/>
                      </a:lnTo>
                      <a:lnTo>
                        <a:pt x="70" y="186"/>
                      </a:lnTo>
                      <a:lnTo>
                        <a:pt x="70" y="185"/>
                      </a:lnTo>
                      <a:lnTo>
                        <a:pt x="70" y="183"/>
                      </a:lnTo>
                      <a:lnTo>
                        <a:pt x="70" y="182"/>
                      </a:lnTo>
                      <a:lnTo>
                        <a:pt x="70" y="181"/>
                      </a:lnTo>
                      <a:lnTo>
                        <a:pt x="69" y="179"/>
                      </a:lnTo>
                      <a:lnTo>
                        <a:pt x="68" y="178"/>
                      </a:lnTo>
                      <a:lnTo>
                        <a:pt x="64" y="175"/>
                      </a:lnTo>
                      <a:lnTo>
                        <a:pt x="63" y="174"/>
                      </a:lnTo>
                      <a:lnTo>
                        <a:pt x="63" y="173"/>
                      </a:lnTo>
                      <a:lnTo>
                        <a:pt x="62" y="172"/>
                      </a:lnTo>
                      <a:lnTo>
                        <a:pt x="60" y="171"/>
                      </a:lnTo>
                      <a:lnTo>
                        <a:pt x="59" y="170"/>
                      </a:lnTo>
                      <a:lnTo>
                        <a:pt x="59" y="169"/>
                      </a:lnTo>
                      <a:lnTo>
                        <a:pt x="59" y="168"/>
                      </a:lnTo>
                      <a:lnTo>
                        <a:pt x="59" y="167"/>
                      </a:lnTo>
                      <a:lnTo>
                        <a:pt x="55" y="165"/>
                      </a:lnTo>
                      <a:lnTo>
                        <a:pt x="54" y="165"/>
                      </a:lnTo>
                      <a:lnTo>
                        <a:pt x="54" y="164"/>
                      </a:lnTo>
                      <a:lnTo>
                        <a:pt x="53" y="164"/>
                      </a:lnTo>
                      <a:lnTo>
                        <a:pt x="52" y="163"/>
                      </a:lnTo>
                      <a:lnTo>
                        <a:pt x="51" y="163"/>
                      </a:lnTo>
                      <a:lnTo>
                        <a:pt x="50" y="162"/>
                      </a:lnTo>
                      <a:lnTo>
                        <a:pt x="49" y="162"/>
                      </a:lnTo>
                      <a:lnTo>
                        <a:pt x="48" y="161"/>
                      </a:lnTo>
                      <a:lnTo>
                        <a:pt x="47" y="161"/>
                      </a:lnTo>
                      <a:lnTo>
                        <a:pt x="46" y="160"/>
                      </a:lnTo>
                      <a:lnTo>
                        <a:pt x="44" y="159"/>
                      </a:lnTo>
                      <a:lnTo>
                        <a:pt x="42" y="159"/>
                      </a:lnTo>
                      <a:lnTo>
                        <a:pt x="40" y="159"/>
                      </a:lnTo>
                      <a:lnTo>
                        <a:pt x="39" y="159"/>
                      </a:lnTo>
                      <a:lnTo>
                        <a:pt x="38" y="159"/>
                      </a:lnTo>
                      <a:lnTo>
                        <a:pt x="37" y="158"/>
                      </a:lnTo>
                      <a:lnTo>
                        <a:pt x="36" y="157"/>
                      </a:lnTo>
                      <a:lnTo>
                        <a:pt x="35" y="155"/>
                      </a:lnTo>
                      <a:lnTo>
                        <a:pt x="33" y="153"/>
                      </a:lnTo>
                      <a:lnTo>
                        <a:pt x="30" y="151"/>
                      </a:lnTo>
                      <a:lnTo>
                        <a:pt x="29" y="150"/>
                      </a:lnTo>
                      <a:lnTo>
                        <a:pt x="28" y="149"/>
                      </a:lnTo>
                      <a:lnTo>
                        <a:pt x="27" y="144"/>
                      </a:lnTo>
                      <a:lnTo>
                        <a:pt x="25" y="143"/>
                      </a:lnTo>
                      <a:lnTo>
                        <a:pt x="25" y="142"/>
                      </a:lnTo>
                      <a:lnTo>
                        <a:pt x="23" y="142"/>
                      </a:lnTo>
                      <a:lnTo>
                        <a:pt x="22" y="141"/>
                      </a:lnTo>
                      <a:lnTo>
                        <a:pt x="22" y="140"/>
                      </a:lnTo>
                      <a:lnTo>
                        <a:pt x="21" y="139"/>
                      </a:lnTo>
                      <a:lnTo>
                        <a:pt x="20" y="138"/>
                      </a:lnTo>
                      <a:lnTo>
                        <a:pt x="19" y="137"/>
                      </a:lnTo>
                      <a:lnTo>
                        <a:pt x="17" y="136"/>
                      </a:lnTo>
                      <a:lnTo>
                        <a:pt x="17" y="135"/>
                      </a:lnTo>
                      <a:lnTo>
                        <a:pt x="16" y="135"/>
                      </a:lnTo>
                      <a:lnTo>
                        <a:pt x="16" y="132"/>
                      </a:lnTo>
                      <a:lnTo>
                        <a:pt x="15" y="132"/>
                      </a:lnTo>
                      <a:lnTo>
                        <a:pt x="15" y="131"/>
                      </a:lnTo>
                      <a:lnTo>
                        <a:pt x="13" y="130"/>
                      </a:lnTo>
                      <a:lnTo>
                        <a:pt x="13" y="129"/>
                      </a:lnTo>
                      <a:lnTo>
                        <a:pt x="12" y="128"/>
                      </a:lnTo>
                      <a:lnTo>
                        <a:pt x="12" y="126"/>
                      </a:lnTo>
                      <a:lnTo>
                        <a:pt x="11" y="124"/>
                      </a:lnTo>
                      <a:lnTo>
                        <a:pt x="10" y="124"/>
                      </a:lnTo>
                      <a:lnTo>
                        <a:pt x="8" y="123"/>
                      </a:lnTo>
                      <a:lnTo>
                        <a:pt x="5" y="121"/>
                      </a:lnTo>
                      <a:lnTo>
                        <a:pt x="3" y="120"/>
                      </a:lnTo>
                      <a:lnTo>
                        <a:pt x="2" y="119"/>
                      </a:lnTo>
                      <a:lnTo>
                        <a:pt x="2" y="118"/>
                      </a:lnTo>
                      <a:lnTo>
                        <a:pt x="1" y="115"/>
                      </a:lnTo>
                      <a:lnTo>
                        <a:pt x="1" y="114"/>
                      </a:lnTo>
                      <a:lnTo>
                        <a:pt x="0" y="112"/>
                      </a:lnTo>
                      <a:lnTo>
                        <a:pt x="1" y="110"/>
                      </a:lnTo>
                      <a:lnTo>
                        <a:pt x="2" y="109"/>
                      </a:lnTo>
                      <a:lnTo>
                        <a:pt x="3" y="108"/>
                      </a:lnTo>
                      <a:lnTo>
                        <a:pt x="4" y="107"/>
                      </a:lnTo>
                      <a:lnTo>
                        <a:pt x="5" y="107"/>
                      </a:lnTo>
                      <a:lnTo>
                        <a:pt x="7" y="108"/>
                      </a:lnTo>
                      <a:lnTo>
                        <a:pt x="8" y="108"/>
                      </a:lnTo>
                      <a:lnTo>
                        <a:pt x="11" y="110"/>
                      </a:lnTo>
                      <a:lnTo>
                        <a:pt x="14" y="111"/>
                      </a:lnTo>
                      <a:lnTo>
                        <a:pt x="16" y="112"/>
                      </a:lnTo>
                      <a:lnTo>
                        <a:pt x="19" y="115"/>
                      </a:lnTo>
                      <a:lnTo>
                        <a:pt x="20" y="119"/>
                      </a:lnTo>
                      <a:lnTo>
                        <a:pt x="21" y="122"/>
                      </a:lnTo>
                      <a:lnTo>
                        <a:pt x="22" y="122"/>
                      </a:lnTo>
                      <a:lnTo>
                        <a:pt x="22" y="123"/>
                      </a:lnTo>
                      <a:lnTo>
                        <a:pt x="24" y="123"/>
                      </a:lnTo>
                      <a:lnTo>
                        <a:pt x="26" y="125"/>
                      </a:lnTo>
                      <a:lnTo>
                        <a:pt x="29" y="126"/>
                      </a:lnTo>
                      <a:lnTo>
                        <a:pt x="30" y="125"/>
                      </a:lnTo>
                      <a:lnTo>
                        <a:pt x="31" y="125"/>
                      </a:lnTo>
                      <a:lnTo>
                        <a:pt x="33" y="124"/>
                      </a:lnTo>
                      <a:lnTo>
                        <a:pt x="34" y="124"/>
                      </a:lnTo>
                      <a:lnTo>
                        <a:pt x="34" y="125"/>
                      </a:lnTo>
                      <a:lnTo>
                        <a:pt x="36" y="125"/>
                      </a:lnTo>
                      <a:lnTo>
                        <a:pt x="39" y="124"/>
                      </a:lnTo>
                      <a:lnTo>
                        <a:pt x="40" y="124"/>
                      </a:lnTo>
                      <a:lnTo>
                        <a:pt x="41" y="123"/>
                      </a:lnTo>
                      <a:lnTo>
                        <a:pt x="42" y="123"/>
                      </a:lnTo>
                      <a:lnTo>
                        <a:pt x="43" y="122"/>
                      </a:lnTo>
                      <a:lnTo>
                        <a:pt x="46" y="122"/>
                      </a:lnTo>
                      <a:lnTo>
                        <a:pt x="48" y="122"/>
                      </a:lnTo>
                      <a:lnTo>
                        <a:pt x="54" y="123"/>
                      </a:lnTo>
                      <a:lnTo>
                        <a:pt x="56" y="122"/>
                      </a:lnTo>
                      <a:lnTo>
                        <a:pt x="57" y="122"/>
                      </a:lnTo>
                      <a:lnTo>
                        <a:pt x="58" y="121"/>
                      </a:lnTo>
                      <a:lnTo>
                        <a:pt x="60" y="121"/>
                      </a:lnTo>
                      <a:lnTo>
                        <a:pt x="60" y="122"/>
                      </a:lnTo>
                      <a:lnTo>
                        <a:pt x="61" y="123"/>
                      </a:lnTo>
                      <a:lnTo>
                        <a:pt x="62" y="123"/>
                      </a:lnTo>
                      <a:lnTo>
                        <a:pt x="63" y="122"/>
                      </a:lnTo>
                      <a:lnTo>
                        <a:pt x="64" y="123"/>
                      </a:lnTo>
                      <a:lnTo>
                        <a:pt x="65" y="123"/>
                      </a:lnTo>
                      <a:lnTo>
                        <a:pt x="66" y="124"/>
                      </a:lnTo>
                      <a:lnTo>
                        <a:pt x="67" y="124"/>
                      </a:lnTo>
                      <a:lnTo>
                        <a:pt x="69" y="124"/>
                      </a:lnTo>
                      <a:lnTo>
                        <a:pt x="70" y="123"/>
                      </a:lnTo>
                      <a:lnTo>
                        <a:pt x="71" y="123"/>
                      </a:lnTo>
                      <a:lnTo>
                        <a:pt x="71" y="122"/>
                      </a:lnTo>
                      <a:lnTo>
                        <a:pt x="72" y="122"/>
                      </a:lnTo>
                      <a:lnTo>
                        <a:pt x="72" y="123"/>
                      </a:lnTo>
                      <a:lnTo>
                        <a:pt x="73" y="123"/>
                      </a:lnTo>
                      <a:lnTo>
                        <a:pt x="73" y="124"/>
                      </a:lnTo>
                      <a:lnTo>
                        <a:pt x="74" y="124"/>
                      </a:lnTo>
                      <a:lnTo>
                        <a:pt x="75" y="124"/>
                      </a:lnTo>
                      <a:lnTo>
                        <a:pt x="76" y="125"/>
                      </a:lnTo>
                      <a:lnTo>
                        <a:pt x="77" y="126"/>
                      </a:lnTo>
                      <a:lnTo>
                        <a:pt x="78" y="126"/>
                      </a:lnTo>
                      <a:lnTo>
                        <a:pt x="78" y="127"/>
                      </a:lnTo>
                      <a:lnTo>
                        <a:pt x="79" y="128"/>
                      </a:lnTo>
                      <a:lnTo>
                        <a:pt x="79" y="129"/>
                      </a:lnTo>
                      <a:lnTo>
                        <a:pt x="79" y="130"/>
                      </a:lnTo>
                      <a:lnTo>
                        <a:pt x="80" y="131"/>
                      </a:lnTo>
                      <a:lnTo>
                        <a:pt x="79" y="132"/>
                      </a:lnTo>
                      <a:lnTo>
                        <a:pt x="79" y="133"/>
                      </a:lnTo>
                      <a:lnTo>
                        <a:pt x="80" y="133"/>
                      </a:lnTo>
                      <a:lnTo>
                        <a:pt x="82" y="136"/>
                      </a:lnTo>
                      <a:lnTo>
                        <a:pt x="83" y="137"/>
                      </a:lnTo>
                      <a:lnTo>
                        <a:pt x="84" y="140"/>
                      </a:lnTo>
                      <a:lnTo>
                        <a:pt x="84" y="141"/>
                      </a:lnTo>
                      <a:lnTo>
                        <a:pt x="85" y="141"/>
                      </a:lnTo>
                      <a:lnTo>
                        <a:pt x="86" y="141"/>
                      </a:lnTo>
                      <a:lnTo>
                        <a:pt x="86" y="142"/>
                      </a:lnTo>
                      <a:lnTo>
                        <a:pt x="90" y="142"/>
                      </a:lnTo>
                      <a:lnTo>
                        <a:pt x="90" y="143"/>
                      </a:lnTo>
                      <a:lnTo>
                        <a:pt x="90" y="145"/>
                      </a:lnTo>
                      <a:lnTo>
                        <a:pt x="91" y="145"/>
                      </a:lnTo>
                      <a:lnTo>
                        <a:pt x="91" y="146"/>
                      </a:lnTo>
                      <a:lnTo>
                        <a:pt x="92" y="146"/>
                      </a:lnTo>
                      <a:lnTo>
                        <a:pt x="93" y="146"/>
                      </a:lnTo>
                      <a:lnTo>
                        <a:pt x="93" y="147"/>
                      </a:lnTo>
                      <a:lnTo>
                        <a:pt x="93" y="148"/>
                      </a:lnTo>
                      <a:lnTo>
                        <a:pt x="94" y="148"/>
                      </a:lnTo>
                      <a:lnTo>
                        <a:pt x="94" y="149"/>
                      </a:lnTo>
                      <a:lnTo>
                        <a:pt x="94" y="148"/>
                      </a:lnTo>
                      <a:lnTo>
                        <a:pt x="94" y="147"/>
                      </a:lnTo>
                      <a:lnTo>
                        <a:pt x="95" y="147"/>
                      </a:lnTo>
                      <a:lnTo>
                        <a:pt x="96" y="146"/>
                      </a:lnTo>
                      <a:lnTo>
                        <a:pt x="97" y="145"/>
                      </a:lnTo>
                      <a:lnTo>
                        <a:pt x="97" y="144"/>
                      </a:lnTo>
                      <a:lnTo>
                        <a:pt x="98" y="143"/>
                      </a:lnTo>
                      <a:lnTo>
                        <a:pt x="99" y="143"/>
                      </a:lnTo>
                      <a:lnTo>
                        <a:pt x="100" y="142"/>
                      </a:lnTo>
                      <a:lnTo>
                        <a:pt x="101" y="142"/>
                      </a:lnTo>
                      <a:lnTo>
                        <a:pt x="102" y="142"/>
                      </a:lnTo>
                      <a:lnTo>
                        <a:pt x="103" y="142"/>
                      </a:lnTo>
                      <a:lnTo>
                        <a:pt x="104" y="141"/>
                      </a:lnTo>
                      <a:lnTo>
                        <a:pt x="105" y="141"/>
                      </a:lnTo>
                      <a:lnTo>
                        <a:pt x="105" y="140"/>
                      </a:lnTo>
                      <a:lnTo>
                        <a:pt x="106" y="141"/>
                      </a:lnTo>
                      <a:lnTo>
                        <a:pt x="106" y="140"/>
                      </a:lnTo>
                      <a:lnTo>
                        <a:pt x="107" y="141"/>
                      </a:lnTo>
                      <a:lnTo>
                        <a:pt x="108" y="141"/>
                      </a:lnTo>
                      <a:lnTo>
                        <a:pt x="109" y="141"/>
                      </a:lnTo>
                      <a:lnTo>
                        <a:pt x="110" y="141"/>
                      </a:lnTo>
                      <a:lnTo>
                        <a:pt x="111" y="141"/>
                      </a:lnTo>
                      <a:lnTo>
                        <a:pt x="112" y="142"/>
                      </a:lnTo>
                      <a:lnTo>
                        <a:pt x="113" y="142"/>
                      </a:lnTo>
                      <a:lnTo>
                        <a:pt x="114" y="142"/>
                      </a:lnTo>
                      <a:lnTo>
                        <a:pt x="115" y="141"/>
                      </a:lnTo>
                      <a:lnTo>
                        <a:pt x="116" y="141"/>
                      </a:lnTo>
                      <a:lnTo>
                        <a:pt x="118" y="142"/>
                      </a:lnTo>
                      <a:lnTo>
                        <a:pt x="118" y="143"/>
                      </a:lnTo>
                      <a:lnTo>
                        <a:pt x="118" y="144"/>
                      </a:lnTo>
                      <a:lnTo>
                        <a:pt x="119" y="144"/>
                      </a:lnTo>
                      <a:lnTo>
                        <a:pt x="120" y="144"/>
                      </a:lnTo>
                      <a:lnTo>
                        <a:pt x="121" y="145"/>
                      </a:lnTo>
                      <a:lnTo>
                        <a:pt x="121" y="144"/>
                      </a:lnTo>
                      <a:lnTo>
                        <a:pt x="122" y="144"/>
                      </a:lnTo>
                      <a:lnTo>
                        <a:pt x="123" y="144"/>
                      </a:lnTo>
                      <a:lnTo>
                        <a:pt x="124" y="144"/>
                      </a:lnTo>
                      <a:lnTo>
                        <a:pt x="125" y="144"/>
                      </a:lnTo>
                      <a:lnTo>
                        <a:pt x="126" y="143"/>
                      </a:lnTo>
                      <a:lnTo>
                        <a:pt x="127" y="143"/>
                      </a:lnTo>
                      <a:lnTo>
                        <a:pt x="126" y="143"/>
                      </a:lnTo>
                      <a:lnTo>
                        <a:pt x="125" y="143"/>
                      </a:lnTo>
                      <a:lnTo>
                        <a:pt x="125" y="142"/>
                      </a:lnTo>
                      <a:lnTo>
                        <a:pt x="124" y="141"/>
                      </a:lnTo>
                      <a:lnTo>
                        <a:pt x="124" y="142"/>
                      </a:lnTo>
                      <a:lnTo>
                        <a:pt x="123" y="141"/>
                      </a:lnTo>
                      <a:lnTo>
                        <a:pt x="122" y="140"/>
                      </a:lnTo>
                      <a:lnTo>
                        <a:pt x="123" y="139"/>
                      </a:lnTo>
                      <a:lnTo>
                        <a:pt x="123" y="138"/>
                      </a:lnTo>
                      <a:lnTo>
                        <a:pt x="123" y="137"/>
                      </a:lnTo>
                      <a:lnTo>
                        <a:pt x="123" y="136"/>
                      </a:lnTo>
                      <a:lnTo>
                        <a:pt x="124" y="136"/>
                      </a:lnTo>
                      <a:lnTo>
                        <a:pt x="124" y="135"/>
                      </a:lnTo>
                      <a:lnTo>
                        <a:pt x="124" y="134"/>
                      </a:lnTo>
                      <a:lnTo>
                        <a:pt x="124" y="133"/>
                      </a:lnTo>
                      <a:lnTo>
                        <a:pt x="125" y="133"/>
                      </a:lnTo>
                      <a:lnTo>
                        <a:pt x="126" y="134"/>
                      </a:lnTo>
                      <a:lnTo>
                        <a:pt x="127" y="134"/>
                      </a:lnTo>
                      <a:lnTo>
                        <a:pt x="128" y="134"/>
                      </a:lnTo>
                      <a:lnTo>
                        <a:pt x="128" y="135"/>
                      </a:lnTo>
                      <a:lnTo>
                        <a:pt x="129" y="137"/>
                      </a:lnTo>
                      <a:lnTo>
                        <a:pt x="131" y="139"/>
                      </a:lnTo>
                      <a:lnTo>
                        <a:pt x="132" y="140"/>
                      </a:lnTo>
                      <a:lnTo>
                        <a:pt x="133" y="141"/>
                      </a:lnTo>
                      <a:lnTo>
                        <a:pt x="134" y="141"/>
                      </a:lnTo>
                      <a:lnTo>
                        <a:pt x="134" y="142"/>
                      </a:lnTo>
                      <a:lnTo>
                        <a:pt x="135" y="143"/>
                      </a:lnTo>
                      <a:lnTo>
                        <a:pt x="134" y="144"/>
                      </a:lnTo>
                      <a:lnTo>
                        <a:pt x="134" y="145"/>
                      </a:lnTo>
                      <a:lnTo>
                        <a:pt x="135" y="145"/>
                      </a:lnTo>
                      <a:lnTo>
                        <a:pt x="135" y="146"/>
                      </a:lnTo>
                      <a:lnTo>
                        <a:pt x="134" y="146"/>
                      </a:lnTo>
                      <a:lnTo>
                        <a:pt x="135" y="147"/>
                      </a:lnTo>
                      <a:lnTo>
                        <a:pt x="135" y="146"/>
                      </a:lnTo>
                      <a:lnTo>
                        <a:pt x="136" y="147"/>
                      </a:lnTo>
                      <a:lnTo>
                        <a:pt x="137" y="146"/>
                      </a:lnTo>
                      <a:lnTo>
                        <a:pt x="138" y="146"/>
                      </a:lnTo>
                      <a:lnTo>
                        <a:pt x="138" y="147"/>
                      </a:lnTo>
                      <a:lnTo>
                        <a:pt x="138" y="148"/>
                      </a:lnTo>
                      <a:lnTo>
                        <a:pt x="139" y="148"/>
                      </a:lnTo>
                      <a:lnTo>
                        <a:pt x="139" y="149"/>
                      </a:lnTo>
                      <a:lnTo>
                        <a:pt x="140" y="148"/>
                      </a:lnTo>
                      <a:lnTo>
                        <a:pt x="141" y="149"/>
                      </a:lnTo>
                      <a:lnTo>
                        <a:pt x="142" y="149"/>
                      </a:lnTo>
                      <a:lnTo>
                        <a:pt x="142" y="150"/>
                      </a:lnTo>
                      <a:lnTo>
                        <a:pt x="143" y="150"/>
                      </a:lnTo>
                      <a:lnTo>
                        <a:pt x="144" y="150"/>
                      </a:lnTo>
                      <a:lnTo>
                        <a:pt x="144" y="151"/>
                      </a:lnTo>
                      <a:lnTo>
                        <a:pt x="145" y="151"/>
                      </a:lnTo>
                      <a:lnTo>
                        <a:pt x="145" y="150"/>
                      </a:lnTo>
                      <a:lnTo>
                        <a:pt x="144" y="149"/>
                      </a:lnTo>
                      <a:lnTo>
                        <a:pt x="144" y="148"/>
                      </a:lnTo>
                      <a:lnTo>
                        <a:pt x="145" y="148"/>
                      </a:lnTo>
                      <a:lnTo>
                        <a:pt x="145" y="147"/>
                      </a:lnTo>
                      <a:lnTo>
                        <a:pt x="145" y="148"/>
                      </a:lnTo>
                      <a:lnTo>
                        <a:pt x="146" y="147"/>
                      </a:lnTo>
                      <a:lnTo>
                        <a:pt x="148" y="148"/>
                      </a:lnTo>
                      <a:lnTo>
                        <a:pt x="148" y="149"/>
                      </a:lnTo>
                      <a:lnTo>
                        <a:pt x="149" y="149"/>
                      </a:lnTo>
                      <a:lnTo>
                        <a:pt x="150" y="149"/>
                      </a:lnTo>
                      <a:lnTo>
                        <a:pt x="150" y="148"/>
                      </a:lnTo>
                      <a:lnTo>
                        <a:pt x="151" y="149"/>
                      </a:lnTo>
                      <a:lnTo>
                        <a:pt x="151" y="148"/>
                      </a:lnTo>
                      <a:lnTo>
                        <a:pt x="151" y="147"/>
                      </a:lnTo>
                      <a:lnTo>
                        <a:pt x="151" y="146"/>
                      </a:lnTo>
                      <a:lnTo>
                        <a:pt x="152" y="145"/>
                      </a:lnTo>
                      <a:lnTo>
                        <a:pt x="153" y="145"/>
                      </a:lnTo>
                      <a:lnTo>
                        <a:pt x="154" y="144"/>
                      </a:lnTo>
                      <a:lnTo>
                        <a:pt x="154" y="143"/>
                      </a:lnTo>
                      <a:lnTo>
                        <a:pt x="153" y="143"/>
                      </a:lnTo>
                      <a:lnTo>
                        <a:pt x="153" y="142"/>
                      </a:lnTo>
                      <a:lnTo>
                        <a:pt x="153" y="141"/>
                      </a:lnTo>
                      <a:lnTo>
                        <a:pt x="152" y="141"/>
                      </a:lnTo>
                      <a:lnTo>
                        <a:pt x="151" y="141"/>
                      </a:lnTo>
                      <a:lnTo>
                        <a:pt x="150" y="141"/>
                      </a:lnTo>
                      <a:lnTo>
                        <a:pt x="151" y="140"/>
                      </a:lnTo>
                      <a:lnTo>
                        <a:pt x="150" y="139"/>
                      </a:lnTo>
                      <a:lnTo>
                        <a:pt x="149" y="139"/>
                      </a:lnTo>
                      <a:lnTo>
                        <a:pt x="150" y="138"/>
                      </a:lnTo>
                      <a:lnTo>
                        <a:pt x="151" y="138"/>
                      </a:lnTo>
                      <a:lnTo>
                        <a:pt x="152" y="137"/>
                      </a:lnTo>
                      <a:lnTo>
                        <a:pt x="153" y="137"/>
                      </a:lnTo>
                      <a:lnTo>
                        <a:pt x="155" y="137"/>
                      </a:lnTo>
                      <a:lnTo>
                        <a:pt x="156" y="136"/>
                      </a:lnTo>
                      <a:lnTo>
                        <a:pt x="157" y="137"/>
                      </a:lnTo>
                      <a:lnTo>
                        <a:pt x="158" y="137"/>
                      </a:lnTo>
                      <a:lnTo>
                        <a:pt x="159" y="138"/>
                      </a:lnTo>
                      <a:lnTo>
                        <a:pt x="160" y="138"/>
                      </a:lnTo>
                      <a:lnTo>
                        <a:pt x="161" y="138"/>
                      </a:lnTo>
                      <a:lnTo>
                        <a:pt x="162" y="139"/>
                      </a:lnTo>
                      <a:lnTo>
                        <a:pt x="163" y="138"/>
                      </a:lnTo>
                      <a:lnTo>
                        <a:pt x="164" y="138"/>
                      </a:lnTo>
                      <a:lnTo>
                        <a:pt x="165" y="138"/>
                      </a:lnTo>
                      <a:lnTo>
                        <a:pt x="164" y="137"/>
                      </a:lnTo>
                      <a:lnTo>
                        <a:pt x="164" y="136"/>
                      </a:lnTo>
                      <a:lnTo>
                        <a:pt x="165" y="136"/>
                      </a:lnTo>
                      <a:lnTo>
                        <a:pt x="166" y="137"/>
                      </a:lnTo>
                      <a:lnTo>
                        <a:pt x="167" y="137"/>
                      </a:lnTo>
                      <a:lnTo>
                        <a:pt x="168" y="138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70" y="138"/>
                      </a:lnTo>
                      <a:lnTo>
                        <a:pt x="171" y="138"/>
                      </a:lnTo>
                      <a:lnTo>
                        <a:pt x="171" y="139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6" y="140"/>
                      </a:lnTo>
                      <a:lnTo>
                        <a:pt x="175" y="141"/>
                      </a:lnTo>
                      <a:lnTo>
                        <a:pt x="175" y="142"/>
                      </a:lnTo>
                      <a:lnTo>
                        <a:pt x="174" y="144"/>
                      </a:lnTo>
                      <a:lnTo>
                        <a:pt x="174" y="145"/>
                      </a:lnTo>
                      <a:lnTo>
                        <a:pt x="174" y="146"/>
                      </a:lnTo>
                      <a:lnTo>
                        <a:pt x="173" y="146"/>
                      </a:lnTo>
                      <a:lnTo>
                        <a:pt x="173" y="147"/>
                      </a:lnTo>
                      <a:lnTo>
                        <a:pt x="173" y="148"/>
                      </a:lnTo>
                      <a:lnTo>
                        <a:pt x="173" y="149"/>
                      </a:lnTo>
                      <a:lnTo>
                        <a:pt x="173" y="150"/>
                      </a:lnTo>
                      <a:lnTo>
                        <a:pt x="174" y="150"/>
                      </a:lnTo>
                      <a:lnTo>
                        <a:pt x="174" y="151"/>
                      </a:lnTo>
                      <a:lnTo>
                        <a:pt x="174" y="152"/>
                      </a:lnTo>
                      <a:lnTo>
                        <a:pt x="175" y="152"/>
                      </a:lnTo>
                      <a:lnTo>
                        <a:pt x="175" y="153"/>
                      </a:lnTo>
                      <a:lnTo>
                        <a:pt x="176" y="153"/>
                      </a:lnTo>
                      <a:lnTo>
                        <a:pt x="177" y="153"/>
                      </a:lnTo>
                      <a:lnTo>
                        <a:pt x="178" y="153"/>
                      </a:lnTo>
                      <a:lnTo>
                        <a:pt x="179" y="153"/>
                      </a:lnTo>
                      <a:lnTo>
                        <a:pt x="180" y="154"/>
                      </a:lnTo>
                      <a:lnTo>
                        <a:pt x="181" y="154"/>
                      </a:lnTo>
                      <a:lnTo>
                        <a:pt x="182" y="154"/>
                      </a:lnTo>
                      <a:lnTo>
                        <a:pt x="183" y="154"/>
                      </a:lnTo>
                      <a:lnTo>
                        <a:pt x="184" y="154"/>
                      </a:lnTo>
                      <a:lnTo>
                        <a:pt x="185" y="154"/>
                      </a:lnTo>
                      <a:lnTo>
                        <a:pt x="186" y="154"/>
                      </a:lnTo>
                      <a:lnTo>
                        <a:pt x="186" y="155"/>
                      </a:lnTo>
                      <a:lnTo>
                        <a:pt x="187" y="155"/>
                      </a:lnTo>
                      <a:lnTo>
                        <a:pt x="188" y="156"/>
                      </a:lnTo>
                      <a:lnTo>
                        <a:pt x="189" y="157"/>
                      </a:lnTo>
                      <a:lnTo>
                        <a:pt x="189" y="158"/>
                      </a:lnTo>
                      <a:lnTo>
                        <a:pt x="190" y="158"/>
                      </a:lnTo>
                      <a:lnTo>
                        <a:pt x="191" y="159"/>
                      </a:lnTo>
                      <a:lnTo>
                        <a:pt x="191" y="160"/>
                      </a:lnTo>
                      <a:lnTo>
                        <a:pt x="192" y="160"/>
                      </a:lnTo>
                      <a:lnTo>
                        <a:pt x="192" y="161"/>
                      </a:lnTo>
                      <a:lnTo>
                        <a:pt x="192" y="162"/>
                      </a:lnTo>
                      <a:lnTo>
                        <a:pt x="192" y="164"/>
                      </a:lnTo>
                      <a:lnTo>
                        <a:pt x="191" y="165"/>
                      </a:lnTo>
                      <a:lnTo>
                        <a:pt x="190" y="165"/>
                      </a:lnTo>
                      <a:lnTo>
                        <a:pt x="190" y="166"/>
                      </a:lnTo>
                      <a:lnTo>
                        <a:pt x="192" y="167"/>
                      </a:lnTo>
                      <a:lnTo>
                        <a:pt x="193" y="168"/>
                      </a:lnTo>
                      <a:lnTo>
                        <a:pt x="195" y="168"/>
                      </a:lnTo>
                      <a:lnTo>
                        <a:pt x="195" y="169"/>
                      </a:lnTo>
                      <a:lnTo>
                        <a:pt x="195" y="170"/>
                      </a:lnTo>
                      <a:lnTo>
                        <a:pt x="196" y="170"/>
                      </a:lnTo>
                      <a:lnTo>
                        <a:pt x="197" y="170"/>
                      </a:lnTo>
                      <a:lnTo>
                        <a:pt x="197" y="171"/>
                      </a:lnTo>
                      <a:lnTo>
                        <a:pt x="198" y="173"/>
                      </a:lnTo>
                      <a:lnTo>
                        <a:pt x="199" y="173"/>
                      </a:lnTo>
                      <a:lnTo>
                        <a:pt x="199" y="174"/>
                      </a:lnTo>
                      <a:lnTo>
                        <a:pt x="200" y="174"/>
                      </a:lnTo>
                      <a:lnTo>
                        <a:pt x="201" y="174"/>
                      </a:lnTo>
                      <a:lnTo>
                        <a:pt x="202" y="174"/>
                      </a:lnTo>
                      <a:lnTo>
                        <a:pt x="203" y="174"/>
                      </a:lnTo>
                      <a:lnTo>
                        <a:pt x="204" y="174"/>
                      </a:lnTo>
                      <a:lnTo>
                        <a:pt x="204" y="173"/>
                      </a:lnTo>
                      <a:lnTo>
                        <a:pt x="205" y="173"/>
                      </a:lnTo>
                      <a:lnTo>
                        <a:pt x="205" y="172"/>
                      </a:lnTo>
                      <a:lnTo>
                        <a:pt x="206" y="171"/>
                      </a:lnTo>
                      <a:lnTo>
                        <a:pt x="206" y="170"/>
                      </a:lnTo>
                      <a:lnTo>
                        <a:pt x="207" y="170"/>
                      </a:lnTo>
                      <a:lnTo>
                        <a:pt x="207" y="168"/>
                      </a:lnTo>
                      <a:lnTo>
                        <a:pt x="207" y="167"/>
                      </a:lnTo>
                      <a:lnTo>
                        <a:pt x="208" y="168"/>
                      </a:lnTo>
                      <a:lnTo>
                        <a:pt x="209" y="167"/>
                      </a:lnTo>
                      <a:lnTo>
                        <a:pt x="210" y="167"/>
                      </a:lnTo>
                      <a:lnTo>
                        <a:pt x="211" y="166"/>
                      </a:lnTo>
                      <a:lnTo>
                        <a:pt x="212" y="165"/>
                      </a:lnTo>
                      <a:lnTo>
                        <a:pt x="214" y="163"/>
                      </a:lnTo>
                      <a:lnTo>
                        <a:pt x="215" y="163"/>
                      </a:lnTo>
                      <a:lnTo>
                        <a:pt x="215" y="162"/>
                      </a:lnTo>
                      <a:lnTo>
                        <a:pt x="216" y="162"/>
                      </a:lnTo>
                      <a:lnTo>
                        <a:pt x="216" y="161"/>
                      </a:lnTo>
                      <a:lnTo>
                        <a:pt x="217" y="161"/>
                      </a:lnTo>
                      <a:lnTo>
                        <a:pt x="218" y="161"/>
                      </a:lnTo>
                      <a:lnTo>
                        <a:pt x="219" y="161"/>
                      </a:lnTo>
                      <a:lnTo>
                        <a:pt x="220" y="161"/>
                      </a:lnTo>
                      <a:lnTo>
                        <a:pt x="220" y="162"/>
                      </a:lnTo>
                      <a:lnTo>
                        <a:pt x="221" y="163"/>
                      </a:lnTo>
                      <a:lnTo>
                        <a:pt x="222" y="163"/>
                      </a:lnTo>
                      <a:lnTo>
                        <a:pt x="222" y="165"/>
                      </a:lnTo>
                      <a:lnTo>
                        <a:pt x="223" y="165"/>
                      </a:lnTo>
                      <a:lnTo>
                        <a:pt x="223" y="166"/>
                      </a:lnTo>
                      <a:lnTo>
                        <a:pt x="224" y="166"/>
                      </a:lnTo>
                      <a:lnTo>
                        <a:pt x="225" y="167"/>
                      </a:lnTo>
                      <a:lnTo>
                        <a:pt x="226" y="167"/>
                      </a:lnTo>
                      <a:lnTo>
                        <a:pt x="226" y="166"/>
                      </a:lnTo>
                      <a:lnTo>
                        <a:pt x="227" y="166"/>
                      </a:lnTo>
                      <a:lnTo>
                        <a:pt x="227" y="165"/>
                      </a:lnTo>
                      <a:lnTo>
                        <a:pt x="228" y="164"/>
                      </a:lnTo>
                      <a:lnTo>
                        <a:pt x="227" y="162"/>
                      </a:lnTo>
                      <a:lnTo>
                        <a:pt x="227" y="161"/>
                      </a:lnTo>
                      <a:lnTo>
                        <a:pt x="227" y="160"/>
                      </a:lnTo>
                      <a:lnTo>
                        <a:pt x="227" y="159"/>
                      </a:lnTo>
                      <a:lnTo>
                        <a:pt x="227" y="158"/>
                      </a:lnTo>
                      <a:lnTo>
                        <a:pt x="227" y="157"/>
                      </a:lnTo>
                      <a:lnTo>
                        <a:pt x="227" y="156"/>
                      </a:lnTo>
                      <a:lnTo>
                        <a:pt x="226" y="156"/>
                      </a:lnTo>
                      <a:lnTo>
                        <a:pt x="226" y="155"/>
                      </a:lnTo>
                      <a:lnTo>
                        <a:pt x="227" y="155"/>
                      </a:lnTo>
                      <a:lnTo>
                        <a:pt x="228" y="154"/>
                      </a:lnTo>
                      <a:lnTo>
                        <a:pt x="226" y="153"/>
                      </a:lnTo>
                      <a:lnTo>
                        <a:pt x="226" y="152"/>
                      </a:lnTo>
                      <a:lnTo>
                        <a:pt x="225" y="152"/>
                      </a:lnTo>
                      <a:lnTo>
                        <a:pt x="224" y="151"/>
                      </a:lnTo>
                      <a:lnTo>
                        <a:pt x="223" y="151"/>
                      </a:lnTo>
                      <a:lnTo>
                        <a:pt x="223" y="150"/>
                      </a:lnTo>
                      <a:lnTo>
                        <a:pt x="224" y="150"/>
                      </a:lnTo>
                      <a:lnTo>
                        <a:pt x="225" y="149"/>
                      </a:lnTo>
                      <a:lnTo>
                        <a:pt x="225" y="148"/>
                      </a:lnTo>
                      <a:lnTo>
                        <a:pt x="223" y="147"/>
                      </a:lnTo>
                      <a:lnTo>
                        <a:pt x="223" y="146"/>
                      </a:lnTo>
                      <a:lnTo>
                        <a:pt x="222" y="145"/>
                      </a:lnTo>
                      <a:lnTo>
                        <a:pt x="221" y="145"/>
                      </a:lnTo>
                      <a:lnTo>
                        <a:pt x="221" y="144"/>
                      </a:lnTo>
                      <a:lnTo>
                        <a:pt x="221" y="143"/>
                      </a:lnTo>
                      <a:lnTo>
                        <a:pt x="222" y="142"/>
                      </a:lnTo>
                      <a:lnTo>
                        <a:pt x="222" y="141"/>
                      </a:lnTo>
                      <a:lnTo>
                        <a:pt x="222" y="140"/>
                      </a:lnTo>
                      <a:lnTo>
                        <a:pt x="224" y="139"/>
                      </a:lnTo>
                      <a:lnTo>
                        <a:pt x="225" y="139"/>
                      </a:lnTo>
                      <a:lnTo>
                        <a:pt x="225" y="137"/>
                      </a:lnTo>
                      <a:lnTo>
                        <a:pt x="226" y="136"/>
                      </a:lnTo>
                      <a:lnTo>
                        <a:pt x="225" y="136"/>
                      </a:lnTo>
                      <a:lnTo>
                        <a:pt x="224" y="135"/>
                      </a:lnTo>
                      <a:lnTo>
                        <a:pt x="224" y="134"/>
                      </a:lnTo>
                      <a:lnTo>
                        <a:pt x="224" y="133"/>
                      </a:lnTo>
                      <a:lnTo>
                        <a:pt x="223" y="133"/>
                      </a:lnTo>
                      <a:lnTo>
                        <a:pt x="224" y="132"/>
                      </a:lnTo>
                      <a:lnTo>
                        <a:pt x="225" y="131"/>
                      </a:lnTo>
                      <a:lnTo>
                        <a:pt x="226" y="131"/>
                      </a:lnTo>
                      <a:lnTo>
                        <a:pt x="225" y="131"/>
                      </a:lnTo>
                      <a:lnTo>
                        <a:pt x="225" y="130"/>
                      </a:lnTo>
                      <a:lnTo>
                        <a:pt x="226" y="130"/>
                      </a:lnTo>
                      <a:lnTo>
                        <a:pt x="227" y="130"/>
                      </a:lnTo>
                      <a:lnTo>
                        <a:pt x="227" y="129"/>
                      </a:lnTo>
                      <a:lnTo>
                        <a:pt x="229" y="130"/>
                      </a:lnTo>
                      <a:lnTo>
                        <a:pt x="230" y="130"/>
                      </a:lnTo>
                      <a:lnTo>
                        <a:pt x="231" y="130"/>
                      </a:lnTo>
                      <a:lnTo>
                        <a:pt x="232" y="130"/>
                      </a:lnTo>
                      <a:lnTo>
                        <a:pt x="233" y="129"/>
                      </a:lnTo>
                      <a:lnTo>
                        <a:pt x="234" y="130"/>
                      </a:lnTo>
                      <a:lnTo>
                        <a:pt x="235" y="130"/>
                      </a:lnTo>
                      <a:lnTo>
                        <a:pt x="236" y="130"/>
                      </a:lnTo>
                      <a:lnTo>
                        <a:pt x="236" y="129"/>
                      </a:lnTo>
                      <a:lnTo>
                        <a:pt x="237" y="129"/>
                      </a:lnTo>
                      <a:lnTo>
                        <a:pt x="238" y="129"/>
                      </a:lnTo>
                      <a:lnTo>
                        <a:pt x="239" y="129"/>
                      </a:lnTo>
                      <a:lnTo>
                        <a:pt x="240" y="129"/>
                      </a:lnTo>
                      <a:lnTo>
                        <a:pt x="241" y="129"/>
                      </a:lnTo>
                      <a:lnTo>
                        <a:pt x="242" y="130"/>
                      </a:lnTo>
                      <a:lnTo>
                        <a:pt x="243" y="130"/>
                      </a:lnTo>
                      <a:lnTo>
                        <a:pt x="244" y="131"/>
                      </a:lnTo>
                      <a:lnTo>
                        <a:pt x="245" y="132"/>
                      </a:lnTo>
                      <a:lnTo>
                        <a:pt x="246" y="131"/>
                      </a:lnTo>
                      <a:lnTo>
                        <a:pt x="247" y="131"/>
                      </a:lnTo>
                      <a:lnTo>
                        <a:pt x="246" y="131"/>
                      </a:lnTo>
                      <a:lnTo>
                        <a:pt x="246" y="130"/>
                      </a:lnTo>
                      <a:lnTo>
                        <a:pt x="246" y="129"/>
                      </a:lnTo>
                      <a:lnTo>
                        <a:pt x="247" y="129"/>
                      </a:lnTo>
                      <a:lnTo>
                        <a:pt x="249" y="129"/>
                      </a:lnTo>
                      <a:lnTo>
                        <a:pt x="249" y="128"/>
                      </a:lnTo>
                      <a:lnTo>
                        <a:pt x="248" y="127"/>
                      </a:lnTo>
                      <a:lnTo>
                        <a:pt x="248" y="126"/>
                      </a:lnTo>
                      <a:lnTo>
                        <a:pt x="248" y="125"/>
                      </a:lnTo>
                      <a:lnTo>
                        <a:pt x="247" y="125"/>
                      </a:lnTo>
                      <a:lnTo>
                        <a:pt x="246" y="125"/>
                      </a:lnTo>
                      <a:lnTo>
                        <a:pt x="247" y="125"/>
                      </a:lnTo>
                      <a:lnTo>
                        <a:pt x="247" y="124"/>
                      </a:lnTo>
                      <a:lnTo>
                        <a:pt x="247" y="123"/>
                      </a:lnTo>
                      <a:lnTo>
                        <a:pt x="248" y="123"/>
                      </a:lnTo>
                      <a:lnTo>
                        <a:pt x="247" y="123"/>
                      </a:lnTo>
                      <a:lnTo>
                        <a:pt x="247" y="122"/>
                      </a:lnTo>
                      <a:lnTo>
                        <a:pt x="248" y="122"/>
                      </a:lnTo>
                      <a:lnTo>
                        <a:pt x="249" y="121"/>
                      </a:lnTo>
                      <a:lnTo>
                        <a:pt x="250" y="121"/>
                      </a:lnTo>
                      <a:lnTo>
                        <a:pt x="250" y="120"/>
                      </a:lnTo>
                      <a:lnTo>
                        <a:pt x="249" y="119"/>
                      </a:lnTo>
                      <a:lnTo>
                        <a:pt x="250" y="119"/>
                      </a:lnTo>
                      <a:lnTo>
                        <a:pt x="251" y="120"/>
                      </a:lnTo>
                      <a:lnTo>
                        <a:pt x="252" y="120"/>
                      </a:lnTo>
                      <a:lnTo>
                        <a:pt x="252" y="119"/>
                      </a:lnTo>
                      <a:lnTo>
                        <a:pt x="252" y="118"/>
                      </a:lnTo>
                      <a:lnTo>
                        <a:pt x="253" y="118"/>
                      </a:lnTo>
                      <a:lnTo>
                        <a:pt x="254" y="119"/>
                      </a:lnTo>
                      <a:lnTo>
                        <a:pt x="255" y="119"/>
                      </a:lnTo>
                      <a:lnTo>
                        <a:pt x="256" y="119"/>
                      </a:lnTo>
                      <a:lnTo>
                        <a:pt x="257" y="118"/>
                      </a:lnTo>
                      <a:lnTo>
                        <a:pt x="257" y="117"/>
                      </a:lnTo>
                      <a:lnTo>
                        <a:pt x="258" y="117"/>
                      </a:lnTo>
                      <a:lnTo>
                        <a:pt x="257" y="117"/>
                      </a:lnTo>
                      <a:lnTo>
                        <a:pt x="257" y="116"/>
                      </a:lnTo>
                      <a:lnTo>
                        <a:pt x="256" y="116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8" y="115"/>
                      </a:lnTo>
                      <a:lnTo>
                        <a:pt x="259" y="115"/>
                      </a:lnTo>
                      <a:lnTo>
                        <a:pt x="259" y="114"/>
                      </a:lnTo>
                      <a:lnTo>
                        <a:pt x="260" y="114"/>
                      </a:lnTo>
                      <a:lnTo>
                        <a:pt x="261" y="114"/>
                      </a:lnTo>
                      <a:lnTo>
                        <a:pt x="262" y="114"/>
                      </a:lnTo>
                      <a:lnTo>
                        <a:pt x="263" y="115"/>
                      </a:lnTo>
                      <a:lnTo>
                        <a:pt x="264" y="115"/>
                      </a:lnTo>
                      <a:lnTo>
                        <a:pt x="265" y="115"/>
                      </a:lnTo>
                      <a:lnTo>
                        <a:pt x="266" y="116"/>
                      </a:lnTo>
                      <a:lnTo>
                        <a:pt x="267" y="116"/>
                      </a:lnTo>
                      <a:lnTo>
                        <a:pt x="268" y="116"/>
                      </a:lnTo>
                      <a:lnTo>
                        <a:pt x="268" y="117"/>
                      </a:lnTo>
                      <a:lnTo>
                        <a:pt x="269" y="117"/>
                      </a:lnTo>
                      <a:lnTo>
                        <a:pt x="270" y="118"/>
                      </a:lnTo>
                      <a:lnTo>
                        <a:pt x="270" y="119"/>
                      </a:lnTo>
                      <a:lnTo>
                        <a:pt x="271" y="119"/>
                      </a:lnTo>
                      <a:lnTo>
                        <a:pt x="272" y="118"/>
                      </a:lnTo>
                      <a:lnTo>
                        <a:pt x="273" y="119"/>
                      </a:lnTo>
                      <a:lnTo>
                        <a:pt x="274" y="119"/>
                      </a:lnTo>
                      <a:lnTo>
                        <a:pt x="275" y="118"/>
                      </a:lnTo>
                      <a:lnTo>
                        <a:pt x="276" y="119"/>
                      </a:lnTo>
                      <a:lnTo>
                        <a:pt x="277" y="119"/>
                      </a:lnTo>
                      <a:lnTo>
                        <a:pt x="278" y="119"/>
                      </a:lnTo>
                      <a:lnTo>
                        <a:pt x="279" y="120"/>
                      </a:lnTo>
                      <a:lnTo>
                        <a:pt x="280" y="119"/>
                      </a:lnTo>
                      <a:lnTo>
                        <a:pt x="280" y="120"/>
                      </a:lnTo>
                      <a:lnTo>
                        <a:pt x="280" y="121"/>
                      </a:lnTo>
                      <a:lnTo>
                        <a:pt x="281" y="121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2"/>
                      </a:lnTo>
                      <a:lnTo>
                        <a:pt x="284" y="121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6" y="123"/>
                      </a:lnTo>
                      <a:lnTo>
                        <a:pt x="288" y="123"/>
                      </a:lnTo>
                      <a:lnTo>
                        <a:pt x="289" y="123"/>
                      </a:lnTo>
                      <a:lnTo>
                        <a:pt x="289" y="124"/>
                      </a:lnTo>
                      <a:lnTo>
                        <a:pt x="291" y="125"/>
                      </a:lnTo>
                      <a:lnTo>
                        <a:pt x="291" y="124"/>
                      </a:lnTo>
                      <a:lnTo>
                        <a:pt x="292" y="124"/>
                      </a:lnTo>
                      <a:lnTo>
                        <a:pt x="293" y="124"/>
                      </a:lnTo>
                      <a:lnTo>
                        <a:pt x="295" y="124"/>
                      </a:lnTo>
                      <a:lnTo>
                        <a:pt x="295" y="123"/>
                      </a:lnTo>
                      <a:lnTo>
                        <a:pt x="294" y="123"/>
                      </a:lnTo>
                      <a:lnTo>
                        <a:pt x="295" y="122"/>
                      </a:lnTo>
                      <a:lnTo>
                        <a:pt x="294" y="122"/>
                      </a:lnTo>
                      <a:lnTo>
                        <a:pt x="294" y="121"/>
                      </a:lnTo>
                      <a:lnTo>
                        <a:pt x="295" y="121"/>
                      </a:lnTo>
                      <a:lnTo>
                        <a:pt x="296" y="121"/>
                      </a:lnTo>
                      <a:lnTo>
                        <a:pt x="296" y="120"/>
                      </a:lnTo>
                      <a:lnTo>
                        <a:pt x="296" y="119"/>
                      </a:lnTo>
                      <a:lnTo>
                        <a:pt x="297" y="119"/>
                      </a:lnTo>
                      <a:lnTo>
                        <a:pt x="297" y="120"/>
                      </a:lnTo>
                      <a:lnTo>
                        <a:pt x="298" y="120"/>
                      </a:lnTo>
                      <a:lnTo>
                        <a:pt x="299" y="120"/>
                      </a:lnTo>
                      <a:lnTo>
                        <a:pt x="299" y="119"/>
                      </a:lnTo>
                      <a:lnTo>
                        <a:pt x="298" y="119"/>
                      </a:lnTo>
                      <a:lnTo>
                        <a:pt x="298" y="118"/>
                      </a:lnTo>
                      <a:lnTo>
                        <a:pt x="298" y="117"/>
                      </a:lnTo>
                      <a:lnTo>
                        <a:pt x="299" y="116"/>
                      </a:lnTo>
                      <a:lnTo>
                        <a:pt x="300" y="116"/>
                      </a:lnTo>
                      <a:lnTo>
                        <a:pt x="301" y="117"/>
                      </a:lnTo>
                      <a:lnTo>
                        <a:pt x="302" y="117"/>
                      </a:lnTo>
                      <a:lnTo>
                        <a:pt x="302" y="116"/>
                      </a:lnTo>
                      <a:lnTo>
                        <a:pt x="303" y="116"/>
                      </a:lnTo>
                      <a:lnTo>
                        <a:pt x="303" y="117"/>
                      </a:lnTo>
                      <a:lnTo>
                        <a:pt x="304" y="117"/>
                      </a:lnTo>
                      <a:lnTo>
                        <a:pt x="304" y="116"/>
                      </a:lnTo>
                      <a:lnTo>
                        <a:pt x="305" y="117"/>
                      </a:lnTo>
                      <a:lnTo>
                        <a:pt x="306" y="116"/>
                      </a:lnTo>
                      <a:lnTo>
                        <a:pt x="306" y="115"/>
                      </a:lnTo>
                      <a:lnTo>
                        <a:pt x="307" y="116"/>
                      </a:lnTo>
                      <a:lnTo>
                        <a:pt x="308" y="115"/>
                      </a:lnTo>
                      <a:lnTo>
                        <a:pt x="309" y="114"/>
                      </a:lnTo>
                      <a:lnTo>
                        <a:pt x="309" y="115"/>
                      </a:lnTo>
                      <a:lnTo>
                        <a:pt x="309" y="116"/>
                      </a:lnTo>
                      <a:lnTo>
                        <a:pt x="310" y="117"/>
                      </a:lnTo>
                      <a:lnTo>
                        <a:pt x="311" y="118"/>
                      </a:lnTo>
                      <a:lnTo>
                        <a:pt x="312" y="119"/>
                      </a:lnTo>
                      <a:lnTo>
                        <a:pt x="312" y="120"/>
                      </a:lnTo>
                      <a:lnTo>
                        <a:pt x="312" y="121"/>
                      </a:lnTo>
                      <a:lnTo>
                        <a:pt x="313" y="121"/>
                      </a:lnTo>
                      <a:lnTo>
                        <a:pt x="314" y="122"/>
                      </a:lnTo>
                      <a:lnTo>
                        <a:pt x="315" y="122"/>
                      </a:lnTo>
                      <a:lnTo>
                        <a:pt x="315" y="121"/>
                      </a:lnTo>
                      <a:lnTo>
                        <a:pt x="314" y="121"/>
                      </a:lnTo>
                      <a:lnTo>
                        <a:pt x="315" y="120"/>
                      </a:lnTo>
                      <a:lnTo>
                        <a:pt x="315" y="119"/>
                      </a:lnTo>
                      <a:lnTo>
                        <a:pt x="315" y="118"/>
                      </a:lnTo>
                      <a:lnTo>
                        <a:pt x="315" y="117"/>
                      </a:lnTo>
                      <a:lnTo>
                        <a:pt x="316" y="117"/>
                      </a:lnTo>
                      <a:lnTo>
                        <a:pt x="315" y="117"/>
                      </a:lnTo>
                      <a:lnTo>
                        <a:pt x="315" y="116"/>
                      </a:lnTo>
                      <a:lnTo>
                        <a:pt x="316" y="116"/>
                      </a:lnTo>
                      <a:lnTo>
                        <a:pt x="317" y="116"/>
                      </a:lnTo>
                      <a:lnTo>
                        <a:pt x="318" y="116"/>
                      </a:lnTo>
                      <a:lnTo>
                        <a:pt x="319" y="116"/>
                      </a:lnTo>
                      <a:lnTo>
                        <a:pt x="319" y="117"/>
                      </a:lnTo>
                      <a:lnTo>
                        <a:pt x="320" y="116"/>
                      </a:lnTo>
                      <a:lnTo>
                        <a:pt x="321" y="117"/>
                      </a:lnTo>
                      <a:lnTo>
                        <a:pt x="321" y="116"/>
                      </a:lnTo>
                      <a:lnTo>
                        <a:pt x="320" y="115"/>
                      </a:lnTo>
                      <a:lnTo>
                        <a:pt x="321" y="115"/>
                      </a:lnTo>
                      <a:lnTo>
                        <a:pt x="322" y="115"/>
                      </a:lnTo>
                      <a:lnTo>
                        <a:pt x="323" y="115"/>
                      </a:lnTo>
                      <a:lnTo>
                        <a:pt x="324" y="115"/>
                      </a:lnTo>
                      <a:lnTo>
                        <a:pt x="324" y="116"/>
                      </a:lnTo>
                      <a:lnTo>
                        <a:pt x="325" y="116"/>
                      </a:lnTo>
                      <a:lnTo>
                        <a:pt x="326" y="116"/>
                      </a:lnTo>
                      <a:lnTo>
                        <a:pt x="326" y="115"/>
                      </a:lnTo>
                      <a:lnTo>
                        <a:pt x="327" y="115"/>
                      </a:lnTo>
                      <a:lnTo>
                        <a:pt x="327" y="114"/>
                      </a:lnTo>
                      <a:lnTo>
                        <a:pt x="327" y="113"/>
                      </a:lnTo>
                      <a:lnTo>
                        <a:pt x="326" y="112"/>
                      </a:lnTo>
                      <a:lnTo>
                        <a:pt x="327" y="112"/>
                      </a:lnTo>
                      <a:lnTo>
                        <a:pt x="328" y="111"/>
                      </a:lnTo>
                      <a:lnTo>
                        <a:pt x="328" y="110"/>
                      </a:lnTo>
                      <a:lnTo>
                        <a:pt x="329" y="110"/>
                      </a:lnTo>
                      <a:lnTo>
                        <a:pt x="329" y="109"/>
                      </a:lnTo>
                      <a:lnTo>
                        <a:pt x="328" y="109"/>
                      </a:lnTo>
                      <a:lnTo>
                        <a:pt x="329" y="109"/>
                      </a:lnTo>
                      <a:lnTo>
                        <a:pt x="330" y="109"/>
                      </a:lnTo>
                      <a:lnTo>
                        <a:pt x="330" y="108"/>
                      </a:lnTo>
                      <a:lnTo>
                        <a:pt x="330" y="109"/>
                      </a:lnTo>
                      <a:lnTo>
                        <a:pt x="332" y="109"/>
                      </a:lnTo>
                      <a:lnTo>
                        <a:pt x="332" y="108"/>
                      </a:lnTo>
                      <a:lnTo>
                        <a:pt x="331" y="107"/>
                      </a:lnTo>
                      <a:lnTo>
                        <a:pt x="332" y="107"/>
                      </a:lnTo>
                      <a:lnTo>
                        <a:pt x="333" y="107"/>
                      </a:lnTo>
                      <a:lnTo>
                        <a:pt x="334" y="106"/>
                      </a:lnTo>
                      <a:lnTo>
                        <a:pt x="335" y="106"/>
                      </a:lnTo>
                      <a:lnTo>
                        <a:pt x="336" y="105"/>
                      </a:lnTo>
                      <a:lnTo>
                        <a:pt x="337" y="104"/>
                      </a:lnTo>
                      <a:lnTo>
                        <a:pt x="337" y="105"/>
                      </a:lnTo>
                      <a:lnTo>
                        <a:pt x="337" y="106"/>
                      </a:lnTo>
                      <a:lnTo>
                        <a:pt x="336" y="106"/>
                      </a:lnTo>
                      <a:lnTo>
                        <a:pt x="336" y="107"/>
                      </a:lnTo>
                      <a:lnTo>
                        <a:pt x="337" y="107"/>
                      </a:lnTo>
                      <a:lnTo>
                        <a:pt x="338" y="107"/>
                      </a:lnTo>
                      <a:lnTo>
                        <a:pt x="338" y="106"/>
                      </a:lnTo>
                      <a:lnTo>
                        <a:pt x="339" y="106"/>
                      </a:lnTo>
                      <a:lnTo>
                        <a:pt x="340" y="106"/>
                      </a:lnTo>
                      <a:lnTo>
                        <a:pt x="341" y="106"/>
                      </a:lnTo>
                      <a:lnTo>
                        <a:pt x="342" y="106"/>
                      </a:lnTo>
                      <a:lnTo>
                        <a:pt x="342" y="105"/>
                      </a:lnTo>
                      <a:lnTo>
                        <a:pt x="343" y="105"/>
                      </a:lnTo>
                      <a:lnTo>
                        <a:pt x="344" y="105"/>
                      </a:lnTo>
                      <a:lnTo>
                        <a:pt x="344" y="106"/>
                      </a:lnTo>
                      <a:lnTo>
                        <a:pt x="345" y="106"/>
                      </a:lnTo>
                      <a:lnTo>
                        <a:pt x="345" y="107"/>
                      </a:lnTo>
                      <a:lnTo>
                        <a:pt x="346" y="108"/>
                      </a:lnTo>
                      <a:lnTo>
                        <a:pt x="347" y="107"/>
                      </a:lnTo>
                      <a:lnTo>
                        <a:pt x="347" y="106"/>
                      </a:lnTo>
                      <a:lnTo>
                        <a:pt x="348" y="106"/>
                      </a:lnTo>
                      <a:lnTo>
                        <a:pt x="349" y="105"/>
                      </a:lnTo>
                      <a:lnTo>
                        <a:pt x="350" y="106"/>
                      </a:lnTo>
                      <a:lnTo>
                        <a:pt x="350" y="107"/>
                      </a:lnTo>
                      <a:lnTo>
                        <a:pt x="351" y="107"/>
                      </a:lnTo>
                      <a:lnTo>
                        <a:pt x="352" y="107"/>
                      </a:lnTo>
                      <a:lnTo>
                        <a:pt x="353" y="107"/>
                      </a:lnTo>
                      <a:lnTo>
                        <a:pt x="353" y="106"/>
                      </a:lnTo>
                      <a:lnTo>
                        <a:pt x="354" y="106"/>
                      </a:lnTo>
                      <a:lnTo>
                        <a:pt x="355" y="106"/>
                      </a:lnTo>
                      <a:lnTo>
                        <a:pt x="355" y="105"/>
                      </a:lnTo>
                      <a:lnTo>
                        <a:pt x="357" y="104"/>
                      </a:lnTo>
                      <a:lnTo>
                        <a:pt x="358" y="103"/>
                      </a:lnTo>
                      <a:lnTo>
                        <a:pt x="358" y="102"/>
                      </a:lnTo>
                      <a:lnTo>
                        <a:pt x="359" y="102"/>
                      </a:lnTo>
                      <a:lnTo>
                        <a:pt x="358" y="102"/>
                      </a:lnTo>
                      <a:lnTo>
                        <a:pt x="359" y="101"/>
                      </a:lnTo>
                      <a:lnTo>
                        <a:pt x="359" y="100"/>
                      </a:lnTo>
                      <a:lnTo>
                        <a:pt x="360" y="100"/>
                      </a:lnTo>
                      <a:lnTo>
                        <a:pt x="360" y="99"/>
                      </a:lnTo>
                      <a:lnTo>
                        <a:pt x="359" y="98"/>
                      </a:lnTo>
                      <a:lnTo>
                        <a:pt x="359" y="97"/>
                      </a:lnTo>
                      <a:lnTo>
                        <a:pt x="358" y="97"/>
                      </a:lnTo>
                      <a:lnTo>
                        <a:pt x="358" y="96"/>
                      </a:lnTo>
                      <a:lnTo>
                        <a:pt x="359" y="96"/>
                      </a:lnTo>
                      <a:lnTo>
                        <a:pt x="359" y="95"/>
                      </a:lnTo>
                      <a:lnTo>
                        <a:pt x="359" y="94"/>
                      </a:lnTo>
                      <a:lnTo>
                        <a:pt x="359" y="93"/>
                      </a:lnTo>
                      <a:lnTo>
                        <a:pt x="359" y="92"/>
                      </a:lnTo>
                      <a:lnTo>
                        <a:pt x="360" y="92"/>
                      </a:lnTo>
                      <a:lnTo>
                        <a:pt x="359" y="91"/>
                      </a:lnTo>
                      <a:lnTo>
                        <a:pt x="360" y="90"/>
                      </a:lnTo>
                      <a:lnTo>
                        <a:pt x="361" y="90"/>
                      </a:lnTo>
                      <a:lnTo>
                        <a:pt x="362" y="90"/>
                      </a:lnTo>
                      <a:lnTo>
                        <a:pt x="363" y="90"/>
                      </a:lnTo>
                      <a:lnTo>
                        <a:pt x="363" y="89"/>
                      </a:lnTo>
                      <a:lnTo>
                        <a:pt x="364" y="89"/>
                      </a:lnTo>
                      <a:lnTo>
                        <a:pt x="364" y="88"/>
                      </a:lnTo>
                      <a:lnTo>
                        <a:pt x="365" y="88"/>
                      </a:lnTo>
                      <a:lnTo>
                        <a:pt x="365" y="87"/>
                      </a:lnTo>
                      <a:lnTo>
                        <a:pt x="366" y="87"/>
                      </a:lnTo>
                      <a:lnTo>
                        <a:pt x="367" y="87"/>
                      </a:lnTo>
                      <a:lnTo>
                        <a:pt x="368" y="87"/>
                      </a:lnTo>
                      <a:lnTo>
                        <a:pt x="368" y="88"/>
                      </a:lnTo>
                      <a:lnTo>
                        <a:pt x="367" y="88"/>
                      </a:lnTo>
                      <a:lnTo>
                        <a:pt x="368" y="88"/>
                      </a:lnTo>
                      <a:lnTo>
                        <a:pt x="369" y="88"/>
                      </a:lnTo>
                      <a:lnTo>
                        <a:pt x="370" y="87"/>
                      </a:lnTo>
                      <a:lnTo>
                        <a:pt x="370" y="88"/>
                      </a:lnTo>
                      <a:lnTo>
                        <a:pt x="370" y="87"/>
                      </a:lnTo>
                      <a:lnTo>
                        <a:pt x="371" y="88"/>
                      </a:lnTo>
                      <a:lnTo>
                        <a:pt x="372" y="88"/>
                      </a:lnTo>
                      <a:lnTo>
                        <a:pt x="373" y="88"/>
                      </a:lnTo>
                      <a:lnTo>
                        <a:pt x="374" y="88"/>
                      </a:lnTo>
                      <a:lnTo>
                        <a:pt x="375" y="88"/>
                      </a:lnTo>
                      <a:lnTo>
                        <a:pt x="376" y="88"/>
                      </a:lnTo>
                      <a:lnTo>
                        <a:pt x="377" y="89"/>
                      </a:lnTo>
                      <a:lnTo>
                        <a:pt x="378" y="89"/>
                      </a:lnTo>
                      <a:lnTo>
                        <a:pt x="379" y="89"/>
                      </a:lnTo>
                      <a:lnTo>
                        <a:pt x="379" y="88"/>
                      </a:lnTo>
                      <a:lnTo>
                        <a:pt x="380" y="88"/>
                      </a:lnTo>
                      <a:lnTo>
                        <a:pt x="381" y="88"/>
                      </a:lnTo>
                      <a:lnTo>
                        <a:pt x="381" y="87"/>
                      </a:lnTo>
                      <a:lnTo>
                        <a:pt x="380" y="87"/>
                      </a:lnTo>
                      <a:lnTo>
                        <a:pt x="380" y="86"/>
                      </a:lnTo>
                      <a:lnTo>
                        <a:pt x="381" y="86"/>
                      </a:lnTo>
                      <a:lnTo>
                        <a:pt x="381" y="85"/>
                      </a:lnTo>
                      <a:lnTo>
                        <a:pt x="382" y="85"/>
                      </a:lnTo>
                      <a:lnTo>
                        <a:pt x="382" y="84"/>
                      </a:lnTo>
                      <a:lnTo>
                        <a:pt x="383" y="85"/>
                      </a:lnTo>
                      <a:lnTo>
                        <a:pt x="384" y="85"/>
                      </a:lnTo>
                      <a:lnTo>
                        <a:pt x="384" y="84"/>
                      </a:lnTo>
                      <a:lnTo>
                        <a:pt x="385" y="84"/>
                      </a:lnTo>
                      <a:lnTo>
                        <a:pt x="385" y="83"/>
                      </a:lnTo>
                      <a:lnTo>
                        <a:pt x="385" y="82"/>
                      </a:lnTo>
                      <a:lnTo>
                        <a:pt x="384" y="83"/>
                      </a:lnTo>
                      <a:lnTo>
                        <a:pt x="383" y="82"/>
                      </a:lnTo>
                      <a:lnTo>
                        <a:pt x="383" y="81"/>
                      </a:lnTo>
                      <a:lnTo>
                        <a:pt x="382" y="81"/>
                      </a:lnTo>
                      <a:lnTo>
                        <a:pt x="382" y="80"/>
                      </a:lnTo>
                      <a:lnTo>
                        <a:pt x="381" y="80"/>
                      </a:lnTo>
                      <a:lnTo>
                        <a:pt x="380" y="80"/>
                      </a:lnTo>
                      <a:lnTo>
                        <a:pt x="380" y="79"/>
                      </a:lnTo>
                      <a:lnTo>
                        <a:pt x="380" y="78"/>
                      </a:lnTo>
                      <a:lnTo>
                        <a:pt x="380" y="77"/>
                      </a:lnTo>
                      <a:lnTo>
                        <a:pt x="381" y="77"/>
                      </a:lnTo>
                      <a:lnTo>
                        <a:pt x="382" y="77"/>
                      </a:lnTo>
                      <a:lnTo>
                        <a:pt x="382" y="76"/>
                      </a:lnTo>
                      <a:lnTo>
                        <a:pt x="383" y="76"/>
                      </a:lnTo>
                      <a:lnTo>
                        <a:pt x="383" y="77"/>
                      </a:lnTo>
                      <a:lnTo>
                        <a:pt x="383" y="76"/>
                      </a:lnTo>
                      <a:lnTo>
                        <a:pt x="384" y="77"/>
                      </a:lnTo>
                      <a:lnTo>
                        <a:pt x="384" y="76"/>
                      </a:lnTo>
                      <a:lnTo>
                        <a:pt x="385" y="76"/>
                      </a:lnTo>
                      <a:lnTo>
                        <a:pt x="385" y="77"/>
                      </a:lnTo>
                      <a:lnTo>
                        <a:pt x="386" y="77"/>
                      </a:lnTo>
                      <a:lnTo>
                        <a:pt x="386" y="76"/>
                      </a:lnTo>
                      <a:lnTo>
                        <a:pt x="387" y="76"/>
                      </a:lnTo>
                      <a:lnTo>
                        <a:pt x="388" y="76"/>
                      </a:lnTo>
                      <a:lnTo>
                        <a:pt x="388" y="77"/>
                      </a:lnTo>
                      <a:lnTo>
                        <a:pt x="388" y="78"/>
                      </a:lnTo>
                      <a:lnTo>
                        <a:pt x="388" y="77"/>
                      </a:lnTo>
                      <a:lnTo>
                        <a:pt x="389" y="77"/>
                      </a:lnTo>
                      <a:lnTo>
                        <a:pt x="391" y="77"/>
                      </a:lnTo>
                      <a:lnTo>
                        <a:pt x="391" y="78"/>
                      </a:lnTo>
                      <a:lnTo>
                        <a:pt x="392" y="78"/>
                      </a:lnTo>
                      <a:lnTo>
                        <a:pt x="391" y="77"/>
                      </a:lnTo>
                      <a:lnTo>
                        <a:pt x="392" y="77"/>
                      </a:lnTo>
                      <a:lnTo>
                        <a:pt x="394" y="79"/>
                      </a:lnTo>
                      <a:lnTo>
                        <a:pt x="394" y="78"/>
                      </a:lnTo>
                      <a:lnTo>
                        <a:pt x="395" y="78"/>
                      </a:lnTo>
                      <a:lnTo>
                        <a:pt x="395" y="79"/>
                      </a:lnTo>
                      <a:lnTo>
                        <a:pt x="396" y="79"/>
                      </a:lnTo>
                      <a:lnTo>
                        <a:pt x="397" y="80"/>
                      </a:lnTo>
                      <a:lnTo>
                        <a:pt x="398" y="80"/>
                      </a:lnTo>
                      <a:lnTo>
                        <a:pt x="398" y="81"/>
                      </a:lnTo>
                      <a:lnTo>
                        <a:pt x="399" y="81"/>
                      </a:lnTo>
                      <a:lnTo>
                        <a:pt x="399" y="82"/>
                      </a:lnTo>
                      <a:lnTo>
                        <a:pt x="400" y="81"/>
                      </a:lnTo>
                      <a:lnTo>
                        <a:pt x="401" y="81"/>
                      </a:lnTo>
                      <a:lnTo>
                        <a:pt x="401" y="80"/>
                      </a:lnTo>
                      <a:lnTo>
                        <a:pt x="402" y="80"/>
                      </a:lnTo>
                      <a:lnTo>
                        <a:pt x="403" y="79"/>
                      </a:lnTo>
                      <a:lnTo>
                        <a:pt x="404" y="79"/>
                      </a:lnTo>
                      <a:lnTo>
                        <a:pt x="405" y="78"/>
                      </a:lnTo>
                      <a:lnTo>
                        <a:pt x="406" y="78"/>
                      </a:lnTo>
                      <a:lnTo>
                        <a:pt x="407" y="78"/>
                      </a:lnTo>
                      <a:lnTo>
                        <a:pt x="408" y="78"/>
                      </a:lnTo>
                      <a:lnTo>
                        <a:pt x="410" y="78"/>
                      </a:lnTo>
                      <a:lnTo>
                        <a:pt x="411" y="78"/>
                      </a:lnTo>
                      <a:lnTo>
                        <a:pt x="412" y="78"/>
                      </a:lnTo>
                      <a:lnTo>
                        <a:pt x="413" y="78"/>
                      </a:lnTo>
                      <a:lnTo>
                        <a:pt x="413" y="79"/>
                      </a:lnTo>
                      <a:lnTo>
                        <a:pt x="414" y="78"/>
                      </a:lnTo>
                      <a:lnTo>
                        <a:pt x="415" y="78"/>
                      </a:lnTo>
                      <a:lnTo>
                        <a:pt x="416" y="78"/>
                      </a:lnTo>
                      <a:lnTo>
                        <a:pt x="416" y="77"/>
                      </a:lnTo>
                      <a:lnTo>
                        <a:pt x="417" y="76"/>
                      </a:lnTo>
                      <a:lnTo>
                        <a:pt x="419" y="76"/>
                      </a:lnTo>
                      <a:lnTo>
                        <a:pt x="420" y="75"/>
                      </a:lnTo>
                      <a:lnTo>
                        <a:pt x="420" y="74"/>
                      </a:lnTo>
                      <a:lnTo>
                        <a:pt x="420" y="73"/>
                      </a:lnTo>
                      <a:lnTo>
                        <a:pt x="420" y="72"/>
                      </a:lnTo>
                      <a:lnTo>
                        <a:pt x="421" y="72"/>
                      </a:lnTo>
                      <a:lnTo>
                        <a:pt x="422" y="72"/>
                      </a:lnTo>
                      <a:lnTo>
                        <a:pt x="422" y="71"/>
                      </a:lnTo>
                      <a:lnTo>
                        <a:pt x="423" y="71"/>
                      </a:lnTo>
                      <a:lnTo>
                        <a:pt x="422" y="70"/>
                      </a:lnTo>
                      <a:lnTo>
                        <a:pt x="421" y="70"/>
                      </a:lnTo>
                      <a:lnTo>
                        <a:pt x="422" y="69"/>
                      </a:lnTo>
                      <a:lnTo>
                        <a:pt x="423" y="68"/>
                      </a:lnTo>
                      <a:lnTo>
                        <a:pt x="422" y="68"/>
                      </a:lnTo>
                      <a:lnTo>
                        <a:pt x="422" y="67"/>
                      </a:lnTo>
                      <a:lnTo>
                        <a:pt x="422" y="66"/>
                      </a:lnTo>
                      <a:lnTo>
                        <a:pt x="421" y="66"/>
                      </a:lnTo>
                      <a:lnTo>
                        <a:pt x="421" y="65"/>
                      </a:lnTo>
                      <a:lnTo>
                        <a:pt x="421" y="64"/>
                      </a:lnTo>
                      <a:lnTo>
                        <a:pt x="422" y="64"/>
                      </a:lnTo>
                      <a:lnTo>
                        <a:pt x="423" y="64"/>
                      </a:lnTo>
                      <a:lnTo>
                        <a:pt x="423" y="63"/>
                      </a:lnTo>
                      <a:lnTo>
                        <a:pt x="424" y="63"/>
                      </a:lnTo>
                      <a:lnTo>
                        <a:pt x="425" y="63"/>
                      </a:lnTo>
                      <a:lnTo>
                        <a:pt x="425" y="62"/>
                      </a:lnTo>
                      <a:lnTo>
                        <a:pt x="425" y="61"/>
                      </a:lnTo>
                      <a:lnTo>
                        <a:pt x="425" y="60"/>
                      </a:lnTo>
                      <a:lnTo>
                        <a:pt x="425" y="59"/>
                      </a:lnTo>
                      <a:lnTo>
                        <a:pt x="426" y="58"/>
                      </a:lnTo>
                      <a:lnTo>
                        <a:pt x="427" y="58"/>
                      </a:lnTo>
                      <a:lnTo>
                        <a:pt x="428" y="58"/>
                      </a:lnTo>
                      <a:lnTo>
                        <a:pt x="429" y="58"/>
                      </a:lnTo>
                      <a:lnTo>
                        <a:pt x="430" y="59"/>
                      </a:lnTo>
                      <a:lnTo>
                        <a:pt x="431" y="59"/>
                      </a:lnTo>
                      <a:lnTo>
                        <a:pt x="432" y="59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5" y="57"/>
                      </a:lnTo>
                      <a:lnTo>
                        <a:pt x="436" y="56"/>
                      </a:lnTo>
                      <a:lnTo>
                        <a:pt x="436" y="55"/>
                      </a:lnTo>
                      <a:lnTo>
                        <a:pt x="436" y="54"/>
                      </a:lnTo>
                      <a:lnTo>
                        <a:pt x="437" y="54"/>
                      </a:lnTo>
                      <a:lnTo>
                        <a:pt x="438" y="54"/>
                      </a:lnTo>
                      <a:lnTo>
                        <a:pt x="440" y="54"/>
                      </a:lnTo>
                      <a:lnTo>
                        <a:pt x="441" y="54"/>
                      </a:lnTo>
                      <a:lnTo>
                        <a:pt x="441" y="53"/>
                      </a:lnTo>
                      <a:lnTo>
                        <a:pt x="442" y="54"/>
                      </a:lnTo>
                      <a:lnTo>
                        <a:pt x="443" y="53"/>
                      </a:lnTo>
                      <a:lnTo>
                        <a:pt x="444" y="52"/>
                      </a:lnTo>
                      <a:lnTo>
                        <a:pt x="445" y="52"/>
                      </a:lnTo>
                      <a:lnTo>
                        <a:pt x="446" y="51"/>
                      </a:lnTo>
                      <a:lnTo>
                        <a:pt x="445" y="51"/>
                      </a:lnTo>
                      <a:lnTo>
                        <a:pt x="445" y="50"/>
                      </a:lnTo>
                      <a:lnTo>
                        <a:pt x="446" y="49"/>
                      </a:lnTo>
                      <a:lnTo>
                        <a:pt x="447" y="48"/>
                      </a:lnTo>
                      <a:lnTo>
                        <a:pt x="448" y="48"/>
                      </a:lnTo>
                      <a:lnTo>
                        <a:pt x="449" y="47"/>
                      </a:lnTo>
                      <a:lnTo>
                        <a:pt x="449" y="46"/>
                      </a:lnTo>
                      <a:lnTo>
                        <a:pt x="450" y="46"/>
                      </a:lnTo>
                      <a:lnTo>
                        <a:pt x="451" y="45"/>
                      </a:lnTo>
                      <a:lnTo>
                        <a:pt x="452" y="44"/>
                      </a:lnTo>
                      <a:lnTo>
                        <a:pt x="452" y="43"/>
                      </a:lnTo>
                      <a:lnTo>
                        <a:pt x="453" y="42"/>
                      </a:lnTo>
                      <a:lnTo>
                        <a:pt x="454" y="42"/>
                      </a:lnTo>
                      <a:lnTo>
                        <a:pt x="454" y="41"/>
                      </a:lnTo>
                      <a:lnTo>
                        <a:pt x="453" y="41"/>
                      </a:lnTo>
                      <a:lnTo>
                        <a:pt x="453" y="40"/>
                      </a:lnTo>
                      <a:lnTo>
                        <a:pt x="454" y="40"/>
                      </a:lnTo>
                      <a:lnTo>
                        <a:pt x="455" y="40"/>
                      </a:lnTo>
                      <a:lnTo>
                        <a:pt x="456" y="40"/>
                      </a:lnTo>
                      <a:lnTo>
                        <a:pt x="456" y="39"/>
                      </a:lnTo>
                      <a:lnTo>
                        <a:pt x="456" y="38"/>
                      </a:lnTo>
                      <a:lnTo>
                        <a:pt x="457" y="37"/>
                      </a:lnTo>
                      <a:lnTo>
                        <a:pt x="458" y="36"/>
                      </a:lnTo>
                      <a:lnTo>
                        <a:pt x="459" y="36"/>
                      </a:lnTo>
                      <a:lnTo>
                        <a:pt x="460" y="36"/>
                      </a:lnTo>
                      <a:lnTo>
                        <a:pt x="460" y="34"/>
                      </a:lnTo>
                      <a:lnTo>
                        <a:pt x="461" y="33"/>
                      </a:lnTo>
                      <a:lnTo>
                        <a:pt x="460" y="31"/>
                      </a:lnTo>
                      <a:lnTo>
                        <a:pt x="460" y="30"/>
                      </a:lnTo>
                      <a:lnTo>
                        <a:pt x="459" y="29"/>
                      </a:lnTo>
                      <a:lnTo>
                        <a:pt x="459" y="28"/>
                      </a:lnTo>
                      <a:lnTo>
                        <a:pt x="458" y="28"/>
                      </a:lnTo>
                      <a:lnTo>
                        <a:pt x="457" y="28"/>
                      </a:lnTo>
                      <a:lnTo>
                        <a:pt x="457" y="27"/>
                      </a:lnTo>
                      <a:lnTo>
                        <a:pt x="457" y="26"/>
                      </a:lnTo>
                      <a:lnTo>
                        <a:pt x="456" y="26"/>
                      </a:lnTo>
                      <a:lnTo>
                        <a:pt x="456" y="25"/>
                      </a:lnTo>
                      <a:lnTo>
                        <a:pt x="456" y="24"/>
                      </a:lnTo>
                      <a:lnTo>
                        <a:pt x="455" y="23"/>
                      </a:lnTo>
                      <a:lnTo>
                        <a:pt x="454" y="23"/>
                      </a:lnTo>
                      <a:lnTo>
                        <a:pt x="454" y="22"/>
                      </a:lnTo>
                      <a:lnTo>
                        <a:pt x="454" y="21"/>
                      </a:lnTo>
                      <a:lnTo>
                        <a:pt x="454" y="20"/>
                      </a:lnTo>
                      <a:lnTo>
                        <a:pt x="454" y="19"/>
                      </a:lnTo>
                      <a:lnTo>
                        <a:pt x="454" y="18"/>
                      </a:lnTo>
                      <a:lnTo>
                        <a:pt x="454" y="17"/>
                      </a:lnTo>
                      <a:lnTo>
                        <a:pt x="454" y="16"/>
                      </a:lnTo>
                      <a:lnTo>
                        <a:pt x="453" y="16"/>
                      </a:lnTo>
                      <a:lnTo>
                        <a:pt x="453" y="17"/>
                      </a:lnTo>
                      <a:lnTo>
                        <a:pt x="453" y="16"/>
                      </a:lnTo>
                      <a:lnTo>
                        <a:pt x="453" y="15"/>
                      </a:lnTo>
                      <a:lnTo>
                        <a:pt x="453" y="14"/>
                      </a:lnTo>
                      <a:lnTo>
                        <a:pt x="453" y="13"/>
                      </a:lnTo>
                      <a:lnTo>
                        <a:pt x="453" y="12"/>
                      </a:lnTo>
                      <a:lnTo>
                        <a:pt x="452" y="11"/>
                      </a:lnTo>
                      <a:lnTo>
                        <a:pt x="451" y="11"/>
                      </a:lnTo>
                      <a:lnTo>
                        <a:pt x="451" y="10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49" y="8"/>
                      </a:lnTo>
                      <a:lnTo>
                        <a:pt x="448" y="8"/>
                      </a:lnTo>
                      <a:lnTo>
                        <a:pt x="447" y="8"/>
                      </a:lnTo>
                      <a:lnTo>
                        <a:pt x="446" y="8"/>
                      </a:lnTo>
                      <a:lnTo>
                        <a:pt x="445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5" y="6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8" y="5"/>
                      </a:lnTo>
                      <a:lnTo>
                        <a:pt x="450" y="4"/>
                      </a:lnTo>
                      <a:lnTo>
                        <a:pt x="451" y="4"/>
                      </a:lnTo>
                      <a:lnTo>
                        <a:pt x="452" y="5"/>
                      </a:lnTo>
                      <a:lnTo>
                        <a:pt x="453" y="5"/>
                      </a:lnTo>
                      <a:lnTo>
                        <a:pt x="454" y="5"/>
                      </a:lnTo>
                      <a:lnTo>
                        <a:pt x="455" y="6"/>
                      </a:lnTo>
                      <a:lnTo>
                        <a:pt x="456" y="6"/>
                      </a:lnTo>
                      <a:lnTo>
                        <a:pt x="457" y="6"/>
                      </a:lnTo>
                      <a:lnTo>
                        <a:pt x="458" y="6"/>
                      </a:lnTo>
                      <a:lnTo>
                        <a:pt x="459" y="6"/>
                      </a:lnTo>
                      <a:lnTo>
                        <a:pt x="459" y="5"/>
                      </a:lnTo>
                      <a:lnTo>
                        <a:pt x="460" y="6"/>
                      </a:lnTo>
                      <a:lnTo>
                        <a:pt x="460" y="7"/>
                      </a:lnTo>
                      <a:lnTo>
                        <a:pt x="461" y="8"/>
                      </a:lnTo>
                      <a:lnTo>
                        <a:pt x="462" y="8"/>
                      </a:lnTo>
                      <a:lnTo>
                        <a:pt x="465" y="8"/>
                      </a:lnTo>
                      <a:lnTo>
                        <a:pt x="465" y="7"/>
                      </a:lnTo>
                      <a:lnTo>
                        <a:pt x="466" y="7"/>
                      </a:lnTo>
                      <a:lnTo>
                        <a:pt x="467" y="7"/>
                      </a:lnTo>
                      <a:lnTo>
                        <a:pt x="468" y="7"/>
                      </a:lnTo>
                      <a:lnTo>
                        <a:pt x="469" y="7"/>
                      </a:lnTo>
                      <a:lnTo>
                        <a:pt x="470" y="7"/>
                      </a:lnTo>
                      <a:lnTo>
                        <a:pt x="472" y="7"/>
                      </a:lnTo>
                      <a:lnTo>
                        <a:pt x="473" y="8"/>
                      </a:lnTo>
                      <a:lnTo>
                        <a:pt x="473" y="7"/>
                      </a:lnTo>
                      <a:lnTo>
                        <a:pt x="473" y="8"/>
                      </a:lnTo>
                      <a:lnTo>
                        <a:pt x="474" y="8"/>
                      </a:lnTo>
                      <a:lnTo>
                        <a:pt x="475" y="7"/>
                      </a:lnTo>
                      <a:lnTo>
                        <a:pt x="475" y="8"/>
                      </a:lnTo>
                      <a:lnTo>
                        <a:pt x="475" y="9"/>
                      </a:lnTo>
                      <a:lnTo>
                        <a:pt x="477" y="10"/>
                      </a:lnTo>
                      <a:lnTo>
                        <a:pt x="477" y="9"/>
                      </a:lnTo>
                      <a:lnTo>
                        <a:pt x="478" y="9"/>
                      </a:lnTo>
                      <a:lnTo>
                        <a:pt x="478" y="8"/>
                      </a:lnTo>
                      <a:lnTo>
                        <a:pt x="478" y="7"/>
                      </a:lnTo>
                      <a:lnTo>
                        <a:pt x="479" y="6"/>
                      </a:lnTo>
                      <a:lnTo>
                        <a:pt x="480" y="7"/>
                      </a:lnTo>
                      <a:lnTo>
                        <a:pt x="481" y="6"/>
                      </a:lnTo>
                      <a:lnTo>
                        <a:pt x="482" y="6"/>
                      </a:lnTo>
                      <a:lnTo>
                        <a:pt x="482" y="5"/>
                      </a:lnTo>
                      <a:lnTo>
                        <a:pt x="483" y="5"/>
                      </a:lnTo>
                      <a:lnTo>
                        <a:pt x="483" y="6"/>
                      </a:lnTo>
                      <a:lnTo>
                        <a:pt x="484" y="6"/>
                      </a:lnTo>
                      <a:lnTo>
                        <a:pt x="484" y="7"/>
                      </a:lnTo>
                      <a:lnTo>
                        <a:pt x="485" y="7"/>
                      </a:lnTo>
                      <a:lnTo>
                        <a:pt x="486" y="7"/>
                      </a:lnTo>
                      <a:lnTo>
                        <a:pt x="487" y="7"/>
                      </a:lnTo>
                      <a:lnTo>
                        <a:pt x="488" y="7"/>
                      </a:lnTo>
                      <a:lnTo>
                        <a:pt x="489" y="7"/>
                      </a:lnTo>
                      <a:lnTo>
                        <a:pt x="490" y="7"/>
                      </a:lnTo>
                      <a:lnTo>
                        <a:pt x="490" y="6"/>
                      </a:lnTo>
                      <a:lnTo>
                        <a:pt x="491" y="5"/>
                      </a:lnTo>
                      <a:lnTo>
                        <a:pt x="492" y="5"/>
                      </a:lnTo>
                      <a:lnTo>
                        <a:pt x="493" y="5"/>
                      </a:lnTo>
                      <a:lnTo>
                        <a:pt x="494" y="4"/>
                      </a:lnTo>
                      <a:lnTo>
                        <a:pt x="495" y="4"/>
                      </a:lnTo>
                      <a:lnTo>
                        <a:pt x="495" y="3"/>
                      </a:lnTo>
                      <a:lnTo>
                        <a:pt x="495" y="2"/>
                      </a:lnTo>
                      <a:lnTo>
                        <a:pt x="496" y="2"/>
                      </a:lnTo>
                      <a:lnTo>
                        <a:pt x="497" y="2"/>
                      </a:lnTo>
                      <a:lnTo>
                        <a:pt x="498" y="1"/>
                      </a:lnTo>
                      <a:lnTo>
                        <a:pt x="499" y="1"/>
                      </a:lnTo>
                      <a:lnTo>
                        <a:pt x="500" y="1"/>
                      </a:lnTo>
                      <a:lnTo>
                        <a:pt x="501" y="0"/>
                      </a:lnTo>
                      <a:lnTo>
                        <a:pt x="502" y="1"/>
                      </a:lnTo>
                      <a:lnTo>
                        <a:pt x="503" y="2"/>
                      </a:lnTo>
                      <a:lnTo>
                        <a:pt x="503" y="3"/>
                      </a:lnTo>
                      <a:lnTo>
                        <a:pt x="503" y="4"/>
                      </a:lnTo>
                      <a:lnTo>
                        <a:pt x="504" y="4"/>
                      </a:lnTo>
                      <a:lnTo>
                        <a:pt x="505" y="4"/>
                      </a:lnTo>
                      <a:lnTo>
                        <a:pt x="505" y="5"/>
                      </a:lnTo>
                      <a:lnTo>
                        <a:pt x="506" y="4"/>
                      </a:lnTo>
                      <a:lnTo>
                        <a:pt x="507" y="4"/>
                      </a:lnTo>
                      <a:lnTo>
                        <a:pt x="509" y="3"/>
                      </a:lnTo>
                      <a:lnTo>
                        <a:pt x="509" y="4"/>
                      </a:lnTo>
                      <a:lnTo>
                        <a:pt x="510" y="5"/>
                      </a:lnTo>
                      <a:lnTo>
                        <a:pt x="510" y="6"/>
                      </a:lnTo>
                      <a:lnTo>
                        <a:pt x="511" y="7"/>
                      </a:lnTo>
                      <a:lnTo>
                        <a:pt x="512" y="8"/>
                      </a:lnTo>
                      <a:lnTo>
                        <a:pt x="513" y="10"/>
                      </a:lnTo>
                      <a:lnTo>
                        <a:pt x="513" y="11"/>
                      </a:lnTo>
                      <a:lnTo>
                        <a:pt x="513" y="12"/>
                      </a:lnTo>
                      <a:lnTo>
                        <a:pt x="513" y="13"/>
                      </a:lnTo>
                      <a:lnTo>
                        <a:pt x="514" y="14"/>
                      </a:lnTo>
                      <a:lnTo>
                        <a:pt x="515" y="14"/>
                      </a:lnTo>
                      <a:lnTo>
                        <a:pt x="516" y="14"/>
                      </a:lnTo>
                      <a:lnTo>
                        <a:pt x="517" y="15"/>
                      </a:lnTo>
                      <a:lnTo>
                        <a:pt x="518" y="16"/>
                      </a:lnTo>
                      <a:lnTo>
                        <a:pt x="517" y="16"/>
                      </a:lnTo>
                      <a:lnTo>
                        <a:pt x="518" y="16"/>
                      </a:lnTo>
                      <a:lnTo>
                        <a:pt x="518" y="17"/>
                      </a:lnTo>
                      <a:lnTo>
                        <a:pt x="519" y="17"/>
                      </a:lnTo>
                      <a:lnTo>
                        <a:pt x="521" y="18"/>
                      </a:lnTo>
                      <a:lnTo>
                        <a:pt x="521" y="19"/>
                      </a:lnTo>
                      <a:lnTo>
                        <a:pt x="522" y="19"/>
                      </a:lnTo>
                      <a:lnTo>
                        <a:pt x="523" y="19"/>
                      </a:lnTo>
                      <a:lnTo>
                        <a:pt x="524" y="19"/>
                      </a:lnTo>
                      <a:lnTo>
                        <a:pt x="524" y="20"/>
                      </a:lnTo>
                      <a:lnTo>
                        <a:pt x="524" y="21"/>
                      </a:lnTo>
                      <a:lnTo>
                        <a:pt x="523" y="22"/>
                      </a:lnTo>
                      <a:lnTo>
                        <a:pt x="524" y="23"/>
                      </a:lnTo>
                      <a:lnTo>
                        <a:pt x="524" y="24"/>
                      </a:lnTo>
                      <a:lnTo>
                        <a:pt x="524" y="25"/>
                      </a:lnTo>
                      <a:lnTo>
                        <a:pt x="524" y="26"/>
                      </a:lnTo>
                      <a:lnTo>
                        <a:pt x="524" y="27"/>
                      </a:lnTo>
                      <a:lnTo>
                        <a:pt x="525" y="30"/>
                      </a:lnTo>
                      <a:lnTo>
                        <a:pt x="525" y="31"/>
                      </a:lnTo>
                      <a:lnTo>
                        <a:pt x="524" y="32"/>
                      </a:lnTo>
                      <a:lnTo>
                        <a:pt x="525" y="33"/>
                      </a:lnTo>
                      <a:lnTo>
                        <a:pt x="525" y="34"/>
                      </a:lnTo>
                      <a:lnTo>
                        <a:pt x="525" y="35"/>
                      </a:lnTo>
                      <a:lnTo>
                        <a:pt x="524" y="36"/>
                      </a:lnTo>
                      <a:lnTo>
                        <a:pt x="524" y="37"/>
                      </a:lnTo>
                      <a:lnTo>
                        <a:pt x="523" y="38"/>
                      </a:lnTo>
                      <a:lnTo>
                        <a:pt x="523" y="39"/>
                      </a:lnTo>
                      <a:lnTo>
                        <a:pt x="522" y="40"/>
                      </a:lnTo>
                      <a:lnTo>
                        <a:pt x="523" y="41"/>
                      </a:lnTo>
                      <a:lnTo>
                        <a:pt x="522" y="43"/>
                      </a:lnTo>
                      <a:lnTo>
                        <a:pt x="522" y="45"/>
                      </a:lnTo>
                      <a:lnTo>
                        <a:pt x="522" y="46"/>
                      </a:lnTo>
                      <a:lnTo>
                        <a:pt x="521" y="46"/>
                      </a:lnTo>
                      <a:lnTo>
                        <a:pt x="521" y="47"/>
                      </a:lnTo>
                      <a:lnTo>
                        <a:pt x="520" y="48"/>
                      </a:lnTo>
                      <a:lnTo>
                        <a:pt x="521" y="48"/>
                      </a:lnTo>
                      <a:lnTo>
                        <a:pt x="520" y="49"/>
                      </a:lnTo>
                      <a:lnTo>
                        <a:pt x="520" y="50"/>
                      </a:lnTo>
                      <a:lnTo>
                        <a:pt x="520" y="51"/>
                      </a:lnTo>
                      <a:lnTo>
                        <a:pt x="521" y="51"/>
                      </a:lnTo>
                      <a:lnTo>
                        <a:pt x="521" y="52"/>
                      </a:lnTo>
                      <a:lnTo>
                        <a:pt x="521" y="53"/>
                      </a:lnTo>
                      <a:lnTo>
                        <a:pt x="521" y="54"/>
                      </a:lnTo>
                      <a:lnTo>
                        <a:pt x="521" y="55"/>
                      </a:lnTo>
                      <a:lnTo>
                        <a:pt x="520" y="56"/>
                      </a:lnTo>
                      <a:lnTo>
                        <a:pt x="520" y="57"/>
                      </a:lnTo>
                      <a:lnTo>
                        <a:pt x="519" y="57"/>
                      </a:lnTo>
                      <a:lnTo>
                        <a:pt x="519" y="58"/>
                      </a:lnTo>
                      <a:lnTo>
                        <a:pt x="520" y="58"/>
                      </a:lnTo>
                      <a:lnTo>
                        <a:pt x="521" y="59"/>
                      </a:lnTo>
                      <a:lnTo>
                        <a:pt x="520" y="60"/>
                      </a:lnTo>
                      <a:lnTo>
                        <a:pt x="519" y="60"/>
                      </a:lnTo>
                      <a:lnTo>
                        <a:pt x="518" y="62"/>
                      </a:lnTo>
                      <a:lnTo>
                        <a:pt x="517" y="62"/>
                      </a:lnTo>
                      <a:lnTo>
                        <a:pt x="517" y="63"/>
                      </a:lnTo>
                      <a:lnTo>
                        <a:pt x="515" y="65"/>
                      </a:lnTo>
                      <a:lnTo>
                        <a:pt x="516" y="66"/>
                      </a:lnTo>
                      <a:lnTo>
                        <a:pt x="516" y="67"/>
                      </a:lnTo>
                      <a:lnTo>
                        <a:pt x="515" y="67"/>
                      </a:lnTo>
                      <a:lnTo>
                        <a:pt x="516" y="68"/>
                      </a:lnTo>
                      <a:lnTo>
                        <a:pt x="516" y="69"/>
                      </a:lnTo>
                      <a:lnTo>
                        <a:pt x="515" y="69"/>
                      </a:lnTo>
                      <a:lnTo>
                        <a:pt x="514" y="69"/>
                      </a:lnTo>
                      <a:lnTo>
                        <a:pt x="514" y="70"/>
                      </a:lnTo>
                      <a:lnTo>
                        <a:pt x="513" y="70"/>
                      </a:lnTo>
                      <a:lnTo>
                        <a:pt x="512" y="69"/>
                      </a:lnTo>
                      <a:lnTo>
                        <a:pt x="512" y="70"/>
                      </a:lnTo>
                      <a:lnTo>
                        <a:pt x="511" y="70"/>
                      </a:lnTo>
                      <a:lnTo>
                        <a:pt x="510" y="70"/>
                      </a:lnTo>
                      <a:lnTo>
                        <a:pt x="509" y="71"/>
                      </a:lnTo>
                      <a:lnTo>
                        <a:pt x="510" y="72"/>
                      </a:lnTo>
                      <a:lnTo>
                        <a:pt x="510" y="73"/>
                      </a:lnTo>
                      <a:lnTo>
                        <a:pt x="509" y="73"/>
                      </a:lnTo>
                      <a:lnTo>
                        <a:pt x="508" y="73"/>
                      </a:lnTo>
                      <a:lnTo>
                        <a:pt x="509" y="74"/>
                      </a:lnTo>
                      <a:lnTo>
                        <a:pt x="508" y="74"/>
                      </a:lnTo>
                      <a:lnTo>
                        <a:pt x="507" y="73"/>
                      </a:lnTo>
                      <a:lnTo>
                        <a:pt x="506" y="74"/>
                      </a:lnTo>
                      <a:lnTo>
                        <a:pt x="506" y="75"/>
                      </a:lnTo>
                      <a:lnTo>
                        <a:pt x="507" y="76"/>
                      </a:lnTo>
                      <a:lnTo>
                        <a:pt x="506" y="77"/>
                      </a:lnTo>
                      <a:lnTo>
                        <a:pt x="506" y="78"/>
                      </a:lnTo>
                      <a:lnTo>
                        <a:pt x="506" y="79"/>
                      </a:lnTo>
                      <a:lnTo>
                        <a:pt x="507" y="80"/>
                      </a:lnTo>
                      <a:lnTo>
                        <a:pt x="509" y="79"/>
                      </a:lnTo>
                      <a:lnTo>
                        <a:pt x="509" y="80"/>
                      </a:lnTo>
                      <a:lnTo>
                        <a:pt x="510" y="80"/>
                      </a:lnTo>
                      <a:lnTo>
                        <a:pt x="513" y="80"/>
                      </a:lnTo>
                      <a:lnTo>
                        <a:pt x="513" y="79"/>
                      </a:lnTo>
                      <a:lnTo>
                        <a:pt x="512" y="78"/>
                      </a:lnTo>
                      <a:lnTo>
                        <a:pt x="513" y="78"/>
                      </a:lnTo>
                      <a:lnTo>
                        <a:pt x="514" y="77"/>
                      </a:lnTo>
                      <a:lnTo>
                        <a:pt x="514" y="78"/>
                      </a:lnTo>
                      <a:lnTo>
                        <a:pt x="514" y="79"/>
                      </a:lnTo>
                      <a:lnTo>
                        <a:pt x="515" y="79"/>
                      </a:lnTo>
                      <a:lnTo>
                        <a:pt x="516" y="78"/>
                      </a:lnTo>
                      <a:lnTo>
                        <a:pt x="517" y="79"/>
                      </a:lnTo>
                      <a:lnTo>
                        <a:pt x="516" y="79"/>
                      </a:lnTo>
                      <a:lnTo>
                        <a:pt x="516" y="80"/>
                      </a:lnTo>
                      <a:lnTo>
                        <a:pt x="516" y="81"/>
                      </a:lnTo>
                      <a:lnTo>
                        <a:pt x="517" y="80"/>
                      </a:lnTo>
                      <a:lnTo>
                        <a:pt x="518" y="80"/>
                      </a:lnTo>
                      <a:lnTo>
                        <a:pt x="519" y="81"/>
                      </a:lnTo>
                      <a:lnTo>
                        <a:pt x="519" y="80"/>
                      </a:lnTo>
                      <a:lnTo>
                        <a:pt x="519" y="81"/>
                      </a:lnTo>
                      <a:lnTo>
                        <a:pt x="520" y="81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2" y="81"/>
                      </a:lnTo>
                      <a:lnTo>
                        <a:pt x="523" y="80"/>
                      </a:lnTo>
                      <a:lnTo>
                        <a:pt x="524" y="80"/>
                      </a:lnTo>
                      <a:lnTo>
                        <a:pt x="524" y="81"/>
                      </a:lnTo>
                      <a:lnTo>
                        <a:pt x="525" y="82"/>
                      </a:lnTo>
                      <a:lnTo>
                        <a:pt x="526" y="82"/>
                      </a:lnTo>
                      <a:lnTo>
                        <a:pt x="527" y="82"/>
                      </a:lnTo>
                      <a:lnTo>
                        <a:pt x="527" y="80"/>
                      </a:lnTo>
                      <a:lnTo>
                        <a:pt x="528" y="80"/>
                      </a:lnTo>
                      <a:lnTo>
                        <a:pt x="529" y="80"/>
                      </a:lnTo>
                      <a:lnTo>
                        <a:pt x="529" y="81"/>
                      </a:lnTo>
                      <a:lnTo>
                        <a:pt x="531" y="81"/>
                      </a:lnTo>
                      <a:lnTo>
                        <a:pt x="532" y="81"/>
                      </a:lnTo>
                      <a:lnTo>
                        <a:pt x="532" y="82"/>
                      </a:lnTo>
                      <a:lnTo>
                        <a:pt x="532" y="83"/>
                      </a:lnTo>
                      <a:lnTo>
                        <a:pt x="533" y="83"/>
                      </a:lnTo>
                      <a:lnTo>
                        <a:pt x="534" y="83"/>
                      </a:lnTo>
                      <a:lnTo>
                        <a:pt x="533" y="84"/>
                      </a:lnTo>
                      <a:lnTo>
                        <a:pt x="534" y="84"/>
                      </a:lnTo>
                      <a:lnTo>
                        <a:pt x="534" y="85"/>
                      </a:lnTo>
                      <a:lnTo>
                        <a:pt x="535" y="84"/>
                      </a:lnTo>
                      <a:lnTo>
                        <a:pt x="535" y="83"/>
                      </a:lnTo>
                      <a:lnTo>
                        <a:pt x="536" y="83"/>
                      </a:lnTo>
                      <a:lnTo>
                        <a:pt x="537" y="83"/>
                      </a:lnTo>
                      <a:lnTo>
                        <a:pt x="538" y="82"/>
                      </a:lnTo>
                      <a:lnTo>
                        <a:pt x="538" y="83"/>
                      </a:lnTo>
                      <a:lnTo>
                        <a:pt x="539" y="83"/>
                      </a:lnTo>
                      <a:lnTo>
                        <a:pt x="539" y="84"/>
                      </a:lnTo>
                      <a:lnTo>
                        <a:pt x="538" y="84"/>
                      </a:lnTo>
                      <a:lnTo>
                        <a:pt x="538" y="85"/>
                      </a:lnTo>
                      <a:lnTo>
                        <a:pt x="539" y="85"/>
                      </a:lnTo>
                      <a:lnTo>
                        <a:pt x="540" y="85"/>
                      </a:lnTo>
                      <a:lnTo>
                        <a:pt x="541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3" y="86"/>
                      </a:lnTo>
                      <a:lnTo>
                        <a:pt x="544" y="86"/>
                      </a:lnTo>
                      <a:lnTo>
                        <a:pt x="545" y="85"/>
                      </a:lnTo>
                      <a:lnTo>
                        <a:pt x="545" y="84"/>
                      </a:lnTo>
                      <a:lnTo>
                        <a:pt x="546" y="84"/>
                      </a:lnTo>
                      <a:lnTo>
                        <a:pt x="546" y="83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6" y="86"/>
                      </a:lnTo>
                      <a:lnTo>
                        <a:pt x="547" y="85"/>
                      </a:lnTo>
                      <a:lnTo>
                        <a:pt x="548" y="86"/>
                      </a:lnTo>
                      <a:lnTo>
                        <a:pt x="549" y="87"/>
                      </a:lnTo>
                      <a:lnTo>
                        <a:pt x="550" y="87"/>
                      </a:lnTo>
                      <a:lnTo>
                        <a:pt x="550" y="88"/>
                      </a:lnTo>
                      <a:lnTo>
                        <a:pt x="551" y="88"/>
                      </a:lnTo>
                      <a:lnTo>
                        <a:pt x="552" y="88"/>
                      </a:lnTo>
                      <a:lnTo>
                        <a:pt x="553" y="88"/>
                      </a:lnTo>
                      <a:lnTo>
                        <a:pt x="553" y="89"/>
                      </a:lnTo>
                      <a:lnTo>
                        <a:pt x="554" y="89"/>
                      </a:lnTo>
                      <a:lnTo>
                        <a:pt x="554" y="90"/>
                      </a:lnTo>
                      <a:lnTo>
                        <a:pt x="554" y="91"/>
                      </a:lnTo>
                      <a:lnTo>
                        <a:pt x="555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2"/>
                      </a:lnTo>
                      <a:lnTo>
                        <a:pt x="559" y="93"/>
                      </a:lnTo>
                      <a:lnTo>
                        <a:pt x="560" y="93"/>
                      </a:lnTo>
                      <a:lnTo>
                        <a:pt x="559" y="93"/>
                      </a:lnTo>
                      <a:lnTo>
                        <a:pt x="559" y="94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58" y="97"/>
                      </a:lnTo>
                      <a:lnTo>
                        <a:pt x="557" y="97"/>
                      </a:lnTo>
                      <a:lnTo>
                        <a:pt x="557" y="98"/>
                      </a:lnTo>
                      <a:lnTo>
                        <a:pt x="556" y="99"/>
                      </a:lnTo>
                      <a:lnTo>
                        <a:pt x="556" y="100"/>
                      </a:lnTo>
                      <a:lnTo>
                        <a:pt x="555" y="100"/>
                      </a:lnTo>
                      <a:lnTo>
                        <a:pt x="554" y="101"/>
                      </a:lnTo>
                      <a:lnTo>
                        <a:pt x="554" y="102"/>
                      </a:lnTo>
                      <a:lnTo>
                        <a:pt x="553" y="102"/>
                      </a:lnTo>
                      <a:lnTo>
                        <a:pt x="554" y="103"/>
                      </a:lnTo>
                      <a:lnTo>
                        <a:pt x="553" y="103"/>
                      </a:lnTo>
                      <a:lnTo>
                        <a:pt x="553" y="104"/>
                      </a:lnTo>
                      <a:lnTo>
                        <a:pt x="554" y="104"/>
                      </a:lnTo>
                      <a:lnTo>
                        <a:pt x="555" y="103"/>
                      </a:lnTo>
                      <a:lnTo>
                        <a:pt x="555" y="104"/>
                      </a:lnTo>
                      <a:lnTo>
                        <a:pt x="556" y="104"/>
                      </a:lnTo>
                      <a:lnTo>
                        <a:pt x="555" y="104"/>
                      </a:lnTo>
                      <a:lnTo>
                        <a:pt x="553" y="108"/>
                      </a:lnTo>
                      <a:lnTo>
                        <a:pt x="553" y="110"/>
                      </a:lnTo>
                      <a:lnTo>
                        <a:pt x="553" y="111"/>
                      </a:lnTo>
                      <a:lnTo>
                        <a:pt x="554" y="111"/>
                      </a:lnTo>
                      <a:lnTo>
                        <a:pt x="554" y="112"/>
                      </a:lnTo>
                      <a:lnTo>
                        <a:pt x="554" y="113"/>
                      </a:lnTo>
                      <a:lnTo>
                        <a:pt x="554" y="114"/>
                      </a:lnTo>
                      <a:lnTo>
                        <a:pt x="555" y="114"/>
                      </a:lnTo>
                      <a:lnTo>
                        <a:pt x="555" y="115"/>
                      </a:lnTo>
                      <a:lnTo>
                        <a:pt x="556" y="115"/>
                      </a:lnTo>
                      <a:lnTo>
                        <a:pt x="557" y="116"/>
                      </a:lnTo>
                      <a:lnTo>
                        <a:pt x="558" y="116"/>
                      </a:lnTo>
                      <a:lnTo>
                        <a:pt x="559" y="117"/>
                      </a:lnTo>
                      <a:lnTo>
                        <a:pt x="561" y="117"/>
                      </a:lnTo>
                      <a:lnTo>
                        <a:pt x="561" y="116"/>
                      </a:lnTo>
                      <a:lnTo>
                        <a:pt x="563" y="117"/>
                      </a:lnTo>
                      <a:lnTo>
                        <a:pt x="564" y="117"/>
                      </a:lnTo>
                      <a:lnTo>
                        <a:pt x="565" y="118"/>
                      </a:lnTo>
                      <a:lnTo>
                        <a:pt x="565" y="119"/>
                      </a:lnTo>
                      <a:lnTo>
                        <a:pt x="564" y="120"/>
                      </a:lnTo>
                      <a:lnTo>
                        <a:pt x="564" y="121"/>
                      </a:lnTo>
                      <a:lnTo>
                        <a:pt x="563" y="122"/>
                      </a:lnTo>
                      <a:lnTo>
                        <a:pt x="563" y="123"/>
                      </a:lnTo>
                      <a:lnTo>
                        <a:pt x="562" y="123"/>
                      </a:lnTo>
                      <a:lnTo>
                        <a:pt x="562" y="124"/>
                      </a:lnTo>
                      <a:lnTo>
                        <a:pt x="563" y="124"/>
                      </a:lnTo>
                      <a:lnTo>
                        <a:pt x="563" y="125"/>
                      </a:lnTo>
                      <a:lnTo>
                        <a:pt x="564" y="126"/>
                      </a:lnTo>
                      <a:lnTo>
                        <a:pt x="565" y="126"/>
                      </a:lnTo>
                      <a:lnTo>
                        <a:pt x="566" y="126"/>
                      </a:lnTo>
                      <a:lnTo>
                        <a:pt x="565" y="126"/>
                      </a:lnTo>
                      <a:lnTo>
                        <a:pt x="566" y="127"/>
                      </a:lnTo>
                      <a:lnTo>
                        <a:pt x="566" y="128"/>
                      </a:lnTo>
                      <a:lnTo>
                        <a:pt x="567" y="128"/>
                      </a:lnTo>
                      <a:lnTo>
                        <a:pt x="568" y="129"/>
                      </a:lnTo>
                      <a:lnTo>
                        <a:pt x="568" y="130"/>
                      </a:lnTo>
                      <a:lnTo>
                        <a:pt x="567" y="130"/>
                      </a:lnTo>
                      <a:lnTo>
                        <a:pt x="566" y="130"/>
                      </a:lnTo>
                      <a:lnTo>
                        <a:pt x="567" y="130"/>
                      </a:lnTo>
                      <a:lnTo>
                        <a:pt x="567" y="131"/>
                      </a:lnTo>
                      <a:lnTo>
                        <a:pt x="568" y="130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8" y="132"/>
                      </a:lnTo>
                      <a:lnTo>
                        <a:pt x="569" y="132"/>
                      </a:lnTo>
                      <a:lnTo>
                        <a:pt x="570" y="131"/>
                      </a:lnTo>
                      <a:lnTo>
                        <a:pt x="570" y="132"/>
                      </a:lnTo>
                      <a:lnTo>
                        <a:pt x="570" y="133"/>
                      </a:lnTo>
                      <a:lnTo>
                        <a:pt x="569" y="133"/>
                      </a:lnTo>
                      <a:lnTo>
                        <a:pt x="569" y="134"/>
                      </a:lnTo>
                      <a:lnTo>
                        <a:pt x="569" y="135"/>
                      </a:lnTo>
                      <a:lnTo>
                        <a:pt x="570" y="135"/>
                      </a:lnTo>
                      <a:lnTo>
                        <a:pt x="571" y="135"/>
                      </a:lnTo>
                      <a:lnTo>
                        <a:pt x="572" y="134"/>
                      </a:lnTo>
                      <a:lnTo>
                        <a:pt x="573" y="134"/>
                      </a:lnTo>
                      <a:lnTo>
                        <a:pt x="575" y="135"/>
                      </a:lnTo>
                      <a:lnTo>
                        <a:pt x="576" y="136"/>
                      </a:lnTo>
                      <a:lnTo>
                        <a:pt x="576" y="137"/>
                      </a:lnTo>
                      <a:lnTo>
                        <a:pt x="576" y="138"/>
                      </a:lnTo>
                      <a:lnTo>
                        <a:pt x="575" y="138"/>
                      </a:lnTo>
                      <a:lnTo>
                        <a:pt x="576" y="139"/>
                      </a:lnTo>
                      <a:lnTo>
                        <a:pt x="575" y="139"/>
                      </a:lnTo>
                      <a:lnTo>
                        <a:pt x="575" y="140"/>
                      </a:lnTo>
                      <a:lnTo>
                        <a:pt x="574" y="139"/>
                      </a:lnTo>
                      <a:lnTo>
                        <a:pt x="574" y="140"/>
                      </a:lnTo>
                      <a:lnTo>
                        <a:pt x="573" y="140"/>
                      </a:lnTo>
                      <a:lnTo>
                        <a:pt x="572" y="140"/>
                      </a:lnTo>
                      <a:lnTo>
                        <a:pt x="571" y="140"/>
                      </a:lnTo>
                      <a:lnTo>
                        <a:pt x="571" y="141"/>
                      </a:lnTo>
                      <a:lnTo>
                        <a:pt x="571" y="142"/>
                      </a:lnTo>
                      <a:lnTo>
                        <a:pt x="571" y="143"/>
                      </a:lnTo>
                      <a:lnTo>
                        <a:pt x="570" y="142"/>
                      </a:lnTo>
                      <a:lnTo>
                        <a:pt x="570" y="143"/>
                      </a:lnTo>
                      <a:lnTo>
                        <a:pt x="569" y="143"/>
                      </a:lnTo>
                      <a:lnTo>
                        <a:pt x="568" y="143"/>
                      </a:lnTo>
                      <a:lnTo>
                        <a:pt x="568" y="144"/>
                      </a:lnTo>
                      <a:lnTo>
                        <a:pt x="568" y="145"/>
                      </a:lnTo>
                      <a:lnTo>
                        <a:pt x="568" y="146"/>
                      </a:lnTo>
                      <a:lnTo>
                        <a:pt x="569" y="146"/>
                      </a:lnTo>
                      <a:lnTo>
                        <a:pt x="568" y="147"/>
                      </a:lnTo>
                      <a:lnTo>
                        <a:pt x="569" y="148"/>
                      </a:lnTo>
                      <a:lnTo>
                        <a:pt x="569" y="149"/>
                      </a:lnTo>
                      <a:lnTo>
                        <a:pt x="570" y="149"/>
                      </a:lnTo>
                      <a:lnTo>
                        <a:pt x="570" y="151"/>
                      </a:lnTo>
                      <a:lnTo>
                        <a:pt x="569" y="151"/>
                      </a:lnTo>
                      <a:lnTo>
                        <a:pt x="569" y="150"/>
                      </a:lnTo>
                      <a:lnTo>
                        <a:pt x="568" y="151"/>
                      </a:lnTo>
                      <a:lnTo>
                        <a:pt x="568" y="152"/>
                      </a:lnTo>
                      <a:lnTo>
                        <a:pt x="568" y="153"/>
                      </a:lnTo>
                      <a:lnTo>
                        <a:pt x="567" y="153"/>
                      </a:lnTo>
                      <a:lnTo>
                        <a:pt x="567" y="152"/>
                      </a:lnTo>
                      <a:lnTo>
                        <a:pt x="566" y="152"/>
                      </a:lnTo>
                      <a:lnTo>
                        <a:pt x="565" y="153"/>
                      </a:lnTo>
                      <a:lnTo>
                        <a:pt x="564" y="154"/>
                      </a:lnTo>
                      <a:lnTo>
                        <a:pt x="564" y="153"/>
                      </a:lnTo>
                      <a:lnTo>
                        <a:pt x="563" y="153"/>
                      </a:lnTo>
                      <a:lnTo>
                        <a:pt x="563" y="154"/>
                      </a:lnTo>
                      <a:lnTo>
                        <a:pt x="562" y="154"/>
                      </a:lnTo>
                      <a:lnTo>
                        <a:pt x="561" y="154"/>
                      </a:lnTo>
                      <a:lnTo>
                        <a:pt x="560" y="154"/>
                      </a:lnTo>
                      <a:lnTo>
                        <a:pt x="560" y="155"/>
                      </a:lnTo>
                      <a:lnTo>
                        <a:pt x="560" y="156"/>
                      </a:lnTo>
                      <a:lnTo>
                        <a:pt x="559" y="156"/>
                      </a:lnTo>
                      <a:lnTo>
                        <a:pt x="559" y="157"/>
                      </a:lnTo>
                      <a:lnTo>
                        <a:pt x="558" y="157"/>
                      </a:lnTo>
                      <a:lnTo>
                        <a:pt x="559" y="157"/>
                      </a:lnTo>
                      <a:lnTo>
                        <a:pt x="560" y="157"/>
                      </a:lnTo>
                      <a:lnTo>
                        <a:pt x="560" y="158"/>
                      </a:lnTo>
                      <a:lnTo>
                        <a:pt x="559" y="158"/>
                      </a:lnTo>
                      <a:lnTo>
                        <a:pt x="560" y="158"/>
                      </a:lnTo>
                      <a:lnTo>
                        <a:pt x="560" y="159"/>
                      </a:lnTo>
                      <a:lnTo>
                        <a:pt x="560" y="160"/>
                      </a:lnTo>
                      <a:lnTo>
                        <a:pt x="560" y="161"/>
                      </a:lnTo>
                      <a:lnTo>
                        <a:pt x="561" y="161"/>
                      </a:lnTo>
                      <a:lnTo>
                        <a:pt x="560" y="162"/>
                      </a:lnTo>
                      <a:lnTo>
                        <a:pt x="559" y="163"/>
                      </a:lnTo>
                      <a:lnTo>
                        <a:pt x="558" y="163"/>
                      </a:lnTo>
                      <a:lnTo>
                        <a:pt x="558" y="164"/>
                      </a:lnTo>
                      <a:lnTo>
                        <a:pt x="557" y="164"/>
                      </a:lnTo>
                      <a:lnTo>
                        <a:pt x="556" y="164"/>
                      </a:lnTo>
                      <a:lnTo>
                        <a:pt x="555" y="165"/>
                      </a:lnTo>
                      <a:lnTo>
                        <a:pt x="554" y="165"/>
                      </a:lnTo>
                      <a:lnTo>
                        <a:pt x="554" y="166"/>
                      </a:lnTo>
                      <a:lnTo>
                        <a:pt x="554" y="167"/>
                      </a:lnTo>
                      <a:lnTo>
                        <a:pt x="553" y="167"/>
                      </a:lnTo>
                      <a:lnTo>
                        <a:pt x="552" y="167"/>
                      </a:lnTo>
                      <a:lnTo>
                        <a:pt x="551" y="167"/>
                      </a:lnTo>
                      <a:lnTo>
                        <a:pt x="551" y="168"/>
                      </a:lnTo>
                      <a:lnTo>
                        <a:pt x="550" y="168"/>
                      </a:lnTo>
                      <a:lnTo>
                        <a:pt x="550" y="169"/>
                      </a:lnTo>
                      <a:lnTo>
                        <a:pt x="550" y="170"/>
                      </a:lnTo>
                      <a:lnTo>
                        <a:pt x="549" y="170"/>
                      </a:lnTo>
                      <a:lnTo>
                        <a:pt x="549" y="171"/>
                      </a:lnTo>
                      <a:lnTo>
                        <a:pt x="548" y="171"/>
                      </a:lnTo>
                      <a:lnTo>
                        <a:pt x="547" y="171"/>
                      </a:lnTo>
                      <a:lnTo>
                        <a:pt x="546" y="171"/>
                      </a:lnTo>
                      <a:lnTo>
                        <a:pt x="545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3" y="172"/>
                      </a:lnTo>
                      <a:lnTo>
                        <a:pt x="541" y="173"/>
                      </a:lnTo>
                      <a:lnTo>
                        <a:pt x="540" y="173"/>
                      </a:lnTo>
                      <a:lnTo>
                        <a:pt x="540" y="174"/>
                      </a:lnTo>
                      <a:lnTo>
                        <a:pt x="539" y="175"/>
                      </a:lnTo>
                      <a:lnTo>
                        <a:pt x="538" y="176"/>
                      </a:lnTo>
                      <a:lnTo>
                        <a:pt x="539" y="176"/>
                      </a:lnTo>
                      <a:lnTo>
                        <a:pt x="538" y="177"/>
                      </a:lnTo>
                      <a:lnTo>
                        <a:pt x="539" y="178"/>
                      </a:lnTo>
                      <a:lnTo>
                        <a:pt x="540" y="178"/>
                      </a:lnTo>
                      <a:lnTo>
                        <a:pt x="541" y="178"/>
                      </a:lnTo>
                      <a:lnTo>
                        <a:pt x="541" y="179"/>
                      </a:lnTo>
                      <a:lnTo>
                        <a:pt x="542" y="180"/>
                      </a:lnTo>
                      <a:lnTo>
                        <a:pt x="542" y="181"/>
                      </a:lnTo>
                      <a:lnTo>
                        <a:pt x="543" y="181"/>
                      </a:lnTo>
                      <a:lnTo>
                        <a:pt x="544" y="181"/>
                      </a:lnTo>
                      <a:lnTo>
                        <a:pt x="545" y="182"/>
                      </a:lnTo>
                      <a:lnTo>
                        <a:pt x="545" y="183"/>
                      </a:lnTo>
                      <a:lnTo>
                        <a:pt x="546" y="184"/>
                      </a:lnTo>
                      <a:lnTo>
                        <a:pt x="545" y="184"/>
                      </a:lnTo>
                      <a:lnTo>
                        <a:pt x="544" y="185"/>
                      </a:lnTo>
                      <a:lnTo>
                        <a:pt x="543" y="185"/>
                      </a:lnTo>
                      <a:lnTo>
                        <a:pt x="543" y="186"/>
                      </a:lnTo>
                      <a:lnTo>
                        <a:pt x="544" y="186"/>
                      </a:lnTo>
                      <a:lnTo>
                        <a:pt x="545" y="186"/>
                      </a:lnTo>
                      <a:lnTo>
                        <a:pt x="545" y="187"/>
                      </a:lnTo>
                      <a:lnTo>
                        <a:pt x="544" y="187"/>
                      </a:lnTo>
                      <a:lnTo>
                        <a:pt x="544" y="186"/>
                      </a:lnTo>
                      <a:lnTo>
                        <a:pt x="543" y="187"/>
                      </a:lnTo>
                      <a:lnTo>
                        <a:pt x="542" y="188"/>
                      </a:lnTo>
                      <a:lnTo>
                        <a:pt x="542" y="189"/>
                      </a:lnTo>
                      <a:lnTo>
                        <a:pt x="541" y="189"/>
                      </a:lnTo>
                      <a:lnTo>
                        <a:pt x="541" y="190"/>
                      </a:lnTo>
                      <a:lnTo>
                        <a:pt x="541" y="191"/>
                      </a:lnTo>
                      <a:lnTo>
                        <a:pt x="542" y="191"/>
                      </a:lnTo>
                      <a:lnTo>
                        <a:pt x="543" y="191"/>
                      </a:lnTo>
                      <a:lnTo>
                        <a:pt x="544" y="191"/>
                      </a:lnTo>
                      <a:lnTo>
                        <a:pt x="544" y="192"/>
                      </a:lnTo>
                      <a:lnTo>
                        <a:pt x="543" y="193"/>
                      </a:lnTo>
                      <a:lnTo>
                        <a:pt x="544" y="194"/>
                      </a:lnTo>
                      <a:lnTo>
                        <a:pt x="544" y="195"/>
                      </a:lnTo>
                      <a:lnTo>
                        <a:pt x="545" y="196"/>
                      </a:lnTo>
                      <a:lnTo>
                        <a:pt x="545" y="197"/>
                      </a:lnTo>
                      <a:lnTo>
                        <a:pt x="545" y="198"/>
                      </a:lnTo>
                      <a:lnTo>
                        <a:pt x="545" y="199"/>
                      </a:lnTo>
                      <a:lnTo>
                        <a:pt x="544" y="199"/>
                      </a:lnTo>
                      <a:lnTo>
                        <a:pt x="543" y="198"/>
                      </a:lnTo>
                      <a:lnTo>
                        <a:pt x="542" y="198"/>
                      </a:lnTo>
                      <a:lnTo>
                        <a:pt x="542" y="199"/>
                      </a:lnTo>
                      <a:lnTo>
                        <a:pt x="543" y="201"/>
                      </a:lnTo>
                      <a:lnTo>
                        <a:pt x="542" y="202"/>
                      </a:lnTo>
                      <a:lnTo>
                        <a:pt x="541" y="202"/>
                      </a:lnTo>
                      <a:lnTo>
                        <a:pt x="541" y="203"/>
                      </a:lnTo>
                      <a:lnTo>
                        <a:pt x="540" y="204"/>
                      </a:lnTo>
                      <a:lnTo>
                        <a:pt x="540" y="205"/>
                      </a:lnTo>
                      <a:lnTo>
                        <a:pt x="539" y="207"/>
                      </a:lnTo>
                      <a:lnTo>
                        <a:pt x="538" y="206"/>
                      </a:lnTo>
                      <a:lnTo>
                        <a:pt x="538" y="207"/>
                      </a:lnTo>
                      <a:lnTo>
                        <a:pt x="537" y="208"/>
                      </a:lnTo>
                      <a:lnTo>
                        <a:pt x="537" y="209"/>
                      </a:lnTo>
                      <a:lnTo>
                        <a:pt x="537" y="210"/>
                      </a:lnTo>
                      <a:lnTo>
                        <a:pt x="536" y="210"/>
                      </a:lnTo>
                      <a:lnTo>
                        <a:pt x="536" y="211"/>
                      </a:lnTo>
                      <a:lnTo>
                        <a:pt x="538" y="211"/>
                      </a:lnTo>
                      <a:lnTo>
                        <a:pt x="538" y="212"/>
                      </a:lnTo>
                      <a:lnTo>
                        <a:pt x="536" y="212"/>
                      </a:lnTo>
                      <a:lnTo>
                        <a:pt x="536" y="213"/>
                      </a:lnTo>
                      <a:lnTo>
                        <a:pt x="534" y="213"/>
                      </a:lnTo>
                      <a:lnTo>
                        <a:pt x="534" y="214"/>
                      </a:lnTo>
                      <a:lnTo>
                        <a:pt x="533" y="215"/>
                      </a:lnTo>
                      <a:lnTo>
                        <a:pt x="533" y="216"/>
                      </a:lnTo>
                      <a:lnTo>
                        <a:pt x="534" y="218"/>
                      </a:lnTo>
                      <a:lnTo>
                        <a:pt x="535" y="218"/>
                      </a:lnTo>
                      <a:lnTo>
                        <a:pt x="535" y="219"/>
                      </a:lnTo>
                      <a:lnTo>
                        <a:pt x="535" y="220"/>
                      </a:lnTo>
                      <a:lnTo>
                        <a:pt x="534" y="220"/>
                      </a:lnTo>
                      <a:lnTo>
                        <a:pt x="533" y="220"/>
                      </a:lnTo>
                      <a:lnTo>
                        <a:pt x="534" y="220"/>
                      </a:lnTo>
                      <a:lnTo>
                        <a:pt x="534" y="221"/>
                      </a:lnTo>
                      <a:lnTo>
                        <a:pt x="533" y="221"/>
                      </a:lnTo>
                      <a:lnTo>
                        <a:pt x="533" y="222"/>
                      </a:lnTo>
                      <a:lnTo>
                        <a:pt x="534" y="222"/>
                      </a:lnTo>
                      <a:lnTo>
                        <a:pt x="534" y="223"/>
                      </a:lnTo>
                      <a:lnTo>
                        <a:pt x="534" y="224"/>
                      </a:lnTo>
                      <a:lnTo>
                        <a:pt x="533" y="224"/>
                      </a:lnTo>
                      <a:lnTo>
                        <a:pt x="533" y="223"/>
                      </a:lnTo>
                      <a:lnTo>
                        <a:pt x="532" y="224"/>
                      </a:lnTo>
                      <a:lnTo>
                        <a:pt x="531" y="224"/>
                      </a:lnTo>
                      <a:lnTo>
                        <a:pt x="531" y="225"/>
                      </a:lnTo>
                      <a:lnTo>
                        <a:pt x="531" y="226"/>
                      </a:lnTo>
                      <a:lnTo>
                        <a:pt x="530" y="226"/>
                      </a:lnTo>
                      <a:lnTo>
                        <a:pt x="529" y="227"/>
                      </a:lnTo>
                      <a:lnTo>
                        <a:pt x="529" y="228"/>
                      </a:lnTo>
                      <a:lnTo>
                        <a:pt x="529" y="230"/>
                      </a:lnTo>
                      <a:lnTo>
                        <a:pt x="529" y="231"/>
                      </a:lnTo>
                      <a:lnTo>
                        <a:pt x="529" y="232"/>
                      </a:lnTo>
                      <a:lnTo>
                        <a:pt x="528" y="232"/>
                      </a:lnTo>
                      <a:lnTo>
                        <a:pt x="528" y="233"/>
                      </a:lnTo>
                      <a:lnTo>
                        <a:pt x="528" y="234"/>
                      </a:lnTo>
                      <a:lnTo>
                        <a:pt x="530" y="235"/>
                      </a:lnTo>
                      <a:lnTo>
                        <a:pt x="530" y="236"/>
                      </a:lnTo>
                      <a:lnTo>
                        <a:pt x="529" y="236"/>
                      </a:lnTo>
                      <a:lnTo>
                        <a:pt x="529" y="237"/>
                      </a:lnTo>
                      <a:lnTo>
                        <a:pt x="528" y="238"/>
                      </a:lnTo>
                      <a:lnTo>
                        <a:pt x="528" y="239"/>
                      </a:lnTo>
                      <a:lnTo>
                        <a:pt x="528" y="240"/>
                      </a:lnTo>
                      <a:lnTo>
                        <a:pt x="527" y="241"/>
                      </a:lnTo>
                      <a:lnTo>
                        <a:pt x="526" y="242"/>
                      </a:lnTo>
                      <a:lnTo>
                        <a:pt x="526" y="243"/>
                      </a:lnTo>
                      <a:lnTo>
                        <a:pt x="526" y="244"/>
                      </a:lnTo>
                      <a:lnTo>
                        <a:pt x="526" y="245"/>
                      </a:lnTo>
                      <a:lnTo>
                        <a:pt x="526" y="246"/>
                      </a:lnTo>
                      <a:lnTo>
                        <a:pt x="525" y="247"/>
                      </a:lnTo>
                      <a:lnTo>
                        <a:pt x="526" y="248"/>
                      </a:lnTo>
                      <a:lnTo>
                        <a:pt x="526" y="249"/>
                      </a:lnTo>
                      <a:lnTo>
                        <a:pt x="525" y="249"/>
                      </a:lnTo>
                      <a:lnTo>
                        <a:pt x="526" y="250"/>
                      </a:lnTo>
                      <a:lnTo>
                        <a:pt x="526" y="251"/>
                      </a:lnTo>
                      <a:lnTo>
                        <a:pt x="525" y="251"/>
                      </a:lnTo>
                      <a:lnTo>
                        <a:pt x="525" y="252"/>
                      </a:lnTo>
                      <a:lnTo>
                        <a:pt x="525" y="255"/>
                      </a:lnTo>
                      <a:lnTo>
                        <a:pt x="525" y="256"/>
                      </a:lnTo>
                      <a:lnTo>
                        <a:pt x="525" y="258"/>
                      </a:lnTo>
                      <a:lnTo>
                        <a:pt x="525" y="260"/>
                      </a:lnTo>
                      <a:lnTo>
                        <a:pt x="525" y="261"/>
                      </a:lnTo>
                      <a:lnTo>
                        <a:pt x="525" y="262"/>
                      </a:lnTo>
                      <a:lnTo>
                        <a:pt x="525" y="263"/>
                      </a:lnTo>
                      <a:lnTo>
                        <a:pt x="525" y="264"/>
                      </a:lnTo>
                      <a:lnTo>
                        <a:pt x="525" y="265"/>
                      </a:lnTo>
                      <a:lnTo>
                        <a:pt x="525" y="266"/>
                      </a:lnTo>
                      <a:lnTo>
                        <a:pt x="525" y="267"/>
                      </a:lnTo>
                      <a:lnTo>
                        <a:pt x="525" y="268"/>
                      </a:lnTo>
                      <a:lnTo>
                        <a:pt x="525" y="269"/>
                      </a:lnTo>
                      <a:lnTo>
                        <a:pt x="526" y="269"/>
                      </a:lnTo>
                      <a:lnTo>
                        <a:pt x="527" y="270"/>
                      </a:lnTo>
                      <a:lnTo>
                        <a:pt x="527" y="271"/>
                      </a:lnTo>
                      <a:lnTo>
                        <a:pt x="527" y="272"/>
                      </a:lnTo>
                      <a:lnTo>
                        <a:pt x="527" y="273"/>
                      </a:lnTo>
                      <a:lnTo>
                        <a:pt x="527" y="274"/>
                      </a:lnTo>
                      <a:lnTo>
                        <a:pt x="528" y="274"/>
                      </a:lnTo>
                      <a:lnTo>
                        <a:pt x="528" y="275"/>
                      </a:lnTo>
                      <a:lnTo>
                        <a:pt x="529" y="276"/>
                      </a:lnTo>
                      <a:lnTo>
                        <a:pt x="528" y="276"/>
                      </a:lnTo>
                      <a:lnTo>
                        <a:pt x="527" y="277"/>
                      </a:lnTo>
                      <a:lnTo>
                        <a:pt x="527" y="278"/>
                      </a:lnTo>
                      <a:lnTo>
                        <a:pt x="528" y="278"/>
                      </a:lnTo>
                      <a:lnTo>
                        <a:pt x="529" y="278"/>
                      </a:lnTo>
                      <a:lnTo>
                        <a:pt x="530" y="278"/>
                      </a:lnTo>
                      <a:lnTo>
                        <a:pt x="531" y="279"/>
                      </a:lnTo>
                      <a:lnTo>
                        <a:pt x="531" y="280"/>
                      </a:lnTo>
                      <a:lnTo>
                        <a:pt x="532" y="280"/>
                      </a:lnTo>
                      <a:lnTo>
                        <a:pt x="531" y="281"/>
                      </a:lnTo>
                      <a:lnTo>
                        <a:pt x="531" y="282"/>
                      </a:lnTo>
                      <a:lnTo>
                        <a:pt x="532" y="283"/>
                      </a:lnTo>
                      <a:lnTo>
                        <a:pt x="533" y="284"/>
                      </a:lnTo>
                      <a:lnTo>
                        <a:pt x="533" y="285"/>
                      </a:lnTo>
                      <a:lnTo>
                        <a:pt x="533" y="286"/>
                      </a:lnTo>
                      <a:lnTo>
                        <a:pt x="533" y="287"/>
                      </a:lnTo>
                      <a:lnTo>
                        <a:pt x="534" y="287"/>
                      </a:lnTo>
                      <a:lnTo>
                        <a:pt x="534" y="288"/>
                      </a:lnTo>
                      <a:lnTo>
                        <a:pt x="535" y="289"/>
                      </a:lnTo>
                      <a:lnTo>
                        <a:pt x="535" y="290"/>
                      </a:lnTo>
                      <a:lnTo>
                        <a:pt x="536" y="291"/>
                      </a:lnTo>
                      <a:lnTo>
                        <a:pt x="536" y="292"/>
                      </a:lnTo>
                      <a:lnTo>
                        <a:pt x="535" y="292"/>
                      </a:lnTo>
                      <a:lnTo>
                        <a:pt x="535" y="293"/>
                      </a:lnTo>
                      <a:lnTo>
                        <a:pt x="535" y="294"/>
                      </a:lnTo>
                      <a:lnTo>
                        <a:pt x="536" y="295"/>
                      </a:lnTo>
                      <a:lnTo>
                        <a:pt x="535" y="295"/>
                      </a:lnTo>
                      <a:lnTo>
                        <a:pt x="535" y="296"/>
                      </a:lnTo>
                      <a:lnTo>
                        <a:pt x="535" y="297"/>
                      </a:lnTo>
                      <a:lnTo>
                        <a:pt x="534" y="298"/>
                      </a:lnTo>
                      <a:lnTo>
                        <a:pt x="534" y="299"/>
                      </a:lnTo>
                      <a:lnTo>
                        <a:pt x="534" y="300"/>
                      </a:lnTo>
                      <a:lnTo>
                        <a:pt x="535" y="301"/>
                      </a:lnTo>
                      <a:lnTo>
                        <a:pt x="535" y="302"/>
                      </a:lnTo>
                      <a:lnTo>
                        <a:pt x="536" y="302"/>
                      </a:lnTo>
                      <a:lnTo>
                        <a:pt x="537" y="302"/>
                      </a:lnTo>
                      <a:lnTo>
                        <a:pt x="538" y="302"/>
                      </a:lnTo>
                      <a:lnTo>
                        <a:pt x="538" y="303"/>
                      </a:lnTo>
                      <a:lnTo>
                        <a:pt x="540" y="304"/>
                      </a:lnTo>
                      <a:lnTo>
                        <a:pt x="540" y="305"/>
                      </a:lnTo>
                      <a:lnTo>
                        <a:pt x="541" y="305"/>
                      </a:lnTo>
                      <a:lnTo>
                        <a:pt x="541" y="306"/>
                      </a:lnTo>
                      <a:lnTo>
                        <a:pt x="542" y="306"/>
                      </a:lnTo>
                      <a:lnTo>
                        <a:pt x="542" y="305"/>
                      </a:lnTo>
                      <a:lnTo>
                        <a:pt x="543" y="305"/>
                      </a:lnTo>
                      <a:lnTo>
                        <a:pt x="543" y="306"/>
                      </a:lnTo>
                      <a:lnTo>
                        <a:pt x="544" y="306"/>
                      </a:lnTo>
                      <a:lnTo>
                        <a:pt x="544" y="307"/>
                      </a:lnTo>
                      <a:lnTo>
                        <a:pt x="545" y="307"/>
                      </a:lnTo>
                      <a:lnTo>
                        <a:pt x="545" y="308"/>
                      </a:lnTo>
                      <a:lnTo>
                        <a:pt x="546" y="308"/>
                      </a:lnTo>
                      <a:lnTo>
                        <a:pt x="547" y="309"/>
                      </a:lnTo>
                      <a:lnTo>
                        <a:pt x="547" y="310"/>
                      </a:lnTo>
                      <a:lnTo>
                        <a:pt x="548" y="309"/>
                      </a:lnTo>
                      <a:lnTo>
                        <a:pt x="549" y="309"/>
                      </a:lnTo>
                      <a:lnTo>
                        <a:pt x="550" y="309"/>
                      </a:lnTo>
                      <a:lnTo>
                        <a:pt x="551" y="309"/>
                      </a:lnTo>
                      <a:lnTo>
                        <a:pt x="552" y="309"/>
                      </a:lnTo>
                      <a:lnTo>
                        <a:pt x="553" y="309"/>
                      </a:lnTo>
                      <a:lnTo>
                        <a:pt x="554" y="310"/>
                      </a:lnTo>
                      <a:lnTo>
                        <a:pt x="554" y="311"/>
                      </a:lnTo>
                      <a:lnTo>
                        <a:pt x="554" y="312"/>
                      </a:lnTo>
                      <a:lnTo>
                        <a:pt x="554" y="313"/>
                      </a:lnTo>
                      <a:lnTo>
                        <a:pt x="554" y="314"/>
                      </a:lnTo>
                      <a:lnTo>
                        <a:pt x="554" y="315"/>
                      </a:lnTo>
                      <a:lnTo>
                        <a:pt x="553" y="316"/>
                      </a:lnTo>
                      <a:lnTo>
                        <a:pt x="554" y="317"/>
                      </a:lnTo>
                      <a:lnTo>
                        <a:pt x="554" y="318"/>
                      </a:lnTo>
                      <a:lnTo>
                        <a:pt x="553" y="318"/>
                      </a:lnTo>
                      <a:lnTo>
                        <a:pt x="554" y="318"/>
                      </a:lnTo>
                      <a:lnTo>
                        <a:pt x="554" y="319"/>
                      </a:lnTo>
                      <a:lnTo>
                        <a:pt x="553" y="319"/>
                      </a:lnTo>
                      <a:lnTo>
                        <a:pt x="553" y="320"/>
                      </a:lnTo>
                      <a:lnTo>
                        <a:pt x="552" y="321"/>
                      </a:lnTo>
                      <a:lnTo>
                        <a:pt x="553" y="321"/>
                      </a:lnTo>
                      <a:lnTo>
                        <a:pt x="552" y="321"/>
                      </a:lnTo>
                      <a:lnTo>
                        <a:pt x="552" y="322"/>
                      </a:lnTo>
                      <a:lnTo>
                        <a:pt x="553" y="323"/>
                      </a:lnTo>
                      <a:lnTo>
                        <a:pt x="552" y="323"/>
                      </a:lnTo>
                      <a:lnTo>
                        <a:pt x="552" y="324"/>
                      </a:lnTo>
                      <a:lnTo>
                        <a:pt x="553" y="324"/>
                      </a:lnTo>
                      <a:lnTo>
                        <a:pt x="553" y="325"/>
                      </a:lnTo>
                      <a:lnTo>
                        <a:pt x="554" y="325"/>
                      </a:lnTo>
                      <a:lnTo>
                        <a:pt x="554" y="326"/>
                      </a:lnTo>
                      <a:lnTo>
                        <a:pt x="554" y="327"/>
                      </a:lnTo>
                      <a:lnTo>
                        <a:pt x="554" y="328"/>
                      </a:lnTo>
                      <a:lnTo>
                        <a:pt x="554" y="329"/>
                      </a:lnTo>
                      <a:lnTo>
                        <a:pt x="553" y="330"/>
                      </a:lnTo>
                      <a:lnTo>
                        <a:pt x="553" y="331"/>
                      </a:lnTo>
                      <a:lnTo>
                        <a:pt x="552" y="331"/>
                      </a:lnTo>
                      <a:lnTo>
                        <a:pt x="552" y="332"/>
                      </a:lnTo>
                      <a:lnTo>
                        <a:pt x="552" y="333"/>
                      </a:lnTo>
                      <a:lnTo>
                        <a:pt x="553" y="334"/>
                      </a:lnTo>
                      <a:lnTo>
                        <a:pt x="553" y="335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4" y="337"/>
                      </a:lnTo>
                      <a:lnTo>
                        <a:pt x="553" y="337"/>
                      </a:lnTo>
                      <a:lnTo>
                        <a:pt x="553" y="338"/>
                      </a:lnTo>
                      <a:lnTo>
                        <a:pt x="553" y="339"/>
                      </a:lnTo>
                      <a:lnTo>
                        <a:pt x="553" y="340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2" y="342"/>
                      </a:lnTo>
                      <a:lnTo>
                        <a:pt x="553" y="343"/>
                      </a:lnTo>
                      <a:lnTo>
                        <a:pt x="552" y="343"/>
                      </a:lnTo>
                      <a:lnTo>
                        <a:pt x="552" y="344"/>
                      </a:lnTo>
                      <a:lnTo>
                        <a:pt x="552" y="345"/>
                      </a:lnTo>
                      <a:lnTo>
                        <a:pt x="551" y="345"/>
                      </a:lnTo>
                      <a:lnTo>
                        <a:pt x="551" y="346"/>
                      </a:lnTo>
                      <a:lnTo>
                        <a:pt x="551" y="347"/>
                      </a:lnTo>
                      <a:lnTo>
                        <a:pt x="550" y="347"/>
                      </a:lnTo>
                      <a:lnTo>
                        <a:pt x="551" y="348"/>
                      </a:lnTo>
                      <a:lnTo>
                        <a:pt x="550" y="348"/>
                      </a:lnTo>
                      <a:lnTo>
                        <a:pt x="550" y="349"/>
                      </a:lnTo>
                      <a:lnTo>
                        <a:pt x="550" y="350"/>
                      </a:lnTo>
                      <a:lnTo>
                        <a:pt x="551" y="351"/>
                      </a:lnTo>
                      <a:lnTo>
                        <a:pt x="551" y="352"/>
                      </a:lnTo>
                      <a:lnTo>
                        <a:pt x="551" y="353"/>
                      </a:lnTo>
                      <a:lnTo>
                        <a:pt x="551" y="354"/>
                      </a:lnTo>
                      <a:lnTo>
                        <a:pt x="553" y="354"/>
                      </a:lnTo>
                      <a:lnTo>
                        <a:pt x="553" y="355"/>
                      </a:lnTo>
                      <a:lnTo>
                        <a:pt x="553" y="354"/>
                      </a:lnTo>
                      <a:lnTo>
                        <a:pt x="554" y="355"/>
                      </a:lnTo>
                      <a:lnTo>
                        <a:pt x="555" y="354"/>
                      </a:lnTo>
                      <a:lnTo>
                        <a:pt x="557" y="354"/>
                      </a:lnTo>
                      <a:lnTo>
                        <a:pt x="558" y="355"/>
                      </a:lnTo>
                      <a:lnTo>
                        <a:pt x="559" y="356"/>
                      </a:lnTo>
                      <a:lnTo>
                        <a:pt x="560" y="355"/>
                      </a:lnTo>
                      <a:lnTo>
                        <a:pt x="560" y="354"/>
                      </a:lnTo>
                      <a:lnTo>
                        <a:pt x="560" y="353"/>
                      </a:lnTo>
                      <a:lnTo>
                        <a:pt x="561" y="353"/>
                      </a:lnTo>
                      <a:lnTo>
                        <a:pt x="561" y="354"/>
                      </a:lnTo>
                      <a:lnTo>
                        <a:pt x="562" y="355"/>
                      </a:lnTo>
                      <a:lnTo>
                        <a:pt x="562" y="356"/>
                      </a:lnTo>
                      <a:lnTo>
                        <a:pt x="561" y="357"/>
                      </a:lnTo>
                      <a:lnTo>
                        <a:pt x="561" y="358"/>
                      </a:lnTo>
                      <a:lnTo>
                        <a:pt x="561" y="359"/>
                      </a:lnTo>
                      <a:lnTo>
                        <a:pt x="560" y="358"/>
                      </a:lnTo>
                      <a:lnTo>
                        <a:pt x="560" y="359"/>
                      </a:lnTo>
                      <a:lnTo>
                        <a:pt x="559" y="359"/>
                      </a:lnTo>
                      <a:lnTo>
                        <a:pt x="558" y="360"/>
                      </a:lnTo>
                      <a:lnTo>
                        <a:pt x="559" y="361"/>
                      </a:lnTo>
                      <a:lnTo>
                        <a:pt x="558" y="361"/>
                      </a:lnTo>
                      <a:lnTo>
                        <a:pt x="558" y="362"/>
                      </a:lnTo>
                      <a:lnTo>
                        <a:pt x="557" y="364"/>
                      </a:lnTo>
                      <a:lnTo>
                        <a:pt x="558" y="365"/>
                      </a:lnTo>
                      <a:lnTo>
                        <a:pt x="559" y="364"/>
                      </a:lnTo>
                      <a:lnTo>
                        <a:pt x="560" y="364"/>
                      </a:lnTo>
                      <a:lnTo>
                        <a:pt x="560" y="365"/>
                      </a:lnTo>
                      <a:lnTo>
                        <a:pt x="561" y="366"/>
                      </a:lnTo>
                      <a:lnTo>
                        <a:pt x="560" y="366"/>
                      </a:lnTo>
                      <a:lnTo>
                        <a:pt x="561" y="366"/>
                      </a:lnTo>
                      <a:lnTo>
                        <a:pt x="562" y="366"/>
                      </a:lnTo>
                      <a:lnTo>
                        <a:pt x="563" y="366"/>
                      </a:lnTo>
                      <a:lnTo>
                        <a:pt x="564" y="366"/>
                      </a:lnTo>
                      <a:lnTo>
                        <a:pt x="564" y="367"/>
                      </a:lnTo>
                      <a:lnTo>
                        <a:pt x="565" y="368"/>
                      </a:lnTo>
                      <a:lnTo>
                        <a:pt x="565" y="369"/>
                      </a:lnTo>
                      <a:lnTo>
                        <a:pt x="565" y="368"/>
                      </a:lnTo>
                      <a:lnTo>
                        <a:pt x="566" y="368"/>
                      </a:lnTo>
                      <a:lnTo>
                        <a:pt x="567" y="368"/>
                      </a:lnTo>
                      <a:lnTo>
                        <a:pt x="568" y="368"/>
                      </a:lnTo>
                      <a:lnTo>
                        <a:pt x="569" y="367"/>
                      </a:lnTo>
                      <a:lnTo>
                        <a:pt x="570" y="367"/>
                      </a:lnTo>
                      <a:lnTo>
                        <a:pt x="571" y="367"/>
                      </a:lnTo>
                      <a:lnTo>
                        <a:pt x="572" y="367"/>
                      </a:lnTo>
                      <a:lnTo>
                        <a:pt x="572" y="368"/>
                      </a:lnTo>
                      <a:lnTo>
                        <a:pt x="572" y="367"/>
                      </a:lnTo>
                      <a:lnTo>
                        <a:pt x="573" y="367"/>
                      </a:lnTo>
                      <a:lnTo>
                        <a:pt x="573" y="368"/>
                      </a:lnTo>
                      <a:lnTo>
                        <a:pt x="574" y="368"/>
                      </a:lnTo>
                      <a:lnTo>
                        <a:pt x="575" y="369"/>
                      </a:lnTo>
                      <a:lnTo>
                        <a:pt x="574" y="369"/>
                      </a:lnTo>
                      <a:lnTo>
                        <a:pt x="575" y="370"/>
                      </a:lnTo>
                      <a:lnTo>
                        <a:pt x="575" y="371"/>
                      </a:lnTo>
                      <a:lnTo>
                        <a:pt x="576" y="372"/>
                      </a:lnTo>
                      <a:lnTo>
                        <a:pt x="577" y="372"/>
                      </a:lnTo>
                      <a:lnTo>
                        <a:pt x="577" y="374"/>
                      </a:lnTo>
                      <a:lnTo>
                        <a:pt x="577" y="373"/>
                      </a:lnTo>
                      <a:lnTo>
                        <a:pt x="578" y="373"/>
                      </a:lnTo>
                      <a:lnTo>
                        <a:pt x="579" y="373"/>
                      </a:lnTo>
                      <a:lnTo>
                        <a:pt x="579" y="374"/>
                      </a:lnTo>
                      <a:lnTo>
                        <a:pt x="579" y="375"/>
                      </a:lnTo>
                      <a:lnTo>
                        <a:pt x="578" y="375"/>
                      </a:lnTo>
                      <a:lnTo>
                        <a:pt x="579" y="376"/>
                      </a:lnTo>
                      <a:lnTo>
                        <a:pt x="579" y="377"/>
                      </a:lnTo>
                      <a:lnTo>
                        <a:pt x="580" y="377"/>
                      </a:lnTo>
                      <a:lnTo>
                        <a:pt x="580" y="378"/>
                      </a:lnTo>
                      <a:lnTo>
                        <a:pt x="581" y="379"/>
                      </a:lnTo>
                      <a:lnTo>
                        <a:pt x="582" y="379"/>
                      </a:lnTo>
                      <a:lnTo>
                        <a:pt x="584" y="379"/>
                      </a:lnTo>
                      <a:lnTo>
                        <a:pt x="584" y="380"/>
                      </a:lnTo>
                      <a:lnTo>
                        <a:pt x="585" y="381"/>
                      </a:lnTo>
                      <a:lnTo>
                        <a:pt x="586" y="382"/>
                      </a:lnTo>
                      <a:lnTo>
                        <a:pt x="586" y="383"/>
                      </a:lnTo>
                      <a:lnTo>
                        <a:pt x="585" y="384"/>
                      </a:lnTo>
                      <a:lnTo>
                        <a:pt x="586" y="384"/>
                      </a:lnTo>
                      <a:lnTo>
                        <a:pt x="586" y="385"/>
                      </a:lnTo>
                      <a:lnTo>
                        <a:pt x="587" y="385"/>
                      </a:lnTo>
                      <a:lnTo>
                        <a:pt x="587" y="386"/>
                      </a:lnTo>
                      <a:lnTo>
                        <a:pt x="589" y="385"/>
                      </a:lnTo>
                      <a:lnTo>
                        <a:pt x="590" y="386"/>
                      </a:lnTo>
                      <a:lnTo>
                        <a:pt x="589" y="387"/>
                      </a:lnTo>
                      <a:lnTo>
                        <a:pt x="590" y="387"/>
                      </a:lnTo>
                      <a:lnTo>
                        <a:pt x="591" y="388"/>
                      </a:lnTo>
                      <a:lnTo>
                        <a:pt x="591" y="389"/>
                      </a:lnTo>
                      <a:lnTo>
                        <a:pt x="591" y="390"/>
                      </a:lnTo>
                      <a:lnTo>
                        <a:pt x="592" y="390"/>
                      </a:lnTo>
                      <a:lnTo>
                        <a:pt x="593" y="390"/>
                      </a:lnTo>
                      <a:lnTo>
                        <a:pt x="593" y="391"/>
                      </a:lnTo>
                      <a:lnTo>
                        <a:pt x="593" y="390"/>
                      </a:lnTo>
                      <a:lnTo>
                        <a:pt x="593" y="389"/>
                      </a:lnTo>
                      <a:lnTo>
                        <a:pt x="594" y="389"/>
                      </a:lnTo>
                      <a:lnTo>
                        <a:pt x="595" y="389"/>
                      </a:lnTo>
                      <a:lnTo>
                        <a:pt x="596" y="389"/>
                      </a:lnTo>
                      <a:lnTo>
                        <a:pt x="596" y="390"/>
                      </a:lnTo>
                      <a:lnTo>
                        <a:pt x="597" y="390"/>
                      </a:lnTo>
                      <a:lnTo>
                        <a:pt x="596" y="390"/>
                      </a:lnTo>
                      <a:lnTo>
                        <a:pt x="597" y="391"/>
                      </a:lnTo>
                      <a:lnTo>
                        <a:pt x="597" y="393"/>
                      </a:lnTo>
                      <a:lnTo>
                        <a:pt x="597" y="394"/>
                      </a:lnTo>
                      <a:lnTo>
                        <a:pt x="597" y="395"/>
                      </a:lnTo>
                      <a:lnTo>
                        <a:pt x="598" y="395"/>
                      </a:lnTo>
                      <a:lnTo>
                        <a:pt x="599" y="395"/>
                      </a:lnTo>
                      <a:lnTo>
                        <a:pt x="600" y="395"/>
                      </a:lnTo>
                      <a:lnTo>
                        <a:pt x="601" y="396"/>
                      </a:lnTo>
                      <a:lnTo>
                        <a:pt x="601" y="397"/>
                      </a:lnTo>
                      <a:lnTo>
                        <a:pt x="601" y="398"/>
                      </a:lnTo>
                      <a:lnTo>
                        <a:pt x="602" y="398"/>
                      </a:lnTo>
                      <a:lnTo>
                        <a:pt x="602" y="399"/>
                      </a:lnTo>
                      <a:lnTo>
                        <a:pt x="603" y="400"/>
                      </a:lnTo>
                      <a:lnTo>
                        <a:pt x="602" y="400"/>
                      </a:lnTo>
                      <a:lnTo>
                        <a:pt x="602" y="401"/>
                      </a:lnTo>
                      <a:lnTo>
                        <a:pt x="603" y="401"/>
                      </a:lnTo>
                      <a:lnTo>
                        <a:pt x="604" y="402"/>
                      </a:lnTo>
                      <a:lnTo>
                        <a:pt x="605" y="403"/>
                      </a:lnTo>
                      <a:lnTo>
                        <a:pt x="606" y="403"/>
                      </a:lnTo>
                      <a:lnTo>
                        <a:pt x="607" y="403"/>
                      </a:lnTo>
                      <a:lnTo>
                        <a:pt x="608" y="404"/>
                      </a:lnTo>
                      <a:lnTo>
                        <a:pt x="609" y="404"/>
                      </a:lnTo>
                      <a:lnTo>
                        <a:pt x="610" y="404"/>
                      </a:lnTo>
                      <a:lnTo>
                        <a:pt x="611" y="404"/>
                      </a:lnTo>
                      <a:lnTo>
                        <a:pt x="612" y="404"/>
                      </a:lnTo>
                      <a:lnTo>
                        <a:pt x="612" y="405"/>
                      </a:lnTo>
                      <a:lnTo>
                        <a:pt x="613" y="405"/>
                      </a:lnTo>
                      <a:lnTo>
                        <a:pt x="613" y="406"/>
                      </a:lnTo>
                      <a:lnTo>
                        <a:pt x="614" y="406"/>
                      </a:lnTo>
                      <a:lnTo>
                        <a:pt x="615" y="406"/>
                      </a:lnTo>
                      <a:lnTo>
                        <a:pt x="615" y="407"/>
                      </a:lnTo>
                      <a:lnTo>
                        <a:pt x="616" y="407"/>
                      </a:lnTo>
                      <a:lnTo>
                        <a:pt x="617" y="407"/>
                      </a:lnTo>
                      <a:lnTo>
                        <a:pt x="618" y="407"/>
                      </a:lnTo>
                      <a:lnTo>
                        <a:pt x="619" y="407"/>
                      </a:lnTo>
                      <a:lnTo>
                        <a:pt x="619" y="408"/>
                      </a:lnTo>
                      <a:lnTo>
                        <a:pt x="620" y="408"/>
                      </a:lnTo>
                      <a:lnTo>
                        <a:pt x="620" y="407"/>
                      </a:lnTo>
                      <a:lnTo>
                        <a:pt x="621" y="407"/>
                      </a:lnTo>
                      <a:lnTo>
                        <a:pt x="622" y="407"/>
                      </a:lnTo>
                      <a:lnTo>
                        <a:pt x="623" y="408"/>
                      </a:lnTo>
                      <a:lnTo>
                        <a:pt x="624" y="409"/>
                      </a:lnTo>
                      <a:lnTo>
                        <a:pt x="625" y="409"/>
                      </a:lnTo>
                      <a:lnTo>
                        <a:pt x="625" y="408"/>
                      </a:lnTo>
                      <a:lnTo>
                        <a:pt x="626" y="408"/>
                      </a:lnTo>
                      <a:lnTo>
                        <a:pt x="626" y="409"/>
                      </a:lnTo>
                      <a:lnTo>
                        <a:pt x="627" y="409"/>
                      </a:lnTo>
                      <a:lnTo>
                        <a:pt x="627" y="410"/>
                      </a:lnTo>
                      <a:lnTo>
                        <a:pt x="628" y="409"/>
                      </a:lnTo>
                      <a:lnTo>
                        <a:pt x="629" y="409"/>
                      </a:lnTo>
                      <a:lnTo>
                        <a:pt x="630" y="409"/>
                      </a:lnTo>
                      <a:lnTo>
                        <a:pt x="631" y="410"/>
                      </a:lnTo>
                      <a:lnTo>
                        <a:pt x="632" y="409"/>
                      </a:lnTo>
                      <a:lnTo>
                        <a:pt x="632" y="410"/>
                      </a:lnTo>
                      <a:lnTo>
                        <a:pt x="633" y="409"/>
                      </a:lnTo>
                      <a:lnTo>
                        <a:pt x="633" y="410"/>
                      </a:lnTo>
                      <a:lnTo>
                        <a:pt x="634" y="411"/>
                      </a:lnTo>
                      <a:lnTo>
                        <a:pt x="635" y="412"/>
                      </a:lnTo>
                      <a:lnTo>
                        <a:pt x="635" y="411"/>
                      </a:lnTo>
                      <a:lnTo>
                        <a:pt x="636" y="411"/>
                      </a:lnTo>
                      <a:lnTo>
                        <a:pt x="637" y="411"/>
                      </a:lnTo>
                      <a:lnTo>
                        <a:pt x="638" y="411"/>
                      </a:lnTo>
                      <a:lnTo>
                        <a:pt x="638" y="410"/>
                      </a:lnTo>
                      <a:lnTo>
                        <a:pt x="639" y="410"/>
                      </a:lnTo>
                      <a:lnTo>
                        <a:pt x="640" y="410"/>
                      </a:lnTo>
                      <a:lnTo>
                        <a:pt x="641" y="410"/>
                      </a:lnTo>
                      <a:lnTo>
                        <a:pt x="641" y="411"/>
                      </a:lnTo>
                      <a:lnTo>
                        <a:pt x="641" y="412"/>
                      </a:lnTo>
                      <a:lnTo>
                        <a:pt x="641" y="413"/>
                      </a:lnTo>
                      <a:lnTo>
                        <a:pt x="641" y="414"/>
                      </a:lnTo>
                      <a:lnTo>
                        <a:pt x="643" y="414"/>
                      </a:lnTo>
                      <a:lnTo>
                        <a:pt x="644" y="415"/>
                      </a:lnTo>
                      <a:lnTo>
                        <a:pt x="644" y="416"/>
                      </a:lnTo>
                      <a:lnTo>
                        <a:pt x="644" y="417"/>
                      </a:lnTo>
                      <a:lnTo>
                        <a:pt x="643" y="417"/>
                      </a:lnTo>
                      <a:lnTo>
                        <a:pt x="642" y="417"/>
                      </a:lnTo>
                      <a:lnTo>
                        <a:pt x="643" y="418"/>
                      </a:lnTo>
                      <a:lnTo>
                        <a:pt x="642" y="418"/>
                      </a:lnTo>
                      <a:lnTo>
                        <a:pt x="642" y="419"/>
                      </a:lnTo>
                      <a:lnTo>
                        <a:pt x="643" y="419"/>
                      </a:lnTo>
                      <a:lnTo>
                        <a:pt x="643" y="420"/>
                      </a:lnTo>
                      <a:lnTo>
                        <a:pt x="643" y="52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321" name="Group 877"/>
                <p:cNvGrpSpPr>
                  <a:grpSpLocks/>
                </p:cNvGrpSpPr>
                <p:nvPr/>
              </p:nvGrpSpPr>
              <p:grpSpPr bwMode="auto">
                <a:xfrm>
                  <a:off x="2771775" y="2216150"/>
                  <a:ext cx="2092325" cy="2443163"/>
                  <a:chOff x="3377" y="787"/>
                  <a:chExt cx="2034" cy="2376"/>
                </a:xfrm>
                <a:grpFill/>
              </p:grpSpPr>
              <p:sp>
                <p:nvSpPr>
                  <p:cNvPr id="324" name="Freeform 677"/>
                  <p:cNvSpPr>
                    <a:spLocks/>
                  </p:cNvSpPr>
                  <p:nvPr/>
                </p:nvSpPr>
                <p:spPr bwMode="auto">
                  <a:xfrm>
                    <a:off x="4011" y="313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5" name="Rectangle 678"/>
                  <p:cNvSpPr>
                    <a:spLocks noChangeArrowheads="1"/>
                  </p:cNvSpPr>
                  <p:nvPr/>
                </p:nvSpPr>
                <p:spPr bwMode="auto">
                  <a:xfrm>
                    <a:off x="4002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26" name="Freeform 679"/>
                  <p:cNvSpPr>
                    <a:spLocks/>
                  </p:cNvSpPr>
                  <p:nvPr/>
                </p:nvSpPr>
                <p:spPr bwMode="auto">
                  <a:xfrm>
                    <a:off x="4004" y="313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7" name="Freeform 680"/>
                  <p:cNvSpPr>
                    <a:spLocks/>
                  </p:cNvSpPr>
                  <p:nvPr/>
                </p:nvSpPr>
                <p:spPr bwMode="auto">
                  <a:xfrm>
                    <a:off x="4017" y="313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8" name="Freeform 681"/>
                  <p:cNvSpPr>
                    <a:spLocks/>
                  </p:cNvSpPr>
                  <p:nvPr/>
                </p:nvSpPr>
                <p:spPr bwMode="auto">
                  <a:xfrm>
                    <a:off x="4019" y="313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0 w 1"/>
                      <a:gd name="T19" fmla="*/ 1 h 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1"/>
                      <a:gd name="T32" fmla="*/ 1 w 1"/>
                      <a:gd name="T33" fmla="*/ 1 h 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9" name="Freeform 682"/>
                  <p:cNvSpPr>
                    <a:spLocks/>
                  </p:cNvSpPr>
                  <p:nvPr/>
                </p:nvSpPr>
                <p:spPr bwMode="auto">
                  <a:xfrm>
                    <a:off x="4010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0" name="Rectangle 683"/>
                  <p:cNvSpPr>
                    <a:spLocks noChangeArrowheads="1"/>
                  </p:cNvSpPr>
                  <p:nvPr/>
                </p:nvSpPr>
                <p:spPr bwMode="auto">
                  <a:xfrm>
                    <a:off x="4019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31" name="Freeform 684"/>
                  <p:cNvSpPr>
                    <a:spLocks/>
                  </p:cNvSpPr>
                  <p:nvPr/>
                </p:nvSpPr>
                <p:spPr bwMode="auto">
                  <a:xfrm>
                    <a:off x="4012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2" name="Freeform 685"/>
                  <p:cNvSpPr>
                    <a:spLocks/>
                  </p:cNvSpPr>
                  <p:nvPr/>
                </p:nvSpPr>
                <p:spPr bwMode="auto">
                  <a:xfrm>
                    <a:off x="4004" y="3138"/>
                    <a:ext cx="28" cy="14"/>
                  </a:xfrm>
                  <a:custGeom>
                    <a:avLst/>
                    <a:gdLst>
                      <a:gd name="T0" fmla="*/ 13 w 28"/>
                      <a:gd name="T1" fmla="*/ 1 h 14"/>
                      <a:gd name="T2" fmla="*/ 15 w 28"/>
                      <a:gd name="T3" fmla="*/ 0 h 14"/>
                      <a:gd name="T4" fmla="*/ 17 w 28"/>
                      <a:gd name="T5" fmla="*/ 0 h 14"/>
                      <a:gd name="T6" fmla="*/ 18 w 28"/>
                      <a:gd name="T7" fmla="*/ 1 h 14"/>
                      <a:gd name="T8" fmla="*/ 19 w 28"/>
                      <a:gd name="T9" fmla="*/ 2 h 14"/>
                      <a:gd name="T10" fmla="*/ 19 w 28"/>
                      <a:gd name="T11" fmla="*/ 2 h 14"/>
                      <a:gd name="T12" fmla="*/ 18 w 28"/>
                      <a:gd name="T13" fmla="*/ 2 h 14"/>
                      <a:gd name="T14" fmla="*/ 17 w 28"/>
                      <a:gd name="T15" fmla="*/ 3 h 14"/>
                      <a:gd name="T16" fmla="*/ 18 w 28"/>
                      <a:gd name="T17" fmla="*/ 3 h 14"/>
                      <a:gd name="T18" fmla="*/ 20 w 28"/>
                      <a:gd name="T19" fmla="*/ 4 h 14"/>
                      <a:gd name="T20" fmla="*/ 21 w 28"/>
                      <a:gd name="T21" fmla="*/ 4 h 14"/>
                      <a:gd name="T22" fmla="*/ 21 w 28"/>
                      <a:gd name="T23" fmla="*/ 6 h 14"/>
                      <a:gd name="T24" fmla="*/ 22 w 28"/>
                      <a:gd name="T25" fmla="*/ 6 h 14"/>
                      <a:gd name="T26" fmla="*/ 23 w 28"/>
                      <a:gd name="T27" fmla="*/ 6 h 14"/>
                      <a:gd name="T28" fmla="*/ 25 w 28"/>
                      <a:gd name="T29" fmla="*/ 5 h 14"/>
                      <a:gd name="T30" fmla="*/ 24 w 28"/>
                      <a:gd name="T31" fmla="*/ 6 h 14"/>
                      <a:gd name="T32" fmla="*/ 24 w 28"/>
                      <a:gd name="T33" fmla="*/ 7 h 14"/>
                      <a:gd name="T34" fmla="*/ 24 w 28"/>
                      <a:gd name="T35" fmla="*/ 8 h 14"/>
                      <a:gd name="T36" fmla="*/ 26 w 28"/>
                      <a:gd name="T37" fmla="*/ 8 h 14"/>
                      <a:gd name="T38" fmla="*/ 26 w 28"/>
                      <a:gd name="T39" fmla="*/ 9 h 14"/>
                      <a:gd name="T40" fmla="*/ 28 w 28"/>
                      <a:gd name="T41" fmla="*/ 10 h 14"/>
                      <a:gd name="T42" fmla="*/ 28 w 28"/>
                      <a:gd name="T43" fmla="*/ 11 h 14"/>
                      <a:gd name="T44" fmla="*/ 26 w 28"/>
                      <a:gd name="T45" fmla="*/ 11 h 14"/>
                      <a:gd name="T46" fmla="*/ 24 w 28"/>
                      <a:gd name="T47" fmla="*/ 12 h 14"/>
                      <a:gd name="T48" fmla="*/ 25 w 28"/>
                      <a:gd name="T49" fmla="*/ 10 h 14"/>
                      <a:gd name="T50" fmla="*/ 22 w 28"/>
                      <a:gd name="T51" fmla="*/ 10 h 14"/>
                      <a:gd name="T52" fmla="*/ 20 w 28"/>
                      <a:gd name="T53" fmla="*/ 11 h 14"/>
                      <a:gd name="T54" fmla="*/ 20 w 28"/>
                      <a:gd name="T55" fmla="*/ 10 h 14"/>
                      <a:gd name="T56" fmla="*/ 19 w 28"/>
                      <a:gd name="T57" fmla="*/ 11 h 14"/>
                      <a:gd name="T58" fmla="*/ 18 w 28"/>
                      <a:gd name="T59" fmla="*/ 13 h 14"/>
                      <a:gd name="T60" fmla="*/ 17 w 28"/>
                      <a:gd name="T61" fmla="*/ 12 h 14"/>
                      <a:gd name="T62" fmla="*/ 15 w 28"/>
                      <a:gd name="T63" fmla="*/ 12 h 14"/>
                      <a:gd name="T64" fmla="*/ 13 w 28"/>
                      <a:gd name="T65" fmla="*/ 12 h 14"/>
                      <a:gd name="T66" fmla="*/ 12 w 28"/>
                      <a:gd name="T67" fmla="*/ 12 h 14"/>
                      <a:gd name="T68" fmla="*/ 12 w 28"/>
                      <a:gd name="T69" fmla="*/ 11 h 14"/>
                      <a:gd name="T70" fmla="*/ 10 w 28"/>
                      <a:gd name="T71" fmla="*/ 11 h 14"/>
                      <a:gd name="T72" fmla="*/ 11 w 28"/>
                      <a:gd name="T73" fmla="*/ 10 h 14"/>
                      <a:gd name="T74" fmla="*/ 9 w 28"/>
                      <a:gd name="T75" fmla="*/ 9 h 14"/>
                      <a:gd name="T76" fmla="*/ 8 w 28"/>
                      <a:gd name="T77" fmla="*/ 9 h 14"/>
                      <a:gd name="T78" fmla="*/ 6 w 28"/>
                      <a:gd name="T79" fmla="*/ 10 h 14"/>
                      <a:gd name="T80" fmla="*/ 4 w 28"/>
                      <a:gd name="T81" fmla="*/ 13 h 14"/>
                      <a:gd name="T82" fmla="*/ 3 w 28"/>
                      <a:gd name="T83" fmla="*/ 14 h 14"/>
                      <a:gd name="T84" fmla="*/ 3 w 28"/>
                      <a:gd name="T85" fmla="*/ 13 h 14"/>
                      <a:gd name="T86" fmla="*/ 3 w 28"/>
                      <a:gd name="T87" fmla="*/ 12 h 14"/>
                      <a:gd name="T88" fmla="*/ 4 w 28"/>
                      <a:gd name="T89" fmla="*/ 10 h 14"/>
                      <a:gd name="T90" fmla="*/ 3 w 28"/>
                      <a:gd name="T91" fmla="*/ 9 h 14"/>
                      <a:gd name="T92" fmla="*/ 2 w 28"/>
                      <a:gd name="T93" fmla="*/ 9 h 14"/>
                      <a:gd name="T94" fmla="*/ 1 w 28"/>
                      <a:gd name="T95" fmla="*/ 9 h 14"/>
                      <a:gd name="T96" fmla="*/ 1 w 28"/>
                      <a:gd name="T97" fmla="*/ 8 h 14"/>
                      <a:gd name="T98" fmla="*/ 2 w 28"/>
                      <a:gd name="T99" fmla="*/ 7 h 14"/>
                      <a:gd name="T100" fmla="*/ 3 w 28"/>
                      <a:gd name="T101" fmla="*/ 7 h 14"/>
                      <a:gd name="T102" fmla="*/ 6 w 28"/>
                      <a:gd name="T103" fmla="*/ 6 h 14"/>
                      <a:gd name="T104" fmla="*/ 6 w 28"/>
                      <a:gd name="T105" fmla="*/ 5 h 14"/>
                      <a:gd name="T106" fmla="*/ 7 w 28"/>
                      <a:gd name="T107" fmla="*/ 4 h 14"/>
                      <a:gd name="T108" fmla="*/ 9 w 28"/>
                      <a:gd name="T109" fmla="*/ 3 h 14"/>
                      <a:gd name="T110" fmla="*/ 9 w 28"/>
                      <a:gd name="T111" fmla="*/ 4 h 14"/>
                      <a:gd name="T112" fmla="*/ 10 w 28"/>
                      <a:gd name="T113" fmla="*/ 5 h 14"/>
                      <a:gd name="T114" fmla="*/ 10 w 28"/>
                      <a:gd name="T115" fmla="*/ 4 h 14"/>
                      <a:gd name="T116" fmla="*/ 12 w 28"/>
                      <a:gd name="T117" fmla="*/ 3 h 14"/>
                      <a:gd name="T118" fmla="*/ 13 w 28"/>
                      <a:gd name="T119" fmla="*/ 2 h 1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28"/>
                      <a:gd name="T181" fmla="*/ 0 h 14"/>
                      <a:gd name="T182" fmla="*/ 28 w 28"/>
                      <a:gd name="T183" fmla="*/ 14 h 1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28" h="14">
                        <a:moveTo>
                          <a:pt x="13" y="1"/>
                        </a:moveTo>
                        <a:lnTo>
                          <a:pt x="13" y="1"/>
                        </a:lnTo>
                        <a:lnTo>
                          <a:pt x="14" y="1"/>
                        </a:lnTo>
                        <a:lnTo>
                          <a:pt x="15" y="1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9" y="2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7" y="2"/>
                        </a:lnTo>
                        <a:lnTo>
                          <a:pt x="17" y="3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8" y="3"/>
                        </a:lnTo>
                        <a:lnTo>
                          <a:pt x="18" y="4"/>
                        </a:lnTo>
                        <a:lnTo>
                          <a:pt x="19" y="4"/>
                        </a:lnTo>
                        <a:lnTo>
                          <a:pt x="20" y="4"/>
                        </a:lnTo>
                        <a:lnTo>
                          <a:pt x="21" y="4"/>
                        </a:lnTo>
                        <a:lnTo>
                          <a:pt x="21" y="5"/>
                        </a:lnTo>
                        <a:lnTo>
                          <a:pt x="21" y="6"/>
                        </a:lnTo>
                        <a:lnTo>
                          <a:pt x="22" y="7"/>
                        </a:lnTo>
                        <a:lnTo>
                          <a:pt x="22" y="6"/>
                        </a:lnTo>
                        <a:lnTo>
                          <a:pt x="23" y="6"/>
                        </a:lnTo>
                        <a:lnTo>
                          <a:pt x="23" y="5"/>
                        </a:lnTo>
                        <a:lnTo>
                          <a:pt x="24" y="5"/>
                        </a:lnTo>
                        <a:lnTo>
                          <a:pt x="25" y="5"/>
                        </a:lnTo>
                        <a:lnTo>
                          <a:pt x="25" y="4"/>
                        </a:lnTo>
                        <a:lnTo>
                          <a:pt x="25" y="5"/>
                        </a:lnTo>
                        <a:lnTo>
                          <a:pt x="24" y="6"/>
                        </a:lnTo>
                        <a:lnTo>
                          <a:pt x="24" y="7"/>
                        </a:lnTo>
                        <a:lnTo>
                          <a:pt x="24" y="8"/>
                        </a:lnTo>
                        <a:lnTo>
                          <a:pt x="24" y="9"/>
                        </a:lnTo>
                        <a:lnTo>
                          <a:pt x="24" y="8"/>
                        </a:lnTo>
                        <a:lnTo>
                          <a:pt x="25" y="8"/>
                        </a:lnTo>
                        <a:lnTo>
                          <a:pt x="26" y="8"/>
                        </a:lnTo>
                        <a:lnTo>
                          <a:pt x="26" y="9"/>
                        </a:lnTo>
                        <a:lnTo>
                          <a:pt x="27" y="9"/>
                        </a:lnTo>
                        <a:lnTo>
                          <a:pt x="28" y="9"/>
                        </a:lnTo>
                        <a:lnTo>
                          <a:pt x="28" y="10"/>
                        </a:lnTo>
                        <a:lnTo>
                          <a:pt x="28" y="11"/>
                        </a:lnTo>
                        <a:lnTo>
                          <a:pt x="27" y="11"/>
                        </a:lnTo>
                        <a:lnTo>
                          <a:pt x="26" y="11"/>
                        </a:lnTo>
                        <a:lnTo>
                          <a:pt x="25" y="12"/>
                        </a:lnTo>
                        <a:lnTo>
                          <a:pt x="25" y="11"/>
                        </a:lnTo>
                        <a:lnTo>
                          <a:pt x="24" y="12"/>
                        </a:lnTo>
                        <a:lnTo>
                          <a:pt x="24" y="11"/>
                        </a:lnTo>
                        <a:lnTo>
                          <a:pt x="25" y="11"/>
                        </a:lnTo>
                        <a:lnTo>
                          <a:pt x="25" y="10"/>
                        </a:lnTo>
                        <a:lnTo>
                          <a:pt x="24" y="10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21" y="10"/>
                        </a:lnTo>
                        <a:lnTo>
                          <a:pt x="20" y="11"/>
                        </a:lnTo>
                        <a:lnTo>
                          <a:pt x="21" y="11"/>
                        </a:lnTo>
                        <a:lnTo>
                          <a:pt x="20" y="11"/>
                        </a:lnTo>
                        <a:lnTo>
                          <a:pt x="20" y="10"/>
                        </a:lnTo>
                        <a:lnTo>
                          <a:pt x="19" y="10"/>
                        </a:lnTo>
                        <a:lnTo>
                          <a:pt x="19" y="11"/>
                        </a:lnTo>
                        <a:lnTo>
                          <a:pt x="18" y="11"/>
                        </a:lnTo>
                        <a:lnTo>
                          <a:pt x="19" y="11"/>
                        </a:lnTo>
                        <a:lnTo>
                          <a:pt x="19" y="12"/>
                        </a:lnTo>
                        <a:lnTo>
                          <a:pt x="18" y="12"/>
                        </a:lnTo>
                        <a:lnTo>
                          <a:pt x="18" y="13"/>
                        </a:lnTo>
                        <a:lnTo>
                          <a:pt x="18" y="12"/>
                        </a:lnTo>
                        <a:lnTo>
                          <a:pt x="17" y="12"/>
                        </a:lnTo>
                        <a:lnTo>
                          <a:pt x="17" y="11"/>
                        </a:lnTo>
                        <a:lnTo>
                          <a:pt x="16" y="12"/>
                        </a:lnTo>
                        <a:lnTo>
                          <a:pt x="16" y="11"/>
                        </a:lnTo>
                        <a:lnTo>
                          <a:pt x="15" y="12"/>
                        </a:lnTo>
                        <a:lnTo>
                          <a:pt x="14" y="12"/>
                        </a:lnTo>
                        <a:lnTo>
                          <a:pt x="13" y="12"/>
                        </a:lnTo>
                        <a:lnTo>
                          <a:pt x="12" y="12"/>
                        </a:lnTo>
                        <a:lnTo>
                          <a:pt x="12" y="11"/>
                        </a:lnTo>
                        <a:lnTo>
                          <a:pt x="11" y="11"/>
                        </a:lnTo>
                        <a:lnTo>
                          <a:pt x="10" y="11"/>
                        </a:lnTo>
                        <a:lnTo>
                          <a:pt x="11" y="11"/>
                        </a:lnTo>
                        <a:lnTo>
                          <a:pt x="11" y="10"/>
                        </a:lnTo>
                        <a:lnTo>
                          <a:pt x="10" y="9"/>
                        </a:lnTo>
                        <a:lnTo>
                          <a:pt x="9" y="9"/>
                        </a:lnTo>
                        <a:lnTo>
                          <a:pt x="8" y="9"/>
                        </a:lnTo>
                        <a:lnTo>
                          <a:pt x="7" y="9"/>
                        </a:lnTo>
                        <a:lnTo>
                          <a:pt x="6" y="10"/>
                        </a:lnTo>
                        <a:lnTo>
                          <a:pt x="5" y="11"/>
                        </a:lnTo>
                        <a:lnTo>
                          <a:pt x="5" y="12"/>
                        </a:ln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4" y="14"/>
                        </a:lnTo>
                        <a:lnTo>
                          <a:pt x="4" y="13"/>
                        </a:lnTo>
                        <a:lnTo>
                          <a:pt x="3" y="14"/>
                        </a:lnTo>
                        <a:lnTo>
                          <a:pt x="3" y="13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3" y="12"/>
                        </a:lnTo>
                        <a:lnTo>
                          <a:pt x="3" y="11"/>
                        </a:lnTo>
                        <a:lnTo>
                          <a:pt x="4" y="10"/>
                        </a:lnTo>
                        <a:lnTo>
                          <a:pt x="4" y="9"/>
                        </a:lnTo>
                        <a:lnTo>
                          <a:pt x="3" y="9"/>
                        </a:lnTo>
                        <a:lnTo>
                          <a:pt x="2" y="10"/>
                        </a:lnTo>
                        <a:lnTo>
                          <a:pt x="2" y="9"/>
                        </a:lnTo>
                        <a:lnTo>
                          <a:pt x="2" y="8"/>
                        </a:lnTo>
                        <a:lnTo>
                          <a:pt x="2" y="9"/>
                        </a:lnTo>
                        <a:lnTo>
                          <a:pt x="1" y="9"/>
                        </a:lnTo>
                        <a:lnTo>
                          <a:pt x="1" y="8"/>
                        </a:lnTo>
                        <a:lnTo>
                          <a:pt x="0" y="8"/>
                        </a:lnTo>
                        <a:lnTo>
                          <a:pt x="1" y="8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3" y="7"/>
                        </a:lnTo>
                        <a:lnTo>
                          <a:pt x="4" y="7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6" y="6"/>
                        </a:lnTo>
                        <a:lnTo>
                          <a:pt x="6" y="5"/>
                        </a:lnTo>
                        <a:lnTo>
                          <a:pt x="6" y="4"/>
                        </a:lnTo>
                        <a:lnTo>
                          <a:pt x="7" y="4"/>
                        </a:lnTo>
                        <a:lnTo>
                          <a:pt x="7" y="5"/>
                        </a:lnTo>
                        <a:lnTo>
                          <a:pt x="7" y="4"/>
                        </a:lnTo>
                        <a:lnTo>
                          <a:pt x="8" y="3"/>
                        </a:lnTo>
                        <a:lnTo>
                          <a:pt x="9" y="3"/>
                        </a:lnTo>
                        <a:lnTo>
                          <a:pt x="9" y="2"/>
                        </a:lnTo>
                        <a:lnTo>
                          <a:pt x="9" y="3"/>
                        </a:lnTo>
                        <a:lnTo>
                          <a:pt x="9" y="4"/>
                        </a:lnTo>
                        <a:lnTo>
                          <a:pt x="9" y="5"/>
                        </a:lnTo>
                        <a:lnTo>
                          <a:pt x="10" y="5"/>
                        </a:lnTo>
                        <a:lnTo>
                          <a:pt x="10" y="4"/>
                        </a:lnTo>
                        <a:lnTo>
                          <a:pt x="11" y="4"/>
                        </a:lnTo>
                        <a:lnTo>
                          <a:pt x="11" y="3"/>
                        </a:lnTo>
                        <a:lnTo>
                          <a:pt x="12" y="3"/>
                        </a:lnTo>
                        <a:lnTo>
                          <a:pt x="13" y="3"/>
                        </a:lnTo>
                        <a:lnTo>
                          <a:pt x="13" y="2"/>
                        </a:lnTo>
                        <a:lnTo>
                          <a:pt x="14" y="2"/>
                        </a:lnTo>
                        <a:lnTo>
                          <a:pt x="1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3" name="Freeform 686"/>
                  <p:cNvSpPr>
                    <a:spLocks/>
                  </p:cNvSpPr>
                  <p:nvPr/>
                </p:nvSpPr>
                <p:spPr bwMode="auto">
                  <a:xfrm>
                    <a:off x="4019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4" name="Freeform 687"/>
                  <p:cNvSpPr>
                    <a:spLocks/>
                  </p:cNvSpPr>
                  <p:nvPr/>
                </p:nvSpPr>
                <p:spPr bwMode="auto">
                  <a:xfrm>
                    <a:off x="4031" y="31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5" name="Freeform 688"/>
                  <p:cNvSpPr>
                    <a:spLocks/>
                  </p:cNvSpPr>
                  <p:nvPr/>
                </p:nvSpPr>
                <p:spPr bwMode="auto">
                  <a:xfrm>
                    <a:off x="4010" y="314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6" name="Rectangle 689"/>
                  <p:cNvSpPr>
                    <a:spLocks noChangeArrowheads="1"/>
                  </p:cNvSpPr>
                  <p:nvPr/>
                </p:nvSpPr>
                <p:spPr bwMode="auto">
                  <a:xfrm>
                    <a:off x="4006" y="3150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37" name="Freeform 690"/>
                  <p:cNvSpPr>
                    <a:spLocks/>
                  </p:cNvSpPr>
                  <p:nvPr/>
                </p:nvSpPr>
                <p:spPr bwMode="auto">
                  <a:xfrm>
                    <a:off x="4025" y="315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1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1 h 2"/>
                      <a:gd name="T18" fmla="*/ 1 w 1"/>
                      <a:gd name="T19" fmla="*/ 0 h 2"/>
                      <a:gd name="T20" fmla="*/ 1 w 1"/>
                      <a:gd name="T21" fmla="*/ 1 h 2"/>
                      <a:gd name="T22" fmla="*/ 1 w 1"/>
                      <a:gd name="T23" fmla="*/ 1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0 w 1"/>
                      <a:gd name="T29" fmla="*/ 1 h 2"/>
                      <a:gd name="T30" fmla="*/ 0 w 1"/>
                      <a:gd name="T31" fmla="*/ 2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1"/>
                      <a:gd name="T49" fmla="*/ 0 h 2"/>
                      <a:gd name="T50" fmla="*/ 1 w 1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8" name="Freeform 691"/>
                  <p:cNvSpPr>
                    <a:spLocks/>
                  </p:cNvSpPr>
                  <p:nvPr/>
                </p:nvSpPr>
                <p:spPr bwMode="auto">
                  <a:xfrm>
                    <a:off x="4052" y="3124"/>
                    <a:ext cx="5" cy="3"/>
                  </a:xfrm>
                  <a:custGeom>
                    <a:avLst/>
                    <a:gdLst>
                      <a:gd name="T0" fmla="*/ 3 w 5"/>
                      <a:gd name="T1" fmla="*/ 3 h 3"/>
                      <a:gd name="T2" fmla="*/ 3 w 5"/>
                      <a:gd name="T3" fmla="*/ 3 h 3"/>
                      <a:gd name="T4" fmla="*/ 2 w 5"/>
                      <a:gd name="T5" fmla="*/ 3 h 3"/>
                      <a:gd name="T6" fmla="*/ 2 w 5"/>
                      <a:gd name="T7" fmla="*/ 3 h 3"/>
                      <a:gd name="T8" fmla="*/ 2 w 5"/>
                      <a:gd name="T9" fmla="*/ 3 h 3"/>
                      <a:gd name="T10" fmla="*/ 1 w 5"/>
                      <a:gd name="T11" fmla="*/ 3 h 3"/>
                      <a:gd name="T12" fmla="*/ 1 w 5"/>
                      <a:gd name="T13" fmla="*/ 3 h 3"/>
                      <a:gd name="T14" fmla="*/ 0 w 5"/>
                      <a:gd name="T15" fmla="*/ 3 h 3"/>
                      <a:gd name="T16" fmla="*/ 0 w 5"/>
                      <a:gd name="T17" fmla="*/ 3 h 3"/>
                      <a:gd name="T18" fmla="*/ 0 w 5"/>
                      <a:gd name="T19" fmla="*/ 3 h 3"/>
                      <a:gd name="T20" fmla="*/ 1 w 5"/>
                      <a:gd name="T21" fmla="*/ 3 h 3"/>
                      <a:gd name="T22" fmla="*/ 1 w 5"/>
                      <a:gd name="T23" fmla="*/ 2 h 3"/>
                      <a:gd name="T24" fmla="*/ 0 w 5"/>
                      <a:gd name="T25" fmla="*/ 2 h 3"/>
                      <a:gd name="T26" fmla="*/ 0 w 5"/>
                      <a:gd name="T27" fmla="*/ 2 h 3"/>
                      <a:gd name="T28" fmla="*/ 0 w 5"/>
                      <a:gd name="T29" fmla="*/ 1 h 3"/>
                      <a:gd name="T30" fmla="*/ 0 w 5"/>
                      <a:gd name="T31" fmla="*/ 1 h 3"/>
                      <a:gd name="T32" fmla="*/ 0 w 5"/>
                      <a:gd name="T33" fmla="*/ 1 h 3"/>
                      <a:gd name="T34" fmla="*/ 0 w 5"/>
                      <a:gd name="T35" fmla="*/ 1 h 3"/>
                      <a:gd name="T36" fmla="*/ 0 w 5"/>
                      <a:gd name="T37" fmla="*/ 1 h 3"/>
                      <a:gd name="T38" fmla="*/ 1 w 5"/>
                      <a:gd name="T39" fmla="*/ 1 h 3"/>
                      <a:gd name="T40" fmla="*/ 1 w 5"/>
                      <a:gd name="T41" fmla="*/ 1 h 3"/>
                      <a:gd name="T42" fmla="*/ 1 w 5"/>
                      <a:gd name="T43" fmla="*/ 1 h 3"/>
                      <a:gd name="T44" fmla="*/ 1 w 5"/>
                      <a:gd name="T45" fmla="*/ 1 h 3"/>
                      <a:gd name="T46" fmla="*/ 2 w 5"/>
                      <a:gd name="T47" fmla="*/ 1 h 3"/>
                      <a:gd name="T48" fmla="*/ 2 w 5"/>
                      <a:gd name="T49" fmla="*/ 1 h 3"/>
                      <a:gd name="T50" fmla="*/ 2 w 5"/>
                      <a:gd name="T51" fmla="*/ 1 h 3"/>
                      <a:gd name="T52" fmla="*/ 2 w 5"/>
                      <a:gd name="T53" fmla="*/ 0 h 3"/>
                      <a:gd name="T54" fmla="*/ 3 w 5"/>
                      <a:gd name="T55" fmla="*/ 1 h 3"/>
                      <a:gd name="T56" fmla="*/ 3 w 5"/>
                      <a:gd name="T57" fmla="*/ 1 h 3"/>
                      <a:gd name="T58" fmla="*/ 3 w 5"/>
                      <a:gd name="T59" fmla="*/ 0 h 3"/>
                      <a:gd name="T60" fmla="*/ 3 w 5"/>
                      <a:gd name="T61" fmla="*/ 0 h 3"/>
                      <a:gd name="T62" fmla="*/ 4 w 5"/>
                      <a:gd name="T63" fmla="*/ 0 h 3"/>
                      <a:gd name="T64" fmla="*/ 4 w 5"/>
                      <a:gd name="T65" fmla="*/ 0 h 3"/>
                      <a:gd name="T66" fmla="*/ 5 w 5"/>
                      <a:gd name="T67" fmla="*/ 0 h 3"/>
                      <a:gd name="T68" fmla="*/ 4 w 5"/>
                      <a:gd name="T69" fmla="*/ 1 h 3"/>
                      <a:gd name="T70" fmla="*/ 4 w 5"/>
                      <a:gd name="T71" fmla="*/ 1 h 3"/>
                      <a:gd name="T72" fmla="*/ 3 w 5"/>
                      <a:gd name="T73" fmla="*/ 2 h 3"/>
                      <a:gd name="T74" fmla="*/ 4 w 5"/>
                      <a:gd name="T75" fmla="*/ 2 h 3"/>
                      <a:gd name="T76" fmla="*/ 4 w 5"/>
                      <a:gd name="T77" fmla="*/ 2 h 3"/>
                      <a:gd name="T78" fmla="*/ 4 w 5"/>
                      <a:gd name="T79" fmla="*/ 2 h 3"/>
                      <a:gd name="T80" fmla="*/ 4 w 5"/>
                      <a:gd name="T81" fmla="*/ 2 h 3"/>
                      <a:gd name="T82" fmla="*/ 4 w 5"/>
                      <a:gd name="T83" fmla="*/ 3 h 3"/>
                      <a:gd name="T84" fmla="*/ 3 w 5"/>
                      <a:gd name="T85" fmla="*/ 3 h 3"/>
                      <a:gd name="T86" fmla="*/ 3 w 5"/>
                      <a:gd name="T87" fmla="*/ 3 h 3"/>
                      <a:gd name="T88" fmla="*/ 3 w 5"/>
                      <a:gd name="T89" fmla="*/ 3 h 3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5"/>
                      <a:gd name="T136" fmla="*/ 0 h 3"/>
                      <a:gd name="T137" fmla="*/ 5 w 5"/>
                      <a:gd name="T138" fmla="*/ 3 h 3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5" h="3">
                        <a:moveTo>
                          <a:pt x="3" y="3"/>
                        </a:move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9" name="Freeform 692"/>
                  <p:cNvSpPr>
                    <a:spLocks/>
                  </p:cNvSpPr>
                  <p:nvPr/>
                </p:nvSpPr>
                <p:spPr bwMode="auto">
                  <a:xfrm>
                    <a:off x="4051" y="31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0" name="Freeform 693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1" name="Freeform 694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2" name="Freeform 695"/>
                  <p:cNvSpPr>
                    <a:spLocks/>
                  </p:cNvSpPr>
                  <p:nvPr/>
                </p:nvSpPr>
                <p:spPr bwMode="auto">
                  <a:xfrm>
                    <a:off x="4043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3" name="Freeform 696"/>
                  <p:cNvSpPr>
                    <a:spLocks/>
                  </p:cNvSpPr>
                  <p:nvPr/>
                </p:nvSpPr>
                <p:spPr bwMode="auto">
                  <a:xfrm>
                    <a:off x="4048" y="312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4" name="Freeform 697"/>
                  <p:cNvSpPr>
                    <a:spLocks/>
                  </p:cNvSpPr>
                  <p:nvPr/>
                </p:nvSpPr>
                <p:spPr bwMode="auto">
                  <a:xfrm>
                    <a:off x="4051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5" name="Freeform 698"/>
                  <p:cNvSpPr>
                    <a:spLocks/>
                  </p:cNvSpPr>
                  <p:nvPr/>
                </p:nvSpPr>
                <p:spPr bwMode="auto">
                  <a:xfrm>
                    <a:off x="4050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6" name="Freeform 699"/>
                  <p:cNvSpPr>
                    <a:spLocks/>
                  </p:cNvSpPr>
                  <p:nvPr/>
                </p:nvSpPr>
                <p:spPr bwMode="auto">
                  <a:xfrm>
                    <a:off x="4039" y="312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7" name="Freeform 700"/>
                  <p:cNvSpPr>
                    <a:spLocks/>
                  </p:cNvSpPr>
                  <p:nvPr/>
                </p:nvSpPr>
                <p:spPr bwMode="auto">
                  <a:xfrm>
                    <a:off x="4049" y="313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  <a:gd name="T6" fmla="*/ 1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0 h 2"/>
                      <a:gd name="T22" fmla="*/ 1 w 2"/>
                      <a:gd name="T23" fmla="*/ 0 h 2"/>
                      <a:gd name="T24" fmla="*/ 1 w 2"/>
                      <a:gd name="T25" fmla="*/ 0 h 2"/>
                      <a:gd name="T26" fmla="*/ 2 w 2"/>
                      <a:gd name="T27" fmla="*/ 0 h 2"/>
                      <a:gd name="T28" fmla="*/ 2 w 2"/>
                      <a:gd name="T29" fmla="*/ 0 h 2"/>
                      <a:gd name="T30" fmla="*/ 1 w 2"/>
                      <a:gd name="T31" fmla="*/ 1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2"/>
                      <a:gd name="T50" fmla="*/ 2 w 2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2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8" name="Freeform 701"/>
                  <p:cNvSpPr>
                    <a:spLocks/>
                  </p:cNvSpPr>
                  <p:nvPr/>
                </p:nvSpPr>
                <p:spPr bwMode="auto">
                  <a:xfrm>
                    <a:off x="4051" y="313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9" name="Line 702"/>
                  <p:cNvSpPr>
                    <a:spLocks noChangeShapeType="1"/>
                  </p:cNvSpPr>
                  <p:nvPr/>
                </p:nvSpPr>
                <p:spPr bwMode="auto">
                  <a:xfrm>
                    <a:off x="4051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0" name="Freeform 703"/>
                  <p:cNvSpPr>
                    <a:spLocks/>
                  </p:cNvSpPr>
                  <p:nvPr/>
                </p:nvSpPr>
                <p:spPr bwMode="auto">
                  <a:xfrm>
                    <a:off x="4038" y="3130"/>
                    <a:ext cx="2" cy="2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1 h 2"/>
                      <a:gd name="T4" fmla="*/ 2 w 2"/>
                      <a:gd name="T5" fmla="*/ 1 h 2"/>
                      <a:gd name="T6" fmla="*/ 1 w 2"/>
                      <a:gd name="T7" fmla="*/ 2 h 2"/>
                      <a:gd name="T8" fmla="*/ 1 w 2"/>
                      <a:gd name="T9" fmla="*/ 2 h 2"/>
                      <a:gd name="T10" fmla="*/ 1 w 2"/>
                      <a:gd name="T11" fmla="*/ 1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0 w 2"/>
                      <a:gd name="T19" fmla="*/ 1 h 2"/>
                      <a:gd name="T20" fmla="*/ 0 w 2"/>
                      <a:gd name="T21" fmla="*/ 1 h 2"/>
                      <a:gd name="T22" fmla="*/ 1 w 2"/>
                      <a:gd name="T23" fmla="*/ 1 h 2"/>
                      <a:gd name="T24" fmla="*/ 2 w 2"/>
                      <a:gd name="T25" fmla="*/ 0 h 2"/>
                      <a:gd name="T26" fmla="*/ 2 w 2"/>
                      <a:gd name="T27" fmla="*/ 1 h 2"/>
                      <a:gd name="T28" fmla="*/ 2 w 2"/>
                      <a:gd name="T29" fmla="*/ 1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1" name="Freeform 704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2" name="Freeform 705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3" name="Freeform 706"/>
                  <p:cNvSpPr>
                    <a:spLocks/>
                  </p:cNvSpPr>
                  <p:nvPr/>
                </p:nvSpPr>
                <p:spPr bwMode="auto">
                  <a:xfrm>
                    <a:off x="4048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4" name="Rectangle 707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313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55" name="Freeform 708"/>
                  <p:cNvSpPr>
                    <a:spLocks/>
                  </p:cNvSpPr>
                  <p:nvPr/>
                </p:nvSpPr>
                <p:spPr bwMode="auto">
                  <a:xfrm>
                    <a:off x="4047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6" name="Freeform 709"/>
                  <p:cNvSpPr>
                    <a:spLocks/>
                  </p:cNvSpPr>
                  <p:nvPr/>
                </p:nvSpPr>
                <p:spPr bwMode="auto">
                  <a:xfrm>
                    <a:off x="4030" y="313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7" name="Rectangle 710"/>
                  <p:cNvSpPr>
                    <a:spLocks noChangeArrowheads="1"/>
                  </p:cNvSpPr>
                  <p:nvPr/>
                </p:nvSpPr>
                <p:spPr bwMode="auto">
                  <a:xfrm>
                    <a:off x="4029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58" name="Freeform 711"/>
                  <p:cNvSpPr>
                    <a:spLocks/>
                  </p:cNvSpPr>
                  <p:nvPr/>
                </p:nvSpPr>
                <p:spPr bwMode="auto">
                  <a:xfrm>
                    <a:off x="3992" y="313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9" name="Freeform 712"/>
                  <p:cNvSpPr>
                    <a:spLocks/>
                  </p:cNvSpPr>
                  <p:nvPr/>
                </p:nvSpPr>
                <p:spPr bwMode="auto">
                  <a:xfrm>
                    <a:off x="3990" y="3131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0" name="Rectangle 713"/>
                  <p:cNvSpPr>
                    <a:spLocks noChangeArrowheads="1"/>
                  </p:cNvSpPr>
                  <p:nvPr/>
                </p:nvSpPr>
                <p:spPr bwMode="auto">
                  <a:xfrm>
                    <a:off x="3988" y="3131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61" name="Freeform 714"/>
                  <p:cNvSpPr>
                    <a:spLocks/>
                  </p:cNvSpPr>
                  <p:nvPr/>
                </p:nvSpPr>
                <p:spPr bwMode="auto">
                  <a:xfrm>
                    <a:off x="3988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0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2" name="Freeform 715"/>
                  <p:cNvSpPr>
                    <a:spLocks/>
                  </p:cNvSpPr>
                  <p:nvPr/>
                </p:nvSpPr>
                <p:spPr bwMode="auto">
                  <a:xfrm>
                    <a:off x="3983" y="31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3" name="Freeform 716"/>
                  <p:cNvSpPr>
                    <a:spLocks/>
                  </p:cNvSpPr>
                  <p:nvPr/>
                </p:nvSpPr>
                <p:spPr bwMode="auto">
                  <a:xfrm>
                    <a:off x="3982" y="313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4" name="Line 717"/>
                  <p:cNvSpPr>
                    <a:spLocks noChangeShapeType="1"/>
                  </p:cNvSpPr>
                  <p:nvPr/>
                </p:nvSpPr>
                <p:spPr bwMode="auto">
                  <a:xfrm>
                    <a:off x="3978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5" name="Freeform 718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6" name="Freeform 719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7" name="Freeform 720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8" name="Freeform 721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9" name="Freeform 722"/>
                  <p:cNvSpPr>
                    <a:spLocks/>
                  </p:cNvSpPr>
                  <p:nvPr/>
                </p:nvSpPr>
                <p:spPr bwMode="auto">
                  <a:xfrm>
                    <a:off x="3980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0" name="Freeform 723"/>
                  <p:cNvSpPr>
                    <a:spLocks/>
                  </p:cNvSpPr>
                  <p:nvPr/>
                </p:nvSpPr>
                <p:spPr bwMode="auto">
                  <a:xfrm>
                    <a:off x="3984" y="313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1" name="Freeform 724"/>
                  <p:cNvSpPr>
                    <a:spLocks/>
                  </p:cNvSpPr>
                  <p:nvPr/>
                </p:nvSpPr>
                <p:spPr bwMode="auto">
                  <a:xfrm>
                    <a:off x="3976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2" name="Rectangle 725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35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3" name="Rectangle 726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4" name="Freeform 727"/>
                  <p:cNvSpPr>
                    <a:spLocks/>
                  </p:cNvSpPr>
                  <p:nvPr/>
                </p:nvSpPr>
                <p:spPr bwMode="auto">
                  <a:xfrm>
                    <a:off x="3976" y="313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5" name="Rectangle 728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6" name="Rectangle 729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7" name="Rectangle 730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8" name="Freeform 731"/>
                  <p:cNvSpPr>
                    <a:spLocks/>
                  </p:cNvSpPr>
                  <p:nvPr/>
                </p:nvSpPr>
                <p:spPr bwMode="auto">
                  <a:xfrm>
                    <a:off x="3976" y="313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9" name="Freeform 732"/>
                  <p:cNvSpPr>
                    <a:spLocks/>
                  </p:cNvSpPr>
                  <p:nvPr/>
                </p:nvSpPr>
                <p:spPr bwMode="auto">
                  <a:xfrm>
                    <a:off x="3974" y="314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0 h 1"/>
                      <a:gd name="T22" fmla="*/ 1 w 1"/>
                      <a:gd name="T23" fmla="*/ 0 h 1"/>
                      <a:gd name="T24" fmla="*/ 0 w 1"/>
                      <a:gd name="T25" fmla="*/ 1 h 1"/>
                      <a:gd name="T26" fmla="*/ 0 w 1"/>
                      <a:gd name="T27" fmla="*/ 1 h 1"/>
                      <a:gd name="T28" fmla="*/ 0 w 1"/>
                      <a:gd name="T29" fmla="*/ 1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0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4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81" name="Freeform 734"/>
                  <p:cNvSpPr>
                    <a:spLocks/>
                  </p:cNvSpPr>
                  <p:nvPr/>
                </p:nvSpPr>
                <p:spPr bwMode="auto">
                  <a:xfrm>
                    <a:off x="3975" y="314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2" name="Freeform 735"/>
                  <p:cNvSpPr>
                    <a:spLocks/>
                  </p:cNvSpPr>
                  <p:nvPr/>
                </p:nvSpPr>
                <p:spPr bwMode="auto">
                  <a:xfrm>
                    <a:off x="3977" y="314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0 h 1"/>
                      <a:gd name="T5" fmla="*/ 0 h 1"/>
                      <a:gd name="T6" fmla="*/ 1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3" name="Freeform 736"/>
                  <p:cNvSpPr>
                    <a:spLocks/>
                  </p:cNvSpPr>
                  <p:nvPr/>
                </p:nvSpPr>
                <p:spPr bwMode="auto">
                  <a:xfrm>
                    <a:off x="3985" y="314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4" name="Freeform 737"/>
                  <p:cNvSpPr>
                    <a:spLocks/>
                  </p:cNvSpPr>
                  <p:nvPr/>
                </p:nvSpPr>
                <p:spPr bwMode="auto">
                  <a:xfrm>
                    <a:off x="3984" y="314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1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5" name="Freeform 738"/>
                  <p:cNvSpPr>
                    <a:spLocks/>
                  </p:cNvSpPr>
                  <p:nvPr/>
                </p:nvSpPr>
                <p:spPr bwMode="auto">
                  <a:xfrm>
                    <a:off x="3980" y="3147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2 w 4"/>
                      <a:gd name="T9" fmla="*/ 1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3 w 4"/>
                      <a:gd name="T15" fmla="*/ 0 h 2"/>
                      <a:gd name="T16" fmla="*/ 4 w 4"/>
                      <a:gd name="T17" fmla="*/ 0 h 2"/>
                      <a:gd name="T18" fmla="*/ 4 w 4"/>
                      <a:gd name="T19" fmla="*/ 0 h 2"/>
                      <a:gd name="T20" fmla="*/ 4 w 4"/>
                      <a:gd name="T21" fmla="*/ 0 h 2"/>
                      <a:gd name="T22" fmla="*/ 4 w 4"/>
                      <a:gd name="T23" fmla="*/ 0 h 2"/>
                      <a:gd name="T24" fmla="*/ 4 w 4"/>
                      <a:gd name="T25" fmla="*/ 0 h 2"/>
                      <a:gd name="T26" fmla="*/ 4 w 4"/>
                      <a:gd name="T27" fmla="*/ 0 h 2"/>
                      <a:gd name="T28" fmla="*/ 4 w 4"/>
                      <a:gd name="T29" fmla="*/ 1 h 2"/>
                      <a:gd name="T30" fmla="*/ 4 w 4"/>
                      <a:gd name="T31" fmla="*/ 1 h 2"/>
                      <a:gd name="T32" fmla="*/ 3 w 4"/>
                      <a:gd name="T33" fmla="*/ 1 h 2"/>
                      <a:gd name="T34" fmla="*/ 3 w 4"/>
                      <a:gd name="T35" fmla="*/ 1 h 2"/>
                      <a:gd name="T36" fmla="*/ 3 w 4"/>
                      <a:gd name="T37" fmla="*/ 1 h 2"/>
                      <a:gd name="T38" fmla="*/ 3 w 4"/>
                      <a:gd name="T39" fmla="*/ 2 h 2"/>
                      <a:gd name="T40" fmla="*/ 2 w 4"/>
                      <a:gd name="T41" fmla="*/ 2 h 2"/>
                      <a:gd name="T42" fmla="*/ 2 w 4"/>
                      <a:gd name="T43" fmla="*/ 2 h 2"/>
                      <a:gd name="T44" fmla="*/ 2 w 4"/>
                      <a:gd name="T45" fmla="*/ 2 h 2"/>
                      <a:gd name="T46" fmla="*/ 1 w 4"/>
                      <a:gd name="T47" fmla="*/ 2 h 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4"/>
                      <a:gd name="T73" fmla="*/ 0 h 2"/>
                      <a:gd name="T74" fmla="*/ 4 w 4"/>
                      <a:gd name="T75" fmla="*/ 2 h 2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6" name="Freeform 739"/>
                  <p:cNvSpPr>
                    <a:spLocks/>
                  </p:cNvSpPr>
                  <p:nvPr/>
                </p:nvSpPr>
                <p:spPr bwMode="auto">
                  <a:xfrm>
                    <a:off x="3972" y="314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7" name="Freeform 740"/>
                  <p:cNvSpPr>
                    <a:spLocks/>
                  </p:cNvSpPr>
                  <p:nvPr/>
                </p:nvSpPr>
                <p:spPr bwMode="auto">
                  <a:xfrm>
                    <a:off x="3984" y="314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8" name="Rectangle 741"/>
                  <p:cNvSpPr>
                    <a:spLocks noChangeArrowheads="1"/>
                  </p:cNvSpPr>
                  <p:nvPr/>
                </p:nvSpPr>
                <p:spPr bwMode="auto">
                  <a:xfrm>
                    <a:off x="3973" y="314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89" name="Rectangle 742"/>
                  <p:cNvSpPr>
                    <a:spLocks noChangeArrowheads="1"/>
                  </p:cNvSpPr>
                  <p:nvPr/>
                </p:nvSpPr>
                <p:spPr bwMode="auto">
                  <a:xfrm>
                    <a:off x="3987" y="3149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90" name="Freeform 743"/>
                  <p:cNvSpPr>
                    <a:spLocks/>
                  </p:cNvSpPr>
                  <p:nvPr/>
                </p:nvSpPr>
                <p:spPr bwMode="auto">
                  <a:xfrm>
                    <a:off x="3978" y="314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w 1"/>
                      <a:gd name="T8" fmla="*/ 0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1" name="Freeform 744"/>
                  <p:cNvSpPr>
                    <a:spLocks/>
                  </p:cNvSpPr>
                  <p:nvPr/>
                </p:nvSpPr>
                <p:spPr bwMode="auto">
                  <a:xfrm>
                    <a:off x="3975" y="315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2" name="Freeform 745"/>
                  <p:cNvSpPr>
                    <a:spLocks/>
                  </p:cNvSpPr>
                  <p:nvPr/>
                </p:nvSpPr>
                <p:spPr bwMode="auto">
                  <a:xfrm>
                    <a:off x="3985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3" name="Freeform 746"/>
                  <p:cNvSpPr>
                    <a:spLocks/>
                  </p:cNvSpPr>
                  <p:nvPr/>
                </p:nvSpPr>
                <p:spPr bwMode="auto">
                  <a:xfrm>
                    <a:off x="3979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4" name="Freeform 747"/>
                  <p:cNvSpPr>
                    <a:spLocks/>
                  </p:cNvSpPr>
                  <p:nvPr/>
                </p:nvSpPr>
                <p:spPr bwMode="auto">
                  <a:xfrm>
                    <a:off x="3984" y="316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5" name="Freeform 748"/>
                  <p:cNvSpPr>
                    <a:spLocks/>
                  </p:cNvSpPr>
                  <p:nvPr/>
                </p:nvSpPr>
                <p:spPr bwMode="auto">
                  <a:xfrm>
                    <a:off x="3974" y="31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6" name="Freeform 749"/>
                  <p:cNvSpPr>
                    <a:spLocks/>
                  </p:cNvSpPr>
                  <p:nvPr/>
                </p:nvSpPr>
                <p:spPr bwMode="auto">
                  <a:xfrm>
                    <a:off x="4131" y="311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1 h 2"/>
                      <a:gd name="T4" fmla="*/ 1 w 1"/>
                      <a:gd name="T5" fmla="*/ 1 h 2"/>
                      <a:gd name="T6" fmla="*/ 1 w 1"/>
                      <a:gd name="T7" fmla="*/ 1 h 2"/>
                      <a:gd name="T8" fmla="*/ 1 w 1"/>
                      <a:gd name="T9" fmla="*/ 2 h 2"/>
                      <a:gd name="T10" fmla="*/ 1 w 1"/>
                      <a:gd name="T11" fmla="*/ 2 h 2"/>
                      <a:gd name="T12" fmla="*/ 1 w 1"/>
                      <a:gd name="T13" fmla="*/ 2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1 w 1"/>
                      <a:gd name="T21" fmla="*/ 2 h 2"/>
                      <a:gd name="T22" fmla="*/ 1 w 1"/>
                      <a:gd name="T23" fmla="*/ 2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1 w 1"/>
                      <a:gd name="T29" fmla="*/ 1 h 2"/>
                      <a:gd name="T30" fmla="*/ 1 w 1"/>
                      <a:gd name="T31" fmla="*/ 0 h 2"/>
                      <a:gd name="T32" fmla="*/ 1 w 1"/>
                      <a:gd name="T33" fmla="*/ 0 h 2"/>
                      <a:gd name="T34" fmla="*/ 1 w 1"/>
                      <a:gd name="T35" fmla="*/ 0 h 2"/>
                      <a:gd name="T36" fmla="*/ 1 w 1"/>
                      <a:gd name="T37" fmla="*/ 0 h 2"/>
                      <a:gd name="T38" fmla="*/ 1 w 1"/>
                      <a:gd name="T39" fmla="*/ 0 h 2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1"/>
                      <a:gd name="T61" fmla="*/ 0 h 2"/>
                      <a:gd name="T62" fmla="*/ 1 w 1"/>
                      <a:gd name="T63" fmla="*/ 2 h 2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1" h="2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7" name="Freeform 750"/>
                  <p:cNvSpPr>
                    <a:spLocks/>
                  </p:cNvSpPr>
                  <p:nvPr/>
                </p:nvSpPr>
                <p:spPr bwMode="auto">
                  <a:xfrm>
                    <a:off x="4132" y="31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8" name="Freeform 751"/>
                  <p:cNvSpPr>
                    <a:spLocks/>
                  </p:cNvSpPr>
                  <p:nvPr/>
                </p:nvSpPr>
                <p:spPr bwMode="auto">
                  <a:xfrm>
                    <a:off x="4130" y="31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1 h 1"/>
                      <a:gd name="T20" fmla="*/ 1 w 1"/>
                      <a:gd name="T21" fmla="*/ 1 h 1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"/>
                      <a:gd name="T34" fmla="*/ 0 h 1"/>
                      <a:gd name="T35" fmla="*/ 1 w 1"/>
                      <a:gd name="T36" fmla="*/ 1 h 1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9" name="Freeform 752"/>
                  <p:cNvSpPr>
                    <a:spLocks/>
                  </p:cNvSpPr>
                  <p:nvPr/>
                </p:nvSpPr>
                <p:spPr bwMode="auto">
                  <a:xfrm>
                    <a:off x="4131" y="312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0" name="Rectangle 753"/>
                  <p:cNvSpPr>
                    <a:spLocks noChangeArrowheads="1"/>
                  </p:cNvSpPr>
                  <p:nvPr/>
                </p:nvSpPr>
                <p:spPr bwMode="auto">
                  <a:xfrm>
                    <a:off x="4131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01" name="Freeform 754"/>
                  <p:cNvSpPr>
                    <a:spLocks/>
                  </p:cNvSpPr>
                  <p:nvPr/>
                </p:nvSpPr>
                <p:spPr bwMode="auto">
                  <a:xfrm>
                    <a:off x="4131" y="312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2" name="Freeform 755"/>
                  <p:cNvSpPr>
                    <a:spLocks/>
                  </p:cNvSpPr>
                  <p:nvPr/>
                </p:nvSpPr>
                <p:spPr bwMode="auto">
                  <a:xfrm>
                    <a:off x="4148" y="314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3" name="Freeform 756"/>
                  <p:cNvSpPr>
                    <a:spLocks/>
                  </p:cNvSpPr>
                  <p:nvPr/>
                </p:nvSpPr>
                <p:spPr bwMode="auto">
                  <a:xfrm>
                    <a:off x="4147" y="314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4" name="Rectangle 757"/>
                  <p:cNvSpPr>
                    <a:spLocks noChangeArrowheads="1"/>
                  </p:cNvSpPr>
                  <p:nvPr/>
                </p:nvSpPr>
                <p:spPr bwMode="auto">
                  <a:xfrm>
                    <a:off x="4146" y="314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05" name="Freeform 758"/>
                  <p:cNvSpPr>
                    <a:spLocks/>
                  </p:cNvSpPr>
                  <p:nvPr/>
                </p:nvSpPr>
                <p:spPr bwMode="auto">
                  <a:xfrm>
                    <a:off x="4129" y="31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6" name="Freeform 759"/>
                  <p:cNvSpPr>
                    <a:spLocks/>
                  </p:cNvSpPr>
                  <p:nvPr/>
                </p:nvSpPr>
                <p:spPr bwMode="auto">
                  <a:xfrm>
                    <a:off x="4128" y="3125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7" name="Freeform 760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8" name="Freeform 761"/>
                  <p:cNvSpPr>
                    <a:spLocks/>
                  </p:cNvSpPr>
                  <p:nvPr/>
                </p:nvSpPr>
                <p:spPr bwMode="auto">
                  <a:xfrm>
                    <a:off x="4128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9" name="Rectangle 762"/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31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10" name="Freeform 763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"/>
                      <a:gd name="T22" fmla="*/ 0 h 1"/>
                      <a:gd name="T23" fmla="*/ 1 w 1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1" name="Freeform 764"/>
                  <p:cNvSpPr>
                    <a:spLocks/>
                  </p:cNvSpPr>
                  <p:nvPr/>
                </p:nvSpPr>
                <p:spPr bwMode="auto">
                  <a:xfrm>
                    <a:off x="4135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2" name="Freeform 765"/>
                  <p:cNvSpPr>
                    <a:spLocks/>
                  </p:cNvSpPr>
                  <p:nvPr/>
                </p:nvSpPr>
                <p:spPr bwMode="auto">
                  <a:xfrm>
                    <a:off x="4133" y="313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3" name="Freeform 766"/>
                  <p:cNvSpPr>
                    <a:spLocks/>
                  </p:cNvSpPr>
                  <p:nvPr/>
                </p:nvSpPr>
                <p:spPr bwMode="auto">
                  <a:xfrm>
                    <a:off x="4131" y="313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0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4" name="Freeform 767"/>
                  <p:cNvSpPr>
                    <a:spLocks/>
                  </p:cNvSpPr>
                  <p:nvPr/>
                </p:nvSpPr>
                <p:spPr bwMode="auto">
                  <a:xfrm>
                    <a:off x="4057" y="312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5" name="Freeform 768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6" name="Freeform 769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2"/>
                  </a:xfrm>
                  <a:custGeom>
                    <a:avLst/>
                    <a:gdLst>
                      <a:gd name="T0" fmla="*/ 1 h 2"/>
                      <a:gd name="T1" fmla="*/ 2 h 2"/>
                      <a:gd name="T2" fmla="*/ 1 h 2"/>
                      <a:gd name="T3" fmla="*/ 1 h 2"/>
                      <a:gd name="T4" fmla="*/ 1 h 2"/>
                      <a:gd name="T5" fmla="*/ 1 h 2"/>
                      <a:gd name="T6" fmla="*/ 1 h 2"/>
                      <a:gd name="T7" fmla="*/ 1 h 2"/>
                      <a:gd name="T8" fmla="*/ 0 h 2"/>
                      <a:gd name="T9" fmla="*/ 0 h 2"/>
                      <a:gd name="T10" fmla="*/ 1 h 2"/>
                      <a:gd name="T11" fmla="*/ 1 h 2"/>
                      <a:gd name="T12" fmla="*/ 1 h 2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h 2"/>
                      <a:gd name="T27" fmla="*/ 2 h 2"/>
                    </a:gdLst>
                    <a:ahLst/>
                    <a:cxnLst>
                      <a:cxn ang="T13">
                        <a:pos x="0" y="T0"/>
                      </a:cxn>
                      <a:cxn ang="T14">
                        <a:pos x="0" y="T1"/>
                      </a:cxn>
                      <a:cxn ang="T15">
                        <a:pos x="0" y="T2"/>
                      </a:cxn>
                      <a:cxn ang="T16">
                        <a:pos x="0" y="T3"/>
                      </a:cxn>
                      <a:cxn ang="T17">
                        <a:pos x="0" y="T4"/>
                      </a:cxn>
                      <a:cxn ang="T18">
                        <a:pos x="0" y="T5"/>
                      </a:cxn>
                      <a:cxn ang="T19">
                        <a:pos x="0" y="T6"/>
                      </a:cxn>
                      <a:cxn ang="T20">
                        <a:pos x="0" y="T7"/>
                      </a:cxn>
                      <a:cxn ang="T21">
                        <a:pos x="0" y="T8"/>
                      </a:cxn>
                      <a:cxn ang="T22">
                        <a:pos x="0" y="T9"/>
                      </a:cxn>
                      <a:cxn ang="T23">
                        <a:pos x="0" y="T10"/>
                      </a:cxn>
                      <a:cxn ang="T24">
                        <a:pos x="0" y="T11"/>
                      </a:cxn>
                      <a:cxn ang="T25">
                        <a:pos x="0" y="T12"/>
                      </a:cxn>
                    </a:cxnLst>
                    <a:rect l="0" t="T26" r="0" b="T27"/>
                    <a:pathLst>
                      <a:path h="2">
                        <a:moveTo>
                          <a:pt x="0" y="1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7" name="Freeform 770"/>
                  <p:cNvSpPr>
                    <a:spLocks/>
                  </p:cNvSpPr>
                  <p:nvPr/>
                </p:nvSpPr>
                <p:spPr bwMode="auto">
                  <a:xfrm>
                    <a:off x="4237" y="314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8" name="Freeform 771"/>
                  <p:cNvSpPr>
                    <a:spLocks/>
                  </p:cNvSpPr>
                  <p:nvPr/>
                </p:nvSpPr>
                <p:spPr bwMode="auto">
                  <a:xfrm>
                    <a:off x="4235" y="3149"/>
                    <a:ext cx="3" cy="3"/>
                  </a:xfrm>
                  <a:custGeom>
                    <a:avLst/>
                    <a:gdLst>
                      <a:gd name="T0" fmla="*/ 1 w 3"/>
                      <a:gd name="T1" fmla="*/ 2 h 3"/>
                      <a:gd name="T2" fmla="*/ 1 w 3"/>
                      <a:gd name="T3" fmla="*/ 1 h 3"/>
                      <a:gd name="T4" fmla="*/ 2 w 3"/>
                      <a:gd name="T5" fmla="*/ 1 h 3"/>
                      <a:gd name="T6" fmla="*/ 3 w 3"/>
                      <a:gd name="T7" fmla="*/ 1 h 3"/>
                      <a:gd name="T8" fmla="*/ 3 w 3"/>
                      <a:gd name="T9" fmla="*/ 0 h 3"/>
                      <a:gd name="T10" fmla="*/ 3 w 3"/>
                      <a:gd name="T11" fmla="*/ 0 h 3"/>
                      <a:gd name="T12" fmla="*/ 3 w 3"/>
                      <a:gd name="T13" fmla="*/ 1 h 3"/>
                      <a:gd name="T14" fmla="*/ 3 w 3"/>
                      <a:gd name="T15" fmla="*/ 1 h 3"/>
                      <a:gd name="T16" fmla="*/ 3 w 3"/>
                      <a:gd name="T17" fmla="*/ 2 h 3"/>
                      <a:gd name="T18" fmla="*/ 3 w 3"/>
                      <a:gd name="T19" fmla="*/ 2 h 3"/>
                      <a:gd name="T20" fmla="*/ 3 w 3"/>
                      <a:gd name="T21" fmla="*/ 2 h 3"/>
                      <a:gd name="T22" fmla="*/ 3 w 3"/>
                      <a:gd name="T23" fmla="*/ 2 h 3"/>
                      <a:gd name="T24" fmla="*/ 2 w 3"/>
                      <a:gd name="T25" fmla="*/ 3 h 3"/>
                      <a:gd name="T26" fmla="*/ 2 w 3"/>
                      <a:gd name="T27" fmla="*/ 3 h 3"/>
                      <a:gd name="T28" fmla="*/ 2 w 3"/>
                      <a:gd name="T29" fmla="*/ 3 h 3"/>
                      <a:gd name="T30" fmla="*/ 1 w 3"/>
                      <a:gd name="T31" fmla="*/ 3 h 3"/>
                      <a:gd name="T32" fmla="*/ 1 w 3"/>
                      <a:gd name="T33" fmla="*/ 3 h 3"/>
                      <a:gd name="T34" fmla="*/ 1 w 3"/>
                      <a:gd name="T35" fmla="*/ 3 h 3"/>
                      <a:gd name="T36" fmla="*/ 0 w 3"/>
                      <a:gd name="T37" fmla="*/ 3 h 3"/>
                      <a:gd name="T38" fmla="*/ 0 w 3"/>
                      <a:gd name="T39" fmla="*/ 3 h 3"/>
                      <a:gd name="T40" fmla="*/ 0 w 3"/>
                      <a:gd name="T41" fmla="*/ 2 h 3"/>
                      <a:gd name="T42" fmla="*/ 0 w 3"/>
                      <a:gd name="T43" fmla="*/ 3 h 3"/>
                      <a:gd name="T44" fmla="*/ 1 w 3"/>
                      <a:gd name="T45" fmla="*/ 3 h 3"/>
                      <a:gd name="T46" fmla="*/ 1 w 3"/>
                      <a:gd name="T47" fmla="*/ 2 h 3"/>
                      <a:gd name="T48" fmla="*/ 1 w 3"/>
                      <a:gd name="T49" fmla="*/ 2 h 3"/>
                      <a:gd name="T50" fmla="*/ 1 w 3"/>
                      <a:gd name="T51" fmla="*/ 2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9" name="Freeform 772"/>
                  <p:cNvSpPr>
                    <a:spLocks/>
                  </p:cNvSpPr>
                  <p:nvPr/>
                </p:nvSpPr>
                <p:spPr bwMode="auto">
                  <a:xfrm>
                    <a:off x="4084" y="314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1 h 1"/>
                      <a:gd name="T5" fmla="*/ 1 h 1"/>
                      <a:gd name="T6" fmla="*/ 1 h 1"/>
                      <a:gd name="T7" fmla="*/ 0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0" name="Freeform 773"/>
                  <p:cNvSpPr>
                    <a:spLocks/>
                  </p:cNvSpPr>
                  <p:nvPr/>
                </p:nvSpPr>
                <p:spPr bwMode="auto">
                  <a:xfrm>
                    <a:off x="4003" y="312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1" name="Rectangle 774"/>
                  <p:cNvSpPr>
                    <a:spLocks noChangeArrowheads="1"/>
                  </p:cNvSpPr>
                  <p:nvPr/>
                </p:nvSpPr>
                <p:spPr bwMode="auto">
                  <a:xfrm>
                    <a:off x="4014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22" name="Freeform 775"/>
                  <p:cNvSpPr>
                    <a:spLocks/>
                  </p:cNvSpPr>
                  <p:nvPr/>
                </p:nvSpPr>
                <p:spPr bwMode="auto">
                  <a:xfrm>
                    <a:off x="4013" y="312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3" name="Freeform 776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4" name="Freeform 777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5" name="Freeform 778"/>
                  <p:cNvSpPr>
                    <a:spLocks noEditPoints="1"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7 h 359"/>
                      <a:gd name="T4" fmla="*/ 218 w 247"/>
                      <a:gd name="T5" fmla="*/ 192 h 359"/>
                      <a:gd name="T6" fmla="*/ 187 w 247"/>
                      <a:gd name="T7" fmla="*/ 217 h 359"/>
                      <a:gd name="T8" fmla="*/ 177 w 247"/>
                      <a:gd name="T9" fmla="*/ 223 h 359"/>
                      <a:gd name="T10" fmla="*/ 176 w 247"/>
                      <a:gd name="T11" fmla="*/ 233 h 359"/>
                      <a:gd name="T12" fmla="*/ 170 w 247"/>
                      <a:gd name="T13" fmla="*/ 253 h 359"/>
                      <a:gd name="T14" fmla="*/ 162 w 247"/>
                      <a:gd name="T15" fmla="*/ 261 h 359"/>
                      <a:gd name="T16" fmla="*/ 159 w 247"/>
                      <a:gd name="T17" fmla="*/ 255 h 359"/>
                      <a:gd name="T18" fmla="*/ 158 w 247"/>
                      <a:gd name="T19" fmla="*/ 254 h 359"/>
                      <a:gd name="T20" fmla="*/ 153 w 247"/>
                      <a:gd name="T21" fmla="*/ 260 h 359"/>
                      <a:gd name="T22" fmla="*/ 162 w 247"/>
                      <a:gd name="T23" fmla="*/ 263 h 359"/>
                      <a:gd name="T24" fmla="*/ 146 w 247"/>
                      <a:gd name="T25" fmla="*/ 291 h 359"/>
                      <a:gd name="T26" fmla="*/ 140 w 247"/>
                      <a:gd name="T27" fmla="*/ 293 h 359"/>
                      <a:gd name="T28" fmla="*/ 135 w 247"/>
                      <a:gd name="T29" fmla="*/ 296 h 359"/>
                      <a:gd name="T30" fmla="*/ 136 w 247"/>
                      <a:gd name="T31" fmla="*/ 297 h 359"/>
                      <a:gd name="T32" fmla="*/ 131 w 247"/>
                      <a:gd name="T33" fmla="*/ 303 h 359"/>
                      <a:gd name="T34" fmla="*/ 121 w 247"/>
                      <a:gd name="T35" fmla="*/ 307 h 359"/>
                      <a:gd name="T36" fmla="*/ 113 w 247"/>
                      <a:gd name="T37" fmla="*/ 313 h 359"/>
                      <a:gd name="T38" fmla="*/ 103 w 247"/>
                      <a:gd name="T39" fmla="*/ 322 h 359"/>
                      <a:gd name="T40" fmla="*/ 82 w 247"/>
                      <a:gd name="T41" fmla="*/ 357 h 359"/>
                      <a:gd name="T42" fmla="*/ 73 w 247"/>
                      <a:gd name="T43" fmla="*/ 350 h 359"/>
                      <a:gd name="T44" fmla="*/ 63 w 247"/>
                      <a:gd name="T45" fmla="*/ 350 h 359"/>
                      <a:gd name="T46" fmla="*/ 55 w 247"/>
                      <a:gd name="T47" fmla="*/ 348 h 359"/>
                      <a:gd name="T48" fmla="*/ 45 w 247"/>
                      <a:gd name="T49" fmla="*/ 343 h 359"/>
                      <a:gd name="T50" fmla="*/ 32 w 247"/>
                      <a:gd name="T51" fmla="*/ 340 h 359"/>
                      <a:gd name="T52" fmla="*/ 18 w 247"/>
                      <a:gd name="T53" fmla="*/ 333 h 359"/>
                      <a:gd name="T54" fmla="*/ 10 w 247"/>
                      <a:gd name="T55" fmla="*/ 329 h 359"/>
                      <a:gd name="T56" fmla="*/ 14 w 247"/>
                      <a:gd name="T57" fmla="*/ 317 h 359"/>
                      <a:gd name="T58" fmla="*/ 12 w 247"/>
                      <a:gd name="T59" fmla="*/ 303 h 359"/>
                      <a:gd name="T60" fmla="*/ 6 w 247"/>
                      <a:gd name="T61" fmla="*/ 296 h 359"/>
                      <a:gd name="T62" fmla="*/ 2 w 247"/>
                      <a:gd name="T63" fmla="*/ 288 h 359"/>
                      <a:gd name="T64" fmla="*/ 8 w 247"/>
                      <a:gd name="T65" fmla="*/ 279 h 359"/>
                      <a:gd name="T66" fmla="*/ 10 w 247"/>
                      <a:gd name="T67" fmla="*/ 267 h 359"/>
                      <a:gd name="T68" fmla="*/ 8 w 247"/>
                      <a:gd name="T69" fmla="*/ 252 h 359"/>
                      <a:gd name="T70" fmla="*/ 13 w 247"/>
                      <a:gd name="T71" fmla="*/ 243 h 359"/>
                      <a:gd name="T72" fmla="*/ 52 w 247"/>
                      <a:gd name="T73" fmla="*/ 236 h 359"/>
                      <a:gd name="T74" fmla="*/ 62 w 247"/>
                      <a:gd name="T75" fmla="*/ 224 h 359"/>
                      <a:gd name="T76" fmla="*/ 72 w 247"/>
                      <a:gd name="T77" fmla="*/ 210 h 359"/>
                      <a:gd name="T78" fmla="*/ 81 w 247"/>
                      <a:gd name="T79" fmla="*/ 193 h 359"/>
                      <a:gd name="T80" fmla="*/ 92 w 247"/>
                      <a:gd name="T81" fmla="*/ 175 h 359"/>
                      <a:gd name="T82" fmla="*/ 107 w 247"/>
                      <a:gd name="T83" fmla="*/ 163 h 359"/>
                      <a:gd name="T84" fmla="*/ 112 w 247"/>
                      <a:gd name="T85" fmla="*/ 147 h 359"/>
                      <a:gd name="T86" fmla="*/ 112 w 247"/>
                      <a:gd name="T87" fmla="*/ 137 h 359"/>
                      <a:gd name="T88" fmla="*/ 108 w 247"/>
                      <a:gd name="T89" fmla="*/ 125 h 359"/>
                      <a:gd name="T90" fmla="*/ 100 w 247"/>
                      <a:gd name="T91" fmla="*/ 116 h 359"/>
                      <a:gd name="T92" fmla="*/ 98 w 247"/>
                      <a:gd name="T93" fmla="*/ 105 h 359"/>
                      <a:gd name="T94" fmla="*/ 87 w 247"/>
                      <a:gd name="T95" fmla="*/ 97 h 359"/>
                      <a:gd name="T96" fmla="*/ 99 w 247"/>
                      <a:gd name="T97" fmla="*/ 95 h 359"/>
                      <a:gd name="T98" fmla="*/ 113 w 247"/>
                      <a:gd name="T99" fmla="*/ 79 h 359"/>
                      <a:gd name="T100" fmla="*/ 96 w 247"/>
                      <a:gd name="T101" fmla="*/ 51 h 359"/>
                      <a:gd name="T102" fmla="*/ 101 w 247"/>
                      <a:gd name="T103" fmla="*/ 37 h 359"/>
                      <a:gd name="T104" fmla="*/ 112 w 247"/>
                      <a:gd name="T105" fmla="*/ 24 h 359"/>
                      <a:gd name="T106" fmla="*/ 122 w 247"/>
                      <a:gd name="T107" fmla="*/ 21 h 359"/>
                      <a:gd name="T108" fmla="*/ 140 w 247"/>
                      <a:gd name="T109" fmla="*/ 25 h 359"/>
                      <a:gd name="T110" fmla="*/ 141 w 247"/>
                      <a:gd name="T111" fmla="*/ 7 h 359"/>
                      <a:gd name="T112" fmla="*/ 156 w 247"/>
                      <a:gd name="T113" fmla="*/ 10 h 359"/>
                      <a:gd name="T114" fmla="*/ 172 w 247"/>
                      <a:gd name="T115" fmla="*/ 4 h 359"/>
                      <a:gd name="T116" fmla="*/ 195 w 247"/>
                      <a:gd name="T117" fmla="*/ 13 h 359"/>
                      <a:gd name="T118" fmla="*/ 163 w 247"/>
                      <a:gd name="T119" fmla="*/ 262 h 359"/>
                      <a:gd name="T120" fmla="*/ 147 w 247"/>
                      <a:gd name="T121" fmla="*/ 290 h 359"/>
                      <a:gd name="T122" fmla="*/ 136 w 247"/>
                      <a:gd name="T123" fmla="*/ 296 h 359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247"/>
                      <a:gd name="T187" fmla="*/ 0 h 359"/>
                      <a:gd name="T188" fmla="*/ 247 w 247"/>
                      <a:gd name="T189" fmla="*/ 359 h 359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  <a:close/>
                        <a:moveTo>
                          <a:pt x="108" y="321"/>
                        </a:moveTo>
                        <a:lnTo>
                          <a:pt x="108" y="321"/>
                        </a:lnTo>
                        <a:close/>
                        <a:moveTo>
                          <a:pt x="162" y="259"/>
                        </a:moveTo>
                        <a:lnTo>
                          <a:pt x="162" y="259"/>
                        </a:lnTo>
                        <a:close/>
                        <a:moveTo>
                          <a:pt x="162" y="260"/>
                        </a:moveTo>
                        <a:lnTo>
                          <a:pt x="162" y="260"/>
                        </a:lnTo>
                        <a:lnTo>
                          <a:pt x="163" y="260"/>
                        </a:lnTo>
                        <a:lnTo>
                          <a:pt x="162" y="260"/>
                        </a:lnTo>
                        <a:close/>
                        <a:moveTo>
                          <a:pt x="163" y="261"/>
                        </a:move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63" y="261"/>
                        </a:moveTo>
                        <a:lnTo>
                          <a:pt x="163" y="261"/>
                        </a:ln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59" y="261"/>
                        </a:moveTo>
                        <a:lnTo>
                          <a:pt x="159" y="261"/>
                        </a:lnTo>
                        <a:close/>
                        <a:moveTo>
                          <a:pt x="159" y="262"/>
                        </a:moveTo>
                        <a:lnTo>
                          <a:pt x="159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58" y="262"/>
                        </a:moveTo>
                        <a:lnTo>
                          <a:pt x="158" y="262"/>
                        </a:lnTo>
                        <a:lnTo>
                          <a:pt x="158" y="261"/>
                        </a:lnTo>
                        <a:lnTo>
                          <a:pt x="158" y="262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1" y="266"/>
                        </a:moveTo>
                        <a:lnTo>
                          <a:pt x="161" y="265"/>
                        </a:lnTo>
                        <a:lnTo>
                          <a:pt x="161" y="266"/>
                        </a:lnTo>
                        <a:close/>
                        <a:moveTo>
                          <a:pt x="161" y="266"/>
                        </a:moveTo>
                        <a:lnTo>
                          <a:pt x="161" y="266"/>
                        </a:lnTo>
                        <a:close/>
                        <a:moveTo>
                          <a:pt x="162" y="267"/>
                        </a:moveTo>
                        <a:lnTo>
                          <a:pt x="161" y="267"/>
                        </a:lnTo>
                        <a:lnTo>
                          <a:pt x="162" y="267"/>
                        </a:lnTo>
                        <a:close/>
                        <a:moveTo>
                          <a:pt x="160" y="268"/>
                        </a:moveTo>
                        <a:lnTo>
                          <a:pt x="159" y="268"/>
                        </a:lnTo>
                        <a:lnTo>
                          <a:pt x="160" y="268"/>
                        </a:lnTo>
                        <a:close/>
                        <a:moveTo>
                          <a:pt x="158" y="272"/>
                        </a:moveTo>
                        <a:lnTo>
                          <a:pt x="158" y="272"/>
                        </a:lnTo>
                        <a:close/>
                        <a:moveTo>
                          <a:pt x="152" y="283"/>
                        </a:moveTo>
                        <a:lnTo>
                          <a:pt x="152" y="283"/>
                        </a:lnTo>
                        <a:close/>
                        <a:moveTo>
                          <a:pt x="148" y="290"/>
                        </a:moveTo>
                        <a:lnTo>
                          <a:pt x="147" y="290"/>
                        </a:lnTo>
                        <a:lnTo>
                          <a:pt x="148" y="290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2" y="294"/>
                        </a:moveTo>
                        <a:lnTo>
                          <a:pt x="142" y="294"/>
                        </a:lnTo>
                        <a:close/>
                        <a:moveTo>
                          <a:pt x="142" y="294"/>
                        </a:moveTo>
                        <a:lnTo>
                          <a:pt x="143" y="294"/>
                        </a:lnTo>
                        <a:lnTo>
                          <a:pt x="142" y="294"/>
                        </a:lnTo>
                        <a:close/>
                        <a:moveTo>
                          <a:pt x="139" y="296"/>
                        </a:moveTo>
                        <a:lnTo>
                          <a:pt x="139" y="296"/>
                        </a:lnTo>
                        <a:close/>
                        <a:moveTo>
                          <a:pt x="136" y="296"/>
                        </a:moveTo>
                        <a:lnTo>
                          <a:pt x="136" y="296"/>
                        </a:lnTo>
                        <a:close/>
                        <a:moveTo>
                          <a:pt x="120" y="308"/>
                        </a:moveTo>
                        <a:lnTo>
                          <a:pt x="120" y="307"/>
                        </a:lnTo>
                        <a:lnTo>
                          <a:pt x="121" y="307"/>
                        </a:lnTo>
                        <a:lnTo>
                          <a:pt x="120" y="308"/>
                        </a:lnTo>
                        <a:close/>
                        <a:moveTo>
                          <a:pt x="125" y="310"/>
                        </a:moveTo>
                        <a:lnTo>
                          <a:pt x="125" y="310"/>
                        </a:lnTo>
                        <a:close/>
                        <a:moveTo>
                          <a:pt x="113" y="312"/>
                        </a:move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close/>
                        <a:moveTo>
                          <a:pt x="112" y="313"/>
                        </a:moveTo>
                        <a:lnTo>
                          <a:pt x="112" y="313"/>
                        </a:lnTo>
                        <a:close/>
                        <a:moveTo>
                          <a:pt x="112" y="314"/>
                        </a:moveTo>
                        <a:lnTo>
                          <a:pt x="112" y="3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6" name="Freeform 779"/>
                  <p:cNvSpPr>
                    <a:spLocks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3 h 359"/>
                      <a:gd name="T4" fmla="*/ 217 w 247"/>
                      <a:gd name="T5" fmla="*/ 196 h 359"/>
                      <a:gd name="T6" fmla="*/ 190 w 247"/>
                      <a:gd name="T7" fmla="*/ 211 h 359"/>
                      <a:gd name="T8" fmla="*/ 180 w 247"/>
                      <a:gd name="T9" fmla="*/ 223 h 359"/>
                      <a:gd name="T10" fmla="*/ 179 w 247"/>
                      <a:gd name="T11" fmla="*/ 230 h 359"/>
                      <a:gd name="T12" fmla="*/ 174 w 247"/>
                      <a:gd name="T13" fmla="*/ 245 h 359"/>
                      <a:gd name="T14" fmla="*/ 165 w 247"/>
                      <a:gd name="T15" fmla="*/ 257 h 359"/>
                      <a:gd name="T16" fmla="*/ 159 w 247"/>
                      <a:gd name="T17" fmla="*/ 261 h 359"/>
                      <a:gd name="T18" fmla="*/ 160 w 247"/>
                      <a:gd name="T19" fmla="*/ 254 h 359"/>
                      <a:gd name="T20" fmla="*/ 156 w 247"/>
                      <a:gd name="T21" fmla="*/ 256 h 359"/>
                      <a:gd name="T22" fmla="*/ 156 w 247"/>
                      <a:gd name="T23" fmla="*/ 262 h 359"/>
                      <a:gd name="T24" fmla="*/ 161 w 247"/>
                      <a:gd name="T25" fmla="*/ 265 h 359"/>
                      <a:gd name="T26" fmla="*/ 146 w 247"/>
                      <a:gd name="T27" fmla="*/ 291 h 359"/>
                      <a:gd name="T28" fmla="*/ 140 w 247"/>
                      <a:gd name="T29" fmla="*/ 293 h 359"/>
                      <a:gd name="T30" fmla="*/ 136 w 247"/>
                      <a:gd name="T31" fmla="*/ 296 h 359"/>
                      <a:gd name="T32" fmla="*/ 133 w 247"/>
                      <a:gd name="T33" fmla="*/ 297 h 359"/>
                      <a:gd name="T34" fmla="*/ 132 w 247"/>
                      <a:gd name="T35" fmla="*/ 303 h 359"/>
                      <a:gd name="T36" fmla="*/ 122 w 247"/>
                      <a:gd name="T37" fmla="*/ 313 h 359"/>
                      <a:gd name="T38" fmla="*/ 116 w 247"/>
                      <a:gd name="T39" fmla="*/ 311 h 359"/>
                      <a:gd name="T40" fmla="*/ 109 w 247"/>
                      <a:gd name="T41" fmla="*/ 313 h 359"/>
                      <a:gd name="T42" fmla="*/ 95 w 247"/>
                      <a:gd name="T43" fmla="*/ 342 h 359"/>
                      <a:gd name="T44" fmla="*/ 80 w 247"/>
                      <a:gd name="T45" fmla="*/ 354 h 359"/>
                      <a:gd name="T46" fmla="*/ 71 w 247"/>
                      <a:gd name="T47" fmla="*/ 348 h 359"/>
                      <a:gd name="T48" fmla="*/ 62 w 247"/>
                      <a:gd name="T49" fmla="*/ 350 h 359"/>
                      <a:gd name="T50" fmla="*/ 54 w 247"/>
                      <a:gd name="T51" fmla="*/ 348 h 359"/>
                      <a:gd name="T52" fmla="*/ 44 w 247"/>
                      <a:gd name="T53" fmla="*/ 343 h 359"/>
                      <a:gd name="T54" fmla="*/ 32 w 247"/>
                      <a:gd name="T55" fmla="*/ 340 h 359"/>
                      <a:gd name="T56" fmla="*/ 19 w 247"/>
                      <a:gd name="T57" fmla="*/ 334 h 359"/>
                      <a:gd name="T58" fmla="*/ 12 w 247"/>
                      <a:gd name="T59" fmla="*/ 329 h 359"/>
                      <a:gd name="T60" fmla="*/ 13 w 247"/>
                      <a:gd name="T61" fmla="*/ 320 h 359"/>
                      <a:gd name="T62" fmla="*/ 15 w 247"/>
                      <a:gd name="T63" fmla="*/ 304 h 359"/>
                      <a:gd name="T64" fmla="*/ 11 w 247"/>
                      <a:gd name="T65" fmla="*/ 296 h 359"/>
                      <a:gd name="T66" fmla="*/ 0 w 247"/>
                      <a:gd name="T67" fmla="*/ 290 h 359"/>
                      <a:gd name="T68" fmla="*/ 5 w 247"/>
                      <a:gd name="T69" fmla="*/ 283 h 359"/>
                      <a:gd name="T70" fmla="*/ 4 w 247"/>
                      <a:gd name="T71" fmla="*/ 275 h 359"/>
                      <a:gd name="T72" fmla="*/ 11 w 247"/>
                      <a:gd name="T73" fmla="*/ 262 h 359"/>
                      <a:gd name="T74" fmla="*/ 8 w 247"/>
                      <a:gd name="T75" fmla="*/ 247 h 359"/>
                      <a:gd name="T76" fmla="*/ 15 w 247"/>
                      <a:gd name="T77" fmla="*/ 242 h 359"/>
                      <a:gd name="T78" fmla="*/ 54 w 247"/>
                      <a:gd name="T79" fmla="*/ 236 h 359"/>
                      <a:gd name="T80" fmla="*/ 62 w 247"/>
                      <a:gd name="T81" fmla="*/ 223 h 359"/>
                      <a:gd name="T82" fmla="*/ 72 w 247"/>
                      <a:gd name="T83" fmla="*/ 210 h 359"/>
                      <a:gd name="T84" fmla="*/ 81 w 247"/>
                      <a:gd name="T85" fmla="*/ 194 h 359"/>
                      <a:gd name="T86" fmla="*/ 90 w 247"/>
                      <a:gd name="T87" fmla="*/ 178 h 359"/>
                      <a:gd name="T88" fmla="*/ 105 w 247"/>
                      <a:gd name="T89" fmla="*/ 165 h 359"/>
                      <a:gd name="T90" fmla="*/ 109 w 247"/>
                      <a:gd name="T91" fmla="*/ 152 h 359"/>
                      <a:gd name="T92" fmla="*/ 111 w 247"/>
                      <a:gd name="T93" fmla="*/ 140 h 359"/>
                      <a:gd name="T94" fmla="*/ 111 w 247"/>
                      <a:gd name="T95" fmla="*/ 130 h 359"/>
                      <a:gd name="T96" fmla="*/ 104 w 247"/>
                      <a:gd name="T97" fmla="*/ 121 h 359"/>
                      <a:gd name="T98" fmla="*/ 103 w 247"/>
                      <a:gd name="T99" fmla="*/ 110 h 359"/>
                      <a:gd name="T100" fmla="*/ 96 w 247"/>
                      <a:gd name="T101" fmla="*/ 100 h 359"/>
                      <a:gd name="T102" fmla="*/ 85 w 247"/>
                      <a:gd name="T103" fmla="*/ 94 h 359"/>
                      <a:gd name="T104" fmla="*/ 115 w 247"/>
                      <a:gd name="T105" fmla="*/ 95 h 359"/>
                      <a:gd name="T106" fmla="*/ 111 w 247"/>
                      <a:gd name="T107" fmla="*/ 77 h 359"/>
                      <a:gd name="T108" fmla="*/ 96 w 247"/>
                      <a:gd name="T109" fmla="*/ 50 h 359"/>
                      <a:gd name="T110" fmla="*/ 101 w 247"/>
                      <a:gd name="T111" fmla="*/ 37 h 359"/>
                      <a:gd name="T112" fmla="*/ 112 w 247"/>
                      <a:gd name="T113" fmla="*/ 24 h 359"/>
                      <a:gd name="T114" fmla="*/ 121 w 247"/>
                      <a:gd name="T115" fmla="*/ 23 h 359"/>
                      <a:gd name="T116" fmla="*/ 134 w 247"/>
                      <a:gd name="T117" fmla="*/ 24 h 359"/>
                      <a:gd name="T118" fmla="*/ 137 w 247"/>
                      <a:gd name="T119" fmla="*/ 4 h 359"/>
                      <a:gd name="T120" fmla="*/ 149 w 247"/>
                      <a:gd name="T121" fmla="*/ 11 h 359"/>
                      <a:gd name="T122" fmla="*/ 165 w 247"/>
                      <a:gd name="T123" fmla="*/ 2 h 359"/>
                      <a:gd name="T124" fmla="*/ 184 w 247"/>
                      <a:gd name="T125" fmla="*/ 6 h 359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247"/>
                      <a:gd name="T190" fmla="*/ 0 h 359"/>
                      <a:gd name="T191" fmla="*/ 247 w 247"/>
                      <a:gd name="T192" fmla="*/ 359 h 359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7" name="Freeform 780"/>
                  <p:cNvSpPr>
                    <a:spLocks/>
                  </p:cNvSpPr>
                  <p:nvPr/>
                </p:nvSpPr>
                <p:spPr bwMode="auto">
                  <a:xfrm>
                    <a:off x="4383" y="29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8" name="Freeform 781"/>
                  <p:cNvSpPr>
                    <a:spLocks/>
                  </p:cNvSpPr>
                  <p:nvPr/>
                </p:nvSpPr>
                <p:spPr bwMode="auto">
                  <a:xfrm>
                    <a:off x="4437" y="288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9" name="Freeform 782"/>
                  <p:cNvSpPr>
                    <a:spLocks/>
                  </p:cNvSpPr>
                  <p:nvPr/>
                </p:nvSpPr>
                <p:spPr bwMode="auto">
                  <a:xfrm>
                    <a:off x="4437" y="288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0 w 1"/>
                      <a:gd name="T4" fmla="*/ 1 w 1"/>
                      <a:gd name="T5" fmla="*/ 1 w 1"/>
                      <a:gd name="T6" fmla="*/ 0 w 1"/>
                      <a:gd name="T7" fmla="*/ 0 w 1"/>
                      <a:gd name="T8" fmla="*/ 0 w 1"/>
                      <a:gd name="T9" fmla="*/ 0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0" name="Freeform 783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1" name="Freeform 784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2" name="Freeform 785"/>
                  <p:cNvSpPr>
                    <a:spLocks/>
                  </p:cNvSpPr>
                  <p:nvPr/>
                </p:nvSpPr>
                <p:spPr bwMode="auto">
                  <a:xfrm>
                    <a:off x="4434" y="288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3" name="Rectangle 786"/>
                  <p:cNvSpPr>
                    <a:spLocks noChangeArrowheads="1"/>
                  </p:cNvSpPr>
                  <p:nvPr/>
                </p:nvSpPr>
                <p:spPr bwMode="auto">
                  <a:xfrm>
                    <a:off x="4434" y="288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34" name="Line 787"/>
                  <p:cNvSpPr>
                    <a:spLocks noChangeShapeType="1"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5" name="Freeform 788"/>
                  <p:cNvSpPr>
                    <a:spLocks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6" name="Freeform 789"/>
                  <p:cNvSpPr>
                    <a:spLocks/>
                  </p:cNvSpPr>
                  <p:nvPr/>
                </p:nvSpPr>
                <p:spPr bwMode="auto">
                  <a:xfrm>
                    <a:off x="4433" y="288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7" name="Freeform 790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8" name="Freeform 791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9" name="Freeform 792"/>
                  <p:cNvSpPr>
                    <a:spLocks/>
                  </p:cNvSpPr>
                  <p:nvPr/>
                </p:nvSpPr>
                <p:spPr bwMode="auto">
                  <a:xfrm>
                    <a:off x="4436" y="288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0 60000 65536"/>
                      <a:gd name="T4" fmla="*/ 0 60000 65536"/>
                      <a:gd name="T5" fmla="*/ 0 60000 65536"/>
                      <a:gd name="T6" fmla="*/ 0 h 1"/>
                      <a:gd name="T7" fmla="*/ 1 h 1"/>
                    </a:gdLst>
                    <a:ahLst/>
                    <a:cxnLst>
                      <a:cxn ang="T3">
                        <a:pos x="0" y="T0"/>
                      </a:cxn>
                      <a:cxn ang="T4">
                        <a:pos x="0" y="T1"/>
                      </a:cxn>
                      <a:cxn ang="T5">
                        <a:pos x="0" y="T2"/>
                      </a:cxn>
                    </a:cxnLst>
                    <a:rect l="0" t="T6" r="0" b="T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0" name="Freeform 793"/>
                  <p:cNvSpPr>
                    <a:spLocks/>
                  </p:cNvSpPr>
                  <p:nvPr/>
                </p:nvSpPr>
                <p:spPr bwMode="auto">
                  <a:xfrm>
                    <a:off x="4436" y="289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1" name="Freeform 794"/>
                  <p:cNvSpPr>
                    <a:spLocks/>
                  </p:cNvSpPr>
                  <p:nvPr/>
                </p:nvSpPr>
                <p:spPr bwMode="auto">
                  <a:xfrm>
                    <a:off x="4436" y="289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2" name="Freeform 795"/>
                  <p:cNvSpPr>
                    <a:spLocks/>
                  </p:cNvSpPr>
                  <p:nvPr/>
                </p:nvSpPr>
                <p:spPr bwMode="auto">
                  <a:xfrm>
                    <a:off x="4434" y="289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3" name="Freeform 796"/>
                  <p:cNvSpPr>
                    <a:spLocks/>
                  </p:cNvSpPr>
                  <p:nvPr/>
                </p:nvSpPr>
                <p:spPr bwMode="auto">
                  <a:xfrm>
                    <a:off x="4433" y="289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4" name="Freeform 797"/>
                  <p:cNvSpPr>
                    <a:spLocks/>
                  </p:cNvSpPr>
                  <p:nvPr/>
                </p:nvSpPr>
                <p:spPr bwMode="auto">
                  <a:xfrm>
                    <a:off x="4427" y="290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5" name="Freeform 798"/>
                  <p:cNvSpPr>
                    <a:spLocks/>
                  </p:cNvSpPr>
                  <p:nvPr/>
                </p:nvSpPr>
                <p:spPr bwMode="auto">
                  <a:xfrm>
                    <a:off x="4422" y="291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6" name="Freeform 799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7" name="Rectangle 800"/>
                  <p:cNvSpPr>
                    <a:spLocks noChangeArrowheads="1"/>
                  </p:cNvSpPr>
                  <p:nvPr/>
                </p:nvSpPr>
                <p:spPr bwMode="auto">
                  <a:xfrm>
                    <a:off x="4423" y="291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48" name="Freeform 801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9" name="Freeform 802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0" name="Freeform 803"/>
                  <p:cNvSpPr>
                    <a:spLocks/>
                  </p:cNvSpPr>
                  <p:nvPr/>
                </p:nvSpPr>
                <p:spPr bwMode="auto">
                  <a:xfrm>
                    <a:off x="4423" y="291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1" name="Freeform 804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2" name="Freeform 805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3" name="Freeform 806"/>
                  <p:cNvSpPr>
                    <a:spLocks/>
                  </p:cNvSpPr>
                  <p:nvPr/>
                </p:nvSpPr>
                <p:spPr bwMode="auto">
                  <a:xfrm>
                    <a:off x="4414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4" name="Freeform 807"/>
                  <p:cNvSpPr>
                    <a:spLocks/>
                  </p:cNvSpPr>
                  <p:nvPr/>
                </p:nvSpPr>
                <p:spPr bwMode="auto">
                  <a:xfrm>
                    <a:off x="4411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5" name="Freeform 808"/>
                  <p:cNvSpPr>
                    <a:spLocks/>
                  </p:cNvSpPr>
                  <p:nvPr/>
                </p:nvSpPr>
                <p:spPr bwMode="auto">
                  <a:xfrm>
                    <a:off x="4395" y="29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6" name="Line 809"/>
                  <p:cNvSpPr>
                    <a:spLocks noChangeShapeType="1"/>
                  </p:cNvSpPr>
                  <p:nvPr/>
                </p:nvSpPr>
                <p:spPr bwMode="auto">
                  <a:xfrm>
                    <a:off x="4400" y="2934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7" name="Freeform 810"/>
                  <p:cNvSpPr>
                    <a:spLocks/>
                  </p:cNvSpPr>
                  <p:nvPr/>
                </p:nvSpPr>
                <p:spPr bwMode="auto">
                  <a:xfrm>
                    <a:off x="4387" y="293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8" name="Rectangle 811"/>
                  <p:cNvSpPr>
                    <a:spLocks noChangeArrowheads="1"/>
                  </p:cNvSpPr>
                  <p:nvPr/>
                </p:nvSpPr>
                <p:spPr bwMode="auto">
                  <a:xfrm>
                    <a:off x="4387" y="293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59" name="Freeform 812"/>
                  <p:cNvSpPr>
                    <a:spLocks/>
                  </p:cNvSpPr>
                  <p:nvPr/>
                </p:nvSpPr>
                <p:spPr bwMode="auto">
                  <a:xfrm>
                    <a:off x="4387" y="29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0" name="Freeform 813"/>
                  <p:cNvSpPr>
                    <a:spLocks noEditPoints="1"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  <a:close/>
                        <a:moveTo>
                          <a:pt x="659" y="1020"/>
                        </a:move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9" y="1020"/>
                        </a:lnTo>
                        <a:close/>
                        <a:moveTo>
                          <a:pt x="658" y="1021"/>
                        </a:moveTo>
                        <a:lnTo>
                          <a:pt x="658" y="1021"/>
                        </a:lnTo>
                        <a:lnTo>
                          <a:pt x="658" y="1020"/>
                        </a:lnTo>
                        <a:lnTo>
                          <a:pt x="659" y="1020"/>
                        </a:lnTo>
                        <a:lnTo>
                          <a:pt x="659" y="1021"/>
                        </a:lnTo>
                        <a:lnTo>
                          <a:pt x="658" y="1021"/>
                        </a:lnTo>
                        <a:close/>
                        <a:moveTo>
                          <a:pt x="735" y="831"/>
                        </a:moveTo>
                        <a:lnTo>
                          <a:pt x="735" y="831"/>
                        </a:lnTo>
                        <a:lnTo>
                          <a:pt x="735" y="830"/>
                        </a:lnTo>
                        <a:lnTo>
                          <a:pt x="735" y="831"/>
                        </a:lnTo>
                        <a:close/>
                        <a:moveTo>
                          <a:pt x="734" y="831"/>
                        </a:move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1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1" name="Freeform 814"/>
                  <p:cNvSpPr>
                    <a:spLocks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2" name="Freeform 815"/>
                  <p:cNvSpPr>
                    <a:spLocks/>
                  </p:cNvSpPr>
                  <p:nvPr/>
                </p:nvSpPr>
                <p:spPr bwMode="auto">
                  <a:xfrm>
                    <a:off x="4536" y="265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0 h 1"/>
                      <a:gd name="T5" fmla="*/ 0 h 1"/>
                      <a:gd name="T6" fmla="*/ 1 h 1"/>
                      <a:gd name="T7" fmla="*/ 1 h 1"/>
                      <a:gd name="T8" fmla="*/ 1 h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h 1"/>
                      <a:gd name="T19" fmla="*/ 1 h 1"/>
                    </a:gdLst>
                    <a:ahLst/>
                    <a:cxnLst>
                      <a:cxn ang="T9">
                        <a:pos x="0" y="T0"/>
                      </a:cxn>
                      <a:cxn ang="T10">
                        <a:pos x="0" y="T1"/>
                      </a:cxn>
                      <a:cxn ang="T11">
                        <a:pos x="0" y="T2"/>
                      </a:cxn>
                      <a:cxn ang="T12">
                        <a:pos x="0" y="T3"/>
                      </a:cxn>
                      <a:cxn ang="T13">
                        <a:pos x="0" y="T4"/>
                      </a:cxn>
                      <a:cxn ang="T14">
                        <a:pos x="0" y="T5"/>
                      </a:cxn>
                      <a:cxn ang="T15">
                        <a:pos x="0" y="T6"/>
                      </a:cxn>
                      <a:cxn ang="T16">
                        <a:pos x="0" y="T7"/>
                      </a:cxn>
                      <a:cxn ang="T17">
                        <a:pos x="0" y="T8"/>
                      </a:cxn>
                    </a:cxnLst>
                    <a:rect l="0" t="T18" r="0" b="T1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3" name="Freeform 816"/>
                  <p:cNvSpPr>
                    <a:spLocks/>
                  </p:cNvSpPr>
                  <p:nvPr/>
                </p:nvSpPr>
                <p:spPr bwMode="auto">
                  <a:xfrm>
                    <a:off x="4535" y="265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4" name="Rectangle 817"/>
                  <p:cNvSpPr>
                    <a:spLocks noChangeArrowheads="1"/>
                  </p:cNvSpPr>
                  <p:nvPr/>
                </p:nvSpPr>
                <p:spPr bwMode="auto">
                  <a:xfrm>
                    <a:off x="4612" y="246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5" name="Rectangle 818"/>
                  <p:cNvSpPr>
                    <a:spLocks noChangeArrowheads="1"/>
                  </p:cNvSpPr>
                  <p:nvPr/>
                </p:nvSpPr>
                <p:spPr bwMode="auto">
                  <a:xfrm>
                    <a:off x="4611" y="246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6" name="Freeform 819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7" name="Freeform 820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8" name="Freeform 821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9" name="Freeform 822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0" name="Freeform 823"/>
                  <p:cNvSpPr>
                    <a:spLocks noEditPoints="1"/>
                  </p:cNvSpPr>
                  <p:nvPr/>
                </p:nvSpPr>
                <p:spPr bwMode="auto">
                  <a:xfrm>
                    <a:off x="4442" y="1224"/>
                    <a:ext cx="969" cy="536"/>
                  </a:xfrm>
                  <a:custGeom>
                    <a:avLst/>
                    <a:gdLst>
                      <a:gd name="T0" fmla="*/ 338 w 969"/>
                      <a:gd name="T1" fmla="*/ 351 h 536"/>
                      <a:gd name="T2" fmla="*/ 369 w 969"/>
                      <a:gd name="T3" fmla="*/ 342 h 536"/>
                      <a:gd name="T4" fmla="*/ 408 w 969"/>
                      <a:gd name="T5" fmla="*/ 321 h 536"/>
                      <a:gd name="T6" fmla="*/ 445 w 969"/>
                      <a:gd name="T7" fmla="*/ 311 h 536"/>
                      <a:gd name="T8" fmla="*/ 457 w 969"/>
                      <a:gd name="T9" fmla="*/ 334 h 536"/>
                      <a:gd name="T10" fmla="*/ 444 w 969"/>
                      <a:gd name="T11" fmla="*/ 355 h 536"/>
                      <a:gd name="T12" fmla="*/ 431 w 969"/>
                      <a:gd name="T13" fmla="*/ 371 h 536"/>
                      <a:gd name="T14" fmla="*/ 433 w 969"/>
                      <a:gd name="T15" fmla="*/ 381 h 536"/>
                      <a:gd name="T16" fmla="*/ 444 w 969"/>
                      <a:gd name="T17" fmla="*/ 404 h 536"/>
                      <a:gd name="T18" fmla="*/ 468 w 969"/>
                      <a:gd name="T19" fmla="*/ 414 h 536"/>
                      <a:gd name="T20" fmla="*/ 496 w 969"/>
                      <a:gd name="T21" fmla="*/ 393 h 536"/>
                      <a:gd name="T22" fmla="*/ 517 w 969"/>
                      <a:gd name="T23" fmla="*/ 378 h 536"/>
                      <a:gd name="T24" fmla="*/ 544 w 969"/>
                      <a:gd name="T25" fmla="*/ 374 h 536"/>
                      <a:gd name="T26" fmla="*/ 567 w 969"/>
                      <a:gd name="T27" fmla="*/ 378 h 536"/>
                      <a:gd name="T28" fmla="*/ 600 w 969"/>
                      <a:gd name="T29" fmla="*/ 372 h 536"/>
                      <a:gd name="T30" fmla="*/ 612 w 969"/>
                      <a:gd name="T31" fmla="*/ 361 h 536"/>
                      <a:gd name="T32" fmla="*/ 634 w 969"/>
                      <a:gd name="T33" fmla="*/ 347 h 536"/>
                      <a:gd name="T34" fmla="*/ 663 w 969"/>
                      <a:gd name="T35" fmla="*/ 350 h 536"/>
                      <a:gd name="T36" fmla="*/ 684 w 969"/>
                      <a:gd name="T37" fmla="*/ 369 h 536"/>
                      <a:gd name="T38" fmla="*/ 683 w 969"/>
                      <a:gd name="T39" fmla="*/ 403 h 536"/>
                      <a:gd name="T40" fmla="*/ 666 w 969"/>
                      <a:gd name="T41" fmla="*/ 449 h 536"/>
                      <a:gd name="T42" fmla="*/ 650 w 969"/>
                      <a:gd name="T43" fmla="*/ 483 h 536"/>
                      <a:gd name="T44" fmla="*/ 635 w 969"/>
                      <a:gd name="T45" fmla="*/ 505 h 536"/>
                      <a:gd name="T46" fmla="*/ 606 w 969"/>
                      <a:gd name="T47" fmla="*/ 495 h 536"/>
                      <a:gd name="T48" fmla="*/ 589 w 969"/>
                      <a:gd name="T49" fmla="*/ 498 h 536"/>
                      <a:gd name="T50" fmla="*/ 576 w 969"/>
                      <a:gd name="T51" fmla="*/ 495 h 536"/>
                      <a:gd name="T52" fmla="*/ 557 w 969"/>
                      <a:gd name="T53" fmla="*/ 496 h 536"/>
                      <a:gd name="T54" fmla="*/ 530 w 969"/>
                      <a:gd name="T55" fmla="*/ 510 h 536"/>
                      <a:gd name="T56" fmla="*/ 521 w 969"/>
                      <a:gd name="T57" fmla="*/ 521 h 536"/>
                      <a:gd name="T58" fmla="*/ 502 w 969"/>
                      <a:gd name="T59" fmla="*/ 526 h 536"/>
                      <a:gd name="T60" fmla="*/ 457 w 969"/>
                      <a:gd name="T61" fmla="*/ 525 h 536"/>
                      <a:gd name="T62" fmla="*/ 433 w 969"/>
                      <a:gd name="T63" fmla="*/ 520 h 536"/>
                      <a:gd name="T64" fmla="*/ 408 w 969"/>
                      <a:gd name="T65" fmla="*/ 495 h 536"/>
                      <a:gd name="T66" fmla="*/ 374 w 969"/>
                      <a:gd name="T67" fmla="*/ 473 h 536"/>
                      <a:gd name="T68" fmla="*/ 347 w 969"/>
                      <a:gd name="T69" fmla="*/ 495 h 536"/>
                      <a:gd name="T70" fmla="*/ 315 w 969"/>
                      <a:gd name="T71" fmla="*/ 498 h 536"/>
                      <a:gd name="T72" fmla="*/ 297 w 969"/>
                      <a:gd name="T73" fmla="*/ 464 h 536"/>
                      <a:gd name="T74" fmla="*/ 253 w 969"/>
                      <a:gd name="T75" fmla="*/ 449 h 536"/>
                      <a:gd name="T76" fmla="*/ 217 w 969"/>
                      <a:gd name="T77" fmla="*/ 424 h 536"/>
                      <a:gd name="T78" fmla="*/ 184 w 969"/>
                      <a:gd name="T79" fmla="*/ 425 h 536"/>
                      <a:gd name="T80" fmla="*/ 152 w 969"/>
                      <a:gd name="T81" fmla="*/ 453 h 536"/>
                      <a:gd name="T82" fmla="*/ 106 w 969"/>
                      <a:gd name="T83" fmla="*/ 478 h 536"/>
                      <a:gd name="T84" fmla="*/ 70 w 969"/>
                      <a:gd name="T85" fmla="*/ 503 h 536"/>
                      <a:gd name="T86" fmla="*/ 66 w 969"/>
                      <a:gd name="T87" fmla="*/ 479 h 536"/>
                      <a:gd name="T88" fmla="*/ 53 w 969"/>
                      <a:gd name="T89" fmla="*/ 459 h 536"/>
                      <a:gd name="T90" fmla="*/ 35 w 969"/>
                      <a:gd name="T91" fmla="*/ 430 h 536"/>
                      <a:gd name="T92" fmla="*/ 21 w 969"/>
                      <a:gd name="T93" fmla="*/ 415 h 536"/>
                      <a:gd name="T94" fmla="*/ 13 w 969"/>
                      <a:gd name="T95" fmla="*/ 408 h 536"/>
                      <a:gd name="T96" fmla="*/ 34 w 969"/>
                      <a:gd name="T97" fmla="*/ 390 h 536"/>
                      <a:gd name="T98" fmla="*/ 51 w 969"/>
                      <a:gd name="T99" fmla="*/ 380 h 536"/>
                      <a:gd name="T100" fmla="*/ 72 w 969"/>
                      <a:gd name="T101" fmla="*/ 366 h 536"/>
                      <a:gd name="T102" fmla="*/ 90 w 969"/>
                      <a:gd name="T103" fmla="*/ 331 h 536"/>
                      <a:gd name="T104" fmla="*/ 95 w 969"/>
                      <a:gd name="T105" fmla="*/ 275 h 536"/>
                      <a:gd name="T106" fmla="*/ 153 w 969"/>
                      <a:gd name="T107" fmla="*/ 283 h 536"/>
                      <a:gd name="T108" fmla="*/ 208 w 969"/>
                      <a:gd name="T109" fmla="*/ 301 h 536"/>
                      <a:gd name="T110" fmla="*/ 223 w 969"/>
                      <a:gd name="T111" fmla="*/ 324 h 536"/>
                      <a:gd name="T112" fmla="*/ 241 w 969"/>
                      <a:gd name="T113" fmla="*/ 347 h 536"/>
                      <a:gd name="T114" fmla="*/ 260 w 969"/>
                      <a:gd name="T115" fmla="*/ 337 h 536"/>
                      <a:gd name="T116" fmla="*/ 280 w 969"/>
                      <a:gd name="T117" fmla="*/ 328 h 536"/>
                      <a:gd name="T118" fmla="*/ 296 w 969"/>
                      <a:gd name="T119" fmla="*/ 342 h 536"/>
                      <a:gd name="T120" fmla="*/ 965 w 969"/>
                      <a:gd name="T121" fmla="*/ 3 h 536"/>
                      <a:gd name="T122" fmla="*/ 961 w 969"/>
                      <a:gd name="T123" fmla="*/ 7 h 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969"/>
                      <a:gd name="T187" fmla="*/ 0 h 536"/>
                      <a:gd name="T188" fmla="*/ 969 w 969"/>
                      <a:gd name="T189" fmla="*/ 536 h 53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969" h="536">
                        <a:moveTo>
                          <a:pt x="307" y="341"/>
                        </a:moveTo>
                        <a:lnTo>
                          <a:pt x="307" y="341"/>
                        </a:lnTo>
                        <a:lnTo>
                          <a:pt x="308" y="342"/>
                        </a:lnTo>
                        <a:lnTo>
                          <a:pt x="309" y="342"/>
                        </a:lnTo>
                        <a:lnTo>
                          <a:pt x="310" y="342"/>
                        </a:lnTo>
                        <a:lnTo>
                          <a:pt x="311" y="342"/>
                        </a:lnTo>
                        <a:lnTo>
                          <a:pt x="311" y="341"/>
                        </a:lnTo>
                        <a:lnTo>
                          <a:pt x="312" y="341"/>
                        </a:lnTo>
                        <a:lnTo>
                          <a:pt x="313" y="341"/>
                        </a:lnTo>
                        <a:lnTo>
                          <a:pt x="314" y="341"/>
                        </a:lnTo>
                        <a:lnTo>
                          <a:pt x="314" y="340"/>
                        </a:lnTo>
                        <a:lnTo>
                          <a:pt x="315" y="340"/>
                        </a:lnTo>
                        <a:lnTo>
                          <a:pt x="316" y="340"/>
                        </a:lnTo>
                        <a:lnTo>
                          <a:pt x="318" y="340"/>
                        </a:lnTo>
                        <a:lnTo>
                          <a:pt x="319" y="340"/>
                        </a:lnTo>
                        <a:lnTo>
                          <a:pt x="320" y="341"/>
                        </a:lnTo>
                        <a:lnTo>
                          <a:pt x="320" y="342"/>
                        </a:lnTo>
                        <a:lnTo>
                          <a:pt x="320" y="343"/>
                        </a:lnTo>
                        <a:lnTo>
                          <a:pt x="321" y="343"/>
                        </a:lnTo>
                        <a:lnTo>
                          <a:pt x="322" y="343"/>
                        </a:lnTo>
                        <a:lnTo>
                          <a:pt x="323" y="343"/>
                        </a:lnTo>
                        <a:lnTo>
                          <a:pt x="324" y="344"/>
                        </a:lnTo>
                        <a:lnTo>
                          <a:pt x="324" y="345"/>
                        </a:lnTo>
                        <a:lnTo>
                          <a:pt x="323" y="345"/>
                        </a:lnTo>
                        <a:lnTo>
                          <a:pt x="323" y="346"/>
                        </a:lnTo>
                        <a:lnTo>
                          <a:pt x="323" y="347"/>
                        </a:lnTo>
                        <a:lnTo>
                          <a:pt x="322" y="348"/>
                        </a:lnTo>
                        <a:lnTo>
                          <a:pt x="322" y="349"/>
                        </a:lnTo>
                        <a:lnTo>
                          <a:pt x="323" y="348"/>
                        </a:lnTo>
                        <a:lnTo>
                          <a:pt x="323" y="349"/>
                        </a:lnTo>
                        <a:lnTo>
                          <a:pt x="324" y="349"/>
                        </a:lnTo>
                        <a:lnTo>
                          <a:pt x="324" y="350"/>
                        </a:lnTo>
                        <a:lnTo>
                          <a:pt x="325" y="350"/>
                        </a:lnTo>
                        <a:lnTo>
                          <a:pt x="326" y="351"/>
                        </a:lnTo>
                        <a:lnTo>
                          <a:pt x="333" y="353"/>
                        </a:lnTo>
                        <a:lnTo>
                          <a:pt x="334" y="353"/>
                        </a:lnTo>
                        <a:lnTo>
                          <a:pt x="335" y="353"/>
                        </a:lnTo>
                        <a:lnTo>
                          <a:pt x="336" y="353"/>
                        </a:lnTo>
                        <a:lnTo>
                          <a:pt x="337" y="351"/>
                        </a:lnTo>
                        <a:lnTo>
                          <a:pt x="338" y="351"/>
                        </a:lnTo>
                        <a:lnTo>
                          <a:pt x="340" y="353"/>
                        </a:lnTo>
                        <a:lnTo>
                          <a:pt x="341" y="352"/>
                        </a:lnTo>
                        <a:lnTo>
                          <a:pt x="342" y="353"/>
                        </a:lnTo>
                        <a:lnTo>
                          <a:pt x="343" y="353"/>
                        </a:lnTo>
                        <a:lnTo>
                          <a:pt x="342" y="353"/>
                        </a:lnTo>
                        <a:lnTo>
                          <a:pt x="343" y="354"/>
                        </a:lnTo>
                        <a:lnTo>
                          <a:pt x="344" y="355"/>
                        </a:lnTo>
                        <a:lnTo>
                          <a:pt x="345" y="355"/>
                        </a:lnTo>
                        <a:lnTo>
                          <a:pt x="346" y="355"/>
                        </a:lnTo>
                        <a:lnTo>
                          <a:pt x="347" y="356"/>
                        </a:lnTo>
                        <a:lnTo>
                          <a:pt x="348" y="355"/>
                        </a:lnTo>
                        <a:lnTo>
                          <a:pt x="348" y="354"/>
                        </a:lnTo>
                        <a:lnTo>
                          <a:pt x="347" y="353"/>
                        </a:lnTo>
                        <a:lnTo>
                          <a:pt x="348" y="352"/>
                        </a:lnTo>
                        <a:lnTo>
                          <a:pt x="347" y="351"/>
                        </a:lnTo>
                        <a:lnTo>
                          <a:pt x="348" y="351"/>
                        </a:lnTo>
                        <a:lnTo>
                          <a:pt x="348" y="350"/>
                        </a:lnTo>
                        <a:lnTo>
                          <a:pt x="349" y="350"/>
                        </a:lnTo>
                        <a:lnTo>
                          <a:pt x="350" y="350"/>
                        </a:lnTo>
                        <a:lnTo>
                          <a:pt x="351" y="350"/>
                        </a:lnTo>
                        <a:lnTo>
                          <a:pt x="352" y="351"/>
                        </a:lnTo>
                        <a:lnTo>
                          <a:pt x="353" y="351"/>
                        </a:lnTo>
                        <a:lnTo>
                          <a:pt x="354" y="350"/>
                        </a:lnTo>
                        <a:lnTo>
                          <a:pt x="355" y="350"/>
                        </a:lnTo>
                        <a:lnTo>
                          <a:pt x="356" y="351"/>
                        </a:lnTo>
                        <a:lnTo>
                          <a:pt x="357" y="350"/>
                        </a:lnTo>
                        <a:lnTo>
                          <a:pt x="357" y="351"/>
                        </a:lnTo>
                        <a:lnTo>
                          <a:pt x="358" y="351"/>
                        </a:lnTo>
                        <a:lnTo>
                          <a:pt x="359" y="351"/>
                        </a:lnTo>
                        <a:lnTo>
                          <a:pt x="360" y="350"/>
                        </a:lnTo>
                        <a:lnTo>
                          <a:pt x="361" y="350"/>
                        </a:lnTo>
                        <a:lnTo>
                          <a:pt x="362" y="348"/>
                        </a:lnTo>
                        <a:lnTo>
                          <a:pt x="364" y="347"/>
                        </a:lnTo>
                        <a:lnTo>
                          <a:pt x="364" y="346"/>
                        </a:lnTo>
                        <a:lnTo>
                          <a:pt x="364" y="345"/>
                        </a:lnTo>
                        <a:lnTo>
                          <a:pt x="365" y="345"/>
                        </a:lnTo>
                        <a:lnTo>
                          <a:pt x="366" y="345"/>
                        </a:lnTo>
                        <a:lnTo>
                          <a:pt x="367" y="346"/>
                        </a:lnTo>
                        <a:lnTo>
                          <a:pt x="367" y="345"/>
                        </a:lnTo>
                        <a:lnTo>
                          <a:pt x="366" y="344"/>
                        </a:lnTo>
                        <a:lnTo>
                          <a:pt x="366" y="343"/>
                        </a:lnTo>
                        <a:lnTo>
                          <a:pt x="369" y="342"/>
                        </a:lnTo>
                        <a:lnTo>
                          <a:pt x="369" y="341"/>
                        </a:lnTo>
                        <a:lnTo>
                          <a:pt x="370" y="340"/>
                        </a:lnTo>
                        <a:lnTo>
                          <a:pt x="371" y="339"/>
                        </a:lnTo>
                        <a:lnTo>
                          <a:pt x="373" y="339"/>
                        </a:lnTo>
                        <a:lnTo>
                          <a:pt x="374" y="339"/>
                        </a:lnTo>
                        <a:lnTo>
                          <a:pt x="375" y="339"/>
                        </a:lnTo>
                        <a:lnTo>
                          <a:pt x="376" y="339"/>
                        </a:lnTo>
                        <a:lnTo>
                          <a:pt x="377" y="339"/>
                        </a:lnTo>
                        <a:lnTo>
                          <a:pt x="377" y="338"/>
                        </a:lnTo>
                        <a:lnTo>
                          <a:pt x="378" y="337"/>
                        </a:lnTo>
                        <a:lnTo>
                          <a:pt x="379" y="338"/>
                        </a:lnTo>
                        <a:lnTo>
                          <a:pt x="380" y="339"/>
                        </a:lnTo>
                        <a:lnTo>
                          <a:pt x="381" y="338"/>
                        </a:lnTo>
                        <a:lnTo>
                          <a:pt x="382" y="339"/>
                        </a:lnTo>
                        <a:lnTo>
                          <a:pt x="382" y="338"/>
                        </a:lnTo>
                        <a:lnTo>
                          <a:pt x="382" y="337"/>
                        </a:lnTo>
                        <a:lnTo>
                          <a:pt x="383" y="337"/>
                        </a:lnTo>
                        <a:lnTo>
                          <a:pt x="383" y="336"/>
                        </a:lnTo>
                        <a:lnTo>
                          <a:pt x="384" y="335"/>
                        </a:lnTo>
                        <a:lnTo>
                          <a:pt x="385" y="334"/>
                        </a:lnTo>
                        <a:lnTo>
                          <a:pt x="385" y="333"/>
                        </a:lnTo>
                        <a:lnTo>
                          <a:pt x="386" y="334"/>
                        </a:lnTo>
                        <a:lnTo>
                          <a:pt x="386" y="333"/>
                        </a:lnTo>
                        <a:lnTo>
                          <a:pt x="387" y="333"/>
                        </a:lnTo>
                        <a:lnTo>
                          <a:pt x="389" y="332"/>
                        </a:lnTo>
                        <a:lnTo>
                          <a:pt x="390" y="332"/>
                        </a:lnTo>
                        <a:lnTo>
                          <a:pt x="390" y="331"/>
                        </a:lnTo>
                        <a:lnTo>
                          <a:pt x="390" y="330"/>
                        </a:lnTo>
                        <a:lnTo>
                          <a:pt x="390" y="329"/>
                        </a:lnTo>
                        <a:lnTo>
                          <a:pt x="391" y="329"/>
                        </a:lnTo>
                        <a:lnTo>
                          <a:pt x="392" y="328"/>
                        </a:lnTo>
                        <a:lnTo>
                          <a:pt x="393" y="329"/>
                        </a:lnTo>
                        <a:lnTo>
                          <a:pt x="394" y="329"/>
                        </a:lnTo>
                        <a:lnTo>
                          <a:pt x="395" y="329"/>
                        </a:lnTo>
                        <a:lnTo>
                          <a:pt x="396" y="329"/>
                        </a:lnTo>
                        <a:lnTo>
                          <a:pt x="397" y="329"/>
                        </a:lnTo>
                        <a:lnTo>
                          <a:pt x="397" y="328"/>
                        </a:lnTo>
                        <a:lnTo>
                          <a:pt x="398" y="328"/>
                        </a:lnTo>
                        <a:lnTo>
                          <a:pt x="397" y="327"/>
                        </a:lnTo>
                        <a:lnTo>
                          <a:pt x="401" y="326"/>
                        </a:lnTo>
                        <a:lnTo>
                          <a:pt x="404" y="325"/>
                        </a:lnTo>
                        <a:lnTo>
                          <a:pt x="405" y="325"/>
                        </a:lnTo>
                        <a:lnTo>
                          <a:pt x="406" y="324"/>
                        </a:lnTo>
                        <a:lnTo>
                          <a:pt x="407" y="323"/>
                        </a:lnTo>
                        <a:lnTo>
                          <a:pt x="407" y="322"/>
                        </a:lnTo>
                        <a:lnTo>
                          <a:pt x="408" y="321"/>
                        </a:lnTo>
                        <a:lnTo>
                          <a:pt x="408" y="320"/>
                        </a:lnTo>
                        <a:lnTo>
                          <a:pt x="409" y="320"/>
                        </a:lnTo>
                        <a:lnTo>
                          <a:pt x="408" y="319"/>
                        </a:lnTo>
                        <a:lnTo>
                          <a:pt x="409" y="319"/>
                        </a:lnTo>
                        <a:lnTo>
                          <a:pt x="410" y="318"/>
                        </a:lnTo>
                        <a:lnTo>
                          <a:pt x="411" y="318"/>
                        </a:lnTo>
                        <a:lnTo>
                          <a:pt x="411" y="317"/>
                        </a:lnTo>
                        <a:lnTo>
                          <a:pt x="412" y="316"/>
                        </a:lnTo>
                        <a:lnTo>
                          <a:pt x="411" y="315"/>
                        </a:lnTo>
                        <a:lnTo>
                          <a:pt x="411" y="314"/>
                        </a:lnTo>
                        <a:lnTo>
                          <a:pt x="411" y="313"/>
                        </a:lnTo>
                        <a:lnTo>
                          <a:pt x="412" y="313"/>
                        </a:lnTo>
                        <a:lnTo>
                          <a:pt x="413" y="313"/>
                        </a:lnTo>
                        <a:lnTo>
                          <a:pt x="416" y="314"/>
                        </a:lnTo>
                        <a:lnTo>
                          <a:pt x="417" y="313"/>
                        </a:lnTo>
                        <a:lnTo>
                          <a:pt x="418" y="313"/>
                        </a:lnTo>
                        <a:lnTo>
                          <a:pt x="419" y="313"/>
                        </a:lnTo>
                        <a:lnTo>
                          <a:pt x="419" y="314"/>
                        </a:lnTo>
                        <a:lnTo>
                          <a:pt x="420" y="313"/>
                        </a:lnTo>
                        <a:lnTo>
                          <a:pt x="421" y="314"/>
                        </a:lnTo>
                        <a:lnTo>
                          <a:pt x="423" y="313"/>
                        </a:lnTo>
                        <a:lnTo>
                          <a:pt x="424" y="313"/>
                        </a:lnTo>
                        <a:lnTo>
                          <a:pt x="425" y="313"/>
                        </a:lnTo>
                        <a:lnTo>
                          <a:pt x="426" y="312"/>
                        </a:lnTo>
                        <a:lnTo>
                          <a:pt x="426" y="310"/>
                        </a:lnTo>
                        <a:lnTo>
                          <a:pt x="427" y="309"/>
                        </a:lnTo>
                        <a:lnTo>
                          <a:pt x="429" y="307"/>
                        </a:lnTo>
                        <a:lnTo>
                          <a:pt x="430" y="308"/>
                        </a:lnTo>
                        <a:lnTo>
                          <a:pt x="431" y="308"/>
                        </a:lnTo>
                        <a:lnTo>
                          <a:pt x="431" y="307"/>
                        </a:lnTo>
                        <a:lnTo>
                          <a:pt x="433" y="308"/>
                        </a:lnTo>
                        <a:lnTo>
                          <a:pt x="433" y="307"/>
                        </a:lnTo>
                        <a:lnTo>
                          <a:pt x="434" y="306"/>
                        </a:lnTo>
                        <a:lnTo>
                          <a:pt x="435" y="306"/>
                        </a:lnTo>
                        <a:lnTo>
                          <a:pt x="436" y="306"/>
                        </a:lnTo>
                        <a:lnTo>
                          <a:pt x="437" y="306"/>
                        </a:lnTo>
                        <a:lnTo>
                          <a:pt x="438" y="306"/>
                        </a:lnTo>
                        <a:lnTo>
                          <a:pt x="439" y="307"/>
                        </a:lnTo>
                        <a:lnTo>
                          <a:pt x="440" y="308"/>
                        </a:lnTo>
                        <a:lnTo>
                          <a:pt x="441" y="309"/>
                        </a:lnTo>
                        <a:lnTo>
                          <a:pt x="442" y="309"/>
                        </a:lnTo>
                        <a:lnTo>
                          <a:pt x="444" y="311"/>
                        </a:lnTo>
                        <a:lnTo>
                          <a:pt x="445" y="311"/>
                        </a:lnTo>
                        <a:lnTo>
                          <a:pt x="445" y="312"/>
                        </a:lnTo>
                        <a:lnTo>
                          <a:pt x="445" y="313"/>
                        </a:lnTo>
                        <a:lnTo>
                          <a:pt x="446" y="314"/>
                        </a:lnTo>
                        <a:lnTo>
                          <a:pt x="446" y="315"/>
                        </a:lnTo>
                        <a:lnTo>
                          <a:pt x="447" y="314"/>
                        </a:lnTo>
                        <a:lnTo>
                          <a:pt x="448" y="314"/>
                        </a:lnTo>
                        <a:lnTo>
                          <a:pt x="448" y="315"/>
                        </a:lnTo>
                        <a:lnTo>
                          <a:pt x="448" y="316"/>
                        </a:lnTo>
                        <a:lnTo>
                          <a:pt x="449" y="315"/>
                        </a:lnTo>
                        <a:lnTo>
                          <a:pt x="450" y="316"/>
                        </a:lnTo>
                        <a:lnTo>
                          <a:pt x="451" y="316"/>
                        </a:lnTo>
                        <a:lnTo>
                          <a:pt x="451" y="317"/>
                        </a:lnTo>
                        <a:lnTo>
                          <a:pt x="452" y="317"/>
                        </a:lnTo>
                        <a:lnTo>
                          <a:pt x="453" y="317"/>
                        </a:lnTo>
                        <a:lnTo>
                          <a:pt x="454" y="317"/>
                        </a:lnTo>
                        <a:lnTo>
                          <a:pt x="454" y="318"/>
                        </a:lnTo>
                        <a:lnTo>
                          <a:pt x="455" y="319"/>
                        </a:lnTo>
                        <a:lnTo>
                          <a:pt x="455" y="320"/>
                        </a:lnTo>
                        <a:lnTo>
                          <a:pt x="455" y="321"/>
                        </a:lnTo>
                        <a:lnTo>
                          <a:pt x="456" y="320"/>
                        </a:lnTo>
                        <a:lnTo>
                          <a:pt x="457" y="320"/>
                        </a:lnTo>
                        <a:lnTo>
                          <a:pt x="459" y="321"/>
                        </a:lnTo>
                        <a:lnTo>
                          <a:pt x="458" y="322"/>
                        </a:lnTo>
                        <a:lnTo>
                          <a:pt x="459" y="322"/>
                        </a:lnTo>
                        <a:lnTo>
                          <a:pt x="459" y="323"/>
                        </a:lnTo>
                        <a:lnTo>
                          <a:pt x="460" y="323"/>
                        </a:lnTo>
                        <a:lnTo>
                          <a:pt x="461" y="323"/>
                        </a:lnTo>
                        <a:lnTo>
                          <a:pt x="460" y="324"/>
                        </a:lnTo>
                        <a:lnTo>
                          <a:pt x="459" y="325"/>
                        </a:lnTo>
                        <a:lnTo>
                          <a:pt x="460" y="325"/>
                        </a:lnTo>
                        <a:lnTo>
                          <a:pt x="460" y="326"/>
                        </a:lnTo>
                        <a:lnTo>
                          <a:pt x="459" y="326"/>
                        </a:lnTo>
                        <a:lnTo>
                          <a:pt x="460" y="327"/>
                        </a:lnTo>
                        <a:lnTo>
                          <a:pt x="460" y="328"/>
                        </a:lnTo>
                        <a:lnTo>
                          <a:pt x="461" y="329"/>
                        </a:lnTo>
                        <a:lnTo>
                          <a:pt x="462" y="329"/>
                        </a:lnTo>
                        <a:lnTo>
                          <a:pt x="462" y="330"/>
                        </a:lnTo>
                        <a:lnTo>
                          <a:pt x="462" y="331"/>
                        </a:lnTo>
                        <a:lnTo>
                          <a:pt x="463" y="331"/>
                        </a:lnTo>
                        <a:lnTo>
                          <a:pt x="463" y="332"/>
                        </a:lnTo>
                        <a:lnTo>
                          <a:pt x="462" y="332"/>
                        </a:lnTo>
                        <a:lnTo>
                          <a:pt x="461" y="333"/>
                        </a:lnTo>
                        <a:lnTo>
                          <a:pt x="460" y="332"/>
                        </a:lnTo>
                        <a:lnTo>
                          <a:pt x="459" y="333"/>
                        </a:lnTo>
                        <a:lnTo>
                          <a:pt x="458" y="333"/>
                        </a:lnTo>
                        <a:lnTo>
                          <a:pt x="457" y="333"/>
                        </a:lnTo>
                        <a:lnTo>
                          <a:pt x="457" y="334"/>
                        </a:lnTo>
                        <a:lnTo>
                          <a:pt x="455" y="333"/>
                        </a:lnTo>
                        <a:lnTo>
                          <a:pt x="454" y="334"/>
                        </a:lnTo>
                        <a:lnTo>
                          <a:pt x="453" y="334"/>
                        </a:lnTo>
                        <a:lnTo>
                          <a:pt x="452" y="334"/>
                        </a:lnTo>
                        <a:lnTo>
                          <a:pt x="451" y="335"/>
                        </a:lnTo>
                        <a:lnTo>
                          <a:pt x="450" y="336"/>
                        </a:lnTo>
                        <a:lnTo>
                          <a:pt x="449" y="336"/>
                        </a:lnTo>
                        <a:lnTo>
                          <a:pt x="448" y="336"/>
                        </a:lnTo>
                        <a:lnTo>
                          <a:pt x="447" y="337"/>
                        </a:lnTo>
                        <a:lnTo>
                          <a:pt x="447" y="338"/>
                        </a:lnTo>
                        <a:lnTo>
                          <a:pt x="446" y="338"/>
                        </a:lnTo>
                        <a:lnTo>
                          <a:pt x="445" y="339"/>
                        </a:lnTo>
                        <a:lnTo>
                          <a:pt x="444" y="339"/>
                        </a:lnTo>
                        <a:lnTo>
                          <a:pt x="443" y="340"/>
                        </a:lnTo>
                        <a:lnTo>
                          <a:pt x="444" y="340"/>
                        </a:lnTo>
                        <a:lnTo>
                          <a:pt x="444" y="341"/>
                        </a:lnTo>
                        <a:lnTo>
                          <a:pt x="442" y="341"/>
                        </a:lnTo>
                        <a:lnTo>
                          <a:pt x="442" y="342"/>
                        </a:lnTo>
                        <a:lnTo>
                          <a:pt x="441" y="342"/>
                        </a:lnTo>
                        <a:lnTo>
                          <a:pt x="441" y="343"/>
                        </a:lnTo>
                        <a:lnTo>
                          <a:pt x="441" y="344"/>
                        </a:lnTo>
                        <a:lnTo>
                          <a:pt x="441" y="345"/>
                        </a:lnTo>
                        <a:lnTo>
                          <a:pt x="440" y="345"/>
                        </a:lnTo>
                        <a:lnTo>
                          <a:pt x="439" y="345"/>
                        </a:lnTo>
                        <a:lnTo>
                          <a:pt x="439" y="346"/>
                        </a:lnTo>
                        <a:lnTo>
                          <a:pt x="439" y="347"/>
                        </a:lnTo>
                        <a:lnTo>
                          <a:pt x="440" y="347"/>
                        </a:lnTo>
                        <a:lnTo>
                          <a:pt x="440" y="348"/>
                        </a:lnTo>
                        <a:lnTo>
                          <a:pt x="441" y="348"/>
                        </a:lnTo>
                        <a:lnTo>
                          <a:pt x="441" y="349"/>
                        </a:lnTo>
                        <a:lnTo>
                          <a:pt x="442" y="350"/>
                        </a:lnTo>
                        <a:lnTo>
                          <a:pt x="441" y="350"/>
                        </a:lnTo>
                        <a:lnTo>
                          <a:pt x="442" y="352"/>
                        </a:lnTo>
                        <a:lnTo>
                          <a:pt x="444" y="353"/>
                        </a:lnTo>
                        <a:lnTo>
                          <a:pt x="444" y="354"/>
                        </a:lnTo>
                        <a:lnTo>
                          <a:pt x="444" y="355"/>
                        </a:lnTo>
                        <a:lnTo>
                          <a:pt x="444" y="356"/>
                        </a:lnTo>
                        <a:lnTo>
                          <a:pt x="445" y="357"/>
                        </a:lnTo>
                        <a:lnTo>
                          <a:pt x="445" y="358"/>
                        </a:lnTo>
                        <a:lnTo>
                          <a:pt x="445" y="359"/>
                        </a:lnTo>
                        <a:lnTo>
                          <a:pt x="444" y="360"/>
                        </a:lnTo>
                        <a:lnTo>
                          <a:pt x="443" y="361"/>
                        </a:lnTo>
                        <a:lnTo>
                          <a:pt x="443" y="362"/>
                        </a:lnTo>
                        <a:lnTo>
                          <a:pt x="442" y="363"/>
                        </a:lnTo>
                        <a:lnTo>
                          <a:pt x="441" y="363"/>
                        </a:lnTo>
                        <a:lnTo>
                          <a:pt x="441" y="364"/>
                        </a:lnTo>
                        <a:lnTo>
                          <a:pt x="441" y="363"/>
                        </a:lnTo>
                        <a:lnTo>
                          <a:pt x="440" y="362"/>
                        </a:lnTo>
                        <a:lnTo>
                          <a:pt x="439" y="362"/>
                        </a:lnTo>
                        <a:lnTo>
                          <a:pt x="438" y="363"/>
                        </a:lnTo>
                        <a:lnTo>
                          <a:pt x="437" y="364"/>
                        </a:lnTo>
                        <a:lnTo>
                          <a:pt x="436" y="363"/>
                        </a:lnTo>
                        <a:lnTo>
                          <a:pt x="435" y="363"/>
                        </a:lnTo>
                        <a:lnTo>
                          <a:pt x="435" y="364"/>
                        </a:lnTo>
                        <a:lnTo>
                          <a:pt x="434" y="364"/>
                        </a:lnTo>
                        <a:lnTo>
                          <a:pt x="433" y="365"/>
                        </a:lnTo>
                        <a:lnTo>
                          <a:pt x="434" y="365"/>
                        </a:lnTo>
                        <a:lnTo>
                          <a:pt x="435" y="365"/>
                        </a:lnTo>
                        <a:lnTo>
                          <a:pt x="435" y="366"/>
                        </a:lnTo>
                        <a:lnTo>
                          <a:pt x="435" y="367"/>
                        </a:lnTo>
                        <a:lnTo>
                          <a:pt x="436" y="367"/>
                        </a:lnTo>
                        <a:lnTo>
                          <a:pt x="435" y="368"/>
                        </a:lnTo>
                        <a:lnTo>
                          <a:pt x="434" y="367"/>
                        </a:lnTo>
                        <a:lnTo>
                          <a:pt x="433" y="368"/>
                        </a:lnTo>
                        <a:lnTo>
                          <a:pt x="433" y="369"/>
                        </a:lnTo>
                        <a:lnTo>
                          <a:pt x="433" y="370"/>
                        </a:lnTo>
                        <a:lnTo>
                          <a:pt x="433" y="371"/>
                        </a:lnTo>
                        <a:lnTo>
                          <a:pt x="432" y="371"/>
                        </a:lnTo>
                        <a:lnTo>
                          <a:pt x="431" y="371"/>
                        </a:lnTo>
                        <a:lnTo>
                          <a:pt x="431" y="372"/>
                        </a:lnTo>
                        <a:lnTo>
                          <a:pt x="430" y="372"/>
                        </a:lnTo>
                        <a:lnTo>
                          <a:pt x="430" y="373"/>
                        </a:lnTo>
                        <a:lnTo>
                          <a:pt x="429" y="373"/>
                        </a:lnTo>
                        <a:lnTo>
                          <a:pt x="428" y="373"/>
                        </a:lnTo>
                        <a:lnTo>
                          <a:pt x="427" y="373"/>
                        </a:lnTo>
                        <a:lnTo>
                          <a:pt x="426" y="373"/>
                        </a:lnTo>
                        <a:lnTo>
                          <a:pt x="425" y="373"/>
                        </a:lnTo>
                        <a:lnTo>
                          <a:pt x="425" y="374"/>
                        </a:lnTo>
                        <a:lnTo>
                          <a:pt x="426" y="374"/>
                        </a:lnTo>
                        <a:lnTo>
                          <a:pt x="426" y="375"/>
                        </a:lnTo>
                        <a:lnTo>
                          <a:pt x="426" y="376"/>
                        </a:lnTo>
                        <a:lnTo>
                          <a:pt x="425" y="376"/>
                        </a:lnTo>
                        <a:lnTo>
                          <a:pt x="425" y="377"/>
                        </a:lnTo>
                        <a:lnTo>
                          <a:pt x="424" y="377"/>
                        </a:lnTo>
                        <a:lnTo>
                          <a:pt x="423" y="377"/>
                        </a:lnTo>
                        <a:lnTo>
                          <a:pt x="422" y="377"/>
                        </a:lnTo>
                        <a:lnTo>
                          <a:pt x="422" y="378"/>
                        </a:lnTo>
                        <a:lnTo>
                          <a:pt x="421" y="379"/>
                        </a:lnTo>
                        <a:lnTo>
                          <a:pt x="420" y="380"/>
                        </a:lnTo>
                        <a:lnTo>
                          <a:pt x="421" y="380"/>
                        </a:lnTo>
                        <a:lnTo>
                          <a:pt x="422" y="380"/>
                        </a:lnTo>
                        <a:lnTo>
                          <a:pt x="422" y="381"/>
                        </a:lnTo>
                        <a:lnTo>
                          <a:pt x="423" y="380"/>
                        </a:lnTo>
                        <a:lnTo>
                          <a:pt x="424" y="380"/>
                        </a:lnTo>
                        <a:lnTo>
                          <a:pt x="425" y="380"/>
                        </a:lnTo>
                        <a:lnTo>
                          <a:pt x="426" y="380"/>
                        </a:lnTo>
                        <a:lnTo>
                          <a:pt x="427" y="380"/>
                        </a:lnTo>
                        <a:lnTo>
                          <a:pt x="428" y="380"/>
                        </a:lnTo>
                        <a:lnTo>
                          <a:pt x="429" y="381"/>
                        </a:lnTo>
                        <a:lnTo>
                          <a:pt x="430" y="381"/>
                        </a:lnTo>
                        <a:lnTo>
                          <a:pt x="430" y="380"/>
                        </a:lnTo>
                        <a:lnTo>
                          <a:pt x="431" y="381"/>
                        </a:lnTo>
                        <a:lnTo>
                          <a:pt x="432" y="381"/>
                        </a:lnTo>
                        <a:lnTo>
                          <a:pt x="433" y="381"/>
                        </a:lnTo>
                        <a:lnTo>
                          <a:pt x="434" y="381"/>
                        </a:lnTo>
                        <a:lnTo>
                          <a:pt x="435" y="381"/>
                        </a:lnTo>
                        <a:lnTo>
                          <a:pt x="435" y="380"/>
                        </a:lnTo>
                        <a:lnTo>
                          <a:pt x="436" y="380"/>
                        </a:lnTo>
                        <a:lnTo>
                          <a:pt x="436" y="379"/>
                        </a:lnTo>
                        <a:lnTo>
                          <a:pt x="437" y="380"/>
                        </a:lnTo>
                        <a:lnTo>
                          <a:pt x="438" y="380"/>
                        </a:lnTo>
                        <a:lnTo>
                          <a:pt x="438" y="381"/>
                        </a:lnTo>
                        <a:lnTo>
                          <a:pt x="438" y="382"/>
                        </a:lnTo>
                        <a:lnTo>
                          <a:pt x="437" y="383"/>
                        </a:lnTo>
                        <a:lnTo>
                          <a:pt x="438" y="383"/>
                        </a:lnTo>
                        <a:lnTo>
                          <a:pt x="438" y="384"/>
                        </a:lnTo>
                        <a:lnTo>
                          <a:pt x="439" y="384"/>
                        </a:lnTo>
                        <a:lnTo>
                          <a:pt x="440" y="384"/>
                        </a:lnTo>
                        <a:lnTo>
                          <a:pt x="441" y="385"/>
                        </a:lnTo>
                        <a:lnTo>
                          <a:pt x="441" y="386"/>
                        </a:lnTo>
                        <a:lnTo>
                          <a:pt x="442" y="387"/>
                        </a:lnTo>
                        <a:lnTo>
                          <a:pt x="442" y="388"/>
                        </a:lnTo>
                        <a:lnTo>
                          <a:pt x="442" y="389"/>
                        </a:lnTo>
                        <a:lnTo>
                          <a:pt x="441" y="390"/>
                        </a:lnTo>
                        <a:lnTo>
                          <a:pt x="440" y="390"/>
                        </a:lnTo>
                        <a:lnTo>
                          <a:pt x="440" y="392"/>
                        </a:lnTo>
                        <a:lnTo>
                          <a:pt x="441" y="393"/>
                        </a:lnTo>
                        <a:lnTo>
                          <a:pt x="442" y="394"/>
                        </a:lnTo>
                        <a:lnTo>
                          <a:pt x="441" y="396"/>
                        </a:lnTo>
                        <a:lnTo>
                          <a:pt x="441" y="397"/>
                        </a:lnTo>
                        <a:lnTo>
                          <a:pt x="441" y="398"/>
                        </a:lnTo>
                        <a:lnTo>
                          <a:pt x="440" y="399"/>
                        </a:lnTo>
                        <a:lnTo>
                          <a:pt x="440" y="400"/>
                        </a:lnTo>
                        <a:lnTo>
                          <a:pt x="440" y="401"/>
                        </a:lnTo>
                        <a:lnTo>
                          <a:pt x="440" y="402"/>
                        </a:lnTo>
                        <a:lnTo>
                          <a:pt x="439" y="402"/>
                        </a:lnTo>
                        <a:lnTo>
                          <a:pt x="439" y="403"/>
                        </a:lnTo>
                        <a:lnTo>
                          <a:pt x="440" y="404"/>
                        </a:lnTo>
                        <a:lnTo>
                          <a:pt x="441" y="404"/>
                        </a:lnTo>
                        <a:lnTo>
                          <a:pt x="442" y="404"/>
                        </a:lnTo>
                        <a:lnTo>
                          <a:pt x="443" y="404"/>
                        </a:lnTo>
                        <a:lnTo>
                          <a:pt x="444" y="404"/>
                        </a:lnTo>
                        <a:lnTo>
                          <a:pt x="444" y="405"/>
                        </a:lnTo>
                        <a:lnTo>
                          <a:pt x="442" y="406"/>
                        </a:lnTo>
                        <a:lnTo>
                          <a:pt x="442" y="407"/>
                        </a:lnTo>
                        <a:lnTo>
                          <a:pt x="441" y="407"/>
                        </a:lnTo>
                        <a:lnTo>
                          <a:pt x="441" y="408"/>
                        </a:lnTo>
                        <a:lnTo>
                          <a:pt x="441" y="409"/>
                        </a:lnTo>
                        <a:lnTo>
                          <a:pt x="441" y="410"/>
                        </a:lnTo>
                        <a:lnTo>
                          <a:pt x="440" y="411"/>
                        </a:lnTo>
                        <a:lnTo>
                          <a:pt x="441" y="411"/>
                        </a:lnTo>
                        <a:lnTo>
                          <a:pt x="442" y="411"/>
                        </a:lnTo>
                        <a:lnTo>
                          <a:pt x="443" y="411"/>
                        </a:lnTo>
                        <a:lnTo>
                          <a:pt x="444" y="411"/>
                        </a:lnTo>
                        <a:lnTo>
                          <a:pt x="445" y="411"/>
                        </a:lnTo>
                        <a:lnTo>
                          <a:pt x="446" y="411"/>
                        </a:lnTo>
                        <a:lnTo>
                          <a:pt x="447" y="410"/>
                        </a:lnTo>
                        <a:lnTo>
                          <a:pt x="448" y="411"/>
                        </a:lnTo>
                        <a:lnTo>
                          <a:pt x="447" y="412"/>
                        </a:lnTo>
                        <a:lnTo>
                          <a:pt x="447" y="414"/>
                        </a:lnTo>
                        <a:lnTo>
                          <a:pt x="447" y="415"/>
                        </a:lnTo>
                        <a:lnTo>
                          <a:pt x="449" y="415"/>
                        </a:lnTo>
                        <a:lnTo>
                          <a:pt x="450" y="415"/>
                        </a:lnTo>
                        <a:lnTo>
                          <a:pt x="451" y="415"/>
                        </a:lnTo>
                        <a:lnTo>
                          <a:pt x="452" y="416"/>
                        </a:lnTo>
                        <a:lnTo>
                          <a:pt x="452" y="417"/>
                        </a:lnTo>
                        <a:lnTo>
                          <a:pt x="452" y="418"/>
                        </a:lnTo>
                        <a:lnTo>
                          <a:pt x="453" y="418"/>
                        </a:lnTo>
                        <a:lnTo>
                          <a:pt x="454" y="419"/>
                        </a:lnTo>
                        <a:lnTo>
                          <a:pt x="455" y="418"/>
                        </a:lnTo>
                        <a:lnTo>
                          <a:pt x="455" y="419"/>
                        </a:lnTo>
                        <a:lnTo>
                          <a:pt x="456" y="419"/>
                        </a:lnTo>
                        <a:lnTo>
                          <a:pt x="457" y="419"/>
                        </a:lnTo>
                        <a:lnTo>
                          <a:pt x="460" y="419"/>
                        </a:lnTo>
                        <a:lnTo>
                          <a:pt x="461" y="417"/>
                        </a:lnTo>
                        <a:lnTo>
                          <a:pt x="463" y="417"/>
                        </a:lnTo>
                        <a:lnTo>
                          <a:pt x="464" y="416"/>
                        </a:lnTo>
                        <a:lnTo>
                          <a:pt x="466" y="414"/>
                        </a:lnTo>
                        <a:lnTo>
                          <a:pt x="467" y="414"/>
                        </a:lnTo>
                        <a:lnTo>
                          <a:pt x="468" y="414"/>
                        </a:lnTo>
                        <a:lnTo>
                          <a:pt x="469" y="413"/>
                        </a:lnTo>
                        <a:lnTo>
                          <a:pt x="470" y="412"/>
                        </a:lnTo>
                        <a:lnTo>
                          <a:pt x="471" y="412"/>
                        </a:lnTo>
                        <a:lnTo>
                          <a:pt x="473" y="412"/>
                        </a:lnTo>
                        <a:lnTo>
                          <a:pt x="474" y="411"/>
                        </a:lnTo>
                        <a:lnTo>
                          <a:pt x="475" y="411"/>
                        </a:lnTo>
                        <a:lnTo>
                          <a:pt x="476" y="410"/>
                        </a:lnTo>
                        <a:lnTo>
                          <a:pt x="477" y="410"/>
                        </a:lnTo>
                        <a:lnTo>
                          <a:pt x="480" y="411"/>
                        </a:lnTo>
                        <a:lnTo>
                          <a:pt x="481" y="411"/>
                        </a:lnTo>
                        <a:lnTo>
                          <a:pt x="482" y="410"/>
                        </a:lnTo>
                        <a:lnTo>
                          <a:pt x="482" y="409"/>
                        </a:lnTo>
                        <a:lnTo>
                          <a:pt x="483" y="409"/>
                        </a:lnTo>
                        <a:lnTo>
                          <a:pt x="484" y="409"/>
                        </a:lnTo>
                        <a:lnTo>
                          <a:pt x="485" y="409"/>
                        </a:lnTo>
                        <a:lnTo>
                          <a:pt x="485" y="408"/>
                        </a:lnTo>
                        <a:lnTo>
                          <a:pt x="484" y="407"/>
                        </a:lnTo>
                        <a:lnTo>
                          <a:pt x="485" y="407"/>
                        </a:lnTo>
                        <a:lnTo>
                          <a:pt x="487" y="408"/>
                        </a:lnTo>
                        <a:lnTo>
                          <a:pt x="487" y="407"/>
                        </a:lnTo>
                        <a:lnTo>
                          <a:pt x="488" y="408"/>
                        </a:lnTo>
                        <a:lnTo>
                          <a:pt x="488" y="407"/>
                        </a:lnTo>
                        <a:lnTo>
                          <a:pt x="488" y="406"/>
                        </a:lnTo>
                        <a:lnTo>
                          <a:pt x="488" y="405"/>
                        </a:lnTo>
                        <a:lnTo>
                          <a:pt x="489" y="405"/>
                        </a:lnTo>
                        <a:lnTo>
                          <a:pt x="490" y="405"/>
                        </a:lnTo>
                        <a:lnTo>
                          <a:pt x="492" y="404"/>
                        </a:lnTo>
                        <a:lnTo>
                          <a:pt x="493" y="404"/>
                        </a:lnTo>
                        <a:lnTo>
                          <a:pt x="494" y="404"/>
                        </a:lnTo>
                        <a:lnTo>
                          <a:pt x="495" y="404"/>
                        </a:lnTo>
                        <a:lnTo>
                          <a:pt x="495" y="403"/>
                        </a:lnTo>
                        <a:lnTo>
                          <a:pt x="495" y="402"/>
                        </a:lnTo>
                        <a:lnTo>
                          <a:pt x="494" y="402"/>
                        </a:lnTo>
                        <a:lnTo>
                          <a:pt x="493" y="402"/>
                        </a:lnTo>
                        <a:lnTo>
                          <a:pt x="493" y="401"/>
                        </a:lnTo>
                        <a:lnTo>
                          <a:pt x="493" y="400"/>
                        </a:lnTo>
                        <a:lnTo>
                          <a:pt x="492" y="400"/>
                        </a:lnTo>
                        <a:lnTo>
                          <a:pt x="492" y="399"/>
                        </a:lnTo>
                        <a:lnTo>
                          <a:pt x="493" y="398"/>
                        </a:lnTo>
                        <a:lnTo>
                          <a:pt x="494" y="398"/>
                        </a:lnTo>
                        <a:lnTo>
                          <a:pt x="495" y="398"/>
                        </a:lnTo>
                        <a:lnTo>
                          <a:pt x="495" y="397"/>
                        </a:lnTo>
                        <a:lnTo>
                          <a:pt x="495" y="396"/>
                        </a:lnTo>
                        <a:lnTo>
                          <a:pt x="495" y="394"/>
                        </a:lnTo>
                        <a:lnTo>
                          <a:pt x="496" y="394"/>
                        </a:lnTo>
                        <a:lnTo>
                          <a:pt x="496" y="393"/>
                        </a:lnTo>
                        <a:lnTo>
                          <a:pt x="496" y="391"/>
                        </a:lnTo>
                        <a:lnTo>
                          <a:pt x="496" y="390"/>
                        </a:lnTo>
                        <a:lnTo>
                          <a:pt x="497" y="389"/>
                        </a:lnTo>
                        <a:lnTo>
                          <a:pt x="497" y="388"/>
                        </a:lnTo>
                        <a:lnTo>
                          <a:pt x="497" y="387"/>
                        </a:lnTo>
                        <a:lnTo>
                          <a:pt x="498" y="386"/>
                        </a:lnTo>
                        <a:lnTo>
                          <a:pt x="500" y="388"/>
                        </a:lnTo>
                        <a:lnTo>
                          <a:pt x="501" y="388"/>
                        </a:lnTo>
                        <a:lnTo>
                          <a:pt x="502" y="388"/>
                        </a:lnTo>
                        <a:lnTo>
                          <a:pt x="502" y="387"/>
                        </a:lnTo>
                        <a:lnTo>
                          <a:pt x="501" y="387"/>
                        </a:lnTo>
                        <a:lnTo>
                          <a:pt x="502" y="386"/>
                        </a:lnTo>
                        <a:lnTo>
                          <a:pt x="502" y="385"/>
                        </a:lnTo>
                        <a:lnTo>
                          <a:pt x="502" y="384"/>
                        </a:lnTo>
                        <a:lnTo>
                          <a:pt x="502" y="383"/>
                        </a:lnTo>
                        <a:lnTo>
                          <a:pt x="503" y="382"/>
                        </a:lnTo>
                        <a:lnTo>
                          <a:pt x="504" y="382"/>
                        </a:lnTo>
                        <a:lnTo>
                          <a:pt x="506" y="382"/>
                        </a:lnTo>
                        <a:lnTo>
                          <a:pt x="506" y="383"/>
                        </a:lnTo>
                        <a:lnTo>
                          <a:pt x="508" y="384"/>
                        </a:lnTo>
                        <a:lnTo>
                          <a:pt x="510" y="385"/>
                        </a:lnTo>
                        <a:lnTo>
                          <a:pt x="511" y="384"/>
                        </a:lnTo>
                        <a:lnTo>
                          <a:pt x="512" y="386"/>
                        </a:lnTo>
                        <a:lnTo>
                          <a:pt x="512" y="385"/>
                        </a:lnTo>
                        <a:lnTo>
                          <a:pt x="513" y="385"/>
                        </a:lnTo>
                        <a:lnTo>
                          <a:pt x="514" y="385"/>
                        </a:lnTo>
                        <a:lnTo>
                          <a:pt x="515" y="385"/>
                        </a:lnTo>
                        <a:lnTo>
                          <a:pt x="516" y="385"/>
                        </a:lnTo>
                        <a:lnTo>
                          <a:pt x="515" y="384"/>
                        </a:lnTo>
                        <a:lnTo>
                          <a:pt x="516" y="384"/>
                        </a:lnTo>
                        <a:lnTo>
                          <a:pt x="517" y="383"/>
                        </a:lnTo>
                        <a:lnTo>
                          <a:pt x="517" y="382"/>
                        </a:lnTo>
                        <a:lnTo>
                          <a:pt x="517" y="381"/>
                        </a:lnTo>
                        <a:lnTo>
                          <a:pt x="516" y="381"/>
                        </a:lnTo>
                        <a:lnTo>
                          <a:pt x="517" y="381"/>
                        </a:lnTo>
                        <a:lnTo>
                          <a:pt x="517" y="380"/>
                        </a:lnTo>
                        <a:lnTo>
                          <a:pt x="518" y="379"/>
                        </a:lnTo>
                        <a:lnTo>
                          <a:pt x="517" y="378"/>
                        </a:lnTo>
                        <a:lnTo>
                          <a:pt x="517" y="377"/>
                        </a:lnTo>
                        <a:lnTo>
                          <a:pt x="517" y="376"/>
                        </a:lnTo>
                        <a:lnTo>
                          <a:pt x="518" y="376"/>
                        </a:lnTo>
                        <a:lnTo>
                          <a:pt x="518" y="375"/>
                        </a:lnTo>
                        <a:lnTo>
                          <a:pt x="519" y="374"/>
                        </a:lnTo>
                        <a:lnTo>
                          <a:pt x="520" y="375"/>
                        </a:lnTo>
                        <a:lnTo>
                          <a:pt x="521" y="375"/>
                        </a:lnTo>
                        <a:lnTo>
                          <a:pt x="521" y="374"/>
                        </a:lnTo>
                        <a:lnTo>
                          <a:pt x="522" y="374"/>
                        </a:lnTo>
                        <a:lnTo>
                          <a:pt x="523" y="375"/>
                        </a:lnTo>
                        <a:lnTo>
                          <a:pt x="524" y="375"/>
                        </a:lnTo>
                        <a:lnTo>
                          <a:pt x="524" y="374"/>
                        </a:lnTo>
                        <a:lnTo>
                          <a:pt x="525" y="374"/>
                        </a:lnTo>
                        <a:lnTo>
                          <a:pt x="527" y="375"/>
                        </a:lnTo>
                        <a:lnTo>
                          <a:pt x="528" y="375"/>
                        </a:lnTo>
                        <a:lnTo>
                          <a:pt x="529" y="375"/>
                        </a:lnTo>
                        <a:lnTo>
                          <a:pt x="530" y="375"/>
                        </a:lnTo>
                        <a:lnTo>
                          <a:pt x="531" y="375"/>
                        </a:lnTo>
                        <a:lnTo>
                          <a:pt x="532" y="376"/>
                        </a:lnTo>
                        <a:lnTo>
                          <a:pt x="533" y="377"/>
                        </a:lnTo>
                        <a:lnTo>
                          <a:pt x="534" y="378"/>
                        </a:lnTo>
                        <a:lnTo>
                          <a:pt x="535" y="378"/>
                        </a:lnTo>
                        <a:lnTo>
                          <a:pt x="535" y="377"/>
                        </a:lnTo>
                        <a:lnTo>
                          <a:pt x="534" y="376"/>
                        </a:lnTo>
                        <a:lnTo>
                          <a:pt x="535" y="376"/>
                        </a:lnTo>
                        <a:lnTo>
                          <a:pt x="536" y="375"/>
                        </a:lnTo>
                        <a:lnTo>
                          <a:pt x="537" y="374"/>
                        </a:lnTo>
                        <a:lnTo>
                          <a:pt x="537" y="373"/>
                        </a:lnTo>
                        <a:lnTo>
                          <a:pt x="538" y="373"/>
                        </a:lnTo>
                        <a:lnTo>
                          <a:pt x="539" y="372"/>
                        </a:lnTo>
                        <a:lnTo>
                          <a:pt x="540" y="372"/>
                        </a:lnTo>
                        <a:lnTo>
                          <a:pt x="541" y="372"/>
                        </a:lnTo>
                        <a:lnTo>
                          <a:pt x="541" y="373"/>
                        </a:lnTo>
                        <a:lnTo>
                          <a:pt x="542" y="373"/>
                        </a:lnTo>
                        <a:lnTo>
                          <a:pt x="541" y="374"/>
                        </a:lnTo>
                        <a:lnTo>
                          <a:pt x="541" y="375"/>
                        </a:lnTo>
                        <a:lnTo>
                          <a:pt x="542" y="374"/>
                        </a:lnTo>
                        <a:lnTo>
                          <a:pt x="543" y="375"/>
                        </a:lnTo>
                        <a:lnTo>
                          <a:pt x="544" y="374"/>
                        </a:lnTo>
                        <a:lnTo>
                          <a:pt x="545" y="374"/>
                        </a:lnTo>
                        <a:lnTo>
                          <a:pt x="545" y="375"/>
                        </a:lnTo>
                        <a:lnTo>
                          <a:pt x="545" y="376"/>
                        </a:lnTo>
                        <a:lnTo>
                          <a:pt x="546" y="377"/>
                        </a:lnTo>
                        <a:lnTo>
                          <a:pt x="546" y="378"/>
                        </a:lnTo>
                        <a:lnTo>
                          <a:pt x="547" y="378"/>
                        </a:lnTo>
                        <a:lnTo>
                          <a:pt x="547" y="377"/>
                        </a:lnTo>
                        <a:lnTo>
                          <a:pt x="548" y="376"/>
                        </a:lnTo>
                        <a:lnTo>
                          <a:pt x="549" y="376"/>
                        </a:lnTo>
                        <a:lnTo>
                          <a:pt x="549" y="375"/>
                        </a:lnTo>
                        <a:lnTo>
                          <a:pt x="550" y="375"/>
                        </a:lnTo>
                        <a:lnTo>
                          <a:pt x="551" y="375"/>
                        </a:lnTo>
                        <a:lnTo>
                          <a:pt x="552" y="375"/>
                        </a:lnTo>
                        <a:lnTo>
                          <a:pt x="553" y="375"/>
                        </a:lnTo>
                        <a:lnTo>
                          <a:pt x="555" y="375"/>
                        </a:lnTo>
                        <a:lnTo>
                          <a:pt x="556" y="376"/>
                        </a:lnTo>
                        <a:lnTo>
                          <a:pt x="556" y="377"/>
                        </a:lnTo>
                        <a:lnTo>
                          <a:pt x="556" y="378"/>
                        </a:lnTo>
                        <a:lnTo>
                          <a:pt x="557" y="378"/>
                        </a:lnTo>
                        <a:lnTo>
                          <a:pt x="558" y="377"/>
                        </a:lnTo>
                        <a:lnTo>
                          <a:pt x="559" y="378"/>
                        </a:lnTo>
                        <a:lnTo>
                          <a:pt x="559" y="379"/>
                        </a:lnTo>
                        <a:lnTo>
                          <a:pt x="560" y="379"/>
                        </a:lnTo>
                        <a:lnTo>
                          <a:pt x="561" y="379"/>
                        </a:lnTo>
                        <a:lnTo>
                          <a:pt x="561" y="380"/>
                        </a:lnTo>
                        <a:lnTo>
                          <a:pt x="562" y="380"/>
                        </a:lnTo>
                        <a:lnTo>
                          <a:pt x="563" y="380"/>
                        </a:lnTo>
                        <a:lnTo>
                          <a:pt x="563" y="379"/>
                        </a:lnTo>
                        <a:lnTo>
                          <a:pt x="563" y="378"/>
                        </a:lnTo>
                        <a:lnTo>
                          <a:pt x="565" y="378"/>
                        </a:lnTo>
                        <a:lnTo>
                          <a:pt x="565" y="377"/>
                        </a:lnTo>
                        <a:lnTo>
                          <a:pt x="566" y="377"/>
                        </a:lnTo>
                        <a:lnTo>
                          <a:pt x="566" y="378"/>
                        </a:lnTo>
                        <a:lnTo>
                          <a:pt x="567" y="377"/>
                        </a:lnTo>
                        <a:lnTo>
                          <a:pt x="567" y="378"/>
                        </a:lnTo>
                        <a:lnTo>
                          <a:pt x="568" y="378"/>
                        </a:lnTo>
                        <a:lnTo>
                          <a:pt x="569" y="378"/>
                        </a:lnTo>
                        <a:lnTo>
                          <a:pt x="570" y="378"/>
                        </a:lnTo>
                        <a:lnTo>
                          <a:pt x="572" y="379"/>
                        </a:lnTo>
                        <a:lnTo>
                          <a:pt x="573" y="379"/>
                        </a:lnTo>
                        <a:lnTo>
                          <a:pt x="573" y="378"/>
                        </a:lnTo>
                        <a:lnTo>
                          <a:pt x="574" y="378"/>
                        </a:lnTo>
                        <a:lnTo>
                          <a:pt x="574" y="377"/>
                        </a:lnTo>
                        <a:lnTo>
                          <a:pt x="575" y="377"/>
                        </a:lnTo>
                        <a:lnTo>
                          <a:pt x="575" y="376"/>
                        </a:lnTo>
                        <a:lnTo>
                          <a:pt x="575" y="375"/>
                        </a:lnTo>
                        <a:lnTo>
                          <a:pt x="576" y="374"/>
                        </a:lnTo>
                        <a:lnTo>
                          <a:pt x="577" y="375"/>
                        </a:lnTo>
                        <a:lnTo>
                          <a:pt x="578" y="374"/>
                        </a:lnTo>
                        <a:lnTo>
                          <a:pt x="578" y="375"/>
                        </a:lnTo>
                        <a:lnTo>
                          <a:pt x="579" y="375"/>
                        </a:lnTo>
                        <a:lnTo>
                          <a:pt x="580" y="375"/>
                        </a:lnTo>
                        <a:lnTo>
                          <a:pt x="581" y="375"/>
                        </a:lnTo>
                        <a:lnTo>
                          <a:pt x="582" y="375"/>
                        </a:lnTo>
                        <a:lnTo>
                          <a:pt x="583" y="375"/>
                        </a:lnTo>
                        <a:lnTo>
                          <a:pt x="583" y="374"/>
                        </a:lnTo>
                        <a:lnTo>
                          <a:pt x="585" y="375"/>
                        </a:lnTo>
                        <a:lnTo>
                          <a:pt x="586" y="375"/>
                        </a:lnTo>
                        <a:lnTo>
                          <a:pt x="586" y="374"/>
                        </a:lnTo>
                        <a:lnTo>
                          <a:pt x="587" y="374"/>
                        </a:lnTo>
                        <a:lnTo>
                          <a:pt x="588" y="373"/>
                        </a:lnTo>
                        <a:lnTo>
                          <a:pt x="589" y="373"/>
                        </a:lnTo>
                        <a:lnTo>
                          <a:pt x="589" y="374"/>
                        </a:lnTo>
                        <a:lnTo>
                          <a:pt x="590" y="373"/>
                        </a:lnTo>
                        <a:lnTo>
                          <a:pt x="590" y="372"/>
                        </a:lnTo>
                        <a:lnTo>
                          <a:pt x="591" y="372"/>
                        </a:lnTo>
                        <a:lnTo>
                          <a:pt x="592" y="372"/>
                        </a:lnTo>
                        <a:lnTo>
                          <a:pt x="593" y="372"/>
                        </a:lnTo>
                        <a:lnTo>
                          <a:pt x="593" y="371"/>
                        </a:lnTo>
                        <a:lnTo>
                          <a:pt x="594" y="371"/>
                        </a:lnTo>
                        <a:lnTo>
                          <a:pt x="595" y="371"/>
                        </a:lnTo>
                        <a:lnTo>
                          <a:pt x="595" y="372"/>
                        </a:lnTo>
                        <a:lnTo>
                          <a:pt x="596" y="372"/>
                        </a:lnTo>
                        <a:lnTo>
                          <a:pt x="597" y="372"/>
                        </a:lnTo>
                        <a:lnTo>
                          <a:pt x="598" y="372"/>
                        </a:lnTo>
                        <a:lnTo>
                          <a:pt x="599" y="372"/>
                        </a:lnTo>
                        <a:lnTo>
                          <a:pt x="600" y="372"/>
                        </a:lnTo>
                        <a:lnTo>
                          <a:pt x="601" y="371"/>
                        </a:lnTo>
                        <a:lnTo>
                          <a:pt x="601" y="370"/>
                        </a:lnTo>
                        <a:lnTo>
                          <a:pt x="602" y="370"/>
                        </a:lnTo>
                        <a:lnTo>
                          <a:pt x="603" y="369"/>
                        </a:lnTo>
                        <a:lnTo>
                          <a:pt x="604" y="368"/>
                        </a:lnTo>
                        <a:lnTo>
                          <a:pt x="605" y="368"/>
                        </a:lnTo>
                        <a:lnTo>
                          <a:pt x="606" y="368"/>
                        </a:lnTo>
                        <a:lnTo>
                          <a:pt x="607" y="368"/>
                        </a:lnTo>
                        <a:lnTo>
                          <a:pt x="608" y="368"/>
                        </a:lnTo>
                        <a:lnTo>
                          <a:pt x="608" y="369"/>
                        </a:lnTo>
                        <a:lnTo>
                          <a:pt x="609" y="369"/>
                        </a:lnTo>
                        <a:lnTo>
                          <a:pt x="610" y="369"/>
                        </a:lnTo>
                        <a:lnTo>
                          <a:pt x="611" y="369"/>
                        </a:lnTo>
                        <a:lnTo>
                          <a:pt x="612" y="369"/>
                        </a:lnTo>
                        <a:lnTo>
                          <a:pt x="612" y="368"/>
                        </a:lnTo>
                        <a:lnTo>
                          <a:pt x="613" y="368"/>
                        </a:lnTo>
                        <a:lnTo>
                          <a:pt x="614" y="368"/>
                        </a:lnTo>
                        <a:lnTo>
                          <a:pt x="614" y="367"/>
                        </a:lnTo>
                        <a:lnTo>
                          <a:pt x="613" y="366"/>
                        </a:lnTo>
                        <a:lnTo>
                          <a:pt x="612" y="366"/>
                        </a:lnTo>
                        <a:lnTo>
                          <a:pt x="613" y="365"/>
                        </a:lnTo>
                        <a:lnTo>
                          <a:pt x="614" y="365"/>
                        </a:lnTo>
                        <a:lnTo>
                          <a:pt x="614" y="364"/>
                        </a:lnTo>
                        <a:lnTo>
                          <a:pt x="615" y="364"/>
                        </a:lnTo>
                        <a:lnTo>
                          <a:pt x="614" y="363"/>
                        </a:lnTo>
                        <a:lnTo>
                          <a:pt x="614" y="362"/>
                        </a:lnTo>
                        <a:lnTo>
                          <a:pt x="613" y="362"/>
                        </a:lnTo>
                        <a:lnTo>
                          <a:pt x="612" y="362"/>
                        </a:lnTo>
                        <a:lnTo>
                          <a:pt x="612" y="361"/>
                        </a:lnTo>
                        <a:lnTo>
                          <a:pt x="613" y="359"/>
                        </a:lnTo>
                        <a:lnTo>
                          <a:pt x="614" y="358"/>
                        </a:lnTo>
                        <a:lnTo>
                          <a:pt x="614" y="357"/>
                        </a:lnTo>
                        <a:lnTo>
                          <a:pt x="615" y="356"/>
                        </a:lnTo>
                        <a:lnTo>
                          <a:pt x="615" y="355"/>
                        </a:lnTo>
                        <a:lnTo>
                          <a:pt x="616" y="354"/>
                        </a:lnTo>
                        <a:lnTo>
                          <a:pt x="616" y="353"/>
                        </a:lnTo>
                        <a:lnTo>
                          <a:pt x="616" y="352"/>
                        </a:lnTo>
                        <a:lnTo>
                          <a:pt x="616" y="350"/>
                        </a:lnTo>
                        <a:lnTo>
                          <a:pt x="617" y="348"/>
                        </a:lnTo>
                        <a:lnTo>
                          <a:pt x="618" y="348"/>
                        </a:lnTo>
                        <a:lnTo>
                          <a:pt x="619" y="347"/>
                        </a:lnTo>
                        <a:lnTo>
                          <a:pt x="620" y="348"/>
                        </a:lnTo>
                        <a:lnTo>
                          <a:pt x="621" y="348"/>
                        </a:lnTo>
                        <a:lnTo>
                          <a:pt x="622" y="348"/>
                        </a:lnTo>
                        <a:lnTo>
                          <a:pt x="622" y="349"/>
                        </a:lnTo>
                        <a:lnTo>
                          <a:pt x="623" y="349"/>
                        </a:lnTo>
                        <a:lnTo>
                          <a:pt x="623" y="350"/>
                        </a:lnTo>
                        <a:lnTo>
                          <a:pt x="624" y="351"/>
                        </a:lnTo>
                        <a:lnTo>
                          <a:pt x="625" y="351"/>
                        </a:lnTo>
                        <a:lnTo>
                          <a:pt x="626" y="351"/>
                        </a:lnTo>
                        <a:lnTo>
                          <a:pt x="626" y="350"/>
                        </a:lnTo>
                        <a:lnTo>
                          <a:pt x="627" y="350"/>
                        </a:lnTo>
                        <a:lnTo>
                          <a:pt x="628" y="350"/>
                        </a:lnTo>
                        <a:lnTo>
                          <a:pt x="629" y="349"/>
                        </a:lnTo>
                        <a:lnTo>
                          <a:pt x="630" y="349"/>
                        </a:lnTo>
                        <a:lnTo>
                          <a:pt x="630" y="348"/>
                        </a:lnTo>
                        <a:lnTo>
                          <a:pt x="631" y="348"/>
                        </a:lnTo>
                        <a:lnTo>
                          <a:pt x="632" y="348"/>
                        </a:lnTo>
                        <a:lnTo>
                          <a:pt x="633" y="348"/>
                        </a:lnTo>
                        <a:lnTo>
                          <a:pt x="633" y="347"/>
                        </a:lnTo>
                        <a:lnTo>
                          <a:pt x="633" y="346"/>
                        </a:lnTo>
                        <a:lnTo>
                          <a:pt x="633" y="347"/>
                        </a:lnTo>
                        <a:lnTo>
                          <a:pt x="634" y="347"/>
                        </a:lnTo>
                        <a:lnTo>
                          <a:pt x="635" y="346"/>
                        </a:lnTo>
                        <a:lnTo>
                          <a:pt x="634" y="346"/>
                        </a:lnTo>
                        <a:lnTo>
                          <a:pt x="634" y="345"/>
                        </a:lnTo>
                        <a:lnTo>
                          <a:pt x="635" y="345"/>
                        </a:lnTo>
                        <a:lnTo>
                          <a:pt x="635" y="346"/>
                        </a:lnTo>
                        <a:lnTo>
                          <a:pt x="636" y="346"/>
                        </a:lnTo>
                        <a:lnTo>
                          <a:pt x="636" y="345"/>
                        </a:lnTo>
                        <a:lnTo>
                          <a:pt x="637" y="345"/>
                        </a:lnTo>
                        <a:lnTo>
                          <a:pt x="637" y="346"/>
                        </a:lnTo>
                        <a:lnTo>
                          <a:pt x="638" y="345"/>
                        </a:lnTo>
                        <a:lnTo>
                          <a:pt x="639" y="345"/>
                        </a:lnTo>
                        <a:lnTo>
                          <a:pt x="640" y="344"/>
                        </a:lnTo>
                        <a:lnTo>
                          <a:pt x="641" y="344"/>
                        </a:lnTo>
                        <a:lnTo>
                          <a:pt x="644" y="343"/>
                        </a:lnTo>
                        <a:lnTo>
                          <a:pt x="645" y="343"/>
                        </a:lnTo>
                        <a:lnTo>
                          <a:pt x="647" y="344"/>
                        </a:lnTo>
                        <a:lnTo>
                          <a:pt x="648" y="345"/>
                        </a:lnTo>
                        <a:lnTo>
                          <a:pt x="649" y="345"/>
                        </a:lnTo>
                        <a:lnTo>
                          <a:pt x="649" y="346"/>
                        </a:lnTo>
                        <a:lnTo>
                          <a:pt x="650" y="346"/>
                        </a:lnTo>
                        <a:lnTo>
                          <a:pt x="651" y="346"/>
                        </a:lnTo>
                        <a:lnTo>
                          <a:pt x="651" y="345"/>
                        </a:lnTo>
                        <a:lnTo>
                          <a:pt x="652" y="345"/>
                        </a:lnTo>
                        <a:lnTo>
                          <a:pt x="652" y="346"/>
                        </a:lnTo>
                        <a:lnTo>
                          <a:pt x="653" y="346"/>
                        </a:lnTo>
                        <a:lnTo>
                          <a:pt x="654" y="346"/>
                        </a:lnTo>
                        <a:lnTo>
                          <a:pt x="655" y="346"/>
                        </a:lnTo>
                        <a:lnTo>
                          <a:pt x="655" y="347"/>
                        </a:lnTo>
                        <a:lnTo>
                          <a:pt x="656" y="347"/>
                        </a:lnTo>
                        <a:lnTo>
                          <a:pt x="657" y="348"/>
                        </a:lnTo>
                        <a:lnTo>
                          <a:pt x="659" y="348"/>
                        </a:lnTo>
                        <a:lnTo>
                          <a:pt x="660" y="348"/>
                        </a:lnTo>
                        <a:lnTo>
                          <a:pt x="661" y="347"/>
                        </a:lnTo>
                        <a:lnTo>
                          <a:pt x="662" y="348"/>
                        </a:lnTo>
                        <a:lnTo>
                          <a:pt x="663" y="349"/>
                        </a:lnTo>
                        <a:lnTo>
                          <a:pt x="663" y="350"/>
                        </a:lnTo>
                        <a:lnTo>
                          <a:pt x="664" y="350"/>
                        </a:lnTo>
                        <a:lnTo>
                          <a:pt x="665" y="351"/>
                        </a:lnTo>
                        <a:lnTo>
                          <a:pt x="666" y="351"/>
                        </a:lnTo>
                        <a:lnTo>
                          <a:pt x="667" y="352"/>
                        </a:lnTo>
                        <a:lnTo>
                          <a:pt x="667" y="353"/>
                        </a:lnTo>
                        <a:lnTo>
                          <a:pt x="668" y="354"/>
                        </a:lnTo>
                        <a:lnTo>
                          <a:pt x="669" y="355"/>
                        </a:lnTo>
                        <a:lnTo>
                          <a:pt x="670" y="355"/>
                        </a:lnTo>
                        <a:lnTo>
                          <a:pt x="670" y="356"/>
                        </a:lnTo>
                        <a:lnTo>
                          <a:pt x="670" y="357"/>
                        </a:lnTo>
                        <a:lnTo>
                          <a:pt x="669" y="359"/>
                        </a:lnTo>
                        <a:lnTo>
                          <a:pt x="670" y="359"/>
                        </a:lnTo>
                        <a:lnTo>
                          <a:pt x="670" y="360"/>
                        </a:lnTo>
                        <a:lnTo>
                          <a:pt x="670" y="361"/>
                        </a:lnTo>
                        <a:lnTo>
                          <a:pt x="671" y="361"/>
                        </a:lnTo>
                        <a:lnTo>
                          <a:pt x="671" y="362"/>
                        </a:lnTo>
                        <a:lnTo>
                          <a:pt x="672" y="364"/>
                        </a:lnTo>
                        <a:lnTo>
                          <a:pt x="673" y="364"/>
                        </a:lnTo>
                        <a:lnTo>
                          <a:pt x="674" y="363"/>
                        </a:lnTo>
                        <a:lnTo>
                          <a:pt x="675" y="363"/>
                        </a:lnTo>
                        <a:lnTo>
                          <a:pt x="676" y="364"/>
                        </a:lnTo>
                        <a:lnTo>
                          <a:pt x="676" y="365"/>
                        </a:lnTo>
                        <a:lnTo>
                          <a:pt x="677" y="365"/>
                        </a:lnTo>
                        <a:lnTo>
                          <a:pt x="678" y="365"/>
                        </a:lnTo>
                        <a:lnTo>
                          <a:pt x="678" y="366"/>
                        </a:lnTo>
                        <a:lnTo>
                          <a:pt x="679" y="366"/>
                        </a:lnTo>
                        <a:lnTo>
                          <a:pt x="679" y="365"/>
                        </a:lnTo>
                        <a:lnTo>
                          <a:pt x="680" y="365"/>
                        </a:lnTo>
                        <a:lnTo>
                          <a:pt x="681" y="366"/>
                        </a:lnTo>
                        <a:lnTo>
                          <a:pt x="681" y="367"/>
                        </a:lnTo>
                        <a:lnTo>
                          <a:pt x="682" y="366"/>
                        </a:lnTo>
                        <a:lnTo>
                          <a:pt x="683" y="366"/>
                        </a:lnTo>
                        <a:lnTo>
                          <a:pt x="684" y="366"/>
                        </a:lnTo>
                        <a:lnTo>
                          <a:pt x="685" y="367"/>
                        </a:lnTo>
                        <a:lnTo>
                          <a:pt x="684" y="368"/>
                        </a:lnTo>
                        <a:lnTo>
                          <a:pt x="684" y="367"/>
                        </a:lnTo>
                        <a:lnTo>
                          <a:pt x="684" y="368"/>
                        </a:lnTo>
                        <a:lnTo>
                          <a:pt x="684" y="369"/>
                        </a:lnTo>
                        <a:lnTo>
                          <a:pt x="685" y="369"/>
                        </a:lnTo>
                        <a:lnTo>
                          <a:pt x="685" y="370"/>
                        </a:lnTo>
                        <a:lnTo>
                          <a:pt x="686" y="371"/>
                        </a:lnTo>
                        <a:lnTo>
                          <a:pt x="685" y="372"/>
                        </a:lnTo>
                        <a:lnTo>
                          <a:pt x="686" y="373"/>
                        </a:lnTo>
                        <a:lnTo>
                          <a:pt x="686" y="374"/>
                        </a:lnTo>
                        <a:lnTo>
                          <a:pt x="687" y="375"/>
                        </a:lnTo>
                        <a:lnTo>
                          <a:pt x="687" y="376"/>
                        </a:lnTo>
                        <a:lnTo>
                          <a:pt x="686" y="377"/>
                        </a:lnTo>
                        <a:lnTo>
                          <a:pt x="685" y="378"/>
                        </a:lnTo>
                        <a:lnTo>
                          <a:pt x="684" y="380"/>
                        </a:lnTo>
                        <a:lnTo>
                          <a:pt x="684" y="381"/>
                        </a:lnTo>
                        <a:lnTo>
                          <a:pt x="684" y="382"/>
                        </a:lnTo>
                        <a:lnTo>
                          <a:pt x="683" y="381"/>
                        </a:lnTo>
                        <a:lnTo>
                          <a:pt x="683" y="382"/>
                        </a:lnTo>
                        <a:lnTo>
                          <a:pt x="682" y="382"/>
                        </a:lnTo>
                        <a:lnTo>
                          <a:pt x="683" y="383"/>
                        </a:lnTo>
                        <a:lnTo>
                          <a:pt x="684" y="383"/>
                        </a:lnTo>
                        <a:lnTo>
                          <a:pt x="684" y="384"/>
                        </a:lnTo>
                        <a:lnTo>
                          <a:pt x="684" y="385"/>
                        </a:lnTo>
                        <a:lnTo>
                          <a:pt x="684" y="386"/>
                        </a:lnTo>
                        <a:lnTo>
                          <a:pt x="684" y="387"/>
                        </a:lnTo>
                        <a:lnTo>
                          <a:pt x="684" y="388"/>
                        </a:lnTo>
                        <a:lnTo>
                          <a:pt x="684" y="389"/>
                        </a:lnTo>
                        <a:lnTo>
                          <a:pt x="684" y="390"/>
                        </a:lnTo>
                        <a:lnTo>
                          <a:pt x="682" y="393"/>
                        </a:lnTo>
                        <a:lnTo>
                          <a:pt x="682" y="394"/>
                        </a:lnTo>
                        <a:lnTo>
                          <a:pt x="682" y="395"/>
                        </a:lnTo>
                        <a:lnTo>
                          <a:pt x="681" y="395"/>
                        </a:lnTo>
                        <a:lnTo>
                          <a:pt x="681" y="396"/>
                        </a:lnTo>
                        <a:lnTo>
                          <a:pt x="682" y="397"/>
                        </a:lnTo>
                        <a:lnTo>
                          <a:pt x="681" y="398"/>
                        </a:lnTo>
                        <a:lnTo>
                          <a:pt x="682" y="399"/>
                        </a:lnTo>
                        <a:lnTo>
                          <a:pt x="682" y="398"/>
                        </a:lnTo>
                        <a:lnTo>
                          <a:pt x="682" y="399"/>
                        </a:lnTo>
                        <a:lnTo>
                          <a:pt x="682" y="400"/>
                        </a:lnTo>
                        <a:lnTo>
                          <a:pt x="682" y="401"/>
                        </a:lnTo>
                        <a:lnTo>
                          <a:pt x="682" y="402"/>
                        </a:lnTo>
                        <a:lnTo>
                          <a:pt x="683" y="403"/>
                        </a:lnTo>
                        <a:lnTo>
                          <a:pt x="683" y="404"/>
                        </a:lnTo>
                        <a:lnTo>
                          <a:pt x="683" y="405"/>
                        </a:lnTo>
                        <a:lnTo>
                          <a:pt x="683" y="406"/>
                        </a:lnTo>
                        <a:lnTo>
                          <a:pt x="683" y="407"/>
                        </a:lnTo>
                        <a:lnTo>
                          <a:pt x="683" y="408"/>
                        </a:lnTo>
                        <a:lnTo>
                          <a:pt x="683" y="409"/>
                        </a:lnTo>
                        <a:lnTo>
                          <a:pt x="682" y="410"/>
                        </a:lnTo>
                        <a:lnTo>
                          <a:pt x="682" y="411"/>
                        </a:lnTo>
                        <a:lnTo>
                          <a:pt x="682" y="412"/>
                        </a:lnTo>
                        <a:lnTo>
                          <a:pt x="681" y="413"/>
                        </a:lnTo>
                        <a:lnTo>
                          <a:pt x="680" y="414"/>
                        </a:lnTo>
                        <a:lnTo>
                          <a:pt x="680" y="415"/>
                        </a:lnTo>
                        <a:lnTo>
                          <a:pt x="680" y="416"/>
                        </a:lnTo>
                        <a:lnTo>
                          <a:pt x="680" y="417"/>
                        </a:lnTo>
                        <a:lnTo>
                          <a:pt x="679" y="418"/>
                        </a:lnTo>
                        <a:lnTo>
                          <a:pt x="678" y="418"/>
                        </a:lnTo>
                        <a:lnTo>
                          <a:pt x="677" y="419"/>
                        </a:lnTo>
                        <a:lnTo>
                          <a:pt x="678" y="420"/>
                        </a:lnTo>
                        <a:lnTo>
                          <a:pt x="675" y="425"/>
                        </a:lnTo>
                        <a:lnTo>
                          <a:pt x="675" y="426"/>
                        </a:lnTo>
                        <a:lnTo>
                          <a:pt x="674" y="427"/>
                        </a:lnTo>
                        <a:lnTo>
                          <a:pt x="673" y="428"/>
                        </a:lnTo>
                        <a:lnTo>
                          <a:pt x="673" y="429"/>
                        </a:lnTo>
                        <a:lnTo>
                          <a:pt x="672" y="430"/>
                        </a:lnTo>
                        <a:lnTo>
                          <a:pt x="671" y="432"/>
                        </a:lnTo>
                        <a:lnTo>
                          <a:pt x="670" y="434"/>
                        </a:lnTo>
                        <a:lnTo>
                          <a:pt x="670" y="435"/>
                        </a:lnTo>
                        <a:lnTo>
                          <a:pt x="670" y="436"/>
                        </a:lnTo>
                        <a:lnTo>
                          <a:pt x="670" y="437"/>
                        </a:lnTo>
                        <a:lnTo>
                          <a:pt x="670" y="438"/>
                        </a:lnTo>
                        <a:lnTo>
                          <a:pt x="669" y="438"/>
                        </a:lnTo>
                        <a:lnTo>
                          <a:pt x="670" y="438"/>
                        </a:lnTo>
                        <a:lnTo>
                          <a:pt x="669" y="439"/>
                        </a:lnTo>
                        <a:lnTo>
                          <a:pt x="668" y="440"/>
                        </a:lnTo>
                        <a:lnTo>
                          <a:pt x="667" y="441"/>
                        </a:lnTo>
                        <a:lnTo>
                          <a:pt x="667" y="442"/>
                        </a:lnTo>
                        <a:lnTo>
                          <a:pt x="667" y="443"/>
                        </a:lnTo>
                        <a:lnTo>
                          <a:pt x="666" y="444"/>
                        </a:lnTo>
                        <a:lnTo>
                          <a:pt x="666" y="446"/>
                        </a:lnTo>
                        <a:lnTo>
                          <a:pt x="667" y="446"/>
                        </a:lnTo>
                        <a:lnTo>
                          <a:pt x="666" y="448"/>
                        </a:lnTo>
                        <a:lnTo>
                          <a:pt x="666" y="449"/>
                        </a:lnTo>
                        <a:lnTo>
                          <a:pt x="666" y="450"/>
                        </a:lnTo>
                        <a:lnTo>
                          <a:pt x="666" y="451"/>
                        </a:lnTo>
                        <a:lnTo>
                          <a:pt x="667" y="451"/>
                        </a:lnTo>
                        <a:lnTo>
                          <a:pt x="667" y="452"/>
                        </a:lnTo>
                        <a:lnTo>
                          <a:pt x="666" y="452"/>
                        </a:lnTo>
                        <a:lnTo>
                          <a:pt x="665" y="452"/>
                        </a:lnTo>
                        <a:lnTo>
                          <a:pt x="665" y="453"/>
                        </a:lnTo>
                        <a:lnTo>
                          <a:pt x="664" y="453"/>
                        </a:lnTo>
                        <a:lnTo>
                          <a:pt x="665" y="453"/>
                        </a:lnTo>
                        <a:lnTo>
                          <a:pt x="663" y="457"/>
                        </a:lnTo>
                        <a:lnTo>
                          <a:pt x="662" y="460"/>
                        </a:lnTo>
                        <a:lnTo>
                          <a:pt x="661" y="462"/>
                        </a:lnTo>
                        <a:lnTo>
                          <a:pt x="661" y="463"/>
                        </a:lnTo>
                        <a:lnTo>
                          <a:pt x="660" y="463"/>
                        </a:lnTo>
                        <a:lnTo>
                          <a:pt x="660" y="465"/>
                        </a:lnTo>
                        <a:lnTo>
                          <a:pt x="659" y="466"/>
                        </a:lnTo>
                        <a:lnTo>
                          <a:pt x="659" y="467"/>
                        </a:lnTo>
                        <a:lnTo>
                          <a:pt x="659" y="468"/>
                        </a:lnTo>
                        <a:lnTo>
                          <a:pt x="658" y="469"/>
                        </a:lnTo>
                        <a:lnTo>
                          <a:pt x="658" y="470"/>
                        </a:lnTo>
                        <a:lnTo>
                          <a:pt x="659" y="471"/>
                        </a:lnTo>
                        <a:lnTo>
                          <a:pt x="658" y="472"/>
                        </a:lnTo>
                        <a:lnTo>
                          <a:pt x="658" y="473"/>
                        </a:lnTo>
                        <a:lnTo>
                          <a:pt x="657" y="473"/>
                        </a:lnTo>
                        <a:lnTo>
                          <a:pt x="656" y="473"/>
                        </a:lnTo>
                        <a:lnTo>
                          <a:pt x="655" y="474"/>
                        </a:lnTo>
                        <a:lnTo>
                          <a:pt x="654" y="475"/>
                        </a:lnTo>
                        <a:lnTo>
                          <a:pt x="654" y="476"/>
                        </a:lnTo>
                        <a:lnTo>
                          <a:pt x="654" y="477"/>
                        </a:lnTo>
                        <a:lnTo>
                          <a:pt x="653" y="477"/>
                        </a:lnTo>
                        <a:lnTo>
                          <a:pt x="653" y="478"/>
                        </a:lnTo>
                        <a:lnTo>
                          <a:pt x="653" y="479"/>
                        </a:lnTo>
                        <a:lnTo>
                          <a:pt x="652" y="479"/>
                        </a:lnTo>
                        <a:lnTo>
                          <a:pt x="651" y="480"/>
                        </a:lnTo>
                        <a:lnTo>
                          <a:pt x="650" y="482"/>
                        </a:lnTo>
                        <a:lnTo>
                          <a:pt x="650" y="483"/>
                        </a:lnTo>
                        <a:lnTo>
                          <a:pt x="650" y="484"/>
                        </a:lnTo>
                        <a:lnTo>
                          <a:pt x="649" y="485"/>
                        </a:lnTo>
                        <a:lnTo>
                          <a:pt x="649" y="486"/>
                        </a:lnTo>
                        <a:lnTo>
                          <a:pt x="648" y="486"/>
                        </a:lnTo>
                        <a:lnTo>
                          <a:pt x="648" y="485"/>
                        </a:lnTo>
                        <a:lnTo>
                          <a:pt x="647" y="485"/>
                        </a:lnTo>
                        <a:lnTo>
                          <a:pt x="647" y="486"/>
                        </a:lnTo>
                        <a:lnTo>
                          <a:pt x="648" y="486"/>
                        </a:lnTo>
                        <a:lnTo>
                          <a:pt x="648" y="487"/>
                        </a:lnTo>
                        <a:lnTo>
                          <a:pt x="649" y="487"/>
                        </a:lnTo>
                        <a:lnTo>
                          <a:pt x="649" y="488"/>
                        </a:lnTo>
                        <a:lnTo>
                          <a:pt x="649" y="489"/>
                        </a:lnTo>
                        <a:lnTo>
                          <a:pt x="648" y="489"/>
                        </a:lnTo>
                        <a:lnTo>
                          <a:pt x="648" y="490"/>
                        </a:lnTo>
                        <a:lnTo>
                          <a:pt x="648" y="491"/>
                        </a:lnTo>
                        <a:lnTo>
                          <a:pt x="648" y="492"/>
                        </a:lnTo>
                        <a:lnTo>
                          <a:pt x="647" y="493"/>
                        </a:lnTo>
                        <a:lnTo>
                          <a:pt x="646" y="494"/>
                        </a:lnTo>
                        <a:lnTo>
                          <a:pt x="646" y="495"/>
                        </a:lnTo>
                        <a:lnTo>
                          <a:pt x="646" y="496"/>
                        </a:lnTo>
                        <a:lnTo>
                          <a:pt x="645" y="497"/>
                        </a:lnTo>
                        <a:lnTo>
                          <a:pt x="644" y="497"/>
                        </a:lnTo>
                        <a:lnTo>
                          <a:pt x="644" y="498"/>
                        </a:lnTo>
                        <a:lnTo>
                          <a:pt x="643" y="500"/>
                        </a:lnTo>
                        <a:lnTo>
                          <a:pt x="642" y="501"/>
                        </a:lnTo>
                        <a:lnTo>
                          <a:pt x="642" y="502"/>
                        </a:lnTo>
                        <a:lnTo>
                          <a:pt x="642" y="503"/>
                        </a:lnTo>
                        <a:lnTo>
                          <a:pt x="642" y="504"/>
                        </a:lnTo>
                        <a:lnTo>
                          <a:pt x="641" y="505"/>
                        </a:lnTo>
                        <a:lnTo>
                          <a:pt x="641" y="507"/>
                        </a:lnTo>
                        <a:lnTo>
                          <a:pt x="640" y="508"/>
                        </a:lnTo>
                        <a:lnTo>
                          <a:pt x="640" y="509"/>
                        </a:lnTo>
                        <a:lnTo>
                          <a:pt x="639" y="508"/>
                        </a:lnTo>
                        <a:lnTo>
                          <a:pt x="638" y="506"/>
                        </a:lnTo>
                        <a:lnTo>
                          <a:pt x="637" y="506"/>
                        </a:lnTo>
                        <a:lnTo>
                          <a:pt x="636" y="506"/>
                        </a:lnTo>
                        <a:lnTo>
                          <a:pt x="635" y="505"/>
                        </a:lnTo>
                        <a:lnTo>
                          <a:pt x="634" y="506"/>
                        </a:lnTo>
                        <a:lnTo>
                          <a:pt x="634" y="505"/>
                        </a:lnTo>
                        <a:lnTo>
                          <a:pt x="633" y="505"/>
                        </a:lnTo>
                        <a:lnTo>
                          <a:pt x="632" y="505"/>
                        </a:lnTo>
                        <a:lnTo>
                          <a:pt x="632" y="504"/>
                        </a:lnTo>
                        <a:lnTo>
                          <a:pt x="630" y="504"/>
                        </a:lnTo>
                        <a:lnTo>
                          <a:pt x="630" y="505"/>
                        </a:lnTo>
                        <a:lnTo>
                          <a:pt x="629" y="504"/>
                        </a:lnTo>
                        <a:lnTo>
                          <a:pt x="628" y="503"/>
                        </a:lnTo>
                        <a:lnTo>
                          <a:pt x="627" y="503"/>
                        </a:lnTo>
                        <a:lnTo>
                          <a:pt x="626" y="503"/>
                        </a:lnTo>
                        <a:lnTo>
                          <a:pt x="620" y="501"/>
                        </a:lnTo>
                        <a:lnTo>
                          <a:pt x="615" y="499"/>
                        </a:lnTo>
                        <a:lnTo>
                          <a:pt x="615" y="498"/>
                        </a:lnTo>
                        <a:lnTo>
                          <a:pt x="614" y="498"/>
                        </a:lnTo>
                        <a:lnTo>
                          <a:pt x="614" y="497"/>
                        </a:lnTo>
                        <a:lnTo>
                          <a:pt x="613" y="497"/>
                        </a:lnTo>
                        <a:lnTo>
                          <a:pt x="612" y="497"/>
                        </a:lnTo>
                        <a:lnTo>
                          <a:pt x="611" y="497"/>
                        </a:lnTo>
                        <a:lnTo>
                          <a:pt x="610" y="497"/>
                        </a:lnTo>
                        <a:lnTo>
                          <a:pt x="609" y="497"/>
                        </a:lnTo>
                        <a:lnTo>
                          <a:pt x="609" y="496"/>
                        </a:lnTo>
                        <a:lnTo>
                          <a:pt x="608" y="496"/>
                        </a:lnTo>
                        <a:lnTo>
                          <a:pt x="608" y="495"/>
                        </a:lnTo>
                        <a:lnTo>
                          <a:pt x="609" y="494"/>
                        </a:lnTo>
                        <a:lnTo>
                          <a:pt x="608" y="494"/>
                        </a:lnTo>
                        <a:lnTo>
                          <a:pt x="607" y="494"/>
                        </a:lnTo>
                        <a:lnTo>
                          <a:pt x="607" y="495"/>
                        </a:lnTo>
                        <a:lnTo>
                          <a:pt x="606" y="495"/>
                        </a:lnTo>
                        <a:lnTo>
                          <a:pt x="605" y="495"/>
                        </a:lnTo>
                        <a:lnTo>
                          <a:pt x="605" y="494"/>
                        </a:lnTo>
                        <a:lnTo>
                          <a:pt x="604" y="494"/>
                        </a:lnTo>
                        <a:lnTo>
                          <a:pt x="604" y="493"/>
                        </a:lnTo>
                        <a:lnTo>
                          <a:pt x="603" y="493"/>
                        </a:lnTo>
                        <a:lnTo>
                          <a:pt x="603" y="494"/>
                        </a:lnTo>
                        <a:lnTo>
                          <a:pt x="602" y="494"/>
                        </a:lnTo>
                        <a:lnTo>
                          <a:pt x="601" y="494"/>
                        </a:lnTo>
                        <a:lnTo>
                          <a:pt x="601" y="493"/>
                        </a:lnTo>
                        <a:lnTo>
                          <a:pt x="600" y="494"/>
                        </a:lnTo>
                        <a:lnTo>
                          <a:pt x="599" y="494"/>
                        </a:lnTo>
                        <a:lnTo>
                          <a:pt x="598" y="494"/>
                        </a:lnTo>
                        <a:lnTo>
                          <a:pt x="598" y="495"/>
                        </a:lnTo>
                        <a:lnTo>
                          <a:pt x="597" y="495"/>
                        </a:lnTo>
                        <a:lnTo>
                          <a:pt x="596" y="495"/>
                        </a:lnTo>
                        <a:lnTo>
                          <a:pt x="596" y="496"/>
                        </a:lnTo>
                        <a:lnTo>
                          <a:pt x="595" y="496"/>
                        </a:lnTo>
                        <a:lnTo>
                          <a:pt x="595" y="497"/>
                        </a:lnTo>
                        <a:lnTo>
                          <a:pt x="594" y="497"/>
                        </a:lnTo>
                        <a:lnTo>
                          <a:pt x="593" y="497"/>
                        </a:lnTo>
                        <a:lnTo>
                          <a:pt x="592" y="497"/>
                        </a:lnTo>
                        <a:lnTo>
                          <a:pt x="591" y="497"/>
                        </a:lnTo>
                        <a:lnTo>
                          <a:pt x="592" y="498"/>
                        </a:lnTo>
                        <a:lnTo>
                          <a:pt x="591" y="498"/>
                        </a:lnTo>
                        <a:lnTo>
                          <a:pt x="590" y="499"/>
                        </a:lnTo>
                        <a:lnTo>
                          <a:pt x="590" y="498"/>
                        </a:lnTo>
                        <a:lnTo>
                          <a:pt x="589" y="498"/>
                        </a:lnTo>
                        <a:lnTo>
                          <a:pt x="588" y="498"/>
                        </a:lnTo>
                        <a:lnTo>
                          <a:pt x="588" y="499"/>
                        </a:lnTo>
                        <a:lnTo>
                          <a:pt x="587" y="500"/>
                        </a:lnTo>
                        <a:lnTo>
                          <a:pt x="586" y="500"/>
                        </a:lnTo>
                        <a:lnTo>
                          <a:pt x="586" y="499"/>
                        </a:lnTo>
                        <a:lnTo>
                          <a:pt x="585" y="499"/>
                        </a:lnTo>
                        <a:lnTo>
                          <a:pt x="584" y="500"/>
                        </a:lnTo>
                        <a:lnTo>
                          <a:pt x="583" y="500"/>
                        </a:lnTo>
                        <a:lnTo>
                          <a:pt x="582" y="500"/>
                        </a:lnTo>
                        <a:lnTo>
                          <a:pt x="581" y="500"/>
                        </a:lnTo>
                        <a:lnTo>
                          <a:pt x="580" y="500"/>
                        </a:lnTo>
                        <a:lnTo>
                          <a:pt x="579" y="501"/>
                        </a:lnTo>
                        <a:lnTo>
                          <a:pt x="578" y="501"/>
                        </a:lnTo>
                        <a:lnTo>
                          <a:pt x="577" y="501"/>
                        </a:lnTo>
                        <a:lnTo>
                          <a:pt x="577" y="500"/>
                        </a:lnTo>
                        <a:lnTo>
                          <a:pt x="577" y="499"/>
                        </a:lnTo>
                        <a:lnTo>
                          <a:pt x="576" y="499"/>
                        </a:lnTo>
                        <a:lnTo>
                          <a:pt x="575" y="499"/>
                        </a:lnTo>
                        <a:lnTo>
                          <a:pt x="575" y="498"/>
                        </a:lnTo>
                        <a:lnTo>
                          <a:pt x="576" y="498"/>
                        </a:lnTo>
                        <a:lnTo>
                          <a:pt x="575" y="498"/>
                        </a:lnTo>
                        <a:lnTo>
                          <a:pt x="575" y="497"/>
                        </a:lnTo>
                        <a:lnTo>
                          <a:pt x="576" y="496"/>
                        </a:lnTo>
                        <a:lnTo>
                          <a:pt x="576" y="495"/>
                        </a:lnTo>
                        <a:lnTo>
                          <a:pt x="575" y="493"/>
                        </a:lnTo>
                        <a:lnTo>
                          <a:pt x="574" y="493"/>
                        </a:lnTo>
                        <a:lnTo>
                          <a:pt x="574" y="494"/>
                        </a:lnTo>
                        <a:lnTo>
                          <a:pt x="573" y="494"/>
                        </a:lnTo>
                        <a:lnTo>
                          <a:pt x="572" y="494"/>
                        </a:lnTo>
                        <a:lnTo>
                          <a:pt x="571" y="494"/>
                        </a:lnTo>
                        <a:lnTo>
                          <a:pt x="571" y="495"/>
                        </a:lnTo>
                        <a:lnTo>
                          <a:pt x="570" y="495"/>
                        </a:lnTo>
                        <a:lnTo>
                          <a:pt x="569" y="495"/>
                        </a:lnTo>
                        <a:lnTo>
                          <a:pt x="569" y="494"/>
                        </a:lnTo>
                        <a:lnTo>
                          <a:pt x="568" y="494"/>
                        </a:lnTo>
                        <a:lnTo>
                          <a:pt x="567" y="493"/>
                        </a:lnTo>
                        <a:lnTo>
                          <a:pt x="566" y="493"/>
                        </a:lnTo>
                        <a:lnTo>
                          <a:pt x="565" y="493"/>
                        </a:lnTo>
                        <a:lnTo>
                          <a:pt x="564" y="493"/>
                        </a:lnTo>
                        <a:lnTo>
                          <a:pt x="564" y="492"/>
                        </a:lnTo>
                        <a:lnTo>
                          <a:pt x="563" y="493"/>
                        </a:lnTo>
                        <a:lnTo>
                          <a:pt x="562" y="493"/>
                        </a:lnTo>
                        <a:lnTo>
                          <a:pt x="562" y="494"/>
                        </a:lnTo>
                        <a:lnTo>
                          <a:pt x="561" y="495"/>
                        </a:lnTo>
                        <a:lnTo>
                          <a:pt x="560" y="495"/>
                        </a:lnTo>
                        <a:lnTo>
                          <a:pt x="559" y="495"/>
                        </a:lnTo>
                        <a:lnTo>
                          <a:pt x="559" y="496"/>
                        </a:lnTo>
                        <a:lnTo>
                          <a:pt x="558" y="496"/>
                        </a:lnTo>
                        <a:lnTo>
                          <a:pt x="557" y="496"/>
                        </a:lnTo>
                        <a:lnTo>
                          <a:pt x="556" y="496"/>
                        </a:lnTo>
                        <a:lnTo>
                          <a:pt x="556" y="497"/>
                        </a:lnTo>
                        <a:lnTo>
                          <a:pt x="556" y="496"/>
                        </a:lnTo>
                        <a:lnTo>
                          <a:pt x="555" y="497"/>
                        </a:lnTo>
                        <a:lnTo>
                          <a:pt x="554" y="497"/>
                        </a:lnTo>
                        <a:lnTo>
                          <a:pt x="553" y="497"/>
                        </a:lnTo>
                        <a:lnTo>
                          <a:pt x="552" y="497"/>
                        </a:lnTo>
                        <a:lnTo>
                          <a:pt x="551" y="497"/>
                        </a:lnTo>
                        <a:lnTo>
                          <a:pt x="550" y="497"/>
                        </a:lnTo>
                        <a:lnTo>
                          <a:pt x="549" y="496"/>
                        </a:lnTo>
                        <a:lnTo>
                          <a:pt x="548" y="497"/>
                        </a:lnTo>
                        <a:lnTo>
                          <a:pt x="547" y="497"/>
                        </a:lnTo>
                        <a:lnTo>
                          <a:pt x="546" y="497"/>
                        </a:lnTo>
                        <a:lnTo>
                          <a:pt x="544" y="499"/>
                        </a:lnTo>
                        <a:lnTo>
                          <a:pt x="543" y="500"/>
                        </a:lnTo>
                        <a:lnTo>
                          <a:pt x="541" y="500"/>
                        </a:lnTo>
                        <a:lnTo>
                          <a:pt x="540" y="500"/>
                        </a:lnTo>
                        <a:lnTo>
                          <a:pt x="539" y="501"/>
                        </a:lnTo>
                        <a:lnTo>
                          <a:pt x="539" y="502"/>
                        </a:lnTo>
                        <a:lnTo>
                          <a:pt x="539" y="503"/>
                        </a:lnTo>
                        <a:lnTo>
                          <a:pt x="540" y="504"/>
                        </a:lnTo>
                        <a:lnTo>
                          <a:pt x="541" y="505"/>
                        </a:lnTo>
                        <a:lnTo>
                          <a:pt x="541" y="506"/>
                        </a:lnTo>
                        <a:lnTo>
                          <a:pt x="540" y="506"/>
                        </a:lnTo>
                        <a:lnTo>
                          <a:pt x="540" y="507"/>
                        </a:lnTo>
                        <a:lnTo>
                          <a:pt x="538" y="509"/>
                        </a:lnTo>
                        <a:lnTo>
                          <a:pt x="537" y="509"/>
                        </a:lnTo>
                        <a:lnTo>
                          <a:pt x="536" y="509"/>
                        </a:lnTo>
                        <a:lnTo>
                          <a:pt x="535" y="509"/>
                        </a:lnTo>
                        <a:lnTo>
                          <a:pt x="534" y="509"/>
                        </a:lnTo>
                        <a:lnTo>
                          <a:pt x="533" y="509"/>
                        </a:lnTo>
                        <a:lnTo>
                          <a:pt x="532" y="509"/>
                        </a:lnTo>
                        <a:lnTo>
                          <a:pt x="531" y="509"/>
                        </a:lnTo>
                        <a:lnTo>
                          <a:pt x="530" y="510"/>
                        </a:lnTo>
                        <a:lnTo>
                          <a:pt x="530" y="511"/>
                        </a:lnTo>
                        <a:lnTo>
                          <a:pt x="530" y="512"/>
                        </a:lnTo>
                        <a:lnTo>
                          <a:pt x="529" y="512"/>
                        </a:lnTo>
                        <a:lnTo>
                          <a:pt x="528" y="512"/>
                        </a:lnTo>
                        <a:lnTo>
                          <a:pt x="528" y="513"/>
                        </a:lnTo>
                        <a:lnTo>
                          <a:pt x="527" y="515"/>
                        </a:lnTo>
                        <a:lnTo>
                          <a:pt x="526" y="515"/>
                        </a:lnTo>
                        <a:lnTo>
                          <a:pt x="526" y="514"/>
                        </a:lnTo>
                        <a:lnTo>
                          <a:pt x="525" y="514"/>
                        </a:lnTo>
                        <a:lnTo>
                          <a:pt x="524" y="514"/>
                        </a:lnTo>
                        <a:lnTo>
                          <a:pt x="523" y="514"/>
                        </a:lnTo>
                        <a:lnTo>
                          <a:pt x="523" y="515"/>
                        </a:lnTo>
                        <a:lnTo>
                          <a:pt x="524" y="516"/>
                        </a:lnTo>
                        <a:lnTo>
                          <a:pt x="523" y="517"/>
                        </a:lnTo>
                        <a:lnTo>
                          <a:pt x="524" y="517"/>
                        </a:lnTo>
                        <a:lnTo>
                          <a:pt x="524" y="518"/>
                        </a:lnTo>
                        <a:lnTo>
                          <a:pt x="525" y="519"/>
                        </a:lnTo>
                        <a:lnTo>
                          <a:pt x="526" y="521"/>
                        </a:lnTo>
                        <a:lnTo>
                          <a:pt x="527" y="522"/>
                        </a:lnTo>
                        <a:lnTo>
                          <a:pt x="526" y="522"/>
                        </a:lnTo>
                        <a:lnTo>
                          <a:pt x="525" y="522"/>
                        </a:lnTo>
                        <a:lnTo>
                          <a:pt x="525" y="523"/>
                        </a:lnTo>
                        <a:lnTo>
                          <a:pt x="524" y="523"/>
                        </a:lnTo>
                        <a:lnTo>
                          <a:pt x="524" y="522"/>
                        </a:lnTo>
                        <a:lnTo>
                          <a:pt x="524" y="523"/>
                        </a:lnTo>
                        <a:lnTo>
                          <a:pt x="523" y="523"/>
                        </a:lnTo>
                        <a:lnTo>
                          <a:pt x="523" y="522"/>
                        </a:lnTo>
                        <a:lnTo>
                          <a:pt x="522" y="522"/>
                        </a:lnTo>
                        <a:lnTo>
                          <a:pt x="522" y="521"/>
                        </a:lnTo>
                        <a:lnTo>
                          <a:pt x="521" y="521"/>
                        </a:lnTo>
                        <a:lnTo>
                          <a:pt x="520" y="522"/>
                        </a:lnTo>
                        <a:lnTo>
                          <a:pt x="520" y="521"/>
                        </a:lnTo>
                        <a:lnTo>
                          <a:pt x="519" y="522"/>
                        </a:lnTo>
                        <a:lnTo>
                          <a:pt x="518" y="522"/>
                        </a:lnTo>
                        <a:lnTo>
                          <a:pt x="518" y="521"/>
                        </a:lnTo>
                        <a:lnTo>
                          <a:pt x="518" y="522"/>
                        </a:lnTo>
                        <a:lnTo>
                          <a:pt x="517" y="522"/>
                        </a:lnTo>
                        <a:lnTo>
                          <a:pt x="517" y="523"/>
                        </a:lnTo>
                        <a:lnTo>
                          <a:pt x="516" y="523"/>
                        </a:lnTo>
                        <a:lnTo>
                          <a:pt x="516" y="524"/>
                        </a:lnTo>
                        <a:lnTo>
                          <a:pt x="515" y="524"/>
                        </a:lnTo>
                        <a:lnTo>
                          <a:pt x="514" y="524"/>
                        </a:lnTo>
                        <a:lnTo>
                          <a:pt x="513" y="524"/>
                        </a:lnTo>
                        <a:lnTo>
                          <a:pt x="514" y="525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2" y="526"/>
                        </a:lnTo>
                        <a:lnTo>
                          <a:pt x="512" y="525"/>
                        </a:lnTo>
                        <a:lnTo>
                          <a:pt x="511" y="525"/>
                        </a:lnTo>
                        <a:lnTo>
                          <a:pt x="510" y="525"/>
                        </a:lnTo>
                        <a:lnTo>
                          <a:pt x="510" y="526"/>
                        </a:lnTo>
                        <a:lnTo>
                          <a:pt x="509" y="526"/>
                        </a:lnTo>
                        <a:lnTo>
                          <a:pt x="509" y="525"/>
                        </a:lnTo>
                        <a:lnTo>
                          <a:pt x="508" y="525"/>
                        </a:lnTo>
                        <a:lnTo>
                          <a:pt x="507" y="525"/>
                        </a:lnTo>
                        <a:lnTo>
                          <a:pt x="507" y="526"/>
                        </a:lnTo>
                        <a:lnTo>
                          <a:pt x="506" y="526"/>
                        </a:lnTo>
                        <a:lnTo>
                          <a:pt x="506" y="525"/>
                        </a:lnTo>
                        <a:lnTo>
                          <a:pt x="506" y="524"/>
                        </a:lnTo>
                        <a:lnTo>
                          <a:pt x="505" y="524"/>
                        </a:lnTo>
                        <a:lnTo>
                          <a:pt x="504" y="524"/>
                        </a:lnTo>
                        <a:lnTo>
                          <a:pt x="504" y="525"/>
                        </a:lnTo>
                        <a:lnTo>
                          <a:pt x="503" y="525"/>
                        </a:lnTo>
                        <a:lnTo>
                          <a:pt x="503" y="526"/>
                        </a:lnTo>
                        <a:lnTo>
                          <a:pt x="502" y="526"/>
                        </a:lnTo>
                        <a:lnTo>
                          <a:pt x="501" y="526"/>
                        </a:lnTo>
                        <a:lnTo>
                          <a:pt x="500" y="527"/>
                        </a:lnTo>
                        <a:lnTo>
                          <a:pt x="500" y="526"/>
                        </a:lnTo>
                        <a:lnTo>
                          <a:pt x="500" y="527"/>
                        </a:lnTo>
                        <a:lnTo>
                          <a:pt x="499" y="527"/>
                        </a:lnTo>
                        <a:lnTo>
                          <a:pt x="498" y="528"/>
                        </a:lnTo>
                        <a:lnTo>
                          <a:pt x="498" y="529"/>
                        </a:lnTo>
                        <a:lnTo>
                          <a:pt x="497" y="529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3"/>
                        </a:lnTo>
                        <a:lnTo>
                          <a:pt x="485" y="534"/>
                        </a:lnTo>
                        <a:lnTo>
                          <a:pt x="485" y="533"/>
                        </a:lnTo>
                        <a:lnTo>
                          <a:pt x="484" y="533"/>
                        </a:lnTo>
                        <a:lnTo>
                          <a:pt x="484" y="534"/>
                        </a:lnTo>
                        <a:lnTo>
                          <a:pt x="484" y="533"/>
                        </a:lnTo>
                        <a:lnTo>
                          <a:pt x="483" y="533"/>
                        </a:lnTo>
                        <a:lnTo>
                          <a:pt x="483" y="532"/>
                        </a:lnTo>
                        <a:lnTo>
                          <a:pt x="482" y="532"/>
                        </a:lnTo>
                        <a:lnTo>
                          <a:pt x="481" y="531"/>
                        </a:lnTo>
                        <a:lnTo>
                          <a:pt x="481" y="530"/>
                        </a:lnTo>
                        <a:lnTo>
                          <a:pt x="478" y="527"/>
                        </a:lnTo>
                        <a:lnTo>
                          <a:pt x="471" y="526"/>
                        </a:lnTo>
                        <a:lnTo>
                          <a:pt x="467" y="528"/>
                        </a:lnTo>
                        <a:lnTo>
                          <a:pt x="463" y="527"/>
                        </a:lnTo>
                        <a:lnTo>
                          <a:pt x="462" y="526"/>
                        </a:lnTo>
                        <a:lnTo>
                          <a:pt x="462" y="525"/>
                        </a:lnTo>
                        <a:lnTo>
                          <a:pt x="461" y="525"/>
                        </a:lnTo>
                        <a:lnTo>
                          <a:pt x="460" y="524"/>
                        </a:lnTo>
                        <a:lnTo>
                          <a:pt x="459" y="524"/>
                        </a:lnTo>
                        <a:lnTo>
                          <a:pt x="459" y="525"/>
                        </a:lnTo>
                        <a:lnTo>
                          <a:pt x="458" y="525"/>
                        </a:lnTo>
                        <a:lnTo>
                          <a:pt x="457" y="525"/>
                        </a:lnTo>
                        <a:lnTo>
                          <a:pt x="456" y="525"/>
                        </a:lnTo>
                        <a:lnTo>
                          <a:pt x="455" y="526"/>
                        </a:lnTo>
                        <a:lnTo>
                          <a:pt x="454" y="527"/>
                        </a:lnTo>
                        <a:lnTo>
                          <a:pt x="454" y="528"/>
                        </a:lnTo>
                        <a:lnTo>
                          <a:pt x="454" y="529"/>
                        </a:lnTo>
                        <a:lnTo>
                          <a:pt x="453" y="529"/>
                        </a:lnTo>
                        <a:lnTo>
                          <a:pt x="453" y="530"/>
                        </a:lnTo>
                        <a:lnTo>
                          <a:pt x="454" y="530"/>
                        </a:lnTo>
                        <a:lnTo>
                          <a:pt x="454" y="531"/>
                        </a:lnTo>
                        <a:lnTo>
                          <a:pt x="453" y="532"/>
                        </a:lnTo>
                        <a:lnTo>
                          <a:pt x="452" y="532"/>
                        </a:lnTo>
                        <a:lnTo>
                          <a:pt x="452" y="533"/>
                        </a:lnTo>
                        <a:lnTo>
                          <a:pt x="452" y="534"/>
                        </a:lnTo>
                        <a:lnTo>
                          <a:pt x="452" y="535"/>
                        </a:lnTo>
                        <a:lnTo>
                          <a:pt x="451" y="535"/>
                        </a:lnTo>
                        <a:lnTo>
                          <a:pt x="451" y="536"/>
                        </a:lnTo>
                        <a:lnTo>
                          <a:pt x="450" y="535"/>
                        </a:lnTo>
                        <a:lnTo>
                          <a:pt x="449" y="534"/>
                        </a:lnTo>
                        <a:lnTo>
                          <a:pt x="448" y="533"/>
                        </a:lnTo>
                        <a:lnTo>
                          <a:pt x="447" y="532"/>
                        </a:lnTo>
                        <a:lnTo>
                          <a:pt x="445" y="531"/>
                        </a:lnTo>
                        <a:lnTo>
                          <a:pt x="445" y="530"/>
                        </a:lnTo>
                        <a:lnTo>
                          <a:pt x="444" y="527"/>
                        </a:lnTo>
                        <a:lnTo>
                          <a:pt x="443" y="527"/>
                        </a:lnTo>
                        <a:lnTo>
                          <a:pt x="442" y="527"/>
                        </a:lnTo>
                        <a:lnTo>
                          <a:pt x="441" y="527"/>
                        </a:lnTo>
                        <a:lnTo>
                          <a:pt x="441" y="526"/>
                        </a:lnTo>
                        <a:lnTo>
                          <a:pt x="440" y="526"/>
                        </a:lnTo>
                        <a:lnTo>
                          <a:pt x="440" y="527"/>
                        </a:lnTo>
                        <a:lnTo>
                          <a:pt x="440" y="526"/>
                        </a:lnTo>
                        <a:lnTo>
                          <a:pt x="440" y="525"/>
                        </a:lnTo>
                        <a:lnTo>
                          <a:pt x="440" y="524"/>
                        </a:lnTo>
                        <a:lnTo>
                          <a:pt x="440" y="523"/>
                        </a:lnTo>
                        <a:lnTo>
                          <a:pt x="440" y="522"/>
                        </a:lnTo>
                        <a:lnTo>
                          <a:pt x="439" y="522"/>
                        </a:lnTo>
                        <a:lnTo>
                          <a:pt x="438" y="520"/>
                        </a:lnTo>
                        <a:lnTo>
                          <a:pt x="437" y="519"/>
                        </a:lnTo>
                        <a:lnTo>
                          <a:pt x="436" y="519"/>
                        </a:lnTo>
                        <a:lnTo>
                          <a:pt x="435" y="518"/>
                        </a:lnTo>
                        <a:lnTo>
                          <a:pt x="433" y="519"/>
                        </a:lnTo>
                        <a:lnTo>
                          <a:pt x="433" y="520"/>
                        </a:lnTo>
                        <a:lnTo>
                          <a:pt x="432" y="521"/>
                        </a:lnTo>
                        <a:lnTo>
                          <a:pt x="431" y="521"/>
                        </a:lnTo>
                        <a:lnTo>
                          <a:pt x="430" y="521"/>
                        </a:lnTo>
                        <a:lnTo>
                          <a:pt x="429" y="521"/>
                        </a:lnTo>
                        <a:lnTo>
                          <a:pt x="429" y="520"/>
                        </a:lnTo>
                        <a:lnTo>
                          <a:pt x="429" y="519"/>
                        </a:lnTo>
                        <a:lnTo>
                          <a:pt x="430" y="518"/>
                        </a:lnTo>
                        <a:lnTo>
                          <a:pt x="430" y="517"/>
                        </a:lnTo>
                        <a:lnTo>
                          <a:pt x="426" y="514"/>
                        </a:lnTo>
                        <a:lnTo>
                          <a:pt x="426" y="515"/>
                        </a:lnTo>
                        <a:lnTo>
                          <a:pt x="425" y="515"/>
                        </a:lnTo>
                        <a:lnTo>
                          <a:pt x="424" y="515"/>
                        </a:lnTo>
                        <a:lnTo>
                          <a:pt x="423" y="516"/>
                        </a:lnTo>
                        <a:lnTo>
                          <a:pt x="423" y="517"/>
                        </a:lnTo>
                        <a:lnTo>
                          <a:pt x="423" y="516"/>
                        </a:lnTo>
                        <a:lnTo>
                          <a:pt x="423" y="515"/>
                        </a:lnTo>
                        <a:lnTo>
                          <a:pt x="423" y="513"/>
                        </a:lnTo>
                        <a:lnTo>
                          <a:pt x="422" y="512"/>
                        </a:lnTo>
                        <a:lnTo>
                          <a:pt x="422" y="511"/>
                        </a:lnTo>
                        <a:lnTo>
                          <a:pt x="422" y="510"/>
                        </a:lnTo>
                        <a:lnTo>
                          <a:pt x="421" y="509"/>
                        </a:lnTo>
                        <a:lnTo>
                          <a:pt x="420" y="508"/>
                        </a:lnTo>
                        <a:lnTo>
                          <a:pt x="420" y="507"/>
                        </a:lnTo>
                        <a:lnTo>
                          <a:pt x="419" y="507"/>
                        </a:lnTo>
                        <a:lnTo>
                          <a:pt x="418" y="506"/>
                        </a:lnTo>
                        <a:lnTo>
                          <a:pt x="418" y="505"/>
                        </a:lnTo>
                        <a:lnTo>
                          <a:pt x="417" y="503"/>
                        </a:lnTo>
                        <a:lnTo>
                          <a:pt x="416" y="503"/>
                        </a:lnTo>
                        <a:lnTo>
                          <a:pt x="416" y="502"/>
                        </a:lnTo>
                        <a:lnTo>
                          <a:pt x="416" y="501"/>
                        </a:lnTo>
                        <a:lnTo>
                          <a:pt x="415" y="500"/>
                        </a:lnTo>
                        <a:lnTo>
                          <a:pt x="414" y="500"/>
                        </a:lnTo>
                        <a:lnTo>
                          <a:pt x="414" y="499"/>
                        </a:lnTo>
                        <a:lnTo>
                          <a:pt x="414" y="498"/>
                        </a:lnTo>
                        <a:lnTo>
                          <a:pt x="413" y="498"/>
                        </a:lnTo>
                        <a:lnTo>
                          <a:pt x="410" y="496"/>
                        </a:lnTo>
                        <a:lnTo>
                          <a:pt x="408" y="495"/>
                        </a:lnTo>
                        <a:lnTo>
                          <a:pt x="407" y="494"/>
                        </a:lnTo>
                        <a:lnTo>
                          <a:pt x="405" y="493"/>
                        </a:lnTo>
                        <a:lnTo>
                          <a:pt x="404" y="492"/>
                        </a:lnTo>
                        <a:lnTo>
                          <a:pt x="404" y="491"/>
                        </a:lnTo>
                        <a:lnTo>
                          <a:pt x="403" y="491"/>
                        </a:lnTo>
                        <a:lnTo>
                          <a:pt x="401" y="491"/>
                        </a:lnTo>
                        <a:lnTo>
                          <a:pt x="400" y="491"/>
                        </a:lnTo>
                        <a:lnTo>
                          <a:pt x="399" y="490"/>
                        </a:lnTo>
                        <a:lnTo>
                          <a:pt x="399" y="489"/>
                        </a:lnTo>
                        <a:lnTo>
                          <a:pt x="398" y="488"/>
                        </a:lnTo>
                        <a:lnTo>
                          <a:pt x="398" y="487"/>
                        </a:lnTo>
                        <a:lnTo>
                          <a:pt x="399" y="485"/>
                        </a:lnTo>
                        <a:lnTo>
                          <a:pt x="398" y="484"/>
                        </a:lnTo>
                        <a:lnTo>
                          <a:pt x="397" y="484"/>
                        </a:lnTo>
                        <a:lnTo>
                          <a:pt x="396" y="484"/>
                        </a:lnTo>
                        <a:lnTo>
                          <a:pt x="394" y="483"/>
                        </a:lnTo>
                        <a:lnTo>
                          <a:pt x="393" y="483"/>
                        </a:lnTo>
                        <a:lnTo>
                          <a:pt x="392" y="483"/>
                        </a:lnTo>
                        <a:lnTo>
                          <a:pt x="392" y="484"/>
                        </a:lnTo>
                        <a:lnTo>
                          <a:pt x="391" y="484"/>
                        </a:lnTo>
                        <a:lnTo>
                          <a:pt x="389" y="483"/>
                        </a:lnTo>
                        <a:lnTo>
                          <a:pt x="388" y="484"/>
                        </a:lnTo>
                        <a:lnTo>
                          <a:pt x="387" y="484"/>
                        </a:lnTo>
                        <a:lnTo>
                          <a:pt x="386" y="485"/>
                        </a:lnTo>
                        <a:lnTo>
                          <a:pt x="385" y="486"/>
                        </a:lnTo>
                        <a:lnTo>
                          <a:pt x="384" y="488"/>
                        </a:lnTo>
                        <a:lnTo>
                          <a:pt x="383" y="488"/>
                        </a:lnTo>
                        <a:lnTo>
                          <a:pt x="382" y="488"/>
                        </a:lnTo>
                        <a:lnTo>
                          <a:pt x="382" y="487"/>
                        </a:lnTo>
                        <a:lnTo>
                          <a:pt x="380" y="486"/>
                        </a:lnTo>
                        <a:lnTo>
                          <a:pt x="381" y="485"/>
                        </a:lnTo>
                        <a:lnTo>
                          <a:pt x="381" y="484"/>
                        </a:lnTo>
                        <a:lnTo>
                          <a:pt x="380" y="484"/>
                        </a:lnTo>
                        <a:lnTo>
                          <a:pt x="378" y="485"/>
                        </a:lnTo>
                        <a:lnTo>
                          <a:pt x="378" y="484"/>
                        </a:lnTo>
                        <a:lnTo>
                          <a:pt x="377" y="484"/>
                        </a:lnTo>
                        <a:lnTo>
                          <a:pt x="376" y="484"/>
                        </a:lnTo>
                        <a:lnTo>
                          <a:pt x="377" y="483"/>
                        </a:lnTo>
                        <a:lnTo>
                          <a:pt x="378" y="483"/>
                        </a:lnTo>
                        <a:lnTo>
                          <a:pt x="378" y="482"/>
                        </a:lnTo>
                        <a:lnTo>
                          <a:pt x="378" y="481"/>
                        </a:lnTo>
                        <a:lnTo>
                          <a:pt x="377" y="479"/>
                        </a:lnTo>
                        <a:lnTo>
                          <a:pt x="377" y="478"/>
                        </a:lnTo>
                        <a:lnTo>
                          <a:pt x="376" y="477"/>
                        </a:lnTo>
                        <a:lnTo>
                          <a:pt x="376" y="476"/>
                        </a:lnTo>
                        <a:lnTo>
                          <a:pt x="375" y="476"/>
                        </a:lnTo>
                        <a:lnTo>
                          <a:pt x="375" y="475"/>
                        </a:lnTo>
                        <a:lnTo>
                          <a:pt x="375" y="474"/>
                        </a:lnTo>
                        <a:lnTo>
                          <a:pt x="374" y="473"/>
                        </a:lnTo>
                        <a:lnTo>
                          <a:pt x="374" y="472"/>
                        </a:lnTo>
                        <a:lnTo>
                          <a:pt x="373" y="472"/>
                        </a:lnTo>
                        <a:lnTo>
                          <a:pt x="373" y="470"/>
                        </a:lnTo>
                        <a:lnTo>
                          <a:pt x="372" y="469"/>
                        </a:lnTo>
                        <a:lnTo>
                          <a:pt x="372" y="468"/>
                        </a:lnTo>
                        <a:lnTo>
                          <a:pt x="371" y="468"/>
                        </a:lnTo>
                        <a:lnTo>
                          <a:pt x="371" y="469"/>
                        </a:lnTo>
                        <a:lnTo>
                          <a:pt x="370" y="469"/>
                        </a:lnTo>
                        <a:lnTo>
                          <a:pt x="369" y="470"/>
                        </a:lnTo>
                        <a:lnTo>
                          <a:pt x="368" y="470"/>
                        </a:lnTo>
                        <a:lnTo>
                          <a:pt x="367" y="471"/>
                        </a:lnTo>
                        <a:lnTo>
                          <a:pt x="366" y="471"/>
                        </a:lnTo>
                        <a:lnTo>
                          <a:pt x="365" y="471"/>
                        </a:lnTo>
                        <a:lnTo>
                          <a:pt x="364" y="471"/>
                        </a:lnTo>
                        <a:lnTo>
                          <a:pt x="364" y="472"/>
                        </a:lnTo>
                        <a:lnTo>
                          <a:pt x="365" y="472"/>
                        </a:lnTo>
                        <a:lnTo>
                          <a:pt x="365" y="473"/>
                        </a:lnTo>
                        <a:lnTo>
                          <a:pt x="365" y="474"/>
                        </a:lnTo>
                        <a:lnTo>
                          <a:pt x="364" y="475"/>
                        </a:lnTo>
                        <a:lnTo>
                          <a:pt x="364" y="476"/>
                        </a:lnTo>
                        <a:lnTo>
                          <a:pt x="363" y="479"/>
                        </a:lnTo>
                        <a:lnTo>
                          <a:pt x="362" y="481"/>
                        </a:lnTo>
                        <a:lnTo>
                          <a:pt x="362" y="482"/>
                        </a:lnTo>
                        <a:lnTo>
                          <a:pt x="361" y="482"/>
                        </a:lnTo>
                        <a:lnTo>
                          <a:pt x="361" y="483"/>
                        </a:lnTo>
                        <a:lnTo>
                          <a:pt x="359" y="484"/>
                        </a:lnTo>
                        <a:lnTo>
                          <a:pt x="358" y="484"/>
                        </a:lnTo>
                        <a:lnTo>
                          <a:pt x="358" y="485"/>
                        </a:lnTo>
                        <a:lnTo>
                          <a:pt x="358" y="486"/>
                        </a:lnTo>
                        <a:lnTo>
                          <a:pt x="358" y="487"/>
                        </a:lnTo>
                        <a:lnTo>
                          <a:pt x="357" y="487"/>
                        </a:lnTo>
                        <a:lnTo>
                          <a:pt x="356" y="487"/>
                        </a:lnTo>
                        <a:lnTo>
                          <a:pt x="355" y="487"/>
                        </a:lnTo>
                        <a:lnTo>
                          <a:pt x="355" y="488"/>
                        </a:lnTo>
                        <a:lnTo>
                          <a:pt x="353" y="489"/>
                        </a:lnTo>
                        <a:lnTo>
                          <a:pt x="352" y="490"/>
                        </a:lnTo>
                        <a:lnTo>
                          <a:pt x="351" y="491"/>
                        </a:lnTo>
                        <a:lnTo>
                          <a:pt x="351" y="492"/>
                        </a:lnTo>
                        <a:lnTo>
                          <a:pt x="350" y="492"/>
                        </a:lnTo>
                        <a:lnTo>
                          <a:pt x="350" y="493"/>
                        </a:lnTo>
                        <a:lnTo>
                          <a:pt x="349" y="494"/>
                        </a:lnTo>
                        <a:lnTo>
                          <a:pt x="348" y="495"/>
                        </a:lnTo>
                        <a:lnTo>
                          <a:pt x="347" y="495"/>
                        </a:lnTo>
                        <a:lnTo>
                          <a:pt x="347" y="496"/>
                        </a:lnTo>
                        <a:lnTo>
                          <a:pt x="347" y="497"/>
                        </a:lnTo>
                        <a:lnTo>
                          <a:pt x="346" y="498"/>
                        </a:lnTo>
                        <a:lnTo>
                          <a:pt x="345" y="498"/>
                        </a:lnTo>
                        <a:lnTo>
                          <a:pt x="344" y="498"/>
                        </a:lnTo>
                        <a:lnTo>
                          <a:pt x="343" y="498"/>
                        </a:lnTo>
                        <a:lnTo>
                          <a:pt x="341" y="498"/>
                        </a:lnTo>
                        <a:lnTo>
                          <a:pt x="341" y="499"/>
                        </a:lnTo>
                        <a:lnTo>
                          <a:pt x="339" y="499"/>
                        </a:lnTo>
                        <a:lnTo>
                          <a:pt x="338" y="499"/>
                        </a:lnTo>
                        <a:lnTo>
                          <a:pt x="337" y="499"/>
                        </a:lnTo>
                        <a:lnTo>
                          <a:pt x="336" y="499"/>
                        </a:lnTo>
                        <a:lnTo>
                          <a:pt x="335" y="499"/>
                        </a:lnTo>
                        <a:lnTo>
                          <a:pt x="334" y="499"/>
                        </a:lnTo>
                        <a:lnTo>
                          <a:pt x="333" y="500"/>
                        </a:lnTo>
                        <a:lnTo>
                          <a:pt x="332" y="501"/>
                        </a:lnTo>
                        <a:lnTo>
                          <a:pt x="331" y="502"/>
                        </a:lnTo>
                        <a:lnTo>
                          <a:pt x="330" y="502"/>
                        </a:lnTo>
                        <a:lnTo>
                          <a:pt x="329" y="503"/>
                        </a:lnTo>
                        <a:lnTo>
                          <a:pt x="328" y="504"/>
                        </a:lnTo>
                        <a:lnTo>
                          <a:pt x="327" y="505"/>
                        </a:lnTo>
                        <a:lnTo>
                          <a:pt x="327" y="506"/>
                        </a:lnTo>
                        <a:lnTo>
                          <a:pt x="327" y="507"/>
                        </a:lnTo>
                        <a:lnTo>
                          <a:pt x="327" y="508"/>
                        </a:lnTo>
                        <a:lnTo>
                          <a:pt x="326" y="509"/>
                        </a:lnTo>
                        <a:lnTo>
                          <a:pt x="325" y="510"/>
                        </a:lnTo>
                        <a:lnTo>
                          <a:pt x="324" y="510"/>
                        </a:lnTo>
                        <a:lnTo>
                          <a:pt x="324" y="511"/>
                        </a:lnTo>
                        <a:lnTo>
                          <a:pt x="322" y="511"/>
                        </a:lnTo>
                        <a:lnTo>
                          <a:pt x="320" y="512"/>
                        </a:lnTo>
                        <a:lnTo>
                          <a:pt x="320" y="513"/>
                        </a:lnTo>
                        <a:lnTo>
                          <a:pt x="318" y="514"/>
                        </a:lnTo>
                        <a:lnTo>
                          <a:pt x="318" y="513"/>
                        </a:lnTo>
                        <a:lnTo>
                          <a:pt x="317" y="509"/>
                        </a:lnTo>
                        <a:lnTo>
                          <a:pt x="314" y="502"/>
                        </a:lnTo>
                        <a:lnTo>
                          <a:pt x="314" y="501"/>
                        </a:lnTo>
                        <a:lnTo>
                          <a:pt x="314" y="500"/>
                        </a:lnTo>
                        <a:lnTo>
                          <a:pt x="313" y="499"/>
                        </a:lnTo>
                        <a:lnTo>
                          <a:pt x="314" y="498"/>
                        </a:lnTo>
                        <a:lnTo>
                          <a:pt x="314" y="499"/>
                        </a:lnTo>
                        <a:lnTo>
                          <a:pt x="315" y="498"/>
                        </a:lnTo>
                        <a:lnTo>
                          <a:pt x="315" y="497"/>
                        </a:lnTo>
                        <a:lnTo>
                          <a:pt x="314" y="496"/>
                        </a:lnTo>
                        <a:lnTo>
                          <a:pt x="313" y="495"/>
                        </a:lnTo>
                        <a:lnTo>
                          <a:pt x="313" y="494"/>
                        </a:lnTo>
                        <a:lnTo>
                          <a:pt x="312" y="494"/>
                        </a:lnTo>
                        <a:lnTo>
                          <a:pt x="312" y="493"/>
                        </a:lnTo>
                        <a:lnTo>
                          <a:pt x="311" y="493"/>
                        </a:lnTo>
                        <a:lnTo>
                          <a:pt x="311" y="491"/>
                        </a:lnTo>
                        <a:lnTo>
                          <a:pt x="311" y="490"/>
                        </a:lnTo>
                        <a:lnTo>
                          <a:pt x="312" y="489"/>
                        </a:lnTo>
                        <a:lnTo>
                          <a:pt x="313" y="489"/>
                        </a:lnTo>
                        <a:lnTo>
                          <a:pt x="313" y="488"/>
                        </a:lnTo>
                        <a:lnTo>
                          <a:pt x="312" y="488"/>
                        </a:lnTo>
                        <a:lnTo>
                          <a:pt x="312" y="487"/>
                        </a:lnTo>
                        <a:lnTo>
                          <a:pt x="311" y="486"/>
                        </a:lnTo>
                        <a:lnTo>
                          <a:pt x="312" y="485"/>
                        </a:lnTo>
                        <a:lnTo>
                          <a:pt x="314" y="484"/>
                        </a:lnTo>
                        <a:lnTo>
                          <a:pt x="315" y="483"/>
                        </a:lnTo>
                        <a:lnTo>
                          <a:pt x="315" y="482"/>
                        </a:lnTo>
                        <a:lnTo>
                          <a:pt x="315" y="480"/>
                        </a:lnTo>
                        <a:lnTo>
                          <a:pt x="314" y="479"/>
                        </a:lnTo>
                        <a:lnTo>
                          <a:pt x="313" y="478"/>
                        </a:lnTo>
                        <a:lnTo>
                          <a:pt x="313" y="477"/>
                        </a:lnTo>
                        <a:lnTo>
                          <a:pt x="312" y="477"/>
                        </a:lnTo>
                        <a:lnTo>
                          <a:pt x="312" y="476"/>
                        </a:lnTo>
                        <a:lnTo>
                          <a:pt x="311" y="476"/>
                        </a:lnTo>
                        <a:lnTo>
                          <a:pt x="310" y="476"/>
                        </a:lnTo>
                        <a:lnTo>
                          <a:pt x="310" y="477"/>
                        </a:lnTo>
                        <a:lnTo>
                          <a:pt x="308" y="477"/>
                        </a:lnTo>
                        <a:lnTo>
                          <a:pt x="306" y="479"/>
                        </a:lnTo>
                        <a:lnTo>
                          <a:pt x="304" y="480"/>
                        </a:lnTo>
                        <a:lnTo>
                          <a:pt x="303" y="481"/>
                        </a:lnTo>
                        <a:lnTo>
                          <a:pt x="302" y="481"/>
                        </a:lnTo>
                        <a:lnTo>
                          <a:pt x="300" y="480"/>
                        </a:lnTo>
                        <a:lnTo>
                          <a:pt x="299" y="479"/>
                        </a:lnTo>
                        <a:lnTo>
                          <a:pt x="297" y="477"/>
                        </a:lnTo>
                        <a:lnTo>
                          <a:pt x="295" y="476"/>
                        </a:lnTo>
                        <a:lnTo>
                          <a:pt x="295" y="475"/>
                        </a:lnTo>
                        <a:lnTo>
                          <a:pt x="294" y="473"/>
                        </a:lnTo>
                        <a:lnTo>
                          <a:pt x="293" y="473"/>
                        </a:lnTo>
                        <a:lnTo>
                          <a:pt x="293" y="472"/>
                        </a:lnTo>
                        <a:lnTo>
                          <a:pt x="293" y="471"/>
                        </a:lnTo>
                        <a:lnTo>
                          <a:pt x="292" y="470"/>
                        </a:lnTo>
                        <a:lnTo>
                          <a:pt x="292" y="469"/>
                        </a:lnTo>
                        <a:lnTo>
                          <a:pt x="293" y="468"/>
                        </a:lnTo>
                        <a:lnTo>
                          <a:pt x="294" y="467"/>
                        </a:lnTo>
                        <a:lnTo>
                          <a:pt x="296" y="466"/>
                        </a:lnTo>
                        <a:lnTo>
                          <a:pt x="297" y="465"/>
                        </a:lnTo>
                        <a:lnTo>
                          <a:pt x="297" y="464"/>
                        </a:lnTo>
                        <a:lnTo>
                          <a:pt x="298" y="462"/>
                        </a:lnTo>
                        <a:lnTo>
                          <a:pt x="298" y="461"/>
                        </a:lnTo>
                        <a:lnTo>
                          <a:pt x="297" y="460"/>
                        </a:lnTo>
                        <a:lnTo>
                          <a:pt x="295" y="458"/>
                        </a:lnTo>
                        <a:lnTo>
                          <a:pt x="294" y="457"/>
                        </a:lnTo>
                        <a:lnTo>
                          <a:pt x="291" y="456"/>
                        </a:lnTo>
                        <a:lnTo>
                          <a:pt x="290" y="456"/>
                        </a:lnTo>
                        <a:lnTo>
                          <a:pt x="289" y="456"/>
                        </a:lnTo>
                        <a:lnTo>
                          <a:pt x="288" y="457"/>
                        </a:lnTo>
                        <a:lnTo>
                          <a:pt x="287" y="457"/>
                        </a:lnTo>
                        <a:lnTo>
                          <a:pt x="286" y="459"/>
                        </a:lnTo>
                        <a:lnTo>
                          <a:pt x="285" y="460"/>
                        </a:lnTo>
                        <a:lnTo>
                          <a:pt x="284" y="462"/>
                        </a:lnTo>
                        <a:lnTo>
                          <a:pt x="284" y="463"/>
                        </a:lnTo>
                        <a:lnTo>
                          <a:pt x="283" y="466"/>
                        </a:lnTo>
                        <a:lnTo>
                          <a:pt x="283" y="467"/>
                        </a:lnTo>
                        <a:lnTo>
                          <a:pt x="283" y="469"/>
                        </a:lnTo>
                        <a:lnTo>
                          <a:pt x="282" y="470"/>
                        </a:lnTo>
                        <a:lnTo>
                          <a:pt x="281" y="472"/>
                        </a:lnTo>
                        <a:lnTo>
                          <a:pt x="280" y="472"/>
                        </a:lnTo>
                        <a:lnTo>
                          <a:pt x="280" y="473"/>
                        </a:lnTo>
                        <a:lnTo>
                          <a:pt x="279" y="472"/>
                        </a:lnTo>
                        <a:lnTo>
                          <a:pt x="278" y="472"/>
                        </a:lnTo>
                        <a:lnTo>
                          <a:pt x="277" y="471"/>
                        </a:lnTo>
                        <a:lnTo>
                          <a:pt x="276" y="470"/>
                        </a:lnTo>
                        <a:lnTo>
                          <a:pt x="275" y="469"/>
                        </a:lnTo>
                        <a:lnTo>
                          <a:pt x="275" y="468"/>
                        </a:lnTo>
                        <a:lnTo>
                          <a:pt x="274" y="466"/>
                        </a:lnTo>
                        <a:lnTo>
                          <a:pt x="274" y="465"/>
                        </a:lnTo>
                        <a:lnTo>
                          <a:pt x="275" y="463"/>
                        </a:lnTo>
                        <a:lnTo>
                          <a:pt x="274" y="462"/>
                        </a:lnTo>
                        <a:lnTo>
                          <a:pt x="274" y="460"/>
                        </a:lnTo>
                        <a:lnTo>
                          <a:pt x="274" y="459"/>
                        </a:lnTo>
                        <a:lnTo>
                          <a:pt x="273" y="458"/>
                        </a:lnTo>
                        <a:lnTo>
                          <a:pt x="273" y="457"/>
                        </a:lnTo>
                        <a:lnTo>
                          <a:pt x="271" y="457"/>
                        </a:lnTo>
                        <a:lnTo>
                          <a:pt x="270" y="456"/>
                        </a:lnTo>
                        <a:lnTo>
                          <a:pt x="270" y="455"/>
                        </a:lnTo>
                        <a:lnTo>
                          <a:pt x="269" y="455"/>
                        </a:lnTo>
                        <a:lnTo>
                          <a:pt x="268" y="454"/>
                        </a:lnTo>
                        <a:lnTo>
                          <a:pt x="268" y="453"/>
                        </a:lnTo>
                        <a:lnTo>
                          <a:pt x="267" y="453"/>
                        </a:lnTo>
                        <a:lnTo>
                          <a:pt x="267" y="452"/>
                        </a:lnTo>
                        <a:lnTo>
                          <a:pt x="266" y="451"/>
                        </a:lnTo>
                        <a:lnTo>
                          <a:pt x="264" y="450"/>
                        </a:lnTo>
                        <a:lnTo>
                          <a:pt x="264" y="449"/>
                        </a:lnTo>
                        <a:lnTo>
                          <a:pt x="263" y="449"/>
                        </a:lnTo>
                        <a:lnTo>
                          <a:pt x="261" y="449"/>
                        </a:lnTo>
                        <a:lnTo>
                          <a:pt x="259" y="448"/>
                        </a:lnTo>
                        <a:lnTo>
                          <a:pt x="257" y="448"/>
                        </a:lnTo>
                        <a:lnTo>
                          <a:pt x="256" y="449"/>
                        </a:lnTo>
                        <a:lnTo>
                          <a:pt x="254" y="449"/>
                        </a:lnTo>
                        <a:lnTo>
                          <a:pt x="253" y="449"/>
                        </a:lnTo>
                        <a:lnTo>
                          <a:pt x="252" y="449"/>
                        </a:lnTo>
                        <a:lnTo>
                          <a:pt x="251" y="449"/>
                        </a:lnTo>
                        <a:lnTo>
                          <a:pt x="250" y="449"/>
                        </a:lnTo>
                        <a:lnTo>
                          <a:pt x="250" y="450"/>
                        </a:lnTo>
                        <a:lnTo>
                          <a:pt x="249" y="450"/>
                        </a:lnTo>
                        <a:lnTo>
                          <a:pt x="249" y="449"/>
                        </a:lnTo>
                        <a:lnTo>
                          <a:pt x="247" y="448"/>
                        </a:lnTo>
                        <a:lnTo>
                          <a:pt x="246" y="448"/>
                        </a:lnTo>
                        <a:lnTo>
                          <a:pt x="245" y="446"/>
                        </a:lnTo>
                        <a:lnTo>
                          <a:pt x="245" y="445"/>
                        </a:lnTo>
                        <a:lnTo>
                          <a:pt x="244" y="444"/>
                        </a:lnTo>
                        <a:lnTo>
                          <a:pt x="243" y="444"/>
                        </a:lnTo>
                        <a:lnTo>
                          <a:pt x="242" y="443"/>
                        </a:lnTo>
                        <a:lnTo>
                          <a:pt x="241" y="442"/>
                        </a:lnTo>
                        <a:lnTo>
                          <a:pt x="241" y="441"/>
                        </a:lnTo>
                        <a:lnTo>
                          <a:pt x="240" y="441"/>
                        </a:lnTo>
                        <a:lnTo>
                          <a:pt x="239" y="441"/>
                        </a:lnTo>
                        <a:lnTo>
                          <a:pt x="238" y="440"/>
                        </a:lnTo>
                        <a:lnTo>
                          <a:pt x="234" y="439"/>
                        </a:lnTo>
                        <a:lnTo>
                          <a:pt x="232" y="438"/>
                        </a:lnTo>
                        <a:lnTo>
                          <a:pt x="231" y="438"/>
                        </a:lnTo>
                        <a:lnTo>
                          <a:pt x="229" y="437"/>
                        </a:lnTo>
                        <a:lnTo>
                          <a:pt x="228" y="437"/>
                        </a:lnTo>
                        <a:lnTo>
                          <a:pt x="228" y="436"/>
                        </a:lnTo>
                        <a:lnTo>
                          <a:pt x="227" y="435"/>
                        </a:lnTo>
                        <a:lnTo>
                          <a:pt x="227" y="436"/>
                        </a:lnTo>
                        <a:lnTo>
                          <a:pt x="226" y="436"/>
                        </a:lnTo>
                        <a:lnTo>
                          <a:pt x="225" y="436"/>
                        </a:lnTo>
                        <a:lnTo>
                          <a:pt x="224" y="437"/>
                        </a:lnTo>
                        <a:lnTo>
                          <a:pt x="222" y="436"/>
                        </a:lnTo>
                        <a:lnTo>
                          <a:pt x="221" y="436"/>
                        </a:lnTo>
                        <a:lnTo>
                          <a:pt x="220" y="436"/>
                        </a:lnTo>
                        <a:lnTo>
                          <a:pt x="220" y="434"/>
                        </a:lnTo>
                        <a:lnTo>
                          <a:pt x="219" y="433"/>
                        </a:lnTo>
                        <a:lnTo>
                          <a:pt x="219" y="432"/>
                        </a:lnTo>
                        <a:lnTo>
                          <a:pt x="219" y="431"/>
                        </a:lnTo>
                        <a:lnTo>
                          <a:pt x="219" y="430"/>
                        </a:lnTo>
                        <a:lnTo>
                          <a:pt x="219" y="429"/>
                        </a:lnTo>
                        <a:lnTo>
                          <a:pt x="220" y="429"/>
                        </a:lnTo>
                        <a:lnTo>
                          <a:pt x="220" y="428"/>
                        </a:lnTo>
                        <a:lnTo>
                          <a:pt x="219" y="427"/>
                        </a:lnTo>
                        <a:lnTo>
                          <a:pt x="219" y="426"/>
                        </a:lnTo>
                        <a:lnTo>
                          <a:pt x="218" y="426"/>
                        </a:lnTo>
                        <a:lnTo>
                          <a:pt x="218" y="425"/>
                        </a:lnTo>
                        <a:lnTo>
                          <a:pt x="217" y="424"/>
                        </a:lnTo>
                        <a:lnTo>
                          <a:pt x="217" y="423"/>
                        </a:lnTo>
                        <a:lnTo>
                          <a:pt x="217" y="422"/>
                        </a:lnTo>
                        <a:lnTo>
                          <a:pt x="216" y="421"/>
                        </a:lnTo>
                        <a:lnTo>
                          <a:pt x="216" y="420"/>
                        </a:lnTo>
                        <a:lnTo>
                          <a:pt x="215" y="419"/>
                        </a:lnTo>
                        <a:lnTo>
                          <a:pt x="214" y="419"/>
                        </a:lnTo>
                        <a:lnTo>
                          <a:pt x="213" y="419"/>
                        </a:lnTo>
                        <a:lnTo>
                          <a:pt x="212" y="419"/>
                        </a:lnTo>
                        <a:lnTo>
                          <a:pt x="211" y="419"/>
                        </a:lnTo>
                        <a:lnTo>
                          <a:pt x="210" y="419"/>
                        </a:lnTo>
                        <a:lnTo>
                          <a:pt x="209" y="418"/>
                        </a:lnTo>
                        <a:lnTo>
                          <a:pt x="209" y="417"/>
                        </a:lnTo>
                        <a:lnTo>
                          <a:pt x="208" y="417"/>
                        </a:lnTo>
                        <a:lnTo>
                          <a:pt x="207" y="416"/>
                        </a:lnTo>
                        <a:lnTo>
                          <a:pt x="206" y="416"/>
                        </a:lnTo>
                        <a:lnTo>
                          <a:pt x="204" y="416"/>
                        </a:lnTo>
                        <a:lnTo>
                          <a:pt x="203" y="416"/>
                        </a:lnTo>
                        <a:lnTo>
                          <a:pt x="202" y="417"/>
                        </a:lnTo>
                        <a:lnTo>
                          <a:pt x="201" y="418"/>
                        </a:lnTo>
                        <a:lnTo>
                          <a:pt x="200" y="418"/>
                        </a:lnTo>
                        <a:lnTo>
                          <a:pt x="199" y="418"/>
                        </a:lnTo>
                        <a:lnTo>
                          <a:pt x="198" y="418"/>
                        </a:lnTo>
                        <a:lnTo>
                          <a:pt x="198" y="419"/>
                        </a:lnTo>
                        <a:lnTo>
                          <a:pt x="198" y="420"/>
                        </a:lnTo>
                        <a:lnTo>
                          <a:pt x="196" y="421"/>
                        </a:lnTo>
                        <a:lnTo>
                          <a:pt x="195" y="421"/>
                        </a:lnTo>
                        <a:lnTo>
                          <a:pt x="194" y="421"/>
                        </a:lnTo>
                        <a:lnTo>
                          <a:pt x="193" y="421"/>
                        </a:lnTo>
                        <a:lnTo>
                          <a:pt x="192" y="421"/>
                        </a:lnTo>
                        <a:lnTo>
                          <a:pt x="191" y="422"/>
                        </a:lnTo>
                        <a:lnTo>
                          <a:pt x="190" y="422"/>
                        </a:lnTo>
                        <a:lnTo>
                          <a:pt x="190" y="423"/>
                        </a:lnTo>
                        <a:lnTo>
                          <a:pt x="189" y="423"/>
                        </a:lnTo>
                        <a:lnTo>
                          <a:pt x="187" y="423"/>
                        </a:lnTo>
                        <a:lnTo>
                          <a:pt x="187" y="424"/>
                        </a:lnTo>
                        <a:lnTo>
                          <a:pt x="186" y="424"/>
                        </a:lnTo>
                        <a:lnTo>
                          <a:pt x="185" y="425"/>
                        </a:lnTo>
                        <a:lnTo>
                          <a:pt x="184" y="425"/>
                        </a:lnTo>
                        <a:lnTo>
                          <a:pt x="183" y="426"/>
                        </a:lnTo>
                        <a:lnTo>
                          <a:pt x="182" y="426"/>
                        </a:lnTo>
                        <a:lnTo>
                          <a:pt x="180" y="426"/>
                        </a:lnTo>
                        <a:lnTo>
                          <a:pt x="179" y="426"/>
                        </a:lnTo>
                        <a:lnTo>
                          <a:pt x="178" y="426"/>
                        </a:lnTo>
                        <a:lnTo>
                          <a:pt x="177" y="426"/>
                        </a:lnTo>
                        <a:lnTo>
                          <a:pt x="176" y="426"/>
                        </a:lnTo>
                        <a:lnTo>
                          <a:pt x="174" y="426"/>
                        </a:lnTo>
                        <a:lnTo>
                          <a:pt x="173" y="426"/>
                        </a:lnTo>
                        <a:lnTo>
                          <a:pt x="173" y="428"/>
                        </a:lnTo>
                        <a:lnTo>
                          <a:pt x="174" y="431"/>
                        </a:lnTo>
                        <a:lnTo>
                          <a:pt x="174" y="433"/>
                        </a:lnTo>
                        <a:lnTo>
                          <a:pt x="174" y="434"/>
                        </a:lnTo>
                        <a:lnTo>
                          <a:pt x="174" y="435"/>
                        </a:lnTo>
                        <a:lnTo>
                          <a:pt x="174" y="436"/>
                        </a:lnTo>
                        <a:lnTo>
                          <a:pt x="174" y="438"/>
                        </a:lnTo>
                        <a:lnTo>
                          <a:pt x="174" y="439"/>
                        </a:lnTo>
                        <a:lnTo>
                          <a:pt x="172" y="440"/>
                        </a:lnTo>
                        <a:lnTo>
                          <a:pt x="171" y="440"/>
                        </a:lnTo>
                        <a:lnTo>
                          <a:pt x="170" y="440"/>
                        </a:lnTo>
                        <a:lnTo>
                          <a:pt x="169" y="440"/>
                        </a:lnTo>
                        <a:lnTo>
                          <a:pt x="167" y="440"/>
                        </a:lnTo>
                        <a:lnTo>
                          <a:pt x="166" y="439"/>
                        </a:lnTo>
                        <a:lnTo>
                          <a:pt x="166" y="440"/>
                        </a:lnTo>
                        <a:lnTo>
                          <a:pt x="165" y="440"/>
                        </a:lnTo>
                        <a:lnTo>
                          <a:pt x="164" y="440"/>
                        </a:lnTo>
                        <a:lnTo>
                          <a:pt x="163" y="441"/>
                        </a:lnTo>
                        <a:lnTo>
                          <a:pt x="162" y="441"/>
                        </a:lnTo>
                        <a:lnTo>
                          <a:pt x="160" y="441"/>
                        </a:lnTo>
                        <a:lnTo>
                          <a:pt x="159" y="441"/>
                        </a:lnTo>
                        <a:lnTo>
                          <a:pt x="158" y="440"/>
                        </a:lnTo>
                        <a:lnTo>
                          <a:pt x="156" y="441"/>
                        </a:lnTo>
                        <a:lnTo>
                          <a:pt x="155" y="441"/>
                        </a:lnTo>
                        <a:lnTo>
                          <a:pt x="153" y="441"/>
                        </a:lnTo>
                        <a:lnTo>
                          <a:pt x="152" y="441"/>
                        </a:lnTo>
                        <a:lnTo>
                          <a:pt x="151" y="441"/>
                        </a:lnTo>
                        <a:lnTo>
                          <a:pt x="150" y="442"/>
                        </a:lnTo>
                        <a:lnTo>
                          <a:pt x="150" y="443"/>
                        </a:lnTo>
                        <a:lnTo>
                          <a:pt x="150" y="444"/>
                        </a:lnTo>
                        <a:lnTo>
                          <a:pt x="150" y="447"/>
                        </a:lnTo>
                        <a:lnTo>
                          <a:pt x="151" y="448"/>
                        </a:lnTo>
                        <a:lnTo>
                          <a:pt x="152" y="449"/>
                        </a:lnTo>
                        <a:lnTo>
                          <a:pt x="152" y="450"/>
                        </a:lnTo>
                        <a:lnTo>
                          <a:pt x="152" y="452"/>
                        </a:lnTo>
                        <a:lnTo>
                          <a:pt x="152" y="453"/>
                        </a:lnTo>
                        <a:lnTo>
                          <a:pt x="151" y="454"/>
                        </a:lnTo>
                        <a:lnTo>
                          <a:pt x="150" y="456"/>
                        </a:lnTo>
                        <a:lnTo>
                          <a:pt x="149" y="457"/>
                        </a:lnTo>
                        <a:lnTo>
                          <a:pt x="148" y="457"/>
                        </a:lnTo>
                        <a:lnTo>
                          <a:pt x="148" y="459"/>
                        </a:lnTo>
                        <a:lnTo>
                          <a:pt x="146" y="459"/>
                        </a:lnTo>
                        <a:lnTo>
                          <a:pt x="146" y="460"/>
                        </a:lnTo>
                        <a:lnTo>
                          <a:pt x="145" y="462"/>
                        </a:lnTo>
                        <a:lnTo>
                          <a:pt x="144" y="463"/>
                        </a:lnTo>
                        <a:lnTo>
                          <a:pt x="142" y="464"/>
                        </a:lnTo>
                        <a:lnTo>
                          <a:pt x="141" y="465"/>
                        </a:lnTo>
                        <a:lnTo>
                          <a:pt x="140" y="465"/>
                        </a:lnTo>
                        <a:lnTo>
                          <a:pt x="139" y="465"/>
                        </a:lnTo>
                        <a:lnTo>
                          <a:pt x="138" y="465"/>
                        </a:lnTo>
                        <a:lnTo>
                          <a:pt x="136" y="465"/>
                        </a:lnTo>
                        <a:lnTo>
                          <a:pt x="134" y="465"/>
                        </a:lnTo>
                        <a:lnTo>
                          <a:pt x="134" y="464"/>
                        </a:lnTo>
                        <a:lnTo>
                          <a:pt x="131" y="465"/>
                        </a:lnTo>
                        <a:lnTo>
                          <a:pt x="130" y="466"/>
                        </a:lnTo>
                        <a:lnTo>
                          <a:pt x="128" y="467"/>
                        </a:lnTo>
                        <a:lnTo>
                          <a:pt x="127" y="467"/>
                        </a:lnTo>
                        <a:lnTo>
                          <a:pt x="127" y="468"/>
                        </a:lnTo>
                        <a:lnTo>
                          <a:pt x="126" y="468"/>
                        </a:lnTo>
                        <a:lnTo>
                          <a:pt x="125" y="468"/>
                        </a:lnTo>
                        <a:lnTo>
                          <a:pt x="125" y="469"/>
                        </a:lnTo>
                        <a:lnTo>
                          <a:pt x="124" y="469"/>
                        </a:lnTo>
                        <a:lnTo>
                          <a:pt x="123" y="468"/>
                        </a:lnTo>
                        <a:lnTo>
                          <a:pt x="121" y="468"/>
                        </a:lnTo>
                        <a:lnTo>
                          <a:pt x="120" y="468"/>
                        </a:lnTo>
                        <a:lnTo>
                          <a:pt x="120" y="467"/>
                        </a:lnTo>
                        <a:lnTo>
                          <a:pt x="120" y="466"/>
                        </a:lnTo>
                        <a:lnTo>
                          <a:pt x="119" y="466"/>
                        </a:lnTo>
                        <a:lnTo>
                          <a:pt x="118" y="464"/>
                        </a:lnTo>
                        <a:lnTo>
                          <a:pt x="116" y="463"/>
                        </a:lnTo>
                        <a:lnTo>
                          <a:pt x="116" y="462"/>
                        </a:lnTo>
                        <a:lnTo>
                          <a:pt x="114" y="462"/>
                        </a:lnTo>
                        <a:lnTo>
                          <a:pt x="113" y="462"/>
                        </a:lnTo>
                        <a:lnTo>
                          <a:pt x="112" y="462"/>
                        </a:lnTo>
                        <a:lnTo>
                          <a:pt x="111" y="463"/>
                        </a:lnTo>
                        <a:lnTo>
                          <a:pt x="110" y="464"/>
                        </a:lnTo>
                        <a:lnTo>
                          <a:pt x="109" y="465"/>
                        </a:lnTo>
                        <a:lnTo>
                          <a:pt x="108" y="468"/>
                        </a:lnTo>
                        <a:lnTo>
                          <a:pt x="107" y="471"/>
                        </a:lnTo>
                        <a:lnTo>
                          <a:pt x="107" y="472"/>
                        </a:lnTo>
                        <a:lnTo>
                          <a:pt x="107" y="474"/>
                        </a:lnTo>
                        <a:lnTo>
                          <a:pt x="107" y="475"/>
                        </a:lnTo>
                        <a:lnTo>
                          <a:pt x="107" y="476"/>
                        </a:lnTo>
                        <a:lnTo>
                          <a:pt x="106" y="478"/>
                        </a:lnTo>
                        <a:lnTo>
                          <a:pt x="106" y="479"/>
                        </a:lnTo>
                        <a:lnTo>
                          <a:pt x="106" y="480"/>
                        </a:lnTo>
                        <a:lnTo>
                          <a:pt x="105" y="481"/>
                        </a:lnTo>
                        <a:lnTo>
                          <a:pt x="105" y="482"/>
                        </a:lnTo>
                        <a:lnTo>
                          <a:pt x="105" y="483"/>
                        </a:lnTo>
                        <a:lnTo>
                          <a:pt x="105" y="484"/>
                        </a:lnTo>
                        <a:lnTo>
                          <a:pt x="104" y="484"/>
                        </a:lnTo>
                        <a:lnTo>
                          <a:pt x="104" y="485"/>
                        </a:lnTo>
                        <a:lnTo>
                          <a:pt x="103" y="486"/>
                        </a:lnTo>
                        <a:lnTo>
                          <a:pt x="102" y="488"/>
                        </a:lnTo>
                        <a:lnTo>
                          <a:pt x="102" y="489"/>
                        </a:lnTo>
                        <a:lnTo>
                          <a:pt x="101" y="490"/>
                        </a:lnTo>
                        <a:lnTo>
                          <a:pt x="101" y="491"/>
                        </a:lnTo>
                        <a:lnTo>
                          <a:pt x="101" y="492"/>
                        </a:lnTo>
                        <a:lnTo>
                          <a:pt x="101" y="493"/>
                        </a:lnTo>
                        <a:lnTo>
                          <a:pt x="100" y="494"/>
                        </a:lnTo>
                        <a:lnTo>
                          <a:pt x="99" y="495"/>
                        </a:lnTo>
                        <a:lnTo>
                          <a:pt x="98" y="495"/>
                        </a:lnTo>
                        <a:lnTo>
                          <a:pt x="96" y="494"/>
                        </a:lnTo>
                        <a:lnTo>
                          <a:pt x="95" y="494"/>
                        </a:lnTo>
                        <a:lnTo>
                          <a:pt x="94" y="493"/>
                        </a:lnTo>
                        <a:lnTo>
                          <a:pt x="93" y="492"/>
                        </a:lnTo>
                        <a:lnTo>
                          <a:pt x="92" y="491"/>
                        </a:lnTo>
                        <a:lnTo>
                          <a:pt x="91" y="492"/>
                        </a:lnTo>
                        <a:lnTo>
                          <a:pt x="88" y="496"/>
                        </a:lnTo>
                        <a:lnTo>
                          <a:pt x="88" y="497"/>
                        </a:lnTo>
                        <a:lnTo>
                          <a:pt x="87" y="497"/>
                        </a:lnTo>
                        <a:lnTo>
                          <a:pt x="87" y="498"/>
                        </a:lnTo>
                        <a:lnTo>
                          <a:pt x="86" y="498"/>
                        </a:lnTo>
                        <a:lnTo>
                          <a:pt x="85" y="497"/>
                        </a:lnTo>
                        <a:lnTo>
                          <a:pt x="84" y="497"/>
                        </a:lnTo>
                        <a:lnTo>
                          <a:pt x="83" y="497"/>
                        </a:lnTo>
                        <a:lnTo>
                          <a:pt x="83" y="496"/>
                        </a:lnTo>
                        <a:lnTo>
                          <a:pt x="82" y="496"/>
                        </a:lnTo>
                        <a:lnTo>
                          <a:pt x="81" y="497"/>
                        </a:lnTo>
                        <a:lnTo>
                          <a:pt x="80" y="497"/>
                        </a:lnTo>
                        <a:lnTo>
                          <a:pt x="79" y="498"/>
                        </a:lnTo>
                        <a:lnTo>
                          <a:pt x="79" y="499"/>
                        </a:lnTo>
                        <a:lnTo>
                          <a:pt x="79" y="500"/>
                        </a:lnTo>
                        <a:lnTo>
                          <a:pt x="78" y="500"/>
                        </a:lnTo>
                        <a:lnTo>
                          <a:pt x="77" y="501"/>
                        </a:lnTo>
                        <a:lnTo>
                          <a:pt x="76" y="502"/>
                        </a:lnTo>
                        <a:lnTo>
                          <a:pt x="75" y="502"/>
                        </a:lnTo>
                        <a:lnTo>
                          <a:pt x="74" y="502"/>
                        </a:lnTo>
                        <a:lnTo>
                          <a:pt x="73" y="502"/>
                        </a:lnTo>
                        <a:lnTo>
                          <a:pt x="72" y="503"/>
                        </a:lnTo>
                        <a:lnTo>
                          <a:pt x="71" y="503"/>
                        </a:lnTo>
                        <a:lnTo>
                          <a:pt x="70" y="503"/>
                        </a:lnTo>
                        <a:lnTo>
                          <a:pt x="69" y="503"/>
                        </a:lnTo>
                        <a:lnTo>
                          <a:pt x="67" y="502"/>
                        </a:lnTo>
                        <a:lnTo>
                          <a:pt x="64" y="501"/>
                        </a:lnTo>
                        <a:lnTo>
                          <a:pt x="62" y="500"/>
                        </a:lnTo>
                        <a:lnTo>
                          <a:pt x="61" y="499"/>
                        </a:lnTo>
                        <a:lnTo>
                          <a:pt x="61" y="498"/>
                        </a:lnTo>
                        <a:lnTo>
                          <a:pt x="60" y="498"/>
                        </a:lnTo>
                        <a:lnTo>
                          <a:pt x="58" y="498"/>
                        </a:lnTo>
                        <a:lnTo>
                          <a:pt x="57" y="498"/>
                        </a:lnTo>
                        <a:lnTo>
                          <a:pt x="56" y="498"/>
                        </a:lnTo>
                        <a:lnTo>
                          <a:pt x="55" y="498"/>
                        </a:lnTo>
                        <a:lnTo>
                          <a:pt x="56" y="498"/>
                        </a:lnTo>
                        <a:lnTo>
                          <a:pt x="57" y="496"/>
                        </a:lnTo>
                        <a:lnTo>
                          <a:pt x="56" y="496"/>
                        </a:lnTo>
                        <a:lnTo>
                          <a:pt x="56" y="495"/>
                        </a:lnTo>
                        <a:lnTo>
                          <a:pt x="56" y="494"/>
                        </a:lnTo>
                        <a:lnTo>
                          <a:pt x="57" y="494"/>
                        </a:lnTo>
                        <a:lnTo>
                          <a:pt x="58" y="494"/>
                        </a:lnTo>
                        <a:lnTo>
                          <a:pt x="58" y="493"/>
                        </a:lnTo>
                        <a:lnTo>
                          <a:pt x="59" y="491"/>
                        </a:lnTo>
                        <a:lnTo>
                          <a:pt x="58" y="490"/>
                        </a:lnTo>
                        <a:lnTo>
                          <a:pt x="58" y="489"/>
                        </a:lnTo>
                        <a:lnTo>
                          <a:pt x="59" y="488"/>
                        </a:lnTo>
                        <a:lnTo>
                          <a:pt x="59" y="487"/>
                        </a:lnTo>
                        <a:lnTo>
                          <a:pt x="59" y="486"/>
                        </a:lnTo>
                        <a:lnTo>
                          <a:pt x="59" y="485"/>
                        </a:lnTo>
                        <a:lnTo>
                          <a:pt x="58" y="484"/>
                        </a:lnTo>
                        <a:lnTo>
                          <a:pt x="58" y="483"/>
                        </a:lnTo>
                        <a:lnTo>
                          <a:pt x="59" y="483"/>
                        </a:lnTo>
                        <a:lnTo>
                          <a:pt x="59" y="482"/>
                        </a:lnTo>
                        <a:lnTo>
                          <a:pt x="60" y="482"/>
                        </a:lnTo>
                        <a:lnTo>
                          <a:pt x="61" y="483"/>
                        </a:lnTo>
                        <a:lnTo>
                          <a:pt x="62" y="483"/>
                        </a:lnTo>
                        <a:lnTo>
                          <a:pt x="63" y="482"/>
                        </a:lnTo>
                        <a:lnTo>
                          <a:pt x="63" y="481"/>
                        </a:lnTo>
                        <a:lnTo>
                          <a:pt x="64" y="481"/>
                        </a:lnTo>
                        <a:lnTo>
                          <a:pt x="65" y="481"/>
                        </a:lnTo>
                        <a:lnTo>
                          <a:pt x="65" y="480"/>
                        </a:lnTo>
                        <a:lnTo>
                          <a:pt x="66" y="479"/>
                        </a:lnTo>
                        <a:lnTo>
                          <a:pt x="65" y="479"/>
                        </a:lnTo>
                        <a:lnTo>
                          <a:pt x="65" y="478"/>
                        </a:lnTo>
                        <a:lnTo>
                          <a:pt x="65" y="477"/>
                        </a:lnTo>
                        <a:lnTo>
                          <a:pt x="65" y="476"/>
                        </a:lnTo>
                        <a:lnTo>
                          <a:pt x="66" y="474"/>
                        </a:lnTo>
                        <a:lnTo>
                          <a:pt x="66" y="473"/>
                        </a:lnTo>
                        <a:lnTo>
                          <a:pt x="67" y="472"/>
                        </a:lnTo>
                        <a:lnTo>
                          <a:pt x="68" y="471"/>
                        </a:lnTo>
                        <a:lnTo>
                          <a:pt x="68" y="470"/>
                        </a:lnTo>
                        <a:lnTo>
                          <a:pt x="68" y="469"/>
                        </a:lnTo>
                        <a:lnTo>
                          <a:pt x="68" y="468"/>
                        </a:lnTo>
                        <a:lnTo>
                          <a:pt x="67" y="467"/>
                        </a:lnTo>
                        <a:lnTo>
                          <a:pt x="66" y="466"/>
                        </a:lnTo>
                        <a:lnTo>
                          <a:pt x="65" y="466"/>
                        </a:lnTo>
                        <a:lnTo>
                          <a:pt x="64" y="466"/>
                        </a:lnTo>
                        <a:lnTo>
                          <a:pt x="63" y="465"/>
                        </a:lnTo>
                        <a:lnTo>
                          <a:pt x="62" y="464"/>
                        </a:lnTo>
                        <a:lnTo>
                          <a:pt x="61" y="464"/>
                        </a:lnTo>
                        <a:lnTo>
                          <a:pt x="60" y="463"/>
                        </a:lnTo>
                        <a:lnTo>
                          <a:pt x="59" y="463"/>
                        </a:lnTo>
                        <a:lnTo>
                          <a:pt x="59" y="462"/>
                        </a:lnTo>
                        <a:lnTo>
                          <a:pt x="59" y="461"/>
                        </a:lnTo>
                        <a:lnTo>
                          <a:pt x="58" y="462"/>
                        </a:lnTo>
                        <a:lnTo>
                          <a:pt x="58" y="461"/>
                        </a:lnTo>
                        <a:lnTo>
                          <a:pt x="57" y="461"/>
                        </a:lnTo>
                        <a:lnTo>
                          <a:pt x="56" y="461"/>
                        </a:lnTo>
                        <a:lnTo>
                          <a:pt x="55" y="460"/>
                        </a:lnTo>
                        <a:lnTo>
                          <a:pt x="54" y="460"/>
                        </a:lnTo>
                        <a:lnTo>
                          <a:pt x="54" y="459"/>
                        </a:lnTo>
                        <a:lnTo>
                          <a:pt x="53" y="459"/>
                        </a:lnTo>
                        <a:lnTo>
                          <a:pt x="53" y="458"/>
                        </a:lnTo>
                        <a:lnTo>
                          <a:pt x="53" y="457"/>
                        </a:lnTo>
                        <a:lnTo>
                          <a:pt x="53" y="456"/>
                        </a:lnTo>
                        <a:lnTo>
                          <a:pt x="52" y="456"/>
                        </a:lnTo>
                        <a:lnTo>
                          <a:pt x="53" y="455"/>
                        </a:lnTo>
                        <a:lnTo>
                          <a:pt x="52" y="454"/>
                        </a:lnTo>
                        <a:lnTo>
                          <a:pt x="53" y="454"/>
                        </a:lnTo>
                        <a:lnTo>
                          <a:pt x="52" y="453"/>
                        </a:lnTo>
                        <a:lnTo>
                          <a:pt x="52" y="452"/>
                        </a:lnTo>
                        <a:lnTo>
                          <a:pt x="52" y="451"/>
                        </a:lnTo>
                        <a:lnTo>
                          <a:pt x="52" y="450"/>
                        </a:lnTo>
                        <a:lnTo>
                          <a:pt x="51" y="450"/>
                        </a:lnTo>
                        <a:lnTo>
                          <a:pt x="51" y="449"/>
                        </a:lnTo>
                        <a:lnTo>
                          <a:pt x="51" y="448"/>
                        </a:lnTo>
                        <a:lnTo>
                          <a:pt x="50" y="447"/>
                        </a:lnTo>
                        <a:lnTo>
                          <a:pt x="50" y="445"/>
                        </a:lnTo>
                        <a:lnTo>
                          <a:pt x="50" y="444"/>
                        </a:lnTo>
                        <a:lnTo>
                          <a:pt x="49" y="443"/>
                        </a:lnTo>
                        <a:lnTo>
                          <a:pt x="49" y="442"/>
                        </a:lnTo>
                        <a:lnTo>
                          <a:pt x="49" y="441"/>
                        </a:lnTo>
                        <a:lnTo>
                          <a:pt x="49" y="440"/>
                        </a:lnTo>
                        <a:lnTo>
                          <a:pt x="48" y="440"/>
                        </a:lnTo>
                        <a:lnTo>
                          <a:pt x="48" y="439"/>
                        </a:lnTo>
                        <a:lnTo>
                          <a:pt x="47" y="438"/>
                        </a:lnTo>
                        <a:lnTo>
                          <a:pt x="47" y="437"/>
                        </a:lnTo>
                        <a:lnTo>
                          <a:pt x="46" y="436"/>
                        </a:lnTo>
                        <a:lnTo>
                          <a:pt x="47" y="435"/>
                        </a:lnTo>
                        <a:lnTo>
                          <a:pt x="46" y="435"/>
                        </a:lnTo>
                        <a:lnTo>
                          <a:pt x="46" y="434"/>
                        </a:lnTo>
                        <a:lnTo>
                          <a:pt x="45" y="434"/>
                        </a:lnTo>
                        <a:lnTo>
                          <a:pt x="45" y="433"/>
                        </a:lnTo>
                        <a:lnTo>
                          <a:pt x="44" y="432"/>
                        </a:lnTo>
                        <a:lnTo>
                          <a:pt x="44" y="431"/>
                        </a:lnTo>
                        <a:lnTo>
                          <a:pt x="43" y="431"/>
                        </a:lnTo>
                        <a:lnTo>
                          <a:pt x="42" y="432"/>
                        </a:lnTo>
                        <a:lnTo>
                          <a:pt x="41" y="432"/>
                        </a:lnTo>
                        <a:lnTo>
                          <a:pt x="40" y="431"/>
                        </a:lnTo>
                        <a:lnTo>
                          <a:pt x="40" y="430"/>
                        </a:lnTo>
                        <a:lnTo>
                          <a:pt x="39" y="430"/>
                        </a:lnTo>
                        <a:lnTo>
                          <a:pt x="39" y="429"/>
                        </a:lnTo>
                        <a:lnTo>
                          <a:pt x="38" y="429"/>
                        </a:lnTo>
                        <a:lnTo>
                          <a:pt x="37" y="430"/>
                        </a:lnTo>
                        <a:lnTo>
                          <a:pt x="36" y="430"/>
                        </a:lnTo>
                        <a:lnTo>
                          <a:pt x="35" y="430"/>
                        </a:lnTo>
                        <a:lnTo>
                          <a:pt x="34" y="431"/>
                        </a:lnTo>
                        <a:lnTo>
                          <a:pt x="33" y="431"/>
                        </a:lnTo>
                        <a:lnTo>
                          <a:pt x="33" y="430"/>
                        </a:lnTo>
                        <a:lnTo>
                          <a:pt x="33" y="429"/>
                        </a:lnTo>
                        <a:lnTo>
                          <a:pt x="33" y="428"/>
                        </a:lnTo>
                        <a:lnTo>
                          <a:pt x="34" y="427"/>
                        </a:lnTo>
                        <a:lnTo>
                          <a:pt x="33" y="426"/>
                        </a:lnTo>
                        <a:lnTo>
                          <a:pt x="33" y="425"/>
                        </a:lnTo>
                        <a:lnTo>
                          <a:pt x="32" y="424"/>
                        </a:lnTo>
                        <a:lnTo>
                          <a:pt x="31" y="425"/>
                        </a:lnTo>
                        <a:lnTo>
                          <a:pt x="30" y="425"/>
                        </a:lnTo>
                        <a:lnTo>
                          <a:pt x="30" y="424"/>
                        </a:lnTo>
                        <a:lnTo>
                          <a:pt x="29" y="424"/>
                        </a:lnTo>
                        <a:lnTo>
                          <a:pt x="28" y="424"/>
                        </a:lnTo>
                        <a:lnTo>
                          <a:pt x="28" y="425"/>
                        </a:lnTo>
                        <a:lnTo>
                          <a:pt x="28" y="424"/>
                        </a:lnTo>
                        <a:lnTo>
                          <a:pt x="27" y="424"/>
                        </a:lnTo>
                        <a:lnTo>
                          <a:pt x="26" y="424"/>
                        </a:lnTo>
                        <a:lnTo>
                          <a:pt x="26" y="423"/>
                        </a:lnTo>
                        <a:lnTo>
                          <a:pt x="25" y="422"/>
                        </a:lnTo>
                        <a:lnTo>
                          <a:pt x="24" y="422"/>
                        </a:lnTo>
                        <a:lnTo>
                          <a:pt x="25" y="421"/>
                        </a:lnTo>
                        <a:lnTo>
                          <a:pt x="24" y="420"/>
                        </a:lnTo>
                        <a:lnTo>
                          <a:pt x="23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4" y="415"/>
                        </a:lnTo>
                        <a:lnTo>
                          <a:pt x="23" y="415"/>
                        </a:lnTo>
                        <a:lnTo>
                          <a:pt x="22" y="415"/>
                        </a:lnTo>
                        <a:lnTo>
                          <a:pt x="21" y="415"/>
                        </a:lnTo>
                        <a:lnTo>
                          <a:pt x="20" y="415"/>
                        </a:lnTo>
                        <a:lnTo>
                          <a:pt x="19" y="415"/>
                        </a:lnTo>
                        <a:lnTo>
                          <a:pt x="18" y="415"/>
                        </a:lnTo>
                        <a:lnTo>
                          <a:pt x="17" y="415"/>
                        </a:lnTo>
                        <a:lnTo>
                          <a:pt x="16" y="415"/>
                        </a:lnTo>
                        <a:lnTo>
                          <a:pt x="15" y="415"/>
                        </a:lnTo>
                        <a:lnTo>
                          <a:pt x="15" y="414"/>
                        </a:lnTo>
                        <a:lnTo>
                          <a:pt x="14" y="414"/>
                        </a:lnTo>
                        <a:lnTo>
                          <a:pt x="13" y="414"/>
                        </a:lnTo>
                        <a:lnTo>
                          <a:pt x="12" y="415"/>
                        </a:lnTo>
                        <a:lnTo>
                          <a:pt x="12" y="416"/>
                        </a:lnTo>
                        <a:lnTo>
                          <a:pt x="11" y="416"/>
                        </a:lnTo>
                        <a:lnTo>
                          <a:pt x="10" y="415"/>
                        </a:lnTo>
                        <a:lnTo>
                          <a:pt x="9" y="416"/>
                        </a:lnTo>
                        <a:lnTo>
                          <a:pt x="8" y="416"/>
                        </a:lnTo>
                        <a:lnTo>
                          <a:pt x="8" y="417"/>
                        </a:lnTo>
                        <a:lnTo>
                          <a:pt x="7" y="417"/>
                        </a:lnTo>
                        <a:lnTo>
                          <a:pt x="6" y="417"/>
                        </a:lnTo>
                        <a:lnTo>
                          <a:pt x="5" y="416"/>
                        </a:lnTo>
                        <a:lnTo>
                          <a:pt x="4" y="416"/>
                        </a:lnTo>
                        <a:lnTo>
                          <a:pt x="3" y="416"/>
                        </a:lnTo>
                        <a:lnTo>
                          <a:pt x="2" y="416"/>
                        </a:lnTo>
                        <a:lnTo>
                          <a:pt x="2" y="415"/>
                        </a:lnTo>
                        <a:lnTo>
                          <a:pt x="1" y="415"/>
                        </a:lnTo>
                        <a:lnTo>
                          <a:pt x="0" y="414"/>
                        </a:lnTo>
                        <a:lnTo>
                          <a:pt x="0" y="413"/>
                        </a:lnTo>
                        <a:lnTo>
                          <a:pt x="1" y="413"/>
                        </a:lnTo>
                        <a:lnTo>
                          <a:pt x="2" y="413"/>
                        </a:lnTo>
                        <a:lnTo>
                          <a:pt x="3" y="413"/>
                        </a:lnTo>
                        <a:lnTo>
                          <a:pt x="4" y="412"/>
                        </a:lnTo>
                        <a:lnTo>
                          <a:pt x="5" y="412"/>
                        </a:lnTo>
                        <a:lnTo>
                          <a:pt x="6" y="411"/>
                        </a:lnTo>
                        <a:lnTo>
                          <a:pt x="6" y="410"/>
                        </a:lnTo>
                        <a:lnTo>
                          <a:pt x="7" y="409"/>
                        </a:lnTo>
                        <a:lnTo>
                          <a:pt x="8" y="409"/>
                        </a:lnTo>
                        <a:lnTo>
                          <a:pt x="9" y="409"/>
                        </a:lnTo>
                        <a:lnTo>
                          <a:pt x="10" y="409"/>
                        </a:lnTo>
                        <a:lnTo>
                          <a:pt x="11" y="409"/>
                        </a:lnTo>
                        <a:lnTo>
                          <a:pt x="12" y="409"/>
                        </a:lnTo>
                        <a:lnTo>
                          <a:pt x="13" y="408"/>
                        </a:lnTo>
                        <a:lnTo>
                          <a:pt x="14" y="408"/>
                        </a:lnTo>
                        <a:lnTo>
                          <a:pt x="15" y="408"/>
                        </a:lnTo>
                        <a:lnTo>
                          <a:pt x="16" y="407"/>
                        </a:lnTo>
                        <a:lnTo>
                          <a:pt x="16" y="405"/>
                        </a:lnTo>
                        <a:lnTo>
                          <a:pt x="16" y="404"/>
                        </a:lnTo>
                        <a:lnTo>
                          <a:pt x="15" y="404"/>
                        </a:lnTo>
                        <a:lnTo>
                          <a:pt x="15" y="403"/>
                        </a:lnTo>
                        <a:lnTo>
                          <a:pt x="16" y="403"/>
                        </a:lnTo>
                        <a:lnTo>
                          <a:pt x="17" y="403"/>
                        </a:lnTo>
                        <a:lnTo>
                          <a:pt x="17" y="402"/>
                        </a:lnTo>
                        <a:lnTo>
                          <a:pt x="19" y="403"/>
                        </a:lnTo>
                        <a:lnTo>
                          <a:pt x="19" y="402"/>
                        </a:lnTo>
                        <a:lnTo>
                          <a:pt x="20" y="402"/>
                        </a:lnTo>
                        <a:lnTo>
                          <a:pt x="21" y="401"/>
                        </a:lnTo>
                        <a:lnTo>
                          <a:pt x="21" y="400"/>
                        </a:lnTo>
                        <a:lnTo>
                          <a:pt x="22" y="399"/>
                        </a:lnTo>
                        <a:lnTo>
                          <a:pt x="22" y="398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4" y="397"/>
                        </a:lnTo>
                        <a:lnTo>
                          <a:pt x="25" y="398"/>
                        </a:lnTo>
                        <a:lnTo>
                          <a:pt x="25" y="397"/>
                        </a:lnTo>
                        <a:lnTo>
                          <a:pt x="26" y="397"/>
                        </a:lnTo>
                        <a:lnTo>
                          <a:pt x="27" y="397"/>
                        </a:lnTo>
                        <a:lnTo>
                          <a:pt x="27" y="396"/>
                        </a:lnTo>
                        <a:lnTo>
                          <a:pt x="28" y="396"/>
                        </a:lnTo>
                        <a:lnTo>
                          <a:pt x="29" y="395"/>
                        </a:lnTo>
                        <a:lnTo>
                          <a:pt x="30" y="394"/>
                        </a:lnTo>
                        <a:lnTo>
                          <a:pt x="30" y="392"/>
                        </a:lnTo>
                        <a:lnTo>
                          <a:pt x="30" y="391"/>
                        </a:lnTo>
                        <a:lnTo>
                          <a:pt x="32" y="391"/>
                        </a:lnTo>
                        <a:lnTo>
                          <a:pt x="33" y="392"/>
                        </a:lnTo>
                        <a:lnTo>
                          <a:pt x="33" y="391"/>
                        </a:lnTo>
                        <a:lnTo>
                          <a:pt x="33" y="390"/>
                        </a:lnTo>
                        <a:lnTo>
                          <a:pt x="34" y="390"/>
                        </a:lnTo>
                        <a:lnTo>
                          <a:pt x="34" y="389"/>
                        </a:lnTo>
                        <a:lnTo>
                          <a:pt x="34" y="388"/>
                        </a:lnTo>
                        <a:lnTo>
                          <a:pt x="34" y="387"/>
                        </a:lnTo>
                        <a:lnTo>
                          <a:pt x="35" y="387"/>
                        </a:lnTo>
                        <a:lnTo>
                          <a:pt x="36" y="387"/>
                        </a:lnTo>
                        <a:lnTo>
                          <a:pt x="37" y="386"/>
                        </a:lnTo>
                        <a:lnTo>
                          <a:pt x="38" y="386"/>
                        </a:lnTo>
                        <a:lnTo>
                          <a:pt x="39" y="386"/>
                        </a:lnTo>
                        <a:lnTo>
                          <a:pt x="39" y="385"/>
                        </a:lnTo>
                        <a:lnTo>
                          <a:pt x="39" y="384"/>
                        </a:lnTo>
                        <a:lnTo>
                          <a:pt x="40" y="384"/>
                        </a:lnTo>
                        <a:lnTo>
                          <a:pt x="41" y="384"/>
                        </a:lnTo>
                        <a:lnTo>
                          <a:pt x="42" y="385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3" y="387"/>
                        </a:lnTo>
                        <a:lnTo>
                          <a:pt x="44" y="387"/>
                        </a:lnTo>
                        <a:lnTo>
                          <a:pt x="44" y="388"/>
                        </a:lnTo>
                        <a:lnTo>
                          <a:pt x="45" y="388"/>
                        </a:lnTo>
                        <a:lnTo>
                          <a:pt x="45" y="389"/>
                        </a:lnTo>
                        <a:lnTo>
                          <a:pt x="46" y="389"/>
                        </a:lnTo>
                        <a:lnTo>
                          <a:pt x="46" y="390"/>
                        </a:lnTo>
                        <a:lnTo>
                          <a:pt x="47" y="390"/>
                        </a:lnTo>
                        <a:lnTo>
                          <a:pt x="47" y="389"/>
                        </a:lnTo>
                        <a:lnTo>
                          <a:pt x="48" y="389"/>
                        </a:lnTo>
                        <a:lnTo>
                          <a:pt x="48" y="388"/>
                        </a:lnTo>
                        <a:lnTo>
                          <a:pt x="49" y="388"/>
                        </a:lnTo>
                        <a:lnTo>
                          <a:pt x="49" y="387"/>
                        </a:lnTo>
                        <a:lnTo>
                          <a:pt x="49" y="386"/>
                        </a:lnTo>
                        <a:lnTo>
                          <a:pt x="49" y="385"/>
                        </a:lnTo>
                        <a:lnTo>
                          <a:pt x="49" y="384"/>
                        </a:lnTo>
                        <a:lnTo>
                          <a:pt x="50" y="384"/>
                        </a:lnTo>
                        <a:lnTo>
                          <a:pt x="51" y="383"/>
                        </a:lnTo>
                        <a:lnTo>
                          <a:pt x="50" y="383"/>
                        </a:lnTo>
                        <a:lnTo>
                          <a:pt x="50" y="382"/>
                        </a:lnTo>
                        <a:lnTo>
                          <a:pt x="50" y="381"/>
                        </a:lnTo>
                        <a:lnTo>
                          <a:pt x="51" y="380"/>
                        </a:lnTo>
                        <a:lnTo>
                          <a:pt x="52" y="381"/>
                        </a:lnTo>
                        <a:lnTo>
                          <a:pt x="53" y="381"/>
                        </a:lnTo>
                        <a:lnTo>
                          <a:pt x="54" y="382"/>
                        </a:lnTo>
                        <a:lnTo>
                          <a:pt x="54" y="383"/>
                        </a:lnTo>
                        <a:lnTo>
                          <a:pt x="55" y="383"/>
                        </a:lnTo>
                        <a:lnTo>
                          <a:pt x="56" y="384"/>
                        </a:lnTo>
                        <a:lnTo>
                          <a:pt x="57" y="383"/>
                        </a:lnTo>
                        <a:lnTo>
                          <a:pt x="58" y="382"/>
                        </a:lnTo>
                        <a:lnTo>
                          <a:pt x="58" y="381"/>
                        </a:lnTo>
                        <a:lnTo>
                          <a:pt x="58" y="379"/>
                        </a:lnTo>
                        <a:lnTo>
                          <a:pt x="58" y="378"/>
                        </a:lnTo>
                        <a:lnTo>
                          <a:pt x="58" y="377"/>
                        </a:lnTo>
                        <a:lnTo>
                          <a:pt x="60" y="378"/>
                        </a:lnTo>
                        <a:lnTo>
                          <a:pt x="61" y="378"/>
                        </a:lnTo>
                        <a:lnTo>
                          <a:pt x="61" y="377"/>
                        </a:lnTo>
                        <a:lnTo>
                          <a:pt x="62" y="376"/>
                        </a:lnTo>
                        <a:lnTo>
                          <a:pt x="63" y="376"/>
                        </a:lnTo>
                        <a:lnTo>
                          <a:pt x="63" y="375"/>
                        </a:lnTo>
                        <a:lnTo>
                          <a:pt x="63" y="374"/>
                        </a:lnTo>
                        <a:lnTo>
                          <a:pt x="63" y="373"/>
                        </a:lnTo>
                        <a:lnTo>
                          <a:pt x="62" y="372"/>
                        </a:lnTo>
                        <a:lnTo>
                          <a:pt x="63" y="371"/>
                        </a:lnTo>
                        <a:lnTo>
                          <a:pt x="64" y="370"/>
                        </a:lnTo>
                        <a:lnTo>
                          <a:pt x="65" y="370"/>
                        </a:lnTo>
                        <a:lnTo>
                          <a:pt x="67" y="370"/>
                        </a:lnTo>
                        <a:lnTo>
                          <a:pt x="67" y="369"/>
                        </a:lnTo>
                        <a:lnTo>
                          <a:pt x="68" y="368"/>
                        </a:lnTo>
                        <a:lnTo>
                          <a:pt x="69" y="368"/>
                        </a:lnTo>
                        <a:lnTo>
                          <a:pt x="70" y="368"/>
                        </a:lnTo>
                        <a:lnTo>
                          <a:pt x="71" y="368"/>
                        </a:lnTo>
                        <a:lnTo>
                          <a:pt x="71" y="367"/>
                        </a:lnTo>
                        <a:lnTo>
                          <a:pt x="72" y="366"/>
                        </a:lnTo>
                        <a:lnTo>
                          <a:pt x="73" y="365"/>
                        </a:lnTo>
                        <a:lnTo>
                          <a:pt x="74" y="365"/>
                        </a:lnTo>
                        <a:lnTo>
                          <a:pt x="75" y="364"/>
                        </a:lnTo>
                        <a:lnTo>
                          <a:pt x="75" y="363"/>
                        </a:lnTo>
                        <a:lnTo>
                          <a:pt x="75" y="362"/>
                        </a:lnTo>
                        <a:lnTo>
                          <a:pt x="76" y="362"/>
                        </a:lnTo>
                        <a:lnTo>
                          <a:pt x="77" y="362"/>
                        </a:lnTo>
                        <a:lnTo>
                          <a:pt x="78" y="362"/>
                        </a:lnTo>
                        <a:lnTo>
                          <a:pt x="78" y="361"/>
                        </a:lnTo>
                        <a:lnTo>
                          <a:pt x="79" y="360"/>
                        </a:lnTo>
                        <a:lnTo>
                          <a:pt x="80" y="360"/>
                        </a:lnTo>
                        <a:lnTo>
                          <a:pt x="81" y="361"/>
                        </a:lnTo>
                        <a:lnTo>
                          <a:pt x="82" y="361"/>
                        </a:lnTo>
                        <a:lnTo>
                          <a:pt x="82" y="362"/>
                        </a:lnTo>
                        <a:lnTo>
                          <a:pt x="82" y="361"/>
                        </a:lnTo>
                        <a:lnTo>
                          <a:pt x="83" y="361"/>
                        </a:lnTo>
                        <a:lnTo>
                          <a:pt x="84" y="361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3" y="357"/>
                        </a:lnTo>
                        <a:lnTo>
                          <a:pt x="82" y="357"/>
                        </a:lnTo>
                        <a:lnTo>
                          <a:pt x="83" y="356"/>
                        </a:lnTo>
                        <a:lnTo>
                          <a:pt x="83" y="355"/>
                        </a:lnTo>
                        <a:lnTo>
                          <a:pt x="83" y="354"/>
                        </a:lnTo>
                        <a:lnTo>
                          <a:pt x="85" y="350"/>
                        </a:lnTo>
                        <a:lnTo>
                          <a:pt x="86" y="349"/>
                        </a:lnTo>
                        <a:lnTo>
                          <a:pt x="87" y="346"/>
                        </a:lnTo>
                        <a:lnTo>
                          <a:pt x="90" y="343"/>
                        </a:lnTo>
                        <a:lnTo>
                          <a:pt x="90" y="342"/>
                        </a:lnTo>
                        <a:lnTo>
                          <a:pt x="89" y="341"/>
                        </a:lnTo>
                        <a:lnTo>
                          <a:pt x="90" y="340"/>
                        </a:lnTo>
                        <a:lnTo>
                          <a:pt x="91" y="339"/>
                        </a:lnTo>
                        <a:lnTo>
                          <a:pt x="91" y="338"/>
                        </a:lnTo>
                        <a:lnTo>
                          <a:pt x="90" y="337"/>
                        </a:lnTo>
                        <a:lnTo>
                          <a:pt x="90" y="336"/>
                        </a:lnTo>
                        <a:lnTo>
                          <a:pt x="89" y="336"/>
                        </a:lnTo>
                        <a:lnTo>
                          <a:pt x="88" y="334"/>
                        </a:lnTo>
                        <a:lnTo>
                          <a:pt x="88" y="333"/>
                        </a:lnTo>
                        <a:lnTo>
                          <a:pt x="89" y="333"/>
                        </a:lnTo>
                        <a:lnTo>
                          <a:pt x="89" y="332"/>
                        </a:lnTo>
                        <a:lnTo>
                          <a:pt x="90" y="331"/>
                        </a:lnTo>
                        <a:lnTo>
                          <a:pt x="91" y="330"/>
                        </a:lnTo>
                        <a:lnTo>
                          <a:pt x="92" y="330"/>
                        </a:lnTo>
                        <a:lnTo>
                          <a:pt x="93" y="328"/>
                        </a:lnTo>
                        <a:lnTo>
                          <a:pt x="93" y="327"/>
                        </a:lnTo>
                        <a:lnTo>
                          <a:pt x="93" y="325"/>
                        </a:lnTo>
                        <a:lnTo>
                          <a:pt x="93" y="324"/>
                        </a:lnTo>
                        <a:lnTo>
                          <a:pt x="92" y="324"/>
                        </a:lnTo>
                        <a:lnTo>
                          <a:pt x="91" y="323"/>
                        </a:lnTo>
                        <a:lnTo>
                          <a:pt x="90" y="323"/>
                        </a:lnTo>
                        <a:lnTo>
                          <a:pt x="89" y="322"/>
                        </a:lnTo>
                        <a:lnTo>
                          <a:pt x="88" y="322"/>
                        </a:lnTo>
                        <a:lnTo>
                          <a:pt x="87" y="321"/>
                        </a:lnTo>
                        <a:lnTo>
                          <a:pt x="86" y="321"/>
                        </a:lnTo>
                        <a:lnTo>
                          <a:pt x="84" y="321"/>
                        </a:lnTo>
                        <a:lnTo>
                          <a:pt x="83" y="321"/>
                        </a:lnTo>
                        <a:lnTo>
                          <a:pt x="80" y="321"/>
                        </a:lnTo>
                        <a:lnTo>
                          <a:pt x="79" y="321"/>
                        </a:lnTo>
                        <a:lnTo>
                          <a:pt x="78" y="320"/>
                        </a:lnTo>
                        <a:lnTo>
                          <a:pt x="77" y="318"/>
                        </a:lnTo>
                        <a:lnTo>
                          <a:pt x="77" y="317"/>
                        </a:lnTo>
                        <a:lnTo>
                          <a:pt x="77" y="316"/>
                        </a:lnTo>
                        <a:lnTo>
                          <a:pt x="77" y="315"/>
                        </a:lnTo>
                        <a:lnTo>
                          <a:pt x="78" y="312"/>
                        </a:lnTo>
                        <a:lnTo>
                          <a:pt x="80" y="309"/>
                        </a:lnTo>
                        <a:lnTo>
                          <a:pt x="81" y="308"/>
                        </a:lnTo>
                        <a:lnTo>
                          <a:pt x="81" y="305"/>
                        </a:lnTo>
                        <a:lnTo>
                          <a:pt x="81" y="303"/>
                        </a:lnTo>
                        <a:lnTo>
                          <a:pt x="81" y="302"/>
                        </a:lnTo>
                        <a:lnTo>
                          <a:pt x="78" y="298"/>
                        </a:lnTo>
                        <a:lnTo>
                          <a:pt x="77" y="296"/>
                        </a:lnTo>
                        <a:lnTo>
                          <a:pt x="76" y="294"/>
                        </a:lnTo>
                        <a:lnTo>
                          <a:pt x="76" y="293"/>
                        </a:lnTo>
                        <a:lnTo>
                          <a:pt x="76" y="292"/>
                        </a:lnTo>
                        <a:lnTo>
                          <a:pt x="75" y="290"/>
                        </a:lnTo>
                        <a:lnTo>
                          <a:pt x="75" y="288"/>
                        </a:lnTo>
                        <a:lnTo>
                          <a:pt x="76" y="287"/>
                        </a:lnTo>
                        <a:lnTo>
                          <a:pt x="77" y="287"/>
                        </a:lnTo>
                        <a:lnTo>
                          <a:pt x="80" y="287"/>
                        </a:lnTo>
                        <a:lnTo>
                          <a:pt x="81" y="286"/>
                        </a:lnTo>
                        <a:lnTo>
                          <a:pt x="82" y="286"/>
                        </a:lnTo>
                        <a:lnTo>
                          <a:pt x="82" y="284"/>
                        </a:lnTo>
                        <a:lnTo>
                          <a:pt x="83" y="283"/>
                        </a:lnTo>
                        <a:lnTo>
                          <a:pt x="84" y="283"/>
                        </a:lnTo>
                        <a:lnTo>
                          <a:pt x="86" y="283"/>
                        </a:lnTo>
                        <a:lnTo>
                          <a:pt x="87" y="283"/>
                        </a:lnTo>
                        <a:lnTo>
                          <a:pt x="88" y="283"/>
                        </a:lnTo>
                        <a:lnTo>
                          <a:pt x="89" y="282"/>
                        </a:lnTo>
                        <a:lnTo>
                          <a:pt x="91" y="281"/>
                        </a:lnTo>
                        <a:lnTo>
                          <a:pt x="92" y="280"/>
                        </a:lnTo>
                        <a:lnTo>
                          <a:pt x="93" y="277"/>
                        </a:lnTo>
                        <a:lnTo>
                          <a:pt x="95" y="275"/>
                        </a:lnTo>
                        <a:lnTo>
                          <a:pt x="96" y="274"/>
                        </a:lnTo>
                        <a:lnTo>
                          <a:pt x="97" y="274"/>
                        </a:lnTo>
                        <a:lnTo>
                          <a:pt x="97" y="273"/>
                        </a:lnTo>
                        <a:lnTo>
                          <a:pt x="99" y="275"/>
                        </a:lnTo>
                        <a:lnTo>
                          <a:pt x="101" y="276"/>
                        </a:lnTo>
                        <a:lnTo>
                          <a:pt x="103" y="276"/>
                        </a:lnTo>
                        <a:lnTo>
                          <a:pt x="104" y="277"/>
                        </a:lnTo>
                        <a:lnTo>
                          <a:pt x="105" y="277"/>
                        </a:lnTo>
                        <a:lnTo>
                          <a:pt x="106" y="278"/>
                        </a:lnTo>
                        <a:lnTo>
                          <a:pt x="107" y="279"/>
                        </a:lnTo>
                        <a:lnTo>
                          <a:pt x="109" y="280"/>
                        </a:lnTo>
                        <a:lnTo>
                          <a:pt x="109" y="281"/>
                        </a:lnTo>
                        <a:lnTo>
                          <a:pt x="110" y="281"/>
                        </a:lnTo>
                        <a:lnTo>
                          <a:pt x="112" y="280"/>
                        </a:lnTo>
                        <a:lnTo>
                          <a:pt x="113" y="280"/>
                        </a:lnTo>
                        <a:lnTo>
                          <a:pt x="114" y="277"/>
                        </a:lnTo>
                        <a:lnTo>
                          <a:pt x="115" y="277"/>
                        </a:lnTo>
                        <a:lnTo>
                          <a:pt x="117" y="275"/>
                        </a:lnTo>
                        <a:lnTo>
                          <a:pt x="118" y="274"/>
                        </a:lnTo>
                        <a:lnTo>
                          <a:pt x="119" y="274"/>
                        </a:lnTo>
                        <a:lnTo>
                          <a:pt x="120" y="275"/>
                        </a:lnTo>
                        <a:lnTo>
                          <a:pt x="121" y="275"/>
                        </a:lnTo>
                        <a:lnTo>
                          <a:pt x="124" y="275"/>
                        </a:lnTo>
                        <a:lnTo>
                          <a:pt x="125" y="276"/>
                        </a:lnTo>
                        <a:lnTo>
                          <a:pt x="126" y="277"/>
                        </a:lnTo>
                        <a:lnTo>
                          <a:pt x="126" y="278"/>
                        </a:lnTo>
                        <a:lnTo>
                          <a:pt x="127" y="279"/>
                        </a:lnTo>
                        <a:lnTo>
                          <a:pt x="128" y="280"/>
                        </a:lnTo>
                        <a:lnTo>
                          <a:pt x="129" y="281"/>
                        </a:lnTo>
                        <a:lnTo>
                          <a:pt x="129" y="282"/>
                        </a:lnTo>
                        <a:lnTo>
                          <a:pt x="130" y="283"/>
                        </a:lnTo>
                        <a:lnTo>
                          <a:pt x="131" y="284"/>
                        </a:lnTo>
                        <a:lnTo>
                          <a:pt x="132" y="285"/>
                        </a:lnTo>
                        <a:lnTo>
                          <a:pt x="133" y="285"/>
                        </a:lnTo>
                        <a:lnTo>
                          <a:pt x="134" y="284"/>
                        </a:lnTo>
                        <a:lnTo>
                          <a:pt x="136" y="283"/>
                        </a:lnTo>
                        <a:lnTo>
                          <a:pt x="137" y="283"/>
                        </a:lnTo>
                        <a:lnTo>
                          <a:pt x="138" y="283"/>
                        </a:lnTo>
                        <a:lnTo>
                          <a:pt x="139" y="282"/>
                        </a:lnTo>
                        <a:lnTo>
                          <a:pt x="141" y="283"/>
                        </a:lnTo>
                        <a:lnTo>
                          <a:pt x="143" y="282"/>
                        </a:lnTo>
                        <a:lnTo>
                          <a:pt x="144" y="282"/>
                        </a:lnTo>
                        <a:lnTo>
                          <a:pt x="144" y="283"/>
                        </a:lnTo>
                        <a:lnTo>
                          <a:pt x="145" y="283"/>
                        </a:lnTo>
                        <a:lnTo>
                          <a:pt x="147" y="284"/>
                        </a:lnTo>
                        <a:lnTo>
                          <a:pt x="147" y="285"/>
                        </a:lnTo>
                        <a:lnTo>
                          <a:pt x="148" y="285"/>
                        </a:lnTo>
                        <a:lnTo>
                          <a:pt x="150" y="285"/>
                        </a:lnTo>
                        <a:lnTo>
                          <a:pt x="150" y="286"/>
                        </a:lnTo>
                        <a:lnTo>
                          <a:pt x="151" y="285"/>
                        </a:lnTo>
                        <a:lnTo>
                          <a:pt x="152" y="283"/>
                        </a:lnTo>
                        <a:lnTo>
                          <a:pt x="153" y="283"/>
                        </a:lnTo>
                        <a:lnTo>
                          <a:pt x="154" y="283"/>
                        </a:lnTo>
                        <a:lnTo>
                          <a:pt x="156" y="283"/>
                        </a:lnTo>
                        <a:lnTo>
                          <a:pt x="157" y="283"/>
                        </a:lnTo>
                        <a:lnTo>
                          <a:pt x="159" y="283"/>
                        </a:lnTo>
                        <a:lnTo>
                          <a:pt x="160" y="282"/>
                        </a:lnTo>
                        <a:lnTo>
                          <a:pt x="160" y="283"/>
                        </a:lnTo>
                        <a:lnTo>
                          <a:pt x="161" y="283"/>
                        </a:lnTo>
                        <a:lnTo>
                          <a:pt x="162" y="283"/>
                        </a:lnTo>
                        <a:lnTo>
                          <a:pt x="163" y="283"/>
                        </a:lnTo>
                        <a:lnTo>
                          <a:pt x="164" y="282"/>
                        </a:lnTo>
                        <a:lnTo>
                          <a:pt x="165" y="282"/>
                        </a:lnTo>
                        <a:lnTo>
                          <a:pt x="166" y="282"/>
                        </a:lnTo>
                        <a:lnTo>
                          <a:pt x="167" y="282"/>
                        </a:lnTo>
                        <a:lnTo>
                          <a:pt x="169" y="283"/>
                        </a:lnTo>
                        <a:lnTo>
                          <a:pt x="170" y="283"/>
                        </a:lnTo>
                        <a:lnTo>
                          <a:pt x="171" y="283"/>
                        </a:lnTo>
                        <a:lnTo>
                          <a:pt x="172" y="283"/>
                        </a:lnTo>
                        <a:lnTo>
                          <a:pt x="173" y="283"/>
                        </a:lnTo>
                        <a:lnTo>
                          <a:pt x="174" y="283"/>
                        </a:lnTo>
                        <a:lnTo>
                          <a:pt x="176" y="282"/>
                        </a:lnTo>
                        <a:lnTo>
                          <a:pt x="177" y="282"/>
                        </a:lnTo>
                        <a:lnTo>
                          <a:pt x="179" y="283"/>
                        </a:lnTo>
                        <a:lnTo>
                          <a:pt x="180" y="283"/>
                        </a:lnTo>
                        <a:lnTo>
                          <a:pt x="181" y="282"/>
                        </a:lnTo>
                        <a:lnTo>
                          <a:pt x="184" y="283"/>
                        </a:lnTo>
                        <a:lnTo>
                          <a:pt x="184" y="282"/>
                        </a:lnTo>
                        <a:lnTo>
                          <a:pt x="185" y="282"/>
                        </a:lnTo>
                        <a:lnTo>
                          <a:pt x="186" y="282"/>
                        </a:lnTo>
                        <a:lnTo>
                          <a:pt x="186" y="283"/>
                        </a:lnTo>
                        <a:lnTo>
                          <a:pt x="187" y="283"/>
                        </a:lnTo>
                        <a:lnTo>
                          <a:pt x="187" y="284"/>
                        </a:lnTo>
                        <a:lnTo>
                          <a:pt x="188" y="284"/>
                        </a:lnTo>
                        <a:lnTo>
                          <a:pt x="189" y="285"/>
                        </a:lnTo>
                        <a:lnTo>
                          <a:pt x="192" y="286"/>
                        </a:lnTo>
                        <a:lnTo>
                          <a:pt x="193" y="288"/>
                        </a:lnTo>
                        <a:lnTo>
                          <a:pt x="195" y="290"/>
                        </a:lnTo>
                        <a:lnTo>
                          <a:pt x="196" y="291"/>
                        </a:lnTo>
                        <a:lnTo>
                          <a:pt x="197" y="292"/>
                        </a:lnTo>
                        <a:lnTo>
                          <a:pt x="198" y="292"/>
                        </a:lnTo>
                        <a:lnTo>
                          <a:pt x="199" y="293"/>
                        </a:lnTo>
                        <a:lnTo>
                          <a:pt x="199" y="294"/>
                        </a:lnTo>
                        <a:lnTo>
                          <a:pt x="201" y="295"/>
                        </a:lnTo>
                        <a:lnTo>
                          <a:pt x="202" y="296"/>
                        </a:lnTo>
                        <a:lnTo>
                          <a:pt x="203" y="297"/>
                        </a:lnTo>
                        <a:lnTo>
                          <a:pt x="204" y="299"/>
                        </a:lnTo>
                        <a:lnTo>
                          <a:pt x="207" y="300"/>
                        </a:lnTo>
                        <a:lnTo>
                          <a:pt x="208" y="301"/>
                        </a:lnTo>
                        <a:lnTo>
                          <a:pt x="209" y="301"/>
                        </a:lnTo>
                        <a:lnTo>
                          <a:pt x="210" y="301"/>
                        </a:lnTo>
                        <a:lnTo>
                          <a:pt x="210" y="302"/>
                        </a:lnTo>
                        <a:lnTo>
                          <a:pt x="211" y="302"/>
                        </a:lnTo>
                        <a:lnTo>
                          <a:pt x="211" y="303"/>
                        </a:lnTo>
                        <a:lnTo>
                          <a:pt x="212" y="303"/>
                        </a:lnTo>
                        <a:lnTo>
                          <a:pt x="213" y="303"/>
                        </a:lnTo>
                        <a:lnTo>
                          <a:pt x="214" y="304"/>
                        </a:lnTo>
                        <a:lnTo>
                          <a:pt x="215" y="305"/>
                        </a:lnTo>
                        <a:lnTo>
                          <a:pt x="216" y="306"/>
                        </a:lnTo>
                        <a:lnTo>
                          <a:pt x="216" y="307"/>
                        </a:lnTo>
                        <a:lnTo>
                          <a:pt x="217" y="307"/>
                        </a:lnTo>
                        <a:lnTo>
                          <a:pt x="217" y="308"/>
                        </a:lnTo>
                        <a:lnTo>
                          <a:pt x="218" y="309"/>
                        </a:lnTo>
                        <a:lnTo>
                          <a:pt x="219" y="309"/>
                        </a:lnTo>
                        <a:lnTo>
                          <a:pt x="220" y="310"/>
                        </a:lnTo>
                        <a:lnTo>
                          <a:pt x="220" y="311"/>
                        </a:lnTo>
                        <a:lnTo>
                          <a:pt x="220" y="312"/>
                        </a:lnTo>
                        <a:lnTo>
                          <a:pt x="221" y="312"/>
                        </a:lnTo>
                        <a:lnTo>
                          <a:pt x="220" y="313"/>
                        </a:lnTo>
                        <a:lnTo>
                          <a:pt x="221" y="314"/>
                        </a:lnTo>
                        <a:lnTo>
                          <a:pt x="222" y="315"/>
                        </a:lnTo>
                        <a:lnTo>
                          <a:pt x="222" y="316"/>
                        </a:lnTo>
                        <a:lnTo>
                          <a:pt x="222" y="317"/>
                        </a:lnTo>
                        <a:lnTo>
                          <a:pt x="223" y="317"/>
                        </a:lnTo>
                        <a:lnTo>
                          <a:pt x="224" y="318"/>
                        </a:lnTo>
                        <a:lnTo>
                          <a:pt x="223" y="318"/>
                        </a:lnTo>
                        <a:lnTo>
                          <a:pt x="222" y="319"/>
                        </a:lnTo>
                        <a:lnTo>
                          <a:pt x="221" y="320"/>
                        </a:lnTo>
                        <a:lnTo>
                          <a:pt x="221" y="322"/>
                        </a:lnTo>
                        <a:lnTo>
                          <a:pt x="220" y="323"/>
                        </a:lnTo>
                        <a:lnTo>
                          <a:pt x="221" y="324"/>
                        </a:lnTo>
                        <a:lnTo>
                          <a:pt x="222" y="324"/>
                        </a:lnTo>
                        <a:lnTo>
                          <a:pt x="222" y="325"/>
                        </a:lnTo>
                        <a:lnTo>
                          <a:pt x="223" y="324"/>
                        </a:lnTo>
                        <a:lnTo>
                          <a:pt x="224" y="325"/>
                        </a:lnTo>
                        <a:lnTo>
                          <a:pt x="225" y="325"/>
                        </a:lnTo>
                        <a:lnTo>
                          <a:pt x="226" y="326"/>
                        </a:lnTo>
                        <a:lnTo>
                          <a:pt x="226" y="327"/>
                        </a:lnTo>
                        <a:lnTo>
                          <a:pt x="227" y="327"/>
                        </a:lnTo>
                        <a:lnTo>
                          <a:pt x="227" y="328"/>
                        </a:lnTo>
                        <a:lnTo>
                          <a:pt x="227" y="329"/>
                        </a:lnTo>
                        <a:lnTo>
                          <a:pt x="228" y="328"/>
                        </a:lnTo>
                        <a:lnTo>
                          <a:pt x="229" y="328"/>
                        </a:lnTo>
                        <a:lnTo>
                          <a:pt x="230" y="328"/>
                        </a:lnTo>
                        <a:lnTo>
                          <a:pt x="231" y="328"/>
                        </a:lnTo>
                        <a:lnTo>
                          <a:pt x="231" y="329"/>
                        </a:lnTo>
                        <a:lnTo>
                          <a:pt x="232" y="329"/>
                        </a:lnTo>
                        <a:lnTo>
                          <a:pt x="233" y="329"/>
                        </a:lnTo>
                        <a:lnTo>
                          <a:pt x="233" y="330"/>
                        </a:lnTo>
                        <a:lnTo>
                          <a:pt x="234" y="330"/>
                        </a:lnTo>
                        <a:lnTo>
                          <a:pt x="234" y="331"/>
                        </a:lnTo>
                        <a:lnTo>
                          <a:pt x="235" y="331"/>
                        </a:lnTo>
                        <a:lnTo>
                          <a:pt x="236" y="331"/>
                        </a:lnTo>
                        <a:lnTo>
                          <a:pt x="237" y="332"/>
                        </a:lnTo>
                        <a:lnTo>
                          <a:pt x="238" y="332"/>
                        </a:lnTo>
                        <a:lnTo>
                          <a:pt x="238" y="333"/>
                        </a:lnTo>
                        <a:lnTo>
                          <a:pt x="239" y="334"/>
                        </a:lnTo>
                        <a:lnTo>
                          <a:pt x="239" y="335"/>
                        </a:lnTo>
                        <a:lnTo>
                          <a:pt x="240" y="336"/>
                        </a:lnTo>
                        <a:lnTo>
                          <a:pt x="241" y="336"/>
                        </a:lnTo>
                        <a:lnTo>
                          <a:pt x="241" y="337"/>
                        </a:lnTo>
                        <a:lnTo>
                          <a:pt x="241" y="338"/>
                        </a:lnTo>
                        <a:lnTo>
                          <a:pt x="241" y="339"/>
                        </a:lnTo>
                        <a:lnTo>
                          <a:pt x="241" y="340"/>
                        </a:lnTo>
                        <a:lnTo>
                          <a:pt x="242" y="341"/>
                        </a:lnTo>
                        <a:lnTo>
                          <a:pt x="242" y="342"/>
                        </a:lnTo>
                        <a:lnTo>
                          <a:pt x="242" y="343"/>
                        </a:lnTo>
                        <a:lnTo>
                          <a:pt x="242" y="344"/>
                        </a:lnTo>
                        <a:lnTo>
                          <a:pt x="242" y="345"/>
                        </a:lnTo>
                        <a:lnTo>
                          <a:pt x="241" y="346"/>
                        </a:lnTo>
                        <a:lnTo>
                          <a:pt x="241" y="347"/>
                        </a:lnTo>
                        <a:lnTo>
                          <a:pt x="242" y="347"/>
                        </a:lnTo>
                        <a:lnTo>
                          <a:pt x="242" y="346"/>
                        </a:lnTo>
                        <a:lnTo>
                          <a:pt x="244" y="345"/>
                        </a:lnTo>
                        <a:lnTo>
                          <a:pt x="245" y="345"/>
                        </a:lnTo>
                        <a:lnTo>
                          <a:pt x="245" y="344"/>
                        </a:lnTo>
                        <a:lnTo>
                          <a:pt x="245" y="343"/>
                        </a:lnTo>
                        <a:lnTo>
                          <a:pt x="246" y="343"/>
                        </a:lnTo>
                        <a:lnTo>
                          <a:pt x="247" y="344"/>
                        </a:lnTo>
                        <a:lnTo>
                          <a:pt x="248" y="344"/>
                        </a:lnTo>
                        <a:lnTo>
                          <a:pt x="249" y="344"/>
                        </a:lnTo>
                        <a:lnTo>
                          <a:pt x="249" y="343"/>
                        </a:lnTo>
                        <a:lnTo>
                          <a:pt x="250" y="343"/>
                        </a:lnTo>
                        <a:lnTo>
                          <a:pt x="250" y="344"/>
                        </a:lnTo>
                        <a:lnTo>
                          <a:pt x="251" y="345"/>
                        </a:lnTo>
                        <a:lnTo>
                          <a:pt x="251" y="346"/>
                        </a:lnTo>
                        <a:lnTo>
                          <a:pt x="252" y="346"/>
                        </a:lnTo>
                        <a:lnTo>
                          <a:pt x="252" y="347"/>
                        </a:lnTo>
                        <a:lnTo>
                          <a:pt x="253" y="347"/>
                        </a:lnTo>
                        <a:lnTo>
                          <a:pt x="254" y="347"/>
                        </a:lnTo>
                        <a:lnTo>
                          <a:pt x="255" y="347"/>
                        </a:lnTo>
                        <a:lnTo>
                          <a:pt x="255" y="346"/>
                        </a:lnTo>
                        <a:lnTo>
                          <a:pt x="255" y="345"/>
                        </a:lnTo>
                        <a:lnTo>
                          <a:pt x="256" y="345"/>
                        </a:lnTo>
                        <a:lnTo>
                          <a:pt x="256" y="344"/>
                        </a:lnTo>
                        <a:lnTo>
                          <a:pt x="257" y="343"/>
                        </a:lnTo>
                        <a:lnTo>
                          <a:pt x="258" y="342"/>
                        </a:lnTo>
                        <a:lnTo>
                          <a:pt x="257" y="341"/>
                        </a:lnTo>
                        <a:lnTo>
                          <a:pt x="257" y="340"/>
                        </a:lnTo>
                        <a:lnTo>
                          <a:pt x="258" y="339"/>
                        </a:lnTo>
                        <a:lnTo>
                          <a:pt x="258" y="338"/>
                        </a:lnTo>
                        <a:lnTo>
                          <a:pt x="259" y="338"/>
                        </a:lnTo>
                        <a:lnTo>
                          <a:pt x="260" y="338"/>
                        </a:lnTo>
                        <a:lnTo>
                          <a:pt x="261" y="338"/>
                        </a:lnTo>
                        <a:lnTo>
                          <a:pt x="260" y="337"/>
                        </a:lnTo>
                        <a:lnTo>
                          <a:pt x="261" y="337"/>
                        </a:lnTo>
                        <a:lnTo>
                          <a:pt x="262" y="337"/>
                        </a:lnTo>
                        <a:lnTo>
                          <a:pt x="263" y="338"/>
                        </a:lnTo>
                        <a:lnTo>
                          <a:pt x="264" y="338"/>
                        </a:lnTo>
                        <a:lnTo>
                          <a:pt x="264" y="337"/>
                        </a:lnTo>
                        <a:lnTo>
                          <a:pt x="264" y="336"/>
                        </a:lnTo>
                        <a:lnTo>
                          <a:pt x="264" y="335"/>
                        </a:lnTo>
                        <a:lnTo>
                          <a:pt x="265" y="335"/>
                        </a:lnTo>
                        <a:lnTo>
                          <a:pt x="265" y="334"/>
                        </a:lnTo>
                        <a:lnTo>
                          <a:pt x="266" y="334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8" y="335"/>
                        </a:lnTo>
                        <a:lnTo>
                          <a:pt x="269" y="335"/>
                        </a:lnTo>
                        <a:lnTo>
                          <a:pt x="270" y="335"/>
                        </a:lnTo>
                        <a:lnTo>
                          <a:pt x="271" y="335"/>
                        </a:lnTo>
                        <a:lnTo>
                          <a:pt x="271" y="334"/>
                        </a:lnTo>
                        <a:lnTo>
                          <a:pt x="271" y="333"/>
                        </a:lnTo>
                        <a:lnTo>
                          <a:pt x="272" y="332"/>
                        </a:lnTo>
                        <a:lnTo>
                          <a:pt x="271" y="332"/>
                        </a:lnTo>
                        <a:lnTo>
                          <a:pt x="271" y="331"/>
                        </a:lnTo>
                        <a:lnTo>
                          <a:pt x="271" y="330"/>
                        </a:lnTo>
                        <a:lnTo>
                          <a:pt x="271" y="329"/>
                        </a:lnTo>
                        <a:lnTo>
                          <a:pt x="272" y="330"/>
                        </a:lnTo>
                        <a:lnTo>
                          <a:pt x="273" y="330"/>
                        </a:lnTo>
                        <a:lnTo>
                          <a:pt x="274" y="330"/>
                        </a:lnTo>
                        <a:lnTo>
                          <a:pt x="274" y="331"/>
                        </a:lnTo>
                        <a:lnTo>
                          <a:pt x="275" y="330"/>
                        </a:lnTo>
                        <a:lnTo>
                          <a:pt x="276" y="330"/>
                        </a:lnTo>
                        <a:lnTo>
                          <a:pt x="277" y="329"/>
                        </a:lnTo>
                        <a:lnTo>
                          <a:pt x="278" y="329"/>
                        </a:lnTo>
                        <a:lnTo>
                          <a:pt x="278" y="330"/>
                        </a:lnTo>
                        <a:lnTo>
                          <a:pt x="279" y="330"/>
                        </a:lnTo>
                        <a:lnTo>
                          <a:pt x="279" y="329"/>
                        </a:lnTo>
                        <a:lnTo>
                          <a:pt x="280" y="328"/>
                        </a:lnTo>
                        <a:lnTo>
                          <a:pt x="280" y="327"/>
                        </a:lnTo>
                        <a:lnTo>
                          <a:pt x="281" y="327"/>
                        </a:lnTo>
                        <a:lnTo>
                          <a:pt x="282" y="327"/>
                        </a:lnTo>
                        <a:lnTo>
                          <a:pt x="282" y="326"/>
                        </a:lnTo>
                        <a:lnTo>
                          <a:pt x="283" y="326"/>
                        </a:lnTo>
                        <a:lnTo>
                          <a:pt x="284" y="327"/>
                        </a:lnTo>
                        <a:lnTo>
                          <a:pt x="285" y="328"/>
                        </a:lnTo>
                        <a:lnTo>
                          <a:pt x="286" y="329"/>
                        </a:lnTo>
                        <a:lnTo>
                          <a:pt x="286" y="330"/>
                        </a:lnTo>
                        <a:lnTo>
                          <a:pt x="287" y="331"/>
                        </a:lnTo>
                        <a:lnTo>
                          <a:pt x="288" y="331"/>
                        </a:lnTo>
                        <a:lnTo>
                          <a:pt x="288" y="332"/>
                        </a:lnTo>
                        <a:lnTo>
                          <a:pt x="289" y="332"/>
                        </a:lnTo>
                        <a:lnTo>
                          <a:pt x="289" y="333"/>
                        </a:lnTo>
                        <a:lnTo>
                          <a:pt x="289" y="334"/>
                        </a:lnTo>
                        <a:lnTo>
                          <a:pt x="291" y="335"/>
                        </a:lnTo>
                        <a:lnTo>
                          <a:pt x="291" y="336"/>
                        </a:lnTo>
                        <a:lnTo>
                          <a:pt x="291" y="337"/>
                        </a:lnTo>
                        <a:lnTo>
                          <a:pt x="292" y="337"/>
                        </a:lnTo>
                        <a:lnTo>
                          <a:pt x="292" y="338"/>
                        </a:lnTo>
                        <a:lnTo>
                          <a:pt x="293" y="338"/>
                        </a:lnTo>
                        <a:lnTo>
                          <a:pt x="293" y="339"/>
                        </a:lnTo>
                        <a:lnTo>
                          <a:pt x="293" y="340"/>
                        </a:lnTo>
                        <a:lnTo>
                          <a:pt x="294" y="340"/>
                        </a:lnTo>
                        <a:lnTo>
                          <a:pt x="294" y="341"/>
                        </a:lnTo>
                        <a:lnTo>
                          <a:pt x="294" y="342"/>
                        </a:lnTo>
                        <a:lnTo>
                          <a:pt x="295" y="342"/>
                        </a:lnTo>
                        <a:lnTo>
                          <a:pt x="295" y="341"/>
                        </a:lnTo>
                        <a:lnTo>
                          <a:pt x="296" y="341"/>
                        </a:lnTo>
                        <a:lnTo>
                          <a:pt x="296" y="342"/>
                        </a:lnTo>
                        <a:lnTo>
                          <a:pt x="297" y="342"/>
                        </a:lnTo>
                        <a:lnTo>
                          <a:pt x="299" y="342"/>
                        </a:lnTo>
                        <a:lnTo>
                          <a:pt x="300" y="342"/>
                        </a:lnTo>
                        <a:lnTo>
                          <a:pt x="300" y="341"/>
                        </a:lnTo>
                        <a:lnTo>
                          <a:pt x="300" y="342"/>
                        </a:lnTo>
                        <a:lnTo>
                          <a:pt x="301" y="343"/>
                        </a:lnTo>
                        <a:lnTo>
                          <a:pt x="302" y="342"/>
                        </a:lnTo>
                        <a:lnTo>
                          <a:pt x="303" y="342"/>
                        </a:lnTo>
                        <a:lnTo>
                          <a:pt x="304" y="343"/>
                        </a:lnTo>
                        <a:lnTo>
                          <a:pt x="304" y="342"/>
                        </a:lnTo>
                        <a:lnTo>
                          <a:pt x="304" y="341"/>
                        </a:lnTo>
                        <a:lnTo>
                          <a:pt x="305" y="341"/>
                        </a:lnTo>
                        <a:lnTo>
                          <a:pt x="306" y="341"/>
                        </a:lnTo>
                        <a:lnTo>
                          <a:pt x="306" y="340"/>
                        </a:lnTo>
                        <a:lnTo>
                          <a:pt x="307" y="341"/>
                        </a:lnTo>
                        <a:close/>
                        <a:moveTo>
                          <a:pt x="968" y="1"/>
                        </a:move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9" y="1"/>
                        </a:lnTo>
                        <a:lnTo>
                          <a:pt x="969" y="0"/>
                        </a:lnTo>
                        <a:lnTo>
                          <a:pt x="969" y="1"/>
                        </a:lnTo>
                        <a:lnTo>
                          <a:pt x="968" y="1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7" y="1"/>
                        </a:lnTo>
                        <a:lnTo>
                          <a:pt x="968" y="1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5" y="3"/>
                        </a:moveTo>
                        <a:lnTo>
                          <a:pt x="965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7" y="2"/>
                        </a:lnTo>
                        <a:lnTo>
                          <a:pt x="967" y="3"/>
                        </a:lnTo>
                        <a:lnTo>
                          <a:pt x="967" y="4"/>
                        </a:lnTo>
                        <a:lnTo>
                          <a:pt x="968" y="5"/>
                        </a:lnTo>
                        <a:lnTo>
                          <a:pt x="967" y="5"/>
                        </a:lnTo>
                        <a:lnTo>
                          <a:pt x="966" y="5"/>
                        </a:lnTo>
                        <a:lnTo>
                          <a:pt x="965" y="6"/>
                        </a:lnTo>
                        <a:lnTo>
                          <a:pt x="964" y="6"/>
                        </a:lnTo>
                        <a:lnTo>
                          <a:pt x="964" y="7"/>
                        </a:lnTo>
                        <a:lnTo>
                          <a:pt x="964" y="6"/>
                        </a:lnTo>
                        <a:lnTo>
                          <a:pt x="963" y="6"/>
                        </a:lnTo>
                        <a:lnTo>
                          <a:pt x="962" y="6"/>
                        </a:lnTo>
                        <a:lnTo>
                          <a:pt x="961" y="6"/>
                        </a:lnTo>
                        <a:lnTo>
                          <a:pt x="961" y="7"/>
                        </a:lnTo>
                        <a:lnTo>
                          <a:pt x="960" y="7"/>
                        </a:lnTo>
                        <a:lnTo>
                          <a:pt x="959" y="6"/>
                        </a:lnTo>
                        <a:lnTo>
                          <a:pt x="960" y="6"/>
                        </a:lnTo>
                        <a:lnTo>
                          <a:pt x="961" y="6"/>
                        </a:lnTo>
                        <a:lnTo>
                          <a:pt x="961" y="5"/>
                        </a:lnTo>
                        <a:lnTo>
                          <a:pt x="962" y="5"/>
                        </a:lnTo>
                        <a:lnTo>
                          <a:pt x="961" y="5"/>
                        </a:lnTo>
                        <a:lnTo>
                          <a:pt x="962" y="4"/>
                        </a:lnTo>
                        <a:lnTo>
                          <a:pt x="963" y="4"/>
                        </a:lnTo>
                        <a:lnTo>
                          <a:pt x="964" y="4"/>
                        </a:lnTo>
                        <a:lnTo>
                          <a:pt x="964" y="3"/>
                        </a:lnTo>
                        <a:lnTo>
                          <a:pt x="965" y="3"/>
                        </a:lnTo>
                        <a:close/>
                        <a:moveTo>
                          <a:pt x="962" y="4"/>
                        </a:moveTo>
                        <a:lnTo>
                          <a:pt x="962" y="4"/>
                        </a:lnTo>
                        <a:close/>
                        <a:moveTo>
                          <a:pt x="966" y="6"/>
                        </a:moveTo>
                        <a:lnTo>
                          <a:pt x="967" y="6"/>
                        </a:lnTo>
                        <a:lnTo>
                          <a:pt x="966" y="6"/>
                        </a:lnTo>
                        <a:close/>
                        <a:moveTo>
                          <a:pt x="965" y="6"/>
                        </a:moveTo>
                        <a:lnTo>
                          <a:pt x="965" y="7"/>
                        </a:lnTo>
                        <a:lnTo>
                          <a:pt x="964" y="6"/>
                        </a:lnTo>
                        <a:lnTo>
                          <a:pt x="965" y="6"/>
                        </a:lnTo>
                        <a:close/>
                        <a:moveTo>
                          <a:pt x="962" y="6"/>
                        </a:moveTo>
                        <a:lnTo>
                          <a:pt x="962" y="6"/>
                        </a:lnTo>
                        <a:close/>
                        <a:moveTo>
                          <a:pt x="963" y="6"/>
                        </a:moveTo>
                        <a:lnTo>
                          <a:pt x="963" y="7"/>
                        </a:lnTo>
                        <a:lnTo>
                          <a:pt x="963" y="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1" name="Freeform 824"/>
                  <p:cNvSpPr>
                    <a:spLocks/>
                  </p:cNvSpPr>
                  <p:nvPr/>
                </p:nvSpPr>
                <p:spPr bwMode="auto">
                  <a:xfrm>
                    <a:off x="4442" y="1497"/>
                    <a:ext cx="687" cy="263"/>
                  </a:xfrm>
                  <a:custGeom>
                    <a:avLst/>
                    <a:gdLst>
                      <a:gd name="T0" fmla="*/ 336 w 687"/>
                      <a:gd name="T1" fmla="*/ 80 h 263"/>
                      <a:gd name="T2" fmla="*/ 366 w 687"/>
                      <a:gd name="T3" fmla="*/ 72 h 263"/>
                      <a:gd name="T4" fmla="*/ 397 w 687"/>
                      <a:gd name="T5" fmla="*/ 54 h 263"/>
                      <a:gd name="T6" fmla="*/ 434 w 687"/>
                      <a:gd name="T7" fmla="*/ 33 h 263"/>
                      <a:gd name="T8" fmla="*/ 462 w 687"/>
                      <a:gd name="T9" fmla="*/ 56 h 263"/>
                      <a:gd name="T10" fmla="*/ 439 w 687"/>
                      <a:gd name="T11" fmla="*/ 74 h 263"/>
                      <a:gd name="T12" fmla="*/ 435 w 687"/>
                      <a:gd name="T13" fmla="*/ 92 h 263"/>
                      <a:gd name="T14" fmla="*/ 421 w 687"/>
                      <a:gd name="T15" fmla="*/ 106 h 263"/>
                      <a:gd name="T16" fmla="*/ 441 w 687"/>
                      <a:gd name="T17" fmla="*/ 113 h 263"/>
                      <a:gd name="T18" fmla="*/ 449 w 687"/>
                      <a:gd name="T19" fmla="*/ 142 h 263"/>
                      <a:gd name="T20" fmla="*/ 487 w 687"/>
                      <a:gd name="T21" fmla="*/ 135 h 263"/>
                      <a:gd name="T22" fmla="*/ 503 w 687"/>
                      <a:gd name="T23" fmla="*/ 109 h 263"/>
                      <a:gd name="T24" fmla="*/ 525 w 687"/>
                      <a:gd name="T25" fmla="*/ 101 h 263"/>
                      <a:gd name="T26" fmla="*/ 549 w 687"/>
                      <a:gd name="T27" fmla="*/ 103 h 263"/>
                      <a:gd name="T28" fmla="*/ 574 w 687"/>
                      <a:gd name="T29" fmla="*/ 104 h 263"/>
                      <a:gd name="T30" fmla="*/ 606 w 687"/>
                      <a:gd name="T31" fmla="*/ 95 h 263"/>
                      <a:gd name="T32" fmla="*/ 615 w 687"/>
                      <a:gd name="T33" fmla="*/ 83 h 263"/>
                      <a:gd name="T34" fmla="*/ 634 w 687"/>
                      <a:gd name="T35" fmla="*/ 73 h 263"/>
                      <a:gd name="T36" fmla="*/ 664 w 687"/>
                      <a:gd name="T37" fmla="*/ 77 h 263"/>
                      <a:gd name="T38" fmla="*/ 684 w 687"/>
                      <a:gd name="T39" fmla="*/ 95 h 263"/>
                      <a:gd name="T40" fmla="*/ 682 w 687"/>
                      <a:gd name="T41" fmla="*/ 125 h 263"/>
                      <a:gd name="T42" fmla="*/ 666 w 687"/>
                      <a:gd name="T43" fmla="*/ 173 h 263"/>
                      <a:gd name="T44" fmla="*/ 654 w 687"/>
                      <a:gd name="T45" fmla="*/ 202 h 263"/>
                      <a:gd name="T46" fmla="*/ 642 w 687"/>
                      <a:gd name="T47" fmla="*/ 231 h 263"/>
                      <a:gd name="T48" fmla="*/ 608 w 687"/>
                      <a:gd name="T49" fmla="*/ 222 h 263"/>
                      <a:gd name="T50" fmla="*/ 595 w 687"/>
                      <a:gd name="T51" fmla="*/ 223 h 263"/>
                      <a:gd name="T52" fmla="*/ 579 w 687"/>
                      <a:gd name="T53" fmla="*/ 228 h 263"/>
                      <a:gd name="T54" fmla="*/ 567 w 687"/>
                      <a:gd name="T55" fmla="*/ 220 h 263"/>
                      <a:gd name="T56" fmla="*/ 539 w 687"/>
                      <a:gd name="T57" fmla="*/ 228 h 263"/>
                      <a:gd name="T58" fmla="*/ 525 w 687"/>
                      <a:gd name="T59" fmla="*/ 246 h 263"/>
                      <a:gd name="T60" fmla="*/ 514 w 687"/>
                      <a:gd name="T61" fmla="*/ 252 h 263"/>
                      <a:gd name="T62" fmla="*/ 485 w 687"/>
                      <a:gd name="T63" fmla="*/ 260 h 263"/>
                      <a:gd name="T64" fmla="*/ 452 w 687"/>
                      <a:gd name="T65" fmla="*/ 260 h 263"/>
                      <a:gd name="T66" fmla="*/ 426 w 687"/>
                      <a:gd name="T67" fmla="*/ 242 h 263"/>
                      <a:gd name="T68" fmla="*/ 398 w 687"/>
                      <a:gd name="T69" fmla="*/ 214 h 263"/>
                      <a:gd name="T70" fmla="*/ 370 w 687"/>
                      <a:gd name="T71" fmla="*/ 196 h 263"/>
                      <a:gd name="T72" fmla="*/ 346 w 687"/>
                      <a:gd name="T73" fmla="*/ 225 h 263"/>
                      <a:gd name="T74" fmla="*/ 314 w 687"/>
                      <a:gd name="T75" fmla="*/ 223 h 263"/>
                      <a:gd name="T76" fmla="*/ 297 w 687"/>
                      <a:gd name="T77" fmla="*/ 192 h 263"/>
                      <a:gd name="T78" fmla="*/ 259 w 687"/>
                      <a:gd name="T79" fmla="*/ 175 h 263"/>
                      <a:gd name="T80" fmla="*/ 220 w 687"/>
                      <a:gd name="T81" fmla="*/ 156 h 263"/>
                      <a:gd name="T82" fmla="*/ 190 w 687"/>
                      <a:gd name="T83" fmla="*/ 149 h 263"/>
                      <a:gd name="T84" fmla="*/ 153 w 687"/>
                      <a:gd name="T85" fmla="*/ 168 h 263"/>
                      <a:gd name="T86" fmla="*/ 116 w 687"/>
                      <a:gd name="T87" fmla="*/ 190 h 263"/>
                      <a:gd name="T88" fmla="*/ 84 w 687"/>
                      <a:gd name="T89" fmla="*/ 224 h 263"/>
                      <a:gd name="T90" fmla="*/ 59 w 687"/>
                      <a:gd name="T91" fmla="*/ 213 h 263"/>
                      <a:gd name="T92" fmla="*/ 63 w 687"/>
                      <a:gd name="T93" fmla="*/ 192 h 263"/>
                      <a:gd name="T94" fmla="*/ 48 w 687"/>
                      <a:gd name="T95" fmla="*/ 166 h 263"/>
                      <a:gd name="T96" fmla="*/ 28 w 687"/>
                      <a:gd name="T97" fmla="*/ 151 h 263"/>
                      <a:gd name="T98" fmla="*/ 8 w 687"/>
                      <a:gd name="T99" fmla="*/ 144 h 263"/>
                      <a:gd name="T100" fmla="*/ 21 w 687"/>
                      <a:gd name="T101" fmla="*/ 128 h 263"/>
                      <a:gd name="T102" fmla="*/ 42 w 687"/>
                      <a:gd name="T103" fmla="*/ 112 h 263"/>
                      <a:gd name="T104" fmla="*/ 58 w 687"/>
                      <a:gd name="T105" fmla="*/ 109 h 263"/>
                      <a:gd name="T106" fmla="*/ 78 w 687"/>
                      <a:gd name="T107" fmla="*/ 89 h 263"/>
                      <a:gd name="T108" fmla="*/ 92 w 687"/>
                      <a:gd name="T109" fmla="*/ 51 h 263"/>
                      <a:gd name="T110" fmla="*/ 101 w 687"/>
                      <a:gd name="T111" fmla="*/ 3 h 263"/>
                      <a:gd name="T112" fmla="*/ 156 w 687"/>
                      <a:gd name="T113" fmla="*/ 10 h 263"/>
                      <a:gd name="T114" fmla="*/ 208 w 687"/>
                      <a:gd name="T115" fmla="*/ 28 h 263"/>
                      <a:gd name="T116" fmla="*/ 222 w 687"/>
                      <a:gd name="T117" fmla="*/ 52 h 263"/>
                      <a:gd name="T118" fmla="*/ 242 w 687"/>
                      <a:gd name="T119" fmla="*/ 71 h 263"/>
                      <a:gd name="T120" fmla="*/ 259 w 687"/>
                      <a:gd name="T121" fmla="*/ 65 h 263"/>
                      <a:gd name="T122" fmla="*/ 274 w 687"/>
                      <a:gd name="T123" fmla="*/ 57 h 263"/>
                      <a:gd name="T124" fmla="*/ 293 w 687"/>
                      <a:gd name="T125" fmla="*/ 66 h 263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87"/>
                      <a:gd name="T190" fmla="*/ 0 h 263"/>
                      <a:gd name="T191" fmla="*/ 687 w 687"/>
                      <a:gd name="T192" fmla="*/ 263 h 263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87" h="263">
                        <a:moveTo>
                          <a:pt x="307" y="68"/>
                        </a:moveTo>
                        <a:lnTo>
                          <a:pt x="307" y="68"/>
                        </a:lnTo>
                        <a:lnTo>
                          <a:pt x="308" y="69"/>
                        </a:lnTo>
                        <a:lnTo>
                          <a:pt x="309" y="69"/>
                        </a:lnTo>
                        <a:lnTo>
                          <a:pt x="310" y="69"/>
                        </a:lnTo>
                        <a:lnTo>
                          <a:pt x="311" y="69"/>
                        </a:lnTo>
                        <a:lnTo>
                          <a:pt x="311" y="68"/>
                        </a:lnTo>
                        <a:lnTo>
                          <a:pt x="312" y="68"/>
                        </a:lnTo>
                        <a:lnTo>
                          <a:pt x="313" y="68"/>
                        </a:lnTo>
                        <a:lnTo>
                          <a:pt x="314" y="68"/>
                        </a:lnTo>
                        <a:lnTo>
                          <a:pt x="314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8"/>
                        </a:lnTo>
                        <a:lnTo>
                          <a:pt x="320" y="69"/>
                        </a:lnTo>
                        <a:lnTo>
                          <a:pt x="320" y="70"/>
                        </a:lnTo>
                        <a:lnTo>
                          <a:pt x="321" y="70"/>
                        </a:lnTo>
                        <a:lnTo>
                          <a:pt x="322" y="70"/>
                        </a:lnTo>
                        <a:lnTo>
                          <a:pt x="323" y="70"/>
                        </a:lnTo>
                        <a:lnTo>
                          <a:pt x="324" y="71"/>
                        </a:lnTo>
                        <a:lnTo>
                          <a:pt x="324" y="72"/>
                        </a:lnTo>
                        <a:lnTo>
                          <a:pt x="323" y="72"/>
                        </a:lnTo>
                        <a:lnTo>
                          <a:pt x="323" y="73"/>
                        </a:lnTo>
                        <a:lnTo>
                          <a:pt x="323" y="74"/>
                        </a:lnTo>
                        <a:lnTo>
                          <a:pt x="322" y="75"/>
                        </a:lnTo>
                        <a:lnTo>
                          <a:pt x="322" y="76"/>
                        </a:lnTo>
                        <a:lnTo>
                          <a:pt x="323" y="75"/>
                        </a:lnTo>
                        <a:lnTo>
                          <a:pt x="323" y="76"/>
                        </a:lnTo>
                        <a:lnTo>
                          <a:pt x="324" y="76"/>
                        </a:lnTo>
                        <a:lnTo>
                          <a:pt x="324" y="77"/>
                        </a:lnTo>
                        <a:lnTo>
                          <a:pt x="325" y="77"/>
                        </a:lnTo>
                        <a:lnTo>
                          <a:pt x="326" y="78"/>
                        </a:lnTo>
                        <a:lnTo>
                          <a:pt x="333" y="80"/>
                        </a:lnTo>
                        <a:lnTo>
                          <a:pt x="334" y="80"/>
                        </a:lnTo>
                        <a:lnTo>
                          <a:pt x="335" y="80"/>
                        </a:lnTo>
                        <a:lnTo>
                          <a:pt x="336" y="80"/>
                        </a:lnTo>
                        <a:lnTo>
                          <a:pt x="337" y="78"/>
                        </a:lnTo>
                        <a:lnTo>
                          <a:pt x="338" y="78"/>
                        </a:lnTo>
                        <a:lnTo>
                          <a:pt x="340" y="80"/>
                        </a:lnTo>
                        <a:lnTo>
                          <a:pt x="341" y="79"/>
                        </a:lnTo>
                        <a:lnTo>
                          <a:pt x="342" y="80"/>
                        </a:lnTo>
                        <a:lnTo>
                          <a:pt x="343" y="80"/>
                        </a:lnTo>
                        <a:lnTo>
                          <a:pt x="342" y="80"/>
                        </a:lnTo>
                        <a:lnTo>
                          <a:pt x="343" y="81"/>
                        </a:lnTo>
                        <a:lnTo>
                          <a:pt x="344" y="82"/>
                        </a:lnTo>
                        <a:lnTo>
                          <a:pt x="345" y="82"/>
                        </a:lnTo>
                        <a:lnTo>
                          <a:pt x="346" y="82"/>
                        </a:lnTo>
                        <a:lnTo>
                          <a:pt x="347" y="83"/>
                        </a:lnTo>
                        <a:lnTo>
                          <a:pt x="348" y="82"/>
                        </a:lnTo>
                        <a:lnTo>
                          <a:pt x="348" y="81"/>
                        </a:lnTo>
                        <a:lnTo>
                          <a:pt x="347" y="80"/>
                        </a:lnTo>
                        <a:lnTo>
                          <a:pt x="348" y="79"/>
                        </a:lnTo>
                        <a:lnTo>
                          <a:pt x="347" y="78"/>
                        </a:lnTo>
                        <a:lnTo>
                          <a:pt x="348" y="78"/>
                        </a:lnTo>
                        <a:lnTo>
                          <a:pt x="348" y="77"/>
                        </a:lnTo>
                        <a:lnTo>
                          <a:pt x="349" y="77"/>
                        </a:lnTo>
                        <a:lnTo>
                          <a:pt x="350" y="77"/>
                        </a:lnTo>
                        <a:lnTo>
                          <a:pt x="351" y="77"/>
                        </a:lnTo>
                        <a:lnTo>
                          <a:pt x="352" y="78"/>
                        </a:lnTo>
                        <a:lnTo>
                          <a:pt x="353" y="78"/>
                        </a:lnTo>
                        <a:lnTo>
                          <a:pt x="354" y="77"/>
                        </a:lnTo>
                        <a:lnTo>
                          <a:pt x="355" y="77"/>
                        </a:lnTo>
                        <a:lnTo>
                          <a:pt x="356" y="78"/>
                        </a:lnTo>
                        <a:lnTo>
                          <a:pt x="357" y="77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8"/>
                        </a:lnTo>
                        <a:lnTo>
                          <a:pt x="360" y="77"/>
                        </a:lnTo>
                        <a:lnTo>
                          <a:pt x="361" y="77"/>
                        </a:lnTo>
                        <a:lnTo>
                          <a:pt x="362" y="75"/>
                        </a:lnTo>
                        <a:lnTo>
                          <a:pt x="364" y="74"/>
                        </a:lnTo>
                        <a:lnTo>
                          <a:pt x="364" y="73"/>
                        </a:lnTo>
                        <a:lnTo>
                          <a:pt x="364" y="72"/>
                        </a:lnTo>
                        <a:lnTo>
                          <a:pt x="365" y="72"/>
                        </a:lnTo>
                        <a:lnTo>
                          <a:pt x="366" y="72"/>
                        </a:lnTo>
                        <a:lnTo>
                          <a:pt x="367" y="73"/>
                        </a:lnTo>
                        <a:lnTo>
                          <a:pt x="367" y="72"/>
                        </a:lnTo>
                        <a:lnTo>
                          <a:pt x="366" y="71"/>
                        </a:lnTo>
                        <a:lnTo>
                          <a:pt x="366" y="70"/>
                        </a:lnTo>
                        <a:lnTo>
                          <a:pt x="369" y="69"/>
                        </a:lnTo>
                        <a:lnTo>
                          <a:pt x="369" y="68"/>
                        </a:lnTo>
                        <a:lnTo>
                          <a:pt x="370" y="67"/>
                        </a:lnTo>
                        <a:lnTo>
                          <a:pt x="371" y="66"/>
                        </a:lnTo>
                        <a:lnTo>
                          <a:pt x="373" y="66"/>
                        </a:lnTo>
                        <a:lnTo>
                          <a:pt x="374" y="66"/>
                        </a:lnTo>
                        <a:lnTo>
                          <a:pt x="375" y="66"/>
                        </a:lnTo>
                        <a:lnTo>
                          <a:pt x="376" y="66"/>
                        </a:lnTo>
                        <a:lnTo>
                          <a:pt x="377" y="66"/>
                        </a:lnTo>
                        <a:lnTo>
                          <a:pt x="377" y="65"/>
                        </a:lnTo>
                        <a:lnTo>
                          <a:pt x="378" y="64"/>
                        </a:lnTo>
                        <a:lnTo>
                          <a:pt x="379" y="65"/>
                        </a:lnTo>
                        <a:lnTo>
                          <a:pt x="380" y="66"/>
                        </a:lnTo>
                        <a:lnTo>
                          <a:pt x="381" y="65"/>
                        </a:lnTo>
                        <a:lnTo>
                          <a:pt x="382" y="66"/>
                        </a:lnTo>
                        <a:lnTo>
                          <a:pt x="382" y="65"/>
                        </a:lnTo>
                        <a:lnTo>
                          <a:pt x="382" y="64"/>
                        </a:lnTo>
                        <a:lnTo>
                          <a:pt x="383" y="64"/>
                        </a:lnTo>
                        <a:lnTo>
                          <a:pt x="383" y="63"/>
                        </a:lnTo>
                        <a:lnTo>
                          <a:pt x="384" y="62"/>
                        </a:lnTo>
                        <a:lnTo>
                          <a:pt x="385" y="61"/>
                        </a:lnTo>
                        <a:lnTo>
                          <a:pt x="385" y="60"/>
                        </a:lnTo>
                        <a:lnTo>
                          <a:pt x="386" y="61"/>
                        </a:lnTo>
                        <a:lnTo>
                          <a:pt x="386" y="60"/>
                        </a:lnTo>
                        <a:lnTo>
                          <a:pt x="387" y="60"/>
                        </a:lnTo>
                        <a:lnTo>
                          <a:pt x="389" y="59"/>
                        </a:lnTo>
                        <a:lnTo>
                          <a:pt x="390" y="59"/>
                        </a:lnTo>
                        <a:lnTo>
                          <a:pt x="390" y="58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2" y="55"/>
                        </a:lnTo>
                        <a:lnTo>
                          <a:pt x="393" y="56"/>
                        </a:lnTo>
                        <a:lnTo>
                          <a:pt x="394" y="56"/>
                        </a:lnTo>
                        <a:lnTo>
                          <a:pt x="395" y="56"/>
                        </a:lnTo>
                        <a:lnTo>
                          <a:pt x="396" y="56"/>
                        </a:lnTo>
                        <a:lnTo>
                          <a:pt x="397" y="56"/>
                        </a:lnTo>
                        <a:lnTo>
                          <a:pt x="397" y="55"/>
                        </a:lnTo>
                        <a:lnTo>
                          <a:pt x="398" y="55"/>
                        </a:lnTo>
                        <a:lnTo>
                          <a:pt x="397" y="54"/>
                        </a:lnTo>
                        <a:lnTo>
                          <a:pt x="401" y="53"/>
                        </a:lnTo>
                        <a:lnTo>
                          <a:pt x="404" y="52"/>
                        </a:lnTo>
                        <a:lnTo>
                          <a:pt x="405" y="52"/>
                        </a:lnTo>
                        <a:lnTo>
                          <a:pt x="406" y="51"/>
                        </a:lnTo>
                        <a:lnTo>
                          <a:pt x="407" y="50"/>
                        </a:lnTo>
                        <a:lnTo>
                          <a:pt x="407" y="49"/>
                        </a:lnTo>
                        <a:lnTo>
                          <a:pt x="408" y="48"/>
                        </a:lnTo>
                        <a:lnTo>
                          <a:pt x="408" y="47"/>
                        </a:lnTo>
                        <a:lnTo>
                          <a:pt x="409" y="47"/>
                        </a:lnTo>
                        <a:lnTo>
                          <a:pt x="408" y="46"/>
                        </a:lnTo>
                        <a:lnTo>
                          <a:pt x="409" y="46"/>
                        </a:lnTo>
                        <a:lnTo>
                          <a:pt x="410" y="45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2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40"/>
                        </a:lnTo>
                        <a:lnTo>
                          <a:pt x="416" y="41"/>
                        </a:lnTo>
                        <a:lnTo>
                          <a:pt x="417" y="40"/>
                        </a:lnTo>
                        <a:lnTo>
                          <a:pt x="418" y="40"/>
                        </a:lnTo>
                        <a:lnTo>
                          <a:pt x="419" y="40"/>
                        </a:lnTo>
                        <a:lnTo>
                          <a:pt x="419" y="41"/>
                        </a:lnTo>
                        <a:lnTo>
                          <a:pt x="420" y="40"/>
                        </a:lnTo>
                        <a:lnTo>
                          <a:pt x="421" y="41"/>
                        </a:lnTo>
                        <a:lnTo>
                          <a:pt x="423" y="40"/>
                        </a:lnTo>
                        <a:lnTo>
                          <a:pt x="424" y="40"/>
                        </a:lnTo>
                        <a:lnTo>
                          <a:pt x="425" y="40"/>
                        </a:lnTo>
                        <a:lnTo>
                          <a:pt x="426" y="39"/>
                        </a:lnTo>
                        <a:lnTo>
                          <a:pt x="426" y="37"/>
                        </a:lnTo>
                        <a:lnTo>
                          <a:pt x="427" y="36"/>
                        </a:lnTo>
                        <a:lnTo>
                          <a:pt x="429" y="34"/>
                        </a:lnTo>
                        <a:lnTo>
                          <a:pt x="430" y="35"/>
                        </a:lnTo>
                        <a:lnTo>
                          <a:pt x="431" y="35"/>
                        </a:lnTo>
                        <a:lnTo>
                          <a:pt x="431" y="34"/>
                        </a:lnTo>
                        <a:lnTo>
                          <a:pt x="433" y="35"/>
                        </a:lnTo>
                        <a:lnTo>
                          <a:pt x="433" y="34"/>
                        </a:lnTo>
                        <a:lnTo>
                          <a:pt x="434" y="33"/>
                        </a:lnTo>
                        <a:lnTo>
                          <a:pt x="435" y="33"/>
                        </a:lnTo>
                        <a:lnTo>
                          <a:pt x="436" y="33"/>
                        </a:lnTo>
                        <a:lnTo>
                          <a:pt x="437" y="33"/>
                        </a:lnTo>
                        <a:lnTo>
                          <a:pt x="438" y="33"/>
                        </a:lnTo>
                        <a:lnTo>
                          <a:pt x="439" y="34"/>
                        </a:lnTo>
                        <a:lnTo>
                          <a:pt x="440" y="35"/>
                        </a:lnTo>
                        <a:lnTo>
                          <a:pt x="441" y="36"/>
                        </a:lnTo>
                        <a:lnTo>
                          <a:pt x="442" y="36"/>
                        </a:lnTo>
                        <a:lnTo>
                          <a:pt x="444" y="38"/>
                        </a:lnTo>
                        <a:lnTo>
                          <a:pt x="445" y="38"/>
                        </a:lnTo>
                        <a:lnTo>
                          <a:pt x="445" y="39"/>
                        </a:lnTo>
                        <a:lnTo>
                          <a:pt x="445" y="40"/>
                        </a:lnTo>
                        <a:lnTo>
                          <a:pt x="446" y="41"/>
                        </a:lnTo>
                        <a:lnTo>
                          <a:pt x="446" y="42"/>
                        </a:lnTo>
                        <a:lnTo>
                          <a:pt x="447" y="41"/>
                        </a:lnTo>
                        <a:lnTo>
                          <a:pt x="448" y="41"/>
                        </a:lnTo>
                        <a:lnTo>
                          <a:pt x="448" y="42"/>
                        </a:lnTo>
                        <a:lnTo>
                          <a:pt x="448" y="43"/>
                        </a:lnTo>
                        <a:lnTo>
                          <a:pt x="449" y="42"/>
                        </a:lnTo>
                        <a:lnTo>
                          <a:pt x="450" y="43"/>
                        </a:lnTo>
                        <a:lnTo>
                          <a:pt x="451" y="43"/>
                        </a:lnTo>
                        <a:lnTo>
                          <a:pt x="451" y="44"/>
                        </a:lnTo>
                        <a:lnTo>
                          <a:pt x="452" y="44"/>
                        </a:lnTo>
                        <a:lnTo>
                          <a:pt x="453" y="44"/>
                        </a:lnTo>
                        <a:lnTo>
                          <a:pt x="454" y="44"/>
                        </a:lnTo>
                        <a:lnTo>
                          <a:pt x="454" y="45"/>
                        </a:lnTo>
                        <a:lnTo>
                          <a:pt x="455" y="46"/>
                        </a:lnTo>
                        <a:lnTo>
                          <a:pt x="455" y="47"/>
                        </a:lnTo>
                        <a:lnTo>
                          <a:pt x="455" y="48"/>
                        </a:lnTo>
                        <a:lnTo>
                          <a:pt x="456" y="47"/>
                        </a:lnTo>
                        <a:lnTo>
                          <a:pt x="457" y="47"/>
                        </a:lnTo>
                        <a:lnTo>
                          <a:pt x="459" y="48"/>
                        </a:lnTo>
                        <a:lnTo>
                          <a:pt x="458" y="49"/>
                        </a:lnTo>
                        <a:lnTo>
                          <a:pt x="459" y="49"/>
                        </a:lnTo>
                        <a:lnTo>
                          <a:pt x="459" y="50"/>
                        </a:lnTo>
                        <a:lnTo>
                          <a:pt x="460" y="50"/>
                        </a:lnTo>
                        <a:lnTo>
                          <a:pt x="461" y="50"/>
                        </a:lnTo>
                        <a:lnTo>
                          <a:pt x="460" y="51"/>
                        </a:lnTo>
                        <a:lnTo>
                          <a:pt x="459" y="52"/>
                        </a:lnTo>
                        <a:lnTo>
                          <a:pt x="460" y="52"/>
                        </a:lnTo>
                        <a:lnTo>
                          <a:pt x="460" y="53"/>
                        </a:lnTo>
                        <a:lnTo>
                          <a:pt x="459" y="53"/>
                        </a:lnTo>
                        <a:lnTo>
                          <a:pt x="460" y="54"/>
                        </a:lnTo>
                        <a:lnTo>
                          <a:pt x="460" y="55"/>
                        </a:lnTo>
                        <a:lnTo>
                          <a:pt x="461" y="56"/>
                        </a:lnTo>
                        <a:lnTo>
                          <a:pt x="462" y="56"/>
                        </a:lnTo>
                        <a:lnTo>
                          <a:pt x="462" y="57"/>
                        </a:lnTo>
                        <a:lnTo>
                          <a:pt x="462" y="58"/>
                        </a:lnTo>
                        <a:lnTo>
                          <a:pt x="463" y="58"/>
                        </a:lnTo>
                        <a:lnTo>
                          <a:pt x="463" y="59"/>
                        </a:lnTo>
                        <a:lnTo>
                          <a:pt x="462" y="59"/>
                        </a:lnTo>
                        <a:lnTo>
                          <a:pt x="461" y="60"/>
                        </a:lnTo>
                        <a:lnTo>
                          <a:pt x="460" y="59"/>
                        </a:lnTo>
                        <a:lnTo>
                          <a:pt x="459" y="60"/>
                        </a:lnTo>
                        <a:lnTo>
                          <a:pt x="458" y="60"/>
                        </a:lnTo>
                        <a:lnTo>
                          <a:pt x="457" y="60"/>
                        </a:lnTo>
                        <a:lnTo>
                          <a:pt x="457" y="61"/>
                        </a:lnTo>
                        <a:lnTo>
                          <a:pt x="455" y="60"/>
                        </a:lnTo>
                        <a:lnTo>
                          <a:pt x="454" y="61"/>
                        </a:lnTo>
                        <a:lnTo>
                          <a:pt x="453" y="61"/>
                        </a:lnTo>
                        <a:lnTo>
                          <a:pt x="452" y="61"/>
                        </a:lnTo>
                        <a:lnTo>
                          <a:pt x="451" y="62"/>
                        </a:lnTo>
                        <a:lnTo>
                          <a:pt x="450" y="63"/>
                        </a:lnTo>
                        <a:lnTo>
                          <a:pt x="449" y="63"/>
                        </a:lnTo>
                        <a:lnTo>
                          <a:pt x="448" y="63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6" y="65"/>
                        </a:lnTo>
                        <a:lnTo>
                          <a:pt x="445" y="66"/>
                        </a:lnTo>
                        <a:lnTo>
                          <a:pt x="444" y="66"/>
                        </a:lnTo>
                        <a:lnTo>
                          <a:pt x="443" y="67"/>
                        </a:lnTo>
                        <a:lnTo>
                          <a:pt x="444" y="67"/>
                        </a:lnTo>
                        <a:lnTo>
                          <a:pt x="444" y="68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1" y="69"/>
                        </a:lnTo>
                        <a:lnTo>
                          <a:pt x="441" y="70"/>
                        </a:lnTo>
                        <a:lnTo>
                          <a:pt x="441" y="71"/>
                        </a:lnTo>
                        <a:lnTo>
                          <a:pt x="441" y="72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9" y="73"/>
                        </a:lnTo>
                        <a:lnTo>
                          <a:pt x="439" y="74"/>
                        </a:lnTo>
                        <a:lnTo>
                          <a:pt x="440" y="74"/>
                        </a:lnTo>
                        <a:lnTo>
                          <a:pt x="440" y="75"/>
                        </a:lnTo>
                        <a:lnTo>
                          <a:pt x="441" y="75"/>
                        </a:lnTo>
                        <a:lnTo>
                          <a:pt x="441" y="76"/>
                        </a:lnTo>
                        <a:lnTo>
                          <a:pt x="442" y="77"/>
                        </a:lnTo>
                        <a:lnTo>
                          <a:pt x="441" y="77"/>
                        </a:lnTo>
                        <a:lnTo>
                          <a:pt x="442" y="79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4" y="83"/>
                        </a:lnTo>
                        <a:lnTo>
                          <a:pt x="445" y="84"/>
                        </a:lnTo>
                        <a:lnTo>
                          <a:pt x="445" y="85"/>
                        </a:lnTo>
                        <a:lnTo>
                          <a:pt x="445" y="86"/>
                        </a:lnTo>
                        <a:lnTo>
                          <a:pt x="444" y="87"/>
                        </a:lnTo>
                        <a:lnTo>
                          <a:pt x="443" y="88"/>
                        </a:lnTo>
                        <a:lnTo>
                          <a:pt x="443" y="89"/>
                        </a:lnTo>
                        <a:lnTo>
                          <a:pt x="442" y="90"/>
                        </a:lnTo>
                        <a:lnTo>
                          <a:pt x="441" y="90"/>
                        </a:lnTo>
                        <a:lnTo>
                          <a:pt x="441" y="91"/>
                        </a:lnTo>
                        <a:lnTo>
                          <a:pt x="441" y="90"/>
                        </a:lnTo>
                        <a:lnTo>
                          <a:pt x="440" y="89"/>
                        </a:lnTo>
                        <a:lnTo>
                          <a:pt x="439" y="89"/>
                        </a:lnTo>
                        <a:lnTo>
                          <a:pt x="438" y="90"/>
                        </a:lnTo>
                        <a:lnTo>
                          <a:pt x="437" y="91"/>
                        </a:lnTo>
                        <a:lnTo>
                          <a:pt x="436" y="90"/>
                        </a:lnTo>
                        <a:lnTo>
                          <a:pt x="435" y="90"/>
                        </a:lnTo>
                        <a:lnTo>
                          <a:pt x="435" y="91"/>
                        </a:lnTo>
                        <a:lnTo>
                          <a:pt x="434" y="91"/>
                        </a:lnTo>
                        <a:lnTo>
                          <a:pt x="433" y="92"/>
                        </a:lnTo>
                        <a:lnTo>
                          <a:pt x="434" y="92"/>
                        </a:lnTo>
                        <a:lnTo>
                          <a:pt x="435" y="92"/>
                        </a:lnTo>
                        <a:lnTo>
                          <a:pt x="435" y="93"/>
                        </a:lnTo>
                        <a:lnTo>
                          <a:pt x="435" y="94"/>
                        </a:lnTo>
                        <a:lnTo>
                          <a:pt x="436" y="94"/>
                        </a:lnTo>
                        <a:lnTo>
                          <a:pt x="435" y="95"/>
                        </a:lnTo>
                        <a:lnTo>
                          <a:pt x="434" y="94"/>
                        </a:lnTo>
                        <a:lnTo>
                          <a:pt x="433" y="95"/>
                        </a:lnTo>
                        <a:lnTo>
                          <a:pt x="433" y="96"/>
                        </a:lnTo>
                        <a:lnTo>
                          <a:pt x="433" y="97"/>
                        </a:lnTo>
                        <a:lnTo>
                          <a:pt x="433" y="98"/>
                        </a:lnTo>
                        <a:lnTo>
                          <a:pt x="432" y="98"/>
                        </a:lnTo>
                        <a:lnTo>
                          <a:pt x="431" y="98"/>
                        </a:lnTo>
                        <a:lnTo>
                          <a:pt x="431" y="99"/>
                        </a:lnTo>
                        <a:lnTo>
                          <a:pt x="430" y="99"/>
                        </a:lnTo>
                        <a:lnTo>
                          <a:pt x="430" y="100"/>
                        </a:lnTo>
                        <a:lnTo>
                          <a:pt x="429" y="100"/>
                        </a:lnTo>
                        <a:lnTo>
                          <a:pt x="428" y="100"/>
                        </a:lnTo>
                        <a:lnTo>
                          <a:pt x="427" y="100"/>
                        </a:lnTo>
                        <a:lnTo>
                          <a:pt x="426" y="100"/>
                        </a:lnTo>
                        <a:lnTo>
                          <a:pt x="425" y="100"/>
                        </a:lnTo>
                        <a:lnTo>
                          <a:pt x="425" y="101"/>
                        </a:lnTo>
                        <a:lnTo>
                          <a:pt x="426" y="101"/>
                        </a:lnTo>
                        <a:lnTo>
                          <a:pt x="426" y="102"/>
                        </a:lnTo>
                        <a:lnTo>
                          <a:pt x="426" y="103"/>
                        </a:lnTo>
                        <a:lnTo>
                          <a:pt x="425" y="103"/>
                        </a:lnTo>
                        <a:lnTo>
                          <a:pt x="425" y="104"/>
                        </a:lnTo>
                        <a:lnTo>
                          <a:pt x="424" y="104"/>
                        </a:lnTo>
                        <a:lnTo>
                          <a:pt x="423" y="104"/>
                        </a:lnTo>
                        <a:lnTo>
                          <a:pt x="422" y="104"/>
                        </a:lnTo>
                        <a:lnTo>
                          <a:pt x="422" y="105"/>
                        </a:lnTo>
                        <a:lnTo>
                          <a:pt x="421" y="106"/>
                        </a:lnTo>
                        <a:lnTo>
                          <a:pt x="420" y="107"/>
                        </a:lnTo>
                        <a:lnTo>
                          <a:pt x="421" y="107"/>
                        </a:lnTo>
                        <a:lnTo>
                          <a:pt x="422" y="107"/>
                        </a:lnTo>
                        <a:lnTo>
                          <a:pt x="422" y="108"/>
                        </a:lnTo>
                        <a:lnTo>
                          <a:pt x="423" y="107"/>
                        </a:lnTo>
                        <a:lnTo>
                          <a:pt x="424" y="107"/>
                        </a:lnTo>
                        <a:lnTo>
                          <a:pt x="425" y="107"/>
                        </a:lnTo>
                        <a:lnTo>
                          <a:pt x="426" y="107"/>
                        </a:lnTo>
                        <a:lnTo>
                          <a:pt x="427" y="107"/>
                        </a:lnTo>
                        <a:lnTo>
                          <a:pt x="428" y="107"/>
                        </a:lnTo>
                        <a:lnTo>
                          <a:pt x="429" y="108"/>
                        </a:lnTo>
                        <a:lnTo>
                          <a:pt x="430" y="108"/>
                        </a:lnTo>
                        <a:lnTo>
                          <a:pt x="430" y="107"/>
                        </a:lnTo>
                        <a:lnTo>
                          <a:pt x="431" y="108"/>
                        </a:lnTo>
                        <a:lnTo>
                          <a:pt x="432" y="108"/>
                        </a:lnTo>
                        <a:lnTo>
                          <a:pt x="433" y="108"/>
                        </a:lnTo>
                        <a:lnTo>
                          <a:pt x="434" y="108"/>
                        </a:lnTo>
                        <a:lnTo>
                          <a:pt x="435" y="108"/>
                        </a:lnTo>
                        <a:lnTo>
                          <a:pt x="435" y="107"/>
                        </a:lnTo>
                        <a:lnTo>
                          <a:pt x="436" y="107"/>
                        </a:lnTo>
                        <a:lnTo>
                          <a:pt x="436" y="106"/>
                        </a:lnTo>
                        <a:lnTo>
                          <a:pt x="437" y="107"/>
                        </a:lnTo>
                        <a:lnTo>
                          <a:pt x="438" y="107"/>
                        </a:lnTo>
                        <a:lnTo>
                          <a:pt x="438" y="108"/>
                        </a:lnTo>
                        <a:lnTo>
                          <a:pt x="438" y="109"/>
                        </a:lnTo>
                        <a:lnTo>
                          <a:pt x="437" y="110"/>
                        </a:lnTo>
                        <a:lnTo>
                          <a:pt x="438" y="110"/>
                        </a:lnTo>
                        <a:lnTo>
                          <a:pt x="438" y="111"/>
                        </a:lnTo>
                        <a:lnTo>
                          <a:pt x="439" y="111"/>
                        </a:lnTo>
                        <a:lnTo>
                          <a:pt x="440" y="111"/>
                        </a:lnTo>
                        <a:lnTo>
                          <a:pt x="441" y="112"/>
                        </a:lnTo>
                        <a:lnTo>
                          <a:pt x="441" y="113"/>
                        </a:lnTo>
                        <a:lnTo>
                          <a:pt x="442" y="114"/>
                        </a:lnTo>
                        <a:lnTo>
                          <a:pt x="442" y="115"/>
                        </a:lnTo>
                        <a:lnTo>
                          <a:pt x="442" y="116"/>
                        </a:lnTo>
                        <a:lnTo>
                          <a:pt x="441" y="117"/>
                        </a:lnTo>
                        <a:lnTo>
                          <a:pt x="440" y="117"/>
                        </a:lnTo>
                        <a:lnTo>
                          <a:pt x="440" y="119"/>
                        </a:lnTo>
                        <a:lnTo>
                          <a:pt x="441" y="120"/>
                        </a:lnTo>
                        <a:lnTo>
                          <a:pt x="442" y="121"/>
                        </a:lnTo>
                        <a:lnTo>
                          <a:pt x="441" y="123"/>
                        </a:lnTo>
                        <a:lnTo>
                          <a:pt x="441" y="124"/>
                        </a:lnTo>
                        <a:lnTo>
                          <a:pt x="441" y="125"/>
                        </a:lnTo>
                        <a:lnTo>
                          <a:pt x="440" y="126"/>
                        </a:lnTo>
                        <a:lnTo>
                          <a:pt x="440" y="127"/>
                        </a:lnTo>
                        <a:lnTo>
                          <a:pt x="440" y="128"/>
                        </a:lnTo>
                        <a:lnTo>
                          <a:pt x="440" y="129"/>
                        </a:lnTo>
                        <a:lnTo>
                          <a:pt x="439" y="129"/>
                        </a:lnTo>
                        <a:lnTo>
                          <a:pt x="439" y="130"/>
                        </a:lnTo>
                        <a:lnTo>
                          <a:pt x="440" y="131"/>
                        </a:lnTo>
                        <a:lnTo>
                          <a:pt x="441" y="131"/>
                        </a:lnTo>
                        <a:lnTo>
                          <a:pt x="442" y="131"/>
                        </a:lnTo>
                        <a:lnTo>
                          <a:pt x="443" y="131"/>
                        </a:lnTo>
                        <a:lnTo>
                          <a:pt x="444" y="131"/>
                        </a:lnTo>
                        <a:lnTo>
                          <a:pt x="444" y="132"/>
                        </a:lnTo>
                        <a:lnTo>
                          <a:pt x="442" y="133"/>
                        </a:lnTo>
                        <a:lnTo>
                          <a:pt x="442" y="134"/>
                        </a:lnTo>
                        <a:lnTo>
                          <a:pt x="441" y="134"/>
                        </a:lnTo>
                        <a:lnTo>
                          <a:pt x="441" y="135"/>
                        </a:lnTo>
                        <a:lnTo>
                          <a:pt x="441" y="136"/>
                        </a:lnTo>
                        <a:lnTo>
                          <a:pt x="441" y="137"/>
                        </a:lnTo>
                        <a:lnTo>
                          <a:pt x="440" y="138"/>
                        </a:lnTo>
                        <a:lnTo>
                          <a:pt x="441" y="138"/>
                        </a:lnTo>
                        <a:lnTo>
                          <a:pt x="442" y="138"/>
                        </a:lnTo>
                        <a:lnTo>
                          <a:pt x="443" y="138"/>
                        </a:lnTo>
                        <a:lnTo>
                          <a:pt x="444" y="138"/>
                        </a:lnTo>
                        <a:lnTo>
                          <a:pt x="445" y="138"/>
                        </a:lnTo>
                        <a:lnTo>
                          <a:pt x="446" y="138"/>
                        </a:lnTo>
                        <a:lnTo>
                          <a:pt x="447" y="137"/>
                        </a:lnTo>
                        <a:lnTo>
                          <a:pt x="448" y="138"/>
                        </a:lnTo>
                        <a:lnTo>
                          <a:pt x="447" y="139"/>
                        </a:lnTo>
                        <a:lnTo>
                          <a:pt x="447" y="141"/>
                        </a:lnTo>
                        <a:lnTo>
                          <a:pt x="447" y="142"/>
                        </a:lnTo>
                        <a:lnTo>
                          <a:pt x="449" y="142"/>
                        </a:lnTo>
                        <a:lnTo>
                          <a:pt x="450" y="142"/>
                        </a:lnTo>
                        <a:lnTo>
                          <a:pt x="451" y="142"/>
                        </a:lnTo>
                        <a:lnTo>
                          <a:pt x="452" y="143"/>
                        </a:lnTo>
                        <a:lnTo>
                          <a:pt x="452" y="144"/>
                        </a:lnTo>
                        <a:lnTo>
                          <a:pt x="452" y="145"/>
                        </a:lnTo>
                        <a:lnTo>
                          <a:pt x="453" y="145"/>
                        </a:lnTo>
                        <a:lnTo>
                          <a:pt x="454" y="146"/>
                        </a:lnTo>
                        <a:lnTo>
                          <a:pt x="455" y="145"/>
                        </a:lnTo>
                        <a:lnTo>
                          <a:pt x="455" y="146"/>
                        </a:lnTo>
                        <a:lnTo>
                          <a:pt x="456" y="146"/>
                        </a:lnTo>
                        <a:lnTo>
                          <a:pt x="457" y="146"/>
                        </a:lnTo>
                        <a:lnTo>
                          <a:pt x="460" y="146"/>
                        </a:lnTo>
                        <a:lnTo>
                          <a:pt x="461" y="144"/>
                        </a:lnTo>
                        <a:lnTo>
                          <a:pt x="463" y="144"/>
                        </a:lnTo>
                        <a:lnTo>
                          <a:pt x="464" y="143"/>
                        </a:lnTo>
                        <a:lnTo>
                          <a:pt x="466" y="141"/>
                        </a:lnTo>
                        <a:lnTo>
                          <a:pt x="467" y="141"/>
                        </a:lnTo>
                        <a:lnTo>
                          <a:pt x="468" y="141"/>
                        </a:lnTo>
                        <a:lnTo>
                          <a:pt x="469" y="140"/>
                        </a:lnTo>
                        <a:lnTo>
                          <a:pt x="470" y="139"/>
                        </a:lnTo>
                        <a:lnTo>
                          <a:pt x="471" y="139"/>
                        </a:lnTo>
                        <a:lnTo>
                          <a:pt x="473" y="139"/>
                        </a:lnTo>
                        <a:lnTo>
                          <a:pt x="474" y="138"/>
                        </a:lnTo>
                        <a:lnTo>
                          <a:pt x="475" y="138"/>
                        </a:lnTo>
                        <a:lnTo>
                          <a:pt x="476" y="137"/>
                        </a:lnTo>
                        <a:lnTo>
                          <a:pt x="477" y="137"/>
                        </a:lnTo>
                        <a:lnTo>
                          <a:pt x="480" y="138"/>
                        </a:lnTo>
                        <a:lnTo>
                          <a:pt x="481" y="138"/>
                        </a:lnTo>
                        <a:lnTo>
                          <a:pt x="482" y="137"/>
                        </a:lnTo>
                        <a:lnTo>
                          <a:pt x="482" y="136"/>
                        </a:lnTo>
                        <a:lnTo>
                          <a:pt x="483" y="136"/>
                        </a:lnTo>
                        <a:lnTo>
                          <a:pt x="484" y="136"/>
                        </a:lnTo>
                        <a:lnTo>
                          <a:pt x="485" y="136"/>
                        </a:lnTo>
                        <a:lnTo>
                          <a:pt x="485" y="135"/>
                        </a:lnTo>
                        <a:lnTo>
                          <a:pt x="484" y="134"/>
                        </a:lnTo>
                        <a:lnTo>
                          <a:pt x="485" y="134"/>
                        </a:lnTo>
                        <a:lnTo>
                          <a:pt x="487" y="135"/>
                        </a:lnTo>
                        <a:lnTo>
                          <a:pt x="487" y="134"/>
                        </a:lnTo>
                        <a:lnTo>
                          <a:pt x="488" y="135"/>
                        </a:lnTo>
                        <a:lnTo>
                          <a:pt x="488" y="134"/>
                        </a:lnTo>
                        <a:lnTo>
                          <a:pt x="488" y="133"/>
                        </a:lnTo>
                        <a:lnTo>
                          <a:pt x="488" y="132"/>
                        </a:lnTo>
                        <a:lnTo>
                          <a:pt x="489" y="132"/>
                        </a:lnTo>
                        <a:lnTo>
                          <a:pt x="490" y="132"/>
                        </a:lnTo>
                        <a:lnTo>
                          <a:pt x="492" y="131"/>
                        </a:lnTo>
                        <a:lnTo>
                          <a:pt x="493" y="131"/>
                        </a:lnTo>
                        <a:lnTo>
                          <a:pt x="494" y="131"/>
                        </a:lnTo>
                        <a:lnTo>
                          <a:pt x="495" y="131"/>
                        </a:lnTo>
                        <a:lnTo>
                          <a:pt x="495" y="130"/>
                        </a:lnTo>
                        <a:lnTo>
                          <a:pt x="495" y="129"/>
                        </a:lnTo>
                        <a:lnTo>
                          <a:pt x="494" y="129"/>
                        </a:lnTo>
                        <a:lnTo>
                          <a:pt x="493" y="129"/>
                        </a:lnTo>
                        <a:lnTo>
                          <a:pt x="493" y="128"/>
                        </a:lnTo>
                        <a:lnTo>
                          <a:pt x="493" y="127"/>
                        </a:lnTo>
                        <a:lnTo>
                          <a:pt x="492" y="127"/>
                        </a:lnTo>
                        <a:lnTo>
                          <a:pt x="492" y="126"/>
                        </a:lnTo>
                        <a:lnTo>
                          <a:pt x="493" y="125"/>
                        </a:lnTo>
                        <a:lnTo>
                          <a:pt x="494" y="125"/>
                        </a:lnTo>
                        <a:lnTo>
                          <a:pt x="495" y="125"/>
                        </a:lnTo>
                        <a:lnTo>
                          <a:pt x="495" y="124"/>
                        </a:lnTo>
                        <a:lnTo>
                          <a:pt x="495" y="123"/>
                        </a:lnTo>
                        <a:lnTo>
                          <a:pt x="495" y="121"/>
                        </a:lnTo>
                        <a:lnTo>
                          <a:pt x="496" y="121"/>
                        </a:lnTo>
                        <a:lnTo>
                          <a:pt x="496" y="120"/>
                        </a:lnTo>
                        <a:lnTo>
                          <a:pt x="496" y="118"/>
                        </a:lnTo>
                        <a:lnTo>
                          <a:pt x="496" y="117"/>
                        </a:lnTo>
                        <a:lnTo>
                          <a:pt x="497" y="116"/>
                        </a:lnTo>
                        <a:lnTo>
                          <a:pt x="497" y="115"/>
                        </a:lnTo>
                        <a:lnTo>
                          <a:pt x="497" y="114"/>
                        </a:lnTo>
                        <a:lnTo>
                          <a:pt x="498" y="113"/>
                        </a:lnTo>
                        <a:lnTo>
                          <a:pt x="500" y="115"/>
                        </a:lnTo>
                        <a:lnTo>
                          <a:pt x="501" y="115"/>
                        </a:lnTo>
                        <a:lnTo>
                          <a:pt x="502" y="115"/>
                        </a:lnTo>
                        <a:lnTo>
                          <a:pt x="502" y="114"/>
                        </a:lnTo>
                        <a:lnTo>
                          <a:pt x="501" y="114"/>
                        </a:lnTo>
                        <a:lnTo>
                          <a:pt x="502" y="113"/>
                        </a:lnTo>
                        <a:lnTo>
                          <a:pt x="502" y="112"/>
                        </a:lnTo>
                        <a:lnTo>
                          <a:pt x="502" y="111"/>
                        </a:lnTo>
                        <a:lnTo>
                          <a:pt x="502" y="110"/>
                        </a:lnTo>
                        <a:lnTo>
                          <a:pt x="503" y="109"/>
                        </a:lnTo>
                        <a:lnTo>
                          <a:pt x="504" y="109"/>
                        </a:lnTo>
                        <a:lnTo>
                          <a:pt x="506" y="109"/>
                        </a:lnTo>
                        <a:lnTo>
                          <a:pt x="506" y="110"/>
                        </a:lnTo>
                        <a:lnTo>
                          <a:pt x="508" y="111"/>
                        </a:lnTo>
                        <a:lnTo>
                          <a:pt x="510" y="112"/>
                        </a:lnTo>
                        <a:lnTo>
                          <a:pt x="511" y="111"/>
                        </a:lnTo>
                        <a:lnTo>
                          <a:pt x="512" y="113"/>
                        </a:lnTo>
                        <a:lnTo>
                          <a:pt x="512" y="112"/>
                        </a:lnTo>
                        <a:lnTo>
                          <a:pt x="513" y="112"/>
                        </a:lnTo>
                        <a:lnTo>
                          <a:pt x="514" y="112"/>
                        </a:lnTo>
                        <a:lnTo>
                          <a:pt x="515" y="112"/>
                        </a:lnTo>
                        <a:lnTo>
                          <a:pt x="516" y="112"/>
                        </a:lnTo>
                        <a:lnTo>
                          <a:pt x="515" y="111"/>
                        </a:lnTo>
                        <a:lnTo>
                          <a:pt x="516" y="111"/>
                        </a:lnTo>
                        <a:lnTo>
                          <a:pt x="517" y="110"/>
                        </a:lnTo>
                        <a:lnTo>
                          <a:pt x="517" y="109"/>
                        </a:lnTo>
                        <a:lnTo>
                          <a:pt x="517" y="108"/>
                        </a:lnTo>
                        <a:lnTo>
                          <a:pt x="516" y="108"/>
                        </a:lnTo>
                        <a:lnTo>
                          <a:pt x="517" y="108"/>
                        </a:lnTo>
                        <a:lnTo>
                          <a:pt x="517" y="107"/>
                        </a:lnTo>
                        <a:lnTo>
                          <a:pt x="518" y="106"/>
                        </a:lnTo>
                        <a:lnTo>
                          <a:pt x="517" y="105"/>
                        </a:lnTo>
                        <a:lnTo>
                          <a:pt x="517" y="104"/>
                        </a:lnTo>
                        <a:lnTo>
                          <a:pt x="517" y="103"/>
                        </a:lnTo>
                        <a:lnTo>
                          <a:pt x="518" y="103"/>
                        </a:lnTo>
                        <a:lnTo>
                          <a:pt x="518" y="102"/>
                        </a:lnTo>
                        <a:lnTo>
                          <a:pt x="519" y="101"/>
                        </a:lnTo>
                        <a:lnTo>
                          <a:pt x="520" y="102"/>
                        </a:lnTo>
                        <a:lnTo>
                          <a:pt x="521" y="102"/>
                        </a:lnTo>
                        <a:lnTo>
                          <a:pt x="521" y="101"/>
                        </a:lnTo>
                        <a:lnTo>
                          <a:pt x="522" y="101"/>
                        </a:lnTo>
                        <a:lnTo>
                          <a:pt x="523" y="102"/>
                        </a:lnTo>
                        <a:lnTo>
                          <a:pt x="524" y="102"/>
                        </a:lnTo>
                        <a:lnTo>
                          <a:pt x="524" y="101"/>
                        </a:lnTo>
                        <a:lnTo>
                          <a:pt x="525" y="101"/>
                        </a:lnTo>
                        <a:lnTo>
                          <a:pt x="527" y="102"/>
                        </a:lnTo>
                        <a:lnTo>
                          <a:pt x="528" y="102"/>
                        </a:lnTo>
                        <a:lnTo>
                          <a:pt x="529" y="102"/>
                        </a:lnTo>
                        <a:lnTo>
                          <a:pt x="530" y="102"/>
                        </a:lnTo>
                        <a:lnTo>
                          <a:pt x="531" y="102"/>
                        </a:lnTo>
                        <a:lnTo>
                          <a:pt x="532" y="103"/>
                        </a:lnTo>
                        <a:lnTo>
                          <a:pt x="533" y="104"/>
                        </a:lnTo>
                        <a:lnTo>
                          <a:pt x="534" y="105"/>
                        </a:lnTo>
                        <a:lnTo>
                          <a:pt x="535" y="105"/>
                        </a:lnTo>
                        <a:lnTo>
                          <a:pt x="535" y="104"/>
                        </a:lnTo>
                        <a:lnTo>
                          <a:pt x="534" y="103"/>
                        </a:lnTo>
                        <a:lnTo>
                          <a:pt x="535" y="103"/>
                        </a:lnTo>
                        <a:lnTo>
                          <a:pt x="536" y="102"/>
                        </a:lnTo>
                        <a:lnTo>
                          <a:pt x="537" y="101"/>
                        </a:lnTo>
                        <a:lnTo>
                          <a:pt x="537" y="100"/>
                        </a:lnTo>
                        <a:lnTo>
                          <a:pt x="538" y="100"/>
                        </a:lnTo>
                        <a:lnTo>
                          <a:pt x="539" y="99"/>
                        </a:lnTo>
                        <a:lnTo>
                          <a:pt x="540" y="99"/>
                        </a:lnTo>
                        <a:lnTo>
                          <a:pt x="541" y="99"/>
                        </a:lnTo>
                        <a:lnTo>
                          <a:pt x="541" y="100"/>
                        </a:lnTo>
                        <a:lnTo>
                          <a:pt x="542" y="100"/>
                        </a:lnTo>
                        <a:lnTo>
                          <a:pt x="541" y="101"/>
                        </a:lnTo>
                        <a:lnTo>
                          <a:pt x="541" y="102"/>
                        </a:lnTo>
                        <a:lnTo>
                          <a:pt x="542" y="101"/>
                        </a:lnTo>
                        <a:lnTo>
                          <a:pt x="543" y="102"/>
                        </a:lnTo>
                        <a:lnTo>
                          <a:pt x="544" y="101"/>
                        </a:lnTo>
                        <a:lnTo>
                          <a:pt x="545" y="101"/>
                        </a:lnTo>
                        <a:lnTo>
                          <a:pt x="545" y="102"/>
                        </a:lnTo>
                        <a:lnTo>
                          <a:pt x="545" y="103"/>
                        </a:lnTo>
                        <a:lnTo>
                          <a:pt x="546" y="104"/>
                        </a:lnTo>
                        <a:lnTo>
                          <a:pt x="546" y="105"/>
                        </a:lnTo>
                        <a:lnTo>
                          <a:pt x="547" y="105"/>
                        </a:lnTo>
                        <a:lnTo>
                          <a:pt x="547" y="104"/>
                        </a:lnTo>
                        <a:lnTo>
                          <a:pt x="548" y="103"/>
                        </a:lnTo>
                        <a:lnTo>
                          <a:pt x="549" y="103"/>
                        </a:lnTo>
                        <a:lnTo>
                          <a:pt x="549" y="102"/>
                        </a:lnTo>
                        <a:lnTo>
                          <a:pt x="550" y="102"/>
                        </a:lnTo>
                        <a:lnTo>
                          <a:pt x="551" y="102"/>
                        </a:lnTo>
                        <a:lnTo>
                          <a:pt x="552" y="102"/>
                        </a:lnTo>
                        <a:lnTo>
                          <a:pt x="553" y="102"/>
                        </a:lnTo>
                        <a:lnTo>
                          <a:pt x="555" y="102"/>
                        </a:lnTo>
                        <a:lnTo>
                          <a:pt x="556" y="103"/>
                        </a:lnTo>
                        <a:lnTo>
                          <a:pt x="556" y="104"/>
                        </a:lnTo>
                        <a:lnTo>
                          <a:pt x="556" y="105"/>
                        </a:lnTo>
                        <a:lnTo>
                          <a:pt x="557" y="105"/>
                        </a:lnTo>
                        <a:lnTo>
                          <a:pt x="558" y="104"/>
                        </a:lnTo>
                        <a:lnTo>
                          <a:pt x="559" y="105"/>
                        </a:lnTo>
                        <a:lnTo>
                          <a:pt x="559" y="106"/>
                        </a:lnTo>
                        <a:lnTo>
                          <a:pt x="560" y="106"/>
                        </a:lnTo>
                        <a:lnTo>
                          <a:pt x="561" y="106"/>
                        </a:lnTo>
                        <a:lnTo>
                          <a:pt x="561" y="107"/>
                        </a:lnTo>
                        <a:lnTo>
                          <a:pt x="562" y="107"/>
                        </a:lnTo>
                        <a:lnTo>
                          <a:pt x="563" y="107"/>
                        </a:lnTo>
                        <a:lnTo>
                          <a:pt x="563" y="106"/>
                        </a:lnTo>
                        <a:lnTo>
                          <a:pt x="563" y="105"/>
                        </a:lnTo>
                        <a:lnTo>
                          <a:pt x="565" y="105"/>
                        </a:lnTo>
                        <a:lnTo>
                          <a:pt x="565" y="104"/>
                        </a:lnTo>
                        <a:lnTo>
                          <a:pt x="566" y="104"/>
                        </a:lnTo>
                        <a:lnTo>
                          <a:pt x="566" y="105"/>
                        </a:lnTo>
                        <a:lnTo>
                          <a:pt x="567" y="104"/>
                        </a:lnTo>
                        <a:lnTo>
                          <a:pt x="567" y="105"/>
                        </a:lnTo>
                        <a:lnTo>
                          <a:pt x="568" y="105"/>
                        </a:lnTo>
                        <a:lnTo>
                          <a:pt x="569" y="105"/>
                        </a:lnTo>
                        <a:lnTo>
                          <a:pt x="570" y="105"/>
                        </a:lnTo>
                        <a:lnTo>
                          <a:pt x="572" y="106"/>
                        </a:lnTo>
                        <a:lnTo>
                          <a:pt x="573" y="106"/>
                        </a:lnTo>
                        <a:lnTo>
                          <a:pt x="573" y="105"/>
                        </a:lnTo>
                        <a:lnTo>
                          <a:pt x="574" y="105"/>
                        </a:lnTo>
                        <a:lnTo>
                          <a:pt x="574" y="104"/>
                        </a:lnTo>
                        <a:lnTo>
                          <a:pt x="575" y="104"/>
                        </a:lnTo>
                        <a:lnTo>
                          <a:pt x="575" y="103"/>
                        </a:lnTo>
                        <a:lnTo>
                          <a:pt x="575" y="102"/>
                        </a:lnTo>
                        <a:lnTo>
                          <a:pt x="576" y="101"/>
                        </a:lnTo>
                        <a:lnTo>
                          <a:pt x="577" y="102"/>
                        </a:lnTo>
                        <a:lnTo>
                          <a:pt x="578" y="101"/>
                        </a:lnTo>
                        <a:lnTo>
                          <a:pt x="578" y="102"/>
                        </a:lnTo>
                        <a:lnTo>
                          <a:pt x="579" y="102"/>
                        </a:lnTo>
                        <a:lnTo>
                          <a:pt x="580" y="102"/>
                        </a:lnTo>
                        <a:lnTo>
                          <a:pt x="581" y="102"/>
                        </a:lnTo>
                        <a:lnTo>
                          <a:pt x="582" y="102"/>
                        </a:lnTo>
                        <a:lnTo>
                          <a:pt x="583" y="102"/>
                        </a:lnTo>
                        <a:lnTo>
                          <a:pt x="583" y="101"/>
                        </a:lnTo>
                        <a:lnTo>
                          <a:pt x="585" y="102"/>
                        </a:lnTo>
                        <a:lnTo>
                          <a:pt x="586" y="102"/>
                        </a:lnTo>
                        <a:lnTo>
                          <a:pt x="586" y="101"/>
                        </a:lnTo>
                        <a:lnTo>
                          <a:pt x="587" y="101"/>
                        </a:lnTo>
                        <a:lnTo>
                          <a:pt x="588" y="100"/>
                        </a:lnTo>
                        <a:lnTo>
                          <a:pt x="589" y="100"/>
                        </a:lnTo>
                        <a:lnTo>
                          <a:pt x="589" y="101"/>
                        </a:lnTo>
                        <a:lnTo>
                          <a:pt x="590" y="100"/>
                        </a:lnTo>
                        <a:lnTo>
                          <a:pt x="590" y="99"/>
                        </a:lnTo>
                        <a:lnTo>
                          <a:pt x="591" y="99"/>
                        </a:lnTo>
                        <a:lnTo>
                          <a:pt x="592" y="99"/>
                        </a:lnTo>
                        <a:lnTo>
                          <a:pt x="593" y="99"/>
                        </a:lnTo>
                        <a:lnTo>
                          <a:pt x="593" y="98"/>
                        </a:lnTo>
                        <a:lnTo>
                          <a:pt x="594" y="98"/>
                        </a:lnTo>
                        <a:lnTo>
                          <a:pt x="595" y="98"/>
                        </a:lnTo>
                        <a:lnTo>
                          <a:pt x="595" y="99"/>
                        </a:lnTo>
                        <a:lnTo>
                          <a:pt x="596" y="99"/>
                        </a:lnTo>
                        <a:lnTo>
                          <a:pt x="597" y="99"/>
                        </a:lnTo>
                        <a:lnTo>
                          <a:pt x="598" y="99"/>
                        </a:lnTo>
                        <a:lnTo>
                          <a:pt x="599" y="99"/>
                        </a:lnTo>
                        <a:lnTo>
                          <a:pt x="600" y="99"/>
                        </a:lnTo>
                        <a:lnTo>
                          <a:pt x="601" y="98"/>
                        </a:lnTo>
                        <a:lnTo>
                          <a:pt x="601" y="97"/>
                        </a:lnTo>
                        <a:lnTo>
                          <a:pt x="602" y="97"/>
                        </a:lnTo>
                        <a:lnTo>
                          <a:pt x="603" y="96"/>
                        </a:lnTo>
                        <a:lnTo>
                          <a:pt x="604" y="95"/>
                        </a:lnTo>
                        <a:lnTo>
                          <a:pt x="605" y="95"/>
                        </a:lnTo>
                        <a:lnTo>
                          <a:pt x="606" y="95"/>
                        </a:lnTo>
                        <a:lnTo>
                          <a:pt x="607" y="95"/>
                        </a:lnTo>
                        <a:lnTo>
                          <a:pt x="608" y="95"/>
                        </a:lnTo>
                        <a:lnTo>
                          <a:pt x="608" y="96"/>
                        </a:lnTo>
                        <a:lnTo>
                          <a:pt x="609" y="96"/>
                        </a:lnTo>
                        <a:lnTo>
                          <a:pt x="610" y="96"/>
                        </a:lnTo>
                        <a:lnTo>
                          <a:pt x="611" y="96"/>
                        </a:lnTo>
                        <a:lnTo>
                          <a:pt x="612" y="96"/>
                        </a:lnTo>
                        <a:lnTo>
                          <a:pt x="612" y="95"/>
                        </a:lnTo>
                        <a:lnTo>
                          <a:pt x="613" y="95"/>
                        </a:lnTo>
                        <a:lnTo>
                          <a:pt x="614" y="95"/>
                        </a:lnTo>
                        <a:lnTo>
                          <a:pt x="614" y="94"/>
                        </a:lnTo>
                        <a:lnTo>
                          <a:pt x="613" y="93"/>
                        </a:lnTo>
                        <a:lnTo>
                          <a:pt x="612" y="93"/>
                        </a:lnTo>
                        <a:lnTo>
                          <a:pt x="613" y="92"/>
                        </a:lnTo>
                        <a:lnTo>
                          <a:pt x="614" y="92"/>
                        </a:lnTo>
                        <a:lnTo>
                          <a:pt x="614" y="91"/>
                        </a:lnTo>
                        <a:lnTo>
                          <a:pt x="615" y="91"/>
                        </a:lnTo>
                        <a:lnTo>
                          <a:pt x="614" y="90"/>
                        </a:lnTo>
                        <a:lnTo>
                          <a:pt x="614" y="89"/>
                        </a:lnTo>
                        <a:lnTo>
                          <a:pt x="613" y="89"/>
                        </a:lnTo>
                        <a:lnTo>
                          <a:pt x="612" y="89"/>
                        </a:lnTo>
                        <a:lnTo>
                          <a:pt x="612" y="88"/>
                        </a:lnTo>
                        <a:lnTo>
                          <a:pt x="613" y="86"/>
                        </a:lnTo>
                        <a:lnTo>
                          <a:pt x="614" y="85"/>
                        </a:lnTo>
                        <a:lnTo>
                          <a:pt x="614" y="84"/>
                        </a:lnTo>
                        <a:lnTo>
                          <a:pt x="615" y="83"/>
                        </a:lnTo>
                        <a:lnTo>
                          <a:pt x="615" y="82"/>
                        </a:lnTo>
                        <a:lnTo>
                          <a:pt x="616" y="81"/>
                        </a:lnTo>
                        <a:lnTo>
                          <a:pt x="616" y="80"/>
                        </a:lnTo>
                        <a:lnTo>
                          <a:pt x="616" y="79"/>
                        </a:lnTo>
                        <a:lnTo>
                          <a:pt x="616" y="77"/>
                        </a:lnTo>
                        <a:lnTo>
                          <a:pt x="617" y="75"/>
                        </a:lnTo>
                        <a:lnTo>
                          <a:pt x="618" y="75"/>
                        </a:lnTo>
                        <a:lnTo>
                          <a:pt x="619" y="74"/>
                        </a:lnTo>
                        <a:lnTo>
                          <a:pt x="620" y="75"/>
                        </a:lnTo>
                        <a:lnTo>
                          <a:pt x="621" y="75"/>
                        </a:lnTo>
                        <a:lnTo>
                          <a:pt x="622" y="75"/>
                        </a:lnTo>
                        <a:lnTo>
                          <a:pt x="622" y="76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5" y="78"/>
                        </a:lnTo>
                        <a:lnTo>
                          <a:pt x="626" y="78"/>
                        </a:lnTo>
                        <a:lnTo>
                          <a:pt x="626" y="77"/>
                        </a:lnTo>
                        <a:lnTo>
                          <a:pt x="627" y="77"/>
                        </a:lnTo>
                        <a:lnTo>
                          <a:pt x="628" y="77"/>
                        </a:lnTo>
                        <a:lnTo>
                          <a:pt x="629" y="76"/>
                        </a:lnTo>
                        <a:lnTo>
                          <a:pt x="630" y="76"/>
                        </a:lnTo>
                        <a:lnTo>
                          <a:pt x="630" y="75"/>
                        </a:lnTo>
                        <a:lnTo>
                          <a:pt x="631" y="75"/>
                        </a:lnTo>
                        <a:lnTo>
                          <a:pt x="632" y="75"/>
                        </a:lnTo>
                        <a:lnTo>
                          <a:pt x="633" y="75"/>
                        </a:lnTo>
                        <a:lnTo>
                          <a:pt x="633" y="74"/>
                        </a:lnTo>
                        <a:lnTo>
                          <a:pt x="633" y="73"/>
                        </a:lnTo>
                        <a:lnTo>
                          <a:pt x="633" y="74"/>
                        </a:lnTo>
                        <a:lnTo>
                          <a:pt x="634" y="74"/>
                        </a:lnTo>
                        <a:lnTo>
                          <a:pt x="635" y="73"/>
                        </a:lnTo>
                        <a:lnTo>
                          <a:pt x="634" y="73"/>
                        </a:lnTo>
                        <a:lnTo>
                          <a:pt x="634" y="72"/>
                        </a:lnTo>
                        <a:lnTo>
                          <a:pt x="635" y="72"/>
                        </a:lnTo>
                        <a:lnTo>
                          <a:pt x="635" y="73"/>
                        </a:lnTo>
                        <a:lnTo>
                          <a:pt x="636" y="73"/>
                        </a:lnTo>
                        <a:lnTo>
                          <a:pt x="636" y="72"/>
                        </a:lnTo>
                        <a:lnTo>
                          <a:pt x="637" y="72"/>
                        </a:lnTo>
                        <a:lnTo>
                          <a:pt x="637" y="73"/>
                        </a:lnTo>
                        <a:lnTo>
                          <a:pt x="638" y="72"/>
                        </a:lnTo>
                        <a:lnTo>
                          <a:pt x="639" y="72"/>
                        </a:lnTo>
                        <a:lnTo>
                          <a:pt x="640" y="71"/>
                        </a:lnTo>
                        <a:lnTo>
                          <a:pt x="641" y="71"/>
                        </a:lnTo>
                        <a:lnTo>
                          <a:pt x="644" y="70"/>
                        </a:lnTo>
                        <a:lnTo>
                          <a:pt x="645" y="70"/>
                        </a:lnTo>
                        <a:lnTo>
                          <a:pt x="647" y="71"/>
                        </a:lnTo>
                        <a:lnTo>
                          <a:pt x="648" y="72"/>
                        </a:lnTo>
                        <a:lnTo>
                          <a:pt x="649" y="72"/>
                        </a:lnTo>
                        <a:lnTo>
                          <a:pt x="649" y="73"/>
                        </a:lnTo>
                        <a:lnTo>
                          <a:pt x="650" y="73"/>
                        </a:lnTo>
                        <a:lnTo>
                          <a:pt x="651" y="73"/>
                        </a:lnTo>
                        <a:lnTo>
                          <a:pt x="651" y="72"/>
                        </a:lnTo>
                        <a:lnTo>
                          <a:pt x="652" y="72"/>
                        </a:lnTo>
                        <a:lnTo>
                          <a:pt x="652" y="73"/>
                        </a:lnTo>
                        <a:lnTo>
                          <a:pt x="653" y="73"/>
                        </a:lnTo>
                        <a:lnTo>
                          <a:pt x="654" y="73"/>
                        </a:lnTo>
                        <a:lnTo>
                          <a:pt x="655" y="73"/>
                        </a:lnTo>
                        <a:lnTo>
                          <a:pt x="655" y="74"/>
                        </a:lnTo>
                        <a:lnTo>
                          <a:pt x="656" y="74"/>
                        </a:lnTo>
                        <a:lnTo>
                          <a:pt x="657" y="75"/>
                        </a:lnTo>
                        <a:lnTo>
                          <a:pt x="659" y="75"/>
                        </a:lnTo>
                        <a:lnTo>
                          <a:pt x="660" y="75"/>
                        </a:lnTo>
                        <a:lnTo>
                          <a:pt x="661" y="74"/>
                        </a:lnTo>
                        <a:lnTo>
                          <a:pt x="662" y="75"/>
                        </a:lnTo>
                        <a:lnTo>
                          <a:pt x="663" y="76"/>
                        </a:lnTo>
                        <a:lnTo>
                          <a:pt x="663" y="77"/>
                        </a:lnTo>
                        <a:lnTo>
                          <a:pt x="664" y="77"/>
                        </a:lnTo>
                        <a:lnTo>
                          <a:pt x="665" y="78"/>
                        </a:lnTo>
                        <a:lnTo>
                          <a:pt x="666" y="78"/>
                        </a:lnTo>
                        <a:lnTo>
                          <a:pt x="667" y="79"/>
                        </a:lnTo>
                        <a:lnTo>
                          <a:pt x="667" y="80"/>
                        </a:lnTo>
                        <a:lnTo>
                          <a:pt x="668" y="81"/>
                        </a:lnTo>
                        <a:lnTo>
                          <a:pt x="669" y="82"/>
                        </a:lnTo>
                        <a:lnTo>
                          <a:pt x="670" y="82"/>
                        </a:lnTo>
                        <a:lnTo>
                          <a:pt x="670" y="83"/>
                        </a:lnTo>
                        <a:lnTo>
                          <a:pt x="670" y="84"/>
                        </a:lnTo>
                        <a:lnTo>
                          <a:pt x="669" y="86"/>
                        </a:lnTo>
                        <a:lnTo>
                          <a:pt x="670" y="86"/>
                        </a:lnTo>
                        <a:lnTo>
                          <a:pt x="670" y="87"/>
                        </a:lnTo>
                        <a:lnTo>
                          <a:pt x="670" y="88"/>
                        </a:lnTo>
                        <a:lnTo>
                          <a:pt x="671" y="88"/>
                        </a:lnTo>
                        <a:lnTo>
                          <a:pt x="671" y="89"/>
                        </a:lnTo>
                        <a:lnTo>
                          <a:pt x="672" y="91"/>
                        </a:lnTo>
                        <a:lnTo>
                          <a:pt x="673" y="91"/>
                        </a:lnTo>
                        <a:lnTo>
                          <a:pt x="674" y="90"/>
                        </a:lnTo>
                        <a:lnTo>
                          <a:pt x="675" y="90"/>
                        </a:lnTo>
                        <a:lnTo>
                          <a:pt x="676" y="91"/>
                        </a:lnTo>
                        <a:lnTo>
                          <a:pt x="676" y="92"/>
                        </a:lnTo>
                        <a:lnTo>
                          <a:pt x="677" y="92"/>
                        </a:lnTo>
                        <a:lnTo>
                          <a:pt x="678" y="92"/>
                        </a:lnTo>
                        <a:lnTo>
                          <a:pt x="678" y="93"/>
                        </a:lnTo>
                        <a:lnTo>
                          <a:pt x="679" y="93"/>
                        </a:lnTo>
                        <a:lnTo>
                          <a:pt x="679" y="92"/>
                        </a:lnTo>
                        <a:lnTo>
                          <a:pt x="680" y="92"/>
                        </a:lnTo>
                        <a:lnTo>
                          <a:pt x="681" y="93"/>
                        </a:lnTo>
                        <a:lnTo>
                          <a:pt x="681" y="94"/>
                        </a:lnTo>
                        <a:lnTo>
                          <a:pt x="682" y="93"/>
                        </a:lnTo>
                        <a:lnTo>
                          <a:pt x="683" y="93"/>
                        </a:lnTo>
                        <a:lnTo>
                          <a:pt x="684" y="93"/>
                        </a:lnTo>
                        <a:lnTo>
                          <a:pt x="685" y="94"/>
                        </a:lnTo>
                        <a:lnTo>
                          <a:pt x="684" y="95"/>
                        </a:lnTo>
                        <a:lnTo>
                          <a:pt x="684" y="94"/>
                        </a:lnTo>
                        <a:lnTo>
                          <a:pt x="684" y="95"/>
                        </a:lnTo>
                        <a:lnTo>
                          <a:pt x="684" y="96"/>
                        </a:lnTo>
                        <a:lnTo>
                          <a:pt x="685" y="96"/>
                        </a:lnTo>
                        <a:lnTo>
                          <a:pt x="685" y="97"/>
                        </a:lnTo>
                        <a:lnTo>
                          <a:pt x="686" y="98"/>
                        </a:lnTo>
                        <a:lnTo>
                          <a:pt x="685" y="99"/>
                        </a:lnTo>
                        <a:lnTo>
                          <a:pt x="686" y="100"/>
                        </a:lnTo>
                        <a:lnTo>
                          <a:pt x="686" y="101"/>
                        </a:lnTo>
                        <a:lnTo>
                          <a:pt x="687" y="102"/>
                        </a:lnTo>
                        <a:lnTo>
                          <a:pt x="687" y="103"/>
                        </a:lnTo>
                        <a:lnTo>
                          <a:pt x="686" y="104"/>
                        </a:lnTo>
                        <a:lnTo>
                          <a:pt x="685" y="105"/>
                        </a:lnTo>
                        <a:lnTo>
                          <a:pt x="684" y="107"/>
                        </a:lnTo>
                        <a:lnTo>
                          <a:pt x="684" y="108"/>
                        </a:lnTo>
                        <a:lnTo>
                          <a:pt x="684" y="109"/>
                        </a:lnTo>
                        <a:lnTo>
                          <a:pt x="683" y="108"/>
                        </a:lnTo>
                        <a:lnTo>
                          <a:pt x="683" y="109"/>
                        </a:lnTo>
                        <a:lnTo>
                          <a:pt x="682" y="109"/>
                        </a:lnTo>
                        <a:lnTo>
                          <a:pt x="683" y="110"/>
                        </a:lnTo>
                        <a:lnTo>
                          <a:pt x="684" y="110"/>
                        </a:lnTo>
                        <a:lnTo>
                          <a:pt x="684" y="111"/>
                        </a:lnTo>
                        <a:lnTo>
                          <a:pt x="684" y="112"/>
                        </a:lnTo>
                        <a:lnTo>
                          <a:pt x="684" y="113"/>
                        </a:lnTo>
                        <a:lnTo>
                          <a:pt x="684" y="114"/>
                        </a:lnTo>
                        <a:lnTo>
                          <a:pt x="684" y="115"/>
                        </a:lnTo>
                        <a:lnTo>
                          <a:pt x="684" y="116"/>
                        </a:lnTo>
                        <a:lnTo>
                          <a:pt x="684" y="117"/>
                        </a:lnTo>
                        <a:lnTo>
                          <a:pt x="682" y="120"/>
                        </a:lnTo>
                        <a:lnTo>
                          <a:pt x="682" y="121"/>
                        </a:lnTo>
                        <a:lnTo>
                          <a:pt x="682" y="122"/>
                        </a:lnTo>
                        <a:lnTo>
                          <a:pt x="681" y="122"/>
                        </a:lnTo>
                        <a:lnTo>
                          <a:pt x="681" y="123"/>
                        </a:lnTo>
                        <a:lnTo>
                          <a:pt x="682" y="124"/>
                        </a:lnTo>
                        <a:lnTo>
                          <a:pt x="681" y="125"/>
                        </a:lnTo>
                        <a:lnTo>
                          <a:pt x="682" y="126"/>
                        </a:lnTo>
                        <a:lnTo>
                          <a:pt x="682" y="125"/>
                        </a:lnTo>
                        <a:lnTo>
                          <a:pt x="682" y="126"/>
                        </a:lnTo>
                        <a:lnTo>
                          <a:pt x="682" y="127"/>
                        </a:lnTo>
                        <a:lnTo>
                          <a:pt x="682" y="128"/>
                        </a:lnTo>
                        <a:lnTo>
                          <a:pt x="682" y="129"/>
                        </a:lnTo>
                        <a:lnTo>
                          <a:pt x="683" y="130"/>
                        </a:lnTo>
                        <a:lnTo>
                          <a:pt x="683" y="131"/>
                        </a:lnTo>
                        <a:lnTo>
                          <a:pt x="683" y="132"/>
                        </a:lnTo>
                        <a:lnTo>
                          <a:pt x="683" y="133"/>
                        </a:lnTo>
                        <a:lnTo>
                          <a:pt x="683" y="134"/>
                        </a:lnTo>
                        <a:lnTo>
                          <a:pt x="683" y="135"/>
                        </a:lnTo>
                        <a:lnTo>
                          <a:pt x="683" y="136"/>
                        </a:lnTo>
                        <a:lnTo>
                          <a:pt x="682" y="137"/>
                        </a:lnTo>
                        <a:lnTo>
                          <a:pt x="682" y="138"/>
                        </a:lnTo>
                        <a:lnTo>
                          <a:pt x="682" y="139"/>
                        </a:lnTo>
                        <a:lnTo>
                          <a:pt x="681" y="140"/>
                        </a:lnTo>
                        <a:lnTo>
                          <a:pt x="680" y="141"/>
                        </a:lnTo>
                        <a:lnTo>
                          <a:pt x="680" y="142"/>
                        </a:lnTo>
                        <a:lnTo>
                          <a:pt x="680" y="143"/>
                        </a:lnTo>
                        <a:lnTo>
                          <a:pt x="680" y="144"/>
                        </a:lnTo>
                        <a:lnTo>
                          <a:pt x="679" y="145"/>
                        </a:lnTo>
                        <a:lnTo>
                          <a:pt x="678" y="145"/>
                        </a:lnTo>
                        <a:lnTo>
                          <a:pt x="677" y="146"/>
                        </a:lnTo>
                        <a:lnTo>
                          <a:pt x="678" y="147"/>
                        </a:lnTo>
                        <a:lnTo>
                          <a:pt x="675" y="152"/>
                        </a:lnTo>
                        <a:lnTo>
                          <a:pt x="675" y="153"/>
                        </a:lnTo>
                        <a:lnTo>
                          <a:pt x="674" y="154"/>
                        </a:lnTo>
                        <a:lnTo>
                          <a:pt x="673" y="155"/>
                        </a:lnTo>
                        <a:lnTo>
                          <a:pt x="673" y="156"/>
                        </a:lnTo>
                        <a:lnTo>
                          <a:pt x="672" y="157"/>
                        </a:lnTo>
                        <a:lnTo>
                          <a:pt x="671" y="159"/>
                        </a:lnTo>
                        <a:lnTo>
                          <a:pt x="670" y="161"/>
                        </a:lnTo>
                        <a:lnTo>
                          <a:pt x="670" y="162"/>
                        </a:lnTo>
                        <a:lnTo>
                          <a:pt x="670" y="163"/>
                        </a:lnTo>
                        <a:lnTo>
                          <a:pt x="670" y="164"/>
                        </a:lnTo>
                        <a:lnTo>
                          <a:pt x="670" y="165"/>
                        </a:lnTo>
                        <a:lnTo>
                          <a:pt x="669" y="165"/>
                        </a:lnTo>
                        <a:lnTo>
                          <a:pt x="670" y="165"/>
                        </a:lnTo>
                        <a:lnTo>
                          <a:pt x="669" y="166"/>
                        </a:lnTo>
                        <a:lnTo>
                          <a:pt x="668" y="167"/>
                        </a:lnTo>
                        <a:lnTo>
                          <a:pt x="667" y="168"/>
                        </a:lnTo>
                        <a:lnTo>
                          <a:pt x="667" y="169"/>
                        </a:lnTo>
                        <a:lnTo>
                          <a:pt x="667" y="170"/>
                        </a:lnTo>
                        <a:lnTo>
                          <a:pt x="666" y="171"/>
                        </a:lnTo>
                        <a:lnTo>
                          <a:pt x="666" y="173"/>
                        </a:lnTo>
                        <a:lnTo>
                          <a:pt x="667" y="173"/>
                        </a:lnTo>
                        <a:lnTo>
                          <a:pt x="666" y="175"/>
                        </a:lnTo>
                        <a:lnTo>
                          <a:pt x="666" y="176"/>
                        </a:lnTo>
                        <a:lnTo>
                          <a:pt x="666" y="177"/>
                        </a:lnTo>
                        <a:lnTo>
                          <a:pt x="666" y="178"/>
                        </a:lnTo>
                        <a:lnTo>
                          <a:pt x="667" y="178"/>
                        </a:lnTo>
                        <a:lnTo>
                          <a:pt x="667" y="179"/>
                        </a:lnTo>
                        <a:lnTo>
                          <a:pt x="666" y="179"/>
                        </a:lnTo>
                        <a:lnTo>
                          <a:pt x="665" y="179"/>
                        </a:lnTo>
                        <a:lnTo>
                          <a:pt x="665" y="180"/>
                        </a:lnTo>
                        <a:lnTo>
                          <a:pt x="664" y="180"/>
                        </a:lnTo>
                        <a:lnTo>
                          <a:pt x="665" y="180"/>
                        </a:lnTo>
                        <a:lnTo>
                          <a:pt x="663" y="184"/>
                        </a:lnTo>
                        <a:lnTo>
                          <a:pt x="662" y="187"/>
                        </a:lnTo>
                        <a:lnTo>
                          <a:pt x="661" y="189"/>
                        </a:lnTo>
                        <a:lnTo>
                          <a:pt x="661" y="190"/>
                        </a:lnTo>
                        <a:lnTo>
                          <a:pt x="660" y="190"/>
                        </a:lnTo>
                        <a:lnTo>
                          <a:pt x="660" y="192"/>
                        </a:lnTo>
                        <a:lnTo>
                          <a:pt x="659" y="193"/>
                        </a:lnTo>
                        <a:lnTo>
                          <a:pt x="659" y="194"/>
                        </a:lnTo>
                        <a:lnTo>
                          <a:pt x="659" y="195"/>
                        </a:lnTo>
                        <a:lnTo>
                          <a:pt x="658" y="196"/>
                        </a:lnTo>
                        <a:lnTo>
                          <a:pt x="658" y="197"/>
                        </a:lnTo>
                        <a:lnTo>
                          <a:pt x="659" y="198"/>
                        </a:lnTo>
                        <a:lnTo>
                          <a:pt x="658" y="199"/>
                        </a:lnTo>
                        <a:lnTo>
                          <a:pt x="658" y="200"/>
                        </a:lnTo>
                        <a:lnTo>
                          <a:pt x="657" y="200"/>
                        </a:lnTo>
                        <a:lnTo>
                          <a:pt x="656" y="200"/>
                        </a:lnTo>
                        <a:lnTo>
                          <a:pt x="655" y="201"/>
                        </a:lnTo>
                        <a:lnTo>
                          <a:pt x="654" y="202"/>
                        </a:lnTo>
                        <a:lnTo>
                          <a:pt x="654" y="203"/>
                        </a:lnTo>
                        <a:lnTo>
                          <a:pt x="654" y="204"/>
                        </a:lnTo>
                        <a:lnTo>
                          <a:pt x="653" y="204"/>
                        </a:lnTo>
                        <a:lnTo>
                          <a:pt x="653" y="205"/>
                        </a:lnTo>
                        <a:lnTo>
                          <a:pt x="653" y="206"/>
                        </a:lnTo>
                        <a:lnTo>
                          <a:pt x="652" y="206"/>
                        </a:lnTo>
                        <a:lnTo>
                          <a:pt x="651" y="207"/>
                        </a:lnTo>
                        <a:lnTo>
                          <a:pt x="650" y="209"/>
                        </a:lnTo>
                        <a:lnTo>
                          <a:pt x="650" y="210"/>
                        </a:lnTo>
                        <a:lnTo>
                          <a:pt x="650" y="211"/>
                        </a:lnTo>
                        <a:lnTo>
                          <a:pt x="649" y="212"/>
                        </a:lnTo>
                        <a:lnTo>
                          <a:pt x="649" y="213"/>
                        </a:lnTo>
                        <a:lnTo>
                          <a:pt x="648" y="213"/>
                        </a:lnTo>
                        <a:lnTo>
                          <a:pt x="648" y="212"/>
                        </a:lnTo>
                        <a:lnTo>
                          <a:pt x="647" y="212"/>
                        </a:lnTo>
                        <a:lnTo>
                          <a:pt x="647" y="213"/>
                        </a:lnTo>
                        <a:lnTo>
                          <a:pt x="648" y="213"/>
                        </a:lnTo>
                        <a:lnTo>
                          <a:pt x="648" y="214"/>
                        </a:lnTo>
                        <a:lnTo>
                          <a:pt x="649" y="214"/>
                        </a:lnTo>
                        <a:lnTo>
                          <a:pt x="649" y="215"/>
                        </a:lnTo>
                        <a:lnTo>
                          <a:pt x="649" y="216"/>
                        </a:lnTo>
                        <a:lnTo>
                          <a:pt x="648" y="216"/>
                        </a:lnTo>
                        <a:lnTo>
                          <a:pt x="648" y="217"/>
                        </a:lnTo>
                        <a:lnTo>
                          <a:pt x="648" y="218"/>
                        </a:lnTo>
                        <a:lnTo>
                          <a:pt x="648" y="219"/>
                        </a:lnTo>
                        <a:lnTo>
                          <a:pt x="647" y="220"/>
                        </a:lnTo>
                        <a:lnTo>
                          <a:pt x="646" y="221"/>
                        </a:lnTo>
                        <a:lnTo>
                          <a:pt x="646" y="222"/>
                        </a:lnTo>
                        <a:lnTo>
                          <a:pt x="646" y="223"/>
                        </a:lnTo>
                        <a:lnTo>
                          <a:pt x="645" y="224"/>
                        </a:lnTo>
                        <a:lnTo>
                          <a:pt x="644" y="224"/>
                        </a:lnTo>
                        <a:lnTo>
                          <a:pt x="644" y="225"/>
                        </a:lnTo>
                        <a:lnTo>
                          <a:pt x="643" y="227"/>
                        </a:lnTo>
                        <a:lnTo>
                          <a:pt x="642" y="228"/>
                        </a:lnTo>
                        <a:lnTo>
                          <a:pt x="642" y="229"/>
                        </a:lnTo>
                        <a:lnTo>
                          <a:pt x="642" y="230"/>
                        </a:lnTo>
                        <a:lnTo>
                          <a:pt x="642" y="231"/>
                        </a:lnTo>
                        <a:lnTo>
                          <a:pt x="641" y="232"/>
                        </a:lnTo>
                        <a:lnTo>
                          <a:pt x="641" y="234"/>
                        </a:lnTo>
                        <a:lnTo>
                          <a:pt x="640" y="235"/>
                        </a:lnTo>
                        <a:lnTo>
                          <a:pt x="640" y="236"/>
                        </a:lnTo>
                        <a:lnTo>
                          <a:pt x="639" y="235"/>
                        </a:lnTo>
                        <a:lnTo>
                          <a:pt x="638" y="233"/>
                        </a:lnTo>
                        <a:lnTo>
                          <a:pt x="637" y="233"/>
                        </a:lnTo>
                        <a:lnTo>
                          <a:pt x="636" y="233"/>
                        </a:lnTo>
                        <a:lnTo>
                          <a:pt x="635" y="232"/>
                        </a:lnTo>
                        <a:lnTo>
                          <a:pt x="634" y="233"/>
                        </a:lnTo>
                        <a:lnTo>
                          <a:pt x="634" y="232"/>
                        </a:lnTo>
                        <a:lnTo>
                          <a:pt x="633" y="232"/>
                        </a:lnTo>
                        <a:lnTo>
                          <a:pt x="632" y="232"/>
                        </a:lnTo>
                        <a:lnTo>
                          <a:pt x="632" y="231"/>
                        </a:lnTo>
                        <a:lnTo>
                          <a:pt x="630" y="231"/>
                        </a:lnTo>
                        <a:lnTo>
                          <a:pt x="630" y="232"/>
                        </a:lnTo>
                        <a:lnTo>
                          <a:pt x="629" y="231"/>
                        </a:lnTo>
                        <a:lnTo>
                          <a:pt x="628" y="230"/>
                        </a:lnTo>
                        <a:lnTo>
                          <a:pt x="627" y="230"/>
                        </a:lnTo>
                        <a:lnTo>
                          <a:pt x="626" y="230"/>
                        </a:lnTo>
                        <a:lnTo>
                          <a:pt x="620" y="228"/>
                        </a:lnTo>
                        <a:lnTo>
                          <a:pt x="615" y="226"/>
                        </a:lnTo>
                        <a:lnTo>
                          <a:pt x="615" y="225"/>
                        </a:lnTo>
                        <a:lnTo>
                          <a:pt x="614" y="225"/>
                        </a:lnTo>
                        <a:lnTo>
                          <a:pt x="614" y="224"/>
                        </a:lnTo>
                        <a:lnTo>
                          <a:pt x="613" y="224"/>
                        </a:lnTo>
                        <a:lnTo>
                          <a:pt x="612" y="224"/>
                        </a:lnTo>
                        <a:lnTo>
                          <a:pt x="611" y="224"/>
                        </a:lnTo>
                        <a:lnTo>
                          <a:pt x="610" y="224"/>
                        </a:lnTo>
                        <a:lnTo>
                          <a:pt x="609" y="224"/>
                        </a:lnTo>
                        <a:lnTo>
                          <a:pt x="609" y="223"/>
                        </a:lnTo>
                        <a:lnTo>
                          <a:pt x="608" y="223"/>
                        </a:lnTo>
                        <a:lnTo>
                          <a:pt x="608" y="222"/>
                        </a:lnTo>
                        <a:lnTo>
                          <a:pt x="609" y="221"/>
                        </a:lnTo>
                        <a:lnTo>
                          <a:pt x="608" y="221"/>
                        </a:lnTo>
                        <a:lnTo>
                          <a:pt x="607" y="221"/>
                        </a:lnTo>
                        <a:lnTo>
                          <a:pt x="607" y="222"/>
                        </a:lnTo>
                        <a:lnTo>
                          <a:pt x="606" y="222"/>
                        </a:lnTo>
                        <a:lnTo>
                          <a:pt x="605" y="222"/>
                        </a:lnTo>
                        <a:lnTo>
                          <a:pt x="605" y="221"/>
                        </a:lnTo>
                        <a:lnTo>
                          <a:pt x="604" y="221"/>
                        </a:lnTo>
                        <a:lnTo>
                          <a:pt x="604" y="220"/>
                        </a:lnTo>
                        <a:lnTo>
                          <a:pt x="603" y="220"/>
                        </a:lnTo>
                        <a:lnTo>
                          <a:pt x="603" y="221"/>
                        </a:lnTo>
                        <a:lnTo>
                          <a:pt x="602" y="221"/>
                        </a:lnTo>
                        <a:lnTo>
                          <a:pt x="601" y="221"/>
                        </a:lnTo>
                        <a:lnTo>
                          <a:pt x="601" y="220"/>
                        </a:lnTo>
                        <a:lnTo>
                          <a:pt x="600" y="221"/>
                        </a:lnTo>
                        <a:lnTo>
                          <a:pt x="599" y="221"/>
                        </a:lnTo>
                        <a:lnTo>
                          <a:pt x="598" y="221"/>
                        </a:lnTo>
                        <a:lnTo>
                          <a:pt x="598" y="222"/>
                        </a:lnTo>
                        <a:lnTo>
                          <a:pt x="597" y="222"/>
                        </a:lnTo>
                        <a:lnTo>
                          <a:pt x="596" y="222"/>
                        </a:lnTo>
                        <a:lnTo>
                          <a:pt x="596" y="223"/>
                        </a:lnTo>
                        <a:lnTo>
                          <a:pt x="595" y="223"/>
                        </a:lnTo>
                        <a:lnTo>
                          <a:pt x="595" y="224"/>
                        </a:lnTo>
                        <a:lnTo>
                          <a:pt x="594" y="224"/>
                        </a:lnTo>
                        <a:lnTo>
                          <a:pt x="593" y="224"/>
                        </a:lnTo>
                        <a:lnTo>
                          <a:pt x="592" y="224"/>
                        </a:lnTo>
                        <a:lnTo>
                          <a:pt x="591" y="224"/>
                        </a:lnTo>
                        <a:lnTo>
                          <a:pt x="592" y="225"/>
                        </a:lnTo>
                        <a:lnTo>
                          <a:pt x="591" y="225"/>
                        </a:lnTo>
                        <a:lnTo>
                          <a:pt x="590" y="226"/>
                        </a:lnTo>
                        <a:lnTo>
                          <a:pt x="590" y="225"/>
                        </a:lnTo>
                        <a:lnTo>
                          <a:pt x="589" y="225"/>
                        </a:lnTo>
                        <a:lnTo>
                          <a:pt x="588" y="225"/>
                        </a:lnTo>
                        <a:lnTo>
                          <a:pt x="588" y="226"/>
                        </a:lnTo>
                        <a:lnTo>
                          <a:pt x="587" y="227"/>
                        </a:lnTo>
                        <a:lnTo>
                          <a:pt x="586" y="227"/>
                        </a:lnTo>
                        <a:lnTo>
                          <a:pt x="586" y="226"/>
                        </a:lnTo>
                        <a:lnTo>
                          <a:pt x="585" y="226"/>
                        </a:lnTo>
                        <a:lnTo>
                          <a:pt x="584" y="227"/>
                        </a:lnTo>
                        <a:lnTo>
                          <a:pt x="583" y="227"/>
                        </a:lnTo>
                        <a:lnTo>
                          <a:pt x="582" y="227"/>
                        </a:lnTo>
                        <a:lnTo>
                          <a:pt x="581" y="227"/>
                        </a:lnTo>
                        <a:lnTo>
                          <a:pt x="580" y="227"/>
                        </a:lnTo>
                        <a:lnTo>
                          <a:pt x="579" y="228"/>
                        </a:lnTo>
                        <a:lnTo>
                          <a:pt x="578" y="228"/>
                        </a:lnTo>
                        <a:lnTo>
                          <a:pt x="577" y="228"/>
                        </a:lnTo>
                        <a:lnTo>
                          <a:pt x="577" y="227"/>
                        </a:lnTo>
                        <a:lnTo>
                          <a:pt x="577" y="226"/>
                        </a:lnTo>
                        <a:lnTo>
                          <a:pt x="576" y="226"/>
                        </a:lnTo>
                        <a:lnTo>
                          <a:pt x="575" y="226"/>
                        </a:lnTo>
                        <a:lnTo>
                          <a:pt x="575" y="225"/>
                        </a:lnTo>
                        <a:lnTo>
                          <a:pt x="576" y="225"/>
                        </a:lnTo>
                        <a:lnTo>
                          <a:pt x="575" y="225"/>
                        </a:lnTo>
                        <a:lnTo>
                          <a:pt x="575" y="224"/>
                        </a:lnTo>
                        <a:lnTo>
                          <a:pt x="576" y="223"/>
                        </a:lnTo>
                        <a:lnTo>
                          <a:pt x="576" y="222"/>
                        </a:lnTo>
                        <a:lnTo>
                          <a:pt x="575" y="220"/>
                        </a:lnTo>
                        <a:lnTo>
                          <a:pt x="574" y="220"/>
                        </a:lnTo>
                        <a:lnTo>
                          <a:pt x="574" y="221"/>
                        </a:lnTo>
                        <a:lnTo>
                          <a:pt x="573" y="221"/>
                        </a:lnTo>
                        <a:lnTo>
                          <a:pt x="572" y="221"/>
                        </a:lnTo>
                        <a:lnTo>
                          <a:pt x="571" y="221"/>
                        </a:lnTo>
                        <a:lnTo>
                          <a:pt x="571" y="222"/>
                        </a:lnTo>
                        <a:lnTo>
                          <a:pt x="570" y="222"/>
                        </a:lnTo>
                        <a:lnTo>
                          <a:pt x="569" y="222"/>
                        </a:lnTo>
                        <a:lnTo>
                          <a:pt x="569" y="221"/>
                        </a:lnTo>
                        <a:lnTo>
                          <a:pt x="568" y="221"/>
                        </a:lnTo>
                        <a:lnTo>
                          <a:pt x="567" y="220"/>
                        </a:lnTo>
                        <a:lnTo>
                          <a:pt x="566" y="220"/>
                        </a:lnTo>
                        <a:lnTo>
                          <a:pt x="565" y="220"/>
                        </a:lnTo>
                        <a:lnTo>
                          <a:pt x="564" y="220"/>
                        </a:lnTo>
                        <a:lnTo>
                          <a:pt x="564" y="219"/>
                        </a:lnTo>
                        <a:lnTo>
                          <a:pt x="563" y="220"/>
                        </a:lnTo>
                        <a:lnTo>
                          <a:pt x="562" y="220"/>
                        </a:lnTo>
                        <a:lnTo>
                          <a:pt x="562" y="221"/>
                        </a:lnTo>
                        <a:lnTo>
                          <a:pt x="561" y="222"/>
                        </a:lnTo>
                        <a:lnTo>
                          <a:pt x="560" y="222"/>
                        </a:lnTo>
                        <a:lnTo>
                          <a:pt x="559" y="222"/>
                        </a:lnTo>
                        <a:lnTo>
                          <a:pt x="559" y="223"/>
                        </a:lnTo>
                        <a:lnTo>
                          <a:pt x="558" y="223"/>
                        </a:lnTo>
                        <a:lnTo>
                          <a:pt x="557" y="223"/>
                        </a:lnTo>
                        <a:lnTo>
                          <a:pt x="556" y="223"/>
                        </a:lnTo>
                        <a:lnTo>
                          <a:pt x="556" y="224"/>
                        </a:lnTo>
                        <a:lnTo>
                          <a:pt x="556" y="223"/>
                        </a:lnTo>
                        <a:lnTo>
                          <a:pt x="555" y="224"/>
                        </a:lnTo>
                        <a:lnTo>
                          <a:pt x="554" y="224"/>
                        </a:lnTo>
                        <a:lnTo>
                          <a:pt x="553" y="224"/>
                        </a:lnTo>
                        <a:lnTo>
                          <a:pt x="552" y="224"/>
                        </a:lnTo>
                        <a:lnTo>
                          <a:pt x="551" y="224"/>
                        </a:lnTo>
                        <a:lnTo>
                          <a:pt x="550" y="224"/>
                        </a:lnTo>
                        <a:lnTo>
                          <a:pt x="549" y="223"/>
                        </a:lnTo>
                        <a:lnTo>
                          <a:pt x="548" y="224"/>
                        </a:lnTo>
                        <a:lnTo>
                          <a:pt x="547" y="224"/>
                        </a:lnTo>
                        <a:lnTo>
                          <a:pt x="546" y="224"/>
                        </a:lnTo>
                        <a:lnTo>
                          <a:pt x="544" y="226"/>
                        </a:lnTo>
                        <a:lnTo>
                          <a:pt x="543" y="227"/>
                        </a:lnTo>
                        <a:lnTo>
                          <a:pt x="541" y="227"/>
                        </a:lnTo>
                        <a:lnTo>
                          <a:pt x="540" y="227"/>
                        </a:lnTo>
                        <a:lnTo>
                          <a:pt x="539" y="228"/>
                        </a:lnTo>
                        <a:lnTo>
                          <a:pt x="539" y="229"/>
                        </a:lnTo>
                        <a:lnTo>
                          <a:pt x="539" y="230"/>
                        </a:lnTo>
                        <a:lnTo>
                          <a:pt x="540" y="231"/>
                        </a:lnTo>
                        <a:lnTo>
                          <a:pt x="541" y="232"/>
                        </a:lnTo>
                        <a:lnTo>
                          <a:pt x="541" y="233"/>
                        </a:lnTo>
                        <a:lnTo>
                          <a:pt x="540" y="233"/>
                        </a:lnTo>
                        <a:lnTo>
                          <a:pt x="540" y="234"/>
                        </a:lnTo>
                        <a:lnTo>
                          <a:pt x="538" y="236"/>
                        </a:lnTo>
                        <a:lnTo>
                          <a:pt x="537" y="236"/>
                        </a:lnTo>
                        <a:lnTo>
                          <a:pt x="536" y="236"/>
                        </a:lnTo>
                        <a:lnTo>
                          <a:pt x="535" y="236"/>
                        </a:lnTo>
                        <a:lnTo>
                          <a:pt x="534" y="236"/>
                        </a:lnTo>
                        <a:lnTo>
                          <a:pt x="533" y="236"/>
                        </a:lnTo>
                        <a:lnTo>
                          <a:pt x="532" y="236"/>
                        </a:lnTo>
                        <a:lnTo>
                          <a:pt x="531" y="236"/>
                        </a:lnTo>
                        <a:lnTo>
                          <a:pt x="530" y="237"/>
                        </a:lnTo>
                        <a:lnTo>
                          <a:pt x="530" y="238"/>
                        </a:lnTo>
                        <a:lnTo>
                          <a:pt x="530" y="239"/>
                        </a:lnTo>
                        <a:lnTo>
                          <a:pt x="529" y="239"/>
                        </a:lnTo>
                        <a:lnTo>
                          <a:pt x="528" y="239"/>
                        </a:lnTo>
                        <a:lnTo>
                          <a:pt x="528" y="240"/>
                        </a:lnTo>
                        <a:lnTo>
                          <a:pt x="527" y="242"/>
                        </a:lnTo>
                        <a:lnTo>
                          <a:pt x="526" y="242"/>
                        </a:lnTo>
                        <a:lnTo>
                          <a:pt x="526" y="241"/>
                        </a:lnTo>
                        <a:lnTo>
                          <a:pt x="525" y="241"/>
                        </a:lnTo>
                        <a:lnTo>
                          <a:pt x="524" y="241"/>
                        </a:lnTo>
                        <a:lnTo>
                          <a:pt x="523" y="241"/>
                        </a:lnTo>
                        <a:lnTo>
                          <a:pt x="523" y="242"/>
                        </a:lnTo>
                        <a:lnTo>
                          <a:pt x="524" y="243"/>
                        </a:lnTo>
                        <a:lnTo>
                          <a:pt x="523" y="244"/>
                        </a:lnTo>
                        <a:lnTo>
                          <a:pt x="524" y="244"/>
                        </a:lnTo>
                        <a:lnTo>
                          <a:pt x="524" y="245"/>
                        </a:lnTo>
                        <a:lnTo>
                          <a:pt x="525" y="246"/>
                        </a:lnTo>
                        <a:lnTo>
                          <a:pt x="526" y="248"/>
                        </a:lnTo>
                        <a:lnTo>
                          <a:pt x="527" y="249"/>
                        </a:lnTo>
                        <a:lnTo>
                          <a:pt x="526" y="249"/>
                        </a:lnTo>
                        <a:lnTo>
                          <a:pt x="525" y="249"/>
                        </a:lnTo>
                        <a:lnTo>
                          <a:pt x="525" y="250"/>
                        </a:lnTo>
                        <a:lnTo>
                          <a:pt x="524" y="250"/>
                        </a:lnTo>
                        <a:lnTo>
                          <a:pt x="524" y="249"/>
                        </a:lnTo>
                        <a:lnTo>
                          <a:pt x="524" y="250"/>
                        </a:lnTo>
                        <a:lnTo>
                          <a:pt x="523" y="250"/>
                        </a:lnTo>
                        <a:lnTo>
                          <a:pt x="523" y="249"/>
                        </a:lnTo>
                        <a:lnTo>
                          <a:pt x="522" y="249"/>
                        </a:lnTo>
                        <a:lnTo>
                          <a:pt x="522" y="248"/>
                        </a:lnTo>
                        <a:lnTo>
                          <a:pt x="521" y="248"/>
                        </a:lnTo>
                        <a:lnTo>
                          <a:pt x="520" y="249"/>
                        </a:lnTo>
                        <a:lnTo>
                          <a:pt x="520" y="248"/>
                        </a:lnTo>
                        <a:lnTo>
                          <a:pt x="519" y="249"/>
                        </a:lnTo>
                        <a:lnTo>
                          <a:pt x="518" y="249"/>
                        </a:lnTo>
                        <a:lnTo>
                          <a:pt x="518" y="248"/>
                        </a:lnTo>
                        <a:lnTo>
                          <a:pt x="518" y="249"/>
                        </a:lnTo>
                        <a:lnTo>
                          <a:pt x="517" y="249"/>
                        </a:lnTo>
                        <a:lnTo>
                          <a:pt x="517" y="250"/>
                        </a:lnTo>
                        <a:lnTo>
                          <a:pt x="516" y="250"/>
                        </a:lnTo>
                        <a:lnTo>
                          <a:pt x="516" y="251"/>
                        </a:lnTo>
                        <a:lnTo>
                          <a:pt x="515" y="251"/>
                        </a:lnTo>
                        <a:lnTo>
                          <a:pt x="514" y="251"/>
                        </a:lnTo>
                        <a:lnTo>
                          <a:pt x="513" y="251"/>
                        </a:lnTo>
                        <a:lnTo>
                          <a:pt x="514" y="252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2" y="253"/>
                        </a:lnTo>
                        <a:lnTo>
                          <a:pt x="512" y="252"/>
                        </a:lnTo>
                        <a:lnTo>
                          <a:pt x="511" y="252"/>
                        </a:lnTo>
                        <a:lnTo>
                          <a:pt x="510" y="252"/>
                        </a:lnTo>
                        <a:lnTo>
                          <a:pt x="510" y="253"/>
                        </a:lnTo>
                        <a:lnTo>
                          <a:pt x="509" y="253"/>
                        </a:lnTo>
                        <a:lnTo>
                          <a:pt x="509" y="252"/>
                        </a:lnTo>
                        <a:lnTo>
                          <a:pt x="508" y="252"/>
                        </a:lnTo>
                        <a:lnTo>
                          <a:pt x="507" y="252"/>
                        </a:lnTo>
                        <a:lnTo>
                          <a:pt x="507" y="253"/>
                        </a:lnTo>
                        <a:lnTo>
                          <a:pt x="506" y="253"/>
                        </a:lnTo>
                        <a:lnTo>
                          <a:pt x="506" y="252"/>
                        </a:lnTo>
                        <a:lnTo>
                          <a:pt x="506" y="251"/>
                        </a:lnTo>
                        <a:lnTo>
                          <a:pt x="505" y="251"/>
                        </a:lnTo>
                        <a:lnTo>
                          <a:pt x="504" y="251"/>
                        </a:lnTo>
                        <a:lnTo>
                          <a:pt x="504" y="252"/>
                        </a:lnTo>
                        <a:lnTo>
                          <a:pt x="503" y="252"/>
                        </a:lnTo>
                        <a:lnTo>
                          <a:pt x="503" y="253"/>
                        </a:lnTo>
                        <a:lnTo>
                          <a:pt x="502" y="253"/>
                        </a:lnTo>
                        <a:lnTo>
                          <a:pt x="501" y="253"/>
                        </a:lnTo>
                        <a:lnTo>
                          <a:pt x="500" y="254"/>
                        </a:lnTo>
                        <a:lnTo>
                          <a:pt x="500" y="253"/>
                        </a:lnTo>
                        <a:lnTo>
                          <a:pt x="500" y="254"/>
                        </a:lnTo>
                        <a:lnTo>
                          <a:pt x="499" y="254"/>
                        </a:lnTo>
                        <a:lnTo>
                          <a:pt x="498" y="255"/>
                        </a:lnTo>
                        <a:lnTo>
                          <a:pt x="498" y="256"/>
                        </a:lnTo>
                        <a:lnTo>
                          <a:pt x="497" y="256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60"/>
                        </a:lnTo>
                        <a:lnTo>
                          <a:pt x="485" y="261"/>
                        </a:lnTo>
                        <a:lnTo>
                          <a:pt x="485" y="260"/>
                        </a:lnTo>
                        <a:lnTo>
                          <a:pt x="484" y="260"/>
                        </a:lnTo>
                        <a:lnTo>
                          <a:pt x="484" y="261"/>
                        </a:lnTo>
                        <a:lnTo>
                          <a:pt x="484" y="260"/>
                        </a:lnTo>
                        <a:lnTo>
                          <a:pt x="483" y="260"/>
                        </a:lnTo>
                        <a:lnTo>
                          <a:pt x="483" y="259"/>
                        </a:lnTo>
                        <a:lnTo>
                          <a:pt x="482" y="259"/>
                        </a:lnTo>
                        <a:lnTo>
                          <a:pt x="481" y="258"/>
                        </a:lnTo>
                        <a:lnTo>
                          <a:pt x="481" y="257"/>
                        </a:lnTo>
                        <a:lnTo>
                          <a:pt x="478" y="254"/>
                        </a:lnTo>
                        <a:lnTo>
                          <a:pt x="471" y="253"/>
                        </a:lnTo>
                        <a:lnTo>
                          <a:pt x="467" y="255"/>
                        </a:lnTo>
                        <a:lnTo>
                          <a:pt x="463" y="254"/>
                        </a:lnTo>
                        <a:lnTo>
                          <a:pt x="462" y="253"/>
                        </a:lnTo>
                        <a:lnTo>
                          <a:pt x="462" y="252"/>
                        </a:lnTo>
                        <a:lnTo>
                          <a:pt x="461" y="252"/>
                        </a:lnTo>
                        <a:lnTo>
                          <a:pt x="460" y="251"/>
                        </a:lnTo>
                        <a:lnTo>
                          <a:pt x="459" y="251"/>
                        </a:lnTo>
                        <a:lnTo>
                          <a:pt x="459" y="252"/>
                        </a:lnTo>
                        <a:lnTo>
                          <a:pt x="458" y="252"/>
                        </a:lnTo>
                        <a:lnTo>
                          <a:pt x="457" y="252"/>
                        </a:lnTo>
                        <a:lnTo>
                          <a:pt x="456" y="252"/>
                        </a:lnTo>
                        <a:lnTo>
                          <a:pt x="455" y="253"/>
                        </a:lnTo>
                        <a:lnTo>
                          <a:pt x="454" y="254"/>
                        </a:lnTo>
                        <a:lnTo>
                          <a:pt x="454" y="255"/>
                        </a:lnTo>
                        <a:lnTo>
                          <a:pt x="454" y="256"/>
                        </a:lnTo>
                        <a:lnTo>
                          <a:pt x="453" y="256"/>
                        </a:lnTo>
                        <a:lnTo>
                          <a:pt x="453" y="257"/>
                        </a:lnTo>
                        <a:lnTo>
                          <a:pt x="454" y="257"/>
                        </a:lnTo>
                        <a:lnTo>
                          <a:pt x="454" y="258"/>
                        </a:lnTo>
                        <a:lnTo>
                          <a:pt x="453" y="259"/>
                        </a:lnTo>
                        <a:lnTo>
                          <a:pt x="452" y="259"/>
                        </a:lnTo>
                        <a:lnTo>
                          <a:pt x="452" y="260"/>
                        </a:lnTo>
                        <a:lnTo>
                          <a:pt x="452" y="261"/>
                        </a:lnTo>
                        <a:lnTo>
                          <a:pt x="452" y="262"/>
                        </a:lnTo>
                        <a:lnTo>
                          <a:pt x="451" y="262"/>
                        </a:lnTo>
                        <a:lnTo>
                          <a:pt x="451" y="263"/>
                        </a:lnTo>
                        <a:lnTo>
                          <a:pt x="450" y="262"/>
                        </a:lnTo>
                        <a:lnTo>
                          <a:pt x="449" y="261"/>
                        </a:lnTo>
                        <a:lnTo>
                          <a:pt x="448" y="260"/>
                        </a:lnTo>
                        <a:lnTo>
                          <a:pt x="447" y="259"/>
                        </a:lnTo>
                        <a:lnTo>
                          <a:pt x="445" y="258"/>
                        </a:lnTo>
                        <a:lnTo>
                          <a:pt x="445" y="257"/>
                        </a:lnTo>
                        <a:lnTo>
                          <a:pt x="444" y="254"/>
                        </a:lnTo>
                        <a:lnTo>
                          <a:pt x="443" y="254"/>
                        </a:lnTo>
                        <a:lnTo>
                          <a:pt x="442" y="254"/>
                        </a:lnTo>
                        <a:lnTo>
                          <a:pt x="441" y="254"/>
                        </a:lnTo>
                        <a:lnTo>
                          <a:pt x="441" y="253"/>
                        </a:lnTo>
                        <a:lnTo>
                          <a:pt x="440" y="253"/>
                        </a:lnTo>
                        <a:lnTo>
                          <a:pt x="440" y="254"/>
                        </a:lnTo>
                        <a:lnTo>
                          <a:pt x="440" y="253"/>
                        </a:lnTo>
                        <a:lnTo>
                          <a:pt x="440" y="252"/>
                        </a:lnTo>
                        <a:lnTo>
                          <a:pt x="440" y="251"/>
                        </a:lnTo>
                        <a:lnTo>
                          <a:pt x="440" y="250"/>
                        </a:lnTo>
                        <a:lnTo>
                          <a:pt x="440" y="249"/>
                        </a:lnTo>
                        <a:lnTo>
                          <a:pt x="439" y="249"/>
                        </a:lnTo>
                        <a:lnTo>
                          <a:pt x="438" y="247"/>
                        </a:lnTo>
                        <a:lnTo>
                          <a:pt x="437" y="246"/>
                        </a:lnTo>
                        <a:lnTo>
                          <a:pt x="436" y="246"/>
                        </a:lnTo>
                        <a:lnTo>
                          <a:pt x="435" y="245"/>
                        </a:lnTo>
                        <a:lnTo>
                          <a:pt x="433" y="246"/>
                        </a:lnTo>
                        <a:lnTo>
                          <a:pt x="433" y="247"/>
                        </a:lnTo>
                        <a:lnTo>
                          <a:pt x="432" y="248"/>
                        </a:lnTo>
                        <a:lnTo>
                          <a:pt x="431" y="248"/>
                        </a:lnTo>
                        <a:lnTo>
                          <a:pt x="430" y="248"/>
                        </a:lnTo>
                        <a:lnTo>
                          <a:pt x="429" y="248"/>
                        </a:lnTo>
                        <a:lnTo>
                          <a:pt x="429" y="247"/>
                        </a:lnTo>
                        <a:lnTo>
                          <a:pt x="429" y="246"/>
                        </a:lnTo>
                        <a:lnTo>
                          <a:pt x="430" y="245"/>
                        </a:lnTo>
                        <a:lnTo>
                          <a:pt x="430" y="244"/>
                        </a:lnTo>
                        <a:lnTo>
                          <a:pt x="426" y="241"/>
                        </a:lnTo>
                        <a:lnTo>
                          <a:pt x="426" y="242"/>
                        </a:lnTo>
                        <a:lnTo>
                          <a:pt x="425" y="242"/>
                        </a:lnTo>
                        <a:lnTo>
                          <a:pt x="424" y="242"/>
                        </a:lnTo>
                        <a:lnTo>
                          <a:pt x="423" y="243"/>
                        </a:lnTo>
                        <a:lnTo>
                          <a:pt x="423" y="244"/>
                        </a:lnTo>
                        <a:lnTo>
                          <a:pt x="423" y="243"/>
                        </a:lnTo>
                        <a:lnTo>
                          <a:pt x="423" y="242"/>
                        </a:lnTo>
                        <a:lnTo>
                          <a:pt x="423" y="240"/>
                        </a:lnTo>
                        <a:lnTo>
                          <a:pt x="422" y="239"/>
                        </a:lnTo>
                        <a:lnTo>
                          <a:pt x="422" y="238"/>
                        </a:lnTo>
                        <a:lnTo>
                          <a:pt x="422" y="237"/>
                        </a:lnTo>
                        <a:lnTo>
                          <a:pt x="421" y="236"/>
                        </a:lnTo>
                        <a:lnTo>
                          <a:pt x="420" y="235"/>
                        </a:lnTo>
                        <a:lnTo>
                          <a:pt x="420" y="234"/>
                        </a:lnTo>
                        <a:lnTo>
                          <a:pt x="419" y="234"/>
                        </a:lnTo>
                        <a:lnTo>
                          <a:pt x="418" y="233"/>
                        </a:lnTo>
                        <a:lnTo>
                          <a:pt x="418" y="232"/>
                        </a:lnTo>
                        <a:lnTo>
                          <a:pt x="417" y="230"/>
                        </a:lnTo>
                        <a:lnTo>
                          <a:pt x="416" y="230"/>
                        </a:lnTo>
                        <a:lnTo>
                          <a:pt x="416" y="229"/>
                        </a:lnTo>
                        <a:lnTo>
                          <a:pt x="416" y="228"/>
                        </a:lnTo>
                        <a:lnTo>
                          <a:pt x="415" y="227"/>
                        </a:lnTo>
                        <a:lnTo>
                          <a:pt x="414" y="227"/>
                        </a:lnTo>
                        <a:lnTo>
                          <a:pt x="414" y="226"/>
                        </a:lnTo>
                        <a:lnTo>
                          <a:pt x="414" y="225"/>
                        </a:lnTo>
                        <a:lnTo>
                          <a:pt x="413" y="225"/>
                        </a:lnTo>
                        <a:lnTo>
                          <a:pt x="410" y="223"/>
                        </a:lnTo>
                        <a:lnTo>
                          <a:pt x="408" y="222"/>
                        </a:lnTo>
                        <a:lnTo>
                          <a:pt x="407" y="221"/>
                        </a:lnTo>
                        <a:lnTo>
                          <a:pt x="405" y="220"/>
                        </a:lnTo>
                        <a:lnTo>
                          <a:pt x="404" y="219"/>
                        </a:lnTo>
                        <a:lnTo>
                          <a:pt x="404" y="218"/>
                        </a:lnTo>
                        <a:lnTo>
                          <a:pt x="403" y="218"/>
                        </a:lnTo>
                        <a:lnTo>
                          <a:pt x="401" y="218"/>
                        </a:lnTo>
                        <a:lnTo>
                          <a:pt x="400" y="218"/>
                        </a:lnTo>
                        <a:lnTo>
                          <a:pt x="399" y="217"/>
                        </a:lnTo>
                        <a:lnTo>
                          <a:pt x="399" y="216"/>
                        </a:lnTo>
                        <a:lnTo>
                          <a:pt x="398" y="215"/>
                        </a:lnTo>
                        <a:lnTo>
                          <a:pt x="398" y="214"/>
                        </a:lnTo>
                        <a:lnTo>
                          <a:pt x="399" y="212"/>
                        </a:lnTo>
                        <a:lnTo>
                          <a:pt x="398" y="211"/>
                        </a:lnTo>
                        <a:lnTo>
                          <a:pt x="397" y="211"/>
                        </a:lnTo>
                        <a:lnTo>
                          <a:pt x="396" y="211"/>
                        </a:lnTo>
                        <a:lnTo>
                          <a:pt x="394" y="210"/>
                        </a:lnTo>
                        <a:lnTo>
                          <a:pt x="393" y="210"/>
                        </a:lnTo>
                        <a:lnTo>
                          <a:pt x="392" y="210"/>
                        </a:lnTo>
                        <a:lnTo>
                          <a:pt x="392" y="211"/>
                        </a:lnTo>
                        <a:lnTo>
                          <a:pt x="391" y="211"/>
                        </a:lnTo>
                        <a:lnTo>
                          <a:pt x="389" y="210"/>
                        </a:lnTo>
                        <a:lnTo>
                          <a:pt x="388" y="211"/>
                        </a:lnTo>
                        <a:lnTo>
                          <a:pt x="387" y="211"/>
                        </a:lnTo>
                        <a:lnTo>
                          <a:pt x="386" y="212"/>
                        </a:lnTo>
                        <a:lnTo>
                          <a:pt x="385" y="213"/>
                        </a:lnTo>
                        <a:lnTo>
                          <a:pt x="384" y="215"/>
                        </a:lnTo>
                        <a:lnTo>
                          <a:pt x="383" y="215"/>
                        </a:lnTo>
                        <a:lnTo>
                          <a:pt x="382" y="215"/>
                        </a:lnTo>
                        <a:lnTo>
                          <a:pt x="382" y="214"/>
                        </a:lnTo>
                        <a:lnTo>
                          <a:pt x="380" y="213"/>
                        </a:lnTo>
                        <a:lnTo>
                          <a:pt x="381" y="212"/>
                        </a:lnTo>
                        <a:lnTo>
                          <a:pt x="381" y="211"/>
                        </a:lnTo>
                        <a:lnTo>
                          <a:pt x="380" y="211"/>
                        </a:lnTo>
                        <a:lnTo>
                          <a:pt x="378" y="212"/>
                        </a:lnTo>
                        <a:lnTo>
                          <a:pt x="378" y="211"/>
                        </a:lnTo>
                        <a:lnTo>
                          <a:pt x="377" y="211"/>
                        </a:lnTo>
                        <a:lnTo>
                          <a:pt x="376" y="211"/>
                        </a:lnTo>
                        <a:lnTo>
                          <a:pt x="377" y="210"/>
                        </a:lnTo>
                        <a:lnTo>
                          <a:pt x="378" y="210"/>
                        </a:lnTo>
                        <a:lnTo>
                          <a:pt x="378" y="209"/>
                        </a:lnTo>
                        <a:lnTo>
                          <a:pt x="378" y="208"/>
                        </a:lnTo>
                        <a:lnTo>
                          <a:pt x="377" y="206"/>
                        </a:lnTo>
                        <a:lnTo>
                          <a:pt x="377" y="205"/>
                        </a:lnTo>
                        <a:lnTo>
                          <a:pt x="376" y="204"/>
                        </a:lnTo>
                        <a:lnTo>
                          <a:pt x="376" y="203"/>
                        </a:lnTo>
                        <a:lnTo>
                          <a:pt x="375" y="203"/>
                        </a:lnTo>
                        <a:lnTo>
                          <a:pt x="375" y="202"/>
                        </a:lnTo>
                        <a:lnTo>
                          <a:pt x="375" y="201"/>
                        </a:lnTo>
                        <a:lnTo>
                          <a:pt x="374" y="200"/>
                        </a:lnTo>
                        <a:lnTo>
                          <a:pt x="374" y="199"/>
                        </a:lnTo>
                        <a:lnTo>
                          <a:pt x="373" y="199"/>
                        </a:lnTo>
                        <a:lnTo>
                          <a:pt x="373" y="197"/>
                        </a:lnTo>
                        <a:lnTo>
                          <a:pt x="372" y="196"/>
                        </a:lnTo>
                        <a:lnTo>
                          <a:pt x="372" y="195"/>
                        </a:lnTo>
                        <a:lnTo>
                          <a:pt x="371" y="195"/>
                        </a:lnTo>
                        <a:lnTo>
                          <a:pt x="371" y="196"/>
                        </a:lnTo>
                        <a:lnTo>
                          <a:pt x="370" y="196"/>
                        </a:lnTo>
                        <a:lnTo>
                          <a:pt x="369" y="197"/>
                        </a:lnTo>
                        <a:lnTo>
                          <a:pt x="368" y="197"/>
                        </a:lnTo>
                        <a:lnTo>
                          <a:pt x="367" y="198"/>
                        </a:lnTo>
                        <a:lnTo>
                          <a:pt x="366" y="198"/>
                        </a:lnTo>
                        <a:lnTo>
                          <a:pt x="365" y="198"/>
                        </a:lnTo>
                        <a:lnTo>
                          <a:pt x="364" y="198"/>
                        </a:lnTo>
                        <a:lnTo>
                          <a:pt x="364" y="199"/>
                        </a:lnTo>
                        <a:lnTo>
                          <a:pt x="365" y="199"/>
                        </a:lnTo>
                        <a:lnTo>
                          <a:pt x="365" y="200"/>
                        </a:lnTo>
                        <a:lnTo>
                          <a:pt x="365" y="201"/>
                        </a:lnTo>
                        <a:lnTo>
                          <a:pt x="364" y="202"/>
                        </a:lnTo>
                        <a:lnTo>
                          <a:pt x="364" y="203"/>
                        </a:lnTo>
                        <a:lnTo>
                          <a:pt x="363" y="206"/>
                        </a:lnTo>
                        <a:lnTo>
                          <a:pt x="362" y="208"/>
                        </a:lnTo>
                        <a:lnTo>
                          <a:pt x="362" y="209"/>
                        </a:lnTo>
                        <a:lnTo>
                          <a:pt x="361" y="209"/>
                        </a:lnTo>
                        <a:lnTo>
                          <a:pt x="361" y="210"/>
                        </a:lnTo>
                        <a:lnTo>
                          <a:pt x="359" y="211"/>
                        </a:lnTo>
                        <a:lnTo>
                          <a:pt x="358" y="211"/>
                        </a:lnTo>
                        <a:lnTo>
                          <a:pt x="358" y="212"/>
                        </a:lnTo>
                        <a:lnTo>
                          <a:pt x="358" y="213"/>
                        </a:lnTo>
                        <a:lnTo>
                          <a:pt x="358" y="214"/>
                        </a:lnTo>
                        <a:lnTo>
                          <a:pt x="357" y="214"/>
                        </a:lnTo>
                        <a:lnTo>
                          <a:pt x="356" y="214"/>
                        </a:lnTo>
                        <a:lnTo>
                          <a:pt x="355" y="214"/>
                        </a:lnTo>
                        <a:lnTo>
                          <a:pt x="355" y="215"/>
                        </a:lnTo>
                        <a:lnTo>
                          <a:pt x="353" y="216"/>
                        </a:lnTo>
                        <a:lnTo>
                          <a:pt x="352" y="217"/>
                        </a:lnTo>
                        <a:lnTo>
                          <a:pt x="351" y="218"/>
                        </a:lnTo>
                        <a:lnTo>
                          <a:pt x="351" y="219"/>
                        </a:lnTo>
                        <a:lnTo>
                          <a:pt x="350" y="219"/>
                        </a:lnTo>
                        <a:lnTo>
                          <a:pt x="350" y="220"/>
                        </a:lnTo>
                        <a:lnTo>
                          <a:pt x="349" y="221"/>
                        </a:lnTo>
                        <a:lnTo>
                          <a:pt x="348" y="222"/>
                        </a:lnTo>
                        <a:lnTo>
                          <a:pt x="347" y="222"/>
                        </a:lnTo>
                        <a:lnTo>
                          <a:pt x="347" y="223"/>
                        </a:lnTo>
                        <a:lnTo>
                          <a:pt x="347" y="224"/>
                        </a:lnTo>
                        <a:lnTo>
                          <a:pt x="346" y="225"/>
                        </a:lnTo>
                        <a:lnTo>
                          <a:pt x="345" y="225"/>
                        </a:lnTo>
                        <a:lnTo>
                          <a:pt x="344" y="225"/>
                        </a:lnTo>
                        <a:lnTo>
                          <a:pt x="343" y="225"/>
                        </a:lnTo>
                        <a:lnTo>
                          <a:pt x="341" y="225"/>
                        </a:lnTo>
                        <a:lnTo>
                          <a:pt x="341" y="226"/>
                        </a:lnTo>
                        <a:lnTo>
                          <a:pt x="339" y="226"/>
                        </a:lnTo>
                        <a:lnTo>
                          <a:pt x="338" y="226"/>
                        </a:lnTo>
                        <a:lnTo>
                          <a:pt x="337" y="226"/>
                        </a:lnTo>
                        <a:lnTo>
                          <a:pt x="336" y="226"/>
                        </a:lnTo>
                        <a:lnTo>
                          <a:pt x="335" y="226"/>
                        </a:lnTo>
                        <a:lnTo>
                          <a:pt x="334" y="226"/>
                        </a:lnTo>
                        <a:lnTo>
                          <a:pt x="333" y="227"/>
                        </a:lnTo>
                        <a:lnTo>
                          <a:pt x="332" y="228"/>
                        </a:lnTo>
                        <a:lnTo>
                          <a:pt x="331" y="229"/>
                        </a:lnTo>
                        <a:lnTo>
                          <a:pt x="330" y="229"/>
                        </a:lnTo>
                        <a:lnTo>
                          <a:pt x="329" y="230"/>
                        </a:lnTo>
                        <a:lnTo>
                          <a:pt x="328" y="231"/>
                        </a:lnTo>
                        <a:lnTo>
                          <a:pt x="327" y="232"/>
                        </a:lnTo>
                        <a:lnTo>
                          <a:pt x="327" y="233"/>
                        </a:lnTo>
                        <a:lnTo>
                          <a:pt x="327" y="234"/>
                        </a:lnTo>
                        <a:lnTo>
                          <a:pt x="327" y="235"/>
                        </a:lnTo>
                        <a:lnTo>
                          <a:pt x="326" y="236"/>
                        </a:lnTo>
                        <a:lnTo>
                          <a:pt x="325" y="237"/>
                        </a:lnTo>
                        <a:lnTo>
                          <a:pt x="324" y="237"/>
                        </a:lnTo>
                        <a:lnTo>
                          <a:pt x="324" y="238"/>
                        </a:lnTo>
                        <a:lnTo>
                          <a:pt x="322" y="238"/>
                        </a:lnTo>
                        <a:lnTo>
                          <a:pt x="320" y="239"/>
                        </a:lnTo>
                        <a:lnTo>
                          <a:pt x="320" y="240"/>
                        </a:lnTo>
                        <a:lnTo>
                          <a:pt x="318" y="241"/>
                        </a:lnTo>
                        <a:lnTo>
                          <a:pt x="318" y="240"/>
                        </a:lnTo>
                        <a:lnTo>
                          <a:pt x="317" y="236"/>
                        </a:lnTo>
                        <a:lnTo>
                          <a:pt x="314" y="229"/>
                        </a:lnTo>
                        <a:lnTo>
                          <a:pt x="314" y="228"/>
                        </a:lnTo>
                        <a:lnTo>
                          <a:pt x="314" y="227"/>
                        </a:lnTo>
                        <a:lnTo>
                          <a:pt x="313" y="226"/>
                        </a:lnTo>
                        <a:lnTo>
                          <a:pt x="314" y="225"/>
                        </a:lnTo>
                        <a:lnTo>
                          <a:pt x="314" y="226"/>
                        </a:lnTo>
                        <a:lnTo>
                          <a:pt x="315" y="225"/>
                        </a:lnTo>
                        <a:lnTo>
                          <a:pt x="315" y="224"/>
                        </a:lnTo>
                        <a:lnTo>
                          <a:pt x="314" y="223"/>
                        </a:lnTo>
                        <a:lnTo>
                          <a:pt x="313" y="222"/>
                        </a:lnTo>
                        <a:lnTo>
                          <a:pt x="313" y="221"/>
                        </a:lnTo>
                        <a:lnTo>
                          <a:pt x="312" y="221"/>
                        </a:lnTo>
                        <a:lnTo>
                          <a:pt x="312" y="220"/>
                        </a:lnTo>
                        <a:lnTo>
                          <a:pt x="311" y="220"/>
                        </a:lnTo>
                        <a:lnTo>
                          <a:pt x="311" y="218"/>
                        </a:lnTo>
                        <a:lnTo>
                          <a:pt x="311" y="217"/>
                        </a:lnTo>
                        <a:lnTo>
                          <a:pt x="312" y="216"/>
                        </a:lnTo>
                        <a:lnTo>
                          <a:pt x="313" y="216"/>
                        </a:lnTo>
                        <a:lnTo>
                          <a:pt x="313" y="215"/>
                        </a:lnTo>
                        <a:lnTo>
                          <a:pt x="312" y="215"/>
                        </a:lnTo>
                        <a:lnTo>
                          <a:pt x="312" y="214"/>
                        </a:lnTo>
                        <a:lnTo>
                          <a:pt x="311" y="213"/>
                        </a:lnTo>
                        <a:lnTo>
                          <a:pt x="312" y="212"/>
                        </a:lnTo>
                        <a:lnTo>
                          <a:pt x="314" y="211"/>
                        </a:lnTo>
                        <a:lnTo>
                          <a:pt x="315" y="210"/>
                        </a:lnTo>
                        <a:lnTo>
                          <a:pt x="315" y="209"/>
                        </a:lnTo>
                        <a:lnTo>
                          <a:pt x="315" y="207"/>
                        </a:lnTo>
                        <a:lnTo>
                          <a:pt x="314" y="206"/>
                        </a:lnTo>
                        <a:lnTo>
                          <a:pt x="313" y="205"/>
                        </a:lnTo>
                        <a:lnTo>
                          <a:pt x="313" y="204"/>
                        </a:lnTo>
                        <a:lnTo>
                          <a:pt x="312" y="204"/>
                        </a:lnTo>
                        <a:lnTo>
                          <a:pt x="312" y="203"/>
                        </a:lnTo>
                        <a:lnTo>
                          <a:pt x="311" y="203"/>
                        </a:lnTo>
                        <a:lnTo>
                          <a:pt x="310" y="203"/>
                        </a:lnTo>
                        <a:lnTo>
                          <a:pt x="310" y="204"/>
                        </a:lnTo>
                        <a:lnTo>
                          <a:pt x="308" y="204"/>
                        </a:lnTo>
                        <a:lnTo>
                          <a:pt x="306" y="206"/>
                        </a:lnTo>
                        <a:lnTo>
                          <a:pt x="304" y="207"/>
                        </a:lnTo>
                        <a:lnTo>
                          <a:pt x="303" y="208"/>
                        </a:lnTo>
                        <a:lnTo>
                          <a:pt x="302" y="208"/>
                        </a:lnTo>
                        <a:lnTo>
                          <a:pt x="300" y="207"/>
                        </a:lnTo>
                        <a:lnTo>
                          <a:pt x="299" y="206"/>
                        </a:lnTo>
                        <a:lnTo>
                          <a:pt x="297" y="204"/>
                        </a:lnTo>
                        <a:lnTo>
                          <a:pt x="295" y="203"/>
                        </a:lnTo>
                        <a:lnTo>
                          <a:pt x="295" y="202"/>
                        </a:lnTo>
                        <a:lnTo>
                          <a:pt x="294" y="200"/>
                        </a:lnTo>
                        <a:lnTo>
                          <a:pt x="293" y="200"/>
                        </a:lnTo>
                        <a:lnTo>
                          <a:pt x="293" y="199"/>
                        </a:lnTo>
                        <a:lnTo>
                          <a:pt x="293" y="198"/>
                        </a:lnTo>
                        <a:lnTo>
                          <a:pt x="292" y="197"/>
                        </a:lnTo>
                        <a:lnTo>
                          <a:pt x="292" y="196"/>
                        </a:lnTo>
                        <a:lnTo>
                          <a:pt x="293" y="195"/>
                        </a:lnTo>
                        <a:lnTo>
                          <a:pt x="294" y="194"/>
                        </a:lnTo>
                        <a:lnTo>
                          <a:pt x="296" y="193"/>
                        </a:lnTo>
                        <a:lnTo>
                          <a:pt x="297" y="192"/>
                        </a:lnTo>
                        <a:lnTo>
                          <a:pt x="297" y="191"/>
                        </a:lnTo>
                        <a:lnTo>
                          <a:pt x="298" y="189"/>
                        </a:lnTo>
                        <a:lnTo>
                          <a:pt x="298" y="188"/>
                        </a:lnTo>
                        <a:lnTo>
                          <a:pt x="297" y="187"/>
                        </a:lnTo>
                        <a:lnTo>
                          <a:pt x="295" y="185"/>
                        </a:lnTo>
                        <a:lnTo>
                          <a:pt x="294" y="184"/>
                        </a:lnTo>
                        <a:lnTo>
                          <a:pt x="291" y="183"/>
                        </a:lnTo>
                        <a:lnTo>
                          <a:pt x="290" y="183"/>
                        </a:lnTo>
                        <a:lnTo>
                          <a:pt x="289" y="183"/>
                        </a:lnTo>
                        <a:lnTo>
                          <a:pt x="288" y="184"/>
                        </a:lnTo>
                        <a:lnTo>
                          <a:pt x="287" y="184"/>
                        </a:lnTo>
                        <a:lnTo>
                          <a:pt x="286" y="186"/>
                        </a:lnTo>
                        <a:lnTo>
                          <a:pt x="285" y="187"/>
                        </a:lnTo>
                        <a:lnTo>
                          <a:pt x="284" y="189"/>
                        </a:lnTo>
                        <a:lnTo>
                          <a:pt x="284" y="190"/>
                        </a:lnTo>
                        <a:lnTo>
                          <a:pt x="283" y="193"/>
                        </a:lnTo>
                        <a:lnTo>
                          <a:pt x="283" y="194"/>
                        </a:lnTo>
                        <a:lnTo>
                          <a:pt x="283" y="196"/>
                        </a:lnTo>
                        <a:lnTo>
                          <a:pt x="282" y="197"/>
                        </a:lnTo>
                        <a:lnTo>
                          <a:pt x="281" y="199"/>
                        </a:lnTo>
                        <a:lnTo>
                          <a:pt x="280" y="199"/>
                        </a:lnTo>
                        <a:lnTo>
                          <a:pt x="280" y="200"/>
                        </a:lnTo>
                        <a:lnTo>
                          <a:pt x="279" y="199"/>
                        </a:lnTo>
                        <a:lnTo>
                          <a:pt x="278" y="199"/>
                        </a:lnTo>
                        <a:lnTo>
                          <a:pt x="277" y="198"/>
                        </a:lnTo>
                        <a:lnTo>
                          <a:pt x="276" y="197"/>
                        </a:lnTo>
                        <a:lnTo>
                          <a:pt x="275" y="196"/>
                        </a:lnTo>
                        <a:lnTo>
                          <a:pt x="275" y="195"/>
                        </a:lnTo>
                        <a:lnTo>
                          <a:pt x="274" y="193"/>
                        </a:lnTo>
                        <a:lnTo>
                          <a:pt x="274" y="192"/>
                        </a:lnTo>
                        <a:lnTo>
                          <a:pt x="275" y="190"/>
                        </a:lnTo>
                        <a:lnTo>
                          <a:pt x="274" y="189"/>
                        </a:lnTo>
                        <a:lnTo>
                          <a:pt x="274" y="187"/>
                        </a:lnTo>
                        <a:lnTo>
                          <a:pt x="274" y="186"/>
                        </a:lnTo>
                        <a:lnTo>
                          <a:pt x="273" y="185"/>
                        </a:lnTo>
                        <a:lnTo>
                          <a:pt x="273" y="184"/>
                        </a:lnTo>
                        <a:lnTo>
                          <a:pt x="271" y="184"/>
                        </a:lnTo>
                        <a:lnTo>
                          <a:pt x="270" y="183"/>
                        </a:lnTo>
                        <a:lnTo>
                          <a:pt x="270" y="182"/>
                        </a:lnTo>
                        <a:lnTo>
                          <a:pt x="269" y="182"/>
                        </a:lnTo>
                        <a:lnTo>
                          <a:pt x="268" y="181"/>
                        </a:lnTo>
                        <a:lnTo>
                          <a:pt x="268" y="180"/>
                        </a:lnTo>
                        <a:lnTo>
                          <a:pt x="267" y="180"/>
                        </a:lnTo>
                        <a:lnTo>
                          <a:pt x="267" y="179"/>
                        </a:lnTo>
                        <a:lnTo>
                          <a:pt x="266" y="178"/>
                        </a:lnTo>
                        <a:lnTo>
                          <a:pt x="264" y="177"/>
                        </a:lnTo>
                        <a:lnTo>
                          <a:pt x="264" y="176"/>
                        </a:lnTo>
                        <a:lnTo>
                          <a:pt x="263" y="176"/>
                        </a:lnTo>
                        <a:lnTo>
                          <a:pt x="261" y="176"/>
                        </a:lnTo>
                        <a:lnTo>
                          <a:pt x="259" y="175"/>
                        </a:lnTo>
                        <a:lnTo>
                          <a:pt x="257" y="175"/>
                        </a:lnTo>
                        <a:lnTo>
                          <a:pt x="256" y="176"/>
                        </a:lnTo>
                        <a:lnTo>
                          <a:pt x="254" y="176"/>
                        </a:lnTo>
                        <a:lnTo>
                          <a:pt x="253" y="176"/>
                        </a:lnTo>
                        <a:lnTo>
                          <a:pt x="252" y="176"/>
                        </a:lnTo>
                        <a:lnTo>
                          <a:pt x="251" y="176"/>
                        </a:lnTo>
                        <a:lnTo>
                          <a:pt x="250" y="176"/>
                        </a:lnTo>
                        <a:lnTo>
                          <a:pt x="250" y="177"/>
                        </a:lnTo>
                        <a:lnTo>
                          <a:pt x="249" y="177"/>
                        </a:lnTo>
                        <a:lnTo>
                          <a:pt x="249" y="176"/>
                        </a:lnTo>
                        <a:lnTo>
                          <a:pt x="247" y="175"/>
                        </a:lnTo>
                        <a:lnTo>
                          <a:pt x="246" y="175"/>
                        </a:lnTo>
                        <a:lnTo>
                          <a:pt x="245" y="173"/>
                        </a:lnTo>
                        <a:lnTo>
                          <a:pt x="245" y="172"/>
                        </a:lnTo>
                        <a:lnTo>
                          <a:pt x="244" y="171"/>
                        </a:lnTo>
                        <a:lnTo>
                          <a:pt x="243" y="171"/>
                        </a:lnTo>
                        <a:lnTo>
                          <a:pt x="242" y="170"/>
                        </a:lnTo>
                        <a:lnTo>
                          <a:pt x="241" y="169"/>
                        </a:lnTo>
                        <a:lnTo>
                          <a:pt x="241" y="168"/>
                        </a:lnTo>
                        <a:lnTo>
                          <a:pt x="240" y="168"/>
                        </a:lnTo>
                        <a:lnTo>
                          <a:pt x="239" y="168"/>
                        </a:lnTo>
                        <a:lnTo>
                          <a:pt x="238" y="167"/>
                        </a:lnTo>
                        <a:lnTo>
                          <a:pt x="234" y="166"/>
                        </a:lnTo>
                        <a:lnTo>
                          <a:pt x="232" y="165"/>
                        </a:lnTo>
                        <a:lnTo>
                          <a:pt x="231" y="165"/>
                        </a:lnTo>
                        <a:lnTo>
                          <a:pt x="229" y="164"/>
                        </a:lnTo>
                        <a:lnTo>
                          <a:pt x="228" y="164"/>
                        </a:lnTo>
                        <a:lnTo>
                          <a:pt x="228" y="163"/>
                        </a:lnTo>
                        <a:lnTo>
                          <a:pt x="227" y="162"/>
                        </a:lnTo>
                        <a:lnTo>
                          <a:pt x="227" y="163"/>
                        </a:lnTo>
                        <a:lnTo>
                          <a:pt x="226" y="163"/>
                        </a:lnTo>
                        <a:lnTo>
                          <a:pt x="225" y="163"/>
                        </a:lnTo>
                        <a:lnTo>
                          <a:pt x="224" y="164"/>
                        </a:lnTo>
                        <a:lnTo>
                          <a:pt x="222" y="163"/>
                        </a:lnTo>
                        <a:lnTo>
                          <a:pt x="221" y="163"/>
                        </a:lnTo>
                        <a:lnTo>
                          <a:pt x="220" y="163"/>
                        </a:lnTo>
                        <a:lnTo>
                          <a:pt x="220" y="161"/>
                        </a:lnTo>
                        <a:lnTo>
                          <a:pt x="219" y="160"/>
                        </a:lnTo>
                        <a:lnTo>
                          <a:pt x="219" y="159"/>
                        </a:lnTo>
                        <a:lnTo>
                          <a:pt x="219" y="158"/>
                        </a:lnTo>
                        <a:lnTo>
                          <a:pt x="219" y="157"/>
                        </a:lnTo>
                        <a:lnTo>
                          <a:pt x="219" y="156"/>
                        </a:lnTo>
                        <a:lnTo>
                          <a:pt x="220" y="156"/>
                        </a:lnTo>
                        <a:lnTo>
                          <a:pt x="220" y="155"/>
                        </a:lnTo>
                        <a:lnTo>
                          <a:pt x="219" y="154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2"/>
                        </a:lnTo>
                        <a:lnTo>
                          <a:pt x="217" y="151"/>
                        </a:lnTo>
                        <a:lnTo>
                          <a:pt x="217" y="150"/>
                        </a:lnTo>
                        <a:lnTo>
                          <a:pt x="217" y="149"/>
                        </a:lnTo>
                        <a:lnTo>
                          <a:pt x="216" y="148"/>
                        </a:lnTo>
                        <a:lnTo>
                          <a:pt x="216" y="147"/>
                        </a:lnTo>
                        <a:lnTo>
                          <a:pt x="215" y="146"/>
                        </a:lnTo>
                        <a:lnTo>
                          <a:pt x="214" y="146"/>
                        </a:lnTo>
                        <a:lnTo>
                          <a:pt x="213" y="146"/>
                        </a:lnTo>
                        <a:lnTo>
                          <a:pt x="212" y="146"/>
                        </a:lnTo>
                        <a:lnTo>
                          <a:pt x="211" y="146"/>
                        </a:lnTo>
                        <a:lnTo>
                          <a:pt x="210" y="146"/>
                        </a:lnTo>
                        <a:lnTo>
                          <a:pt x="209" y="145"/>
                        </a:lnTo>
                        <a:lnTo>
                          <a:pt x="209" y="144"/>
                        </a:lnTo>
                        <a:lnTo>
                          <a:pt x="208" y="144"/>
                        </a:lnTo>
                        <a:lnTo>
                          <a:pt x="207" y="143"/>
                        </a:lnTo>
                        <a:lnTo>
                          <a:pt x="206" y="143"/>
                        </a:lnTo>
                        <a:lnTo>
                          <a:pt x="204" y="143"/>
                        </a:lnTo>
                        <a:lnTo>
                          <a:pt x="203" y="143"/>
                        </a:lnTo>
                        <a:lnTo>
                          <a:pt x="202" y="144"/>
                        </a:lnTo>
                        <a:lnTo>
                          <a:pt x="201" y="145"/>
                        </a:lnTo>
                        <a:lnTo>
                          <a:pt x="200" y="145"/>
                        </a:lnTo>
                        <a:lnTo>
                          <a:pt x="199" y="145"/>
                        </a:lnTo>
                        <a:lnTo>
                          <a:pt x="198" y="145"/>
                        </a:lnTo>
                        <a:lnTo>
                          <a:pt x="198" y="146"/>
                        </a:lnTo>
                        <a:lnTo>
                          <a:pt x="198" y="147"/>
                        </a:lnTo>
                        <a:lnTo>
                          <a:pt x="196" y="148"/>
                        </a:lnTo>
                        <a:lnTo>
                          <a:pt x="195" y="148"/>
                        </a:lnTo>
                        <a:lnTo>
                          <a:pt x="194" y="148"/>
                        </a:lnTo>
                        <a:lnTo>
                          <a:pt x="193" y="148"/>
                        </a:lnTo>
                        <a:lnTo>
                          <a:pt x="192" y="148"/>
                        </a:lnTo>
                        <a:lnTo>
                          <a:pt x="191" y="149"/>
                        </a:lnTo>
                        <a:lnTo>
                          <a:pt x="190" y="149"/>
                        </a:lnTo>
                        <a:lnTo>
                          <a:pt x="190" y="150"/>
                        </a:lnTo>
                        <a:lnTo>
                          <a:pt x="189" y="150"/>
                        </a:lnTo>
                        <a:lnTo>
                          <a:pt x="187" y="150"/>
                        </a:lnTo>
                        <a:lnTo>
                          <a:pt x="187" y="151"/>
                        </a:lnTo>
                        <a:lnTo>
                          <a:pt x="186" y="151"/>
                        </a:lnTo>
                        <a:lnTo>
                          <a:pt x="185" y="152"/>
                        </a:lnTo>
                        <a:lnTo>
                          <a:pt x="184" y="152"/>
                        </a:lnTo>
                        <a:lnTo>
                          <a:pt x="183" y="153"/>
                        </a:lnTo>
                        <a:lnTo>
                          <a:pt x="182" y="153"/>
                        </a:lnTo>
                        <a:lnTo>
                          <a:pt x="180" y="153"/>
                        </a:lnTo>
                        <a:lnTo>
                          <a:pt x="179" y="153"/>
                        </a:lnTo>
                        <a:lnTo>
                          <a:pt x="178" y="153"/>
                        </a:lnTo>
                        <a:lnTo>
                          <a:pt x="177" y="153"/>
                        </a:lnTo>
                        <a:lnTo>
                          <a:pt x="176" y="153"/>
                        </a:lnTo>
                        <a:lnTo>
                          <a:pt x="174" y="153"/>
                        </a:lnTo>
                        <a:lnTo>
                          <a:pt x="173" y="153"/>
                        </a:lnTo>
                        <a:lnTo>
                          <a:pt x="173" y="155"/>
                        </a:lnTo>
                        <a:lnTo>
                          <a:pt x="174" y="158"/>
                        </a:lnTo>
                        <a:lnTo>
                          <a:pt x="174" y="160"/>
                        </a:lnTo>
                        <a:lnTo>
                          <a:pt x="174" y="161"/>
                        </a:lnTo>
                        <a:lnTo>
                          <a:pt x="174" y="162"/>
                        </a:lnTo>
                        <a:lnTo>
                          <a:pt x="174" y="163"/>
                        </a:lnTo>
                        <a:lnTo>
                          <a:pt x="174" y="165"/>
                        </a:lnTo>
                        <a:lnTo>
                          <a:pt x="174" y="166"/>
                        </a:lnTo>
                        <a:lnTo>
                          <a:pt x="172" y="167"/>
                        </a:lnTo>
                        <a:lnTo>
                          <a:pt x="171" y="167"/>
                        </a:lnTo>
                        <a:lnTo>
                          <a:pt x="170" y="167"/>
                        </a:lnTo>
                        <a:lnTo>
                          <a:pt x="169" y="167"/>
                        </a:lnTo>
                        <a:lnTo>
                          <a:pt x="167" y="167"/>
                        </a:lnTo>
                        <a:lnTo>
                          <a:pt x="166" y="166"/>
                        </a:lnTo>
                        <a:lnTo>
                          <a:pt x="166" y="167"/>
                        </a:lnTo>
                        <a:lnTo>
                          <a:pt x="165" y="167"/>
                        </a:lnTo>
                        <a:lnTo>
                          <a:pt x="164" y="167"/>
                        </a:lnTo>
                        <a:lnTo>
                          <a:pt x="163" y="168"/>
                        </a:lnTo>
                        <a:lnTo>
                          <a:pt x="162" y="168"/>
                        </a:lnTo>
                        <a:lnTo>
                          <a:pt x="160" y="168"/>
                        </a:lnTo>
                        <a:lnTo>
                          <a:pt x="159" y="168"/>
                        </a:lnTo>
                        <a:lnTo>
                          <a:pt x="158" y="167"/>
                        </a:lnTo>
                        <a:lnTo>
                          <a:pt x="156" y="168"/>
                        </a:lnTo>
                        <a:lnTo>
                          <a:pt x="155" y="168"/>
                        </a:lnTo>
                        <a:lnTo>
                          <a:pt x="153" y="168"/>
                        </a:lnTo>
                        <a:lnTo>
                          <a:pt x="152" y="168"/>
                        </a:lnTo>
                        <a:lnTo>
                          <a:pt x="151" y="168"/>
                        </a:lnTo>
                        <a:lnTo>
                          <a:pt x="150" y="169"/>
                        </a:lnTo>
                        <a:lnTo>
                          <a:pt x="150" y="170"/>
                        </a:lnTo>
                        <a:lnTo>
                          <a:pt x="150" y="171"/>
                        </a:lnTo>
                        <a:lnTo>
                          <a:pt x="150" y="174"/>
                        </a:lnTo>
                        <a:lnTo>
                          <a:pt x="151" y="175"/>
                        </a:lnTo>
                        <a:lnTo>
                          <a:pt x="152" y="176"/>
                        </a:lnTo>
                        <a:lnTo>
                          <a:pt x="152" y="177"/>
                        </a:lnTo>
                        <a:lnTo>
                          <a:pt x="152" y="179"/>
                        </a:lnTo>
                        <a:lnTo>
                          <a:pt x="152" y="180"/>
                        </a:lnTo>
                        <a:lnTo>
                          <a:pt x="151" y="181"/>
                        </a:lnTo>
                        <a:lnTo>
                          <a:pt x="150" y="183"/>
                        </a:lnTo>
                        <a:lnTo>
                          <a:pt x="149" y="184"/>
                        </a:lnTo>
                        <a:lnTo>
                          <a:pt x="148" y="184"/>
                        </a:lnTo>
                        <a:lnTo>
                          <a:pt x="148" y="186"/>
                        </a:lnTo>
                        <a:lnTo>
                          <a:pt x="146" y="186"/>
                        </a:lnTo>
                        <a:lnTo>
                          <a:pt x="146" y="187"/>
                        </a:lnTo>
                        <a:lnTo>
                          <a:pt x="145" y="189"/>
                        </a:lnTo>
                        <a:lnTo>
                          <a:pt x="144" y="190"/>
                        </a:lnTo>
                        <a:lnTo>
                          <a:pt x="142" y="191"/>
                        </a:lnTo>
                        <a:lnTo>
                          <a:pt x="141" y="192"/>
                        </a:lnTo>
                        <a:lnTo>
                          <a:pt x="140" y="192"/>
                        </a:lnTo>
                        <a:lnTo>
                          <a:pt x="139" y="192"/>
                        </a:lnTo>
                        <a:lnTo>
                          <a:pt x="138" y="192"/>
                        </a:lnTo>
                        <a:lnTo>
                          <a:pt x="136" y="192"/>
                        </a:lnTo>
                        <a:lnTo>
                          <a:pt x="134" y="192"/>
                        </a:lnTo>
                        <a:lnTo>
                          <a:pt x="134" y="191"/>
                        </a:lnTo>
                        <a:lnTo>
                          <a:pt x="131" y="192"/>
                        </a:lnTo>
                        <a:lnTo>
                          <a:pt x="130" y="193"/>
                        </a:lnTo>
                        <a:lnTo>
                          <a:pt x="128" y="194"/>
                        </a:lnTo>
                        <a:lnTo>
                          <a:pt x="127" y="194"/>
                        </a:lnTo>
                        <a:lnTo>
                          <a:pt x="127" y="195"/>
                        </a:lnTo>
                        <a:lnTo>
                          <a:pt x="126" y="195"/>
                        </a:lnTo>
                        <a:lnTo>
                          <a:pt x="125" y="195"/>
                        </a:lnTo>
                        <a:lnTo>
                          <a:pt x="125" y="196"/>
                        </a:lnTo>
                        <a:lnTo>
                          <a:pt x="124" y="196"/>
                        </a:lnTo>
                        <a:lnTo>
                          <a:pt x="123" y="195"/>
                        </a:lnTo>
                        <a:lnTo>
                          <a:pt x="121" y="195"/>
                        </a:lnTo>
                        <a:lnTo>
                          <a:pt x="120" y="195"/>
                        </a:lnTo>
                        <a:lnTo>
                          <a:pt x="120" y="194"/>
                        </a:lnTo>
                        <a:lnTo>
                          <a:pt x="120" y="193"/>
                        </a:lnTo>
                        <a:lnTo>
                          <a:pt x="119" y="193"/>
                        </a:lnTo>
                        <a:lnTo>
                          <a:pt x="118" y="191"/>
                        </a:lnTo>
                        <a:lnTo>
                          <a:pt x="116" y="190"/>
                        </a:lnTo>
                        <a:lnTo>
                          <a:pt x="116" y="189"/>
                        </a:lnTo>
                        <a:lnTo>
                          <a:pt x="114" y="189"/>
                        </a:lnTo>
                        <a:lnTo>
                          <a:pt x="113" y="189"/>
                        </a:lnTo>
                        <a:lnTo>
                          <a:pt x="112" y="189"/>
                        </a:lnTo>
                        <a:lnTo>
                          <a:pt x="111" y="190"/>
                        </a:lnTo>
                        <a:lnTo>
                          <a:pt x="110" y="191"/>
                        </a:lnTo>
                        <a:lnTo>
                          <a:pt x="109" y="192"/>
                        </a:lnTo>
                        <a:lnTo>
                          <a:pt x="108" y="195"/>
                        </a:lnTo>
                        <a:lnTo>
                          <a:pt x="107" y="198"/>
                        </a:lnTo>
                        <a:lnTo>
                          <a:pt x="107" y="199"/>
                        </a:lnTo>
                        <a:lnTo>
                          <a:pt x="107" y="201"/>
                        </a:lnTo>
                        <a:lnTo>
                          <a:pt x="107" y="202"/>
                        </a:lnTo>
                        <a:lnTo>
                          <a:pt x="107" y="203"/>
                        </a:lnTo>
                        <a:lnTo>
                          <a:pt x="106" y="205"/>
                        </a:lnTo>
                        <a:lnTo>
                          <a:pt x="106" y="206"/>
                        </a:lnTo>
                        <a:lnTo>
                          <a:pt x="106" y="207"/>
                        </a:lnTo>
                        <a:lnTo>
                          <a:pt x="105" y="208"/>
                        </a:lnTo>
                        <a:lnTo>
                          <a:pt x="105" y="209"/>
                        </a:lnTo>
                        <a:lnTo>
                          <a:pt x="105" y="210"/>
                        </a:lnTo>
                        <a:lnTo>
                          <a:pt x="105" y="211"/>
                        </a:lnTo>
                        <a:lnTo>
                          <a:pt x="104" y="211"/>
                        </a:lnTo>
                        <a:lnTo>
                          <a:pt x="104" y="212"/>
                        </a:lnTo>
                        <a:lnTo>
                          <a:pt x="103" y="213"/>
                        </a:lnTo>
                        <a:lnTo>
                          <a:pt x="102" y="215"/>
                        </a:lnTo>
                        <a:lnTo>
                          <a:pt x="102" y="216"/>
                        </a:lnTo>
                        <a:lnTo>
                          <a:pt x="101" y="217"/>
                        </a:lnTo>
                        <a:lnTo>
                          <a:pt x="101" y="218"/>
                        </a:lnTo>
                        <a:lnTo>
                          <a:pt x="101" y="219"/>
                        </a:lnTo>
                        <a:lnTo>
                          <a:pt x="101" y="220"/>
                        </a:lnTo>
                        <a:lnTo>
                          <a:pt x="100" y="221"/>
                        </a:lnTo>
                        <a:lnTo>
                          <a:pt x="99" y="222"/>
                        </a:lnTo>
                        <a:lnTo>
                          <a:pt x="98" y="222"/>
                        </a:lnTo>
                        <a:lnTo>
                          <a:pt x="96" y="221"/>
                        </a:lnTo>
                        <a:lnTo>
                          <a:pt x="95" y="221"/>
                        </a:lnTo>
                        <a:lnTo>
                          <a:pt x="94" y="220"/>
                        </a:lnTo>
                        <a:lnTo>
                          <a:pt x="93" y="219"/>
                        </a:lnTo>
                        <a:lnTo>
                          <a:pt x="92" y="218"/>
                        </a:lnTo>
                        <a:lnTo>
                          <a:pt x="91" y="219"/>
                        </a:lnTo>
                        <a:lnTo>
                          <a:pt x="88" y="223"/>
                        </a:lnTo>
                        <a:lnTo>
                          <a:pt x="88" y="224"/>
                        </a:lnTo>
                        <a:lnTo>
                          <a:pt x="87" y="224"/>
                        </a:lnTo>
                        <a:lnTo>
                          <a:pt x="87" y="225"/>
                        </a:lnTo>
                        <a:lnTo>
                          <a:pt x="86" y="225"/>
                        </a:lnTo>
                        <a:lnTo>
                          <a:pt x="85" y="224"/>
                        </a:lnTo>
                        <a:lnTo>
                          <a:pt x="84" y="224"/>
                        </a:lnTo>
                        <a:lnTo>
                          <a:pt x="83" y="224"/>
                        </a:lnTo>
                        <a:lnTo>
                          <a:pt x="83" y="223"/>
                        </a:lnTo>
                        <a:lnTo>
                          <a:pt x="82" y="223"/>
                        </a:lnTo>
                        <a:lnTo>
                          <a:pt x="81" y="224"/>
                        </a:lnTo>
                        <a:lnTo>
                          <a:pt x="80" y="224"/>
                        </a:lnTo>
                        <a:lnTo>
                          <a:pt x="79" y="225"/>
                        </a:lnTo>
                        <a:lnTo>
                          <a:pt x="79" y="226"/>
                        </a:lnTo>
                        <a:lnTo>
                          <a:pt x="79" y="227"/>
                        </a:lnTo>
                        <a:lnTo>
                          <a:pt x="78" y="227"/>
                        </a:lnTo>
                        <a:lnTo>
                          <a:pt x="77" y="228"/>
                        </a:lnTo>
                        <a:lnTo>
                          <a:pt x="76" y="229"/>
                        </a:lnTo>
                        <a:lnTo>
                          <a:pt x="75" y="229"/>
                        </a:lnTo>
                        <a:lnTo>
                          <a:pt x="74" y="229"/>
                        </a:lnTo>
                        <a:lnTo>
                          <a:pt x="73" y="229"/>
                        </a:lnTo>
                        <a:lnTo>
                          <a:pt x="72" y="230"/>
                        </a:lnTo>
                        <a:lnTo>
                          <a:pt x="71" y="230"/>
                        </a:lnTo>
                        <a:lnTo>
                          <a:pt x="70" y="230"/>
                        </a:lnTo>
                        <a:lnTo>
                          <a:pt x="69" y="230"/>
                        </a:lnTo>
                        <a:lnTo>
                          <a:pt x="67" y="229"/>
                        </a:lnTo>
                        <a:lnTo>
                          <a:pt x="64" y="228"/>
                        </a:lnTo>
                        <a:lnTo>
                          <a:pt x="62" y="227"/>
                        </a:lnTo>
                        <a:lnTo>
                          <a:pt x="61" y="226"/>
                        </a:lnTo>
                        <a:lnTo>
                          <a:pt x="61" y="225"/>
                        </a:lnTo>
                        <a:lnTo>
                          <a:pt x="60" y="225"/>
                        </a:lnTo>
                        <a:lnTo>
                          <a:pt x="58" y="225"/>
                        </a:lnTo>
                        <a:lnTo>
                          <a:pt x="57" y="225"/>
                        </a:lnTo>
                        <a:lnTo>
                          <a:pt x="56" y="225"/>
                        </a:lnTo>
                        <a:lnTo>
                          <a:pt x="55" y="225"/>
                        </a:lnTo>
                        <a:lnTo>
                          <a:pt x="56" y="225"/>
                        </a:lnTo>
                        <a:lnTo>
                          <a:pt x="57" y="223"/>
                        </a:lnTo>
                        <a:lnTo>
                          <a:pt x="56" y="223"/>
                        </a:lnTo>
                        <a:lnTo>
                          <a:pt x="56" y="222"/>
                        </a:lnTo>
                        <a:lnTo>
                          <a:pt x="56" y="221"/>
                        </a:lnTo>
                        <a:lnTo>
                          <a:pt x="57" y="221"/>
                        </a:lnTo>
                        <a:lnTo>
                          <a:pt x="58" y="221"/>
                        </a:lnTo>
                        <a:lnTo>
                          <a:pt x="58" y="220"/>
                        </a:lnTo>
                        <a:lnTo>
                          <a:pt x="59" y="218"/>
                        </a:lnTo>
                        <a:lnTo>
                          <a:pt x="58" y="217"/>
                        </a:lnTo>
                        <a:lnTo>
                          <a:pt x="58" y="216"/>
                        </a:lnTo>
                        <a:lnTo>
                          <a:pt x="59" y="215"/>
                        </a:lnTo>
                        <a:lnTo>
                          <a:pt x="59" y="214"/>
                        </a:lnTo>
                        <a:lnTo>
                          <a:pt x="59" y="213"/>
                        </a:lnTo>
                        <a:lnTo>
                          <a:pt x="59" y="212"/>
                        </a:lnTo>
                        <a:lnTo>
                          <a:pt x="58" y="211"/>
                        </a:lnTo>
                        <a:lnTo>
                          <a:pt x="58" y="210"/>
                        </a:lnTo>
                        <a:lnTo>
                          <a:pt x="59" y="210"/>
                        </a:lnTo>
                        <a:lnTo>
                          <a:pt x="59" y="209"/>
                        </a:lnTo>
                        <a:lnTo>
                          <a:pt x="60" y="209"/>
                        </a:lnTo>
                        <a:lnTo>
                          <a:pt x="61" y="210"/>
                        </a:lnTo>
                        <a:lnTo>
                          <a:pt x="62" y="210"/>
                        </a:lnTo>
                        <a:lnTo>
                          <a:pt x="63" y="209"/>
                        </a:lnTo>
                        <a:lnTo>
                          <a:pt x="63" y="208"/>
                        </a:lnTo>
                        <a:lnTo>
                          <a:pt x="64" y="208"/>
                        </a:lnTo>
                        <a:lnTo>
                          <a:pt x="65" y="208"/>
                        </a:lnTo>
                        <a:lnTo>
                          <a:pt x="65" y="207"/>
                        </a:lnTo>
                        <a:lnTo>
                          <a:pt x="66" y="206"/>
                        </a:lnTo>
                        <a:lnTo>
                          <a:pt x="65" y="206"/>
                        </a:lnTo>
                        <a:lnTo>
                          <a:pt x="65" y="205"/>
                        </a:lnTo>
                        <a:lnTo>
                          <a:pt x="65" y="204"/>
                        </a:lnTo>
                        <a:lnTo>
                          <a:pt x="65" y="203"/>
                        </a:lnTo>
                        <a:lnTo>
                          <a:pt x="66" y="201"/>
                        </a:lnTo>
                        <a:lnTo>
                          <a:pt x="66" y="200"/>
                        </a:lnTo>
                        <a:lnTo>
                          <a:pt x="67" y="199"/>
                        </a:lnTo>
                        <a:lnTo>
                          <a:pt x="68" y="198"/>
                        </a:lnTo>
                        <a:lnTo>
                          <a:pt x="68" y="197"/>
                        </a:lnTo>
                        <a:lnTo>
                          <a:pt x="68" y="196"/>
                        </a:lnTo>
                        <a:lnTo>
                          <a:pt x="68" y="195"/>
                        </a:lnTo>
                        <a:lnTo>
                          <a:pt x="67" y="194"/>
                        </a:lnTo>
                        <a:lnTo>
                          <a:pt x="66" y="193"/>
                        </a:lnTo>
                        <a:lnTo>
                          <a:pt x="65" y="193"/>
                        </a:lnTo>
                        <a:lnTo>
                          <a:pt x="64" y="193"/>
                        </a:lnTo>
                        <a:lnTo>
                          <a:pt x="63" y="192"/>
                        </a:lnTo>
                        <a:lnTo>
                          <a:pt x="62" y="191"/>
                        </a:lnTo>
                        <a:lnTo>
                          <a:pt x="61" y="191"/>
                        </a:lnTo>
                        <a:lnTo>
                          <a:pt x="60" y="190"/>
                        </a:lnTo>
                        <a:lnTo>
                          <a:pt x="59" y="190"/>
                        </a:lnTo>
                        <a:lnTo>
                          <a:pt x="59" y="189"/>
                        </a:lnTo>
                        <a:lnTo>
                          <a:pt x="59" y="188"/>
                        </a:lnTo>
                        <a:lnTo>
                          <a:pt x="58" y="189"/>
                        </a:lnTo>
                        <a:lnTo>
                          <a:pt x="58" y="188"/>
                        </a:lnTo>
                        <a:lnTo>
                          <a:pt x="57" y="188"/>
                        </a:lnTo>
                        <a:lnTo>
                          <a:pt x="56" y="188"/>
                        </a:lnTo>
                        <a:lnTo>
                          <a:pt x="55" y="187"/>
                        </a:lnTo>
                        <a:lnTo>
                          <a:pt x="54" y="187"/>
                        </a:lnTo>
                        <a:lnTo>
                          <a:pt x="54" y="186"/>
                        </a:lnTo>
                        <a:lnTo>
                          <a:pt x="53" y="186"/>
                        </a:lnTo>
                        <a:lnTo>
                          <a:pt x="53" y="185"/>
                        </a:lnTo>
                        <a:lnTo>
                          <a:pt x="53" y="184"/>
                        </a:lnTo>
                        <a:lnTo>
                          <a:pt x="53" y="183"/>
                        </a:lnTo>
                        <a:lnTo>
                          <a:pt x="52" y="183"/>
                        </a:lnTo>
                        <a:lnTo>
                          <a:pt x="53" y="182"/>
                        </a:lnTo>
                        <a:lnTo>
                          <a:pt x="52" y="181"/>
                        </a:lnTo>
                        <a:lnTo>
                          <a:pt x="53" y="181"/>
                        </a:lnTo>
                        <a:lnTo>
                          <a:pt x="52" y="180"/>
                        </a:lnTo>
                        <a:lnTo>
                          <a:pt x="52" y="179"/>
                        </a:lnTo>
                        <a:lnTo>
                          <a:pt x="52" y="178"/>
                        </a:lnTo>
                        <a:lnTo>
                          <a:pt x="52" y="177"/>
                        </a:lnTo>
                        <a:lnTo>
                          <a:pt x="51" y="177"/>
                        </a:lnTo>
                        <a:lnTo>
                          <a:pt x="51" y="176"/>
                        </a:lnTo>
                        <a:lnTo>
                          <a:pt x="51" y="175"/>
                        </a:lnTo>
                        <a:lnTo>
                          <a:pt x="50" y="174"/>
                        </a:lnTo>
                        <a:lnTo>
                          <a:pt x="50" y="172"/>
                        </a:lnTo>
                        <a:lnTo>
                          <a:pt x="50" y="171"/>
                        </a:lnTo>
                        <a:lnTo>
                          <a:pt x="49" y="170"/>
                        </a:lnTo>
                        <a:lnTo>
                          <a:pt x="49" y="169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7"/>
                        </a:lnTo>
                        <a:lnTo>
                          <a:pt x="48" y="166"/>
                        </a:lnTo>
                        <a:lnTo>
                          <a:pt x="47" y="165"/>
                        </a:lnTo>
                        <a:lnTo>
                          <a:pt x="47" y="164"/>
                        </a:lnTo>
                        <a:lnTo>
                          <a:pt x="46" y="163"/>
                        </a:lnTo>
                        <a:lnTo>
                          <a:pt x="47" y="162"/>
                        </a:lnTo>
                        <a:lnTo>
                          <a:pt x="46" y="162"/>
                        </a:lnTo>
                        <a:lnTo>
                          <a:pt x="46" y="161"/>
                        </a:lnTo>
                        <a:lnTo>
                          <a:pt x="45" y="161"/>
                        </a:lnTo>
                        <a:lnTo>
                          <a:pt x="45" y="160"/>
                        </a:lnTo>
                        <a:lnTo>
                          <a:pt x="44" y="159"/>
                        </a:lnTo>
                        <a:lnTo>
                          <a:pt x="44" y="158"/>
                        </a:lnTo>
                        <a:lnTo>
                          <a:pt x="43" y="158"/>
                        </a:lnTo>
                        <a:lnTo>
                          <a:pt x="42" y="159"/>
                        </a:lnTo>
                        <a:lnTo>
                          <a:pt x="41" y="159"/>
                        </a:lnTo>
                        <a:lnTo>
                          <a:pt x="40" y="158"/>
                        </a:lnTo>
                        <a:lnTo>
                          <a:pt x="40" y="157"/>
                        </a:lnTo>
                        <a:lnTo>
                          <a:pt x="39" y="157"/>
                        </a:lnTo>
                        <a:lnTo>
                          <a:pt x="39" y="156"/>
                        </a:lnTo>
                        <a:lnTo>
                          <a:pt x="38" y="156"/>
                        </a:lnTo>
                        <a:lnTo>
                          <a:pt x="37" y="157"/>
                        </a:lnTo>
                        <a:lnTo>
                          <a:pt x="36" y="157"/>
                        </a:lnTo>
                        <a:lnTo>
                          <a:pt x="35" y="157"/>
                        </a:lnTo>
                        <a:lnTo>
                          <a:pt x="34" y="158"/>
                        </a:lnTo>
                        <a:lnTo>
                          <a:pt x="33" y="158"/>
                        </a:lnTo>
                        <a:lnTo>
                          <a:pt x="33" y="157"/>
                        </a:lnTo>
                        <a:lnTo>
                          <a:pt x="33" y="156"/>
                        </a:lnTo>
                        <a:lnTo>
                          <a:pt x="33" y="155"/>
                        </a:lnTo>
                        <a:lnTo>
                          <a:pt x="34" y="154"/>
                        </a:lnTo>
                        <a:lnTo>
                          <a:pt x="33" y="153"/>
                        </a:lnTo>
                        <a:lnTo>
                          <a:pt x="33" y="152"/>
                        </a:lnTo>
                        <a:lnTo>
                          <a:pt x="32" y="151"/>
                        </a:lnTo>
                        <a:lnTo>
                          <a:pt x="31" y="152"/>
                        </a:lnTo>
                        <a:lnTo>
                          <a:pt x="30" y="152"/>
                        </a:lnTo>
                        <a:lnTo>
                          <a:pt x="30" y="151"/>
                        </a:lnTo>
                        <a:lnTo>
                          <a:pt x="29" y="151"/>
                        </a:lnTo>
                        <a:lnTo>
                          <a:pt x="28" y="151"/>
                        </a:lnTo>
                        <a:lnTo>
                          <a:pt x="28" y="152"/>
                        </a:lnTo>
                        <a:lnTo>
                          <a:pt x="28" y="151"/>
                        </a:lnTo>
                        <a:lnTo>
                          <a:pt x="27" y="151"/>
                        </a:lnTo>
                        <a:lnTo>
                          <a:pt x="26" y="151"/>
                        </a:lnTo>
                        <a:lnTo>
                          <a:pt x="26" y="150"/>
                        </a:lnTo>
                        <a:lnTo>
                          <a:pt x="25" y="149"/>
                        </a:lnTo>
                        <a:lnTo>
                          <a:pt x="24" y="149"/>
                        </a:lnTo>
                        <a:lnTo>
                          <a:pt x="25" y="148"/>
                        </a:lnTo>
                        <a:lnTo>
                          <a:pt x="24" y="147"/>
                        </a:lnTo>
                        <a:lnTo>
                          <a:pt x="23" y="147"/>
                        </a:lnTo>
                        <a:lnTo>
                          <a:pt x="23" y="146"/>
                        </a:lnTo>
                        <a:lnTo>
                          <a:pt x="23" y="145"/>
                        </a:lnTo>
                        <a:lnTo>
                          <a:pt x="24" y="144"/>
                        </a:lnTo>
                        <a:lnTo>
                          <a:pt x="25" y="143"/>
                        </a:lnTo>
                        <a:lnTo>
                          <a:pt x="25" y="142"/>
                        </a:lnTo>
                        <a:lnTo>
                          <a:pt x="24" y="142"/>
                        </a:lnTo>
                        <a:lnTo>
                          <a:pt x="23" y="142"/>
                        </a:lnTo>
                        <a:lnTo>
                          <a:pt x="22" y="142"/>
                        </a:lnTo>
                        <a:lnTo>
                          <a:pt x="21" y="142"/>
                        </a:lnTo>
                        <a:lnTo>
                          <a:pt x="20" y="142"/>
                        </a:lnTo>
                        <a:lnTo>
                          <a:pt x="19" y="142"/>
                        </a:lnTo>
                        <a:lnTo>
                          <a:pt x="18" y="142"/>
                        </a:lnTo>
                        <a:lnTo>
                          <a:pt x="17" y="142"/>
                        </a:lnTo>
                        <a:lnTo>
                          <a:pt x="16" y="142"/>
                        </a:lnTo>
                        <a:lnTo>
                          <a:pt x="15" y="142"/>
                        </a:lnTo>
                        <a:lnTo>
                          <a:pt x="15" y="141"/>
                        </a:lnTo>
                        <a:lnTo>
                          <a:pt x="14" y="141"/>
                        </a:lnTo>
                        <a:lnTo>
                          <a:pt x="13" y="141"/>
                        </a:lnTo>
                        <a:lnTo>
                          <a:pt x="12" y="142"/>
                        </a:lnTo>
                        <a:lnTo>
                          <a:pt x="12" y="143"/>
                        </a:lnTo>
                        <a:lnTo>
                          <a:pt x="11" y="143"/>
                        </a:lnTo>
                        <a:lnTo>
                          <a:pt x="10" y="142"/>
                        </a:lnTo>
                        <a:lnTo>
                          <a:pt x="9" y="143"/>
                        </a:lnTo>
                        <a:lnTo>
                          <a:pt x="8" y="143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6" y="144"/>
                        </a:lnTo>
                        <a:lnTo>
                          <a:pt x="5" y="143"/>
                        </a:lnTo>
                        <a:lnTo>
                          <a:pt x="4" y="143"/>
                        </a:lnTo>
                        <a:lnTo>
                          <a:pt x="3" y="143"/>
                        </a:lnTo>
                        <a:lnTo>
                          <a:pt x="2" y="143"/>
                        </a:lnTo>
                        <a:lnTo>
                          <a:pt x="2" y="142"/>
                        </a:lnTo>
                        <a:lnTo>
                          <a:pt x="1" y="142"/>
                        </a:lnTo>
                        <a:lnTo>
                          <a:pt x="0" y="141"/>
                        </a:lnTo>
                        <a:lnTo>
                          <a:pt x="0" y="140"/>
                        </a:lnTo>
                        <a:lnTo>
                          <a:pt x="1" y="140"/>
                        </a:lnTo>
                        <a:lnTo>
                          <a:pt x="2" y="140"/>
                        </a:lnTo>
                        <a:lnTo>
                          <a:pt x="3" y="140"/>
                        </a:lnTo>
                        <a:lnTo>
                          <a:pt x="4" y="139"/>
                        </a:lnTo>
                        <a:lnTo>
                          <a:pt x="5" y="139"/>
                        </a:lnTo>
                        <a:lnTo>
                          <a:pt x="6" y="138"/>
                        </a:lnTo>
                        <a:lnTo>
                          <a:pt x="6" y="137"/>
                        </a:lnTo>
                        <a:lnTo>
                          <a:pt x="7" y="136"/>
                        </a:lnTo>
                        <a:lnTo>
                          <a:pt x="8" y="136"/>
                        </a:lnTo>
                        <a:lnTo>
                          <a:pt x="9" y="136"/>
                        </a:lnTo>
                        <a:lnTo>
                          <a:pt x="10" y="136"/>
                        </a:lnTo>
                        <a:lnTo>
                          <a:pt x="11" y="136"/>
                        </a:lnTo>
                        <a:lnTo>
                          <a:pt x="12" y="136"/>
                        </a:lnTo>
                        <a:lnTo>
                          <a:pt x="13" y="135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6" y="134"/>
                        </a:lnTo>
                        <a:lnTo>
                          <a:pt x="16" y="132"/>
                        </a:lnTo>
                        <a:lnTo>
                          <a:pt x="16" y="131"/>
                        </a:lnTo>
                        <a:lnTo>
                          <a:pt x="15" y="131"/>
                        </a:lnTo>
                        <a:lnTo>
                          <a:pt x="15" y="130"/>
                        </a:lnTo>
                        <a:lnTo>
                          <a:pt x="16" y="130"/>
                        </a:lnTo>
                        <a:lnTo>
                          <a:pt x="17" y="130"/>
                        </a:lnTo>
                        <a:lnTo>
                          <a:pt x="17" y="129"/>
                        </a:lnTo>
                        <a:lnTo>
                          <a:pt x="19" y="130"/>
                        </a:lnTo>
                        <a:lnTo>
                          <a:pt x="19" y="129"/>
                        </a:lnTo>
                        <a:lnTo>
                          <a:pt x="20" y="129"/>
                        </a:lnTo>
                        <a:lnTo>
                          <a:pt x="21" y="128"/>
                        </a:lnTo>
                        <a:lnTo>
                          <a:pt x="21" y="127"/>
                        </a:lnTo>
                        <a:lnTo>
                          <a:pt x="22" y="126"/>
                        </a:lnTo>
                        <a:lnTo>
                          <a:pt x="22" y="125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5" y="125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3"/>
                        </a:lnTo>
                        <a:lnTo>
                          <a:pt x="28" y="123"/>
                        </a:lnTo>
                        <a:lnTo>
                          <a:pt x="29" y="122"/>
                        </a:lnTo>
                        <a:lnTo>
                          <a:pt x="30" y="121"/>
                        </a:lnTo>
                        <a:lnTo>
                          <a:pt x="30" y="119"/>
                        </a:lnTo>
                        <a:lnTo>
                          <a:pt x="30" y="118"/>
                        </a:lnTo>
                        <a:lnTo>
                          <a:pt x="32" y="118"/>
                        </a:lnTo>
                        <a:lnTo>
                          <a:pt x="33" y="119"/>
                        </a:lnTo>
                        <a:lnTo>
                          <a:pt x="33" y="118"/>
                        </a:lnTo>
                        <a:lnTo>
                          <a:pt x="33" y="117"/>
                        </a:lnTo>
                        <a:lnTo>
                          <a:pt x="34" y="117"/>
                        </a:lnTo>
                        <a:lnTo>
                          <a:pt x="34" y="116"/>
                        </a:lnTo>
                        <a:lnTo>
                          <a:pt x="34" y="115"/>
                        </a:lnTo>
                        <a:lnTo>
                          <a:pt x="34" y="114"/>
                        </a:lnTo>
                        <a:lnTo>
                          <a:pt x="35" y="114"/>
                        </a:lnTo>
                        <a:lnTo>
                          <a:pt x="36" y="114"/>
                        </a:lnTo>
                        <a:lnTo>
                          <a:pt x="37" y="113"/>
                        </a:lnTo>
                        <a:lnTo>
                          <a:pt x="38" y="113"/>
                        </a:lnTo>
                        <a:lnTo>
                          <a:pt x="39" y="113"/>
                        </a:lnTo>
                        <a:lnTo>
                          <a:pt x="39" y="112"/>
                        </a:lnTo>
                        <a:lnTo>
                          <a:pt x="39" y="111"/>
                        </a:lnTo>
                        <a:lnTo>
                          <a:pt x="40" y="111"/>
                        </a:lnTo>
                        <a:lnTo>
                          <a:pt x="41" y="111"/>
                        </a:lnTo>
                        <a:lnTo>
                          <a:pt x="42" y="112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3" y="114"/>
                        </a:lnTo>
                        <a:lnTo>
                          <a:pt x="44" y="114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6"/>
                        </a:lnTo>
                        <a:lnTo>
                          <a:pt x="46" y="116"/>
                        </a:lnTo>
                        <a:lnTo>
                          <a:pt x="46" y="117"/>
                        </a:lnTo>
                        <a:lnTo>
                          <a:pt x="47" y="117"/>
                        </a:lnTo>
                        <a:lnTo>
                          <a:pt x="47" y="116"/>
                        </a:lnTo>
                        <a:lnTo>
                          <a:pt x="48" y="116"/>
                        </a:lnTo>
                        <a:lnTo>
                          <a:pt x="48" y="115"/>
                        </a:lnTo>
                        <a:lnTo>
                          <a:pt x="49" y="115"/>
                        </a:lnTo>
                        <a:lnTo>
                          <a:pt x="49" y="114"/>
                        </a:lnTo>
                        <a:lnTo>
                          <a:pt x="49" y="113"/>
                        </a:lnTo>
                        <a:lnTo>
                          <a:pt x="49" y="112"/>
                        </a:lnTo>
                        <a:lnTo>
                          <a:pt x="49" y="111"/>
                        </a:lnTo>
                        <a:lnTo>
                          <a:pt x="50" y="111"/>
                        </a:lnTo>
                        <a:lnTo>
                          <a:pt x="51" y="110"/>
                        </a:lnTo>
                        <a:lnTo>
                          <a:pt x="50" y="110"/>
                        </a:lnTo>
                        <a:lnTo>
                          <a:pt x="50" y="109"/>
                        </a:lnTo>
                        <a:lnTo>
                          <a:pt x="50" y="108"/>
                        </a:lnTo>
                        <a:lnTo>
                          <a:pt x="51" y="107"/>
                        </a:lnTo>
                        <a:lnTo>
                          <a:pt x="52" y="108"/>
                        </a:lnTo>
                        <a:lnTo>
                          <a:pt x="53" y="108"/>
                        </a:lnTo>
                        <a:lnTo>
                          <a:pt x="54" y="109"/>
                        </a:lnTo>
                        <a:lnTo>
                          <a:pt x="54" y="110"/>
                        </a:lnTo>
                        <a:lnTo>
                          <a:pt x="55" y="110"/>
                        </a:lnTo>
                        <a:lnTo>
                          <a:pt x="56" y="111"/>
                        </a:lnTo>
                        <a:lnTo>
                          <a:pt x="57" y="110"/>
                        </a:lnTo>
                        <a:lnTo>
                          <a:pt x="58" y="109"/>
                        </a:lnTo>
                        <a:lnTo>
                          <a:pt x="58" y="108"/>
                        </a:lnTo>
                        <a:lnTo>
                          <a:pt x="58" y="106"/>
                        </a:lnTo>
                        <a:lnTo>
                          <a:pt x="58" y="105"/>
                        </a:lnTo>
                        <a:lnTo>
                          <a:pt x="58" y="104"/>
                        </a:lnTo>
                        <a:lnTo>
                          <a:pt x="60" y="105"/>
                        </a:lnTo>
                        <a:lnTo>
                          <a:pt x="61" y="105"/>
                        </a:lnTo>
                        <a:lnTo>
                          <a:pt x="61" y="104"/>
                        </a:lnTo>
                        <a:lnTo>
                          <a:pt x="62" y="103"/>
                        </a:lnTo>
                        <a:lnTo>
                          <a:pt x="63" y="103"/>
                        </a:lnTo>
                        <a:lnTo>
                          <a:pt x="63" y="102"/>
                        </a:lnTo>
                        <a:lnTo>
                          <a:pt x="63" y="101"/>
                        </a:lnTo>
                        <a:lnTo>
                          <a:pt x="63" y="100"/>
                        </a:lnTo>
                        <a:lnTo>
                          <a:pt x="62" y="99"/>
                        </a:lnTo>
                        <a:lnTo>
                          <a:pt x="63" y="98"/>
                        </a:lnTo>
                        <a:lnTo>
                          <a:pt x="64" y="97"/>
                        </a:lnTo>
                        <a:lnTo>
                          <a:pt x="65" y="97"/>
                        </a:lnTo>
                        <a:lnTo>
                          <a:pt x="67" y="97"/>
                        </a:lnTo>
                        <a:lnTo>
                          <a:pt x="67" y="96"/>
                        </a:lnTo>
                        <a:lnTo>
                          <a:pt x="68" y="95"/>
                        </a:lnTo>
                        <a:lnTo>
                          <a:pt x="69" y="95"/>
                        </a:lnTo>
                        <a:lnTo>
                          <a:pt x="70" y="95"/>
                        </a:lnTo>
                        <a:lnTo>
                          <a:pt x="71" y="95"/>
                        </a:lnTo>
                        <a:lnTo>
                          <a:pt x="71" y="94"/>
                        </a:lnTo>
                        <a:lnTo>
                          <a:pt x="72" y="93"/>
                        </a:lnTo>
                        <a:lnTo>
                          <a:pt x="73" y="92"/>
                        </a:lnTo>
                        <a:lnTo>
                          <a:pt x="74" y="92"/>
                        </a:lnTo>
                        <a:lnTo>
                          <a:pt x="75" y="91"/>
                        </a:lnTo>
                        <a:lnTo>
                          <a:pt x="75" y="90"/>
                        </a:lnTo>
                        <a:lnTo>
                          <a:pt x="75" y="89"/>
                        </a:lnTo>
                        <a:lnTo>
                          <a:pt x="76" y="89"/>
                        </a:lnTo>
                        <a:lnTo>
                          <a:pt x="77" y="89"/>
                        </a:lnTo>
                        <a:lnTo>
                          <a:pt x="78" y="89"/>
                        </a:lnTo>
                        <a:lnTo>
                          <a:pt x="78" y="88"/>
                        </a:lnTo>
                        <a:lnTo>
                          <a:pt x="79" y="87"/>
                        </a:lnTo>
                        <a:lnTo>
                          <a:pt x="80" y="87"/>
                        </a:lnTo>
                        <a:lnTo>
                          <a:pt x="81" y="88"/>
                        </a:lnTo>
                        <a:lnTo>
                          <a:pt x="82" y="88"/>
                        </a:lnTo>
                        <a:lnTo>
                          <a:pt x="82" y="89"/>
                        </a:lnTo>
                        <a:lnTo>
                          <a:pt x="82" y="88"/>
                        </a:lnTo>
                        <a:lnTo>
                          <a:pt x="83" y="88"/>
                        </a:lnTo>
                        <a:lnTo>
                          <a:pt x="84" y="88"/>
                        </a:lnTo>
                        <a:lnTo>
                          <a:pt x="84" y="86"/>
                        </a:lnTo>
                        <a:lnTo>
                          <a:pt x="83" y="85"/>
                        </a:lnTo>
                        <a:lnTo>
                          <a:pt x="83" y="84"/>
                        </a:lnTo>
                        <a:lnTo>
                          <a:pt x="82" y="84"/>
                        </a:lnTo>
                        <a:lnTo>
                          <a:pt x="83" y="83"/>
                        </a:lnTo>
                        <a:lnTo>
                          <a:pt x="83" y="82"/>
                        </a:lnTo>
                        <a:lnTo>
                          <a:pt x="83" y="81"/>
                        </a:lnTo>
                        <a:lnTo>
                          <a:pt x="85" y="77"/>
                        </a:lnTo>
                        <a:lnTo>
                          <a:pt x="86" y="76"/>
                        </a:lnTo>
                        <a:lnTo>
                          <a:pt x="87" y="73"/>
                        </a:lnTo>
                        <a:lnTo>
                          <a:pt x="90" y="70"/>
                        </a:lnTo>
                        <a:lnTo>
                          <a:pt x="90" y="69"/>
                        </a:lnTo>
                        <a:lnTo>
                          <a:pt x="89" y="68"/>
                        </a:lnTo>
                        <a:lnTo>
                          <a:pt x="90" y="67"/>
                        </a:lnTo>
                        <a:lnTo>
                          <a:pt x="91" y="66"/>
                        </a:lnTo>
                        <a:lnTo>
                          <a:pt x="91" y="65"/>
                        </a:lnTo>
                        <a:lnTo>
                          <a:pt x="90" y="64"/>
                        </a:lnTo>
                        <a:lnTo>
                          <a:pt x="90" y="63"/>
                        </a:lnTo>
                        <a:lnTo>
                          <a:pt x="89" y="63"/>
                        </a:lnTo>
                        <a:lnTo>
                          <a:pt x="88" y="61"/>
                        </a:lnTo>
                        <a:lnTo>
                          <a:pt x="88" y="60"/>
                        </a:lnTo>
                        <a:lnTo>
                          <a:pt x="89" y="60"/>
                        </a:lnTo>
                        <a:lnTo>
                          <a:pt x="89" y="59"/>
                        </a:lnTo>
                        <a:lnTo>
                          <a:pt x="90" y="58"/>
                        </a:lnTo>
                        <a:lnTo>
                          <a:pt x="91" y="57"/>
                        </a:lnTo>
                        <a:lnTo>
                          <a:pt x="92" y="57"/>
                        </a:lnTo>
                        <a:lnTo>
                          <a:pt x="93" y="55"/>
                        </a:lnTo>
                        <a:lnTo>
                          <a:pt x="93" y="54"/>
                        </a:lnTo>
                        <a:lnTo>
                          <a:pt x="93" y="52"/>
                        </a:lnTo>
                        <a:lnTo>
                          <a:pt x="93" y="51"/>
                        </a:lnTo>
                        <a:lnTo>
                          <a:pt x="92" y="51"/>
                        </a:lnTo>
                        <a:lnTo>
                          <a:pt x="91" y="50"/>
                        </a:lnTo>
                        <a:lnTo>
                          <a:pt x="90" y="50"/>
                        </a:lnTo>
                        <a:lnTo>
                          <a:pt x="89" y="49"/>
                        </a:lnTo>
                        <a:lnTo>
                          <a:pt x="88" y="49"/>
                        </a:lnTo>
                        <a:lnTo>
                          <a:pt x="87" y="48"/>
                        </a:lnTo>
                        <a:lnTo>
                          <a:pt x="86" y="48"/>
                        </a:lnTo>
                        <a:lnTo>
                          <a:pt x="84" y="48"/>
                        </a:lnTo>
                        <a:lnTo>
                          <a:pt x="83" y="48"/>
                        </a:lnTo>
                        <a:lnTo>
                          <a:pt x="80" y="48"/>
                        </a:lnTo>
                        <a:lnTo>
                          <a:pt x="79" y="48"/>
                        </a:lnTo>
                        <a:lnTo>
                          <a:pt x="78" y="47"/>
                        </a:lnTo>
                        <a:lnTo>
                          <a:pt x="77" y="45"/>
                        </a:lnTo>
                        <a:lnTo>
                          <a:pt x="77" y="44"/>
                        </a:lnTo>
                        <a:lnTo>
                          <a:pt x="77" y="43"/>
                        </a:lnTo>
                        <a:lnTo>
                          <a:pt x="77" y="42"/>
                        </a:lnTo>
                        <a:lnTo>
                          <a:pt x="78" y="39"/>
                        </a:lnTo>
                        <a:lnTo>
                          <a:pt x="80" y="36"/>
                        </a:lnTo>
                        <a:lnTo>
                          <a:pt x="81" y="35"/>
                        </a:lnTo>
                        <a:lnTo>
                          <a:pt x="81" y="32"/>
                        </a:lnTo>
                        <a:lnTo>
                          <a:pt x="81" y="30"/>
                        </a:lnTo>
                        <a:lnTo>
                          <a:pt x="81" y="29"/>
                        </a:lnTo>
                        <a:lnTo>
                          <a:pt x="78" y="25"/>
                        </a:lnTo>
                        <a:lnTo>
                          <a:pt x="77" y="23"/>
                        </a:lnTo>
                        <a:lnTo>
                          <a:pt x="76" y="21"/>
                        </a:lnTo>
                        <a:lnTo>
                          <a:pt x="76" y="20"/>
                        </a:lnTo>
                        <a:lnTo>
                          <a:pt x="76" y="19"/>
                        </a:lnTo>
                        <a:lnTo>
                          <a:pt x="75" y="17"/>
                        </a:lnTo>
                        <a:lnTo>
                          <a:pt x="75" y="15"/>
                        </a:lnTo>
                        <a:lnTo>
                          <a:pt x="76" y="14"/>
                        </a:lnTo>
                        <a:lnTo>
                          <a:pt x="77" y="14"/>
                        </a:lnTo>
                        <a:lnTo>
                          <a:pt x="80" y="14"/>
                        </a:lnTo>
                        <a:lnTo>
                          <a:pt x="81" y="13"/>
                        </a:lnTo>
                        <a:lnTo>
                          <a:pt x="82" y="13"/>
                        </a:lnTo>
                        <a:lnTo>
                          <a:pt x="82" y="11"/>
                        </a:lnTo>
                        <a:lnTo>
                          <a:pt x="83" y="10"/>
                        </a:lnTo>
                        <a:lnTo>
                          <a:pt x="84" y="10"/>
                        </a:lnTo>
                        <a:lnTo>
                          <a:pt x="86" y="10"/>
                        </a:lnTo>
                        <a:lnTo>
                          <a:pt x="87" y="10"/>
                        </a:lnTo>
                        <a:lnTo>
                          <a:pt x="88" y="10"/>
                        </a:lnTo>
                        <a:lnTo>
                          <a:pt x="89" y="9"/>
                        </a:lnTo>
                        <a:lnTo>
                          <a:pt x="91" y="8"/>
                        </a:lnTo>
                        <a:lnTo>
                          <a:pt x="92" y="7"/>
                        </a:lnTo>
                        <a:lnTo>
                          <a:pt x="93" y="4"/>
                        </a:lnTo>
                        <a:lnTo>
                          <a:pt x="95" y="2"/>
                        </a:lnTo>
                        <a:lnTo>
                          <a:pt x="96" y="1"/>
                        </a:lnTo>
                        <a:lnTo>
                          <a:pt x="97" y="1"/>
                        </a:lnTo>
                        <a:lnTo>
                          <a:pt x="97" y="0"/>
                        </a:lnTo>
                        <a:lnTo>
                          <a:pt x="99" y="2"/>
                        </a:lnTo>
                        <a:lnTo>
                          <a:pt x="101" y="3"/>
                        </a:lnTo>
                        <a:lnTo>
                          <a:pt x="103" y="3"/>
                        </a:lnTo>
                        <a:lnTo>
                          <a:pt x="104" y="4"/>
                        </a:lnTo>
                        <a:lnTo>
                          <a:pt x="105" y="4"/>
                        </a:lnTo>
                        <a:lnTo>
                          <a:pt x="106" y="5"/>
                        </a:lnTo>
                        <a:lnTo>
                          <a:pt x="107" y="6"/>
                        </a:lnTo>
                        <a:lnTo>
                          <a:pt x="109" y="7"/>
                        </a:lnTo>
                        <a:lnTo>
                          <a:pt x="109" y="8"/>
                        </a:lnTo>
                        <a:lnTo>
                          <a:pt x="110" y="8"/>
                        </a:lnTo>
                        <a:lnTo>
                          <a:pt x="112" y="7"/>
                        </a:lnTo>
                        <a:lnTo>
                          <a:pt x="113" y="7"/>
                        </a:lnTo>
                        <a:lnTo>
                          <a:pt x="114" y="4"/>
                        </a:lnTo>
                        <a:lnTo>
                          <a:pt x="115" y="4"/>
                        </a:lnTo>
                        <a:lnTo>
                          <a:pt x="117" y="2"/>
                        </a:lnTo>
                        <a:lnTo>
                          <a:pt x="118" y="1"/>
                        </a:lnTo>
                        <a:lnTo>
                          <a:pt x="119" y="1"/>
                        </a:lnTo>
                        <a:lnTo>
                          <a:pt x="120" y="2"/>
                        </a:lnTo>
                        <a:lnTo>
                          <a:pt x="121" y="2"/>
                        </a:lnTo>
                        <a:lnTo>
                          <a:pt x="124" y="2"/>
                        </a:lnTo>
                        <a:lnTo>
                          <a:pt x="125" y="3"/>
                        </a:lnTo>
                        <a:lnTo>
                          <a:pt x="126" y="4"/>
                        </a:lnTo>
                        <a:lnTo>
                          <a:pt x="126" y="5"/>
                        </a:lnTo>
                        <a:lnTo>
                          <a:pt x="127" y="6"/>
                        </a:lnTo>
                        <a:lnTo>
                          <a:pt x="128" y="7"/>
                        </a:lnTo>
                        <a:lnTo>
                          <a:pt x="129" y="8"/>
                        </a:lnTo>
                        <a:lnTo>
                          <a:pt x="129" y="9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2" y="12"/>
                        </a:lnTo>
                        <a:lnTo>
                          <a:pt x="133" y="12"/>
                        </a:lnTo>
                        <a:lnTo>
                          <a:pt x="134" y="11"/>
                        </a:lnTo>
                        <a:lnTo>
                          <a:pt x="136" y="10"/>
                        </a:lnTo>
                        <a:lnTo>
                          <a:pt x="137" y="10"/>
                        </a:lnTo>
                        <a:lnTo>
                          <a:pt x="138" y="10"/>
                        </a:lnTo>
                        <a:lnTo>
                          <a:pt x="139" y="9"/>
                        </a:lnTo>
                        <a:lnTo>
                          <a:pt x="141" y="10"/>
                        </a:lnTo>
                        <a:lnTo>
                          <a:pt x="143" y="9"/>
                        </a:lnTo>
                        <a:lnTo>
                          <a:pt x="144" y="9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7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50" y="12"/>
                        </a:lnTo>
                        <a:lnTo>
                          <a:pt x="150" y="13"/>
                        </a:lnTo>
                        <a:lnTo>
                          <a:pt x="151" y="12"/>
                        </a:lnTo>
                        <a:lnTo>
                          <a:pt x="152" y="10"/>
                        </a:lnTo>
                        <a:lnTo>
                          <a:pt x="153" y="10"/>
                        </a:lnTo>
                        <a:lnTo>
                          <a:pt x="154" y="10"/>
                        </a:lnTo>
                        <a:lnTo>
                          <a:pt x="156" y="10"/>
                        </a:lnTo>
                        <a:lnTo>
                          <a:pt x="157" y="10"/>
                        </a:lnTo>
                        <a:lnTo>
                          <a:pt x="159" y="10"/>
                        </a:lnTo>
                        <a:lnTo>
                          <a:pt x="160" y="9"/>
                        </a:lnTo>
                        <a:lnTo>
                          <a:pt x="160" y="10"/>
                        </a:lnTo>
                        <a:lnTo>
                          <a:pt x="161" y="10"/>
                        </a:lnTo>
                        <a:lnTo>
                          <a:pt x="162" y="10"/>
                        </a:lnTo>
                        <a:lnTo>
                          <a:pt x="163" y="10"/>
                        </a:lnTo>
                        <a:lnTo>
                          <a:pt x="164" y="9"/>
                        </a:lnTo>
                        <a:lnTo>
                          <a:pt x="165" y="9"/>
                        </a:lnTo>
                        <a:lnTo>
                          <a:pt x="166" y="9"/>
                        </a:lnTo>
                        <a:lnTo>
                          <a:pt x="167" y="9"/>
                        </a:lnTo>
                        <a:lnTo>
                          <a:pt x="169" y="10"/>
                        </a:lnTo>
                        <a:lnTo>
                          <a:pt x="170" y="10"/>
                        </a:lnTo>
                        <a:lnTo>
                          <a:pt x="171" y="10"/>
                        </a:lnTo>
                        <a:lnTo>
                          <a:pt x="172" y="10"/>
                        </a:lnTo>
                        <a:lnTo>
                          <a:pt x="173" y="10"/>
                        </a:lnTo>
                        <a:lnTo>
                          <a:pt x="174" y="10"/>
                        </a:lnTo>
                        <a:lnTo>
                          <a:pt x="176" y="9"/>
                        </a:lnTo>
                        <a:lnTo>
                          <a:pt x="177" y="9"/>
                        </a:lnTo>
                        <a:lnTo>
                          <a:pt x="179" y="10"/>
                        </a:lnTo>
                        <a:lnTo>
                          <a:pt x="180" y="10"/>
                        </a:lnTo>
                        <a:lnTo>
                          <a:pt x="181" y="9"/>
                        </a:lnTo>
                        <a:lnTo>
                          <a:pt x="184" y="10"/>
                        </a:lnTo>
                        <a:lnTo>
                          <a:pt x="184" y="9"/>
                        </a:lnTo>
                        <a:lnTo>
                          <a:pt x="185" y="9"/>
                        </a:lnTo>
                        <a:lnTo>
                          <a:pt x="186" y="9"/>
                        </a:lnTo>
                        <a:lnTo>
                          <a:pt x="186" y="10"/>
                        </a:lnTo>
                        <a:lnTo>
                          <a:pt x="187" y="10"/>
                        </a:lnTo>
                        <a:lnTo>
                          <a:pt x="187" y="11"/>
                        </a:lnTo>
                        <a:lnTo>
                          <a:pt x="188" y="11"/>
                        </a:lnTo>
                        <a:lnTo>
                          <a:pt x="189" y="12"/>
                        </a:lnTo>
                        <a:lnTo>
                          <a:pt x="192" y="13"/>
                        </a:lnTo>
                        <a:lnTo>
                          <a:pt x="193" y="15"/>
                        </a:lnTo>
                        <a:lnTo>
                          <a:pt x="195" y="17"/>
                        </a:lnTo>
                        <a:lnTo>
                          <a:pt x="196" y="18"/>
                        </a:lnTo>
                        <a:lnTo>
                          <a:pt x="197" y="19"/>
                        </a:lnTo>
                        <a:lnTo>
                          <a:pt x="198" y="19"/>
                        </a:lnTo>
                        <a:lnTo>
                          <a:pt x="199" y="20"/>
                        </a:lnTo>
                        <a:lnTo>
                          <a:pt x="199" y="21"/>
                        </a:lnTo>
                        <a:lnTo>
                          <a:pt x="201" y="22"/>
                        </a:lnTo>
                        <a:lnTo>
                          <a:pt x="202" y="23"/>
                        </a:lnTo>
                        <a:lnTo>
                          <a:pt x="203" y="24"/>
                        </a:lnTo>
                        <a:lnTo>
                          <a:pt x="204" y="26"/>
                        </a:lnTo>
                        <a:lnTo>
                          <a:pt x="207" y="27"/>
                        </a:lnTo>
                        <a:lnTo>
                          <a:pt x="208" y="28"/>
                        </a:lnTo>
                        <a:lnTo>
                          <a:pt x="209" y="28"/>
                        </a:lnTo>
                        <a:lnTo>
                          <a:pt x="210" y="28"/>
                        </a:lnTo>
                        <a:lnTo>
                          <a:pt x="210" y="29"/>
                        </a:lnTo>
                        <a:lnTo>
                          <a:pt x="211" y="29"/>
                        </a:lnTo>
                        <a:lnTo>
                          <a:pt x="211" y="30"/>
                        </a:lnTo>
                        <a:lnTo>
                          <a:pt x="212" y="30"/>
                        </a:lnTo>
                        <a:lnTo>
                          <a:pt x="213" y="30"/>
                        </a:lnTo>
                        <a:lnTo>
                          <a:pt x="214" y="31"/>
                        </a:lnTo>
                        <a:lnTo>
                          <a:pt x="215" y="32"/>
                        </a:lnTo>
                        <a:lnTo>
                          <a:pt x="216" y="33"/>
                        </a:lnTo>
                        <a:lnTo>
                          <a:pt x="216" y="34"/>
                        </a:lnTo>
                        <a:lnTo>
                          <a:pt x="217" y="34"/>
                        </a:lnTo>
                        <a:lnTo>
                          <a:pt x="217" y="35"/>
                        </a:lnTo>
                        <a:lnTo>
                          <a:pt x="218" y="36"/>
                        </a:lnTo>
                        <a:lnTo>
                          <a:pt x="219" y="36"/>
                        </a:lnTo>
                        <a:lnTo>
                          <a:pt x="220" y="37"/>
                        </a:lnTo>
                        <a:lnTo>
                          <a:pt x="220" y="38"/>
                        </a:lnTo>
                        <a:lnTo>
                          <a:pt x="220" y="39"/>
                        </a:lnTo>
                        <a:lnTo>
                          <a:pt x="221" y="39"/>
                        </a:lnTo>
                        <a:lnTo>
                          <a:pt x="220" y="40"/>
                        </a:lnTo>
                        <a:lnTo>
                          <a:pt x="221" y="41"/>
                        </a:lnTo>
                        <a:lnTo>
                          <a:pt x="222" y="42"/>
                        </a:lnTo>
                        <a:lnTo>
                          <a:pt x="222" y="43"/>
                        </a:lnTo>
                        <a:lnTo>
                          <a:pt x="222" y="44"/>
                        </a:lnTo>
                        <a:lnTo>
                          <a:pt x="223" y="44"/>
                        </a:lnTo>
                        <a:lnTo>
                          <a:pt x="224" y="45"/>
                        </a:lnTo>
                        <a:lnTo>
                          <a:pt x="223" y="45"/>
                        </a:lnTo>
                        <a:lnTo>
                          <a:pt x="222" y="46"/>
                        </a:lnTo>
                        <a:lnTo>
                          <a:pt x="221" y="47"/>
                        </a:lnTo>
                        <a:lnTo>
                          <a:pt x="221" y="49"/>
                        </a:lnTo>
                        <a:lnTo>
                          <a:pt x="220" y="50"/>
                        </a:lnTo>
                        <a:lnTo>
                          <a:pt x="221" y="51"/>
                        </a:lnTo>
                        <a:lnTo>
                          <a:pt x="222" y="51"/>
                        </a:lnTo>
                        <a:lnTo>
                          <a:pt x="222" y="52"/>
                        </a:lnTo>
                        <a:lnTo>
                          <a:pt x="223" y="51"/>
                        </a:lnTo>
                        <a:lnTo>
                          <a:pt x="224" y="52"/>
                        </a:lnTo>
                        <a:lnTo>
                          <a:pt x="225" y="52"/>
                        </a:lnTo>
                        <a:lnTo>
                          <a:pt x="226" y="53"/>
                        </a:lnTo>
                        <a:lnTo>
                          <a:pt x="226" y="54"/>
                        </a:lnTo>
                        <a:lnTo>
                          <a:pt x="227" y="54"/>
                        </a:lnTo>
                        <a:lnTo>
                          <a:pt x="227" y="55"/>
                        </a:lnTo>
                        <a:lnTo>
                          <a:pt x="227" y="56"/>
                        </a:lnTo>
                        <a:lnTo>
                          <a:pt x="228" y="55"/>
                        </a:lnTo>
                        <a:lnTo>
                          <a:pt x="229" y="55"/>
                        </a:lnTo>
                        <a:lnTo>
                          <a:pt x="230" y="55"/>
                        </a:lnTo>
                        <a:lnTo>
                          <a:pt x="231" y="55"/>
                        </a:lnTo>
                        <a:lnTo>
                          <a:pt x="231" y="56"/>
                        </a:lnTo>
                        <a:lnTo>
                          <a:pt x="232" y="56"/>
                        </a:lnTo>
                        <a:lnTo>
                          <a:pt x="233" y="56"/>
                        </a:lnTo>
                        <a:lnTo>
                          <a:pt x="233" y="57"/>
                        </a:lnTo>
                        <a:lnTo>
                          <a:pt x="234" y="57"/>
                        </a:lnTo>
                        <a:lnTo>
                          <a:pt x="234" y="58"/>
                        </a:lnTo>
                        <a:lnTo>
                          <a:pt x="235" y="58"/>
                        </a:lnTo>
                        <a:lnTo>
                          <a:pt x="236" y="58"/>
                        </a:lnTo>
                        <a:lnTo>
                          <a:pt x="237" y="59"/>
                        </a:lnTo>
                        <a:lnTo>
                          <a:pt x="238" y="59"/>
                        </a:lnTo>
                        <a:lnTo>
                          <a:pt x="238" y="60"/>
                        </a:lnTo>
                        <a:lnTo>
                          <a:pt x="239" y="61"/>
                        </a:lnTo>
                        <a:lnTo>
                          <a:pt x="239" y="62"/>
                        </a:lnTo>
                        <a:lnTo>
                          <a:pt x="240" y="63"/>
                        </a:lnTo>
                        <a:lnTo>
                          <a:pt x="241" y="63"/>
                        </a:lnTo>
                        <a:lnTo>
                          <a:pt x="241" y="64"/>
                        </a:lnTo>
                        <a:lnTo>
                          <a:pt x="241" y="65"/>
                        </a:lnTo>
                        <a:lnTo>
                          <a:pt x="241" y="66"/>
                        </a:lnTo>
                        <a:lnTo>
                          <a:pt x="241" y="67"/>
                        </a:lnTo>
                        <a:lnTo>
                          <a:pt x="242" y="68"/>
                        </a:lnTo>
                        <a:lnTo>
                          <a:pt x="242" y="69"/>
                        </a:lnTo>
                        <a:lnTo>
                          <a:pt x="242" y="70"/>
                        </a:lnTo>
                        <a:lnTo>
                          <a:pt x="242" y="71"/>
                        </a:lnTo>
                        <a:lnTo>
                          <a:pt x="242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3"/>
                        </a:lnTo>
                        <a:lnTo>
                          <a:pt x="244" y="72"/>
                        </a:lnTo>
                        <a:lnTo>
                          <a:pt x="245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6" y="70"/>
                        </a:lnTo>
                        <a:lnTo>
                          <a:pt x="247" y="71"/>
                        </a:lnTo>
                        <a:lnTo>
                          <a:pt x="248" y="71"/>
                        </a:lnTo>
                        <a:lnTo>
                          <a:pt x="249" y="71"/>
                        </a:lnTo>
                        <a:lnTo>
                          <a:pt x="249" y="70"/>
                        </a:lnTo>
                        <a:lnTo>
                          <a:pt x="250" y="70"/>
                        </a:lnTo>
                        <a:lnTo>
                          <a:pt x="250" y="71"/>
                        </a:lnTo>
                        <a:lnTo>
                          <a:pt x="251" y="72"/>
                        </a:lnTo>
                        <a:lnTo>
                          <a:pt x="251" y="73"/>
                        </a:lnTo>
                        <a:lnTo>
                          <a:pt x="252" y="73"/>
                        </a:lnTo>
                        <a:lnTo>
                          <a:pt x="252" y="74"/>
                        </a:lnTo>
                        <a:lnTo>
                          <a:pt x="253" y="74"/>
                        </a:lnTo>
                        <a:lnTo>
                          <a:pt x="254" y="74"/>
                        </a:lnTo>
                        <a:lnTo>
                          <a:pt x="255" y="74"/>
                        </a:lnTo>
                        <a:lnTo>
                          <a:pt x="255" y="73"/>
                        </a:lnTo>
                        <a:lnTo>
                          <a:pt x="255" y="72"/>
                        </a:lnTo>
                        <a:lnTo>
                          <a:pt x="256" y="72"/>
                        </a:lnTo>
                        <a:lnTo>
                          <a:pt x="256" y="71"/>
                        </a:lnTo>
                        <a:lnTo>
                          <a:pt x="257" y="70"/>
                        </a:lnTo>
                        <a:lnTo>
                          <a:pt x="258" y="69"/>
                        </a:lnTo>
                        <a:lnTo>
                          <a:pt x="257" y="68"/>
                        </a:lnTo>
                        <a:lnTo>
                          <a:pt x="257" y="67"/>
                        </a:lnTo>
                        <a:lnTo>
                          <a:pt x="258" y="66"/>
                        </a:lnTo>
                        <a:lnTo>
                          <a:pt x="258" y="65"/>
                        </a:lnTo>
                        <a:lnTo>
                          <a:pt x="259" y="65"/>
                        </a:lnTo>
                        <a:lnTo>
                          <a:pt x="260" y="65"/>
                        </a:lnTo>
                        <a:lnTo>
                          <a:pt x="261" y="65"/>
                        </a:lnTo>
                        <a:lnTo>
                          <a:pt x="260" y="64"/>
                        </a:lnTo>
                        <a:lnTo>
                          <a:pt x="261" y="64"/>
                        </a:lnTo>
                        <a:lnTo>
                          <a:pt x="262" y="64"/>
                        </a:lnTo>
                        <a:lnTo>
                          <a:pt x="263" y="65"/>
                        </a:lnTo>
                        <a:lnTo>
                          <a:pt x="264" y="65"/>
                        </a:lnTo>
                        <a:lnTo>
                          <a:pt x="264" y="64"/>
                        </a:lnTo>
                        <a:lnTo>
                          <a:pt x="264" y="63"/>
                        </a:lnTo>
                        <a:lnTo>
                          <a:pt x="264" y="62"/>
                        </a:lnTo>
                        <a:lnTo>
                          <a:pt x="265" y="62"/>
                        </a:lnTo>
                        <a:lnTo>
                          <a:pt x="265" y="61"/>
                        </a:lnTo>
                        <a:lnTo>
                          <a:pt x="266" y="61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8" y="62"/>
                        </a:lnTo>
                        <a:lnTo>
                          <a:pt x="269" y="62"/>
                        </a:lnTo>
                        <a:lnTo>
                          <a:pt x="270" y="62"/>
                        </a:lnTo>
                        <a:lnTo>
                          <a:pt x="271" y="62"/>
                        </a:lnTo>
                        <a:lnTo>
                          <a:pt x="271" y="61"/>
                        </a:lnTo>
                        <a:lnTo>
                          <a:pt x="271" y="60"/>
                        </a:lnTo>
                        <a:lnTo>
                          <a:pt x="272" y="59"/>
                        </a:lnTo>
                        <a:lnTo>
                          <a:pt x="271" y="59"/>
                        </a:lnTo>
                        <a:lnTo>
                          <a:pt x="271" y="58"/>
                        </a:lnTo>
                        <a:lnTo>
                          <a:pt x="271" y="57"/>
                        </a:lnTo>
                        <a:lnTo>
                          <a:pt x="271" y="56"/>
                        </a:lnTo>
                        <a:lnTo>
                          <a:pt x="272" y="57"/>
                        </a:lnTo>
                        <a:lnTo>
                          <a:pt x="273" y="57"/>
                        </a:lnTo>
                        <a:lnTo>
                          <a:pt x="274" y="57"/>
                        </a:lnTo>
                        <a:lnTo>
                          <a:pt x="274" y="58"/>
                        </a:lnTo>
                        <a:lnTo>
                          <a:pt x="275" y="57"/>
                        </a:lnTo>
                        <a:lnTo>
                          <a:pt x="276" y="57"/>
                        </a:lnTo>
                        <a:lnTo>
                          <a:pt x="277" y="56"/>
                        </a:lnTo>
                        <a:lnTo>
                          <a:pt x="278" y="56"/>
                        </a:lnTo>
                        <a:lnTo>
                          <a:pt x="278" y="57"/>
                        </a:lnTo>
                        <a:lnTo>
                          <a:pt x="279" y="57"/>
                        </a:lnTo>
                        <a:lnTo>
                          <a:pt x="279" y="56"/>
                        </a:lnTo>
                        <a:lnTo>
                          <a:pt x="280" y="55"/>
                        </a:lnTo>
                        <a:lnTo>
                          <a:pt x="280" y="54"/>
                        </a:lnTo>
                        <a:lnTo>
                          <a:pt x="281" y="54"/>
                        </a:lnTo>
                        <a:lnTo>
                          <a:pt x="282" y="54"/>
                        </a:lnTo>
                        <a:lnTo>
                          <a:pt x="282" y="53"/>
                        </a:lnTo>
                        <a:lnTo>
                          <a:pt x="283" y="53"/>
                        </a:lnTo>
                        <a:lnTo>
                          <a:pt x="284" y="54"/>
                        </a:lnTo>
                        <a:lnTo>
                          <a:pt x="285" y="55"/>
                        </a:lnTo>
                        <a:lnTo>
                          <a:pt x="286" y="56"/>
                        </a:lnTo>
                        <a:lnTo>
                          <a:pt x="286" y="57"/>
                        </a:lnTo>
                        <a:lnTo>
                          <a:pt x="287" y="58"/>
                        </a:lnTo>
                        <a:lnTo>
                          <a:pt x="288" y="58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89" y="60"/>
                        </a:lnTo>
                        <a:lnTo>
                          <a:pt x="289" y="61"/>
                        </a:lnTo>
                        <a:lnTo>
                          <a:pt x="291" y="62"/>
                        </a:lnTo>
                        <a:lnTo>
                          <a:pt x="291" y="63"/>
                        </a:lnTo>
                        <a:lnTo>
                          <a:pt x="291" y="64"/>
                        </a:lnTo>
                        <a:lnTo>
                          <a:pt x="292" y="64"/>
                        </a:lnTo>
                        <a:lnTo>
                          <a:pt x="292" y="65"/>
                        </a:lnTo>
                        <a:lnTo>
                          <a:pt x="293" y="65"/>
                        </a:lnTo>
                        <a:lnTo>
                          <a:pt x="293" y="66"/>
                        </a:lnTo>
                        <a:lnTo>
                          <a:pt x="293" y="67"/>
                        </a:lnTo>
                        <a:lnTo>
                          <a:pt x="294" y="67"/>
                        </a:lnTo>
                        <a:lnTo>
                          <a:pt x="294" y="68"/>
                        </a:lnTo>
                        <a:lnTo>
                          <a:pt x="294" y="69"/>
                        </a:lnTo>
                        <a:lnTo>
                          <a:pt x="295" y="69"/>
                        </a:lnTo>
                        <a:lnTo>
                          <a:pt x="295" y="68"/>
                        </a:lnTo>
                        <a:lnTo>
                          <a:pt x="296" y="68"/>
                        </a:lnTo>
                        <a:lnTo>
                          <a:pt x="296" y="69"/>
                        </a:lnTo>
                        <a:lnTo>
                          <a:pt x="297" y="69"/>
                        </a:lnTo>
                        <a:lnTo>
                          <a:pt x="299" y="69"/>
                        </a:lnTo>
                        <a:lnTo>
                          <a:pt x="300" y="69"/>
                        </a:lnTo>
                        <a:lnTo>
                          <a:pt x="300" y="68"/>
                        </a:lnTo>
                        <a:lnTo>
                          <a:pt x="300" y="69"/>
                        </a:lnTo>
                        <a:lnTo>
                          <a:pt x="301" y="70"/>
                        </a:lnTo>
                        <a:lnTo>
                          <a:pt x="302" y="69"/>
                        </a:lnTo>
                        <a:lnTo>
                          <a:pt x="303" y="69"/>
                        </a:lnTo>
                        <a:lnTo>
                          <a:pt x="304" y="70"/>
                        </a:lnTo>
                        <a:lnTo>
                          <a:pt x="304" y="69"/>
                        </a:lnTo>
                        <a:lnTo>
                          <a:pt x="304" y="68"/>
                        </a:lnTo>
                        <a:lnTo>
                          <a:pt x="305" y="68"/>
                        </a:lnTo>
                        <a:lnTo>
                          <a:pt x="306" y="68"/>
                        </a:lnTo>
                        <a:lnTo>
                          <a:pt x="306" y="67"/>
                        </a:lnTo>
                        <a:lnTo>
                          <a:pt x="307" y="6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2" name="Freeform 825"/>
                  <p:cNvSpPr>
                    <a:spLocks/>
                  </p:cNvSpPr>
                  <p:nvPr/>
                </p:nvSpPr>
                <p:spPr bwMode="auto">
                  <a:xfrm>
                    <a:off x="5410" y="122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0 h 1"/>
                      <a:gd name="T14" fmla="*/ 1 w 1"/>
                      <a:gd name="T15" fmla="*/ 1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1 h 1"/>
                      <a:gd name="T22" fmla="*/ 1 w 1"/>
                      <a:gd name="T23" fmla="*/ 1 h 1"/>
                      <a:gd name="T24" fmla="*/ 1 w 1"/>
                      <a:gd name="T25" fmla="*/ 1 h 1"/>
                      <a:gd name="T26" fmla="*/ 1 w 1"/>
                      <a:gd name="T27" fmla="*/ 1 h 1"/>
                      <a:gd name="T28" fmla="*/ 0 w 1"/>
                      <a:gd name="T29" fmla="*/ 1 h 1"/>
                      <a:gd name="T30" fmla="*/ 0 w 1"/>
                      <a:gd name="T31" fmla="*/ 1 h 1"/>
                      <a:gd name="T32" fmla="*/ 0 w 1"/>
                      <a:gd name="T33" fmla="*/ 1 h 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"/>
                      <a:gd name="T52" fmla="*/ 0 h 1"/>
                      <a:gd name="T53" fmla="*/ 1 w 1"/>
                      <a:gd name="T54" fmla="*/ 1 h 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3" name="Freeform 826"/>
                  <p:cNvSpPr>
                    <a:spLocks/>
                  </p:cNvSpPr>
                  <p:nvPr/>
                </p:nvSpPr>
                <p:spPr bwMode="auto">
                  <a:xfrm>
                    <a:off x="5409" y="12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0 w 1"/>
                      <a:gd name="T11" fmla="*/ 1 h 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0 h 1"/>
                      <a:gd name="T20" fmla="*/ 1 w 1"/>
                      <a:gd name="T21" fmla="*/ 1 h 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4" name="Rectangle 827"/>
                  <p:cNvSpPr>
                    <a:spLocks noChangeArrowheads="1"/>
                  </p:cNvSpPr>
                  <p:nvPr/>
                </p:nvSpPr>
                <p:spPr bwMode="auto">
                  <a:xfrm>
                    <a:off x="5409" y="12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75" name="Freeform 828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6" name="Freeform 829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7" name="Freeform 830"/>
                  <p:cNvSpPr>
                    <a:spLocks/>
                  </p:cNvSpPr>
                  <p:nvPr/>
                </p:nvSpPr>
                <p:spPr bwMode="auto">
                  <a:xfrm>
                    <a:off x="5401" y="1226"/>
                    <a:ext cx="9" cy="5"/>
                  </a:xfrm>
                  <a:custGeom>
                    <a:avLst/>
                    <a:gdLst>
                      <a:gd name="T0" fmla="*/ 6 w 9"/>
                      <a:gd name="T1" fmla="*/ 1 h 5"/>
                      <a:gd name="T2" fmla="*/ 6 w 9"/>
                      <a:gd name="T3" fmla="*/ 1 h 5"/>
                      <a:gd name="T4" fmla="*/ 7 w 9"/>
                      <a:gd name="T5" fmla="*/ 1 h 5"/>
                      <a:gd name="T6" fmla="*/ 7 w 9"/>
                      <a:gd name="T7" fmla="*/ 1 h 5"/>
                      <a:gd name="T8" fmla="*/ 7 w 9"/>
                      <a:gd name="T9" fmla="*/ 1 h 5"/>
                      <a:gd name="T10" fmla="*/ 7 w 9"/>
                      <a:gd name="T11" fmla="*/ 1 h 5"/>
                      <a:gd name="T12" fmla="*/ 7 w 9"/>
                      <a:gd name="T13" fmla="*/ 1 h 5"/>
                      <a:gd name="T14" fmla="*/ 8 w 9"/>
                      <a:gd name="T15" fmla="*/ 0 h 5"/>
                      <a:gd name="T16" fmla="*/ 8 w 9"/>
                      <a:gd name="T17" fmla="*/ 1 h 5"/>
                      <a:gd name="T18" fmla="*/ 8 w 9"/>
                      <a:gd name="T19" fmla="*/ 1 h 5"/>
                      <a:gd name="T20" fmla="*/ 8 w 9"/>
                      <a:gd name="T21" fmla="*/ 2 h 5"/>
                      <a:gd name="T22" fmla="*/ 8 w 9"/>
                      <a:gd name="T23" fmla="*/ 3 h 5"/>
                      <a:gd name="T24" fmla="*/ 8 w 9"/>
                      <a:gd name="T25" fmla="*/ 3 h 5"/>
                      <a:gd name="T26" fmla="*/ 8 w 9"/>
                      <a:gd name="T27" fmla="*/ 3 h 5"/>
                      <a:gd name="T28" fmla="*/ 7 w 9"/>
                      <a:gd name="T29" fmla="*/ 3 h 5"/>
                      <a:gd name="T30" fmla="*/ 7 w 9"/>
                      <a:gd name="T31" fmla="*/ 3 h 5"/>
                      <a:gd name="T32" fmla="*/ 7 w 9"/>
                      <a:gd name="T33" fmla="*/ 3 h 5"/>
                      <a:gd name="T34" fmla="*/ 6 w 9"/>
                      <a:gd name="T35" fmla="*/ 4 h 5"/>
                      <a:gd name="T36" fmla="*/ 6 w 9"/>
                      <a:gd name="T37" fmla="*/ 4 h 5"/>
                      <a:gd name="T38" fmla="*/ 6 w 9"/>
                      <a:gd name="T39" fmla="*/ 4 h 5"/>
                      <a:gd name="T40" fmla="*/ 5 w 9"/>
                      <a:gd name="T41" fmla="*/ 4 h 5"/>
                      <a:gd name="T42" fmla="*/ 5 w 9"/>
                      <a:gd name="T43" fmla="*/ 4 h 5"/>
                      <a:gd name="T44" fmla="*/ 5 w 9"/>
                      <a:gd name="T45" fmla="*/ 4 h 5"/>
                      <a:gd name="T46" fmla="*/ 5 w 9"/>
                      <a:gd name="T47" fmla="*/ 5 h 5"/>
                      <a:gd name="T48" fmla="*/ 5 w 9"/>
                      <a:gd name="T49" fmla="*/ 5 h 5"/>
                      <a:gd name="T50" fmla="*/ 5 w 9"/>
                      <a:gd name="T51" fmla="*/ 5 h 5"/>
                      <a:gd name="T52" fmla="*/ 4 w 9"/>
                      <a:gd name="T53" fmla="*/ 4 h 5"/>
                      <a:gd name="T54" fmla="*/ 3 w 9"/>
                      <a:gd name="T55" fmla="*/ 4 h 5"/>
                      <a:gd name="T56" fmla="*/ 2 w 9"/>
                      <a:gd name="T57" fmla="*/ 4 h 5"/>
                      <a:gd name="T58" fmla="*/ 2 w 9"/>
                      <a:gd name="T59" fmla="*/ 5 h 5"/>
                      <a:gd name="T60" fmla="*/ 1 w 9"/>
                      <a:gd name="T61" fmla="*/ 5 h 5"/>
                      <a:gd name="T62" fmla="*/ 1 w 9"/>
                      <a:gd name="T63" fmla="*/ 5 h 5"/>
                      <a:gd name="T64" fmla="*/ 0 w 9"/>
                      <a:gd name="T65" fmla="*/ 4 h 5"/>
                      <a:gd name="T66" fmla="*/ 0 w 9"/>
                      <a:gd name="T67" fmla="*/ 4 h 5"/>
                      <a:gd name="T68" fmla="*/ 0 w 9"/>
                      <a:gd name="T69" fmla="*/ 4 h 5"/>
                      <a:gd name="T70" fmla="*/ 1 w 9"/>
                      <a:gd name="T71" fmla="*/ 4 h 5"/>
                      <a:gd name="T72" fmla="*/ 1 w 9"/>
                      <a:gd name="T73" fmla="*/ 4 h 5"/>
                      <a:gd name="T74" fmla="*/ 2 w 9"/>
                      <a:gd name="T75" fmla="*/ 4 h 5"/>
                      <a:gd name="T76" fmla="*/ 2 w 9"/>
                      <a:gd name="T77" fmla="*/ 3 h 5"/>
                      <a:gd name="T78" fmla="*/ 3 w 9"/>
                      <a:gd name="T79" fmla="*/ 3 h 5"/>
                      <a:gd name="T80" fmla="*/ 2 w 9"/>
                      <a:gd name="T81" fmla="*/ 3 h 5"/>
                      <a:gd name="T82" fmla="*/ 3 w 9"/>
                      <a:gd name="T83" fmla="*/ 2 h 5"/>
                      <a:gd name="T84" fmla="*/ 3 w 9"/>
                      <a:gd name="T85" fmla="*/ 2 h 5"/>
                      <a:gd name="T86" fmla="*/ 3 w 9"/>
                      <a:gd name="T87" fmla="*/ 2 h 5"/>
                      <a:gd name="T88" fmla="*/ 3 w 9"/>
                      <a:gd name="T89" fmla="*/ 2 h 5"/>
                      <a:gd name="T90" fmla="*/ 3 w 9"/>
                      <a:gd name="T91" fmla="*/ 2 h 5"/>
                      <a:gd name="T92" fmla="*/ 4 w 9"/>
                      <a:gd name="T93" fmla="*/ 2 h 5"/>
                      <a:gd name="T94" fmla="*/ 5 w 9"/>
                      <a:gd name="T95" fmla="*/ 1 h 5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w 9"/>
                      <a:gd name="T145" fmla="*/ 0 h 5"/>
                      <a:gd name="T146" fmla="*/ 9 w 9"/>
                      <a:gd name="T147" fmla="*/ 5 h 5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T144" t="T145" r="T146" b="T147"/>
                    <a:pathLst>
                      <a:path w="9" h="5">
                        <a:moveTo>
                          <a:pt x="6" y="1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8" y="1"/>
                        </a:lnTo>
                        <a:lnTo>
                          <a:pt x="8" y="2"/>
                        </a:lnTo>
                        <a:lnTo>
                          <a:pt x="9" y="3"/>
                        </a:lnTo>
                        <a:lnTo>
                          <a:pt x="8" y="3"/>
                        </a:lnTo>
                        <a:lnTo>
                          <a:pt x="7" y="3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1" y="5"/>
                        </a:lnTo>
                        <a:lnTo>
                          <a:pt x="0" y="4"/>
                        </a:lnTo>
                        <a:lnTo>
                          <a:pt x="1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8" name="Freeform 831"/>
                  <p:cNvSpPr>
                    <a:spLocks/>
                  </p:cNvSpPr>
                  <p:nvPr/>
                </p:nvSpPr>
                <p:spPr bwMode="auto">
                  <a:xfrm>
                    <a:off x="5404" y="122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9" name="Freeform 832"/>
                  <p:cNvSpPr>
                    <a:spLocks/>
                  </p:cNvSpPr>
                  <p:nvPr/>
                </p:nvSpPr>
                <p:spPr bwMode="auto">
                  <a:xfrm>
                    <a:off x="5408" y="123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0" name="Freeform 833"/>
                  <p:cNvSpPr>
                    <a:spLocks/>
                  </p:cNvSpPr>
                  <p:nvPr/>
                </p:nvSpPr>
                <p:spPr bwMode="auto">
                  <a:xfrm>
                    <a:off x="5406" y="123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1" name="Freeform 834"/>
                  <p:cNvSpPr>
                    <a:spLocks/>
                  </p:cNvSpPr>
                  <p:nvPr/>
                </p:nvSpPr>
                <p:spPr bwMode="auto">
                  <a:xfrm>
                    <a:off x="5404" y="123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2" name="Freeform 835"/>
                  <p:cNvSpPr>
                    <a:spLocks/>
                  </p:cNvSpPr>
                  <p:nvPr/>
                </p:nvSpPr>
                <p:spPr bwMode="auto">
                  <a:xfrm>
                    <a:off x="5405" y="123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1 h 1"/>
                      <a:gd name="T3" fmla="*/ 0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3" name="Freeform 836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4" name="Freeform 837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5" name="Freeform 838"/>
                  <p:cNvSpPr>
                    <a:spLocks noEditPoints="1"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405 w 410"/>
                      <a:gd name="T125" fmla="*/ 137 h 2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410"/>
                      <a:gd name="T190" fmla="*/ 0 h 246"/>
                      <a:gd name="T191" fmla="*/ 410 w 410"/>
                      <a:gd name="T192" fmla="*/ 246 h 2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  <a:close/>
                        <a:moveTo>
                          <a:pt x="405" y="137"/>
                        </a:moveTo>
                        <a:lnTo>
                          <a:pt x="405" y="137"/>
                        </a:lnTo>
                        <a:lnTo>
                          <a:pt x="405" y="136"/>
                        </a:lnTo>
                        <a:lnTo>
                          <a:pt x="404" y="135"/>
                        </a:lnTo>
                        <a:lnTo>
                          <a:pt x="404" y="134"/>
                        </a:lnTo>
                        <a:lnTo>
                          <a:pt x="404" y="133"/>
                        </a:lnTo>
                        <a:lnTo>
                          <a:pt x="405" y="133"/>
                        </a:lnTo>
                        <a:lnTo>
                          <a:pt x="406" y="133"/>
                        </a:lnTo>
                        <a:lnTo>
                          <a:pt x="406" y="134"/>
                        </a:lnTo>
                        <a:lnTo>
                          <a:pt x="406" y="135"/>
                        </a:lnTo>
                        <a:lnTo>
                          <a:pt x="405" y="136"/>
                        </a:lnTo>
                        <a:lnTo>
                          <a:pt x="405" y="13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6" name="Freeform 839"/>
                  <p:cNvSpPr>
                    <a:spLocks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410"/>
                      <a:gd name="T187" fmla="*/ 0 h 246"/>
                      <a:gd name="T188" fmla="*/ 410 w 410"/>
                      <a:gd name="T189" fmla="*/ 246 h 24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7" name="Freeform 840"/>
                  <p:cNvSpPr>
                    <a:spLocks/>
                  </p:cNvSpPr>
                  <p:nvPr/>
                </p:nvSpPr>
                <p:spPr bwMode="auto">
                  <a:xfrm>
                    <a:off x="5128" y="1530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1 w 2"/>
                      <a:gd name="T3" fmla="*/ 4 h 4"/>
                      <a:gd name="T4" fmla="*/ 1 w 2"/>
                      <a:gd name="T5" fmla="*/ 3 h 4"/>
                      <a:gd name="T6" fmla="*/ 0 w 2"/>
                      <a:gd name="T7" fmla="*/ 2 h 4"/>
                      <a:gd name="T8" fmla="*/ 0 w 2"/>
                      <a:gd name="T9" fmla="*/ 1 h 4"/>
                      <a:gd name="T10" fmla="*/ 0 w 2"/>
                      <a:gd name="T11" fmla="*/ 0 h 4"/>
                      <a:gd name="T12" fmla="*/ 0 w 2"/>
                      <a:gd name="T13" fmla="*/ 0 h 4"/>
                      <a:gd name="T14" fmla="*/ 1 w 2"/>
                      <a:gd name="T15" fmla="*/ 0 h 4"/>
                      <a:gd name="T16" fmla="*/ 1 w 2"/>
                      <a:gd name="T17" fmla="*/ 0 h 4"/>
                      <a:gd name="T18" fmla="*/ 1 w 2"/>
                      <a:gd name="T19" fmla="*/ 0 h 4"/>
                      <a:gd name="T20" fmla="*/ 1 w 2"/>
                      <a:gd name="T21" fmla="*/ 0 h 4"/>
                      <a:gd name="T22" fmla="*/ 2 w 2"/>
                      <a:gd name="T23" fmla="*/ 0 h 4"/>
                      <a:gd name="T24" fmla="*/ 2 w 2"/>
                      <a:gd name="T25" fmla="*/ 1 h 4"/>
                      <a:gd name="T26" fmla="*/ 2 w 2"/>
                      <a:gd name="T27" fmla="*/ 2 h 4"/>
                      <a:gd name="T28" fmla="*/ 1 w 2"/>
                      <a:gd name="T29" fmla="*/ 3 h 4"/>
                      <a:gd name="T30" fmla="*/ 1 w 2"/>
                      <a:gd name="T31" fmla="*/ 4 h 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4"/>
                      <a:gd name="T50" fmla="*/ 2 w 2"/>
                      <a:gd name="T51" fmla="*/ 4 h 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4">
                        <a:moveTo>
                          <a:pt x="1" y="4"/>
                        </a:move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  <a:lnTo>
                          <a:pt x="1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8" name="Freeform 841"/>
                  <p:cNvSpPr>
                    <a:spLocks noEditPoints="1"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51 w 748"/>
                      <a:gd name="T1" fmla="*/ 325 h 974"/>
                      <a:gd name="T2" fmla="*/ 186 w 748"/>
                      <a:gd name="T3" fmla="*/ 278 h 974"/>
                      <a:gd name="T4" fmla="*/ 203 w 748"/>
                      <a:gd name="T5" fmla="*/ 238 h 974"/>
                      <a:gd name="T6" fmla="*/ 229 w 748"/>
                      <a:gd name="T7" fmla="*/ 208 h 974"/>
                      <a:gd name="T8" fmla="*/ 234 w 748"/>
                      <a:gd name="T9" fmla="*/ 169 h 974"/>
                      <a:gd name="T10" fmla="*/ 275 w 748"/>
                      <a:gd name="T11" fmla="*/ 109 h 974"/>
                      <a:gd name="T12" fmla="*/ 302 w 748"/>
                      <a:gd name="T13" fmla="*/ 12 h 974"/>
                      <a:gd name="T14" fmla="*/ 323 w 748"/>
                      <a:gd name="T15" fmla="*/ 2 h 974"/>
                      <a:gd name="T16" fmla="*/ 325 w 748"/>
                      <a:gd name="T17" fmla="*/ 22 h 974"/>
                      <a:gd name="T18" fmla="*/ 348 w 748"/>
                      <a:gd name="T19" fmla="*/ 27 h 974"/>
                      <a:gd name="T20" fmla="*/ 356 w 748"/>
                      <a:gd name="T21" fmla="*/ 41 h 974"/>
                      <a:gd name="T22" fmla="*/ 356 w 748"/>
                      <a:gd name="T23" fmla="*/ 51 h 974"/>
                      <a:gd name="T24" fmla="*/ 380 w 748"/>
                      <a:gd name="T25" fmla="*/ 39 h 974"/>
                      <a:gd name="T26" fmla="*/ 376 w 748"/>
                      <a:gd name="T27" fmla="*/ 62 h 974"/>
                      <a:gd name="T28" fmla="*/ 397 w 748"/>
                      <a:gd name="T29" fmla="*/ 54 h 974"/>
                      <a:gd name="T30" fmla="*/ 412 w 748"/>
                      <a:gd name="T31" fmla="*/ 59 h 974"/>
                      <a:gd name="T32" fmla="*/ 431 w 748"/>
                      <a:gd name="T33" fmla="*/ 49 h 974"/>
                      <a:gd name="T34" fmla="*/ 423 w 748"/>
                      <a:gd name="T35" fmla="*/ 70 h 974"/>
                      <a:gd name="T36" fmla="*/ 435 w 748"/>
                      <a:gd name="T37" fmla="*/ 80 h 974"/>
                      <a:gd name="T38" fmla="*/ 443 w 748"/>
                      <a:gd name="T39" fmla="*/ 89 h 974"/>
                      <a:gd name="T40" fmla="*/ 460 w 748"/>
                      <a:gd name="T41" fmla="*/ 95 h 974"/>
                      <a:gd name="T42" fmla="*/ 466 w 748"/>
                      <a:gd name="T43" fmla="*/ 110 h 974"/>
                      <a:gd name="T44" fmla="*/ 473 w 748"/>
                      <a:gd name="T45" fmla="*/ 156 h 974"/>
                      <a:gd name="T46" fmla="*/ 504 w 748"/>
                      <a:gd name="T47" fmla="*/ 164 h 974"/>
                      <a:gd name="T48" fmla="*/ 588 w 748"/>
                      <a:gd name="T49" fmla="*/ 158 h 974"/>
                      <a:gd name="T50" fmla="*/ 652 w 748"/>
                      <a:gd name="T51" fmla="*/ 185 h 974"/>
                      <a:gd name="T52" fmla="*/ 703 w 748"/>
                      <a:gd name="T53" fmla="*/ 209 h 974"/>
                      <a:gd name="T54" fmla="*/ 744 w 748"/>
                      <a:gd name="T55" fmla="*/ 244 h 974"/>
                      <a:gd name="T56" fmla="*/ 671 w 748"/>
                      <a:gd name="T57" fmla="*/ 285 h 974"/>
                      <a:gd name="T58" fmla="*/ 627 w 748"/>
                      <a:gd name="T59" fmla="*/ 393 h 974"/>
                      <a:gd name="T60" fmla="*/ 599 w 748"/>
                      <a:gd name="T61" fmla="*/ 519 h 974"/>
                      <a:gd name="T62" fmla="*/ 609 w 748"/>
                      <a:gd name="T63" fmla="*/ 621 h 974"/>
                      <a:gd name="T64" fmla="*/ 498 w 748"/>
                      <a:gd name="T65" fmla="*/ 619 h 974"/>
                      <a:gd name="T66" fmla="*/ 424 w 748"/>
                      <a:gd name="T67" fmla="*/ 674 h 974"/>
                      <a:gd name="T68" fmla="*/ 346 w 748"/>
                      <a:gd name="T69" fmla="*/ 697 h 974"/>
                      <a:gd name="T70" fmla="*/ 324 w 748"/>
                      <a:gd name="T71" fmla="*/ 749 h 974"/>
                      <a:gd name="T72" fmla="*/ 292 w 748"/>
                      <a:gd name="T73" fmla="*/ 811 h 974"/>
                      <a:gd name="T74" fmla="*/ 285 w 748"/>
                      <a:gd name="T75" fmla="*/ 876 h 974"/>
                      <a:gd name="T76" fmla="*/ 285 w 748"/>
                      <a:gd name="T77" fmla="*/ 934 h 974"/>
                      <a:gd name="T78" fmla="*/ 267 w 748"/>
                      <a:gd name="T79" fmla="*/ 969 h 974"/>
                      <a:gd name="T80" fmla="*/ 203 w 748"/>
                      <a:gd name="T81" fmla="*/ 910 h 974"/>
                      <a:gd name="T82" fmla="*/ 183 w 748"/>
                      <a:gd name="T83" fmla="*/ 848 h 974"/>
                      <a:gd name="T84" fmla="*/ 168 w 748"/>
                      <a:gd name="T85" fmla="*/ 830 h 974"/>
                      <a:gd name="T86" fmla="*/ 181 w 748"/>
                      <a:gd name="T87" fmla="*/ 795 h 974"/>
                      <a:gd name="T88" fmla="*/ 192 w 748"/>
                      <a:gd name="T89" fmla="*/ 778 h 974"/>
                      <a:gd name="T90" fmla="*/ 230 w 748"/>
                      <a:gd name="T91" fmla="*/ 736 h 974"/>
                      <a:gd name="T92" fmla="*/ 188 w 748"/>
                      <a:gd name="T93" fmla="*/ 723 h 974"/>
                      <a:gd name="T94" fmla="*/ 158 w 748"/>
                      <a:gd name="T95" fmla="*/ 712 h 974"/>
                      <a:gd name="T96" fmla="*/ 139 w 748"/>
                      <a:gd name="T97" fmla="*/ 684 h 974"/>
                      <a:gd name="T98" fmla="*/ 110 w 748"/>
                      <a:gd name="T99" fmla="*/ 632 h 974"/>
                      <a:gd name="T100" fmla="*/ 134 w 748"/>
                      <a:gd name="T101" fmla="*/ 466 h 974"/>
                      <a:gd name="T102" fmla="*/ 5 w 748"/>
                      <a:gd name="T103" fmla="*/ 435 h 974"/>
                      <a:gd name="T104" fmla="*/ 340 w 748"/>
                      <a:gd name="T105" fmla="*/ 31 h 974"/>
                      <a:gd name="T106" fmla="*/ 469 w 748"/>
                      <a:gd name="T107" fmla="*/ 115 h 974"/>
                      <a:gd name="T108" fmla="*/ 420 w 748"/>
                      <a:gd name="T109" fmla="*/ 33 h 974"/>
                      <a:gd name="T110" fmla="*/ 421 w 748"/>
                      <a:gd name="T111" fmla="*/ 41 h 974"/>
                      <a:gd name="T112" fmla="*/ 416 w 748"/>
                      <a:gd name="T113" fmla="*/ 37 h 974"/>
                      <a:gd name="T114" fmla="*/ 437 w 748"/>
                      <a:gd name="T115" fmla="*/ 54 h 974"/>
                      <a:gd name="T116" fmla="*/ 438 w 748"/>
                      <a:gd name="T117" fmla="*/ 63 h 974"/>
                      <a:gd name="T118" fmla="*/ 443 w 748"/>
                      <a:gd name="T119" fmla="*/ 66 h 974"/>
                      <a:gd name="T120" fmla="*/ 436 w 748"/>
                      <a:gd name="T121" fmla="*/ 76 h 974"/>
                      <a:gd name="T122" fmla="*/ 380 w 748"/>
                      <a:gd name="T123" fmla="*/ 69 h 974"/>
                      <a:gd name="T124" fmla="*/ 458 w 748"/>
                      <a:gd name="T125" fmla="*/ 90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  <a:close/>
                        <a:moveTo>
                          <a:pt x="341" y="29"/>
                        </a:moveTo>
                        <a:lnTo>
                          <a:pt x="340" y="28"/>
                        </a:lnTo>
                        <a:lnTo>
                          <a:pt x="340" y="26"/>
                        </a:lnTo>
                        <a:lnTo>
                          <a:pt x="341" y="26"/>
                        </a:lnTo>
                        <a:lnTo>
                          <a:pt x="341" y="25"/>
                        </a:lnTo>
                        <a:lnTo>
                          <a:pt x="342" y="25"/>
                        </a:lnTo>
                        <a:lnTo>
                          <a:pt x="343" y="25"/>
                        </a:lnTo>
                        <a:lnTo>
                          <a:pt x="343" y="26"/>
                        </a:lnTo>
                        <a:lnTo>
                          <a:pt x="343" y="27"/>
                        </a:lnTo>
                        <a:lnTo>
                          <a:pt x="344" y="27"/>
                        </a:lnTo>
                        <a:lnTo>
                          <a:pt x="344" y="28"/>
                        </a:lnTo>
                        <a:lnTo>
                          <a:pt x="343" y="28"/>
                        </a:lnTo>
                        <a:lnTo>
                          <a:pt x="342" y="28"/>
                        </a:lnTo>
                        <a:lnTo>
                          <a:pt x="343" y="30"/>
                        </a:lnTo>
                        <a:lnTo>
                          <a:pt x="343" y="31"/>
                        </a:lnTo>
                        <a:lnTo>
                          <a:pt x="343" y="29"/>
                        </a:lnTo>
                        <a:lnTo>
                          <a:pt x="344" y="28"/>
                        </a:lnTo>
                        <a:lnTo>
                          <a:pt x="345" y="28"/>
                        </a:lnTo>
                        <a:lnTo>
                          <a:pt x="345" y="27"/>
                        </a:lnTo>
                        <a:lnTo>
                          <a:pt x="344" y="26"/>
                        </a:lnTo>
                        <a:lnTo>
                          <a:pt x="344" y="25"/>
                        </a:lnTo>
                        <a:lnTo>
                          <a:pt x="345" y="25"/>
                        </a:lnTo>
                        <a:lnTo>
                          <a:pt x="345" y="24"/>
                        </a:lnTo>
                        <a:lnTo>
                          <a:pt x="345" y="23"/>
                        </a:lnTo>
                        <a:lnTo>
                          <a:pt x="345" y="22"/>
                        </a:lnTo>
                        <a:lnTo>
                          <a:pt x="345" y="20"/>
                        </a:lnTo>
                        <a:lnTo>
                          <a:pt x="345" y="18"/>
                        </a:lnTo>
                        <a:lnTo>
                          <a:pt x="345" y="17"/>
                        </a:lnTo>
                        <a:lnTo>
                          <a:pt x="346" y="16"/>
                        </a:lnTo>
                        <a:lnTo>
                          <a:pt x="346" y="15"/>
                        </a:lnTo>
                        <a:lnTo>
                          <a:pt x="346" y="14"/>
                        </a:lnTo>
                        <a:lnTo>
                          <a:pt x="346" y="13"/>
                        </a:lnTo>
                        <a:lnTo>
                          <a:pt x="347" y="12"/>
                        </a:lnTo>
                        <a:lnTo>
                          <a:pt x="348" y="13"/>
                        </a:lnTo>
                        <a:lnTo>
                          <a:pt x="348" y="12"/>
                        </a:lnTo>
                        <a:lnTo>
                          <a:pt x="347" y="12"/>
                        </a:lnTo>
                        <a:lnTo>
                          <a:pt x="346" y="12"/>
                        </a:lnTo>
                        <a:lnTo>
                          <a:pt x="346" y="11"/>
                        </a:lnTo>
                        <a:lnTo>
                          <a:pt x="347" y="11"/>
                        </a:lnTo>
                        <a:lnTo>
                          <a:pt x="348" y="11"/>
                        </a:lnTo>
                        <a:lnTo>
                          <a:pt x="348" y="12"/>
                        </a:lnTo>
                        <a:lnTo>
                          <a:pt x="349" y="12"/>
                        </a:lnTo>
                        <a:lnTo>
                          <a:pt x="349" y="13"/>
                        </a:lnTo>
                        <a:lnTo>
                          <a:pt x="349" y="14"/>
                        </a:lnTo>
                        <a:lnTo>
                          <a:pt x="349" y="16"/>
                        </a:lnTo>
                        <a:lnTo>
                          <a:pt x="349" y="17"/>
                        </a:lnTo>
                        <a:lnTo>
                          <a:pt x="348" y="17"/>
                        </a:lnTo>
                        <a:lnTo>
                          <a:pt x="347" y="17"/>
                        </a:lnTo>
                        <a:lnTo>
                          <a:pt x="347" y="18"/>
                        </a:lnTo>
                        <a:lnTo>
                          <a:pt x="346" y="19"/>
                        </a:lnTo>
                        <a:lnTo>
                          <a:pt x="346" y="20"/>
                        </a:lnTo>
                        <a:lnTo>
                          <a:pt x="346" y="21"/>
                        </a:lnTo>
                        <a:lnTo>
                          <a:pt x="346" y="22"/>
                        </a:lnTo>
                        <a:lnTo>
                          <a:pt x="346" y="23"/>
                        </a:lnTo>
                        <a:lnTo>
                          <a:pt x="347" y="23"/>
                        </a:lnTo>
                        <a:lnTo>
                          <a:pt x="347" y="24"/>
                        </a:lnTo>
                        <a:lnTo>
                          <a:pt x="346" y="24"/>
                        </a:lnTo>
                        <a:lnTo>
                          <a:pt x="346" y="25"/>
                        </a:lnTo>
                        <a:lnTo>
                          <a:pt x="347" y="25"/>
                        </a:lnTo>
                        <a:lnTo>
                          <a:pt x="346" y="26"/>
                        </a:lnTo>
                        <a:lnTo>
                          <a:pt x="345" y="27"/>
                        </a:lnTo>
                        <a:lnTo>
                          <a:pt x="345" y="29"/>
                        </a:lnTo>
                        <a:lnTo>
                          <a:pt x="345" y="30"/>
                        </a:lnTo>
                        <a:lnTo>
                          <a:pt x="345" y="31"/>
                        </a:lnTo>
                        <a:lnTo>
                          <a:pt x="346" y="31"/>
                        </a:lnTo>
                        <a:lnTo>
                          <a:pt x="346" y="32"/>
                        </a:lnTo>
                        <a:lnTo>
                          <a:pt x="346" y="33"/>
                        </a:lnTo>
                        <a:lnTo>
                          <a:pt x="346" y="34"/>
                        </a:lnTo>
                        <a:lnTo>
                          <a:pt x="345" y="35"/>
                        </a:lnTo>
                        <a:lnTo>
                          <a:pt x="343" y="36"/>
                        </a:lnTo>
                        <a:lnTo>
                          <a:pt x="341" y="35"/>
                        </a:lnTo>
                        <a:lnTo>
                          <a:pt x="339" y="36"/>
                        </a:lnTo>
                        <a:lnTo>
                          <a:pt x="338" y="36"/>
                        </a:lnTo>
                        <a:lnTo>
                          <a:pt x="338" y="35"/>
                        </a:lnTo>
                        <a:lnTo>
                          <a:pt x="339" y="35"/>
                        </a:lnTo>
                        <a:lnTo>
                          <a:pt x="340" y="35"/>
                        </a:lnTo>
                        <a:lnTo>
                          <a:pt x="341" y="34"/>
                        </a:lnTo>
                        <a:lnTo>
                          <a:pt x="339" y="33"/>
                        </a:lnTo>
                        <a:lnTo>
                          <a:pt x="340" y="32"/>
                        </a:lnTo>
                        <a:lnTo>
                          <a:pt x="341" y="31"/>
                        </a:lnTo>
                        <a:lnTo>
                          <a:pt x="341" y="30"/>
                        </a:lnTo>
                        <a:lnTo>
                          <a:pt x="341" y="29"/>
                        </a:lnTo>
                        <a:close/>
                        <a:moveTo>
                          <a:pt x="341" y="29"/>
                        </a:moveTo>
                        <a:lnTo>
                          <a:pt x="341" y="31"/>
                        </a:lnTo>
                        <a:lnTo>
                          <a:pt x="340" y="31"/>
                        </a:lnTo>
                        <a:lnTo>
                          <a:pt x="340" y="30"/>
                        </a:lnTo>
                        <a:lnTo>
                          <a:pt x="339" y="29"/>
                        </a:lnTo>
                        <a:lnTo>
                          <a:pt x="339" y="28"/>
                        </a:lnTo>
                        <a:lnTo>
                          <a:pt x="340" y="29"/>
                        </a:lnTo>
                        <a:lnTo>
                          <a:pt x="341" y="29"/>
                        </a:lnTo>
                        <a:close/>
                        <a:moveTo>
                          <a:pt x="340" y="25"/>
                        </a:moveTo>
                        <a:lnTo>
                          <a:pt x="339" y="24"/>
                        </a:lnTo>
                        <a:lnTo>
                          <a:pt x="339" y="23"/>
                        </a:lnTo>
                        <a:lnTo>
                          <a:pt x="338" y="21"/>
                        </a:lnTo>
                        <a:lnTo>
                          <a:pt x="339" y="21"/>
                        </a:lnTo>
                        <a:lnTo>
                          <a:pt x="339" y="20"/>
                        </a:lnTo>
                        <a:lnTo>
                          <a:pt x="339" y="19"/>
                        </a:lnTo>
                        <a:lnTo>
                          <a:pt x="340" y="18"/>
                        </a:lnTo>
                        <a:lnTo>
                          <a:pt x="341" y="18"/>
                        </a:lnTo>
                        <a:lnTo>
                          <a:pt x="342" y="19"/>
                        </a:lnTo>
                        <a:lnTo>
                          <a:pt x="342" y="20"/>
                        </a:lnTo>
                        <a:lnTo>
                          <a:pt x="342" y="21"/>
                        </a:lnTo>
                        <a:lnTo>
                          <a:pt x="343" y="21"/>
                        </a:lnTo>
                        <a:lnTo>
                          <a:pt x="343" y="22"/>
                        </a:lnTo>
                        <a:lnTo>
                          <a:pt x="342" y="23"/>
                        </a:lnTo>
                        <a:lnTo>
                          <a:pt x="343" y="23"/>
                        </a:lnTo>
                        <a:lnTo>
                          <a:pt x="342" y="24"/>
                        </a:lnTo>
                        <a:lnTo>
                          <a:pt x="341" y="25"/>
                        </a:lnTo>
                        <a:lnTo>
                          <a:pt x="340" y="25"/>
                        </a:lnTo>
                        <a:close/>
                        <a:moveTo>
                          <a:pt x="350" y="24"/>
                        </a:moveTo>
                        <a:lnTo>
                          <a:pt x="350" y="24"/>
                        </a:lnTo>
                        <a:lnTo>
                          <a:pt x="351" y="23"/>
                        </a:lnTo>
                        <a:lnTo>
                          <a:pt x="351" y="22"/>
                        </a:lnTo>
                        <a:lnTo>
                          <a:pt x="352" y="22"/>
                        </a:lnTo>
                        <a:lnTo>
                          <a:pt x="352" y="21"/>
                        </a:lnTo>
                        <a:lnTo>
                          <a:pt x="352" y="20"/>
                        </a:lnTo>
                        <a:lnTo>
                          <a:pt x="353" y="20"/>
                        </a:lnTo>
                        <a:lnTo>
                          <a:pt x="352" y="20"/>
                        </a:lnTo>
                        <a:lnTo>
                          <a:pt x="352" y="19"/>
                        </a:lnTo>
                        <a:lnTo>
                          <a:pt x="354" y="19"/>
                        </a:lnTo>
                        <a:lnTo>
                          <a:pt x="355" y="19"/>
                        </a:lnTo>
                        <a:lnTo>
                          <a:pt x="355" y="20"/>
                        </a:lnTo>
                        <a:lnTo>
                          <a:pt x="356" y="20"/>
                        </a:lnTo>
                        <a:lnTo>
                          <a:pt x="357" y="21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6" y="23"/>
                        </a:lnTo>
                        <a:lnTo>
                          <a:pt x="355" y="23"/>
                        </a:lnTo>
                        <a:lnTo>
                          <a:pt x="354" y="23"/>
                        </a:lnTo>
                        <a:lnTo>
                          <a:pt x="352" y="23"/>
                        </a:lnTo>
                        <a:lnTo>
                          <a:pt x="350" y="24"/>
                        </a:lnTo>
                        <a:close/>
                        <a:moveTo>
                          <a:pt x="344" y="25"/>
                        </a:moveTo>
                        <a:lnTo>
                          <a:pt x="344" y="24"/>
                        </a:lnTo>
                        <a:lnTo>
                          <a:pt x="345" y="24"/>
                        </a:lnTo>
                        <a:lnTo>
                          <a:pt x="344" y="25"/>
                        </a:lnTo>
                        <a:close/>
                        <a:moveTo>
                          <a:pt x="352" y="27"/>
                        </a:moveTo>
                        <a:lnTo>
                          <a:pt x="353" y="26"/>
                        </a:lnTo>
                        <a:lnTo>
                          <a:pt x="354" y="26"/>
                        </a:lnTo>
                        <a:lnTo>
                          <a:pt x="353" y="26"/>
                        </a:lnTo>
                        <a:lnTo>
                          <a:pt x="353" y="27"/>
                        </a:lnTo>
                        <a:lnTo>
                          <a:pt x="352" y="27"/>
                        </a:lnTo>
                        <a:close/>
                        <a:moveTo>
                          <a:pt x="354" y="29"/>
                        </a:moveTo>
                        <a:lnTo>
                          <a:pt x="353" y="29"/>
                        </a:lnTo>
                        <a:lnTo>
                          <a:pt x="353" y="28"/>
                        </a:lnTo>
                        <a:lnTo>
                          <a:pt x="355" y="28"/>
                        </a:lnTo>
                        <a:lnTo>
                          <a:pt x="355" y="27"/>
                        </a:lnTo>
                        <a:lnTo>
                          <a:pt x="356" y="27"/>
                        </a:lnTo>
                        <a:lnTo>
                          <a:pt x="357" y="27"/>
                        </a:lnTo>
                        <a:lnTo>
                          <a:pt x="356" y="28"/>
                        </a:lnTo>
                        <a:lnTo>
                          <a:pt x="356" y="29"/>
                        </a:lnTo>
                        <a:lnTo>
                          <a:pt x="355" y="29"/>
                        </a:lnTo>
                        <a:lnTo>
                          <a:pt x="354" y="29"/>
                        </a:lnTo>
                        <a:close/>
                        <a:moveTo>
                          <a:pt x="354" y="31"/>
                        </a:moveTo>
                        <a:lnTo>
                          <a:pt x="354" y="30"/>
                        </a:lnTo>
                        <a:lnTo>
                          <a:pt x="354" y="29"/>
                        </a:lnTo>
                        <a:lnTo>
                          <a:pt x="355" y="29"/>
                        </a:lnTo>
                        <a:lnTo>
                          <a:pt x="355" y="30"/>
                        </a:lnTo>
                        <a:lnTo>
                          <a:pt x="355" y="31"/>
                        </a:lnTo>
                        <a:lnTo>
                          <a:pt x="354" y="31"/>
                        </a:lnTo>
                        <a:close/>
                        <a:moveTo>
                          <a:pt x="369" y="44"/>
                        </a:moveTo>
                        <a:lnTo>
                          <a:pt x="369" y="43"/>
                        </a:lnTo>
                        <a:lnTo>
                          <a:pt x="368" y="43"/>
                        </a:lnTo>
                        <a:lnTo>
                          <a:pt x="369" y="42"/>
                        </a:lnTo>
                        <a:lnTo>
                          <a:pt x="368" y="42"/>
                        </a:lnTo>
                        <a:lnTo>
                          <a:pt x="369" y="42"/>
                        </a:lnTo>
                        <a:lnTo>
                          <a:pt x="369" y="41"/>
                        </a:lnTo>
                        <a:lnTo>
                          <a:pt x="370" y="41"/>
                        </a:lnTo>
                        <a:lnTo>
                          <a:pt x="370" y="42"/>
                        </a:lnTo>
                        <a:lnTo>
                          <a:pt x="370" y="43"/>
                        </a:lnTo>
                        <a:lnTo>
                          <a:pt x="369" y="44"/>
                        </a:lnTo>
                        <a:close/>
                        <a:moveTo>
                          <a:pt x="469" y="115"/>
                        </a:moveTo>
                        <a:lnTo>
                          <a:pt x="469" y="115"/>
                        </a:lnTo>
                        <a:lnTo>
                          <a:pt x="470" y="115"/>
                        </a:lnTo>
                        <a:lnTo>
                          <a:pt x="470" y="114"/>
                        </a:lnTo>
                        <a:lnTo>
                          <a:pt x="470" y="113"/>
                        </a:lnTo>
                        <a:lnTo>
                          <a:pt x="470" y="114"/>
                        </a:lnTo>
                        <a:lnTo>
                          <a:pt x="471" y="114"/>
                        </a:lnTo>
                        <a:lnTo>
                          <a:pt x="470" y="115"/>
                        </a:lnTo>
                        <a:lnTo>
                          <a:pt x="469" y="115"/>
                        </a:lnTo>
                        <a:close/>
                        <a:moveTo>
                          <a:pt x="466" y="120"/>
                        </a:moveTo>
                        <a:lnTo>
                          <a:pt x="466" y="120"/>
                        </a:lnTo>
                        <a:lnTo>
                          <a:pt x="467" y="119"/>
                        </a:lnTo>
                        <a:lnTo>
                          <a:pt x="469" y="119"/>
                        </a:lnTo>
                        <a:lnTo>
                          <a:pt x="470" y="118"/>
                        </a:lnTo>
                        <a:lnTo>
                          <a:pt x="470" y="119"/>
                        </a:lnTo>
                        <a:lnTo>
                          <a:pt x="470" y="120"/>
                        </a:lnTo>
                        <a:lnTo>
                          <a:pt x="469" y="120"/>
                        </a:lnTo>
                        <a:lnTo>
                          <a:pt x="468" y="120"/>
                        </a:lnTo>
                        <a:lnTo>
                          <a:pt x="467" y="120"/>
                        </a:lnTo>
                        <a:lnTo>
                          <a:pt x="466" y="120"/>
                        </a:lnTo>
                        <a:close/>
                        <a:moveTo>
                          <a:pt x="467" y="125"/>
                        </a:moveTo>
                        <a:lnTo>
                          <a:pt x="467" y="125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5" y="124"/>
                        </a:lnTo>
                        <a:lnTo>
                          <a:pt x="466" y="124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6" y="123"/>
                        </a:lnTo>
                        <a:lnTo>
                          <a:pt x="467" y="122"/>
                        </a:lnTo>
                        <a:lnTo>
                          <a:pt x="467" y="123"/>
                        </a:lnTo>
                        <a:lnTo>
                          <a:pt x="468" y="123"/>
                        </a:lnTo>
                        <a:lnTo>
                          <a:pt x="467" y="124"/>
                        </a:lnTo>
                        <a:lnTo>
                          <a:pt x="467" y="125"/>
                        </a:lnTo>
                        <a:close/>
                        <a:moveTo>
                          <a:pt x="469" y="126"/>
                        </a:moveTo>
                        <a:lnTo>
                          <a:pt x="469" y="126"/>
                        </a:lnTo>
                        <a:close/>
                        <a:moveTo>
                          <a:pt x="516" y="157"/>
                        </a:moveTo>
                        <a:lnTo>
                          <a:pt x="516" y="157"/>
                        </a:lnTo>
                        <a:lnTo>
                          <a:pt x="516" y="158"/>
                        </a:lnTo>
                        <a:lnTo>
                          <a:pt x="517" y="158"/>
                        </a:lnTo>
                        <a:lnTo>
                          <a:pt x="516" y="158"/>
                        </a:lnTo>
                        <a:lnTo>
                          <a:pt x="515" y="158"/>
                        </a:lnTo>
                        <a:lnTo>
                          <a:pt x="515" y="159"/>
                        </a:lnTo>
                        <a:lnTo>
                          <a:pt x="514" y="159"/>
                        </a:lnTo>
                        <a:lnTo>
                          <a:pt x="515" y="158"/>
                        </a:lnTo>
                        <a:lnTo>
                          <a:pt x="514" y="158"/>
                        </a:lnTo>
                        <a:lnTo>
                          <a:pt x="515" y="158"/>
                        </a:lnTo>
                        <a:lnTo>
                          <a:pt x="515" y="157"/>
                        </a:lnTo>
                        <a:lnTo>
                          <a:pt x="516" y="157"/>
                        </a:lnTo>
                        <a:close/>
                        <a:moveTo>
                          <a:pt x="417" y="34"/>
                        </a:moveTo>
                        <a:lnTo>
                          <a:pt x="417" y="34"/>
                        </a:lnTo>
                        <a:lnTo>
                          <a:pt x="417" y="33"/>
                        </a:lnTo>
                        <a:lnTo>
                          <a:pt x="416" y="33"/>
                        </a:lnTo>
                        <a:lnTo>
                          <a:pt x="416" y="34"/>
                        </a:lnTo>
                        <a:lnTo>
                          <a:pt x="416" y="35"/>
                        </a:lnTo>
                        <a:lnTo>
                          <a:pt x="415" y="35"/>
                        </a:lnTo>
                        <a:lnTo>
                          <a:pt x="414" y="34"/>
                        </a:lnTo>
                        <a:lnTo>
                          <a:pt x="415" y="33"/>
                        </a:lnTo>
                        <a:lnTo>
                          <a:pt x="415" y="32"/>
                        </a:lnTo>
                        <a:lnTo>
                          <a:pt x="416" y="32"/>
                        </a:lnTo>
                        <a:lnTo>
                          <a:pt x="417" y="32"/>
                        </a:lnTo>
                        <a:lnTo>
                          <a:pt x="418" y="32"/>
                        </a:lnTo>
                        <a:lnTo>
                          <a:pt x="418" y="33"/>
                        </a:lnTo>
                        <a:lnTo>
                          <a:pt x="417" y="33"/>
                        </a:lnTo>
                        <a:lnTo>
                          <a:pt x="417" y="34"/>
                        </a:lnTo>
                        <a:close/>
                        <a:moveTo>
                          <a:pt x="426" y="36"/>
                        </a:moveTo>
                        <a:lnTo>
                          <a:pt x="425" y="36"/>
                        </a:lnTo>
                        <a:lnTo>
                          <a:pt x="424" y="36"/>
                        </a:lnTo>
                        <a:lnTo>
                          <a:pt x="425" y="37"/>
                        </a:lnTo>
                        <a:lnTo>
                          <a:pt x="424" y="37"/>
                        </a:lnTo>
                        <a:lnTo>
                          <a:pt x="425" y="37"/>
                        </a:lnTo>
                        <a:lnTo>
                          <a:pt x="426" y="37"/>
                        </a:lnTo>
                        <a:lnTo>
                          <a:pt x="426" y="38"/>
                        </a:lnTo>
                        <a:lnTo>
                          <a:pt x="425" y="39"/>
                        </a:lnTo>
                        <a:lnTo>
                          <a:pt x="424" y="38"/>
                        </a:lnTo>
                        <a:lnTo>
                          <a:pt x="422" y="38"/>
                        </a:lnTo>
                        <a:lnTo>
                          <a:pt x="422" y="37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5"/>
                        </a:lnTo>
                        <a:lnTo>
                          <a:pt x="421" y="35"/>
                        </a:lnTo>
                        <a:lnTo>
                          <a:pt x="421" y="34"/>
                        </a:lnTo>
                        <a:lnTo>
                          <a:pt x="420" y="33"/>
                        </a:lnTo>
                        <a:lnTo>
                          <a:pt x="420" y="32"/>
                        </a:lnTo>
                        <a:lnTo>
                          <a:pt x="421" y="32"/>
                        </a:lnTo>
                        <a:lnTo>
                          <a:pt x="422" y="33"/>
                        </a:lnTo>
                        <a:lnTo>
                          <a:pt x="422" y="32"/>
                        </a:lnTo>
                        <a:lnTo>
                          <a:pt x="421" y="32"/>
                        </a:lnTo>
                        <a:lnTo>
                          <a:pt x="422" y="32"/>
                        </a:lnTo>
                        <a:lnTo>
                          <a:pt x="423" y="32"/>
                        </a:lnTo>
                        <a:lnTo>
                          <a:pt x="424" y="33"/>
                        </a:lnTo>
                        <a:lnTo>
                          <a:pt x="425" y="33"/>
                        </a:lnTo>
                        <a:lnTo>
                          <a:pt x="425" y="34"/>
                        </a:lnTo>
                        <a:lnTo>
                          <a:pt x="425" y="33"/>
                        </a:lnTo>
                        <a:lnTo>
                          <a:pt x="426" y="34"/>
                        </a:lnTo>
                        <a:lnTo>
                          <a:pt x="426" y="35"/>
                        </a:lnTo>
                        <a:lnTo>
                          <a:pt x="426" y="36"/>
                        </a:lnTo>
                        <a:close/>
                        <a:moveTo>
                          <a:pt x="426" y="36"/>
                        </a:moveTo>
                        <a:lnTo>
                          <a:pt x="426" y="36"/>
                        </a:lnTo>
                        <a:lnTo>
                          <a:pt x="427" y="36"/>
                        </a:lnTo>
                        <a:lnTo>
                          <a:pt x="427" y="37"/>
                        </a:lnTo>
                        <a:lnTo>
                          <a:pt x="426" y="37"/>
                        </a:lnTo>
                        <a:lnTo>
                          <a:pt x="426" y="36"/>
                        </a:lnTo>
                        <a:close/>
                        <a:moveTo>
                          <a:pt x="418" y="33"/>
                        </a:moveTo>
                        <a:lnTo>
                          <a:pt x="419" y="33"/>
                        </a:lnTo>
                        <a:lnTo>
                          <a:pt x="420" y="33"/>
                        </a:lnTo>
                        <a:lnTo>
                          <a:pt x="421" y="34"/>
                        </a:lnTo>
                        <a:lnTo>
                          <a:pt x="420" y="35"/>
                        </a:lnTo>
                        <a:lnTo>
                          <a:pt x="419" y="35"/>
                        </a:lnTo>
                        <a:lnTo>
                          <a:pt x="419" y="36"/>
                        </a:lnTo>
                        <a:lnTo>
                          <a:pt x="418" y="35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8" y="35"/>
                        </a:lnTo>
                        <a:lnTo>
                          <a:pt x="419" y="34"/>
                        </a:lnTo>
                        <a:lnTo>
                          <a:pt x="418" y="34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6" y="36"/>
                        </a:lnTo>
                        <a:lnTo>
                          <a:pt x="415" y="35"/>
                        </a:lnTo>
                        <a:lnTo>
                          <a:pt x="416" y="35"/>
                        </a:lnTo>
                        <a:lnTo>
                          <a:pt x="417" y="34"/>
                        </a:lnTo>
                        <a:lnTo>
                          <a:pt x="418" y="33"/>
                        </a:lnTo>
                        <a:close/>
                        <a:moveTo>
                          <a:pt x="427" y="36"/>
                        </a:moveTo>
                        <a:lnTo>
                          <a:pt x="426" y="35"/>
                        </a:lnTo>
                        <a:lnTo>
                          <a:pt x="427" y="35"/>
                        </a:lnTo>
                        <a:lnTo>
                          <a:pt x="427" y="36"/>
                        </a:lnTo>
                        <a:close/>
                        <a:moveTo>
                          <a:pt x="419" y="36"/>
                        </a:moveTo>
                        <a:lnTo>
                          <a:pt x="419" y="35"/>
                        </a:lnTo>
                        <a:lnTo>
                          <a:pt x="420" y="35"/>
                        </a:lnTo>
                        <a:lnTo>
                          <a:pt x="421" y="35"/>
                        </a:lnTo>
                        <a:lnTo>
                          <a:pt x="422" y="35"/>
                        </a:lnTo>
                        <a:lnTo>
                          <a:pt x="422" y="36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7"/>
                        </a:lnTo>
                        <a:lnTo>
                          <a:pt x="422" y="38"/>
                        </a:lnTo>
                        <a:lnTo>
                          <a:pt x="423" y="38"/>
                        </a:lnTo>
                        <a:lnTo>
                          <a:pt x="424" y="39"/>
                        </a:lnTo>
                        <a:lnTo>
                          <a:pt x="423" y="39"/>
                        </a:lnTo>
                        <a:lnTo>
                          <a:pt x="422" y="39"/>
                        </a:lnTo>
                        <a:lnTo>
                          <a:pt x="421" y="38"/>
                        </a:lnTo>
                        <a:lnTo>
                          <a:pt x="422" y="39"/>
                        </a:lnTo>
                        <a:lnTo>
                          <a:pt x="422" y="40"/>
                        </a:lnTo>
                        <a:lnTo>
                          <a:pt x="421" y="40"/>
                        </a:lnTo>
                        <a:lnTo>
                          <a:pt x="420" y="40"/>
                        </a:lnTo>
                        <a:lnTo>
                          <a:pt x="420" y="39"/>
                        </a:lnTo>
                        <a:lnTo>
                          <a:pt x="421" y="39"/>
                        </a:lnTo>
                        <a:lnTo>
                          <a:pt x="420" y="39"/>
                        </a:lnTo>
                        <a:lnTo>
                          <a:pt x="420" y="40"/>
                        </a:lnTo>
                        <a:lnTo>
                          <a:pt x="421" y="40"/>
                        </a:lnTo>
                        <a:lnTo>
                          <a:pt x="423" y="39"/>
                        </a:lnTo>
                        <a:lnTo>
                          <a:pt x="424" y="39"/>
                        </a:lnTo>
                        <a:lnTo>
                          <a:pt x="424" y="40"/>
                        </a:lnTo>
                        <a:lnTo>
                          <a:pt x="423" y="40"/>
                        </a:lnTo>
                        <a:lnTo>
                          <a:pt x="422" y="41"/>
                        </a:lnTo>
                        <a:lnTo>
                          <a:pt x="421" y="42"/>
                        </a:lnTo>
                        <a:lnTo>
                          <a:pt x="421" y="41"/>
                        </a:lnTo>
                        <a:lnTo>
                          <a:pt x="420" y="41"/>
                        </a:lnTo>
                        <a:lnTo>
                          <a:pt x="421" y="41"/>
                        </a:lnTo>
                        <a:lnTo>
                          <a:pt x="420" y="42"/>
                        </a:lnTo>
                        <a:lnTo>
                          <a:pt x="420" y="43"/>
                        </a:lnTo>
                        <a:lnTo>
                          <a:pt x="419" y="43"/>
                        </a:lnTo>
                        <a:lnTo>
                          <a:pt x="419" y="42"/>
                        </a:lnTo>
                        <a:lnTo>
                          <a:pt x="419" y="43"/>
                        </a:lnTo>
                        <a:lnTo>
                          <a:pt x="418" y="43"/>
                        </a:lnTo>
                        <a:lnTo>
                          <a:pt x="418" y="42"/>
                        </a:lnTo>
                        <a:lnTo>
                          <a:pt x="418" y="41"/>
                        </a:lnTo>
                        <a:lnTo>
                          <a:pt x="418" y="40"/>
                        </a:lnTo>
                        <a:lnTo>
                          <a:pt x="419" y="39"/>
                        </a:lnTo>
                        <a:lnTo>
                          <a:pt x="418" y="38"/>
                        </a:lnTo>
                        <a:lnTo>
                          <a:pt x="417" y="38"/>
                        </a:lnTo>
                        <a:lnTo>
                          <a:pt x="417" y="37"/>
                        </a:lnTo>
                        <a:lnTo>
                          <a:pt x="416" y="37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8" y="36"/>
                        </a:lnTo>
                        <a:lnTo>
                          <a:pt x="419" y="36"/>
                        </a:lnTo>
                        <a:close/>
                        <a:moveTo>
                          <a:pt x="429" y="39"/>
                        </a:moveTo>
                        <a:lnTo>
                          <a:pt x="428" y="39"/>
                        </a:lnTo>
                        <a:lnTo>
                          <a:pt x="427" y="38"/>
                        </a:lnTo>
                        <a:lnTo>
                          <a:pt x="428" y="38"/>
                        </a:lnTo>
                        <a:lnTo>
                          <a:pt x="427" y="37"/>
                        </a:lnTo>
                        <a:lnTo>
                          <a:pt x="428" y="37"/>
                        </a:lnTo>
                        <a:lnTo>
                          <a:pt x="428" y="38"/>
                        </a:lnTo>
                        <a:lnTo>
                          <a:pt x="429" y="39"/>
                        </a:lnTo>
                        <a:close/>
                        <a:moveTo>
                          <a:pt x="413" y="37"/>
                        </a:moveTo>
                        <a:lnTo>
                          <a:pt x="414" y="38"/>
                        </a:lnTo>
                        <a:lnTo>
                          <a:pt x="415" y="38"/>
                        </a:lnTo>
                        <a:lnTo>
                          <a:pt x="414" y="38"/>
                        </a:lnTo>
                        <a:lnTo>
                          <a:pt x="414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5" y="39"/>
                        </a:lnTo>
                        <a:lnTo>
                          <a:pt x="414" y="40"/>
                        </a:lnTo>
                        <a:lnTo>
                          <a:pt x="413" y="39"/>
                        </a:lnTo>
                        <a:lnTo>
                          <a:pt x="412" y="39"/>
                        </a:lnTo>
                        <a:lnTo>
                          <a:pt x="411" y="39"/>
                        </a:lnTo>
                        <a:lnTo>
                          <a:pt x="410" y="39"/>
                        </a:lnTo>
                        <a:lnTo>
                          <a:pt x="410" y="38"/>
                        </a:lnTo>
                        <a:lnTo>
                          <a:pt x="411" y="37"/>
                        </a:lnTo>
                        <a:lnTo>
                          <a:pt x="412" y="37"/>
                        </a:lnTo>
                        <a:lnTo>
                          <a:pt x="413" y="37"/>
                        </a:lnTo>
                        <a:close/>
                        <a:moveTo>
                          <a:pt x="418" y="38"/>
                        </a:moveTo>
                        <a:lnTo>
                          <a:pt x="418" y="39"/>
                        </a:lnTo>
                        <a:lnTo>
                          <a:pt x="419" y="39"/>
                        </a:lnTo>
                        <a:lnTo>
                          <a:pt x="418" y="39"/>
                        </a:lnTo>
                        <a:lnTo>
                          <a:pt x="418" y="40"/>
                        </a:lnTo>
                        <a:lnTo>
                          <a:pt x="418" y="41"/>
                        </a:lnTo>
                        <a:lnTo>
                          <a:pt x="418" y="42"/>
                        </a:lnTo>
                        <a:lnTo>
                          <a:pt x="418" y="43"/>
                        </a:lnTo>
                        <a:lnTo>
                          <a:pt x="418" y="44"/>
                        </a:lnTo>
                        <a:lnTo>
                          <a:pt x="417" y="45"/>
                        </a:lnTo>
                        <a:lnTo>
                          <a:pt x="416" y="45"/>
                        </a:lnTo>
                        <a:lnTo>
                          <a:pt x="416" y="44"/>
                        </a:lnTo>
                        <a:lnTo>
                          <a:pt x="417" y="43"/>
                        </a:lnTo>
                        <a:lnTo>
                          <a:pt x="416" y="43"/>
                        </a:lnTo>
                        <a:lnTo>
                          <a:pt x="415" y="43"/>
                        </a:lnTo>
                        <a:lnTo>
                          <a:pt x="415" y="42"/>
                        </a:lnTo>
                        <a:lnTo>
                          <a:pt x="415" y="41"/>
                        </a:lnTo>
                        <a:lnTo>
                          <a:pt x="414" y="40"/>
                        </a:lnTo>
                        <a:lnTo>
                          <a:pt x="415" y="40"/>
                        </a:lnTo>
                        <a:lnTo>
                          <a:pt x="415" y="39"/>
                        </a:lnTo>
                        <a:lnTo>
                          <a:pt x="416" y="40"/>
                        </a:lnTo>
                        <a:lnTo>
                          <a:pt x="417" y="41"/>
                        </a:lnTo>
                        <a:lnTo>
                          <a:pt x="417" y="40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6" y="37"/>
                        </a:lnTo>
                        <a:lnTo>
                          <a:pt x="418" y="38"/>
                        </a:lnTo>
                        <a:close/>
                        <a:moveTo>
                          <a:pt x="408" y="45"/>
                        </a:moveTo>
                        <a:lnTo>
                          <a:pt x="408" y="44"/>
                        </a:lnTo>
                        <a:lnTo>
                          <a:pt x="409" y="44"/>
                        </a:lnTo>
                        <a:lnTo>
                          <a:pt x="408" y="44"/>
                        </a:lnTo>
                        <a:lnTo>
                          <a:pt x="408" y="42"/>
                        </a:lnTo>
                        <a:lnTo>
                          <a:pt x="408" y="41"/>
                        </a:lnTo>
                        <a:lnTo>
                          <a:pt x="408" y="40"/>
                        </a:lnTo>
                        <a:lnTo>
                          <a:pt x="407" y="39"/>
                        </a:lnTo>
                        <a:lnTo>
                          <a:pt x="407" y="37"/>
                        </a:lnTo>
                        <a:lnTo>
                          <a:pt x="408" y="37"/>
                        </a:lnTo>
                        <a:lnTo>
                          <a:pt x="408" y="38"/>
                        </a:lnTo>
                        <a:lnTo>
                          <a:pt x="408" y="39"/>
                        </a:lnTo>
                        <a:lnTo>
                          <a:pt x="409" y="40"/>
                        </a:lnTo>
                        <a:lnTo>
                          <a:pt x="409" y="41"/>
                        </a:lnTo>
                        <a:lnTo>
                          <a:pt x="409" y="42"/>
                        </a:lnTo>
                        <a:lnTo>
                          <a:pt x="409" y="43"/>
                        </a:lnTo>
                        <a:lnTo>
                          <a:pt x="409" y="44"/>
                        </a:lnTo>
                        <a:lnTo>
                          <a:pt x="408" y="45"/>
                        </a:lnTo>
                        <a:close/>
                        <a:moveTo>
                          <a:pt x="426" y="41"/>
                        </a:moveTo>
                        <a:lnTo>
                          <a:pt x="425" y="41"/>
                        </a:lnTo>
                        <a:lnTo>
                          <a:pt x="426" y="40"/>
                        </a:lnTo>
                        <a:lnTo>
                          <a:pt x="426" y="39"/>
                        </a:lnTo>
                        <a:lnTo>
                          <a:pt x="427" y="39"/>
                        </a:lnTo>
                        <a:lnTo>
                          <a:pt x="427" y="40"/>
                        </a:lnTo>
                        <a:lnTo>
                          <a:pt x="426" y="40"/>
                        </a:lnTo>
                        <a:lnTo>
                          <a:pt x="426" y="41"/>
                        </a:lnTo>
                        <a:close/>
                        <a:moveTo>
                          <a:pt x="425" y="40"/>
                        </a:moveTo>
                        <a:lnTo>
                          <a:pt x="425" y="39"/>
                        </a:lnTo>
                        <a:lnTo>
                          <a:pt x="425" y="40"/>
                        </a:lnTo>
                        <a:close/>
                        <a:moveTo>
                          <a:pt x="413" y="45"/>
                        </a:moveTo>
                        <a:lnTo>
                          <a:pt x="412" y="44"/>
                        </a:lnTo>
                        <a:lnTo>
                          <a:pt x="412" y="43"/>
                        </a:lnTo>
                        <a:lnTo>
                          <a:pt x="411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39"/>
                        </a:lnTo>
                        <a:lnTo>
                          <a:pt x="413" y="40"/>
                        </a:lnTo>
                        <a:lnTo>
                          <a:pt x="414" y="40"/>
                        </a:lnTo>
                        <a:lnTo>
                          <a:pt x="414" y="41"/>
                        </a:lnTo>
                        <a:lnTo>
                          <a:pt x="414" y="42"/>
                        </a:lnTo>
                        <a:lnTo>
                          <a:pt x="415" y="42"/>
                        </a:lnTo>
                        <a:lnTo>
                          <a:pt x="415" y="43"/>
                        </a:lnTo>
                        <a:lnTo>
                          <a:pt x="414" y="43"/>
                        </a:lnTo>
                        <a:lnTo>
                          <a:pt x="415" y="43"/>
                        </a:lnTo>
                        <a:lnTo>
                          <a:pt x="416" y="43"/>
                        </a:lnTo>
                        <a:lnTo>
                          <a:pt x="416" y="44"/>
                        </a:lnTo>
                        <a:lnTo>
                          <a:pt x="416" y="45"/>
                        </a:lnTo>
                        <a:lnTo>
                          <a:pt x="415" y="46"/>
                        </a:lnTo>
                        <a:lnTo>
                          <a:pt x="414" y="46"/>
                        </a:lnTo>
                        <a:lnTo>
                          <a:pt x="413" y="45"/>
                        </a:lnTo>
                        <a:close/>
                        <a:moveTo>
                          <a:pt x="412" y="46"/>
                        </a:moveTo>
                        <a:lnTo>
                          <a:pt x="412" y="46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1" y="45"/>
                        </a:lnTo>
                        <a:lnTo>
                          <a:pt x="412" y="45"/>
                        </a:lnTo>
                        <a:lnTo>
                          <a:pt x="412" y="46"/>
                        </a:lnTo>
                        <a:close/>
                        <a:moveTo>
                          <a:pt x="429" y="47"/>
                        </a:moveTo>
                        <a:lnTo>
                          <a:pt x="429" y="47"/>
                        </a:lnTo>
                        <a:lnTo>
                          <a:pt x="431" y="47"/>
                        </a:lnTo>
                        <a:lnTo>
                          <a:pt x="430" y="47"/>
                        </a:lnTo>
                        <a:lnTo>
                          <a:pt x="429" y="47"/>
                        </a:lnTo>
                        <a:close/>
                        <a:moveTo>
                          <a:pt x="427" y="49"/>
                        </a:moveTo>
                        <a:lnTo>
                          <a:pt x="426" y="48"/>
                        </a:lnTo>
                        <a:lnTo>
                          <a:pt x="427" y="48"/>
                        </a:lnTo>
                        <a:lnTo>
                          <a:pt x="427" y="47"/>
                        </a:lnTo>
                        <a:lnTo>
                          <a:pt x="428" y="47"/>
                        </a:lnTo>
                        <a:lnTo>
                          <a:pt x="428" y="48"/>
                        </a:lnTo>
                        <a:lnTo>
                          <a:pt x="427" y="49"/>
                        </a:lnTo>
                        <a:close/>
                        <a:moveTo>
                          <a:pt x="436" y="60"/>
                        </a:moveTo>
                        <a:lnTo>
                          <a:pt x="435" y="60"/>
                        </a:lnTo>
                        <a:lnTo>
                          <a:pt x="435" y="59"/>
                        </a:lnTo>
                        <a:lnTo>
                          <a:pt x="436" y="58"/>
                        </a:lnTo>
                        <a:lnTo>
                          <a:pt x="437" y="56"/>
                        </a:lnTo>
                        <a:lnTo>
                          <a:pt x="437" y="55"/>
                        </a:lnTo>
                        <a:lnTo>
                          <a:pt x="437" y="54"/>
                        </a:lnTo>
                        <a:lnTo>
                          <a:pt x="436" y="54"/>
                        </a:lnTo>
                        <a:lnTo>
                          <a:pt x="436" y="53"/>
                        </a:lnTo>
                        <a:lnTo>
                          <a:pt x="437" y="53"/>
                        </a:lnTo>
                        <a:lnTo>
                          <a:pt x="438" y="53"/>
                        </a:lnTo>
                        <a:lnTo>
                          <a:pt x="439" y="54"/>
                        </a:lnTo>
                        <a:lnTo>
                          <a:pt x="439" y="55"/>
                        </a:lnTo>
                        <a:lnTo>
                          <a:pt x="439" y="56"/>
                        </a:lnTo>
                        <a:lnTo>
                          <a:pt x="440" y="57"/>
                        </a:lnTo>
                        <a:lnTo>
                          <a:pt x="440" y="58"/>
                        </a:lnTo>
                        <a:lnTo>
                          <a:pt x="440" y="59"/>
                        </a:lnTo>
                        <a:lnTo>
                          <a:pt x="439" y="59"/>
                        </a:lnTo>
                        <a:lnTo>
                          <a:pt x="438" y="59"/>
                        </a:lnTo>
                        <a:lnTo>
                          <a:pt x="436" y="59"/>
                        </a:lnTo>
                        <a:lnTo>
                          <a:pt x="436" y="60"/>
                        </a:lnTo>
                        <a:close/>
                        <a:moveTo>
                          <a:pt x="433" y="63"/>
                        </a:moveTo>
                        <a:lnTo>
                          <a:pt x="432" y="63"/>
                        </a:lnTo>
                        <a:lnTo>
                          <a:pt x="431" y="62"/>
                        </a:lnTo>
                        <a:lnTo>
                          <a:pt x="430" y="61"/>
                        </a:lnTo>
                        <a:lnTo>
                          <a:pt x="430" y="60"/>
                        </a:lnTo>
                        <a:lnTo>
                          <a:pt x="431" y="60"/>
                        </a:lnTo>
                        <a:lnTo>
                          <a:pt x="432" y="59"/>
                        </a:lnTo>
                        <a:lnTo>
                          <a:pt x="433" y="59"/>
                        </a:lnTo>
                        <a:lnTo>
                          <a:pt x="433" y="58"/>
                        </a:lnTo>
                        <a:lnTo>
                          <a:pt x="434" y="58"/>
                        </a:lnTo>
                        <a:lnTo>
                          <a:pt x="434" y="57"/>
                        </a:lnTo>
                        <a:lnTo>
                          <a:pt x="434" y="56"/>
                        </a:lnTo>
                        <a:lnTo>
                          <a:pt x="435" y="56"/>
                        </a:lnTo>
                        <a:lnTo>
                          <a:pt x="436" y="55"/>
                        </a:lnTo>
                        <a:lnTo>
                          <a:pt x="437" y="56"/>
                        </a:lnTo>
                        <a:lnTo>
                          <a:pt x="434" y="59"/>
                        </a:lnTo>
                        <a:lnTo>
                          <a:pt x="433" y="60"/>
                        </a:lnTo>
                        <a:lnTo>
                          <a:pt x="432" y="60"/>
                        </a:lnTo>
                        <a:lnTo>
                          <a:pt x="433" y="60"/>
                        </a:lnTo>
                        <a:lnTo>
                          <a:pt x="434" y="60"/>
                        </a:lnTo>
                        <a:lnTo>
                          <a:pt x="435" y="60"/>
                        </a:lnTo>
                        <a:lnTo>
                          <a:pt x="435" y="61"/>
                        </a:lnTo>
                        <a:lnTo>
                          <a:pt x="435" y="62"/>
                        </a:lnTo>
                        <a:lnTo>
                          <a:pt x="434" y="63"/>
                        </a:lnTo>
                        <a:lnTo>
                          <a:pt x="433" y="63"/>
                        </a:lnTo>
                        <a:close/>
                        <a:moveTo>
                          <a:pt x="438" y="65"/>
                        </a:moveTo>
                        <a:lnTo>
                          <a:pt x="438" y="64"/>
                        </a:lnTo>
                        <a:lnTo>
                          <a:pt x="438" y="63"/>
                        </a:lnTo>
                        <a:lnTo>
                          <a:pt x="439" y="62"/>
                        </a:lnTo>
                        <a:lnTo>
                          <a:pt x="440" y="62"/>
                        </a:lnTo>
                        <a:lnTo>
                          <a:pt x="440" y="61"/>
                        </a:lnTo>
                        <a:lnTo>
                          <a:pt x="439" y="61"/>
                        </a:lnTo>
                        <a:lnTo>
                          <a:pt x="440" y="61"/>
                        </a:lnTo>
                        <a:lnTo>
                          <a:pt x="441" y="61"/>
                        </a:lnTo>
                        <a:lnTo>
                          <a:pt x="441" y="62"/>
                        </a:lnTo>
                        <a:lnTo>
                          <a:pt x="442" y="62"/>
                        </a:lnTo>
                        <a:lnTo>
                          <a:pt x="442" y="63"/>
                        </a:lnTo>
                        <a:lnTo>
                          <a:pt x="441" y="63"/>
                        </a:lnTo>
                        <a:lnTo>
                          <a:pt x="440" y="64"/>
                        </a:lnTo>
                        <a:lnTo>
                          <a:pt x="439" y="65"/>
                        </a:lnTo>
                        <a:lnTo>
                          <a:pt x="438" y="65"/>
                        </a:lnTo>
                        <a:close/>
                        <a:moveTo>
                          <a:pt x="444" y="64"/>
                        </a:moveTo>
                        <a:lnTo>
                          <a:pt x="444" y="63"/>
                        </a:lnTo>
                        <a:lnTo>
                          <a:pt x="444" y="64"/>
                        </a:lnTo>
                        <a:close/>
                        <a:moveTo>
                          <a:pt x="442" y="65"/>
                        </a:moveTo>
                        <a:lnTo>
                          <a:pt x="442" y="64"/>
                        </a:lnTo>
                        <a:lnTo>
                          <a:pt x="442" y="63"/>
                        </a:lnTo>
                        <a:lnTo>
                          <a:pt x="443" y="63"/>
                        </a:lnTo>
                        <a:lnTo>
                          <a:pt x="444" y="65"/>
                        </a:lnTo>
                        <a:lnTo>
                          <a:pt x="443" y="65"/>
                        </a:lnTo>
                        <a:lnTo>
                          <a:pt x="443" y="64"/>
                        </a:lnTo>
                        <a:lnTo>
                          <a:pt x="442" y="64"/>
                        </a:lnTo>
                        <a:lnTo>
                          <a:pt x="442" y="65"/>
                        </a:lnTo>
                        <a:close/>
                        <a:moveTo>
                          <a:pt x="431" y="64"/>
                        </a:moveTo>
                        <a:lnTo>
                          <a:pt x="430" y="63"/>
                        </a:lnTo>
                        <a:lnTo>
                          <a:pt x="430" y="62"/>
                        </a:lnTo>
                        <a:lnTo>
                          <a:pt x="431" y="63"/>
                        </a:lnTo>
                        <a:lnTo>
                          <a:pt x="432" y="63"/>
                        </a:lnTo>
                        <a:lnTo>
                          <a:pt x="432" y="64"/>
                        </a:lnTo>
                        <a:lnTo>
                          <a:pt x="431" y="64"/>
                        </a:lnTo>
                        <a:close/>
                        <a:moveTo>
                          <a:pt x="437" y="65"/>
                        </a:moveTo>
                        <a:lnTo>
                          <a:pt x="437" y="64"/>
                        </a:lnTo>
                        <a:lnTo>
                          <a:pt x="437" y="63"/>
                        </a:lnTo>
                        <a:lnTo>
                          <a:pt x="438" y="63"/>
                        </a:lnTo>
                        <a:lnTo>
                          <a:pt x="438" y="64"/>
                        </a:lnTo>
                        <a:lnTo>
                          <a:pt x="437" y="65"/>
                        </a:lnTo>
                        <a:close/>
                        <a:moveTo>
                          <a:pt x="435" y="64"/>
                        </a:moveTo>
                        <a:lnTo>
                          <a:pt x="435" y="64"/>
                        </a:lnTo>
                        <a:lnTo>
                          <a:pt x="436" y="63"/>
                        </a:lnTo>
                        <a:lnTo>
                          <a:pt x="436" y="64"/>
                        </a:lnTo>
                        <a:lnTo>
                          <a:pt x="435" y="64"/>
                        </a:lnTo>
                        <a:close/>
                        <a:moveTo>
                          <a:pt x="447" y="71"/>
                        </a:moveTo>
                        <a:lnTo>
                          <a:pt x="447" y="71"/>
                        </a:lnTo>
                        <a:lnTo>
                          <a:pt x="446" y="71"/>
                        </a:lnTo>
                        <a:lnTo>
                          <a:pt x="445" y="71"/>
                        </a:lnTo>
                        <a:lnTo>
                          <a:pt x="446" y="71"/>
                        </a:lnTo>
                        <a:lnTo>
                          <a:pt x="446" y="72"/>
                        </a:lnTo>
                        <a:lnTo>
                          <a:pt x="445" y="72"/>
                        </a:lnTo>
                        <a:lnTo>
                          <a:pt x="446" y="72"/>
                        </a:lnTo>
                        <a:lnTo>
                          <a:pt x="447" y="73"/>
                        </a:lnTo>
                        <a:lnTo>
                          <a:pt x="446" y="73"/>
                        </a:lnTo>
                        <a:lnTo>
                          <a:pt x="445" y="73"/>
                        </a:lnTo>
                        <a:lnTo>
                          <a:pt x="444" y="73"/>
                        </a:lnTo>
                        <a:lnTo>
                          <a:pt x="444" y="72"/>
                        </a:lnTo>
                        <a:lnTo>
                          <a:pt x="443" y="72"/>
                        </a:lnTo>
                        <a:lnTo>
                          <a:pt x="444" y="72"/>
                        </a:lnTo>
                        <a:lnTo>
                          <a:pt x="444" y="73"/>
                        </a:lnTo>
                        <a:lnTo>
                          <a:pt x="442" y="73"/>
                        </a:lnTo>
                        <a:lnTo>
                          <a:pt x="441" y="73"/>
                        </a:lnTo>
                        <a:lnTo>
                          <a:pt x="440" y="74"/>
                        </a:lnTo>
                        <a:lnTo>
                          <a:pt x="440" y="73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8" y="72"/>
                        </a:lnTo>
                        <a:lnTo>
                          <a:pt x="438" y="71"/>
                        </a:lnTo>
                        <a:lnTo>
                          <a:pt x="438" y="70"/>
                        </a:lnTo>
                        <a:lnTo>
                          <a:pt x="439" y="70"/>
                        </a:lnTo>
                        <a:lnTo>
                          <a:pt x="440" y="70"/>
                        </a:lnTo>
                        <a:lnTo>
                          <a:pt x="441" y="70"/>
                        </a:lnTo>
                        <a:lnTo>
                          <a:pt x="442" y="70"/>
                        </a:lnTo>
                        <a:lnTo>
                          <a:pt x="442" y="69"/>
                        </a:lnTo>
                        <a:lnTo>
                          <a:pt x="443" y="68"/>
                        </a:lnTo>
                        <a:lnTo>
                          <a:pt x="444" y="67"/>
                        </a:lnTo>
                        <a:lnTo>
                          <a:pt x="445" y="68"/>
                        </a:lnTo>
                        <a:lnTo>
                          <a:pt x="444" y="69"/>
                        </a:lnTo>
                        <a:lnTo>
                          <a:pt x="444" y="70"/>
                        </a:lnTo>
                        <a:lnTo>
                          <a:pt x="444" y="71"/>
                        </a:lnTo>
                        <a:lnTo>
                          <a:pt x="444" y="70"/>
                        </a:lnTo>
                        <a:lnTo>
                          <a:pt x="445" y="70"/>
                        </a:lnTo>
                        <a:lnTo>
                          <a:pt x="444" y="69"/>
                        </a:lnTo>
                        <a:lnTo>
                          <a:pt x="445" y="68"/>
                        </a:lnTo>
                        <a:lnTo>
                          <a:pt x="445" y="66"/>
                        </a:lnTo>
                        <a:lnTo>
                          <a:pt x="446" y="67"/>
                        </a:lnTo>
                        <a:lnTo>
                          <a:pt x="445" y="66"/>
                        </a:lnTo>
                        <a:lnTo>
                          <a:pt x="445" y="65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8" y="66"/>
                        </a:lnTo>
                        <a:lnTo>
                          <a:pt x="447" y="66"/>
                        </a:lnTo>
                        <a:lnTo>
                          <a:pt x="448" y="67"/>
                        </a:lnTo>
                        <a:lnTo>
                          <a:pt x="449" y="68"/>
                        </a:lnTo>
                        <a:lnTo>
                          <a:pt x="448" y="68"/>
                        </a:lnTo>
                        <a:lnTo>
                          <a:pt x="449" y="68"/>
                        </a:lnTo>
                        <a:lnTo>
                          <a:pt x="449" y="69"/>
                        </a:lnTo>
                        <a:lnTo>
                          <a:pt x="449" y="70"/>
                        </a:lnTo>
                        <a:lnTo>
                          <a:pt x="450" y="71"/>
                        </a:lnTo>
                        <a:lnTo>
                          <a:pt x="450" y="72"/>
                        </a:lnTo>
                        <a:lnTo>
                          <a:pt x="450" y="73"/>
                        </a:lnTo>
                        <a:lnTo>
                          <a:pt x="449" y="74"/>
                        </a:lnTo>
                        <a:lnTo>
                          <a:pt x="449" y="75"/>
                        </a:lnTo>
                        <a:lnTo>
                          <a:pt x="448" y="75"/>
                        </a:lnTo>
                        <a:lnTo>
                          <a:pt x="448" y="74"/>
                        </a:lnTo>
                        <a:lnTo>
                          <a:pt x="448" y="73"/>
                        </a:lnTo>
                        <a:lnTo>
                          <a:pt x="447" y="73"/>
                        </a:lnTo>
                        <a:lnTo>
                          <a:pt x="447" y="72"/>
                        </a:lnTo>
                        <a:lnTo>
                          <a:pt x="446" y="71"/>
                        </a:lnTo>
                        <a:lnTo>
                          <a:pt x="447" y="71"/>
                        </a:lnTo>
                        <a:close/>
                        <a:moveTo>
                          <a:pt x="442" y="65"/>
                        </a:moveTo>
                        <a:lnTo>
                          <a:pt x="442" y="65"/>
                        </a:lnTo>
                        <a:lnTo>
                          <a:pt x="443" y="65"/>
                        </a:lnTo>
                        <a:lnTo>
                          <a:pt x="443" y="66"/>
                        </a:lnTo>
                        <a:lnTo>
                          <a:pt x="444" y="66"/>
                        </a:lnTo>
                        <a:lnTo>
                          <a:pt x="443" y="66"/>
                        </a:lnTo>
                        <a:lnTo>
                          <a:pt x="442" y="67"/>
                        </a:lnTo>
                        <a:lnTo>
                          <a:pt x="443" y="67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2" y="70"/>
                        </a:lnTo>
                        <a:lnTo>
                          <a:pt x="441" y="70"/>
                        </a:lnTo>
                        <a:lnTo>
                          <a:pt x="440" y="69"/>
                        </a:lnTo>
                        <a:lnTo>
                          <a:pt x="441" y="69"/>
                        </a:lnTo>
                        <a:lnTo>
                          <a:pt x="441" y="68"/>
                        </a:lnTo>
                        <a:lnTo>
                          <a:pt x="440" y="68"/>
                        </a:lnTo>
                        <a:lnTo>
                          <a:pt x="439" y="68"/>
                        </a:lnTo>
                        <a:lnTo>
                          <a:pt x="439" y="67"/>
                        </a:lnTo>
                        <a:lnTo>
                          <a:pt x="439" y="66"/>
                        </a:lnTo>
                        <a:lnTo>
                          <a:pt x="440" y="67"/>
                        </a:lnTo>
                        <a:lnTo>
                          <a:pt x="440" y="66"/>
                        </a:lnTo>
                        <a:lnTo>
                          <a:pt x="439" y="66"/>
                        </a:lnTo>
                        <a:lnTo>
                          <a:pt x="440" y="65"/>
                        </a:lnTo>
                        <a:lnTo>
                          <a:pt x="441" y="65"/>
                        </a:lnTo>
                        <a:lnTo>
                          <a:pt x="442" y="65"/>
                        </a:lnTo>
                        <a:close/>
                        <a:moveTo>
                          <a:pt x="436" y="69"/>
                        </a:moveTo>
                        <a:lnTo>
                          <a:pt x="435" y="69"/>
                        </a:lnTo>
                        <a:lnTo>
                          <a:pt x="435" y="67"/>
                        </a:lnTo>
                        <a:lnTo>
                          <a:pt x="435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7" y="65"/>
                        </a:lnTo>
                        <a:lnTo>
                          <a:pt x="438" y="65"/>
                        </a:lnTo>
                        <a:lnTo>
                          <a:pt x="437" y="66"/>
                        </a:lnTo>
                        <a:lnTo>
                          <a:pt x="437" y="67"/>
                        </a:lnTo>
                        <a:lnTo>
                          <a:pt x="437" y="68"/>
                        </a:lnTo>
                        <a:lnTo>
                          <a:pt x="437" y="69"/>
                        </a:lnTo>
                        <a:lnTo>
                          <a:pt x="438" y="69"/>
                        </a:lnTo>
                        <a:lnTo>
                          <a:pt x="437" y="70"/>
                        </a:lnTo>
                        <a:lnTo>
                          <a:pt x="438" y="71"/>
                        </a:lnTo>
                        <a:lnTo>
                          <a:pt x="438" y="72"/>
                        </a:lnTo>
                        <a:lnTo>
                          <a:pt x="437" y="72"/>
                        </a:lnTo>
                        <a:lnTo>
                          <a:pt x="437" y="73"/>
                        </a:lnTo>
                        <a:lnTo>
                          <a:pt x="438" y="72"/>
                        </a:lnTo>
                        <a:lnTo>
                          <a:pt x="438" y="73"/>
                        </a:lnTo>
                        <a:lnTo>
                          <a:pt x="438" y="74"/>
                        </a:lnTo>
                        <a:lnTo>
                          <a:pt x="439" y="73"/>
                        </a:lnTo>
                        <a:lnTo>
                          <a:pt x="439" y="72"/>
                        </a:lnTo>
                        <a:lnTo>
                          <a:pt x="439" y="74"/>
                        </a:lnTo>
                        <a:lnTo>
                          <a:pt x="438" y="75"/>
                        </a:lnTo>
                        <a:lnTo>
                          <a:pt x="438" y="76"/>
                        </a:lnTo>
                        <a:lnTo>
                          <a:pt x="437" y="75"/>
                        </a:lnTo>
                        <a:lnTo>
                          <a:pt x="436" y="75"/>
                        </a:lnTo>
                        <a:lnTo>
                          <a:pt x="436" y="74"/>
                        </a:lnTo>
                        <a:lnTo>
                          <a:pt x="436" y="73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6" y="71"/>
                        </a:lnTo>
                        <a:lnTo>
                          <a:pt x="436" y="70"/>
                        </a:lnTo>
                        <a:lnTo>
                          <a:pt x="436" y="69"/>
                        </a:lnTo>
                        <a:close/>
                        <a:moveTo>
                          <a:pt x="438" y="70"/>
                        </a:moveTo>
                        <a:lnTo>
                          <a:pt x="438" y="70"/>
                        </a:lnTo>
                        <a:lnTo>
                          <a:pt x="438" y="69"/>
                        </a:lnTo>
                        <a:lnTo>
                          <a:pt x="439" y="69"/>
                        </a:lnTo>
                        <a:lnTo>
                          <a:pt x="438" y="69"/>
                        </a:lnTo>
                        <a:lnTo>
                          <a:pt x="437" y="68"/>
                        </a:lnTo>
                        <a:lnTo>
                          <a:pt x="438" y="67"/>
                        </a:lnTo>
                        <a:lnTo>
                          <a:pt x="439" y="68"/>
                        </a:lnTo>
                        <a:lnTo>
                          <a:pt x="440" y="68"/>
                        </a:lnTo>
                        <a:lnTo>
                          <a:pt x="440" y="69"/>
                        </a:lnTo>
                        <a:lnTo>
                          <a:pt x="441" y="68"/>
                        </a:lnTo>
                        <a:lnTo>
                          <a:pt x="441" y="69"/>
                        </a:lnTo>
                        <a:lnTo>
                          <a:pt x="440" y="69"/>
                        </a:lnTo>
                        <a:lnTo>
                          <a:pt x="438" y="70"/>
                        </a:lnTo>
                        <a:close/>
                        <a:moveTo>
                          <a:pt x="435" y="69"/>
                        </a:moveTo>
                        <a:lnTo>
                          <a:pt x="434" y="69"/>
                        </a:lnTo>
                        <a:lnTo>
                          <a:pt x="434" y="68"/>
                        </a:lnTo>
                        <a:lnTo>
                          <a:pt x="434" y="67"/>
                        </a:lnTo>
                        <a:lnTo>
                          <a:pt x="435" y="68"/>
                        </a:lnTo>
                        <a:lnTo>
                          <a:pt x="435" y="69"/>
                        </a:lnTo>
                        <a:close/>
                        <a:moveTo>
                          <a:pt x="434" y="74"/>
                        </a:moveTo>
                        <a:lnTo>
                          <a:pt x="434" y="74"/>
                        </a:lnTo>
                        <a:lnTo>
                          <a:pt x="434" y="73"/>
                        </a:lnTo>
                        <a:lnTo>
                          <a:pt x="435" y="73"/>
                        </a:lnTo>
                        <a:lnTo>
                          <a:pt x="436" y="73"/>
                        </a:lnTo>
                        <a:lnTo>
                          <a:pt x="436" y="74"/>
                        </a:lnTo>
                        <a:lnTo>
                          <a:pt x="436" y="75"/>
                        </a:lnTo>
                        <a:lnTo>
                          <a:pt x="437" y="76"/>
                        </a:lnTo>
                        <a:lnTo>
                          <a:pt x="437" y="75"/>
                        </a:lnTo>
                        <a:lnTo>
                          <a:pt x="437" y="76"/>
                        </a:lnTo>
                        <a:lnTo>
                          <a:pt x="436" y="76"/>
                        </a:lnTo>
                        <a:lnTo>
                          <a:pt x="436" y="75"/>
                        </a:lnTo>
                        <a:lnTo>
                          <a:pt x="435" y="75"/>
                        </a:lnTo>
                        <a:lnTo>
                          <a:pt x="434" y="74"/>
                        </a:lnTo>
                        <a:close/>
                        <a:moveTo>
                          <a:pt x="441" y="76"/>
                        </a:moveTo>
                        <a:lnTo>
                          <a:pt x="441" y="75"/>
                        </a:lnTo>
                        <a:lnTo>
                          <a:pt x="440" y="75"/>
                        </a:lnTo>
                        <a:lnTo>
                          <a:pt x="440" y="74"/>
                        </a:lnTo>
                        <a:lnTo>
                          <a:pt x="441" y="74"/>
                        </a:lnTo>
                        <a:lnTo>
                          <a:pt x="442" y="74"/>
                        </a:lnTo>
                        <a:lnTo>
                          <a:pt x="442" y="75"/>
                        </a:lnTo>
                        <a:lnTo>
                          <a:pt x="442" y="76"/>
                        </a:lnTo>
                        <a:lnTo>
                          <a:pt x="441" y="76"/>
                        </a:lnTo>
                        <a:close/>
                        <a:moveTo>
                          <a:pt x="439" y="78"/>
                        </a:moveTo>
                        <a:lnTo>
                          <a:pt x="438" y="77"/>
                        </a:lnTo>
                        <a:lnTo>
                          <a:pt x="439" y="77"/>
                        </a:lnTo>
                        <a:lnTo>
                          <a:pt x="440" y="76"/>
                        </a:lnTo>
                        <a:lnTo>
                          <a:pt x="441" y="76"/>
                        </a:lnTo>
                        <a:lnTo>
                          <a:pt x="441" y="77"/>
                        </a:lnTo>
                        <a:lnTo>
                          <a:pt x="440" y="78"/>
                        </a:lnTo>
                        <a:lnTo>
                          <a:pt x="439" y="78"/>
                        </a:lnTo>
                        <a:close/>
                        <a:moveTo>
                          <a:pt x="402" y="48"/>
                        </a:moveTo>
                        <a:lnTo>
                          <a:pt x="402" y="47"/>
                        </a:lnTo>
                        <a:lnTo>
                          <a:pt x="402" y="46"/>
                        </a:lnTo>
                        <a:lnTo>
                          <a:pt x="403" y="45"/>
                        </a:lnTo>
                        <a:lnTo>
                          <a:pt x="403" y="44"/>
                        </a:lnTo>
                        <a:lnTo>
                          <a:pt x="404" y="43"/>
                        </a:lnTo>
                        <a:lnTo>
                          <a:pt x="404" y="42"/>
                        </a:lnTo>
                        <a:lnTo>
                          <a:pt x="404" y="41"/>
                        </a:lnTo>
                        <a:lnTo>
                          <a:pt x="405" y="41"/>
                        </a:lnTo>
                        <a:lnTo>
                          <a:pt x="406" y="41"/>
                        </a:lnTo>
                        <a:lnTo>
                          <a:pt x="406" y="42"/>
                        </a:lnTo>
                        <a:lnTo>
                          <a:pt x="405" y="42"/>
                        </a:lnTo>
                        <a:lnTo>
                          <a:pt x="405" y="43"/>
                        </a:lnTo>
                        <a:lnTo>
                          <a:pt x="404" y="45"/>
                        </a:lnTo>
                        <a:lnTo>
                          <a:pt x="403" y="46"/>
                        </a:lnTo>
                        <a:lnTo>
                          <a:pt x="403" y="47"/>
                        </a:lnTo>
                        <a:lnTo>
                          <a:pt x="402" y="48"/>
                        </a:lnTo>
                        <a:close/>
                        <a:moveTo>
                          <a:pt x="404" y="49"/>
                        </a:moveTo>
                        <a:lnTo>
                          <a:pt x="403" y="48"/>
                        </a:lnTo>
                        <a:lnTo>
                          <a:pt x="403" y="47"/>
                        </a:lnTo>
                        <a:lnTo>
                          <a:pt x="403" y="46"/>
                        </a:lnTo>
                        <a:lnTo>
                          <a:pt x="404" y="46"/>
                        </a:lnTo>
                        <a:lnTo>
                          <a:pt x="404" y="47"/>
                        </a:lnTo>
                        <a:lnTo>
                          <a:pt x="404" y="48"/>
                        </a:lnTo>
                        <a:lnTo>
                          <a:pt x="404" y="49"/>
                        </a:lnTo>
                        <a:close/>
                        <a:moveTo>
                          <a:pt x="377" y="78"/>
                        </a:moveTo>
                        <a:lnTo>
                          <a:pt x="376" y="78"/>
                        </a:lnTo>
                        <a:lnTo>
                          <a:pt x="376" y="77"/>
                        </a:lnTo>
                        <a:lnTo>
                          <a:pt x="375" y="76"/>
                        </a:lnTo>
                        <a:lnTo>
                          <a:pt x="376" y="75"/>
                        </a:lnTo>
                        <a:lnTo>
                          <a:pt x="375" y="75"/>
                        </a:lnTo>
                        <a:lnTo>
                          <a:pt x="376" y="75"/>
                        </a:lnTo>
                        <a:lnTo>
                          <a:pt x="376" y="74"/>
                        </a:lnTo>
                        <a:lnTo>
                          <a:pt x="377" y="71"/>
                        </a:lnTo>
                        <a:lnTo>
                          <a:pt x="377" y="70"/>
                        </a:lnTo>
                        <a:lnTo>
                          <a:pt x="377" y="69"/>
                        </a:lnTo>
                        <a:lnTo>
                          <a:pt x="378" y="69"/>
                        </a:lnTo>
                        <a:lnTo>
                          <a:pt x="378" y="68"/>
                        </a:lnTo>
                        <a:lnTo>
                          <a:pt x="378" y="66"/>
                        </a:lnTo>
                        <a:lnTo>
                          <a:pt x="378" y="65"/>
                        </a:lnTo>
                        <a:lnTo>
                          <a:pt x="379" y="63"/>
                        </a:lnTo>
                        <a:lnTo>
                          <a:pt x="380" y="63"/>
                        </a:lnTo>
                        <a:lnTo>
                          <a:pt x="381" y="63"/>
                        </a:lnTo>
                        <a:lnTo>
                          <a:pt x="382" y="63"/>
                        </a:lnTo>
                        <a:lnTo>
                          <a:pt x="383" y="64"/>
                        </a:lnTo>
                        <a:lnTo>
                          <a:pt x="383" y="65"/>
                        </a:lnTo>
                        <a:lnTo>
                          <a:pt x="384" y="66"/>
                        </a:lnTo>
                        <a:lnTo>
                          <a:pt x="384" y="67"/>
                        </a:lnTo>
                        <a:lnTo>
                          <a:pt x="383" y="68"/>
                        </a:lnTo>
                        <a:lnTo>
                          <a:pt x="382" y="69"/>
                        </a:lnTo>
                        <a:lnTo>
                          <a:pt x="381" y="68"/>
                        </a:lnTo>
                        <a:lnTo>
                          <a:pt x="380" y="68"/>
                        </a:lnTo>
                        <a:lnTo>
                          <a:pt x="379" y="68"/>
                        </a:lnTo>
                        <a:lnTo>
                          <a:pt x="379" y="69"/>
                        </a:lnTo>
                        <a:lnTo>
                          <a:pt x="379" y="70"/>
                        </a:lnTo>
                        <a:lnTo>
                          <a:pt x="380" y="72"/>
                        </a:lnTo>
                        <a:lnTo>
                          <a:pt x="380" y="73"/>
                        </a:lnTo>
                        <a:lnTo>
                          <a:pt x="380" y="74"/>
                        </a:lnTo>
                        <a:lnTo>
                          <a:pt x="379" y="74"/>
                        </a:lnTo>
                        <a:lnTo>
                          <a:pt x="379" y="75"/>
                        </a:lnTo>
                        <a:lnTo>
                          <a:pt x="380" y="76"/>
                        </a:lnTo>
                        <a:lnTo>
                          <a:pt x="378" y="78"/>
                        </a:lnTo>
                        <a:lnTo>
                          <a:pt x="377" y="78"/>
                        </a:lnTo>
                        <a:close/>
                        <a:moveTo>
                          <a:pt x="382" y="77"/>
                        </a:moveTo>
                        <a:lnTo>
                          <a:pt x="382" y="76"/>
                        </a:lnTo>
                        <a:lnTo>
                          <a:pt x="380" y="76"/>
                        </a:lnTo>
                        <a:lnTo>
                          <a:pt x="380" y="75"/>
                        </a:lnTo>
                        <a:lnTo>
                          <a:pt x="380" y="74"/>
                        </a:lnTo>
                        <a:lnTo>
                          <a:pt x="381" y="73"/>
                        </a:lnTo>
                        <a:lnTo>
                          <a:pt x="381" y="72"/>
                        </a:lnTo>
                        <a:lnTo>
                          <a:pt x="380" y="72"/>
                        </a:lnTo>
                        <a:lnTo>
                          <a:pt x="380" y="71"/>
                        </a:lnTo>
                        <a:lnTo>
                          <a:pt x="380" y="70"/>
                        </a:lnTo>
                        <a:lnTo>
                          <a:pt x="380" y="69"/>
                        </a:lnTo>
                        <a:lnTo>
                          <a:pt x="380" y="68"/>
                        </a:lnTo>
                        <a:lnTo>
                          <a:pt x="380" y="69"/>
                        </a:lnTo>
                        <a:lnTo>
                          <a:pt x="382" y="69"/>
                        </a:lnTo>
                        <a:lnTo>
                          <a:pt x="383" y="69"/>
                        </a:lnTo>
                        <a:lnTo>
                          <a:pt x="383" y="70"/>
                        </a:lnTo>
                        <a:lnTo>
                          <a:pt x="383" y="69"/>
                        </a:lnTo>
                        <a:lnTo>
                          <a:pt x="384" y="68"/>
                        </a:lnTo>
                        <a:lnTo>
                          <a:pt x="385" y="67"/>
                        </a:lnTo>
                        <a:lnTo>
                          <a:pt x="386" y="67"/>
                        </a:lnTo>
                        <a:lnTo>
                          <a:pt x="386" y="69"/>
                        </a:lnTo>
                        <a:lnTo>
                          <a:pt x="387" y="70"/>
                        </a:lnTo>
                        <a:lnTo>
                          <a:pt x="387" y="71"/>
                        </a:lnTo>
                        <a:lnTo>
                          <a:pt x="385" y="72"/>
                        </a:lnTo>
                        <a:lnTo>
                          <a:pt x="384" y="73"/>
                        </a:lnTo>
                        <a:lnTo>
                          <a:pt x="384" y="72"/>
                        </a:lnTo>
                        <a:lnTo>
                          <a:pt x="383" y="72"/>
                        </a:lnTo>
                        <a:lnTo>
                          <a:pt x="382" y="73"/>
                        </a:lnTo>
                        <a:lnTo>
                          <a:pt x="382" y="74"/>
                        </a:lnTo>
                        <a:lnTo>
                          <a:pt x="383" y="76"/>
                        </a:lnTo>
                        <a:lnTo>
                          <a:pt x="382" y="77"/>
                        </a:lnTo>
                        <a:close/>
                        <a:moveTo>
                          <a:pt x="328" y="23"/>
                        </a:moveTo>
                        <a:lnTo>
                          <a:pt x="328" y="23"/>
                        </a:lnTo>
                        <a:lnTo>
                          <a:pt x="328" y="22"/>
                        </a:lnTo>
                        <a:lnTo>
                          <a:pt x="329" y="22"/>
                        </a:lnTo>
                        <a:lnTo>
                          <a:pt x="328" y="23"/>
                        </a:lnTo>
                        <a:close/>
                        <a:moveTo>
                          <a:pt x="327" y="13"/>
                        </a:moveTo>
                        <a:lnTo>
                          <a:pt x="326" y="12"/>
                        </a:lnTo>
                        <a:lnTo>
                          <a:pt x="326" y="11"/>
                        </a:lnTo>
                        <a:lnTo>
                          <a:pt x="326" y="10"/>
                        </a:lnTo>
                        <a:lnTo>
                          <a:pt x="326" y="9"/>
                        </a:lnTo>
                        <a:lnTo>
                          <a:pt x="327" y="9"/>
                        </a:lnTo>
                        <a:lnTo>
                          <a:pt x="328" y="9"/>
                        </a:lnTo>
                        <a:lnTo>
                          <a:pt x="328" y="10"/>
                        </a:lnTo>
                        <a:lnTo>
                          <a:pt x="328" y="11"/>
                        </a:lnTo>
                        <a:lnTo>
                          <a:pt x="328" y="12"/>
                        </a:lnTo>
                        <a:lnTo>
                          <a:pt x="327" y="13"/>
                        </a:lnTo>
                        <a:lnTo>
                          <a:pt x="327" y="12"/>
                        </a:lnTo>
                        <a:lnTo>
                          <a:pt x="327" y="13"/>
                        </a:lnTo>
                        <a:close/>
                        <a:moveTo>
                          <a:pt x="329" y="21"/>
                        </a:moveTo>
                        <a:lnTo>
                          <a:pt x="329" y="21"/>
                        </a:lnTo>
                        <a:lnTo>
                          <a:pt x="328" y="19"/>
                        </a:lnTo>
                        <a:lnTo>
                          <a:pt x="328" y="17"/>
                        </a:lnTo>
                        <a:lnTo>
                          <a:pt x="329" y="17"/>
                        </a:lnTo>
                        <a:lnTo>
                          <a:pt x="330" y="17"/>
                        </a:lnTo>
                        <a:lnTo>
                          <a:pt x="330" y="18"/>
                        </a:lnTo>
                        <a:lnTo>
                          <a:pt x="330" y="19"/>
                        </a:lnTo>
                        <a:lnTo>
                          <a:pt x="330" y="20"/>
                        </a:lnTo>
                        <a:lnTo>
                          <a:pt x="329" y="20"/>
                        </a:lnTo>
                        <a:lnTo>
                          <a:pt x="329" y="21"/>
                        </a:lnTo>
                        <a:close/>
                        <a:moveTo>
                          <a:pt x="453" y="92"/>
                        </a:moveTo>
                        <a:lnTo>
                          <a:pt x="453" y="91"/>
                        </a:lnTo>
                        <a:lnTo>
                          <a:pt x="453" y="90"/>
                        </a:lnTo>
                        <a:lnTo>
                          <a:pt x="453" y="89"/>
                        </a:lnTo>
                        <a:lnTo>
                          <a:pt x="454" y="88"/>
                        </a:lnTo>
                        <a:lnTo>
                          <a:pt x="455" y="88"/>
                        </a:lnTo>
                        <a:lnTo>
                          <a:pt x="455" y="87"/>
                        </a:lnTo>
                        <a:lnTo>
                          <a:pt x="456" y="87"/>
                        </a:lnTo>
                        <a:lnTo>
                          <a:pt x="457" y="88"/>
                        </a:lnTo>
                        <a:lnTo>
                          <a:pt x="456" y="89"/>
                        </a:lnTo>
                        <a:lnTo>
                          <a:pt x="455" y="89"/>
                        </a:lnTo>
                        <a:lnTo>
                          <a:pt x="454" y="89"/>
                        </a:lnTo>
                        <a:lnTo>
                          <a:pt x="454" y="90"/>
                        </a:lnTo>
                        <a:lnTo>
                          <a:pt x="454" y="91"/>
                        </a:lnTo>
                        <a:lnTo>
                          <a:pt x="455" y="91"/>
                        </a:lnTo>
                        <a:lnTo>
                          <a:pt x="454" y="91"/>
                        </a:lnTo>
                        <a:lnTo>
                          <a:pt x="454" y="92"/>
                        </a:lnTo>
                        <a:lnTo>
                          <a:pt x="454" y="91"/>
                        </a:lnTo>
                        <a:lnTo>
                          <a:pt x="453" y="91"/>
                        </a:lnTo>
                        <a:lnTo>
                          <a:pt x="453" y="92"/>
                        </a:lnTo>
                        <a:close/>
                        <a:moveTo>
                          <a:pt x="457" y="96"/>
                        </a:moveTo>
                        <a:lnTo>
                          <a:pt x="457" y="96"/>
                        </a:lnTo>
                        <a:lnTo>
                          <a:pt x="456" y="96"/>
                        </a:lnTo>
                        <a:lnTo>
                          <a:pt x="456" y="95"/>
                        </a:lnTo>
                        <a:lnTo>
                          <a:pt x="455" y="95"/>
                        </a:lnTo>
                        <a:lnTo>
                          <a:pt x="455" y="94"/>
                        </a:lnTo>
                        <a:lnTo>
                          <a:pt x="455" y="93"/>
                        </a:lnTo>
                        <a:lnTo>
                          <a:pt x="456" y="91"/>
                        </a:lnTo>
                        <a:lnTo>
                          <a:pt x="456" y="92"/>
                        </a:lnTo>
                        <a:lnTo>
                          <a:pt x="456" y="91"/>
                        </a:lnTo>
                        <a:lnTo>
                          <a:pt x="457" y="91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8" y="91"/>
                        </a:lnTo>
                        <a:lnTo>
                          <a:pt x="457" y="91"/>
                        </a:lnTo>
                        <a:lnTo>
                          <a:pt x="458" y="92"/>
                        </a:lnTo>
                        <a:lnTo>
                          <a:pt x="458" y="93"/>
                        </a:lnTo>
                        <a:lnTo>
                          <a:pt x="458" y="94"/>
                        </a:lnTo>
                        <a:lnTo>
                          <a:pt x="458" y="96"/>
                        </a:lnTo>
                        <a:lnTo>
                          <a:pt x="457" y="96"/>
                        </a:lnTo>
                        <a:close/>
                        <a:moveTo>
                          <a:pt x="453" y="92"/>
                        </a:moveTo>
                        <a:lnTo>
                          <a:pt x="453" y="92"/>
                        </a:lnTo>
                        <a:lnTo>
                          <a:pt x="454" y="92"/>
                        </a:lnTo>
                        <a:lnTo>
                          <a:pt x="454" y="93"/>
                        </a:lnTo>
                        <a:lnTo>
                          <a:pt x="455" y="93"/>
                        </a:lnTo>
                        <a:lnTo>
                          <a:pt x="455" y="94"/>
                        </a:lnTo>
                        <a:lnTo>
                          <a:pt x="454" y="94"/>
                        </a:lnTo>
                        <a:lnTo>
                          <a:pt x="454" y="93"/>
                        </a:lnTo>
                        <a:lnTo>
                          <a:pt x="453" y="93"/>
                        </a:lnTo>
                        <a:lnTo>
                          <a:pt x="453" y="92"/>
                        </a:lnTo>
                        <a:close/>
                        <a:moveTo>
                          <a:pt x="458" y="96"/>
                        </a:moveTo>
                        <a:lnTo>
                          <a:pt x="457" y="96"/>
                        </a:lnTo>
                        <a:lnTo>
                          <a:pt x="458" y="96"/>
                        </a:lnTo>
                        <a:lnTo>
                          <a:pt x="458" y="95"/>
                        </a:lnTo>
                        <a:lnTo>
                          <a:pt x="459" y="94"/>
                        </a:lnTo>
                        <a:lnTo>
                          <a:pt x="458" y="95"/>
                        </a:lnTo>
                        <a:lnTo>
                          <a:pt x="458" y="96"/>
                        </a:lnTo>
                        <a:close/>
                        <a:moveTo>
                          <a:pt x="459" y="99"/>
                        </a:moveTo>
                        <a:lnTo>
                          <a:pt x="459" y="98"/>
                        </a:lnTo>
                        <a:lnTo>
                          <a:pt x="460" y="99"/>
                        </a:lnTo>
                        <a:lnTo>
                          <a:pt x="459" y="99"/>
                        </a:lnTo>
                        <a:close/>
                        <a:moveTo>
                          <a:pt x="459" y="100"/>
                        </a:moveTo>
                        <a:lnTo>
                          <a:pt x="458" y="100"/>
                        </a:lnTo>
                        <a:lnTo>
                          <a:pt x="457" y="100"/>
                        </a:lnTo>
                        <a:lnTo>
                          <a:pt x="457" y="99"/>
                        </a:lnTo>
                        <a:lnTo>
                          <a:pt x="458" y="99"/>
                        </a:lnTo>
                        <a:lnTo>
                          <a:pt x="459" y="99"/>
                        </a:lnTo>
                        <a:lnTo>
                          <a:pt x="459" y="100"/>
                        </a:lnTo>
                        <a:close/>
                        <a:moveTo>
                          <a:pt x="445" y="90"/>
                        </a:moveTo>
                        <a:lnTo>
                          <a:pt x="445" y="90"/>
                        </a:lnTo>
                        <a:lnTo>
                          <a:pt x="444" y="89"/>
                        </a:lnTo>
                        <a:lnTo>
                          <a:pt x="443" y="89"/>
                        </a:lnTo>
                        <a:lnTo>
                          <a:pt x="443" y="88"/>
                        </a:lnTo>
                        <a:lnTo>
                          <a:pt x="443" y="87"/>
                        </a:lnTo>
                        <a:lnTo>
                          <a:pt x="444" y="86"/>
                        </a:lnTo>
                        <a:lnTo>
                          <a:pt x="445" y="86"/>
                        </a:lnTo>
                        <a:lnTo>
                          <a:pt x="446" y="86"/>
                        </a:lnTo>
                        <a:lnTo>
                          <a:pt x="447" y="86"/>
                        </a:lnTo>
                        <a:lnTo>
                          <a:pt x="448" y="86"/>
                        </a:lnTo>
                        <a:lnTo>
                          <a:pt x="448" y="87"/>
                        </a:lnTo>
                        <a:lnTo>
                          <a:pt x="447" y="89"/>
                        </a:lnTo>
                        <a:lnTo>
                          <a:pt x="446" y="89"/>
                        </a:lnTo>
                        <a:lnTo>
                          <a:pt x="445" y="88"/>
                        </a:lnTo>
                        <a:lnTo>
                          <a:pt x="445" y="89"/>
                        </a:lnTo>
                        <a:lnTo>
                          <a:pt x="445" y="90"/>
                        </a:lnTo>
                        <a:close/>
                        <a:moveTo>
                          <a:pt x="451" y="90"/>
                        </a:moveTo>
                        <a:lnTo>
                          <a:pt x="451" y="90"/>
                        </a:lnTo>
                        <a:lnTo>
                          <a:pt x="451" y="89"/>
                        </a:lnTo>
                        <a:lnTo>
                          <a:pt x="451" y="88"/>
                        </a:lnTo>
                        <a:lnTo>
                          <a:pt x="452" y="89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2" y="91"/>
                        </a:lnTo>
                        <a:lnTo>
                          <a:pt x="451" y="90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9" name="Freeform 842"/>
                  <p:cNvSpPr>
                    <a:spLocks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43 w 748"/>
                      <a:gd name="T1" fmla="*/ 332 h 974"/>
                      <a:gd name="T2" fmla="*/ 172 w 748"/>
                      <a:gd name="T3" fmla="*/ 298 h 974"/>
                      <a:gd name="T4" fmla="*/ 192 w 748"/>
                      <a:gd name="T5" fmla="*/ 256 h 974"/>
                      <a:gd name="T6" fmla="*/ 211 w 748"/>
                      <a:gd name="T7" fmla="*/ 233 h 974"/>
                      <a:gd name="T8" fmla="*/ 229 w 748"/>
                      <a:gd name="T9" fmla="*/ 202 h 974"/>
                      <a:gd name="T10" fmla="*/ 231 w 748"/>
                      <a:gd name="T11" fmla="*/ 171 h 974"/>
                      <a:gd name="T12" fmla="*/ 257 w 748"/>
                      <a:gd name="T13" fmla="*/ 132 h 974"/>
                      <a:gd name="T14" fmla="*/ 289 w 748"/>
                      <a:gd name="T15" fmla="*/ 46 h 974"/>
                      <a:gd name="T16" fmla="*/ 308 w 748"/>
                      <a:gd name="T17" fmla="*/ 5 h 974"/>
                      <a:gd name="T18" fmla="*/ 321 w 748"/>
                      <a:gd name="T19" fmla="*/ 10 h 974"/>
                      <a:gd name="T20" fmla="*/ 325 w 748"/>
                      <a:gd name="T21" fmla="*/ 23 h 974"/>
                      <a:gd name="T22" fmla="*/ 338 w 748"/>
                      <a:gd name="T23" fmla="*/ 35 h 974"/>
                      <a:gd name="T24" fmla="*/ 358 w 748"/>
                      <a:gd name="T25" fmla="*/ 33 h 974"/>
                      <a:gd name="T26" fmla="*/ 367 w 748"/>
                      <a:gd name="T27" fmla="*/ 36 h 974"/>
                      <a:gd name="T28" fmla="*/ 366 w 748"/>
                      <a:gd name="T29" fmla="*/ 46 h 974"/>
                      <a:gd name="T30" fmla="*/ 381 w 748"/>
                      <a:gd name="T31" fmla="*/ 44 h 974"/>
                      <a:gd name="T32" fmla="*/ 378 w 748"/>
                      <a:gd name="T33" fmla="*/ 59 h 974"/>
                      <a:gd name="T34" fmla="*/ 393 w 748"/>
                      <a:gd name="T35" fmla="*/ 58 h 974"/>
                      <a:gd name="T36" fmla="*/ 404 w 748"/>
                      <a:gd name="T37" fmla="*/ 53 h 974"/>
                      <a:gd name="T38" fmla="*/ 421 w 748"/>
                      <a:gd name="T39" fmla="*/ 55 h 974"/>
                      <a:gd name="T40" fmla="*/ 429 w 748"/>
                      <a:gd name="T41" fmla="*/ 52 h 974"/>
                      <a:gd name="T42" fmla="*/ 422 w 748"/>
                      <a:gd name="T43" fmla="*/ 70 h 974"/>
                      <a:gd name="T44" fmla="*/ 435 w 748"/>
                      <a:gd name="T45" fmla="*/ 75 h 974"/>
                      <a:gd name="T46" fmla="*/ 434 w 748"/>
                      <a:gd name="T47" fmla="*/ 88 h 974"/>
                      <a:gd name="T48" fmla="*/ 451 w 748"/>
                      <a:gd name="T49" fmla="*/ 82 h 974"/>
                      <a:gd name="T50" fmla="*/ 452 w 748"/>
                      <a:gd name="T51" fmla="*/ 102 h 974"/>
                      <a:gd name="T52" fmla="*/ 466 w 748"/>
                      <a:gd name="T53" fmla="*/ 114 h 974"/>
                      <a:gd name="T54" fmla="*/ 477 w 748"/>
                      <a:gd name="T55" fmla="*/ 153 h 974"/>
                      <a:gd name="T56" fmla="*/ 512 w 748"/>
                      <a:gd name="T57" fmla="*/ 162 h 974"/>
                      <a:gd name="T58" fmla="*/ 574 w 748"/>
                      <a:gd name="T59" fmla="*/ 157 h 974"/>
                      <a:gd name="T60" fmla="*/ 633 w 748"/>
                      <a:gd name="T61" fmla="*/ 178 h 974"/>
                      <a:gd name="T62" fmla="*/ 669 w 748"/>
                      <a:gd name="T63" fmla="*/ 200 h 974"/>
                      <a:gd name="T64" fmla="*/ 701 w 748"/>
                      <a:gd name="T65" fmla="*/ 209 h 974"/>
                      <a:gd name="T66" fmla="*/ 742 w 748"/>
                      <a:gd name="T67" fmla="*/ 225 h 974"/>
                      <a:gd name="T68" fmla="*/ 700 w 748"/>
                      <a:gd name="T69" fmla="*/ 283 h 974"/>
                      <a:gd name="T70" fmla="*/ 638 w 748"/>
                      <a:gd name="T71" fmla="*/ 336 h 974"/>
                      <a:gd name="T72" fmla="*/ 626 w 748"/>
                      <a:gd name="T73" fmla="*/ 435 h 974"/>
                      <a:gd name="T74" fmla="*/ 597 w 748"/>
                      <a:gd name="T75" fmla="*/ 529 h 974"/>
                      <a:gd name="T76" fmla="*/ 611 w 748"/>
                      <a:gd name="T77" fmla="*/ 616 h 974"/>
                      <a:gd name="T78" fmla="*/ 524 w 748"/>
                      <a:gd name="T79" fmla="*/ 615 h 974"/>
                      <a:gd name="T80" fmla="*/ 464 w 748"/>
                      <a:gd name="T81" fmla="*/ 652 h 974"/>
                      <a:gd name="T82" fmla="*/ 396 w 748"/>
                      <a:gd name="T83" fmla="*/ 685 h 974"/>
                      <a:gd name="T84" fmla="*/ 338 w 748"/>
                      <a:gd name="T85" fmla="*/ 705 h 974"/>
                      <a:gd name="T86" fmla="*/ 323 w 748"/>
                      <a:gd name="T87" fmla="*/ 752 h 974"/>
                      <a:gd name="T88" fmla="*/ 296 w 748"/>
                      <a:gd name="T89" fmla="*/ 802 h 974"/>
                      <a:gd name="T90" fmla="*/ 282 w 748"/>
                      <a:gd name="T91" fmla="*/ 851 h 974"/>
                      <a:gd name="T92" fmla="*/ 289 w 748"/>
                      <a:gd name="T93" fmla="*/ 902 h 974"/>
                      <a:gd name="T94" fmla="*/ 283 w 748"/>
                      <a:gd name="T95" fmla="*/ 950 h 974"/>
                      <a:gd name="T96" fmla="*/ 254 w 748"/>
                      <a:gd name="T97" fmla="*/ 967 h 974"/>
                      <a:gd name="T98" fmla="*/ 205 w 748"/>
                      <a:gd name="T99" fmla="*/ 914 h 974"/>
                      <a:gd name="T100" fmla="*/ 187 w 748"/>
                      <a:gd name="T101" fmla="*/ 863 h 974"/>
                      <a:gd name="T102" fmla="*/ 164 w 748"/>
                      <a:gd name="T103" fmla="*/ 839 h 974"/>
                      <a:gd name="T104" fmla="*/ 176 w 748"/>
                      <a:gd name="T105" fmla="*/ 819 h 974"/>
                      <a:gd name="T106" fmla="*/ 183 w 748"/>
                      <a:gd name="T107" fmla="*/ 791 h 974"/>
                      <a:gd name="T108" fmla="*/ 193 w 748"/>
                      <a:gd name="T109" fmla="*/ 777 h 974"/>
                      <a:gd name="T110" fmla="*/ 226 w 748"/>
                      <a:gd name="T111" fmla="*/ 748 h 974"/>
                      <a:gd name="T112" fmla="*/ 200 w 748"/>
                      <a:gd name="T113" fmla="*/ 722 h 974"/>
                      <a:gd name="T114" fmla="*/ 170 w 748"/>
                      <a:gd name="T115" fmla="*/ 731 h 974"/>
                      <a:gd name="T116" fmla="*/ 151 w 748"/>
                      <a:gd name="T117" fmla="*/ 706 h 974"/>
                      <a:gd name="T118" fmla="*/ 137 w 748"/>
                      <a:gd name="T119" fmla="*/ 684 h 974"/>
                      <a:gd name="T120" fmla="*/ 101 w 748"/>
                      <a:gd name="T121" fmla="*/ 633 h 974"/>
                      <a:gd name="T122" fmla="*/ 137 w 748"/>
                      <a:gd name="T123" fmla="*/ 510 h 974"/>
                      <a:gd name="T124" fmla="*/ 56 w 748"/>
                      <a:gd name="T125" fmla="*/ 426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0" name="Freeform 843"/>
                  <p:cNvSpPr>
                    <a:spLocks/>
                  </p:cNvSpPr>
                  <p:nvPr/>
                </p:nvSpPr>
                <p:spPr bwMode="auto">
                  <a:xfrm>
                    <a:off x="4018" y="798"/>
                    <a:ext cx="11" cy="25"/>
                  </a:xfrm>
                  <a:custGeom>
                    <a:avLst/>
                    <a:gdLst>
                      <a:gd name="T0" fmla="*/ 2 w 11"/>
                      <a:gd name="T1" fmla="*/ 17 h 25"/>
                      <a:gd name="T2" fmla="*/ 2 w 11"/>
                      <a:gd name="T3" fmla="*/ 17 h 25"/>
                      <a:gd name="T4" fmla="*/ 2 w 11"/>
                      <a:gd name="T5" fmla="*/ 15 h 25"/>
                      <a:gd name="T6" fmla="*/ 3 w 11"/>
                      <a:gd name="T7" fmla="*/ 14 h 25"/>
                      <a:gd name="T8" fmla="*/ 4 w 11"/>
                      <a:gd name="T9" fmla="*/ 14 h 25"/>
                      <a:gd name="T10" fmla="*/ 5 w 11"/>
                      <a:gd name="T11" fmla="*/ 14 h 25"/>
                      <a:gd name="T12" fmla="*/ 5 w 11"/>
                      <a:gd name="T13" fmla="*/ 16 h 25"/>
                      <a:gd name="T14" fmla="*/ 6 w 11"/>
                      <a:gd name="T15" fmla="*/ 16 h 25"/>
                      <a:gd name="T16" fmla="*/ 5 w 11"/>
                      <a:gd name="T17" fmla="*/ 17 h 25"/>
                      <a:gd name="T18" fmla="*/ 4 w 11"/>
                      <a:gd name="T19" fmla="*/ 17 h 25"/>
                      <a:gd name="T20" fmla="*/ 5 w 11"/>
                      <a:gd name="T21" fmla="*/ 20 h 25"/>
                      <a:gd name="T22" fmla="*/ 5 w 11"/>
                      <a:gd name="T23" fmla="*/ 18 h 25"/>
                      <a:gd name="T24" fmla="*/ 6 w 11"/>
                      <a:gd name="T25" fmla="*/ 17 h 25"/>
                      <a:gd name="T26" fmla="*/ 7 w 11"/>
                      <a:gd name="T27" fmla="*/ 16 h 25"/>
                      <a:gd name="T28" fmla="*/ 6 w 11"/>
                      <a:gd name="T29" fmla="*/ 15 h 25"/>
                      <a:gd name="T30" fmla="*/ 7 w 11"/>
                      <a:gd name="T31" fmla="*/ 14 h 25"/>
                      <a:gd name="T32" fmla="*/ 7 w 11"/>
                      <a:gd name="T33" fmla="*/ 13 h 25"/>
                      <a:gd name="T34" fmla="*/ 7 w 11"/>
                      <a:gd name="T35" fmla="*/ 11 h 25"/>
                      <a:gd name="T36" fmla="*/ 7 w 11"/>
                      <a:gd name="T37" fmla="*/ 7 h 25"/>
                      <a:gd name="T38" fmla="*/ 7 w 11"/>
                      <a:gd name="T39" fmla="*/ 6 h 25"/>
                      <a:gd name="T40" fmla="*/ 8 w 11"/>
                      <a:gd name="T41" fmla="*/ 4 h 25"/>
                      <a:gd name="T42" fmla="*/ 8 w 11"/>
                      <a:gd name="T43" fmla="*/ 2 h 25"/>
                      <a:gd name="T44" fmla="*/ 9 w 11"/>
                      <a:gd name="T45" fmla="*/ 1 h 25"/>
                      <a:gd name="T46" fmla="*/ 10 w 11"/>
                      <a:gd name="T47" fmla="*/ 2 h 25"/>
                      <a:gd name="T48" fmla="*/ 10 w 11"/>
                      <a:gd name="T49" fmla="*/ 1 h 25"/>
                      <a:gd name="T50" fmla="*/ 8 w 11"/>
                      <a:gd name="T51" fmla="*/ 1 h 25"/>
                      <a:gd name="T52" fmla="*/ 8 w 11"/>
                      <a:gd name="T53" fmla="*/ 0 h 25"/>
                      <a:gd name="T54" fmla="*/ 9 w 11"/>
                      <a:gd name="T55" fmla="*/ 0 h 25"/>
                      <a:gd name="T56" fmla="*/ 10 w 11"/>
                      <a:gd name="T57" fmla="*/ 0 h 25"/>
                      <a:gd name="T58" fmla="*/ 11 w 11"/>
                      <a:gd name="T59" fmla="*/ 1 h 25"/>
                      <a:gd name="T60" fmla="*/ 11 w 11"/>
                      <a:gd name="T61" fmla="*/ 2 h 25"/>
                      <a:gd name="T62" fmla="*/ 11 w 11"/>
                      <a:gd name="T63" fmla="*/ 5 h 25"/>
                      <a:gd name="T64" fmla="*/ 10 w 11"/>
                      <a:gd name="T65" fmla="*/ 6 h 25"/>
                      <a:gd name="T66" fmla="*/ 10 w 11"/>
                      <a:gd name="T67" fmla="*/ 6 h 25"/>
                      <a:gd name="T68" fmla="*/ 10 w 11"/>
                      <a:gd name="T69" fmla="*/ 6 h 25"/>
                      <a:gd name="T70" fmla="*/ 9 w 11"/>
                      <a:gd name="T71" fmla="*/ 7 h 25"/>
                      <a:gd name="T72" fmla="*/ 8 w 11"/>
                      <a:gd name="T73" fmla="*/ 8 h 25"/>
                      <a:gd name="T74" fmla="*/ 8 w 11"/>
                      <a:gd name="T75" fmla="*/ 9 h 25"/>
                      <a:gd name="T76" fmla="*/ 8 w 11"/>
                      <a:gd name="T77" fmla="*/ 10 h 25"/>
                      <a:gd name="T78" fmla="*/ 8 w 11"/>
                      <a:gd name="T79" fmla="*/ 11 h 25"/>
                      <a:gd name="T80" fmla="*/ 8 w 11"/>
                      <a:gd name="T81" fmla="*/ 12 h 25"/>
                      <a:gd name="T82" fmla="*/ 9 w 11"/>
                      <a:gd name="T83" fmla="*/ 12 h 25"/>
                      <a:gd name="T84" fmla="*/ 9 w 11"/>
                      <a:gd name="T85" fmla="*/ 13 h 25"/>
                      <a:gd name="T86" fmla="*/ 8 w 11"/>
                      <a:gd name="T87" fmla="*/ 13 h 25"/>
                      <a:gd name="T88" fmla="*/ 9 w 11"/>
                      <a:gd name="T89" fmla="*/ 14 h 25"/>
                      <a:gd name="T90" fmla="*/ 8 w 11"/>
                      <a:gd name="T91" fmla="*/ 15 h 25"/>
                      <a:gd name="T92" fmla="*/ 7 w 11"/>
                      <a:gd name="T93" fmla="*/ 18 h 25"/>
                      <a:gd name="T94" fmla="*/ 7 w 11"/>
                      <a:gd name="T95" fmla="*/ 19 h 25"/>
                      <a:gd name="T96" fmla="*/ 8 w 11"/>
                      <a:gd name="T97" fmla="*/ 20 h 25"/>
                      <a:gd name="T98" fmla="*/ 8 w 11"/>
                      <a:gd name="T99" fmla="*/ 21 h 25"/>
                      <a:gd name="T100" fmla="*/ 8 w 11"/>
                      <a:gd name="T101" fmla="*/ 23 h 25"/>
                      <a:gd name="T102" fmla="*/ 7 w 11"/>
                      <a:gd name="T103" fmla="*/ 24 h 25"/>
                      <a:gd name="T104" fmla="*/ 3 w 11"/>
                      <a:gd name="T105" fmla="*/ 24 h 25"/>
                      <a:gd name="T106" fmla="*/ 1 w 11"/>
                      <a:gd name="T107" fmla="*/ 25 h 25"/>
                      <a:gd name="T108" fmla="*/ 0 w 11"/>
                      <a:gd name="T109" fmla="*/ 25 h 25"/>
                      <a:gd name="T110" fmla="*/ 1 w 11"/>
                      <a:gd name="T111" fmla="*/ 24 h 25"/>
                      <a:gd name="T112" fmla="*/ 3 w 11"/>
                      <a:gd name="T113" fmla="*/ 23 h 25"/>
                      <a:gd name="T114" fmla="*/ 3 w 11"/>
                      <a:gd name="T115" fmla="*/ 23 h 25"/>
                      <a:gd name="T116" fmla="*/ 2 w 11"/>
                      <a:gd name="T117" fmla="*/ 21 h 25"/>
                      <a:gd name="T118" fmla="*/ 2 w 11"/>
                      <a:gd name="T119" fmla="*/ 21 h 25"/>
                      <a:gd name="T120" fmla="*/ 3 w 11"/>
                      <a:gd name="T121" fmla="*/ 20 h 25"/>
                      <a:gd name="T122" fmla="*/ 3 w 11"/>
                      <a:gd name="T123" fmla="*/ 20 h 25"/>
                      <a:gd name="T124" fmla="*/ 3 w 11"/>
                      <a:gd name="T125" fmla="*/ 18 h 25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"/>
                      <a:gd name="T190" fmla="*/ 0 h 25"/>
                      <a:gd name="T191" fmla="*/ 11 w 11"/>
                      <a:gd name="T192" fmla="*/ 25 h 25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" h="25">
                        <a:moveTo>
                          <a:pt x="3" y="18"/>
                        </a:moveTo>
                        <a:lnTo>
                          <a:pt x="2" y="17"/>
                        </a:lnTo>
                        <a:lnTo>
                          <a:pt x="2" y="15"/>
                        </a:lnTo>
                        <a:lnTo>
                          <a:pt x="3" y="15"/>
                        </a:lnTo>
                        <a:lnTo>
                          <a:pt x="3" y="14"/>
                        </a:lnTo>
                        <a:lnTo>
                          <a:pt x="4" y="14"/>
                        </a:lnTo>
                        <a:lnTo>
                          <a:pt x="5" y="14"/>
                        </a:lnTo>
                        <a:lnTo>
                          <a:pt x="5" y="15"/>
                        </a:lnTo>
                        <a:lnTo>
                          <a:pt x="5" y="16"/>
                        </a:lnTo>
                        <a:lnTo>
                          <a:pt x="6" y="16"/>
                        </a:lnTo>
                        <a:lnTo>
                          <a:pt x="6" y="17"/>
                        </a:lnTo>
                        <a:lnTo>
                          <a:pt x="5" y="17"/>
                        </a:lnTo>
                        <a:lnTo>
                          <a:pt x="4" y="17"/>
                        </a:lnTo>
                        <a:lnTo>
                          <a:pt x="5" y="19"/>
                        </a:lnTo>
                        <a:lnTo>
                          <a:pt x="5" y="20"/>
                        </a:lnTo>
                        <a:lnTo>
                          <a:pt x="5" y="18"/>
                        </a:lnTo>
                        <a:lnTo>
                          <a:pt x="6" y="17"/>
                        </a:lnTo>
                        <a:lnTo>
                          <a:pt x="7" y="17"/>
                        </a:lnTo>
                        <a:lnTo>
                          <a:pt x="7" y="16"/>
                        </a:lnTo>
                        <a:lnTo>
                          <a:pt x="6" y="15"/>
                        </a:lnTo>
                        <a:lnTo>
                          <a:pt x="6" y="14"/>
                        </a:lnTo>
                        <a:lnTo>
                          <a:pt x="7" y="14"/>
                        </a:lnTo>
                        <a:lnTo>
                          <a:pt x="7" y="13"/>
                        </a:lnTo>
                        <a:lnTo>
                          <a:pt x="7" y="12"/>
                        </a:lnTo>
                        <a:lnTo>
                          <a:pt x="7" y="11"/>
                        </a:lnTo>
                        <a:lnTo>
                          <a:pt x="7" y="9"/>
                        </a:lnTo>
                        <a:lnTo>
                          <a:pt x="7" y="7"/>
                        </a:lnTo>
                        <a:lnTo>
                          <a:pt x="7" y="6"/>
                        </a:lnTo>
                        <a:lnTo>
                          <a:pt x="8" y="5"/>
                        </a:lnTo>
                        <a:lnTo>
                          <a:pt x="8" y="4"/>
                        </a:lnTo>
                        <a:lnTo>
                          <a:pt x="8" y="3"/>
                        </a:lnTo>
                        <a:lnTo>
                          <a:pt x="8" y="2"/>
                        </a:lnTo>
                        <a:lnTo>
                          <a:pt x="9" y="1"/>
                        </a:lnTo>
                        <a:lnTo>
                          <a:pt x="10" y="2"/>
                        </a:lnTo>
                        <a:lnTo>
                          <a:pt x="10" y="1"/>
                        </a:lnTo>
                        <a:lnTo>
                          <a:pt x="9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9" y="0"/>
                        </a:lnTo>
                        <a:lnTo>
                          <a:pt x="10" y="0"/>
                        </a:lnTo>
                        <a:lnTo>
                          <a:pt x="10" y="1"/>
                        </a:lnTo>
                        <a:lnTo>
                          <a:pt x="11" y="1"/>
                        </a:lnTo>
                        <a:lnTo>
                          <a:pt x="11" y="2"/>
                        </a:lnTo>
                        <a:lnTo>
                          <a:pt x="11" y="3"/>
                        </a:lnTo>
                        <a:lnTo>
                          <a:pt x="11" y="5"/>
                        </a:lnTo>
                        <a:lnTo>
                          <a:pt x="11" y="6"/>
                        </a:lnTo>
                        <a:lnTo>
                          <a:pt x="10" y="6"/>
                        </a:lnTo>
                        <a:lnTo>
                          <a:pt x="9" y="6"/>
                        </a:lnTo>
                        <a:lnTo>
                          <a:pt x="9" y="7"/>
                        </a:lnTo>
                        <a:lnTo>
                          <a:pt x="8" y="8"/>
                        </a:lnTo>
                        <a:lnTo>
                          <a:pt x="8" y="9"/>
                        </a:lnTo>
                        <a:lnTo>
                          <a:pt x="8" y="10"/>
                        </a:lnTo>
                        <a:lnTo>
                          <a:pt x="8" y="11"/>
                        </a:lnTo>
                        <a:lnTo>
                          <a:pt x="8" y="12"/>
                        </a:lnTo>
                        <a:lnTo>
                          <a:pt x="9" y="12"/>
                        </a:lnTo>
                        <a:lnTo>
                          <a:pt x="9" y="13"/>
                        </a:lnTo>
                        <a:lnTo>
                          <a:pt x="8" y="13"/>
                        </a:lnTo>
                        <a:lnTo>
                          <a:pt x="8" y="14"/>
                        </a:lnTo>
                        <a:lnTo>
                          <a:pt x="9" y="14"/>
                        </a:lnTo>
                        <a:lnTo>
                          <a:pt x="8" y="15"/>
                        </a:lnTo>
                        <a:lnTo>
                          <a:pt x="7" y="16"/>
                        </a:lnTo>
                        <a:lnTo>
                          <a:pt x="7" y="18"/>
                        </a:lnTo>
                        <a:lnTo>
                          <a:pt x="7" y="19"/>
                        </a:lnTo>
                        <a:lnTo>
                          <a:pt x="7" y="20"/>
                        </a:lnTo>
                        <a:lnTo>
                          <a:pt x="8" y="20"/>
                        </a:lnTo>
                        <a:lnTo>
                          <a:pt x="8" y="21"/>
                        </a:lnTo>
                        <a:lnTo>
                          <a:pt x="8" y="22"/>
                        </a:lnTo>
                        <a:lnTo>
                          <a:pt x="8" y="23"/>
                        </a:lnTo>
                        <a:lnTo>
                          <a:pt x="7" y="24"/>
                        </a:lnTo>
                        <a:lnTo>
                          <a:pt x="5" y="25"/>
                        </a:lnTo>
                        <a:lnTo>
                          <a:pt x="3" y="24"/>
                        </a:lnTo>
                        <a:lnTo>
                          <a:pt x="1" y="25"/>
                        </a:lnTo>
                        <a:lnTo>
                          <a:pt x="0" y="25"/>
                        </a:lnTo>
                        <a:lnTo>
                          <a:pt x="0" y="24"/>
                        </a:lnTo>
                        <a:lnTo>
                          <a:pt x="1" y="24"/>
                        </a:lnTo>
                        <a:lnTo>
                          <a:pt x="2" y="24"/>
                        </a:lnTo>
                        <a:lnTo>
                          <a:pt x="3" y="23"/>
                        </a:lnTo>
                        <a:lnTo>
                          <a:pt x="1" y="22"/>
                        </a:lnTo>
                        <a:lnTo>
                          <a:pt x="2" y="21"/>
                        </a:lnTo>
                        <a:lnTo>
                          <a:pt x="3" y="20"/>
                        </a:lnTo>
                        <a:lnTo>
                          <a:pt x="3" y="19"/>
                        </a:lnTo>
                        <a:lnTo>
                          <a:pt x="3" y="1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1" name="Freeform 844"/>
                  <p:cNvSpPr>
                    <a:spLocks/>
                  </p:cNvSpPr>
                  <p:nvPr/>
                </p:nvSpPr>
                <p:spPr bwMode="auto">
                  <a:xfrm>
                    <a:off x="4019" y="815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2 w 2"/>
                      <a:gd name="T3" fmla="*/ 3 h 3"/>
                      <a:gd name="T4" fmla="*/ 2 w 2"/>
                      <a:gd name="T5" fmla="*/ 3 h 3"/>
                      <a:gd name="T6" fmla="*/ 1 w 2"/>
                      <a:gd name="T7" fmla="*/ 3 h 3"/>
                      <a:gd name="T8" fmla="*/ 1 w 2"/>
                      <a:gd name="T9" fmla="*/ 2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0 w 2"/>
                      <a:gd name="T15" fmla="*/ 0 h 3"/>
                      <a:gd name="T16" fmla="*/ 0 w 2"/>
                      <a:gd name="T17" fmla="*/ 0 h 3"/>
                      <a:gd name="T18" fmla="*/ 1 w 2"/>
                      <a:gd name="T19" fmla="*/ 1 h 3"/>
                      <a:gd name="T20" fmla="*/ 1 w 2"/>
                      <a:gd name="T21" fmla="*/ 1 h 3"/>
                      <a:gd name="T22" fmla="*/ 2 w 2"/>
                      <a:gd name="T23" fmla="*/ 1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"/>
                      <a:gd name="T37" fmla="*/ 0 h 3"/>
                      <a:gd name="T38" fmla="*/ 2 w 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" h="3">
                        <a:moveTo>
                          <a:pt x="2" y="1"/>
                        </a:move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2" name="Freeform 845"/>
                  <p:cNvSpPr>
                    <a:spLocks/>
                  </p:cNvSpPr>
                  <p:nvPr/>
                </p:nvSpPr>
                <p:spPr bwMode="auto">
                  <a:xfrm>
                    <a:off x="4018" y="805"/>
                    <a:ext cx="5" cy="7"/>
                  </a:xfrm>
                  <a:custGeom>
                    <a:avLst/>
                    <a:gdLst>
                      <a:gd name="T0" fmla="*/ 2 w 5"/>
                      <a:gd name="T1" fmla="*/ 7 h 7"/>
                      <a:gd name="T2" fmla="*/ 1 w 5"/>
                      <a:gd name="T3" fmla="*/ 6 h 7"/>
                      <a:gd name="T4" fmla="*/ 1 w 5"/>
                      <a:gd name="T5" fmla="*/ 5 h 7"/>
                      <a:gd name="T6" fmla="*/ 1 w 5"/>
                      <a:gd name="T7" fmla="*/ 5 h 7"/>
                      <a:gd name="T8" fmla="*/ 0 w 5"/>
                      <a:gd name="T9" fmla="*/ 3 h 7"/>
                      <a:gd name="T10" fmla="*/ 0 w 5"/>
                      <a:gd name="T11" fmla="*/ 3 h 7"/>
                      <a:gd name="T12" fmla="*/ 1 w 5"/>
                      <a:gd name="T13" fmla="*/ 3 h 7"/>
                      <a:gd name="T14" fmla="*/ 1 w 5"/>
                      <a:gd name="T15" fmla="*/ 2 h 7"/>
                      <a:gd name="T16" fmla="*/ 1 w 5"/>
                      <a:gd name="T17" fmla="*/ 2 h 7"/>
                      <a:gd name="T18" fmla="*/ 1 w 5"/>
                      <a:gd name="T19" fmla="*/ 1 h 7"/>
                      <a:gd name="T20" fmla="*/ 2 w 5"/>
                      <a:gd name="T21" fmla="*/ 0 h 7"/>
                      <a:gd name="T22" fmla="*/ 3 w 5"/>
                      <a:gd name="T23" fmla="*/ 0 h 7"/>
                      <a:gd name="T24" fmla="*/ 4 w 5"/>
                      <a:gd name="T25" fmla="*/ 1 h 7"/>
                      <a:gd name="T26" fmla="*/ 4 w 5"/>
                      <a:gd name="T27" fmla="*/ 2 h 7"/>
                      <a:gd name="T28" fmla="*/ 4 w 5"/>
                      <a:gd name="T29" fmla="*/ 3 h 7"/>
                      <a:gd name="T30" fmla="*/ 5 w 5"/>
                      <a:gd name="T31" fmla="*/ 3 h 7"/>
                      <a:gd name="T32" fmla="*/ 5 w 5"/>
                      <a:gd name="T33" fmla="*/ 4 h 7"/>
                      <a:gd name="T34" fmla="*/ 4 w 5"/>
                      <a:gd name="T35" fmla="*/ 5 h 7"/>
                      <a:gd name="T36" fmla="*/ 5 w 5"/>
                      <a:gd name="T37" fmla="*/ 5 h 7"/>
                      <a:gd name="T38" fmla="*/ 4 w 5"/>
                      <a:gd name="T39" fmla="*/ 6 h 7"/>
                      <a:gd name="T40" fmla="*/ 4 w 5"/>
                      <a:gd name="T41" fmla="*/ 6 h 7"/>
                      <a:gd name="T42" fmla="*/ 4 w 5"/>
                      <a:gd name="T43" fmla="*/ 6 h 7"/>
                      <a:gd name="T44" fmla="*/ 3 w 5"/>
                      <a:gd name="T45" fmla="*/ 7 h 7"/>
                      <a:gd name="T46" fmla="*/ 3 w 5"/>
                      <a:gd name="T47" fmla="*/ 7 h 7"/>
                      <a:gd name="T48" fmla="*/ 2 w 5"/>
                      <a:gd name="T49" fmla="*/ 7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5"/>
                      <a:gd name="T76" fmla="*/ 0 h 7"/>
                      <a:gd name="T77" fmla="*/ 5 w 5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5" h="7">
                        <a:moveTo>
                          <a:pt x="2" y="7"/>
                        </a:move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3"/>
                        </a:lnTo>
                        <a:lnTo>
                          <a:pt x="5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4" y="6"/>
                        </a:lnTo>
                        <a:lnTo>
                          <a:pt x="3" y="7"/>
                        </a:lnTo>
                        <a:lnTo>
                          <a:pt x="2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3" name="Freeform 846"/>
                  <p:cNvSpPr>
                    <a:spLocks/>
                  </p:cNvSpPr>
                  <p:nvPr/>
                </p:nvSpPr>
                <p:spPr bwMode="auto">
                  <a:xfrm>
                    <a:off x="4030" y="806"/>
                    <a:ext cx="7" cy="5"/>
                  </a:xfrm>
                  <a:custGeom>
                    <a:avLst/>
                    <a:gdLst>
                      <a:gd name="T0" fmla="*/ 0 w 7"/>
                      <a:gd name="T1" fmla="*/ 5 h 5"/>
                      <a:gd name="T2" fmla="*/ 0 w 7"/>
                      <a:gd name="T3" fmla="*/ 5 h 5"/>
                      <a:gd name="T4" fmla="*/ 0 w 7"/>
                      <a:gd name="T5" fmla="*/ 5 h 5"/>
                      <a:gd name="T6" fmla="*/ 1 w 7"/>
                      <a:gd name="T7" fmla="*/ 4 h 5"/>
                      <a:gd name="T8" fmla="*/ 1 w 7"/>
                      <a:gd name="T9" fmla="*/ 3 h 5"/>
                      <a:gd name="T10" fmla="*/ 2 w 7"/>
                      <a:gd name="T11" fmla="*/ 3 h 5"/>
                      <a:gd name="T12" fmla="*/ 2 w 7"/>
                      <a:gd name="T13" fmla="*/ 2 h 5"/>
                      <a:gd name="T14" fmla="*/ 2 w 7"/>
                      <a:gd name="T15" fmla="*/ 1 h 5"/>
                      <a:gd name="T16" fmla="*/ 2 w 7"/>
                      <a:gd name="T17" fmla="*/ 1 h 5"/>
                      <a:gd name="T18" fmla="*/ 3 w 7"/>
                      <a:gd name="T19" fmla="*/ 1 h 5"/>
                      <a:gd name="T20" fmla="*/ 2 w 7"/>
                      <a:gd name="T21" fmla="*/ 1 h 5"/>
                      <a:gd name="T22" fmla="*/ 2 w 7"/>
                      <a:gd name="T23" fmla="*/ 0 h 5"/>
                      <a:gd name="T24" fmla="*/ 2 w 7"/>
                      <a:gd name="T25" fmla="*/ 0 h 5"/>
                      <a:gd name="T26" fmla="*/ 2 w 7"/>
                      <a:gd name="T27" fmla="*/ 0 h 5"/>
                      <a:gd name="T28" fmla="*/ 4 w 7"/>
                      <a:gd name="T29" fmla="*/ 0 h 5"/>
                      <a:gd name="T30" fmla="*/ 4 w 7"/>
                      <a:gd name="T31" fmla="*/ 0 h 5"/>
                      <a:gd name="T32" fmla="*/ 5 w 7"/>
                      <a:gd name="T33" fmla="*/ 0 h 5"/>
                      <a:gd name="T34" fmla="*/ 5 w 7"/>
                      <a:gd name="T35" fmla="*/ 1 h 5"/>
                      <a:gd name="T36" fmla="*/ 5 w 7"/>
                      <a:gd name="T37" fmla="*/ 1 h 5"/>
                      <a:gd name="T38" fmla="*/ 6 w 7"/>
                      <a:gd name="T39" fmla="*/ 1 h 5"/>
                      <a:gd name="T40" fmla="*/ 7 w 7"/>
                      <a:gd name="T41" fmla="*/ 2 h 5"/>
                      <a:gd name="T42" fmla="*/ 7 w 7"/>
                      <a:gd name="T43" fmla="*/ 2 h 5"/>
                      <a:gd name="T44" fmla="*/ 7 w 7"/>
                      <a:gd name="T45" fmla="*/ 2 h 5"/>
                      <a:gd name="T46" fmla="*/ 7 w 7"/>
                      <a:gd name="T47" fmla="*/ 3 h 5"/>
                      <a:gd name="T48" fmla="*/ 7 w 7"/>
                      <a:gd name="T49" fmla="*/ 4 h 5"/>
                      <a:gd name="T50" fmla="*/ 7 w 7"/>
                      <a:gd name="T51" fmla="*/ 4 h 5"/>
                      <a:gd name="T52" fmla="*/ 7 w 7"/>
                      <a:gd name="T53" fmla="*/ 3 h 5"/>
                      <a:gd name="T54" fmla="*/ 7 w 7"/>
                      <a:gd name="T55" fmla="*/ 3 h 5"/>
                      <a:gd name="T56" fmla="*/ 7 w 7"/>
                      <a:gd name="T57" fmla="*/ 4 h 5"/>
                      <a:gd name="T58" fmla="*/ 6 w 7"/>
                      <a:gd name="T59" fmla="*/ 4 h 5"/>
                      <a:gd name="T60" fmla="*/ 6 w 7"/>
                      <a:gd name="T61" fmla="*/ 4 h 5"/>
                      <a:gd name="T62" fmla="*/ 5 w 7"/>
                      <a:gd name="T63" fmla="*/ 4 h 5"/>
                      <a:gd name="T64" fmla="*/ 5 w 7"/>
                      <a:gd name="T65" fmla="*/ 4 h 5"/>
                      <a:gd name="T66" fmla="*/ 4 w 7"/>
                      <a:gd name="T67" fmla="*/ 4 h 5"/>
                      <a:gd name="T68" fmla="*/ 4 w 7"/>
                      <a:gd name="T69" fmla="*/ 4 h 5"/>
                      <a:gd name="T70" fmla="*/ 2 w 7"/>
                      <a:gd name="T71" fmla="*/ 4 h 5"/>
                      <a:gd name="T72" fmla="*/ 2 w 7"/>
                      <a:gd name="T73" fmla="*/ 4 h 5"/>
                      <a:gd name="T74" fmla="*/ 0 w 7"/>
                      <a:gd name="T75" fmla="*/ 5 h 5"/>
                      <a:gd name="T76" fmla="*/ 0 w 7"/>
                      <a:gd name="T77" fmla="*/ 5 h 5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7"/>
                      <a:gd name="T118" fmla="*/ 0 h 5"/>
                      <a:gd name="T119" fmla="*/ 7 w 7"/>
                      <a:gd name="T120" fmla="*/ 5 h 5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7" h="5">
                        <a:moveTo>
                          <a:pt x="0" y="5"/>
                        </a:moveTo>
                        <a:lnTo>
                          <a:pt x="0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  <a:lnTo>
                          <a:pt x="7" y="2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2" y="4"/>
                        </a:lnTo>
                        <a:lnTo>
                          <a:pt x="0" y="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4" name="Freeform 847"/>
                  <p:cNvSpPr>
                    <a:spLocks/>
                  </p:cNvSpPr>
                  <p:nvPr/>
                </p:nvSpPr>
                <p:spPr bwMode="auto">
                  <a:xfrm>
                    <a:off x="4024" y="81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5" name="Freeform 848"/>
                  <p:cNvSpPr>
                    <a:spLocks/>
                  </p:cNvSpPr>
                  <p:nvPr/>
                </p:nvSpPr>
                <p:spPr bwMode="auto">
                  <a:xfrm>
                    <a:off x="4032" y="813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0 h 1"/>
                      <a:gd name="T4" fmla="*/ 1 w 2"/>
                      <a:gd name="T5" fmla="*/ 0 h 1"/>
                      <a:gd name="T6" fmla="*/ 2 w 2"/>
                      <a:gd name="T7" fmla="*/ 0 h 1"/>
                      <a:gd name="T8" fmla="*/ 1 w 2"/>
                      <a:gd name="T9" fmla="*/ 0 h 1"/>
                      <a:gd name="T10" fmla="*/ 1 w 2"/>
                      <a:gd name="T11" fmla="*/ 1 h 1"/>
                      <a:gd name="T12" fmla="*/ 1 w 2"/>
                      <a:gd name="T13" fmla="*/ 1 h 1"/>
                      <a:gd name="T14" fmla="*/ 0 w 2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"/>
                      <a:gd name="T26" fmla="*/ 2 w 2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6" name="Freeform 849"/>
                  <p:cNvSpPr>
                    <a:spLocks/>
                  </p:cNvSpPr>
                  <p:nvPr/>
                </p:nvSpPr>
                <p:spPr bwMode="auto">
                  <a:xfrm>
                    <a:off x="4033" y="814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1 h 2"/>
                      <a:gd name="T6" fmla="*/ 2 w 4"/>
                      <a:gd name="T7" fmla="*/ 1 h 2"/>
                      <a:gd name="T8" fmla="*/ 2 w 4"/>
                      <a:gd name="T9" fmla="*/ 0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4 w 4"/>
                      <a:gd name="T15" fmla="*/ 0 h 2"/>
                      <a:gd name="T16" fmla="*/ 4 w 4"/>
                      <a:gd name="T17" fmla="*/ 0 h 2"/>
                      <a:gd name="T18" fmla="*/ 3 w 4"/>
                      <a:gd name="T19" fmla="*/ 1 h 2"/>
                      <a:gd name="T20" fmla="*/ 3 w 4"/>
                      <a:gd name="T21" fmla="*/ 1 h 2"/>
                      <a:gd name="T22" fmla="*/ 3 w 4"/>
                      <a:gd name="T23" fmla="*/ 2 h 2"/>
                      <a:gd name="T24" fmla="*/ 3 w 4"/>
                      <a:gd name="T25" fmla="*/ 2 h 2"/>
                      <a:gd name="T26" fmla="*/ 3 w 4"/>
                      <a:gd name="T27" fmla="*/ 2 h 2"/>
                      <a:gd name="T28" fmla="*/ 2 w 4"/>
                      <a:gd name="T29" fmla="*/ 2 h 2"/>
                      <a:gd name="T30" fmla="*/ 2 w 4"/>
                      <a:gd name="T31" fmla="*/ 2 h 2"/>
                      <a:gd name="T32" fmla="*/ 1 w 4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4"/>
                      <a:gd name="T52" fmla="*/ 0 h 2"/>
                      <a:gd name="T53" fmla="*/ 4 w 4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7" name="Freeform 850"/>
                  <p:cNvSpPr>
                    <a:spLocks/>
                  </p:cNvSpPr>
                  <p:nvPr/>
                </p:nvSpPr>
                <p:spPr bwMode="auto">
                  <a:xfrm>
                    <a:off x="4034" y="816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0 w 1"/>
                      <a:gd name="T7" fmla="*/ 0 h 2"/>
                      <a:gd name="T8" fmla="*/ 1 w 1"/>
                      <a:gd name="T9" fmla="*/ 0 h 2"/>
                      <a:gd name="T10" fmla="*/ 1 w 1"/>
                      <a:gd name="T11" fmla="*/ 0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2"/>
                      <a:gd name="T32" fmla="*/ 1 w 1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8" name="Freeform 851"/>
                  <p:cNvSpPr>
                    <a:spLocks/>
                  </p:cNvSpPr>
                  <p:nvPr/>
                </p:nvSpPr>
                <p:spPr bwMode="auto">
                  <a:xfrm>
                    <a:off x="4048" y="82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2 h 3"/>
                      <a:gd name="T4" fmla="*/ 0 w 2"/>
                      <a:gd name="T5" fmla="*/ 2 h 3"/>
                      <a:gd name="T6" fmla="*/ 0 w 2"/>
                      <a:gd name="T7" fmla="*/ 2 h 3"/>
                      <a:gd name="T8" fmla="*/ 1 w 2"/>
                      <a:gd name="T9" fmla="*/ 1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1 w 2"/>
                      <a:gd name="T15" fmla="*/ 1 h 3"/>
                      <a:gd name="T16" fmla="*/ 1 w 2"/>
                      <a:gd name="T17" fmla="*/ 1 h 3"/>
                      <a:gd name="T18" fmla="*/ 1 w 2"/>
                      <a:gd name="T19" fmla="*/ 0 h 3"/>
                      <a:gd name="T20" fmla="*/ 1 w 2"/>
                      <a:gd name="T21" fmla="*/ 0 h 3"/>
                      <a:gd name="T22" fmla="*/ 1 w 2"/>
                      <a:gd name="T23" fmla="*/ 0 h 3"/>
                      <a:gd name="T24" fmla="*/ 2 w 2"/>
                      <a:gd name="T25" fmla="*/ 0 h 3"/>
                      <a:gd name="T26" fmla="*/ 2 w 2"/>
                      <a:gd name="T27" fmla="*/ 0 h 3"/>
                      <a:gd name="T28" fmla="*/ 2 w 2"/>
                      <a:gd name="T29" fmla="*/ 1 h 3"/>
                      <a:gd name="T30" fmla="*/ 2 w 2"/>
                      <a:gd name="T31" fmla="*/ 1 h 3"/>
                      <a:gd name="T32" fmla="*/ 2 w 2"/>
                      <a:gd name="T33" fmla="*/ 2 h 3"/>
                      <a:gd name="T34" fmla="*/ 1 w 2"/>
                      <a:gd name="T35" fmla="*/ 3 h 3"/>
                      <a:gd name="T36" fmla="*/ 1 w 2"/>
                      <a:gd name="T37" fmla="*/ 3 h 3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2"/>
                      <a:gd name="T58" fmla="*/ 0 h 3"/>
                      <a:gd name="T59" fmla="*/ 2 w 2"/>
                      <a:gd name="T60" fmla="*/ 3 h 3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2" h="3">
                        <a:moveTo>
                          <a:pt x="1" y="3"/>
                        </a:move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9" name="Freeform 852"/>
                  <p:cNvSpPr>
                    <a:spLocks/>
                  </p:cNvSpPr>
                  <p:nvPr/>
                </p:nvSpPr>
                <p:spPr bwMode="auto">
                  <a:xfrm>
                    <a:off x="4149" y="900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0 w 2"/>
                      <a:gd name="T5" fmla="*/ 2 h 2"/>
                      <a:gd name="T6" fmla="*/ 0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1 w 2"/>
                      <a:gd name="T13" fmla="*/ 2 h 2"/>
                      <a:gd name="T14" fmla="*/ 1 w 2"/>
                      <a:gd name="T15" fmla="*/ 1 h 2"/>
                      <a:gd name="T16" fmla="*/ 1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1 h 2"/>
                      <a:gd name="T22" fmla="*/ 2 w 2"/>
                      <a:gd name="T23" fmla="*/ 1 h 2"/>
                      <a:gd name="T24" fmla="*/ 2 w 2"/>
                      <a:gd name="T25" fmla="*/ 1 h 2"/>
                      <a:gd name="T26" fmla="*/ 1 w 2"/>
                      <a:gd name="T27" fmla="*/ 2 h 2"/>
                      <a:gd name="T28" fmla="*/ 0 w 2"/>
                      <a:gd name="T29" fmla="*/ 2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0" name="Freeform 853"/>
                  <p:cNvSpPr>
                    <a:spLocks/>
                  </p:cNvSpPr>
                  <p:nvPr/>
                </p:nvSpPr>
                <p:spPr bwMode="auto">
                  <a:xfrm>
                    <a:off x="4146" y="905"/>
                    <a:ext cx="4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3 w 4"/>
                      <a:gd name="T9" fmla="*/ 1 h 2"/>
                      <a:gd name="T10" fmla="*/ 4 w 4"/>
                      <a:gd name="T11" fmla="*/ 0 h 2"/>
                      <a:gd name="T12" fmla="*/ 4 w 4"/>
                      <a:gd name="T13" fmla="*/ 0 h 2"/>
                      <a:gd name="T14" fmla="*/ 4 w 4"/>
                      <a:gd name="T15" fmla="*/ 1 h 2"/>
                      <a:gd name="T16" fmla="*/ 4 w 4"/>
                      <a:gd name="T17" fmla="*/ 2 h 2"/>
                      <a:gd name="T18" fmla="*/ 3 w 4"/>
                      <a:gd name="T19" fmla="*/ 2 h 2"/>
                      <a:gd name="T20" fmla="*/ 2 w 4"/>
                      <a:gd name="T21" fmla="*/ 2 h 2"/>
                      <a:gd name="T22" fmla="*/ 1 w 4"/>
                      <a:gd name="T23" fmla="*/ 2 h 2"/>
                      <a:gd name="T24" fmla="*/ 0 w 4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4"/>
                      <a:gd name="T40" fmla="*/ 0 h 2"/>
                      <a:gd name="T41" fmla="*/ 4 w 4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4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1" name="Freeform 854"/>
                  <p:cNvSpPr>
                    <a:spLocks/>
                  </p:cNvSpPr>
                  <p:nvPr/>
                </p:nvSpPr>
                <p:spPr bwMode="auto">
                  <a:xfrm>
                    <a:off x="4145" y="909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2 w 3"/>
                      <a:gd name="T3" fmla="*/ 3 h 3"/>
                      <a:gd name="T4" fmla="*/ 2 w 3"/>
                      <a:gd name="T5" fmla="*/ 3 h 3"/>
                      <a:gd name="T6" fmla="*/ 2 w 3"/>
                      <a:gd name="T7" fmla="*/ 2 h 3"/>
                      <a:gd name="T8" fmla="*/ 1 w 3"/>
                      <a:gd name="T9" fmla="*/ 2 h 3"/>
                      <a:gd name="T10" fmla="*/ 1 w 3"/>
                      <a:gd name="T11" fmla="*/ 2 h 3"/>
                      <a:gd name="T12" fmla="*/ 0 w 3"/>
                      <a:gd name="T13" fmla="*/ 2 h 3"/>
                      <a:gd name="T14" fmla="*/ 1 w 3"/>
                      <a:gd name="T15" fmla="*/ 2 h 3"/>
                      <a:gd name="T16" fmla="*/ 1 w 3"/>
                      <a:gd name="T17" fmla="*/ 2 h 3"/>
                      <a:gd name="T18" fmla="*/ 1 w 3"/>
                      <a:gd name="T19" fmla="*/ 2 h 3"/>
                      <a:gd name="T20" fmla="*/ 2 w 3"/>
                      <a:gd name="T21" fmla="*/ 2 h 3"/>
                      <a:gd name="T22" fmla="*/ 2 w 3"/>
                      <a:gd name="T23" fmla="*/ 2 h 3"/>
                      <a:gd name="T24" fmla="*/ 2 w 3"/>
                      <a:gd name="T25" fmla="*/ 2 h 3"/>
                      <a:gd name="T26" fmla="*/ 1 w 3"/>
                      <a:gd name="T27" fmla="*/ 2 h 3"/>
                      <a:gd name="T28" fmla="*/ 1 w 3"/>
                      <a:gd name="T29" fmla="*/ 1 h 3"/>
                      <a:gd name="T30" fmla="*/ 1 w 3"/>
                      <a:gd name="T31" fmla="*/ 1 h 3"/>
                      <a:gd name="T32" fmla="*/ 2 w 3"/>
                      <a:gd name="T33" fmla="*/ 0 h 3"/>
                      <a:gd name="T34" fmla="*/ 2 w 3"/>
                      <a:gd name="T35" fmla="*/ 1 h 3"/>
                      <a:gd name="T36" fmla="*/ 3 w 3"/>
                      <a:gd name="T37" fmla="*/ 1 h 3"/>
                      <a:gd name="T38" fmla="*/ 3 w 3"/>
                      <a:gd name="T39" fmla="*/ 1 h 3"/>
                      <a:gd name="T40" fmla="*/ 3 w 3"/>
                      <a:gd name="T41" fmla="*/ 1 h 3"/>
                      <a:gd name="T42" fmla="*/ 2 w 3"/>
                      <a:gd name="T43" fmla="*/ 2 h 3"/>
                      <a:gd name="T44" fmla="*/ 2 w 3"/>
                      <a:gd name="T45" fmla="*/ 2 h 3"/>
                      <a:gd name="T46" fmla="*/ 2 w 3"/>
                      <a:gd name="T47" fmla="*/ 3 h 3"/>
                      <a:gd name="T48" fmla="*/ 2 w 3"/>
                      <a:gd name="T49" fmla="*/ 3 h 3"/>
                      <a:gd name="T50" fmla="*/ 2 w 3"/>
                      <a:gd name="T51" fmla="*/ 3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2" y="3"/>
                        </a:move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2" name="Freeform 855"/>
                  <p:cNvSpPr>
                    <a:spLocks/>
                  </p:cNvSpPr>
                  <p:nvPr/>
                </p:nvSpPr>
                <p:spPr bwMode="auto">
                  <a:xfrm>
                    <a:off x="4149" y="91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  <a:cxn ang="T7">
                        <a:pos x="0" y="0"/>
                      </a:cxn>
                      <a:cxn ang="T8">
                        <a:pos x="0" y="0"/>
                      </a:cxn>
                      <a:cxn ang="T9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3" name="Freeform 856"/>
                  <p:cNvSpPr>
                    <a:spLocks/>
                  </p:cNvSpPr>
                  <p:nvPr/>
                </p:nvSpPr>
                <p:spPr bwMode="auto">
                  <a:xfrm>
                    <a:off x="4194" y="944"/>
                    <a:ext cx="3" cy="2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2 w 3"/>
                      <a:gd name="T3" fmla="*/ 0 h 2"/>
                      <a:gd name="T4" fmla="*/ 2 w 3"/>
                      <a:gd name="T5" fmla="*/ 1 h 2"/>
                      <a:gd name="T6" fmla="*/ 2 w 3"/>
                      <a:gd name="T7" fmla="*/ 1 h 2"/>
                      <a:gd name="T8" fmla="*/ 3 w 3"/>
                      <a:gd name="T9" fmla="*/ 1 h 2"/>
                      <a:gd name="T10" fmla="*/ 2 w 3"/>
                      <a:gd name="T11" fmla="*/ 1 h 2"/>
                      <a:gd name="T12" fmla="*/ 2 w 3"/>
                      <a:gd name="T13" fmla="*/ 1 h 2"/>
                      <a:gd name="T14" fmla="*/ 1 w 3"/>
                      <a:gd name="T15" fmla="*/ 1 h 2"/>
                      <a:gd name="T16" fmla="*/ 1 w 3"/>
                      <a:gd name="T17" fmla="*/ 1 h 2"/>
                      <a:gd name="T18" fmla="*/ 1 w 3"/>
                      <a:gd name="T19" fmla="*/ 2 h 2"/>
                      <a:gd name="T20" fmla="*/ 0 w 3"/>
                      <a:gd name="T21" fmla="*/ 2 h 2"/>
                      <a:gd name="T22" fmla="*/ 1 w 3"/>
                      <a:gd name="T23" fmla="*/ 1 h 2"/>
                      <a:gd name="T24" fmla="*/ 0 w 3"/>
                      <a:gd name="T25" fmla="*/ 1 h 2"/>
                      <a:gd name="T26" fmla="*/ 1 w 3"/>
                      <a:gd name="T27" fmla="*/ 1 h 2"/>
                      <a:gd name="T28" fmla="*/ 1 w 3"/>
                      <a:gd name="T29" fmla="*/ 1 h 2"/>
                      <a:gd name="T30" fmla="*/ 1 w 3"/>
                      <a:gd name="T31" fmla="*/ 0 h 2"/>
                      <a:gd name="T32" fmla="*/ 2 w 3"/>
                      <a:gd name="T33" fmla="*/ 0 h 2"/>
                      <a:gd name="T34" fmla="*/ 2 w 3"/>
                      <a:gd name="T35" fmla="*/ 0 h 2"/>
                      <a:gd name="T36" fmla="*/ 2 w 3"/>
                      <a:gd name="T37" fmla="*/ 0 h 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3"/>
                      <a:gd name="T58" fmla="*/ 0 h 2"/>
                      <a:gd name="T59" fmla="*/ 3 w 3"/>
                      <a:gd name="T60" fmla="*/ 2 h 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3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4" name="Freeform 857"/>
                  <p:cNvSpPr>
                    <a:spLocks/>
                  </p:cNvSpPr>
                  <p:nvPr/>
                </p:nvSpPr>
                <p:spPr bwMode="auto">
                  <a:xfrm>
                    <a:off x="4094" y="819"/>
                    <a:ext cx="4" cy="3"/>
                  </a:xfrm>
                  <a:custGeom>
                    <a:avLst/>
                    <a:gdLst>
                      <a:gd name="T0" fmla="*/ 3 w 4"/>
                      <a:gd name="T1" fmla="*/ 2 h 3"/>
                      <a:gd name="T2" fmla="*/ 3 w 4"/>
                      <a:gd name="T3" fmla="*/ 2 h 3"/>
                      <a:gd name="T4" fmla="*/ 3 w 4"/>
                      <a:gd name="T5" fmla="*/ 1 h 3"/>
                      <a:gd name="T6" fmla="*/ 3 w 4"/>
                      <a:gd name="T7" fmla="*/ 1 h 3"/>
                      <a:gd name="T8" fmla="*/ 2 w 4"/>
                      <a:gd name="T9" fmla="*/ 1 h 3"/>
                      <a:gd name="T10" fmla="*/ 2 w 4"/>
                      <a:gd name="T11" fmla="*/ 2 h 3"/>
                      <a:gd name="T12" fmla="*/ 2 w 4"/>
                      <a:gd name="T13" fmla="*/ 3 h 3"/>
                      <a:gd name="T14" fmla="*/ 2 w 4"/>
                      <a:gd name="T15" fmla="*/ 3 h 3"/>
                      <a:gd name="T16" fmla="*/ 1 w 4"/>
                      <a:gd name="T17" fmla="*/ 3 h 3"/>
                      <a:gd name="T18" fmla="*/ 1 w 4"/>
                      <a:gd name="T19" fmla="*/ 3 h 3"/>
                      <a:gd name="T20" fmla="*/ 1 w 4"/>
                      <a:gd name="T21" fmla="*/ 3 h 3"/>
                      <a:gd name="T22" fmla="*/ 0 w 4"/>
                      <a:gd name="T23" fmla="*/ 2 h 3"/>
                      <a:gd name="T24" fmla="*/ 0 w 4"/>
                      <a:gd name="T25" fmla="*/ 2 h 3"/>
                      <a:gd name="T26" fmla="*/ 0 w 4"/>
                      <a:gd name="T27" fmla="*/ 2 h 3"/>
                      <a:gd name="T28" fmla="*/ 1 w 4"/>
                      <a:gd name="T29" fmla="*/ 1 h 3"/>
                      <a:gd name="T30" fmla="*/ 1 w 4"/>
                      <a:gd name="T31" fmla="*/ 0 h 3"/>
                      <a:gd name="T32" fmla="*/ 2 w 4"/>
                      <a:gd name="T33" fmla="*/ 0 h 3"/>
                      <a:gd name="T34" fmla="*/ 3 w 4"/>
                      <a:gd name="T35" fmla="*/ 0 h 3"/>
                      <a:gd name="T36" fmla="*/ 4 w 4"/>
                      <a:gd name="T37" fmla="*/ 0 h 3"/>
                      <a:gd name="T38" fmla="*/ 4 w 4"/>
                      <a:gd name="T39" fmla="*/ 1 h 3"/>
                      <a:gd name="T40" fmla="*/ 4 w 4"/>
                      <a:gd name="T41" fmla="*/ 1 h 3"/>
                      <a:gd name="T42" fmla="*/ 3 w 4"/>
                      <a:gd name="T43" fmla="*/ 1 h 3"/>
                      <a:gd name="T44" fmla="*/ 3 w 4"/>
                      <a:gd name="T45" fmla="*/ 2 h 3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4"/>
                      <a:gd name="T70" fmla="*/ 0 h 3"/>
                      <a:gd name="T71" fmla="*/ 4 w 4"/>
                      <a:gd name="T72" fmla="*/ 3 h 3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4" h="3">
                        <a:moveTo>
                          <a:pt x="3" y="2"/>
                        </a:moveTo>
                        <a:lnTo>
                          <a:pt x="3" y="2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5" name="Freeform 858"/>
                  <p:cNvSpPr>
                    <a:spLocks/>
                  </p:cNvSpPr>
                  <p:nvPr/>
                </p:nvSpPr>
                <p:spPr bwMode="auto">
                  <a:xfrm>
                    <a:off x="4100" y="819"/>
                    <a:ext cx="6" cy="7"/>
                  </a:xfrm>
                  <a:custGeom>
                    <a:avLst/>
                    <a:gdLst>
                      <a:gd name="T0" fmla="*/ 6 w 6"/>
                      <a:gd name="T1" fmla="*/ 4 h 7"/>
                      <a:gd name="T2" fmla="*/ 5 w 6"/>
                      <a:gd name="T3" fmla="*/ 4 h 7"/>
                      <a:gd name="T4" fmla="*/ 5 w 6"/>
                      <a:gd name="T5" fmla="*/ 4 h 7"/>
                      <a:gd name="T6" fmla="*/ 4 w 6"/>
                      <a:gd name="T7" fmla="*/ 4 h 7"/>
                      <a:gd name="T8" fmla="*/ 5 w 6"/>
                      <a:gd name="T9" fmla="*/ 5 h 7"/>
                      <a:gd name="T10" fmla="*/ 4 w 6"/>
                      <a:gd name="T11" fmla="*/ 5 h 7"/>
                      <a:gd name="T12" fmla="*/ 5 w 6"/>
                      <a:gd name="T13" fmla="*/ 5 h 7"/>
                      <a:gd name="T14" fmla="*/ 5 w 6"/>
                      <a:gd name="T15" fmla="*/ 5 h 7"/>
                      <a:gd name="T16" fmla="*/ 5 w 6"/>
                      <a:gd name="T17" fmla="*/ 5 h 7"/>
                      <a:gd name="T18" fmla="*/ 6 w 6"/>
                      <a:gd name="T19" fmla="*/ 5 h 7"/>
                      <a:gd name="T20" fmla="*/ 6 w 6"/>
                      <a:gd name="T21" fmla="*/ 5 h 7"/>
                      <a:gd name="T22" fmla="*/ 6 w 6"/>
                      <a:gd name="T23" fmla="*/ 6 h 7"/>
                      <a:gd name="T24" fmla="*/ 6 w 6"/>
                      <a:gd name="T25" fmla="*/ 6 h 7"/>
                      <a:gd name="T26" fmla="*/ 6 w 6"/>
                      <a:gd name="T27" fmla="*/ 6 h 7"/>
                      <a:gd name="T28" fmla="*/ 5 w 6"/>
                      <a:gd name="T29" fmla="*/ 7 h 7"/>
                      <a:gd name="T30" fmla="*/ 5 w 6"/>
                      <a:gd name="T31" fmla="*/ 7 h 7"/>
                      <a:gd name="T32" fmla="*/ 4 w 6"/>
                      <a:gd name="T33" fmla="*/ 6 h 7"/>
                      <a:gd name="T34" fmla="*/ 2 w 6"/>
                      <a:gd name="T35" fmla="*/ 6 h 7"/>
                      <a:gd name="T36" fmla="*/ 2 w 6"/>
                      <a:gd name="T37" fmla="*/ 6 h 7"/>
                      <a:gd name="T38" fmla="*/ 2 w 6"/>
                      <a:gd name="T39" fmla="*/ 5 h 7"/>
                      <a:gd name="T40" fmla="*/ 2 w 6"/>
                      <a:gd name="T41" fmla="*/ 5 h 7"/>
                      <a:gd name="T42" fmla="*/ 2 w 6"/>
                      <a:gd name="T43" fmla="*/ 5 h 7"/>
                      <a:gd name="T44" fmla="*/ 3 w 6"/>
                      <a:gd name="T45" fmla="*/ 4 h 7"/>
                      <a:gd name="T46" fmla="*/ 3 w 6"/>
                      <a:gd name="T47" fmla="*/ 4 h 7"/>
                      <a:gd name="T48" fmla="*/ 3 w 6"/>
                      <a:gd name="T49" fmla="*/ 4 h 7"/>
                      <a:gd name="T50" fmla="*/ 2 w 6"/>
                      <a:gd name="T51" fmla="*/ 4 h 7"/>
                      <a:gd name="T52" fmla="*/ 2 w 6"/>
                      <a:gd name="T53" fmla="*/ 4 h 7"/>
                      <a:gd name="T54" fmla="*/ 2 w 6"/>
                      <a:gd name="T55" fmla="*/ 3 h 7"/>
                      <a:gd name="T56" fmla="*/ 2 w 6"/>
                      <a:gd name="T57" fmla="*/ 3 h 7"/>
                      <a:gd name="T58" fmla="*/ 2 w 6"/>
                      <a:gd name="T59" fmla="*/ 3 h 7"/>
                      <a:gd name="T60" fmla="*/ 2 w 6"/>
                      <a:gd name="T61" fmla="*/ 3 h 7"/>
                      <a:gd name="T62" fmla="*/ 1 w 6"/>
                      <a:gd name="T63" fmla="*/ 3 h 7"/>
                      <a:gd name="T64" fmla="*/ 1 w 6"/>
                      <a:gd name="T65" fmla="*/ 2 h 7"/>
                      <a:gd name="T66" fmla="*/ 0 w 6"/>
                      <a:gd name="T67" fmla="*/ 1 h 7"/>
                      <a:gd name="T68" fmla="*/ 0 w 6"/>
                      <a:gd name="T69" fmla="*/ 1 h 7"/>
                      <a:gd name="T70" fmla="*/ 0 w 6"/>
                      <a:gd name="T71" fmla="*/ 1 h 7"/>
                      <a:gd name="T72" fmla="*/ 0 w 6"/>
                      <a:gd name="T73" fmla="*/ 0 h 7"/>
                      <a:gd name="T74" fmla="*/ 0 w 6"/>
                      <a:gd name="T75" fmla="*/ 0 h 7"/>
                      <a:gd name="T76" fmla="*/ 1 w 6"/>
                      <a:gd name="T77" fmla="*/ 0 h 7"/>
                      <a:gd name="T78" fmla="*/ 2 w 6"/>
                      <a:gd name="T79" fmla="*/ 1 h 7"/>
                      <a:gd name="T80" fmla="*/ 2 w 6"/>
                      <a:gd name="T81" fmla="*/ 0 h 7"/>
                      <a:gd name="T82" fmla="*/ 1 w 6"/>
                      <a:gd name="T83" fmla="*/ 0 h 7"/>
                      <a:gd name="T84" fmla="*/ 2 w 6"/>
                      <a:gd name="T85" fmla="*/ 0 h 7"/>
                      <a:gd name="T86" fmla="*/ 2 w 6"/>
                      <a:gd name="T87" fmla="*/ 0 h 7"/>
                      <a:gd name="T88" fmla="*/ 3 w 6"/>
                      <a:gd name="T89" fmla="*/ 0 h 7"/>
                      <a:gd name="T90" fmla="*/ 3 w 6"/>
                      <a:gd name="T91" fmla="*/ 0 h 7"/>
                      <a:gd name="T92" fmla="*/ 4 w 6"/>
                      <a:gd name="T93" fmla="*/ 1 h 7"/>
                      <a:gd name="T94" fmla="*/ 4 w 6"/>
                      <a:gd name="T95" fmla="*/ 1 h 7"/>
                      <a:gd name="T96" fmla="*/ 4 w 6"/>
                      <a:gd name="T97" fmla="*/ 1 h 7"/>
                      <a:gd name="T98" fmla="*/ 4 w 6"/>
                      <a:gd name="T99" fmla="*/ 1 h 7"/>
                      <a:gd name="T100" fmla="*/ 5 w 6"/>
                      <a:gd name="T101" fmla="*/ 1 h 7"/>
                      <a:gd name="T102" fmla="*/ 5 w 6"/>
                      <a:gd name="T103" fmla="*/ 2 h 7"/>
                      <a:gd name="T104" fmla="*/ 5 w 6"/>
                      <a:gd name="T105" fmla="*/ 1 h 7"/>
                      <a:gd name="T106" fmla="*/ 5 w 6"/>
                      <a:gd name="T107" fmla="*/ 1 h 7"/>
                      <a:gd name="T108" fmla="*/ 6 w 6"/>
                      <a:gd name="T109" fmla="*/ 2 h 7"/>
                      <a:gd name="T110" fmla="*/ 6 w 6"/>
                      <a:gd name="T111" fmla="*/ 3 h 7"/>
                      <a:gd name="T112" fmla="*/ 6 w 6"/>
                      <a:gd name="T113" fmla="*/ 4 h 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6"/>
                      <a:gd name="T172" fmla="*/ 0 h 7"/>
                      <a:gd name="T173" fmla="*/ 6 w 6"/>
                      <a:gd name="T174" fmla="*/ 7 h 7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6" h="7">
                        <a:moveTo>
                          <a:pt x="6" y="4"/>
                        </a:move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6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6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6" name="Freeform 859"/>
                  <p:cNvSpPr>
                    <a:spLocks/>
                  </p:cNvSpPr>
                  <p:nvPr/>
                </p:nvSpPr>
                <p:spPr bwMode="auto">
                  <a:xfrm>
                    <a:off x="4106" y="8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w 1"/>
                      <a:gd name="T19" fmla="*/ 1 h 1"/>
                      <a:gd name="T20" fmla="*/ 0 w 1"/>
                      <a:gd name="T21" fmla="*/ 1 h 1"/>
                      <a:gd name="T22" fmla="*/ 0 w 1"/>
                      <a:gd name="T23" fmla="*/ 0 h 1"/>
                      <a:gd name="T24" fmla="*/ 0 w 1"/>
                      <a:gd name="T25" fmla="*/ 0 h 1"/>
                      <a:gd name="T26" fmla="*/ 0 w 1"/>
                      <a:gd name="T27" fmla="*/ 0 h 1"/>
                      <a:gd name="T28" fmla="*/ 0 w 1"/>
                      <a:gd name="T29" fmla="*/ 0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7" name="Freeform 860"/>
                  <p:cNvSpPr>
                    <a:spLocks/>
                  </p:cNvSpPr>
                  <p:nvPr/>
                </p:nvSpPr>
                <p:spPr bwMode="auto">
                  <a:xfrm>
                    <a:off x="4095" y="820"/>
                    <a:ext cx="6" cy="3"/>
                  </a:xfrm>
                  <a:custGeom>
                    <a:avLst/>
                    <a:gdLst>
                      <a:gd name="T0" fmla="*/ 3 w 6"/>
                      <a:gd name="T1" fmla="*/ 0 h 3"/>
                      <a:gd name="T2" fmla="*/ 4 w 6"/>
                      <a:gd name="T3" fmla="*/ 0 h 3"/>
                      <a:gd name="T4" fmla="*/ 4 w 6"/>
                      <a:gd name="T5" fmla="*/ 0 h 3"/>
                      <a:gd name="T6" fmla="*/ 5 w 6"/>
                      <a:gd name="T7" fmla="*/ 0 h 3"/>
                      <a:gd name="T8" fmla="*/ 5 w 6"/>
                      <a:gd name="T9" fmla="*/ 0 h 3"/>
                      <a:gd name="T10" fmla="*/ 6 w 6"/>
                      <a:gd name="T11" fmla="*/ 1 h 3"/>
                      <a:gd name="T12" fmla="*/ 6 w 6"/>
                      <a:gd name="T13" fmla="*/ 1 h 3"/>
                      <a:gd name="T14" fmla="*/ 5 w 6"/>
                      <a:gd name="T15" fmla="*/ 2 h 3"/>
                      <a:gd name="T16" fmla="*/ 5 w 6"/>
                      <a:gd name="T17" fmla="*/ 2 h 3"/>
                      <a:gd name="T18" fmla="*/ 5 w 6"/>
                      <a:gd name="T19" fmla="*/ 2 h 3"/>
                      <a:gd name="T20" fmla="*/ 4 w 6"/>
                      <a:gd name="T21" fmla="*/ 2 h 3"/>
                      <a:gd name="T22" fmla="*/ 4 w 6"/>
                      <a:gd name="T23" fmla="*/ 2 h 3"/>
                      <a:gd name="T24" fmla="*/ 4 w 6"/>
                      <a:gd name="T25" fmla="*/ 3 h 3"/>
                      <a:gd name="T26" fmla="*/ 4 w 6"/>
                      <a:gd name="T27" fmla="*/ 3 h 3"/>
                      <a:gd name="T28" fmla="*/ 4 w 6"/>
                      <a:gd name="T29" fmla="*/ 3 h 3"/>
                      <a:gd name="T30" fmla="*/ 3 w 6"/>
                      <a:gd name="T31" fmla="*/ 2 h 3"/>
                      <a:gd name="T32" fmla="*/ 3 w 6"/>
                      <a:gd name="T33" fmla="*/ 2 h 3"/>
                      <a:gd name="T34" fmla="*/ 2 w 6"/>
                      <a:gd name="T35" fmla="*/ 3 h 3"/>
                      <a:gd name="T36" fmla="*/ 2 w 6"/>
                      <a:gd name="T37" fmla="*/ 2 h 3"/>
                      <a:gd name="T38" fmla="*/ 3 w 6"/>
                      <a:gd name="T39" fmla="*/ 2 h 3"/>
                      <a:gd name="T40" fmla="*/ 3 w 6"/>
                      <a:gd name="T41" fmla="*/ 2 h 3"/>
                      <a:gd name="T42" fmla="*/ 4 w 6"/>
                      <a:gd name="T43" fmla="*/ 1 h 3"/>
                      <a:gd name="T44" fmla="*/ 4 w 6"/>
                      <a:gd name="T45" fmla="*/ 1 h 3"/>
                      <a:gd name="T46" fmla="*/ 3 w 6"/>
                      <a:gd name="T47" fmla="*/ 1 h 3"/>
                      <a:gd name="T48" fmla="*/ 2 w 6"/>
                      <a:gd name="T49" fmla="*/ 2 h 3"/>
                      <a:gd name="T50" fmla="*/ 2 w 6"/>
                      <a:gd name="T51" fmla="*/ 2 h 3"/>
                      <a:gd name="T52" fmla="*/ 2 w 6"/>
                      <a:gd name="T53" fmla="*/ 3 h 3"/>
                      <a:gd name="T54" fmla="*/ 2 w 6"/>
                      <a:gd name="T55" fmla="*/ 3 h 3"/>
                      <a:gd name="T56" fmla="*/ 2 w 6"/>
                      <a:gd name="T57" fmla="*/ 3 h 3"/>
                      <a:gd name="T58" fmla="*/ 1 w 6"/>
                      <a:gd name="T59" fmla="*/ 3 h 3"/>
                      <a:gd name="T60" fmla="*/ 0 w 6"/>
                      <a:gd name="T61" fmla="*/ 2 h 3"/>
                      <a:gd name="T62" fmla="*/ 1 w 6"/>
                      <a:gd name="T63" fmla="*/ 2 h 3"/>
                      <a:gd name="T64" fmla="*/ 2 w 6"/>
                      <a:gd name="T65" fmla="*/ 1 h 3"/>
                      <a:gd name="T66" fmla="*/ 2 w 6"/>
                      <a:gd name="T67" fmla="*/ 1 h 3"/>
                      <a:gd name="T68" fmla="*/ 2 w 6"/>
                      <a:gd name="T69" fmla="*/ 1 h 3"/>
                      <a:gd name="T70" fmla="*/ 2 w 6"/>
                      <a:gd name="T71" fmla="*/ 1 h 3"/>
                      <a:gd name="T72" fmla="*/ 3 w 6"/>
                      <a:gd name="T73" fmla="*/ 0 h 3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6"/>
                      <a:gd name="T112" fmla="*/ 0 h 3"/>
                      <a:gd name="T113" fmla="*/ 6 w 6"/>
                      <a:gd name="T114" fmla="*/ 3 h 3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6" h="3">
                        <a:moveTo>
                          <a:pt x="3" y="0"/>
                        </a:move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1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8" name="Freeform 861"/>
                  <p:cNvSpPr>
                    <a:spLocks/>
                  </p:cNvSpPr>
                  <p:nvPr/>
                </p:nvSpPr>
                <p:spPr bwMode="auto">
                  <a:xfrm>
                    <a:off x="4106" y="8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1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9" name="Freeform 862"/>
                  <p:cNvSpPr>
                    <a:spLocks/>
                  </p:cNvSpPr>
                  <p:nvPr/>
                </p:nvSpPr>
                <p:spPr bwMode="auto">
                  <a:xfrm>
                    <a:off x="4096" y="822"/>
                    <a:ext cx="8" cy="8"/>
                  </a:xfrm>
                  <a:custGeom>
                    <a:avLst/>
                    <a:gdLst>
                      <a:gd name="T0" fmla="*/ 3 w 8"/>
                      <a:gd name="T1" fmla="*/ 0 h 8"/>
                      <a:gd name="T2" fmla="*/ 5 w 8"/>
                      <a:gd name="T3" fmla="*/ 0 h 8"/>
                      <a:gd name="T4" fmla="*/ 6 w 8"/>
                      <a:gd name="T5" fmla="*/ 0 h 8"/>
                      <a:gd name="T6" fmla="*/ 6 w 8"/>
                      <a:gd name="T7" fmla="*/ 1 h 8"/>
                      <a:gd name="T8" fmla="*/ 7 w 8"/>
                      <a:gd name="T9" fmla="*/ 1 h 8"/>
                      <a:gd name="T10" fmla="*/ 7 w 8"/>
                      <a:gd name="T11" fmla="*/ 1 h 8"/>
                      <a:gd name="T12" fmla="*/ 6 w 8"/>
                      <a:gd name="T13" fmla="*/ 2 h 8"/>
                      <a:gd name="T14" fmla="*/ 6 w 8"/>
                      <a:gd name="T15" fmla="*/ 3 h 8"/>
                      <a:gd name="T16" fmla="*/ 7 w 8"/>
                      <a:gd name="T17" fmla="*/ 3 h 8"/>
                      <a:gd name="T18" fmla="*/ 8 w 8"/>
                      <a:gd name="T19" fmla="*/ 4 h 8"/>
                      <a:gd name="T20" fmla="*/ 7 w 8"/>
                      <a:gd name="T21" fmla="*/ 4 h 8"/>
                      <a:gd name="T22" fmla="*/ 5 w 8"/>
                      <a:gd name="T23" fmla="*/ 3 h 8"/>
                      <a:gd name="T24" fmla="*/ 6 w 8"/>
                      <a:gd name="T25" fmla="*/ 4 h 8"/>
                      <a:gd name="T26" fmla="*/ 6 w 8"/>
                      <a:gd name="T27" fmla="*/ 4 h 8"/>
                      <a:gd name="T28" fmla="*/ 5 w 8"/>
                      <a:gd name="T29" fmla="*/ 5 h 8"/>
                      <a:gd name="T30" fmla="*/ 5 w 8"/>
                      <a:gd name="T31" fmla="*/ 5 h 8"/>
                      <a:gd name="T32" fmla="*/ 4 w 8"/>
                      <a:gd name="T33" fmla="*/ 4 h 8"/>
                      <a:gd name="T34" fmla="*/ 4 w 8"/>
                      <a:gd name="T35" fmla="*/ 4 h 8"/>
                      <a:gd name="T36" fmla="*/ 4 w 8"/>
                      <a:gd name="T37" fmla="*/ 4 h 8"/>
                      <a:gd name="T38" fmla="*/ 4 w 8"/>
                      <a:gd name="T39" fmla="*/ 5 h 8"/>
                      <a:gd name="T40" fmla="*/ 7 w 8"/>
                      <a:gd name="T41" fmla="*/ 4 h 8"/>
                      <a:gd name="T42" fmla="*/ 8 w 8"/>
                      <a:gd name="T43" fmla="*/ 5 h 8"/>
                      <a:gd name="T44" fmla="*/ 8 w 8"/>
                      <a:gd name="T45" fmla="*/ 5 h 8"/>
                      <a:gd name="T46" fmla="*/ 7 w 8"/>
                      <a:gd name="T47" fmla="*/ 5 h 8"/>
                      <a:gd name="T48" fmla="*/ 7 w 8"/>
                      <a:gd name="T49" fmla="*/ 5 h 8"/>
                      <a:gd name="T50" fmla="*/ 6 w 8"/>
                      <a:gd name="T51" fmla="*/ 6 h 8"/>
                      <a:gd name="T52" fmla="*/ 5 w 8"/>
                      <a:gd name="T53" fmla="*/ 7 h 8"/>
                      <a:gd name="T54" fmla="*/ 5 w 8"/>
                      <a:gd name="T55" fmla="*/ 7 h 8"/>
                      <a:gd name="T56" fmla="*/ 5 w 8"/>
                      <a:gd name="T57" fmla="*/ 6 h 8"/>
                      <a:gd name="T58" fmla="*/ 5 w 8"/>
                      <a:gd name="T59" fmla="*/ 6 h 8"/>
                      <a:gd name="T60" fmla="*/ 4 w 8"/>
                      <a:gd name="T61" fmla="*/ 6 h 8"/>
                      <a:gd name="T62" fmla="*/ 4 w 8"/>
                      <a:gd name="T63" fmla="*/ 7 h 8"/>
                      <a:gd name="T64" fmla="*/ 4 w 8"/>
                      <a:gd name="T65" fmla="*/ 7 h 8"/>
                      <a:gd name="T66" fmla="*/ 3 w 8"/>
                      <a:gd name="T67" fmla="*/ 8 h 8"/>
                      <a:gd name="T68" fmla="*/ 3 w 8"/>
                      <a:gd name="T69" fmla="*/ 7 h 8"/>
                      <a:gd name="T70" fmla="*/ 3 w 8"/>
                      <a:gd name="T71" fmla="*/ 8 h 8"/>
                      <a:gd name="T72" fmla="*/ 2 w 8"/>
                      <a:gd name="T73" fmla="*/ 7 h 8"/>
                      <a:gd name="T74" fmla="*/ 2 w 8"/>
                      <a:gd name="T75" fmla="*/ 6 h 8"/>
                      <a:gd name="T76" fmla="*/ 2 w 8"/>
                      <a:gd name="T77" fmla="*/ 5 h 8"/>
                      <a:gd name="T78" fmla="*/ 3 w 8"/>
                      <a:gd name="T79" fmla="*/ 4 h 8"/>
                      <a:gd name="T80" fmla="*/ 3 w 8"/>
                      <a:gd name="T81" fmla="*/ 4 h 8"/>
                      <a:gd name="T82" fmla="*/ 2 w 8"/>
                      <a:gd name="T83" fmla="*/ 3 h 8"/>
                      <a:gd name="T84" fmla="*/ 1 w 8"/>
                      <a:gd name="T85" fmla="*/ 3 h 8"/>
                      <a:gd name="T86" fmla="*/ 0 w 8"/>
                      <a:gd name="T87" fmla="*/ 2 h 8"/>
                      <a:gd name="T88" fmla="*/ 1 w 8"/>
                      <a:gd name="T89" fmla="*/ 1 h 8"/>
                      <a:gd name="T90" fmla="*/ 1 w 8"/>
                      <a:gd name="T91" fmla="*/ 1 h 8"/>
                      <a:gd name="T92" fmla="*/ 1 w 8"/>
                      <a:gd name="T93" fmla="*/ 1 h 8"/>
                      <a:gd name="T94" fmla="*/ 2 w 8"/>
                      <a:gd name="T95" fmla="*/ 1 h 8"/>
                      <a:gd name="T96" fmla="*/ 3 w 8"/>
                      <a:gd name="T97" fmla="*/ 1 h 8"/>
                      <a:gd name="T98" fmla="*/ 3 w 8"/>
                      <a:gd name="T99" fmla="*/ 1 h 8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8"/>
                      <a:gd name="T151" fmla="*/ 0 h 8"/>
                      <a:gd name="T152" fmla="*/ 8 w 8"/>
                      <a:gd name="T153" fmla="*/ 8 h 8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8" h="8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0"/>
                        </a:ln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7" y="3"/>
                        </a:lnTo>
                        <a:lnTo>
                          <a:pt x="8" y="4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3"/>
                        </a:lnTo>
                        <a:lnTo>
                          <a:pt x="6" y="4"/>
                        </a:lnTo>
                        <a:lnTo>
                          <a:pt x="6" y="5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7" y="4"/>
                        </a:lnTo>
                        <a:lnTo>
                          <a:pt x="8" y="4"/>
                        </a:lnTo>
                        <a:lnTo>
                          <a:pt x="8" y="5"/>
                        </a:lnTo>
                        <a:lnTo>
                          <a:pt x="7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  <a:lnTo>
                          <a:pt x="3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0" name="Freeform 863"/>
                  <p:cNvSpPr>
                    <a:spLocks/>
                  </p:cNvSpPr>
                  <p:nvPr/>
                </p:nvSpPr>
                <p:spPr bwMode="auto">
                  <a:xfrm>
                    <a:off x="4107" y="82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2 h 2"/>
                      <a:gd name="T4" fmla="*/ 1 w 2"/>
                      <a:gd name="T5" fmla="*/ 2 h 2"/>
                      <a:gd name="T6" fmla="*/ 1 w 2"/>
                      <a:gd name="T7" fmla="*/ 2 h 2"/>
                      <a:gd name="T8" fmla="*/ 0 w 2"/>
                      <a:gd name="T9" fmla="*/ 1 h 2"/>
                      <a:gd name="T10" fmla="*/ 0 w 2"/>
                      <a:gd name="T11" fmla="*/ 1 h 2"/>
                      <a:gd name="T12" fmla="*/ 0 w 2"/>
                      <a:gd name="T13" fmla="*/ 1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1 w 2"/>
                      <a:gd name="T19" fmla="*/ 1 h 2"/>
                      <a:gd name="T20" fmla="*/ 1 w 2"/>
                      <a:gd name="T21" fmla="*/ 1 h 2"/>
                      <a:gd name="T22" fmla="*/ 0 w 2"/>
                      <a:gd name="T23" fmla="*/ 0 h 2"/>
                      <a:gd name="T24" fmla="*/ 1 w 2"/>
                      <a:gd name="T25" fmla="*/ 0 h 2"/>
                      <a:gd name="T26" fmla="*/ 1 w 2"/>
                      <a:gd name="T27" fmla="*/ 0 h 2"/>
                      <a:gd name="T28" fmla="*/ 1 w 2"/>
                      <a:gd name="T29" fmla="*/ 1 h 2"/>
                      <a:gd name="T30" fmla="*/ 1 w 2"/>
                      <a:gd name="T31" fmla="*/ 1 h 2"/>
                      <a:gd name="T32" fmla="*/ 1 w 2"/>
                      <a:gd name="T33" fmla="*/ 1 h 2"/>
                      <a:gd name="T34" fmla="*/ 1 w 2"/>
                      <a:gd name="T35" fmla="*/ 1 h 2"/>
                      <a:gd name="T36" fmla="*/ 1 w 2"/>
                      <a:gd name="T37" fmla="*/ 1 h 2"/>
                      <a:gd name="T38" fmla="*/ 2 w 2"/>
                      <a:gd name="T39" fmla="*/ 2 h 2"/>
                      <a:gd name="T40" fmla="*/ 2 w 2"/>
                      <a:gd name="T41" fmla="*/ 2 h 2"/>
                      <a:gd name="T42" fmla="*/ 2 w 2"/>
                      <a:gd name="T43" fmla="*/ 2 h 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"/>
                      <a:gd name="T67" fmla="*/ 0 h 2"/>
                      <a:gd name="T68" fmla="*/ 2 w 2"/>
                      <a:gd name="T69" fmla="*/ 2 h 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" h="2">
                        <a:moveTo>
                          <a:pt x="2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1" name="Freeform 864"/>
                  <p:cNvSpPr>
                    <a:spLocks/>
                  </p:cNvSpPr>
                  <p:nvPr/>
                </p:nvSpPr>
                <p:spPr bwMode="auto">
                  <a:xfrm>
                    <a:off x="4090" y="824"/>
                    <a:ext cx="5" cy="3"/>
                  </a:xfrm>
                  <a:custGeom>
                    <a:avLst/>
                    <a:gdLst>
                      <a:gd name="T0" fmla="*/ 3 w 5"/>
                      <a:gd name="T1" fmla="*/ 0 h 3"/>
                      <a:gd name="T2" fmla="*/ 4 w 5"/>
                      <a:gd name="T3" fmla="*/ 1 h 3"/>
                      <a:gd name="T4" fmla="*/ 5 w 5"/>
                      <a:gd name="T5" fmla="*/ 1 h 3"/>
                      <a:gd name="T6" fmla="*/ 4 w 5"/>
                      <a:gd name="T7" fmla="*/ 1 h 3"/>
                      <a:gd name="T8" fmla="*/ 4 w 5"/>
                      <a:gd name="T9" fmla="*/ 2 h 3"/>
                      <a:gd name="T10" fmla="*/ 5 w 5"/>
                      <a:gd name="T11" fmla="*/ 2 h 3"/>
                      <a:gd name="T12" fmla="*/ 5 w 5"/>
                      <a:gd name="T13" fmla="*/ 1 h 3"/>
                      <a:gd name="T14" fmla="*/ 5 w 5"/>
                      <a:gd name="T15" fmla="*/ 1 h 3"/>
                      <a:gd name="T16" fmla="*/ 5 w 5"/>
                      <a:gd name="T17" fmla="*/ 1 h 3"/>
                      <a:gd name="T18" fmla="*/ 5 w 5"/>
                      <a:gd name="T19" fmla="*/ 2 h 3"/>
                      <a:gd name="T20" fmla="*/ 5 w 5"/>
                      <a:gd name="T21" fmla="*/ 2 h 3"/>
                      <a:gd name="T22" fmla="*/ 5 w 5"/>
                      <a:gd name="T23" fmla="*/ 2 h 3"/>
                      <a:gd name="T24" fmla="*/ 4 w 5"/>
                      <a:gd name="T25" fmla="*/ 3 h 3"/>
                      <a:gd name="T26" fmla="*/ 3 w 5"/>
                      <a:gd name="T27" fmla="*/ 2 h 3"/>
                      <a:gd name="T28" fmla="*/ 3 w 5"/>
                      <a:gd name="T29" fmla="*/ 2 h 3"/>
                      <a:gd name="T30" fmla="*/ 2 w 5"/>
                      <a:gd name="T31" fmla="*/ 2 h 3"/>
                      <a:gd name="T32" fmla="*/ 1 w 5"/>
                      <a:gd name="T33" fmla="*/ 2 h 3"/>
                      <a:gd name="T34" fmla="*/ 1 w 5"/>
                      <a:gd name="T35" fmla="*/ 2 h 3"/>
                      <a:gd name="T36" fmla="*/ 0 w 5"/>
                      <a:gd name="T37" fmla="*/ 2 h 3"/>
                      <a:gd name="T38" fmla="*/ 0 w 5"/>
                      <a:gd name="T39" fmla="*/ 1 h 3"/>
                      <a:gd name="T40" fmla="*/ 0 w 5"/>
                      <a:gd name="T41" fmla="*/ 1 h 3"/>
                      <a:gd name="T42" fmla="*/ 0 w 5"/>
                      <a:gd name="T43" fmla="*/ 1 h 3"/>
                      <a:gd name="T44" fmla="*/ 1 w 5"/>
                      <a:gd name="T45" fmla="*/ 0 h 3"/>
                      <a:gd name="T46" fmla="*/ 1 w 5"/>
                      <a:gd name="T47" fmla="*/ 0 h 3"/>
                      <a:gd name="T48" fmla="*/ 2 w 5"/>
                      <a:gd name="T49" fmla="*/ 0 h 3"/>
                      <a:gd name="T50" fmla="*/ 3 w 5"/>
                      <a:gd name="T51" fmla="*/ 0 h 3"/>
                      <a:gd name="T52" fmla="*/ 3 w 5"/>
                      <a:gd name="T53" fmla="*/ 0 h 3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"/>
                      <a:gd name="T82" fmla="*/ 0 h 3"/>
                      <a:gd name="T83" fmla="*/ 5 w 5"/>
                      <a:gd name="T84" fmla="*/ 3 h 3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" h="3">
                        <a:moveTo>
                          <a:pt x="3" y="0"/>
                        </a:move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2" name="Freeform 865"/>
                  <p:cNvSpPr>
                    <a:spLocks/>
                  </p:cNvSpPr>
                  <p:nvPr/>
                </p:nvSpPr>
                <p:spPr bwMode="auto">
                  <a:xfrm>
                    <a:off x="4094" y="824"/>
                    <a:ext cx="5" cy="8"/>
                  </a:xfrm>
                  <a:custGeom>
                    <a:avLst/>
                    <a:gdLst>
                      <a:gd name="T0" fmla="*/ 4 w 5"/>
                      <a:gd name="T1" fmla="*/ 1 h 8"/>
                      <a:gd name="T2" fmla="*/ 4 w 5"/>
                      <a:gd name="T3" fmla="*/ 2 h 8"/>
                      <a:gd name="T4" fmla="*/ 5 w 5"/>
                      <a:gd name="T5" fmla="*/ 2 h 8"/>
                      <a:gd name="T6" fmla="*/ 4 w 5"/>
                      <a:gd name="T7" fmla="*/ 2 h 8"/>
                      <a:gd name="T8" fmla="*/ 4 w 5"/>
                      <a:gd name="T9" fmla="*/ 3 h 8"/>
                      <a:gd name="T10" fmla="*/ 4 w 5"/>
                      <a:gd name="T11" fmla="*/ 3 h 8"/>
                      <a:gd name="T12" fmla="*/ 4 w 5"/>
                      <a:gd name="T13" fmla="*/ 3 h 8"/>
                      <a:gd name="T14" fmla="*/ 4 w 5"/>
                      <a:gd name="T15" fmla="*/ 4 h 8"/>
                      <a:gd name="T16" fmla="*/ 4 w 5"/>
                      <a:gd name="T17" fmla="*/ 4 h 8"/>
                      <a:gd name="T18" fmla="*/ 4 w 5"/>
                      <a:gd name="T19" fmla="*/ 4 h 8"/>
                      <a:gd name="T20" fmla="*/ 4 w 5"/>
                      <a:gd name="T21" fmla="*/ 5 h 8"/>
                      <a:gd name="T22" fmla="*/ 4 w 5"/>
                      <a:gd name="T23" fmla="*/ 5 h 8"/>
                      <a:gd name="T24" fmla="*/ 4 w 5"/>
                      <a:gd name="T25" fmla="*/ 6 h 8"/>
                      <a:gd name="T26" fmla="*/ 4 w 5"/>
                      <a:gd name="T27" fmla="*/ 7 h 8"/>
                      <a:gd name="T28" fmla="*/ 3 w 5"/>
                      <a:gd name="T29" fmla="*/ 8 h 8"/>
                      <a:gd name="T30" fmla="*/ 3 w 5"/>
                      <a:gd name="T31" fmla="*/ 8 h 8"/>
                      <a:gd name="T32" fmla="*/ 3 w 5"/>
                      <a:gd name="T33" fmla="*/ 8 h 8"/>
                      <a:gd name="T34" fmla="*/ 2 w 5"/>
                      <a:gd name="T35" fmla="*/ 8 h 8"/>
                      <a:gd name="T36" fmla="*/ 2 w 5"/>
                      <a:gd name="T37" fmla="*/ 8 h 8"/>
                      <a:gd name="T38" fmla="*/ 2 w 5"/>
                      <a:gd name="T39" fmla="*/ 8 h 8"/>
                      <a:gd name="T40" fmla="*/ 2 w 5"/>
                      <a:gd name="T41" fmla="*/ 7 h 8"/>
                      <a:gd name="T42" fmla="*/ 2 w 5"/>
                      <a:gd name="T43" fmla="*/ 7 h 8"/>
                      <a:gd name="T44" fmla="*/ 3 w 5"/>
                      <a:gd name="T45" fmla="*/ 6 h 8"/>
                      <a:gd name="T46" fmla="*/ 3 w 5"/>
                      <a:gd name="T47" fmla="*/ 6 h 8"/>
                      <a:gd name="T48" fmla="*/ 2 w 5"/>
                      <a:gd name="T49" fmla="*/ 6 h 8"/>
                      <a:gd name="T50" fmla="*/ 1 w 5"/>
                      <a:gd name="T51" fmla="*/ 6 h 8"/>
                      <a:gd name="T52" fmla="*/ 1 w 5"/>
                      <a:gd name="T53" fmla="*/ 6 h 8"/>
                      <a:gd name="T54" fmla="*/ 1 w 5"/>
                      <a:gd name="T55" fmla="*/ 5 h 8"/>
                      <a:gd name="T56" fmla="*/ 1 w 5"/>
                      <a:gd name="T57" fmla="*/ 4 h 8"/>
                      <a:gd name="T58" fmla="*/ 0 w 5"/>
                      <a:gd name="T59" fmla="*/ 3 h 8"/>
                      <a:gd name="T60" fmla="*/ 1 w 5"/>
                      <a:gd name="T61" fmla="*/ 3 h 8"/>
                      <a:gd name="T62" fmla="*/ 1 w 5"/>
                      <a:gd name="T63" fmla="*/ 2 h 8"/>
                      <a:gd name="T64" fmla="*/ 1 w 5"/>
                      <a:gd name="T65" fmla="*/ 2 h 8"/>
                      <a:gd name="T66" fmla="*/ 1 w 5"/>
                      <a:gd name="T67" fmla="*/ 2 h 8"/>
                      <a:gd name="T68" fmla="*/ 1 w 5"/>
                      <a:gd name="T69" fmla="*/ 2 h 8"/>
                      <a:gd name="T70" fmla="*/ 2 w 5"/>
                      <a:gd name="T71" fmla="*/ 3 h 8"/>
                      <a:gd name="T72" fmla="*/ 2 w 5"/>
                      <a:gd name="T73" fmla="*/ 3 h 8"/>
                      <a:gd name="T74" fmla="*/ 3 w 5"/>
                      <a:gd name="T75" fmla="*/ 4 h 8"/>
                      <a:gd name="T76" fmla="*/ 3 w 5"/>
                      <a:gd name="T77" fmla="*/ 3 h 8"/>
                      <a:gd name="T78" fmla="*/ 2 w 5"/>
                      <a:gd name="T79" fmla="*/ 3 h 8"/>
                      <a:gd name="T80" fmla="*/ 2 w 5"/>
                      <a:gd name="T81" fmla="*/ 2 h 8"/>
                      <a:gd name="T82" fmla="*/ 2 w 5"/>
                      <a:gd name="T83" fmla="*/ 3 h 8"/>
                      <a:gd name="T84" fmla="*/ 2 w 5"/>
                      <a:gd name="T85" fmla="*/ 2 h 8"/>
                      <a:gd name="T86" fmla="*/ 1 w 5"/>
                      <a:gd name="T87" fmla="*/ 2 h 8"/>
                      <a:gd name="T88" fmla="*/ 1 w 5"/>
                      <a:gd name="T89" fmla="*/ 2 h 8"/>
                      <a:gd name="T90" fmla="*/ 1 w 5"/>
                      <a:gd name="T91" fmla="*/ 1 h 8"/>
                      <a:gd name="T92" fmla="*/ 2 w 5"/>
                      <a:gd name="T93" fmla="*/ 0 h 8"/>
                      <a:gd name="T94" fmla="*/ 2 w 5"/>
                      <a:gd name="T95" fmla="*/ 0 h 8"/>
                      <a:gd name="T96" fmla="*/ 2 w 5"/>
                      <a:gd name="T97" fmla="*/ 0 h 8"/>
                      <a:gd name="T98" fmla="*/ 4 w 5"/>
                      <a:gd name="T99" fmla="*/ 1 h 8"/>
                      <a:gd name="T100" fmla="*/ 4 w 5"/>
                      <a:gd name="T101" fmla="*/ 1 h 8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5"/>
                      <a:gd name="T154" fmla="*/ 0 h 8"/>
                      <a:gd name="T155" fmla="*/ 5 w 5"/>
                      <a:gd name="T156" fmla="*/ 8 h 8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5" h="8">
                        <a:moveTo>
                          <a:pt x="4" y="1"/>
                        </a:move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4" y="6"/>
                        </a:lnTo>
                        <a:lnTo>
                          <a:pt x="4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4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3" name="Freeform 866"/>
                  <p:cNvSpPr>
                    <a:spLocks/>
                  </p:cNvSpPr>
                  <p:nvPr/>
                </p:nvSpPr>
                <p:spPr bwMode="auto">
                  <a:xfrm>
                    <a:off x="4087" y="824"/>
                    <a:ext cx="2" cy="8"/>
                  </a:xfrm>
                  <a:custGeom>
                    <a:avLst/>
                    <a:gdLst>
                      <a:gd name="T0" fmla="*/ 1 w 2"/>
                      <a:gd name="T1" fmla="*/ 8 h 8"/>
                      <a:gd name="T2" fmla="*/ 1 w 2"/>
                      <a:gd name="T3" fmla="*/ 7 h 8"/>
                      <a:gd name="T4" fmla="*/ 1 w 2"/>
                      <a:gd name="T5" fmla="*/ 7 h 8"/>
                      <a:gd name="T6" fmla="*/ 2 w 2"/>
                      <a:gd name="T7" fmla="*/ 7 h 8"/>
                      <a:gd name="T8" fmla="*/ 2 w 2"/>
                      <a:gd name="T9" fmla="*/ 7 h 8"/>
                      <a:gd name="T10" fmla="*/ 1 w 2"/>
                      <a:gd name="T11" fmla="*/ 7 h 8"/>
                      <a:gd name="T12" fmla="*/ 1 w 2"/>
                      <a:gd name="T13" fmla="*/ 5 h 8"/>
                      <a:gd name="T14" fmla="*/ 1 w 2"/>
                      <a:gd name="T15" fmla="*/ 4 h 8"/>
                      <a:gd name="T16" fmla="*/ 1 w 2"/>
                      <a:gd name="T17" fmla="*/ 4 h 8"/>
                      <a:gd name="T18" fmla="*/ 1 w 2"/>
                      <a:gd name="T19" fmla="*/ 3 h 8"/>
                      <a:gd name="T20" fmla="*/ 1 w 2"/>
                      <a:gd name="T21" fmla="*/ 3 h 8"/>
                      <a:gd name="T22" fmla="*/ 0 w 2"/>
                      <a:gd name="T23" fmla="*/ 2 h 8"/>
                      <a:gd name="T24" fmla="*/ 0 w 2"/>
                      <a:gd name="T25" fmla="*/ 2 h 8"/>
                      <a:gd name="T26" fmla="*/ 0 w 2"/>
                      <a:gd name="T27" fmla="*/ 0 h 8"/>
                      <a:gd name="T28" fmla="*/ 1 w 2"/>
                      <a:gd name="T29" fmla="*/ 0 h 8"/>
                      <a:gd name="T30" fmla="*/ 1 w 2"/>
                      <a:gd name="T31" fmla="*/ 0 h 8"/>
                      <a:gd name="T32" fmla="*/ 1 w 2"/>
                      <a:gd name="T33" fmla="*/ 1 h 8"/>
                      <a:gd name="T34" fmla="*/ 1 w 2"/>
                      <a:gd name="T35" fmla="*/ 1 h 8"/>
                      <a:gd name="T36" fmla="*/ 1 w 2"/>
                      <a:gd name="T37" fmla="*/ 2 h 8"/>
                      <a:gd name="T38" fmla="*/ 1 w 2"/>
                      <a:gd name="T39" fmla="*/ 2 h 8"/>
                      <a:gd name="T40" fmla="*/ 1 w 2"/>
                      <a:gd name="T41" fmla="*/ 2 h 8"/>
                      <a:gd name="T42" fmla="*/ 2 w 2"/>
                      <a:gd name="T43" fmla="*/ 3 h 8"/>
                      <a:gd name="T44" fmla="*/ 2 w 2"/>
                      <a:gd name="T45" fmla="*/ 3 h 8"/>
                      <a:gd name="T46" fmla="*/ 2 w 2"/>
                      <a:gd name="T47" fmla="*/ 4 h 8"/>
                      <a:gd name="T48" fmla="*/ 2 w 2"/>
                      <a:gd name="T49" fmla="*/ 5 h 8"/>
                      <a:gd name="T50" fmla="*/ 2 w 2"/>
                      <a:gd name="T51" fmla="*/ 6 h 8"/>
                      <a:gd name="T52" fmla="*/ 2 w 2"/>
                      <a:gd name="T53" fmla="*/ 7 h 8"/>
                      <a:gd name="T54" fmla="*/ 1 w 2"/>
                      <a:gd name="T55" fmla="*/ 8 h 8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"/>
                      <a:gd name="T85" fmla="*/ 0 h 8"/>
                      <a:gd name="T86" fmla="*/ 2 w 2"/>
                      <a:gd name="T87" fmla="*/ 8 h 8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" h="8">
                        <a:moveTo>
                          <a:pt x="1" y="8"/>
                        </a:move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1" y="7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2" y="6"/>
                        </a:lnTo>
                        <a:lnTo>
                          <a:pt x="2" y="7"/>
                        </a:lnTo>
                        <a:lnTo>
                          <a:pt x="1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4" name="Freeform 867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2 h 2"/>
                      <a:gd name="T4" fmla="*/ 1 w 2"/>
                      <a:gd name="T5" fmla="*/ 1 h 2"/>
                      <a:gd name="T6" fmla="*/ 1 w 2"/>
                      <a:gd name="T7" fmla="*/ 0 h 2"/>
                      <a:gd name="T8" fmla="*/ 1 w 2"/>
                      <a:gd name="T9" fmla="*/ 0 h 2"/>
                      <a:gd name="T10" fmla="*/ 1 w 2"/>
                      <a:gd name="T11" fmla="*/ 0 h 2"/>
                      <a:gd name="T12" fmla="*/ 1 w 2"/>
                      <a:gd name="T13" fmla="*/ 0 h 2"/>
                      <a:gd name="T14" fmla="*/ 1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0 h 2"/>
                      <a:gd name="T20" fmla="*/ 2 w 2"/>
                      <a:gd name="T21" fmla="*/ 0 h 2"/>
                      <a:gd name="T22" fmla="*/ 2 w 2"/>
                      <a:gd name="T23" fmla="*/ 1 h 2"/>
                      <a:gd name="T24" fmla="*/ 1 w 2"/>
                      <a:gd name="T25" fmla="*/ 1 h 2"/>
                      <a:gd name="T26" fmla="*/ 1 w 2"/>
                      <a:gd name="T27" fmla="*/ 1 h 2"/>
                      <a:gd name="T28" fmla="*/ 1 w 2"/>
                      <a:gd name="T29" fmla="*/ 1 h 2"/>
                      <a:gd name="T30" fmla="*/ 1 w 2"/>
                      <a:gd name="T31" fmla="*/ 2 h 2"/>
                      <a:gd name="T32" fmla="*/ 1 w 2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"/>
                      <a:gd name="T52" fmla="*/ 0 h 2"/>
                      <a:gd name="T53" fmla="*/ 2 w 2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5" name="Freeform 868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1 h 1"/>
                      <a:gd name="T6" fmla="*/ 1 h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h 1"/>
                      <a:gd name="T15" fmla="*/ 1 h 1"/>
                    </a:gdLst>
                    <a:ahLst/>
                    <a:cxnLst>
                      <a:cxn ang="T7">
                        <a:pos x="0" y="T0"/>
                      </a:cxn>
                      <a:cxn ang="T8">
                        <a:pos x="0" y="T1"/>
                      </a:cxn>
                      <a:cxn ang="T9">
                        <a:pos x="0" y="T2"/>
                      </a:cxn>
                      <a:cxn ang="T10">
                        <a:pos x="0" y="T3"/>
                      </a:cxn>
                      <a:cxn ang="T11">
                        <a:pos x="0" y="T4"/>
                      </a:cxn>
                      <a:cxn ang="T12">
                        <a:pos x="0" y="T5"/>
                      </a:cxn>
                      <a:cxn ang="T13">
                        <a:pos x="0" y="T6"/>
                      </a:cxn>
                    </a:cxnLst>
                    <a:rect l="0" t="T14" r="0" b="T15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6" name="Freeform 869"/>
                  <p:cNvSpPr>
                    <a:spLocks/>
                  </p:cNvSpPr>
                  <p:nvPr/>
                </p:nvSpPr>
                <p:spPr bwMode="auto">
                  <a:xfrm>
                    <a:off x="4091" y="826"/>
                    <a:ext cx="5" cy="7"/>
                  </a:xfrm>
                  <a:custGeom>
                    <a:avLst/>
                    <a:gdLst>
                      <a:gd name="T0" fmla="*/ 2 w 5"/>
                      <a:gd name="T1" fmla="*/ 6 h 7"/>
                      <a:gd name="T2" fmla="*/ 1 w 5"/>
                      <a:gd name="T3" fmla="*/ 5 h 7"/>
                      <a:gd name="T4" fmla="*/ 1 w 5"/>
                      <a:gd name="T5" fmla="*/ 4 h 7"/>
                      <a:gd name="T6" fmla="*/ 1 w 5"/>
                      <a:gd name="T7" fmla="*/ 4 h 7"/>
                      <a:gd name="T8" fmla="*/ 0 w 5"/>
                      <a:gd name="T9" fmla="*/ 4 h 7"/>
                      <a:gd name="T10" fmla="*/ 0 w 5"/>
                      <a:gd name="T11" fmla="*/ 3 h 7"/>
                      <a:gd name="T12" fmla="*/ 0 w 5"/>
                      <a:gd name="T13" fmla="*/ 2 h 7"/>
                      <a:gd name="T14" fmla="*/ 0 w 5"/>
                      <a:gd name="T15" fmla="*/ 2 h 7"/>
                      <a:gd name="T16" fmla="*/ 0 w 5"/>
                      <a:gd name="T17" fmla="*/ 1 h 7"/>
                      <a:gd name="T18" fmla="*/ 0 w 5"/>
                      <a:gd name="T19" fmla="*/ 1 h 7"/>
                      <a:gd name="T20" fmla="*/ 1 w 5"/>
                      <a:gd name="T21" fmla="*/ 1 h 7"/>
                      <a:gd name="T22" fmla="*/ 2 w 5"/>
                      <a:gd name="T23" fmla="*/ 0 h 7"/>
                      <a:gd name="T24" fmla="*/ 2 w 5"/>
                      <a:gd name="T25" fmla="*/ 1 h 7"/>
                      <a:gd name="T26" fmla="*/ 3 w 5"/>
                      <a:gd name="T27" fmla="*/ 1 h 7"/>
                      <a:gd name="T28" fmla="*/ 3 w 5"/>
                      <a:gd name="T29" fmla="*/ 2 h 7"/>
                      <a:gd name="T30" fmla="*/ 3 w 5"/>
                      <a:gd name="T31" fmla="*/ 3 h 7"/>
                      <a:gd name="T32" fmla="*/ 4 w 5"/>
                      <a:gd name="T33" fmla="*/ 3 h 7"/>
                      <a:gd name="T34" fmla="*/ 4 w 5"/>
                      <a:gd name="T35" fmla="*/ 4 h 7"/>
                      <a:gd name="T36" fmla="*/ 3 w 5"/>
                      <a:gd name="T37" fmla="*/ 4 h 7"/>
                      <a:gd name="T38" fmla="*/ 3 w 5"/>
                      <a:gd name="T39" fmla="*/ 4 h 7"/>
                      <a:gd name="T40" fmla="*/ 3 w 5"/>
                      <a:gd name="T41" fmla="*/ 4 h 7"/>
                      <a:gd name="T42" fmla="*/ 3 w 5"/>
                      <a:gd name="T43" fmla="*/ 4 h 7"/>
                      <a:gd name="T44" fmla="*/ 3 w 5"/>
                      <a:gd name="T45" fmla="*/ 4 h 7"/>
                      <a:gd name="T46" fmla="*/ 4 w 5"/>
                      <a:gd name="T47" fmla="*/ 4 h 7"/>
                      <a:gd name="T48" fmla="*/ 4 w 5"/>
                      <a:gd name="T49" fmla="*/ 4 h 7"/>
                      <a:gd name="T50" fmla="*/ 4 w 5"/>
                      <a:gd name="T51" fmla="*/ 4 h 7"/>
                      <a:gd name="T52" fmla="*/ 5 w 5"/>
                      <a:gd name="T53" fmla="*/ 4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5 h 7"/>
                      <a:gd name="T62" fmla="*/ 5 w 5"/>
                      <a:gd name="T63" fmla="*/ 6 h 7"/>
                      <a:gd name="T64" fmla="*/ 5 w 5"/>
                      <a:gd name="T65" fmla="*/ 6 h 7"/>
                      <a:gd name="T66" fmla="*/ 4 w 5"/>
                      <a:gd name="T67" fmla="*/ 7 h 7"/>
                      <a:gd name="T68" fmla="*/ 4 w 5"/>
                      <a:gd name="T69" fmla="*/ 7 h 7"/>
                      <a:gd name="T70" fmla="*/ 3 w 5"/>
                      <a:gd name="T71" fmla="*/ 7 h 7"/>
                      <a:gd name="T72" fmla="*/ 2 w 5"/>
                      <a:gd name="T73" fmla="*/ 6 h 7"/>
                      <a:gd name="T74" fmla="*/ 2 w 5"/>
                      <a:gd name="T75" fmla="*/ 6 h 7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w 5"/>
                      <a:gd name="T115" fmla="*/ 0 h 7"/>
                      <a:gd name="T116" fmla="*/ 5 w 5"/>
                      <a:gd name="T117" fmla="*/ 7 h 7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T114" t="T115" r="T116" b="T117"/>
                    <a:pathLst>
                      <a:path w="5" h="7">
                        <a:moveTo>
                          <a:pt x="2" y="6"/>
                        </a:move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3" y="7"/>
                        </a:lnTo>
                        <a:lnTo>
                          <a:pt x="2" y="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7" name="Freeform 870"/>
                  <p:cNvSpPr>
                    <a:spLocks/>
                  </p:cNvSpPr>
                  <p:nvPr/>
                </p:nvSpPr>
                <p:spPr bwMode="auto">
                  <a:xfrm>
                    <a:off x="4091" y="831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0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2"/>
                      <a:gd name="T29" fmla="*/ 1 w 1"/>
                      <a:gd name="T30" fmla="*/ 2 h 2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8" name="Freeform 871"/>
                  <p:cNvSpPr>
                    <a:spLocks/>
                  </p:cNvSpPr>
                  <p:nvPr/>
                </p:nvSpPr>
                <p:spPr bwMode="auto">
                  <a:xfrm>
                    <a:off x="4109" y="83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2 w 2"/>
                      <a:gd name="T5" fmla="*/ 1 w 2"/>
                      <a:gd name="T6" fmla="*/ 0 w 2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2"/>
                      <a:gd name="T15" fmla="*/ 2 w 2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9" name="Freeform 872"/>
                  <p:cNvSpPr>
                    <a:spLocks/>
                  </p:cNvSpPr>
                  <p:nvPr/>
                </p:nvSpPr>
                <p:spPr bwMode="auto">
                  <a:xfrm>
                    <a:off x="4106" y="834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1 h 2"/>
                      <a:gd name="T4" fmla="*/ 0 w 2"/>
                      <a:gd name="T5" fmla="*/ 1 h 2"/>
                      <a:gd name="T6" fmla="*/ 1 w 2"/>
                      <a:gd name="T7" fmla="*/ 1 h 2"/>
                      <a:gd name="T8" fmla="*/ 1 w 2"/>
                      <a:gd name="T9" fmla="*/ 1 h 2"/>
                      <a:gd name="T10" fmla="*/ 1 w 2"/>
                      <a:gd name="T11" fmla="*/ 0 h 2"/>
                      <a:gd name="T12" fmla="*/ 2 w 2"/>
                      <a:gd name="T13" fmla="*/ 0 h 2"/>
                      <a:gd name="T14" fmla="*/ 2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1 h 2"/>
                      <a:gd name="T20" fmla="*/ 2 w 2"/>
                      <a:gd name="T21" fmla="*/ 1 h 2"/>
                      <a:gd name="T22" fmla="*/ 2 w 2"/>
                      <a:gd name="T23" fmla="*/ 1 h 2"/>
                      <a:gd name="T24" fmla="*/ 1 w 2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"/>
                      <a:gd name="T40" fmla="*/ 0 h 2"/>
                      <a:gd name="T41" fmla="*/ 2 w 2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0" name="Freeform 873"/>
                  <p:cNvSpPr>
                    <a:spLocks/>
                  </p:cNvSpPr>
                  <p:nvPr/>
                </p:nvSpPr>
                <p:spPr bwMode="auto">
                  <a:xfrm>
                    <a:off x="4115" y="840"/>
                    <a:ext cx="5" cy="7"/>
                  </a:xfrm>
                  <a:custGeom>
                    <a:avLst/>
                    <a:gdLst>
                      <a:gd name="T0" fmla="*/ 1 w 5"/>
                      <a:gd name="T1" fmla="*/ 7 h 7"/>
                      <a:gd name="T2" fmla="*/ 0 w 5"/>
                      <a:gd name="T3" fmla="*/ 7 h 7"/>
                      <a:gd name="T4" fmla="*/ 0 w 5"/>
                      <a:gd name="T5" fmla="*/ 7 h 7"/>
                      <a:gd name="T6" fmla="*/ 0 w 5"/>
                      <a:gd name="T7" fmla="*/ 6 h 7"/>
                      <a:gd name="T8" fmla="*/ 0 w 5"/>
                      <a:gd name="T9" fmla="*/ 6 h 7"/>
                      <a:gd name="T10" fmla="*/ 1 w 5"/>
                      <a:gd name="T11" fmla="*/ 5 h 7"/>
                      <a:gd name="T12" fmla="*/ 1 w 5"/>
                      <a:gd name="T13" fmla="*/ 5 h 7"/>
                      <a:gd name="T14" fmla="*/ 1 w 5"/>
                      <a:gd name="T15" fmla="*/ 5 h 7"/>
                      <a:gd name="T16" fmla="*/ 1 w 5"/>
                      <a:gd name="T17" fmla="*/ 5 h 7"/>
                      <a:gd name="T18" fmla="*/ 2 w 5"/>
                      <a:gd name="T19" fmla="*/ 3 h 7"/>
                      <a:gd name="T20" fmla="*/ 2 w 5"/>
                      <a:gd name="T21" fmla="*/ 3 h 7"/>
                      <a:gd name="T22" fmla="*/ 2 w 5"/>
                      <a:gd name="T23" fmla="*/ 2 h 7"/>
                      <a:gd name="T24" fmla="*/ 2 w 5"/>
                      <a:gd name="T25" fmla="*/ 2 h 7"/>
                      <a:gd name="T26" fmla="*/ 2 w 5"/>
                      <a:gd name="T27" fmla="*/ 1 h 7"/>
                      <a:gd name="T28" fmla="*/ 2 w 5"/>
                      <a:gd name="T29" fmla="*/ 1 h 7"/>
                      <a:gd name="T30" fmla="*/ 2 w 5"/>
                      <a:gd name="T31" fmla="*/ 1 h 7"/>
                      <a:gd name="T32" fmla="*/ 1 w 5"/>
                      <a:gd name="T33" fmla="*/ 1 h 7"/>
                      <a:gd name="T34" fmla="*/ 1 w 5"/>
                      <a:gd name="T35" fmla="*/ 0 h 7"/>
                      <a:gd name="T36" fmla="*/ 2 w 5"/>
                      <a:gd name="T37" fmla="*/ 0 h 7"/>
                      <a:gd name="T38" fmla="*/ 2 w 5"/>
                      <a:gd name="T39" fmla="*/ 0 h 7"/>
                      <a:gd name="T40" fmla="*/ 3 w 5"/>
                      <a:gd name="T41" fmla="*/ 0 h 7"/>
                      <a:gd name="T42" fmla="*/ 3 w 5"/>
                      <a:gd name="T43" fmla="*/ 0 h 7"/>
                      <a:gd name="T44" fmla="*/ 4 w 5"/>
                      <a:gd name="T45" fmla="*/ 1 h 7"/>
                      <a:gd name="T46" fmla="*/ 4 w 5"/>
                      <a:gd name="T47" fmla="*/ 2 h 7"/>
                      <a:gd name="T48" fmla="*/ 4 w 5"/>
                      <a:gd name="T49" fmla="*/ 2 h 7"/>
                      <a:gd name="T50" fmla="*/ 4 w 5"/>
                      <a:gd name="T51" fmla="*/ 3 h 7"/>
                      <a:gd name="T52" fmla="*/ 4 w 5"/>
                      <a:gd name="T53" fmla="*/ 3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6 h 7"/>
                      <a:gd name="T62" fmla="*/ 5 w 5"/>
                      <a:gd name="T63" fmla="*/ 6 h 7"/>
                      <a:gd name="T64" fmla="*/ 4 w 5"/>
                      <a:gd name="T65" fmla="*/ 6 h 7"/>
                      <a:gd name="T66" fmla="*/ 4 w 5"/>
                      <a:gd name="T67" fmla="*/ 6 h 7"/>
                      <a:gd name="T68" fmla="*/ 3 w 5"/>
                      <a:gd name="T69" fmla="*/ 6 h 7"/>
                      <a:gd name="T70" fmla="*/ 3 w 5"/>
                      <a:gd name="T71" fmla="*/ 6 h 7"/>
                      <a:gd name="T72" fmla="*/ 1 w 5"/>
                      <a:gd name="T73" fmla="*/ 6 h 7"/>
                      <a:gd name="T74" fmla="*/ 1 w 5"/>
                      <a:gd name="T75" fmla="*/ 7 h 7"/>
                      <a:gd name="T76" fmla="*/ 1 w 5"/>
                      <a:gd name="T77" fmla="*/ 7 h 7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5"/>
                      <a:gd name="T118" fmla="*/ 0 h 7"/>
                      <a:gd name="T119" fmla="*/ 5 w 5"/>
                      <a:gd name="T120" fmla="*/ 7 h 7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5" h="7">
                        <a:moveTo>
                          <a:pt x="1" y="7"/>
                        </a:moveTo>
                        <a:lnTo>
                          <a:pt x="0" y="7"/>
                        </a:lnTo>
                        <a:lnTo>
                          <a:pt x="0" y="6"/>
                        </a:lnTo>
                        <a:lnTo>
                          <a:pt x="1" y="5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6"/>
                        </a:lnTo>
                        <a:lnTo>
                          <a:pt x="1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1" name="Freeform 874"/>
                  <p:cNvSpPr>
                    <a:spLocks/>
                  </p:cNvSpPr>
                  <p:nvPr/>
                </p:nvSpPr>
                <p:spPr bwMode="auto">
                  <a:xfrm>
                    <a:off x="4110" y="842"/>
                    <a:ext cx="7" cy="8"/>
                  </a:xfrm>
                  <a:custGeom>
                    <a:avLst/>
                    <a:gdLst>
                      <a:gd name="T0" fmla="*/ 3 w 7"/>
                      <a:gd name="T1" fmla="*/ 8 h 8"/>
                      <a:gd name="T2" fmla="*/ 2 w 7"/>
                      <a:gd name="T3" fmla="*/ 8 h 8"/>
                      <a:gd name="T4" fmla="*/ 2 w 7"/>
                      <a:gd name="T5" fmla="*/ 8 h 8"/>
                      <a:gd name="T6" fmla="*/ 1 w 7"/>
                      <a:gd name="T7" fmla="*/ 7 h 8"/>
                      <a:gd name="T8" fmla="*/ 1 w 7"/>
                      <a:gd name="T9" fmla="*/ 7 h 8"/>
                      <a:gd name="T10" fmla="*/ 0 w 7"/>
                      <a:gd name="T11" fmla="*/ 6 h 8"/>
                      <a:gd name="T12" fmla="*/ 0 w 7"/>
                      <a:gd name="T13" fmla="*/ 6 h 8"/>
                      <a:gd name="T14" fmla="*/ 0 w 7"/>
                      <a:gd name="T15" fmla="*/ 5 h 8"/>
                      <a:gd name="T16" fmla="*/ 1 w 7"/>
                      <a:gd name="T17" fmla="*/ 5 h 8"/>
                      <a:gd name="T18" fmla="*/ 2 w 7"/>
                      <a:gd name="T19" fmla="*/ 4 h 8"/>
                      <a:gd name="T20" fmla="*/ 3 w 7"/>
                      <a:gd name="T21" fmla="*/ 4 h 8"/>
                      <a:gd name="T22" fmla="*/ 3 w 7"/>
                      <a:gd name="T23" fmla="*/ 3 h 8"/>
                      <a:gd name="T24" fmla="*/ 4 w 7"/>
                      <a:gd name="T25" fmla="*/ 3 h 8"/>
                      <a:gd name="T26" fmla="*/ 4 w 7"/>
                      <a:gd name="T27" fmla="*/ 3 h 8"/>
                      <a:gd name="T28" fmla="*/ 4 w 7"/>
                      <a:gd name="T29" fmla="*/ 2 h 8"/>
                      <a:gd name="T30" fmla="*/ 4 w 7"/>
                      <a:gd name="T31" fmla="*/ 2 h 8"/>
                      <a:gd name="T32" fmla="*/ 4 w 7"/>
                      <a:gd name="T33" fmla="*/ 2 h 8"/>
                      <a:gd name="T34" fmla="*/ 4 w 7"/>
                      <a:gd name="T35" fmla="*/ 2 h 8"/>
                      <a:gd name="T36" fmla="*/ 4 w 7"/>
                      <a:gd name="T37" fmla="*/ 1 h 8"/>
                      <a:gd name="T38" fmla="*/ 5 w 7"/>
                      <a:gd name="T39" fmla="*/ 1 h 8"/>
                      <a:gd name="T40" fmla="*/ 6 w 7"/>
                      <a:gd name="T41" fmla="*/ 0 h 8"/>
                      <a:gd name="T42" fmla="*/ 7 w 7"/>
                      <a:gd name="T43" fmla="*/ 1 h 8"/>
                      <a:gd name="T44" fmla="*/ 7 w 7"/>
                      <a:gd name="T45" fmla="*/ 1 h 8"/>
                      <a:gd name="T46" fmla="*/ 7 w 7"/>
                      <a:gd name="T47" fmla="*/ 1 h 8"/>
                      <a:gd name="T48" fmla="*/ 7 w 7"/>
                      <a:gd name="T49" fmla="*/ 1 h 8"/>
                      <a:gd name="T50" fmla="*/ 4 w 7"/>
                      <a:gd name="T51" fmla="*/ 4 h 8"/>
                      <a:gd name="T52" fmla="*/ 4 w 7"/>
                      <a:gd name="T53" fmla="*/ 4 h 8"/>
                      <a:gd name="T54" fmla="*/ 3 w 7"/>
                      <a:gd name="T55" fmla="*/ 5 h 8"/>
                      <a:gd name="T56" fmla="*/ 3 w 7"/>
                      <a:gd name="T57" fmla="*/ 5 h 8"/>
                      <a:gd name="T58" fmla="*/ 2 w 7"/>
                      <a:gd name="T59" fmla="*/ 5 h 8"/>
                      <a:gd name="T60" fmla="*/ 2 w 7"/>
                      <a:gd name="T61" fmla="*/ 5 h 8"/>
                      <a:gd name="T62" fmla="*/ 2 w 7"/>
                      <a:gd name="T63" fmla="*/ 5 h 8"/>
                      <a:gd name="T64" fmla="*/ 3 w 7"/>
                      <a:gd name="T65" fmla="*/ 5 h 8"/>
                      <a:gd name="T66" fmla="*/ 4 w 7"/>
                      <a:gd name="T67" fmla="*/ 5 h 8"/>
                      <a:gd name="T68" fmla="*/ 4 w 7"/>
                      <a:gd name="T69" fmla="*/ 5 h 8"/>
                      <a:gd name="T70" fmla="*/ 4 w 7"/>
                      <a:gd name="T71" fmla="*/ 5 h 8"/>
                      <a:gd name="T72" fmla="*/ 5 w 7"/>
                      <a:gd name="T73" fmla="*/ 5 h 8"/>
                      <a:gd name="T74" fmla="*/ 5 w 7"/>
                      <a:gd name="T75" fmla="*/ 5 h 8"/>
                      <a:gd name="T76" fmla="*/ 5 w 7"/>
                      <a:gd name="T77" fmla="*/ 5 h 8"/>
                      <a:gd name="T78" fmla="*/ 5 w 7"/>
                      <a:gd name="T79" fmla="*/ 5 h 8"/>
                      <a:gd name="T80" fmla="*/ 5 w 7"/>
                      <a:gd name="T81" fmla="*/ 6 h 8"/>
                      <a:gd name="T82" fmla="*/ 5 w 7"/>
                      <a:gd name="T83" fmla="*/ 6 h 8"/>
                      <a:gd name="T84" fmla="*/ 5 w 7"/>
                      <a:gd name="T85" fmla="*/ 7 h 8"/>
                      <a:gd name="T86" fmla="*/ 4 w 7"/>
                      <a:gd name="T87" fmla="*/ 8 h 8"/>
                      <a:gd name="T88" fmla="*/ 4 w 7"/>
                      <a:gd name="T89" fmla="*/ 8 h 8"/>
                      <a:gd name="T90" fmla="*/ 4 w 7"/>
                      <a:gd name="T91" fmla="*/ 8 h 8"/>
                      <a:gd name="T92" fmla="*/ 3 w 7"/>
                      <a:gd name="T93" fmla="*/ 8 h 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7"/>
                      <a:gd name="T142" fmla="*/ 0 h 8"/>
                      <a:gd name="T143" fmla="*/ 7 w 7"/>
                      <a:gd name="T144" fmla="*/ 8 h 8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7" h="8">
                        <a:moveTo>
                          <a:pt x="3" y="8"/>
                        </a:moveTo>
                        <a:lnTo>
                          <a:pt x="2" y="8"/>
                        </a:lnTo>
                        <a:lnTo>
                          <a:pt x="1" y="7"/>
                        </a:lnTo>
                        <a:lnTo>
                          <a:pt x="0" y="6"/>
                        </a:lnTo>
                        <a:lnTo>
                          <a:pt x="0" y="5"/>
                        </a:lnTo>
                        <a:lnTo>
                          <a:pt x="1" y="5"/>
                        </a:lnTo>
                        <a:lnTo>
                          <a:pt x="2" y="4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2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6" y="0"/>
                        </a:lnTo>
                        <a:lnTo>
                          <a:pt x="7" y="1"/>
                        </a:lnTo>
                        <a:lnTo>
                          <a:pt x="4" y="4"/>
                        </a:lnTo>
                        <a:lnTo>
                          <a:pt x="3" y="5"/>
                        </a:lnTo>
                        <a:lnTo>
                          <a:pt x="2" y="5"/>
                        </a:lnTo>
                        <a:lnTo>
                          <a:pt x="3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5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2" name="Freeform 875"/>
                  <p:cNvSpPr>
                    <a:spLocks/>
                  </p:cNvSpPr>
                  <p:nvPr/>
                </p:nvSpPr>
                <p:spPr bwMode="auto">
                  <a:xfrm>
                    <a:off x="4118" y="848"/>
                    <a:ext cx="4" cy="4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0 w 4"/>
                      <a:gd name="T3" fmla="*/ 3 h 4"/>
                      <a:gd name="T4" fmla="*/ 0 w 4"/>
                      <a:gd name="T5" fmla="*/ 2 h 4"/>
                      <a:gd name="T6" fmla="*/ 0 w 4"/>
                      <a:gd name="T7" fmla="*/ 2 h 4"/>
                      <a:gd name="T8" fmla="*/ 0 w 4"/>
                      <a:gd name="T9" fmla="*/ 2 h 4"/>
                      <a:gd name="T10" fmla="*/ 1 w 4"/>
                      <a:gd name="T11" fmla="*/ 1 h 4"/>
                      <a:gd name="T12" fmla="*/ 2 w 4"/>
                      <a:gd name="T13" fmla="*/ 1 h 4"/>
                      <a:gd name="T14" fmla="*/ 2 w 4"/>
                      <a:gd name="T15" fmla="*/ 0 h 4"/>
                      <a:gd name="T16" fmla="*/ 1 w 4"/>
                      <a:gd name="T17" fmla="*/ 0 h 4"/>
                      <a:gd name="T18" fmla="*/ 2 w 4"/>
                      <a:gd name="T19" fmla="*/ 0 h 4"/>
                      <a:gd name="T20" fmla="*/ 2 w 4"/>
                      <a:gd name="T21" fmla="*/ 0 h 4"/>
                      <a:gd name="T22" fmla="*/ 3 w 4"/>
                      <a:gd name="T23" fmla="*/ 0 h 4"/>
                      <a:gd name="T24" fmla="*/ 3 w 4"/>
                      <a:gd name="T25" fmla="*/ 1 h 4"/>
                      <a:gd name="T26" fmla="*/ 4 w 4"/>
                      <a:gd name="T27" fmla="*/ 1 h 4"/>
                      <a:gd name="T28" fmla="*/ 4 w 4"/>
                      <a:gd name="T29" fmla="*/ 1 h 4"/>
                      <a:gd name="T30" fmla="*/ 4 w 4"/>
                      <a:gd name="T31" fmla="*/ 2 h 4"/>
                      <a:gd name="T32" fmla="*/ 3 w 4"/>
                      <a:gd name="T33" fmla="*/ 2 h 4"/>
                      <a:gd name="T34" fmla="*/ 2 w 4"/>
                      <a:gd name="T35" fmla="*/ 3 h 4"/>
                      <a:gd name="T36" fmla="*/ 1 w 4"/>
                      <a:gd name="T37" fmla="*/ 4 h 4"/>
                      <a:gd name="T38" fmla="*/ 0 w 4"/>
                      <a:gd name="T39" fmla="*/ 4 h 4"/>
                      <a:gd name="T40" fmla="*/ 0 w 4"/>
                      <a:gd name="T41" fmla="*/ 4 h 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4"/>
                      <a:gd name="T64" fmla="*/ 0 h 4"/>
                      <a:gd name="T65" fmla="*/ 4 w 4"/>
                      <a:gd name="T66" fmla="*/ 4 h 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4" h="4">
                        <a:moveTo>
                          <a:pt x="0" y="4"/>
                        </a:move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3" name="Freeform 876"/>
                  <p:cNvSpPr>
                    <a:spLocks/>
                  </p:cNvSpPr>
                  <p:nvPr/>
                </p:nvSpPr>
                <p:spPr bwMode="auto">
                  <a:xfrm>
                    <a:off x="4124" y="850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322" name="Freeform 544"/>
                <p:cNvSpPr>
                  <a:spLocks/>
                </p:cNvSpPr>
                <p:nvPr/>
              </p:nvSpPr>
              <p:spPr bwMode="auto">
                <a:xfrm>
                  <a:off x="2038350" y="3916363"/>
                  <a:ext cx="747713" cy="757237"/>
                </a:xfrm>
                <a:custGeom>
                  <a:avLst/>
                  <a:gdLst>
                    <a:gd name="T0" fmla="*/ 2147483646 w 727"/>
                    <a:gd name="T1" fmla="*/ 2147483646 h 737"/>
                    <a:gd name="T2" fmla="*/ 2147483646 w 727"/>
                    <a:gd name="T3" fmla="*/ 2147483646 h 737"/>
                    <a:gd name="T4" fmla="*/ 2147483646 w 727"/>
                    <a:gd name="T5" fmla="*/ 2147483646 h 737"/>
                    <a:gd name="T6" fmla="*/ 2147483646 w 727"/>
                    <a:gd name="T7" fmla="*/ 2147483646 h 737"/>
                    <a:gd name="T8" fmla="*/ 2147483646 w 727"/>
                    <a:gd name="T9" fmla="*/ 2147483646 h 737"/>
                    <a:gd name="T10" fmla="*/ 2147483646 w 727"/>
                    <a:gd name="T11" fmla="*/ 2147483646 h 737"/>
                    <a:gd name="T12" fmla="*/ 2147483646 w 727"/>
                    <a:gd name="T13" fmla="*/ 2147483646 h 737"/>
                    <a:gd name="T14" fmla="*/ 2147483646 w 727"/>
                    <a:gd name="T15" fmla="*/ 2147483646 h 737"/>
                    <a:gd name="T16" fmla="*/ 2147483646 w 727"/>
                    <a:gd name="T17" fmla="*/ 2147483646 h 737"/>
                    <a:gd name="T18" fmla="*/ 2147483646 w 727"/>
                    <a:gd name="T19" fmla="*/ 2147483646 h 737"/>
                    <a:gd name="T20" fmla="*/ 2147483646 w 727"/>
                    <a:gd name="T21" fmla="*/ 2147483646 h 737"/>
                    <a:gd name="T22" fmla="*/ 2147483646 w 727"/>
                    <a:gd name="T23" fmla="*/ 2147483646 h 737"/>
                    <a:gd name="T24" fmla="*/ 2147483646 w 727"/>
                    <a:gd name="T25" fmla="*/ 2147483646 h 737"/>
                    <a:gd name="T26" fmla="*/ 2147483646 w 727"/>
                    <a:gd name="T27" fmla="*/ 2147483646 h 737"/>
                    <a:gd name="T28" fmla="*/ 2147483646 w 727"/>
                    <a:gd name="T29" fmla="*/ 2147483646 h 737"/>
                    <a:gd name="T30" fmla="*/ 2147483646 w 727"/>
                    <a:gd name="T31" fmla="*/ 2147483646 h 737"/>
                    <a:gd name="T32" fmla="*/ 2147483646 w 727"/>
                    <a:gd name="T33" fmla="*/ 2147483646 h 737"/>
                    <a:gd name="T34" fmla="*/ 2147483646 w 727"/>
                    <a:gd name="T35" fmla="*/ 2147483646 h 737"/>
                    <a:gd name="T36" fmla="*/ 2147483646 w 727"/>
                    <a:gd name="T37" fmla="*/ 2147483646 h 737"/>
                    <a:gd name="T38" fmla="*/ 2147483646 w 727"/>
                    <a:gd name="T39" fmla="*/ 2147483646 h 737"/>
                    <a:gd name="T40" fmla="*/ 2147483646 w 727"/>
                    <a:gd name="T41" fmla="*/ 2147483646 h 737"/>
                    <a:gd name="T42" fmla="*/ 2147483646 w 727"/>
                    <a:gd name="T43" fmla="*/ 2147483646 h 737"/>
                    <a:gd name="T44" fmla="*/ 2147483646 w 727"/>
                    <a:gd name="T45" fmla="*/ 2147483646 h 737"/>
                    <a:gd name="T46" fmla="*/ 2147483646 w 727"/>
                    <a:gd name="T47" fmla="*/ 2147483646 h 737"/>
                    <a:gd name="T48" fmla="*/ 2147483646 w 727"/>
                    <a:gd name="T49" fmla="*/ 2147483646 h 737"/>
                    <a:gd name="T50" fmla="*/ 2147483646 w 727"/>
                    <a:gd name="T51" fmla="*/ 2147483646 h 737"/>
                    <a:gd name="T52" fmla="*/ 2147483646 w 727"/>
                    <a:gd name="T53" fmla="*/ 2147483646 h 737"/>
                    <a:gd name="T54" fmla="*/ 2147483646 w 727"/>
                    <a:gd name="T55" fmla="*/ 2147483646 h 737"/>
                    <a:gd name="T56" fmla="*/ 2147483646 w 727"/>
                    <a:gd name="T57" fmla="*/ 2147483646 h 737"/>
                    <a:gd name="T58" fmla="*/ 2147483646 w 727"/>
                    <a:gd name="T59" fmla="*/ 2147483646 h 737"/>
                    <a:gd name="T60" fmla="*/ 2147483646 w 727"/>
                    <a:gd name="T61" fmla="*/ 2147483646 h 737"/>
                    <a:gd name="T62" fmla="*/ 2147483646 w 727"/>
                    <a:gd name="T63" fmla="*/ 2147483646 h 737"/>
                    <a:gd name="T64" fmla="*/ 2147483646 w 727"/>
                    <a:gd name="T65" fmla="*/ 2147483646 h 737"/>
                    <a:gd name="T66" fmla="*/ 2147483646 w 727"/>
                    <a:gd name="T67" fmla="*/ 2147483646 h 737"/>
                    <a:gd name="T68" fmla="*/ 2147483646 w 727"/>
                    <a:gd name="T69" fmla="*/ 2147483646 h 737"/>
                    <a:gd name="T70" fmla="*/ 2147483646 w 727"/>
                    <a:gd name="T71" fmla="*/ 2147483646 h 737"/>
                    <a:gd name="T72" fmla="*/ 2147483646 w 727"/>
                    <a:gd name="T73" fmla="*/ 2147483646 h 737"/>
                    <a:gd name="T74" fmla="*/ 2147483646 w 727"/>
                    <a:gd name="T75" fmla="*/ 2147483646 h 737"/>
                    <a:gd name="T76" fmla="*/ 2147483646 w 727"/>
                    <a:gd name="T77" fmla="*/ 2147483646 h 737"/>
                    <a:gd name="T78" fmla="*/ 2147483646 w 727"/>
                    <a:gd name="T79" fmla="*/ 2147483646 h 737"/>
                    <a:gd name="T80" fmla="*/ 2147483646 w 727"/>
                    <a:gd name="T81" fmla="*/ 2147483646 h 737"/>
                    <a:gd name="T82" fmla="*/ 2147483646 w 727"/>
                    <a:gd name="T83" fmla="*/ 2147483646 h 737"/>
                    <a:gd name="T84" fmla="*/ 2147483646 w 727"/>
                    <a:gd name="T85" fmla="*/ 2147483646 h 737"/>
                    <a:gd name="T86" fmla="*/ 2147483646 w 727"/>
                    <a:gd name="T87" fmla="*/ 2147483646 h 737"/>
                    <a:gd name="T88" fmla="*/ 2147483646 w 727"/>
                    <a:gd name="T89" fmla="*/ 2147483646 h 737"/>
                    <a:gd name="T90" fmla="*/ 2147483646 w 727"/>
                    <a:gd name="T91" fmla="*/ 2147483646 h 737"/>
                    <a:gd name="T92" fmla="*/ 2147483646 w 727"/>
                    <a:gd name="T93" fmla="*/ 2147483646 h 737"/>
                    <a:gd name="T94" fmla="*/ 2147483646 w 727"/>
                    <a:gd name="T95" fmla="*/ 2147483646 h 737"/>
                    <a:gd name="T96" fmla="*/ 2147483646 w 727"/>
                    <a:gd name="T97" fmla="*/ 2147483646 h 737"/>
                    <a:gd name="T98" fmla="*/ 2147483646 w 727"/>
                    <a:gd name="T99" fmla="*/ 2147483646 h 737"/>
                    <a:gd name="T100" fmla="*/ 2147483646 w 727"/>
                    <a:gd name="T101" fmla="*/ 2147483646 h 737"/>
                    <a:gd name="T102" fmla="*/ 2147483646 w 727"/>
                    <a:gd name="T103" fmla="*/ 2147483646 h 737"/>
                    <a:gd name="T104" fmla="*/ 2147483646 w 727"/>
                    <a:gd name="T105" fmla="*/ 2147483646 h 737"/>
                    <a:gd name="T106" fmla="*/ 2147483646 w 727"/>
                    <a:gd name="T107" fmla="*/ 2147483646 h 737"/>
                    <a:gd name="T108" fmla="*/ 2147483646 w 727"/>
                    <a:gd name="T109" fmla="*/ 2147483646 h 737"/>
                    <a:gd name="T110" fmla="*/ 2147483646 w 727"/>
                    <a:gd name="T111" fmla="*/ 2147483646 h 737"/>
                    <a:gd name="T112" fmla="*/ 2147483646 w 727"/>
                    <a:gd name="T113" fmla="*/ 2147483646 h 737"/>
                    <a:gd name="T114" fmla="*/ 2147483646 w 727"/>
                    <a:gd name="T115" fmla="*/ 2147483646 h 737"/>
                    <a:gd name="T116" fmla="*/ 2147483646 w 727"/>
                    <a:gd name="T117" fmla="*/ 2147483646 h 737"/>
                    <a:gd name="T118" fmla="*/ 2147483646 w 727"/>
                    <a:gd name="T119" fmla="*/ 2147483646 h 737"/>
                    <a:gd name="T120" fmla="*/ 2147483646 w 727"/>
                    <a:gd name="T121" fmla="*/ 2147483646 h 737"/>
                    <a:gd name="T122" fmla="*/ 2147483646 w 727"/>
                    <a:gd name="T123" fmla="*/ 2147483646 h 737"/>
                    <a:gd name="T124" fmla="*/ 2147483646 w 727"/>
                    <a:gd name="T125" fmla="*/ 2147483646 h 73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27"/>
                    <a:gd name="T190" fmla="*/ 0 h 737"/>
                    <a:gd name="T191" fmla="*/ 727 w 727"/>
                    <a:gd name="T192" fmla="*/ 737 h 73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27" h="737">
                      <a:moveTo>
                        <a:pt x="726" y="264"/>
                      </a:moveTo>
                      <a:lnTo>
                        <a:pt x="725" y="264"/>
                      </a:lnTo>
                      <a:lnTo>
                        <a:pt x="724" y="264"/>
                      </a:lnTo>
                      <a:lnTo>
                        <a:pt x="724" y="265"/>
                      </a:lnTo>
                      <a:lnTo>
                        <a:pt x="723" y="265"/>
                      </a:lnTo>
                      <a:lnTo>
                        <a:pt x="723" y="266"/>
                      </a:lnTo>
                      <a:lnTo>
                        <a:pt x="723" y="267"/>
                      </a:lnTo>
                      <a:lnTo>
                        <a:pt x="724" y="270"/>
                      </a:lnTo>
                      <a:lnTo>
                        <a:pt x="726" y="272"/>
                      </a:lnTo>
                      <a:lnTo>
                        <a:pt x="726" y="274"/>
                      </a:lnTo>
                      <a:lnTo>
                        <a:pt x="727" y="275"/>
                      </a:lnTo>
                      <a:lnTo>
                        <a:pt x="726" y="276"/>
                      </a:lnTo>
                      <a:lnTo>
                        <a:pt x="726" y="277"/>
                      </a:lnTo>
                      <a:lnTo>
                        <a:pt x="725" y="277"/>
                      </a:lnTo>
                      <a:lnTo>
                        <a:pt x="724" y="277"/>
                      </a:lnTo>
                      <a:lnTo>
                        <a:pt x="723" y="276"/>
                      </a:lnTo>
                      <a:lnTo>
                        <a:pt x="722" y="276"/>
                      </a:lnTo>
                      <a:lnTo>
                        <a:pt x="721" y="276"/>
                      </a:lnTo>
                      <a:lnTo>
                        <a:pt x="720" y="276"/>
                      </a:lnTo>
                      <a:lnTo>
                        <a:pt x="720" y="277"/>
                      </a:lnTo>
                      <a:lnTo>
                        <a:pt x="720" y="278"/>
                      </a:lnTo>
                      <a:lnTo>
                        <a:pt x="719" y="279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8" y="283"/>
                      </a:lnTo>
                      <a:lnTo>
                        <a:pt x="717" y="285"/>
                      </a:lnTo>
                      <a:lnTo>
                        <a:pt x="716" y="285"/>
                      </a:lnTo>
                      <a:lnTo>
                        <a:pt x="715" y="286"/>
                      </a:lnTo>
                      <a:lnTo>
                        <a:pt x="715" y="287"/>
                      </a:lnTo>
                      <a:lnTo>
                        <a:pt x="714" y="288"/>
                      </a:lnTo>
                      <a:lnTo>
                        <a:pt x="714" y="289"/>
                      </a:lnTo>
                      <a:lnTo>
                        <a:pt x="714" y="290"/>
                      </a:lnTo>
                      <a:lnTo>
                        <a:pt x="714" y="291"/>
                      </a:lnTo>
                      <a:lnTo>
                        <a:pt x="713" y="292"/>
                      </a:lnTo>
                      <a:lnTo>
                        <a:pt x="713" y="293"/>
                      </a:lnTo>
                      <a:lnTo>
                        <a:pt x="715" y="294"/>
                      </a:lnTo>
                      <a:lnTo>
                        <a:pt x="715" y="295"/>
                      </a:lnTo>
                      <a:lnTo>
                        <a:pt x="714" y="297"/>
                      </a:lnTo>
                      <a:lnTo>
                        <a:pt x="714" y="298"/>
                      </a:lnTo>
                      <a:lnTo>
                        <a:pt x="715" y="298"/>
                      </a:lnTo>
                      <a:lnTo>
                        <a:pt x="715" y="300"/>
                      </a:lnTo>
                      <a:lnTo>
                        <a:pt x="715" y="302"/>
                      </a:lnTo>
                      <a:lnTo>
                        <a:pt x="715" y="303"/>
                      </a:lnTo>
                      <a:lnTo>
                        <a:pt x="715" y="305"/>
                      </a:lnTo>
                      <a:lnTo>
                        <a:pt x="715" y="306"/>
                      </a:lnTo>
                      <a:lnTo>
                        <a:pt x="716" y="307"/>
                      </a:lnTo>
                      <a:lnTo>
                        <a:pt x="716" y="309"/>
                      </a:lnTo>
                      <a:lnTo>
                        <a:pt x="717" y="310"/>
                      </a:lnTo>
                      <a:lnTo>
                        <a:pt x="717" y="311"/>
                      </a:lnTo>
                      <a:lnTo>
                        <a:pt x="716" y="312"/>
                      </a:lnTo>
                      <a:lnTo>
                        <a:pt x="715" y="313"/>
                      </a:lnTo>
                      <a:lnTo>
                        <a:pt x="715" y="315"/>
                      </a:lnTo>
                      <a:lnTo>
                        <a:pt x="714" y="316"/>
                      </a:lnTo>
                      <a:lnTo>
                        <a:pt x="715" y="317"/>
                      </a:lnTo>
                      <a:lnTo>
                        <a:pt x="715" y="318"/>
                      </a:lnTo>
                      <a:lnTo>
                        <a:pt x="716" y="319"/>
                      </a:lnTo>
                      <a:lnTo>
                        <a:pt x="716" y="320"/>
                      </a:lnTo>
                      <a:lnTo>
                        <a:pt x="716" y="322"/>
                      </a:lnTo>
                      <a:lnTo>
                        <a:pt x="716" y="323"/>
                      </a:lnTo>
                      <a:lnTo>
                        <a:pt x="715" y="323"/>
                      </a:lnTo>
                      <a:lnTo>
                        <a:pt x="714" y="324"/>
                      </a:lnTo>
                      <a:lnTo>
                        <a:pt x="714" y="325"/>
                      </a:lnTo>
                      <a:lnTo>
                        <a:pt x="715" y="327"/>
                      </a:lnTo>
                      <a:lnTo>
                        <a:pt x="715" y="328"/>
                      </a:lnTo>
                      <a:lnTo>
                        <a:pt x="716" y="329"/>
                      </a:lnTo>
                      <a:lnTo>
                        <a:pt x="716" y="330"/>
                      </a:lnTo>
                      <a:lnTo>
                        <a:pt x="715" y="331"/>
                      </a:lnTo>
                      <a:lnTo>
                        <a:pt x="714" y="333"/>
                      </a:lnTo>
                      <a:lnTo>
                        <a:pt x="713" y="336"/>
                      </a:lnTo>
                      <a:lnTo>
                        <a:pt x="712" y="337"/>
                      </a:lnTo>
                      <a:lnTo>
                        <a:pt x="710" y="341"/>
                      </a:lnTo>
                      <a:lnTo>
                        <a:pt x="710" y="343"/>
                      </a:lnTo>
                      <a:lnTo>
                        <a:pt x="709" y="345"/>
                      </a:lnTo>
                      <a:lnTo>
                        <a:pt x="708" y="346"/>
                      </a:lnTo>
                      <a:lnTo>
                        <a:pt x="707" y="347"/>
                      </a:lnTo>
                      <a:lnTo>
                        <a:pt x="705" y="349"/>
                      </a:lnTo>
                      <a:lnTo>
                        <a:pt x="702" y="350"/>
                      </a:lnTo>
                      <a:lnTo>
                        <a:pt x="701" y="351"/>
                      </a:lnTo>
                      <a:lnTo>
                        <a:pt x="700" y="351"/>
                      </a:lnTo>
                      <a:lnTo>
                        <a:pt x="699" y="351"/>
                      </a:lnTo>
                      <a:lnTo>
                        <a:pt x="697" y="352"/>
                      </a:lnTo>
                      <a:lnTo>
                        <a:pt x="695" y="352"/>
                      </a:lnTo>
                      <a:lnTo>
                        <a:pt x="691" y="352"/>
                      </a:lnTo>
                      <a:lnTo>
                        <a:pt x="685" y="353"/>
                      </a:lnTo>
                      <a:lnTo>
                        <a:pt x="684" y="354"/>
                      </a:lnTo>
                      <a:lnTo>
                        <a:pt x="683" y="354"/>
                      </a:lnTo>
                      <a:lnTo>
                        <a:pt x="680" y="356"/>
                      </a:lnTo>
                      <a:lnTo>
                        <a:pt x="679" y="357"/>
                      </a:lnTo>
                      <a:lnTo>
                        <a:pt x="678" y="359"/>
                      </a:lnTo>
                      <a:lnTo>
                        <a:pt x="677" y="360"/>
                      </a:lnTo>
                      <a:lnTo>
                        <a:pt x="674" y="365"/>
                      </a:lnTo>
                      <a:lnTo>
                        <a:pt x="673" y="366"/>
                      </a:lnTo>
                      <a:lnTo>
                        <a:pt x="672" y="367"/>
                      </a:lnTo>
                      <a:lnTo>
                        <a:pt x="670" y="368"/>
                      </a:lnTo>
                      <a:lnTo>
                        <a:pt x="669" y="369"/>
                      </a:lnTo>
                      <a:lnTo>
                        <a:pt x="668" y="370"/>
                      </a:lnTo>
                      <a:lnTo>
                        <a:pt x="667" y="371"/>
                      </a:lnTo>
                      <a:lnTo>
                        <a:pt x="664" y="375"/>
                      </a:lnTo>
                      <a:lnTo>
                        <a:pt x="664" y="377"/>
                      </a:lnTo>
                      <a:lnTo>
                        <a:pt x="663" y="378"/>
                      </a:lnTo>
                      <a:lnTo>
                        <a:pt x="662" y="379"/>
                      </a:lnTo>
                      <a:lnTo>
                        <a:pt x="661" y="380"/>
                      </a:lnTo>
                      <a:lnTo>
                        <a:pt x="660" y="380"/>
                      </a:lnTo>
                      <a:lnTo>
                        <a:pt x="656" y="383"/>
                      </a:lnTo>
                      <a:lnTo>
                        <a:pt x="655" y="383"/>
                      </a:lnTo>
                      <a:lnTo>
                        <a:pt x="654" y="385"/>
                      </a:lnTo>
                      <a:lnTo>
                        <a:pt x="652" y="387"/>
                      </a:lnTo>
                      <a:lnTo>
                        <a:pt x="652" y="390"/>
                      </a:lnTo>
                      <a:lnTo>
                        <a:pt x="650" y="392"/>
                      </a:lnTo>
                      <a:lnTo>
                        <a:pt x="650" y="393"/>
                      </a:lnTo>
                      <a:lnTo>
                        <a:pt x="649" y="396"/>
                      </a:lnTo>
                      <a:lnTo>
                        <a:pt x="649" y="397"/>
                      </a:lnTo>
                      <a:lnTo>
                        <a:pt x="650" y="399"/>
                      </a:lnTo>
                      <a:lnTo>
                        <a:pt x="650" y="400"/>
                      </a:lnTo>
                      <a:lnTo>
                        <a:pt x="650" y="401"/>
                      </a:lnTo>
                      <a:lnTo>
                        <a:pt x="649" y="404"/>
                      </a:lnTo>
                      <a:lnTo>
                        <a:pt x="649" y="405"/>
                      </a:lnTo>
                      <a:lnTo>
                        <a:pt x="649" y="408"/>
                      </a:lnTo>
                      <a:lnTo>
                        <a:pt x="649" y="409"/>
                      </a:lnTo>
                      <a:lnTo>
                        <a:pt x="650" y="410"/>
                      </a:lnTo>
                      <a:lnTo>
                        <a:pt x="650" y="411"/>
                      </a:lnTo>
                      <a:lnTo>
                        <a:pt x="650" y="412"/>
                      </a:lnTo>
                      <a:lnTo>
                        <a:pt x="650" y="413"/>
                      </a:lnTo>
                      <a:lnTo>
                        <a:pt x="650" y="415"/>
                      </a:lnTo>
                      <a:lnTo>
                        <a:pt x="649" y="416"/>
                      </a:lnTo>
                      <a:lnTo>
                        <a:pt x="649" y="417"/>
                      </a:lnTo>
                      <a:lnTo>
                        <a:pt x="648" y="418"/>
                      </a:lnTo>
                      <a:lnTo>
                        <a:pt x="647" y="418"/>
                      </a:lnTo>
                      <a:lnTo>
                        <a:pt x="646" y="419"/>
                      </a:lnTo>
                      <a:lnTo>
                        <a:pt x="645" y="419"/>
                      </a:lnTo>
                      <a:lnTo>
                        <a:pt x="643" y="420"/>
                      </a:lnTo>
                      <a:lnTo>
                        <a:pt x="642" y="419"/>
                      </a:lnTo>
                      <a:lnTo>
                        <a:pt x="641" y="419"/>
                      </a:lnTo>
                      <a:lnTo>
                        <a:pt x="640" y="419"/>
                      </a:lnTo>
                      <a:lnTo>
                        <a:pt x="639" y="420"/>
                      </a:lnTo>
                      <a:lnTo>
                        <a:pt x="637" y="422"/>
                      </a:lnTo>
                      <a:lnTo>
                        <a:pt x="637" y="423"/>
                      </a:lnTo>
                      <a:lnTo>
                        <a:pt x="636" y="423"/>
                      </a:lnTo>
                      <a:lnTo>
                        <a:pt x="635" y="424"/>
                      </a:lnTo>
                      <a:lnTo>
                        <a:pt x="634" y="426"/>
                      </a:lnTo>
                      <a:lnTo>
                        <a:pt x="634" y="427"/>
                      </a:lnTo>
                      <a:lnTo>
                        <a:pt x="634" y="429"/>
                      </a:lnTo>
                      <a:lnTo>
                        <a:pt x="633" y="430"/>
                      </a:lnTo>
                      <a:lnTo>
                        <a:pt x="632" y="432"/>
                      </a:lnTo>
                      <a:lnTo>
                        <a:pt x="632" y="433"/>
                      </a:lnTo>
                      <a:lnTo>
                        <a:pt x="631" y="433"/>
                      </a:lnTo>
                      <a:lnTo>
                        <a:pt x="630" y="433"/>
                      </a:lnTo>
                      <a:lnTo>
                        <a:pt x="630" y="434"/>
                      </a:lnTo>
                      <a:lnTo>
                        <a:pt x="629" y="435"/>
                      </a:lnTo>
                      <a:lnTo>
                        <a:pt x="628" y="435"/>
                      </a:lnTo>
                      <a:lnTo>
                        <a:pt x="626" y="436"/>
                      </a:lnTo>
                      <a:lnTo>
                        <a:pt x="625" y="435"/>
                      </a:lnTo>
                      <a:lnTo>
                        <a:pt x="624" y="435"/>
                      </a:lnTo>
                      <a:lnTo>
                        <a:pt x="623" y="436"/>
                      </a:lnTo>
                      <a:lnTo>
                        <a:pt x="623" y="437"/>
                      </a:lnTo>
                      <a:lnTo>
                        <a:pt x="623" y="441"/>
                      </a:lnTo>
                      <a:lnTo>
                        <a:pt x="622" y="442"/>
                      </a:lnTo>
                      <a:lnTo>
                        <a:pt x="623" y="444"/>
                      </a:lnTo>
                      <a:lnTo>
                        <a:pt x="624" y="446"/>
                      </a:lnTo>
                      <a:lnTo>
                        <a:pt x="624" y="447"/>
                      </a:lnTo>
                      <a:lnTo>
                        <a:pt x="624" y="448"/>
                      </a:lnTo>
                      <a:lnTo>
                        <a:pt x="624" y="449"/>
                      </a:lnTo>
                      <a:lnTo>
                        <a:pt x="624" y="450"/>
                      </a:lnTo>
                      <a:lnTo>
                        <a:pt x="624" y="452"/>
                      </a:lnTo>
                      <a:lnTo>
                        <a:pt x="623" y="455"/>
                      </a:lnTo>
                      <a:lnTo>
                        <a:pt x="623" y="457"/>
                      </a:lnTo>
                      <a:lnTo>
                        <a:pt x="623" y="458"/>
                      </a:lnTo>
                      <a:lnTo>
                        <a:pt x="623" y="459"/>
                      </a:lnTo>
                      <a:lnTo>
                        <a:pt x="621" y="460"/>
                      </a:lnTo>
                      <a:lnTo>
                        <a:pt x="619" y="462"/>
                      </a:lnTo>
                      <a:lnTo>
                        <a:pt x="618" y="464"/>
                      </a:lnTo>
                      <a:lnTo>
                        <a:pt x="617" y="465"/>
                      </a:lnTo>
                      <a:lnTo>
                        <a:pt x="617" y="466"/>
                      </a:lnTo>
                      <a:lnTo>
                        <a:pt x="617" y="468"/>
                      </a:lnTo>
                      <a:lnTo>
                        <a:pt x="616" y="470"/>
                      </a:lnTo>
                      <a:lnTo>
                        <a:pt x="615" y="470"/>
                      </a:lnTo>
                      <a:lnTo>
                        <a:pt x="615" y="471"/>
                      </a:lnTo>
                      <a:lnTo>
                        <a:pt x="614" y="471"/>
                      </a:lnTo>
                      <a:lnTo>
                        <a:pt x="613" y="472"/>
                      </a:lnTo>
                      <a:lnTo>
                        <a:pt x="612" y="474"/>
                      </a:lnTo>
                      <a:lnTo>
                        <a:pt x="609" y="476"/>
                      </a:lnTo>
                      <a:lnTo>
                        <a:pt x="607" y="475"/>
                      </a:lnTo>
                      <a:lnTo>
                        <a:pt x="605" y="475"/>
                      </a:lnTo>
                      <a:lnTo>
                        <a:pt x="605" y="474"/>
                      </a:lnTo>
                      <a:lnTo>
                        <a:pt x="603" y="474"/>
                      </a:lnTo>
                      <a:lnTo>
                        <a:pt x="602" y="474"/>
                      </a:lnTo>
                      <a:lnTo>
                        <a:pt x="601" y="475"/>
                      </a:lnTo>
                      <a:lnTo>
                        <a:pt x="601" y="476"/>
                      </a:lnTo>
                      <a:lnTo>
                        <a:pt x="600" y="477"/>
                      </a:lnTo>
                      <a:lnTo>
                        <a:pt x="599" y="478"/>
                      </a:lnTo>
                      <a:lnTo>
                        <a:pt x="598" y="479"/>
                      </a:lnTo>
                      <a:lnTo>
                        <a:pt x="598" y="480"/>
                      </a:lnTo>
                      <a:lnTo>
                        <a:pt x="598" y="481"/>
                      </a:lnTo>
                      <a:lnTo>
                        <a:pt x="599" y="481"/>
                      </a:lnTo>
                      <a:lnTo>
                        <a:pt x="599" y="482"/>
                      </a:lnTo>
                      <a:lnTo>
                        <a:pt x="600" y="483"/>
                      </a:lnTo>
                      <a:lnTo>
                        <a:pt x="601" y="484"/>
                      </a:lnTo>
                      <a:lnTo>
                        <a:pt x="602" y="486"/>
                      </a:lnTo>
                      <a:lnTo>
                        <a:pt x="602" y="487"/>
                      </a:lnTo>
                      <a:lnTo>
                        <a:pt x="603" y="488"/>
                      </a:lnTo>
                      <a:lnTo>
                        <a:pt x="603" y="489"/>
                      </a:lnTo>
                      <a:lnTo>
                        <a:pt x="603" y="490"/>
                      </a:lnTo>
                      <a:lnTo>
                        <a:pt x="603" y="491"/>
                      </a:lnTo>
                      <a:lnTo>
                        <a:pt x="602" y="492"/>
                      </a:lnTo>
                      <a:lnTo>
                        <a:pt x="601" y="495"/>
                      </a:lnTo>
                      <a:lnTo>
                        <a:pt x="600" y="496"/>
                      </a:lnTo>
                      <a:lnTo>
                        <a:pt x="600" y="497"/>
                      </a:lnTo>
                      <a:lnTo>
                        <a:pt x="598" y="498"/>
                      </a:lnTo>
                      <a:lnTo>
                        <a:pt x="598" y="499"/>
                      </a:lnTo>
                      <a:lnTo>
                        <a:pt x="597" y="500"/>
                      </a:lnTo>
                      <a:lnTo>
                        <a:pt x="596" y="500"/>
                      </a:lnTo>
                      <a:lnTo>
                        <a:pt x="595" y="500"/>
                      </a:lnTo>
                      <a:lnTo>
                        <a:pt x="594" y="500"/>
                      </a:lnTo>
                      <a:lnTo>
                        <a:pt x="593" y="501"/>
                      </a:lnTo>
                      <a:lnTo>
                        <a:pt x="592" y="502"/>
                      </a:lnTo>
                      <a:lnTo>
                        <a:pt x="591" y="502"/>
                      </a:lnTo>
                      <a:lnTo>
                        <a:pt x="590" y="504"/>
                      </a:lnTo>
                      <a:lnTo>
                        <a:pt x="589" y="506"/>
                      </a:lnTo>
                      <a:lnTo>
                        <a:pt x="589" y="507"/>
                      </a:lnTo>
                      <a:lnTo>
                        <a:pt x="589" y="508"/>
                      </a:lnTo>
                      <a:lnTo>
                        <a:pt x="588" y="510"/>
                      </a:lnTo>
                      <a:lnTo>
                        <a:pt x="586" y="511"/>
                      </a:lnTo>
                      <a:lnTo>
                        <a:pt x="584" y="513"/>
                      </a:lnTo>
                      <a:lnTo>
                        <a:pt x="583" y="514"/>
                      </a:lnTo>
                      <a:lnTo>
                        <a:pt x="582" y="515"/>
                      </a:lnTo>
                      <a:lnTo>
                        <a:pt x="581" y="516"/>
                      </a:lnTo>
                      <a:lnTo>
                        <a:pt x="580" y="517"/>
                      </a:lnTo>
                      <a:lnTo>
                        <a:pt x="579" y="517"/>
                      </a:lnTo>
                      <a:lnTo>
                        <a:pt x="578" y="518"/>
                      </a:lnTo>
                      <a:lnTo>
                        <a:pt x="577" y="519"/>
                      </a:lnTo>
                      <a:lnTo>
                        <a:pt x="576" y="520"/>
                      </a:lnTo>
                      <a:lnTo>
                        <a:pt x="575" y="521"/>
                      </a:lnTo>
                      <a:lnTo>
                        <a:pt x="575" y="522"/>
                      </a:lnTo>
                      <a:lnTo>
                        <a:pt x="574" y="525"/>
                      </a:lnTo>
                      <a:lnTo>
                        <a:pt x="574" y="526"/>
                      </a:lnTo>
                      <a:lnTo>
                        <a:pt x="573" y="528"/>
                      </a:lnTo>
                      <a:lnTo>
                        <a:pt x="572" y="530"/>
                      </a:lnTo>
                      <a:lnTo>
                        <a:pt x="572" y="532"/>
                      </a:lnTo>
                      <a:lnTo>
                        <a:pt x="571" y="534"/>
                      </a:lnTo>
                      <a:lnTo>
                        <a:pt x="569" y="535"/>
                      </a:lnTo>
                      <a:lnTo>
                        <a:pt x="569" y="536"/>
                      </a:lnTo>
                      <a:lnTo>
                        <a:pt x="567" y="537"/>
                      </a:lnTo>
                      <a:lnTo>
                        <a:pt x="566" y="538"/>
                      </a:lnTo>
                      <a:lnTo>
                        <a:pt x="565" y="540"/>
                      </a:lnTo>
                      <a:lnTo>
                        <a:pt x="564" y="541"/>
                      </a:lnTo>
                      <a:lnTo>
                        <a:pt x="563" y="542"/>
                      </a:lnTo>
                      <a:lnTo>
                        <a:pt x="562" y="543"/>
                      </a:lnTo>
                      <a:lnTo>
                        <a:pt x="561" y="544"/>
                      </a:lnTo>
                      <a:lnTo>
                        <a:pt x="560" y="544"/>
                      </a:lnTo>
                      <a:lnTo>
                        <a:pt x="558" y="546"/>
                      </a:lnTo>
                      <a:lnTo>
                        <a:pt x="557" y="547"/>
                      </a:lnTo>
                      <a:lnTo>
                        <a:pt x="557" y="548"/>
                      </a:lnTo>
                      <a:lnTo>
                        <a:pt x="555" y="549"/>
                      </a:lnTo>
                      <a:lnTo>
                        <a:pt x="555" y="548"/>
                      </a:lnTo>
                      <a:lnTo>
                        <a:pt x="554" y="549"/>
                      </a:lnTo>
                      <a:lnTo>
                        <a:pt x="553" y="549"/>
                      </a:lnTo>
                      <a:lnTo>
                        <a:pt x="551" y="550"/>
                      </a:lnTo>
                      <a:lnTo>
                        <a:pt x="549" y="551"/>
                      </a:lnTo>
                      <a:lnTo>
                        <a:pt x="548" y="551"/>
                      </a:lnTo>
                      <a:lnTo>
                        <a:pt x="547" y="551"/>
                      </a:lnTo>
                      <a:lnTo>
                        <a:pt x="546" y="553"/>
                      </a:lnTo>
                      <a:lnTo>
                        <a:pt x="543" y="554"/>
                      </a:lnTo>
                      <a:lnTo>
                        <a:pt x="542" y="554"/>
                      </a:lnTo>
                      <a:lnTo>
                        <a:pt x="542" y="555"/>
                      </a:lnTo>
                      <a:lnTo>
                        <a:pt x="541" y="556"/>
                      </a:lnTo>
                      <a:lnTo>
                        <a:pt x="540" y="556"/>
                      </a:lnTo>
                      <a:lnTo>
                        <a:pt x="539" y="556"/>
                      </a:lnTo>
                      <a:lnTo>
                        <a:pt x="538" y="557"/>
                      </a:lnTo>
                      <a:lnTo>
                        <a:pt x="537" y="557"/>
                      </a:lnTo>
                      <a:lnTo>
                        <a:pt x="536" y="557"/>
                      </a:lnTo>
                      <a:lnTo>
                        <a:pt x="535" y="558"/>
                      </a:lnTo>
                      <a:lnTo>
                        <a:pt x="534" y="558"/>
                      </a:lnTo>
                      <a:lnTo>
                        <a:pt x="533" y="559"/>
                      </a:lnTo>
                      <a:lnTo>
                        <a:pt x="531" y="560"/>
                      </a:lnTo>
                      <a:lnTo>
                        <a:pt x="529" y="561"/>
                      </a:lnTo>
                      <a:lnTo>
                        <a:pt x="528" y="562"/>
                      </a:lnTo>
                      <a:lnTo>
                        <a:pt x="527" y="563"/>
                      </a:lnTo>
                      <a:lnTo>
                        <a:pt x="526" y="563"/>
                      </a:lnTo>
                      <a:lnTo>
                        <a:pt x="525" y="564"/>
                      </a:lnTo>
                      <a:lnTo>
                        <a:pt x="524" y="565"/>
                      </a:lnTo>
                      <a:lnTo>
                        <a:pt x="523" y="566"/>
                      </a:lnTo>
                      <a:lnTo>
                        <a:pt x="522" y="566"/>
                      </a:lnTo>
                      <a:lnTo>
                        <a:pt x="521" y="567"/>
                      </a:lnTo>
                      <a:lnTo>
                        <a:pt x="521" y="568"/>
                      </a:lnTo>
                      <a:lnTo>
                        <a:pt x="520" y="569"/>
                      </a:lnTo>
                      <a:lnTo>
                        <a:pt x="519" y="570"/>
                      </a:lnTo>
                      <a:lnTo>
                        <a:pt x="516" y="571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1" y="573"/>
                      </a:lnTo>
                      <a:lnTo>
                        <a:pt x="506" y="574"/>
                      </a:lnTo>
                      <a:lnTo>
                        <a:pt x="505" y="575"/>
                      </a:lnTo>
                      <a:lnTo>
                        <a:pt x="505" y="577"/>
                      </a:lnTo>
                      <a:lnTo>
                        <a:pt x="504" y="577"/>
                      </a:lnTo>
                      <a:lnTo>
                        <a:pt x="504" y="578"/>
                      </a:lnTo>
                      <a:lnTo>
                        <a:pt x="503" y="578"/>
                      </a:lnTo>
                      <a:lnTo>
                        <a:pt x="501" y="578"/>
                      </a:lnTo>
                      <a:lnTo>
                        <a:pt x="499" y="579"/>
                      </a:lnTo>
                      <a:lnTo>
                        <a:pt x="498" y="580"/>
                      </a:lnTo>
                      <a:lnTo>
                        <a:pt x="496" y="582"/>
                      </a:lnTo>
                      <a:lnTo>
                        <a:pt x="495" y="584"/>
                      </a:lnTo>
                      <a:lnTo>
                        <a:pt x="494" y="585"/>
                      </a:lnTo>
                      <a:lnTo>
                        <a:pt x="494" y="586"/>
                      </a:lnTo>
                      <a:lnTo>
                        <a:pt x="494" y="587"/>
                      </a:lnTo>
                      <a:lnTo>
                        <a:pt x="494" y="588"/>
                      </a:lnTo>
                      <a:lnTo>
                        <a:pt x="493" y="589"/>
                      </a:lnTo>
                      <a:lnTo>
                        <a:pt x="492" y="592"/>
                      </a:lnTo>
                      <a:lnTo>
                        <a:pt x="490" y="593"/>
                      </a:lnTo>
                      <a:lnTo>
                        <a:pt x="490" y="594"/>
                      </a:lnTo>
                      <a:lnTo>
                        <a:pt x="489" y="595"/>
                      </a:lnTo>
                      <a:lnTo>
                        <a:pt x="488" y="595"/>
                      </a:lnTo>
                      <a:lnTo>
                        <a:pt x="486" y="598"/>
                      </a:lnTo>
                      <a:lnTo>
                        <a:pt x="485" y="599"/>
                      </a:lnTo>
                      <a:lnTo>
                        <a:pt x="483" y="599"/>
                      </a:lnTo>
                      <a:lnTo>
                        <a:pt x="482" y="599"/>
                      </a:lnTo>
                      <a:lnTo>
                        <a:pt x="481" y="599"/>
                      </a:lnTo>
                      <a:lnTo>
                        <a:pt x="480" y="599"/>
                      </a:lnTo>
                      <a:lnTo>
                        <a:pt x="476" y="601"/>
                      </a:lnTo>
                      <a:lnTo>
                        <a:pt x="472" y="602"/>
                      </a:lnTo>
                      <a:lnTo>
                        <a:pt x="471" y="603"/>
                      </a:lnTo>
                      <a:lnTo>
                        <a:pt x="469" y="603"/>
                      </a:lnTo>
                      <a:lnTo>
                        <a:pt x="469" y="604"/>
                      </a:lnTo>
                      <a:lnTo>
                        <a:pt x="468" y="605"/>
                      </a:lnTo>
                      <a:lnTo>
                        <a:pt x="467" y="606"/>
                      </a:lnTo>
                      <a:lnTo>
                        <a:pt x="465" y="606"/>
                      </a:lnTo>
                      <a:lnTo>
                        <a:pt x="464" y="606"/>
                      </a:lnTo>
                      <a:lnTo>
                        <a:pt x="464" y="607"/>
                      </a:lnTo>
                      <a:lnTo>
                        <a:pt x="463" y="608"/>
                      </a:lnTo>
                      <a:lnTo>
                        <a:pt x="462" y="608"/>
                      </a:lnTo>
                      <a:lnTo>
                        <a:pt x="461" y="609"/>
                      </a:lnTo>
                      <a:lnTo>
                        <a:pt x="460" y="611"/>
                      </a:lnTo>
                      <a:lnTo>
                        <a:pt x="457" y="612"/>
                      </a:lnTo>
                      <a:lnTo>
                        <a:pt x="456" y="612"/>
                      </a:lnTo>
                      <a:lnTo>
                        <a:pt x="455" y="613"/>
                      </a:lnTo>
                      <a:lnTo>
                        <a:pt x="454" y="613"/>
                      </a:lnTo>
                      <a:lnTo>
                        <a:pt x="452" y="614"/>
                      </a:lnTo>
                      <a:lnTo>
                        <a:pt x="451" y="615"/>
                      </a:lnTo>
                      <a:lnTo>
                        <a:pt x="451" y="616"/>
                      </a:lnTo>
                      <a:lnTo>
                        <a:pt x="450" y="616"/>
                      </a:lnTo>
                      <a:lnTo>
                        <a:pt x="449" y="616"/>
                      </a:lnTo>
                      <a:lnTo>
                        <a:pt x="448" y="618"/>
                      </a:lnTo>
                      <a:lnTo>
                        <a:pt x="446" y="620"/>
                      </a:lnTo>
                      <a:lnTo>
                        <a:pt x="446" y="621"/>
                      </a:lnTo>
                      <a:lnTo>
                        <a:pt x="445" y="621"/>
                      </a:lnTo>
                      <a:lnTo>
                        <a:pt x="443" y="622"/>
                      </a:lnTo>
                      <a:lnTo>
                        <a:pt x="441" y="626"/>
                      </a:lnTo>
                      <a:lnTo>
                        <a:pt x="441" y="627"/>
                      </a:lnTo>
                      <a:lnTo>
                        <a:pt x="441" y="628"/>
                      </a:lnTo>
                      <a:lnTo>
                        <a:pt x="441" y="629"/>
                      </a:lnTo>
                      <a:lnTo>
                        <a:pt x="441" y="630"/>
                      </a:lnTo>
                      <a:lnTo>
                        <a:pt x="441" y="633"/>
                      </a:lnTo>
                      <a:lnTo>
                        <a:pt x="441" y="634"/>
                      </a:lnTo>
                      <a:lnTo>
                        <a:pt x="440" y="637"/>
                      </a:lnTo>
                      <a:lnTo>
                        <a:pt x="440" y="638"/>
                      </a:lnTo>
                      <a:lnTo>
                        <a:pt x="440" y="639"/>
                      </a:lnTo>
                      <a:lnTo>
                        <a:pt x="439" y="640"/>
                      </a:lnTo>
                      <a:lnTo>
                        <a:pt x="438" y="641"/>
                      </a:lnTo>
                      <a:lnTo>
                        <a:pt x="438" y="642"/>
                      </a:lnTo>
                      <a:lnTo>
                        <a:pt x="438" y="643"/>
                      </a:lnTo>
                      <a:lnTo>
                        <a:pt x="436" y="645"/>
                      </a:lnTo>
                      <a:lnTo>
                        <a:pt x="435" y="646"/>
                      </a:lnTo>
                      <a:lnTo>
                        <a:pt x="435" y="647"/>
                      </a:lnTo>
                      <a:lnTo>
                        <a:pt x="434" y="649"/>
                      </a:lnTo>
                      <a:lnTo>
                        <a:pt x="433" y="652"/>
                      </a:lnTo>
                      <a:lnTo>
                        <a:pt x="433" y="654"/>
                      </a:lnTo>
                      <a:lnTo>
                        <a:pt x="432" y="656"/>
                      </a:lnTo>
                      <a:lnTo>
                        <a:pt x="429" y="661"/>
                      </a:lnTo>
                      <a:lnTo>
                        <a:pt x="428" y="662"/>
                      </a:lnTo>
                      <a:lnTo>
                        <a:pt x="427" y="663"/>
                      </a:lnTo>
                      <a:lnTo>
                        <a:pt x="427" y="664"/>
                      </a:lnTo>
                      <a:lnTo>
                        <a:pt x="426" y="664"/>
                      </a:lnTo>
                      <a:lnTo>
                        <a:pt x="426" y="665"/>
                      </a:lnTo>
                      <a:lnTo>
                        <a:pt x="425" y="665"/>
                      </a:lnTo>
                      <a:lnTo>
                        <a:pt x="424" y="665"/>
                      </a:lnTo>
                      <a:lnTo>
                        <a:pt x="423" y="666"/>
                      </a:lnTo>
                      <a:lnTo>
                        <a:pt x="421" y="666"/>
                      </a:lnTo>
                      <a:lnTo>
                        <a:pt x="417" y="668"/>
                      </a:lnTo>
                      <a:lnTo>
                        <a:pt x="415" y="669"/>
                      </a:lnTo>
                      <a:lnTo>
                        <a:pt x="413" y="670"/>
                      </a:lnTo>
                      <a:lnTo>
                        <a:pt x="412" y="671"/>
                      </a:lnTo>
                      <a:lnTo>
                        <a:pt x="410" y="672"/>
                      </a:lnTo>
                      <a:lnTo>
                        <a:pt x="409" y="672"/>
                      </a:lnTo>
                      <a:lnTo>
                        <a:pt x="407" y="672"/>
                      </a:lnTo>
                      <a:lnTo>
                        <a:pt x="407" y="671"/>
                      </a:lnTo>
                      <a:lnTo>
                        <a:pt x="406" y="672"/>
                      </a:lnTo>
                      <a:lnTo>
                        <a:pt x="405" y="673"/>
                      </a:lnTo>
                      <a:lnTo>
                        <a:pt x="404" y="674"/>
                      </a:lnTo>
                      <a:lnTo>
                        <a:pt x="403" y="677"/>
                      </a:lnTo>
                      <a:lnTo>
                        <a:pt x="402" y="679"/>
                      </a:lnTo>
                      <a:lnTo>
                        <a:pt x="402" y="680"/>
                      </a:lnTo>
                      <a:lnTo>
                        <a:pt x="402" y="683"/>
                      </a:lnTo>
                      <a:lnTo>
                        <a:pt x="401" y="684"/>
                      </a:lnTo>
                      <a:lnTo>
                        <a:pt x="401" y="685"/>
                      </a:lnTo>
                      <a:lnTo>
                        <a:pt x="400" y="686"/>
                      </a:lnTo>
                      <a:lnTo>
                        <a:pt x="400" y="688"/>
                      </a:lnTo>
                      <a:lnTo>
                        <a:pt x="400" y="689"/>
                      </a:lnTo>
                      <a:lnTo>
                        <a:pt x="399" y="690"/>
                      </a:lnTo>
                      <a:lnTo>
                        <a:pt x="399" y="691"/>
                      </a:lnTo>
                      <a:lnTo>
                        <a:pt x="399" y="692"/>
                      </a:lnTo>
                      <a:lnTo>
                        <a:pt x="399" y="693"/>
                      </a:lnTo>
                      <a:lnTo>
                        <a:pt x="398" y="694"/>
                      </a:lnTo>
                      <a:lnTo>
                        <a:pt x="397" y="695"/>
                      </a:lnTo>
                      <a:lnTo>
                        <a:pt x="397" y="697"/>
                      </a:lnTo>
                      <a:lnTo>
                        <a:pt x="397" y="700"/>
                      </a:lnTo>
                      <a:lnTo>
                        <a:pt x="397" y="701"/>
                      </a:lnTo>
                      <a:lnTo>
                        <a:pt x="396" y="702"/>
                      </a:lnTo>
                      <a:lnTo>
                        <a:pt x="396" y="703"/>
                      </a:lnTo>
                      <a:lnTo>
                        <a:pt x="395" y="703"/>
                      </a:lnTo>
                      <a:lnTo>
                        <a:pt x="395" y="704"/>
                      </a:lnTo>
                      <a:lnTo>
                        <a:pt x="395" y="705"/>
                      </a:lnTo>
                      <a:lnTo>
                        <a:pt x="394" y="705"/>
                      </a:lnTo>
                      <a:lnTo>
                        <a:pt x="394" y="707"/>
                      </a:lnTo>
                      <a:lnTo>
                        <a:pt x="393" y="709"/>
                      </a:lnTo>
                      <a:lnTo>
                        <a:pt x="393" y="711"/>
                      </a:lnTo>
                      <a:lnTo>
                        <a:pt x="393" y="712"/>
                      </a:lnTo>
                      <a:lnTo>
                        <a:pt x="393" y="713"/>
                      </a:lnTo>
                      <a:lnTo>
                        <a:pt x="393" y="714"/>
                      </a:lnTo>
                      <a:lnTo>
                        <a:pt x="393" y="715"/>
                      </a:lnTo>
                      <a:lnTo>
                        <a:pt x="393" y="716"/>
                      </a:lnTo>
                      <a:lnTo>
                        <a:pt x="393" y="718"/>
                      </a:lnTo>
                      <a:lnTo>
                        <a:pt x="393" y="719"/>
                      </a:lnTo>
                      <a:lnTo>
                        <a:pt x="393" y="720"/>
                      </a:lnTo>
                      <a:lnTo>
                        <a:pt x="391" y="725"/>
                      </a:lnTo>
                      <a:lnTo>
                        <a:pt x="390" y="726"/>
                      </a:lnTo>
                      <a:lnTo>
                        <a:pt x="389" y="727"/>
                      </a:lnTo>
                      <a:lnTo>
                        <a:pt x="389" y="728"/>
                      </a:lnTo>
                      <a:lnTo>
                        <a:pt x="388" y="728"/>
                      </a:lnTo>
                      <a:lnTo>
                        <a:pt x="387" y="729"/>
                      </a:lnTo>
                      <a:lnTo>
                        <a:pt x="386" y="729"/>
                      </a:lnTo>
                      <a:lnTo>
                        <a:pt x="384" y="730"/>
                      </a:lnTo>
                      <a:lnTo>
                        <a:pt x="381" y="732"/>
                      </a:lnTo>
                      <a:lnTo>
                        <a:pt x="380" y="733"/>
                      </a:lnTo>
                      <a:lnTo>
                        <a:pt x="379" y="734"/>
                      </a:lnTo>
                      <a:lnTo>
                        <a:pt x="378" y="735"/>
                      </a:lnTo>
                      <a:lnTo>
                        <a:pt x="376" y="735"/>
                      </a:lnTo>
                      <a:lnTo>
                        <a:pt x="376" y="736"/>
                      </a:lnTo>
                      <a:lnTo>
                        <a:pt x="375" y="736"/>
                      </a:lnTo>
                      <a:lnTo>
                        <a:pt x="374" y="736"/>
                      </a:lnTo>
                      <a:lnTo>
                        <a:pt x="373" y="737"/>
                      </a:lnTo>
                      <a:lnTo>
                        <a:pt x="372" y="737"/>
                      </a:lnTo>
                      <a:lnTo>
                        <a:pt x="372" y="736"/>
                      </a:lnTo>
                      <a:lnTo>
                        <a:pt x="371" y="735"/>
                      </a:lnTo>
                      <a:lnTo>
                        <a:pt x="370" y="734"/>
                      </a:lnTo>
                      <a:lnTo>
                        <a:pt x="370" y="733"/>
                      </a:lnTo>
                      <a:lnTo>
                        <a:pt x="370" y="732"/>
                      </a:lnTo>
                      <a:lnTo>
                        <a:pt x="369" y="732"/>
                      </a:lnTo>
                      <a:lnTo>
                        <a:pt x="369" y="731"/>
                      </a:lnTo>
                      <a:lnTo>
                        <a:pt x="370" y="730"/>
                      </a:lnTo>
                      <a:lnTo>
                        <a:pt x="369" y="730"/>
                      </a:lnTo>
                      <a:lnTo>
                        <a:pt x="368" y="730"/>
                      </a:lnTo>
                      <a:lnTo>
                        <a:pt x="367" y="730"/>
                      </a:lnTo>
                      <a:lnTo>
                        <a:pt x="366" y="730"/>
                      </a:lnTo>
                      <a:lnTo>
                        <a:pt x="366" y="729"/>
                      </a:lnTo>
                      <a:lnTo>
                        <a:pt x="365" y="728"/>
                      </a:lnTo>
                      <a:lnTo>
                        <a:pt x="364" y="728"/>
                      </a:lnTo>
                      <a:lnTo>
                        <a:pt x="363" y="727"/>
                      </a:lnTo>
                      <a:lnTo>
                        <a:pt x="363" y="726"/>
                      </a:lnTo>
                      <a:lnTo>
                        <a:pt x="362" y="725"/>
                      </a:lnTo>
                      <a:lnTo>
                        <a:pt x="361" y="725"/>
                      </a:lnTo>
                      <a:lnTo>
                        <a:pt x="361" y="724"/>
                      </a:lnTo>
                      <a:lnTo>
                        <a:pt x="360" y="723"/>
                      </a:lnTo>
                      <a:lnTo>
                        <a:pt x="360" y="721"/>
                      </a:lnTo>
                      <a:lnTo>
                        <a:pt x="360" y="720"/>
                      </a:lnTo>
                      <a:lnTo>
                        <a:pt x="359" y="720"/>
                      </a:lnTo>
                      <a:lnTo>
                        <a:pt x="359" y="719"/>
                      </a:lnTo>
                      <a:lnTo>
                        <a:pt x="358" y="718"/>
                      </a:lnTo>
                      <a:lnTo>
                        <a:pt x="355" y="718"/>
                      </a:lnTo>
                      <a:lnTo>
                        <a:pt x="354" y="718"/>
                      </a:lnTo>
                      <a:lnTo>
                        <a:pt x="353" y="717"/>
                      </a:lnTo>
                      <a:lnTo>
                        <a:pt x="353" y="716"/>
                      </a:lnTo>
                      <a:lnTo>
                        <a:pt x="352" y="716"/>
                      </a:lnTo>
                      <a:lnTo>
                        <a:pt x="351" y="716"/>
                      </a:lnTo>
                      <a:lnTo>
                        <a:pt x="350" y="715"/>
                      </a:lnTo>
                      <a:lnTo>
                        <a:pt x="349" y="715"/>
                      </a:lnTo>
                      <a:lnTo>
                        <a:pt x="348" y="715"/>
                      </a:lnTo>
                      <a:lnTo>
                        <a:pt x="347" y="715"/>
                      </a:lnTo>
                      <a:lnTo>
                        <a:pt x="346" y="715"/>
                      </a:lnTo>
                      <a:lnTo>
                        <a:pt x="346" y="714"/>
                      </a:lnTo>
                      <a:lnTo>
                        <a:pt x="346" y="713"/>
                      </a:lnTo>
                      <a:lnTo>
                        <a:pt x="345" y="712"/>
                      </a:lnTo>
                      <a:lnTo>
                        <a:pt x="345" y="711"/>
                      </a:lnTo>
                      <a:lnTo>
                        <a:pt x="344" y="711"/>
                      </a:lnTo>
                      <a:lnTo>
                        <a:pt x="344" y="712"/>
                      </a:lnTo>
                      <a:lnTo>
                        <a:pt x="343" y="712"/>
                      </a:lnTo>
                      <a:lnTo>
                        <a:pt x="343" y="713"/>
                      </a:lnTo>
                      <a:lnTo>
                        <a:pt x="342" y="713"/>
                      </a:lnTo>
                      <a:lnTo>
                        <a:pt x="341" y="711"/>
                      </a:lnTo>
                      <a:lnTo>
                        <a:pt x="340" y="710"/>
                      </a:lnTo>
                      <a:lnTo>
                        <a:pt x="339" y="710"/>
                      </a:lnTo>
                      <a:lnTo>
                        <a:pt x="338" y="711"/>
                      </a:lnTo>
                      <a:lnTo>
                        <a:pt x="338" y="709"/>
                      </a:lnTo>
                      <a:lnTo>
                        <a:pt x="337" y="709"/>
                      </a:lnTo>
                      <a:lnTo>
                        <a:pt x="336" y="708"/>
                      </a:lnTo>
                      <a:lnTo>
                        <a:pt x="335" y="709"/>
                      </a:lnTo>
                      <a:lnTo>
                        <a:pt x="335" y="710"/>
                      </a:lnTo>
                      <a:lnTo>
                        <a:pt x="334" y="710"/>
                      </a:lnTo>
                      <a:lnTo>
                        <a:pt x="333" y="711"/>
                      </a:lnTo>
                      <a:lnTo>
                        <a:pt x="333" y="713"/>
                      </a:lnTo>
                      <a:lnTo>
                        <a:pt x="333" y="714"/>
                      </a:lnTo>
                      <a:lnTo>
                        <a:pt x="332" y="713"/>
                      </a:lnTo>
                      <a:lnTo>
                        <a:pt x="332" y="714"/>
                      </a:lnTo>
                      <a:lnTo>
                        <a:pt x="331" y="714"/>
                      </a:lnTo>
                      <a:lnTo>
                        <a:pt x="330" y="714"/>
                      </a:lnTo>
                      <a:lnTo>
                        <a:pt x="329" y="714"/>
                      </a:lnTo>
                      <a:lnTo>
                        <a:pt x="328" y="713"/>
                      </a:lnTo>
                      <a:lnTo>
                        <a:pt x="327" y="713"/>
                      </a:lnTo>
                      <a:lnTo>
                        <a:pt x="327" y="714"/>
                      </a:lnTo>
                      <a:lnTo>
                        <a:pt x="326" y="713"/>
                      </a:lnTo>
                      <a:lnTo>
                        <a:pt x="326" y="714"/>
                      </a:lnTo>
                      <a:lnTo>
                        <a:pt x="325" y="714"/>
                      </a:lnTo>
                      <a:lnTo>
                        <a:pt x="324" y="714"/>
                      </a:lnTo>
                      <a:lnTo>
                        <a:pt x="323" y="715"/>
                      </a:lnTo>
                      <a:lnTo>
                        <a:pt x="322" y="716"/>
                      </a:lnTo>
                      <a:lnTo>
                        <a:pt x="321" y="716"/>
                      </a:lnTo>
                      <a:lnTo>
                        <a:pt x="320" y="715"/>
                      </a:lnTo>
                      <a:lnTo>
                        <a:pt x="319" y="715"/>
                      </a:lnTo>
                      <a:lnTo>
                        <a:pt x="319" y="716"/>
                      </a:lnTo>
                      <a:lnTo>
                        <a:pt x="319" y="717"/>
                      </a:lnTo>
                      <a:lnTo>
                        <a:pt x="319" y="718"/>
                      </a:lnTo>
                      <a:lnTo>
                        <a:pt x="318" y="717"/>
                      </a:lnTo>
                      <a:lnTo>
                        <a:pt x="317" y="718"/>
                      </a:lnTo>
                      <a:lnTo>
                        <a:pt x="317" y="717"/>
                      </a:lnTo>
                      <a:lnTo>
                        <a:pt x="316" y="718"/>
                      </a:lnTo>
                      <a:lnTo>
                        <a:pt x="316" y="717"/>
                      </a:lnTo>
                      <a:lnTo>
                        <a:pt x="316" y="716"/>
                      </a:lnTo>
                      <a:lnTo>
                        <a:pt x="315" y="716"/>
                      </a:lnTo>
                      <a:lnTo>
                        <a:pt x="315" y="717"/>
                      </a:lnTo>
                      <a:lnTo>
                        <a:pt x="314" y="718"/>
                      </a:lnTo>
                      <a:lnTo>
                        <a:pt x="313" y="718"/>
                      </a:lnTo>
                      <a:lnTo>
                        <a:pt x="312" y="718"/>
                      </a:lnTo>
                      <a:lnTo>
                        <a:pt x="312" y="719"/>
                      </a:lnTo>
                      <a:lnTo>
                        <a:pt x="311" y="719"/>
                      </a:lnTo>
                      <a:lnTo>
                        <a:pt x="311" y="720"/>
                      </a:lnTo>
                      <a:lnTo>
                        <a:pt x="311" y="721"/>
                      </a:lnTo>
                      <a:lnTo>
                        <a:pt x="311" y="722"/>
                      </a:lnTo>
                      <a:lnTo>
                        <a:pt x="311" y="723"/>
                      </a:lnTo>
                      <a:lnTo>
                        <a:pt x="310" y="723"/>
                      </a:lnTo>
                      <a:lnTo>
                        <a:pt x="310" y="724"/>
                      </a:lnTo>
                      <a:lnTo>
                        <a:pt x="309" y="723"/>
                      </a:lnTo>
                      <a:lnTo>
                        <a:pt x="308" y="723"/>
                      </a:lnTo>
                      <a:lnTo>
                        <a:pt x="307" y="723"/>
                      </a:lnTo>
                      <a:lnTo>
                        <a:pt x="306" y="723"/>
                      </a:lnTo>
                      <a:lnTo>
                        <a:pt x="306" y="722"/>
                      </a:lnTo>
                      <a:lnTo>
                        <a:pt x="305" y="723"/>
                      </a:lnTo>
                      <a:lnTo>
                        <a:pt x="304" y="723"/>
                      </a:lnTo>
                      <a:lnTo>
                        <a:pt x="304" y="722"/>
                      </a:lnTo>
                      <a:lnTo>
                        <a:pt x="304" y="723"/>
                      </a:lnTo>
                      <a:lnTo>
                        <a:pt x="302" y="724"/>
                      </a:lnTo>
                      <a:lnTo>
                        <a:pt x="301" y="724"/>
                      </a:lnTo>
                      <a:lnTo>
                        <a:pt x="300" y="724"/>
                      </a:lnTo>
                      <a:lnTo>
                        <a:pt x="300" y="725"/>
                      </a:lnTo>
                      <a:lnTo>
                        <a:pt x="299" y="725"/>
                      </a:lnTo>
                      <a:lnTo>
                        <a:pt x="298" y="725"/>
                      </a:lnTo>
                      <a:lnTo>
                        <a:pt x="298" y="726"/>
                      </a:lnTo>
                      <a:lnTo>
                        <a:pt x="297" y="726"/>
                      </a:lnTo>
                      <a:lnTo>
                        <a:pt x="296" y="725"/>
                      </a:lnTo>
                      <a:lnTo>
                        <a:pt x="297" y="725"/>
                      </a:lnTo>
                      <a:lnTo>
                        <a:pt x="296" y="725"/>
                      </a:lnTo>
                      <a:lnTo>
                        <a:pt x="295" y="725"/>
                      </a:lnTo>
                      <a:lnTo>
                        <a:pt x="295" y="724"/>
                      </a:lnTo>
                      <a:lnTo>
                        <a:pt x="294" y="724"/>
                      </a:lnTo>
                      <a:lnTo>
                        <a:pt x="294" y="723"/>
                      </a:lnTo>
                      <a:lnTo>
                        <a:pt x="294" y="724"/>
                      </a:lnTo>
                      <a:lnTo>
                        <a:pt x="293" y="723"/>
                      </a:lnTo>
                      <a:lnTo>
                        <a:pt x="292" y="724"/>
                      </a:lnTo>
                      <a:lnTo>
                        <a:pt x="291" y="724"/>
                      </a:lnTo>
                      <a:lnTo>
                        <a:pt x="291" y="725"/>
                      </a:lnTo>
                      <a:lnTo>
                        <a:pt x="290" y="725"/>
                      </a:lnTo>
                      <a:lnTo>
                        <a:pt x="289" y="726"/>
                      </a:lnTo>
                      <a:lnTo>
                        <a:pt x="289" y="725"/>
                      </a:lnTo>
                      <a:lnTo>
                        <a:pt x="288" y="725"/>
                      </a:lnTo>
                      <a:lnTo>
                        <a:pt x="288" y="726"/>
                      </a:lnTo>
                      <a:lnTo>
                        <a:pt x="287" y="725"/>
                      </a:lnTo>
                      <a:lnTo>
                        <a:pt x="287" y="726"/>
                      </a:lnTo>
                      <a:lnTo>
                        <a:pt x="286" y="726"/>
                      </a:lnTo>
                      <a:lnTo>
                        <a:pt x="286" y="725"/>
                      </a:lnTo>
                      <a:lnTo>
                        <a:pt x="285" y="725"/>
                      </a:lnTo>
                      <a:lnTo>
                        <a:pt x="284" y="725"/>
                      </a:lnTo>
                      <a:lnTo>
                        <a:pt x="284" y="726"/>
                      </a:lnTo>
                      <a:lnTo>
                        <a:pt x="284" y="727"/>
                      </a:lnTo>
                      <a:lnTo>
                        <a:pt x="280" y="727"/>
                      </a:lnTo>
                      <a:lnTo>
                        <a:pt x="279" y="726"/>
                      </a:lnTo>
                      <a:lnTo>
                        <a:pt x="278" y="726"/>
                      </a:lnTo>
                      <a:lnTo>
                        <a:pt x="278" y="725"/>
                      </a:lnTo>
                      <a:lnTo>
                        <a:pt x="277" y="725"/>
                      </a:lnTo>
                      <a:lnTo>
                        <a:pt x="276" y="725"/>
                      </a:lnTo>
                      <a:lnTo>
                        <a:pt x="276" y="724"/>
                      </a:lnTo>
                      <a:lnTo>
                        <a:pt x="275" y="723"/>
                      </a:lnTo>
                      <a:lnTo>
                        <a:pt x="274" y="722"/>
                      </a:lnTo>
                      <a:lnTo>
                        <a:pt x="273" y="722"/>
                      </a:lnTo>
                      <a:lnTo>
                        <a:pt x="272" y="723"/>
                      </a:lnTo>
                      <a:lnTo>
                        <a:pt x="271" y="726"/>
                      </a:lnTo>
                      <a:lnTo>
                        <a:pt x="270" y="726"/>
                      </a:lnTo>
                      <a:lnTo>
                        <a:pt x="269" y="725"/>
                      </a:lnTo>
                      <a:lnTo>
                        <a:pt x="268" y="724"/>
                      </a:lnTo>
                      <a:lnTo>
                        <a:pt x="267" y="724"/>
                      </a:lnTo>
                      <a:lnTo>
                        <a:pt x="267" y="723"/>
                      </a:lnTo>
                      <a:lnTo>
                        <a:pt x="266" y="723"/>
                      </a:lnTo>
                      <a:lnTo>
                        <a:pt x="265" y="723"/>
                      </a:lnTo>
                      <a:lnTo>
                        <a:pt x="264" y="722"/>
                      </a:lnTo>
                      <a:lnTo>
                        <a:pt x="263" y="722"/>
                      </a:lnTo>
                      <a:lnTo>
                        <a:pt x="263" y="721"/>
                      </a:lnTo>
                      <a:lnTo>
                        <a:pt x="263" y="720"/>
                      </a:lnTo>
                      <a:lnTo>
                        <a:pt x="262" y="720"/>
                      </a:lnTo>
                      <a:lnTo>
                        <a:pt x="262" y="718"/>
                      </a:lnTo>
                      <a:lnTo>
                        <a:pt x="261" y="717"/>
                      </a:lnTo>
                      <a:lnTo>
                        <a:pt x="261" y="716"/>
                      </a:lnTo>
                      <a:lnTo>
                        <a:pt x="262" y="712"/>
                      </a:lnTo>
                      <a:lnTo>
                        <a:pt x="261" y="712"/>
                      </a:lnTo>
                      <a:lnTo>
                        <a:pt x="261" y="711"/>
                      </a:lnTo>
                      <a:lnTo>
                        <a:pt x="261" y="710"/>
                      </a:lnTo>
                      <a:lnTo>
                        <a:pt x="261" y="708"/>
                      </a:lnTo>
                      <a:lnTo>
                        <a:pt x="261" y="707"/>
                      </a:lnTo>
                      <a:lnTo>
                        <a:pt x="260" y="707"/>
                      </a:lnTo>
                      <a:lnTo>
                        <a:pt x="261" y="705"/>
                      </a:lnTo>
                      <a:lnTo>
                        <a:pt x="262" y="705"/>
                      </a:lnTo>
                      <a:lnTo>
                        <a:pt x="262" y="704"/>
                      </a:lnTo>
                      <a:lnTo>
                        <a:pt x="262" y="703"/>
                      </a:lnTo>
                      <a:lnTo>
                        <a:pt x="262" y="702"/>
                      </a:lnTo>
                      <a:lnTo>
                        <a:pt x="261" y="701"/>
                      </a:lnTo>
                      <a:lnTo>
                        <a:pt x="261" y="700"/>
                      </a:lnTo>
                      <a:lnTo>
                        <a:pt x="261" y="699"/>
                      </a:lnTo>
                      <a:lnTo>
                        <a:pt x="261" y="698"/>
                      </a:lnTo>
                      <a:lnTo>
                        <a:pt x="262" y="697"/>
                      </a:lnTo>
                      <a:lnTo>
                        <a:pt x="262" y="696"/>
                      </a:lnTo>
                      <a:lnTo>
                        <a:pt x="262" y="695"/>
                      </a:lnTo>
                      <a:lnTo>
                        <a:pt x="261" y="695"/>
                      </a:lnTo>
                      <a:lnTo>
                        <a:pt x="260" y="696"/>
                      </a:lnTo>
                      <a:lnTo>
                        <a:pt x="260" y="695"/>
                      </a:lnTo>
                      <a:lnTo>
                        <a:pt x="259" y="695"/>
                      </a:lnTo>
                      <a:lnTo>
                        <a:pt x="260" y="695"/>
                      </a:lnTo>
                      <a:lnTo>
                        <a:pt x="259" y="694"/>
                      </a:lnTo>
                      <a:lnTo>
                        <a:pt x="260" y="694"/>
                      </a:lnTo>
                      <a:lnTo>
                        <a:pt x="260" y="692"/>
                      </a:lnTo>
                      <a:lnTo>
                        <a:pt x="259" y="692"/>
                      </a:lnTo>
                      <a:lnTo>
                        <a:pt x="259" y="691"/>
                      </a:lnTo>
                      <a:lnTo>
                        <a:pt x="259" y="690"/>
                      </a:lnTo>
                      <a:lnTo>
                        <a:pt x="259" y="689"/>
                      </a:lnTo>
                      <a:lnTo>
                        <a:pt x="258" y="688"/>
                      </a:lnTo>
                      <a:lnTo>
                        <a:pt x="257" y="688"/>
                      </a:lnTo>
                      <a:lnTo>
                        <a:pt x="257" y="687"/>
                      </a:lnTo>
                      <a:lnTo>
                        <a:pt x="255" y="687"/>
                      </a:lnTo>
                      <a:lnTo>
                        <a:pt x="255" y="686"/>
                      </a:lnTo>
                      <a:lnTo>
                        <a:pt x="253" y="686"/>
                      </a:lnTo>
                      <a:lnTo>
                        <a:pt x="252" y="686"/>
                      </a:lnTo>
                      <a:lnTo>
                        <a:pt x="253" y="685"/>
                      </a:lnTo>
                      <a:lnTo>
                        <a:pt x="253" y="684"/>
                      </a:lnTo>
                      <a:lnTo>
                        <a:pt x="253" y="683"/>
                      </a:lnTo>
                      <a:lnTo>
                        <a:pt x="253" y="682"/>
                      </a:lnTo>
                      <a:lnTo>
                        <a:pt x="254" y="681"/>
                      </a:lnTo>
                      <a:lnTo>
                        <a:pt x="253" y="680"/>
                      </a:lnTo>
                      <a:lnTo>
                        <a:pt x="254" y="680"/>
                      </a:lnTo>
                      <a:lnTo>
                        <a:pt x="253" y="678"/>
                      </a:lnTo>
                      <a:lnTo>
                        <a:pt x="253" y="677"/>
                      </a:lnTo>
                      <a:lnTo>
                        <a:pt x="253" y="676"/>
                      </a:lnTo>
                      <a:lnTo>
                        <a:pt x="253" y="675"/>
                      </a:lnTo>
                      <a:lnTo>
                        <a:pt x="252" y="675"/>
                      </a:lnTo>
                      <a:lnTo>
                        <a:pt x="252" y="673"/>
                      </a:lnTo>
                      <a:lnTo>
                        <a:pt x="251" y="671"/>
                      </a:lnTo>
                      <a:lnTo>
                        <a:pt x="251" y="670"/>
                      </a:lnTo>
                      <a:lnTo>
                        <a:pt x="252" y="670"/>
                      </a:lnTo>
                      <a:lnTo>
                        <a:pt x="253" y="668"/>
                      </a:lnTo>
                      <a:lnTo>
                        <a:pt x="252" y="667"/>
                      </a:lnTo>
                      <a:lnTo>
                        <a:pt x="253" y="666"/>
                      </a:lnTo>
                      <a:lnTo>
                        <a:pt x="254" y="665"/>
                      </a:lnTo>
                      <a:lnTo>
                        <a:pt x="255" y="663"/>
                      </a:lnTo>
                      <a:lnTo>
                        <a:pt x="255" y="662"/>
                      </a:lnTo>
                      <a:lnTo>
                        <a:pt x="256" y="661"/>
                      </a:lnTo>
                      <a:lnTo>
                        <a:pt x="256" y="660"/>
                      </a:lnTo>
                      <a:lnTo>
                        <a:pt x="256" y="659"/>
                      </a:lnTo>
                      <a:lnTo>
                        <a:pt x="256" y="658"/>
                      </a:lnTo>
                      <a:lnTo>
                        <a:pt x="255" y="658"/>
                      </a:lnTo>
                      <a:lnTo>
                        <a:pt x="255" y="657"/>
                      </a:lnTo>
                      <a:lnTo>
                        <a:pt x="254" y="656"/>
                      </a:lnTo>
                      <a:lnTo>
                        <a:pt x="253" y="655"/>
                      </a:lnTo>
                      <a:lnTo>
                        <a:pt x="253" y="654"/>
                      </a:lnTo>
                      <a:lnTo>
                        <a:pt x="252" y="654"/>
                      </a:lnTo>
                      <a:lnTo>
                        <a:pt x="252" y="653"/>
                      </a:lnTo>
                      <a:lnTo>
                        <a:pt x="252" y="652"/>
                      </a:lnTo>
                      <a:lnTo>
                        <a:pt x="252" y="650"/>
                      </a:lnTo>
                      <a:lnTo>
                        <a:pt x="252" y="649"/>
                      </a:lnTo>
                      <a:lnTo>
                        <a:pt x="253" y="649"/>
                      </a:lnTo>
                      <a:lnTo>
                        <a:pt x="254" y="648"/>
                      </a:lnTo>
                      <a:lnTo>
                        <a:pt x="255" y="647"/>
                      </a:lnTo>
                      <a:lnTo>
                        <a:pt x="254" y="646"/>
                      </a:lnTo>
                      <a:lnTo>
                        <a:pt x="253" y="645"/>
                      </a:lnTo>
                      <a:lnTo>
                        <a:pt x="254" y="645"/>
                      </a:lnTo>
                      <a:lnTo>
                        <a:pt x="253" y="644"/>
                      </a:lnTo>
                      <a:lnTo>
                        <a:pt x="253" y="643"/>
                      </a:lnTo>
                      <a:lnTo>
                        <a:pt x="254" y="643"/>
                      </a:lnTo>
                      <a:lnTo>
                        <a:pt x="255" y="642"/>
                      </a:lnTo>
                      <a:lnTo>
                        <a:pt x="255" y="641"/>
                      </a:lnTo>
                      <a:lnTo>
                        <a:pt x="255" y="640"/>
                      </a:lnTo>
                      <a:lnTo>
                        <a:pt x="254" y="640"/>
                      </a:lnTo>
                      <a:lnTo>
                        <a:pt x="254" y="639"/>
                      </a:lnTo>
                      <a:lnTo>
                        <a:pt x="253" y="639"/>
                      </a:lnTo>
                      <a:lnTo>
                        <a:pt x="253" y="638"/>
                      </a:lnTo>
                      <a:lnTo>
                        <a:pt x="254" y="638"/>
                      </a:lnTo>
                      <a:lnTo>
                        <a:pt x="254" y="637"/>
                      </a:lnTo>
                      <a:lnTo>
                        <a:pt x="253" y="637"/>
                      </a:lnTo>
                      <a:lnTo>
                        <a:pt x="254" y="637"/>
                      </a:lnTo>
                      <a:lnTo>
                        <a:pt x="253" y="636"/>
                      </a:lnTo>
                      <a:lnTo>
                        <a:pt x="252" y="636"/>
                      </a:lnTo>
                      <a:lnTo>
                        <a:pt x="251" y="635"/>
                      </a:lnTo>
                      <a:lnTo>
                        <a:pt x="250" y="635"/>
                      </a:lnTo>
                      <a:lnTo>
                        <a:pt x="249" y="635"/>
                      </a:lnTo>
                      <a:lnTo>
                        <a:pt x="248" y="636"/>
                      </a:lnTo>
                      <a:lnTo>
                        <a:pt x="248" y="633"/>
                      </a:lnTo>
                      <a:lnTo>
                        <a:pt x="248" y="632"/>
                      </a:lnTo>
                      <a:lnTo>
                        <a:pt x="248" y="630"/>
                      </a:lnTo>
                      <a:lnTo>
                        <a:pt x="247" y="629"/>
                      </a:lnTo>
                      <a:lnTo>
                        <a:pt x="246" y="628"/>
                      </a:lnTo>
                      <a:lnTo>
                        <a:pt x="247" y="628"/>
                      </a:lnTo>
                      <a:lnTo>
                        <a:pt x="247" y="626"/>
                      </a:lnTo>
                      <a:lnTo>
                        <a:pt x="247" y="625"/>
                      </a:lnTo>
                      <a:lnTo>
                        <a:pt x="247" y="624"/>
                      </a:lnTo>
                      <a:lnTo>
                        <a:pt x="246" y="623"/>
                      </a:lnTo>
                      <a:lnTo>
                        <a:pt x="245" y="623"/>
                      </a:lnTo>
                      <a:lnTo>
                        <a:pt x="245" y="622"/>
                      </a:lnTo>
                      <a:lnTo>
                        <a:pt x="244" y="622"/>
                      </a:lnTo>
                      <a:lnTo>
                        <a:pt x="245" y="620"/>
                      </a:lnTo>
                      <a:lnTo>
                        <a:pt x="245" y="619"/>
                      </a:lnTo>
                      <a:lnTo>
                        <a:pt x="246" y="618"/>
                      </a:lnTo>
                      <a:lnTo>
                        <a:pt x="246" y="617"/>
                      </a:lnTo>
                      <a:lnTo>
                        <a:pt x="245" y="616"/>
                      </a:lnTo>
                      <a:lnTo>
                        <a:pt x="245" y="615"/>
                      </a:lnTo>
                      <a:lnTo>
                        <a:pt x="245" y="614"/>
                      </a:lnTo>
                      <a:lnTo>
                        <a:pt x="244" y="614"/>
                      </a:lnTo>
                      <a:lnTo>
                        <a:pt x="244" y="613"/>
                      </a:lnTo>
                      <a:lnTo>
                        <a:pt x="244" y="612"/>
                      </a:lnTo>
                      <a:lnTo>
                        <a:pt x="244" y="611"/>
                      </a:lnTo>
                      <a:lnTo>
                        <a:pt x="244" y="610"/>
                      </a:lnTo>
                      <a:lnTo>
                        <a:pt x="244" y="609"/>
                      </a:lnTo>
                      <a:lnTo>
                        <a:pt x="244" y="608"/>
                      </a:lnTo>
                      <a:lnTo>
                        <a:pt x="244" y="607"/>
                      </a:lnTo>
                      <a:lnTo>
                        <a:pt x="243" y="607"/>
                      </a:lnTo>
                      <a:lnTo>
                        <a:pt x="243" y="606"/>
                      </a:lnTo>
                      <a:lnTo>
                        <a:pt x="243" y="605"/>
                      </a:lnTo>
                      <a:lnTo>
                        <a:pt x="242" y="604"/>
                      </a:lnTo>
                      <a:lnTo>
                        <a:pt x="243" y="603"/>
                      </a:lnTo>
                      <a:lnTo>
                        <a:pt x="243" y="601"/>
                      </a:lnTo>
                      <a:lnTo>
                        <a:pt x="244" y="600"/>
                      </a:lnTo>
                      <a:lnTo>
                        <a:pt x="244" y="599"/>
                      </a:lnTo>
                      <a:lnTo>
                        <a:pt x="243" y="599"/>
                      </a:lnTo>
                      <a:lnTo>
                        <a:pt x="244" y="598"/>
                      </a:lnTo>
                      <a:lnTo>
                        <a:pt x="244" y="597"/>
                      </a:lnTo>
                      <a:lnTo>
                        <a:pt x="245" y="597"/>
                      </a:lnTo>
                      <a:lnTo>
                        <a:pt x="245" y="596"/>
                      </a:lnTo>
                      <a:lnTo>
                        <a:pt x="245" y="595"/>
                      </a:lnTo>
                      <a:lnTo>
                        <a:pt x="246" y="595"/>
                      </a:lnTo>
                      <a:lnTo>
                        <a:pt x="247" y="595"/>
                      </a:lnTo>
                      <a:lnTo>
                        <a:pt x="247" y="594"/>
                      </a:lnTo>
                      <a:lnTo>
                        <a:pt x="247" y="593"/>
                      </a:lnTo>
                      <a:lnTo>
                        <a:pt x="247" y="592"/>
                      </a:lnTo>
                      <a:lnTo>
                        <a:pt x="248" y="592"/>
                      </a:lnTo>
                      <a:lnTo>
                        <a:pt x="248" y="591"/>
                      </a:lnTo>
                      <a:lnTo>
                        <a:pt x="248" y="590"/>
                      </a:lnTo>
                      <a:lnTo>
                        <a:pt x="248" y="589"/>
                      </a:lnTo>
                      <a:lnTo>
                        <a:pt x="248" y="588"/>
                      </a:lnTo>
                      <a:lnTo>
                        <a:pt x="248" y="587"/>
                      </a:lnTo>
                      <a:lnTo>
                        <a:pt x="248" y="586"/>
                      </a:lnTo>
                      <a:lnTo>
                        <a:pt x="248" y="585"/>
                      </a:lnTo>
                      <a:lnTo>
                        <a:pt x="248" y="584"/>
                      </a:lnTo>
                      <a:lnTo>
                        <a:pt x="248" y="583"/>
                      </a:lnTo>
                      <a:lnTo>
                        <a:pt x="247" y="583"/>
                      </a:lnTo>
                      <a:lnTo>
                        <a:pt x="247" y="580"/>
                      </a:lnTo>
                      <a:lnTo>
                        <a:pt x="247" y="579"/>
                      </a:lnTo>
                      <a:lnTo>
                        <a:pt x="245" y="578"/>
                      </a:lnTo>
                      <a:lnTo>
                        <a:pt x="244" y="578"/>
                      </a:lnTo>
                      <a:lnTo>
                        <a:pt x="243" y="577"/>
                      </a:lnTo>
                      <a:lnTo>
                        <a:pt x="243" y="576"/>
                      </a:lnTo>
                      <a:lnTo>
                        <a:pt x="241" y="576"/>
                      </a:lnTo>
                      <a:lnTo>
                        <a:pt x="241" y="575"/>
                      </a:lnTo>
                      <a:lnTo>
                        <a:pt x="240" y="575"/>
                      </a:lnTo>
                      <a:lnTo>
                        <a:pt x="240" y="574"/>
                      </a:lnTo>
                      <a:lnTo>
                        <a:pt x="240" y="573"/>
                      </a:lnTo>
                      <a:lnTo>
                        <a:pt x="239" y="572"/>
                      </a:lnTo>
                      <a:lnTo>
                        <a:pt x="238" y="572"/>
                      </a:lnTo>
                      <a:lnTo>
                        <a:pt x="237" y="570"/>
                      </a:lnTo>
                      <a:lnTo>
                        <a:pt x="236" y="569"/>
                      </a:lnTo>
                      <a:lnTo>
                        <a:pt x="236" y="568"/>
                      </a:lnTo>
                      <a:lnTo>
                        <a:pt x="236" y="567"/>
                      </a:lnTo>
                      <a:lnTo>
                        <a:pt x="235" y="566"/>
                      </a:lnTo>
                      <a:lnTo>
                        <a:pt x="235" y="565"/>
                      </a:lnTo>
                      <a:lnTo>
                        <a:pt x="235" y="564"/>
                      </a:lnTo>
                      <a:lnTo>
                        <a:pt x="235" y="563"/>
                      </a:lnTo>
                      <a:lnTo>
                        <a:pt x="236" y="563"/>
                      </a:lnTo>
                      <a:lnTo>
                        <a:pt x="236" y="562"/>
                      </a:lnTo>
                      <a:lnTo>
                        <a:pt x="237" y="562"/>
                      </a:lnTo>
                      <a:lnTo>
                        <a:pt x="236" y="561"/>
                      </a:lnTo>
                      <a:lnTo>
                        <a:pt x="237" y="561"/>
                      </a:lnTo>
                      <a:lnTo>
                        <a:pt x="237" y="559"/>
                      </a:lnTo>
                      <a:lnTo>
                        <a:pt x="237" y="558"/>
                      </a:lnTo>
                      <a:lnTo>
                        <a:pt x="237" y="557"/>
                      </a:lnTo>
                      <a:lnTo>
                        <a:pt x="236" y="556"/>
                      </a:lnTo>
                      <a:lnTo>
                        <a:pt x="236" y="555"/>
                      </a:lnTo>
                      <a:lnTo>
                        <a:pt x="236" y="554"/>
                      </a:lnTo>
                      <a:lnTo>
                        <a:pt x="235" y="554"/>
                      </a:lnTo>
                      <a:lnTo>
                        <a:pt x="234" y="554"/>
                      </a:lnTo>
                      <a:lnTo>
                        <a:pt x="233" y="554"/>
                      </a:lnTo>
                      <a:lnTo>
                        <a:pt x="232" y="554"/>
                      </a:lnTo>
                      <a:lnTo>
                        <a:pt x="231" y="554"/>
                      </a:lnTo>
                      <a:lnTo>
                        <a:pt x="231" y="553"/>
                      </a:lnTo>
                      <a:lnTo>
                        <a:pt x="230" y="552"/>
                      </a:lnTo>
                      <a:lnTo>
                        <a:pt x="231" y="552"/>
                      </a:lnTo>
                      <a:lnTo>
                        <a:pt x="231" y="551"/>
                      </a:lnTo>
                      <a:lnTo>
                        <a:pt x="230" y="550"/>
                      </a:lnTo>
                      <a:lnTo>
                        <a:pt x="229" y="550"/>
                      </a:lnTo>
                      <a:lnTo>
                        <a:pt x="229" y="549"/>
                      </a:lnTo>
                      <a:lnTo>
                        <a:pt x="228" y="549"/>
                      </a:lnTo>
                      <a:lnTo>
                        <a:pt x="228" y="547"/>
                      </a:lnTo>
                      <a:lnTo>
                        <a:pt x="227" y="546"/>
                      </a:lnTo>
                      <a:lnTo>
                        <a:pt x="227" y="545"/>
                      </a:lnTo>
                      <a:lnTo>
                        <a:pt x="227" y="544"/>
                      </a:lnTo>
                      <a:lnTo>
                        <a:pt x="227" y="543"/>
                      </a:lnTo>
                      <a:lnTo>
                        <a:pt x="226" y="543"/>
                      </a:lnTo>
                      <a:lnTo>
                        <a:pt x="225" y="543"/>
                      </a:lnTo>
                      <a:lnTo>
                        <a:pt x="222" y="543"/>
                      </a:lnTo>
                      <a:lnTo>
                        <a:pt x="221" y="543"/>
                      </a:lnTo>
                      <a:lnTo>
                        <a:pt x="220" y="542"/>
                      </a:lnTo>
                      <a:lnTo>
                        <a:pt x="219" y="542"/>
                      </a:lnTo>
                      <a:lnTo>
                        <a:pt x="218" y="542"/>
                      </a:lnTo>
                      <a:lnTo>
                        <a:pt x="217" y="543"/>
                      </a:lnTo>
                      <a:lnTo>
                        <a:pt x="216" y="544"/>
                      </a:lnTo>
                      <a:lnTo>
                        <a:pt x="216" y="543"/>
                      </a:lnTo>
                      <a:lnTo>
                        <a:pt x="215" y="543"/>
                      </a:lnTo>
                      <a:lnTo>
                        <a:pt x="214" y="543"/>
                      </a:lnTo>
                      <a:lnTo>
                        <a:pt x="213" y="543"/>
                      </a:lnTo>
                      <a:lnTo>
                        <a:pt x="213" y="542"/>
                      </a:lnTo>
                      <a:lnTo>
                        <a:pt x="212" y="542"/>
                      </a:lnTo>
                      <a:lnTo>
                        <a:pt x="211" y="543"/>
                      </a:lnTo>
                      <a:lnTo>
                        <a:pt x="211" y="544"/>
                      </a:lnTo>
                      <a:lnTo>
                        <a:pt x="210" y="544"/>
                      </a:lnTo>
                      <a:lnTo>
                        <a:pt x="210" y="543"/>
                      </a:lnTo>
                      <a:lnTo>
                        <a:pt x="209" y="543"/>
                      </a:lnTo>
                      <a:lnTo>
                        <a:pt x="208" y="543"/>
                      </a:lnTo>
                      <a:lnTo>
                        <a:pt x="208" y="542"/>
                      </a:lnTo>
                      <a:lnTo>
                        <a:pt x="207" y="542"/>
                      </a:lnTo>
                      <a:lnTo>
                        <a:pt x="205" y="542"/>
                      </a:lnTo>
                      <a:lnTo>
                        <a:pt x="204" y="542"/>
                      </a:lnTo>
                      <a:lnTo>
                        <a:pt x="204" y="543"/>
                      </a:lnTo>
                      <a:lnTo>
                        <a:pt x="203" y="543"/>
                      </a:lnTo>
                      <a:lnTo>
                        <a:pt x="203" y="542"/>
                      </a:lnTo>
                      <a:lnTo>
                        <a:pt x="203" y="543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1" y="542"/>
                      </a:lnTo>
                      <a:lnTo>
                        <a:pt x="200" y="542"/>
                      </a:lnTo>
                      <a:lnTo>
                        <a:pt x="200" y="541"/>
                      </a:lnTo>
                      <a:lnTo>
                        <a:pt x="199" y="541"/>
                      </a:lnTo>
                      <a:lnTo>
                        <a:pt x="198" y="541"/>
                      </a:lnTo>
                      <a:lnTo>
                        <a:pt x="198" y="542"/>
                      </a:lnTo>
                      <a:lnTo>
                        <a:pt x="197" y="542"/>
                      </a:lnTo>
                      <a:lnTo>
                        <a:pt x="196" y="542"/>
                      </a:lnTo>
                      <a:lnTo>
                        <a:pt x="195" y="542"/>
                      </a:lnTo>
                      <a:lnTo>
                        <a:pt x="195" y="543"/>
                      </a:lnTo>
                      <a:lnTo>
                        <a:pt x="194" y="542"/>
                      </a:lnTo>
                      <a:lnTo>
                        <a:pt x="193" y="542"/>
                      </a:lnTo>
                      <a:lnTo>
                        <a:pt x="193" y="541"/>
                      </a:lnTo>
                      <a:lnTo>
                        <a:pt x="192" y="541"/>
                      </a:lnTo>
                      <a:lnTo>
                        <a:pt x="191" y="541"/>
                      </a:lnTo>
                      <a:lnTo>
                        <a:pt x="190" y="541"/>
                      </a:lnTo>
                      <a:lnTo>
                        <a:pt x="189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7" y="537"/>
                      </a:lnTo>
                      <a:lnTo>
                        <a:pt x="186" y="537"/>
                      </a:lnTo>
                      <a:lnTo>
                        <a:pt x="185" y="537"/>
                      </a:lnTo>
                      <a:lnTo>
                        <a:pt x="184" y="537"/>
                      </a:lnTo>
                      <a:lnTo>
                        <a:pt x="184" y="536"/>
                      </a:lnTo>
                      <a:lnTo>
                        <a:pt x="183" y="536"/>
                      </a:lnTo>
                      <a:lnTo>
                        <a:pt x="182" y="535"/>
                      </a:lnTo>
                      <a:lnTo>
                        <a:pt x="181" y="534"/>
                      </a:lnTo>
                      <a:lnTo>
                        <a:pt x="180" y="535"/>
                      </a:lnTo>
                      <a:lnTo>
                        <a:pt x="180" y="534"/>
                      </a:lnTo>
                      <a:lnTo>
                        <a:pt x="179" y="534"/>
                      </a:lnTo>
                      <a:lnTo>
                        <a:pt x="179" y="533"/>
                      </a:lnTo>
                      <a:lnTo>
                        <a:pt x="178" y="533"/>
                      </a:lnTo>
                      <a:lnTo>
                        <a:pt x="178" y="532"/>
                      </a:lnTo>
                      <a:lnTo>
                        <a:pt x="178" y="531"/>
                      </a:lnTo>
                      <a:lnTo>
                        <a:pt x="177" y="531"/>
                      </a:lnTo>
                      <a:lnTo>
                        <a:pt x="177" y="530"/>
                      </a:lnTo>
                      <a:lnTo>
                        <a:pt x="176" y="530"/>
                      </a:lnTo>
                      <a:lnTo>
                        <a:pt x="176" y="529"/>
                      </a:lnTo>
                      <a:lnTo>
                        <a:pt x="175" y="529"/>
                      </a:lnTo>
                      <a:lnTo>
                        <a:pt x="175" y="528"/>
                      </a:lnTo>
                      <a:lnTo>
                        <a:pt x="175" y="527"/>
                      </a:lnTo>
                      <a:lnTo>
                        <a:pt x="175" y="526"/>
                      </a:lnTo>
                      <a:lnTo>
                        <a:pt x="175" y="525"/>
                      </a:lnTo>
                      <a:lnTo>
                        <a:pt x="174" y="524"/>
                      </a:lnTo>
                      <a:lnTo>
                        <a:pt x="174" y="523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0"/>
                      </a:lnTo>
                      <a:lnTo>
                        <a:pt x="172" y="520"/>
                      </a:lnTo>
                      <a:lnTo>
                        <a:pt x="171" y="520"/>
                      </a:lnTo>
                      <a:lnTo>
                        <a:pt x="170" y="521"/>
                      </a:lnTo>
                      <a:lnTo>
                        <a:pt x="170" y="520"/>
                      </a:lnTo>
                      <a:lnTo>
                        <a:pt x="169" y="520"/>
                      </a:lnTo>
                      <a:lnTo>
                        <a:pt x="169" y="521"/>
                      </a:lnTo>
                      <a:lnTo>
                        <a:pt x="168" y="520"/>
                      </a:lnTo>
                      <a:lnTo>
                        <a:pt x="168" y="521"/>
                      </a:lnTo>
                      <a:lnTo>
                        <a:pt x="167" y="520"/>
                      </a:lnTo>
                      <a:lnTo>
                        <a:pt x="166" y="520"/>
                      </a:lnTo>
                      <a:lnTo>
                        <a:pt x="165" y="520"/>
                      </a:lnTo>
                      <a:lnTo>
                        <a:pt x="165" y="521"/>
                      </a:lnTo>
                      <a:lnTo>
                        <a:pt x="164" y="521"/>
                      </a:lnTo>
                      <a:lnTo>
                        <a:pt x="163" y="522"/>
                      </a:lnTo>
                      <a:lnTo>
                        <a:pt x="163" y="521"/>
                      </a:lnTo>
                      <a:lnTo>
                        <a:pt x="162" y="522"/>
                      </a:lnTo>
                      <a:lnTo>
                        <a:pt x="161" y="522"/>
                      </a:lnTo>
                      <a:lnTo>
                        <a:pt x="161" y="523"/>
                      </a:lnTo>
                      <a:lnTo>
                        <a:pt x="160" y="524"/>
                      </a:lnTo>
                      <a:lnTo>
                        <a:pt x="160" y="525"/>
                      </a:lnTo>
                      <a:lnTo>
                        <a:pt x="160" y="526"/>
                      </a:lnTo>
                      <a:lnTo>
                        <a:pt x="159" y="527"/>
                      </a:lnTo>
                      <a:lnTo>
                        <a:pt x="158" y="527"/>
                      </a:lnTo>
                      <a:lnTo>
                        <a:pt x="159" y="528"/>
                      </a:lnTo>
                      <a:lnTo>
                        <a:pt x="158" y="529"/>
                      </a:lnTo>
                      <a:lnTo>
                        <a:pt x="157" y="529"/>
                      </a:lnTo>
                      <a:lnTo>
                        <a:pt x="157" y="530"/>
                      </a:lnTo>
                      <a:lnTo>
                        <a:pt x="157" y="531"/>
                      </a:lnTo>
                      <a:lnTo>
                        <a:pt x="157" y="532"/>
                      </a:lnTo>
                      <a:lnTo>
                        <a:pt x="156" y="532"/>
                      </a:lnTo>
                      <a:lnTo>
                        <a:pt x="156" y="533"/>
                      </a:lnTo>
                      <a:lnTo>
                        <a:pt x="155" y="533"/>
                      </a:lnTo>
                      <a:lnTo>
                        <a:pt x="154" y="533"/>
                      </a:lnTo>
                      <a:lnTo>
                        <a:pt x="154" y="534"/>
                      </a:lnTo>
                      <a:lnTo>
                        <a:pt x="153" y="534"/>
                      </a:lnTo>
                      <a:lnTo>
                        <a:pt x="152" y="534"/>
                      </a:lnTo>
                      <a:lnTo>
                        <a:pt x="152" y="535"/>
                      </a:lnTo>
                      <a:lnTo>
                        <a:pt x="151" y="535"/>
                      </a:lnTo>
                      <a:lnTo>
                        <a:pt x="152" y="535"/>
                      </a:lnTo>
                      <a:lnTo>
                        <a:pt x="152" y="536"/>
                      </a:lnTo>
                      <a:lnTo>
                        <a:pt x="151" y="536"/>
                      </a:lnTo>
                      <a:lnTo>
                        <a:pt x="150" y="536"/>
                      </a:lnTo>
                      <a:lnTo>
                        <a:pt x="150" y="537"/>
                      </a:lnTo>
                      <a:lnTo>
                        <a:pt x="149" y="537"/>
                      </a:lnTo>
                      <a:lnTo>
                        <a:pt x="148" y="537"/>
                      </a:lnTo>
                      <a:lnTo>
                        <a:pt x="148" y="538"/>
                      </a:lnTo>
                      <a:lnTo>
                        <a:pt x="149" y="538"/>
                      </a:lnTo>
                      <a:lnTo>
                        <a:pt x="149" y="539"/>
                      </a:lnTo>
                      <a:lnTo>
                        <a:pt x="148" y="539"/>
                      </a:lnTo>
                      <a:lnTo>
                        <a:pt x="147" y="538"/>
                      </a:lnTo>
                      <a:lnTo>
                        <a:pt x="146" y="538"/>
                      </a:lnTo>
                      <a:lnTo>
                        <a:pt x="145" y="537"/>
                      </a:lnTo>
                      <a:lnTo>
                        <a:pt x="144" y="537"/>
                      </a:lnTo>
                      <a:lnTo>
                        <a:pt x="144" y="536"/>
                      </a:lnTo>
                      <a:lnTo>
                        <a:pt x="144" y="535"/>
                      </a:lnTo>
                      <a:lnTo>
                        <a:pt x="144" y="534"/>
                      </a:lnTo>
                      <a:lnTo>
                        <a:pt x="144" y="535"/>
                      </a:lnTo>
                      <a:lnTo>
                        <a:pt x="143" y="535"/>
                      </a:lnTo>
                      <a:lnTo>
                        <a:pt x="143" y="534"/>
                      </a:lnTo>
                      <a:lnTo>
                        <a:pt x="142" y="534"/>
                      </a:lnTo>
                      <a:lnTo>
                        <a:pt x="142" y="535"/>
                      </a:lnTo>
                      <a:lnTo>
                        <a:pt x="143" y="535"/>
                      </a:lnTo>
                      <a:lnTo>
                        <a:pt x="143" y="536"/>
                      </a:lnTo>
                      <a:lnTo>
                        <a:pt x="142" y="536"/>
                      </a:lnTo>
                      <a:lnTo>
                        <a:pt x="142" y="537"/>
                      </a:lnTo>
                      <a:lnTo>
                        <a:pt x="141" y="537"/>
                      </a:lnTo>
                      <a:lnTo>
                        <a:pt x="141" y="538"/>
                      </a:lnTo>
                      <a:lnTo>
                        <a:pt x="140" y="538"/>
                      </a:lnTo>
                      <a:lnTo>
                        <a:pt x="140" y="539"/>
                      </a:lnTo>
                      <a:lnTo>
                        <a:pt x="139" y="538"/>
                      </a:lnTo>
                      <a:lnTo>
                        <a:pt x="139" y="537"/>
                      </a:lnTo>
                      <a:lnTo>
                        <a:pt x="138" y="537"/>
                      </a:lnTo>
                      <a:lnTo>
                        <a:pt x="138" y="536"/>
                      </a:lnTo>
                      <a:lnTo>
                        <a:pt x="137" y="536"/>
                      </a:lnTo>
                      <a:lnTo>
                        <a:pt x="137" y="537"/>
                      </a:lnTo>
                      <a:lnTo>
                        <a:pt x="137" y="536"/>
                      </a:lnTo>
                      <a:lnTo>
                        <a:pt x="136" y="537"/>
                      </a:lnTo>
                      <a:lnTo>
                        <a:pt x="136" y="538"/>
                      </a:lnTo>
                      <a:lnTo>
                        <a:pt x="135" y="538"/>
                      </a:lnTo>
                      <a:lnTo>
                        <a:pt x="134" y="538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6"/>
                      </a:lnTo>
                      <a:lnTo>
                        <a:pt x="133" y="536"/>
                      </a:lnTo>
                      <a:lnTo>
                        <a:pt x="132" y="537"/>
                      </a:lnTo>
                      <a:lnTo>
                        <a:pt x="132" y="538"/>
                      </a:lnTo>
                      <a:lnTo>
                        <a:pt x="132" y="539"/>
                      </a:lnTo>
                      <a:lnTo>
                        <a:pt x="132" y="540"/>
                      </a:lnTo>
                      <a:lnTo>
                        <a:pt x="132" y="541"/>
                      </a:lnTo>
                      <a:lnTo>
                        <a:pt x="131" y="541"/>
                      </a:lnTo>
                      <a:lnTo>
                        <a:pt x="130" y="541"/>
                      </a:lnTo>
                      <a:lnTo>
                        <a:pt x="130" y="542"/>
                      </a:lnTo>
                      <a:lnTo>
                        <a:pt x="129" y="543"/>
                      </a:lnTo>
                      <a:lnTo>
                        <a:pt x="128" y="543"/>
                      </a:lnTo>
                      <a:lnTo>
                        <a:pt x="128" y="542"/>
                      </a:lnTo>
                      <a:lnTo>
                        <a:pt x="127" y="542"/>
                      </a:lnTo>
                      <a:lnTo>
                        <a:pt x="127" y="541"/>
                      </a:lnTo>
                      <a:lnTo>
                        <a:pt x="127" y="542"/>
                      </a:lnTo>
                      <a:lnTo>
                        <a:pt x="126" y="542"/>
                      </a:lnTo>
                      <a:lnTo>
                        <a:pt x="126" y="541"/>
                      </a:lnTo>
                      <a:lnTo>
                        <a:pt x="125" y="541"/>
                      </a:lnTo>
                      <a:lnTo>
                        <a:pt x="125" y="540"/>
                      </a:lnTo>
                      <a:lnTo>
                        <a:pt x="124" y="540"/>
                      </a:lnTo>
                      <a:lnTo>
                        <a:pt x="125" y="540"/>
                      </a:lnTo>
                      <a:lnTo>
                        <a:pt x="125" y="539"/>
                      </a:lnTo>
                      <a:lnTo>
                        <a:pt x="125" y="538"/>
                      </a:lnTo>
                      <a:lnTo>
                        <a:pt x="125" y="537"/>
                      </a:lnTo>
                      <a:lnTo>
                        <a:pt x="124" y="537"/>
                      </a:lnTo>
                      <a:lnTo>
                        <a:pt x="123" y="537"/>
                      </a:lnTo>
                      <a:lnTo>
                        <a:pt x="122" y="538"/>
                      </a:lnTo>
                      <a:lnTo>
                        <a:pt x="122" y="539"/>
                      </a:lnTo>
                      <a:lnTo>
                        <a:pt x="121" y="538"/>
                      </a:lnTo>
                      <a:lnTo>
                        <a:pt x="120" y="538"/>
                      </a:lnTo>
                      <a:lnTo>
                        <a:pt x="120" y="537"/>
                      </a:lnTo>
                      <a:lnTo>
                        <a:pt x="120" y="538"/>
                      </a:lnTo>
                      <a:lnTo>
                        <a:pt x="119" y="537"/>
                      </a:lnTo>
                      <a:lnTo>
                        <a:pt x="118" y="538"/>
                      </a:lnTo>
                      <a:lnTo>
                        <a:pt x="117" y="537"/>
                      </a:lnTo>
                      <a:lnTo>
                        <a:pt x="117" y="536"/>
                      </a:lnTo>
                      <a:lnTo>
                        <a:pt x="116" y="536"/>
                      </a:lnTo>
                      <a:lnTo>
                        <a:pt x="115" y="536"/>
                      </a:lnTo>
                      <a:lnTo>
                        <a:pt x="114" y="536"/>
                      </a:lnTo>
                      <a:lnTo>
                        <a:pt x="114" y="535"/>
                      </a:lnTo>
                      <a:lnTo>
                        <a:pt x="113" y="534"/>
                      </a:lnTo>
                      <a:lnTo>
                        <a:pt x="113" y="535"/>
                      </a:lnTo>
                      <a:lnTo>
                        <a:pt x="112" y="535"/>
                      </a:lnTo>
                      <a:lnTo>
                        <a:pt x="111" y="535"/>
                      </a:lnTo>
                      <a:lnTo>
                        <a:pt x="109" y="535"/>
                      </a:lnTo>
                      <a:lnTo>
                        <a:pt x="108" y="536"/>
                      </a:lnTo>
                      <a:lnTo>
                        <a:pt x="108" y="535"/>
                      </a:lnTo>
                      <a:lnTo>
                        <a:pt x="107" y="535"/>
                      </a:lnTo>
                      <a:lnTo>
                        <a:pt x="107" y="536"/>
                      </a:lnTo>
                      <a:lnTo>
                        <a:pt x="106" y="536"/>
                      </a:lnTo>
                      <a:lnTo>
                        <a:pt x="105" y="536"/>
                      </a:lnTo>
                      <a:lnTo>
                        <a:pt x="105" y="537"/>
                      </a:lnTo>
                      <a:lnTo>
                        <a:pt x="104" y="537"/>
                      </a:lnTo>
                      <a:lnTo>
                        <a:pt x="104" y="536"/>
                      </a:lnTo>
                      <a:lnTo>
                        <a:pt x="103" y="536"/>
                      </a:lnTo>
                      <a:lnTo>
                        <a:pt x="103" y="537"/>
                      </a:lnTo>
                      <a:lnTo>
                        <a:pt x="103" y="536"/>
                      </a:lnTo>
                      <a:lnTo>
                        <a:pt x="102" y="536"/>
                      </a:lnTo>
                      <a:lnTo>
                        <a:pt x="102" y="535"/>
                      </a:lnTo>
                      <a:lnTo>
                        <a:pt x="102" y="534"/>
                      </a:lnTo>
                      <a:lnTo>
                        <a:pt x="101" y="535"/>
                      </a:lnTo>
                      <a:lnTo>
                        <a:pt x="100" y="534"/>
                      </a:lnTo>
                      <a:lnTo>
                        <a:pt x="99" y="534"/>
                      </a:lnTo>
                      <a:lnTo>
                        <a:pt x="99" y="535"/>
                      </a:lnTo>
                      <a:lnTo>
                        <a:pt x="98" y="535"/>
                      </a:lnTo>
                      <a:lnTo>
                        <a:pt x="97" y="534"/>
                      </a:lnTo>
                      <a:lnTo>
                        <a:pt x="97" y="535"/>
                      </a:lnTo>
                      <a:lnTo>
                        <a:pt x="96" y="535"/>
                      </a:lnTo>
                      <a:lnTo>
                        <a:pt x="96" y="534"/>
                      </a:lnTo>
                      <a:lnTo>
                        <a:pt x="96" y="535"/>
                      </a:lnTo>
                      <a:lnTo>
                        <a:pt x="95" y="535"/>
                      </a:lnTo>
                      <a:lnTo>
                        <a:pt x="95" y="534"/>
                      </a:lnTo>
                      <a:lnTo>
                        <a:pt x="94" y="534"/>
                      </a:lnTo>
                      <a:lnTo>
                        <a:pt x="94" y="533"/>
                      </a:lnTo>
                      <a:lnTo>
                        <a:pt x="93" y="532"/>
                      </a:lnTo>
                      <a:lnTo>
                        <a:pt x="93" y="533"/>
                      </a:lnTo>
                      <a:lnTo>
                        <a:pt x="92" y="533"/>
                      </a:lnTo>
                      <a:lnTo>
                        <a:pt x="92" y="534"/>
                      </a:lnTo>
                      <a:lnTo>
                        <a:pt x="91" y="535"/>
                      </a:lnTo>
                      <a:lnTo>
                        <a:pt x="90" y="536"/>
                      </a:lnTo>
                      <a:lnTo>
                        <a:pt x="89" y="536"/>
                      </a:lnTo>
                      <a:lnTo>
                        <a:pt x="88" y="536"/>
                      </a:lnTo>
                      <a:lnTo>
                        <a:pt x="88" y="535"/>
                      </a:lnTo>
                      <a:lnTo>
                        <a:pt x="87" y="535"/>
                      </a:lnTo>
                      <a:lnTo>
                        <a:pt x="86" y="535"/>
                      </a:lnTo>
                      <a:lnTo>
                        <a:pt x="86" y="534"/>
                      </a:lnTo>
                      <a:lnTo>
                        <a:pt x="86" y="535"/>
                      </a:lnTo>
                      <a:lnTo>
                        <a:pt x="85" y="535"/>
                      </a:lnTo>
                      <a:lnTo>
                        <a:pt x="85" y="534"/>
                      </a:lnTo>
                      <a:lnTo>
                        <a:pt x="85" y="533"/>
                      </a:lnTo>
                      <a:lnTo>
                        <a:pt x="84" y="534"/>
                      </a:lnTo>
                      <a:lnTo>
                        <a:pt x="84" y="533"/>
                      </a:lnTo>
                      <a:lnTo>
                        <a:pt x="83" y="534"/>
                      </a:lnTo>
                      <a:lnTo>
                        <a:pt x="82" y="534"/>
                      </a:lnTo>
                      <a:lnTo>
                        <a:pt x="82" y="535"/>
                      </a:lnTo>
                      <a:lnTo>
                        <a:pt x="81" y="535"/>
                      </a:lnTo>
                      <a:lnTo>
                        <a:pt x="82" y="535"/>
                      </a:lnTo>
                      <a:lnTo>
                        <a:pt x="82" y="536"/>
                      </a:lnTo>
                      <a:lnTo>
                        <a:pt x="81" y="536"/>
                      </a:lnTo>
                      <a:lnTo>
                        <a:pt x="81" y="535"/>
                      </a:lnTo>
                      <a:lnTo>
                        <a:pt x="80" y="535"/>
                      </a:lnTo>
                      <a:lnTo>
                        <a:pt x="80" y="534"/>
                      </a:lnTo>
                      <a:lnTo>
                        <a:pt x="79" y="534"/>
                      </a:lnTo>
                      <a:lnTo>
                        <a:pt x="79" y="535"/>
                      </a:lnTo>
                      <a:lnTo>
                        <a:pt x="79" y="534"/>
                      </a:lnTo>
                      <a:lnTo>
                        <a:pt x="78" y="534"/>
                      </a:lnTo>
                      <a:lnTo>
                        <a:pt x="77" y="534"/>
                      </a:lnTo>
                      <a:lnTo>
                        <a:pt x="77" y="535"/>
                      </a:lnTo>
                      <a:lnTo>
                        <a:pt x="77" y="534"/>
                      </a:lnTo>
                      <a:lnTo>
                        <a:pt x="76" y="534"/>
                      </a:lnTo>
                      <a:lnTo>
                        <a:pt x="75" y="534"/>
                      </a:lnTo>
                      <a:lnTo>
                        <a:pt x="75" y="533"/>
                      </a:lnTo>
                      <a:lnTo>
                        <a:pt x="75" y="532"/>
                      </a:lnTo>
                      <a:lnTo>
                        <a:pt x="75" y="531"/>
                      </a:lnTo>
                      <a:lnTo>
                        <a:pt x="74" y="531"/>
                      </a:lnTo>
                      <a:lnTo>
                        <a:pt x="74" y="532"/>
                      </a:lnTo>
                      <a:lnTo>
                        <a:pt x="74" y="531"/>
                      </a:lnTo>
                      <a:lnTo>
                        <a:pt x="73" y="531"/>
                      </a:lnTo>
                      <a:lnTo>
                        <a:pt x="72" y="530"/>
                      </a:lnTo>
                      <a:lnTo>
                        <a:pt x="71" y="531"/>
                      </a:lnTo>
                      <a:lnTo>
                        <a:pt x="71" y="530"/>
                      </a:lnTo>
                      <a:lnTo>
                        <a:pt x="70" y="530"/>
                      </a:lnTo>
                      <a:lnTo>
                        <a:pt x="70" y="531"/>
                      </a:lnTo>
                      <a:lnTo>
                        <a:pt x="70" y="530"/>
                      </a:lnTo>
                      <a:lnTo>
                        <a:pt x="69" y="530"/>
                      </a:lnTo>
                      <a:lnTo>
                        <a:pt x="69" y="529"/>
                      </a:lnTo>
                      <a:lnTo>
                        <a:pt x="68" y="529"/>
                      </a:lnTo>
                      <a:lnTo>
                        <a:pt x="68" y="530"/>
                      </a:lnTo>
                      <a:lnTo>
                        <a:pt x="67" y="529"/>
                      </a:lnTo>
                      <a:lnTo>
                        <a:pt x="67" y="530"/>
                      </a:lnTo>
                      <a:lnTo>
                        <a:pt x="66" y="529"/>
                      </a:lnTo>
                      <a:lnTo>
                        <a:pt x="66" y="530"/>
                      </a:lnTo>
                      <a:lnTo>
                        <a:pt x="65" y="530"/>
                      </a:lnTo>
                      <a:lnTo>
                        <a:pt x="64" y="529"/>
                      </a:lnTo>
                      <a:lnTo>
                        <a:pt x="63" y="529"/>
                      </a:lnTo>
                      <a:lnTo>
                        <a:pt x="62" y="529"/>
                      </a:lnTo>
                      <a:lnTo>
                        <a:pt x="62" y="528"/>
                      </a:lnTo>
                      <a:lnTo>
                        <a:pt x="62" y="527"/>
                      </a:lnTo>
                      <a:lnTo>
                        <a:pt x="61" y="527"/>
                      </a:lnTo>
                      <a:lnTo>
                        <a:pt x="61" y="528"/>
                      </a:lnTo>
                      <a:lnTo>
                        <a:pt x="59" y="529"/>
                      </a:lnTo>
                      <a:lnTo>
                        <a:pt x="58" y="529"/>
                      </a:lnTo>
                      <a:lnTo>
                        <a:pt x="58" y="528"/>
                      </a:lnTo>
                      <a:lnTo>
                        <a:pt x="57" y="528"/>
                      </a:lnTo>
                      <a:lnTo>
                        <a:pt x="56" y="528"/>
                      </a:lnTo>
                      <a:lnTo>
                        <a:pt x="55" y="527"/>
                      </a:lnTo>
                      <a:lnTo>
                        <a:pt x="55" y="526"/>
                      </a:lnTo>
                      <a:lnTo>
                        <a:pt x="55" y="525"/>
                      </a:lnTo>
                      <a:lnTo>
                        <a:pt x="55" y="524"/>
                      </a:lnTo>
                      <a:lnTo>
                        <a:pt x="55" y="525"/>
                      </a:lnTo>
                      <a:lnTo>
                        <a:pt x="54" y="525"/>
                      </a:lnTo>
                      <a:lnTo>
                        <a:pt x="54" y="524"/>
                      </a:lnTo>
                      <a:lnTo>
                        <a:pt x="55" y="524"/>
                      </a:lnTo>
                      <a:lnTo>
                        <a:pt x="54" y="524"/>
                      </a:lnTo>
                      <a:lnTo>
                        <a:pt x="54" y="523"/>
                      </a:lnTo>
                      <a:lnTo>
                        <a:pt x="53" y="523"/>
                      </a:lnTo>
                      <a:lnTo>
                        <a:pt x="53" y="522"/>
                      </a:lnTo>
                      <a:lnTo>
                        <a:pt x="52" y="523"/>
                      </a:lnTo>
                      <a:lnTo>
                        <a:pt x="53" y="522"/>
                      </a:lnTo>
                      <a:lnTo>
                        <a:pt x="52" y="521"/>
                      </a:lnTo>
                      <a:lnTo>
                        <a:pt x="53" y="520"/>
                      </a:lnTo>
                      <a:lnTo>
                        <a:pt x="52" y="520"/>
                      </a:lnTo>
                      <a:lnTo>
                        <a:pt x="51" y="520"/>
                      </a:lnTo>
                      <a:lnTo>
                        <a:pt x="50" y="521"/>
                      </a:lnTo>
                      <a:lnTo>
                        <a:pt x="49" y="521"/>
                      </a:lnTo>
                      <a:lnTo>
                        <a:pt x="48" y="520"/>
                      </a:lnTo>
                      <a:lnTo>
                        <a:pt x="48" y="521"/>
                      </a:lnTo>
                      <a:lnTo>
                        <a:pt x="47" y="520"/>
                      </a:lnTo>
                      <a:lnTo>
                        <a:pt x="46" y="520"/>
                      </a:lnTo>
                      <a:lnTo>
                        <a:pt x="45" y="519"/>
                      </a:lnTo>
                      <a:lnTo>
                        <a:pt x="44" y="519"/>
                      </a:lnTo>
                      <a:lnTo>
                        <a:pt x="43" y="519"/>
                      </a:lnTo>
                      <a:lnTo>
                        <a:pt x="44" y="520"/>
                      </a:lnTo>
                      <a:lnTo>
                        <a:pt x="43" y="520"/>
                      </a:lnTo>
                      <a:lnTo>
                        <a:pt x="42" y="521"/>
                      </a:lnTo>
                      <a:lnTo>
                        <a:pt x="41" y="520"/>
                      </a:lnTo>
                      <a:lnTo>
                        <a:pt x="40" y="520"/>
                      </a:lnTo>
                      <a:lnTo>
                        <a:pt x="40" y="521"/>
                      </a:lnTo>
                      <a:lnTo>
                        <a:pt x="40" y="522"/>
                      </a:lnTo>
                      <a:lnTo>
                        <a:pt x="41" y="522"/>
                      </a:lnTo>
                      <a:lnTo>
                        <a:pt x="40" y="523"/>
                      </a:lnTo>
                      <a:lnTo>
                        <a:pt x="40" y="524"/>
                      </a:lnTo>
                      <a:lnTo>
                        <a:pt x="39" y="524"/>
                      </a:lnTo>
                      <a:lnTo>
                        <a:pt x="38" y="523"/>
                      </a:lnTo>
                      <a:lnTo>
                        <a:pt x="38" y="524"/>
                      </a:lnTo>
                      <a:lnTo>
                        <a:pt x="38" y="523"/>
                      </a:lnTo>
                      <a:lnTo>
                        <a:pt x="37" y="523"/>
                      </a:lnTo>
                      <a:lnTo>
                        <a:pt x="36" y="522"/>
                      </a:lnTo>
                      <a:lnTo>
                        <a:pt x="36" y="523"/>
                      </a:lnTo>
                      <a:lnTo>
                        <a:pt x="35" y="523"/>
                      </a:lnTo>
                      <a:lnTo>
                        <a:pt x="35" y="524"/>
                      </a:lnTo>
                      <a:lnTo>
                        <a:pt x="34" y="524"/>
                      </a:lnTo>
                      <a:lnTo>
                        <a:pt x="34" y="525"/>
                      </a:lnTo>
                      <a:lnTo>
                        <a:pt x="33" y="524"/>
                      </a:lnTo>
                      <a:lnTo>
                        <a:pt x="32" y="524"/>
                      </a:lnTo>
                      <a:lnTo>
                        <a:pt x="32" y="523"/>
                      </a:lnTo>
                      <a:lnTo>
                        <a:pt x="32" y="522"/>
                      </a:lnTo>
                      <a:lnTo>
                        <a:pt x="31" y="522"/>
                      </a:lnTo>
                      <a:lnTo>
                        <a:pt x="30" y="523"/>
                      </a:lnTo>
                      <a:lnTo>
                        <a:pt x="29" y="523"/>
                      </a:lnTo>
                      <a:lnTo>
                        <a:pt x="28" y="523"/>
                      </a:lnTo>
                      <a:lnTo>
                        <a:pt x="28" y="524"/>
                      </a:lnTo>
                      <a:lnTo>
                        <a:pt x="28" y="523"/>
                      </a:lnTo>
                      <a:lnTo>
                        <a:pt x="27" y="523"/>
                      </a:lnTo>
                      <a:lnTo>
                        <a:pt x="26" y="523"/>
                      </a:lnTo>
                      <a:lnTo>
                        <a:pt x="26" y="522"/>
                      </a:lnTo>
                      <a:lnTo>
                        <a:pt x="25" y="522"/>
                      </a:lnTo>
                      <a:lnTo>
                        <a:pt x="24" y="522"/>
                      </a:lnTo>
                      <a:lnTo>
                        <a:pt x="23" y="522"/>
                      </a:lnTo>
                      <a:lnTo>
                        <a:pt x="21" y="522"/>
                      </a:lnTo>
                      <a:lnTo>
                        <a:pt x="21" y="521"/>
                      </a:lnTo>
                      <a:lnTo>
                        <a:pt x="22" y="521"/>
                      </a:lnTo>
                      <a:lnTo>
                        <a:pt x="22" y="520"/>
                      </a:lnTo>
                      <a:lnTo>
                        <a:pt x="21" y="520"/>
                      </a:lnTo>
                      <a:lnTo>
                        <a:pt x="21" y="518"/>
                      </a:lnTo>
                      <a:lnTo>
                        <a:pt x="20" y="518"/>
                      </a:lnTo>
                      <a:lnTo>
                        <a:pt x="19" y="518"/>
                      </a:lnTo>
                      <a:lnTo>
                        <a:pt x="19" y="517"/>
                      </a:lnTo>
                      <a:lnTo>
                        <a:pt x="18" y="517"/>
                      </a:lnTo>
                      <a:lnTo>
                        <a:pt x="18" y="518"/>
                      </a:lnTo>
                      <a:lnTo>
                        <a:pt x="17" y="519"/>
                      </a:lnTo>
                      <a:lnTo>
                        <a:pt x="16" y="519"/>
                      </a:lnTo>
                      <a:lnTo>
                        <a:pt x="16" y="518"/>
                      </a:lnTo>
                      <a:lnTo>
                        <a:pt x="15" y="519"/>
                      </a:lnTo>
                      <a:lnTo>
                        <a:pt x="15" y="517"/>
                      </a:lnTo>
                      <a:lnTo>
                        <a:pt x="16" y="517"/>
                      </a:lnTo>
                      <a:lnTo>
                        <a:pt x="16" y="516"/>
                      </a:lnTo>
                      <a:lnTo>
                        <a:pt x="16" y="515"/>
                      </a:lnTo>
                      <a:lnTo>
                        <a:pt x="15" y="515"/>
                      </a:lnTo>
                      <a:lnTo>
                        <a:pt x="14" y="514"/>
                      </a:lnTo>
                      <a:lnTo>
                        <a:pt x="14" y="513"/>
                      </a:lnTo>
                      <a:lnTo>
                        <a:pt x="14" y="512"/>
                      </a:lnTo>
                      <a:lnTo>
                        <a:pt x="16" y="511"/>
                      </a:lnTo>
                      <a:lnTo>
                        <a:pt x="17" y="511"/>
                      </a:lnTo>
                      <a:lnTo>
                        <a:pt x="18" y="510"/>
                      </a:lnTo>
                      <a:lnTo>
                        <a:pt x="18" y="509"/>
                      </a:lnTo>
                      <a:lnTo>
                        <a:pt x="18" y="507"/>
                      </a:lnTo>
                      <a:lnTo>
                        <a:pt x="18" y="506"/>
                      </a:lnTo>
                      <a:lnTo>
                        <a:pt x="19" y="505"/>
                      </a:lnTo>
                      <a:lnTo>
                        <a:pt x="20" y="504"/>
                      </a:lnTo>
                      <a:lnTo>
                        <a:pt x="20" y="502"/>
                      </a:lnTo>
                      <a:lnTo>
                        <a:pt x="21" y="501"/>
                      </a:lnTo>
                      <a:lnTo>
                        <a:pt x="21" y="500"/>
                      </a:lnTo>
                      <a:lnTo>
                        <a:pt x="20" y="499"/>
                      </a:lnTo>
                      <a:lnTo>
                        <a:pt x="20" y="498"/>
                      </a:lnTo>
                      <a:lnTo>
                        <a:pt x="21" y="498"/>
                      </a:lnTo>
                      <a:lnTo>
                        <a:pt x="21" y="497"/>
                      </a:lnTo>
                      <a:lnTo>
                        <a:pt x="23" y="497"/>
                      </a:lnTo>
                      <a:lnTo>
                        <a:pt x="23" y="496"/>
                      </a:lnTo>
                      <a:lnTo>
                        <a:pt x="21" y="495"/>
                      </a:lnTo>
                      <a:lnTo>
                        <a:pt x="19" y="494"/>
                      </a:lnTo>
                      <a:lnTo>
                        <a:pt x="18" y="493"/>
                      </a:lnTo>
                      <a:lnTo>
                        <a:pt x="17" y="493"/>
                      </a:lnTo>
                      <a:lnTo>
                        <a:pt x="18" y="492"/>
                      </a:lnTo>
                      <a:lnTo>
                        <a:pt x="20" y="492"/>
                      </a:lnTo>
                      <a:lnTo>
                        <a:pt x="21" y="491"/>
                      </a:lnTo>
                      <a:lnTo>
                        <a:pt x="22" y="490"/>
                      </a:lnTo>
                      <a:lnTo>
                        <a:pt x="22" y="489"/>
                      </a:lnTo>
                      <a:lnTo>
                        <a:pt x="23" y="487"/>
                      </a:lnTo>
                      <a:lnTo>
                        <a:pt x="24" y="485"/>
                      </a:lnTo>
                      <a:lnTo>
                        <a:pt x="23" y="484"/>
                      </a:lnTo>
                      <a:lnTo>
                        <a:pt x="22" y="484"/>
                      </a:lnTo>
                      <a:lnTo>
                        <a:pt x="21" y="484"/>
                      </a:lnTo>
                      <a:lnTo>
                        <a:pt x="21" y="483"/>
                      </a:lnTo>
                      <a:lnTo>
                        <a:pt x="20" y="483"/>
                      </a:lnTo>
                      <a:lnTo>
                        <a:pt x="20" y="482"/>
                      </a:lnTo>
                      <a:lnTo>
                        <a:pt x="21" y="481"/>
                      </a:lnTo>
                      <a:lnTo>
                        <a:pt x="23" y="479"/>
                      </a:lnTo>
                      <a:lnTo>
                        <a:pt x="24" y="479"/>
                      </a:lnTo>
                      <a:lnTo>
                        <a:pt x="25" y="478"/>
                      </a:lnTo>
                      <a:lnTo>
                        <a:pt x="26" y="477"/>
                      </a:lnTo>
                      <a:lnTo>
                        <a:pt x="27" y="476"/>
                      </a:lnTo>
                      <a:lnTo>
                        <a:pt x="26" y="476"/>
                      </a:lnTo>
                      <a:lnTo>
                        <a:pt x="26" y="475"/>
                      </a:lnTo>
                      <a:lnTo>
                        <a:pt x="25" y="475"/>
                      </a:lnTo>
                      <a:lnTo>
                        <a:pt x="24" y="474"/>
                      </a:lnTo>
                      <a:lnTo>
                        <a:pt x="22" y="473"/>
                      </a:lnTo>
                      <a:lnTo>
                        <a:pt x="22" y="472"/>
                      </a:lnTo>
                      <a:lnTo>
                        <a:pt x="21" y="470"/>
                      </a:lnTo>
                      <a:lnTo>
                        <a:pt x="21" y="469"/>
                      </a:lnTo>
                      <a:lnTo>
                        <a:pt x="21" y="468"/>
                      </a:lnTo>
                      <a:lnTo>
                        <a:pt x="22" y="467"/>
                      </a:lnTo>
                      <a:lnTo>
                        <a:pt x="24" y="466"/>
                      </a:lnTo>
                      <a:lnTo>
                        <a:pt x="23" y="465"/>
                      </a:lnTo>
                      <a:lnTo>
                        <a:pt x="22" y="464"/>
                      </a:lnTo>
                      <a:lnTo>
                        <a:pt x="20" y="463"/>
                      </a:lnTo>
                      <a:lnTo>
                        <a:pt x="19" y="463"/>
                      </a:lnTo>
                      <a:lnTo>
                        <a:pt x="19" y="462"/>
                      </a:lnTo>
                      <a:lnTo>
                        <a:pt x="18" y="460"/>
                      </a:lnTo>
                      <a:lnTo>
                        <a:pt x="18" y="459"/>
                      </a:lnTo>
                      <a:lnTo>
                        <a:pt x="19" y="458"/>
                      </a:lnTo>
                      <a:lnTo>
                        <a:pt x="19" y="457"/>
                      </a:lnTo>
                      <a:lnTo>
                        <a:pt x="20" y="456"/>
                      </a:lnTo>
                      <a:lnTo>
                        <a:pt x="22" y="455"/>
                      </a:lnTo>
                      <a:lnTo>
                        <a:pt x="22" y="454"/>
                      </a:lnTo>
                      <a:lnTo>
                        <a:pt x="22" y="453"/>
                      </a:lnTo>
                      <a:lnTo>
                        <a:pt x="23" y="452"/>
                      </a:lnTo>
                      <a:lnTo>
                        <a:pt x="22" y="451"/>
                      </a:lnTo>
                      <a:lnTo>
                        <a:pt x="24" y="447"/>
                      </a:lnTo>
                      <a:lnTo>
                        <a:pt x="25" y="445"/>
                      </a:lnTo>
                      <a:lnTo>
                        <a:pt x="27" y="444"/>
                      </a:lnTo>
                      <a:lnTo>
                        <a:pt x="28" y="442"/>
                      </a:lnTo>
                      <a:lnTo>
                        <a:pt x="29" y="441"/>
                      </a:lnTo>
                      <a:lnTo>
                        <a:pt x="29" y="440"/>
                      </a:lnTo>
                      <a:lnTo>
                        <a:pt x="30" y="438"/>
                      </a:lnTo>
                      <a:lnTo>
                        <a:pt x="30" y="437"/>
                      </a:lnTo>
                      <a:lnTo>
                        <a:pt x="28" y="436"/>
                      </a:lnTo>
                      <a:lnTo>
                        <a:pt x="27" y="436"/>
                      </a:lnTo>
                      <a:lnTo>
                        <a:pt x="25" y="435"/>
                      </a:lnTo>
                      <a:lnTo>
                        <a:pt x="24" y="435"/>
                      </a:lnTo>
                      <a:lnTo>
                        <a:pt x="23" y="433"/>
                      </a:lnTo>
                      <a:lnTo>
                        <a:pt x="23" y="432"/>
                      </a:lnTo>
                      <a:lnTo>
                        <a:pt x="24" y="432"/>
                      </a:lnTo>
                      <a:lnTo>
                        <a:pt x="26" y="430"/>
                      </a:lnTo>
                      <a:lnTo>
                        <a:pt x="28" y="429"/>
                      </a:lnTo>
                      <a:lnTo>
                        <a:pt x="29" y="428"/>
                      </a:lnTo>
                      <a:lnTo>
                        <a:pt x="30" y="428"/>
                      </a:lnTo>
                      <a:lnTo>
                        <a:pt x="30" y="427"/>
                      </a:lnTo>
                      <a:lnTo>
                        <a:pt x="30" y="426"/>
                      </a:lnTo>
                      <a:lnTo>
                        <a:pt x="31" y="424"/>
                      </a:lnTo>
                      <a:lnTo>
                        <a:pt x="31" y="423"/>
                      </a:lnTo>
                      <a:lnTo>
                        <a:pt x="30" y="421"/>
                      </a:lnTo>
                      <a:lnTo>
                        <a:pt x="29" y="418"/>
                      </a:lnTo>
                      <a:lnTo>
                        <a:pt x="29" y="417"/>
                      </a:lnTo>
                      <a:lnTo>
                        <a:pt x="30" y="416"/>
                      </a:lnTo>
                      <a:lnTo>
                        <a:pt x="30" y="415"/>
                      </a:lnTo>
                      <a:lnTo>
                        <a:pt x="31" y="414"/>
                      </a:lnTo>
                      <a:lnTo>
                        <a:pt x="31" y="413"/>
                      </a:lnTo>
                      <a:lnTo>
                        <a:pt x="30" y="412"/>
                      </a:lnTo>
                      <a:lnTo>
                        <a:pt x="30" y="411"/>
                      </a:lnTo>
                      <a:lnTo>
                        <a:pt x="29" y="411"/>
                      </a:lnTo>
                      <a:lnTo>
                        <a:pt x="29" y="410"/>
                      </a:lnTo>
                      <a:lnTo>
                        <a:pt x="29" y="409"/>
                      </a:lnTo>
                      <a:lnTo>
                        <a:pt x="29" y="408"/>
                      </a:lnTo>
                      <a:lnTo>
                        <a:pt x="29" y="407"/>
                      </a:lnTo>
                      <a:lnTo>
                        <a:pt x="30" y="407"/>
                      </a:lnTo>
                      <a:lnTo>
                        <a:pt x="31" y="406"/>
                      </a:lnTo>
                      <a:lnTo>
                        <a:pt x="31" y="405"/>
                      </a:lnTo>
                      <a:lnTo>
                        <a:pt x="31" y="404"/>
                      </a:lnTo>
                      <a:lnTo>
                        <a:pt x="32" y="404"/>
                      </a:lnTo>
                      <a:lnTo>
                        <a:pt x="33" y="402"/>
                      </a:lnTo>
                      <a:lnTo>
                        <a:pt x="34" y="401"/>
                      </a:lnTo>
                      <a:lnTo>
                        <a:pt x="34" y="400"/>
                      </a:lnTo>
                      <a:lnTo>
                        <a:pt x="33" y="399"/>
                      </a:lnTo>
                      <a:lnTo>
                        <a:pt x="34" y="398"/>
                      </a:lnTo>
                      <a:lnTo>
                        <a:pt x="34" y="397"/>
                      </a:lnTo>
                      <a:lnTo>
                        <a:pt x="33" y="397"/>
                      </a:lnTo>
                      <a:lnTo>
                        <a:pt x="33" y="396"/>
                      </a:lnTo>
                      <a:lnTo>
                        <a:pt x="32" y="397"/>
                      </a:lnTo>
                      <a:lnTo>
                        <a:pt x="31" y="397"/>
                      </a:lnTo>
                      <a:lnTo>
                        <a:pt x="31" y="398"/>
                      </a:lnTo>
                      <a:lnTo>
                        <a:pt x="30" y="398"/>
                      </a:lnTo>
                      <a:lnTo>
                        <a:pt x="29" y="397"/>
                      </a:lnTo>
                      <a:lnTo>
                        <a:pt x="28" y="396"/>
                      </a:lnTo>
                      <a:lnTo>
                        <a:pt x="28" y="395"/>
                      </a:lnTo>
                      <a:lnTo>
                        <a:pt x="27" y="394"/>
                      </a:lnTo>
                      <a:lnTo>
                        <a:pt x="27" y="393"/>
                      </a:lnTo>
                      <a:lnTo>
                        <a:pt x="26" y="393"/>
                      </a:lnTo>
                      <a:lnTo>
                        <a:pt x="25" y="393"/>
                      </a:lnTo>
                      <a:lnTo>
                        <a:pt x="24" y="393"/>
                      </a:lnTo>
                      <a:lnTo>
                        <a:pt x="23" y="393"/>
                      </a:lnTo>
                      <a:lnTo>
                        <a:pt x="23" y="392"/>
                      </a:lnTo>
                      <a:lnTo>
                        <a:pt x="24" y="391"/>
                      </a:lnTo>
                      <a:lnTo>
                        <a:pt x="26" y="390"/>
                      </a:lnTo>
                      <a:lnTo>
                        <a:pt x="27" y="389"/>
                      </a:lnTo>
                      <a:lnTo>
                        <a:pt x="29" y="387"/>
                      </a:lnTo>
                      <a:lnTo>
                        <a:pt x="30" y="387"/>
                      </a:lnTo>
                      <a:lnTo>
                        <a:pt x="30" y="385"/>
                      </a:lnTo>
                      <a:lnTo>
                        <a:pt x="30" y="384"/>
                      </a:lnTo>
                      <a:lnTo>
                        <a:pt x="28" y="383"/>
                      </a:lnTo>
                      <a:lnTo>
                        <a:pt x="28" y="382"/>
                      </a:lnTo>
                      <a:lnTo>
                        <a:pt x="27" y="381"/>
                      </a:lnTo>
                      <a:lnTo>
                        <a:pt x="26" y="381"/>
                      </a:lnTo>
                      <a:lnTo>
                        <a:pt x="25" y="381"/>
                      </a:lnTo>
                      <a:lnTo>
                        <a:pt x="24" y="381"/>
                      </a:lnTo>
                      <a:lnTo>
                        <a:pt x="23" y="382"/>
                      </a:lnTo>
                      <a:lnTo>
                        <a:pt x="22" y="382"/>
                      </a:lnTo>
                      <a:lnTo>
                        <a:pt x="21" y="382"/>
                      </a:lnTo>
                      <a:lnTo>
                        <a:pt x="20" y="382"/>
                      </a:lnTo>
                      <a:lnTo>
                        <a:pt x="20" y="381"/>
                      </a:lnTo>
                      <a:lnTo>
                        <a:pt x="21" y="378"/>
                      </a:lnTo>
                      <a:lnTo>
                        <a:pt x="22" y="377"/>
                      </a:lnTo>
                      <a:lnTo>
                        <a:pt x="22" y="376"/>
                      </a:lnTo>
                      <a:lnTo>
                        <a:pt x="23" y="376"/>
                      </a:lnTo>
                      <a:lnTo>
                        <a:pt x="24" y="376"/>
                      </a:lnTo>
                      <a:lnTo>
                        <a:pt x="26" y="376"/>
                      </a:lnTo>
                      <a:lnTo>
                        <a:pt x="29" y="377"/>
                      </a:lnTo>
                      <a:lnTo>
                        <a:pt x="30" y="376"/>
                      </a:lnTo>
                      <a:lnTo>
                        <a:pt x="29" y="375"/>
                      </a:lnTo>
                      <a:lnTo>
                        <a:pt x="29" y="373"/>
                      </a:lnTo>
                      <a:lnTo>
                        <a:pt x="28" y="373"/>
                      </a:lnTo>
                      <a:lnTo>
                        <a:pt x="27" y="371"/>
                      </a:lnTo>
                      <a:lnTo>
                        <a:pt x="26" y="370"/>
                      </a:lnTo>
                      <a:lnTo>
                        <a:pt x="25" y="368"/>
                      </a:lnTo>
                      <a:lnTo>
                        <a:pt x="24" y="367"/>
                      </a:lnTo>
                      <a:lnTo>
                        <a:pt x="23" y="367"/>
                      </a:lnTo>
                      <a:lnTo>
                        <a:pt x="23" y="368"/>
                      </a:lnTo>
                      <a:lnTo>
                        <a:pt x="22" y="369"/>
                      </a:lnTo>
                      <a:lnTo>
                        <a:pt x="21" y="371"/>
                      </a:lnTo>
                      <a:lnTo>
                        <a:pt x="21" y="372"/>
                      </a:lnTo>
                      <a:lnTo>
                        <a:pt x="20" y="372"/>
                      </a:lnTo>
                      <a:lnTo>
                        <a:pt x="19" y="372"/>
                      </a:lnTo>
                      <a:lnTo>
                        <a:pt x="18" y="372"/>
                      </a:lnTo>
                      <a:lnTo>
                        <a:pt x="18" y="371"/>
                      </a:lnTo>
                      <a:lnTo>
                        <a:pt x="17" y="371"/>
                      </a:lnTo>
                      <a:lnTo>
                        <a:pt x="17" y="370"/>
                      </a:lnTo>
                      <a:lnTo>
                        <a:pt x="17" y="369"/>
                      </a:lnTo>
                      <a:lnTo>
                        <a:pt x="18" y="368"/>
                      </a:lnTo>
                      <a:lnTo>
                        <a:pt x="19" y="367"/>
                      </a:lnTo>
                      <a:lnTo>
                        <a:pt x="19" y="365"/>
                      </a:lnTo>
                      <a:lnTo>
                        <a:pt x="17" y="364"/>
                      </a:lnTo>
                      <a:lnTo>
                        <a:pt x="16" y="364"/>
                      </a:lnTo>
                      <a:lnTo>
                        <a:pt x="16" y="363"/>
                      </a:lnTo>
                      <a:lnTo>
                        <a:pt x="15" y="362"/>
                      </a:lnTo>
                      <a:lnTo>
                        <a:pt x="15" y="360"/>
                      </a:lnTo>
                      <a:lnTo>
                        <a:pt x="16" y="359"/>
                      </a:lnTo>
                      <a:lnTo>
                        <a:pt x="16" y="358"/>
                      </a:lnTo>
                      <a:lnTo>
                        <a:pt x="17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5" y="354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5" y="350"/>
                      </a:lnTo>
                      <a:lnTo>
                        <a:pt x="15" y="349"/>
                      </a:lnTo>
                      <a:lnTo>
                        <a:pt x="15" y="348"/>
                      </a:lnTo>
                      <a:lnTo>
                        <a:pt x="17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3"/>
                      </a:lnTo>
                      <a:lnTo>
                        <a:pt x="16" y="342"/>
                      </a:lnTo>
                      <a:lnTo>
                        <a:pt x="15" y="341"/>
                      </a:lnTo>
                      <a:lnTo>
                        <a:pt x="14" y="340"/>
                      </a:lnTo>
                      <a:lnTo>
                        <a:pt x="13" y="340"/>
                      </a:lnTo>
                      <a:lnTo>
                        <a:pt x="12" y="339"/>
                      </a:lnTo>
                      <a:lnTo>
                        <a:pt x="10" y="339"/>
                      </a:lnTo>
                      <a:lnTo>
                        <a:pt x="9" y="338"/>
                      </a:lnTo>
                      <a:lnTo>
                        <a:pt x="8" y="336"/>
                      </a:lnTo>
                      <a:lnTo>
                        <a:pt x="8" y="335"/>
                      </a:lnTo>
                      <a:lnTo>
                        <a:pt x="7" y="333"/>
                      </a:lnTo>
                      <a:lnTo>
                        <a:pt x="6" y="331"/>
                      </a:lnTo>
                      <a:lnTo>
                        <a:pt x="7" y="331"/>
                      </a:lnTo>
                      <a:lnTo>
                        <a:pt x="7" y="329"/>
                      </a:lnTo>
                      <a:lnTo>
                        <a:pt x="8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6" y="323"/>
                      </a:lnTo>
                      <a:lnTo>
                        <a:pt x="5" y="323"/>
                      </a:lnTo>
                      <a:lnTo>
                        <a:pt x="4" y="324"/>
                      </a:lnTo>
                      <a:lnTo>
                        <a:pt x="3" y="324"/>
                      </a:lnTo>
                      <a:lnTo>
                        <a:pt x="3" y="326"/>
                      </a:lnTo>
                      <a:lnTo>
                        <a:pt x="2" y="326"/>
                      </a:lnTo>
                      <a:lnTo>
                        <a:pt x="1" y="326"/>
                      </a:lnTo>
                      <a:lnTo>
                        <a:pt x="1" y="325"/>
                      </a:lnTo>
                      <a:lnTo>
                        <a:pt x="0" y="324"/>
                      </a:lnTo>
                      <a:lnTo>
                        <a:pt x="0" y="322"/>
                      </a:lnTo>
                      <a:lnTo>
                        <a:pt x="0" y="321"/>
                      </a:lnTo>
                      <a:lnTo>
                        <a:pt x="1" y="320"/>
                      </a:lnTo>
                      <a:lnTo>
                        <a:pt x="2" y="319"/>
                      </a:lnTo>
                      <a:lnTo>
                        <a:pt x="3" y="319"/>
                      </a:lnTo>
                      <a:lnTo>
                        <a:pt x="4" y="319"/>
                      </a:lnTo>
                      <a:lnTo>
                        <a:pt x="4" y="318"/>
                      </a:lnTo>
                      <a:lnTo>
                        <a:pt x="5" y="318"/>
                      </a:lnTo>
                      <a:lnTo>
                        <a:pt x="4" y="317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2" y="313"/>
                      </a:lnTo>
                      <a:lnTo>
                        <a:pt x="3" y="313"/>
                      </a:lnTo>
                      <a:lnTo>
                        <a:pt x="5" y="313"/>
                      </a:lnTo>
                      <a:lnTo>
                        <a:pt x="5" y="312"/>
                      </a:lnTo>
                      <a:lnTo>
                        <a:pt x="6" y="310"/>
                      </a:lnTo>
                      <a:lnTo>
                        <a:pt x="7" y="309"/>
                      </a:lnTo>
                      <a:lnTo>
                        <a:pt x="8" y="309"/>
                      </a:lnTo>
                      <a:lnTo>
                        <a:pt x="8" y="308"/>
                      </a:lnTo>
                      <a:lnTo>
                        <a:pt x="9" y="308"/>
                      </a:lnTo>
                      <a:lnTo>
                        <a:pt x="11" y="308"/>
                      </a:lnTo>
                      <a:lnTo>
                        <a:pt x="12" y="308"/>
                      </a:lnTo>
                      <a:lnTo>
                        <a:pt x="13" y="307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4" y="304"/>
                      </a:lnTo>
                      <a:lnTo>
                        <a:pt x="14" y="303"/>
                      </a:lnTo>
                      <a:lnTo>
                        <a:pt x="15" y="303"/>
                      </a:lnTo>
                      <a:lnTo>
                        <a:pt x="16" y="303"/>
                      </a:lnTo>
                      <a:lnTo>
                        <a:pt x="17" y="303"/>
                      </a:lnTo>
                      <a:lnTo>
                        <a:pt x="18" y="303"/>
                      </a:lnTo>
                      <a:lnTo>
                        <a:pt x="19" y="303"/>
                      </a:lnTo>
                      <a:lnTo>
                        <a:pt x="20" y="302"/>
                      </a:lnTo>
                      <a:lnTo>
                        <a:pt x="20" y="300"/>
                      </a:lnTo>
                      <a:lnTo>
                        <a:pt x="21" y="300"/>
                      </a:lnTo>
                      <a:lnTo>
                        <a:pt x="22" y="299"/>
                      </a:lnTo>
                      <a:lnTo>
                        <a:pt x="23" y="299"/>
                      </a:lnTo>
                      <a:lnTo>
                        <a:pt x="24" y="300"/>
                      </a:lnTo>
                      <a:lnTo>
                        <a:pt x="26" y="301"/>
                      </a:lnTo>
                      <a:lnTo>
                        <a:pt x="26" y="302"/>
                      </a:lnTo>
                      <a:lnTo>
                        <a:pt x="27" y="302"/>
                      </a:lnTo>
                      <a:lnTo>
                        <a:pt x="27" y="301"/>
                      </a:lnTo>
                      <a:lnTo>
                        <a:pt x="28" y="299"/>
                      </a:lnTo>
                      <a:lnTo>
                        <a:pt x="30" y="297"/>
                      </a:lnTo>
                      <a:lnTo>
                        <a:pt x="31" y="296"/>
                      </a:lnTo>
                      <a:lnTo>
                        <a:pt x="31" y="294"/>
                      </a:lnTo>
                      <a:lnTo>
                        <a:pt x="4" y="271"/>
                      </a:lnTo>
                      <a:lnTo>
                        <a:pt x="17" y="244"/>
                      </a:lnTo>
                      <a:lnTo>
                        <a:pt x="40" y="195"/>
                      </a:lnTo>
                      <a:lnTo>
                        <a:pt x="48" y="195"/>
                      </a:lnTo>
                      <a:lnTo>
                        <a:pt x="48" y="194"/>
                      </a:lnTo>
                      <a:lnTo>
                        <a:pt x="49" y="193"/>
                      </a:lnTo>
                      <a:lnTo>
                        <a:pt x="49" y="192"/>
                      </a:lnTo>
                      <a:lnTo>
                        <a:pt x="49" y="191"/>
                      </a:lnTo>
                      <a:lnTo>
                        <a:pt x="48" y="191"/>
                      </a:lnTo>
                      <a:lnTo>
                        <a:pt x="48" y="190"/>
                      </a:lnTo>
                      <a:lnTo>
                        <a:pt x="48" y="189"/>
                      </a:lnTo>
                      <a:lnTo>
                        <a:pt x="47" y="189"/>
                      </a:lnTo>
                      <a:lnTo>
                        <a:pt x="47" y="181"/>
                      </a:lnTo>
                      <a:lnTo>
                        <a:pt x="42" y="181"/>
                      </a:lnTo>
                      <a:lnTo>
                        <a:pt x="64" y="111"/>
                      </a:lnTo>
                      <a:lnTo>
                        <a:pt x="70" y="111"/>
                      </a:lnTo>
                      <a:lnTo>
                        <a:pt x="74" y="110"/>
                      </a:lnTo>
                      <a:lnTo>
                        <a:pt x="73" y="110"/>
                      </a:lnTo>
                      <a:lnTo>
                        <a:pt x="73" y="109"/>
                      </a:lnTo>
                      <a:lnTo>
                        <a:pt x="72" y="109"/>
                      </a:lnTo>
                      <a:lnTo>
                        <a:pt x="73" y="109"/>
                      </a:lnTo>
                      <a:lnTo>
                        <a:pt x="72" y="108"/>
                      </a:lnTo>
                      <a:lnTo>
                        <a:pt x="72" y="107"/>
                      </a:lnTo>
                      <a:lnTo>
                        <a:pt x="71" y="107"/>
                      </a:lnTo>
                      <a:lnTo>
                        <a:pt x="70" y="107"/>
                      </a:lnTo>
                      <a:lnTo>
                        <a:pt x="69" y="107"/>
                      </a:lnTo>
                      <a:lnTo>
                        <a:pt x="62" y="100"/>
                      </a:lnTo>
                      <a:lnTo>
                        <a:pt x="60" y="91"/>
                      </a:lnTo>
                      <a:lnTo>
                        <a:pt x="58" y="86"/>
                      </a:lnTo>
                      <a:lnTo>
                        <a:pt x="57" y="84"/>
                      </a:lnTo>
                      <a:lnTo>
                        <a:pt x="48" y="67"/>
                      </a:lnTo>
                      <a:lnTo>
                        <a:pt x="52" y="67"/>
                      </a:lnTo>
                      <a:lnTo>
                        <a:pt x="52" y="65"/>
                      </a:lnTo>
                      <a:lnTo>
                        <a:pt x="48" y="62"/>
                      </a:lnTo>
                      <a:lnTo>
                        <a:pt x="49" y="57"/>
                      </a:lnTo>
                      <a:lnTo>
                        <a:pt x="48" y="56"/>
                      </a:lnTo>
                      <a:lnTo>
                        <a:pt x="47" y="56"/>
                      </a:lnTo>
                      <a:lnTo>
                        <a:pt x="47" y="55"/>
                      </a:lnTo>
                      <a:lnTo>
                        <a:pt x="46" y="54"/>
                      </a:lnTo>
                      <a:lnTo>
                        <a:pt x="46" y="53"/>
                      </a:lnTo>
                      <a:lnTo>
                        <a:pt x="45" y="53"/>
                      </a:lnTo>
                      <a:lnTo>
                        <a:pt x="44" y="51"/>
                      </a:lnTo>
                      <a:lnTo>
                        <a:pt x="44" y="50"/>
                      </a:lnTo>
                      <a:lnTo>
                        <a:pt x="43" y="50"/>
                      </a:lnTo>
                      <a:lnTo>
                        <a:pt x="43" y="49"/>
                      </a:lnTo>
                      <a:lnTo>
                        <a:pt x="42" y="48"/>
                      </a:lnTo>
                      <a:lnTo>
                        <a:pt x="42" y="47"/>
                      </a:lnTo>
                      <a:lnTo>
                        <a:pt x="43" y="46"/>
                      </a:lnTo>
                      <a:lnTo>
                        <a:pt x="43" y="45"/>
                      </a:lnTo>
                      <a:lnTo>
                        <a:pt x="43" y="44"/>
                      </a:lnTo>
                      <a:lnTo>
                        <a:pt x="42" y="45"/>
                      </a:lnTo>
                      <a:lnTo>
                        <a:pt x="42" y="44"/>
                      </a:lnTo>
                      <a:lnTo>
                        <a:pt x="43" y="44"/>
                      </a:lnTo>
                      <a:lnTo>
                        <a:pt x="43" y="43"/>
                      </a:lnTo>
                      <a:lnTo>
                        <a:pt x="42" y="43"/>
                      </a:lnTo>
                      <a:lnTo>
                        <a:pt x="42" y="42"/>
                      </a:lnTo>
                      <a:lnTo>
                        <a:pt x="43" y="42"/>
                      </a:lnTo>
                      <a:lnTo>
                        <a:pt x="41" y="42"/>
                      </a:lnTo>
                      <a:lnTo>
                        <a:pt x="41" y="41"/>
                      </a:lnTo>
                      <a:lnTo>
                        <a:pt x="42" y="41"/>
                      </a:lnTo>
                      <a:lnTo>
                        <a:pt x="42" y="40"/>
                      </a:lnTo>
                      <a:lnTo>
                        <a:pt x="41" y="39"/>
                      </a:lnTo>
                      <a:lnTo>
                        <a:pt x="41" y="38"/>
                      </a:lnTo>
                      <a:lnTo>
                        <a:pt x="42" y="38"/>
                      </a:lnTo>
                      <a:lnTo>
                        <a:pt x="42" y="39"/>
                      </a:lnTo>
                      <a:lnTo>
                        <a:pt x="44" y="39"/>
                      </a:lnTo>
                      <a:lnTo>
                        <a:pt x="45" y="39"/>
                      </a:lnTo>
                      <a:lnTo>
                        <a:pt x="46" y="39"/>
                      </a:lnTo>
                      <a:lnTo>
                        <a:pt x="46" y="37"/>
                      </a:lnTo>
                      <a:lnTo>
                        <a:pt x="47" y="36"/>
                      </a:lnTo>
                      <a:lnTo>
                        <a:pt x="48" y="36"/>
                      </a:lnTo>
                      <a:lnTo>
                        <a:pt x="49" y="37"/>
                      </a:lnTo>
                      <a:lnTo>
                        <a:pt x="49" y="39"/>
                      </a:lnTo>
                      <a:lnTo>
                        <a:pt x="50" y="39"/>
                      </a:lnTo>
                      <a:lnTo>
                        <a:pt x="49" y="40"/>
                      </a:lnTo>
                      <a:lnTo>
                        <a:pt x="50" y="41"/>
                      </a:lnTo>
                      <a:lnTo>
                        <a:pt x="50" y="42"/>
                      </a:lnTo>
                      <a:lnTo>
                        <a:pt x="50" y="43"/>
                      </a:lnTo>
                      <a:lnTo>
                        <a:pt x="51" y="43"/>
                      </a:lnTo>
                      <a:lnTo>
                        <a:pt x="50" y="43"/>
                      </a:lnTo>
                      <a:lnTo>
                        <a:pt x="50" y="44"/>
                      </a:lnTo>
                      <a:lnTo>
                        <a:pt x="51" y="45"/>
                      </a:lnTo>
                      <a:lnTo>
                        <a:pt x="51" y="46"/>
                      </a:lnTo>
                      <a:lnTo>
                        <a:pt x="52" y="46"/>
                      </a:lnTo>
                      <a:lnTo>
                        <a:pt x="52" y="47"/>
                      </a:lnTo>
                      <a:lnTo>
                        <a:pt x="51" y="48"/>
                      </a:lnTo>
                      <a:lnTo>
                        <a:pt x="52" y="48"/>
                      </a:lnTo>
                      <a:lnTo>
                        <a:pt x="52" y="49"/>
                      </a:lnTo>
                      <a:lnTo>
                        <a:pt x="53" y="49"/>
                      </a:lnTo>
                      <a:lnTo>
                        <a:pt x="52" y="50"/>
                      </a:lnTo>
                      <a:lnTo>
                        <a:pt x="53" y="50"/>
                      </a:lnTo>
                      <a:lnTo>
                        <a:pt x="53" y="51"/>
                      </a:lnTo>
                      <a:lnTo>
                        <a:pt x="53" y="52"/>
                      </a:lnTo>
                      <a:lnTo>
                        <a:pt x="52" y="52"/>
                      </a:lnTo>
                      <a:lnTo>
                        <a:pt x="52" y="53"/>
                      </a:lnTo>
                      <a:lnTo>
                        <a:pt x="52" y="54"/>
                      </a:lnTo>
                      <a:lnTo>
                        <a:pt x="52" y="55"/>
                      </a:lnTo>
                      <a:lnTo>
                        <a:pt x="52" y="56"/>
                      </a:lnTo>
                      <a:lnTo>
                        <a:pt x="53" y="56"/>
                      </a:lnTo>
                      <a:lnTo>
                        <a:pt x="53" y="57"/>
                      </a:lnTo>
                      <a:lnTo>
                        <a:pt x="54" y="57"/>
                      </a:lnTo>
                      <a:lnTo>
                        <a:pt x="55" y="57"/>
                      </a:lnTo>
                      <a:lnTo>
                        <a:pt x="56" y="57"/>
                      </a:lnTo>
                      <a:lnTo>
                        <a:pt x="56" y="56"/>
                      </a:lnTo>
                      <a:lnTo>
                        <a:pt x="58" y="57"/>
                      </a:lnTo>
                      <a:lnTo>
                        <a:pt x="58" y="58"/>
                      </a:lnTo>
                      <a:lnTo>
                        <a:pt x="58" y="59"/>
                      </a:lnTo>
                      <a:lnTo>
                        <a:pt x="59" y="59"/>
                      </a:lnTo>
                      <a:lnTo>
                        <a:pt x="59" y="60"/>
                      </a:lnTo>
                      <a:lnTo>
                        <a:pt x="58" y="60"/>
                      </a:lnTo>
                      <a:lnTo>
                        <a:pt x="59" y="61"/>
                      </a:lnTo>
                      <a:lnTo>
                        <a:pt x="59" y="62"/>
                      </a:lnTo>
                      <a:lnTo>
                        <a:pt x="60" y="62"/>
                      </a:lnTo>
                      <a:lnTo>
                        <a:pt x="60" y="63"/>
                      </a:lnTo>
                      <a:lnTo>
                        <a:pt x="59" y="62"/>
                      </a:lnTo>
                      <a:lnTo>
                        <a:pt x="59" y="63"/>
                      </a:lnTo>
                      <a:lnTo>
                        <a:pt x="59" y="64"/>
                      </a:lnTo>
                      <a:lnTo>
                        <a:pt x="60" y="65"/>
                      </a:lnTo>
                      <a:lnTo>
                        <a:pt x="62" y="65"/>
                      </a:lnTo>
                      <a:lnTo>
                        <a:pt x="63" y="65"/>
                      </a:lnTo>
                      <a:lnTo>
                        <a:pt x="63" y="66"/>
                      </a:lnTo>
                      <a:lnTo>
                        <a:pt x="64" y="66"/>
                      </a:lnTo>
                      <a:lnTo>
                        <a:pt x="65" y="67"/>
                      </a:lnTo>
                      <a:lnTo>
                        <a:pt x="65" y="68"/>
                      </a:lnTo>
                      <a:lnTo>
                        <a:pt x="66" y="68"/>
                      </a:lnTo>
                      <a:lnTo>
                        <a:pt x="67" y="69"/>
                      </a:lnTo>
                      <a:lnTo>
                        <a:pt x="67" y="70"/>
                      </a:lnTo>
                      <a:lnTo>
                        <a:pt x="67" y="71"/>
                      </a:lnTo>
                      <a:lnTo>
                        <a:pt x="68" y="71"/>
                      </a:lnTo>
                      <a:lnTo>
                        <a:pt x="69" y="72"/>
                      </a:lnTo>
                      <a:lnTo>
                        <a:pt x="70" y="71"/>
                      </a:lnTo>
                      <a:lnTo>
                        <a:pt x="71" y="71"/>
                      </a:lnTo>
                      <a:lnTo>
                        <a:pt x="72" y="71"/>
                      </a:lnTo>
                      <a:lnTo>
                        <a:pt x="73" y="71"/>
                      </a:lnTo>
                      <a:lnTo>
                        <a:pt x="72" y="72"/>
                      </a:lnTo>
                      <a:lnTo>
                        <a:pt x="72" y="73"/>
                      </a:lnTo>
                      <a:lnTo>
                        <a:pt x="73" y="74"/>
                      </a:lnTo>
                      <a:lnTo>
                        <a:pt x="74" y="74"/>
                      </a:lnTo>
                      <a:lnTo>
                        <a:pt x="74" y="75"/>
                      </a:lnTo>
                      <a:lnTo>
                        <a:pt x="74" y="76"/>
                      </a:lnTo>
                      <a:lnTo>
                        <a:pt x="75" y="76"/>
                      </a:lnTo>
                      <a:lnTo>
                        <a:pt x="76" y="75"/>
                      </a:lnTo>
                      <a:lnTo>
                        <a:pt x="76" y="73"/>
                      </a:lnTo>
                      <a:lnTo>
                        <a:pt x="77" y="72"/>
                      </a:lnTo>
                      <a:lnTo>
                        <a:pt x="78" y="71"/>
                      </a:lnTo>
                      <a:lnTo>
                        <a:pt x="79" y="71"/>
                      </a:lnTo>
                      <a:lnTo>
                        <a:pt x="80" y="71"/>
                      </a:lnTo>
                      <a:lnTo>
                        <a:pt x="80" y="70"/>
                      </a:lnTo>
                      <a:lnTo>
                        <a:pt x="81" y="69"/>
                      </a:lnTo>
                      <a:lnTo>
                        <a:pt x="81" y="70"/>
                      </a:lnTo>
                      <a:lnTo>
                        <a:pt x="82" y="70"/>
                      </a:lnTo>
                      <a:lnTo>
                        <a:pt x="82" y="69"/>
                      </a:lnTo>
                      <a:lnTo>
                        <a:pt x="82" y="68"/>
                      </a:lnTo>
                      <a:lnTo>
                        <a:pt x="83" y="68"/>
                      </a:lnTo>
                      <a:lnTo>
                        <a:pt x="84" y="68"/>
                      </a:lnTo>
                      <a:lnTo>
                        <a:pt x="84" y="69"/>
                      </a:lnTo>
                      <a:lnTo>
                        <a:pt x="85" y="69"/>
                      </a:lnTo>
                      <a:lnTo>
                        <a:pt x="86" y="69"/>
                      </a:lnTo>
                      <a:lnTo>
                        <a:pt x="86" y="68"/>
                      </a:lnTo>
                      <a:lnTo>
                        <a:pt x="87" y="68"/>
                      </a:lnTo>
                      <a:lnTo>
                        <a:pt x="88" y="68"/>
                      </a:lnTo>
                      <a:lnTo>
                        <a:pt x="89" y="67"/>
                      </a:lnTo>
                      <a:lnTo>
                        <a:pt x="90" y="66"/>
                      </a:lnTo>
                      <a:lnTo>
                        <a:pt x="91" y="67"/>
                      </a:lnTo>
                      <a:lnTo>
                        <a:pt x="91" y="66"/>
                      </a:lnTo>
                      <a:lnTo>
                        <a:pt x="92" y="66"/>
                      </a:lnTo>
                      <a:lnTo>
                        <a:pt x="92" y="67"/>
                      </a:lnTo>
                      <a:lnTo>
                        <a:pt x="91" y="67"/>
                      </a:lnTo>
                      <a:lnTo>
                        <a:pt x="92" y="67"/>
                      </a:lnTo>
                      <a:lnTo>
                        <a:pt x="92" y="66"/>
                      </a:lnTo>
                      <a:lnTo>
                        <a:pt x="93" y="67"/>
                      </a:lnTo>
                      <a:lnTo>
                        <a:pt x="94" y="67"/>
                      </a:lnTo>
                      <a:lnTo>
                        <a:pt x="95" y="67"/>
                      </a:lnTo>
                      <a:lnTo>
                        <a:pt x="95" y="66"/>
                      </a:lnTo>
                      <a:lnTo>
                        <a:pt x="98" y="66"/>
                      </a:lnTo>
                      <a:lnTo>
                        <a:pt x="97" y="66"/>
                      </a:lnTo>
                      <a:lnTo>
                        <a:pt x="96" y="66"/>
                      </a:lnTo>
                      <a:lnTo>
                        <a:pt x="96" y="65"/>
                      </a:lnTo>
                      <a:lnTo>
                        <a:pt x="95" y="65"/>
                      </a:lnTo>
                      <a:lnTo>
                        <a:pt x="96" y="64"/>
                      </a:lnTo>
                      <a:lnTo>
                        <a:pt x="96" y="65"/>
                      </a:lnTo>
                      <a:lnTo>
                        <a:pt x="97" y="65"/>
                      </a:lnTo>
                      <a:lnTo>
                        <a:pt x="97" y="64"/>
                      </a:lnTo>
                      <a:lnTo>
                        <a:pt x="98" y="64"/>
                      </a:lnTo>
                      <a:lnTo>
                        <a:pt x="98" y="63"/>
                      </a:lnTo>
                      <a:lnTo>
                        <a:pt x="99" y="64"/>
                      </a:lnTo>
                      <a:lnTo>
                        <a:pt x="100" y="64"/>
                      </a:lnTo>
                      <a:lnTo>
                        <a:pt x="102" y="64"/>
                      </a:lnTo>
                      <a:lnTo>
                        <a:pt x="103" y="63"/>
                      </a:lnTo>
                      <a:lnTo>
                        <a:pt x="105" y="63"/>
                      </a:lnTo>
                      <a:lnTo>
                        <a:pt x="106" y="63"/>
                      </a:lnTo>
                      <a:lnTo>
                        <a:pt x="106" y="62"/>
                      </a:lnTo>
                      <a:lnTo>
                        <a:pt x="107" y="62"/>
                      </a:lnTo>
                      <a:lnTo>
                        <a:pt x="108" y="63"/>
                      </a:lnTo>
                      <a:lnTo>
                        <a:pt x="109" y="63"/>
                      </a:lnTo>
                      <a:lnTo>
                        <a:pt x="110" y="63"/>
                      </a:lnTo>
                      <a:lnTo>
                        <a:pt x="109" y="63"/>
                      </a:lnTo>
                      <a:lnTo>
                        <a:pt x="110" y="62"/>
                      </a:lnTo>
                      <a:lnTo>
                        <a:pt x="110" y="63"/>
                      </a:lnTo>
                      <a:lnTo>
                        <a:pt x="111" y="63"/>
                      </a:lnTo>
                      <a:lnTo>
                        <a:pt x="111" y="62"/>
                      </a:lnTo>
                      <a:lnTo>
                        <a:pt x="111" y="61"/>
                      </a:lnTo>
                      <a:lnTo>
                        <a:pt x="112" y="60"/>
                      </a:lnTo>
                      <a:lnTo>
                        <a:pt x="113" y="60"/>
                      </a:lnTo>
                      <a:lnTo>
                        <a:pt x="113" y="59"/>
                      </a:lnTo>
                      <a:lnTo>
                        <a:pt x="114" y="59"/>
                      </a:lnTo>
                      <a:lnTo>
                        <a:pt x="115" y="59"/>
                      </a:lnTo>
                      <a:lnTo>
                        <a:pt x="115" y="58"/>
                      </a:lnTo>
                      <a:lnTo>
                        <a:pt x="116" y="58"/>
                      </a:lnTo>
                      <a:lnTo>
                        <a:pt x="117" y="58"/>
                      </a:lnTo>
                      <a:lnTo>
                        <a:pt x="117" y="57"/>
                      </a:lnTo>
                      <a:lnTo>
                        <a:pt x="117" y="56"/>
                      </a:lnTo>
                      <a:lnTo>
                        <a:pt x="117" y="55"/>
                      </a:lnTo>
                      <a:lnTo>
                        <a:pt x="118" y="54"/>
                      </a:lnTo>
                      <a:lnTo>
                        <a:pt x="119" y="54"/>
                      </a:lnTo>
                      <a:lnTo>
                        <a:pt x="119" y="53"/>
                      </a:lnTo>
                      <a:lnTo>
                        <a:pt x="120" y="53"/>
                      </a:lnTo>
                      <a:lnTo>
                        <a:pt x="120" y="52"/>
                      </a:lnTo>
                      <a:lnTo>
                        <a:pt x="121" y="52"/>
                      </a:lnTo>
                      <a:lnTo>
                        <a:pt x="123" y="51"/>
                      </a:lnTo>
                      <a:lnTo>
                        <a:pt x="123" y="50"/>
                      </a:lnTo>
                      <a:lnTo>
                        <a:pt x="123" y="49"/>
                      </a:lnTo>
                      <a:lnTo>
                        <a:pt x="124" y="48"/>
                      </a:lnTo>
                      <a:lnTo>
                        <a:pt x="125" y="47"/>
                      </a:lnTo>
                      <a:lnTo>
                        <a:pt x="125" y="46"/>
                      </a:lnTo>
                      <a:lnTo>
                        <a:pt x="126" y="45"/>
                      </a:lnTo>
                      <a:lnTo>
                        <a:pt x="125" y="45"/>
                      </a:lnTo>
                      <a:lnTo>
                        <a:pt x="124" y="46"/>
                      </a:lnTo>
                      <a:lnTo>
                        <a:pt x="123" y="46"/>
                      </a:lnTo>
                      <a:lnTo>
                        <a:pt x="123" y="45"/>
                      </a:lnTo>
                      <a:lnTo>
                        <a:pt x="124" y="44"/>
                      </a:lnTo>
                      <a:lnTo>
                        <a:pt x="124" y="43"/>
                      </a:lnTo>
                      <a:lnTo>
                        <a:pt x="123" y="42"/>
                      </a:lnTo>
                      <a:lnTo>
                        <a:pt x="124" y="42"/>
                      </a:lnTo>
                      <a:lnTo>
                        <a:pt x="125" y="42"/>
                      </a:lnTo>
                      <a:lnTo>
                        <a:pt x="127" y="41"/>
                      </a:lnTo>
                      <a:lnTo>
                        <a:pt x="127" y="40"/>
                      </a:lnTo>
                      <a:lnTo>
                        <a:pt x="127" y="39"/>
                      </a:lnTo>
                      <a:lnTo>
                        <a:pt x="128" y="39"/>
                      </a:lnTo>
                      <a:lnTo>
                        <a:pt x="129" y="38"/>
                      </a:lnTo>
                      <a:lnTo>
                        <a:pt x="130" y="38"/>
                      </a:lnTo>
                      <a:lnTo>
                        <a:pt x="131" y="37"/>
                      </a:lnTo>
                      <a:lnTo>
                        <a:pt x="131" y="38"/>
                      </a:lnTo>
                      <a:lnTo>
                        <a:pt x="132" y="38"/>
                      </a:lnTo>
                      <a:lnTo>
                        <a:pt x="133" y="38"/>
                      </a:lnTo>
                      <a:lnTo>
                        <a:pt x="134" y="37"/>
                      </a:lnTo>
                      <a:lnTo>
                        <a:pt x="134" y="38"/>
                      </a:lnTo>
                      <a:lnTo>
                        <a:pt x="134" y="37"/>
                      </a:lnTo>
                      <a:lnTo>
                        <a:pt x="135" y="36"/>
                      </a:lnTo>
                      <a:lnTo>
                        <a:pt x="136" y="35"/>
                      </a:lnTo>
                      <a:lnTo>
                        <a:pt x="135" y="34"/>
                      </a:lnTo>
                      <a:lnTo>
                        <a:pt x="135" y="33"/>
                      </a:lnTo>
                      <a:lnTo>
                        <a:pt x="136" y="32"/>
                      </a:lnTo>
                      <a:lnTo>
                        <a:pt x="137" y="33"/>
                      </a:lnTo>
                      <a:lnTo>
                        <a:pt x="137" y="32"/>
                      </a:lnTo>
                      <a:lnTo>
                        <a:pt x="137" y="31"/>
                      </a:lnTo>
                      <a:lnTo>
                        <a:pt x="137" y="30"/>
                      </a:lnTo>
                      <a:lnTo>
                        <a:pt x="139" y="30"/>
                      </a:lnTo>
                      <a:lnTo>
                        <a:pt x="139" y="29"/>
                      </a:lnTo>
                      <a:lnTo>
                        <a:pt x="138" y="28"/>
                      </a:lnTo>
                      <a:lnTo>
                        <a:pt x="138" y="27"/>
                      </a:lnTo>
                      <a:lnTo>
                        <a:pt x="139" y="27"/>
                      </a:lnTo>
                      <a:lnTo>
                        <a:pt x="139" y="28"/>
                      </a:lnTo>
                      <a:lnTo>
                        <a:pt x="140" y="28"/>
                      </a:lnTo>
                      <a:lnTo>
                        <a:pt x="140" y="27"/>
                      </a:lnTo>
                      <a:lnTo>
                        <a:pt x="140" y="26"/>
                      </a:lnTo>
                      <a:lnTo>
                        <a:pt x="139" y="26"/>
                      </a:lnTo>
                      <a:lnTo>
                        <a:pt x="138" y="26"/>
                      </a:lnTo>
                      <a:lnTo>
                        <a:pt x="138" y="25"/>
                      </a:lnTo>
                      <a:lnTo>
                        <a:pt x="139" y="25"/>
                      </a:lnTo>
                      <a:lnTo>
                        <a:pt x="139" y="24"/>
                      </a:lnTo>
                      <a:lnTo>
                        <a:pt x="139" y="23"/>
                      </a:lnTo>
                      <a:lnTo>
                        <a:pt x="139" y="22"/>
                      </a:lnTo>
                      <a:lnTo>
                        <a:pt x="140" y="23"/>
                      </a:lnTo>
                      <a:lnTo>
                        <a:pt x="142" y="22"/>
                      </a:lnTo>
                      <a:lnTo>
                        <a:pt x="143" y="23"/>
                      </a:lnTo>
                      <a:lnTo>
                        <a:pt x="144" y="22"/>
                      </a:lnTo>
                      <a:lnTo>
                        <a:pt x="143" y="21"/>
                      </a:lnTo>
                      <a:lnTo>
                        <a:pt x="144" y="21"/>
                      </a:lnTo>
                      <a:lnTo>
                        <a:pt x="144" y="20"/>
                      </a:lnTo>
                      <a:lnTo>
                        <a:pt x="145" y="20"/>
                      </a:lnTo>
                      <a:lnTo>
                        <a:pt x="146" y="20"/>
                      </a:lnTo>
                      <a:lnTo>
                        <a:pt x="146" y="19"/>
                      </a:lnTo>
                      <a:lnTo>
                        <a:pt x="146" y="18"/>
                      </a:lnTo>
                      <a:lnTo>
                        <a:pt x="145" y="18"/>
                      </a:lnTo>
                      <a:lnTo>
                        <a:pt x="145" y="17"/>
                      </a:lnTo>
                      <a:lnTo>
                        <a:pt x="146" y="17"/>
                      </a:lnTo>
                      <a:lnTo>
                        <a:pt x="147" y="17"/>
                      </a:lnTo>
                      <a:lnTo>
                        <a:pt x="146" y="16"/>
                      </a:lnTo>
                      <a:lnTo>
                        <a:pt x="147" y="16"/>
                      </a:lnTo>
                      <a:lnTo>
                        <a:pt x="148" y="16"/>
                      </a:lnTo>
                      <a:lnTo>
                        <a:pt x="149" y="16"/>
                      </a:lnTo>
                      <a:lnTo>
                        <a:pt x="149" y="15"/>
                      </a:lnTo>
                      <a:lnTo>
                        <a:pt x="149" y="14"/>
                      </a:lnTo>
                      <a:lnTo>
                        <a:pt x="150" y="14"/>
                      </a:lnTo>
                      <a:lnTo>
                        <a:pt x="151" y="14"/>
                      </a:lnTo>
                      <a:lnTo>
                        <a:pt x="151" y="15"/>
                      </a:lnTo>
                      <a:lnTo>
                        <a:pt x="152" y="15"/>
                      </a:lnTo>
                      <a:lnTo>
                        <a:pt x="153" y="15"/>
                      </a:lnTo>
                      <a:lnTo>
                        <a:pt x="153" y="16"/>
                      </a:lnTo>
                      <a:lnTo>
                        <a:pt x="154" y="15"/>
                      </a:lnTo>
                      <a:lnTo>
                        <a:pt x="155" y="16"/>
                      </a:lnTo>
                      <a:lnTo>
                        <a:pt x="155" y="17"/>
                      </a:lnTo>
                      <a:lnTo>
                        <a:pt x="156" y="17"/>
                      </a:lnTo>
                      <a:lnTo>
                        <a:pt x="157" y="17"/>
                      </a:lnTo>
                      <a:lnTo>
                        <a:pt x="156" y="16"/>
                      </a:lnTo>
                      <a:lnTo>
                        <a:pt x="157" y="16"/>
                      </a:lnTo>
                      <a:lnTo>
                        <a:pt x="158" y="17"/>
                      </a:lnTo>
                      <a:lnTo>
                        <a:pt x="158" y="16"/>
                      </a:lnTo>
                      <a:lnTo>
                        <a:pt x="158" y="15"/>
                      </a:lnTo>
                      <a:lnTo>
                        <a:pt x="158" y="16"/>
                      </a:lnTo>
                      <a:lnTo>
                        <a:pt x="159" y="17"/>
                      </a:lnTo>
                      <a:lnTo>
                        <a:pt x="160" y="17"/>
                      </a:lnTo>
                      <a:lnTo>
                        <a:pt x="160" y="16"/>
                      </a:lnTo>
                      <a:lnTo>
                        <a:pt x="161" y="16"/>
                      </a:lnTo>
                      <a:lnTo>
                        <a:pt x="161" y="17"/>
                      </a:lnTo>
                      <a:lnTo>
                        <a:pt x="162" y="16"/>
                      </a:lnTo>
                      <a:lnTo>
                        <a:pt x="163" y="17"/>
                      </a:lnTo>
                      <a:lnTo>
                        <a:pt x="164" y="16"/>
                      </a:lnTo>
                      <a:lnTo>
                        <a:pt x="165" y="17"/>
                      </a:lnTo>
                      <a:lnTo>
                        <a:pt x="165" y="16"/>
                      </a:lnTo>
                      <a:lnTo>
                        <a:pt x="165" y="15"/>
                      </a:lnTo>
                      <a:lnTo>
                        <a:pt x="166" y="15"/>
                      </a:lnTo>
                      <a:lnTo>
                        <a:pt x="168" y="16"/>
                      </a:lnTo>
                      <a:lnTo>
                        <a:pt x="168" y="15"/>
                      </a:lnTo>
                      <a:lnTo>
                        <a:pt x="169" y="15"/>
                      </a:lnTo>
                      <a:lnTo>
                        <a:pt x="170" y="15"/>
                      </a:lnTo>
                      <a:lnTo>
                        <a:pt x="170" y="16"/>
                      </a:lnTo>
                      <a:lnTo>
                        <a:pt x="170" y="15"/>
                      </a:lnTo>
                      <a:lnTo>
                        <a:pt x="171" y="15"/>
                      </a:lnTo>
                      <a:lnTo>
                        <a:pt x="172" y="14"/>
                      </a:lnTo>
                      <a:lnTo>
                        <a:pt x="171" y="13"/>
                      </a:lnTo>
                      <a:lnTo>
                        <a:pt x="172" y="13"/>
                      </a:lnTo>
                      <a:lnTo>
                        <a:pt x="173" y="12"/>
                      </a:lnTo>
                      <a:lnTo>
                        <a:pt x="173" y="13"/>
                      </a:lnTo>
                      <a:lnTo>
                        <a:pt x="173" y="14"/>
                      </a:lnTo>
                      <a:lnTo>
                        <a:pt x="174" y="14"/>
                      </a:lnTo>
                      <a:lnTo>
                        <a:pt x="175" y="14"/>
                      </a:lnTo>
                      <a:lnTo>
                        <a:pt x="175" y="15"/>
                      </a:lnTo>
                      <a:lnTo>
                        <a:pt x="176" y="15"/>
                      </a:lnTo>
                      <a:lnTo>
                        <a:pt x="176" y="14"/>
                      </a:lnTo>
                      <a:lnTo>
                        <a:pt x="176" y="15"/>
                      </a:lnTo>
                      <a:lnTo>
                        <a:pt x="177" y="15"/>
                      </a:lnTo>
                      <a:lnTo>
                        <a:pt x="178" y="15"/>
                      </a:lnTo>
                      <a:lnTo>
                        <a:pt x="178" y="16"/>
                      </a:lnTo>
                      <a:lnTo>
                        <a:pt x="178" y="17"/>
                      </a:lnTo>
                      <a:lnTo>
                        <a:pt x="179" y="17"/>
                      </a:lnTo>
                      <a:lnTo>
                        <a:pt x="179" y="16"/>
                      </a:lnTo>
                      <a:lnTo>
                        <a:pt x="180" y="16"/>
                      </a:lnTo>
                      <a:lnTo>
                        <a:pt x="181" y="15"/>
                      </a:lnTo>
                      <a:lnTo>
                        <a:pt x="182" y="16"/>
                      </a:lnTo>
                      <a:lnTo>
                        <a:pt x="182" y="15"/>
                      </a:lnTo>
                      <a:lnTo>
                        <a:pt x="183" y="14"/>
                      </a:lnTo>
                      <a:lnTo>
                        <a:pt x="184" y="14"/>
                      </a:lnTo>
                      <a:lnTo>
                        <a:pt x="185" y="13"/>
                      </a:lnTo>
                      <a:lnTo>
                        <a:pt x="186" y="12"/>
                      </a:lnTo>
                      <a:lnTo>
                        <a:pt x="187" y="12"/>
                      </a:lnTo>
                      <a:lnTo>
                        <a:pt x="187" y="11"/>
                      </a:lnTo>
                      <a:lnTo>
                        <a:pt x="187" y="10"/>
                      </a:lnTo>
                      <a:lnTo>
                        <a:pt x="188" y="10"/>
                      </a:lnTo>
                      <a:lnTo>
                        <a:pt x="188" y="11"/>
                      </a:lnTo>
                      <a:lnTo>
                        <a:pt x="189" y="11"/>
                      </a:lnTo>
                      <a:lnTo>
                        <a:pt x="188" y="11"/>
                      </a:lnTo>
                      <a:lnTo>
                        <a:pt x="188" y="12"/>
                      </a:lnTo>
                      <a:lnTo>
                        <a:pt x="189" y="12"/>
                      </a:lnTo>
                      <a:lnTo>
                        <a:pt x="189" y="13"/>
                      </a:lnTo>
                      <a:lnTo>
                        <a:pt x="190" y="13"/>
                      </a:lnTo>
                      <a:lnTo>
                        <a:pt x="190" y="12"/>
                      </a:lnTo>
                      <a:lnTo>
                        <a:pt x="190" y="13"/>
                      </a:lnTo>
                      <a:lnTo>
                        <a:pt x="191" y="13"/>
                      </a:lnTo>
                      <a:lnTo>
                        <a:pt x="191" y="12"/>
                      </a:lnTo>
                      <a:lnTo>
                        <a:pt x="191" y="11"/>
                      </a:lnTo>
                      <a:lnTo>
                        <a:pt x="192" y="11"/>
                      </a:lnTo>
                      <a:lnTo>
                        <a:pt x="193" y="12"/>
                      </a:lnTo>
                      <a:lnTo>
                        <a:pt x="194" y="11"/>
                      </a:lnTo>
                      <a:lnTo>
                        <a:pt x="195" y="11"/>
                      </a:lnTo>
                      <a:lnTo>
                        <a:pt x="195" y="10"/>
                      </a:lnTo>
                      <a:lnTo>
                        <a:pt x="195" y="9"/>
                      </a:lnTo>
                      <a:lnTo>
                        <a:pt x="195" y="8"/>
                      </a:lnTo>
                      <a:lnTo>
                        <a:pt x="196" y="9"/>
                      </a:lnTo>
                      <a:lnTo>
                        <a:pt x="196" y="8"/>
                      </a:lnTo>
                      <a:lnTo>
                        <a:pt x="197" y="8"/>
                      </a:lnTo>
                      <a:lnTo>
                        <a:pt x="198" y="8"/>
                      </a:lnTo>
                      <a:lnTo>
                        <a:pt x="197" y="8"/>
                      </a:lnTo>
                      <a:lnTo>
                        <a:pt x="197" y="7"/>
                      </a:lnTo>
                      <a:lnTo>
                        <a:pt x="198" y="7"/>
                      </a:lnTo>
                      <a:lnTo>
                        <a:pt x="198" y="6"/>
                      </a:lnTo>
                      <a:lnTo>
                        <a:pt x="200" y="6"/>
                      </a:lnTo>
                      <a:lnTo>
                        <a:pt x="200" y="7"/>
                      </a:lnTo>
                      <a:lnTo>
                        <a:pt x="201" y="7"/>
                      </a:lnTo>
                      <a:lnTo>
                        <a:pt x="201" y="6"/>
                      </a:lnTo>
                      <a:lnTo>
                        <a:pt x="202" y="6"/>
                      </a:lnTo>
                      <a:lnTo>
                        <a:pt x="203" y="7"/>
                      </a:lnTo>
                      <a:lnTo>
                        <a:pt x="203" y="6"/>
                      </a:lnTo>
                      <a:lnTo>
                        <a:pt x="202" y="6"/>
                      </a:lnTo>
                      <a:lnTo>
                        <a:pt x="202" y="5"/>
                      </a:lnTo>
                      <a:lnTo>
                        <a:pt x="203" y="5"/>
                      </a:lnTo>
                      <a:lnTo>
                        <a:pt x="203" y="4"/>
                      </a:lnTo>
                      <a:lnTo>
                        <a:pt x="204" y="4"/>
                      </a:lnTo>
                      <a:lnTo>
                        <a:pt x="204" y="5"/>
                      </a:lnTo>
                      <a:lnTo>
                        <a:pt x="205" y="5"/>
                      </a:lnTo>
                      <a:lnTo>
                        <a:pt x="205" y="4"/>
                      </a:lnTo>
                      <a:lnTo>
                        <a:pt x="205" y="3"/>
                      </a:lnTo>
                      <a:lnTo>
                        <a:pt x="206" y="3"/>
                      </a:lnTo>
                      <a:lnTo>
                        <a:pt x="207" y="2"/>
                      </a:lnTo>
                      <a:lnTo>
                        <a:pt x="207" y="3"/>
                      </a:lnTo>
                      <a:lnTo>
                        <a:pt x="208" y="2"/>
                      </a:lnTo>
                      <a:lnTo>
                        <a:pt x="209" y="2"/>
                      </a:lnTo>
                      <a:lnTo>
                        <a:pt x="209" y="3"/>
                      </a:lnTo>
                      <a:lnTo>
                        <a:pt x="210" y="3"/>
                      </a:lnTo>
                      <a:lnTo>
                        <a:pt x="210" y="2"/>
                      </a:lnTo>
                      <a:lnTo>
                        <a:pt x="211" y="2"/>
                      </a:lnTo>
                      <a:lnTo>
                        <a:pt x="211" y="1"/>
                      </a:lnTo>
                      <a:lnTo>
                        <a:pt x="212" y="1"/>
                      </a:lnTo>
                      <a:lnTo>
                        <a:pt x="212" y="0"/>
                      </a:lnTo>
                      <a:lnTo>
                        <a:pt x="213" y="1"/>
                      </a:lnTo>
                      <a:lnTo>
                        <a:pt x="214" y="1"/>
                      </a:lnTo>
                      <a:lnTo>
                        <a:pt x="215" y="2"/>
                      </a:lnTo>
                      <a:lnTo>
                        <a:pt x="216" y="1"/>
                      </a:lnTo>
                      <a:lnTo>
                        <a:pt x="217" y="1"/>
                      </a:lnTo>
                      <a:lnTo>
                        <a:pt x="218" y="1"/>
                      </a:lnTo>
                      <a:lnTo>
                        <a:pt x="218" y="2"/>
                      </a:lnTo>
                      <a:lnTo>
                        <a:pt x="219" y="3"/>
                      </a:lnTo>
                      <a:lnTo>
                        <a:pt x="219" y="2"/>
                      </a:lnTo>
                      <a:lnTo>
                        <a:pt x="219" y="1"/>
                      </a:lnTo>
                      <a:lnTo>
                        <a:pt x="220" y="1"/>
                      </a:lnTo>
                      <a:lnTo>
                        <a:pt x="220" y="2"/>
                      </a:lnTo>
                      <a:lnTo>
                        <a:pt x="221" y="2"/>
                      </a:lnTo>
                      <a:lnTo>
                        <a:pt x="221" y="3"/>
                      </a:lnTo>
                      <a:lnTo>
                        <a:pt x="222" y="3"/>
                      </a:lnTo>
                      <a:lnTo>
                        <a:pt x="223" y="4"/>
                      </a:lnTo>
                      <a:lnTo>
                        <a:pt x="223" y="5"/>
                      </a:lnTo>
                      <a:lnTo>
                        <a:pt x="222" y="5"/>
                      </a:lnTo>
                      <a:lnTo>
                        <a:pt x="222" y="6"/>
                      </a:lnTo>
                      <a:lnTo>
                        <a:pt x="223" y="6"/>
                      </a:lnTo>
                      <a:lnTo>
                        <a:pt x="223" y="7"/>
                      </a:lnTo>
                      <a:lnTo>
                        <a:pt x="223" y="8"/>
                      </a:lnTo>
                      <a:lnTo>
                        <a:pt x="223" y="9"/>
                      </a:lnTo>
                      <a:lnTo>
                        <a:pt x="224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5" y="9"/>
                      </a:lnTo>
                      <a:lnTo>
                        <a:pt x="224" y="10"/>
                      </a:lnTo>
                      <a:lnTo>
                        <a:pt x="225" y="10"/>
                      </a:lnTo>
                      <a:lnTo>
                        <a:pt x="225" y="9"/>
                      </a:lnTo>
                      <a:lnTo>
                        <a:pt x="226" y="9"/>
                      </a:lnTo>
                      <a:lnTo>
                        <a:pt x="226" y="10"/>
                      </a:lnTo>
                      <a:lnTo>
                        <a:pt x="227" y="10"/>
                      </a:lnTo>
                      <a:lnTo>
                        <a:pt x="228" y="9"/>
                      </a:lnTo>
                      <a:lnTo>
                        <a:pt x="229" y="10"/>
                      </a:lnTo>
                      <a:lnTo>
                        <a:pt x="228" y="10"/>
                      </a:lnTo>
                      <a:lnTo>
                        <a:pt x="229" y="11"/>
                      </a:lnTo>
                      <a:lnTo>
                        <a:pt x="229" y="12"/>
                      </a:lnTo>
                      <a:lnTo>
                        <a:pt x="230" y="13"/>
                      </a:lnTo>
                      <a:lnTo>
                        <a:pt x="231" y="12"/>
                      </a:lnTo>
                      <a:lnTo>
                        <a:pt x="231" y="11"/>
                      </a:lnTo>
                      <a:lnTo>
                        <a:pt x="231" y="10"/>
                      </a:lnTo>
                      <a:lnTo>
                        <a:pt x="232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5" y="12"/>
                      </a:lnTo>
                      <a:lnTo>
                        <a:pt x="234" y="12"/>
                      </a:lnTo>
                      <a:lnTo>
                        <a:pt x="234" y="13"/>
                      </a:lnTo>
                      <a:lnTo>
                        <a:pt x="234" y="12"/>
                      </a:lnTo>
                      <a:lnTo>
                        <a:pt x="235" y="12"/>
                      </a:lnTo>
                      <a:lnTo>
                        <a:pt x="234" y="13"/>
                      </a:lnTo>
                      <a:lnTo>
                        <a:pt x="235" y="13"/>
                      </a:lnTo>
                      <a:lnTo>
                        <a:pt x="236" y="13"/>
                      </a:lnTo>
                      <a:lnTo>
                        <a:pt x="236" y="12"/>
                      </a:lnTo>
                      <a:lnTo>
                        <a:pt x="237" y="12"/>
                      </a:lnTo>
                      <a:lnTo>
                        <a:pt x="238" y="13"/>
                      </a:lnTo>
                      <a:lnTo>
                        <a:pt x="239" y="13"/>
                      </a:lnTo>
                      <a:lnTo>
                        <a:pt x="239" y="14"/>
                      </a:lnTo>
                      <a:lnTo>
                        <a:pt x="239" y="15"/>
                      </a:lnTo>
                      <a:lnTo>
                        <a:pt x="240" y="15"/>
                      </a:lnTo>
                      <a:lnTo>
                        <a:pt x="240" y="14"/>
                      </a:lnTo>
                      <a:lnTo>
                        <a:pt x="241" y="14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lnTo>
                        <a:pt x="242" y="15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3" y="16"/>
                      </a:lnTo>
                      <a:lnTo>
                        <a:pt x="244" y="17"/>
                      </a:lnTo>
                      <a:lnTo>
                        <a:pt x="245" y="18"/>
                      </a:lnTo>
                      <a:lnTo>
                        <a:pt x="245" y="19"/>
                      </a:lnTo>
                      <a:lnTo>
                        <a:pt x="246" y="18"/>
                      </a:lnTo>
                      <a:lnTo>
                        <a:pt x="245" y="18"/>
                      </a:lnTo>
                      <a:lnTo>
                        <a:pt x="246" y="17"/>
                      </a:lnTo>
                      <a:lnTo>
                        <a:pt x="246" y="18"/>
                      </a:lnTo>
                      <a:lnTo>
                        <a:pt x="246" y="19"/>
                      </a:lnTo>
                      <a:lnTo>
                        <a:pt x="247" y="19"/>
                      </a:lnTo>
                      <a:lnTo>
                        <a:pt x="247" y="18"/>
                      </a:lnTo>
                      <a:lnTo>
                        <a:pt x="248" y="18"/>
                      </a:lnTo>
                      <a:lnTo>
                        <a:pt x="249" y="19"/>
                      </a:lnTo>
                      <a:lnTo>
                        <a:pt x="250" y="19"/>
                      </a:lnTo>
                      <a:lnTo>
                        <a:pt x="251" y="19"/>
                      </a:lnTo>
                      <a:lnTo>
                        <a:pt x="251" y="20"/>
                      </a:lnTo>
                      <a:lnTo>
                        <a:pt x="252" y="21"/>
                      </a:lnTo>
                      <a:lnTo>
                        <a:pt x="252" y="20"/>
                      </a:lnTo>
                      <a:lnTo>
                        <a:pt x="253" y="19"/>
                      </a:lnTo>
                      <a:lnTo>
                        <a:pt x="253" y="20"/>
                      </a:lnTo>
                      <a:lnTo>
                        <a:pt x="253" y="21"/>
                      </a:lnTo>
                      <a:lnTo>
                        <a:pt x="254" y="21"/>
                      </a:lnTo>
                      <a:lnTo>
                        <a:pt x="255" y="20"/>
                      </a:lnTo>
                      <a:lnTo>
                        <a:pt x="255" y="21"/>
                      </a:lnTo>
                      <a:lnTo>
                        <a:pt x="256" y="21"/>
                      </a:lnTo>
                      <a:lnTo>
                        <a:pt x="256" y="20"/>
                      </a:lnTo>
                      <a:lnTo>
                        <a:pt x="257" y="20"/>
                      </a:lnTo>
                      <a:lnTo>
                        <a:pt x="257" y="21"/>
                      </a:lnTo>
                      <a:lnTo>
                        <a:pt x="258" y="20"/>
                      </a:lnTo>
                      <a:lnTo>
                        <a:pt x="259" y="20"/>
                      </a:lnTo>
                      <a:lnTo>
                        <a:pt x="258" y="21"/>
                      </a:lnTo>
                      <a:lnTo>
                        <a:pt x="259" y="21"/>
                      </a:lnTo>
                      <a:lnTo>
                        <a:pt x="259" y="22"/>
                      </a:lnTo>
                      <a:lnTo>
                        <a:pt x="260" y="22"/>
                      </a:lnTo>
                      <a:lnTo>
                        <a:pt x="260" y="21"/>
                      </a:lnTo>
                      <a:lnTo>
                        <a:pt x="260" y="20"/>
                      </a:lnTo>
                      <a:lnTo>
                        <a:pt x="260" y="21"/>
                      </a:lnTo>
                      <a:lnTo>
                        <a:pt x="261" y="21"/>
                      </a:lnTo>
                      <a:lnTo>
                        <a:pt x="261" y="22"/>
                      </a:lnTo>
                      <a:lnTo>
                        <a:pt x="262" y="23"/>
                      </a:lnTo>
                      <a:lnTo>
                        <a:pt x="263" y="23"/>
                      </a:lnTo>
                      <a:lnTo>
                        <a:pt x="262" y="22"/>
                      </a:lnTo>
                      <a:lnTo>
                        <a:pt x="263" y="22"/>
                      </a:lnTo>
                      <a:lnTo>
                        <a:pt x="264" y="23"/>
                      </a:lnTo>
                      <a:lnTo>
                        <a:pt x="265" y="23"/>
                      </a:lnTo>
                      <a:lnTo>
                        <a:pt x="265" y="24"/>
                      </a:lnTo>
                      <a:lnTo>
                        <a:pt x="265" y="23"/>
                      </a:lnTo>
                      <a:lnTo>
                        <a:pt x="266" y="23"/>
                      </a:lnTo>
                      <a:lnTo>
                        <a:pt x="266" y="24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5" y="25"/>
                      </a:lnTo>
                      <a:lnTo>
                        <a:pt x="266" y="25"/>
                      </a:lnTo>
                      <a:lnTo>
                        <a:pt x="266" y="26"/>
                      </a:lnTo>
                      <a:lnTo>
                        <a:pt x="265" y="26"/>
                      </a:lnTo>
                      <a:lnTo>
                        <a:pt x="266" y="27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5" y="28"/>
                      </a:lnTo>
                      <a:lnTo>
                        <a:pt x="265" y="29"/>
                      </a:lnTo>
                      <a:lnTo>
                        <a:pt x="266" y="29"/>
                      </a:lnTo>
                      <a:lnTo>
                        <a:pt x="266" y="28"/>
                      </a:lnTo>
                      <a:lnTo>
                        <a:pt x="266" y="29"/>
                      </a:lnTo>
                      <a:lnTo>
                        <a:pt x="266" y="30"/>
                      </a:lnTo>
                      <a:lnTo>
                        <a:pt x="267" y="30"/>
                      </a:lnTo>
                      <a:lnTo>
                        <a:pt x="267" y="31"/>
                      </a:lnTo>
                      <a:lnTo>
                        <a:pt x="268" y="31"/>
                      </a:lnTo>
                      <a:lnTo>
                        <a:pt x="269" y="31"/>
                      </a:lnTo>
                      <a:lnTo>
                        <a:pt x="269" y="32"/>
                      </a:lnTo>
                      <a:lnTo>
                        <a:pt x="268" y="31"/>
                      </a:lnTo>
                      <a:lnTo>
                        <a:pt x="268" y="32"/>
                      </a:lnTo>
                      <a:lnTo>
                        <a:pt x="269" y="32"/>
                      </a:lnTo>
                      <a:lnTo>
                        <a:pt x="270" y="33"/>
                      </a:lnTo>
                      <a:lnTo>
                        <a:pt x="269" y="33"/>
                      </a:lnTo>
                      <a:lnTo>
                        <a:pt x="270" y="33"/>
                      </a:lnTo>
                      <a:lnTo>
                        <a:pt x="270" y="34"/>
                      </a:lnTo>
                      <a:lnTo>
                        <a:pt x="271" y="34"/>
                      </a:lnTo>
                      <a:lnTo>
                        <a:pt x="272" y="34"/>
                      </a:lnTo>
                      <a:lnTo>
                        <a:pt x="272" y="35"/>
                      </a:lnTo>
                      <a:lnTo>
                        <a:pt x="273" y="35"/>
                      </a:lnTo>
                      <a:lnTo>
                        <a:pt x="274" y="35"/>
                      </a:lnTo>
                      <a:lnTo>
                        <a:pt x="273" y="36"/>
                      </a:lnTo>
                      <a:lnTo>
                        <a:pt x="274" y="36"/>
                      </a:lnTo>
                      <a:lnTo>
                        <a:pt x="274" y="35"/>
                      </a:lnTo>
                      <a:lnTo>
                        <a:pt x="274" y="36"/>
                      </a:lnTo>
                      <a:lnTo>
                        <a:pt x="275" y="35"/>
                      </a:lnTo>
                      <a:lnTo>
                        <a:pt x="275" y="36"/>
                      </a:lnTo>
                      <a:lnTo>
                        <a:pt x="275" y="35"/>
                      </a:lnTo>
                      <a:lnTo>
                        <a:pt x="276" y="35"/>
                      </a:lnTo>
                      <a:lnTo>
                        <a:pt x="276" y="36"/>
                      </a:lnTo>
                      <a:lnTo>
                        <a:pt x="277" y="35"/>
                      </a:lnTo>
                      <a:lnTo>
                        <a:pt x="277" y="36"/>
                      </a:lnTo>
                      <a:lnTo>
                        <a:pt x="278" y="36"/>
                      </a:lnTo>
                      <a:lnTo>
                        <a:pt x="278" y="37"/>
                      </a:lnTo>
                      <a:lnTo>
                        <a:pt x="279" y="37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81" y="38"/>
                      </a:lnTo>
                      <a:lnTo>
                        <a:pt x="282" y="38"/>
                      </a:lnTo>
                      <a:lnTo>
                        <a:pt x="282" y="39"/>
                      </a:lnTo>
                      <a:lnTo>
                        <a:pt x="283" y="39"/>
                      </a:lnTo>
                      <a:lnTo>
                        <a:pt x="284" y="39"/>
                      </a:lnTo>
                      <a:lnTo>
                        <a:pt x="285" y="39"/>
                      </a:lnTo>
                      <a:lnTo>
                        <a:pt x="285" y="40"/>
                      </a:lnTo>
                      <a:lnTo>
                        <a:pt x="285" y="39"/>
                      </a:lnTo>
                      <a:lnTo>
                        <a:pt x="286" y="39"/>
                      </a:lnTo>
                      <a:lnTo>
                        <a:pt x="286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7" y="40"/>
                      </a:lnTo>
                      <a:lnTo>
                        <a:pt x="288" y="40"/>
                      </a:lnTo>
                      <a:lnTo>
                        <a:pt x="289" y="41"/>
                      </a:lnTo>
                      <a:lnTo>
                        <a:pt x="289" y="42"/>
                      </a:lnTo>
                      <a:lnTo>
                        <a:pt x="289" y="43"/>
                      </a:lnTo>
                      <a:lnTo>
                        <a:pt x="290" y="43"/>
                      </a:lnTo>
                      <a:lnTo>
                        <a:pt x="290" y="42"/>
                      </a:lnTo>
                      <a:lnTo>
                        <a:pt x="290" y="43"/>
                      </a:lnTo>
                      <a:lnTo>
                        <a:pt x="291" y="43"/>
                      </a:lnTo>
                      <a:lnTo>
                        <a:pt x="292" y="43"/>
                      </a:lnTo>
                      <a:lnTo>
                        <a:pt x="291" y="43"/>
                      </a:lnTo>
                      <a:lnTo>
                        <a:pt x="292" y="42"/>
                      </a:lnTo>
                      <a:lnTo>
                        <a:pt x="293" y="43"/>
                      </a:lnTo>
                      <a:lnTo>
                        <a:pt x="293" y="42"/>
                      </a:lnTo>
                      <a:lnTo>
                        <a:pt x="294" y="42"/>
                      </a:lnTo>
                      <a:lnTo>
                        <a:pt x="295" y="42"/>
                      </a:lnTo>
                      <a:lnTo>
                        <a:pt x="294" y="43"/>
                      </a:lnTo>
                      <a:lnTo>
                        <a:pt x="295" y="43"/>
                      </a:lnTo>
                      <a:lnTo>
                        <a:pt x="296" y="43"/>
                      </a:lnTo>
                      <a:lnTo>
                        <a:pt x="295" y="44"/>
                      </a:lnTo>
                      <a:lnTo>
                        <a:pt x="296" y="44"/>
                      </a:lnTo>
                      <a:lnTo>
                        <a:pt x="296" y="45"/>
                      </a:lnTo>
                      <a:lnTo>
                        <a:pt x="297" y="45"/>
                      </a:lnTo>
                      <a:lnTo>
                        <a:pt x="297" y="44"/>
                      </a:lnTo>
                      <a:lnTo>
                        <a:pt x="298" y="45"/>
                      </a:lnTo>
                      <a:lnTo>
                        <a:pt x="297" y="45"/>
                      </a:lnTo>
                      <a:lnTo>
                        <a:pt x="298" y="45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9" y="47"/>
                      </a:lnTo>
                      <a:lnTo>
                        <a:pt x="299" y="48"/>
                      </a:lnTo>
                      <a:lnTo>
                        <a:pt x="299" y="49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2" y="49"/>
                      </a:lnTo>
                      <a:lnTo>
                        <a:pt x="302" y="50"/>
                      </a:lnTo>
                      <a:lnTo>
                        <a:pt x="302" y="49"/>
                      </a:lnTo>
                      <a:lnTo>
                        <a:pt x="301" y="49"/>
                      </a:lnTo>
                      <a:lnTo>
                        <a:pt x="301" y="50"/>
                      </a:lnTo>
                      <a:lnTo>
                        <a:pt x="302" y="50"/>
                      </a:lnTo>
                      <a:lnTo>
                        <a:pt x="303" y="50"/>
                      </a:lnTo>
                      <a:lnTo>
                        <a:pt x="304" y="50"/>
                      </a:lnTo>
                      <a:lnTo>
                        <a:pt x="304" y="51"/>
                      </a:lnTo>
                      <a:lnTo>
                        <a:pt x="305" y="51"/>
                      </a:lnTo>
                      <a:lnTo>
                        <a:pt x="305" y="52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6" y="52"/>
                      </a:lnTo>
                      <a:lnTo>
                        <a:pt x="307" y="52"/>
                      </a:lnTo>
                      <a:lnTo>
                        <a:pt x="307" y="53"/>
                      </a:lnTo>
                      <a:lnTo>
                        <a:pt x="308" y="53"/>
                      </a:lnTo>
                      <a:lnTo>
                        <a:pt x="309" y="53"/>
                      </a:lnTo>
                      <a:lnTo>
                        <a:pt x="310" y="53"/>
                      </a:lnTo>
                      <a:lnTo>
                        <a:pt x="310" y="54"/>
                      </a:lnTo>
                      <a:lnTo>
                        <a:pt x="311" y="54"/>
                      </a:lnTo>
                      <a:lnTo>
                        <a:pt x="312" y="54"/>
                      </a:lnTo>
                      <a:lnTo>
                        <a:pt x="312" y="53"/>
                      </a:lnTo>
                      <a:lnTo>
                        <a:pt x="313" y="53"/>
                      </a:lnTo>
                      <a:lnTo>
                        <a:pt x="313" y="52"/>
                      </a:lnTo>
                      <a:lnTo>
                        <a:pt x="314" y="52"/>
                      </a:lnTo>
                      <a:lnTo>
                        <a:pt x="315" y="52"/>
                      </a:lnTo>
                      <a:lnTo>
                        <a:pt x="314" y="52"/>
                      </a:lnTo>
                      <a:lnTo>
                        <a:pt x="315" y="53"/>
                      </a:lnTo>
                      <a:lnTo>
                        <a:pt x="315" y="52"/>
                      </a:lnTo>
                      <a:lnTo>
                        <a:pt x="316" y="52"/>
                      </a:lnTo>
                      <a:lnTo>
                        <a:pt x="317" y="52"/>
                      </a:lnTo>
                      <a:lnTo>
                        <a:pt x="317" y="53"/>
                      </a:lnTo>
                      <a:lnTo>
                        <a:pt x="318" y="53"/>
                      </a:lnTo>
                      <a:lnTo>
                        <a:pt x="319" y="53"/>
                      </a:lnTo>
                      <a:lnTo>
                        <a:pt x="320" y="53"/>
                      </a:lnTo>
                      <a:lnTo>
                        <a:pt x="321" y="53"/>
                      </a:lnTo>
                      <a:lnTo>
                        <a:pt x="322" y="53"/>
                      </a:lnTo>
                      <a:lnTo>
                        <a:pt x="323" y="53"/>
                      </a:lnTo>
                      <a:lnTo>
                        <a:pt x="322" y="52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4" y="52"/>
                      </a:lnTo>
                      <a:lnTo>
                        <a:pt x="324" y="53"/>
                      </a:lnTo>
                      <a:lnTo>
                        <a:pt x="325" y="53"/>
                      </a:lnTo>
                      <a:lnTo>
                        <a:pt x="325" y="52"/>
                      </a:lnTo>
                      <a:lnTo>
                        <a:pt x="326" y="52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9" y="51"/>
                      </a:lnTo>
                      <a:lnTo>
                        <a:pt x="330" y="51"/>
                      </a:lnTo>
                      <a:lnTo>
                        <a:pt x="330" y="50"/>
                      </a:lnTo>
                      <a:lnTo>
                        <a:pt x="331" y="50"/>
                      </a:lnTo>
                      <a:lnTo>
                        <a:pt x="332" y="50"/>
                      </a:lnTo>
                      <a:lnTo>
                        <a:pt x="333" y="50"/>
                      </a:lnTo>
                      <a:lnTo>
                        <a:pt x="334" y="50"/>
                      </a:lnTo>
                      <a:lnTo>
                        <a:pt x="334" y="51"/>
                      </a:lnTo>
                      <a:lnTo>
                        <a:pt x="335" y="52"/>
                      </a:lnTo>
                      <a:lnTo>
                        <a:pt x="336" y="51"/>
                      </a:lnTo>
                      <a:lnTo>
                        <a:pt x="337" y="51"/>
                      </a:lnTo>
                      <a:lnTo>
                        <a:pt x="338" y="52"/>
                      </a:lnTo>
                      <a:lnTo>
                        <a:pt x="339" y="52"/>
                      </a:lnTo>
                      <a:lnTo>
                        <a:pt x="339" y="51"/>
                      </a:lnTo>
                      <a:lnTo>
                        <a:pt x="341" y="51"/>
                      </a:lnTo>
                      <a:lnTo>
                        <a:pt x="342" y="51"/>
                      </a:lnTo>
                      <a:lnTo>
                        <a:pt x="342" y="50"/>
                      </a:lnTo>
                      <a:lnTo>
                        <a:pt x="342" y="49"/>
                      </a:lnTo>
                      <a:lnTo>
                        <a:pt x="343" y="49"/>
                      </a:lnTo>
                      <a:lnTo>
                        <a:pt x="344" y="48"/>
                      </a:lnTo>
                      <a:lnTo>
                        <a:pt x="345" y="48"/>
                      </a:lnTo>
                      <a:lnTo>
                        <a:pt x="346" y="48"/>
                      </a:lnTo>
                      <a:lnTo>
                        <a:pt x="346" y="47"/>
                      </a:lnTo>
                      <a:lnTo>
                        <a:pt x="347" y="47"/>
                      </a:lnTo>
                      <a:lnTo>
                        <a:pt x="348" y="46"/>
                      </a:lnTo>
                      <a:lnTo>
                        <a:pt x="349" y="46"/>
                      </a:lnTo>
                      <a:lnTo>
                        <a:pt x="349" y="45"/>
                      </a:lnTo>
                      <a:lnTo>
                        <a:pt x="349" y="44"/>
                      </a:lnTo>
                      <a:lnTo>
                        <a:pt x="349" y="43"/>
                      </a:lnTo>
                      <a:lnTo>
                        <a:pt x="349" y="42"/>
                      </a:lnTo>
                      <a:lnTo>
                        <a:pt x="350" y="42"/>
                      </a:lnTo>
                      <a:lnTo>
                        <a:pt x="350" y="41"/>
                      </a:lnTo>
                      <a:lnTo>
                        <a:pt x="351" y="42"/>
                      </a:lnTo>
                      <a:lnTo>
                        <a:pt x="351" y="41"/>
                      </a:lnTo>
                      <a:lnTo>
                        <a:pt x="352" y="41"/>
                      </a:lnTo>
                      <a:lnTo>
                        <a:pt x="353" y="41"/>
                      </a:lnTo>
                      <a:lnTo>
                        <a:pt x="354" y="41"/>
                      </a:lnTo>
                      <a:lnTo>
                        <a:pt x="354" y="40"/>
                      </a:lnTo>
                      <a:lnTo>
                        <a:pt x="355" y="40"/>
                      </a:lnTo>
                      <a:lnTo>
                        <a:pt x="355" y="39"/>
                      </a:lnTo>
                      <a:lnTo>
                        <a:pt x="355" y="40"/>
                      </a:lnTo>
                      <a:lnTo>
                        <a:pt x="356" y="40"/>
                      </a:lnTo>
                      <a:lnTo>
                        <a:pt x="357" y="40"/>
                      </a:lnTo>
                      <a:lnTo>
                        <a:pt x="358" y="40"/>
                      </a:lnTo>
                      <a:lnTo>
                        <a:pt x="359" y="39"/>
                      </a:lnTo>
                      <a:lnTo>
                        <a:pt x="360" y="39"/>
                      </a:lnTo>
                      <a:lnTo>
                        <a:pt x="360" y="38"/>
                      </a:lnTo>
                      <a:lnTo>
                        <a:pt x="360" y="39"/>
                      </a:lnTo>
                      <a:lnTo>
                        <a:pt x="361" y="39"/>
                      </a:lnTo>
                      <a:lnTo>
                        <a:pt x="362" y="39"/>
                      </a:lnTo>
                      <a:lnTo>
                        <a:pt x="363" y="39"/>
                      </a:lnTo>
                      <a:lnTo>
                        <a:pt x="363" y="38"/>
                      </a:lnTo>
                      <a:lnTo>
                        <a:pt x="363" y="39"/>
                      </a:lnTo>
                      <a:lnTo>
                        <a:pt x="364" y="38"/>
                      </a:lnTo>
                      <a:lnTo>
                        <a:pt x="365" y="38"/>
                      </a:lnTo>
                      <a:lnTo>
                        <a:pt x="366" y="38"/>
                      </a:lnTo>
                      <a:lnTo>
                        <a:pt x="366" y="37"/>
                      </a:lnTo>
                      <a:lnTo>
                        <a:pt x="367" y="36"/>
                      </a:lnTo>
                      <a:lnTo>
                        <a:pt x="367" y="37"/>
                      </a:lnTo>
                      <a:lnTo>
                        <a:pt x="368" y="37"/>
                      </a:lnTo>
                      <a:lnTo>
                        <a:pt x="369" y="37"/>
                      </a:lnTo>
                      <a:lnTo>
                        <a:pt x="368" y="38"/>
                      </a:lnTo>
                      <a:lnTo>
                        <a:pt x="369" y="38"/>
                      </a:lnTo>
                      <a:lnTo>
                        <a:pt x="370" y="38"/>
                      </a:lnTo>
                      <a:lnTo>
                        <a:pt x="370" y="39"/>
                      </a:lnTo>
                      <a:lnTo>
                        <a:pt x="370" y="38"/>
                      </a:lnTo>
                      <a:lnTo>
                        <a:pt x="371" y="38"/>
                      </a:lnTo>
                      <a:lnTo>
                        <a:pt x="372" y="38"/>
                      </a:lnTo>
                      <a:lnTo>
                        <a:pt x="373" y="38"/>
                      </a:lnTo>
                      <a:lnTo>
                        <a:pt x="374" y="38"/>
                      </a:lnTo>
                      <a:lnTo>
                        <a:pt x="375" y="38"/>
                      </a:lnTo>
                      <a:lnTo>
                        <a:pt x="376" y="38"/>
                      </a:lnTo>
                      <a:lnTo>
                        <a:pt x="376" y="39"/>
                      </a:lnTo>
                      <a:lnTo>
                        <a:pt x="377" y="39"/>
                      </a:lnTo>
                      <a:lnTo>
                        <a:pt x="377" y="40"/>
                      </a:lnTo>
                      <a:lnTo>
                        <a:pt x="378" y="40"/>
                      </a:lnTo>
                      <a:lnTo>
                        <a:pt x="378" y="41"/>
                      </a:lnTo>
                      <a:lnTo>
                        <a:pt x="377" y="41"/>
                      </a:lnTo>
                      <a:lnTo>
                        <a:pt x="378" y="41"/>
                      </a:lnTo>
                      <a:lnTo>
                        <a:pt x="377" y="42"/>
                      </a:lnTo>
                      <a:lnTo>
                        <a:pt x="378" y="42"/>
                      </a:lnTo>
                      <a:lnTo>
                        <a:pt x="378" y="43"/>
                      </a:lnTo>
                      <a:lnTo>
                        <a:pt x="379" y="43"/>
                      </a:lnTo>
                      <a:lnTo>
                        <a:pt x="380" y="44"/>
                      </a:lnTo>
                      <a:lnTo>
                        <a:pt x="381" y="44"/>
                      </a:lnTo>
                      <a:lnTo>
                        <a:pt x="382" y="44"/>
                      </a:lnTo>
                      <a:lnTo>
                        <a:pt x="383" y="44"/>
                      </a:lnTo>
                      <a:lnTo>
                        <a:pt x="384" y="45"/>
                      </a:lnTo>
                      <a:lnTo>
                        <a:pt x="384" y="46"/>
                      </a:lnTo>
                      <a:lnTo>
                        <a:pt x="385" y="46"/>
                      </a:lnTo>
                      <a:lnTo>
                        <a:pt x="385" y="47"/>
                      </a:lnTo>
                      <a:lnTo>
                        <a:pt x="385" y="48"/>
                      </a:lnTo>
                      <a:lnTo>
                        <a:pt x="386" y="47"/>
                      </a:lnTo>
                      <a:lnTo>
                        <a:pt x="386" y="48"/>
                      </a:lnTo>
                      <a:lnTo>
                        <a:pt x="387" y="48"/>
                      </a:lnTo>
                      <a:lnTo>
                        <a:pt x="387" y="49"/>
                      </a:lnTo>
                      <a:lnTo>
                        <a:pt x="387" y="50"/>
                      </a:lnTo>
                      <a:lnTo>
                        <a:pt x="387" y="51"/>
                      </a:lnTo>
                      <a:lnTo>
                        <a:pt x="387" y="52"/>
                      </a:lnTo>
                      <a:lnTo>
                        <a:pt x="388" y="52"/>
                      </a:lnTo>
                      <a:lnTo>
                        <a:pt x="387" y="52"/>
                      </a:lnTo>
                      <a:lnTo>
                        <a:pt x="387" y="53"/>
                      </a:lnTo>
                      <a:lnTo>
                        <a:pt x="387" y="54"/>
                      </a:lnTo>
                      <a:lnTo>
                        <a:pt x="386" y="54"/>
                      </a:lnTo>
                      <a:lnTo>
                        <a:pt x="386" y="55"/>
                      </a:lnTo>
                      <a:lnTo>
                        <a:pt x="387" y="55"/>
                      </a:lnTo>
                      <a:lnTo>
                        <a:pt x="388" y="55"/>
                      </a:lnTo>
                      <a:lnTo>
                        <a:pt x="388" y="56"/>
                      </a:lnTo>
                      <a:lnTo>
                        <a:pt x="389" y="56"/>
                      </a:lnTo>
                      <a:lnTo>
                        <a:pt x="389" y="57"/>
                      </a:lnTo>
                      <a:lnTo>
                        <a:pt x="389" y="56"/>
                      </a:lnTo>
                      <a:lnTo>
                        <a:pt x="390" y="57"/>
                      </a:lnTo>
                      <a:lnTo>
                        <a:pt x="391" y="57"/>
                      </a:lnTo>
                      <a:lnTo>
                        <a:pt x="391" y="58"/>
                      </a:lnTo>
                      <a:lnTo>
                        <a:pt x="392" y="58"/>
                      </a:lnTo>
                      <a:lnTo>
                        <a:pt x="392" y="57"/>
                      </a:lnTo>
                      <a:lnTo>
                        <a:pt x="392" y="58"/>
                      </a:lnTo>
                      <a:lnTo>
                        <a:pt x="393" y="58"/>
                      </a:lnTo>
                      <a:lnTo>
                        <a:pt x="394" y="58"/>
                      </a:lnTo>
                      <a:lnTo>
                        <a:pt x="395" y="58"/>
                      </a:lnTo>
                      <a:lnTo>
                        <a:pt x="396" y="57"/>
                      </a:lnTo>
                      <a:lnTo>
                        <a:pt x="397" y="57"/>
                      </a:lnTo>
                      <a:lnTo>
                        <a:pt x="398" y="57"/>
                      </a:lnTo>
                      <a:lnTo>
                        <a:pt x="399" y="56"/>
                      </a:lnTo>
                      <a:lnTo>
                        <a:pt x="400" y="56"/>
                      </a:lnTo>
                      <a:lnTo>
                        <a:pt x="400" y="55"/>
                      </a:lnTo>
                      <a:lnTo>
                        <a:pt x="401" y="55"/>
                      </a:lnTo>
                      <a:lnTo>
                        <a:pt x="402" y="54"/>
                      </a:lnTo>
                      <a:lnTo>
                        <a:pt x="403" y="54"/>
                      </a:lnTo>
                      <a:lnTo>
                        <a:pt x="404" y="54"/>
                      </a:lnTo>
                      <a:lnTo>
                        <a:pt x="404" y="53"/>
                      </a:lnTo>
                      <a:lnTo>
                        <a:pt x="405" y="53"/>
                      </a:lnTo>
                      <a:lnTo>
                        <a:pt x="406" y="53"/>
                      </a:lnTo>
                      <a:lnTo>
                        <a:pt x="406" y="52"/>
                      </a:lnTo>
                      <a:lnTo>
                        <a:pt x="407" y="52"/>
                      </a:lnTo>
                      <a:lnTo>
                        <a:pt x="408" y="52"/>
                      </a:lnTo>
                      <a:lnTo>
                        <a:pt x="409" y="52"/>
                      </a:lnTo>
                      <a:lnTo>
                        <a:pt x="409" y="53"/>
                      </a:lnTo>
                      <a:lnTo>
                        <a:pt x="409" y="52"/>
                      </a:lnTo>
                      <a:lnTo>
                        <a:pt x="410" y="52"/>
                      </a:lnTo>
                      <a:lnTo>
                        <a:pt x="410" y="53"/>
                      </a:lnTo>
                      <a:lnTo>
                        <a:pt x="411" y="53"/>
                      </a:lnTo>
                      <a:lnTo>
                        <a:pt x="412" y="53"/>
                      </a:lnTo>
                      <a:lnTo>
                        <a:pt x="412" y="54"/>
                      </a:lnTo>
                      <a:lnTo>
                        <a:pt x="412" y="53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3" y="54"/>
                      </a:lnTo>
                      <a:lnTo>
                        <a:pt x="414" y="54"/>
                      </a:lnTo>
                      <a:lnTo>
                        <a:pt x="414" y="53"/>
                      </a:lnTo>
                      <a:lnTo>
                        <a:pt x="415" y="53"/>
                      </a:lnTo>
                      <a:lnTo>
                        <a:pt x="416" y="53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8" y="53"/>
                      </a:lnTo>
                      <a:lnTo>
                        <a:pt x="418" y="52"/>
                      </a:lnTo>
                      <a:lnTo>
                        <a:pt x="418" y="51"/>
                      </a:lnTo>
                      <a:lnTo>
                        <a:pt x="419" y="50"/>
                      </a:lnTo>
                      <a:lnTo>
                        <a:pt x="420" y="50"/>
                      </a:lnTo>
                      <a:lnTo>
                        <a:pt x="420" y="49"/>
                      </a:lnTo>
                      <a:lnTo>
                        <a:pt x="421" y="48"/>
                      </a:lnTo>
                      <a:lnTo>
                        <a:pt x="421" y="47"/>
                      </a:lnTo>
                      <a:lnTo>
                        <a:pt x="421" y="46"/>
                      </a:lnTo>
                      <a:lnTo>
                        <a:pt x="421" y="45"/>
                      </a:lnTo>
                      <a:lnTo>
                        <a:pt x="420" y="45"/>
                      </a:lnTo>
                      <a:lnTo>
                        <a:pt x="421" y="44"/>
                      </a:lnTo>
                      <a:lnTo>
                        <a:pt x="420" y="44"/>
                      </a:lnTo>
                      <a:lnTo>
                        <a:pt x="420" y="43"/>
                      </a:lnTo>
                      <a:lnTo>
                        <a:pt x="421" y="42"/>
                      </a:lnTo>
                      <a:lnTo>
                        <a:pt x="422" y="42"/>
                      </a:lnTo>
                      <a:lnTo>
                        <a:pt x="422" y="41"/>
                      </a:lnTo>
                      <a:lnTo>
                        <a:pt x="422" y="40"/>
                      </a:lnTo>
                      <a:lnTo>
                        <a:pt x="423" y="40"/>
                      </a:lnTo>
                      <a:lnTo>
                        <a:pt x="424" y="39"/>
                      </a:lnTo>
                      <a:lnTo>
                        <a:pt x="425" y="39"/>
                      </a:lnTo>
                      <a:lnTo>
                        <a:pt x="426" y="39"/>
                      </a:lnTo>
                      <a:lnTo>
                        <a:pt x="426" y="38"/>
                      </a:lnTo>
                      <a:lnTo>
                        <a:pt x="427" y="38"/>
                      </a:lnTo>
                      <a:lnTo>
                        <a:pt x="427" y="39"/>
                      </a:lnTo>
                      <a:lnTo>
                        <a:pt x="428" y="39"/>
                      </a:lnTo>
                      <a:lnTo>
                        <a:pt x="429" y="39"/>
                      </a:lnTo>
                      <a:lnTo>
                        <a:pt x="429" y="38"/>
                      </a:lnTo>
                      <a:lnTo>
                        <a:pt x="430" y="38"/>
                      </a:lnTo>
                      <a:lnTo>
                        <a:pt x="431" y="37"/>
                      </a:lnTo>
                      <a:lnTo>
                        <a:pt x="431" y="38"/>
                      </a:lnTo>
                      <a:lnTo>
                        <a:pt x="432" y="37"/>
                      </a:lnTo>
                      <a:lnTo>
                        <a:pt x="432" y="36"/>
                      </a:lnTo>
                      <a:lnTo>
                        <a:pt x="433" y="36"/>
                      </a:lnTo>
                      <a:lnTo>
                        <a:pt x="433" y="35"/>
                      </a:lnTo>
                      <a:lnTo>
                        <a:pt x="434" y="35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5" y="33"/>
                      </a:lnTo>
                      <a:lnTo>
                        <a:pt x="436" y="32"/>
                      </a:lnTo>
                      <a:lnTo>
                        <a:pt x="437" y="31"/>
                      </a:lnTo>
                      <a:lnTo>
                        <a:pt x="438" y="31"/>
                      </a:lnTo>
                      <a:lnTo>
                        <a:pt x="438" y="30"/>
                      </a:lnTo>
                      <a:lnTo>
                        <a:pt x="439" y="29"/>
                      </a:lnTo>
                      <a:lnTo>
                        <a:pt x="440" y="28"/>
                      </a:lnTo>
                      <a:lnTo>
                        <a:pt x="441" y="28"/>
                      </a:lnTo>
                      <a:lnTo>
                        <a:pt x="442" y="28"/>
                      </a:lnTo>
                      <a:lnTo>
                        <a:pt x="443" y="27"/>
                      </a:lnTo>
                      <a:lnTo>
                        <a:pt x="444" y="27"/>
                      </a:lnTo>
                      <a:lnTo>
                        <a:pt x="444" y="26"/>
                      </a:lnTo>
                      <a:lnTo>
                        <a:pt x="443" y="26"/>
                      </a:lnTo>
                      <a:lnTo>
                        <a:pt x="443" y="25"/>
                      </a:lnTo>
                      <a:lnTo>
                        <a:pt x="443" y="24"/>
                      </a:lnTo>
                      <a:lnTo>
                        <a:pt x="444" y="24"/>
                      </a:lnTo>
                      <a:lnTo>
                        <a:pt x="444" y="23"/>
                      </a:lnTo>
                      <a:lnTo>
                        <a:pt x="445" y="21"/>
                      </a:lnTo>
                      <a:lnTo>
                        <a:pt x="446" y="20"/>
                      </a:lnTo>
                      <a:lnTo>
                        <a:pt x="447" y="20"/>
                      </a:lnTo>
                      <a:lnTo>
                        <a:pt x="448" y="20"/>
                      </a:lnTo>
                      <a:lnTo>
                        <a:pt x="449" y="19"/>
                      </a:lnTo>
                      <a:lnTo>
                        <a:pt x="450" y="19"/>
                      </a:lnTo>
                      <a:lnTo>
                        <a:pt x="450" y="18"/>
                      </a:lnTo>
                      <a:lnTo>
                        <a:pt x="450" y="17"/>
                      </a:lnTo>
                      <a:lnTo>
                        <a:pt x="451" y="17"/>
                      </a:lnTo>
                      <a:lnTo>
                        <a:pt x="451" y="16"/>
                      </a:lnTo>
                      <a:lnTo>
                        <a:pt x="451" y="15"/>
                      </a:lnTo>
                      <a:lnTo>
                        <a:pt x="452" y="15"/>
                      </a:lnTo>
                      <a:lnTo>
                        <a:pt x="453" y="15"/>
                      </a:lnTo>
                      <a:lnTo>
                        <a:pt x="454" y="14"/>
                      </a:lnTo>
                      <a:lnTo>
                        <a:pt x="455" y="14"/>
                      </a:lnTo>
                      <a:lnTo>
                        <a:pt x="456" y="14"/>
                      </a:lnTo>
                      <a:lnTo>
                        <a:pt x="457" y="14"/>
                      </a:lnTo>
                      <a:lnTo>
                        <a:pt x="458" y="15"/>
                      </a:lnTo>
                      <a:lnTo>
                        <a:pt x="458" y="16"/>
                      </a:lnTo>
                      <a:lnTo>
                        <a:pt x="459" y="17"/>
                      </a:lnTo>
                      <a:lnTo>
                        <a:pt x="457" y="43"/>
                      </a:lnTo>
                      <a:lnTo>
                        <a:pt x="455" y="60"/>
                      </a:lnTo>
                      <a:lnTo>
                        <a:pt x="454" y="61"/>
                      </a:lnTo>
                      <a:lnTo>
                        <a:pt x="454" y="60"/>
                      </a:lnTo>
                      <a:lnTo>
                        <a:pt x="453" y="60"/>
                      </a:lnTo>
                      <a:lnTo>
                        <a:pt x="452" y="60"/>
                      </a:lnTo>
                      <a:lnTo>
                        <a:pt x="451" y="61"/>
                      </a:lnTo>
                      <a:lnTo>
                        <a:pt x="450" y="61"/>
                      </a:lnTo>
                      <a:lnTo>
                        <a:pt x="449" y="61"/>
                      </a:lnTo>
                      <a:lnTo>
                        <a:pt x="448" y="61"/>
                      </a:lnTo>
                      <a:lnTo>
                        <a:pt x="447" y="61"/>
                      </a:lnTo>
                      <a:lnTo>
                        <a:pt x="446" y="61"/>
                      </a:lnTo>
                      <a:lnTo>
                        <a:pt x="446" y="60"/>
                      </a:lnTo>
                      <a:lnTo>
                        <a:pt x="445" y="61"/>
                      </a:lnTo>
                      <a:lnTo>
                        <a:pt x="444" y="62"/>
                      </a:lnTo>
                      <a:lnTo>
                        <a:pt x="443" y="62"/>
                      </a:lnTo>
                      <a:lnTo>
                        <a:pt x="442" y="62"/>
                      </a:lnTo>
                      <a:lnTo>
                        <a:pt x="442" y="63"/>
                      </a:lnTo>
                      <a:lnTo>
                        <a:pt x="441" y="63"/>
                      </a:lnTo>
                      <a:lnTo>
                        <a:pt x="440" y="64"/>
                      </a:lnTo>
                      <a:lnTo>
                        <a:pt x="439" y="66"/>
                      </a:lnTo>
                      <a:lnTo>
                        <a:pt x="438" y="67"/>
                      </a:lnTo>
                      <a:lnTo>
                        <a:pt x="437" y="68"/>
                      </a:lnTo>
                      <a:lnTo>
                        <a:pt x="436" y="69"/>
                      </a:lnTo>
                      <a:lnTo>
                        <a:pt x="436" y="70"/>
                      </a:lnTo>
                      <a:lnTo>
                        <a:pt x="436" y="71"/>
                      </a:lnTo>
                      <a:lnTo>
                        <a:pt x="435" y="72"/>
                      </a:lnTo>
                      <a:lnTo>
                        <a:pt x="435" y="73"/>
                      </a:lnTo>
                      <a:lnTo>
                        <a:pt x="434" y="73"/>
                      </a:lnTo>
                      <a:lnTo>
                        <a:pt x="434" y="74"/>
                      </a:lnTo>
                      <a:lnTo>
                        <a:pt x="434" y="75"/>
                      </a:lnTo>
                      <a:lnTo>
                        <a:pt x="433" y="75"/>
                      </a:lnTo>
                      <a:lnTo>
                        <a:pt x="433" y="76"/>
                      </a:lnTo>
                      <a:lnTo>
                        <a:pt x="432" y="76"/>
                      </a:lnTo>
                      <a:lnTo>
                        <a:pt x="432" y="77"/>
                      </a:lnTo>
                      <a:lnTo>
                        <a:pt x="431" y="77"/>
                      </a:lnTo>
                      <a:lnTo>
                        <a:pt x="431" y="78"/>
                      </a:lnTo>
                      <a:lnTo>
                        <a:pt x="431" y="79"/>
                      </a:lnTo>
                      <a:lnTo>
                        <a:pt x="430" y="80"/>
                      </a:lnTo>
                      <a:lnTo>
                        <a:pt x="430" y="81"/>
                      </a:lnTo>
                      <a:lnTo>
                        <a:pt x="429" y="81"/>
                      </a:lnTo>
                      <a:lnTo>
                        <a:pt x="429" y="82"/>
                      </a:lnTo>
                      <a:lnTo>
                        <a:pt x="429" y="83"/>
                      </a:lnTo>
                      <a:lnTo>
                        <a:pt x="430" y="83"/>
                      </a:lnTo>
                      <a:lnTo>
                        <a:pt x="429" y="83"/>
                      </a:lnTo>
                      <a:lnTo>
                        <a:pt x="430" y="84"/>
                      </a:lnTo>
                      <a:lnTo>
                        <a:pt x="429" y="85"/>
                      </a:lnTo>
                      <a:lnTo>
                        <a:pt x="430" y="85"/>
                      </a:lnTo>
                      <a:lnTo>
                        <a:pt x="430" y="86"/>
                      </a:lnTo>
                      <a:lnTo>
                        <a:pt x="429" y="86"/>
                      </a:lnTo>
                      <a:lnTo>
                        <a:pt x="430" y="86"/>
                      </a:lnTo>
                      <a:lnTo>
                        <a:pt x="430" y="87"/>
                      </a:lnTo>
                      <a:lnTo>
                        <a:pt x="430" y="86"/>
                      </a:lnTo>
                      <a:lnTo>
                        <a:pt x="431" y="86"/>
                      </a:lnTo>
                      <a:lnTo>
                        <a:pt x="432" y="86"/>
                      </a:lnTo>
                      <a:lnTo>
                        <a:pt x="432" y="87"/>
                      </a:lnTo>
                      <a:lnTo>
                        <a:pt x="433" y="86"/>
                      </a:lnTo>
                      <a:lnTo>
                        <a:pt x="434" y="86"/>
                      </a:lnTo>
                      <a:lnTo>
                        <a:pt x="435" y="86"/>
                      </a:lnTo>
                      <a:lnTo>
                        <a:pt x="434" y="86"/>
                      </a:lnTo>
                      <a:lnTo>
                        <a:pt x="435" y="85"/>
                      </a:lnTo>
                      <a:lnTo>
                        <a:pt x="436" y="86"/>
                      </a:lnTo>
                      <a:lnTo>
                        <a:pt x="437" y="87"/>
                      </a:lnTo>
                      <a:lnTo>
                        <a:pt x="438" y="86"/>
                      </a:lnTo>
                      <a:lnTo>
                        <a:pt x="438" y="87"/>
                      </a:lnTo>
                      <a:lnTo>
                        <a:pt x="439" y="87"/>
                      </a:lnTo>
                      <a:lnTo>
                        <a:pt x="440" y="88"/>
                      </a:lnTo>
                      <a:lnTo>
                        <a:pt x="440" y="89"/>
                      </a:lnTo>
                      <a:lnTo>
                        <a:pt x="441" y="89"/>
                      </a:lnTo>
                      <a:lnTo>
                        <a:pt x="441" y="88"/>
                      </a:lnTo>
                      <a:lnTo>
                        <a:pt x="441" y="89"/>
                      </a:lnTo>
                      <a:lnTo>
                        <a:pt x="441" y="90"/>
                      </a:lnTo>
                      <a:lnTo>
                        <a:pt x="441" y="89"/>
                      </a:lnTo>
                      <a:lnTo>
                        <a:pt x="442" y="89"/>
                      </a:lnTo>
                      <a:lnTo>
                        <a:pt x="442" y="90"/>
                      </a:lnTo>
                      <a:lnTo>
                        <a:pt x="442" y="91"/>
                      </a:lnTo>
                      <a:lnTo>
                        <a:pt x="443" y="91"/>
                      </a:lnTo>
                      <a:lnTo>
                        <a:pt x="444" y="91"/>
                      </a:lnTo>
                      <a:lnTo>
                        <a:pt x="443" y="91"/>
                      </a:lnTo>
                      <a:lnTo>
                        <a:pt x="443" y="92"/>
                      </a:lnTo>
                      <a:lnTo>
                        <a:pt x="444" y="92"/>
                      </a:lnTo>
                      <a:lnTo>
                        <a:pt x="444" y="93"/>
                      </a:lnTo>
                      <a:lnTo>
                        <a:pt x="445" y="93"/>
                      </a:lnTo>
                      <a:lnTo>
                        <a:pt x="446" y="93"/>
                      </a:lnTo>
                      <a:lnTo>
                        <a:pt x="446" y="94"/>
                      </a:lnTo>
                      <a:lnTo>
                        <a:pt x="446" y="95"/>
                      </a:lnTo>
                      <a:lnTo>
                        <a:pt x="447" y="95"/>
                      </a:lnTo>
                      <a:lnTo>
                        <a:pt x="447" y="96"/>
                      </a:lnTo>
                      <a:lnTo>
                        <a:pt x="448" y="95"/>
                      </a:lnTo>
                      <a:lnTo>
                        <a:pt x="449" y="95"/>
                      </a:lnTo>
                      <a:lnTo>
                        <a:pt x="450" y="95"/>
                      </a:lnTo>
                      <a:lnTo>
                        <a:pt x="451" y="95"/>
                      </a:lnTo>
                      <a:lnTo>
                        <a:pt x="452" y="95"/>
                      </a:lnTo>
                      <a:lnTo>
                        <a:pt x="452" y="96"/>
                      </a:lnTo>
                      <a:lnTo>
                        <a:pt x="453" y="95"/>
                      </a:lnTo>
                      <a:lnTo>
                        <a:pt x="453" y="96"/>
                      </a:lnTo>
                      <a:lnTo>
                        <a:pt x="454" y="96"/>
                      </a:lnTo>
                      <a:lnTo>
                        <a:pt x="455" y="96"/>
                      </a:lnTo>
                      <a:lnTo>
                        <a:pt x="455" y="97"/>
                      </a:lnTo>
                      <a:lnTo>
                        <a:pt x="456" y="97"/>
                      </a:lnTo>
                      <a:lnTo>
                        <a:pt x="455" y="96"/>
                      </a:lnTo>
                      <a:lnTo>
                        <a:pt x="456" y="96"/>
                      </a:lnTo>
                      <a:lnTo>
                        <a:pt x="457" y="95"/>
                      </a:lnTo>
                      <a:lnTo>
                        <a:pt x="458" y="95"/>
                      </a:lnTo>
                      <a:lnTo>
                        <a:pt x="458" y="94"/>
                      </a:lnTo>
                      <a:lnTo>
                        <a:pt x="459" y="94"/>
                      </a:lnTo>
                      <a:lnTo>
                        <a:pt x="460" y="93"/>
                      </a:lnTo>
                      <a:lnTo>
                        <a:pt x="460" y="94"/>
                      </a:lnTo>
                      <a:lnTo>
                        <a:pt x="461" y="94"/>
                      </a:lnTo>
                      <a:lnTo>
                        <a:pt x="462" y="94"/>
                      </a:lnTo>
                      <a:lnTo>
                        <a:pt x="463" y="94"/>
                      </a:lnTo>
                      <a:lnTo>
                        <a:pt x="464" y="94"/>
                      </a:lnTo>
                      <a:lnTo>
                        <a:pt x="464" y="95"/>
                      </a:lnTo>
                      <a:lnTo>
                        <a:pt x="464" y="96"/>
                      </a:lnTo>
                      <a:lnTo>
                        <a:pt x="465" y="96"/>
                      </a:lnTo>
                      <a:lnTo>
                        <a:pt x="466" y="97"/>
                      </a:lnTo>
                      <a:lnTo>
                        <a:pt x="466" y="98"/>
                      </a:lnTo>
                      <a:lnTo>
                        <a:pt x="466" y="97"/>
                      </a:lnTo>
                      <a:lnTo>
                        <a:pt x="467" y="97"/>
                      </a:lnTo>
                      <a:lnTo>
                        <a:pt x="467" y="98"/>
                      </a:lnTo>
                      <a:lnTo>
                        <a:pt x="468" y="97"/>
                      </a:lnTo>
                      <a:lnTo>
                        <a:pt x="469" y="97"/>
                      </a:lnTo>
                      <a:lnTo>
                        <a:pt x="469" y="98"/>
                      </a:lnTo>
                      <a:lnTo>
                        <a:pt x="470" y="98"/>
                      </a:lnTo>
                      <a:lnTo>
                        <a:pt x="472" y="99"/>
                      </a:lnTo>
                      <a:lnTo>
                        <a:pt x="473" y="99"/>
                      </a:lnTo>
                      <a:lnTo>
                        <a:pt x="474" y="99"/>
                      </a:lnTo>
                      <a:lnTo>
                        <a:pt x="474" y="100"/>
                      </a:lnTo>
                      <a:lnTo>
                        <a:pt x="475" y="100"/>
                      </a:lnTo>
                      <a:lnTo>
                        <a:pt x="476" y="101"/>
                      </a:lnTo>
                      <a:lnTo>
                        <a:pt x="477" y="101"/>
                      </a:lnTo>
                      <a:lnTo>
                        <a:pt x="477" y="100"/>
                      </a:lnTo>
                      <a:lnTo>
                        <a:pt x="477" y="101"/>
                      </a:lnTo>
                      <a:lnTo>
                        <a:pt x="478" y="100"/>
                      </a:lnTo>
                      <a:lnTo>
                        <a:pt x="478" y="99"/>
                      </a:lnTo>
                      <a:lnTo>
                        <a:pt x="479" y="99"/>
                      </a:lnTo>
                      <a:lnTo>
                        <a:pt x="479" y="98"/>
                      </a:lnTo>
                      <a:lnTo>
                        <a:pt x="479" y="97"/>
                      </a:lnTo>
                      <a:lnTo>
                        <a:pt x="479" y="96"/>
                      </a:lnTo>
                      <a:lnTo>
                        <a:pt x="480" y="97"/>
                      </a:lnTo>
                      <a:lnTo>
                        <a:pt x="480" y="96"/>
                      </a:lnTo>
                      <a:lnTo>
                        <a:pt x="481" y="96"/>
                      </a:lnTo>
                      <a:lnTo>
                        <a:pt x="481" y="95"/>
                      </a:lnTo>
                      <a:lnTo>
                        <a:pt x="482" y="95"/>
                      </a:lnTo>
                      <a:lnTo>
                        <a:pt x="482" y="96"/>
                      </a:lnTo>
                      <a:lnTo>
                        <a:pt x="482" y="95"/>
                      </a:lnTo>
                      <a:lnTo>
                        <a:pt x="483" y="95"/>
                      </a:lnTo>
                      <a:lnTo>
                        <a:pt x="483" y="96"/>
                      </a:lnTo>
                      <a:lnTo>
                        <a:pt x="484" y="96"/>
                      </a:lnTo>
                      <a:lnTo>
                        <a:pt x="485" y="96"/>
                      </a:lnTo>
                      <a:lnTo>
                        <a:pt x="485" y="97"/>
                      </a:lnTo>
                      <a:lnTo>
                        <a:pt x="487" y="98"/>
                      </a:lnTo>
                      <a:lnTo>
                        <a:pt x="488" y="98"/>
                      </a:lnTo>
                      <a:lnTo>
                        <a:pt x="489" y="98"/>
                      </a:lnTo>
                      <a:lnTo>
                        <a:pt x="490" y="98"/>
                      </a:lnTo>
                      <a:lnTo>
                        <a:pt x="491" y="98"/>
                      </a:lnTo>
                      <a:lnTo>
                        <a:pt x="492" y="98"/>
                      </a:lnTo>
                      <a:lnTo>
                        <a:pt x="492" y="97"/>
                      </a:lnTo>
                      <a:lnTo>
                        <a:pt x="493" y="97"/>
                      </a:lnTo>
                      <a:lnTo>
                        <a:pt x="494" y="97"/>
                      </a:lnTo>
                      <a:lnTo>
                        <a:pt x="495" y="97"/>
                      </a:lnTo>
                      <a:lnTo>
                        <a:pt x="496" y="97"/>
                      </a:lnTo>
                      <a:lnTo>
                        <a:pt x="501" y="98"/>
                      </a:lnTo>
                      <a:lnTo>
                        <a:pt x="502" y="99"/>
                      </a:lnTo>
                      <a:lnTo>
                        <a:pt x="503" y="99"/>
                      </a:lnTo>
                      <a:lnTo>
                        <a:pt x="504" y="100"/>
                      </a:lnTo>
                      <a:lnTo>
                        <a:pt x="505" y="100"/>
                      </a:lnTo>
                      <a:lnTo>
                        <a:pt x="506" y="101"/>
                      </a:lnTo>
                      <a:lnTo>
                        <a:pt x="506" y="102"/>
                      </a:lnTo>
                      <a:lnTo>
                        <a:pt x="507" y="102"/>
                      </a:lnTo>
                      <a:lnTo>
                        <a:pt x="518" y="102"/>
                      </a:lnTo>
                      <a:lnTo>
                        <a:pt x="518" y="104"/>
                      </a:lnTo>
                      <a:lnTo>
                        <a:pt x="517" y="104"/>
                      </a:lnTo>
                      <a:lnTo>
                        <a:pt x="516" y="104"/>
                      </a:lnTo>
                      <a:lnTo>
                        <a:pt x="515" y="104"/>
                      </a:lnTo>
                      <a:lnTo>
                        <a:pt x="513" y="104"/>
                      </a:lnTo>
                      <a:lnTo>
                        <a:pt x="512" y="105"/>
                      </a:lnTo>
                      <a:lnTo>
                        <a:pt x="511" y="105"/>
                      </a:lnTo>
                      <a:lnTo>
                        <a:pt x="511" y="106"/>
                      </a:lnTo>
                      <a:lnTo>
                        <a:pt x="511" y="107"/>
                      </a:lnTo>
                      <a:lnTo>
                        <a:pt x="511" y="110"/>
                      </a:lnTo>
                      <a:lnTo>
                        <a:pt x="512" y="113"/>
                      </a:lnTo>
                      <a:lnTo>
                        <a:pt x="512" y="114"/>
                      </a:lnTo>
                      <a:lnTo>
                        <a:pt x="512" y="115"/>
                      </a:lnTo>
                      <a:lnTo>
                        <a:pt x="513" y="121"/>
                      </a:lnTo>
                      <a:lnTo>
                        <a:pt x="513" y="122"/>
                      </a:lnTo>
                      <a:lnTo>
                        <a:pt x="513" y="123"/>
                      </a:lnTo>
                      <a:lnTo>
                        <a:pt x="513" y="124"/>
                      </a:lnTo>
                      <a:lnTo>
                        <a:pt x="513" y="126"/>
                      </a:lnTo>
                      <a:lnTo>
                        <a:pt x="514" y="127"/>
                      </a:lnTo>
                      <a:lnTo>
                        <a:pt x="514" y="129"/>
                      </a:lnTo>
                      <a:lnTo>
                        <a:pt x="514" y="131"/>
                      </a:lnTo>
                      <a:lnTo>
                        <a:pt x="516" y="133"/>
                      </a:lnTo>
                      <a:lnTo>
                        <a:pt x="517" y="134"/>
                      </a:lnTo>
                      <a:lnTo>
                        <a:pt x="517" y="135"/>
                      </a:lnTo>
                      <a:lnTo>
                        <a:pt x="518" y="135"/>
                      </a:lnTo>
                      <a:lnTo>
                        <a:pt x="519" y="135"/>
                      </a:lnTo>
                      <a:lnTo>
                        <a:pt x="521" y="136"/>
                      </a:lnTo>
                      <a:lnTo>
                        <a:pt x="522" y="135"/>
                      </a:lnTo>
                      <a:lnTo>
                        <a:pt x="522" y="134"/>
                      </a:lnTo>
                      <a:lnTo>
                        <a:pt x="523" y="133"/>
                      </a:lnTo>
                      <a:lnTo>
                        <a:pt x="524" y="132"/>
                      </a:lnTo>
                      <a:lnTo>
                        <a:pt x="526" y="131"/>
                      </a:lnTo>
                      <a:lnTo>
                        <a:pt x="527" y="130"/>
                      </a:lnTo>
                      <a:lnTo>
                        <a:pt x="528" y="130"/>
                      </a:lnTo>
                      <a:lnTo>
                        <a:pt x="529" y="130"/>
                      </a:lnTo>
                      <a:lnTo>
                        <a:pt x="531" y="130"/>
                      </a:lnTo>
                      <a:lnTo>
                        <a:pt x="533" y="131"/>
                      </a:lnTo>
                      <a:lnTo>
                        <a:pt x="537" y="133"/>
                      </a:lnTo>
                      <a:lnTo>
                        <a:pt x="539" y="132"/>
                      </a:lnTo>
                      <a:lnTo>
                        <a:pt x="542" y="132"/>
                      </a:lnTo>
                      <a:lnTo>
                        <a:pt x="543" y="132"/>
                      </a:lnTo>
                      <a:lnTo>
                        <a:pt x="545" y="133"/>
                      </a:lnTo>
                      <a:lnTo>
                        <a:pt x="546" y="133"/>
                      </a:lnTo>
                      <a:lnTo>
                        <a:pt x="547" y="134"/>
                      </a:lnTo>
                      <a:lnTo>
                        <a:pt x="547" y="135"/>
                      </a:lnTo>
                      <a:lnTo>
                        <a:pt x="548" y="136"/>
                      </a:lnTo>
                      <a:lnTo>
                        <a:pt x="548" y="137"/>
                      </a:lnTo>
                      <a:lnTo>
                        <a:pt x="548" y="138"/>
                      </a:lnTo>
                      <a:lnTo>
                        <a:pt x="548" y="139"/>
                      </a:lnTo>
                      <a:lnTo>
                        <a:pt x="547" y="140"/>
                      </a:lnTo>
                      <a:lnTo>
                        <a:pt x="546" y="141"/>
                      </a:lnTo>
                      <a:lnTo>
                        <a:pt x="545" y="141"/>
                      </a:lnTo>
                      <a:lnTo>
                        <a:pt x="544" y="143"/>
                      </a:lnTo>
                      <a:lnTo>
                        <a:pt x="543" y="144"/>
                      </a:lnTo>
                      <a:lnTo>
                        <a:pt x="541" y="144"/>
                      </a:lnTo>
                      <a:lnTo>
                        <a:pt x="540" y="144"/>
                      </a:lnTo>
                      <a:lnTo>
                        <a:pt x="539" y="144"/>
                      </a:lnTo>
                      <a:lnTo>
                        <a:pt x="537" y="144"/>
                      </a:lnTo>
                      <a:lnTo>
                        <a:pt x="536" y="144"/>
                      </a:lnTo>
                      <a:lnTo>
                        <a:pt x="536" y="145"/>
                      </a:lnTo>
                      <a:lnTo>
                        <a:pt x="536" y="146"/>
                      </a:lnTo>
                      <a:lnTo>
                        <a:pt x="536" y="147"/>
                      </a:lnTo>
                      <a:lnTo>
                        <a:pt x="535" y="148"/>
                      </a:lnTo>
                      <a:lnTo>
                        <a:pt x="534" y="149"/>
                      </a:lnTo>
                      <a:lnTo>
                        <a:pt x="533" y="150"/>
                      </a:lnTo>
                      <a:lnTo>
                        <a:pt x="533" y="151"/>
                      </a:lnTo>
                      <a:lnTo>
                        <a:pt x="532" y="152"/>
                      </a:lnTo>
                      <a:lnTo>
                        <a:pt x="532" y="153"/>
                      </a:lnTo>
                      <a:lnTo>
                        <a:pt x="531" y="153"/>
                      </a:lnTo>
                      <a:lnTo>
                        <a:pt x="529" y="153"/>
                      </a:lnTo>
                      <a:lnTo>
                        <a:pt x="529" y="154"/>
                      </a:lnTo>
                      <a:lnTo>
                        <a:pt x="528" y="155"/>
                      </a:lnTo>
                      <a:lnTo>
                        <a:pt x="527" y="156"/>
                      </a:lnTo>
                      <a:lnTo>
                        <a:pt x="527" y="157"/>
                      </a:lnTo>
                      <a:lnTo>
                        <a:pt x="528" y="158"/>
                      </a:lnTo>
                      <a:lnTo>
                        <a:pt x="528" y="160"/>
                      </a:lnTo>
                      <a:lnTo>
                        <a:pt x="529" y="161"/>
                      </a:lnTo>
                      <a:lnTo>
                        <a:pt x="529" y="162"/>
                      </a:lnTo>
                      <a:lnTo>
                        <a:pt x="529" y="163"/>
                      </a:lnTo>
                      <a:lnTo>
                        <a:pt x="529" y="164"/>
                      </a:lnTo>
                      <a:lnTo>
                        <a:pt x="530" y="164"/>
                      </a:lnTo>
                      <a:lnTo>
                        <a:pt x="531" y="164"/>
                      </a:lnTo>
                      <a:lnTo>
                        <a:pt x="531" y="165"/>
                      </a:lnTo>
                      <a:lnTo>
                        <a:pt x="531" y="166"/>
                      </a:lnTo>
                      <a:lnTo>
                        <a:pt x="531" y="167"/>
                      </a:lnTo>
                      <a:lnTo>
                        <a:pt x="532" y="167"/>
                      </a:lnTo>
                      <a:lnTo>
                        <a:pt x="533" y="167"/>
                      </a:lnTo>
                      <a:lnTo>
                        <a:pt x="535" y="167"/>
                      </a:lnTo>
                      <a:lnTo>
                        <a:pt x="536" y="168"/>
                      </a:lnTo>
                      <a:lnTo>
                        <a:pt x="537" y="169"/>
                      </a:lnTo>
                      <a:lnTo>
                        <a:pt x="538" y="169"/>
                      </a:lnTo>
                      <a:lnTo>
                        <a:pt x="538" y="170"/>
                      </a:lnTo>
                      <a:lnTo>
                        <a:pt x="539" y="170"/>
                      </a:lnTo>
                      <a:lnTo>
                        <a:pt x="540" y="170"/>
                      </a:lnTo>
                      <a:lnTo>
                        <a:pt x="541" y="170"/>
                      </a:lnTo>
                      <a:lnTo>
                        <a:pt x="542" y="170"/>
                      </a:lnTo>
                      <a:lnTo>
                        <a:pt x="543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6" y="172"/>
                      </a:lnTo>
                      <a:lnTo>
                        <a:pt x="547" y="173"/>
                      </a:lnTo>
                      <a:lnTo>
                        <a:pt x="548" y="173"/>
                      </a:lnTo>
                      <a:lnTo>
                        <a:pt x="549" y="173"/>
                      </a:lnTo>
                      <a:lnTo>
                        <a:pt x="550" y="173"/>
                      </a:lnTo>
                      <a:lnTo>
                        <a:pt x="551" y="173"/>
                      </a:lnTo>
                      <a:lnTo>
                        <a:pt x="552" y="173"/>
                      </a:lnTo>
                      <a:lnTo>
                        <a:pt x="552" y="172"/>
                      </a:lnTo>
                      <a:lnTo>
                        <a:pt x="553" y="172"/>
                      </a:lnTo>
                      <a:lnTo>
                        <a:pt x="554" y="172"/>
                      </a:lnTo>
                      <a:lnTo>
                        <a:pt x="555" y="172"/>
                      </a:lnTo>
                      <a:lnTo>
                        <a:pt x="556" y="172"/>
                      </a:lnTo>
                      <a:lnTo>
                        <a:pt x="557" y="173"/>
                      </a:lnTo>
                      <a:lnTo>
                        <a:pt x="558" y="173"/>
                      </a:lnTo>
                      <a:lnTo>
                        <a:pt x="559" y="173"/>
                      </a:lnTo>
                      <a:lnTo>
                        <a:pt x="559" y="174"/>
                      </a:lnTo>
                      <a:lnTo>
                        <a:pt x="560" y="174"/>
                      </a:lnTo>
                      <a:lnTo>
                        <a:pt x="560" y="173"/>
                      </a:lnTo>
                      <a:lnTo>
                        <a:pt x="561" y="173"/>
                      </a:lnTo>
                      <a:lnTo>
                        <a:pt x="562" y="173"/>
                      </a:lnTo>
                      <a:lnTo>
                        <a:pt x="563" y="173"/>
                      </a:lnTo>
                      <a:lnTo>
                        <a:pt x="564" y="173"/>
                      </a:lnTo>
                      <a:lnTo>
                        <a:pt x="564" y="172"/>
                      </a:lnTo>
                      <a:lnTo>
                        <a:pt x="565" y="172"/>
                      </a:lnTo>
                      <a:lnTo>
                        <a:pt x="566" y="171"/>
                      </a:lnTo>
                      <a:lnTo>
                        <a:pt x="567" y="171"/>
                      </a:lnTo>
                      <a:lnTo>
                        <a:pt x="568" y="170"/>
                      </a:lnTo>
                      <a:lnTo>
                        <a:pt x="569" y="170"/>
                      </a:lnTo>
                      <a:lnTo>
                        <a:pt x="570" y="170"/>
                      </a:lnTo>
                      <a:lnTo>
                        <a:pt x="570" y="171"/>
                      </a:lnTo>
                      <a:lnTo>
                        <a:pt x="571" y="171"/>
                      </a:lnTo>
                      <a:lnTo>
                        <a:pt x="571" y="172"/>
                      </a:lnTo>
                      <a:lnTo>
                        <a:pt x="572" y="172"/>
                      </a:lnTo>
                      <a:lnTo>
                        <a:pt x="573" y="172"/>
                      </a:lnTo>
                      <a:lnTo>
                        <a:pt x="573" y="173"/>
                      </a:lnTo>
                      <a:lnTo>
                        <a:pt x="574" y="173"/>
                      </a:lnTo>
                      <a:lnTo>
                        <a:pt x="575" y="173"/>
                      </a:lnTo>
                      <a:lnTo>
                        <a:pt x="576" y="173"/>
                      </a:lnTo>
                      <a:lnTo>
                        <a:pt x="577" y="174"/>
                      </a:lnTo>
                      <a:lnTo>
                        <a:pt x="578" y="174"/>
                      </a:lnTo>
                      <a:lnTo>
                        <a:pt x="578" y="175"/>
                      </a:lnTo>
                      <a:lnTo>
                        <a:pt x="579" y="176"/>
                      </a:lnTo>
                      <a:lnTo>
                        <a:pt x="579" y="177"/>
                      </a:lnTo>
                      <a:lnTo>
                        <a:pt x="579" y="178"/>
                      </a:lnTo>
                      <a:lnTo>
                        <a:pt x="580" y="178"/>
                      </a:lnTo>
                      <a:lnTo>
                        <a:pt x="580" y="179"/>
                      </a:lnTo>
                      <a:lnTo>
                        <a:pt x="581" y="179"/>
                      </a:lnTo>
                      <a:lnTo>
                        <a:pt x="581" y="180"/>
                      </a:lnTo>
                      <a:lnTo>
                        <a:pt x="582" y="180"/>
                      </a:lnTo>
                      <a:lnTo>
                        <a:pt x="582" y="181"/>
                      </a:lnTo>
                      <a:lnTo>
                        <a:pt x="583" y="181"/>
                      </a:lnTo>
                      <a:lnTo>
                        <a:pt x="583" y="182"/>
                      </a:lnTo>
                      <a:lnTo>
                        <a:pt x="583" y="183"/>
                      </a:lnTo>
                      <a:lnTo>
                        <a:pt x="584" y="183"/>
                      </a:lnTo>
                      <a:lnTo>
                        <a:pt x="584" y="184"/>
                      </a:lnTo>
                      <a:lnTo>
                        <a:pt x="585" y="184"/>
                      </a:lnTo>
                      <a:lnTo>
                        <a:pt x="584" y="185"/>
                      </a:lnTo>
                      <a:lnTo>
                        <a:pt x="585" y="185"/>
                      </a:lnTo>
                      <a:lnTo>
                        <a:pt x="586" y="185"/>
                      </a:lnTo>
                      <a:lnTo>
                        <a:pt x="585" y="186"/>
                      </a:lnTo>
                      <a:lnTo>
                        <a:pt x="586" y="186"/>
                      </a:lnTo>
                      <a:lnTo>
                        <a:pt x="587" y="186"/>
                      </a:lnTo>
                      <a:lnTo>
                        <a:pt x="587" y="187"/>
                      </a:lnTo>
                      <a:lnTo>
                        <a:pt x="587" y="188"/>
                      </a:lnTo>
                      <a:lnTo>
                        <a:pt x="588" y="188"/>
                      </a:lnTo>
                      <a:lnTo>
                        <a:pt x="589" y="189"/>
                      </a:lnTo>
                      <a:lnTo>
                        <a:pt x="590" y="190"/>
                      </a:lnTo>
                      <a:lnTo>
                        <a:pt x="591" y="190"/>
                      </a:lnTo>
                      <a:lnTo>
                        <a:pt x="591" y="191"/>
                      </a:lnTo>
                      <a:lnTo>
                        <a:pt x="592" y="191"/>
                      </a:lnTo>
                      <a:lnTo>
                        <a:pt x="592" y="190"/>
                      </a:lnTo>
                      <a:lnTo>
                        <a:pt x="593" y="190"/>
                      </a:lnTo>
                      <a:lnTo>
                        <a:pt x="593" y="189"/>
                      </a:lnTo>
                      <a:lnTo>
                        <a:pt x="594" y="189"/>
                      </a:lnTo>
                      <a:lnTo>
                        <a:pt x="594" y="190"/>
                      </a:lnTo>
                      <a:lnTo>
                        <a:pt x="595" y="190"/>
                      </a:lnTo>
                      <a:lnTo>
                        <a:pt x="596" y="190"/>
                      </a:lnTo>
                      <a:lnTo>
                        <a:pt x="597" y="191"/>
                      </a:lnTo>
                      <a:lnTo>
                        <a:pt x="598" y="191"/>
                      </a:lnTo>
                      <a:lnTo>
                        <a:pt x="599" y="191"/>
                      </a:lnTo>
                      <a:lnTo>
                        <a:pt x="600" y="191"/>
                      </a:lnTo>
                      <a:lnTo>
                        <a:pt x="601" y="192"/>
                      </a:lnTo>
                      <a:lnTo>
                        <a:pt x="602" y="192"/>
                      </a:lnTo>
                      <a:lnTo>
                        <a:pt x="603" y="192"/>
                      </a:lnTo>
                      <a:lnTo>
                        <a:pt x="604" y="192"/>
                      </a:lnTo>
                      <a:lnTo>
                        <a:pt x="604" y="193"/>
                      </a:lnTo>
                      <a:lnTo>
                        <a:pt x="605" y="193"/>
                      </a:lnTo>
                      <a:lnTo>
                        <a:pt x="605" y="194"/>
                      </a:lnTo>
                      <a:lnTo>
                        <a:pt x="606" y="194"/>
                      </a:lnTo>
                      <a:lnTo>
                        <a:pt x="606" y="195"/>
                      </a:lnTo>
                      <a:lnTo>
                        <a:pt x="606" y="196"/>
                      </a:lnTo>
                      <a:lnTo>
                        <a:pt x="606" y="195"/>
                      </a:lnTo>
                      <a:lnTo>
                        <a:pt x="607" y="196"/>
                      </a:lnTo>
                      <a:lnTo>
                        <a:pt x="606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8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1" y="198"/>
                      </a:lnTo>
                      <a:lnTo>
                        <a:pt x="611" y="200"/>
                      </a:lnTo>
                      <a:lnTo>
                        <a:pt x="612" y="200"/>
                      </a:lnTo>
                      <a:lnTo>
                        <a:pt x="611" y="200"/>
                      </a:lnTo>
                      <a:lnTo>
                        <a:pt x="611" y="201"/>
                      </a:lnTo>
                      <a:lnTo>
                        <a:pt x="612" y="201"/>
                      </a:lnTo>
                      <a:lnTo>
                        <a:pt x="612" y="202"/>
                      </a:lnTo>
                      <a:lnTo>
                        <a:pt x="612" y="201"/>
                      </a:lnTo>
                      <a:lnTo>
                        <a:pt x="613" y="202"/>
                      </a:lnTo>
                      <a:lnTo>
                        <a:pt x="613" y="203"/>
                      </a:lnTo>
                      <a:lnTo>
                        <a:pt x="614" y="203"/>
                      </a:lnTo>
                      <a:lnTo>
                        <a:pt x="615" y="203"/>
                      </a:lnTo>
                      <a:lnTo>
                        <a:pt x="615" y="204"/>
                      </a:lnTo>
                      <a:lnTo>
                        <a:pt x="615" y="203"/>
                      </a:lnTo>
                      <a:lnTo>
                        <a:pt x="616" y="203"/>
                      </a:lnTo>
                      <a:lnTo>
                        <a:pt x="617" y="203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9" y="204"/>
                      </a:lnTo>
                      <a:lnTo>
                        <a:pt x="619" y="205"/>
                      </a:lnTo>
                      <a:lnTo>
                        <a:pt x="620" y="205"/>
                      </a:lnTo>
                      <a:lnTo>
                        <a:pt x="620" y="206"/>
                      </a:lnTo>
                      <a:lnTo>
                        <a:pt x="620" y="207"/>
                      </a:lnTo>
                      <a:lnTo>
                        <a:pt x="621" y="206"/>
                      </a:lnTo>
                      <a:lnTo>
                        <a:pt x="622" y="206"/>
                      </a:lnTo>
                      <a:lnTo>
                        <a:pt x="623" y="206"/>
                      </a:lnTo>
                      <a:lnTo>
                        <a:pt x="624" y="206"/>
                      </a:lnTo>
                      <a:lnTo>
                        <a:pt x="624" y="207"/>
                      </a:lnTo>
                      <a:lnTo>
                        <a:pt x="624" y="206"/>
                      </a:lnTo>
                      <a:lnTo>
                        <a:pt x="625" y="207"/>
                      </a:lnTo>
                      <a:lnTo>
                        <a:pt x="625" y="206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7" y="206"/>
                      </a:lnTo>
                      <a:lnTo>
                        <a:pt x="628" y="206"/>
                      </a:lnTo>
                      <a:lnTo>
                        <a:pt x="628" y="207"/>
                      </a:lnTo>
                      <a:lnTo>
                        <a:pt x="629" y="207"/>
                      </a:lnTo>
                      <a:lnTo>
                        <a:pt x="629" y="208"/>
                      </a:lnTo>
                      <a:lnTo>
                        <a:pt x="630" y="207"/>
                      </a:lnTo>
                      <a:lnTo>
                        <a:pt x="630" y="208"/>
                      </a:lnTo>
                      <a:lnTo>
                        <a:pt x="631" y="209"/>
                      </a:lnTo>
                      <a:lnTo>
                        <a:pt x="632" y="209"/>
                      </a:lnTo>
                      <a:lnTo>
                        <a:pt x="632" y="210"/>
                      </a:lnTo>
                      <a:lnTo>
                        <a:pt x="633" y="210"/>
                      </a:lnTo>
                      <a:lnTo>
                        <a:pt x="632" y="211"/>
                      </a:lnTo>
                      <a:lnTo>
                        <a:pt x="633" y="211"/>
                      </a:lnTo>
                      <a:lnTo>
                        <a:pt x="633" y="212"/>
                      </a:lnTo>
                      <a:lnTo>
                        <a:pt x="634" y="212"/>
                      </a:lnTo>
                      <a:lnTo>
                        <a:pt x="634" y="213"/>
                      </a:lnTo>
                      <a:lnTo>
                        <a:pt x="635" y="214"/>
                      </a:lnTo>
                      <a:lnTo>
                        <a:pt x="635" y="215"/>
                      </a:lnTo>
                      <a:lnTo>
                        <a:pt x="636" y="215"/>
                      </a:lnTo>
                      <a:lnTo>
                        <a:pt x="636" y="214"/>
                      </a:lnTo>
                      <a:lnTo>
                        <a:pt x="637" y="214"/>
                      </a:lnTo>
                      <a:lnTo>
                        <a:pt x="638" y="215"/>
                      </a:lnTo>
                      <a:lnTo>
                        <a:pt x="637" y="215"/>
                      </a:lnTo>
                      <a:lnTo>
                        <a:pt x="637" y="216"/>
                      </a:lnTo>
                      <a:lnTo>
                        <a:pt x="638" y="216"/>
                      </a:lnTo>
                      <a:lnTo>
                        <a:pt x="638" y="215"/>
                      </a:lnTo>
                      <a:lnTo>
                        <a:pt x="639" y="215"/>
                      </a:lnTo>
                      <a:lnTo>
                        <a:pt x="640" y="215"/>
                      </a:lnTo>
                      <a:lnTo>
                        <a:pt x="640" y="216"/>
                      </a:lnTo>
                      <a:lnTo>
                        <a:pt x="641" y="216"/>
                      </a:lnTo>
                      <a:lnTo>
                        <a:pt x="642" y="217"/>
                      </a:lnTo>
                      <a:lnTo>
                        <a:pt x="642" y="218"/>
                      </a:lnTo>
                      <a:lnTo>
                        <a:pt x="643" y="219"/>
                      </a:lnTo>
                      <a:lnTo>
                        <a:pt x="643" y="218"/>
                      </a:lnTo>
                      <a:lnTo>
                        <a:pt x="644" y="218"/>
                      </a:lnTo>
                      <a:lnTo>
                        <a:pt x="644" y="219"/>
                      </a:lnTo>
                      <a:lnTo>
                        <a:pt x="645" y="220"/>
                      </a:lnTo>
                      <a:lnTo>
                        <a:pt x="646" y="219"/>
                      </a:lnTo>
                      <a:lnTo>
                        <a:pt x="647" y="219"/>
                      </a:lnTo>
                      <a:lnTo>
                        <a:pt x="647" y="220"/>
                      </a:lnTo>
                      <a:lnTo>
                        <a:pt x="647" y="221"/>
                      </a:lnTo>
                      <a:lnTo>
                        <a:pt x="648" y="221"/>
                      </a:lnTo>
                      <a:lnTo>
                        <a:pt x="648" y="222"/>
                      </a:lnTo>
                      <a:lnTo>
                        <a:pt x="649" y="222"/>
                      </a:lnTo>
                      <a:lnTo>
                        <a:pt x="650" y="221"/>
                      </a:lnTo>
                      <a:lnTo>
                        <a:pt x="651" y="222"/>
                      </a:lnTo>
                      <a:lnTo>
                        <a:pt x="650" y="222"/>
                      </a:lnTo>
                      <a:lnTo>
                        <a:pt x="651" y="223"/>
                      </a:lnTo>
                      <a:lnTo>
                        <a:pt x="652" y="223"/>
                      </a:lnTo>
                      <a:lnTo>
                        <a:pt x="653" y="223"/>
                      </a:lnTo>
                      <a:lnTo>
                        <a:pt x="653" y="224"/>
                      </a:lnTo>
                      <a:lnTo>
                        <a:pt x="654" y="224"/>
                      </a:lnTo>
                      <a:lnTo>
                        <a:pt x="655" y="225"/>
                      </a:lnTo>
                      <a:lnTo>
                        <a:pt x="656" y="225"/>
                      </a:lnTo>
                      <a:lnTo>
                        <a:pt x="656" y="224"/>
                      </a:lnTo>
                      <a:lnTo>
                        <a:pt x="657" y="224"/>
                      </a:lnTo>
                      <a:lnTo>
                        <a:pt x="659" y="225"/>
                      </a:lnTo>
                      <a:lnTo>
                        <a:pt x="660" y="225"/>
                      </a:lnTo>
                      <a:lnTo>
                        <a:pt x="660" y="226"/>
                      </a:lnTo>
                      <a:lnTo>
                        <a:pt x="661" y="225"/>
                      </a:lnTo>
                      <a:lnTo>
                        <a:pt x="662" y="224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4" y="225"/>
                      </a:lnTo>
                      <a:lnTo>
                        <a:pt x="665" y="225"/>
                      </a:lnTo>
                      <a:lnTo>
                        <a:pt x="666" y="225"/>
                      </a:lnTo>
                      <a:lnTo>
                        <a:pt x="666" y="226"/>
                      </a:lnTo>
                      <a:lnTo>
                        <a:pt x="667" y="226"/>
                      </a:lnTo>
                      <a:lnTo>
                        <a:pt x="668" y="226"/>
                      </a:lnTo>
                      <a:lnTo>
                        <a:pt x="669" y="226"/>
                      </a:lnTo>
                      <a:lnTo>
                        <a:pt x="669" y="227"/>
                      </a:lnTo>
                      <a:lnTo>
                        <a:pt x="670" y="227"/>
                      </a:lnTo>
                      <a:lnTo>
                        <a:pt x="671" y="227"/>
                      </a:lnTo>
                      <a:lnTo>
                        <a:pt x="671" y="228"/>
                      </a:lnTo>
                      <a:lnTo>
                        <a:pt x="672" y="229"/>
                      </a:lnTo>
                      <a:lnTo>
                        <a:pt x="672" y="228"/>
                      </a:lnTo>
                      <a:lnTo>
                        <a:pt x="673" y="228"/>
                      </a:lnTo>
                      <a:lnTo>
                        <a:pt x="674" y="228"/>
                      </a:lnTo>
                      <a:lnTo>
                        <a:pt x="674" y="229"/>
                      </a:lnTo>
                      <a:lnTo>
                        <a:pt x="675" y="229"/>
                      </a:lnTo>
                      <a:lnTo>
                        <a:pt x="676" y="229"/>
                      </a:lnTo>
                      <a:lnTo>
                        <a:pt x="677" y="229"/>
                      </a:lnTo>
                      <a:lnTo>
                        <a:pt x="677" y="230"/>
                      </a:lnTo>
                      <a:lnTo>
                        <a:pt x="678" y="230"/>
                      </a:lnTo>
                      <a:lnTo>
                        <a:pt x="678" y="229"/>
                      </a:lnTo>
                      <a:lnTo>
                        <a:pt x="679" y="229"/>
                      </a:lnTo>
                      <a:lnTo>
                        <a:pt x="679" y="230"/>
                      </a:lnTo>
                      <a:lnTo>
                        <a:pt x="680" y="230"/>
                      </a:lnTo>
                      <a:lnTo>
                        <a:pt x="680" y="231"/>
                      </a:lnTo>
                      <a:lnTo>
                        <a:pt x="681" y="232"/>
                      </a:lnTo>
                      <a:lnTo>
                        <a:pt x="681" y="233"/>
                      </a:lnTo>
                      <a:lnTo>
                        <a:pt x="683" y="233"/>
                      </a:lnTo>
                      <a:lnTo>
                        <a:pt x="684" y="233"/>
                      </a:lnTo>
                      <a:lnTo>
                        <a:pt x="684" y="234"/>
                      </a:lnTo>
                      <a:lnTo>
                        <a:pt x="684" y="235"/>
                      </a:lnTo>
                      <a:lnTo>
                        <a:pt x="684" y="236"/>
                      </a:lnTo>
                      <a:lnTo>
                        <a:pt x="685" y="235"/>
                      </a:lnTo>
                      <a:lnTo>
                        <a:pt x="686" y="235"/>
                      </a:lnTo>
                      <a:lnTo>
                        <a:pt x="687" y="236"/>
                      </a:lnTo>
                      <a:lnTo>
                        <a:pt x="689" y="235"/>
                      </a:lnTo>
                      <a:lnTo>
                        <a:pt x="690" y="236"/>
                      </a:lnTo>
                      <a:lnTo>
                        <a:pt x="690" y="237"/>
                      </a:lnTo>
                      <a:lnTo>
                        <a:pt x="690" y="238"/>
                      </a:lnTo>
                      <a:lnTo>
                        <a:pt x="691" y="238"/>
                      </a:lnTo>
                      <a:lnTo>
                        <a:pt x="692" y="238"/>
                      </a:lnTo>
                      <a:lnTo>
                        <a:pt x="691" y="239"/>
                      </a:lnTo>
                      <a:lnTo>
                        <a:pt x="692" y="239"/>
                      </a:lnTo>
                      <a:lnTo>
                        <a:pt x="693" y="239"/>
                      </a:lnTo>
                      <a:lnTo>
                        <a:pt x="693" y="240"/>
                      </a:lnTo>
                      <a:lnTo>
                        <a:pt x="695" y="241"/>
                      </a:lnTo>
                      <a:lnTo>
                        <a:pt x="695" y="242"/>
                      </a:lnTo>
                      <a:lnTo>
                        <a:pt x="696" y="241"/>
                      </a:lnTo>
                      <a:lnTo>
                        <a:pt x="697" y="241"/>
                      </a:lnTo>
                      <a:lnTo>
                        <a:pt x="698" y="241"/>
                      </a:lnTo>
                      <a:lnTo>
                        <a:pt x="698" y="240"/>
                      </a:lnTo>
                      <a:lnTo>
                        <a:pt x="699" y="240"/>
                      </a:lnTo>
                      <a:lnTo>
                        <a:pt x="699" y="241"/>
                      </a:lnTo>
                      <a:lnTo>
                        <a:pt x="700" y="241"/>
                      </a:lnTo>
                      <a:lnTo>
                        <a:pt x="702" y="241"/>
                      </a:lnTo>
                      <a:lnTo>
                        <a:pt x="702" y="242"/>
                      </a:lnTo>
                      <a:lnTo>
                        <a:pt x="702" y="243"/>
                      </a:lnTo>
                      <a:lnTo>
                        <a:pt x="703" y="244"/>
                      </a:lnTo>
                      <a:lnTo>
                        <a:pt x="704" y="243"/>
                      </a:lnTo>
                      <a:lnTo>
                        <a:pt x="705" y="244"/>
                      </a:lnTo>
                      <a:lnTo>
                        <a:pt x="706" y="244"/>
                      </a:lnTo>
                      <a:lnTo>
                        <a:pt x="707" y="244"/>
                      </a:lnTo>
                      <a:lnTo>
                        <a:pt x="707" y="245"/>
                      </a:lnTo>
                      <a:lnTo>
                        <a:pt x="708" y="245"/>
                      </a:lnTo>
                      <a:lnTo>
                        <a:pt x="709" y="246"/>
                      </a:lnTo>
                      <a:lnTo>
                        <a:pt x="710" y="246"/>
                      </a:lnTo>
                      <a:lnTo>
                        <a:pt x="711" y="246"/>
                      </a:lnTo>
                      <a:lnTo>
                        <a:pt x="712" y="246"/>
                      </a:lnTo>
                      <a:lnTo>
                        <a:pt x="711" y="247"/>
                      </a:lnTo>
                      <a:lnTo>
                        <a:pt x="712" y="247"/>
                      </a:lnTo>
                      <a:lnTo>
                        <a:pt x="713" y="248"/>
                      </a:lnTo>
                      <a:lnTo>
                        <a:pt x="713" y="249"/>
                      </a:lnTo>
                      <a:lnTo>
                        <a:pt x="714" y="249"/>
                      </a:lnTo>
                      <a:lnTo>
                        <a:pt x="715" y="249"/>
                      </a:lnTo>
                      <a:lnTo>
                        <a:pt x="715" y="250"/>
                      </a:lnTo>
                      <a:lnTo>
                        <a:pt x="716" y="250"/>
                      </a:lnTo>
                      <a:lnTo>
                        <a:pt x="716" y="251"/>
                      </a:lnTo>
                      <a:lnTo>
                        <a:pt x="716" y="252"/>
                      </a:lnTo>
                      <a:lnTo>
                        <a:pt x="717" y="252"/>
                      </a:lnTo>
                      <a:lnTo>
                        <a:pt x="717" y="253"/>
                      </a:lnTo>
                      <a:lnTo>
                        <a:pt x="717" y="254"/>
                      </a:lnTo>
                      <a:lnTo>
                        <a:pt x="718" y="255"/>
                      </a:lnTo>
                      <a:lnTo>
                        <a:pt x="717" y="255"/>
                      </a:lnTo>
                      <a:lnTo>
                        <a:pt x="717" y="256"/>
                      </a:lnTo>
                      <a:lnTo>
                        <a:pt x="716" y="256"/>
                      </a:lnTo>
                      <a:lnTo>
                        <a:pt x="717" y="256"/>
                      </a:lnTo>
                      <a:lnTo>
                        <a:pt x="718" y="257"/>
                      </a:lnTo>
                      <a:lnTo>
                        <a:pt x="718" y="256"/>
                      </a:lnTo>
                      <a:lnTo>
                        <a:pt x="719" y="256"/>
                      </a:lnTo>
                      <a:lnTo>
                        <a:pt x="720" y="257"/>
                      </a:lnTo>
                      <a:lnTo>
                        <a:pt x="719" y="258"/>
                      </a:lnTo>
                      <a:lnTo>
                        <a:pt x="720" y="258"/>
                      </a:lnTo>
                      <a:lnTo>
                        <a:pt x="721" y="258"/>
                      </a:lnTo>
                      <a:lnTo>
                        <a:pt x="721" y="257"/>
                      </a:lnTo>
                      <a:lnTo>
                        <a:pt x="721" y="258"/>
                      </a:lnTo>
                      <a:lnTo>
                        <a:pt x="721" y="259"/>
                      </a:lnTo>
                      <a:lnTo>
                        <a:pt x="721" y="260"/>
                      </a:lnTo>
                      <a:lnTo>
                        <a:pt x="723" y="260"/>
                      </a:lnTo>
                      <a:lnTo>
                        <a:pt x="724" y="261"/>
                      </a:lnTo>
                      <a:lnTo>
                        <a:pt x="724" y="262"/>
                      </a:lnTo>
                      <a:lnTo>
                        <a:pt x="725" y="262"/>
                      </a:lnTo>
                      <a:lnTo>
                        <a:pt x="725" y="263"/>
                      </a:lnTo>
                      <a:lnTo>
                        <a:pt x="726" y="263"/>
                      </a:lnTo>
                      <a:lnTo>
                        <a:pt x="726" y="264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23" name="Freeform 601"/>
                <p:cNvSpPr>
                  <a:spLocks/>
                </p:cNvSpPr>
                <p:nvPr/>
              </p:nvSpPr>
              <p:spPr bwMode="auto">
                <a:xfrm>
                  <a:off x="2420938" y="1598613"/>
                  <a:ext cx="555625" cy="604837"/>
                </a:xfrm>
                <a:custGeom>
                  <a:avLst/>
                  <a:gdLst>
                    <a:gd name="T0" fmla="*/ 2147483646 w 540"/>
                    <a:gd name="T1" fmla="*/ 2147483646 h 589"/>
                    <a:gd name="T2" fmla="*/ 2147483646 w 540"/>
                    <a:gd name="T3" fmla="*/ 2147483646 h 589"/>
                    <a:gd name="T4" fmla="*/ 2147483646 w 540"/>
                    <a:gd name="T5" fmla="*/ 2147483646 h 589"/>
                    <a:gd name="T6" fmla="*/ 2147483646 w 540"/>
                    <a:gd name="T7" fmla="*/ 2147483646 h 589"/>
                    <a:gd name="T8" fmla="*/ 2147483646 w 540"/>
                    <a:gd name="T9" fmla="*/ 2147483646 h 589"/>
                    <a:gd name="T10" fmla="*/ 2147483646 w 540"/>
                    <a:gd name="T11" fmla="*/ 2147483646 h 589"/>
                    <a:gd name="T12" fmla="*/ 2147483646 w 540"/>
                    <a:gd name="T13" fmla="*/ 2147483646 h 589"/>
                    <a:gd name="T14" fmla="*/ 2147483646 w 540"/>
                    <a:gd name="T15" fmla="*/ 2147483646 h 589"/>
                    <a:gd name="T16" fmla="*/ 2147483646 w 540"/>
                    <a:gd name="T17" fmla="*/ 2147483646 h 589"/>
                    <a:gd name="T18" fmla="*/ 2147483646 w 540"/>
                    <a:gd name="T19" fmla="*/ 2147483646 h 589"/>
                    <a:gd name="T20" fmla="*/ 2147483646 w 540"/>
                    <a:gd name="T21" fmla="*/ 2147483646 h 589"/>
                    <a:gd name="T22" fmla="*/ 2147483646 w 540"/>
                    <a:gd name="T23" fmla="*/ 2147483646 h 589"/>
                    <a:gd name="T24" fmla="*/ 2147483646 w 540"/>
                    <a:gd name="T25" fmla="*/ 2147483646 h 589"/>
                    <a:gd name="T26" fmla="*/ 2147483646 w 540"/>
                    <a:gd name="T27" fmla="*/ 2147483646 h 589"/>
                    <a:gd name="T28" fmla="*/ 2147483646 w 540"/>
                    <a:gd name="T29" fmla="*/ 2147483646 h 589"/>
                    <a:gd name="T30" fmla="*/ 2147483646 w 540"/>
                    <a:gd name="T31" fmla="*/ 2147483646 h 589"/>
                    <a:gd name="T32" fmla="*/ 2147483646 w 540"/>
                    <a:gd name="T33" fmla="*/ 2147483646 h 589"/>
                    <a:gd name="T34" fmla="*/ 2147483646 w 540"/>
                    <a:gd name="T35" fmla="*/ 2147483646 h 589"/>
                    <a:gd name="T36" fmla="*/ 2147483646 w 540"/>
                    <a:gd name="T37" fmla="*/ 2147483646 h 589"/>
                    <a:gd name="T38" fmla="*/ 2147483646 w 540"/>
                    <a:gd name="T39" fmla="*/ 2147483646 h 589"/>
                    <a:gd name="T40" fmla="*/ 2147483646 w 540"/>
                    <a:gd name="T41" fmla="*/ 2147483646 h 589"/>
                    <a:gd name="T42" fmla="*/ 2147483646 w 540"/>
                    <a:gd name="T43" fmla="*/ 2147483646 h 589"/>
                    <a:gd name="T44" fmla="*/ 2147483646 w 540"/>
                    <a:gd name="T45" fmla="*/ 2147483646 h 589"/>
                    <a:gd name="T46" fmla="*/ 2147483646 w 540"/>
                    <a:gd name="T47" fmla="*/ 2147483646 h 589"/>
                    <a:gd name="T48" fmla="*/ 2147483646 w 540"/>
                    <a:gd name="T49" fmla="*/ 2147483646 h 589"/>
                    <a:gd name="T50" fmla="*/ 2147483646 w 540"/>
                    <a:gd name="T51" fmla="*/ 2147483646 h 589"/>
                    <a:gd name="T52" fmla="*/ 2147483646 w 540"/>
                    <a:gd name="T53" fmla="*/ 2147483646 h 589"/>
                    <a:gd name="T54" fmla="*/ 2147483646 w 540"/>
                    <a:gd name="T55" fmla="*/ 2147483646 h 589"/>
                    <a:gd name="T56" fmla="*/ 2147483646 w 540"/>
                    <a:gd name="T57" fmla="*/ 2147483646 h 589"/>
                    <a:gd name="T58" fmla="*/ 2147483646 w 540"/>
                    <a:gd name="T59" fmla="*/ 2147483646 h 589"/>
                    <a:gd name="T60" fmla="*/ 2147483646 w 540"/>
                    <a:gd name="T61" fmla="*/ 2147483646 h 589"/>
                    <a:gd name="T62" fmla="*/ 2147483646 w 540"/>
                    <a:gd name="T63" fmla="*/ 2147483646 h 589"/>
                    <a:gd name="T64" fmla="*/ 2147483646 w 540"/>
                    <a:gd name="T65" fmla="*/ 2147483646 h 589"/>
                    <a:gd name="T66" fmla="*/ 2147483646 w 540"/>
                    <a:gd name="T67" fmla="*/ 2147483646 h 589"/>
                    <a:gd name="T68" fmla="*/ 2147483646 w 540"/>
                    <a:gd name="T69" fmla="*/ 2147483646 h 589"/>
                    <a:gd name="T70" fmla="*/ 2147483646 w 540"/>
                    <a:gd name="T71" fmla="*/ 2147483646 h 589"/>
                    <a:gd name="T72" fmla="*/ 2147483646 w 540"/>
                    <a:gd name="T73" fmla="*/ 2147483646 h 589"/>
                    <a:gd name="T74" fmla="*/ 2147483646 w 540"/>
                    <a:gd name="T75" fmla="*/ 2147483646 h 589"/>
                    <a:gd name="T76" fmla="*/ 2147483646 w 540"/>
                    <a:gd name="T77" fmla="*/ 2147483646 h 589"/>
                    <a:gd name="T78" fmla="*/ 2147483646 w 540"/>
                    <a:gd name="T79" fmla="*/ 2147483646 h 589"/>
                    <a:gd name="T80" fmla="*/ 2147483646 w 540"/>
                    <a:gd name="T81" fmla="*/ 2147483646 h 589"/>
                    <a:gd name="T82" fmla="*/ 2147483646 w 540"/>
                    <a:gd name="T83" fmla="*/ 2147483646 h 589"/>
                    <a:gd name="T84" fmla="*/ 2147483646 w 540"/>
                    <a:gd name="T85" fmla="*/ 2147483646 h 589"/>
                    <a:gd name="T86" fmla="*/ 2147483646 w 540"/>
                    <a:gd name="T87" fmla="*/ 2147483646 h 589"/>
                    <a:gd name="T88" fmla="*/ 2147483646 w 540"/>
                    <a:gd name="T89" fmla="*/ 2147483646 h 589"/>
                    <a:gd name="T90" fmla="*/ 2147483646 w 540"/>
                    <a:gd name="T91" fmla="*/ 2147483646 h 589"/>
                    <a:gd name="T92" fmla="*/ 2147483646 w 540"/>
                    <a:gd name="T93" fmla="*/ 2147483646 h 589"/>
                    <a:gd name="T94" fmla="*/ 2147483646 w 540"/>
                    <a:gd name="T95" fmla="*/ 2147483646 h 589"/>
                    <a:gd name="T96" fmla="*/ 2147483646 w 540"/>
                    <a:gd name="T97" fmla="*/ 2147483646 h 589"/>
                    <a:gd name="T98" fmla="*/ 2147483646 w 540"/>
                    <a:gd name="T99" fmla="*/ 2147483646 h 589"/>
                    <a:gd name="T100" fmla="*/ 2147483646 w 540"/>
                    <a:gd name="T101" fmla="*/ 2147483646 h 589"/>
                    <a:gd name="T102" fmla="*/ 2147483646 w 540"/>
                    <a:gd name="T103" fmla="*/ 2147483646 h 589"/>
                    <a:gd name="T104" fmla="*/ 2147483646 w 540"/>
                    <a:gd name="T105" fmla="*/ 2147483646 h 589"/>
                    <a:gd name="T106" fmla="*/ 2147483646 w 540"/>
                    <a:gd name="T107" fmla="*/ 2147483646 h 589"/>
                    <a:gd name="T108" fmla="*/ 2147483646 w 540"/>
                    <a:gd name="T109" fmla="*/ 2147483646 h 589"/>
                    <a:gd name="T110" fmla="*/ 2147483646 w 540"/>
                    <a:gd name="T111" fmla="*/ 2147483646 h 589"/>
                    <a:gd name="T112" fmla="*/ 2147483646 w 540"/>
                    <a:gd name="T113" fmla="*/ 2147483646 h 589"/>
                    <a:gd name="T114" fmla="*/ 2147483646 w 540"/>
                    <a:gd name="T115" fmla="*/ 2147483646 h 589"/>
                    <a:gd name="T116" fmla="*/ 2147483646 w 540"/>
                    <a:gd name="T117" fmla="*/ 2147483646 h 589"/>
                    <a:gd name="T118" fmla="*/ 2147483646 w 540"/>
                    <a:gd name="T119" fmla="*/ 2147483646 h 589"/>
                    <a:gd name="T120" fmla="*/ 2147483646 w 540"/>
                    <a:gd name="T121" fmla="*/ 2147483646 h 589"/>
                    <a:gd name="T122" fmla="*/ 2147483646 w 540"/>
                    <a:gd name="T123" fmla="*/ 2147483646 h 589"/>
                    <a:gd name="T124" fmla="*/ 2147483646 w 540"/>
                    <a:gd name="T125" fmla="*/ 2147483646 h 58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40"/>
                    <a:gd name="T190" fmla="*/ 0 h 589"/>
                    <a:gd name="T191" fmla="*/ 540 w 540"/>
                    <a:gd name="T192" fmla="*/ 589 h 58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40" h="589">
                      <a:moveTo>
                        <a:pt x="515" y="395"/>
                      </a:moveTo>
                      <a:lnTo>
                        <a:pt x="514" y="395"/>
                      </a:lnTo>
                      <a:lnTo>
                        <a:pt x="512" y="394"/>
                      </a:lnTo>
                      <a:lnTo>
                        <a:pt x="511" y="394"/>
                      </a:lnTo>
                      <a:lnTo>
                        <a:pt x="508" y="394"/>
                      </a:lnTo>
                      <a:lnTo>
                        <a:pt x="505" y="394"/>
                      </a:lnTo>
                      <a:lnTo>
                        <a:pt x="504" y="394"/>
                      </a:lnTo>
                      <a:lnTo>
                        <a:pt x="496" y="395"/>
                      </a:lnTo>
                      <a:lnTo>
                        <a:pt x="491" y="396"/>
                      </a:lnTo>
                      <a:lnTo>
                        <a:pt x="489" y="397"/>
                      </a:lnTo>
                      <a:lnTo>
                        <a:pt x="487" y="397"/>
                      </a:lnTo>
                      <a:lnTo>
                        <a:pt x="483" y="400"/>
                      </a:lnTo>
                      <a:lnTo>
                        <a:pt x="482" y="400"/>
                      </a:lnTo>
                      <a:lnTo>
                        <a:pt x="481" y="401"/>
                      </a:lnTo>
                      <a:lnTo>
                        <a:pt x="479" y="402"/>
                      </a:lnTo>
                      <a:lnTo>
                        <a:pt x="478" y="404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8"/>
                      </a:lnTo>
                      <a:lnTo>
                        <a:pt x="475" y="411"/>
                      </a:lnTo>
                      <a:lnTo>
                        <a:pt x="474" y="413"/>
                      </a:lnTo>
                      <a:lnTo>
                        <a:pt x="474" y="414"/>
                      </a:lnTo>
                      <a:lnTo>
                        <a:pt x="474" y="416"/>
                      </a:lnTo>
                      <a:lnTo>
                        <a:pt x="472" y="419"/>
                      </a:lnTo>
                      <a:lnTo>
                        <a:pt x="471" y="421"/>
                      </a:lnTo>
                      <a:lnTo>
                        <a:pt x="470" y="422"/>
                      </a:lnTo>
                      <a:lnTo>
                        <a:pt x="470" y="423"/>
                      </a:lnTo>
                      <a:lnTo>
                        <a:pt x="469" y="425"/>
                      </a:lnTo>
                      <a:lnTo>
                        <a:pt x="468" y="427"/>
                      </a:lnTo>
                      <a:lnTo>
                        <a:pt x="467" y="430"/>
                      </a:lnTo>
                      <a:lnTo>
                        <a:pt x="466" y="431"/>
                      </a:lnTo>
                      <a:lnTo>
                        <a:pt x="465" y="434"/>
                      </a:lnTo>
                      <a:lnTo>
                        <a:pt x="462" y="437"/>
                      </a:lnTo>
                      <a:lnTo>
                        <a:pt x="460" y="440"/>
                      </a:lnTo>
                      <a:lnTo>
                        <a:pt x="459" y="440"/>
                      </a:lnTo>
                      <a:lnTo>
                        <a:pt x="458" y="441"/>
                      </a:lnTo>
                      <a:lnTo>
                        <a:pt x="457" y="441"/>
                      </a:lnTo>
                      <a:lnTo>
                        <a:pt x="456" y="442"/>
                      </a:lnTo>
                      <a:lnTo>
                        <a:pt x="454" y="444"/>
                      </a:lnTo>
                      <a:lnTo>
                        <a:pt x="452" y="446"/>
                      </a:lnTo>
                      <a:lnTo>
                        <a:pt x="451" y="447"/>
                      </a:lnTo>
                      <a:lnTo>
                        <a:pt x="449" y="448"/>
                      </a:lnTo>
                      <a:lnTo>
                        <a:pt x="447" y="450"/>
                      </a:lnTo>
                      <a:lnTo>
                        <a:pt x="444" y="451"/>
                      </a:lnTo>
                      <a:lnTo>
                        <a:pt x="442" y="452"/>
                      </a:lnTo>
                      <a:lnTo>
                        <a:pt x="439" y="453"/>
                      </a:lnTo>
                      <a:lnTo>
                        <a:pt x="425" y="456"/>
                      </a:lnTo>
                      <a:lnTo>
                        <a:pt x="423" y="457"/>
                      </a:lnTo>
                      <a:lnTo>
                        <a:pt x="421" y="458"/>
                      </a:lnTo>
                      <a:lnTo>
                        <a:pt x="419" y="459"/>
                      </a:lnTo>
                      <a:lnTo>
                        <a:pt x="419" y="460"/>
                      </a:lnTo>
                      <a:lnTo>
                        <a:pt x="418" y="461"/>
                      </a:lnTo>
                      <a:lnTo>
                        <a:pt x="417" y="463"/>
                      </a:lnTo>
                      <a:lnTo>
                        <a:pt x="416" y="464"/>
                      </a:lnTo>
                      <a:lnTo>
                        <a:pt x="415" y="465"/>
                      </a:lnTo>
                      <a:lnTo>
                        <a:pt x="412" y="468"/>
                      </a:lnTo>
                      <a:lnTo>
                        <a:pt x="410" y="471"/>
                      </a:lnTo>
                      <a:lnTo>
                        <a:pt x="409" y="471"/>
                      </a:lnTo>
                      <a:lnTo>
                        <a:pt x="408" y="472"/>
                      </a:lnTo>
                      <a:lnTo>
                        <a:pt x="406" y="473"/>
                      </a:lnTo>
                      <a:lnTo>
                        <a:pt x="404" y="473"/>
                      </a:lnTo>
                      <a:lnTo>
                        <a:pt x="402" y="474"/>
                      </a:lnTo>
                      <a:lnTo>
                        <a:pt x="400" y="474"/>
                      </a:lnTo>
                      <a:lnTo>
                        <a:pt x="398" y="474"/>
                      </a:lnTo>
                      <a:lnTo>
                        <a:pt x="396" y="475"/>
                      </a:lnTo>
                      <a:lnTo>
                        <a:pt x="395" y="475"/>
                      </a:lnTo>
                      <a:lnTo>
                        <a:pt x="393" y="475"/>
                      </a:lnTo>
                      <a:lnTo>
                        <a:pt x="393" y="476"/>
                      </a:lnTo>
                      <a:lnTo>
                        <a:pt x="392" y="476"/>
                      </a:lnTo>
                      <a:lnTo>
                        <a:pt x="391" y="478"/>
                      </a:lnTo>
                      <a:lnTo>
                        <a:pt x="390" y="479"/>
                      </a:lnTo>
                      <a:lnTo>
                        <a:pt x="388" y="482"/>
                      </a:lnTo>
                      <a:lnTo>
                        <a:pt x="388" y="483"/>
                      </a:lnTo>
                      <a:lnTo>
                        <a:pt x="385" y="486"/>
                      </a:lnTo>
                      <a:lnTo>
                        <a:pt x="384" y="488"/>
                      </a:lnTo>
                      <a:lnTo>
                        <a:pt x="384" y="489"/>
                      </a:lnTo>
                      <a:lnTo>
                        <a:pt x="383" y="489"/>
                      </a:lnTo>
                      <a:lnTo>
                        <a:pt x="382" y="490"/>
                      </a:lnTo>
                      <a:lnTo>
                        <a:pt x="381" y="490"/>
                      </a:lnTo>
                      <a:lnTo>
                        <a:pt x="380" y="491"/>
                      </a:lnTo>
                      <a:lnTo>
                        <a:pt x="379" y="492"/>
                      </a:lnTo>
                      <a:lnTo>
                        <a:pt x="379" y="494"/>
                      </a:lnTo>
                      <a:lnTo>
                        <a:pt x="378" y="496"/>
                      </a:lnTo>
                      <a:lnTo>
                        <a:pt x="377" y="500"/>
                      </a:lnTo>
                      <a:lnTo>
                        <a:pt x="377" y="501"/>
                      </a:lnTo>
                      <a:lnTo>
                        <a:pt x="376" y="501"/>
                      </a:lnTo>
                      <a:lnTo>
                        <a:pt x="373" y="504"/>
                      </a:lnTo>
                      <a:lnTo>
                        <a:pt x="372" y="505"/>
                      </a:lnTo>
                      <a:lnTo>
                        <a:pt x="371" y="506"/>
                      </a:lnTo>
                      <a:lnTo>
                        <a:pt x="371" y="507"/>
                      </a:lnTo>
                      <a:lnTo>
                        <a:pt x="370" y="508"/>
                      </a:lnTo>
                      <a:lnTo>
                        <a:pt x="370" y="511"/>
                      </a:lnTo>
                      <a:lnTo>
                        <a:pt x="369" y="511"/>
                      </a:lnTo>
                      <a:lnTo>
                        <a:pt x="366" y="515"/>
                      </a:lnTo>
                      <a:lnTo>
                        <a:pt x="366" y="516"/>
                      </a:lnTo>
                      <a:lnTo>
                        <a:pt x="364" y="518"/>
                      </a:lnTo>
                      <a:lnTo>
                        <a:pt x="363" y="519"/>
                      </a:lnTo>
                      <a:lnTo>
                        <a:pt x="362" y="519"/>
                      </a:lnTo>
                      <a:lnTo>
                        <a:pt x="362" y="520"/>
                      </a:lnTo>
                      <a:lnTo>
                        <a:pt x="360" y="520"/>
                      </a:lnTo>
                      <a:lnTo>
                        <a:pt x="360" y="521"/>
                      </a:lnTo>
                      <a:lnTo>
                        <a:pt x="359" y="522"/>
                      </a:lnTo>
                      <a:lnTo>
                        <a:pt x="354" y="527"/>
                      </a:lnTo>
                      <a:lnTo>
                        <a:pt x="351" y="529"/>
                      </a:lnTo>
                      <a:lnTo>
                        <a:pt x="350" y="532"/>
                      </a:lnTo>
                      <a:lnTo>
                        <a:pt x="349" y="533"/>
                      </a:lnTo>
                      <a:lnTo>
                        <a:pt x="347" y="535"/>
                      </a:lnTo>
                      <a:lnTo>
                        <a:pt x="345" y="539"/>
                      </a:lnTo>
                      <a:lnTo>
                        <a:pt x="344" y="541"/>
                      </a:lnTo>
                      <a:lnTo>
                        <a:pt x="343" y="542"/>
                      </a:lnTo>
                      <a:lnTo>
                        <a:pt x="342" y="543"/>
                      </a:lnTo>
                      <a:lnTo>
                        <a:pt x="342" y="544"/>
                      </a:lnTo>
                      <a:lnTo>
                        <a:pt x="341" y="547"/>
                      </a:lnTo>
                      <a:lnTo>
                        <a:pt x="341" y="549"/>
                      </a:lnTo>
                      <a:lnTo>
                        <a:pt x="341" y="550"/>
                      </a:lnTo>
                      <a:lnTo>
                        <a:pt x="341" y="551"/>
                      </a:lnTo>
                      <a:lnTo>
                        <a:pt x="341" y="553"/>
                      </a:lnTo>
                      <a:lnTo>
                        <a:pt x="341" y="554"/>
                      </a:lnTo>
                      <a:lnTo>
                        <a:pt x="340" y="555"/>
                      </a:lnTo>
                      <a:lnTo>
                        <a:pt x="340" y="557"/>
                      </a:lnTo>
                      <a:lnTo>
                        <a:pt x="341" y="563"/>
                      </a:lnTo>
                      <a:lnTo>
                        <a:pt x="341" y="565"/>
                      </a:lnTo>
                      <a:lnTo>
                        <a:pt x="341" y="566"/>
                      </a:lnTo>
                      <a:lnTo>
                        <a:pt x="341" y="567"/>
                      </a:lnTo>
                      <a:lnTo>
                        <a:pt x="341" y="569"/>
                      </a:lnTo>
                      <a:lnTo>
                        <a:pt x="341" y="570"/>
                      </a:lnTo>
                      <a:lnTo>
                        <a:pt x="340" y="572"/>
                      </a:lnTo>
                      <a:lnTo>
                        <a:pt x="339" y="572"/>
                      </a:lnTo>
                      <a:lnTo>
                        <a:pt x="337" y="574"/>
                      </a:lnTo>
                      <a:lnTo>
                        <a:pt x="334" y="577"/>
                      </a:lnTo>
                      <a:lnTo>
                        <a:pt x="331" y="579"/>
                      </a:lnTo>
                      <a:lnTo>
                        <a:pt x="331" y="580"/>
                      </a:lnTo>
                      <a:lnTo>
                        <a:pt x="330" y="580"/>
                      </a:lnTo>
                      <a:lnTo>
                        <a:pt x="328" y="581"/>
                      </a:lnTo>
                      <a:lnTo>
                        <a:pt x="325" y="582"/>
                      </a:lnTo>
                      <a:lnTo>
                        <a:pt x="324" y="582"/>
                      </a:lnTo>
                      <a:lnTo>
                        <a:pt x="320" y="582"/>
                      </a:lnTo>
                      <a:lnTo>
                        <a:pt x="319" y="582"/>
                      </a:lnTo>
                      <a:lnTo>
                        <a:pt x="318" y="582"/>
                      </a:lnTo>
                      <a:lnTo>
                        <a:pt x="317" y="580"/>
                      </a:lnTo>
                      <a:lnTo>
                        <a:pt x="316" y="579"/>
                      </a:lnTo>
                      <a:lnTo>
                        <a:pt x="315" y="578"/>
                      </a:lnTo>
                      <a:lnTo>
                        <a:pt x="314" y="578"/>
                      </a:lnTo>
                      <a:lnTo>
                        <a:pt x="314" y="579"/>
                      </a:lnTo>
                      <a:lnTo>
                        <a:pt x="314" y="580"/>
                      </a:lnTo>
                      <a:lnTo>
                        <a:pt x="313" y="581"/>
                      </a:lnTo>
                      <a:lnTo>
                        <a:pt x="313" y="582"/>
                      </a:lnTo>
                      <a:lnTo>
                        <a:pt x="312" y="582"/>
                      </a:lnTo>
                      <a:lnTo>
                        <a:pt x="311" y="582"/>
                      </a:lnTo>
                      <a:lnTo>
                        <a:pt x="311" y="581"/>
                      </a:lnTo>
                      <a:lnTo>
                        <a:pt x="311" y="580"/>
                      </a:lnTo>
                      <a:lnTo>
                        <a:pt x="311" y="578"/>
                      </a:lnTo>
                      <a:lnTo>
                        <a:pt x="311" y="577"/>
                      </a:lnTo>
                      <a:lnTo>
                        <a:pt x="310" y="577"/>
                      </a:lnTo>
                      <a:lnTo>
                        <a:pt x="309" y="577"/>
                      </a:lnTo>
                      <a:lnTo>
                        <a:pt x="308" y="577"/>
                      </a:lnTo>
                      <a:lnTo>
                        <a:pt x="308" y="578"/>
                      </a:lnTo>
                      <a:lnTo>
                        <a:pt x="308" y="580"/>
                      </a:lnTo>
                      <a:lnTo>
                        <a:pt x="308" y="581"/>
                      </a:lnTo>
                      <a:lnTo>
                        <a:pt x="308" y="582"/>
                      </a:lnTo>
                      <a:lnTo>
                        <a:pt x="307" y="582"/>
                      </a:lnTo>
                      <a:lnTo>
                        <a:pt x="306" y="582"/>
                      </a:lnTo>
                      <a:lnTo>
                        <a:pt x="305" y="582"/>
                      </a:lnTo>
                      <a:lnTo>
                        <a:pt x="304" y="582"/>
                      </a:lnTo>
                      <a:lnTo>
                        <a:pt x="303" y="582"/>
                      </a:lnTo>
                      <a:lnTo>
                        <a:pt x="301" y="582"/>
                      </a:lnTo>
                      <a:lnTo>
                        <a:pt x="300" y="583"/>
                      </a:lnTo>
                      <a:lnTo>
                        <a:pt x="300" y="584"/>
                      </a:lnTo>
                      <a:lnTo>
                        <a:pt x="301" y="585"/>
                      </a:lnTo>
                      <a:lnTo>
                        <a:pt x="302" y="586"/>
                      </a:lnTo>
                      <a:lnTo>
                        <a:pt x="302" y="587"/>
                      </a:lnTo>
                      <a:lnTo>
                        <a:pt x="301" y="588"/>
                      </a:lnTo>
                      <a:lnTo>
                        <a:pt x="301" y="589"/>
                      </a:lnTo>
                      <a:lnTo>
                        <a:pt x="300" y="589"/>
                      </a:lnTo>
                      <a:lnTo>
                        <a:pt x="299" y="589"/>
                      </a:lnTo>
                      <a:lnTo>
                        <a:pt x="298" y="588"/>
                      </a:lnTo>
                      <a:lnTo>
                        <a:pt x="296" y="588"/>
                      </a:lnTo>
                      <a:lnTo>
                        <a:pt x="295" y="587"/>
                      </a:lnTo>
                      <a:lnTo>
                        <a:pt x="295" y="586"/>
                      </a:lnTo>
                      <a:lnTo>
                        <a:pt x="295" y="584"/>
                      </a:lnTo>
                      <a:lnTo>
                        <a:pt x="295" y="583"/>
                      </a:lnTo>
                      <a:lnTo>
                        <a:pt x="295" y="581"/>
                      </a:lnTo>
                      <a:lnTo>
                        <a:pt x="294" y="579"/>
                      </a:lnTo>
                      <a:lnTo>
                        <a:pt x="293" y="579"/>
                      </a:lnTo>
                      <a:lnTo>
                        <a:pt x="292" y="579"/>
                      </a:lnTo>
                      <a:lnTo>
                        <a:pt x="291" y="579"/>
                      </a:lnTo>
                      <a:lnTo>
                        <a:pt x="290" y="578"/>
                      </a:lnTo>
                      <a:lnTo>
                        <a:pt x="289" y="577"/>
                      </a:lnTo>
                      <a:lnTo>
                        <a:pt x="288" y="577"/>
                      </a:lnTo>
                      <a:lnTo>
                        <a:pt x="287" y="577"/>
                      </a:lnTo>
                      <a:lnTo>
                        <a:pt x="285" y="577"/>
                      </a:lnTo>
                      <a:lnTo>
                        <a:pt x="284" y="577"/>
                      </a:lnTo>
                      <a:lnTo>
                        <a:pt x="283" y="577"/>
                      </a:lnTo>
                      <a:lnTo>
                        <a:pt x="281" y="576"/>
                      </a:lnTo>
                      <a:lnTo>
                        <a:pt x="278" y="577"/>
                      </a:lnTo>
                      <a:lnTo>
                        <a:pt x="276" y="576"/>
                      </a:lnTo>
                      <a:lnTo>
                        <a:pt x="275" y="575"/>
                      </a:lnTo>
                      <a:lnTo>
                        <a:pt x="273" y="575"/>
                      </a:lnTo>
                      <a:lnTo>
                        <a:pt x="272" y="575"/>
                      </a:lnTo>
                      <a:lnTo>
                        <a:pt x="271" y="575"/>
                      </a:lnTo>
                      <a:lnTo>
                        <a:pt x="271" y="574"/>
                      </a:lnTo>
                      <a:lnTo>
                        <a:pt x="269" y="570"/>
                      </a:lnTo>
                      <a:lnTo>
                        <a:pt x="269" y="569"/>
                      </a:lnTo>
                      <a:lnTo>
                        <a:pt x="268" y="569"/>
                      </a:lnTo>
                      <a:lnTo>
                        <a:pt x="266" y="568"/>
                      </a:lnTo>
                      <a:lnTo>
                        <a:pt x="265" y="568"/>
                      </a:lnTo>
                      <a:lnTo>
                        <a:pt x="264" y="567"/>
                      </a:lnTo>
                      <a:lnTo>
                        <a:pt x="263" y="567"/>
                      </a:lnTo>
                      <a:lnTo>
                        <a:pt x="262" y="568"/>
                      </a:lnTo>
                      <a:lnTo>
                        <a:pt x="261" y="568"/>
                      </a:lnTo>
                      <a:lnTo>
                        <a:pt x="261" y="567"/>
                      </a:lnTo>
                      <a:lnTo>
                        <a:pt x="261" y="566"/>
                      </a:lnTo>
                      <a:lnTo>
                        <a:pt x="262" y="565"/>
                      </a:lnTo>
                      <a:lnTo>
                        <a:pt x="263" y="564"/>
                      </a:lnTo>
                      <a:lnTo>
                        <a:pt x="262" y="562"/>
                      </a:lnTo>
                      <a:lnTo>
                        <a:pt x="262" y="560"/>
                      </a:lnTo>
                      <a:lnTo>
                        <a:pt x="262" y="559"/>
                      </a:lnTo>
                      <a:lnTo>
                        <a:pt x="262" y="558"/>
                      </a:lnTo>
                      <a:lnTo>
                        <a:pt x="261" y="557"/>
                      </a:lnTo>
                      <a:lnTo>
                        <a:pt x="260" y="557"/>
                      </a:lnTo>
                      <a:lnTo>
                        <a:pt x="260" y="556"/>
                      </a:lnTo>
                      <a:lnTo>
                        <a:pt x="260" y="555"/>
                      </a:lnTo>
                      <a:lnTo>
                        <a:pt x="261" y="554"/>
                      </a:lnTo>
                      <a:lnTo>
                        <a:pt x="262" y="554"/>
                      </a:lnTo>
                      <a:lnTo>
                        <a:pt x="263" y="554"/>
                      </a:lnTo>
                      <a:lnTo>
                        <a:pt x="264" y="554"/>
                      </a:lnTo>
                      <a:lnTo>
                        <a:pt x="264" y="552"/>
                      </a:lnTo>
                      <a:lnTo>
                        <a:pt x="264" y="550"/>
                      </a:lnTo>
                      <a:lnTo>
                        <a:pt x="263" y="549"/>
                      </a:lnTo>
                      <a:lnTo>
                        <a:pt x="262" y="547"/>
                      </a:lnTo>
                      <a:lnTo>
                        <a:pt x="261" y="547"/>
                      </a:lnTo>
                      <a:lnTo>
                        <a:pt x="260" y="546"/>
                      </a:lnTo>
                      <a:lnTo>
                        <a:pt x="260" y="545"/>
                      </a:lnTo>
                      <a:lnTo>
                        <a:pt x="258" y="545"/>
                      </a:lnTo>
                      <a:lnTo>
                        <a:pt x="258" y="546"/>
                      </a:lnTo>
                      <a:lnTo>
                        <a:pt x="257" y="546"/>
                      </a:lnTo>
                      <a:lnTo>
                        <a:pt x="255" y="546"/>
                      </a:lnTo>
                      <a:lnTo>
                        <a:pt x="254" y="547"/>
                      </a:lnTo>
                      <a:lnTo>
                        <a:pt x="252" y="547"/>
                      </a:lnTo>
                      <a:lnTo>
                        <a:pt x="251" y="547"/>
                      </a:lnTo>
                      <a:lnTo>
                        <a:pt x="250" y="547"/>
                      </a:lnTo>
                      <a:lnTo>
                        <a:pt x="249" y="547"/>
                      </a:lnTo>
                      <a:lnTo>
                        <a:pt x="250" y="546"/>
                      </a:lnTo>
                      <a:lnTo>
                        <a:pt x="250" y="545"/>
                      </a:lnTo>
                      <a:lnTo>
                        <a:pt x="251" y="544"/>
                      </a:lnTo>
                      <a:lnTo>
                        <a:pt x="252" y="543"/>
                      </a:lnTo>
                      <a:lnTo>
                        <a:pt x="253" y="543"/>
                      </a:lnTo>
                      <a:lnTo>
                        <a:pt x="252" y="542"/>
                      </a:lnTo>
                      <a:lnTo>
                        <a:pt x="251" y="541"/>
                      </a:lnTo>
                      <a:lnTo>
                        <a:pt x="251" y="540"/>
                      </a:lnTo>
                      <a:lnTo>
                        <a:pt x="252" y="539"/>
                      </a:lnTo>
                      <a:lnTo>
                        <a:pt x="252" y="538"/>
                      </a:lnTo>
                      <a:lnTo>
                        <a:pt x="254" y="536"/>
                      </a:lnTo>
                      <a:lnTo>
                        <a:pt x="254" y="534"/>
                      </a:lnTo>
                      <a:lnTo>
                        <a:pt x="254" y="533"/>
                      </a:lnTo>
                      <a:lnTo>
                        <a:pt x="254" y="532"/>
                      </a:lnTo>
                      <a:lnTo>
                        <a:pt x="254" y="530"/>
                      </a:lnTo>
                      <a:lnTo>
                        <a:pt x="253" y="529"/>
                      </a:lnTo>
                      <a:lnTo>
                        <a:pt x="252" y="527"/>
                      </a:lnTo>
                      <a:lnTo>
                        <a:pt x="253" y="526"/>
                      </a:lnTo>
                      <a:lnTo>
                        <a:pt x="253" y="523"/>
                      </a:lnTo>
                      <a:lnTo>
                        <a:pt x="252" y="522"/>
                      </a:lnTo>
                      <a:lnTo>
                        <a:pt x="252" y="521"/>
                      </a:lnTo>
                      <a:lnTo>
                        <a:pt x="251" y="519"/>
                      </a:lnTo>
                      <a:lnTo>
                        <a:pt x="251" y="518"/>
                      </a:lnTo>
                      <a:lnTo>
                        <a:pt x="250" y="518"/>
                      </a:lnTo>
                      <a:lnTo>
                        <a:pt x="249" y="518"/>
                      </a:lnTo>
                      <a:lnTo>
                        <a:pt x="246" y="518"/>
                      </a:lnTo>
                      <a:lnTo>
                        <a:pt x="245" y="518"/>
                      </a:lnTo>
                      <a:lnTo>
                        <a:pt x="244" y="518"/>
                      </a:lnTo>
                      <a:lnTo>
                        <a:pt x="242" y="520"/>
                      </a:lnTo>
                      <a:lnTo>
                        <a:pt x="240" y="519"/>
                      </a:lnTo>
                      <a:lnTo>
                        <a:pt x="239" y="518"/>
                      </a:lnTo>
                      <a:lnTo>
                        <a:pt x="237" y="515"/>
                      </a:lnTo>
                      <a:lnTo>
                        <a:pt x="236" y="514"/>
                      </a:lnTo>
                      <a:lnTo>
                        <a:pt x="236" y="513"/>
                      </a:lnTo>
                      <a:lnTo>
                        <a:pt x="236" y="512"/>
                      </a:lnTo>
                      <a:lnTo>
                        <a:pt x="235" y="511"/>
                      </a:lnTo>
                      <a:lnTo>
                        <a:pt x="233" y="509"/>
                      </a:lnTo>
                      <a:lnTo>
                        <a:pt x="233" y="508"/>
                      </a:lnTo>
                      <a:lnTo>
                        <a:pt x="234" y="507"/>
                      </a:lnTo>
                      <a:lnTo>
                        <a:pt x="233" y="506"/>
                      </a:lnTo>
                      <a:lnTo>
                        <a:pt x="233" y="505"/>
                      </a:lnTo>
                      <a:lnTo>
                        <a:pt x="232" y="505"/>
                      </a:lnTo>
                      <a:lnTo>
                        <a:pt x="233" y="504"/>
                      </a:lnTo>
                      <a:lnTo>
                        <a:pt x="233" y="503"/>
                      </a:lnTo>
                      <a:lnTo>
                        <a:pt x="234" y="503"/>
                      </a:lnTo>
                      <a:lnTo>
                        <a:pt x="234" y="502"/>
                      </a:lnTo>
                      <a:lnTo>
                        <a:pt x="235" y="501"/>
                      </a:lnTo>
                      <a:lnTo>
                        <a:pt x="235" y="500"/>
                      </a:lnTo>
                      <a:lnTo>
                        <a:pt x="233" y="498"/>
                      </a:lnTo>
                      <a:lnTo>
                        <a:pt x="233" y="497"/>
                      </a:lnTo>
                      <a:lnTo>
                        <a:pt x="233" y="496"/>
                      </a:lnTo>
                      <a:lnTo>
                        <a:pt x="234" y="495"/>
                      </a:lnTo>
                      <a:lnTo>
                        <a:pt x="234" y="494"/>
                      </a:lnTo>
                      <a:lnTo>
                        <a:pt x="235" y="493"/>
                      </a:lnTo>
                      <a:lnTo>
                        <a:pt x="235" y="492"/>
                      </a:lnTo>
                      <a:lnTo>
                        <a:pt x="235" y="490"/>
                      </a:lnTo>
                      <a:lnTo>
                        <a:pt x="234" y="489"/>
                      </a:lnTo>
                      <a:lnTo>
                        <a:pt x="234" y="488"/>
                      </a:lnTo>
                      <a:lnTo>
                        <a:pt x="233" y="488"/>
                      </a:lnTo>
                      <a:lnTo>
                        <a:pt x="232" y="487"/>
                      </a:lnTo>
                      <a:lnTo>
                        <a:pt x="231" y="487"/>
                      </a:lnTo>
                      <a:lnTo>
                        <a:pt x="230" y="487"/>
                      </a:lnTo>
                      <a:lnTo>
                        <a:pt x="229" y="486"/>
                      </a:lnTo>
                      <a:lnTo>
                        <a:pt x="227" y="484"/>
                      </a:lnTo>
                      <a:lnTo>
                        <a:pt x="227" y="483"/>
                      </a:lnTo>
                      <a:lnTo>
                        <a:pt x="227" y="482"/>
                      </a:lnTo>
                      <a:lnTo>
                        <a:pt x="226" y="482"/>
                      </a:lnTo>
                      <a:lnTo>
                        <a:pt x="220" y="477"/>
                      </a:lnTo>
                      <a:lnTo>
                        <a:pt x="218" y="476"/>
                      </a:lnTo>
                      <a:lnTo>
                        <a:pt x="218" y="475"/>
                      </a:lnTo>
                      <a:lnTo>
                        <a:pt x="218" y="474"/>
                      </a:lnTo>
                      <a:lnTo>
                        <a:pt x="217" y="473"/>
                      </a:lnTo>
                      <a:lnTo>
                        <a:pt x="217" y="472"/>
                      </a:lnTo>
                      <a:lnTo>
                        <a:pt x="215" y="472"/>
                      </a:lnTo>
                      <a:lnTo>
                        <a:pt x="214" y="471"/>
                      </a:lnTo>
                      <a:lnTo>
                        <a:pt x="213" y="471"/>
                      </a:lnTo>
                      <a:lnTo>
                        <a:pt x="213" y="472"/>
                      </a:lnTo>
                      <a:lnTo>
                        <a:pt x="212" y="472"/>
                      </a:lnTo>
                      <a:lnTo>
                        <a:pt x="211" y="472"/>
                      </a:lnTo>
                      <a:lnTo>
                        <a:pt x="210" y="472"/>
                      </a:lnTo>
                      <a:lnTo>
                        <a:pt x="209" y="472"/>
                      </a:lnTo>
                      <a:lnTo>
                        <a:pt x="208" y="471"/>
                      </a:lnTo>
                      <a:lnTo>
                        <a:pt x="207" y="469"/>
                      </a:lnTo>
                      <a:lnTo>
                        <a:pt x="207" y="468"/>
                      </a:lnTo>
                      <a:lnTo>
                        <a:pt x="206" y="466"/>
                      </a:lnTo>
                      <a:lnTo>
                        <a:pt x="205" y="464"/>
                      </a:lnTo>
                      <a:lnTo>
                        <a:pt x="205" y="463"/>
                      </a:lnTo>
                      <a:lnTo>
                        <a:pt x="205" y="462"/>
                      </a:lnTo>
                      <a:lnTo>
                        <a:pt x="204" y="461"/>
                      </a:lnTo>
                      <a:lnTo>
                        <a:pt x="204" y="458"/>
                      </a:lnTo>
                      <a:lnTo>
                        <a:pt x="203" y="456"/>
                      </a:lnTo>
                      <a:lnTo>
                        <a:pt x="203" y="455"/>
                      </a:lnTo>
                      <a:lnTo>
                        <a:pt x="204" y="454"/>
                      </a:lnTo>
                      <a:lnTo>
                        <a:pt x="203" y="454"/>
                      </a:lnTo>
                      <a:lnTo>
                        <a:pt x="203" y="453"/>
                      </a:lnTo>
                      <a:lnTo>
                        <a:pt x="203" y="452"/>
                      </a:lnTo>
                      <a:lnTo>
                        <a:pt x="202" y="452"/>
                      </a:lnTo>
                      <a:lnTo>
                        <a:pt x="201" y="452"/>
                      </a:lnTo>
                      <a:lnTo>
                        <a:pt x="200" y="451"/>
                      </a:lnTo>
                      <a:lnTo>
                        <a:pt x="199" y="450"/>
                      </a:lnTo>
                      <a:lnTo>
                        <a:pt x="200" y="448"/>
                      </a:lnTo>
                      <a:lnTo>
                        <a:pt x="200" y="447"/>
                      </a:lnTo>
                      <a:lnTo>
                        <a:pt x="200" y="446"/>
                      </a:lnTo>
                      <a:lnTo>
                        <a:pt x="199" y="446"/>
                      </a:lnTo>
                      <a:lnTo>
                        <a:pt x="198" y="445"/>
                      </a:lnTo>
                      <a:lnTo>
                        <a:pt x="197" y="444"/>
                      </a:lnTo>
                      <a:lnTo>
                        <a:pt x="197" y="443"/>
                      </a:lnTo>
                      <a:lnTo>
                        <a:pt x="197" y="442"/>
                      </a:lnTo>
                      <a:lnTo>
                        <a:pt x="197" y="441"/>
                      </a:lnTo>
                      <a:lnTo>
                        <a:pt x="196" y="441"/>
                      </a:lnTo>
                      <a:lnTo>
                        <a:pt x="196" y="440"/>
                      </a:lnTo>
                      <a:lnTo>
                        <a:pt x="196" y="439"/>
                      </a:lnTo>
                      <a:lnTo>
                        <a:pt x="194" y="438"/>
                      </a:lnTo>
                      <a:lnTo>
                        <a:pt x="193" y="438"/>
                      </a:lnTo>
                      <a:lnTo>
                        <a:pt x="193" y="437"/>
                      </a:lnTo>
                      <a:lnTo>
                        <a:pt x="192" y="436"/>
                      </a:lnTo>
                      <a:lnTo>
                        <a:pt x="191" y="436"/>
                      </a:lnTo>
                      <a:lnTo>
                        <a:pt x="191" y="435"/>
                      </a:lnTo>
                      <a:lnTo>
                        <a:pt x="190" y="433"/>
                      </a:lnTo>
                      <a:lnTo>
                        <a:pt x="190" y="432"/>
                      </a:lnTo>
                      <a:lnTo>
                        <a:pt x="190" y="431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0" y="427"/>
                      </a:lnTo>
                      <a:lnTo>
                        <a:pt x="189" y="426"/>
                      </a:lnTo>
                      <a:lnTo>
                        <a:pt x="188" y="425"/>
                      </a:lnTo>
                      <a:lnTo>
                        <a:pt x="187" y="425"/>
                      </a:lnTo>
                      <a:lnTo>
                        <a:pt x="187" y="424"/>
                      </a:lnTo>
                      <a:lnTo>
                        <a:pt x="186" y="423"/>
                      </a:lnTo>
                      <a:lnTo>
                        <a:pt x="186" y="421"/>
                      </a:lnTo>
                      <a:lnTo>
                        <a:pt x="185" y="419"/>
                      </a:lnTo>
                      <a:lnTo>
                        <a:pt x="184" y="418"/>
                      </a:lnTo>
                      <a:lnTo>
                        <a:pt x="183" y="418"/>
                      </a:lnTo>
                      <a:lnTo>
                        <a:pt x="183" y="417"/>
                      </a:lnTo>
                      <a:lnTo>
                        <a:pt x="182" y="416"/>
                      </a:lnTo>
                      <a:lnTo>
                        <a:pt x="184" y="414"/>
                      </a:lnTo>
                      <a:lnTo>
                        <a:pt x="184" y="413"/>
                      </a:lnTo>
                      <a:lnTo>
                        <a:pt x="184" y="412"/>
                      </a:lnTo>
                      <a:lnTo>
                        <a:pt x="184" y="410"/>
                      </a:lnTo>
                      <a:lnTo>
                        <a:pt x="183" y="409"/>
                      </a:lnTo>
                      <a:lnTo>
                        <a:pt x="184" y="408"/>
                      </a:lnTo>
                      <a:lnTo>
                        <a:pt x="185" y="405"/>
                      </a:lnTo>
                      <a:lnTo>
                        <a:pt x="184" y="405"/>
                      </a:lnTo>
                      <a:lnTo>
                        <a:pt x="183" y="404"/>
                      </a:lnTo>
                      <a:lnTo>
                        <a:pt x="183" y="403"/>
                      </a:lnTo>
                      <a:lnTo>
                        <a:pt x="184" y="402"/>
                      </a:lnTo>
                      <a:lnTo>
                        <a:pt x="184" y="401"/>
                      </a:lnTo>
                      <a:lnTo>
                        <a:pt x="185" y="400"/>
                      </a:lnTo>
                      <a:lnTo>
                        <a:pt x="185" y="399"/>
                      </a:lnTo>
                      <a:lnTo>
                        <a:pt x="185" y="398"/>
                      </a:lnTo>
                      <a:lnTo>
                        <a:pt x="185" y="397"/>
                      </a:lnTo>
                      <a:lnTo>
                        <a:pt x="185" y="395"/>
                      </a:lnTo>
                      <a:lnTo>
                        <a:pt x="185" y="394"/>
                      </a:lnTo>
                      <a:lnTo>
                        <a:pt x="186" y="393"/>
                      </a:lnTo>
                      <a:lnTo>
                        <a:pt x="187" y="391"/>
                      </a:lnTo>
                      <a:lnTo>
                        <a:pt x="188" y="390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9" y="388"/>
                      </a:lnTo>
                      <a:lnTo>
                        <a:pt x="189" y="387"/>
                      </a:lnTo>
                      <a:lnTo>
                        <a:pt x="190" y="386"/>
                      </a:lnTo>
                      <a:lnTo>
                        <a:pt x="190" y="385"/>
                      </a:lnTo>
                      <a:lnTo>
                        <a:pt x="190" y="384"/>
                      </a:lnTo>
                      <a:lnTo>
                        <a:pt x="189" y="384"/>
                      </a:lnTo>
                      <a:lnTo>
                        <a:pt x="189" y="383"/>
                      </a:lnTo>
                      <a:lnTo>
                        <a:pt x="188" y="383"/>
                      </a:lnTo>
                      <a:lnTo>
                        <a:pt x="187" y="383"/>
                      </a:lnTo>
                      <a:lnTo>
                        <a:pt x="186" y="383"/>
                      </a:lnTo>
                      <a:lnTo>
                        <a:pt x="185" y="382"/>
                      </a:lnTo>
                      <a:lnTo>
                        <a:pt x="185" y="381"/>
                      </a:lnTo>
                      <a:lnTo>
                        <a:pt x="185" y="380"/>
                      </a:lnTo>
                      <a:lnTo>
                        <a:pt x="185" y="379"/>
                      </a:lnTo>
                      <a:lnTo>
                        <a:pt x="184" y="379"/>
                      </a:lnTo>
                      <a:lnTo>
                        <a:pt x="183" y="379"/>
                      </a:lnTo>
                      <a:lnTo>
                        <a:pt x="182" y="378"/>
                      </a:lnTo>
                      <a:lnTo>
                        <a:pt x="182" y="377"/>
                      </a:lnTo>
                      <a:lnTo>
                        <a:pt x="181" y="377"/>
                      </a:lnTo>
                      <a:lnTo>
                        <a:pt x="181" y="376"/>
                      </a:lnTo>
                      <a:lnTo>
                        <a:pt x="182" y="376"/>
                      </a:lnTo>
                      <a:lnTo>
                        <a:pt x="181" y="375"/>
                      </a:lnTo>
                      <a:lnTo>
                        <a:pt x="180" y="375"/>
                      </a:lnTo>
                      <a:lnTo>
                        <a:pt x="179" y="375"/>
                      </a:lnTo>
                      <a:lnTo>
                        <a:pt x="179" y="374"/>
                      </a:lnTo>
                      <a:lnTo>
                        <a:pt x="179" y="373"/>
                      </a:lnTo>
                      <a:lnTo>
                        <a:pt x="178" y="373"/>
                      </a:lnTo>
                      <a:lnTo>
                        <a:pt x="176" y="372"/>
                      </a:lnTo>
                      <a:lnTo>
                        <a:pt x="174" y="371"/>
                      </a:lnTo>
                      <a:lnTo>
                        <a:pt x="172" y="369"/>
                      </a:lnTo>
                      <a:lnTo>
                        <a:pt x="172" y="368"/>
                      </a:lnTo>
                      <a:lnTo>
                        <a:pt x="171" y="367"/>
                      </a:lnTo>
                      <a:lnTo>
                        <a:pt x="169" y="365"/>
                      </a:lnTo>
                      <a:lnTo>
                        <a:pt x="168" y="364"/>
                      </a:lnTo>
                      <a:lnTo>
                        <a:pt x="167" y="364"/>
                      </a:lnTo>
                      <a:lnTo>
                        <a:pt x="163" y="362"/>
                      </a:lnTo>
                      <a:lnTo>
                        <a:pt x="163" y="361"/>
                      </a:lnTo>
                      <a:lnTo>
                        <a:pt x="162" y="361"/>
                      </a:lnTo>
                      <a:lnTo>
                        <a:pt x="160" y="360"/>
                      </a:lnTo>
                      <a:lnTo>
                        <a:pt x="159" y="359"/>
                      </a:lnTo>
                      <a:lnTo>
                        <a:pt x="157" y="358"/>
                      </a:lnTo>
                      <a:lnTo>
                        <a:pt x="157" y="357"/>
                      </a:lnTo>
                      <a:lnTo>
                        <a:pt x="157" y="356"/>
                      </a:lnTo>
                      <a:lnTo>
                        <a:pt x="157" y="355"/>
                      </a:lnTo>
                      <a:lnTo>
                        <a:pt x="157" y="353"/>
                      </a:lnTo>
                      <a:lnTo>
                        <a:pt x="157" y="352"/>
                      </a:lnTo>
                      <a:lnTo>
                        <a:pt x="157" y="351"/>
                      </a:lnTo>
                      <a:lnTo>
                        <a:pt x="156" y="351"/>
                      </a:lnTo>
                      <a:lnTo>
                        <a:pt x="156" y="350"/>
                      </a:lnTo>
                      <a:lnTo>
                        <a:pt x="156" y="349"/>
                      </a:lnTo>
                      <a:lnTo>
                        <a:pt x="156" y="348"/>
                      </a:lnTo>
                      <a:lnTo>
                        <a:pt x="156" y="347"/>
                      </a:lnTo>
                      <a:lnTo>
                        <a:pt x="156" y="346"/>
                      </a:lnTo>
                      <a:lnTo>
                        <a:pt x="155" y="346"/>
                      </a:lnTo>
                      <a:lnTo>
                        <a:pt x="155" y="345"/>
                      </a:lnTo>
                      <a:lnTo>
                        <a:pt x="155" y="344"/>
                      </a:lnTo>
                      <a:lnTo>
                        <a:pt x="154" y="343"/>
                      </a:lnTo>
                      <a:lnTo>
                        <a:pt x="153" y="343"/>
                      </a:lnTo>
                      <a:lnTo>
                        <a:pt x="153" y="342"/>
                      </a:lnTo>
                      <a:lnTo>
                        <a:pt x="153" y="339"/>
                      </a:lnTo>
                      <a:lnTo>
                        <a:pt x="153" y="337"/>
                      </a:lnTo>
                      <a:lnTo>
                        <a:pt x="153" y="336"/>
                      </a:lnTo>
                      <a:lnTo>
                        <a:pt x="153" y="335"/>
                      </a:lnTo>
                      <a:lnTo>
                        <a:pt x="154" y="335"/>
                      </a:lnTo>
                      <a:lnTo>
                        <a:pt x="155" y="334"/>
                      </a:lnTo>
                      <a:lnTo>
                        <a:pt x="157" y="335"/>
                      </a:lnTo>
                      <a:lnTo>
                        <a:pt x="158" y="335"/>
                      </a:lnTo>
                      <a:lnTo>
                        <a:pt x="159" y="334"/>
                      </a:lnTo>
                      <a:lnTo>
                        <a:pt x="159" y="332"/>
                      </a:lnTo>
                      <a:lnTo>
                        <a:pt x="159" y="331"/>
                      </a:lnTo>
                      <a:lnTo>
                        <a:pt x="159" y="330"/>
                      </a:lnTo>
                      <a:lnTo>
                        <a:pt x="157" y="329"/>
                      </a:lnTo>
                      <a:lnTo>
                        <a:pt x="157" y="328"/>
                      </a:lnTo>
                      <a:lnTo>
                        <a:pt x="156" y="327"/>
                      </a:lnTo>
                      <a:lnTo>
                        <a:pt x="156" y="326"/>
                      </a:lnTo>
                      <a:lnTo>
                        <a:pt x="156" y="325"/>
                      </a:lnTo>
                      <a:lnTo>
                        <a:pt x="155" y="326"/>
                      </a:lnTo>
                      <a:lnTo>
                        <a:pt x="154" y="326"/>
                      </a:lnTo>
                      <a:lnTo>
                        <a:pt x="152" y="326"/>
                      </a:lnTo>
                      <a:lnTo>
                        <a:pt x="151" y="325"/>
                      </a:lnTo>
                      <a:lnTo>
                        <a:pt x="149" y="327"/>
                      </a:lnTo>
                      <a:lnTo>
                        <a:pt x="148" y="327"/>
                      </a:lnTo>
                      <a:lnTo>
                        <a:pt x="145" y="328"/>
                      </a:lnTo>
                      <a:lnTo>
                        <a:pt x="144" y="328"/>
                      </a:lnTo>
                      <a:lnTo>
                        <a:pt x="143" y="327"/>
                      </a:lnTo>
                      <a:lnTo>
                        <a:pt x="143" y="326"/>
                      </a:lnTo>
                      <a:lnTo>
                        <a:pt x="144" y="325"/>
                      </a:lnTo>
                      <a:lnTo>
                        <a:pt x="145" y="325"/>
                      </a:lnTo>
                      <a:lnTo>
                        <a:pt x="145" y="324"/>
                      </a:lnTo>
                      <a:lnTo>
                        <a:pt x="146" y="323"/>
                      </a:lnTo>
                      <a:lnTo>
                        <a:pt x="145" y="322"/>
                      </a:lnTo>
                      <a:lnTo>
                        <a:pt x="145" y="321"/>
                      </a:lnTo>
                      <a:lnTo>
                        <a:pt x="144" y="321"/>
                      </a:lnTo>
                      <a:lnTo>
                        <a:pt x="142" y="321"/>
                      </a:lnTo>
                      <a:lnTo>
                        <a:pt x="142" y="320"/>
                      </a:lnTo>
                      <a:lnTo>
                        <a:pt x="141" y="319"/>
                      </a:lnTo>
                      <a:lnTo>
                        <a:pt x="141" y="318"/>
                      </a:lnTo>
                      <a:lnTo>
                        <a:pt x="142" y="318"/>
                      </a:lnTo>
                      <a:lnTo>
                        <a:pt x="142" y="317"/>
                      </a:lnTo>
                      <a:lnTo>
                        <a:pt x="144" y="317"/>
                      </a:lnTo>
                      <a:lnTo>
                        <a:pt x="145" y="316"/>
                      </a:lnTo>
                      <a:lnTo>
                        <a:pt x="144" y="314"/>
                      </a:lnTo>
                      <a:lnTo>
                        <a:pt x="143" y="314"/>
                      </a:lnTo>
                      <a:lnTo>
                        <a:pt x="142" y="313"/>
                      </a:lnTo>
                      <a:lnTo>
                        <a:pt x="141" y="313"/>
                      </a:lnTo>
                      <a:lnTo>
                        <a:pt x="141" y="314"/>
                      </a:lnTo>
                      <a:lnTo>
                        <a:pt x="141" y="315"/>
                      </a:lnTo>
                      <a:lnTo>
                        <a:pt x="139" y="314"/>
                      </a:lnTo>
                      <a:lnTo>
                        <a:pt x="139" y="313"/>
                      </a:lnTo>
                      <a:lnTo>
                        <a:pt x="138" y="313"/>
                      </a:lnTo>
                      <a:lnTo>
                        <a:pt x="137" y="313"/>
                      </a:lnTo>
                      <a:lnTo>
                        <a:pt x="136" y="313"/>
                      </a:lnTo>
                      <a:lnTo>
                        <a:pt x="135" y="313"/>
                      </a:lnTo>
                      <a:lnTo>
                        <a:pt x="134" y="314"/>
                      </a:lnTo>
                      <a:lnTo>
                        <a:pt x="133" y="314"/>
                      </a:lnTo>
                      <a:lnTo>
                        <a:pt x="133" y="315"/>
                      </a:lnTo>
                      <a:lnTo>
                        <a:pt x="132" y="315"/>
                      </a:lnTo>
                      <a:lnTo>
                        <a:pt x="131" y="314"/>
                      </a:lnTo>
                      <a:lnTo>
                        <a:pt x="131" y="313"/>
                      </a:lnTo>
                      <a:lnTo>
                        <a:pt x="132" y="313"/>
                      </a:lnTo>
                      <a:lnTo>
                        <a:pt x="132" y="312"/>
                      </a:lnTo>
                      <a:lnTo>
                        <a:pt x="133" y="312"/>
                      </a:lnTo>
                      <a:lnTo>
                        <a:pt x="133" y="311"/>
                      </a:lnTo>
                      <a:lnTo>
                        <a:pt x="133" y="310"/>
                      </a:lnTo>
                      <a:lnTo>
                        <a:pt x="133" y="309"/>
                      </a:lnTo>
                      <a:lnTo>
                        <a:pt x="133" y="308"/>
                      </a:lnTo>
                      <a:lnTo>
                        <a:pt x="133" y="307"/>
                      </a:lnTo>
                      <a:lnTo>
                        <a:pt x="132" y="307"/>
                      </a:lnTo>
                      <a:lnTo>
                        <a:pt x="131" y="308"/>
                      </a:lnTo>
                      <a:lnTo>
                        <a:pt x="131" y="309"/>
                      </a:lnTo>
                      <a:lnTo>
                        <a:pt x="131" y="311"/>
                      </a:lnTo>
                      <a:lnTo>
                        <a:pt x="130" y="311"/>
                      </a:lnTo>
                      <a:lnTo>
                        <a:pt x="129" y="311"/>
                      </a:lnTo>
                      <a:lnTo>
                        <a:pt x="129" y="310"/>
                      </a:lnTo>
                      <a:lnTo>
                        <a:pt x="128" y="309"/>
                      </a:lnTo>
                      <a:lnTo>
                        <a:pt x="126" y="310"/>
                      </a:lnTo>
                      <a:lnTo>
                        <a:pt x="125" y="309"/>
                      </a:lnTo>
                      <a:lnTo>
                        <a:pt x="125" y="308"/>
                      </a:lnTo>
                      <a:lnTo>
                        <a:pt x="126" y="307"/>
                      </a:lnTo>
                      <a:lnTo>
                        <a:pt x="127" y="306"/>
                      </a:lnTo>
                      <a:lnTo>
                        <a:pt x="127" y="305"/>
                      </a:lnTo>
                      <a:lnTo>
                        <a:pt x="126" y="305"/>
                      </a:lnTo>
                      <a:lnTo>
                        <a:pt x="125" y="305"/>
                      </a:lnTo>
                      <a:lnTo>
                        <a:pt x="124" y="305"/>
                      </a:lnTo>
                      <a:lnTo>
                        <a:pt x="125" y="306"/>
                      </a:lnTo>
                      <a:lnTo>
                        <a:pt x="125" y="307"/>
                      </a:lnTo>
                      <a:lnTo>
                        <a:pt x="125" y="308"/>
                      </a:lnTo>
                      <a:lnTo>
                        <a:pt x="124" y="308"/>
                      </a:lnTo>
                      <a:lnTo>
                        <a:pt x="123" y="308"/>
                      </a:lnTo>
                      <a:lnTo>
                        <a:pt x="123" y="309"/>
                      </a:lnTo>
                      <a:lnTo>
                        <a:pt x="122" y="309"/>
                      </a:lnTo>
                      <a:lnTo>
                        <a:pt x="121" y="309"/>
                      </a:lnTo>
                      <a:lnTo>
                        <a:pt x="121" y="308"/>
                      </a:lnTo>
                      <a:lnTo>
                        <a:pt x="120" y="307"/>
                      </a:lnTo>
                      <a:lnTo>
                        <a:pt x="120" y="308"/>
                      </a:lnTo>
                      <a:lnTo>
                        <a:pt x="119" y="308"/>
                      </a:lnTo>
                      <a:lnTo>
                        <a:pt x="118" y="307"/>
                      </a:lnTo>
                      <a:lnTo>
                        <a:pt x="117" y="307"/>
                      </a:lnTo>
                      <a:lnTo>
                        <a:pt x="117" y="306"/>
                      </a:lnTo>
                      <a:lnTo>
                        <a:pt x="116" y="306"/>
                      </a:lnTo>
                      <a:lnTo>
                        <a:pt x="116" y="305"/>
                      </a:lnTo>
                      <a:lnTo>
                        <a:pt x="114" y="305"/>
                      </a:lnTo>
                      <a:lnTo>
                        <a:pt x="113" y="306"/>
                      </a:lnTo>
                      <a:lnTo>
                        <a:pt x="114" y="307"/>
                      </a:lnTo>
                      <a:lnTo>
                        <a:pt x="115" y="307"/>
                      </a:lnTo>
                      <a:lnTo>
                        <a:pt x="115" y="308"/>
                      </a:lnTo>
                      <a:lnTo>
                        <a:pt x="114" y="309"/>
                      </a:lnTo>
                      <a:lnTo>
                        <a:pt x="113" y="308"/>
                      </a:lnTo>
                      <a:lnTo>
                        <a:pt x="112" y="308"/>
                      </a:lnTo>
                      <a:lnTo>
                        <a:pt x="111" y="308"/>
                      </a:lnTo>
                      <a:lnTo>
                        <a:pt x="110" y="308"/>
                      </a:lnTo>
                      <a:lnTo>
                        <a:pt x="110" y="307"/>
                      </a:lnTo>
                      <a:lnTo>
                        <a:pt x="111" y="307"/>
                      </a:lnTo>
                      <a:lnTo>
                        <a:pt x="110" y="307"/>
                      </a:lnTo>
                      <a:lnTo>
                        <a:pt x="109" y="307"/>
                      </a:lnTo>
                      <a:lnTo>
                        <a:pt x="108" y="306"/>
                      </a:lnTo>
                      <a:lnTo>
                        <a:pt x="108" y="307"/>
                      </a:lnTo>
                      <a:lnTo>
                        <a:pt x="107" y="307"/>
                      </a:lnTo>
                      <a:lnTo>
                        <a:pt x="106" y="306"/>
                      </a:lnTo>
                      <a:lnTo>
                        <a:pt x="107" y="305"/>
                      </a:lnTo>
                      <a:lnTo>
                        <a:pt x="107" y="304"/>
                      </a:lnTo>
                      <a:lnTo>
                        <a:pt x="108" y="304"/>
                      </a:lnTo>
                      <a:lnTo>
                        <a:pt x="107" y="303"/>
                      </a:lnTo>
                      <a:lnTo>
                        <a:pt x="106" y="303"/>
                      </a:lnTo>
                      <a:lnTo>
                        <a:pt x="106" y="302"/>
                      </a:lnTo>
                      <a:lnTo>
                        <a:pt x="106" y="301"/>
                      </a:lnTo>
                      <a:lnTo>
                        <a:pt x="105" y="301"/>
                      </a:lnTo>
                      <a:lnTo>
                        <a:pt x="104" y="301"/>
                      </a:lnTo>
                      <a:lnTo>
                        <a:pt x="103" y="301"/>
                      </a:lnTo>
                      <a:lnTo>
                        <a:pt x="103" y="302"/>
                      </a:lnTo>
                      <a:lnTo>
                        <a:pt x="103" y="303"/>
                      </a:lnTo>
                      <a:lnTo>
                        <a:pt x="101" y="304"/>
                      </a:lnTo>
                      <a:lnTo>
                        <a:pt x="101" y="303"/>
                      </a:lnTo>
                      <a:lnTo>
                        <a:pt x="101" y="302"/>
                      </a:lnTo>
                      <a:lnTo>
                        <a:pt x="102" y="302"/>
                      </a:lnTo>
                      <a:lnTo>
                        <a:pt x="102" y="301"/>
                      </a:lnTo>
                      <a:lnTo>
                        <a:pt x="102" y="300"/>
                      </a:lnTo>
                      <a:lnTo>
                        <a:pt x="101" y="300"/>
                      </a:lnTo>
                      <a:lnTo>
                        <a:pt x="100" y="300"/>
                      </a:lnTo>
                      <a:lnTo>
                        <a:pt x="99" y="300"/>
                      </a:lnTo>
                      <a:lnTo>
                        <a:pt x="99" y="299"/>
                      </a:lnTo>
                      <a:lnTo>
                        <a:pt x="98" y="298"/>
                      </a:lnTo>
                      <a:lnTo>
                        <a:pt x="97" y="299"/>
                      </a:lnTo>
                      <a:lnTo>
                        <a:pt x="96" y="299"/>
                      </a:lnTo>
                      <a:lnTo>
                        <a:pt x="95" y="299"/>
                      </a:lnTo>
                      <a:lnTo>
                        <a:pt x="94" y="299"/>
                      </a:lnTo>
                      <a:lnTo>
                        <a:pt x="94" y="298"/>
                      </a:lnTo>
                      <a:lnTo>
                        <a:pt x="94" y="297"/>
                      </a:lnTo>
                      <a:lnTo>
                        <a:pt x="94" y="296"/>
                      </a:lnTo>
                      <a:lnTo>
                        <a:pt x="94" y="295"/>
                      </a:lnTo>
                      <a:lnTo>
                        <a:pt x="93" y="294"/>
                      </a:lnTo>
                      <a:lnTo>
                        <a:pt x="92" y="295"/>
                      </a:lnTo>
                      <a:lnTo>
                        <a:pt x="91" y="295"/>
                      </a:lnTo>
                      <a:lnTo>
                        <a:pt x="92" y="296"/>
                      </a:lnTo>
                      <a:lnTo>
                        <a:pt x="92" y="297"/>
                      </a:lnTo>
                      <a:lnTo>
                        <a:pt x="91" y="297"/>
                      </a:lnTo>
                      <a:lnTo>
                        <a:pt x="90" y="296"/>
                      </a:lnTo>
                      <a:lnTo>
                        <a:pt x="89" y="297"/>
                      </a:lnTo>
                      <a:lnTo>
                        <a:pt x="88" y="297"/>
                      </a:lnTo>
                      <a:lnTo>
                        <a:pt x="87" y="296"/>
                      </a:lnTo>
                      <a:lnTo>
                        <a:pt x="86" y="297"/>
                      </a:lnTo>
                      <a:lnTo>
                        <a:pt x="86" y="298"/>
                      </a:lnTo>
                      <a:lnTo>
                        <a:pt x="85" y="298"/>
                      </a:lnTo>
                      <a:lnTo>
                        <a:pt x="85" y="297"/>
                      </a:lnTo>
                      <a:lnTo>
                        <a:pt x="85" y="296"/>
                      </a:lnTo>
                      <a:lnTo>
                        <a:pt x="85" y="295"/>
                      </a:lnTo>
                      <a:lnTo>
                        <a:pt x="85" y="294"/>
                      </a:lnTo>
                      <a:lnTo>
                        <a:pt x="85" y="293"/>
                      </a:lnTo>
                      <a:lnTo>
                        <a:pt x="84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2" y="290"/>
                      </a:lnTo>
                      <a:lnTo>
                        <a:pt x="82" y="289"/>
                      </a:lnTo>
                      <a:lnTo>
                        <a:pt x="83" y="288"/>
                      </a:lnTo>
                      <a:lnTo>
                        <a:pt x="83" y="287"/>
                      </a:lnTo>
                      <a:lnTo>
                        <a:pt x="82" y="287"/>
                      </a:lnTo>
                      <a:lnTo>
                        <a:pt x="82" y="288"/>
                      </a:lnTo>
                      <a:lnTo>
                        <a:pt x="81" y="287"/>
                      </a:lnTo>
                      <a:lnTo>
                        <a:pt x="80" y="286"/>
                      </a:lnTo>
                      <a:lnTo>
                        <a:pt x="81" y="286"/>
                      </a:lnTo>
                      <a:lnTo>
                        <a:pt x="81" y="285"/>
                      </a:lnTo>
                      <a:lnTo>
                        <a:pt x="80" y="284"/>
                      </a:lnTo>
                      <a:lnTo>
                        <a:pt x="80" y="283"/>
                      </a:lnTo>
                      <a:lnTo>
                        <a:pt x="79" y="283"/>
                      </a:lnTo>
                      <a:lnTo>
                        <a:pt x="79" y="282"/>
                      </a:lnTo>
                      <a:lnTo>
                        <a:pt x="78" y="281"/>
                      </a:lnTo>
                      <a:lnTo>
                        <a:pt x="78" y="282"/>
                      </a:lnTo>
                      <a:lnTo>
                        <a:pt x="77" y="281"/>
                      </a:lnTo>
                      <a:lnTo>
                        <a:pt x="76" y="281"/>
                      </a:lnTo>
                      <a:lnTo>
                        <a:pt x="75" y="281"/>
                      </a:lnTo>
                      <a:lnTo>
                        <a:pt x="75" y="280"/>
                      </a:lnTo>
                      <a:lnTo>
                        <a:pt x="74" y="280"/>
                      </a:lnTo>
                      <a:lnTo>
                        <a:pt x="74" y="281"/>
                      </a:lnTo>
                      <a:lnTo>
                        <a:pt x="74" y="282"/>
                      </a:lnTo>
                      <a:lnTo>
                        <a:pt x="74" y="283"/>
                      </a:lnTo>
                      <a:lnTo>
                        <a:pt x="73" y="282"/>
                      </a:lnTo>
                      <a:lnTo>
                        <a:pt x="73" y="281"/>
                      </a:lnTo>
                      <a:lnTo>
                        <a:pt x="73" y="280"/>
                      </a:lnTo>
                      <a:lnTo>
                        <a:pt x="72" y="280"/>
                      </a:lnTo>
                      <a:lnTo>
                        <a:pt x="71" y="280"/>
                      </a:lnTo>
                      <a:lnTo>
                        <a:pt x="70" y="279"/>
                      </a:lnTo>
                      <a:lnTo>
                        <a:pt x="70" y="278"/>
                      </a:lnTo>
                      <a:lnTo>
                        <a:pt x="69" y="277"/>
                      </a:lnTo>
                      <a:lnTo>
                        <a:pt x="69" y="278"/>
                      </a:lnTo>
                      <a:lnTo>
                        <a:pt x="68" y="278"/>
                      </a:lnTo>
                      <a:lnTo>
                        <a:pt x="68" y="277"/>
                      </a:lnTo>
                      <a:lnTo>
                        <a:pt x="67" y="277"/>
                      </a:lnTo>
                      <a:lnTo>
                        <a:pt x="66" y="277"/>
                      </a:lnTo>
                      <a:lnTo>
                        <a:pt x="66" y="276"/>
                      </a:lnTo>
                      <a:lnTo>
                        <a:pt x="65" y="276"/>
                      </a:lnTo>
                      <a:lnTo>
                        <a:pt x="66" y="275"/>
                      </a:lnTo>
                      <a:lnTo>
                        <a:pt x="65" y="275"/>
                      </a:lnTo>
                      <a:lnTo>
                        <a:pt x="66" y="274"/>
                      </a:lnTo>
                      <a:lnTo>
                        <a:pt x="65" y="274"/>
                      </a:lnTo>
                      <a:lnTo>
                        <a:pt x="64" y="274"/>
                      </a:lnTo>
                      <a:lnTo>
                        <a:pt x="63" y="274"/>
                      </a:lnTo>
                      <a:lnTo>
                        <a:pt x="64" y="273"/>
                      </a:lnTo>
                      <a:lnTo>
                        <a:pt x="64" y="272"/>
                      </a:lnTo>
                      <a:lnTo>
                        <a:pt x="64" y="273"/>
                      </a:lnTo>
                      <a:lnTo>
                        <a:pt x="63" y="273"/>
                      </a:lnTo>
                      <a:lnTo>
                        <a:pt x="63" y="272"/>
                      </a:lnTo>
                      <a:lnTo>
                        <a:pt x="62" y="272"/>
                      </a:lnTo>
                      <a:lnTo>
                        <a:pt x="61" y="272"/>
                      </a:lnTo>
                      <a:lnTo>
                        <a:pt x="61" y="271"/>
                      </a:lnTo>
                      <a:lnTo>
                        <a:pt x="60" y="271"/>
                      </a:lnTo>
                      <a:lnTo>
                        <a:pt x="59" y="270"/>
                      </a:lnTo>
                      <a:lnTo>
                        <a:pt x="58" y="271"/>
                      </a:lnTo>
                      <a:lnTo>
                        <a:pt x="58" y="270"/>
                      </a:lnTo>
                      <a:lnTo>
                        <a:pt x="57" y="271"/>
                      </a:lnTo>
                      <a:lnTo>
                        <a:pt x="57" y="270"/>
                      </a:lnTo>
                      <a:lnTo>
                        <a:pt x="56" y="270"/>
                      </a:lnTo>
                      <a:lnTo>
                        <a:pt x="56" y="269"/>
                      </a:lnTo>
                      <a:lnTo>
                        <a:pt x="55" y="269"/>
                      </a:lnTo>
                      <a:lnTo>
                        <a:pt x="54" y="268"/>
                      </a:lnTo>
                      <a:lnTo>
                        <a:pt x="54" y="269"/>
                      </a:lnTo>
                      <a:lnTo>
                        <a:pt x="53" y="269"/>
                      </a:lnTo>
                      <a:lnTo>
                        <a:pt x="53" y="270"/>
                      </a:lnTo>
                      <a:lnTo>
                        <a:pt x="52" y="270"/>
                      </a:lnTo>
                      <a:lnTo>
                        <a:pt x="52" y="269"/>
                      </a:lnTo>
                      <a:lnTo>
                        <a:pt x="51" y="268"/>
                      </a:lnTo>
                      <a:lnTo>
                        <a:pt x="50" y="269"/>
                      </a:lnTo>
                      <a:lnTo>
                        <a:pt x="49" y="269"/>
                      </a:lnTo>
                      <a:lnTo>
                        <a:pt x="49" y="268"/>
                      </a:lnTo>
                      <a:lnTo>
                        <a:pt x="48" y="269"/>
                      </a:lnTo>
                      <a:lnTo>
                        <a:pt x="47" y="269"/>
                      </a:lnTo>
                      <a:lnTo>
                        <a:pt x="46" y="269"/>
                      </a:lnTo>
                      <a:lnTo>
                        <a:pt x="45" y="268"/>
                      </a:lnTo>
                      <a:lnTo>
                        <a:pt x="45" y="269"/>
                      </a:lnTo>
                      <a:lnTo>
                        <a:pt x="44" y="268"/>
                      </a:lnTo>
                      <a:lnTo>
                        <a:pt x="44" y="269"/>
                      </a:lnTo>
                      <a:lnTo>
                        <a:pt x="43" y="269"/>
                      </a:lnTo>
                      <a:lnTo>
                        <a:pt x="42" y="269"/>
                      </a:lnTo>
                      <a:lnTo>
                        <a:pt x="41" y="270"/>
                      </a:lnTo>
                      <a:lnTo>
                        <a:pt x="41" y="269"/>
                      </a:lnTo>
                      <a:lnTo>
                        <a:pt x="40" y="269"/>
                      </a:lnTo>
                      <a:lnTo>
                        <a:pt x="39" y="269"/>
                      </a:lnTo>
                      <a:lnTo>
                        <a:pt x="38" y="269"/>
                      </a:lnTo>
                      <a:lnTo>
                        <a:pt x="38" y="268"/>
                      </a:lnTo>
                      <a:lnTo>
                        <a:pt x="37" y="268"/>
                      </a:lnTo>
                      <a:lnTo>
                        <a:pt x="37" y="267"/>
                      </a:lnTo>
                      <a:lnTo>
                        <a:pt x="36" y="267"/>
                      </a:lnTo>
                      <a:lnTo>
                        <a:pt x="34" y="267"/>
                      </a:lnTo>
                      <a:lnTo>
                        <a:pt x="33" y="266"/>
                      </a:lnTo>
                      <a:lnTo>
                        <a:pt x="33" y="265"/>
                      </a:lnTo>
                      <a:lnTo>
                        <a:pt x="32" y="265"/>
                      </a:lnTo>
                      <a:lnTo>
                        <a:pt x="32" y="266"/>
                      </a:lnTo>
                      <a:lnTo>
                        <a:pt x="31" y="266"/>
                      </a:lnTo>
                      <a:lnTo>
                        <a:pt x="30" y="266"/>
                      </a:lnTo>
                      <a:lnTo>
                        <a:pt x="30" y="265"/>
                      </a:lnTo>
                      <a:lnTo>
                        <a:pt x="28" y="266"/>
                      </a:lnTo>
                      <a:lnTo>
                        <a:pt x="27" y="266"/>
                      </a:lnTo>
                      <a:lnTo>
                        <a:pt x="26" y="266"/>
                      </a:lnTo>
                      <a:lnTo>
                        <a:pt x="25" y="266"/>
                      </a:lnTo>
                      <a:lnTo>
                        <a:pt x="25" y="267"/>
                      </a:lnTo>
                      <a:lnTo>
                        <a:pt x="24" y="267"/>
                      </a:lnTo>
                      <a:lnTo>
                        <a:pt x="24" y="266"/>
                      </a:lnTo>
                      <a:lnTo>
                        <a:pt x="22" y="267"/>
                      </a:lnTo>
                      <a:lnTo>
                        <a:pt x="21" y="267"/>
                      </a:lnTo>
                      <a:lnTo>
                        <a:pt x="20" y="267"/>
                      </a:lnTo>
                      <a:lnTo>
                        <a:pt x="19" y="266"/>
                      </a:lnTo>
                      <a:lnTo>
                        <a:pt x="18" y="266"/>
                      </a:lnTo>
                      <a:lnTo>
                        <a:pt x="17" y="266"/>
                      </a:lnTo>
                      <a:lnTo>
                        <a:pt x="16" y="266"/>
                      </a:lnTo>
                      <a:lnTo>
                        <a:pt x="15" y="266"/>
                      </a:lnTo>
                      <a:lnTo>
                        <a:pt x="14" y="266"/>
                      </a:lnTo>
                      <a:lnTo>
                        <a:pt x="14" y="265"/>
                      </a:lnTo>
                      <a:lnTo>
                        <a:pt x="13" y="264"/>
                      </a:lnTo>
                      <a:lnTo>
                        <a:pt x="13" y="263"/>
                      </a:lnTo>
                      <a:lnTo>
                        <a:pt x="14" y="263"/>
                      </a:lnTo>
                      <a:lnTo>
                        <a:pt x="13" y="262"/>
                      </a:lnTo>
                      <a:lnTo>
                        <a:pt x="14" y="261"/>
                      </a:lnTo>
                      <a:lnTo>
                        <a:pt x="15" y="261"/>
                      </a:lnTo>
                      <a:lnTo>
                        <a:pt x="15" y="260"/>
                      </a:lnTo>
                      <a:lnTo>
                        <a:pt x="15" y="259"/>
                      </a:lnTo>
                      <a:lnTo>
                        <a:pt x="14" y="259"/>
                      </a:lnTo>
                      <a:lnTo>
                        <a:pt x="13" y="258"/>
                      </a:lnTo>
                      <a:lnTo>
                        <a:pt x="13" y="257"/>
                      </a:lnTo>
                      <a:lnTo>
                        <a:pt x="13" y="256"/>
                      </a:lnTo>
                      <a:lnTo>
                        <a:pt x="13" y="255"/>
                      </a:lnTo>
                      <a:lnTo>
                        <a:pt x="12" y="254"/>
                      </a:lnTo>
                      <a:lnTo>
                        <a:pt x="12" y="253"/>
                      </a:lnTo>
                      <a:lnTo>
                        <a:pt x="12" y="252"/>
                      </a:lnTo>
                      <a:lnTo>
                        <a:pt x="12" y="251"/>
                      </a:lnTo>
                      <a:lnTo>
                        <a:pt x="11" y="251"/>
                      </a:lnTo>
                      <a:lnTo>
                        <a:pt x="11" y="250"/>
                      </a:lnTo>
                      <a:lnTo>
                        <a:pt x="11" y="249"/>
                      </a:lnTo>
                      <a:lnTo>
                        <a:pt x="12" y="249"/>
                      </a:lnTo>
                      <a:lnTo>
                        <a:pt x="12" y="248"/>
                      </a:lnTo>
                      <a:lnTo>
                        <a:pt x="13" y="247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3" y="246"/>
                      </a:lnTo>
                      <a:lnTo>
                        <a:pt x="13" y="245"/>
                      </a:lnTo>
                      <a:lnTo>
                        <a:pt x="12" y="245"/>
                      </a:lnTo>
                      <a:lnTo>
                        <a:pt x="11" y="245"/>
                      </a:lnTo>
                      <a:lnTo>
                        <a:pt x="11" y="244"/>
                      </a:lnTo>
                      <a:lnTo>
                        <a:pt x="12" y="243"/>
                      </a:lnTo>
                      <a:lnTo>
                        <a:pt x="11" y="243"/>
                      </a:lnTo>
                      <a:lnTo>
                        <a:pt x="10" y="242"/>
                      </a:lnTo>
                      <a:lnTo>
                        <a:pt x="9" y="242"/>
                      </a:lnTo>
                      <a:lnTo>
                        <a:pt x="9" y="241"/>
                      </a:lnTo>
                      <a:lnTo>
                        <a:pt x="8" y="240"/>
                      </a:lnTo>
                      <a:lnTo>
                        <a:pt x="7" y="238"/>
                      </a:lnTo>
                      <a:lnTo>
                        <a:pt x="8" y="237"/>
                      </a:lnTo>
                      <a:lnTo>
                        <a:pt x="7" y="236"/>
                      </a:lnTo>
                      <a:lnTo>
                        <a:pt x="7" y="235"/>
                      </a:lnTo>
                      <a:lnTo>
                        <a:pt x="8" y="234"/>
                      </a:lnTo>
                      <a:lnTo>
                        <a:pt x="7" y="234"/>
                      </a:lnTo>
                      <a:lnTo>
                        <a:pt x="7" y="233"/>
                      </a:lnTo>
                      <a:lnTo>
                        <a:pt x="7" y="232"/>
                      </a:lnTo>
                      <a:lnTo>
                        <a:pt x="8" y="231"/>
                      </a:lnTo>
                      <a:lnTo>
                        <a:pt x="7" y="230"/>
                      </a:lnTo>
                      <a:lnTo>
                        <a:pt x="7" y="229"/>
                      </a:lnTo>
                      <a:lnTo>
                        <a:pt x="8" y="229"/>
                      </a:lnTo>
                      <a:lnTo>
                        <a:pt x="8" y="228"/>
                      </a:lnTo>
                      <a:lnTo>
                        <a:pt x="8" y="227"/>
                      </a:lnTo>
                      <a:lnTo>
                        <a:pt x="9" y="226"/>
                      </a:lnTo>
                      <a:lnTo>
                        <a:pt x="10" y="226"/>
                      </a:lnTo>
                      <a:lnTo>
                        <a:pt x="10" y="225"/>
                      </a:lnTo>
                      <a:lnTo>
                        <a:pt x="10" y="224"/>
                      </a:lnTo>
                      <a:lnTo>
                        <a:pt x="11" y="224"/>
                      </a:lnTo>
                      <a:lnTo>
                        <a:pt x="12" y="224"/>
                      </a:lnTo>
                      <a:lnTo>
                        <a:pt x="12" y="223"/>
                      </a:lnTo>
                      <a:lnTo>
                        <a:pt x="12" y="222"/>
                      </a:lnTo>
                      <a:lnTo>
                        <a:pt x="12" y="221"/>
                      </a:lnTo>
                      <a:lnTo>
                        <a:pt x="11" y="221"/>
                      </a:lnTo>
                      <a:lnTo>
                        <a:pt x="11" y="220"/>
                      </a:lnTo>
                      <a:lnTo>
                        <a:pt x="10" y="219"/>
                      </a:lnTo>
                      <a:lnTo>
                        <a:pt x="10" y="218"/>
                      </a:lnTo>
                      <a:lnTo>
                        <a:pt x="9" y="218"/>
                      </a:lnTo>
                      <a:lnTo>
                        <a:pt x="9" y="217"/>
                      </a:lnTo>
                      <a:lnTo>
                        <a:pt x="8" y="217"/>
                      </a:lnTo>
                      <a:lnTo>
                        <a:pt x="8" y="216"/>
                      </a:lnTo>
                      <a:lnTo>
                        <a:pt x="7" y="215"/>
                      </a:lnTo>
                      <a:lnTo>
                        <a:pt x="7" y="214"/>
                      </a:lnTo>
                      <a:lnTo>
                        <a:pt x="7" y="213"/>
                      </a:lnTo>
                      <a:lnTo>
                        <a:pt x="8" y="213"/>
                      </a:lnTo>
                      <a:lnTo>
                        <a:pt x="8" y="212"/>
                      </a:lnTo>
                      <a:lnTo>
                        <a:pt x="8" y="211"/>
                      </a:lnTo>
                      <a:lnTo>
                        <a:pt x="9" y="210"/>
                      </a:lnTo>
                      <a:lnTo>
                        <a:pt x="9" y="209"/>
                      </a:lnTo>
                      <a:lnTo>
                        <a:pt x="8" y="209"/>
                      </a:lnTo>
                      <a:lnTo>
                        <a:pt x="8" y="208"/>
                      </a:lnTo>
                      <a:lnTo>
                        <a:pt x="8" y="207"/>
                      </a:lnTo>
                      <a:lnTo>
                        <a:pt x="7" y="206"/>
                      </a:lnTo>
                      <a:lnTo>
                        <a:pt x="6" y="206"/>
                      </a:lnTo>
                      <a:lnTo>
                        <a:pt x="4" y="203"/>
                      </a:lnTo>
                      <a:lnTo>
                        <a:pt x="2" y="201"/>
                      </a:lnTo>
                      <a:lnTo>
                        <a:pt x="1" y="200"/>
                      </a:lnTo>
                      <a:lnTo>
                        <a:pt x="1" y="199"/>
                      </a:lnTo>
                      <a:lnTo>
                        <a:pt x="0" y="199"/>
                      </a:lnTo>
                      <a:lnTo>
                        <a:pt x="0" y="198"/>
                      </a:lnTo>
                      <a:lnTo>
                        <a:pt x="1" y="197"/>
                      </a:lnTo>
                      <a:lnTo>
                        <a:pt x="9" y="197"/>
                      </a:lnTo>
                      <a:lnTo>
                        <a:pt x="15" y="194"/>
                      </a:lnTo>
                      <a:lnTo>
                        <a:pt x="21" y="196"/>
                      </a:lnTo>
                      <a:lnTo>
                        <a:pt x="21" y="200"/>
                      </a:lnTo>
                      <a:lnTo>
                        <a:pt x="20" y="205"/>
                      </a:lnTo>
                      <a:lnTo>
                        <a:pt x="23" y="209"/>
                      </a:lnTo>
                      <a:lnTo>
                        <a:pt x="30" y="208"/>
                      </a:lnTo>
                      <a:lnTo>
                        <a:pt x="48" y="221"/>
                      </a:lnTo>
                      <a:lnTo>
                        <a:pt x="74" y="225"/>
                      </a:lnTo>
                      <a:lnTo>
                        <a:pt x="95" y="221"/>
                      </a:lnTo>
                      <a:lnTo>
                        <a:pt x="96" y="220"/>
                      </a:lnTo>
                      <a:lnTo>
                        <a:pt x="98" y="220"/>
                      </a:lnTo>
                      <a:lnTo>
                        <a:pt x="98" y="219"/>
                      </a:lnTo>
                      <a:lnTo>
                        <a:pt x="99" y="219"/>
                      </a:lnTo>
                      <a:lnTo>
                        <a:pt x="100" y="219"/>
                      </a:lnTo>
                      <a:lnTo>
                        <a:pt x="101" y="220"/>
                      </a:lnTo>
                      <a:lnTo>
                        <a:pt x="101" y="218"/>
                      </a:lnTo>
                      <a:lnTo>
                        <a:pt x="102" y="218"/>
                      </a:lnTo>
                      <a:lnTo>
                        <a:pt x="102" y="217"/>
                      </a:lnTo>
                      <a:lnTo>
                        <a:pt x="102" y="216"/>
                      </a:lnTo>
                      <a:lnTo>
                        <a:pt x="101" y="216"/>
                      </a:lnTo>
                      <a:lnTo>
                        <a:pt x="102" y="215"/>
                      </a:lnTo>
                      <a:lnTo>
                        <a:pt x="101" y="214"/>
                      </a:lnTo>
                      <a:lnTo>
                        <a:pt x="102" y="214"/>
                      </a:lnTo>
                      <a:lnTo>
                        <a:pt x="103" y="214"/>
                      </a:lnTo>
                      <a:lnTo>
                        <a:pt x="103" y="215"/>
                      </a:lnTo>
                      <a:lnTo>
                        <a:pt x="103" y="214"/>
                      </a:lnTo>
                      <a:lnTo>
                        <a:pt x="104" y="214"/>
                      </a:lnTo>
                      <a:lnTo>
                        <a:pt x="104" y="215"/>
                      </a:lnTo>
                      <a:lnTo>
                        <a:pt x="104" y="216"/>
                      </a:lnTo>
                      <a:lnTo>
                        <a:pt x="105" y="216"/>
                      </a:lnTo>
                      <a:lnTo>
                        <a:pt x="106" y="215"/>
                      </a:lnTo>
                      <a:lnTo>
                        <a:pt x="107" y="215"/>
                      </a:lnTo>
                      <a:lnTo>
                        <a:pt x="106" y="215"/>
                      </a:lnTo>
                      <a:lnTo>
                        <a:pt x="107" y="214"/>
                      </a:lnTo>
                      <a:lnTo>
                        <a:pt x="107" y="213"/>
                      </a:lnTo>
                      <a:lnTo>
                        <a:pt x="107" y="212"/>
                      </a:lnTo>
                      <a:lnTo>
                        <a:pt x="108" y="212"/>
                      </a:lnTo>
                      <a:lnTo>
                        <a:pt x="109" y="212"/>
                      </a:lnTo>
                      <a:lnTo>
                        <a:pt x="109" y="213"/>
                      </a:lnTo>
                      <a:lnTo>
                        <a:pt x="110" y="212"/>
                      </a:lnTo>
                      <a:lnTo>
                        <a:pt x="111" y="213"/>
                      </a:lnTo>
                      <a:lnTo>
                        <a:pt x="112" y="213"/>
                      </a:lnTo>
                      <a:lnTo>
                        <a:pt x="113" y="213"/>
                      </a:lnTo>
                      <a:lnTo>
                        <a:pt x="113" y="212"/>
                      </a:lnTo>
                      <a:lnTo>
                        <a:pt x="114" y="212"/>
                      </a:lnTo>
                      <a:lnTo>
                        <a:pt x="115" y="212"/>
                      </a:lnTo>
                      <a:lnTo>
                        <a:pt x="115" y="211"/>
                      </a:lnTo>
                      <a:lnTo>
                        <a:pt x="114" y="211"/>
                      </a:lnTo>
                      <a:lnTo>
                        <a:pt x="113" y="211"/>
                      </a:lnTo>
                      <a:lnTo>
                        <a:pt x="113" y="210"/>
                      </a:lnTo>
                      <a:lnTo>
                        <a:pt x="113" y="209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5" y="208"/>
                      </a:lnTo>
                      <a:lnTo>
                        <a:pt x="116" y="208"/>
                      </a:lnTo>
                      <a:lnTo>
                        <a:pt x="117" y="207"/>
                      </a:lnTo>
                      <a:lnTo>
                        <a:pt x="118" y="207"/>
                      </a:lnTo>
                      <a:lnTo>
                        <a:pt x="118" y="206"/>
                      </a:lnTo>
                      <a:lnTo>
                        <a:pt x="119" y="206"/>
                      </a:lnTo>
                      <a:lnTo>
                        <a:pt x="120" y="206"/>
                      </a:lnTo>
                      <a:lnTo>
                        <a:pt x="121" y="206"/>
                      </a:lnTo>
                      <a:lnTo>
                        <a:pt x="122" y="206"/>
                      </a:lnTo>
                      <a:lnTo>
                        <a:pt x="123" y="206"/>
                      </a:lnTo>
                      <a:lnTo>
                        <a:pt x="123" y="207"/>
                      </a:lnTo>
                      <a:lnTo>
                        <a:pt x="122" y="207"/>
                      </a:lnTo>
                      <a:lnTo>
                        <a:pt x="122" y="208"/>
                      </a:lnTo>
                      <a:lnTo>
                        <a:pt x="123" y="208"/>
                      </a:lnTo>
                      <a:lnTo>
                        <a:pt x="124" y="208"/>
                      </a:lnTo>
                      <a:lnTo>
                        <a:pt x="124" y="209"/>
                      </a:lnTo>
                      <a:lnTo>
                        <a:pt x="125" y="208"/>
                      </a:lnTo>
                      <a:lnTo>
                        <a:pt x="125" y="209"/>
                      </a:lnTo>
                      <a:lnTo>
                        <a:pt x="124" y="210"/>
                      </a:lnTo>
                      <a:lnTo>
                        <a:pt x="123" y="210"/>
                      </a:lnTo>
                      <a:lnTo>
                        <a:pt x="123" y="211"/>
                      </a:lnTo>
                      <a:lnTo>
                        <a:pt x="124" y="212"/>
                      </a:lnTo>
                      <a:lnTo>
                        <a:pt x="123" y="212"/>
                      </a:lnTo>
                      <a:lnTo>
                        <a:pt x="122" y="212"/>
                      </a:lnTo>
                      <a:lnTo>
                        <a:pt x="122" y="213"/>
                      </a:lnTo>
                      <a:lnTo>
                        <a:pt x="123" y="213"/>
                      </a:lnTo>
                      <a:lnTo>
                        <a:pt x="124" y="213"/>
                      </a:lnTo>
                      <a:lnTo>
                        <a:pt x="125" y="213"/>
                      </a:lnTo>
                      <a:lnTo>
                        <a:pt x="126" y="213"/>
                      </a:lnTo>
                      <a:lnTo>
                        <a:pt x="127" y="213"/>
                      </a:lnTo>
                      <a:lnTo>
                        <a:pt x="128" y="213"/>
                      </a:lnTo>
                      <a:lnTo>
                        <a:pt x="128" y="214"/>
                      </a:lnTo>
                      <a:lnTo>
                        <a:pt x="129" y="215"/>
                      </a:lnTo>
                      <a:lnTo>
                        <a:pt x="129" y="214"/>
                      </a:lnTo>
                      <a:lnTo>
                        <a:pt x="130" y="214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5"/>
                      </a:lnTo>
                      <a:lnTo>
                        <a:pt x="132" y="216"/>
                      </a:lnTo>
                      <a:lnTo>
                        <a:pt x="133" y="216"/>
                      </a:lnTo>
                      <a:lnTo>
                        <a:pt x="134" y="216"/>
                      </a:lnTo>
                      <a:lnTo>
                        <a:pt x="135" y="216"/>
                      </a:lnTo>
                      <a:lnTo>
                        <a:pt x="136" y="216"/>
                      </a:lnTo>
                      <a:lnTo>
                        <a:pt x="136" y="217"/>
                      </a:lnTo>
                      <a:lnTo>
                        <a:pt x="137" y="216"/>
                      </a:lnTo>
                      <a:lnTo>
                        <a:pt x="138" y="216"/>
                      </a:lnTo>
                      <a:lnTo>
                        <a:pt x="139" y="217"/>
                      </a:lnTo>
                      <a:lnTo>
                        <a:pt x="140" y="217"/>
                      </a:lnTo>
                      <a:lnTo>
                        <a:pt x="140" y="218"/>
                      </a:lnTo>
                      <a:lnTo>
                        <a:pt x="141" y="217"/>
                      </a:lnTo>
                      <a:lnTo>
                        <a:pt x="142" y="218"/>
                      </a:lnTo>
                      <a:lnTo>
                        <a:pt x="143" y="219"/>
                      </a:lnTo>
                      <a:lnTo>
                        <a:pt x="144" y="219"/>
                      </a:lnTo>
                      <a:lnTo>
                        <a:pt x="145" y="219"/>
                      </a:lnTo>
                      <a:lnTo>
                        <a:pt x="146" y="219"/>
                      </a:lnTo>
                      <a:lnTo>
                        <a:pt x="147" y="218"/>
                      </a:lnTo>
                      <a:lnTo>
                        <a:pt x="148" y="219"/>
                      </a:lnTo>
                      <a:lnTo>
                        <a:pt x="149" y="219"/>
                      </a:lnTo>
                      <a:lnTo>
                        <a:pt x="150" y="219"/>
                      </a:lnTo>
                      <a:lnTo>
                        <a:pt x="151" y="219"/>
                      </a:lnTo>
                      <a:lnTo>
                        <a:pt x="152" y="219"/>
                      </a:lnTo>
                      <a:lnTo>
                        <a:pt x="153" y="219"/>
                      </a:lnTo>
                      <a:lnTo>
                        <a:pt x="154" y="219"/>
                      </a:lnTo>
                      <a:lnTo>
                        <a:pt x="154" y="218"/>
                      </a:lnTo>
                      <a:lnTo>
                        <a:pt x="153" y="217"/>
                      </a:lnTo>
                      <a:lnTo>
                        <a:pt x="152" y="217"/>
                      </a:lnTo>
                      <a:lnTo>
                        <a:pt x="152" y="216"/>
                      </a:lnTo>
                      <a:lnTo>
                        <a:pt x="153" y="216"/>
                      </a:lnTo>
                      <a:lnTo>
                        <a:pt x="154" y="216"/>
                      </a:lnTo>
                      <a:lnTo>
                        <a:pt x="155" y="217"/>
                      </a:lnTo>
                      <a:lnTo>
                        <a:pt x="156" y="216"/>
                      </a:lnTo>
                      <a:lnTo>
                        <a:pt x="157" y="216"/>
                      </a:lnTo>
                      <a:lnTo>
                        <a:pt x="158" y="215"/>
                      </a:lnTo>
                      <a:lnTo>
                        <a:pt x="159" y="215"/>
                      </a:lnTo>
                      <a:lnTo>
                        <a:pt x="160" y="215"/>
                      </a:lnTo>
                      <a:lnTo>
                        <a:pt x="160" y="214"/>
                      </a:lnTo>
                      <a:lnTo>
                        <a:pt x="161" y="214"/>
                      </a:lnTo>
                      <a:lnTo>
                        <a:pt x="162" y="214"/>
                      </a:lnTo>
                      <a:lnTo>
                        <a:pt x="162" y="213"/>
                      </a:lnTo>
                      <a:lnTo>
                        <a:pt x="163" y="213"/>
                      </a:lnTo>
                      <a:lnTo>
                        <a:pt x="164" y="212"/>
                      </a:lnTo>
                      <a:lnTo>
                        <a:pt x="164" y="211"/>
                      </a:lnTo>
                      <a:lnTo>
                        <a:pt x="164" y="210"/>
                      </a:lnTo>
                      <a:lnTo>
                        <a:pt x="165" y="210"/>
                      </a:lnTo>
                      <a:lnTo>
                        <a:pt x="165" y="209"/>
                      </a:lnTo>
                      <a:lnTo>
                        <a:pt x="166" y="209"/>
                      </a:lnTo>
                      <a:lnTo>
                        <a:pt x="167" y="210"/>
                      </a:lnTo>
                      <a:lnTo>
                        <a:pt x="167" y="211"/>
                      </a:lnTo>
                      <a:lnTo>
                        <a:pt x="168" y="211"/>
                      </a:lnTo>
                      <a:lnTo>
                        <a:pt x="169" y="211"/>
                      </a:lnTo>
                      <a:lnTo>
                        <a:pt x="169" y="212"/>
                      </a:lnTo>
                      <a:lnTo>
                        <a:pt x="169" y="213"/>
                      </a:lnTo>
                      <a:lnTo>
                        <a:pt x="170" y="214"/>
                      </a:lnTo>
                      <a:lnTo>
                        <a:pt x="171" y="214"/>
                      </a:lnTo>
                      <a:lnTo>
                        <a:pt x="172" y="214"/>
                      </a:lnTo>
                      <a:lnTo>
                        <a:pt x="173" y="216"/>
                      </a:lnTo>
                      <a:lnTo>
                        <a:pt x="174" y="216"/>
                      </a:lnTo>
                      <a:lnTo>
                        <a:pt x="175" y="216"/>
                      </a:lnTo>
                      <a:lnTo>
                        <a:pt x="175" y="217"/>
                      </a:lnTo>
                      <a:lnTo>
                        <a:pt x="175" y="218"/>
                      </a:lnTo>
                      <a:lnTo>
                        <a:pt x="176" y="218"/>
                      </a:lnTo>
                      <a:lnTo>
                        <a:pt x="178" y="218"/>
                      </a:lnTo>
                      <a:lnTo>
                        <a:pt x="178" y="219"/>
                      </a:lnTo>
                      <a:lnTo>
                        <a:pt x="178" y="220"/>
                      </a:lnTo>
                      <a:lnTo>
                        <a:pt x="177" y="220"/>
                      </a:lnTo>
                      <a:lnTo>
                        <a:pt x="176" y="221"/>
                      </a:lnTo>
                      <a:lnTo>
                        <a:pt x="175" y="220"/>
                      </a:lnTo>
                      <a:lnTo>
                        <a:pt x="175" y="221"/>
                      </a:lnTo>
                      <a:lnTo>
                        <a:pt x="175" y="222"/>
                      </a:lnTo>
                      <a:lnTo>
                        <a:pt x="175" y="223"/>
                      </a:lnTo>
                      <a:lnTo>
                        <a:pt x="174" y="223"/>
                      </a:lnTo>
                      <a:lnTo>
                        <a:pt x="173" y="223"/>
                      </a:lnTo>
                      <a:lnTo>
                        <a:pt x="173" y="224"/>
                      </a:lnTo>
                      <a:lnTo>
                        <a:pt x="173" y="225"/>
                      </a:lnTo>
                      <a:lnTo>
                        <a:pt x="172" y="226"/>
                      </a:lnTo>
                      <a:lnTo>
                        <a:pt x="172" y="227"/>
                      </a:lnTo>
                      <a:lnTo>
                        <a:pt x="173" y="227"/>
                      </a:lnTo>
                      <a:lnTo>
                        <a:pt x="174" y="227"/>
                      </a:lnTo>
                      <a:lnTo>
                        <a:pt x="175" y="227"/>
                      </a:lnTo>
                      <a:lnTo>
                        <a:pt x="175" y="226"/>
                      </a:lnTo>
                      <a:lnTo>
                        <a:pt x="176" y="226"/>
                      </a:lnTo>
                      <a:lnTo>
                        <a:pt x="177" y="225"/>
                      </a:lnTo>
                      <a:lnTo>
                        <a:pt x="178" y="226"/>
                      </a:lnTo>
                      <a:lnTo>
                        <a:pt x="179" y="226"/>
                      </a:lnTo>
                      <a:lnTo>
                        <a:pt x="179" y="227"/>
                      </a:lnTo>
                      <a:lnTo>
                        <a:pt x="180" y="227"/>
                      </a:lnTo>
                      <a:lnTo>
                        <a:pt x="181" y="226"/>
                      </a:lnTo>
                      <a:lnTo>
                        <a:pt x="182" y="226"/>
                      </a:lnTo>
                      <a:lnTo>
                        <a:pt x="183" y="226"/>
                      </a:lnTo>
                      <a:lnTo>
                        <a:pt x="184" y="226"/>
                      </a:lnTo>
                      <a:lnTo>
                        <a:pt x="185" y="226"/>
                      </a:lnTo>
                      <a:lnTo>
                        <a:pt x="187" y="226"/>
                      </a:lnTo>
                      <a:lnTo>
                        <a:pt x="188" y="225"/>
                      </a:lnTo>
                      <a:lnTo>
                        <a:pt x="190" y="225"/>
                      </a:lnTo>
                      <a:lnTo>
                        <a:pt x="192" y="225"/>
                      </a:lnTo>
                      <a:lnTo>
                        <a:pt x="194" y="225"/>
                      </a:lnTo>
                      <a:lnTo>
                        <a:pt x="194" y="226"/>
                      </a:lnTo>
                      <a:lnTo>
                        <a:pt x="196" y="227"/>
                      </a:lnTo>
                      <a:lnTo>
                        <a:pt x="197" y="228"/>
                      </a:lnTo>
                      <a:lnTo>
                        <a:pt x="198" y="229"/>
                      </a:lnTo>
                      <a:lnTo>
                        <a:pt x="199" y="229"/>
                      </a:lnTo>
                      <a:lnTo>
                        <a:pt x="200" y="229"/>
                      </a:lnTo>
                      <a:lnTo>
                        <a:pt x="200" y="230"/>
                      </a:lnTo>
                      <a:lnTo>
                        <a:pt x="201" y="230"/>
                      </a:lnTo>
                      <a:lnTo>
                        <a:pt x="202" y="230"/>
                      </a:lnTo>
                      <a:lnTo>
                        <a:pt x="203" y="230"/>
                      </a:lnTo>
                      <a:lnTo>
                        <a:pt x="204" y="231"/>
                      </a:lnTo>
                      <a:lnTo>
                        <a:pt x="205" y="231"/>
                      </a:lnTo>
                      <a:lnTo>
                        <a:pt x="206" y="231"/>
                      </a:lnTo>
                      <a:lnTo>
                        <a:pt x="207" y="231"/>
                      </a:lnTo>
                      <a:lnTo>
                        <a:pt x="207" y="230"/>
                      </a:lnTo>
                      <a:lnTo>
                        <a:pt x="207" y="231"/>
                      </a:lnTo>
                      <a:lnTo>
                        <a:pt x="208" y="231"/>
                      </a:lnTo>
                      <a:lnTo>
                        <a:pt x="208" y="230"/>
                      </a:lnTo>
                      <a:lnTo>
                        <a:pt x="209" y="230"/>
                      </a:lnTo>
                      <a:lnTo>
                        <a:pt x="210" y="229"/>
                      </a:lnTo>
                      <a:lnTo>
                        <a:pt x="210" y="228"/>
                      </a:lnTo>
                      <a:lnTo>
                        <a:pt x="211" y="228"/>
                      </a:lnTo>
                      <a:lnTo>
                        <a:pt x="212" y="228"/>
                      </a:lnTo>
                      <a:lnTo>
                        <a:pt x="213" y="229"/>
                      </a:lnTo>
                      <a:lnTo>
                        <a:pt x="213" y="228"/>
                      </a:lnTo>
                      <a:lnTo>
                        <a:pt x="214" y="227"/>
                      </a:lnTo>
                      <a:lnTo>
                        <a:pt x="214" y="226"/>
                      </a:lnTo>
                      <a:lnTo>
                        <a:pt x="215" y="226"/>
                      </a:lnTo>
                      <a:lnTo>
                        <a:pt x="215" y="225"/>
                      </a:lnTo>
                      <a:lnTo>
                        <a:pt x="215" y="224"/>
                      </a:lnTo>
                      <a:lnTo>
                        <a:pt x="215" y="223"/>
                      </a:lnTo>
                      <a:lnTo>
                        <a:pt x="216" y="223"/>
                      </a:lnTo>
                      <a:lnTo>
                        <a:pt x="217" y="222"/>
                      </a:lnTo>
                      <a:lnTo>
                        <a:pt x="217" y="221"/>
                      </a:lnTo>
                      <a:lnTo>
                        <a:pt x="218" y="221"/>
                      </a:lnTo>
                      <a:lnTo>
                        <a:pt x="219" y="221"/>
                      </a:lnTo>
                      <a:lnTo>
                        <a:pt x="219" y="220"/>
                      </a:lnTo>
                      <a:lnTo>
                        <a:pt x="218" y="219"/>
                      </a:lnTo>
                      <a:lnTo>
                        <a:pt x="219" y="219"/>
                      </a:lnTo>
                      <a:lnTo>
                        <a:pt x="220" y="219"/>
                      </a:lnTo>
                      <a:lnTo>
                        <a:pt x="221" y="219"/>
                      </a:lnTo>
                      <a:lnTo>
                        <a:pt x="220" y="219"/>
                      </a:lnTo>
                      <a:lnTo>
                        <a:pt x="220" y="218"/>
                      </a:lnTo>
                      <a:lnTo>
                        <a:pt x="221" y="218"/>
                      </a:lnTo>
                      <a:lnTo>
                        <a:pt x="222" y="218"/>
                      </a:lnTo>
                      <a:lnTo>
                        <a:pt x="224" y="217"/>
                      </a:lnTo>
                      <a:lnTo>
                        <a:pt x="225" y="217"/>
                      </a:lnTo>
                      <a:lnTo>
                        <a:pt x="226" y="217"/>
                      </a:lnTo>
                      <a:lnTo>
                        <a:pt x="226" y="216"/>
                      </a:lnTo>
                      <a:lnTo>
                        <a:pt x="227" y="216"/>
                      </a:lnTo>
                      <a:lnTo>
                        <a:pt x="228" y="216"/>
                      </a:lnTo>
                      <a:lnTo>
                        <a:pt x="228" y="215"/>
                      </a:lnTo>
                      <a:lnTo>
                        <a:pt x="229" y="215"/>
                      </a:lnTo>
                      <a:lnTo>
                        <a:pt x="231" y="215"/>
                      </a:lnTo>
                      <a:lnTo>
                        <a:pt x="231" y="214"/>
                      </a:lnTo>
                      <a:lnTo>
                        <a:pt x="232" y="214"/>
                      </a:lnTo>
                      <a:lnTo>
                        <a:pt x="234" y="214"/>
                      </a:lnTo>
                      <a:lnTo>
                        <a:pt x="234" y="213"/>
                      </a:lnTo>
                      <a:lnTo>
                        <a:pt x="235" y="212"/>
                      </a:lnTo>
                      <a:lnTo>
                        <a:pt x="236" y="212"/>
                      </a:lnTo>
                      <a:lnTo>
                        <a:pt x="237" y="211"/>
                      </a:lnTo>
                      <a:lnTo>
                        <a:pt x="238" y="210"/>
                      </a:lnTo>
                      <a:lnTo>
                        <a:pt x="239" y="210"/>
                      </a:lnTo>
                      <a:lnTo>
                        <a:pt x="239" y="209"/>
                      </a:lnTo>
                      <a:lnTo>
                        <a:pt x="240" y="209"/>
                      </a:lnTo>
                      <a:lnTo>
                        <a:pt x="240" y="208"/>
                      </a:lnTo>
                      <a:lnTo>
                        <a:pt x="240" y="207"/>
                      </a:lnTo>
                      <a:lnTo>
                        <a:pt x="240" y="206"/>
                      </a:lnTo>
                      <a:lnTo>
                        <a:pt x="242" y="205"/>
                      </a:lnTo>
                      <a:lnTo>
                        <a:pt x="242" y="204"/>
                      </a:lnTo>
                      <a:lnTo>
                        <a:pt x="242" y="203"/>
                      </a:lnTo>
                      <a:lnTo>
                        <a:pt x="243" y="203"/>
                      </a:lnTo>
                      <a:lnTo>
                        <a:pt x="243" y="202"/>
                      </a:lnTo>
                      <a:lnTo>
                        <a:pt x="244" y="202"/>
                      </a:lnTo>
                      <a:lnTo>
                        <a:pt x="245" y="202"/>
                      </a:lnTo>
                      <a:lnTo>
                        <a:pt x="246" y="202"/>
                      </a:lnTo>
                      <a:lnTo>
                        <a:pt x="245" y="201"/>
                      </a:lnTo>
                      <a:lnTo>
                        <a:pt x="245" y="200"/>
                      </a:lnTo>
                      <a:lnTo>
                        <a:pt x="245" y="199"/>
                      </a:lnTo>
                      <a:lnTo>
                        <a:pt x="247" y="199"/>
                      </a:lnTo>
                      <a:lnTo>
                        <a:pt x="247" y="200"/>
                      </a:lnTo>
                      <a:lnTo>
                        <a:pt x="247" y="199"/>
                      </a:lnTo>
                      <a:lnTo>
                        <a:pt x="248" y="200"/>
                      </a:lnTo>
                      <a:lnTo>
                        <a:pt x="248" y="198"/>
                      </a:lnTo>
                      <a:lnTo>
                        <a:pt x="249" y="197"/>
                      </a:lnTo>
                      <a:lnTo>
                        <a:pt x="250" y="196"/>
                      </a:lnTo>
                      <a:lnTo>
                        <a:pt x="251" y="196"/>
                      </a:lnTo>
                      <a:lnTo>
                        <a:pt x="251" y="195"/>
                      </a:lnTo>
                      <a:lnTo>
                        <a:pt x="252" y="194"/>
                      </a:lnTo>
                      <a:lnTo>
                        <a:pt x="251" y="194"/>
                      </a:lnTo>
                      <a:lnTo>
                        <a:pt x="251" y="193"/>
                      </a:lnTo>
                      <a:lnTo>
                        <a:pt x="250" y="192"/>
                      </a:lnTo>
                      <a:lnTo>
                        <a:pt x="251" y="192"/>
                      </a:lnTo>
                      <a:lnTo>
                        <a:pt x="252" y="191"/>
                      </a:lnTo>
                      <a:lnTo>
                        <a:pt x="253" y="192"/>
                      </a:lnTo>
                      <a:lnTo>
                        <a:pt x="253" y="191"/>
                      </a:lnTo>
                      <a:lnTo>
                        <a:pt x="254" y="190"/>
                      </a:lnTo>
                      <a:lnTo>
                        <a:pt x="254" y="189"/>
                      </a:lnTo>
                      <a:lnTo>
                        <a:pt x="254" y="188"/>
                      </a:lnTo>
                      <a:lnTo>
                        <a:pt x="254" y="187"/>
                      </a:lnTo>
                      <a:lnTo>
                        <a:pt x="253" y="187"/>
                      </a:lnTo>
                      <a:lnTo>
                        <a:pt x="252" y="186"/>
                      </a:lnTo>
                      <a:lnTo>
                        <a:pt x="252" y="185"/>
                      </a:lnTo>
                      <a:lnTo>
                        <a:pt x="251" y="183"/>
                      </a:lnTo>
                      <a:lnTo>
                        <a:pt x="252" y="182"/>
                      </a:lnTo>
                      <a:lnTo>
                        <a:pt x="253" y="182"/>
                      </a:lnTo>
                      <a:lnTo>
                        <a:pt x="254" y="182"/>
                      </a:lnTo>
                      <a:lnTo>
                        <a:pt x="254" y="181"/>
                      </a:lnTo>
                      <a:lnTo>
                        <a:pt x="254" y="180"/>
                      </a:lnTo>
                      <a:lnTo>
                        <a:pt x="255" y="179"/>
                      </a:lnTo>
                      <a:lnTo>
                        <a:pt x="256" y="178"/>
                      </a:lnTo>
                      <a:lnTo>
                        <a:pt x="256" y="177"/>
                      </a:lnTo>
                      <a:lnTo>
                        <a:pt x="256" y="176"/>
                      </a:lnTo>
                      <a:lnTo>
                        <a:pt x="257" y="175"/>
                      </a:lnTo>
                      <a:lnTo>
                        <a:pt x="257" y="174"/>
                      </a:lnTo>
                      <a:lnTo>
                        <a:pt x="258" y="174"/>
                      </a:lnTo>
                      <a:lnTo>
                        <a:pt x="258" y="173"/>
                      </a:lnTo>
                      <a:lnTo>
                        <a:pt x="259" y="172"/>
                      </a:lnTo>
                      <a:lnTo>
                        <a:pt x="259" y="171"/>
                      </a:lnTo>
                      <a:lnTo>
                        <a:pt x="259" y="170"/>
                      </a:lnTo>
                      <a:lnTo>
                        <a:pt x="259" y="169"/>
                      </a:lnTo>
                      <a:lnTo>
                        <a:pt x="260" y="168"/>
                      </a:lnTo>
                      <a:lnTo>
                        <a:pt x="260" y="167"/>
                      </a:lnTo>
                      <a:lnTo>
                        <a:pt x="261" y="166"/>
                      </a:lnTo>
                      <a:lnTo>
                        <a:pt x="262" y="165"/>
                      </a:lnTo>
                      <a:lnTo>
                        <a:pt x="262" y="164"/>
                      </a:lnTo>
                      <a:lnTo>
                        <a:pt x="263" y="163"/>
                      </a:lnTo>
                      <a:lnTo>
                        <a:pt x="263" y="162"/>
                      </a:lnTo>
                      <a:lnTo>
                        <a:pt x="263" y="161"/>
                      </a:lnTo>
                      <a:lnTo>
                        <a:pt x="264" y="160"/>
                      </a:lnTo>
                      <a:lnTo>
                        <a:pt x="265" y="157"/>
                      </a:lnTo>
                      <a:lnTo>
                        <a:pt x="266" y="157"/>
                      </a:lnTo>
                      <a:lnTo>
                        <a:pt x="267" y="157"/>
                      </a:lnTo>
                      <a:lnTo>
                        <a:pt x="268" y="157"/>
                      </a:lnTo>
                      <a:lnTo>
                        <a:pt x="269" y="157"/>
                      </a:lnTo>
                      <a:lnTo>
                        <a:pt x="269" y="156"/>
                      </a:lnTo>
                      <a:lnTo>
                        <a:pt x="270" y="155"/>
                      </a:lnTo>
                      <a:lnTo>
                        <a:pt x="270" y="154"/>
                      </a:lnTo>
                      <a:lnTo>
                        <a:pt x="269" y="155"/>
                      </a:lnTo>
                      <a:lnTo>
                        <a:pt x="269" y="154"/>
                      </a:lnTo>
                      <a:lnTo>
                        <a:pt x="268" y="154"/>
                      </a:lnTo>
                      <a:lnTo>
                        <a:pt x="269" y="152"/>
                      </a:lnTo>
                      <a:lnTo>
                        <a:pt x="269" y="151"/>
                      </a:lnTo>
                      <a:lnTo>
                        <a:pt x="270" y="150"/>
                      </a:lnTo>
                      <a:lnTo>
                        <a:pt x="270" y="149"/>
                      </a:lnTo>
                      <a:lnTo>
                        <a:pt x="271" y="147"/>
                      </a:lnTo>
                      <a:lnTo>
                        <a:pt x="271" y="146"/>
                      </a:lnTo>
                      <a:lnTo>
                        <a:pt x="272" y="145"/>
                      </a:lnTo>
                      <a:lnTo>
                        <a:pt x="272" y="144"/>
                      </a:lnTo>
                      <a:lnTo>
                        <a:pt x="272" y="143"/>
                      </a:lnTo>
                      <a:lnTo>
                        <a:pt x="273" y="143"/>
                      </a:lnTo>
                      <a:lnTo>
                        <a:pt x="273" y="142"/>
                      </a:lnTo>
                      <a:lnTo>
                        <a:pt x="274" y="141"/>
                      </a:lnTo>
                      <a:lnTo>
                        <a:pt x="275" y="140"/>
                      </a:lnTo>
                      <a:lnTo>
                        <a:pt x="276" y="138"/>
                      </a:lnTo>
                      <a:lnTo>
                        <a:pt x="276" y="137"/>
                      </a:lnTo>
                      <a:lnTo>
                        <a:pt x="274" y="136"/>
                      </a:lnTo>
                      <a:lnTo>
                        <a:pt x="274" y="135"/>
                      </a:lnTo>
                      <a:lnTo>
                        <a:pt x="274" y="134"/>
                      </a:lnTo>
                      <a:lnTo>
                        <a:pt x="275" y="134"/>
                      </a:lnTo>
                      <a:lnTo>
                        <a:pt x="275" y="133"/>
                      </a:lnTo>
                      <a:lnTo>
                        <a:pt x="274" y="133"/>
                      </a:lnTo>
                      <a:lnTo>
                        <a:pt x="273" y="133"/>
                      </a:lnTo>
                      <a:lnTo>
                        <a:pt x="273" y="132"/>
                      </a:lnTo>
                      <a:lnTo>
                        <a:pt x="274" y="131"/>
                      </a:lnTo>
                      <a:lnTo>
                        <a:pt x="275" y="132"/>
                      </a:lnTo>
                      <a:lnTo>
                        <a:pt x="275" y="131"/>
                      </a:lnTo>
                      <a:lnTo>
                        <a:pt x="275" y="130"/>
                      </a:lnTo>
                      <a:lnTo>
                        <a:pt x="276" y="129"/>
                      </a:lnTo>
                      <a:lnTo>
                        <a:pt x="276" y="128"/>
                      </a:lnTo>
                      <a:lnTo>
                        <a:pt x="277" y="128"/>
                      </a:lnTo>
                      <a:lnTo>
                        <a:pt x="278" y="128"/>
                      </a:lnTo>
                      <a:lnTo>
                        <a:pt x="279" y="128"/>
                      </a:lnTo>
                      <a:lnTo>
                        <a:pt x="279" y="127"/>
                      </a:lnTo>
                      <a:lnTo>
                        <a:pt x="278" y="126"/>
                      </a:lnTo>
                      <a:lnTo>
                        <a:pt x="278" y="125"/>
                      </a:lnTo>
                      <a:lnTo>
                        <a:pt x="279" y="124"/>
                      </a:lnTo>
                      <a:lnTo>
                        <a:pt x="280" y="123"/>
                      </a:lnTo>
                      <a:lnTo>
                        <a:pt x="280" y="122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0"/>
                      </a:lnTo>
                      <a:lnTo>
                        <a:pt x="284" y="120"/>
                      </a:lnTo>
                      <a:lnTo>
                        <a:pt x="285" y="120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7" y="120"/>
                      </a:lnTo>
                      <a:lnTo>
                        <a:pt x="288" y="118"/>
                      </a:lnTo>
                      <a:lnTo>
                        <a:pt x="289" y="118"/>
                      </a:lnTo>
                      <a:lnTo>
                        <a:pt x="290" y="116"/>
                      </a:lnTo>
                      <a:lnTo>
                        <a:pt x="291" y="116"/>
                      </a:lnTo>
                      <a:lnTo>
                        <a:pt x="291" y="115"/>
                      </a:lnTo>
                      <a:lnTo>
                        <a:pt x="291" y="114"/>
                      </a:lnTo>
                      <a:lnTo>
                        <a:pt x="292" y="113"/>
                      </a:lnTo>
                      <a:lnTo>
                        <a:pt x="293" y="112"/>
                      </a:lnTo>
                      <a:lnTo>
                        <a:pt x="293" y="111"/>
                      </a:lnTo>
                      <a:lnTo>
                        <a:pt x="294" y="111"/>
                      </a:lnTo>
                      <a:lnTo>
                        <a:pt x="294" y="110"/>
                      </a:lnTo>
                      <a:lnTo>
                        <a:pt x="295" y="109"/>
                      </a:lnTo>
                      <a:lnTo>
                        <a:pt x="296" y="107"/>
                      </a:lnTo>
                      <a:lnTo>
                        <a:pt x="298" y="104"/>
                      </a:lnTo>
                      <a:lnTo>
                        <a:pt x="299" y="101"/>
                      </a:lnTo>
                      <a:lnTo>
                        <a:pt x="300" y="100"/>
                      </a:lnTo>
                      <a:lnTo>
                        <a:pt x="301" y="98"/>
                      </a:lnTo>
                      <a:lnTo>
                        <a:pt x="302" y="98"/>
                      </a:lnTo>
                      <a:lnTo>
                        <a:pt x="302" y="96"/>
                      </a:lnTo>
                      <a:lnTo>
                        <a:pt x="303" y="95"/>
                      </a:lnTo>
                      <a:lnTo>
                        <a:pt x="304" y="94"/>
                      </a:lnTo>
                      <a:lnTo>
                        <a:pt x="304" y="93"/>
                      </a:lnTo>
                      <a:lnTo>
                        <a:pt x="305" y="93"/>
                      </a:lnTo>
                      <a:lnTo>
                        <a:pt x="306" y="93"/>
                      </a:lnTo>
                      <a:lnTo>
                        <a:pt x="307" y="90"/>
                      </a:lnTo>
                      <a:lnTo>
                        <a:pt x="307" y="89"/>
                      </a:lnTo>
                      <a:lnTo>
                        <a:pt x="308" y="88"/>
                      </a:lnTo>
                      <a:lnTo>
                        <a:pt x="309" y="87"/>
                      </a:lnTo>
                      <a:lnTo>
                        <a:pt x="309" y="86"/>
                      </a:lnTo>
                      <a:lnTo>
                        <a:pt x="312" y="84"/>
                      </a:lnTo>
                      <a:lnTo>
                        <a:pt x="312" y="83"/>
                      </a:lnTo>
                      <a:lnTo>
                        <a:pt x="313" y="82"/>
                      </a:lnTo>
                      <a:lnTo>
                        <a:pt x="313" y="81"/>
                      </a:lnTo>
                      <a:lnTo>
                        <a:pt x="313" y="80"/>
                      </a:lnTo>
                      <a:lnTo>
                        <a:pt x="313" y="79"/>
                      </a:lnTo>
                      <a:lnTo>
                        <a:pt x="313" y="78"/>
                      </a:lnTo>
                      <a:lnTo>
                        <a:pt x="313" y="77"/>
                      </a:lnTo>
                      <a:lnTo>
                        <a:pt x="314" y="76"/>
                      </a:lnTo>
                      <a:lnTo>
                        <a:pt x="315" y="75"/>
                      </a:lnTo>
                      <a:lnTo>
                        <a:pt x="315" y="72"/>
                      </a:lnTo>
                      <a:lnTo>
                        <a:pt x="316" y="72"/>
                      </a:lnTo>
                      <a:lnTo>
                        <a:pt x="316" y="71"/>
                      </a:lnTo>
                      <a:lnTo>
                        <a:pt x="317" y="71"/>
                      </a:lnTo>
                      <a:lnTo>
                        <a:pt x="318" y="72"/>
                      </a:lnTo>
                      <a:lnTo>
                        <a:pt x="320" y="72"/>
                      </a:lnTo>
                      <a:lnTo>
                        <a:pt x="320" y="71"/>
                      </a:lnTo>
                      <a:lnTo>
                        <a:pt x="321" y="70"/>
                      </a:lnTo>
                      <a:lnTo>
                        <a:pt x="320" y="67"/>
                      </a:lnTo>
                      <a:lnTo>
                        <a:pt x="321" y="66"/>
                      </a:lnTo>
                      <a:lnTo>
                        <a:pt x="322" y="66"/>
                      </a:lnTo>
                      <a:lnTo>
                        <a:pt x="322" y="65"/>
                      </a:lnTo>
                      <a:lnTo>
                        <a:pt x="323" y="65"/>
                      </a:lnTo>
                      <a:lnTo>
                        <a:pt x="323" y="64"/>
                      </a:lnTo>
                      <a:lnTo>
                        <a:pt x="324" y="65"/>
                      </a:lnTo>
                      <a:lnTo>
                        <a:pt x="324" y="64"/>
                      </a:lnTo>
                      <a:lnTo>
                        <a:pt x="325" y="64"/>
                      </a:lnTo>
                      <a:lnTo>
                        <a:pt x="326" y="64"/>
                      </a:lnTo>
                      <a:lnTo>
                        <a:pt x="327" y="62"/>
                      </a:lnTo>
                      <a:lnTo>
                        <a:pt x="329" y="60"/>
                      </a:lnTo>
                      <a:lnTo>
                        <a:pt x="329" y="59"/>
                      </a:lnTo>
                      <a:lnTo>
                        <a:pt x="330" y="59"/>
                      </a:lnTo>
                      <a:lnTo>
                        <a:pt x="331" y="59"/>
                      </a:lnTo>
                      <a:lnTo>
                        <a:pt x="331" y="58"/>
                      </a:lnTo>
                      <a:lnTo>
                        <a:pt x="332" y="57"/>
                      </a:lnTo>
                      <a:lnTo>
                        <a:pt x="333" y="57"/>
                      </a:lnTo>
                      <a:lnTo>
                        <a:pt x="334" y="56"/>
                      </a:lnTo>
                      <a:lnTo>
                        <a:pt x="335" y="55"/>
                      </a:lnTo>
                      <a:lnTo>
                        <a:pt x="335" y="54"/>
                      </a:lnTo>
                      <a:lnTo>
                        <a:pt x="336" y="52"/>
                      </a:lnTo>
                      <a:lnTo>
                        <a:pt x="336" y="51"/>
                      </a:lnTo>
                      <a:lnTo>
                        <a:pt x="336" y="49"/>
                      </a:lnTo>
                      <a:lnTo>
                        <a:pt x="338" y="47"/>
                      </a:lnTo>
                      <a:lnTo>
                        <a:pt x="339" y="45"/>
                      </a:lnTo>
                      <a:lnTo>
                        <a:pt x="340" y="45"/>
                      </a:lnTo>
                      <a:lnTo>
                        <a:pt x="341" y="44"/>
                      </a:lnTo>
                      <a:lnTo>
                        <a:pt x="343" y="44"/>
                      </a:lnTo>
                      <a:lnTo>
                        <a:pt x="344" y="44"/>
                      </a:lnTo>
                      <a:lnTo>
                        <a:pt x="345" y="44"/>
                      </a:lnTo>
                      <a:lnTo>
                        <a:pt x="345" y="43"/>
                      </a:lnTo>
                      <a:lnTo>
                        <a:pt x="346" y="43"/>
                      </a:lnTo>
                      <a:lnTo>
                        <a:pt x="346" y="42"/>
                      </a:lnTo>
                      <a:lnTo>
                        <a:pt x="349" y="42"/>
                      </a:lnTo>
                      <a:lnTo>
                        <a:pt x="350" y="41"/>
                      </a:lnTo>
                      <a:lnTo>
                        <a:pt x="350" y="40"/>
                      </a:lnTo>
                      <a:lnTo>
                        <a:pt x="351" y="40"/>
                      </a:lnTo>
                      <a:lnTo>
                        <a:pt x="351" y="39"/>
                      </a:lnTo>
                      <a:lnTo>
                        <a:pt x="351" y="38"/>
                      </a:lnTo>
                      <a:lnTo>
                        <a:pt x="351" y="37"/>
                      </a:lnTo>
                      <a:lnTo>
                        <a:pt x="351" y="36"/>
                      </a:lnTo>
                      <a:lnTo>
                        <a:pt x="352" y="36"/>
                      </a:lnTo>
                      <a:lnTo>
                        <a:pt x="353" y="32"/>
                      </a:lnTo>
                      <a:lnTo>
                        <a:pt x="354" y="30"/>
                      </a:lnTo>
                      <a:lnTo>
                        <a:pt x="354" y="29"/>
                      </a:lnTo>
                      <a:lnTo>
                        <a:pt x="355" y="27"/>
                      </a:lnTo>
                      <a:lnTo>
                        <a:pt x="356" y="26"/>
                      </a:lnTo>
                      <a:lnTo>
                        <a:pt x="356" y="25"/>
                      </a:lnTo>
                      <a:lnTo>
                        <a:pt x="356" y="23"/>
                      </a:lnTo>
                      <a:lnTo>
                        <a:pt x="356" y="21"/>
                      </a:lnTo>
                      <a:lnTo>
                        <a:pt x="357" y="20"/>
                      </a:lnTo>
                      <a:lnTo>
                        <a:pt x="357" y="18"/>
                      </a:lnTo>
                      <a:lnTo>
                        <a:pt x="358" y="17"/>
                      </a:lnTo>
                      <a:lnTo>
                        <a:pt x="358" y="15"/>
                      </a:lnTo>
                      <a:lnTo>
                        <a:pt x="358" y="12"/>
                      </a:lnTo>
                      <a:lnTo>
                        <a:pt x="358" y="11"/>
                      </a:lnTo>
                      <a:lnTo>
                        <a:pt x="359" y="10"/>
                      </a:lnTo>
                      <a:lnTo>
                        <a:pt x="359" y="9"/>
                      </a:lnTo>
                      <a:lnTo>
                        <a:pt x="360" y="7"/>
                      </a:lnTo>
                      <a:lnTo>
                        <a:pt x="360" y="6"/>
                      </a:lnTo>
                      <a:lnTo>
                        <a:pt x="360" y="3"/>
                      </a:lnTo>
                      <a:lnTo>
                        <a:pt x="361" y="2"/>
                      </a:lnTo>
                      <a:lnTo>
                        <a:pt x="361" y="1"/>
                      </a:lnTo>
                      <a:lnTo>
                        <a:pt x="362" y="0"/>
                      </a:lnTo>
                      <a:lnTo>
                        <a:pt x="364" y="0"/>
                      </a:lnTo>
                      <a:lnTo>
                        <a:pt x="365" y="0"/>
                      </a:lnTo>
                      <a:lnTo>
                        <a:pt x="367" y="1"/>
                      </a:lnTo>
                      <a:lnTo>
                        <a:pt x="368" y="1"/>
                      </a:lnTo>
                      <a:lnTo>
                        <a:pt x="372" y="5"/>
                      </a:lnTo>
                      <a:lnTo>
                        <a:pt x="375" y="7"/>
                      </a:lnTo>
                      <a:lnTo>
                        <a:pt x="378" y="9"/>
                      </a:lnTo>
                      <a:lnTo>
                        <a:pt x="380" y="12"/>
                      </a:lnTo>
                      <a:lnTo>
                        <a:pt x="383" y="15"/>
                      </a:lnTo>
                      <a:lnTo>
                        <a:pt x="386" y="18"/>
                      </a:lnTo>
                      <a:lnTo>
                        <a:pt x="389" y="21"/>
                      </a:lnTo>
                      <a:lnTo>
                        <a:pt x="390" y="22"/>
                      </a:lnTo>
                      <a:lnTo>
                        <a:pt x="391" y="23"/>
                      </a:lnTo>
                      <a:lnTo>
                        <a:pt x="392" y="24"/>
                      </a:lnTo>
                      <a:lnTo>
                        <a:pt x="393" y="26"/>
                      </a:lnTo>
                      <a:lnTo>
                        <a:pt x="394" y="27"/>
                      </a:lnTo>
                      <a:lnTo>
                        <a:pt x="394" y="28"/>
                      </a:lnTo>
                      <a:lnTo>
                        <a:pt x="396" y="30"/>
                      </a:lnTo>
                      <a:lnTo>
                        <a:pt x="396" y="31"/>
                      </a:lnTo>
                      <a:lnTo>
                        <a:pt x="396" y="32"/>
                      </a:lnTo>
                      <a:lnTo>
                        <a:pt x="397" y="33"/>
                      </a:lnTo>
                      <a:lnTo>
                        <a:pt x="398" y="34"/>
                      </a:lnTo>
                      <a:lnTo>
                        <a:pt x="398" y="35"/>
                      </a:lnTo>
                      <a:lnTo>
                        <a:pt x="399" y="36"/>
                      </a:lnTo>
                      <a:lnTo>
                        <a:pt x="400" y="38"/>
                      </a:lnTo>
                      <a:lnTo>
                        <a:pt x="400" y="39"/>
                      </a:lnTo>
                      <a:lnTo>
                        <a:pt x="400" y="40"/>
                      </a:lnTo>
                      <a:lnTo>
                        <a:pt x="400" y="41"/>
                      </a:lnTo>
                      <a:lnTo>
                        <a:pt x="401" y="41"/>
                      </a:lnTo>
                      <a:lnTo>
                        <a:pt x="401" y="42"/>
                      </a:lnTo>
                      <a:lnTo>
                        <a:pt x="401" y="43"/>
                      </a:lnTo>
                      <a:lnTo>
                        <a:pt x="401" y="45"/>
                      </a:lnTo>
                      <a:lnTo>
                        <a:pt x="401" y="46"/>
                      </a:lnTo>
                      <a:lnTo>
                        <a:pt x="401" y="47"/>
                      </a:lnTo>
                      <a:lnTo>
                        <a:pt x="401" y="48"/>
                      </a:lnTo>
                      <a:lnTo>
                        <a:pt x="401" y="49"/>
                      </a:lnTo>
                      <a:lnTo>
                        <a:pt x="402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1" y="51"/>
                      </a:lnTo>
                      <a:lnTo>
                        <a:pt x="401" y="52"/>
                      </a:lnTo>
                      <a:lnTo>
                        <a:pt x="403" y="53"/>
                      </a:lnTo>
                      <a:lnTo>
                        <a:pt x="404" y="54"/>
                      </a:lnTo>
                      <a:lnTo>
                        <a:pt x="407" y="56"/>
                      </a:lnTo>
                      <a:lnTo>
                        <a:pt x="409" y="56"/>
                      </a:lnTo>
                      <a:lnTo>
                        <a:pt x="410" y="56"/>
                      </a:lnTo>
                      <a:lnTo>
                        <a:pt x="411" y="57"/>
                      </a:lnTo>
                      <a:lnTo>
                        <a:pt x="412" y="57"/>
                      </a:lnTo>
                      <a:lnTo>
                        <a:pt x="411" y="57"/>
                      </a:lnTo>
                      <a:lnTo>
                        <a:pt x="412" y="58"/>
                      </a:lnTo>
                      <a:lnTo>
                        <a:pt x="413" y="59"/>
                      </a:lnTo>
                      <a:lnTo>
                        <a:pt x="412" y="60"/>
                      </a:lnTo>
                      <a:lnTo>
                        <a:pt x="413" y="60"/>
                      </a:lnTo>
                      <a:lnTo>
                        <a:pt x="412" y="61"/>
                      </a:lnTo>
                      <a:lnTo>
                        <a:pt x="413" y="62"/>
                      </a:lnTo>
                      <a:lnTo>
                        <a:pt x="412" y="63"/>
                      </a:lnTo>
                      <a:lnTo>
                        <a:pt x="412" y="64"/>
                      </a:lnTo>
                      <a:lnTo>
                        <a:pt x="412" y="65"/>
                      </a:lnTo>
                      <a:lnTo>
                        <a:pt x="412" y="66"/>
                      </a:lnTo>
                      <a:lnTo>
                        <a:pt x="412" y="67"/>
                      </a:lnTo>
                      <a:lnTo>
                        <a:pt x="412" y="69"/>
                      </a:lnTo>
                      <a:lnTo>
                        <a:pt x="411" y="70"/>
                      </a:lnTo>
                      <a:lnTo>
                        <a:pt x="411" y="72"/>
                      </a:lnTo>
                      <a:lnTo>
                        <a:pt x="411" y="73"/>
                      </a:lnTo>
                      <a:lnTo>
                        <a:pt x="411" y="74"/>
                      </a:lnTo>
                      <a:lnTo>
                        <a:pt x="411" y="75"/>
                      </a:lnTo>
                      <a:lnTo>
                        <a:pt x="411" y="76"/>
                      </a:lnTo>
                      <a:lnTo>
                        <a:pt x="411" y="77"/>
                      </a:lnTo>
                      <a:lnTo>
                        <a:pt x="411" y="78"/>
                      </a:lnTo>
                      <a:lnTo>
                        <a:pt x="411" y="80"/>
                      </a:lnTo>
                      <a:lnTo>
                        <a:pt x="411" y="83"/>
                      </a:lnTo>
                      <a:lnTo>
                        <a:pt x="412" y="86"/>
                      </a:lnTo>
                      <a:lnTo>
                        <a:pt x="412" y="91"/>
                      </a:lnTo>
                      <a:lnTo>
                        <a:pt x="412" y="93"/>
                      </a:lnTo>
                      <a:lnTo>
                        <a:pt x="412" y="94"/>
                      </a:lnTo>
                      <a:lnTo>
                        <a:pt x="412" y="95"/>
                      </a:lnTo>
                      <a:lnTo>
                        <a:pt x="413" y="98"/>
                      </a:lnTo>
                      <a:lnTo>
                        <a:pt x="413" y="99"/>
                      </a:lnTo>
                      <a:lnTo>
                        <a:pt x="413" y="100"/>
                      </a:lnTo>
                      <a:lnTo>
                        <a:pt x="412" y="102"/>
                      </a:lnTo>
                      <a:lnTo>
                        <a:pt x="412" y="103"/>
                      </a:lnTo>
                      <a:lnTo>
                        <a:pt x="411" y="103"/>
                      </a:lnTo>
                      <a:lnTo>
                        <a:pt x="411" y="104"/>
                      </a:lnTo>
                      <a:lnTo>
                        <a:pt x="410" y="104"/>
                      </a:lnTo>
                      <a:lnTo>
                        <a:pt x="411" y="105"/>
                      </a:lnTo>
                      <a:lnTo>
                        <a:pt x="411" y="107"/>
                      </a:lnTo>
                      <a:lnTo>
                        <a:pt x="411" y="108"/>
                      </a:lnTo>
                      <a:lnTo>
                        <a:pt x="411" y="110"/>
                      </a:lnTo>
                      <a:lnTo>
                        <a:pt x="411" y="112"/>
                      </a:lnTo>
                      <a:lnTo>
                        <a:pt x="412" y="113"/>
                      </a:lnTo>
                      <a:lnTo>
                        <a:pt x="413" y="115"/>
                      </a:lnTo>
                      <a:lnTo>
                        <a:pt x="413" y="116"/>
                      </a:lnTo>
                      <a:lnTo>
                        <a:pt x="413" y="118"/>
                      </a:lnTo>
                      <a:lnTo>
                        <a:pt x="414" y="119"/>
                      </a:lnTo>
                      <a:lnTo>
                        <a:pt x="414" y="121"/>
                      </a:lnTo>
                      <a:lnTo>
                        <a:pt x="415" y="122"/>
                      </a:lnTo>
                      <a:lnTo>
                        <a:pt x="415" y="123"/>
                      </a:lnTo>
                      <a:lnTo>
                        <a:pt x="416" y="124"/>
                      </a:lnTo>
                      <a:lnTo>
                        <a:pt x="416" y="125"/>
                      </a:lnTo>
                      <a:lnTo>
                        <a:pt x="416" y="126"/>
                      </a:lnTo>
                      <a:lnTo>
                        <a:pt x="417" y="127"/>
                      </a:lnTo>
                      <a:lnTo>
                        <a:pt x="417" y="128"/>
                      </a:lnTo>
                      <a:lnTo>
                        <a:pt x="418" y="129"/>
                      </a:lnTo>
                      <a:lnTo>
                        <a:pt x="418" y="130"/>
                      </a:lnTo>
                      <a:lnTo>
                        <a:pt x="417" y="131"/>
                      </a:lnTo>
                      <a:lnTo>
                        <a:pt x="417" y="132"/>
                      </a:lnTo>
                      <a:lnTo>
                        <a:pt x="416" y="133"/>
                      </a:lnTo>
                      <a:lnTo>
                        <a:pt x="417" y="135"/>
                      </a:lnTo>
                      <a:lnTo>
                        <a:pt x="416" y="135"/>
                      </a:lnTo>
                      <a:lnTo>
                        <a:pt x="416" y="136"/>
                      </a:lnTo>
                      <a:lnTo>
                        <a:pt x="416" y="137"/>
                      </a:lnTo>
                      <a:lnTo>
                        <a:pt x="417" y="139"/>
                      </a:lnTo>
                      <a:lnTo>
                        <a:pt x="418" y="139"/>
                      </a:lnTo>
                      <a:lnTo>
                        <a:pt x="419" y="141"/>
                      </a:lnTo>
                      <a:lnTo>
                        <a:pt x="419" y="143"/>
                      </a:lnTo>
                      <a:lnTo>
                        <a:pt x="419" y="144"/>
                      </a:lnTo>
                      <a:lnTo>
                        <a:pt x="418" y="144"/>
                      </a:lnTo>
                      <a:lnTo>
                        <a:pt x="418" y="145"/>
                      </a:lnTo>
                      <a:lnTo>
                        <a:pt x="418" y="146"/>
                      </a:lnTo>
                      <a:lnTo>
                        <a:pt x="419" y="147"/>
                      </a:lnTo>
                      <a:lnTo>
                        <a:pt x="419" y="148"/>
                      </a:lnTo>
                      <a:lnTo>
                        <a:pt x="420" y="148"/>
                      </a:lnTo>
                      <a:lnTo>
                        <a:pt x="420" y="149"/>
                      </a:lnTo>
                      <a:lnTo>
                        <a:pt x="421" y="151"/>
                      </a:lnTo>
                      <a:lnTo>
                        <a:pt x="421" y="152"/>
                      </a:lnTo>
                      <a:lnTo>
                        <a:pt x="422" y="154"/>
                      </a:lnTo>
                      <a:lnTo>
                        <a:pt x="421" y="154"/>
                      </a:lnTo>
                      <a:lnTo>
                        <a:pt x="421" y="155"/>
                      </a:lnTo>
                      <a:lnTo>
                        <a:pt x="422" y="156"/>
                      </a:lnTo>
                      <a:lnTo>
                        <a:pt x="422" y="157"/>
                      </a:lnTo>
                      <a:lnTo>
                        <a:pt x="422" y="158"/>
                      </a:lnTo>
                      <a:lnTo>
                        <a:pt x="423" y="159"/>
                      </a:lnTo>
                      <a:lnTo>
                        <a:pt x="424" y="161"/>
                      </a:lnTo>
                      <a:lnTo>
                        <a:pt x="426" y="163"/>
                      </a:lnTo>
                      <a:lnTo>
                        <a:pt x="426" y="165"/>
                      </a:lnTo>
                      <a:lnTo>
                        <a:pt x="426" y="166"/>
                      </a:lnTo>
                      <a:lnTo>
                        <a:pt x="426" y="168"/>
                      </a:lnTo>
                      <a:lnTo>
                        <a:pt x="425" y="168"/>
                      </a:lnTo>
                      <a:lnTo>
                        <a:pt x="426" y="169"/>
                      </a:lnTo>
                      <a:lnTo>
                        <a:pt x="426" y="170"/>
                      </a:lnTo>
                      <a:lnTo>
                        <a:pt x="426" y="171"/>
                      </a:lnTo>
                      <a:lnTo>
                        <a:pt x="426" y="172"/>
                      </a:lnTo>
                      <a:lnTo>
                        <a:pt x="427" y="171"/>
                      </a:lnTo>
                      <a:lnTo>
                        <a:pt x="428" y="171"/>
                      </a:lnTo>
                      <a:lnTo>
                        <a:pt x="430" y="172"/>
                      </a:lnTo>
                      <a:lnTo>
                        <a:pt x="430" y="173"/>
                      </a:lnTo>
                      <a:lnTo>
                        <a:pt x="431" y="173"/>
                      </a:lnTo>
                      <a:lnTo>
                        <a:pt x="430" y="174"/>
                      </a:lnTo>
                      <a:lnTo>
                        <a:pt x="430" y="175"/>
                      </a:lnTo>
                      <a:lnTo>
                        <a:pt x="430" y="176"/>
                      </a:lnTo>
                      <a:lnTo>
                        <a:pt x="430" y="177"/>
                      </a:lnTo>
                      <a:lnTo>
                        <a:pt x="431" y="177"/>
                      </a:lnTo>
                      <a:lnTo>
                        <a:pt x="432" y="178"/>
                      </a:lnTo>
                      <a:lnTo>
                        <a:pt x="433" y="180"/>
                      </a:lnTo>
                      <a:lnTo>
                        <a:pt x="432" y="182"/>
                      </a:lnTo>
                      <a:lnTo>
                        <a:pt x="432" y="184"/>
                      </a:lnTo>
                      <a:lnTo>
                        <a:pt x="433" y="184"/>
                      </a:lnTo>
                      <a:lnTo>
                        <a:pt x="433" y="185"/>
                      </a:lnTo>
                      <a:lnTo>
                        <a:pt x="434" y="185"/>
                      </a:lnTo>
                      <a:lnTo>
                        <a:pt x="435" y="186"/>
                      </a:lnTo>
                      <a:lnTo>
                        <a:pt x="436" y="187"/>
                      </a:lnTo>
                      <a:lnTo>
                        <a:pt x="436" y="188"/>
                      </a:lnTo>
                      <a:lnTo>
                        <a:pt x="436" y="189"/>
                      </a:lnTo>
                      <a:lnTo>
                        <a:pt x="437" y="189"/>
                      </a:lnTo>
                      <a:lnTo>
                        <a:pt x="437" y="190"/>
                      </a:lnTo>
                      <a:lnTo>
                        <a:pt x="437" y="192"/>
                      </a:lnTo>
                      <a:lnTo>
                        <a:pt x="437" y="193"/>
                      </a:lnTo>
                      <a:lnTo>
                        <a:pt x="436" y="194"/>
                      </a:lnTo>
                      <a:lnTo>
                        <a:pt x="437" y="194"/>
                      </a:lnTo>
                      <a:lnTo>
                        <a:pt x="436" y="194"/>
                      </a:lnTo>
                      <a:lnTo>
                        <a:pt x="437" y="195"/>
                      </a:lnTo>
                      <a:lnTo>
                        <a:pt x="437" y="196"/>
                      </a:lnTo>
                      <a:lnTo>
                        <a:pt x="437" y="197"/>
                      </a:lnTo>
                      <a:lnTo>
                        <a:pt x="437" y="198"/>
                      </a:lnTo>
                      <a:lnTo>
                        <a:pt x="438" y="200"/>
                      </a:lnTo>
                      <a:lnTo>
                        <a:pt x="437" y="201"/>
                      </a:lnTo>
                      <a:lnTo>
                        <a:pt x="437" y="202"/>
                      </a:lnTo>
                      <a:lnTo>
                        <a:pt x="437" y="203"/>
                      </a:lnTo>
                      <a:lnTo>
                        <a:pt x="436" y="203"/>
                      </a:lnTo>
                      <a:lnTo>
                        <a:pt x="435" y="203"/>
                      </a:lnTo>
                      <a:lnTo>
                        <a:pt x="435" y="204"/>
                      </a:lnTo>
                      <a:lnTo>
                        <a:pt x="435" y="205"/>
                      </a:lnTo>
                      <a:lnTo>
                        <a:pt x="436" y="204"/>
                      </a:lnTo>
                      <a:lnTo>
                        <a:pt x="437" y="204"/>
                      </a:lnTo>
                      <a:lnTo>
                        <a:pt x="437" y="205"/>
                      </a:lnTo>
                      <a:lnTo>
                        <a:pt x="438" y="204"/>
                      </a:lnTo>
                      <a:lnTo>
                        <a:pt x="439" y="203"/>
                      </a:lnTo>
                      <a:lnTo>
                        <a:pt x="440" y="203"/>
                      </a:lnTo>
                      <a:lnTo>
                        <a:pt x="441" y="203"/>
                      </a:lnTo>
                      <a:lnTo>
                        <a:pt x="442" y="204"/>
                      </a:lnTo>
                      <a:lnTo>
                        <a:pt x="443" y="205"/>
                      </a:lnTo>
                      <a:lnTo>
                        <a:pt x="443" y="206"/>
                      </a:lnTo>
                      <a:lnTo>
                        <a:pt x="443" y="207"/>
                      </a:lnTo>
                      <a:lnTo>
                        <a:pt x="444" y="207"/>
                      </a:lnTo>
                      <a:lnTo>
                        <a:pt x="444" y="208"/>
                      </a:lnTo>
                      <a:lnTo>
                        <a:pt x="444" y="209"/>
                      </a:lnTo>
                      <a:lnTo>
                        <a:pt x="445" y="209"/>
                      </a:lnTo>
                      <a:lnTo>
                        <a:pt x="445" y="210"/>
                      </a:lnTo>
                      <a:lnTo>
                        <a:pt x="445" y="211"/>
                      </a:lnTo>
                      <a:lnTo>
                        <a:pt x="445" y="212"/>
                      </a:lnTo>
                      <a:lnTo>
                        <a:pt x="444" y="213"/>
                      </a:lnTo>
                      <a:lnTo>
                        <a:pt x="445" y="215"/>
                      </a:lnTo>
                      <a:lnTo>
                        <a:pt x="445" y="216"/>
                      </a:lnTo>
                      <a:lnTo>
                        <a:pt x="446" y="216"/>
                      </a:lnTo>
                      <a:lnTo>
                        <a:pt x="446" y="217"/>
                      </a:lnTo>
                      <a:lnTo>
                        <a:pt x="445" y="217"/>
                      </a:lnTo>
                      <a:lnTo>
                        <a:pt x="445" y="218"/>
                      </a:lnTo>
                      <a:lnTo>
                        <a:pt x="446" y="218"/>
                      </a:lnTo>
                      <a:lnTo>
                        <a:pt x="446" y="219"/>
                      </a:lnTo>
                      <a:lnTo>
                        <a:pt x="447" y="219"/>
                      </a:lnTo>
                      <a:lnTo>
                        <a:pt x="447" y="220"/>
                      </a:lnTo>
                      <a:lnTo>
                        <a:pt x="447" y="221"/>
                      </a:lnTo>
                      <a:lnTo>
                        <a:pt x="447" y="222"/>
                      </a:lnTo>
                      <a:lnTo>
                        <a:pt x="447" y="223"/>
                      </a:lnTo>
                      <a:lnTo>
                        <a:pt x="447" y="224"/>
                      </a:lnTo>
                      <a:lnTo>
                        <a:pt x="448" y="225"/>
                      </a:lnTo>
                      <a:lnTo>
                        <a:pt x="449" y="226"/>
                      </a:lnTo>
                      <a:lnTo>
                        <a:pt x="449" y="227"/>
                      </a:lnTo>
                      <a:lnTo>
                        <a:pt x="449" y="228"/>
                      </a:lnTo>
                      <a:lnTo>
                        <a:pt x="449" y="229"/>
                      </a:lnTo>
                      <a:lnTo>
                        <a:pt x="449" y="230"/>
                      </a:lnTo>
                      <a:lnTo>
                        <a:pt x="449" y="231"/>
                      </a:lnTo>
                      <a:lnTo>
                        <a:pt x="449" y="232"/>
                      </a:lnTo>
                      <a:lnTo>
                        <a:pt x="450" y="232"/>
                      </a:lnTo>
                      <a:lnTo>
                        <a:pt x="451" y="232"/>
                      </a:lnTo>
                      <a:lnTo>
                        <a:pt x="451" y="233"/>
                      </a:lnTo>
                      <a:lnTo>
                        <a:pt x="452" y="235"/>
                      </a:lnTo>
                      <a:lnTo>
                        <a:pt x="453" y="236"/>
                      </a:lnTo>
                      <a:lnTo>
                        <a:pt x="453" y="238"/>
                      </a:lnTo>
                      <a:lnTo>
                        <a:pt x="453" y="240"/>
                      </a:lnTo>
                      <a:lnTo>
                        <a:pt x="453" y="241"/>
                      </a:lnTo>
                      <a:lnTo>
                        <a:pt x="452" y="241"/>
                      </a:lnTo>
                      <a:lnTo>
                        <a:pt x="451" y="241"/>
                      </a:lnTo>
                      <a:lnTo>
                        <a:pt x="451" y="242"/>
                      </a:lnTo>
                      <a:lnTo>
                        <a:pt x="453" y="242"/>
                      </a:lnTo>
                      <a:lnTo>
                        <a:pt x="455" y="241"/>
                      </a:lnTo>
                      <a:lnTo>
                        <a:pt x="457" y="240"/>
                      </a:lnTo>
                      <a:lnTo>
                        <a:pt x="464" y="237"/>
                      </a:lnTo>
                      <a:lnTo>
                        <a:pt x="465" y="237"/>
                      </a:lnTo>
                      <a:lnTo>
                        <a:pt x="470" y="236"/>
                      </a:lnTo>
                      <a:lnTo>
                        <a:pt x="471" y="235"/>
                      </a:lnTo>
                      <a:lnTo>
                        <a:pt x="473" y="236"/>
                      </a:lnTo>
                      <a:lnTo>
                        <a:pt x="474" y="236"/>
                      </a:lnTo>
                      <a:lnTo>
                        <a:pt x="475" y="236"/>
                      </a:lnTo>
                      <a:lnTo>
                        <a:pt x="476" y="236"/>
                      </a:lnTo>
                      <a:lnTo>
                        <a:pt x="477" y="236"/>
                      </a:lnTo>
                      <a:lnTo>
                        <a:pt x="478" y="236"/>
                      </a:lnTo>
                      <a:lnTo>
                        <a:pt x="478" y="237"/>
                      </a:lnTo>
                      <a:lnTo>
                        <a:pt x="479" y="237"/>
                      </a:lnTo>
                      <a:lnTo>
                        <a:pt x="479" y="238"/>
                      </a:lnTo>
                      <a:lnTo>
                        <a:pt x="480" y="237"/>
                      </a:lnTo>
                      <a:lnTo>
                        <a:pt x="480" y="238"/>
                      </a:lnTo>
                      <a:lnTo>
                        <a:pt x="481" y="238"/>
                      </a:lnTo>
                      <a:lnTo>
                        <a:pt x="481" y="239"/>
                      </a:lnTo>
                      <a:lnTo>
                        <a:pt x="482" y="240"/>
                      </a:lnTo>
                      <a:lnTo>
                        <a:pt x="482" y="241"/>
                      </a:lnTo>
                      <a:lnTo>
                        <a:pt x="483" y="241"/>
                      </a:lnTo>
                      <a:lnTo>
                        <a:pt x="483" y="242"/>
                      </a:lnTo>
                      <a:lnTo>
                        <a:pt x="485" y="245"/>
                      </a:lnTo>
                      <a:lnTo>
                        <a:pt x="486" y="246"/>
                      </a:lnTo>
                      <a:lnTo>
                        <a:pt x="486" y="247"/>
                      </a:lnTo>
                      <a:lnTo>
                        <a:pt x="487" y="247"/>
                      </a:lnTo>
                      <a:lnTo>
                        <a:pt x="488" y="247"/>
                      </a:lnTo>
                      <a:lnTo>
                        <a:pt x="488" y="248"/>
                      </a:lnTo>
                      <a:lnTo>
                        <a:pt x="489" y="249"/>
                      </a:lnTo>
                      <a:lnTo>
                        <a:pt x="489" y="250"/>
                      </a:lnTo>
                      <a:lnTo>
                        <a:pt x="489" y="251"/>
                      </a:lnTo>
                      <a:lnTo>
                        <a:pt x="490" y="252"/>
                      </a:lnTo>
                      <a:lnTo>
                        <a:pt x="489" y="253"/>
                      </a:lnTo>
                      <a:lnTo>
                        <a:pt x="490" y="254"/>
                      </a:lnTo>
                      <a:lnTo>
                        <a:pt x="490" y="255"/>
                      </a:lnTo>
                      <a:lnTo>
                        <a:pt x="491" y="255"/>
                      </a:lnTo>
                      <a:lnTo>
                        <a:pt x="491" y="256"/>
                      </a:lnTo>
                      <a:lnTo>
                        <a:pt x="492" y="256"/>
                      </a:lnTo>
                      <a:lnTo>
                        <a:pt x="492" y="257"/>
                      </a:lnTo>
                      <a:lnTo>
                        <a:pt x="493" y="257"/>
                      </a:lnTo>
                      <a:lnTo>
                        <a:pt x="493" y="258"/>
                      </a:lnTo>
                      <a:lnTo>
                        <a:pt x="493" y="260"/>
                      </a:lnTo>
                      <a:lnTo>
                        <a:pt x="493" y="261"/>
                      </a:lnTo>
                      <a:lnTo>
                        <a:pt x="494" y="261"/>
                      </a:lnTo>
                      <a:lnTo>
                        <a:pt x="494" y="262"/>
                      </a:lnTo>
                      <a:lnTo>
                        <a:pt x="494" y="263"/>
                      </a:lnTo>
                      <a:lnTo>
                        <a:pt x="495" y="264"/>
                      </a:lnTo>
                      <a:lnTo>
                        <a:pt x="501" y="279"/>
                      </a:lnTo>
                      <a:lnTo>
                        <a:pt x="502" y="279"/>
                      </a:lnTo>
                      <a:lnTo>
                        <a:pt x="504" y="279"/>
                      </a:lnTo>
                      <a:lnTo>
                        <a:pt x="506" y="279"/>
                      </a:lnTo>
                      <a:lnTo>
                        <a:pt x="508" y="278"/>
                      </a:lnTo>
                      <a:lnTo>
                        <a:pt x="509" y="278"/>
                      </a:lnTo>
                      <a:lnTo>
                        <a:pt x="512" y="280"/>
                      </a:lnTo>
                      <a:lnTo>
                        <a:pt x="513" y="280"/>
                      </a:lnTo>
                      <a:lnTo>
                        <a:pt x="515" y="281"/>
                      </a:lnTo>
                      <a:lnTo>
                        <a:pt x="516" y="281"/>
                      </a:lnTo>
                      <a:lnTo>
                        <a:pt x="517" y="281"/>
                      </a:lnTo>
                      <a:lnTo>
                        <a:pt x="519" y="282"/>
                      </a:lnTo>
                      <a:lnTo>
                        <a:pt x="521" y="283"/>
                      </a:lnTo>
                      <a:lnTo>
                        <a:pt x="523" y="283"/>
                      </a:lnTo>
                      <a:lnTo>
                        <a:pt x="524" y="284"/>
                      </a:lnTo>
                      <a:lnTo>
                        <a:pt x="526" y="285"/>
                      </a:lnTo>
                      <a:lnTo>
                        <a:pt x="527" y="286"/>
                      </a:lnTo>
                      <a:lnTo>
                        <a:pt x="528" y="286"/>
                      </a:lnTo>
                      <a:lnTo>
                        <a:pt x="531" y="288"/>
                      </a:lnTo>
                      <a:lnTo>
                        <a:pt x="535" y="291"/>
                      </a:lnTo>
                      <a:lnTo>
                        <a:pt x="536" y="292"/>
                      </a:lnTo>
                      <a:lnTo>
                        <a:pt x="536" y="293"/>
                      </a:lnTo>
                      <a:lnTo>
                        <a:pt x="536" y="294"/>
                      </a:lnTo>
                      <a:lnTo>
                        <a:pt x="535" y="294"/>
                      </a:lnTo>
                      <a:lnTo>
                        <a:pt x="536" y="294"/>
                      </a:lnTo>
                      <a:lnTo>
                        <a:pt x="537" y="295"/>
                      </a:lnTo>
                      <a:lnTo>
                        <a:pt x="537" y="296"/>
                      </a:lnTo>
                      <a:lnTo>
                        <a:pt x="537" y="297"/>
                      </a:lnTo>
                      <a:lnTo>
                        <a:pt x="538" y="299"/>
                      </a:lnTo>
                      <a:lnTo>
                        <a:pt x="538" y="301"/>
                      </a:lnTo>
                      <a:lnTo>
                        <a:pt x="538" y="304"/>
                      </a:lnTo>
                      <a:lnTo>
                        <a:pt x="538" y="308"/>
                      </a:lnTo>
                      <a:lnTo>
                        <a:pt x="539" y="309"/>
                      </a:lnTo>
                      <a:lnTo>
                        <a:pt x="539" y="312"/>
                      </a:lnTo>
                      <a:lnTo>
                        <a:pt x="539" y="313"/>
                      </a:lnTo>
                      <a:lnTo>
                        <a:pt x="539" y="314"/>
                      </a:lnTo>
                      <a:lnTo>
                        <a:pt x="540" y="314"/>
                      </a:lnTo>
                      <a:lnTo>
                        <a:pt x="540" y="315"/>
                      </a:lnTo>
                      <a:lnTo>
                        <a:pt x="539" y="315"/>
                      </a:lnTo>
                      <a:lnTo>
                        <a:pt x="540" y="316"/>
                      </a:lnTo>
                      <a:lnTo>
                        <a:pt x="539" y="316"/>
                      </a:lnTo>
                      <a:lnTo>
                        <a:pt x="539" y="318"/>
                      </a:lnTo>
                      <a:lnTo>
                        <a:pt x="539" y="319"/>
                      </a:lnTo>
                      <a:lnTo>
                        <a:pt x="539" y="320"/>
                      </a:lnTo>
                      <a:lnTo>
                        <a:pt x="539" y="321"/>
                      </a:lnTo>
                      <a:lnTo>
                        <a:pt x="539" y="322"/>
                      </a:lnTo>
                      <a:lnTo>
                        <a:pt x="539" y="323"/>
                      </a:lnTo>
                      <a:lnTo>
                        <a:pt x="539" y="324"/>
                      </a:lnTo>
                      <a:lnTo>
                        <a:pt x="538" y="325"/>
                      </a:lnTo>
                      <a:lnTo>
                        <a:pt x="538" y="326"/>
                      </a:lnTo>
                      <a:lnTo>
                        <a:pt x="538" y="327"/>
                      </a:lnTo>
                      <a:lnTo>
                        <a:pt x="538" y="328"/>
                      </a:lnTo>
                      <a:lnTo>
                        <a:pt x="537" y="329"/>
                      </a:lnTo>
                      <a:lnTo>
                        <a:pt x="537" y="330"/>
                      </a:lnTo>
                      <a:lnTo>
                        <a:pt x="536" y="331"/>
                      </a:lnTo>
                      <a:lnTo>
                        <a:pt x="536" y="332"/>
                      </a:lnTo>
                      <a:lnTo>
                        <a:pt x="536" y="333"/>
                      </a:lnTo>
                      <a:lnTo>
                        <a:pt x="536" y="336"/>
                      </a:lnTo>
                      <a:lnTo>
                        <a:pt x="537" y="339"/>
                      </a:lnTo>
                      <a:lnTo>
                        <a:pt x="537" y="340"/>
                      </a:lnTo>
                      <a:lnTo>
                        <a:pt x="537" y="341"/>
                      </a:lnTo>
                      <a:lnTo>
                        <a:pt x="537" y="342"/>
                      </a:lnTo>
                      <a:lnTo>
                        <a:pt x="537" y="343"/>
                      </a:lnTo>
                      <a:lnTo>
                        <a:pt x="538" y="343"/>
                      </a:lnTo>
                      <a:lnTo>
                        <a:pt x="537" y="344"/>
                      </a:lnTo>
                      <a:lnTo>
                        <a:pt x="537" y="346"/>
                      </a:lnTo>
                      <a:lnTo>
                        <a:pt x="536" y="346"/>
                      </a:lnTo>
                      <a:lnTo>
                        <a:pt x="536" y="347"/>
                      </a:lnTo>
                      <a:lnTo>
                        <a:pt x="536" y="348"/>
                      </a:lnTo>
                      <a:lnTo>
                        <a:pt x="535" y="348"/>
                      </a:lnTo>
                      <a:lnTo>
                        <a:pt x="535" y="349"/>
                      </a:lnTo>
                      <a:lnTo>
                        <a:pt x="535" y="350"/>
                      </a:lnTo>
                      <a:lnTo>
                        <a:pt x="534" y="350"/>
                      </a:lnTo>
                      <a:lnTo>
                        <a:pt x="534" y="351"/>
                      </a:lnTo>
                      <a:lnTo>
                        <a:pt x="533" y="351"/>
                      </a:lnTo>
                      <a:lnTo>
                        <a:pt x="533" y="352"/>
                      </a:lnTo>
                      <a:lnTo>
                        <a:pt x="532" y="352"/>
                      </a:lnTo>
                      <a:lnTo>
                        <a:pt x="532" y="353"/>
                      </a:lnTo>
                      <a:lnTo>
                        <a:pt x="532" y="354"/>
                      </a:lnTo>
                      <a:lnTo>
                        <a:pt x="531" y="360"/>
                      </a:lnTo>
                      <a:lnTo>
                        <a:pt x="532" y="361"/>
                      </a:lnTo>
                      <a:lnTo>
                        <a:pt x="532" y="362"/>
                      </a:lnTo>
                      <a:lnTo>
                        <a:pt x="532" y="363"/>
                      </a:lnTo>
                      <a:lnTo>
                        <a:pt x="532" y="365"/>
                      </a:lnTo>
                      <a:lnTo>
                        <a:pt x="531" y="366"/>
                      </a:lnTo>
                      <a:lnTo>
                        <a:pt x="530" y="367"/>
                      </a:lnTo>
                      <a:lnTo>
                        <a:pt x="529" y="368"/>
                      </a:lnTo>
                      <a:lnTo>
                        <a:pt x="528" y="368"/>
                      </a:lnTo>
                      <a:lnTo>
                        <a:pt x="527" y="370"/>
                      </a:lnTo>
                      <a:lnTo>
                        <a:pt x="526" y="371"/>
                      </a:lnTo>
                      <a:lnTo>
                        <a:pt x="525" y="374"/>
                      </a:lnTo>
                      <a:lnTo>
                        <a:pt x="524" y="376"/>
                      </a:lnTo>
                      <a:lnTo>
                        <a:pt x="523" y="378"/>
                      </a:lnTo>
                      <a:lnTo>
                        <a:pt x="522" y="378"/>
                      </a:lnTo>
                      <a:lnTo>
                        <a:pt x="521" y="379"/>
                      </a:lnTo>
                      <a:lnTo>
                        <a:pt x="520" y="379"/>
                      </a:lnTo>
                      <a:lnTo>
                        <a:pt x="519" y="379"/>
                      </a:lnTo>
                      <a:lnTo>
                        <a:pt x="520" y="379"/>
                      </a:lnTo>
                      <a:lnTo>
                        <a:pt x="520" y="380"/>
                      </a:lnTo>
                      <a:lnTo>
                        <a:pt x="519" y="380"/>
                      </a:lnTo>
                      <a:lnTo>
                        <a:pt x="519" y="381"/>
                      </a:lnTo>
                      <a:lnTo>
                        <a:pt x="520" y="381"/>
                      </a:lnTo>
                      <a:lnTo>
                        <a:pt x="519" y="381"/>
                      </a:lnTo>
                      <a:lnTo>
                        <a:pt x="519" y="382"/>
                      </a:lnTo>
                      <a:lnTo>
                        <a:pt x="519" y="383"/>
                      </a:lnTo>
                      <a:lnTo>
                        <a:pt x="519" y="384"/>
                      </a:lnTo>
                      <a:lnTo>
                        <a:pt x="518" y="384"/>
                      </a:lnTo>
                      <a:lnTo>
                        <a:pt x="518" y="385"/>
                      </a:lnTo>
                      <a:lnTo>
                        <a:pt x="517" y="385"/>
                      </a:lnTo>
                      <a:lnTo>
                        <a:pt x="517" y="386"/>
                      </a:lnTo>
                      <a:lnTo>
                        <a:pt x="516" y="386"/>
                      </a:lnTo>
                      <a:lnTo>
                        <a:pt x="515" y="386"/>
                      </a:lnTo>
                      <a:lnTo>
                        <a:pt x="515" y="388"/>
                      </a:lnTo>
                      <a:lnTo>
                        <a:pt x="515" y="395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302" name="Freeform 480"/>
              <p:cNvSpPr>
                <a:spLocks noEditPoints="1"/>
              </p:cNvSpPr>
              <p:nvPr/>
            </p:nvSpPr>
            <p:spPr bwMode="auto">
              <a:xfrm>
                <a:off x="2452688" y="4902200"/>
                <a:ext cx="534987" cy="366713"/>
              </a:xfrm>
              <a:custGeom>
                <a:avLst/>
                <a:gdLst>
                  <a:gd name="T0" fmla="*/ 2147483646 w 520"/>
                  <a:gd name="T1" fmla="*/ 2147483646 h 357"/>
                  <a:gd name="T2" fmla="*/ 2147483646 w 520"/>
                  <a:gd name="T3" fmla="*/ 2147483646 h 357"/>
                  <a:gd name="T4" fmla="*/ 2147483646 w 520"/>
                  <a:gd name="T5" fmla="*/ 2147483646 h 357"/>
                  <a:gd name="T6" fmla="*/ 2147483646 w 520"/>
                  <a:gd name="T7" fmla="*/ 2147483646 h 357"/>
                  <a:gd name="T8" fmla="*/ 2147483646 w 520"/>
                  <a:gd name="T9" fmla="*/ 2147483646 h 357"/>
                  <a:gd name="T10" fmla="*/ 2147483646 w 520"/>
                  <a:gd name="T11" fmla="*/ 2147483646 h 357"/>
                  <a:gd name="T12" fmla="*/ 2147483646 w 520"/>
                  <a:gd name="T13" fmla="*/ 2147483646 h 357"/>
                  <a:gd name="T14" fmla="*/ 2147483646 w 520"/>
                  <a:gd name="T15" fmla="*/ 2147483646 h 357"/>
                  <a:gd name="T16" fmla="*/ 2147483646 w 520"/>
                  <a:gd name="T17" fmla="*/ 2147483646 h 357"/>
                  <a:gd name="T18" fmla="*/ 2147483646 w 520"/>
                  <a:gd name="T19" fmla="*/ 2147483646 h 357"/>
                  <a:gd name="T20" fmla="*/ 2147483646 w 520"/>
                  <a:gd name="T21" fmla="*/ 2147483646 h 357"/>
                  <a:gd name="T22" fmla="*/ 2147483646 w 520"/>
                  <a:gd name="T23" fmla="*/ 2147483646 h 357"/>
                  <a:gd name="T24" fmla="*/ 2147483646 w 520"/>
                  <a:gd name="T25" fmla="*/ 2147483646 h 357"/>
                  <a:gd name="T26" fmla="*/ 2147483646 w 520"/>
                  <a:gd name="T27" fmla="*/ 2147483646 h 357"/>
                  <a:gd name="T28" fmla="*/ 2147483646 w 520"/>
                  <a:gd name="T29" fmla="*/ 2147483646 h 357"/>
                  <a:gd name="T30" fmla="*/ 2147483646 w 520"/>
                  <a:gd name="T31" fmla="*/ 2147483646 h 357"/>
                  <a:gd name="T32" fmla="*/ 2147483646 w 520"/>
                  <a:gd name="T33" fmla="*/ 2147483646 h 357"/>
                  <a:gd name="T34" fmla="*/ 2147483646 w 520"/>
                  <a:gd name="T35" fmla="*/ 2147483646 h 357"/>
                  <a:gd name="T36" fmla="*/ 2147483646 w 520"/>
                  <a:gd name="T37" fmla="*/ 2147483646 h 357"/>
                  <a:gd name="T38" fmla="*/ 2147483646 w 520"/>
                  <a:gd name="T39" fmla="*/ 2147483646 h 357"/>
                  <a:gd name="T40" fmla="*/ 2147483646 w 520"/>
                  <a:gd name="T41" fmla="*/ 2147483646 h 357"/>
                  <a:gd name="T42" fmla="*/ 2147483646 w 520"/>
                  <a:gd name="T43" fmla="*/ 2147483646 h 357"/>
                  <a:gd name="T44" fmla="*/ 2147483646 w 520"/>
                  <a:gd name="T45" fmla="*/ 2147483646 h 357"/>
                  <a:gd name="T46" fmla="*/ 2147483646 w 520"/>
                  <a:gd name="T47" fmla="*/ 2147483646 h 357"/>
                  <a:gd name="T48" fmla="*/ 2147483646 w 520"/>
                  <a:gd name="T49" fmla="*/ 2147483646 h 357"/>
                  <a:gd name="T50" fmla="*/ 2147483646 w 520"/>
                  <a:gd name="T51" fmla="*/ 2147483646 h 357"/>
                  <a:gd name="T52" fmla="*/ 2147483646 w 520"/>
                  <a:gd name="T53" fmla="*/ 2147483646 h 357"/>
                  <a:gd name="T54" fmla="*/ 2147483646 w 520"/>
                  <a:gd name="T55" fmla="*/ 2147483646 h 357"/>
                  <a:gd name="T56" fmla="*/ 2147483646 w 520"/>
                  <a:gd name="T57" fmla="*/ 2147483646 h 357"/>
                  <a:gd name="T58" fmla="*/ 2147483646 w 520"/>
                  <a:gd name="T59" fmla="*/ 2147483646 h 357"/>
                  <a:gd name="T60" fmla="*/ 2147483646 w 520"/>
                  <a:gd name="T61" fmla="*/ 2147483646 h 357"/>
                  <a:gd name="T62" fmla="*/ 2147483646 w 520"/>
                  <a:gd name="T63" fmla="*/ 2147483646 h 357"/>
                  <a:gd name="T64" fmla="*/ 2147483646 w 520"/>
                  <a:gd name="T65" fmla="*/ 2147483646 h 357"/>
                  <a:gd name="T66" fmla="*/ 2147483646 w 520"/>
                  <a:gd name="T67" fmla="*/ 2147483646 h 357"/>
                  <a:gd name="T68" fmla="*/ 2147483646 w 520"/>
                  <a:gd name="T69" fmla="*/ 2147483646 h 357"/>
                  <a:gd name="T70" fmla="*/ 2147483646 w 520"/>
                  <a:gd name="T71" fmla="*/ 2147483646 h 357"/>
                  <a:gd name="T72" fmla="*/ 2147483646 w 520"/>
                  <a:gd name="T73" fmla="*/ 2147483646 h 357"/>
                  <a:gd name="T74" fmla="*/ 2147483646 w 520"/>
                  <a:gd name="T75" fmla="*/ 2147483646 h 357"/>
                  <a:gd name="T76" fmla="*/ 2147483646 w 520"/>
                  <a:gd name="T77" fmla="*/ 2147483646 h 357"/>
                  <a:gd name="T78" fmla="*/ 2147483646 w 520"/>
                  <a:gd name="T79" fmla="*/ 2147483646 h 357"/>
                  <a:gd name="T80" fmla="*/ 2147483646 w 520"/>
                  <a:gd name="T81" fmla="*/ 2147483646 h 357"/>
                  <a:gd name="T82" fmla="*/ 2147483646 w 520"/>
                  <a:gd name="T83" fmla="*/ 2147483646 h 357"/>
                  <a:gd name="T84" fmla="*/ 2147483646 w 520"/>
                  <a:gd name="T85" fmla="*/ 2147483646 h 357"/>
                  <a:gd name="T86" fmla="*/ 2147483646 w 520"/>
                  <a:gd name="T87" fmla="*/ 2147483646 h 357"/>
                  <a:gd name="T88" fmla="*/ 2147483646 w 520"/>
                  <a:gd name="T89" fmla="*/ 2147483646 h 357"/>
                  <a:gd name="T90" fmla="*/ 2147483646 w 520"/>
                  <a:gd name="T91" fmla="*/ 2147483646 h 357"/>
                  <a:gd name="T92" fmla="*/ 2147483646 w 520"/>
                  <a:gd name="T93" fmla="*/ 2147483646 h 357"/>
                  <a:gd name="T94" fmla="*/ 2147483646 w 520"/>
                  <a:gd name="T95" fmla="*/ 2147483646 h 357"/>
                  <a:gd name="T96" fmla="*/ 2147483646 w 520"/>
                  <a:gd name="T97" fmla="*/ 2147483646 h 357"/>
                  <a:gd name="T98" fmla="*/ 2147483646 w 520"/>
                  <a:gd name="T99" fmla="*/ 2147483646 h 357"/>
                  <a:gd name="T100" fmla="*/ 2147483646 w 520"/>
                  <a:gd name="T101" fmla="*/ 2147483646 h 357"/>
                  <a:gd name="T102" fmla="*/ 2147483646 w 520"/>
                  <a:gd name="T103" fmla="*/ 2147483646 h 357"/>
                  <a:gd name="T104" fmla="*/ 2147483646 w 520"/>
                  <a:gd name="T105" fmla="*/ 2147483646 h 357"/>
                  <a:gd name="T106" fmla="*/ 2147483646 w 520"/>
                  <a:gd name="T107" fmla="*/ 2147483646 h 357"/>
                  <a:gd name="T108" fmla="*/ 2147483646 w 520"/>
                  <a:gd name="T109" fmla="*/ 2147483646 h 357"/>
                  <a:gd name="T110" fmla="*/ 2147483646 w 520"/>
                  <a:gd name="T111" fmla="*/ 2147483646 h 357"/>
                  <a:gd name="T112" fmla="*/ 2147483646 w 520"/>
                  <a:gd name="T113" fmla="*/ 2147483646 h 357"/>
                  <a:gd name="T114" fmla="*/ 2147483646 w 520"/>
                  <a:gd name="T115" fmla="*/ 2147483646 h 357"/>
                  <a:gd name="T116" fmla="*/ 2147483646 w 520"/>
                  <a:gd name="T117" fmla="*/ 2147483646 h 357"/>
                  <a:gd name="T118" fmla="*/ 2147483646 w 520"/>
                  <a:gd name="T119" fmla="*/ 2147483646 h 357"/>
                  <a:gd name="T120" fmla="*/ 2147483646 w 520"/>
                  <a:gd name="T121" fmla="*/ 2147483646 h 357"/>
                  <a:gd name="T122" fmla="*/ 2147483646 w 520"/>
                  <a:gd name="T123" fmla="*/ 2147483646 h 357"/>
                  <a:gd name="T124" fmla="*/ 2147483646 w 520"/>
                  <a:gd name="T125" fmla="*/ 2147483646 h 35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20"/>
                  <a:gd name="T190" fmla="*/ 0 h 357"/>
                  <a:gd name="T191" fmla="*/ 520 w 520"/>
                  <a:gd name="T192" fmla="*/ 357 h 35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20" h="357">
                    <a:moveTo>
                      <a:pt x="372" y="356"/>
                    </a:moveTo>
                    <a:lnTo>
                      <a:pt x="371" y="356"/>
                    </a:lnTo>
                    <a:lnTo>
                      <a:pt x="370" y="357"/>
                    </a:lnTo>
                    <a:lnTo>
                      <a:pt x="370" y="356"/>
                    </a:lnTo>
                    <a:lnTo>
                      <a:pt x="369" y="357"/>
                    </a:lnTo>
                    <a:lnTo>
                      <a:pt x="369" y="356"/>
                    </a:lnTo>
                    <a:lnTo>
                      <a:pt x="370" y="356"/>
                    </a:lnTo>
                    <a:lnTo>
                      <a:pt x="370" y="355"/>
                    </a:lnTo>
                    <a:lnTo>
                      <a:pt x="369" y="355"/>
                    </a:lnTo>
                    <a:lnTo>
                      <a:pt x="369" y="354"/>
                    </a:lnTo>
                    <a:lnTo>
                      <a:pt x="370" y="354"/>
                    </a:lnTo>
                    <a:lnTo>
                      <a:pt x="369" y="353"/>
                    </a:lnTo>
                    <a:lnTo>
                      <a:pt x="368" y="353"/>
                    </a:lnTo>
                    <a:lnTo>
                      <a:pt x="367" y="353"/>
                    </a:lnTo>
                    <a:lnTo>
                      <a:pt x="366" y="353"/>
                    </a:lnTo>
                    <a:lnTo>
                      <a:pt x="366" y="352"/>
                    </a:lnTo>
                    <a:lnTo>
                      <a:pt x="365" y="352"/>
                    </a:lnTo>
                    <a:lnTo>
                      <a:pt x="364" y="352"/>
                    </a:lnTo>
                    <a:lnTo>
                      <a:pt x="363" y="352"/>
                    </a:lnTo>
                    <a:lnTo>
                      <a:pt x="362" y="352"/>
                    </a:lnTo>
                    <a:lnTo>
                      <a:pt x="362" y="351"/>
                    </a:lnTo>
                    <a:lnTo>
                      <a:pt x="361" y="350"/>
                    </a:lnTo>
                    <a:lnTo>
                      <a:pt x="361" y="351"/>
                    </a:lnTo>
                    <a:lnTo>
                      <a:pt x="360" y="350"/>
                    </a:lnTo>
                    <a:lnTo>
                      <a:pt x="360" y="349"/>
                    </a:lnTo>
                    <a:lnTo>
                      <a:pt x="359" y="348"/>
                    </a:lnTo>
                    <a:lnTo>
                      <a:pt x="359" y="347"/>
                    </a:lnTo>
                    <a:lnTo>
                      <a:pt x="360" y="348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9" y="346"/>
                    </a:lnTo>
                    <a:lnTo>
                      <a:pt x="358" y="345"/>
                    </a:lnTo>
                    <a:lnTo>
                      <a:pt x="357" y="345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4" y="343"/>
                    </a:lnTo>
                    <a:lnTo>
                      <a:pt x="353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9" y="342"/>
                    </a:lnTo>
                    <a:lnTo>
                      <a:pt x="349" y="343"/>
                    </a:lnTo>
                    <a:lnTo>
                      <a:pt x="348" y="343"/>
                    </a:lnTo>
                    <a:lnTo>
                      <a:pt x="348" y="344"/>
                    </a:lnTo>
                    <a:lnTo>
                      <a:pt x="346" y="344"/>
                    </a:lnTo>
                    <a:lnTo>
                      <a:pt x="345" y="344"/>
                    </a:lnTo>
                    <a:lnTo>
                      <a:pt x="344" y="344"/>
                    </a:lnTo>
                    <a:lnTo>
                      <a:pt x="344" y="345"/>
                    </a:lnTo>
                    <a:lnTo>
                      <a:pt x="343" y="345"/>
                    </a:lnTo>
                    <a:lnTo>
                      <a:pt x="342" y="345"/>
                    </a:lnTo>
                    <a:lnTo>
                      <a:pt x="341" y="346"/>
                    </a:lnTo>
                    <a:lnTo>
                      <a:pt x="341" y="345"/>
                    </a:lnTo>
                    <a:lnTo>
                      <a:pt x="340" y="346"/>
                    </a:lnTo>
                    <a:lnTo>
                      <a:pt x="339" y="346"/>
                    </a:lnTo>
                    <a:lnTo>
                      <a:pt x="338" y="346"/>
                    </a:lnTo>
                    <a:lnTo>
                      <a:pt x="338" y="347"/>
                    </a:lnTo>
                    <a:lnTo>
                      <a:pt x="337" y="346"/>
                    </a:lnTo>
                    <a:lnTo>
                      <a:pt x="336" y="347"/>
                    </a:lnTo>
                    <a:lnTo>
                      <a:pt x="336" y="346"/>
                    </a:lnTo>
                    <a:lnTo>
                      <a:pt x="336" y="347"/>
                    </a:lnTo>
                    <a:lnTo>
                      <a:pt x="335" y="347"/>
                    </a:lnTo>
                    <a:lnTo>
                      <a:pt x="335" y="348"/>
                    </a:lnTo>
                    <a:lnTo>
                      <a:pt x="335" y="349"/>
                    </a:lnTo>
                    <a:lnTo>
                      <a:pt x="336" y="350"/>
                    </a:lnTo>
                    <a:lnTo>
                      <a:pt x="337" y="351"/>
                    </a:lnTo>
                    <a:lnTo>
                      <a:pt x="337" y="352"/>
                    </a:lnTo>
                    <a:lnTo>
                      <a:pt x="338" y="352"/>
                    </a:lnTo>
                    <a:lnTo>
                      <a:pt x="339" y="353"/>
                    </a:lnTo>
                    <a:lnTo>
                      <a:pt x="340" y="353"/>
                    </a:lnTo>
                    <a:lnTo>
                      <a:pt x="340" y="354"/>
                    </a:lnTo>
                    <a:lnTo>
                      <a:pt x="340" y="355"/>
                    </a:lnTo>
                    <a:lnTo>
                      <a:pt x="341" y="355"/>
                    </a:lnTo>
                    <a:lnTo>
                      <a:pt x="341" y="356"/>
                    </a:lnTo>
                    <a:lnTo>
                      <a:pt x="342" y="357"/>
                    </a:lnTo>
                    <a:lnTo>
                      <a:pt x="341" y="357"/>
                    </a:lnTo>
                    <a:lnTo>
                      <a:pt x="341" y="356"/>
                    </a:lnTo>
                    <a:lnTo>
                      <a:pt x="340" y="356"/>
                    </a:lnTo>
                    <a:lnTo>
                      <a:pt x="339" y="356"/>
                    </a:lnTo>
                    <a:lnTo>
                      <a:pt x="340" y="355"/>
                    </a:lnTo>
                    <a:lnTo>
                      <a:pt x="339" y="355"/>
                    </a:lnTo>
                    <a:lnTo>
                      <a:pt x="340" y="355"/>
                    </a:lnTo>
                    <a:lnTo>
                      <a:pt x="340" y="354"/>
                    </a:lnTo>
                    <a:lnTo>
                      <a:pt x="338" y="354"/>
                    </a:lnTo>
                    <a:lnTo>
                      <a:pt x="339" y="354"/>
                    </a:lnTo>
                    <a:lnTo>
                      <a:pt x="338" y="354"/>
                    </a:lnTo>
                    <a:lnTo>
                      <a:pt x="337" y="354"/>
                    </a:lnTo>
                    <a:lnTo>
                      <a:pt x="337" y="353"/>
                    </a:lnTo>
                    <a:lnTo>
                      <a:pt x="336" y="353"/>
                    </a:lnTo>
                    <a:lnTo>
                      <a:pt x="336" y="352"/>
                    </a:lnTo>
                    <a:lnTo>
                      <a:pt x="335" y="352"/>
                    </a:lnTo>
                    <a:lnTo>
                      <a:pt x="336" y="351"/>
                    </a:lnTo>
                    <a:lnTo>
                      <a:pt x="335" y="351"/>
                    </a:lnTo>
                    <a:lnTo>
                      <a:pt x="334" y="351"/>
                    </a:lnTo>
                    <a:lnTo>
                      <a:pt x="335" y="350"/>
                    </a:lnTo>
                    <a:lnTo>
                      <a:pt x="334" y="350"/>
                    </a:lnTo>
                    <a:lnTo>
                      <a:pt x="334" y="349"/>
                    </a:lnTo>
                    <a:lnTo>
                      <a:pt x="333" y="350"/>
                    </a:lnTo>
                    <a:lnTo>
                      <a:pt x="334" y="350"/>
                    </a:lnTo>
                    <a:lnTo>
                      <a:pt x="333" y="350"/>
                    </a:lnTo>
                    <a:lnTo>
                      <a:pt x="334" y="351"/>
                    </a:lnTo>
                    <a:lnTo>
                      <a:pt x="333" y="351"/>
                    </a:lnTo>
                    <a:lnTo>
                      <a:pt x="333" y="352"/>
                    </a:lnTo>
                    <a:lnTo>
                      <a:pt x="333" y="351"/>
                    </a:lnTo>
                    <a:lnTo>
                      <a:pt x="333" y="350"/>
                    </a:lnTo>
                    <a:lnTo>
                      <a:pt x="332" y="350"/>
                    </a:lnTo>
                    <a:lnTo>
                      <a:pt x="332" y="349"/>
                    </a:lnTo>
                    <a:lnTo>
                      <a:pt x="332" y="348"/>
                    </a:lnTo>
                    <a:lnTo>
                      <a:pt x="332" y="347"/>
                    </a:lnTo>
                    <a:lnTo>
                      <a:pt x="333" y="346"/>
                    </a:lnTo>
                    <a:lnTo>
                      <a:pt x="332" y="346"/>
                    </a:lnTo>
                    <a:lnTo>
                      <a:pt x="332" y="347"/>
                    </a:lnTo>
                    <a:lnTo>
                      <a:pt x="332" y="346"/>
                    </a:lnTo>
                    <a:lnTo>
                      <a:pt x="331" y="346"/>
                    </a:lnTo>
                    <a:lnTo>
                      <a:pt x="330" y="346"/>
                    </a:lnTo>
                    <a:lnTo>
                      <a:pt x="330" y="345"/>
                    </a:lnTo>
                    <a:lnTo>
                      <a:pt x="331" y="345"/>
                    </a:lnTo>
                    <a:lnTo>
                      <a:pt x="332" y="345"/>
                    </a:lnTo>
                    <a:lnTo>
                      <a:pt x="333" y="345"/>
                    </a:lnTo>
                    <a:lnTo>
                      <a:pt x="333" y="344"/>
                    </a:lnTo>
                    <a:lnTo>
                      <a:pt x="332" y="344"/>
                    </a:lnTo>
                    <a:lnTo>
                      <a:pt x="333" y="343"/>
                    </a:lnTo>
                    <a:lnTo>
                      <a:pt x="332" y="343"/>
                    </a:lnTo>
                    <a:lnTo>
                      <a:pt x="332" y="342"/>
                    </a:lnTo>
                    <a:lnTo>
                      <a:pt x="333" y="342"/>
                    </a:lnTo>
                    <a:lnTo>
                      <a:pt x="334" y="342"/>
                    </a:lnTo>
                    <a:lnTo>
                      <a:pt x="334" y="341"/>
                    </a:lnTo>
                    <a:lnTo>
                      <a:pt x="333" y="341"/>
                    </a:lnTo>
                    <a:lnTo>
                      <a:pt x="332" y="341"/>
                    </a:lnTo>
                    <a:lnTo>
                      <a:pt x="333" y="340"/>
                    </a:lnTo>
                    <a:lnTo>
                      <a:pt x="333" y="339"/>
                    </a:lnTo>
                    <a:lnTo>
                      <a:pt x="334" y="339"/>
                    </a:lnTo>
                    <a:lnTo>
                      <a:pt x="334" y="340"/>
                    </a:lnTo>
                    <a:lnTo>
                      <a:pt x="333" y="340"/>
                    </a:lnTo>
                    <a:lnTo>
                      <a:pt x="334" y="340"/>
                    </a:lnTo>
                    <a:lnTo>
                      <a:pt x="335" y="340"/>
                    </a:lnTo>
                    <a:lnTo>
                      <a:pt x="334" y="341"/>
                    </a:lnTo>
                    <a:lnTo>
                      <a:pt x="335" y="341"/>
                    </a:lnTo>
                    <a:lnTo>
                      <a:pt x="336" y="341"/>
                    </a:lnTo>
                    <a:lnTo>
                      <a:pt x="335" y="341"/>
                    </a:lnTo>
                    <a:lnTo>
                      <a:pt x="335" y="342"/>
                    </a:lnTo>
                    <a:lnTo>
                      <a:pt x="336" y="342"/>
                    </a:lnTo>
                    <a:lnTo>
                      <a:pt x="337" y="342"/>
                    </a:lnTo>
                    <a:lnTo>
                      <a:pt x="337" y="343"/>
                    </a:lnTo>
                    <a:lnTo>
                      <a:pt x="336" y="344"/>
                    </a:lnTo>
                    <a:lnTo>
                      <a:pt x="336" y="343"/>
                    </a:lnTo>
                    <a:lnTo>
                      <a:pt x="336" y="344"/>
                    </a:lnTo>
                    <a:lnTo>
                      <a:pt x="335" y="345"/>
                    </a:lnTo>
                    <a:lnTo>
                      <a:pt x="336" y="345"/>
                    </a:lnTo>
                    <a:lnTo>
                      <a:pt x="336" y="344"/>
                    </a:lnTo>
                    <a:lnTo>
                      <a:pt x="337" y="344"/>
                    </a:lnTo>
                    <a:lnTo>
                      <a:pt x="337" y="343"/>
                    </a:lnTo>
                    <a:lnTo>
                      <a:pt x="337" y="344"/>
                    </a:lnTo>
                    <a:lnTo>
                      <a:pt x="337" y="345"/>
                    </a:lnTo>
                    <a:lnTo>
                      <a:pt x="337" y="344"/>
                    </a:lnTo>
                    <a:lnTo>
                      <a:pt x="338" y="344"/>
                    </a:lnTo>
                    <a:lnTo>
                      <a:pt x="338" y="343"/>
                    </a:lnTo>
                    <a:lnTo>
                      <a:pt x="337" y="343"/>
                    </a:lnTo>
                    <a:lnTo>
                      <a:pt x="338" y="342"/>
                    </a:lnTo>
                    <a:lnTo>
                      <a:pt x="338" y="341"/>
                    </a:lnTo>
                    <a:lnTo>
                      <a:pt x="337" y="341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39"/>
                    </a:lnTo>
                    <a:lnTo>
                      <a:pt x="337" y="339"/>
                    </a:lnTo>
                    <a:lnTo>
                      <a:pt x="338" y="338"/>
                    </a:lnTo>
                    <a:lnTo>
                      <a:pt x="337" y="338"/>
                    </a:lnTo>
                    <a:lnTo>
                      <a:pt x="338" y="337"/>
                    </a:lnTo>
                    <a:lnTo>
                      <a:pt x="339" y="337"/>
                    </a:lnTo>
                    <a:lnTo>
                      <a:pt x="338" y="337"/>
                    </a:lnTo>
                    <a:lnTo>
                      <a:pt x="338" y="338"/>
                    </a:lnTo>
                    <a:lnTo>
                      <a:pt x="339" y="338"/>
                    </a:lnTo>
                    <a:lnTo>
                      <a:pt x="339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40" y="339"/>
                    </a:lnTo>
                    <a:lnTo>
                      <a:pt x="341" y="338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2" y="339"/>
                    </a:lnTo>
                    <a:lnTo>
                      <a:pt x="343" y="339"/>
                    </a:lnTo>
                    <a:lnTo>
                      <a:pt x="344" y="339"/>
                    </a:lnTo>
                    <a:lnTo>
                      <a:pt x="344" y="338"/>
                    </a:lnTo>
                    <a:lnTo>
                      <a:pt x="344" y="337"/>
                    </a:lnTo>
                    <a:lnTo>
                      <a:pt x="344" y="338"/>
                    </a:lnTo>
                    <a:lnTo>
                      <a:pt x="345" y="338"/>
                    </a:lnTo>
                    <a:lnTo>
                      <a:pt x="345" y="337"/>
                    </a:lnTo>
                    <a:lnTo>
                      <a:pt x="345" y="336"/>
                    </a:lnTo>
                    <a:lnTo>
                      <a:pt x="346" y="337"/>
                    </a:lnTo>
                    <a:lnTo>
                      <a:pt x="346" y="336"/>
                    </a:lnTo>
                    <a:lnTo>
                      <a:pt x="346" y="335"/>
                    </a:lnTo>
                    <a:lnTo>
                      <a:pt x="346" y="334"/>
                    </a:lnTo>
                    <a:lnTo>
                      <a:pt x="345" y="334"/>
                    </a:lnTo>
                    <a:lnTo>
                      <a:pt x="346" y="333"/>
                    </a:lnTo>
                    <a:lnTo>
                      <a:pt x="346" y="334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8" y="335"/>
                    </a:lnTo>
                    <a:lnTo>
                      <a:pt x="348" y="334"/>
                    </a:lnTo>
                    <a:lnTo>
                      <a:pt x="348" y="333"/>
                    </a:lnTo>
                    <a:lnTo>
                      <a:pt x="349" y="333"/>
                    </a:lnTo>
                    <a:lnTo>
                      <a:pt x="350" y="333"/>
                    </a:lnTo>
                    <a:lnTo>
                      <a:pt x="350" y="332"/>
                    </a:lnTo>
                    <a:lnTo>
                      <a:pt x="350" y="331"/>
                    </a:lnTo>
                    <a:lnTo>
                      <a:pt x="350" y="330"/>
                    </a:lnTo>
                    <a:lnTo>
                      <a:pt x="350" y="329"/>
                    </a:lnTo>
                    <a:lnTo>
                      <a:pt x="351" y="330"/>
                    </a:lnTo>
                    <a:lnTo>
                      <a:pt x="351" y="329"/>
                    </a:lnTo>
                    <a:lnTo>
                      <a:pt x="351" y="328"/>
                    </a:lnTo>
                    <a:lnTo>
                      <a:pt x="352" y="328"/>
                    </a:lnTo>
                    <a:lnTo>
                      <a:pt x="352" y="327"/>
                    </a:lnTo>
                    <a:lnTo>
                      <a:pt x="353" y="327"/>
                    </a:lnTo>
                    <a:lnTo>
                      <a:pt x="352" y="327"/>
                    </a:lnTo>
                    <a:lnTo>
                      <a:pt x="351" y="327"/>
                    </a:lnTo>
                    <a:lnTo>
                      <a:pt x="351" y="328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50" y="327"/>
                    </a:lnTo>
                    <a:lnTo>
                      <a:pt x="349" y="328"/>
                    </a:lnTo>
                    <a:lnTo>
                      <a:pt x="348" y="328"/>
                    </a:lnTo>
                    <a:lnTo>
                      <a:pt x="349" y="328"/>
                    </a:lnTo>
                    <a:lnTo>
                      <a:pt x="348" y="329"/>
                    </a:lnTo>
                    <a:lnTo>
                      <a:pt x="348" y="328"/>
                    </a:lnTo>
                    <a:lnTo>
                      <a:pt x="347" y="328"/>
                    </a:lnTo>
                    <a:lnTo>
                      <a:pt x="347" y="327"/>
                    </a:lnTo>
                    <a:lnTo>
                      <a:pt x="348" y="327"/>
                    </a:lnTo>
                    <a:lnTo>
                      <a:pt x="349" y="327"/>
                    </a:lnTo>
                    <a:lnTo>
                      <a:pt x="350" y="326"/>
                    </a:lnTo>
                    <a:lnTo>
                      <a:pt x="351" y="326"/>
                    </a:lnTo>
                    <a:lnTo>
                      <a:pt x="351" y="325"/>
                    </a:lnTo>
                    <a:lnTo>
                      <a:pt x="352" y="325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3"/>
                    </a:lnTo>
                    <a:lnTo>
                      <a:pt x="353" y="323"/>
                    </a:lnTo>
                    <a:lnTo>
                      <a:pt x="352" y="323"/>
                    </a:lnTo>
                    <a:lnTo>
                      <a:pt x="351" y="323"/>
                    </a:lnTo>
                    <a:lnTo>
                      <a:pt x="351" y="322"/>
                    </a:lnTo>
                    <a:lnTo>
                      <a:pt x="352" y="321"/>
                    </a:lnTo>
                    <a:lnTo>
                      <a:pt x="352" y="320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18"/>
                    </a:lnTo>
                    <a:lnTo>
                      <a:pt x="354" y="318"/>
                    </a:lnTo>
                    <a:lnTo>
                      <a:pt x="354" y="319"/>
                    </a:lnTo>
                    <a:lnTo>
                      <a:pt x="354" y="318"/>
                    </a:lnTo>
                    <a:lnTo>
                      <a:pt x="355" y="318"/>
                    </a:lnTo>
                    <a:lnTo>
                      <a:pt x="354" y="318"/>
                    </a:lnTo>
                    <a:lnTo>
                      <a:pt x="354" y="317"/>
                    </a:lnTo>
                    <a:lnTo>
                      <a:pt x="353" y="316"/>
                    </a:lnTo>
                    <a:lnTo>
                      <a:pt x="352" y="316"/>
                    </a:lnTo>
                    <a:lnTo>
                      <a:pt x="352" y="315"/>
                    </a:lnTo>
                    <a:lnTo>
                      <a:pt x="352" y="314"/>
                    </a:lnTo>
                    <a:lnTo>
                      <a:pt x="352" y="313"/>
                    </a:lnTo>
                    <a:lnTo>
                      <a:pt x="353" y="313"/>
                    </a:lnTo>
                    <a:lnTo>
                      <a:pt x="353" y="312"/>
                    </a:lnTo>
                    <a:lnTo>
                      <a:pt x="352" y="313"/>
                    </a:lnTo>
                    <a:lnTo>
                      <a:pt x="352" y="312"/>
                    </a:lnTo>
                    <a:lnTo>
                      <a:pt x="351" y="312"/>
                    </a:lnTo>
                    <a:lnTo>
                      <a:pt x="352" y="312"/>
                    </a:lnTo>
                    <a:lnTo>
                      <a:pt x="352" y="311"/>
                    </a:lnTo>
                    <a:lnTo>
                      <a:pt x="352" y="310"/>
                    </a:lnTo>
                    <a:lnTo>
                      <a:pt x="353" y="310"/>
                    </a:lnTo>
                    <a:lnTo>
                      <a:pt x="353" y="309"/>
                    </a:lnTo>
                    <a:lnTo>
                      <a:pt x="354" y="309"/>
                    </a:lnTo>
                    <a:lnTo>
                      <a:pt x="353" y="309"/>
                    </a:lnTo>
                    <a:lnTo>
                      <a:pt x="354" y="308"/>
                    </a:lnTo>
                    <a:lnTo>
                      <a:pt x="355" y="308"/>
                    </a:lnTo>
                    <a:lnTo>
                      <a:pt x="355" y="307"/>
                    </a:lnTo>
                    <a:lnTo>
                      <a:pt x="354" y="307"/>
                    </a:lnTo>
                    <a:lnTo>
                      <a:pt x="353" y="308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6"/>
                    </a:lnTo>
                    <a:lnTo>
                      <a:pt x="353" y="307"/>
                    </a:lnTo>
                    <a:lnTo>
                      <a:pt x="352" y="307"/>
                    </a:lnTo>
                    <a:lnTo>
                      <a:pt x="352" y="306"/>
                    </a:lnTo>
                    <a:lnTo>
                      <a:pt x="353" y="306"/>
                    </a:lnTo>
                    <a:lnTo>
                      <a:pt x="353" y="305"/>
                    </a:lnTo>
                    <a:lnTo>
                      <a:pt x="354" y="305"/>
                    </a:lnTo>
                    <a:lnTo>
                      <a:pt x="353" y="305"/>
                    </a:lnTo>
                    <a:lnTo>
                      <a:pt x="353" y="304"/>
                    </a:lnTo>
                    <a:lnTo>
                      <a:pt x="353" y="303"/>
                    </a:lnTo>
                    <a:lnTo>
                      <a:pt x="353" y="302"/>
                    </a:lnTo>
                    <a:lnTo>
                      <a:pt x="352" y="302"/>
                    </a:lnTo>
                    <a:lnTo>
                      <a:pt x="352" y="301"/>
                    </a:lnTo>
                    <a:lnTo>
                      <a:pt x="353" y="300"/>
                    </a:lnTo>
                    <a:lnTo>
                      <a:pt x="353" y="299"/>
                    </a:lnTo>
                    <a:lnTo>
                      <a:pt x="354" y="299"/>
                    </a:lnTo>
                    <a:lnTo>
                      <a:pt x="354" y="298"/>
                    </a:lnTo>
                    <a:lnTo>
                      <a:pt x="354" y="297"/>
                    </a:lnTo>
                    <a:lnTo>
                      <a:pt x="353" y="297"/>
                    </a:lnTo>
                    <a:lnTo>
                      <a:pt x="354" y="297"/>
                    </a:lnTo>
                    <a:lnTo>
                      <a:pt x="353" y="296"/>
                    </a:lnTo>
                    <a:lnTo>
                      <a:pt x="354" y="296"/>
                    </a:lnTo>
                    <a:lnTo>
                      <a:pt x="354" y="295"/>
                    </a:lnTo>
                    <a:lnTo>
                      <a:pt x="355" y="295"/>
                    </a:lnTo>
                    <a:lnTo>
                      <a:pt x="355" y="294"/>
                    </a:lnTo>
                    <a:lnTo>
                      <a:pt x="356" y="295"/>
                    </a:lnTo>
                    <a:lnTo>
                      <a:pt x="357" y="295"/>
                    </a:lnTo>
                    <a:lnTo>
                      <a:pt x="357" y="294"/>
                    </a:lnTo>
                    <a:lnTo>
                      <a:pt x="357" y="293"/>
                    </a:lnTo>
                    <a:lnTo>
                      <a:pt x="356" y="293"/>
                    </a:lnTo>
                    <a:lnTo>
                      <a:pt x="357" y="292"/>
                    </a:lnTo>
                    <a:lnTo>
                      <a:pt x="356" y="292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8" y="291"/>
                    </a:lnTo>
                    <a:lnTo>
                      <a:pt x="358" y="290"/>
                    </a:lnTo>
                    <a:lnTo>
                      <a:pt x="359" y="290"/>
                    </a:lnTo>
                    <a:lnTo>
                      <a:pt x="359" y="291"/>
                    </a:lnTo>
                    <a:lnTo>
                      <a:pt x="358" y="291"/>
                    </a:lnTo>
                    <a:lnTo>
                      <a:pt x="359" y="291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0" y="291"/>
                    </a:lnTo>
                    <a:lnTo>
                      <a:pt x="361" y="291"/>
                    </a:lnTo>
                    <a:lnTo>
                      <a:pt x="361" y="292"/>
                    </a:lnTo>
                    <a:lnTo>
                      <a:pt x="360" y="293"/>
                    </a:lnTo>
                    <a:lnTo>
                      <a:pt x="361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2" y="292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89"/>
                    </a:lnTo>
                    <a:lnTo>
                      <a:pt x="363" y="290"/>
                    </a:lnTo>
                    <a:lnTo>
                      <a:pt x="364" y="290"/>
                    </a:lnTo>
                    <a:lnTo>
                      <a:pt x="365" y="290"/>
                    </a:lnTo>
                    <a:lnTo>
                      <a:pt x="365" y="291"/>
                    </a:lnTo>
                    <a:lnTo>
                      <a:pt x="365" y="290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7" y="289"/>
                    </a:lnTo>
                    <a:lnTo>
                      <a:pt x="368" y="288"/>
                    </a:lnTo>
                    <a:lnTo>
                      <a:pt x="367" y="288"/>
                    </a:lnTo>
                    <a:lnTo>
                      <a:pt x="366" y="288"/>
                    </a:lnTo>
                    <a:lnTo>
                      <a:pt x="365" y="288"/>
                    </a:lnTo>
                    <a:lnTo>
                      <a:pt x="366" y="288"/>
                    </a:lnTo>
                    <a:lnTo>
                      <a:pt x="366" y="287"/>
                    </a:lnTo>
                    <a:lnTo>
                      <a:pt x="365" y="287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7" y="285"/>
                    </a:lnTo>
                    <a:lnTo>
                      <a:pt x="368" y="285"/>
                    </a:lnTo>
                    <a:lnTo>
                      <a:pt x="368" y="284"/>
                    </a:lnTo>
                    <a:lnTo>
                      <a:pt x="368" y="283"/>
                    </a:lnTo>
                    <a:lnTo>
                      <a:pt x="369" y="283"/>
                    </a:lnTo>
                    <a:lnTo>
                      <a:pt x="369" y="282"/>
                    </a:lnTo>
                    <a:lnTo>
                      <a:pt x="370" y="282"/>
                    </a:lnTo>
                    <a:lnTo>
                      <a:pt x="370" y="281"/>
                    </a:lnTo>
                    <a:lnTo>
                      <a:pt x="371" y="281"/>
                    </a:lnTo>
                    <a:lnTo>
                      <a:pt x="371" y="280"/>
                    </a:lnTo>
                    <a:lnTo>
                      <a:pt x="371" y="281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3" y="282"/>
                    </a:lnTo>
                    <a:lnTo>
                      <a:pt x="372" y="281"/>
                    </a:lnTo>
                    <a:lnTo>
                      <a:pt x="373" y="281"/>
                    </a:lnTo>
                    <a:lnTo>
                      <a:pt x="374" y="281"/>
                    </a:lnTo>
                    <a:lnTo>
                      <a:pt x="374" y="282"/>
                    </a:lnTo>
                    <a:lnTo>
                      <a:pt x="374" y="283"/>
                    </a:lnTo>
                    <a:lnTo>
                      <a:pt x="375" y="282"/>
                    </a:lnTo>
                    <a:lnTo>
                      <a:pt x="376" y="282"/>
                    </a:lnTo>
                    <a:lnTo>
                      <a:pt x="377" y="282"/>
                    </a:lnTo>
                    <a:lnTo>
                      <a:pt x="378" y="282"/>
                    </a:lnTo>
                    <a:lnTo>
                      <a:pt x="378" y="283"/>
                    </a:lnTo>
                    <a:lnTo>
                      <a:pt x="379" y="283"/>
                    </a:lnTo>
                    <a:lnTo>
                      <a:pt x="380" y="283"/>
                    </a:lnTo>
                    <a:lnTo>
                      <a:pt x="380" y="282"/>
                    </a:lnTo>
                    <a:lnTo>
                      <a:pt x="379" y="281"/>
                    </a:lnTo>
                    <a:lnTo>
                      <a:pt x="379" y="280"/>
                    </a:lnTo>
                    <a:lnTo>
                      <a:pt x="378" y="280"/>
                    </a:lnTo>
                    <a:lnTo>
                      <a:pt x="378" y="279"/>
                    </a:lnTo>
                    <a:lnTo>
                      <a:pt x="378" y="278"/>
                    </a:lnTo>
                    <a:lnTo>
                      <a:pt x="379" y="278"/>
                    </a:lnTo>
                    <a:lnTo>
                      <a:pt x="378" y="277"/>
                    </a:lnTo>
                    <a:lnTo>
                      <a:pt x="377" y="277"/>
                    </a:lnTo>
                    <a:lnTo>
                      <a:pt x="377" y="276"/>
                    </a:lnTo>
                    <a:lnTo>
                      <a:pt x="377" y="274"/>
                    </a:lnTo>
                    <a:lnTo>
                      <a:pt x="376" y="274"/>
                    </a:lnTo>
                    <a:lnTo>
                      <a:pt x="375" y="274"/>
                    </a:lnTo>
                    <a:lnTo>
                      <a:pt x="375" y="273"/>
                    </a:lnTo>
                    <a:lnTo>
                      <a:pt x="376" y="272"/>
                    </a:lnTo>
                    <a:lnTo>
                      <a:pt x="376" y="271"/>
                    </a:lnTo>
                    <a:lnTo>
                      <a:pt x="377" y="271"/>
                    </a:lnTo>
                    <a:lnTo>
                      <a:pt x="377" y="270"/>
                    </a:lnTo>
                    <a:lnTo>
                      <a:pt x="376" y="270"/>
                    </a:lnTo>
                    <a:lnTo>
                      <a:pt x="376" y="269"/>
                    </a:lnTo>
                    <a:lnTo>
                      <a:pt x="376" y="268"/>
                    </a:lnTo>
                    <a:lnTo>
                      <a:pt x="375" y="269"/>
                    </a:lnTo>
                    <a:lnTo>
                      <a:pt x="374" y="269"/>
                    </a:lnTo>
                    <a:lnTo>
                      <a:pt x="373" y="268"/>
                    </a:lnTo>
                    <a:lnTo>
                      <a:pt x="374" y="267"/>
                    </a:lnTo>
                    <a:lnTo>
                      <a:pt x="374" y="266"/>
                    </a:lnTo>
                    <a:lnTo>
                      <a:pt x="374" y="265"/>
                    </a:lnTo>
                    <a:lnTo>
                      <a:pt x="374" y="264"/>
                    </a:lnTo>
                    <a:lnTo>
                      <a:pt x="374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2" y="267"/>
                    </a:lnTo>
                    <a:lnTo>
                      <a:pt x="372" y="268"/>
                    </a:lnTo>
                    <a:lnTo>
                      <a:pt x="371" y="268"/>
                    </a:lnTo>
                    <a:lnTo>
                      <a:pt x="371" y="267"/>
                    </a:lnTo>
                    <a:lnTo>
                      <a:pt x="371" y="266"/>
                    </a:lnTo>
                    <a:lnTo>
                      <a:pt x="370" y="265"/>
                    </a:lnTo>
                    <a:lnTo>
                      <a:pt x="369" y="265"/>
                    </a:lnTo>
                    <a:lnTo>
                      <a:pt x="369" y="266"/>
                    </a:lnTo>
                    <a:lnTo>
                      <a:pt x="370" y="267"/>
                    </a:lnTo>
                    <a:lnTo>
                      <a:pt x="369" y="267"/>
                    </a:lnTo>
                    <a:lnTo>
                      <a:pt x="369" y="266"/>
                    </a:lnTo>
                    <a:lnTo>
                      <a:pt x="368" y="267"/>
                    </a:lnTo>
                    <a:lnTo>
                      <a:pt x="368" y="268"/>
                    </a:lnTo>
                    <a:lnTo>
                      <a:pt x="367" y="268"/>
                    </a:lnTo>
                    <a:lnTo>
                      <a:pt x="366" y="268"/>
                    </a:lnTo>
                    <a:lnTo>
                      <a:pt x="367" y="267"/>
                    </a:lnTo>
                    <a:lnTo>
                      <a:pt x="366" y="267"/>
                    </a:lnTo>
                    <a:lnTo>
                      <a:pt x="365" y="267"/>
                    </a:lnTo>
                    <a:lnTo>
                      <a:pt x="364" y="266"/>
                    </a:lnTo>
                    <a:lnTo>
                      <a:pt x="365" y="265"/>
                    </a:lnTo>
                    <a:lnTo>
                      <a:pt x="365" y="264"/>
                    </a:lnTo>
                    <a:lnTo>
                      <a:pt x="364" y="264"/>
                    </a:lnTo>
                    <a:lnTo>
                      <a:pt x="364" y="263"/>
                    </a:lnTo>
                    <a:lnTo>
                      <a:pt x="365" y="263"/>
                    </a:lnTo>
                    <a:lnTo>
                      <a:pt x="366" y="263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4" y="262"/>
                    </a:lnTo>
                    <a:lnTo>
                      <a:pt x="363" y="262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3" y="263"/>
                    </a:lnTo>
                    <a:lnTo>
                      <a:pt x="363" y="264"/>
                    </a:lnTo>
                    <a:lnTo>
                      <a:pt x="362" y="264"/>
                    </a:lnTo>
                    <a:lnTo>
                      <a:pt x="361" y="264"/>
                    </a:lnTo>
                    <a:lnTo>
                      <a:pt x="360" y="263"/>
                    </a:lnTo>
                    <a:lnTo>
                      <a:pt x="359" y="263"/>
                    </a:lnTo>
                    <a:lnTo>
                      <a:pt x="358" y="263"/>
                    </a:lnTo>
                    <a:lnTo>
                      <a:pt x="359" y="264"/>
                    </a:lnTo>
                    <a:lnTo>
                      <a:pt x="359" y="265"/>
                    </a:lnTo>
                    <a:lnTo>
                      <a:pt x="358" y="265"/>
                    </a:lnTo>
                    <a:lnTo>
                      <a:pt x="358" y="266"/>
                    </a:lnTo>
                    <a:lnTo>
                      <a:pt x="357" y="266"/>
                    </a:lnTo>
                    <a:lnTo>
                      <a:pt x="357" y="265"/>
                    </a:lnTo>
                    <a:lnTo>
                      <a:pt x="357" y="264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6" y="263"/>
                    </a:lnTo>
                    <a:lnTo>
                      <a:pt x="355" y="263"/>
                    </a:lnTo>
                    <a:lnTo>
                      <a:pt x="355" y="262"/>
                    </a:lnTo>
                    <a:lnTo>
                      <a:pt x="355" y="261"/>
                    </a:lnTo>
                    <a:lnTo>
                      <a:pt x="354" y="261"/>
                    </a:lnTo>
                    <a:lnTo>
                      <a:pt x="354" y="262"/>
                    </a:lnTo>
                    <a:lnTo>
                      <a:pt x="354" y="263"/>
                    </a:lnTo>
                    <a:lnTo>
                      <a:pt x="352" y="263"/>
                    </a:lnTo>
                    <a:lnTo>
                      <a:pt x="351" y="262"/>
                    </a:lnTo>
                    <a:lnTo>
                      <a:pt x="350" y="262"/>
                    </a:lnTo>
                    <a:lnTo>
                      <a:pt x="350" y="263"/>
                    </a:lnTo>
                    <a:lnTo>
                      <a:pt x="350" y="264"/>
                    </a:lnTo>
                    <a:lnTo>
                      <a:pt x="349" y="265"/>
                    </a:lnTo>
                    <a:lnTo>
                      <a:pt x="348" y="265"/>
                    </a:lnTo>
                    <a:lnTo>
                      <a:pt x="347" y="264"/>
                    </a:lnTo>
                    <a:lnTo>
                      <a:pt x="346" y="264"/>
                    </a:lnTo>
                    <a:lnTo>
                      <a:pt x="346" y="265"/>
                    </a:lnTo>
                    <a:lnTo>
                      <a:pt x="345" y="264"/>
                    </a:lnTo>
                    <a:lnTo>
                      <a:pt x="344" y="264"/>
                    </a:lnTo>
                    <a:lnTo>
                      <a:pt x="343" y="265"/>
                    </a:lnTo>
                    <a:lnTo>
                      <a:pt x="342" y="264"/>
                    </a:lnTo>
                    <a:lnTo>
                      <a:pt x="341" y="264"/>
                    </a:lnTo>
                    <a:lnTo>
                      <a:pt x="340" y="263"/>
                    </a:lnTo>
                    <a:lnTo>
                      <a:pt x="341" y="263"/>
                    </a:lnTo>
                    <a:lnTo>
                      <a:pt x="341" y="262"/>
                    </a:lnTo>
                    <a:lnTo>
                      <a:pt x="342" y="262"/>
                    </a:lnTo>
                    <a:lnTo>
                      <a:pt x="342" y="261"/>
                    </a:lnTo>
                    <a:lnTo>
                      <a:pt x="342" y="260"/>
                    </a:lnTo>
                    <a:lnTo>
                      <a:pt x="341" y="259"/>
                    </a:lnTo>
                    <a:lnTo>
                      <a:pt x="340" y="259"/>
                    </a:lnTo>
                    <a:lnTo>
                      <a:pt x="341" y="260"/>
                    </a:lnTo>
                    <a:lnTo>
                      <a:pt x="340" y="260"/>
                    </a:lnTo>
                    <a:lnTo>
                      <a:pt x="339" y="261"/>
                    </a:lnTo>
                    <a:lnTo>
                      <a:pt x="339" y="262"/>
                    </a:lnTo>
                    <a:lnTo>
                      <a:pt x="338" y="262"/>
                    </a:lnTo>
                    <a:lnTo>
                      <a:pt x="337" y="262"/>
                    </a:lnTo>
                    <a:lnTo>
                      <a:pt x="337" y="263"/>
                    </a:lnTo>
                    <a:lnTo>
                      <a:pt x="339" y="264"/>
                    </a:lnTo>
                    <a:lnTo>
                      <a:pt x="339" y="266"/>
                    </a:lnTo>
                    <a:lnTo>
                      <a:pt x="338" y="266"/>
                    </a:lnTo>
                    <a:lnTo>
                      <a:pt x="337" y="266"/>
                    </a:lnTo>
                    <a:lnTo>
                      <a:pt x="337" y="264"/>
                    </a:lnTo>
                    <a:lnTo>
                      <a:pt x="337" y="263"/>
                    </a:lnTo>
                    <a:lnTo>
                      <a:pt x="336" y="261"/>
                    </a:lnTo>
                    <a:lnTo>
                      <a:pt x="335" y="261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3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0" y="262"/>
                    </a:lnTo>
                    <a:lnTo>
                      <a:pt x="330" y="261"/>
                    </a:lnTo>
                    <a:lnTo>
                      <a:pt x="330" y="260"/>
                    </a:lnTo>
                    <a:lnTo>
                      <a:pt x="330" y="259"/>
                    </a:lnTo>
                    <a:lnTo>
                      <a:pt x="330" y="258"/>
                    </a:lnTo>
                    <a:lnTo>
                      <a:pt x="329" y="258"/>
                    </a:lnTo>
                    <a:lnTo>
                      <a:pt x="329" y="259"/>
                    </a:lnTo>
                    <a:lnTo>
                      <a:pt x="328" y="260"/>
                    </a:lnTo>
                    <a:lnTo>
                      <a:pt x="329" y="260"/>
                    </a:lnTo>
                    <a:lnTo>
                      <a:pt x="328" y="261"/>
                    </a:lnTo>
                    <a:lnTo>
                      <a:pt x="327" y="261"/>
                    </a:lnTo>
                    <a:lnTo>
                      <a:pt x="325" y="260"/>
                    </a:lnTo>
                    <a:lnTo>
                      <a:pt x="325" y="259"/>
                    </a:lnTo>
                    <a:lnTo>
                      <a:pt x="324" y="259"/>
                    </a:lnTo>
                    <a:lnTo>
                      <a:pt x="323" y="259"/>
                    </a:lnTo>
                    <a:lnTo>
                      <a:pt x="322" y="259"/>
                    </a:lnTo>
                    <a:lnTo>
                      <a:pt x="321" y="259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0" y="261"/>
                    </a:lnTo>
                    <a:lnTo>
                      <a:pt x="320" y="260"/>
                    </a:lnTo>
                    <a:lnTo>
                      <a:pt x="320" y="259"/>
                    </a:lnTo>
                    <a:lnTo>
                      <a:pt x="320" y="258"/>
                    </a:lnTo>
                    <a:lnTo>
                      <a:pt x="320" y="257"/>
                    </a:lnTo>
                    <a:lnTo>
                      <a:pt x="319" y="257"/>
                    </a:lnTo>
                    <a:lnTo>
                      <a:pt x="318" y="257"/>
                    </a:lnTo>
                    <a:lnTo>
                      <a:pt x="318" y="258"/>
                    </a:lnTo>
                    <a:lnTo>
                      <a:pt x="317" y="259"/>
                    </a:lnTo>
                    <a:lnTo>
                      <a:pt x="316" y="259"/>
                    </a:lnTo>
                    <a:lnTo>
                      <a:pt x="316" y="258"/>
                    </a:lnTo>
                    <a:lnTo>
                      <a:pt x="315" y="258"/>
                    </a:lnTo>
                    <a:lnTo>
                      <a:pt x="313" y="258"/>
                    </a:lnTo>
                    <a:lnTo>
                      <a:pt x="312" y="257"/>
                    </a:lnTo>
                    <a:lnTo>
                      <a:pt x="311" y="257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7" y="255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3" y="255"/>
                    </a:lnTo>
                    <a:lnTo>
                      <a:pt x="303" y="256"/>
                    </a:lnTo>
                    <a:lnTo>
                      <a:pt x="303" y="257"/>
                    </a:lnTo>
                    <a:lnTo>
                      <a:pt x="302" y="256"/>
                    </a:lnTo>
                    <a:lnTo>
                      <a:pt x="301" y="256"/>
                    </a:lnTo>
                    <a:lnTo>
                      <a:pt x="300" y="255"/>
                    </a:lnTo>
                    <a:lnTo>
                      <a:pt x="300" y="254"/>
                    </a:lnTo>
                    <a:lnTo>
                      <a:pt x="299" y="253"/>
                    </a:lnTo>
                    <a:lnTo>
                      <a:pt x="298" y="252"/>
                    </a:lnTo>
                    <a:lnTo>
                      <a:pt x="298" y="251"/>
                    </a:lnTo>
                    <a:lnTo>
                      <a:pt x="297" y="251"/>
                    </a:lnTo>
                    <a:lnTo>
                      <a:pt x="297" y="252"/>
                    </a:lnTo>
                    <a:lnTo>
                      <a:pt x="296" y="252"/>
                    </a:lnTo>
                    <a:lnTo>
                      <a:pt x="295" y="252"/>
                    </a:lnTo>
                    <a:lnTo>
                      <a:pt x="294" y="252"/>
                    </a:lnTo>
                    <a:lnTo>
                      <a:pt x="294" y="251"/>
                    </a:lnTo>
                    <a:lnTo>
                      <a:pt x="294" y="250"/>
                    </a:lnTo>
                    <a:lnTo>
                      <a:pt x="294" y="249"/>
                    </a:lnTo>
                    <a:lnTo>
                      <a:pt x="293" y="248"/>
                    </a:lnTo>
                    <a:lnTo>
                      <a:pt x="292" y="247"/>
                    </a:lnTo>
                    <a:lnTo>
                      <a:pt x="291" y="246"/>
                    </a:lnTo>
                    <a:lnTo>
                      <a:pt x="292" y="245"/>
                    </a:lnTo>
                    <a:lnTo>
                      <a:pt x="291" y="243"/>
                    </a:lnTo>
                    <a:lnTo>
                      <a:pt x="290" y="242"/>
                    </a:lnTo>
                    <a:lnTo>
                      <a:pt x="289" y="241"/>
                    </a:lnTo>
                    <a:lnTo>
                      <a:pt x="289" y="240"/>
                    </a:lnTo>
                    <a:lnTo>
                      <a:pt x="289" y="239"/>
                    </a:lnTo>
                    <a:lnTo>
                      <a:pt x="288" y="239"/>
                    </a:lnTo>
                    <a:lnTo>
                      <a:pt x="287" y="238"/>
                    </a:lnTo>
                    <a:lnTo>
                      <a:pt x="286" y="237"/>
                    </a:lnTo>
                    <a:lnTo>
                      <a:pt x="285" y="237"/>
                    </a:lnTo>
                    <a:lnTo>
                      <a:pt x="284" y="236"/>
                    </a:lnTo>
                    <a:lnTo>
                      <a:pt x="284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3" y="232"/>
                    </a:lnTo>
                    <a:lnTo>
                      <a:pt x="283" y="231"/>
                    </a:lnTo>
                    <a:lnTo>
                      <a:pt x="283" y="230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0"/>
                    </a:lnTo>
                    <a:lnTo>
                      <a:pt x="281" y="229"/>
                    </a:lnTo>
                    <a:lnTo>
                      <a:pt x="281" y="228"/>
                    </a:lnTo>
                    <a:lnTo>
                      <a:pt x="281" y="227"/>
                    </a:lnTo>
                    <a:lnTo>
                      <a:pt x="281" y="226"/>
                    </a:lnTo>
                    <a:lnTo>
                      <a:pt x="281" y="225"/>
                    </a:lnTo>
                    <a:lnTo>
                      <a:pt x="280" y="224"/>
                    </a:lnTo>
                    <a:lnTo>
                      <a:pt x="279" y="225"/>
                    </a:lnTo>
                    <a:lnTo>
                      <a:pt x="278" y="225"/>
                    </a:lnTo>
                    <a:lnTo>
                      <a:pt x="278" y="224"/>
                    </a:lnTo>
                    <a:lnTo>
                      <a:pt x="278" y="223"/>
                    </a:lnTo>
                    <a:lnTo>
                      <a:pt x="278" y="222"/>
                    </a:lnTo>
                    <a:lnTo>
                      <a:pt x="277" y="222"/>
                    </a:lnTo>
                    <a:lnTo>
                      <a:pt x="276" y="223"/>
                    </a:lnTo>
                    <a:lnTo>
                      <a:pt x="274" y="224"/>
                    </a:lnTo>
                    <a:lnTo>
                      <a:pt x="273" y="224"/>
                    </a:lnTo>
                    <a:lnTo>
                      <a:pt x="273" y="223"/>
                    </a:lnTo>
                    <a:lnTo>
                      <a:pt x="274" y="222"/>
                    </a:lnTo>
                    <a:lnTo>
                      <a:pt x="274" y="221"/>
                    </a:lnTo>
                    <a:lnTo>
                      <a:pt x="274" y="220"/>
                    </a:lnTo>
                    <a:lnTo>
                      <a:pt x="273" y="219"/>
                    </a:lnTo>
                    <a:lnTo>
                      <a:pt x="272" y="219"/>
                    </a:lnTo>
                    <a:lnTo>
                      <a:pt x="271" y="219"/>
                    </a:lnTo>
                    <a:lnTo>
                      <a:pt x="271" y="218"/>
                    </a:lnTo>
                    <a:lnTo>
                      <a:pt x="271" y="217"/>
                    </a:lnTo>
                    <a:lnTo>
                      <a:pt x="272" y="217"/>
                    </a:lnTo>
                    <a:lnTo>
                      <a:pt x="273" y="216"/>
                    </a:lnTo>
                    <a:lnTo>
                      <a:pt x="274" y="215"/>
                    </a:lnTo>
                    <a:lnTo>
                      <a:pt x="274" y="214"/>
                    </a:lnTo>
                    <a:lnTo>
                      <a:pt x="272" y="212"/>
                    </a:lnTo>
                    <a:lnTo>
                      <a:pt x="271" y="211"/>
                    </a:lnTo>
                    <a:lnTo>
                      <a:pt x="270" y="211"/>
                    </a:lnTo>
                    <a:lnTo>
                      <a:pt x="270" y="210"/>
                    </a:lnTo>
                    <a:lnTo>
                      <a:pt x="269" y="210"/>
                    </a:lnTo>
                    <a:lnTo>
                      <a:pt x="270" y="209"/>
                    </a:lnTo>
                    <a:lnTo>
                      <a:pt x="269" y="209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69" y="206"/>
                    </a:lnTo>
                    <a:lnTo>
                      <a:pt x="268" y="206"/>
                    </a:lnTo>
                    <a:lnTo>
                      <a:pt x="267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4" y="203"/>
                    </a:lnTo>
                    <a:lnTo>
                      <a:pt x="263" y="203"/>
                    </a:lnTo>
                    <a:lnTo>
                      <a:pt x="263" y="204"/>
                    </a:lnTo>
                    <a:lnTo>
                      <a:pt x="262" y="205"/>
                    </a:lnTo>
                    <a:lnTo>
                      <a:pt x="261" y="204"/>
                    </a:lnTo>
                    <a:lnTo>
                      <a:pt x="261" y="203"/>
                    </a:lnTo>
                    <a:lnTo>
                      <a:pt x="261" y="202"/>
                    </a:lnTo>
                    <a:lnTo>
                      <a:pt x="261" y="201"/>
                    </a:lnTo>
                    <a:lnTo>
                      <a:pt x="261" y="200"/>
                    </a:lnTo>
                    <a:lnTo>
                      <a:pt x="260" y="199"/>
                    </a:lnTo>
                    <a:lnTo>
                      <a:pt x="259" y="199"/>
                    </a:lnTo>
                    <a:lnTo>
                      <a:pt x="258" y="199"/>
                    </a:lnTo>
                    <a:lnTo>
                      <a:pt x="258" y="198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6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6" y="194"/>
                    </a:lnTo>
                    <a:lnTo>
                      <a:pt x="256" y="193"/>
                    </a:lnTo>
                    <a:lnTo>
                      <a:pt x="256" y="192"/>
                    </a:lnTo>
                    <a:lnTo>
                      <a:pt x="256" y="191"/>
                    </a:lnTo>
                    <a:lnTo>
                      <a:pt x="255" y="190"/>
                    </a:lnTo>
                    <a:lnTo>
                      <a:pt x="254" y="190"/>
                    </a:lnTo>
                    <a:lnTo>
                      <a:pt x="253" y="190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51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49" y="187"/>
                    </a:lnTo>
                    <a:lnTo>
                      <a:pt x="247" y="185"/>
                    </a:lnTo>
                    <a:lnTo>
                      <a:pt x="246" y="184"/>
                    </a:lnTo>
                    <a:lnTo>
                      <a:pt x="245" y="184"/>
                    </a:lnTo>
                    <a:lnTo>
                      <a:pt x="244" y="184"/>
                    </a:lnTo>
                    <a:lnTo>
                      <a:pt x="243" y="183"/>
                    </a:lnTo>
                    <a:lnTo>
                      <a:pt x="242" y="184"/>
                    </a:lnTo>
                    <a:lnTo>
                      <a:pt x="241" y="184"/>
                    </a:lnTo>
                    <a:lnTo>
                      <a:pt x="241" y="183"/>
                    </a:lnTo>
                    <a:lnTo>
                      <a:pt x="241" y="182"/>
                    </a:lnTo>
                    <a:lnTo>
                      <a:pt x="240" y="181"/>
                    </a:lnTo>
                    <a:lnTo>
                      <a:pt x="239" y="181"/>
                    </a:lnTo>
                    <a:lnTo>
                      <a:pt x="238" y="181"/>
                    </a:lnTo>
                    <a:lnTo>
                      <a:pt x="238" y="180"/>
                    </a:lnTo>
                    <a:lnTo>
                      <a:pt x="239" y="179"/>
                    </a:lnTo>
                    <a:lnTo>
                      <a:pt x="239" y="178"/>
                    </a:lnTo>
                    <a:lnTo>
                      <a:pt x="238" y="178"/>
                    </a:lnTo>
                    <a:lnTo>
                      <a:pt x="237" y="178"/>
                    </a:lnTo>
                    <a:lnTo>
                      <a:pt x="236" y="178"/>
                    </a:lnTo>
                    <a:lnTo>
                      <a:pt x="235" y="177"/>
                    </a:lnTo>
                    <a:lnTo>
                      <a:pt x="236" y="176"/>
                    </a:lnTo>
                    <a:lnTo>
                      <a:pt x="236" y="175"/>
                    </a:lnTo>
                    <a:lnTo>
                      <a:pt x="235" y="175"/>
                    </a:lnTo>
                    <a:lnTo>
                      <a:pt x="235" y="174"/>
                    </a:lnTo>
                    <a:lnTo>
                      <a:pt x="235" y="173"/>
                    </a:lnTo>
                    <a:lnTo>
                      <a:pt x="235" y="172"/>
                    </a:lnTo>
                    <a:lnTo>
                      <a:pt x="234" y="172"/>
                    </a:lnTo>
                    <a:lnTo>
                      <a:pt x="233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1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0" y="168"/>
                    </a:lnTo>
                    <a:lnTo>
                      <a:pt x="229" y="167"/>
                    </a:lnTo>
                    <a:lnTo>
                      <a:pt x="228" y="167"/>
                    </a:lnTo>
                    <a:lnTo>
                      <a:pt x="227" y="167"/>
                    </a:lnTo>
                    <a:lnTo>
                      <a:pt x="227" y="168"/>
                    </a:lnTo>
                    <a:lnTo>
                      <a:pt x="226" y="168"/>
                    </a:lnTo>
                    <a:lnTo>
                      <a:pt x="226" y="169"/>
                    </a:lnTo>
                    <a:lnTo>
                      <a:pt x="226" y="170"/>
                    </a:lnTo>
                    <a:lnTo>
                      <a:pt x="225" y="170"/>
                    </a:lnTo>
                    <a:lnTo>
                      <a:pt x="224" y="170"/>
                    </a:lnTo>
                    <a:lnTo>
                      <a:pt x="224" y="169"/>
                    </a:lnTo>
                    <a:lnTo>
                      <a:pt x="224" y="168"/>
                    </a:lnTo>
                    <a:lnTo>
                      <a:pt x="224" y="167"/>
                    </a:lnTo>
                    <a:lnTo>
                      <a:pt x="223" y="166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0" y="164"/>
                    </a:lnTo>
                    <a:lnTo>
                      <a:pt x="220" y="163"/>
                    </a:lnTo>
                    <a:lnTo>
                      <a:pt x="220" y="162"/>
                    </a:lnTo>
                    <a:lnTo>
                      <a:pt x="220" y="161"/>
                    </a:lnTo>
                    <a:lnTo>
                      <a:pt x="220" y="160"/>
                    </a:lnTo>
                    <a:lnTo>
                      <a:pt x="219" y="159"/>
                    </a:lnTo>
                    <a:lnTo>
                      <a:pt x="218" y="159"/>
                    </a:lnTo>
                    <a:lnTo>
                      <a:pt x="217" y="159"/>
                    </a:lnTo>
                    <a:lnTo>
                      <a:pt x="216" y="159"/>
                    </a:lnTo>
                    <a:lnTo>
                      <a:pt x="215" y="159"/>
                    </a:lnTo>
                    <a:lnTo>
                      <a:pt x="214" y="159"/>
                    </a:lnTo>
                    <a:lnTo>
                      <a:pt x="213" y="159"/>
                    </a:lnTo>
                    <a:lnTo>
                      <a:pt x="213" y="160"/>
                    </a:lnTo>
                    <a:lnTo>
                      <a:pt x="213" y="161"/>
                    </a:lnTo>
                    <a:lnTo>
                      <a:pt x="212" y="162"/>
                    </a:lnTo>
                    <a:lnTo>
                      <a:pt x="211" y="161"/>
                    </a:lnTo>
                    <a:lnTo>
                      <a:pt x="210" y="160"/>
                    </a:lnTo>
                    <a:lnTo>
                      <a:pt x="210" y="159"/>
                    </a:lnTo>
                    <a:lnTo>
                      <a:pt x="211" y="157"/>
                    </a:lnTo>
                    <a:lnTo>
                      <a:pt x="211" y="156"/>
                    </a:lnTo>
                    <a:lnTo>
                      <a:pt x="211" y="155"/>
                    </a:lnTo>
                    <a:lnTo>
                      <a:pt x="210" y="155"/>
                    </a:lnTo>
                    <a:lnTo>
                      <a:pt x="209" y="156"/>
                    </a:lnTo>
                    <a:lnTo>
                      <a:pt x="208" y="157"/>
                    </a:lnTo>
                    <a:lnTo>
                      <a:pt x="207" y="157"/>
                    </a:lnTo>
                    <a:lnTo>
                      <a:pt x="206" y="157"/>
                    </a:lnTo>
                    <a:lnTo>
                      <a:pt x="206" y="156"/>
                    </a:lnTo>
                    <a:lnTo>
                      <a:pt x="206" y="155"/>
                    </a:lnTo>
                    <a:lnTo>
                      <a:pt x="207" y="154"/>
                    </a:lnTo>
                    <a:lnTo>
                      <a:pt x="207" y="153"/>
                    </a:lnTo>
                    <a:lnTo>
                      <a:pt x="207" y="152"/>
                    </a:lnTo>
                    <a:lnTo>
                      <a:pt x="206" y="151"/>
                    </a:lnTo>
                    <a:lnTo>
                      <a:pt x="205" y="152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3" y="151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199" y="150"/>
                    </a:lnTo>
                    <a:lnTo>
                      <a:pt x="199" y="152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6" y="151"/>
                    </a:lnTo>
                    <a:lnTo>
                      <a:pt x="195" y="151"/>
                    </a:lnTo>
                    <a:lnTo>
                      <a:pt x="195" y="150"/>
                    </a:lnTo>
                    <a:lnTo>
                      <a:pt x="194" y="150"/>
                    </a:lnTo>
                    <a:lnTo>
                      <a:pt x="193" y="150"/>
                    </a:lnTo>
                    <a:lnTo>
                      <a:pt x="192" y="151"/>
                    </a:lnTo>
                    <a:lnTo>
                      <a:pt x="191" y="151"/>
                    </a:lnTo>
                    <a:lnTo>
                      <a:pt x="190" y="151"/>
                    </a:lnTo>
                    <a:lnTo>
                      <a:pt x="190" y="152"/>
                    </a:lnTo>
                    <a:lnTo>
                      <a:pt x="191" y="153"/>
                    </a:lnTo>
                    <a:lnTo>
                      <a:pt x="192" y="154"/>
                    </a:lnTo>
                    <a:lnTo>
                      <a:pt x="192" y="155"/>
                    </a:lnTo>
                    <a:lnTo>
                      <a:pt x="191" y="155"/>
                    </a:lnTo>
                    <a:lnTo>
                      <a:pt x="190" y="154"/>
                    </a:lnTo>
                    <a:lnTo>
                      <a:pt x="189" y="154"/>
                    </a:lnTo>
                    <a:lnTo>
                      <a:pt x="189" y="153"/>
                    </a:lnTo>
                    <a:lnTo>
                      <a:pt x="188" y="153"/>
                    </a:lnTo>
                    <a:lnTo>
                      <a:pt x="187" y="154"/>
                    </a:lnTo>
                    <a:lnTo>
                      <a:pt x="186" y="154"/>
                    </a:lnTo>
                    <a:lnTo>
                      <a:pt x="185" y="154"/>
                    </a:lnTo>
                    <a:lnTo>
                      <a:pt x="185" y="153"/>
                    </a:lnTo>
                    <a:lnTo>
                      <a:pt x="186" y="151"/>
                    </a:lnTo>
                    <a:lnTo>
                      <a:pt x="186" y="150"/>
                    </a:lnTo>
                    <a:lnTo>
                      <a:pt x="186" y="149"/>
                    </a:lnTo>
                    <a:lnTo>
                      <a:pt x="185" y="149"/>
                    </a:lnTo>
                    <a:lnTo>
                      <a:pt x="184" y="149"/>
                    </a:lnTo>
                    <a:lnTo>
                      <a:pt x="183" y="150"/>
                    </a:lnTo>
                    <a:lnTo>
                      <a:pt x="183" y="152"/>
                    </a:lnTo>
                    <a:lnTo>
                      <a:pt x="183" y="153"/>
                    </a:lnTo>
                    <a:lnTo>
                      <a:pt x="182" y="153"/>
                    </a:lnTo>
                    <a:lnTo>
                      <a:pt x="181" y="151"/>
                    </a:lnTo>
                    <a:lnTo>
                      <a:pt x="181" y="150"/>
                    </a:lnTo>
                    <a:lnTo>
                      <a:pt x="181" y="149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8" y="147"/>
                    </a:lnTo>
                    <a:lnTo>
                      <a:pt x="178" y="148"/>
                    </a:lnTo>
                    <a:lnTo>
                      <a:pt x="177" y="148"/>
                    </a:lnTo>
                    <a:lnTo>
                      <a:pt x="176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7" y="146"/>
                    </a:lnTo>
                    <a:lnTo>
                      <a:pt x="178" y="145"/>
                    </a:lnTo>
                    <a:lnTo>
                      <a:pt x="178" y="144"/>
                    </a:lnTo>
                    <a:lnTo>
                      <a:pt x="178" y="143"/>
                    </a:lnTo>
                    <a:lnTo>
                      <a:pt x="176" y="141"/>
                    </a:lnTo>
                    <a:lnTo>
                      <a:pt x="175" y="141"/>
                    </a:lnTo>
                    <a:lnTo>
                      <a:pt x="172" y="141"/>
                    </a:lnTo>
                    <a:lnTo>
                      <a:pt x="172" y="140"/>
                    </a:lnTo>
                    <a:lnTo>
                      <a:pt x="171" y="140"/>
                    </a:lnTo>
                    <a:lnTo>
                      <a:pt x="172" y="140"/>
                    </a:lnTo>
                    <a:lnTo>
                      <a:pt x="172" y="139"/>
                    </a:lnTo>
                    <a:lnTo>
                      <a:pt x="173" y="139"/>
                    </a:lnTo>
                    <a:lnTo>
                      <a:pt x="174" y="139"/>
                    </a:lnTo>
                    <a:lnTo>
                      <a:pt x="175" y="139"/>
                    </a:lnTo>
                    <a:lnTo>
                      <a:pt x="176" y="139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7" y="138"/>
                    </a:lnTo>
                    <a:lnTo>
                      <a:pt x="176" y="137"/>
                    </a:lnTo>
                    <a:lnTo>
                      <a:pt x="175" y="137"/>
                    </a:lnTo>
                    <a:lnTo>
                      <a:pt x="174" y="137"/>
                    </a:lnTo>
                    <a:lnTo>
                      <a:pt x="173" y="138"/>
                    </a:lnTo>
                    <a:lnTo>
                      <a:pt x="171" y="136"/>
                    </a:lnTo>
                    <a:lnTo>
                      <a:pt x="170" y="136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1" y="133"/>
                    </a:lnTo>
                    <a:lnTo>
                      <a:pt x="169" y="134"/>
                    </a:lnTo>
                    <a:lnTo>
                      <a:pt x="168" y="134"/>
                    </a:lnTo>
                    <a:lnTo>
                      <a:pt x="167" y="133"/>
                    </a:lnTo>
                    <a:lnTo>
                      <a:pt x="166" y="133"/>
                    </a:lnTo>
                    <a:lnTo>
                      <a:pt x="165" y="133"/>
                    </a:lnTo>
                    <a:lnTo>
                      <a:pt x="164" y="134"/>
                    </a:lnTo>
                    <a:lnTo>
                      <a:pt x="163" y="134"/>
                    </a:lnTo>
                    <a:lnTo>
                      <a:pt x="162" y="133"/>
                    </a:lnTo>
                    <a:lnTo>
                      <a:pt x="162" y="132"/>
                    </a:lnTo>
                    <a:lnTo>
                      <a:pt x="163" y="131"/>
                    </a:lnTo>
                    <a:lnTo>
                      <a:pt x="163" y="130"/>
                    </a:lnTo>
                    <a:lnTo>
                      <a:pt x="162" y="130"/>
                    </a:lnTo>
                    <a:lnTo>
                      <a:pt x="162" y="129"/>
                    </a:lnTo>
                    <a:lnTo>
                      <a:pt x="161" y="129"/>
                    </a:lnTo>
                    <a:lnTo>
                      <a:pt x="160" y="129"/>
                    </a:lnTo>
                    <a:lnTo>
                      <a:pt x="159" y="130"/>
                    </a:lnTo>
                    <a:lnTo>
                      <a:pt x="157" y="130"/>
                    </a:lnTo>
                    <a:lnTo>
                      <a:pt x="157" y="129"/>
                    </a:lnTo>
                    <a:lnTo>
                      <a:pt x="157" y="128"/>
                    </a:lnTo>
                    <a:lnTo>
                      <a:pt x="158" y="127"/>
                    </a:lnTo>
                    <a:lnTo>
                      <a:pt x="158" y="126"/>
                    </a:lnTo>
                    <a:lnTo>
                      <a:pt x="157" y="126"/>
                    </a:lnTo>
                    <a:lnTo>
                      <a:pt x="156" y="126"/>
                    </a:lnTo>
                    <a:lnTo>
                      <a:pt x="155" y="127"/>
                    </a:lnTo>
                    <a:lnTo>
                      <a:pt x="154" y="131"/>
                    </a:lnTo>
                    <a:lnTo>
                      <a:pt x="153" y="131"/>
                    </a:lnTo>
                    <a:lnTo>
                      <a:pt x="153" y="132"/>
                    </a:lnTo>
                    <a:lnTo>
                      <a:pt x="152" y="132"/>
                    </a:lnTo>
                    <a:lnTo>
                      <a:pt x="152" y="131"/>
                    </a:lnTo>
                    <a:lnTo>
                      <a:pt x="151" y="131"/>
                    </a:lnTo>
                    <a:lnTo>
                      <a:pt x="151" y="129"/>
                    </a:lnTo>
                    <a:lnTo>
                      <a:pt x="150" y="129"/>
                    </a:lnTo>
                    <a:lnTo>
                      <a:pt x="149" y="128"/>
                    </a:lnTo>
                    <a:lnTo>
                      <a:pt x="147" y="128"/>
                    </a:lnTo>
                    <a:lnTo>
                      <a:pt x="147" y="127"/>
                    </a:lnTo>
                    <a:lnTo>
                      <a:pt x="148" y="126"/>
                    </a:lnTo>
                    <a:lnTo>
                      <a:pt x="149" y="126"/>
                    </a:lnTo>
                    <a:lnTo>
                      <a:pt x="150" y="126"/>
                    </a:lnTo>
                    <a:lnTo>
                      <a:pt x="151" y="125"/>
                    </a:lnTo>
                    <a:lnTo>
                      <a:pt x="151" y="124"/>
                    </a:lnTo>
                    <a:lnTo>
                      <a:pt x="149" y="124"/>
                    </a:lnTo>
                    <a:lnTo>
                      <a:pt x="148" y="124"/>
                    </a:lnTo>
                    <a:lnTo>
                      <a:pt x="147" y="124"/>
                    </a:lnTo>
                    <a:lnTo>
                      <a:pt x="146" y="124"/>
                    </a:lnTo>
                    <a:lnTo>
                      <a:pt x="145" y="123"/>
                    </a:lnTo>
                    <a:lnTo>
                      <a:pt x="145" y="124"/>
                    </a:lnTo>
                    <a:lnTo>
                      <a:pt x="144" y="124"/>
                    </a:lnTo>
                    <a:lnTo>
                      <a:pt x="144" y="126"/>
                    </a:lnTo>
                    <a:lnTo>
                      <a:pt x="145" y="128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3" y="129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6"/>
                    </a:lnTo>
                    <a:lnTo>
                      <a:pt x="139" y="127"/>
                    </a:lnTo>
                    <a:lnTo>
                      <a:pt x="139" y="128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7" y="127"/>
                    </a:lnTo>
                    <a:lnTo>
                      <a:pt x="137" y="126"/>
                    </a:lnTo>
                    <a:lnTo>
                      <a:pt x="137" y="123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5" y="124"/>
                    </a:lnTo>
                    <a:lnTo>
                      <a:pt x="136" y="126"/>
                    </a:lnTo>
                    <a:lnTo>
                      <a:pt x="135" y="127"/>
                    </a:lnTo>
                    <a:lnTo>
                      <a:pt x="135" y="126"/>
                    </a:lnTo>
                    <a:lnTo>
                      <a:pt x="133" y="125"/>
                    </a:lnTo>
                    <a:lnTo>
                      <a:pt x="132" y="124"/>
                    </a:lnTo>
                    <a:lnTo>
                      <a:pt x="132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19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1" y="118"/>
                    </a:lnTo>
                    <a:lnTo>
                      <a:pt x="131" y="119"/>
                    </a:lnTo>
                    <a:lnTo>
                      <a:pt x="130" y="120"/>
                    </a:lnTo>
                    <a:lnTo>
                      <a:pt x="128" y="120"/>
                    </a:lnTo>
                    <a:lnTo>
                      <a:pt x="128" y="121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8" y="124"/>
                    </a:lnTo>
                    <a:lnTo>
                      <a:pt x="127" y="124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2"/>
                    </a:lnTo>
                    <a:lnTo>
                      <a:pt x="122" y="121"/>
                    </a:lnTo>
                    <a:lnTo>
                      <a:pt x="122" y="120"/>
                    </a:lnTo>
                    <a:lnTo>
                      <a:pt x="121" y="120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6" y="122"/>
                    </a:lnTo>
                    <a:lnTo>
                      <a:pt x="115" y="123"/>
                    </a:lnTo>
                    <a:lnTo>
                      <a:pt x="114" y="123"/>
                    </a:lnTo>
                    <a:lnTo>
                      <a:pt x="113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1" y="120"/>
                    </a:lnTo>
                    <a:lnTo>
                      <a:pt x="110" y="120"/>
                    </a:lnTo>
                    <a:lnTo>
                      <a:pt x="109" y="120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4"/>
                    </a:lnTo>
                    <a:lnTo>
                      <a:pt x="106" y="123"/>
                    </a:lnTo>
                    <a:lnTo>
                      <a:pt x="106" y="122"/>
                    </a:lnTo>
                    <a:lnTo>
                      <a:pt x="106" y="121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5" y="119"/>
                    </a:lnTo>
                    <a:lnTo>
                      <a:pt x="104" y="119"/>
                    </a:lnTo>
                    <a:lnTo>
                      <a:pt x="104" y="120"/>
                    </a:lnTo>
                    <a:lnTo>
                      <a:pt x="103" y="121"/>
                    </a:lnTo>
                    <a:lnTo>
                      <a:pt x="102" y="121"/>
                    </a:lnTo>
                    <a:lnTo>
                      <a:pt x="101" y="120"/>
                    </a:lnTo>
                    <a:lnTo>
                      <a:pt x="101" y="119"/>
                    </a:lnTo>
                    <a:lnTo>
                      <a:pt x="102" y="117"/>
                    </a:lnTo>
                    <a:lnTo>
                      <a:pt x="101" y="116"/>
                    </a:lnTo>
                    <a:lnTo>
                      <a:pt x="99" y="116"/>
                    </a:lnTo>
                    <a:lnTo>
                      <a:pt x="98" y="115"/>
                    </a:lnTo>
                    <a:lnTo>
                      <a:pt x="97" y="115"/>
                    </a:lnTo>
                    <a:lnTo>
                      <a:pt x="96" y="115"/>
                    </a:lnTo>
                    <a:lnTo>
                      <a:pt x="95" y="116"/>
                    </a:lnTo>
                    <a:lnTo>
                      <a:pt x="94" y="116"/>
                    </a:lnTo>
                    <a:lnTo>
                      <a:pt x="93" y="115"/>
                    </a:lnTo>
                    <a:lnTo>
                      <a:pt x="94" y="114"/>
                    </a:lnTo>
                    <a:lnTo>
                      <a:pt x="94" y="113"/>
                    </a:lnTo>
                    <a:lnTo>
                      <a:pt x="94" y="112"/>
                    </a:lnTo>
                    <a:lnTo>
                      <a:pt x="93" y="111"/>
                    </a:lnTo>
                    <a:lnTo>
                      <a:pt x="92" y="111"/>
                    </a:lnTo>
                    <a:lnTo>
                      <a:pt x="91" y="112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5"/>
                    </a:lnTo>
                    <a:lnTo>
                      <a:pt x="86" y="115"/>
                    </a:lnTo>
                    <a:lnTo>
                      <a:pt x="85" y="114"/>
                    </a:lnTo>
                    <a:lnTo>
                      <a:pt x="85" y="112"/>
                    </a:lnTo>
                    <a:lnTo>
                      <a:pt x="85" y="111"/>
                    </a:lnTo>
                    <a:lnTo>
                      <a:pt x="84" y="110"/>
                    </a:lnTo>
                    <a:lnTo>
                      <a:pt x="83" y="110"/>
                    </a:lnTo>
                    <a:lnTo>
                      <a:pt x="83" y="111"/>
                    </a:lnTo>
                    <a:lnTo>
                      <a:pt x="82" y="112"/>
                    </a:lnTo>
                    <a:lnTo>
                      <a:pt x="82" y="113"/>
                    </a:lnTo>
                    <a:lnTo>
                      <a:pt x="82" y="115"/>
                    </a:lnTo>
                    <a:lnTo>
                      <a:pt x="82" y="116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79" y="116"/>
                    </a:lnTo>
                    <a:lnTo>
                      <a:pt x="79" y="115"/>
                    </a:lnTo>
                    <a:lnTo>
                      <a:pt x="79" y="113"/>
                    </a:lnTo>
                    <a:lnTo>
                      <a:pt x="79" y="112"/>
                    </a:lnTo>
                    <a:lnTo>
                      <a:pt x="80" y="111"/>
                    </a:lnTo>
                    <a:lnTo>
                      <a:pt x="81" y="110"/>
                    </a:lnTo>
                    <a:lnTo>
                      <a:pt x="81" y="109"/>
                    </a:lnTo>
                    <a:lnTo>
                      <a:pt x="80" y="108"/>
                    </a:lnTo>
                    <a:lnTo>
                      <a:pt x="80" y="107"/>
                    </a:lnTo>
                    <a:lnTo>
                      <a:pt x="79" y="107"/>
                    </a:lnTo>
                    <a:lnTo>
                      <a:pt x="78" y="108"/>
                    </a:lnTo>
                    <a:lnTo>
                      <a:pt x="77" y="109"/>
                    </a:lnTo>
                    <a:lnTo>
                      <a:pt x="76" y="109"/>
                    </a:lnTo>
                    <a:lnTo>
                      <a:pt x="75" y="109"/>
                    </a:lnTo>
                    <a:lnTo>
                      <a:pt x="75" y="107"/>
                    </a:lnTo>
                    <a:lnTo>
                      <a:pt x="75" y="106"/>
                    </a:lnTo>
                    <a:lnTo>
                      <a:pt x="76" y="106"/>
                    </a:lnTo>
                    <a:lnTo>
                      <a:pt x="77" y="105"/>
                    </a:lnTo>
                    <a:lnTo>
                      <a:pt x="77" y="104"/>
                    </a:lnTo>
                    <a:lnTo>
                      <a:pt x="78" y="103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1"/>
                    </a:lnTo>
                    <a:lnTo>
                      <a:pt x="75" y="102"/>
                    </a:lnTo>
                    <a:lnTo>
                      <a:pt x="74" y="102"/>
                    </a:lnTo>
                    <a:lnTo>
                      <a:pt x="73" y="102"/>
                    </a:lnTo>
                    <a:lnTo>
                      <a:pt x="73" y="103"/>
                    </a:lnTo>
                    <a:lnTo>
                      <a:pt x="72" y="104"/>
                    </a:lnTo>
                    <a:lnTo>
                      <a:pt x="72" y="105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1" y="110"/>
                    </a:lnTo>
                    <a:lnTo>
                      <a:pt x="69" y="110"/>
                    </a:lnTo>
                    <a:lnTo>
                      <a:pt x="67" y="111"/>
                    </a:lnTo>
                    <a:lnTo>
                      <a:pt x="66" y="111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3" y="108"/>
                    </a:lnTo>
                    <a:lnTo>
                      <a:pt x="63" y="109"/>
                    </a:lnTo>
                    <a:lnTo>
                      <a:pt x="63" y="110"/>
                    </a:lnTo>
                    <a:lnTo>
                      <a:pt x="62" y="111"/>
                    </a:lnTo>
                    <a:lnTo>
                      <a:pt x="62" y="112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57" y="110"/>
                    </a:lnTo>
                    <a:lnTo>
                      <a:pt x="56" y="110"/>
                    </a:lnTo>
                    <a:lnTo>
                      <a:pt x="55" y="111"/>
                    </a:lnTo>
                    <a:lnTo>
                      <a:pt x="54" y="111"/>
                    </a:lnTo>
                    <a:lnTo>
                      <a:pt x="53" y="112"/>
                    </a:lnTo>
                    <a:lnTo>
                      <a:pt x="51" y="113"/>
                    </a:lnTo>
                    <a:lnTo>
                      <a:pt x="50" y="115"/>
                    </a:lnTo>
                    <a:lnTo>
                      <a:pt x="49" y="115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8" y="113"/>
                    </a:lnTo>
                    <a:lnTo>
                      <a:pt x="49" y="112"/>
                    </a:lnTo>
                    <a:lnTo>
                      <a:pt x="50" y="110"/>
                    </a:lnTo>
                    <a:lnTo>
                      <a:pt x="51" y="107"/>
                    </a:lnTo>
                    <a:lnTo>
                      <a:pt x="52" y="107"/>
                    </a:lnTo>
                    <a:lnTo>
                      <a:pt x="52" y="106"/>
                    </a:lnTo>
                    <a:lnTo>
                      <a:pt x="51" y="105"/>
                    </a:lnTo>
                    <a:lnTo>
                      <a:pt x="50" y="104"/>
                    </a:lnTo>
                    <a:lnTo>
                      <a:pt x="49" y="104"/>
                    </a:lnTo>
                    <a:lnTo>
                      <a:pt x="48" y="104"/>
                    </a:lnTo>
                    <a:lnTo>
                      <a:pt x="47" y="104"/>
                    </a:lnTo>
                    <a:lnTo>
                      <a:pt x="46" y="104"/>
                    </a:lnTo>
                    <a:lnTo>
                      <a:pt x="46" y="103"/>
                    </a:lnTo>
                    <a:lnTo>
                      <a:pt x="45" y="102"/>
                    </a:lnTo>
                    <a:lnTo>
                      <a:pt x="45" y="101"/>
                    </a:lnTo>
                    <a:lnTo>
                      <a:pt x="44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2" y="103"/>
                    </a:lnTo>
                    <a:lnTo>
                      <a:pt x="41" y="105"/>
                    </a:lnTo>
                    <a:lnTo>
                      <a:pt x="40" y="106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7"/>
                    </a:lnTo>
                    <a:lnTo>
                      <a:pt x="35" y="107"/>
                    </a:lnTo>
                    <a:lnTo>
                      <a:pt x="34" y="106"/>
                    </a:lnTo>
                    <a:lnTo>
                      <a:pt x="34" y="105"/>
                    </a:lnTo>
                    <a:lnTo>
                      <a:pt x="33" y="105"/>
                    </a:lnTo>
                    <a:lnTo>
                      <a:pt x="32" y="105"/>
                    </a:lnTo>
                    <a:lnTo>
                      <a:pt x="31" y="106"/>
                    </a:lnTo>
                    <a:lnTo>
                      <a:pt x="31" y="107"/>
                    </a:lnTo>
                    <a:lnTo>
                      <a:pt x="31" y="108"/>
                    </a:lnTo>
                    <a:lnTo>
                      <a:pt x="33" y="110"/>
                    </a:lnTo>
                    <a:lnTo>
                      <a:pt x="33" y="111"/>
                    </a:lnTo>
                    <a:lnTo>
                      <a:pt x="33" y="112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0" y="112"/>
                    </a:lnTo>
                    <a:lnTo>
                      <a:pt x="29" y="112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10"/>
                    </a:lnTo>
                    <a:lnTo>
                      <a:pt x="23" y="110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0" y="111"/>
                    </a:lnTo>
                    <a:lnTo>
                      <a:pt x="20" y="112"/>
                    </a:lnTo>
                    <a:lnTo>
                      <a:pt x="19" y="113"/>
                    </a:lnTo>
                    <a:lnTo>
                      <a:pt x="18" y="114"/>
                    </a:lnTo>
                    <a:lnTo>
                      <a:pt x="17" y="113"/>
                    </a:lnTo>
                    <a:lnTo>
                      <a:pt x="18" y="111"/>
                    </a:lnTo>
                    <a:lnTo>
                      <a:pt x="18" y="110"/>
                    </a:lnTo>
                    <a:lnTo>
                      <a:pt x="17" y="109"/>
                    </a:lnTo>
                    <a:lnTo>
                      <a:pt x="17" y="108"/>
                    </a:lnTo>
                    <a:lnTo>
                      <a:pt x="16" y="107"/>
                    </a:lnTo>
                    <a:lnTo>
                      <a:pt x="15" y="107"/>
                    </a:lnTo>
                    <a:lnTo>
                      <a:pt x="14" y="107"/>
                    </a:lnTo>
                    <a:lnTo>
                      <a:pt x="12" y="108"/>
                    </a:lnTo>
                    <a:lnTo>
                      <a:pt x="11" y="109"/>
                    </a:lnTo>
                    <a:lnTo>
                      <a:pt x="10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6" y="105"/>
                    </a:lnTo>
                    <a:lnTo>
                      <a:pt x="5" y="106"/>
                    </a:lnTo>
                    <a:lnTo>
                      <a:pt x="3" y="108"/>
                    </a:lnTo>
                    <a:lnTo>
                      <a:pt x="2" y="108"/>
                    </a:lnTo>
                    <a:lnTo>
                      <a:pt x="1" y="108"/>
                    </a:lnTo>
                    <a:lnTo>
                      <a:pt x="0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5"/>
                    </a:lnTo>
                    <a:lnTo>
                      <a:pt x="2" y="105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3" y="104"/>
                    </a:lnTo>
                    <a:lnTo>
                      <a:pt x="2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100"/>
                    </a:lnTo>
                    <a:lnTo>
                      <a:pt x="3" y="101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6" y="100"/>
                    </a:lnTo>
                    <a:lnTo>
                      <a:pt x="4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5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7"/>
                    </a:lnTo>
                    <a:lnTo>
                      <a:pt x="5" y="97"/>
                    </a:lnTo>
                    <a:lnTo>
                      <a:pt x="4" y="96"/>
                    </a:lnTo>
                    <a:lnTo>
                      <a:pt x="4" y="95"/>
                    </a:lnTo>
                    <a:lnTo>
                      <a:pt x="4" y="94"/>
                    </a:lnTo>
                    <a:lnTo>
                      <a:pt x="5" y="94"/>
                    </a:lnTo>
                    <a:lnTo>
                      <a:pt x="5" y="96"/>
                    </a:lnTo>
                    <a:lnTo>
                      <a:pt x="7" y="97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6" y="92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9" y="92"/>
                    </a:lnTo>
                    <a:lnTo>
                      <a:pt x="8" y="92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9" y="90"/>
                    </a:lnTo>
                    <a:lnTo>
                      <a:pt x="10" y="91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1" y="87"/>
                    </a:lnTo>
                    <a:lnTo>
                      <a:pt x="11" y="86"/>
                    </a:lnTo>
                    <a:lnTo>
                      <a:pt x="12" y="86"/>
                    </a:lnTo>
                    <a:lnTo>
                      <a:pt x="13" y="86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3" y="84"/>
                    </a:lnTo>
                    <a:lnTo>
                      <a:pt x="13" y="83"/>
                    </a:lnTo>
                    <a:lnTo>
                      <a:pt x="14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6" y="81"/>
                    </a:lnTo>
                    <a:lnTo>
                      <a:pt x="17" y="81"/>
                    </a:lnTo>
                    <a:lnTo>
                      <a:pt x="16" y="81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5" y="78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6" y="75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5" y="74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4" y="70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5" y="66"/>
                    </a:lnTo>
                    <a:lnTo>
                      <a:pt x="14" y="65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4" y="64"/>
                    </a:lnTo>
                    <a:lnTo>
                      <a:pt x="14" y="63"/>
                    </a:lnTo>
                    <a:lnTo>
                      <a:pt x="13" y="63"/>
                    </a:lnTo>
                    <a:lnTo>
                      <a:pt x="12" y="63"/>
                    </a:lnTo>
                    <a:lnTo>
                      <a:pt x="12" y="62"/>
                    </a:lnTo>
                    <a:lnTo>
                      <a:pt x="12" y="63"/>
                    </a:lnTo>
                    <a:lnTo>
                      <a:pt x="11" y="63"/>
                    </a:lnTo>
                    <a:lnTo>
                      <a:pt x="10" y="63"/>
                    </a:lnTo>
                    <a:lnTo>
                      <a:pt x="10" y="62"/>
                    </a:lnTo>
                    <a:lnTo>
                      <a:pt x="11" y="62"/>
                    </a:lnTo>
                    <a:lnTo>
                      <a:pt x="11" y="61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11" y="60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7"/>
                    </a:lnTo>
                    <a:lnTo>
                      <a:pt x="13" y="57"/>
                    </a:lnTo>
                    <a:lnTo>
                      <a:pt x="14" y="56"/>
                    </a:lnTo>
                    <a:lnTo>
                      <a:pt x="13" y="56"/>
                    </a:lnTo>
                    <a:lnTo>
                      <a:pt x="12" y="56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3" y="53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2" y="52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2" y="51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13" y="49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3" y="48"/>
                    </a:lnTo>
                    <a:lnTo>
                      <a:pt x="13" y="47"/>
                    </a:lnTo>
                    <a:lnTo>
                      <a:pt x="13" y="46"/>
                    </a:lnTo>
                    <a:lnTo>
                      <a:pt x="13" y="47"/>
                    </a:lnTo>
                    <a:lnTo>
                      <a:pt x="14" y="46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3" y="43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4" y="41"/>
                    </a:lnTo>
                    <a:lnTo>
                      <a:pt x="14" y="40"/>
                    </a:lnTo>
                    <a:lnTo>
                      <a:pt x="13" y="39"/>
                    </a:lnTo>
                    <a:lnTo>
                      <a:pt x="13" y="38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8"/>
                    </a:lnTo>
                    <a:lnTo>
                      <a:pt x="15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7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4"/>
                    </a:lnTo>
                    <a:lnTo>
                      <a:pt x="16" y="33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6" y="33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6" y="27"/>
                    </a:lnTo>
                    <a:lnTo>
                      <a:pt x="16" y="28"/>
                    </a:lnTo>
                    <a:lnTo>
                      <a:pt x="17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17" y="22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19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7"/>
                    </a:lnTo>
                    <a:lnTo>
                      <a:pt x="21" y="16"/>
                    </a:lnTo>
                    <a:lnTo>
                      <a:pt x="22" y="16"/>
                    </a:lnTo>
                    <a:lnTo>
                      <a:pt x="22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6" y="13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7" y="12"/>
                    </a:lnTo>
                    <a:lnTo>
                      <a:pt x="47" y="11"/>
                    </a:lnTo>
                    <a:lnTo>
                      <a:pt x="48" y="12"/>
                    </a:lnTo>
                    <a:lnTo>
                      <a:pt x="48" y="11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51" y="12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2" y="12"/>
                    </a:lnTo>
                    <a:lnTo>
                      <a:pt x="52" y="13"/>
                    </a:lnTo>
                    <a:lnTo>
                      <a:pt x="53" y="13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6" y="13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7" y="13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0" y="18"/>
                    </a:lnTo>
                    <a:lnTo>
                      <a:pt x="61" y="18"/>
                    </a:lnTo>
                    <a:lnTo>
                      <a:pt x="61" y="19"/>
                    </a:lnTo>
                    <a:lnTo>
                      <a:pt x="62" y="19"/>
                    </a:lnTo>
                    <a:lnTo>
                      <a:pt x="61" y="20"/>
                    </a:lnTo>
                    <a:lnTo>
                      <a:pt x="62" y="19"/>
                    </a:lnTo>
                    <a:lnTo>
                      <a:pt x="62" y="20"/>
                    </a:lnTo>
                    <a:lnTo>
                      <a:pt x="63" y="20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6" y="23"/>
                    </a:lnTo>
                    <a:lnTo>
                      <a:pt x="67" y="23"/>
                    </a:lnTo>
                    <a:lnTo>
                      <a:pt x="68" y="24"/>
                    </a:lnTo>
                    <a:lnTo>
                      <a:pt x="68" y="23"/>
                    </a:lnTo>
                    <a:lnTo>
                      <a:pt x="69" y="23"/>
                    </a:lnTo>
                    <a:lnTo>
                      <a:pt x="70" y="23"/>
                    </a:lnTo>
                    <a:lnTo>
                      <a:pt x="70" y="24"/>
                    </a:lnTo>
                    <a:lnTo>
                      <a:pt x="71" y="25"/>
                    </a:lnTo>
                    <a:lnTo>
                      <a:pt x="71" y="26"/>
                    </a:lnTo>
                    <a:lnTo>
                      <a:pt x="72" y="27"/>
                    </a:lnTo>
                    <a:lnTo>
                      <a:pt x="73" y="27"/>
                    </a:lnTo>
                    <a:lnTo>
                      <a:pt x="74" y="27"/>
                    </a:lnTo>
                    <a:lnTo>
                      <a:pt x="75" y="27"/>
                    </a:lnTo>
                    <a:lnTo>
                      <a:pt x="75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7"/>
                    </a:lnTo>
                    <a:lnTo>
                      <a:pt x="79" y="27"/>
                    </a:lnTo>
                    <a:lnTo>
                      <a:pt x="80" y="27"/>
                    </a:lnTo>
                    <a:lnTo>
                      <a:pt x="80" y="26"/>
                    </a:lnTo>
                    <a:lnTo>
                      <a:pt x="81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4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6" y="25"/>
                    </a:lnTo>
                    <a:lnTo>
                      <a:pt x="87" y="25"/>
                    </a:lnTo>
                    <a:lnTo>
                      <a:pt x="87" y="26"/>
                    </a:lnTo>
                    <a:lnTo>
                      <a:pt x="88" y="26"/>
                    </a:lnTo>
                    <a:lnTo>
                      <a:pt x="89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4" y="26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6"/>
                    </a:lnTo>
                    <a:lnTo>
                      <a:pt x="107" y="25"/>
                    </a:lnTo>
                    <a:lnTo>
                      <a:pt x="108" y="25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5" y="27"/>
                    </a:lnTo>
                    <a:lnTo>
                      <a:pt x="116" y="28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1"/>
                    </a:lnTo>
                    <a:lnTo>
                      <a:pt x="120" y="32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2"/>
                    </a:lnTo>
                    <a:lnTo>
                      <a:pt x="124" y="32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2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33"/>
                    </a:lnTo>
                    <a:lnTo>
                      <a:pt x="131" y="33"/>
                    </a:lnTo>
                    <a:lnTo>
                      <a:pt x="131" y="34"/>
                    </a:lnTo>
                    <a:lnTo>
                      <a:pt x="132" y="34"/>
                    </a:lnTo>
                    <a:lnTo>
                      <a:pt x="133" y="34"/>
                    </a:lnTo>
                    <a:lnTo>
                      <a:pt x="134" y="35"/>
                    </a:lnTo>
                    <a:lnTo>
                      <a:pt x="134" y="36"/>
                    </a:lnTo>
                    <a:lnTo>
                      <a:pt x="135" y="36"/>
                    </a:lnTo>
                    <a:lnTo>
                      <a:pt x="136" y="36"/>
                    </a:lnTo>
                    <a:lnTo>
                      <a:pt x="137" y="36"/>
                    </a:lnTo>
                    <a:lnTo>
                      <a:pt x="138" y="36"/>
                    </a:lnTo>
                    <a:lnTo>
                      <a:pt x="139" y="36"/>
                    </a:lnTo>
                    <a:lnTo>
                      <a:pt x="139" y="35"/>
                    </a:lnTo>
                    <a:lnTo>
                      <a:pt x="140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3" y="36"/>
                    </a:lnTo>
                    <a:lnTo>
                      <a:pt x="144" y="36"/>
                    </a:lnTo>
                    <a:lnTo>
                      <a:pt x="145" y="37"/>
                    </a:lnTo>
                    <a:lnTo>
                      <a:pt x="145" y="36"/>
                    </a:lnTo>
                    <a:lnTo>
                      <a:pt x="146" y="36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8" y="37"/>
                    </a:lnTo>
                    <a:lnTo>
                      <a:pt x="149" y="37"/>
                    </a:lnTo>
                    <a:lnTo>
                      <a:pt x="150" y="38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9"/>
                    </a:lnTo>
                    <a:lnTo>
                      <a:pt x="154" y="39"/>
                    </a:lnTo>
                    <a:lnTo>
                      <a:pt x="155" y="39"/>
                    </a:lnTo>
                    <a:lnTo>
                      <a:pt x="155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9" y="39"/>
                    </a:lnTo>
                    <a:lnTo>
                      <a:pt x="160" y="38"/>
                    </a:lnTo>
                    <a:lnTo>
                      <a:pt x="161" y="38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3" y="41"/>
                    </a:lnTo>
                    <a:lnTo>
                      <a:pt x="164" y="41"/>
                    </a:lnTo>
                    <a:lnTo>
                      <a:pt x="165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7" y="41"/>
                    </a:lnTo>
                    <a:lnTo>
                      <a:pt x="169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69" y="45"/>
                    </a:lnTo>
                    <a:lnTo>
                      <a:pt x="169" y="46"/>
                    </a:lnTo>
                    <a:lnTo>
                      <a:pt x="170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1" y="47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3" y="47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9"/>
                    </a:lnTo>
                    <a:lnTo>
                      <a:pt x="175" y="50"/>
                    </a:lnTo>
                    <a:lnTo>
                      <a:pt x="176" y="50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0" y="52"/>
                    </a:lnTo>
                    <a:lnTo>
                      <a:pt x="181" y="52"/>
                    </a:lnTo>
                    <a:lnTo>
                      <a:pt x="181" y="53"/>
                    </a:lnTo>
                    <a:lnTo>
                      <a:pt x="182" y="53"/>
                    </a:lnTo>
                    <a:lnTo>
                      <a:pt x="182" y="52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4" y="54"/>
                    </a:lnTo>
                    <a:lnTo>
                      <a:pt x="185" y="54"/>
                    </a:lnTo>
                    <a:lnTo>
                      <a:pt x="187" y="54"/>
                    </a:lnTo>
                    <a:lnTo>
                      <a:pt x="188" y="54"/>
                    </a:lnTo>
                    <a:lnTo>
                      <a:pt x="189" y="55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5"/>
                    </a:lnTo>
                    <a:lnTo>
                      <a:pt x="192" y="55"/>
                    </a:lnTo>
                    <a:lnTo>
                      <a:pt x="192" y="56"/>
                    </a:lnTo>
                    <a:lnTo>
                      <a:pt x="192" y="55"/>
                    </a:lnTo>
                    <a:lnTo>
                      <a:pt x="195" y="54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8" y="55"/>
                    </a:lnTo>
                    <a:lnTo>
                      <a:pt x="199" y="55"/>
                    </a:lnTo>
                    <a:lnTo>
                      <a:pt x="200" y="55"/>
                    </a:lnTo>
                    <a:lnTo>
                      <a:pt x="201" y="55"/>
                    </a:lnTo>
                    <a:lnTo>
                      <a:pt x="202" y="55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3" y="54"/>
                    </a:lnTo>
                    <a:lnTo>
                      <a:pt x="204" y="54"/>
                    </a:lnTo>
                    <a:lnTo>
                      <a:pt x="205" y="55"/>
                    </a:lnTo>
                    <a:lnTo>
                      <a:pt x="206" y="55"/>
                    </a:lnTo>
                    <a:lnTo>
                      <a:pt x="207" y="55"/>
                    </a:lnTo>
                    <a:lnTo>
                      <a:pt x="208" y="54"/>
                    </a:lnTo>
                    <a:lnTo>
                      <a:pt x="209" y="53"/>
                    </a:lnTo>
                    <a:lnTo>
                      <a:pt x="209" y="52"/>
                    </a:lnTo>
                    <a:lnTo>
                      <a:pt x="210" y="53"/>
                    </a:lnTo>
                    <a:lnTo>
                      <a:pt x="210" y="54"/>
                    </a:lnTo>
                    <a:lnTo>
                      <a:pt x="211" y="54"/>
                    </a:lnTo>
                    <a:lnTo>
                      <a:pt x="211" y="55"/>
                    </a:lnTo>
                    <a:lnTo>
                      <a:pt x="212" y="55"/>
                    </a:lnTo>
                    <a:lnTo>
                      <a:pt x="212" y="56"/>
                    </a:lnTo>
                    <a:lnTo>
                      <a:pt x="213" y="56"/>
                    </a:lnTo>
                    <a:lnTo>
                      <a:pt x="214" y="56"/>
                    </a:lnTo>
                    <a:lnTo>
                      <a:pt x="215" y="56"/>
                    </a:lnTo>
                    <a:lnTo>
                      <a:pt x="216" y="56"/>
                    </a:lnTo>
                    <a:lnTo>
                      <a:pt x="216" y="55"/>
                    </a:lnTo>
                    <a:lnTo>
                      <a:pt x="216" y="56"/>
                    </a:lnTo>
                    <a:lnTo>
                      <a:pt x="217" y="56"/>
                    </a:lnTo>
                    <a:lnTo>
                      <a:pt x="218" y="56"/>
                    </a:lnTo>
                    <a:lnTo>
                      <a:pt x="219" y="56"/>
                    </a:lnTo>
                    <a:lnTo>
                      <a:pt x="220" y="56"/>
                    </a:lnTo>
                    <a:lnTo>
                      <a:pt x="220" y="57"/>
                    </a:lnTo>
                    <a:lnTo>
                      <a:pt x="221" y="56"/>
                    </a:lnTo>
                    <a:lnTo>
                      <a:pt x="222" y="57"/>
                    </a:lnTo>
                    <a:lnTo>
                      <a:pt x="223" y="57"/>
                    </a:lnTo>
                    <a:lnTo>
                      <a:pt x="224" y="56"/>
                    </a:lnTo>
                    <a:lnTo>
                      <a:pt x="225" y="57"/>
                    </a:lnTo>
                    <a:lnTo>
                      <a:pt x="226" y="58"/>
                    </a:lnTo>
                    <a:lnTo>
                      <a:pt x="226" y="59"/>
                    </a:lnTo>
                    <a:lnTo>
                      <a:pt x="225" y="60"/>
                    </a:lnTo>
                    <a:lnTo>
                      <a:pt x="226" y="60"/>
                    </a:lnTo>
                    <a:lnTo>
                      <a:pt x="226" y="61"/>
                    </a:lnTo>
                    <a:lnTo>
                      <a:pt x="227" y="60"/>
                    </a:lnTo>
                    <a:lnTo>
                      <a:pt x="228" y="61"/>
                    </a:lnTo>
                    <a:lnTo>
                      <a:pt x="228" y="62"/>
                    </a:lnTo>
                    <a:lnTo>
                      <a:pt x="229" y="62"/>
                    </a:lnTo>
                    <a:lnTo>
                      <a:pt x="229" y="63"/>
                    </a:lnTo>
                    <a:lnTo>
                      <a:pt x="228" y="63"/>
                    </a:lnTo>
                    <a:lnTo>
                      <a:pt x="229" y="63"/>
                    </a:lnTo>
                    <a:lnTo>
                      <a:pt x="229" y="64"/>
                    </a:lnTo>
                    <a:lnTo>
                      <a:pt x="229" y="65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9"/>
                    </a:lnTo>
                    <a:lnTo>
                      <a:pt x="233" y="70"/>
                    </a:lnTo>
                    <a:lnTo>
                      <a:pt x="232" y="70"/>
                    </a:lnTo>
                    <a:lnTo>
                      <a:pt x="232" y="71"/>
                    </a:lnTo>
                    <a:lnTo>
                      <a:pt x="233" y="70"/>
                    </a:lnTo>
                    <a:lnTo>
                      <a:pt x="234" y="70"/>
                    </a:lnTo>
                    <a:lnTo>
                      <a:pt x="234" y="69"/>
                    </a:lnTo>
                    <a:lnTo>
                      <a:pt x="234" y="68"/>
                    </a:lnTo>
                    <a:lnTo>
                      <a:pt x="234" y="67"/>
                    </a:lnTo>
                    <a:lnTo>
                      <a:pt x="233" y="67"/>
                    </a:lnTo>
                    <a:lnTo>
                      <a:pt x="233" y="66"/>
                    </a:lnTo>
                    <a:lnTo>
                      <a:pt x="234" y="66"/>
                    </a:lnTo>
                    <a:lnTo>
                      <a:pt x="235" y="65"/>
                    </a:lnTo>
                    <a:lnTo>
                      <a:pt x="236" y="65"/>
                    </a:lnTo>
                    <a:lnTo>
                      <a:pt x="237" y="65"/>
                    </a:lnTo>
                    <a:lnTo>
                      <a:pt x="238" y="64"/>
                    </a:lnTo>
                    <a:lnTo>
                      <a:pt x="239" y="64"/>
                    </a:lnTo>
                    <a:lnTo>
                      <a:pt x="240" y="64"/>
                    </a:lnTo>
                    <a:lnTo>
                      <a:pt x="241" y="64"/>
                    </a:lnTo>
                    <a:lnTo>
                      <a:pt x="241" y="65"/>
                    </a:lnTo>
                    <a:lnTo>
                      <a:pt x="242" y="64"/>
                    </a:lnTo>
                    <a:lnTo>
                      <a:pt x="243" y="65"/>
                    </a:lnTo>
                    <a:lnTo>
                      <a:pt x="243" y="64"/>
                    </a:lnTo>
                    <a:lnTo>
                      <a:pt x="243" y="65"/>
                    </a:lnTo>
                    <a:lnTo>
                      <a:pt x="244" y="65"/>
                    </a:lnTo>
                    <a:lnTo>
                      <a:pt x="245" y="64"/>
                    </a:lnTo>
                    <a:lnTo>
                      <a:pt x="245" y="65"/>
                    </a:lnTo>
                    <a:lnTo>
                      <a:pt x="245" y="64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7" y="63"/>
                    </a:lnTo>
                    <a:lnTo>
                      <a:pt x="247" y="62"/>
                    </a:lnTo>
                    <a:lnTo>
                      <a:pt x="248" y="62"/>
                    </a:lnTo>
                    <a:lnTo>
                      <a:pt x="249" y="62"/>
                    </a:lnTo>
                    <a:lnTo>
                      <a:pt x="250" y="62"/>
                    </a:lnTo>
                    <a:lnTo>
                      <a:pt x="250" y="61"/>
                    </a:lnTo>
                    <a:lnTo>
                      <a:pt x="250" y="60"/>
                    </a:lnTo>
                    <a:lnTo>
                      <a:pt x="250" y="59"/>
                    </a:lnTo>
                    <a:lnTo>
                      <a:pt x="251" y="59"/>
                    </a:lnTo>
                    <a:lnTo>
                      <a:pt x="251" y="58"/>
                    </a:lnTo>
                    <a:lnTo>
                      <a:pt x="251" y="57"/>
                    </a:lnTo>
                    <a:lnTo>
                      <a:pt x="251" y="56"/>
                    </a:lnTo>
                    <a:lnTo>
                      <a:pt x="252" y="56"/>
                    </a:lnTo>
                    <a:lnTo>
                      <a:pt x="251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0" y="53"/>
                    </a:lnTo>
                    <a:lnTo>
                      <a:pt x="249" y="53"/>
                    </a:lnTo>
                    <a:lnTo>
                      <a:pt x="249" y="51"/>
                    </a:lnTo>
                    <a:lnTo>
                      <a:pt x="249" y="50"/>
                    </a:lnTo>
                    <a:lnTo>
                      <a:pt x="248" y="50"/>
                    </a:lnTo>
                    <a:lnTo>
                      <a:pt x="248" y="49"/>
                    </a:lnTo>
                    <a:lnTo>
                      <a:pt x="247" y="49"/>
                    </a:lnTo>
                    <a:lnTo>
                      <a:pt x="247" y="48"/>
                    </a:lnTo>
                    <a:lnTo>
                      <a:pt x="247" y="47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8" y="47"/>
                    </a:lnTo>
                    <a:lnTo>
                      <a:pt x="248" y="46"/>
                    </a:lnTo>
                    <a:lnTo>
                      <a:pt x="249" y="46"/>
                    </a:lnTo>
                    <a:lnTo>
                      <a:pt x="248" y="46"/>
                    </a:lnTo>
                    <a:lnTo>
                      <a:pt x="248" y="45"/>
                    </a:lnTo>
                    <a:lnTo>
                      <a:pt x="249" y="45"/>
                    </a:lnTo>
                    <a:lnTo>
                      <a:pt x="249" y="44"/>
                    </a:lnTo>
                    <a:lnTo>
                      <a:pt x="248" y="44"/>
                    </a:lnTo>
                    <a:lnTo>
                      <a:pt x="247" y="44"/>
                    </a:lnTo>
                    <a:lnTo>
                      <a:pt x="247" y="43"/>
                    </a:lnTo>
                    <a:lnTo>
                      <a:pt x="247" y="42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5"/>
                    </a:lnTo>
                    <a:lnTo>
                      <a:pt x="249" y="35"/>
                    </a:lnTo>
                    <a:lnTo>
                      <a:pt x="249" y="34"/>
                    </a:lnTo>
                    <a:lnTo>
                      <a:pt x="250" y="33"/>
                    </a:lnTo>
                    <a:lnTo>
                      <a:pt x="250" y="32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2" y="30"/>
                    </a:lnTo>
                    <a:lnTo>
                      <a:pt x="253" y="30"/>
                    </a:lnTo>
                    <a:lnTo>
                      <a:pt x="253" y="29"/>
                    </a:lnTo>
                    <a:lnTo>
                      <a:pt x="254" y="29"/>
                    </a:lnTo>
                    <a:lnTo>
                      <a:pt x="254" y="28"/>
                    </a:lnTo>
                    <a:lnTo>
                      <a:pt x="255" y="27"/>
                    </a:lnTo>
                    <a:lnTo>
                      <a:pt x="256" y="28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9" y="27"/>
                    </a:lnTo>
                    <a:lnTo>
                      <a:pt x="259" y="26"/>
                    </a:lnTo>
                    <a:lnTo>
                      <a:pt x="260" y="26"/>
                    </a:lnTo>
                    <a:lnTo>
                      <a:pt x="261" y="26"/>
                    </a:lnTo>
                    <a:lnTo>
                      <a:pt x="262" y="26"/>
                    </a:lnTo>
                    <a:lnTo>
                      <a:pt x="263" y="26"/>
                    </a:lnTo>
                    <a:lnTo>
                      <a:pt x="264" y="25"/>
                    </a:lnTo>
                    <a:lnTo>
                      <a:pt x="265" y="26"/>
                    </a:lnTo>
                    <a:lnTo>
                      <a:pt x="265" y="25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6" y="23"/>
                    </a:lnTo>
                    <a:lnTo>
                      <a:pt x="267" y="22"/>
                    </a:lnTo>
                    <a:lnTo>
                      <a:pt x="267" y="21"/>
                    </a:lnTo>
                    <a:lnTo>
                      <a:pt x="268" y="22"/>
                    </a:lnTo>
                    <a:lnTo>
                      <a:pt x="269" y="22"/>
                    </a:lnTo>
                    <a:lnTo>
                      <a:pt x="270" y="23"/>
                    </a:lnTo>
                    <a:lnTo>
                      <a:pt x="275" y="21"/>
                    </a:lnTo>
                    <a:lnTo>
                      <a:pt x="276" y="22"/>
                    </a:lnTo>
                    <a:lnTo>
                      <a:pt x="277" y="23"/>
                    </a:lnTo>
                    <a:lnTo>
                      <a:pt x="277" y="24"/>
                    </a:lnTo>
                    <a:lnTo>
                      <a:pt x="277" y="25"/>
                    </a:lnTo>
                    <a:lnTo>
                      <a:pt x="278" y="25"/>
                    </a:lnTo>
                    <a:lnTo>
                      <a:pt x="279" y="26"/>
                    </a:lnTo>
                    <a:lnTo>
                      <a:pt x="280" y="27"/>
                    </a:lnTo>
                    <a:lnTo>
                      <a:pt x="281" y="27"/>
                    </a:lnTo>
                    <a:lnTo>
                      <a:pt x="281" y="26"/>
                    </a:lnTo>
                    <a:lnTo>
                      <a:pt x="281" y="25"/>
                    </a:lnTo>
                    <a:lnTo>
                      <a:pt x="281" y="24"/>
                    </a:lnTo>
                    <a:lnTo>
                      <a:pt x="280" y="23"/>
                    </a:lnTo>
                    <a:lnTo>
                      <a:pt x="281" y="22"/>
                    </a:lnTo>
                    <a:lnTo>
                      <a:pt x="282" y="22"/>
                    </a:lnTo>
                    <a:lnTo>
                      <a:pt x="283" y="24"/>
                    </a:lnTo>
                    <a:lnTo>
                      <a:pt x="284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4" y="28"/>
                    </a:lnTo>
                    <a:lnTo>
                      <a:pt x="285" y="28"/>
                    </a:lnTo>
                    <a:lnTo>
                      <a:pt x="286" y="27"/>
                    </a:lnTo>
                    <a:lnTo>
                      <a:pt x="286" y="26"/>
                    </a:lnTo>
                    <a:lnTo>
                      <a:pt x="286" y="25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4"/>
                    </a:lnTo>
                    <a:lnTo>
                      <a:pt x="289" y="26"/>
                    </a:lnTo>
                    <a:lnTo>
                      <a:pt x="290" y="27"/>
                    </a:lnTo>
                    <a:lnTo>
                      <a:pt x="291" y="26"/>
                    </a:lnTo>
                    <a:lnTo>
                      <a:pt x="291" y="24"/>
                    </a:lnTo>
                    <a:lnTo>
                      <a:pt x="293" y="23"/>
                    </a:lnTo>
                    <a:lnTo>
                      <a:pt x="295" y="22"/>
                    </a:lnTo>
                    <a:lnTo>
                      <a:pt x="296" y="22"/>
                    </a:lnTo>
                    <a:lnTo>
                      <a:pt x="297" y="22"/>
                    </a:lnTo>
                    <a:lnTo>
                      <a:pt x="298" y="22"/>
                    </a:lnTo>
                    <a:lnTo>
                      <a:pt x="299" y="22"/>
                    </a:lnTo>
                    <a:lnTo>
                      <a:pt x="299" y="23"/>
                    </a:lnTo>
                    <a:lnTo>
                      <a:pt x="299" y="24"/>
                    </a:lnTo>
                    <a:lnTo>
                      <a:pt x="299" y="25"/>
                    </a:lnTo>
                    <a:lnTo>
                      <a:pt x="300" y="25"/>
                    </a:lnTo>
                    <a:lnTo>
                      <a:pt x="302" y="24"/>
                    </a:lnTo>
                    <a:lnTo>
                      <a:pt x="302" y="23"/>
                    </a:lnTo>
                    <a:lnTo>
                      <a:pt x="301" y="21"/>
                    </a:lnTo>
                    <a:lnTo>
                      <a:pt x="301" y="20"/>
                    </a:lnTo>
                    <a:lnTo>
                      <a:pt x="302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09" y="12"/>
                    </a:lnTo>
                    <a:lnTo>
                      <a:pt x="309" y="10"/>
                    </a:lnTo>
                    <a:lnTo>
                      <a:pt x="308" y="10"/>
                    </a:lnTo>
                    <a:lnTo>
                      <a:pt x="309" y="9"/>
                    </a:lnTo>
                    <a:lnTo>
                      <a:pt x="310" y="9"/>
                    </a:lnTo>
                    <a:lnTo>
                      <a:pt x="310" y="8"/>
                    </a:lnTo>
                    <a:lnTo>
                      <a:pt x="310" y="7"/>
                    </a:lnTo>
                    <a:lnTo>
                      <a:pt x="311" y="6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7" y="6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19" y="5"/>
                    </a:lnTo>
                    <a:lnTo>
                      <a:pt x="319" y="4"/>
                    </a:lnTo>
                    <a:lnTo>
                      <a:pt x="318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5" y="2"/>
                    </a:lnTo>
                    <a:lnTo>
                      <a:pt x="317" y="0"/>
                    </a:lnTo>
                    <a:lnTo>
                      <a:pt x="318" y="0"/>
                    </a:lnTo>
                    <a:lnTo>
                      <a:pt x="318" y="1"/>
                    </a:lnTo>
                    <a:lnTo>
                      <a:pt x="319" y="2"/>
                    </a:lnTo>
                    <a:lnTo>
                      <a:pt x="319" y="3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0" y="3"/>
                    </a:lnTo>
                    <a:lnTo>
                      <a:pt x="321" y="3"/>
                    </a:lnTo>
                    <a:lnTo>
                      <a:pt x="323" y="3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6" y="3"/>
                    </a:lnTo>
                    <a:lnTo>
                      <a:pt x="326" y="2"/>
                    </a:lnTo>
                    <a:lnTo>
                      <a:pt x="327" y="2"/>
                    </a:lnTo>
                    <a:lnTo>
                      <a:pt x="327" y="3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3"/>
                    </a:lnTo>
                    <a:lnTo>
                      <a:pt x="329" y="4"/>
                    </a:lnTo>
                    <a:lnTo>
                      <a:pt x="329" y="5"/>
                    </a:lnTo>
                    <a:lnTo>
                      <a:pt x="330" y="6"/>
                    </a:lnTo>
                    <a:lnTo>
                      <a:pt x="330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6"/>
                    </a:lnTo>
                    <a:lnTo>
                      <a:pt x="333" y="7"/>
                    </a:lnTo>
                    <a:lnTo>
                      <a:pt x="335" y="8"/>
                    </a:lnTo>
                    <a:lnTo>
                      <a:pt x="335" y="9"/>
                    </a:lnTo>
                    <a:lnTo>
                      <a:pt x="336" y="9"/>
                    </a:lnTo>
                    <a:lnTo>
                      <a:pt x="336" y="10"/>
                    </a:lnTo>
                    <a:lnTo>
                      <a:pt x="337" y="11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7" y="13"/>
                    </a:lnTo>
                    <a:lnTo>
                      <a:pt x="338" y="14"/>
                    </a:lnTo>
                    <a:lnTo>
                      <a:pt x="339" y="14"/>
                    </a:lnTo>
                    <a:lnTo>
                      <a:pt x="339" y="15"/>
                    </a:lnTo>
                    <a:lnTo>
                      <a:pt x="340" y="14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39" y="14"/>
                    </a:lnTo>
                    <a:lnTo>
                      <a:pt x="340" y="14"/>
                    </a:lnTo>
                    <a:lnTo>
                      <a:pt x="340" y="13"/>
                    </a:lnTo>
                    <a:lnTo>
                      <a:pt x="339" y="12"/>
                    </a:lnTo>
                    <a:lnTo>
                      <a:pt x="340" y="11"/>
                    </a:lnTo>
                    <a:lnTo>
                      <a:pt x="340" y="10"/>
                    </a:lnTo>
                    <a:lnTo>
                      <a:pt x="340" y="9"/>
                    </a:lnTo>
                    <a:lnTo>
                      <a:pt x="341" y="9"/>
                    </a:lnTo>
                    <a:lnTo>
                      <a:pt x="341" y="8"/>
                    </a:lnTo>
                    <a:lnTo>
                      <a:pt x="342" y="8"/>
                    </a:lnTo>
                    <a:lnTo>
                      <a:pt x="342" y="7"/>
                    </a:lnTo>
                    <a:lnTo>
                      <a:pt x="343" y="7"/>
                    </a:lnTo>
                    <a:lnTo>
                      <a:pt x="344" y="7"/>
                    </a:lnTo>
                    <a:lnTo>
                      <a:pt x="345" y="6"/>
                    </a:lnTo>
                    <a:lnTo>
                      <a:pt x="346" y="6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48" y="6"/>
                    </a:lnTo>
                    <a:lnTo>
                      <a:pt x="347" y="6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8" y="4"/>
                    </a:lnTo>
                    <a:lnTo>
                      <a:pt x="348" y="5"/>
                    </a:lnTo>
                    <a:lnTo>
                      <a:pt x="349" y="5"/>
                    </a:lnTo>
                    <a:lnTo>
                      <a:pt x="349" y="6"/>
                    </a:lnTo>
                    <a:lnTo>
                      <a:pt x="350" y="7"/>
                    </a:lnTo>
                    <a:lnTo>
                      <a:pt x="350" y="8"/>
                    </a:lnTo>
                    <a:lnTo>
                      <a:pt x="351" y="7"/>
                    </a:lnTo>
                    <a:lnTo>
                      <a:pt x="352" y="8"/>
                    </a:lnTo>
                    <a:lnTo>
                      <a:pt x="353" y="9"/>
                    </a:lnTo>
                    <a:lnTo>
                      <a:pt x="354" y="9"/>
                    </a:lnTo>
                    <a:lnTo>
                      <a:pt x="354" y="10"/>
                    </a:lnTo>
                    <a:lnTo>
                      <a:pt x="355" y="10"/>
                    </a:lnTo>
                    <a:lnTo>
                      <a:pt x="355" y="9"/>
                    </a:lnTo>
                    <a:lnTo>
                      <a:pt x="355" y="8"/>
                    </a:lnTo>
                    <a:lnTo>
                      <a:pt x="356" y="8"/>
                    </a:lnTo>
                    <a:lnTo>
                      <a:pt x="357" y="7"/>
                    </a:lnTo>
                    <a:lnTo>
                      <a:pt x="357" y="6"/>
                    </a:lnTo>
                    <a:lnTo>
                      <a:pt x="356" y="5"/>
                    </a:lnTo>
                    <a:lnTo>
                      <a:pt x="356" y="6"/>
                    </a:lnTo>
                    <a:lnTo>
                      <a:pt x="355" y="6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6" y="5"/>
                    </a:lnTo>
                    <a:lnTo>
                      <a:pt x="357" y="4"/>
                    </a:lnTo>
                    <a:lnTo>
                      <a:pt x="358" y="4"/>
                    </a:lnTo>
                    <a:lnTo>
                      <a:pt x="358" y="5"/>
                    </a:lnTo>
                    <a:lnTo>
                      <a:pt x="358" y="6"/>
                    </a:lnTo>
                    <a:lnTo>
                      <a:pt x="357" y="7"/>
                    </a:lnTo>
                    <a:lnTo>
                      <a:pt x="357" y="8"/>
                    </a:lnTo>
                    <a:lnTo>
                      <a:pt x="358" y="8"/>
                    </a:lnTo>
                    <a:lnTo>
                      <a:pt x="358" y="7"/>
                    </a:lnTo>
                    <a:lnTo>
                      <a:pt x="359" y="6"/>
                    </a:lnTo>
                    <a:lnTo>
                      <a:pt x="360" y="7"/>
                    </a:lnTo>
                    <a:lnTo>
                      <a:pt x="360" y="9"/>
                    </a:lnTo>
                    <a:lnTo>
                      <a:pt x="360" y="8"/>
                    </a:lnTo>
                    <a:lnTo>
                      <a:pt x="361" y="7"/>
                    </a:lnTo>
                    <a:lnTo>
                      <a:pt x="361" y="8"/>
                    </a:lnTo>
                    <a:lnTo>
                      <a:pt x="362" y="7"/>
                    </a:lnTo>
                    <a:lnTo>
                      <a:pt x="363" y="7"/>
                    </a:lnTo>
                    <a:lnTo>
                      <a:pt x="363" y="6"/>
                    </a:lnTo>
                    <a:lnTo>
                      <a:pt x="363" y="5"/>
                    </a:lnTo>
                    <a:lnTo>
                      <a:pt x="364" y="5"/>
                    </a:lnTo>
                    <a:lnTo>
                      <a:pt x="364" y="7"/>
                    </a:lnTo>
                    <a:lnTo>
                      <a:pt x="365" y="7"/>
                    </a:lnTo>
                    <a:lnTo>
                      <a:pt x="365" y="6"/>
                    </a:lnTo>
                    <a:lnTo>
                      <a:pt x="366" y="6"/>
                    </a:lnTo>
                    <a:lnTo>
                      <a:pt x="367" y="6"/>
                    </a:lnTo>
                    <a:lnTo>
                      <a:pt x="368" y="6"/>
                    </a:lnTo>
                    <a:lnTo>
                      <a:pt x="368" y="5"/>
                    </a:lnTo>
                    <a:lnTo>
                      <a:pt x="369" y="6"/>
                    </a:lnTo>
                    <a:lnTo>
                      <a:pt x="370" y="6"/>
                    </a:lnTo>
                    <a:lnTo>
                      <a:pt x="370" y="7"/>
                    </a:lnTo>
                    <a:lnTo>
                      <a:pt x="371" y="7"/>
                    </a:lnTo>
                    <a:lnTo>
                      <a:pt x="371" y="5"/>
                    </a:lnTo>
                    <a:lnTo>
                      <a:pt x="371" y="4"/>
                    </a:lnTo>
                    <a:lnTo>
                      <a:pt x="372" y="4"/>
                    </a:lnTo>
                    <a:lnTo>
                      <a:pt x="373" y="4"/>
                    </a:lnTo>
                    <a:lnTo>
                      <a:pt x="374" y="4"/>
                    </a:lnTo>
                    <a:lnTo>
                      <a:pt x="375" y="5"/>
                    </a:lnTo>
                    <a:lnTo>
                      <a:pt x="375" y="6"/>
                    </a:lnTo>
                    <a:lnTo>
                      <a:pt x="375" y="7"/>
                    </a:lnTo>
                    <a:lnTo>
                      <a:pt x="374" y="8"/>
                    </a:lnTo>
                    <a:lnTo>
                      <a:pt x="374" y="9"/>
                    </a:lnTo>
                    <a:lnTo>
                      <a:pt x="375" y="9"/>
                    </a:lnTo>
                    <a:lnTo>
                      <a:pt x="375" y="8"/>
                    </a:lnTo>
                    <a:lnTo>
                      <a:pt x="376" y="8"/>
                    </a:lnTo>
                    <a:lnTo>
                      <a:pt x="376" y="7"/>
                    </a:lnTo>
                    <a:lnTo>
                      <a:pt x="376" y="6"/>
                    </a:lnTo>
                    <a:lnTo>
                      <a:pt x="377" y="6"/>
                    </a:lnTo>
                    <a:lnTo>
                      <a:pt x="376" y="6"/>
                    </a:lnTo>
                    <a:lnTo>
                      <a:pt x="376" y="5"/>
                    </a:lnTo>
                    <a:lnTo>
                      <a:pt x="377" y="4"/>
                    </a:lnTo>
                    <a:lnTo>
                      <a:pt x="378" y="5"/>
                    </a:lnTo>
                    <a:lnTo>
                      <a:pt x="377" y="6"/>
                    </a:lnTo>
                    <a:lnTo>
                      <a:pt x="378" y="6"/>
                    </a:lnTo>
                    <a:lnTo>
                      <a:pt x="380" y="6"/>
                    </a:lnTo>
                    <a:lnTo>
                      <a:pt x="381" y="6"/>
                    </a:lnTo>
                    <a:lnTo>
                      <a:pt x="381" y="7"/>
                    </a:lnTo>
                    <a:lnTo>
                      <a:pt x="382" y="6"/>
                    </a:lnTo>
                    <a:lnTo>
                      <a:pt x="384" y="7"/>
                    </a:lnTo>
                    <a:lnTo>
                      <a:pt x="385" y="7"/>
                    </a:lnTo>
                    <a:lnTo>
                      <a:pt x="384" y="8"/>
                    </a:lnTo>
                    <a:lnTo>
                      <a:pt x="384" y="9"/>
                    </a:lnTo>
                    <a:lnTo>
                      <a:pt x="385" y="9"/>
                    </a:lnTo>
                    <a:lnTo>
                      <a:pt x="385" y="10"/>
                    </a:lnTo>
                    <a:lnTo>
                      <a:pt x="386" y="11"/>
                    </a:lnTo>
                    <a:lnTo>
                      <a:pt x="387" y="11"/>
                    </a:lnTo>
                    <a:lnTo>
                      <a:pt x="387" y="10"/>
                    </a:lnTo>
                    <a:lnTo>
                      <a:pt x="387" y="9"/>
                    </a:lnTo>
                    <a:lnTo>
                      <a:pt x="388" y="9"/>
                    </a:lnTo>
                    <a:lnTo>
                      <a:pt x="387" y="10"/>
                    </a:lnTo>
                    <a:lnTo>
                      <a:pt x="387" y="11"/>
                    </a:lnTo>
                    <a:lnTo>
                      <a:pt x="386" y="11"/>
                    </a:lnTo>
                    <a:lnTo>
                      <a:pt x="386" y="12"/>
                    </a:lnTo>
                    <a:lnTo>
                      <a:pt x="387" y="12"/>
                    </a:lnTo>
                    <a:lnTo>
                      <a:pt x="387" y="11"/>
                    </a:lnTo>
                    <a:lnTo>
                      <a:pt x="388" y="11"/>
                    </a:lnTo>
                    <a:lnTo>
                      <a:pt x="388" y="12"/>
                    </a:lnTo>
                    <a:lnTo>
                      <a:pt x="387" y="13"/>
                    </a:lnTo>
                    <a:lnTo>
                      <a:pt x="388" y="14"/>
                    </a:lnTo>
                    <a:lnTo>
                      <a:pt x="389" y="14"/>
                    </a:lnTo>
                    <a:lnTo>
                      <a:pt x="389" y="13"/>
                    </a:lnTo>
                    <a:lnTo>
                      <a:pt x="390" y="13"/>
                    </a:lnTo>
                    <a:lnTo>
                      <a:pt x="390" y="14"/>
                    </a:lnTo>
                    <a:lnTo>
                      <a:pt x="390" y="15"/>
                    </a:lnTo>
                    <a:lnTo>
                      <a:pt x="390" y="16"/>
                    </a:lnTo>
                    <a:lnTo>
                      <a:pt x="391" y="16"/>
                    </a:lnTo>
                    <a:lnTo>
                      <a:pt x="391" y="15"/>
                    </a:lnTo>
                    <a:lnTo>
                      <a:pt x="391" y="14"/>
                    </a:lnTo>
                    <a:lnTo>
                      <a:pt x="392" y="16"/>
                    </a:lnTo>
                    <a:lnTo>
                      <a:pt x="392" y="17"/>
                    </a:lnTo>
                    <a:lnTo>
                      <a:pt x="393" y="17"/>
                    </a:lnTo>
                    <a:lnTo>
                      <a:pt x="393" y="16"/>
                    </a:lnTo>
                    <a:lnTo>
                      <a:pt x="392" y="16"/>
                    </a:lnTo>
                    <a:lnTo>
                      <a:pt x="392" y="15"/>
                    </a:lnTo>
                    <a:lnTo>
                      <a:pt x="393" y="15"/>
                    </a:lnTo>
                    <a:lnTo>
                      <a:pt x="393" y="16"/>
                    </a:lnTo>
                    <a:lnTo>
                      <a:pt x="394" y="17"/>
                    </a:lnTo>
                    <a:lnTo>
                      <a:pt x="395" y="17"/>
                    </a:lnTo>
                    <a:lnTo>
                      <a:pt x="395" y="18"/>
                    </a:lnTo>
                    <a:lnTo>
                      <a:pt x="395" y="19"/>
                    </a:lnTo>
                    <a:lnTo>
                      <a:pt x="396" y="19"/>
                    </a:lnTo>
                    <a:lnTo>
                      <a:pt x="397" y="19"/>
                    </a:lnTo>
                    <a:lnTo>
                      <a:pt x="397" y="20"/>
                    </a:lnTo>
                    <a:lnTo>
                      <a:pt x="396" y="21"/>
                    </a:lnTo>
                    <a:lnTo>
                      <a:pt x="397" y="23"/>
                    </a:lnTo>
                    <a:lnTo>
                      <a:pt x="397" y="22"/>
                    </a:lnTo>
                    <a:lnTo>
                      <a:pt x="398" y="21"/>
                    </a:lnTo>
                    <a:lnTo>
                      <a:pt x="399" y="21"/>
                    </a:lnTo>
                    <a:lnTo>
                      <a:pt x="399" y="22"/>
                    </a:lnTo>
                    <a:lnTo>
                      <a:pt x="400" y="23"/>
                    </a:lnTo>
                    <a:lnTo>
                      <a:pt x="400" y="24"/>
                    </a:lnTo>
                    <a:lnTo>
                      <a:pt x="401" y="23"/>
                    </a:lnTo>
                    <a:lnTo>
                      <a:pt x="401" y="24"/>
                    </a:lnTo>
                    <a:lnTo>
                      <a:pt x="400" y="24"/>
                    </a:lnTo>
                    <a:lnTo>
                      <a:pt x="400" y="25"/>
                    </a:lnTo>
                    <a:lnTo>
                      <a:pt x="401" y="24"/>
                    </a:lnTo>
                    <a:lnTo>
                      <a:pt x="401" y="25"/>
                    </a:lnTo>
                    <a:lnTo>
                      <a:pt x="402" y="25"/>
                    </a:lnTo>
                    <a:lnTo>
                      <a:pt x="401" y="25"/>
                    </a:lnTo>
                    <a:lnTo>
                      <a:pt x="402" y="24"/>
                    </a:lnTo>
                    <a:lnTo>
                      <a:pt x="402" y="25"/>
                    </a:lnTo>
                    <a:lnTo>
                      <a:pt x="403" y="25"/>
                    </a:lnTo>
                    <a:lnTo>
                      <a:pt x="404" y="25"/>
                    </a:lnTo>
                    <a:lnTo>
                      <a:pt x="403" y="25"/>
                    </a:lnTo>
                    <a:lnTo>
                      <a:pt x="404" y="26"/>
                    </a:lnTo>
                    <a:lnTo>
                      <a:pt x="404" y="27"/>
                    </a:lnTo>
                    <a:lnTo>
                      <a:pt x="405" y="26"/>
                    </a:lnTo>
                    <a:lnTo>
                      <a:pt x="405" y="25"/>
                    </a:lnTo>
                    <a:lnTo>
                      <a:pt x="406" y="25"/>
                    </a:lnTo>
                    <a:lnTo>
                      <a:pt x="406" y="26"/>
                    </a:lnTo>
                    <a:lnTo>
                      <a:pt x="406" y="27"/>
                    </a:lnTo>
                    <a:lnTo>
                      <a:pt x="405" y="27"/>
                    </a:lnTo>
                    <a:lnTo>
                      <a:pt x="406" y="27"/>
                    </a:lnTo>
                    <a:lnTo>
                      <a:pt x="406" y="28"/>
                    </a:lnTo>
                    <a:lnTo>
                      <a:pt x="407" y="28"/>
                    </a:lnTo>
                    <a:lnTo>
                      <a:pt x="407" y="27"/>
                    </a:lnTo>
                    <a:lnTo>
                      <a:pt x="407" y="28"/>
                    </a:lnTo>
                    <a:lnTo>
                      <a:pt x="408" y="28"/>
                    </a:lnTo>
                    <a:lnTo>
                      <a:pt x="408" y="29"/>
                    </a:lnTo>
                    <a:lnTo>
                      <a:pt x="408" y="30"/>
                    </a:lnTo>
                    <a:lnTo>
                      <a:pt x="408" y="29"/>
                    </a:lnTo>
                    <a:lnTo>
                      <a:pt x="409" y="29"/>
                    </a:lnTo>
                    <a:lnTo>
                      <a:pt x="409" y="28"/>
                    </a:lnTo>
                    <a:lnTo>
                      <a:pt x="409" y="29"/>
                    </a:lnTo>
                    <a:lnTo>
                      <a:pt x="409" y="30"/>
                    </a:lnTo>
                    <a:lnTo>
                      <a:pt x="410" y="30"/>
                    </a:lnTo>
                    <a:lnTo>
                      <a:pt x="410" y="29"/>
                    </a:lnTo>
                    <a:lnTo>
                      <a:pt x="410" y="28"/>
                    </a:lnTo>
                    <a:lnTo>
                      <a:pt x="411" y="28"/>
                    </a:lnTo>
                    <a:lnTo>
                      <a:pt x="411" y="29"/>
                    </a:lnTo>
                    <a:lnTo>
                      <a:pt x="411" y="30"/>
                    </a:lnTo>
                    <a:lnTo>
                      <a:pt x="412" y="31"/>
                    </a:lnTo>
                    <a:lnTo>
                      <a:pt x="413" y="31"/>
                    </a:lnTo>
                    <a:lnTo>
                      <a:pt x="413" y="30"/>
                    </a:lnTo>
                    <a:lnTo>
                      <a:pt x="413" y="29"/>
                    </a:lnTo>
                    <a:lnTo>
                      <a:pt x="414" y="30"/>
                    </a:lnTo>
                    <a:lnTo>
                      <a:pt x="414" y="29"/>
                    </a:lnTo>
                    <a:lnTo>
                      <a:pt x="414" y="28"/>
                    </a:lnTo>
                    <a:lnTo>
                      <a:pt x="415" y="29"/>
                    </a:lnTo>
                    <a:lnTo>
                      <a:pt x="415" y="30"/>
                    </a:lnTo>
                    <a:lnTo>
                      <a:pt x="415" y="29"/>
                    </a:lnTo>
                    <a:lnTo>
                      <a:pt x="416" y="29"/>
                    </a:lnTo>
                    <a:lnTo>
                      <a:pt x="416" y="30"/>
                    </a:lnTo>
                    <a:lnTo>
                      <a:pt x="417" y="29"/>
                    </a:lnTo>
                    <a:lnTo>
                      <a:pt x="417" y="30"/>
                    </a:lnTo>
                    <a:lnTo>
                      <a:pt x="417" y="29"/>
                    </a:lnTo>
                    <a:lnTo>
                      <a:pt x="418" y="29"/>
                    </a:lnTo>
                    <a:lnTo>
                      <a:pt x="419" y="28"/>
                    </a:lnTo>
                    <a:lnTo>
                      <a:pt x="418" y="28"/>
                    </a:lnTo>
                    <a:lnTo>
                      <a:pt x="418" y="27"/>
                    </a:lnTo>
                    <a:lnTo>
                      <a:pt x="419" y="27"/>
                    </a:lnTo>
                    <a:lnTo>
                      <a:pt x="419" y="26"/>
                    </a:lnTo>
                    <a:lnTo>
                      <a:pt x="420" y="25"/>
                    </a:lnTo>
                    <a:lnTo>
                      <a:pt x="419" y="25"/>
                    </a:lnTo>
                    <a:lnTo>
                      <a:pt x="420" y="25"/>
                    </a:lnTo>
                    <a:lnTo>
                      <a:pt x="420" y="26"/>
                    </a:lnTo>
                    <a:lnTo>
                      <a:pt x="421" y="25"/>
                    </a:lnTo>
                    <a:lnTo>
                      <a:pt x="421" y="24"/>
                    </a:lnTo>
                    <a:lnTo>
                      <a:pt x="422" y="25"/>
                    </a:lnTo>
                    <a:lnTo>
                      <a:pt x="422" y="24"/>
                    </a:lnTo>
                    <a:lnTo>
                      <a:pt x="422" y="23"/>
                    </a:lnTo>
                    <a:lnTo>
                      <a:pt x="423" y="23"/>
                    </a:lnTo>
                    <a:lnTo>
                      <a:pt x="423" y="24"/>
                    </a:lnTo>
                    <a:lnTo>
                      <a:pt x="424" y="24"/>
                    </a:lnTo>
                    <a:lnTo>
                      <a:pt x="424" y="25"/>
                    </a:lnTo>
                    <a:lnTo>
                      <a:pt x="425" y="24"/>
                    </a:lnTo>
                    <a:lnTo>
                      <a:pt x="426" y="24"/>
                    </a:lnTo>
                    <a:lnTo>
                      <a:pt x="426" y="23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7" y="23"/>
                    </a:lnTo>
                    <a:lnTo>
                      <a:pt x="428" y="23"/>
                    </a:lnTo>
                    <a:lnTo>
                      <a:pt x="429" y="24"/>
                    </a:lnTo>
                    <a:lnTo>
                      <a:pt x="429" y="23"/>
                    </a:lnTo>
                    <a:lnTo>
                      <a:pt x="430" y="23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2" y="22"/>
                    </a:lnTo>
                    <a:lnTo>
                      <a:pt x="432" y="21"/>
                    </a:lnTo>
                    <a:lnTo>
                      <a:pt x="433" y="21"/>
                    </a:lnTo>
                    <a:lnTo>
                      <a:pt x="433" y="20"/>
                    </a:lnTo>
                    <a:lnTo>
                      <a:pt x="434" y="21"/>
                    </a:lnTo>
                    <a:lnTo>
                      <a:pt x="434" y="20"/>
                    </a:lnTo>
                    <a:lnTo>
                      <a:pt x="435" y="19"/>
                    </a:lnTo>
                    <a:lnTo>
                      <a:pt x="436" y="19"/>
                    </a:lnTo>
                    <a:lnTo>
                      <a:pt x="437" y="19"/>
                    </a:lnTo>
                    <a:lnTo>
                      <a:pt x="438" y="19"/>
                    </a:lnTo>
                    <a:lnTo>
                      <a:pt x="438" y="18"/>
                    </a:lnTo>
                    <a:lnTo>
                      <a:pt x="439" y="18"/>
                    </a:lnTo>
                    <a:lnTo>
                      <a:pt x="438" y="18"/>
                    </a:lnTo>
                    <a:lnTo>
                      <a:pt x="438" y="17"/>
                    </a:lnTo>
                    <a:lnTo>
                      <a:pt x="438" y="16"/>
                    </a:lnTo>
                    <a:lnTo>
                      <a:pt x="439" y="16"/>
                    </a:lnTo>
                    <a:lnTo>
                      <a:pt x="440" y="16"/>
                    </a:lnTo>
                    <a:lnTo>
                      <a:pt x="441" y="16"/>
                    </a:lnTo>
                    <a:lnTo>
                      <a:pt x="441" y="15"/>
                    </a:lnTo>
                    <a:lnTo>
                      <a:pt x="441" y="14"/>
                    </a:lnTo>
                    <a:lnTo>
                      <a:pt x="442" y="15"/>
                    </a:lnTo>
                    <a:lnTo>
                      <a:pt x="442" y="14"/>
                    </a:lnTo>
                    <a:lnTo>
                      <a:pt x="443" y="14"/>
                    </a:lnTo>
                    <a:lnTo>
                      <a:pt x="443" y="13"/>
                    </a:lnTo>
                    <a:lnTo>
                      <a:pt x="443" y="12"/>
                    </a:lnTo>
                    <a:lnTo>
                      <a:pt x="444" y="12"/>
                    </a:lnTo>
                    <a:lnTo>
                      <a:pt x="444" y="11"/>
                    </a:lnTo>
                    <a:lnTo>
                      <a:pt x="445" y="11"/>
                    </a:lnTo>
                    <a:lnTo>
                      <a:pt x="446" y="11"/>
                    </a:lnTo>
                    <a:lnTo>
                      <a:pt x="446" y="10"/>
                    </a:lnTo>
                    <a:lnTo>
                      <a:pt x="447" y="10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9" y="9"/>
                    </a:lnTo>
                    <a:lnTo>
                      <a:pt x="450" y="9"/>
                    </a:lnTo>
                    <a:lnTo>
                      <a:pt x="450" y="8"/>
                    </a:lnTo>
                    <a:lnTo>
                      <a:pt x="451" y="8"/>
                    </a:lnTo>
                    <a:lnTo>
                      <a:pt x="452" y="9"/>
                    </a:lnTo>
                    <a:lnTo>
                      <a:pt x="453" y="9"/>
                    </a:lnTo>
                    <a:lnTo>
                      <a:pt x="453" y="10"/>
                    </a:lnTo>
                    <a:lnTo>
                      <a:pt x="453" y="9"/>
                    </a:lnTo>
                    <a:lnTo>
                      <a:pt x="454" y="10"/>
                    </a:lnTo>
                    <a:lnTo>
                      <a:pt x="454" y="9"/>
                    </a:lnTo>
                    <a:lnTo>
                      <a:pt x="455" y="9"/>
                    </a:lnTo>
                    <a:lnTo>
                      <a:pt x="455" y="8"/>
                    </a:lnTo>
                    <a:lnTo>
                      <a:pt x="456" y="8"/>
                    </a:lnTo>
                    <a:lnTo>
                      <a:pt x="456" y="9"/>
                    </a:lnTo>
                    <a:lnTo>
                      <a:pt x="457" y="9"/>
                    </a:lnTo>
                    <a:lnTo>
                      <a:pt x="457" y="8"/>
                    </a:lnTo>
                    <a:lnTo>
                      <a:pt x="457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9" y="9"/>
                    </a:lnTo>
                    <a:lnTo>
                      <a:pt x="460" y="9"/>
                    </a:lnTo>
                    <a:lnTo>
                      <a:pt x="461" y="9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61" y="11"/>
                    </a:lnTo>
                    <a:lnTo>
                      <a:pt x="462" y="11"/>
                    </a:lnTo>
                    <a:lnTo>
                      <a:pt x="463" y="11"/>
                    </a:lnTo>
                    <a:lnTo>
                      <a:pt x="463" y="10"/>
                    </a:lnTo>
                    <a:lnTo>
                      <a:pt x="463" y="9"/>
                    </a:lnTo>
                    <a:lnTo>
                      <a:pt x="464" y="9"/>
                    </a:lnTo>
                    <a:lnTo>
                      <a:pt x="465" y="10"/>
                    </a:lnTo>
                    <a:lnTo>
                      <a:pt x="465" y="11"/>
                    </a:lnTo>
                    <a:lnTo>
                      <a:pt x="466" y="10"/>
                    </a:lnTo>
                    <a:lnTo>
                      <a:pt x="466" y="11"/>
                    </a:lnTo>
                    <a:lnTo>
                      <a:pt x="467" y="10"/>
                    </a:lnTo>
                    <a:lnTo>
                      <a:pt x="468" y="10"/>
                    </a:lnTo>
                    <a:lnTo>
                      <a:pt x="469" y="10"/>
                    </a:lnTo>
                    <a:lnTo>
                      <a:pt x="469" y="9"/>
                    </a:lnTo>
                    <a:lnTo>
                      <a:pt x="469" y="8"/>
                    </a:lnTo>
                    <a:lnTo>
                      <a:pt x="470" y="8"/>
                    </a:lnTo>
                    <a:lnTo>
                      <a:pt x="471" y="8"/>
                    </a:lnTo>
                    <a:lnTo>
                      <a:pt x="471" y="9"/>
                    </a:lnTo>
                    <a:lnTo>
                      <a:pt x="472" y="9"/>
                    </a:lnTo>
                    <a:lnTo>
                      <a:pt x="471" y="7"/>
                    </a:lnTo>
                    <a:lnTo>
                      <a:pt x="493" y="9"/>
                    </a:lnTo>
                    <a:lnTo>
                      <a:pt x="498" y="9"/>
                    </a:lnTo>
                    <a:lnTo>
                      <a:pt x="499" y="9"/>
                    </a:lnTo>
                    <a:lnTo>
                      <a:pt x="500" y="9"/>
                    </a:lnTo>
                    <a:lnTo>
                      <a:pt x="500" y="8"/>
                    </a:lnTo>
                    <a:lnTo>
                      <a:pt x="501" y="8"/>
                    </a:lnTo>
                    <a:lnTo>
                      <a:pt x="501" y="7"/>
                    </a:lnTo>
                    <a:lnTo>
                      <a:pt x="502" y="7"/>
                    </a:lnTo>
                    <a:lnTo>
                      <a:pt x="502" y="8"/>
                    </a:lnTo>
                    <a:lnTo>
                      <a:pt x="502" y="9"/>
                    </a:lnTo>
                    <a:lnTo>
                      <a:pt x="503" y="9"/>
                    </a:lnTo>
                    <a:lnTo>
                      <a:pt x="503" y="10"/>
                    </a:lnTo>
                    <a:lnTo>
                      <a:pt x="504" y="10"/>
                    </a:lnTo>
                    <a:lnTo>
                      <a:pt x="505" y="10"/>
                    </a:lnTo>
                    <a:lnTo>
                      <a:pt x="506" y="10"/>
                    </a:lnTo>
                    <a:lnTo>
                      <a:pt x="505" y="12"/>
                    </a:lnTo>
                    <a:lnTo>
                      <a:pt x="505" y="13"/>
                    </a:lnTo>
                    <a:lnTo>
                      <a:pt x="504" y="17"/>
                    </a:lnTo>
                    <a:lnTo>
                      <a:pt x="504" y="19"/>
                    </a:lnTo>
                    <a:lnTo>
                      <a:pt x="505" y="19"/>
                    </a:lnTo>
                    <a:lnTo>
                      <a:pt x="505" y="20"/>
                    </a:lnTo>
                    <a:lnTo>
                      <a:pt x="504" y="22"/>
                    </a:lnTo>
                    <a:lnTo>
                      <a:pt x="504" y="25"/>
                    </a:lnTo>
                    <a:lnTo>
                      <a:pt x="505" y="26"/>
                    </a:lnTo>
                    <a:lnTo>
                      <a:pt x="505" y="28"/>
                    </a:lnTo>
                    <a:lnTo>
                      <a:pt x="506" y="30"/>
                    </a:lnTo>
                    <a:lnTo>
                      <a:pt x="506" y="31"/>
                    </a:lnTo>
                    <a:lnTo>
                      <a:pt x="507" y="32"/>
                    </a:lnTo>
                    <a:lnTo>
                      <a:pt x="508" y="30"/>
                    </a:lnTo>
                    <a:lnTo>
                      <a:pt x="509" y="30"/>
                    </a:lnTo>
                    <a:lnTo>
                      <a:pt x="510" y="30"/>
                    </a:lnTo>
                    <a:lnTo>
                      <a:pt x="511" y="30"/>
                    </a:lnTo>
                    <a:lnTo>
                      <a:pt x="510" y="32"/>
                    </a:lnTo>
                    <a:lnTo>
                      <a:pt x="510" y="33"/>
                    </a:lnTo>
                    <a:lnTo>
                      <a:pt x="510" y="34"/>
                    </a:lnTo>
                    <a:lnTo>
                      <a:pt x="511" y="34"/>
                    </a:lnTo>
                    <a:lnTo>
                      <a:pt x="511" y="35"/>
                    </a:lnTo>
                    <a:lnTo>
                      <a:pt x="511" y="36"/>
                    </a:lnTo>
                    <a:lnTo>
                      <a:pt x="512" y="36"/>
                    </a:lnTo>
                    <a:lnTo>
                      <a:pt x="513" y="36"/>
                    </a:lnTo>
                    <a:lnTo>
                      <a:pt x="514" y="36"/>
                    </a:lnTo>
                    <a:lnTo>
                      <a:pt x="513" y="36"/>
                    </a:lnTo>
                    <a:lnTo>
                      <a:pt x="513" y="37"/>
                    </a:lnTo>
                    <a:lnTo>
                      <a:pt x="513" y="38"/>
                    </a:lnTo>
                    <a:lnTo>
                      <a:pt x="512" y="38"/>
                    </a:lnTo>
                    <a:lnTo>
                      <a:pt x="510" y="41"/>
                    </a:lnTo>
                    <a:lnTo>
                      <a:pt x="508" y="44"/>
                    </a:lnTo>
                    <a:lnTo>
                      <a:pt x="507" y="47"/>
                    </a:lnTo>
                    <a:lnTo>
                      <a:pt x="506" y="48"/>
                    </a:lnTo>
                    <a:lnTo>
                      <a:pt x="506" y="49"/>
                    </a:lnTo>
                    <a:lnTo>
                      <a:pt x="506" y="50"/>
                    </a:lnTo>
                    <a:lnTo>
                      <a:pt x="503" y="53"/>
                    </a:lnTo>
                    <a:lnTo>
                      <a:pt x="502" y="55"/>
                    </a:lnTo>
                    <a:lnTo>
                      <a:pt x="502" y="56"/>
                    </a:lnTo>
                    <a:lnTo>
                      <a:pt x="502" y="57"/>
                    </a:lnTo>
                    <a:lnTo>
                      <a:pt x="502" y="59"/>
                    </a:lnTo>
                    <a:lnTo>
                      <a:pt x="502" y="60"/>
                    </a:lnTo>
                    <a:lnTo>
                      <a:pt x="500" y="62"/>
                    </a:lnTo>
                    <a:lnTo>
                      <a:pt x="499" y="64"/>
                    </a:lnTo>
                    <a:lnTo>
                      <a:pt x="498" y="66"/>
                    </a:lnTo>
                    <a:lnTo>
                      <a:pt x="496" y="69"/>
                    </a:lnTo>
                    <a:lnTo>
                      <a:pt x="495" y="70"/>
                    </a:lnTo>
                    <a:lnTo>
                      <a:pt x="495" y="72"/>
                    </a:lnTo>
                    <a:lnTo>
                      <a:pt x="494" y="72"/>
                    </a:lnTo>
                    <a:lnTo>
                      <a:pt x="494" y="73"/>
                    </a:lnTo>
                    <a:lnTo>
                      <a:pt x="493" y="74"/>
                    </a:lnTo>
                    <a:lnTo>
                      <a:pt x="493" y="75"/>
                    </a:lnTo>
                    <a:lnTo>
                      <a:pt x="493" y="76"/>
                    </a:lnTo>
                    <a:lnTo>
                      <a:pt x="492" y="77"/>
                    </a:lnTo>
                    <a:lnTo>
                      <a:pt x="492" y="78"/>
                    </a:lnTo>
                    <a:lnTo>
                      <a:pt x="492" y="79"/>
                    </a:lnTo>
                    <a:lnTo>
                      <a:pt x="492" y="80"/>
                    </a:lnTo>
                    <a:lnTo>
                      <a:pt x="491" y="82"/>
                    </a:lnTo>
                    <a:lnTo>
                      <a:pt x="491" y="83"/>
                    </a:lnTo>
                    <a:lnTo>
                      <a:pt x="491" y="84"/>
                    </a:lnTo>
                    <a:lnTo>
                      <a:pt x="491" y="85"/>
                    </a:lnTo>
                    <a:lnTo>
                      <a:pt x="492" y="85"/>
                    </a:lnTo>
                    <a:lnTo>
                      <a:pt x="491" y="86"/>
                    </a:lnTo>
                    <a:lnTo>
                      <a:pt x="491" y="87"/>
                    </a:lnTo>
                    <a:lnTo>
                      <a:pt x="491" y="88"/>
                    </a:lnTo>
                    <a:lnTo>
                      <a:pt x="491" y="89"/>
                    </a:lnTo>
                    <a:lnTo>
                      <a:pt x="491" y="91"/>
                    </a:lnTo>
                    <a:lnTo>
                      <a:pt x="492" y="92"/>
                    </a:lnTo>
                    <a:lnTo>
                      <a:pt x="493" y="93"/>
                    </a:lnTo>
                    <a:lnTo>
                      <a:pt x="494" y="92"/>
                    </a:lnTo>
                    <a:lnTo>
                      <a:pt x="495" y="92"/>
                    </a:lnTo>
                    <a:lnTo>
                      <a:pt x="495" y="93"/>
                    </a:lnTo>
                    <a:lnTo>
                      <a:pt x="495" y="94"/>
                    </a:lnTo>
                    <a:lnTo>
                      <a:pt x="496" y="95"/>
                    </a:lnTo>
                    <a:lnTo>
                      <a:pt x="497" y="95"/>
                    </a:lnTo>
                    <a:lnTo>
                      <a:pt x="498" y="95"/>
                    </a:lnTo>
                    <a:lnTo>
                      <a:pt x="498" y="94"/>
                    </a:lnTo>
                    <a:lnTo>
                      <a:pt x="499" y="93"/>
                    </a:lnTo>
                    <a:lnTo>
                      <a:pt x="499" y="94"/>
                    </a:lnTo>
                    <a:lnTo>
                      <a:pt x="499" y="95"/>
                    </a:lnTo>
                    <a:lnTo>
                      <a:pt x="500" y="95"/>
                    </a:lnTo>
                    <a:lnTo>
                      <a:pt x="500" y="96"/>
                    </a:lnTo>
                    <a:lnTo>
                      <a:pt x="499" y="96"/>
                    </a:lnTo>
                    <a:lnTo>
                      <a:pt x="499" y="97"/>
                    </a:lnTo>
                    <a:lnTo>
                      <a:pt x="498" y="98"/>
                    </a:lnTo>
                    <a:lnTo>
                      <a:pt x="498" y="99"/>
                    </a:lnTo>
                    <a:lnTo>
                      <a:pt x="497" y="99"/>
                    </a:lnTo>
                    <a:lnTo>
                      <a:pt x="496" y="99"/>
                    </a:lnTo>
                    <a:lnTo>
                      <a:pt x="495" y="100"/>
                    </a:lnTo>
                    <a:lnTo>
                      <a:pt x="495" y="101"/>
                    </a:lnTo>
                    <a:lnTo>
                      <a:pt x="494" y="102"/>
                    </a:lnTo>
                    <a:lnTo>
                      <a:pt x="494" y="105"/>
                    </a:lnTo>
                    <a:lnTo>
                      <a:pt x="493" y="107"/>
                    </a:lnTo>
                    <a:lnTo>
                      <a:pt x="493" y="108"/>
                    </a:lnTo>
                    <a:lnTo>
                      <a:pt x="493" y="109"/>
                    </a:lnTo>
                    <a:lnTo>
                      <a:pt x="494" y="109"/>
                    </a:lnTo>
                    <a:lnTo>
                      <a:pt x="494" y="110"/>
                    </a:lnTo>
                    <a:lnTo>
                      <a:pt x="495" y="110"/>
                    </a:lnTo>
                    <a:lnTo>
                      <a:pt x="494" y="110"/>
                    </a:lnTo>
                    <a:lnTo>
                      <a:pt x="494" y="112"/>
                    </a:lnTo>
                    <a:lnTo>
                      <a:pt x="494" y="113"/>
                    </a:lnTo>
                    <a:lnTo>
                      <a:pt x="494" y="114"/>
                    </a:lnTo>
                    <a:lnTo>
                      <a:pt x="493" y="114"/>
                    </a:lnTo>
                    <a:lnTo>
                      <a:pt x="493" y="115"/>
                    </a:lnTo>
                    <a:lnTo>
                      <a:pt x="493" y="116"/>
                    </a:lnTo>
                    <a:lnTo>
                      <a:pt x="494" y="116"/>
                    </a:lnTo>
                    <a:lnTo>
                      <a:pt x="494" y="117"/>
                    </a:lnTo>
                    <a:lnTo>
                      <a:pt x="495" y="118"/>
                    </a:lnTo>
                    <a:lnTo>
                      <a:pt x="496" y="118"/>
                    </a:lnTo>
                    <a:lnTo>
                      <a:pt x="496" y="117"/>
                    </a:lnTo>
                    <a:lnTo>
                      <a:pt x="497" y="117"/>
                    </a:lnTo>
                    <a:lnTo>
                      <a:pt x="498" y="117"/>
                    </a:lnTo>
                    <a:lnTo>
                      <a:pt x="498" y="118"/>
                    </a:lnTo>
                    <a:lnTo>
                      <a:pt x="498" y="119"/>
                    </a:lnTo>
                    <a:lnTo>
                      <a:pt x="499" y="119"/>
                    </a:lnTo>
                    <a:lnTo>
                      <a:pt x="499" y="120"/>
                    </a:lnTo>
                    <a:lnTo>
                      <a:pt x="498" y="120"/>
                    </a:lnTo>
                    <a:lnTo>
                      <a:pt x="498" y="121"/>
                    </a:lnTo>
                    <a:lnTo>
                      <a:pt x="498" y="122"/>
                    </a:lnTo>
                    <a:lnTo>
                      <a:pt x="497" y="123"/>
                    </a:lnTo>
                    <a:lnTo>
                      <a:pt x="497" y="124"/>
                    </a:lnTo>
                    <a:lnTo>
                      <a:pt x="496" y="124"/>
                    </a:lnTo>
                    <a:lnTo>
                      <a:pt x="496" y="125"/>
                    </a:lnTo>
                    <a:lnTo>
                      <a:pt x="496" y="126"/>
                    </a:lnTo>
                    <a:lnTo>
                      <a:pt x="497" y="126"/>
                    </a:lnTo>
                    <a:lnTo>
                      <a:pt x="496" y="126"/>
                    </a:lnTo>
                    <a:lnTo>
                      <a:pt x="496" y="127"/>
                    </a:lnTo>
                    <a:lnTo>
                      <a:pt x="495" y="128"/>
                    </a:lnTo>
                    <a:lnTo>
                      <a:pt x="495" y="127"/>
                    </a:lnTo>
                    <a:lnTo>
                      <a:pt x="494" y="128"/>
                    </a:lnTo>
                    <a:lnTo>
                      <a:pt x="495" y="130"/>
                    </a:lnTo>
                    <a:lnTo>
                      <a:pt x="495" y="131"/>
                    </a:lnTo>
                    <a:lnTo>
                      <a:pt x="496" y="132"/>
                    </a:lnTo>
                    <a:lnTo>
                      <a:pt x="497" y="133"/>
                    </a:lnTo>
                    <a:lnTo>
                      <a:pt x="497" y="134"/>
                    </a:lnTo>
                    <a:lnTo>
                      <a:pt x="498" y="134"/>
                    </a:lnTo>
                    <a:lnTo>
                      <a:pt x="499" y="134"/>
                    </a:lnTo>
                    <a:lnTo>
                      <a:pt x="499" y="135"/>
                    </a:lnTo>
                    <a:lnTo>
                      <a:pt x="500" y="135"/>
                    </a:lnTo>
                    <a:lnTo>
                      <a:pt x="501" y="134"/>
                    </a:lnTo>
                    <a:lnTo>
                      <a:pt x="501" y="133"/>
                    </a:lnTo>
                    <a:lnTo>
                      <a:pt x="502" y="133"/>
                    </a:lnTo>
                    <a:lnTo>
                      <a:pt x="502" y="132"/>
                    </a:lnTo>
                    <a:lnTo>
                      <a:pt x="502" y="131"/>
                    </a:lnTo>
                    <a:lnTo>
                      <a:pt x="503" y="131"/>
                    </a:lnTo>
                    <a:lnTo>
                      <a:pt x="504" y="131"/>
                    </a:lnTo>
                    <a:lnTo>
                      <a:pt x="504" y="130"/>
                    </a:lnTo>
                    <a:lnTo>
                      <a:pt x="504" y="131"/>
                    </a:lnTo>
                    <a:lnTo>
                      <a:pt x="505" y="131"/>
                    </a:lnTo>
                    <a:lnTo>
                      <a:pt x="504" y="131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3"/>
                    </a:lnTo>
                    <a:lnTo>
                      <a:pt x="505" y="134"/>
                    </a:lnTo>
                    <a:lnTo>
                      <a:pt x="506" y="134"/>
                    </a:lnTo>
                    <a:lnTo>
                      <a:pt x="507" y="134"/>
                    </a:lnTo>
                    <a:lnTo>
                      <a:pt x="507" y="133"/>
                    </a:lnTo>
                    <a:lnTo>
                      <a:pt x="506" y="133"/>
                    </a:lnTo>
                    <a:lnTo>
                      <a:pt x="507" y="133"/>
                    </a:lnTo>
                    <a:lnTo>
                      <a:pt x="507" y="134"/>
                    </a:lnTo>
                    <a:lnTo>
                      <a:pt x="508" y="134"/>
                    </a:lnTo>
                    <a:lnTo>
                      <a:pt x="507" y="134"/>
                    </a:lnTo>
                    <a:lnTo>
                      <a:pt x="507" y="135"/>
                    </a:lnTo>
                    <a:lnTo>
                      <a:pt x="506" y="135"/>
                    </a:lnTo>
                    <a:lnTo>
                      <a:pt x="506" y="136"/>
                    </a:lnTo>
                    <a:lnTo>
                      <a:pt x="505" y="136"/>
                    </a:lnTo>
                    <a:lnTo>
                      <a:pt x="504" y="137"/>
                    </a:lnTo>
                    <a:lnTo>
                      <a:pt x="504" y="138"/>
                    </a:lnTo>
                    <a:lnTo>
                      <a:pt x="504" y="139"/>
                    </a:lnTo>
                    <a:lnTo>
                      <a:pt x="505" y="139"/>
                    </a:lnTo>
                    <a:lnTo>
                      <a:pt x="505" y="140"/>
                    </a:lnTo>
                    <a:lnTo>
                      <a:pt x="506" y="140"/>
                    </a:lnTo>
                    <a:lnTo>
                      <a:pt x="506" y="141"/>
                    </a:lnTo>
                    <a:lnTo>
                      <a:pt x="505" y="141"/>
                    </a:lnTo>
                    <a:lnTo>
                      <a:pt x="504" y="141"/>
                    </a:lnTo>
                    <a:lnTo>
                      <a:pt x="503" y="141"/>
                    </a:lnTo>
                    <a:lnTo>
                      <a:pt x="503" y="142"/>
                    </a:lnTo>
                    <a:lnTo>
                      <a:pt x="502" y="142"/>
                    </a:lnTo>
                    <a:lnTo>
                      <a:pt x="502" y="141"/>
                    </a:lnTo>
                    <a:lnTo>
                      <a:pt x="503" y="141"/>
                    </a:lnTo>
                    <a:lnTo>
                      <a:pt x="504" y="140"/>
                    </a:lnTo>
                    <a:lnTo>
                      <a:pt x="504" y="139"/>
                    </a:lnTo>
                    <a:lnTo>
                      <a:pt x="503" y="139"/>
                    </a:lnTo>
                    <a:lnTo>
                      <a:pt x="503" y="138"/>
                    </a:lnTo>
                    <a:lnTo>
                      <a:pt x="502" y="138"/>
                    </a:lnTo>
                    <a:lnTo>
                      <a:pt x="501" y="137"/>
                    </a:lnTo>
                    <a:lnTo>
                      <a:pt x="501" y="138"/>
                    </a:lnTo>
                    <a:lnTo>
                      <a:pt x="500" y="138"/>
                    </a:lnTo>
                    <a:lnTo>
                      <a:pt x="499" y="138"/>
                    </a:lnTo>
                    <a:lnTo>
                      <a:pt x="499" y="139"/>
                    </a:lnTo>
                    <a:lnTo>
                      <a:pt x="498" y="139"/>
                    </a:lnTo>
                    <a:lnTo>
                      <a:pt x="497" y="140"/>
                    </a:lnTo>
                    <a:lnTo>
                      <a:pt x="496" y="140"/>
                    </a:lnTo>
                    <a:lnTo>
                      <a:pt x="495" y="141"/>
                    </a:lnTo>
                    <a:lnTo>
                      <a:pt x="494" y="141"/>
                    </a:lnTo>
                    <a:lnTo>
                      <a:pt x="493" y="142"/>
                    </a:lnTo>
                    <a:lnTo>
                      <a:pt x="493" y="143"/>
                    </a:lnTo>
                    <a:lnTo>
                      <a:pt x="493" y="144"/>
                    </a:lnTo>
                    <a:lnTo>
                      <a:pt x="493" y="145"/>
                    </a:lnTo>
                    <a:lnTo>
                      <a:pt x="492" y="145"/>
                    </a:lnTo>
                    <a:lnTo>
                      <a:pt x="492" y="146"/>
                    </a:lnTo>
                    <a:lnTo>
                      <a:pt x="493" y="148"/>
                    </a:lnTo>
                    <a:lnTo>
                      <a:pt x="493" y="150"/>
                    </a:lnTo>
                    <a:lnTo>
                      <a:pt x="494" y="151"/>
                    </a:lnTo>
                    <a:lnTo>
                      <a:pt x="494" y="152"/>
                    </a:lnTo>
                    <a:lnTo>
                      <a:pt x="495" y="152"/>
                    </a:lnTo>
                    <a:lnTo>
                      <a:pt x="495" y="151"/>
                    </a:lnTo>
                    <a:lnTo>
                      <a:pt x="496" y="151"/>
                    </a:lnTo>
                    <a:lnTo>
                      <a:pt x="497" y="151"/>
                    </a:lnTo>
                    <a:lnTo>
                      <a:pt x="497" y="152"/>
                    </a:lnTo>
                    <a:lnTo>
                      <a:pt x="497" y="151"/>
                    </a:lnTo>
                    <a:lnTo>
                      <a:pt x="498" y="151"/>
                    </a:lnTo>
                    <a:lnTo>
                      <a:pt x="498" y="150"/>
                    </a:lnTo>
                    <a:lnTo>
                      <a:pt x="499" y="150"/>
                    </a:lnTo>
                    <a:lnTo>
                      <a:pt x="499" y="151"/>
                    </a:lnTo>
                    <a:lnTo>
                      <a:pt x="499" y="152"/>
                    </a:lnTo>
                    <a:lnTo>
                      <a:pt x="500" y="154"/>
                    </a:lnTo>
                    <a:lnTo>
                      <a:pt x="501" y="154"/>
                    </a:lnTo>
                    <a:lnTo>
                      <a:pt x="500" y="154"/>
                    </a:lnTo>
                    <a:lnTo>
                      <a:pt x="500" y="155"/>
                    </a:lnTo>
                    <a:lnTo>
                      <a:pt x="499" y="155"/>
                    </a:lnTo>
                    <a:lnTo>
                      <a:pt x="499" y="156"/>
                    </a:lnTo>
                    <a:lnTo>
                      <a:pt x="499" y="157"/>
                    </a:lnTo>
                    <a:lnTo>
                      <a:pt x="499" y="158"/>
                    </a:lnTo>
                    <a:lnTo>
                      <a:pt x="500" y="158"/>
                    </a:lnTo>
                    <a:lnTo>
                      <a:pt x="500" y="159"/>
                    </a:lnTo>
                    <a:lnTo>
                      <a:pt x="499" y="158"/>
                    </a:lnTo>
                    <a:lnTo>
                      <a:pt x="499" y="159"/>
                    </a:lnTo>
                    <a:lnTo>
                      <a:pt x="499" y="158"/>
                    </a:lnTo>
                    <a:lnTo>
                      <a:pt x="498" y="158"/>
                    </a:lnTo>
                    <a:lnTo>
                      <a:pt x="498" y="157"/>
                    </a:lnTo>
                    <a:lnTo>
                      <a:pt x="499" y="157"/>
                    </a:lnTo>
                    <a:lnTo>
                      <a:pt x="498" y="157"/>
                    </a:lnTo>
                    <a:lnTo>
                      <a:pt x="497" y="157"/>
                    </a:lnTo>
                    <a:lnTo>
                      <a:pt x="497" y="158"/>
                    </a:lnTo>
                    <a:lnTo>
                      <a:pt x="496" y="159"/>
                    </a:lnTo>
                    <a:lnTo>
                      <a:pt x="496" y="160"/>
                    </a:lnTo>
                    <a:lnTo>
                      <a:pt x="496" y="161"/>
                    </a:lnTo>
                    <a:lnTo>
                      <a:pt x="497" y="161"/>
                    </a:lnTo>
                    <a:lnTo>
                      <a:pt x="496" y="161"/>
                    </a:lnTo>
                    <a:lnTo>
                      <a:pt x="496" y="162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4" y="163"/>
                    </a:lnTo>
                    <a:lnTo>
                      <a:pt x="495" y="164"/>
                    </a:lnTo>
                    <a:lnTo>
                      <a:pt x="494" y="164"/>
                    </a:lnTo>
                    <a:lnTo>
                      <a:pt x="493" y="163"/>
                    </a:lnTo>
                    <a:lnTo>
                      <a:pt x="492" y="163"/>
                    </a:lnTo>
                    <a:lnTo>
                      <a:pt x="491" y="163"/>
                    </a:lnTo>
                    <a:lnTo>
                      <a:pt x="490" y="163"/>
                    </a:lnTo>
                    <a:lnTo>
                      <a:pt x="490" y="164"/>
                    </a:lnTo>
                    <a:lnTo>
                      <a:pt x="490" y="165"/>
                    </a:lnTo>
                    <a:lnTo>
                      <a:pt x="489" y="165"/>
                    </a:lnTo>
                    <a:lnTo>
                      <a:pt x="489" y="166"/>
                    </a:lnTo>
                    <a:lnTo>
                      <a:pt x="488" y="167"/>
                    </a:lnTo>
                    <a:lnTo>
                      <a:pt x="489" y="167"/>
                    </a:lnTo>
                    <a:lnTo>
                      <a:pt x="488" y="167"/>
                    </a:lnTo>
                    <a:lnTo>
                      <a:pt x="488" y="168"/>
                    </a:lnTo>
                    <a:lnTo>
                      <a:pt x="488" y="169"/>
                    </a:lnTo>
                    <a:lnTo>
                      <a:pt x="488" y="170"/>
                    </a:lnTo>
                    <a:lnTo>
                      <a:pt x="488" y="171"/>
                    </a:lnTo>
                    <a:lnTo>
                      <a:pt x="488" y="172"/>
                    </a:lnTo>
                    <a:lnTo>
                      <a:pt x="489" y="172"/>
                    </a:lnTo>
                    <a:lnTo>
                      <a:pt x="489" y="173"/>
                    </a:lnTo>
                    <a:lnTo>
                      <a:pt x="489" y="174"/>
                    </a:lnTo>
                    <a:lnTo>
                      <a:pt x="490" y="175"/>
                    </a:lnTo>
                    <a:lnTo>
                      <a:pt x="490" y="176"/>
                    </a:lnTo>
                    <a:lnTo>
                      <a:pt x="490" y="177"/>
                    </a:lnTo>
                    <a:lnTo>
                      <a:pt x="491" y="178"/>
                    </a:lnTo>
                    <a:lnTo>
                      <a:pt x="492" y="179"/>
                    </a:lnTo>
                    <a:lnTo>
                      <a:pt x="493" y="179"/>
                    </a:lnTo>
                    <a:lnTo>
                      <a:pt x="493" y="180"/>
                    </a:lnTo>
                    <a:lnTo>
                      <a:pt x="494" y="181"/>
                    </a:lnTo>
                    <a:lnTo>
                      <a:pt x="494" y="182"/>
                    </a:lnTo>
                    <a:lnTo>
                      <a:pt x="493" y="182"/>
                    </a:lnTo>
                    <a:lnTo>
                      <a:pt x="493" y="183"/>
                    </a:lnTo>
                    <a:lnTo>
                      <a:pt x="492" y="183"/>
                    </a:lnTo>
                    <a:lnTo>
                      <a:pt x="491" y="183"/>
                    </a:lnTo>
                    <a:lnTo>
                      <a:pt x="491" y="182"/>
                    </a:lnTo>
                    <a:lnTo>
                      <a:pt x="490" y="181"/>
                    </a:lnTo>
                    <a:lnTo>
                      <a:pt x="489" y="182"/>
                    </a:lnTo>
                    <a:lnTo>
                      <a:pt x="488" y="182"/>
                    </a:lnTo>
                    <a:lnTo>
                      <a:pt x="488" y="183"/>
                    </a:lnTo>
                    <a:lnTo>
                      <a:pt x="488" y="184"/>
                    </a:lnTo>
                    <a:lnTo>
                      <a:pt x="488" y="185"/>
                    </a:lnTo>
                    <a:lnTo>
                      <a:pt x="487" y="185"/>
                    </a:lnTo>
                    <a:lnTo>
                      <a:pt x="486" y="185"/>
                    </a:lnTo>
                    <a:lnTo>
                      <a:pt x="485" y="185"/>
                    </a:lnTo>
                    <a:lnTo>
                      <a:pt x="485" y="186"/>
                    </a:lnTo>
                    <a:lnTo>
                      <a:pt x="485" y="187"/>
                    </a:lnTo>
                    <a:lnTo>
                      <a:pt x="486" y="187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7" y="189"/>
                    </a:lnTo>
                    <a:lnTo>
                      <a:pt x="486" y="190"/>
                    </a:lnTo>
                    <a:lnTo>
                      <a:pt x="487" y="190"/>
                    </a:lnTo>
                    <a:lnTo>
                      <a:pt x="488" y="191"/>
                    </a:lnTo>
                    <a:lnTo>
                      <a:pt x="487" y="191"/>
                    </a:lnTo>
                    <a:lnTo>
                      <a:pt x="487" y="192"/>
                    </a:lnTo>
                    <a:lnTo>
                      <a:pt x="486" y="192"/>
                    </a:lnTo>
                    <a:lnTo>
                      <a:pt x="487" y="193"/>
                    </a:lnTo>
                    <a:lnTo>
                      <a:pt x="486" y="194"/>
                    </a:lnTo>
                    <a:lnTo>
                      <a:pt x="486" y="195"/>
                    </a:lnTo>
                    <a:lnTo>
                      <a:pt x="487" y="196"/>
                    </a:lnTo>
                    <a:lnTo>
                      <a:pt x="486" y="196"/>
                    </a:lnTo>
                    <a:lnTo>
                      <a:pt x="487" y="197"/>
                    </a:lnTo>
                    <a:lnTo>
                      <a:pt x="488" y="197"/>
                    </a:lnTo>
                    <a:lnTo>
                      <a:pt x="488" y="198"/>
                    </a:lnTo>
                    <a:lnTo>
                      <a:pt x="488" y="199"/>
                    </a:lnTo>
                    <a:lnTo>
                      <a:pt x="487" y="199"/>
                    </a:lnTo>
                    <a:lnTo>
                      <a:pt x="486" y="199"/>
                    </a:lnTo>
                    <a:lnTo>
                      <a:pt x="486" y="200"/>
                    </a:lnTo>
                    <a:lnTo>
                      <a:pt x="486" y="201"/>
                    </a:lnTo>
                    <a:lnTo>
                      <a:pt x="486" y="202"/>
                    </a:lnTo>
                    <a:lnTo>
                      <a:pt x="487" y="202"/>
                    </a:lnTo>
                    <a:lnTo>
                      <a:pt x="487" y="201"/>
                    </a:lnTo>
                    <a:lnTo>
                      <a:pt x="488" y="201"/>
                    </a:lnTo>
                    <a:lnTo>
                      <a:pt x="487" y="202"/>
                    </a:lnTo>
                    <a:lnTo>
                      <a:pt x="487" y="203"/>
                    </a:lnTo>
                    <a:lnTo>
                      <a:pt x="487" y="204"/>
                    </a:lnTo>
                    <a:lnTo>
                      <a:pt x="487" y="205"/>
                    </a:lnTo>
                    <a:lnTo>
                      <a:pt x="490" y="205"/>
                    </a:lnTo>
                    <a:lnTo>
                      <a:pt x="490" y="207"/>
                    </a:lnTo>
                    <a:lnTo>
                      <a:pt x="491" y="207"/>
                    </a:lnTo>
                    <a:lnTo>
                      <a:pt x="491" y="208"/>
                    </a:lnTo>
                    <a:lnTo>
                      <a:pt x="490" y="208"/>
                    </a:lnTo>
                    <a:lnTo>
                      <a:pt x="489" y="208"/>
                    </a:lnTo>
                    <a:lnTo>
                      <a:pt x="488" y="209"/>
                    </a:lnTo>
                    <a:lnTo>
                      <a:pt x="488" y="210"/>
                    </a:lnTo>
                    <a:lnTo>
                      <a:pt x="488" y="211"/>
                    </a:lnTo>
                    <a:lnTo>
                      <a:pt x="489" y="212"/>
                    </a:lnTo>
                    <a:lnTo>
                      <a:pt x="489" y="211"/>
                    </a:lnTo>
                    <a:lnTo>
                      <a:pt x="490" y="211"/>
                    </a:lnTo>
                    <a:lnTo>
                      <a:pt x="491" y="211"/>
                    </a:lnTo>
                    <a:lnTo>
                      <a:pt x="491" y="212"/>
                    </a:lnTo>
                    <a:lnTo>
                      <a:pt x="491" y="213"/>
                    </a:lnTo>
                    <a:lnTo>
                      <a:pt x="490" y="213"/>
                    </a:lnTo>
                    <a:lnTo>
                      <a:pt x="490" y="214"/>
                    </a:lnTo>
                    <a:lnTo>
                      <a:pt x="489" y="214"/>
                    </a:lnTo>
                    <a:lnTo>
                      <a:pt x="488" y="215"/>
                    </a:lnTo>
                    <a:lnTo>
                      <a:pt x="487" y="216"/>
                    </a:lnTo>
                    <a:lnTo>
                      <a:pt x="486" y="217"/>
                    </a:lnTo>
                    <a:lnTo>
                      <a:pt x="486" y="218"/>
                    </a:lnTo>
                    <a:lnTo>
                      <a:pt x="485" y="219"/>
                    </a:lnTo>
                    <a:lnTo>
                      <a:pt x="486" y="219"/>
                    </a:lnTo>
                    <a:lnTo>
                      <a:pt x="486" y="220"/>
                    </a:lnTo>
                    <a:lnTo>
                      <a:pt x="485" y="221"/>
                    </a:lnTo>
                    <a:lnTo>
                      <a:pt x="484" y="224"/>
                    </a:lnTo>
                    <a:lnTo>
                      <a:pt x="484" y="225"/>
                    </a:lnTo>
                    <a:lnTo>
                      <a:pt x="485" y="225"/>
                    </a:lnTo>
                    <a:lnTo>
                      <a:pt x="485" y="226"/>
                    </a:lnTo>
                    <a:lnTo>
                      <a:pt x="486" y="226"/>
                    </a:lnTo>
                    <a:lnTo>
                      <a:pt x="486" y="225"/>
                    </a:lnTo>
                    <a:lnTo>
                      <a:pt x="486" y="226"/>
                    </a:lnTo>
                    <a:lnTo>
                      <a:pt x="487" y="226"/>
                    </a:lnTo>
                    <a:lnTo>
                      <a:pt x="487" y="227"/>
                    </a:lnTo>
                    <a:lnTo>
                      <a:pt x="486" y="227"/>
                    </a:lnTo>
                    <a:lnTo>
                      <a:pt x="486" y="228"/>
                    </a:lnTo>
                    <a:lnTo>
                      <a:pt x="486" y="229"/>
                    </a:lnTo>
                    <a:lnTo>
                      <a:pt x="486" y="230"/>
                    </a:lnTo>
                    <a:lnTo>
                      <a:pt x="485" y="231"/>
                    </a:lnTo>
                    <a:lnTo>
                      <a:pt x="484" y="231"/>
                    </a:lnTo>
                    <a:lnTo>
                      <a:pt x="484" y="232"/>
                    </a:lnTo>
                    <a:lnTo>
                      <a:pt x="483" y="233"/>
                    </a:lnTo>
                    <a:lnTo>
                      <a:pt x="484" y="233"/>
                    </a:lnTo>
                    <a:lnTo>
                      <a:pt x="483" y="233"/>
                    </a:lnTo>
                    <a:lnTo>
                      <a:pt x="483" y="234"/>
                    </a:lnTo>
                    <a:lnTo>
                      <a:pt x="483" y="235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2" y="236"/>
                    </a:lnTo>
                    <a:lnTo>
                      <a:pt x="482" y="237"/>
                    </a:lnTo>
                    <a:lnTo>
                      <a:pt x="482" y="238"/>
                    </a:lnTo>
                    <a:lnTo>
                      <a:pt x="483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1" y="239"/>
                    </a:lnTo>
                    <a:lnTo>
                      <a:pt x="481" y="240"/>
                    </a:lnTo>
                    <a:lnTo>
                      <a:pt x="480" y="242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5"/>
                    </a:lnTo>
                    <a:lnTo>
                      <a:pt x="479" y="245"/>
                    </a:lnTo>
                    <a:lnTo>
                      <a:pt x="479" y="246"/>
                    </a:lnTo>
                    <a:lnTo>
                      <a:pt x="479" y="247"/>
                    </a:lnTo>
                    <a:lnTo>
                      <a:pt x="479" y="248"/>
                    </a:lnTo>
                    <a:lnTo>
                      <a:pt x="480" y="248"/>
                    </a:lnTo>
                    <a:lnTo>
                      <a:pt x="480" y="247"/>
                    </a:lnTo>
                    <a:lnTo>
                      <a:pt x="481" y="248"/>
                    </a:lnTo>
                    <a:lnTo>
                      <a:pt x="480" y="248"/>
                    </a:lnTo>
                    <a:lnTo>
                      <a:pt x="480" y="249"/>
                    </a:lnTo>
                    <a:lnTo>
                      <a:pt x="479" y="249"/>
                    </a:lnTo>
                    <a:lnTo>
                      <a:pt x="478" y="250"/>
                    </a:lnTo>
                    <a:lnTo>
                      <a:pt x="476" y="252"/>
                    </a:lnTo>
                    <a:lnTo>
                      <a:pt x="475" y="255"/>
                    </a:lnTo>
                    <a:lnTo>
                      <a:pt x="474" y="257"/>
                    </a:lnTo>
                    <a:lnTo>
                      <a:pt x="474" y="258"/>
                    </a:lnTo>
                    <a:lnTo>
                      <a:pt x="474" y="259"/>
                    </a:lnTo>
                    <a:lnTo>
                      <a:pt x="475" y="259"/>
                    </a:lnTo>
                    <a:lnTo>
                      <a:pt x="474" y="259"/>
                    </a:lnTo>
                    <a:lnTo>
                      <a:pt x="473" y="260"/>
                    </a:lnTo>
                    <a:lnTo>
                      <a:pt x="472" y="261"/>
                    </a:lnTo>
                    <a:lnTo>
                      <a:pt x="471" y="264"/>
                    </a:lnTo>
                    <a:lnTo>
                      <a:pt x="470" y="265"/>
                    </a:lnTo>
                    <a:lnTo>
                      <a:pt x="470" y="267"/>
                    </a:lnTo>
                    <a:lnTo>
                      <a:pt x="470" y="268"/>
                    </a:lnTo>
                    <a:lnTo>
                      <a:pt x="469" y="269"/>
                    </a:lnTo>
                    <a:lnTo>
                      <a:pt x="468" y="270"/>
                    </a:lnTo>
                    <a:lnTo>
                      <a:pt x="467" y="271"/>
                    </a:lnTo>
                    <a:lnTo>
                      <a:pt x="467" y="273"/>
                    </a:lnTo>
                    <a:lnTo>
                      <a:pt x="467" y="275"/>
                    </a:lnTo>
                    <a:lnTo>
                      <a:pt x="468" y="275"/>
                    </a:lnTo>
                    <a:lnTo>
                      <a:pt x="469" y="275"/>
                    </a:lnTo>
                    <a:lnTo>
                      <a:pt x="469" y="276"/>
                    </a:lnTo>
                    <a:lnTo>
                      <a:pt x="468" y="276"/>
                    </a:lnTo>
                    <a:lnTo>
                      <a:pt x="468" y="277"/>
                    </a:lnTo>
                    <a:lnTo>
                      <a:pt x="467" y="277"/>
                    </a:lnTo>
                    <a:lnTo>
                      <a:pt x="467" y="278"/>
                    </a:lnTo>
                    <a:lnTo>
                      <a:pt x="467" y="279"/>
                    </a:lnTo>
                    <a:lnTo>
                      <a:pt x="467" y="280"/>
                    </a:lnTo>
                    <a:lnTo>
                      <a:pt x="467" y="279"/>
                    </a:lnTo>
                    <a:lnTo>
                      <a:pt x="465" y="280"/>
                    </a:lnTo>
                    <a:lnTo>
                      <a:pt x="465" y="281"/>
                    </a:lnTo>
                    <a:lnTo>
                      <a:pt x="464" y="281"/>
                    </a:lnTo>
                    <a:lnTo>
                      <a:pt x="464" y="282"/>
                    </a:lnTo>
                    <a:lnTo>
                      <a:pt x="465" y="282"/>
                    </a:lnTo>
                    <a:lnTo>
                      <a:pt x="464" y="283"/>
                    </a:lnTo>
                    <a:lnTo>
                      <a:pt x="464" y="282"/>
                    </a:lnTo>
                    <a:lnTo>
                      <a:pt x="463" y="283"/>
                    </a:lnTo>
                    <a:lnTo>
                      <a:pt x="462" y="284"/>
                    </a:lnTo>
                    <a:lnTo>
                      <a:pt x="462" y="285"/>
                    </a:lnTo>
                    <a:lnTo>
                      <a:pt x="461" y="285"/>
                    </a:lnTo>
                    <a:lnTo>
                      <a:pt x="462" y="286"/>
                    </a:lnTo>
                    <a:lnTo>
                      <a:pt x="461" y="286"/>
                    </a:lnTo>
                    <a:lnTo>
                      <a:pt x="461" y="287"/>
                    </a:lnTo>
                    <a:lnTo>
                      <a:pt x="461" y="286"/>
                    </a:lnTo>
                    <a:lnTo>
                      <a:pt x="460" y="286"/>
                    </a:lnTo>
                    <a:lnTo>
                      <a:pt x="460" y="287"/>
                    </a:lnTo>
                    <a:lnTo>
                      <a:pt x="459" y="287"/>
                    </a:lnTo>
                    <a:lnTo>
                      <a:pt x="458" y="287"/>
                    </a:lnTo>
                    <a:lnTo>
                      <a:pt x="452" y="289"/>
                    </a:lnTo>
                    <a:lnTo>
                      <a:pt x="446" y="292"/>
                    </a:lnTo>
                    <a:lnTo>
                      <a:pt x="433" y="300"/>
                    </a:lnTo>
                    <a:lnTo>
                      <a:pt x="429" y="302"/>
                    </a:lnTo>
                    <a:lnTo>
                      <a:pt x="426" y="304"/>
                    </a:lnTo>
                    <a:lnTo>
                      <a:pt x="425" y="305"/>
                    </a:lnTo>
                    <a:lnTo>
                      <a:pt x="422" y="307"/>
                    </a:lnTo>
                    <a:lnTo>
                      <a:pt x="419" y="309"/>
                    </a:lnTo>
                    <a:lnTo>
                      <a:pt x="415" y="312"/>
                    </a:lnTo>
                    <a:lnTo>
                      <a:pt x="413" y="314"/>
                    </a:lnTo>
                    <a:lnTo>
                      <a:pt x="411" y="315"/>
                    </a:lnTo>
                    <a:lnTo>
                      <a:pt x="411" y="316"/>
                    </a:lnTo>
                    <a:lnTo>
                      <a:pt x="409" y="317"/>
                    </a:lnTo>
                    <a:lnTo>
                      <a:pt x="406" y="319"/>
                    </a:lnTo>
                    <a:lnTo>
                      <a:pt x="401" y="324"/>
                    </a:lnTo>
                    <a:lnTo>
                      <a:pt x="398" y="327"/>
                    </a:lnTo>
                    <a:lnTo>
                      <a:pt x="394" y="331"/>
                    </a:lnTo>
                    <a:lnTo>
                      <a:pt x="393" y="332"/>
                    </a:lnTo>
                    <a:lnTo>
                      <a:pt x="392" y="333"/>
                    </a:lnTo>
                    <a:lnTo>
                      <a:pt x="391" y="334"/>
                    </a:lnTo>
                    <a:lnTo>
                      <a:pt x="390" y="336"/>
                    </a:lnTo>
                    <a:lnTo>
                      <a:pt x="388" y="337"/>
                    </a:lnTo>
                    <a:lnTo>
                      <a:pt x="386" y="340"/>
                    </a:lnTo>
                    <a:lnTo>
                      <a:pt x="384" y="342"/>
                    </a:lnTo>
                    <a:lnTo>
                      <a:pt x="378" y="349"/>
                    </a:lnTo>
                    <a:lnTo>
                      <a:pt x="372" y="355"/>
                    </a:lnTo>
                    <a:lnTo>
                      <a:pt x="372" y="356"/>
                    </a:lnTo>
                    <a:close/>
                    <a:moveTo>
                      <a:pt x="482" y="240"/>
                    </a:moveTo>
                    <a:lnTo>
                      <a:pt x="482" y="240"/>
                    </a:lnTo>
                    <a:lnTo>
                      <a:pt x="482" y="239"/>
                    </a:lnTo>
                    <a:lnTo>
                      <a:pt x="482" y="240"/>
                    </a:lnTo>
                    <a:close/>
                    <a:moveTo>
                      <a:pt x="480" y="249"/>
                    </a:moveTo>
                    <a:lnTo>
                      <a:pt x="480" y="249"/>
                    </a:lnTo>
                    <a:close/>
                    <a:moveTo>
                      <a:pt x="480" y="250"/>
                    </a:moveTo>
                    <a:lnTo>
                      <a:pt x="480" y="249"/>
                    </a:lnTo>
                    <a:lnTo>
                      <a:pt x="480" y="250"/>
                    </a:lnTo>
                    <a:close/>
                    <a:moveTo>
                      <a:pt x="479" y="257"/>
                    </a:moveTo>
                    <a:lnTo>
                      <a:pt x="479" y="257"/>
                    </a:lnTo>
                    <a:lnTo>
                      <a:pt x="480" y="257"/>
                    </a:lnTo>
                    <a:lnTo>
                      <a:pt x="479" y="257"/>
                    </a:lnTo>
                    <a:close/>
                    <a:moveTo>
                      <a:pt x="473" y="270"/>
                    </a:moveTo>
                    <a:lnTo>
                      <a:pt x="473" y="270"/>
                    </a:lnTo>
                    <a:close/>
                    <a:moveTo>
                      <a:pt x="467" y="280"/>
                    </a:moveTo>
                    <a:lnTo>
                      <a:pt x="467" y="280"/>
                    </a:lnTo>
                    <a:close/>
                    <a:moveTo>
                      <a:pt x="502" y="165"/>
                    </a:moveTo>
                    <a:lnTo>
                      <a:pt x="502" y="165"/>
                    </a:lnTo>
                    <a:lnTo>
                      <a:pt x="503" y="165"/>
                    </a:lnTo>
                    <a:lnTo>
                      <a:pt x="504" y="165"/>
                    </a:lnTo>
                    <a:lnTo>
                      <a:pt x="504" y="164"/>
                    </a:lnTo>
                    <a:lnTo>
                      <a:pt x="505" y="164"/>
                    </a:lnTo>
                    <a:lnTo>
                      <a:pt x="506" y="164"/>
                    </a:lnTo>
                    <a:lnTo>
                      <a:pt x="508" y="164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8" y="161"/>
                    </a:lnTo>
                    <a:lnTo>
                      <a:pt x="509" y="160"/>
                    </a:lnTo>
                    <a:lnTo>
                      <a:pt x="510" y="160"/>
                    </a:lnTo>
                    <a:lnTo>
                      <a:pt x="511" y="160"/>
                    </a:lnTo>
                    <a:lnTo>
                      <a:pt x="510" y="161"/>
                    </a:lnTo>
                    <a:lnTo>
                      <a:pt x="510" y="162"/>
                    </a:lnTo>
                    <a:lnTo>
                      <a:pt x="511" y="162"/>
                    </a:lnTo>
                    <a:lnTo>
                      <a:pt x="511" y="163"/>
                    </a:lnTo>
                    <a:lnTo>
                      <a:pt x="511" y="164"/>
                    </a:lnTo>
                    <a:lnTo>
                      <a:pt x="512" y="166"/>
                    </a:lnTo>
                    <a:lnTo>
                      <a:pt x="513" y="166"/>
                    </a:lnTo>
                    <a:lnTo>
                      <a:pt x="514" y="167"/>
                    </a:lnTo>
                    <a:lnTo>
                      <a:pt x="514" y="166"/>
                    </a:lnTo>
                    <a:lnTo>
                      <a:pt x="515" y="166"/>
                    </a:lnTo>
                    <a:lnTo>
                      <a:pt x="515" y="167"/>
                    </a:lnTo>
                    <a:lnTo>
                      <a:pt x="514" y="167"/>
                    </a:lnTo>
                    <a:lnTo>
                      <a:pt x="514" y="168"/>
                    </a:lnTo>
                    <a:lnTo>
                      <a:pt x="513" y="169"/>
                    </a:lnTo>
                    <a:lnTo>
                      <a:pt x="513" y="170"/>
                    </a:lnTo>
                    <a:lnTo>
                      <a:pt x="512" y="171"/>
                    </a:lnTo>
                    <a:lnTo>
                      <a:pt x="511" y="171"/>
                    </a:lnTo>
                    <a:lnTo>
                      <a:pt x="511" y="172"/>
                    </a:lnTo>
                    <a:lnTo>
                      <a:pt x="510" y="173"/>
                    </a:lnTo>
                    <a:lnTo>
                      <a:pt x="509" y="174"/>
                    </a:lnTo>
                    <a:lnTo>
                      <a:pt x="508" y="176"/>
                    </a:lnTo>
                    <a:lnTo>
                      <a:pt x="508" y="177"/>
                    </a:lnTo>
                    <a:lnTo>
                      <a:pt x="507" y="178"/>
                    </a:lnTo>
                    <a:lnTo>
                      <a:pt x="507" y="179"/>
                    </a:lnTo>
                    <a:lnTo>
                      <a:pt x="508" y="180"/>
                    </a:lnTo>
                    <a:lnTo>
                      <a:pt x="509" y="180"/>
                    </a:lnTo>
                    <a:lnTo>
                      <a:pt x="508" y="181"/>
                    </a:lnTo>
                    <a:lnTo>
                      <a:pt x="508" y="182"/>
                    </a:lnTo>
                    <a:lnTo>
                      <a:pt x="507" y="182"/>
                    </a:lnTo>
                    <a:lnTo>
                      <a:pt x="507" y="183"/>
                    </a:lnTo>
                    <a:lnTo>
                      <a:pt x="506" y="183"/>
                    </a:lnTo>
                    <a:lnTo>
                      <a:pt x="506" y="184"/>
                    </a:lnTo>
                    <a:lnTo>
                      <a:pt x="507" y="184"/>
                    </a:lnTo>
                    <a:lnTo>
                      <a:pt x="506" y="184"/>
                    </a:lnTo>
                    <a:lnTo>
                      <a:pt x="506" y="185"/>
                    </a:lnTo>
                    <a:lnTo>
                      <a:pt x="505" y="185"/>
                    </a:lnTo>
                    <a:lnTo>
                      <a:pt x="505" y="186"/>
                    </a:lnTo>
                    <a:lnTo>
                      <a:pt x="504" y="186"/>
                    </a:lnTo>
                    <a:lnTo>
                      <a:pt x="503" y="188"/>
                    </a:lnTo>
                    <a:lnTo>
                      <a:pt x="502" y="190"/>
                    </a:lnTo>
                    <a:lnTo>
                      <a:pt x="501" y="192"/>
                    </a:lnTo>
                    <a:lnTo>
                      <a:pt x="500" y="193"/>
                    </a:lnTo>
                    <a:lnTo>
                      <a:pt x="499" y="194"/>
                    </a:lnTo>
                    <a:lnTo>
                      <a:pt x="499" y="195"/>
                    </a:lnTo>
                    <a:lnTo>
                      <a:pt x="498" y="196"/>
                    </a:lnTo>
                    <a:lnTo>
                      <a:pt x="498" y="197"/>
                    </a:lnTo>
                    <a:lnTo>
                      <a:pt x="499" y="198"/>
                    </a:lnTo>
                    <a:lnTo>
                      <a:pt x="499" y="199"/>
                    </a:lnTo>
                    <a:lnTo>
                      <a:pt x="500" y="198"/>
                    </a:lnTo>
                    <a:lnTo>
                      <a:pt x="500" y="199"/>
                    </a:lnTo>
                    <a:lnTo>
                      <a:pt x="501" y="199"/>
                    </a:lnTo>
                    <a:lnTo>
                      <a:pt x="501" y="200"/>
                    </a:lnTo>
                    <a:lnTo>
                      <a:pt x="500" y="200"/>
                    </a:lnTo>
                    <a:lnTo>
                      <a:pt x="500" y="201"/>
                    </a:lnTo>
                    <a:lnTo>
                      <a:pt x="500" y="202"/>
                    </a:lnTo>
                    <a:lnTo>
                      <a:pt x="499" y="202"/>
                    </a:lnTo>
                    <a:lnTo>
                      <a:pt x="499" y="203"/>
                    </a:lnTo>
                    <a:lnTo>
                      <a:pt x="498" y="203"/>
                    </a:lnTo>
                    <a:lnTo>
                      <a:pt x="498" y="202"/>
                    </a:lnTo>
                    <a:lnTo>
                      <a:pt x="498" y="201"/>
                    </a:lnTo>
                    <a:lnTo>
                      <a:pt x="497" y="201"/>
                    </a:lnTo>
                    <a:lnTo>
                      <a:pt x="496" y="202"/>
                    </a:lnTo>
                    <a:lnTo>
                      <a:pt x="495" y="202"/>
                    </a:lnTo>
                    <a:lnTo>
                      <a:pt x="495" y="203"/>
                    </a:lnTo>
                    <a:lnTo>
                      <a:pt x="495" y="204"/>
                    </a:lnTo>
                    <a:lnTo>
                      <a:pt x="495" y="205"/>
                    </a:lnTo>
                    <a:lnTo>
                      <a:pt x="494" y="206"/>
                    </a:lnTo>
                    <a:lnTo>
                      <a:pt x="493" y="207"/>
                    </a:lnTo>
                    <a:lnTo>
                      <a:pt x="492" y="207"/>
                    </a:lnTo>
                    <a:lnTo>
                      <a:pt x="493" y="206"/>
                    </a:lnTo>
                    <a:lnTo>
                      <a:pt x="492" y="206"/>
                    </a:lnTo>
                    <a:lnTo>
                      <a:pt x="492" y="205"/>
                    </a:lnTo>
                    <a:lnTo>
                      <a:pt x="493" y="204"/>
                    </a:lnTo>
                    <a:lnTo>
                      <a:pt x="493" y="203"/>
                    </a:lnTo>
                    <a:lnTo>
                      <a:pt x="492" y="203"/>
                    </a:lnTo>
                    <a:lnTo>
                      <a:pt x="492" y="202"/>
                    </a:lnTo>
                    <a:lnTo>
                      <a:pt x="493" y="202"/>
                    </a:lnTo>
                    <a:lnTo>
                      <a:pt x="492" y="201"/>
                    </a:lnTo>
                    <a:lnTo>
                      <a:pt x="492" y="200"/>
                    </a:lnTo>
                    <a:lnTo>
                      <a:pt x="492" y="199"/>
                    </a:lnTo>
                    <a:lnTo>
                      <a:pt x="491" y="199"/>
                    </a:lnTo>
                    <a:lnTo>
                      <a:pt x="492" y="198"/>
                    </a:lnTo>
                    <a:lnTo>
                      <a:pt x="493" y="198"/>
                    </a:lnTo>
                    <a:lnTo>
                      <a:pt x="493" y="197"/>
                    </a:lnTo>
                    <a:lnTo>
                      <a:pt x="494" y="197"/>
                    </a:lnTo>
                    <a:lnTo>
                      <a:pt x="493" y="196"/>
                    </a:lnTo>
                    <a:lnTo>
                      <a:pt x="493" y="195"/>
                    </a:lnTo>
                    <a:lnTo>
                      <a:pt x="493" y="194"/>
                    </a:lnTo>
                    <a:lnTo>
                      <a:pt x="494" y="193"/>
                    </a:lnTo>
                    <a:lnTo>
                      <a:pt x="494" y="192"/>
                    </a:lnTo>
                    <a:lnTo>
                      <a:pt x="495" y="192"/>
                    </a:lnTo>
                    <a:lnTo>
                      <a:pt x="494" y="192"/>
                    </a:lnTo>
                    <a:lnTo>
                      <a:pt x="493" y="192"/>
                    </a:lnTo>
                    <a:lnTo>
                      <a:pt x="493" y="191"/>
                    </a:lnTo>
                    <a:lnTo>
                      <a:pt x="493" y="190"/>
                    </a:lnTo>
                    <a:lnTo>
                      <a:pt x="493" y="189"/>
                    </a:lnTo>
                    <a:lnTo>
                      <a:pt x="494" y="189"/>
                    </a:lnTo>
                    <a:lnTo>
                      <a:pt x="494" y="188"/>
                    </a:lnTo>
                    <a:lnTo>
                      <a:pt x="494" y="187"/>
                    </a:lnTo>
                    <a:lnTo>
                      <a:pt x="495" y="187"/>
                    </a:lnTo>
                    <a:lnTo>
                      <a:pt x="496" y="187"/>
                    </a:lnTo>
                    <a:lnTo>
                      <a:pt x="497" y="187"/>
                    </a:lnTo>
                    <a:lnTo>
                      <a:pt x="498" y="187"/>
                    </a:lnTo>
                    <a:lnTo>
                      <a:pt x="498" y="186"/>
                    </a:lnTo>
                    <a:lnTo>
                      <a:pt x="498" y="185"/>
                    </a:lnTo>
                    <a:lnTo>
                      <a:pt x="498" y="184"/>
                    </a:lnTo>
                    <a:lnTo>
                      <a:pt x="498" y="183"/>
                    </a:lnTo>
                    <a:lnTo>
                      <a:pt x="497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2"/>
                    </a:lnTo>
                    <a:lnTo>
                      <a:pt x="495" y="182"/>
                    </a:lnTo>
                    <a:lnTo>
                      <a:pt x="495" y="181"/>
                    </a:lnTo>
                    <a:lnTo>
                      <a:pt x="494" y="181"/>
                    </a:lnTo>
                    <a:lnTo>
                      <a:pt x="495" y="181"/>
                    </a:lnTo>
                    <a:lnTo>
                      <a:pt x="496" y="180"/>
                    </a:lnTo>
                    <a:lnTo>
                      <a:pt x="496" y="179"/>
                    </a:lnTo>
                    <a:lnTo>
                      <a:pt x="497" y="179"/>
                    </a:lnTo>
                    <a:lnTo>
                      <a:pt x="498" y="179"/>
                    </a:lnTo>
                    <a:lnTo>
                      <a:pt x="499" y="179"/>
                    </a:lnTo>
                    <a:lnTo>
                      <a:pt x="499" y="178"/>
                    </a:lnTo>
                    <a:lnTo>
                      <a:pt x="499" y="177"/>
                    </a:lnTo>
                    <a:lnTo>
                      <a:pt x="500" y="177"/>
                    </a:lnTo>
                    <a:lnTo>
                      <a:pt x="500" y="176"/>
                    </a:lnTo>
                    <a:lnTo>
                      <a:pt x="499" y="176"/>
                    </a:lnTo>
                    <a:lnTo>
                      <a:pt x="498" y="175"/>
                    </a:lnTo>
                    <a:lnTo>
                      <a:pt x="499" y="175"/>
                    </a:lnTo>
                    <a:lnTo>
                      <a:pt x="499" y="174"/>
                    </a:lnTo>
                    <a:lnTo>
                      <a:pt x="500" y="173"/>
                    </a:lnTo>
                    <a:lnTo>
                      <a:pt x="499" y="172"/>
                    </a:lnTo>
                    <a:lnTo>
                      <a:pt x="499" y="171"/>
                    </a:lnTo>
                    <a:lnTo>
                      <a:pt x="499" y="170"/>
                    </a:lnTo>
                    <a:lnTo>
                      <a:pt x="498" y="170"/>
                    </a:lnTo>
                    <a:lnTo>
                      <a:pt x="498" y="169"/>
                    </a:lnTo>
                    <a:lnTo>
                      <a:pt x="498" y="168"/>
                    </a:lnTo>
                    <a:lnTo>
                      <a:pt x="499" y="168"/>
                    </a:lnTo>
                    <a:lnTo>
                      <a:pt x="499" y="167"/>
                    </a:lnTo>
                    <a:lnTo>
                      <a:pt x="499" y="168"/>
                    </a:lnTo>
                    <a:lnTo>
                      <a:pt x="500" y="168"/>
                    </a:lnTo>
                    <a:lnTo>
                      <a:pt x="500" y="167"/>
                    </a:lnTo>
                    <a:lnTo>
                      <a:pt x="499" y="166"/>
                    </a:lnTo>
                    <a:lnTo>
                      <a:pt x="498" y="166"/>
                    </a:lnTo>
                    <a:lnTo>
                      <a:pt x="498" y="167"/>
                    </a:lnTo>
                    <a:lnTo>
                      <a:pt x="497" y="167"/>
                    </a:lnTo>
                    <a:lnTo>
                      <a:pt x="498" y="166"/>
                    </a:lnTo>
                    <a:lnTo>
                      <a:pt x="499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501" y="164"/>
                    </a:lnTo>
                    <a:lnTo>
                      <a:pt x="502" y="165"/>
                    </a:lnTo>
                    <a:close/>
                    <a:moveTo>
                      <a:pt x="504" y="163"/>
                    </a:moveTo>
                    <a:lnTo>
                      <a:pt x="504" y="163"/>
                    </a:lnTo>
                    <a:lnTo>
                      <a:pt x="504" y="162"/>
                    </a:lnTo>
                    <a:lnTo>
                      <a:pt x="504" y="163"/>
                    </a:lnTo>
                    <a:close/>
                    <a:moveTo>
                      <a:pt x="515" y="164"/>
                    </a:moveTo>
                    <a:lnTo>
                      <a:pt x="514" y="164"/>
                    </a:lnTo>
                    <a:lnTo>
                      <a:pt x="515" y="164"/>
                    </a:lnTo>
                    <a:close/>
                    <a:moveTo>
                      <a:pt x="516" y="167"/>
                    </a:moveTo>
                    <a:lnTo>
                      <a:pt x="516" y="166"/>
                    </a:lnTo>
                    <a:lnTo>
                      <a:pt x="516" y="167"/>
                    </a:lnTo>
                    <a:close/>
                    <a:moveTo>
                      <a:pt x="495" y="169"/>
                    </a:moveTo>
                    <a:lnTo>
                      <a:pt x="495" y="169"/>
                    </a:lnTo>
                    <a:lnTo>
                      <a:pt x="496" y="168"/>
                    </a:lnTo>
                    <a:lnTo>
                      <a:pt x="495" y="169"/>
                    </a:lnTo>
                    <a:close/>
                    <a:moveTo>
                      <a:pt x="515" y="171"/>
                    </a:moveTo>
                    <a:lnTo>
                      <a:pt x="515" y="171"/>
                    </a:lnTo>
                    <a:close/>
                    <a:moveTo>
                      <a:pt x="515" y="171"/>
                    </a:moveTo>
                    <a:lnTo>
                      <a:pt x="514" y="172"/>
                    </a:lnTo>
                    <a:lnTo>
                      <a:pt x="514" y="171"/>
                    </a:lnTo>
                    <a:lnTo>
                      <a:pt x="515" y="171"/>
                    </a:lnTo>
                    <a:close/>
                    <a:moveTo>
                      <a:pt x="495" y="170"/>
                    </a:moveTo>
                    <a:lnTo>
                      <a:pt x="495" y="170"/>
                    </a:lnTo>
                    <a:close/>
                    <a:moveTo>
                      <a:pt x="496" y="177"/>
                    </a:moveTo>
                    <a:lnTo>
                      <a:pt x="496" y="177"/>
                    </a:lnTo>
                    <a:close/>
                    <a:moveTo>
                      <a:pt x="511" y="184"/>
                    </a:moveTo>
                    <a:lnTo>
                      <a:pt x="511" y="184"/>
                    </a:lnTo>
                    <a:close/>
                    <a:moveTo>
                      <a:pt x="503" y="192"/>
                    </a:moveTo>
                    <a:lnTo>
                      <a:pt x="503" y="192"/>
                    </a:lnTo>
                    <a:lnTo>
                      <a:pt x="503" y="193"/>
                    </a:lnTo>
                    <a:lnTo>
                      <a:pt x="502" y="193"/>
                    </a:lnTo>
                    <a:lnTo>
                      <a:pt x="503" y="192"/>
                    </a:lnTo>
                    <a:close/>
                    <a:moveTo>
                      <a:pt x="493" y="192"/>
                    </a:moveTo>
                    <a:lnTo>
                      <a:pt x="493" y="192"/>
                    </a:lnTo>
                    <a:close/>
                    <a:moveTo>
                      <a:pt x="495" y="207"/>
                    </a:moveTo>
                    <a:lnTo>
                      <a:pt x="495" y="206"/>
                    </a:lnTo>
                    <a:lnTo>
                      <a:pt x="496" y="206"/>
                    </a:lnTo>
                    <a:lnTo>
                      <a:pt x="495" y="207"/>
                    </a:lnTo>
                    <a:close/>
                    <a:moveTo>
                      <a:pt x="495" y="208"/>
                    </a:moveTo>
                    <a:lnTo>
                      <a:pt x="495" y="208"/>
                    </a:lnTo>
                    <a:lnTo>
                      <a:pt x="495" y="207"/>
                    </a:lnTo>
                    <a:lnTo>
                      <a:pt x="496" y="207"/>
                    </a:lnTo>
                    <a:lnTo>
                      <a:pt x="496" y="208"/>
                    </a:lnTo>
                    <a:lnTo>
                      <a:pt x="495" y="208"/>
                    </a:lnTo>
                    <a:close/>
                    <a:moveTo>
                      <a:pt x="498" y="207"/>
                    </a:moveTo>
                    <a:lnTo>
                      <a:pt x="497" y="207"/>
                    </a:lnTo>
                    <a:lnTo>
                      <a:pt x="498" y="207"/>
                    </a:lnTo>
                    <a:close/>
                    <a:moveTo>
                      <a:pt x="505" y="208"/>
                    </a:moveTo>
                    <a:lnTo>
                      <a:pt x="505" y="208"/>
                    </a:lnTo>
                    <a:close/>
                    <a:moveTo>
                      <a:pt x="505" y="208"/>
                    </a:moveTo>
                    <a:lnTo>
                      <a:pt x="505" y="209"/>
                    </a:lnTo>
                    <a:lnTo>
                      <a:pt x="504" y="209"/>
                    </a:lnTo>
                    <a:lnTo>
                      <a:pt x="505" y="209"/>
                    </a:lnTo>
                    <a:lnTo>
                      <a:pt x="505" y="208"/>
                    </a:lnTo>
                    <a:close/>
                    <a:moveTo>
                      <a:pt x="487" y="186"/>
                    </a:moveTo>
                    <a:lnTo>
                      <a:pt x="487" y="186"/>
                    </a:lnTo>
                    <a:close/>
                    <a:moveTo>
                      <a:pt x="491" y="209"/>
                    </a:moveTo>
                    <a:lnTo>
                      <a:pt x="490" y="209"/>
                    </a:lnTo>
                    <a:lnTo>
                      <a:pt x="491" y="208"/>
                    </a:lnTo>
                    <a:lnTo>
                      <a:pt x="491" y="209"/>
                    </a:lnTo>
                    <a:close/>
                    <a:moveTo>
                      <a:pt x="493" y="218"/>
                    </a:move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close/>
                    <a:moveTo>
                      <a:pt x="486" y="222"/>
                    </a:moveTo>
                    <a:lnTo>
                      <a:pt x="486" y="222"/>
                    </a:lnTo>
                    <a:close/>
                    <a:moveTo>
                      <a:pt x="519" y="149"/>
                    </a:moveTo>
                    <a:lnTo>
                      <a:pt x="519" y="149"/>
                    </a:lnTo>
                    <a:lnTo>
                      <a:pt x="519" y="148"/>
                    </a:lnTo>
                    <a:lnTo>
                      <a:pt x="520" y="148"/>
                    </a:lnTo>
                    <a:lnTo>
                      <a:pt x="519" y="149"/>
                    </a:lnTo>
                    <a:close/>
                    <a:moveTo>
                      <a:pt x="517" y="151"/>
                    </a:moveTo>
                    <a:lnTo>
                      <a:pt x="516" y="151"/>
                    </a:lnTo>
                    <a:lnTo>
                      <a:pt x="516" y="150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48"/>
                    </a:lnTo>
                    <a:lnTo>
                      <a:pt x="516" y="148"/>
                    </a:lnTo>
                    <a:lnTo>
                      <a:pt x="516" y="149"/>
                    </a:lnTo>
                    <a:lnTo>
                      <a:pt x="517" y="150"/>
                    </a:lnTo>
                    <a:lnTo>
                      <a:pt x="516" y="150"/>
                    </a:lnTo>
                    <a:lnTo>
                      <a:pt x="517" y="151"/>
                    </a:lnTo>
                    <a:close/>
                    <a:moveTo>
                      <a:pt x="500" y="151"/>
                    </a:moveTo>
                    <a:lnTo>
                      <a:pt x="500" y="151"/>
                    </a:lnTo>
                    <a:lnTo>
                      <a:pt x="500" y="150"/>
                    </a:lnTo>
                    <a:lnTo>
                      <a:pt x="500" y="151"/>
                    </a:lnTo>
                    <a:close/>
                    <a:moveTo>
                      <a:pt x="496" y="163"/>
                    </a:moveTo>
                    <a:lnTo>
                      <a:pt x="496" y="163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2"/>
                    </a:moveTo>
                    <a:lnTo>
                      <a:pt x="515" y="32"/>
                    </a:lnTo>
                    <a:lnTo>
                      <a:pt x="515" y="31"/>
                    </a:lnTo>
                    <a:lnTo>
                      <a:pt x="515" y="32"/>
                    </a:lnTo>
                    <a:close/>
                    <a:moveTo>
                      <a:pt x="514" y="32"/>
                    </a:moveTo>
                    <a:lnTo>
                      <a:pt x="514" y="32"/>
                    </a:lnTo>
                    <a:lnTo>
                      <a:pt x="515" y="32"/>
                    </a:lnTo>
                    <a:lnTo>
                      <a:pt x="514" y="32"/>
                    </a:lnTo>
                    <a:close/>
                    <a:moveTo>
                      <a:pt x="514" y="34"/>
                    </a:moveTo>
                    <a:lnTo>
                      <a:pt x="514" y="34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lnTo>
                      <a:pt x="510" y="52"/>
                    </a:lnTo>
                    <a:lnTo>
                      <a:pt x="509" y="52"/>
                    </a:lnTo>
                    <a:close/>
                    <a:moveTo>
                      <a:pt x="509" y="53"/>
                    </a:moveTo>
                    <a:lnTo>
                      <a:pt x="509" y="53"/>
                    </a:lnTo>
                    <a:close/>
                    <a:moveTo>
                      <a:pt x="509" y="54"/>
                    </a:moveTo>
                    <a:lnTo>
                      <a:pt x="509" y="53"/>
                    </a:lnTo>
                    <a:lnTo>
                      <a:pt x="509" y="54"/>
                    </a:lnTo>
                    <a:close/>
                    <a:moveTo>
                      <a:pt x="503" y="61"/>
                    </a:moveTo>
                    <a:lnTo>
                      <a:pt x="503" y="61"/>
                    </a:lnTo>
                    <a:lnTo>
                      <a:pt x="503" y="60"/>
                    </a:lnTo>
                    <a:lnTo>
                      <a:pt x="503" y="61"/>
                    </a:lnTo>
                    <a:close/>
                    <a:moveTo>
                      <a:pt x="505" y="61"/>
                    </a:moveTo>
                    <a:lnTo>
                      <a:pt x="505" y="61"/>
                    </a:lnTo>
                    <a:lnTo>
                      <a:pt x="504" y="61"/>
                    </a:lnTo>
                    <a:lnTo>
                      <a:pt x="505" y="61"/>
                    </a:lnTo>
                    <a:close/>
                    <a:moveTo>
                      <a:pt x="503" y="62"/>
                    </a:moveTo>
                    <a:lnTo>
                      <a:pt x="503" y="62"/>
                    </a:lnTo>
                    <a:lnTo>
                      <a:pt x="503" y="61"/>
                    </a:lnTo>
                    <a:lnTo>
                      <a:pt x="503" y="62"/>
                    </a:lnTo>
                    <a:close/>
                    <a:moveTo>
                      <a:pt x="492" y="85"/>
                    </a:moveTo>
                    <a:lnTo>
                      <a:pt x="492" y="85"/>
                    </a:lnTo>
                    <a:close/>
                    <a:moveTo>
                      <a:pt x="513" y="138"/>
                    </a:moveTo>
                    <a:lnTo>
                      <a:pt x="513" y="139"/>
                    </a:lnTo>
                    <a:lnTo>
                      <a:pt x="513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07" y="141"/>
                    </a:moveTo>
                    <a:lnTo>
                      <a:pt x="507" y="141"/>
                    </a:lnTo>
                    <a:lnTo>
                      <a:pt x="506" y="141"/>
                    </a:lnTo>
                    <a:lnTo>
                      <a:pt x="506" y="140"/>
                    </a:lnTo>
                    <a:lnTo>
                      <a:pt x="507" y="140"/>
                    </a:lnTo>
                    <a:lnTo>
                      <a:pt x="507" y="141"/>
                    </a:lnTo>
                    <a:close/>
                    <a:moveTo>
                      <a:pt x="500" y="133"/>
                    </a:moveTo>
                    <a:lnTo>
                      <a:pt x="500" y="133"/>
                    </a:lnTo>
                    <a:lnTo>
                      <a:pt x="501" y="133"/>
                    </a:lnTo>
                    <a:lnTo>
                      <a:pt x="500" y="133"/>
                    </a:lnTo>
                    <a:close/>
                    <a:moveTo>
                      <a:pt x="495" y="91"/>
                    </a:moveTo>
                    <a:lnTo>
                      <a:pt x="495" y="90"/>
                    </a:lnTo>
                    <a:lnTo>
                      <a:pt x="495" y="91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3" name="Freeform 573"/>
              <p:cNvSpPr>
                <a:spLocks/>
              </p:cNvSpPr>
              <p:nvPr/>
            </p:nvSpPr>
            <p:spPr bwMode="auto">
              <a:xfrm>
                <a:off x="2554288" y="3421063"/>
                <a:ext cx="788987" cy="771525"/>
              </a:xfrm>
              <a:custGeom>
                <a:avLst/>
                <a:gdLst>
                  <a:gd name="T0" fmla="*/ 2147483646 w 767"/>
                  <a:gd name="T1" fmla="*/ 2147483646 h 749"/>
                  <a:gd name="T2" fmla="*/ 2147483646 w 767"/>
                  <a:gd name="T3" fmla="*/ 2147483646 h 749"/>
                  <a:gd name="T4" fmla="*/ 2147483646 w 767"/>
                  <a:gd name="T5" fmla="*/ 2147483646 h 749"/>
                  <a:gd name="T6" fmla="*/ 2147483646 w 767"/>
                  <a:gd name="T7" fmla="*/ 2147483646 h 749"/>
                  <a:gd name="T8" fmla="*/ 2147483646 w 767"/>
                  <a:gd name="T9" fmla="*/ 2147483646 h 749"/>
                  <a:gd name="T10" fmla="*/ 2147483646 w 767"/>
                  <a:gd name="T11" fmla="*/ 2147483646 h 749"/>
                  <a:gd name="T12" fmla="*/ 2147483646 w 767"/>
                  <a:gd name="T13" fmla="*/ 2147483646 h 749"/>
                  <a:gd name="T14" fmla="*/ 2147483646 w 767"/>
                  <a:gd name="T15" fmla="*/ 2147483646 h 749"/>
                  <a:gd name="T16" fmla="*/ 2147483646 w 767"/>
                  <a:gd name="T17" fmla="*/ 2147483646 h 749"/>
                  <a:gd name="T18" fmla="*/ 2147483646 w 767"/>
                  <a:gd name="T19" fmla="*/ 2147483646 h 749"/>
                  <a:gd name="T20" fmla="*/ 2147483646 w 767"/>
                  <a:gd name="T21" fmla="*/ 2147483646 h 749"/>
                  <a:gd name="T22" fmla="*/ 2147483646 w 767"/>
                  <a:gd name="T23" fmla="*/ 2147483646 h 749"/>
                  <a:gd name="T24" fmla="*/ 2147483646 w 767"/>
                  <a:gd name="T25" fmla="*/ 2147483646 h 749"/>
                  <a:gd name="T26" fmla="*/ 2147483646 w 767"/>
                  <a:gd name="T27" fmla="*/ 2147483646 h 749"/>
                  <a:gd name="T28" fmla="*/ 2147483646 w 767"/>
                  <a:gd name="T29" fmla="*/ 2147483646 h 749"/>
                  <a:gd name="T30" fmla="*/ 2147483646 w 767"/>
                  <a:gd name="T31" fmla="*/ 2147483646 h 749"/>
                  <a:gd name="T32" fmla="*/ 2147483646 w 767"/>
                  <a:gd name="T33" fmla="*/ 2147483646 h 749"/>
                  <a:gd name="T34" fmla="*/ 2147483646 w 767"/>
                  <a:gd name="T35" fmla="*/ 2147483646 h 749"/>
                  <a:gd name="T36" fmla="*/ 2147483646 w 767"/>
                  <a:gd name="T37" fmla="*/ 2147483646 h 749"/>
                  <a:gd name="T38" fmla="*/ 2147483646 w 767"/>
                  <a:gd name="T39" fmla="*/ 2147483646 h 749"/>
                  <a:gd name="T40" fmla="*/ 2147483646 w 767"/>
                  <a:gd name="T41" fmla="*/ 2147483646 h 749"/>
                  <a:gd name="T42" fmla="*/ 2147483646 w 767"/>
                  <a:gd name="T43" fmla="*/ 2147483646 h 749"/>
                  <a:gd name="T44" fmla="*/ 2147483646 w 767"/>
                  <a:gd name="T45" fmla="*/ 2147483646 h 749"/>
                  <a:gd name="T46" fmla="*/ 2147483646 w 767"/>
                  <a:gd name="T47" fmla="*/ 2147483646 h 749"/>
                  <a:gd name="T48" fmla="*/ 2147483646 w 767"/>
                  <a:gd name="T49" fmla="*/ 2147483646 h 749"/>
                  <a:gd name="T50" fmla="*/ 2147483646 w 767"/>
                  <a:gd name="T51" fmla="*/ 2147483646 h 749"/>
                  <a:gd name="T52" fmla="*/ 2147483646 w 767"/>
                  <a:gd name="T53" fmla="*/ 2147483646 h 749"/>
                  <a:gd name="T54" fmla="*/ 2147483646 w 767"/>
                  <a:gd name="T55" fmla="*/ 2147483646 h 749"/>
                  <a:gd name="T56" fmla="*/ 2147483646 w 767"/>
                  <a:gd name="T57" fmla="*/ 2147483646 h 749"/>
                  <a:gd name="T58" fmla="*/ 2147483646 w 767"/>
                  <a:gd name="T59" fmla="*/ 2147483646 h 749"/>
                  <a:gd name="T60" fmla="*/ 2147483646 w 767"/>
                  <a:gd name="T61" fmla="*/ 2147483646 h 749"/>
                  <a:gd name="T62" fmla="*/ 2147483646 w 767"/>
                  <a:gd name="T63" fmla="*/ 2147483646 h 749"/>
                  <a:gd name="T64" fmla="*/ 2147483646 w 767"/>
                  <a:gd name="T65" fmla="*/ 2147483646 h 749"/>
                  <a:gd name="T66" fmla="*/ 2147483646 w 767"/>
                  <a:gd name="T67" fmla="*/ 2147483646 h 749"/>
                  <a:gd name="T68" fmla="*/ 2147483646 w 767"/>
                  <a:gd name="T69" fmla="*/ 2147483646 h 749"/>
                  <a:gd name="T70" fmla="*/ 2147483646 w 767"/>
                  <a:gd name="T71" fmla="*/ 2147483646 h 749"/>
                  <a:gd name="T72" fmla="*/ 2147483646 w 767"/>
                  <a:gd name="T73" fmla="*/ 2147483646 h 749"/>
                  <a:gd name="T74" fmla="*/ 2147483646 w 767"/>
                  <a:gd name="T75" fmla="*/ 2147483646 h 749"/>
                  <a:gd name="T76" fmla="*/ 2147483646 w 767"/>
                  <a:gd name="T77" fmla="*/ 2147483646 h 749"/>
                  <a:gd name="T78" fmla="*/ 2147483646 w 767"/>
                  <a:gd name="T79" fmla="*/ 2147483646 h 749"/>
                  <a:gd name="T80" fmla="*/ 2147483646 w 767"/>
                  <a:gd name="T81" fmla="*/ 2147483646 h 749"/>
                  <a:gd name="T82" fmla="*/ 2147483646 w 767"/>
                  <a:gd name="T83" fmla="*/ 2147483646 h 749"/>
                  <a:gd name="T84" fmla="*/ 2147483646 w 767"/>
                  <a:gd name="T85" fmla="*/ 2147483646 h 749"/>
                  <a:gd name="T86" fmla="*/ 2147483646 w 767"/>
                  <a:gd name="T87" fmla="*/ 2147483646 h 749"/>
                  <a:gd name="T88" fmla="*/ 2147483646 w 767"/>
                  <a:gd name="T89" fmla="*/ 2147483646 h 749"/>
                  <a:gd name="T90" fmla="*/ 2147483646 w 767"/>
                  <a:gd name="T91" fmla="*/ 2147483646 h 749"/>
                  <a:gd name="T92" fmla="*/ 2147483646 w 767"/>
                  <a:gd name="T93" fmla="*/ 2147483646 h 749"/>
                  <a:gd name="T94" fmla="*/ 2147483646 w 767"/>
                  <a:gd name="T95" fmla="*/ 2147483646 h 749"/>
                  <a:gd name="T96" fmla="*/ 2147483646 w 767"/>
                  <a:gd name="T97" fmla="*/ 2147483646 h 749"/>
                  <a:gd name="T98" fmla="*/ 2147483646 w 767"/>
                  <a:gd name="T99" fmla="*/ 2147483646 h 749"/>
                  <a:gd name="T100" fmla="*/ 2147483646 w 767"/>
                  <a:gd name="T101" fmla="*/ 2147483646 h 749"/>
                  <a:gd name="T102" fmla="*/ 2147483646 w 767"/>
                  <a:gd name="T103" fmla="*/ 2147483646 h 749"/>
                  <a:gd name="T104" fmla="*/ 2147483646 w 767"/>
                  <a:gd name="T105" fmla="*/ 2147483646 h 749"/>
                  <a:gd name="T106" fmla="*/ 2147483646 w 767"/>
                  <a:gd name="T107" fmla="*/ 2147483646 h 749"/>
                  <a:gd name="T108" fmla="*/ 2147483646 w 767"/>
                  <a:gd name="T109" fmla="*/ 2147483646 h 749"/>
                  <a:gd name="T110" fmla="*/ 2147483646 w 767"/>
                  <a:gd name="T111" fmla="*/ 2147483646 h 749"/>
                  <a:gd name="T112" fmla="*/ 2147483646 w 767"/>
                  <a:gd name="T113" fmla="*/ 2147483646 h 749"/>
                  <a:gd name="T114" fmla="*/ 2147483646 w 767"/>
                  <a:gd name="T115" fmla="*/ 2147483646 h 749"/>
                  <a:gd name="T116" fmla="*/ 2147483646 w 767"/>
                  <a:gd name="T117" fmla="*/ 2147483646 h 749"/>
                  <a:gd name="T118" fmla="*/ 2147483646 w 767"/>
                  <a:gd name="T119" fmla="*/ 2147483646 h 749"/>
                  <a:gd name="T120" fmla="*/ 2147483646 w 767"/>
                  <a:gd name="T121" fmla="*/ 2147483646 h 749"/>
                  <a:gd name="T122" fmla="*/ 2147483646 w 767"/>
                  <a:gd name="T123" fmla="*/ 2147483646 h 749"/>
                  <a:gd name="T124" fmla="*/ 2147483646 w 767"/>
                  <a:gd name="T125" fmla="*/ 2147483646 h 7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67"/>
                  <a:gd name="T190" fmla="*/ 0 h 749"/>
                  <a:gd name="T191" fmla="*/ 767 w 767"/>
                  <a:gd name="T192" fmla="*/ 749 h 7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67" h="749">
                    <a:moveTo>
                      <a:pt x="301" y="47"/>
                    </a:moveTo>
                    <a:lnTo>
                      <a:pt x="301" y="47"/>
                    </a:lnTo>
                    <a:lnTo>
                      <a:pt x="302" y="46"/>
                    </a:lnTo>
                    <a:lnTo>
                      <a:pt x="303" y="45"/>
                    </a:lnTo>
                    <a:lnTo>
                      <a:pt x="303" y="44"/>
                    </a:lnTo>
                    <a:lnTo>
                      <a:pt x="303" y="43"/>
                    </a:lnTo>
                    <a:lnTo>
                      <a:pt x="303" y="42"/>
                    </a:lnTo>
                    <a:lnTo>
                      <a:pt x="304" y="42"/>
                    </a:lnTo>
                    <a:lnTo>
                      <a:pt x="304" y="41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9"/>
                    </a:lnTo>
                    <a:lnTo>
                      <a:pt x="304" y="38"/>
                    </a:lnTo>
                    <a:lnTo>
                      <a:pt x="305" y="38"/>
                    </a:lnTo>
                    <a:lnTo>
                      <a:pt x="305" y="37"/>
                    </a:lnTo>
                    <a:lnTo>
                      <a:pt x="306" y="36"/>
                    </a:lnTo>
                    <a:lnTo>
                      <a:pt x="305" y="36"/>
                    </a:lnTo>
                    <a:lnTo>
                      <a:pt x="304" y="35"/>
                    </a:lnTo>
                    <a:lnTo>
                      <a:pt x="305" y="35"/>
                    </a:lnTo>
                    <a:lnTo>
                      <a:pt x="305" y="34"/>
                    </a:lnTo>
                    <a:lnTo>
                      <a:pt x="306" y="34"/>
                    </a:lnTo>
                    <a:lnTo>
                      <a:pt x="307" y="34"/>
                    </a:lnTo>
                    <a:lnTo>
                      <a:pt x="307" y="33"/>
                    </a:lnTo>
                    <a:lnTo>
                      <a:pt x="306" y="32"/>
                    </a:lnTo>
                    <a:lnTo>
                      <a:pt x="305" y="32"/>
                    </a:lnTo>
                    <a:lnTo>
                      <a:pt x="305" y="31"/>
                    </a:lnTo>
                    <a:lnTo>
                      <a:pt x="306" y="31"/>
                    </a:lnTo>
                    <a:lnTo>
                      <a:pt x="307" y="31"/>
                    </a:lnTo>
                    <a:lnTo>
                      <a:pt x="307" y="30"/>
                    </a:lnTo>
                    <a:lnTo>
                      <a:pt x="308" y="30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0" y="29"/>
                    </a:lnTo>
                    <a:lnTo>
                      <a:pt x="310" y="28"/>
                    </a:lnTo>
                    <a:lnTo>
                      <a:pt x="310" y="27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1" y="25"/>
                    </a:lnTo>
                    <a:lnTo>
                      <a:pt x="310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5"/>
                    </a:lnTo>
                    <a:lnTo>
                      <a:pt x="310" y="25"/>
                    </a:lnTo>
                    <a:lnTo>
                      <a:pt x="311" y="24"/>
                    </a:lnTo>
                    <a:lnTo>
                      <a:pt x="312" y="25"/>
                    </a:lnTo>
                    <a:lnTo>
                      <a:pt x="313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3" y="22"/>
                    </a:lnTo>
                    <a:lnTo>
                      <a:pt x="314" y="22"/>
                    </a:lnTo>
                    <a:lnTo>
                      <a:pt x="315" y="22"/>
                    </a:lnTo>
                    <a:lnTo>
                      <a:pt x="315" y="21"/>
                    </a:lnTo>
                    <a:lnTo>
                      <a:pt x="314" y="20"/>
                    </a:lnTo>
                    <a:lnTo>
                      <a:pt x="315" y="19"/>
                    </a:lnTo>
                    <a:lnTo>
                      <a:pt x="316" y="18"/>
                    </a:lnTo>
                    <a:lnTo>
                      <a:pt x="317" y="18"/>
                    </a:lnTo>
                    <a:lnTo>
                      <a:pt x="317" y="17"/>
                    </a:lnTo>
                    <a:lnTo>
                      <a:pt x="318" y="17"/>
                    </a:lnTo>
                    <a:lnTo>
                      <a:pt x="317" y="16"/>
                    </a:lnTo>
                    <a:lnTo>
                      <a:pt x="318" y="15"/>
                    </a:lnTo>
                    <a:lnTo>
                      <a:pt x="318" y="16"/>
                    </a:lnTo>
                    <a:lnTo>
                      <a:pt x="318" y="15"/>
                    </a:lnTo>
                    <a:lnTo>
                      <a:pt x="318" y="14"/>
                    </a:lnTo>
                    <a:lnTo>
                      <a:pt x="319" y="14"/>
                    </a:lnTo>
                    <a:lnTo>
                      <a:pt x="320" y="14"/>
                    </a:lnTo>
                    <a:lnTo>
                      <a:pt x="320" y="13"/>
                    </a:lnTo>
                    <a:lnTo>
                      <a:pt x="321" y="14"/>
                    </a:lnTo>
                    <a:lnTo>
                      <a:pt x="321" y="13"/>
                    </a:lnTo>
                    <a:lnTo>
                      <a:pt x="321" y="12"/>
                    </a:lnTo>
                    <a:lnTo>
                      <a:pt x="322" y="11"/>
                    </a:lnTo>
                    <a:lnTo>
                      <a:pt x="322" y="12"/>
                    </a:lnTo>
                    <a:lnTo>
                      <a:pt x="323" y="12"/>
                    </a:lnTo>
                    <a:lnTo>
                      <a:pt x="323" y="11"/>
                    </a:lnTo>
                    <a:lnTo>
                      <a:pt x="322" y="11"/>
                    </a:lnTo>
                    <a:lnTo>
                      <a:pt x="323" y="10"/>
                    </a:lnTo>
                    <a:lnTo>
                      <a:pt x="324" y="10"/>
                    </a:lnTo>
                    <a:lnTo>
                      <a:pt x="325" y="9"/>
                    </a:lnTo>
                    <a:lnTo>
                      <a:pt x="326" y="9"/>
                    </a:lnTo>
                    <a:lnTo>
                      <a:pt x="327" y="8"/>
                    </a:lnTo>
                    <a:lnTo>
                      <a:pt x="328" y="8"/>
                    </a:lnTo>
                    <a:lnTo>
                      <a:pt x="329" y="8"/>
                    </a:lnTo>
                    <a:lnTo>
                      <a:pt x="330" y="6"/>
                    </a:lnTo>
                    <a:lnTo>
                      <a:pt x="332" y="6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5" y="4"/>
                    </a:lnTo>
                    <a:lnTo>
                      <a:pt x="334" y="4"/>
                    </a:lnTo>
                    <a:lnTo>
                      <a:pt x="336" y="3"/>
                    </a:lnTo>
                    <a:lnTo>
                      <a:pt x="337" y="4"/>
                    </a:lnTo>
                    <a:lnTo>
                      <a:pt x="337" y="3"/>
                    </a:lnTo>
                    <a:lnTo>
                      <a:pt x="337" y="2"/>
                    </a:lnTo>
                    <a:lnTo>
                      <a:pt x="336" y="2"/>
                    </a:lnTo>
                    <a:lnTo>
                      <a:pt x="336" y="1"/>
                    </a:lnTo>
                    <a:lnTo>
                      <a:pt x="337" y="2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1" y="1"/>
                    </a:lnTo>
                    <a:lnTo>
                      <a:pt x="340" y="2"/>
                    </a:lnTo>
                    <a:lnTo>
                      <a:pt x="340" y="3"/>
                    </a:lnTo>
                    <a:lnTo>
                      <a:pt x="339" y="4"/>
                    </a:lnTo>
                    <a:lnTo>
                      <a:pt x="337" y="4"/>
                    </a:lnTo>
                    <a:lnTo>
                      <a:pt x="337" y="5"/>
                    </a:lnTo>
                    <a:lnTo>
                      <a:pt x="337" y="6"/>
                    </a:lnTo>
                    <a:lnTo>
                      <a:pt x="336" y="6"/>
                    </a:lnTo>
                    <a:lnTo>
                      <a:pt x="335" y="6"/>
                    </a:lnTo>
                    <a:lnTo>
                      <a:pt x="335" y="7"/>
                    </a:lnTo>
                    <a:lnTo>
                      <a:pt x="335" y="8"/>
                    </a:lnTo>
                    <a:lnTo>
                      <a:pt x="334" y="8"/>
                    </a:lnTo>
                    <a:lnTo>
                      <a:pt x="334" y="9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3" y="11"/>
                    </a:lnTo>
                    <a:lnTo>
                      <a:pt x="333" y="12"/>
                    </a:lnTo>
                    <a:lnTo>
                      <a:pt x="332" y="14"/>
                    </a:lnTo>
                    <a:lnTo>
                      <a:pt x="332" y="15"/>
                    </a:lnTo>
                    <a:lnTo>
                      <a:pt x="333" y="15"/>
                    </a:lnTo>
                    <a:lnTo>
                      <a:pt x="334" y="16"/>
                    </a:lnTo>
                    <a:lnTo>
                      <a:pt x="333" y="16"/>
                    </a:lnTo>
                    <a:lnTo>
                      <a:pt x="334" y="16"/>
                    </a:lnTo>
                    <a:lnTo>
                      <a:pt x="334" y="17"/>
                    </a:lnTo>
                    <a:lnTo>
                      <a:pt x="334" y="16"/>
                    </a:lnTo>
                    <a:lnTo>
                      <a:pt x="335" y="16"/>
                    </a:lnTo>
                    <a:lnTo>
                      <a:pt x="335" y="17"/>
                    </a:lnTo>
                    <a:lnTo>
                      <a:pt x="336" y="17"/>
                    </a:lnTo>
                    <a:lnTo>
                      <a:pt x="335" y="17"/>
                    </a:lnTo>
                    <a:lnTo>
                      <a:pt x="334" y="17"/>
                    </a:lnTo>
                    <a:lnTo>
                      <a:pt x="334" y="18"/>
                    </a:lnTo>
                    <a:lnTo>
                      <a:pt x="333" y="18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1" y="19"/>
                    </a:lnTo>
                    <a:lnTo>
                      <a:pt x="330" y="20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1" y="23"/>
                    </a:lnTo>
                    <a:lnTo>
                      <a:pt x="331" y="24"/>
                    </a:lnTo>
                    <a:lnTo>
                      <a:pt x="330" y="24"/>
                    </a:lnTo>
                    <a:lnTo>
                      <a:pt x="329" y="24"/>
                    </a:lnTo>
                    <a:lnTo>
                      <a:pt x="329" y="23"/>
                    </a:lnTo>
                    <a:lnTo>
                      <a:pt x="329" y="24"/>
                    </a:lnTo>
                    <a:lnTo>
                      <a:pt x="329" y="25"/>
                    </a:lnTo>
                    <a:lnTo>
                      <a:pt x="328" y="25"/>
                    </a:lnTo>
                    <a:lnTo>
                      <a:pt x="328" y="26"/>
                    </a:lnTo>
                    <a:lnTo>
                      <a:pt x="327" y="26"/>
                    </a:lnTo>
                    <a:lnTo>
                      <a:pt x="327" y="27"/>
                    </a:lnTo>
                    <a:lnTo>
                      <a:pt x="328" y="27"/>
                    </a:lnTo>
                    <a:lnTo>
                      <a:pt x="328" y="28"/>
                    </a:lnTo>
                    <a:lnTo>
                      <a:pt x="327" y="29"/>
                    </a:lnTo>
                    <a:lnTo>
                      <a:pt x="327" y="30"/>
                    </a:lnTo>
                    <a:lnTo>
                      <a:pt x="326" y="29"/>
                    </a:lnTo>
                    <a:lnTo>
                      <a:pt x="326" y="30"/>
                    </a:lnTo>
                    <a:lnTo>
                      <a:pt x="325" y="30"/>
                    </a:lnTo>
                    <a:lnTo>
                      <a:pt x="325" y="29"/>
                    </a:lnTo>
                    <a:lnTo>
                      <a:pt x="325" y="30"/>
                    </a:lnTo>
                    <a:lnTo>
                      <a:pt x="324" y="30"/>
                    </a:lnTo>
                    <a:lnTo>
                      <a:pt x="324" y="29"/>
                    </a:lnTo>
                    <a:lnTo>
                      <a:pt x="325" y="29"/>
                    </a:lnTo>
                    <a:lnTo>
                      <a:pt x="324" y="29"/>
                    </a:lnTo>
                    <a:lnTo>
                      <a:pt x="324" y="30"/>
                    </a:lnTo>
                    <a:lnTo>
                      <a:pt x="324" y="31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3"/>
                    </a:lnTo>
                    <a:lnTo>
                      <a:pt x="325" y="34"/>
                    </a:lnTo>
                    <a:lnTo>
                      <a:pt x="325" y="35"/>
                    </a:lnTo>
                    <a:lnTo>
                      <a:pt x="324" y="36"/>
                    </a:lnTo>
                    <a:lnTo>
                      <a:pt x="324" y="35"/>
                    </a:lnTo>
                    <a:lnTo>
                      <a:pt x="324" y="36"/>
                    </a:lnTo>
                    <a:lnTo>
                      <a:pt x="323" y="36"/>
                    </a:lnTo>
                    <a:lnTo>
                      <a:pt x="324" y="36"/>
                    </a:lnTo>
                    <a:lnTo>
                      <a:pt x="324" y="37"/>
                    </a:lnTo>
                    <a:lnTo>
                      <a:pt x="323" y="37"/>
                    </a:lnTo>
                    <a:lnTo>
                      <a:pt x="323" y="38"/>
                    </a:lnTo>
                    <a:lnTo>
                      <a:pt x="323" y="39"/>
                    </a:lnTo>
                    <a:lnTo>
                      <a:pt x="323" y="40"/>
                    </a:lnTo>
                    <a:lnTo>
                      <a:pt x="322" y="41"/>
                    </a:lnTo>
                    <a:lnTo>
                      <a:pt x="322" y="42"/>
                    </a:lnTo>
                    <a:lnTo>
                      <a:pt x="323" y="42"/>
                    </a:lnTo>
                    <a:lnTo>
                      <a:pt x="323" y="43"/>
                    </a:lnTo>
                    <a:lnTo>
                      <a:pt x="323" y="44"/>
                    </a:lnTo>
                    <a:lnTo>
                      <a:pt x="323" y="45"/>
                    </a:lnTo>
                    <a:lnTo>
                      <a:pt x="324" y="45"/>
                    </a:lnTo>
                    <a:lnTo>
                      <a:pt x="324" y="46"/>
                    </a:lnTo>
                    <a:lnTo>
                      <a:pt x="325" y="46"/>
                    </a:lnTo>
                    <a:lnTo>
                      <a:pt x="326" y="47"/>
                    </a:lnTo>
                    <a:lnTo>
                      <a:pt x="326" y="46"/>
                    </a:lnTo>
                    <a:lnTo>
                      <a:pt x="327" y="46"/>
                    </a:lnTo>
                    <a:lnTo>
                      <a:pt x="327" y="47"/>
                    </a:lnTo>
                    <a:lnTo>
                      <a:pt x="328" y="47"/>
                    </a:lnTo>
                    <a:lnTo>
                      <a:pt x="328" y="48"/>
                    </a:lnTo>
                    <a:lnTo>
                      <a:pt x="329" y="48"/>
                    </a:lnTo>
                    <a:lnTo>
                      <a:pt x="330" y="48"/>
                    </a:lnTo>
                    <a:lnTo>
                      <a:pt x="331" y="49"/>
                    </a:lnTo>
                    <a:lnTo>
                      <a:pt x="331" y="48"/>
                    </a:lnTo>
                    <a:lnTo>
                      <a:pt x="331" y="49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3" y="51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5" y="53"/>
                    </a:lnTo>
                    <a:lnTo>
                      <a:pt x="335" y="52"/>
                    </a:lnTo>
                    <a:lnTo>
                      <a:pt x="336" y="52"/>
                    </a:lnTo>
                    <a:lnTo>
                      <a:pt x="336" y="53"/>
                    </a:lnTo>
                    <a:lnTo>
                      <a:pt x="337" y="53"/>
                    </a:lnTo>
                    <a:lnTo>
                      <a:pt x="337" y="52"/>
                    </a:lnTo>
                    <a:lnTo>
                      <a:pt x="338" y="53"/>
                    </a:lnTo>
                    <a:lnTo>
                      <a:pt x="339" y="53"/>
                    </a:lnTo>
                    <a:lnTo>
                      <a:pt x="339" y="54"/>
                    </a:lnTo>
                    <a:lnTo>
                      <a:pt x="340" y="54"/>
                    </a:lnTo>
                    <a:lnTo>
                      <a:pt x="341" y="54"/>
                    </a:lnTo>
                    <a:lnTo>
                      <a:pt x="342" y="54"/>
                    </a:lnTo>
                    <a:lnTo>
                      <a:pt x="343" y="55"/>
                    </a:lnTo>
                    <a:lnTo>
                      <a:pt x="343" y="54"/>
                    </a:lnTo>
                    <a:lnTo>
                      <a:pt x="344" y="54"/>
                    </a:lnTo>
                    <a:lnTo>
                      <a:pt x="345" y="54"/>
                    </a:lnTo>
                    <a:lnTo>
                      <a:pt x="346" y="54"/>
                    </a:lnTo>
                    <a:lnTo>
                      <a:pt x="346" y="55"/>
                    </a:lnTo>
                    <a:lnTo>
                      <a:pt x="347" y="56"/>
                    </a:lnTo>
                    <a:lnTo>
                      <a:pt x="348" y="56"/>
                    </a:lnTo>
                    <a:lnTo>
                      <a:pt x="349" y="56"/>
                    </a:lnTo>
                    <a:lnTo>
                      <a:pt x="349" y="57"/>
                    </a:lnTo>
                    <a:lnTo>
                      <a:pt x="350" y="58"/>
                    </a:lnTo>
                    <a:lnTo>
                      <a:pt x="351" y="57"/>
                    </a:lnTo>
                    <a:lnTo>
                      <a:pt x="352" y="57"/>
                    </a:lnTo>
                    <a:lnTo>
                      <a:pt x="353" y="57"/>
                    </a:lnTo>
                    <a:lnTo>
                      <a:pt x="353" y="58"/>
                    </a:lnTo>
                    <a:lnTo>
                      <a:pt x="354" y="58"/>
                    </a:lnTo>
                    <a:lnTo>
                      <a:pt x="354" y="59"/>
                    </a:lnTo>
                    <a:lnTo>
                      <a:pt x="355" y="59"/>
                    </a:lnTo>
                    <a:lnTo>
                      <a:pt x="356" y="59"/>
                    </a:lnTo>
                    <a:lnTo>
                      <a:pt x="356" y="58"/>
                    </a:lnTo>
                    <a:lnTo>
                      <a:pt x="356" y="59"/>
                    </a:lnTo>
                    <a:lnTo>
                      <a:pt x="357" y="59"/>
                    </a:lnTo>
                    <a:lnTo>
                      <a:pt x="357" y="60"/>
                    </a:lnTo>
                    <a:lnTo>
                      <a:pt x="358" y="60"/>
                    </a:lnTo>
                    <a:lnTo>
                      <a:pt x="359" y="61"/>
                    </a:lnTo>
                    <a:lnTo>
                      <a:pt x="360" y="60"/>
                    </a:lnTo>
                    <a:lnTo>
                      <a:pt x="361" y="61"/>
                    </a:lnTo>
                    <a:lnTo>
                      <a:pt x="362" y="61"/>
                    </a:lnTo>
                    <a:lnTo>
                      <a:pt x="363" y="61"/>
                    </a:lnTo>
                    <a:lnTo>
                      <a:pt x="363" y="62"/>
                    </a:lnTo>
                    <a:lnTo>
                      <a:pt x="404" y="89"/>
                    </a:lnTo>
                    <a:lnTo>
                      <a:pt x="417" y="97"/>
                    </a:lnTo>
                    <a:lnTo>
                      <a:pt x="419" y="96"/>
                    </a:lnTo>
                    <a:lnTo>
                      <a:pt x="420" y="96"/>
                    </a:lnTo>
                    <a:lnTo>
                      <a:pt x="421" y="95"/>
                    </a:lnTo>
                    <a:lnTo>
                      <a:pt x="421" y="93"/>
                    </a:lnTo>
                    <a:lnTo>
                      <a:pt x="420" y="93"/>
                    </a:lnTo>
                    <a:lnTo>
                      <a:pt x="420" y="91"/>
                    </a:lnTo>
                    <a:lnTo>
                      <a:pt x="420" y="90"/>
                    </a:lnTo>
                    <a:lnTo>
                      <a:pt x="420" y="89"/>
                    </a:lnTo>
                    <a:lnTo>
                      <a:pt x="420" y="88"/>
                    </a:lnTo>
                    <a:lnTo>
                      <a:pt x="420" y="87"/>
                    </a:lnTo>
                    <a:lnTo>
                      <a:pt x="420" y="86"/>
                    </a:lnTo>
                    <a:lnTo>
                      <a:pt x="419" y="85"/>
                    </a:lnTo>
                    <a:lnTo>
                      <a:pt x="420" y="84"/>
                    </a:lnTo>
                    <a:lnTo>
                      <a:pt x="421" y="83"/>
                    </a:lnTo>
                    <a:lnTo>
                      <a:pt x="421" y="82"/>
                    </a:lnTo>
                    <a:lnTo>
                      <a:pt x="421" y="81"/>
                    </a:lnTo>
                    <a:lnTo>
                      <a:pt x="420" y="81"/>
                    </a:lnTo>
                    <a:lnTo>
                      <a:pt x="420" y="80"/>
                    </a:lnTo>
                    <a:lnTo>
                      <a:pt x="420" y="79"/>
                    </a:lnTo>
                    <a:lnTo>
                      <a:pt x="420" y="78"/>
                    </a:lnTo>
                    <a:lnTo>
                      <a:pt x="421" y="78"/>
                    </a:lnTo>
                    <a:lnTo>
                      <a:pt x="421" y="77"/>
                    </a:lnTo>
                    <a:lnTo>
                      <a:pt x="421" y="76"/>
                    </a:lnTo>
                    <a:lnTo>
                      <a:pt x="422" y="76"/>
                    </a:lnTo>
                    <a:lnTo>
                      <a:pt x="422" y="75"/>
                    </a:lnTo>
                    <a:lnTo>
                      <a:pt x="423" y="75"/>
                    </a:lnTo>
                    <a:lnTo>
                      <a:pt x="423" y="74"/>
                    </a:lnTo>
                    <a:lnTo>
                      <a:pt x="424" y="73"/>
                    </a:lnTo>
                    <a:lnTo>
                      <a:pt x="424" y="72"/>
                    </a:lnTo>
                    <a:lnTo>
                      <a:pt x="425" y="72"/>
                    </a:lnTo>
                    <a:lnTo>
                      <a:pt x="426" y="71"/>
                    </a:lnTo>
                    <a:lnTo>
                      <a:pt x="426" y="70"/>
                    </a:lnTo>
                    <a:lnTo>
                      <a:pt x="427" y="69"/>
                    </a:lnTo>
                    <a:lnTo>
                      <a:pt x="428" y="68"/>
                    </a:lnTo>
                    <a:lnTo>
                      <a:pt x="428" y="67"/>
                    </a:lnTo>
                    <a:lnTo>
                      <a:pt x="429" y="67"/>
                    </a:lnTo>
                    <a:lnTo>
                      <a:pt x="428" y="66"/>
                    </a:lnTo>
                    <a:lnTo>
                      <a:pt x="429" y="64"/>
                    </a:lnTo>
                    <a:lnTo>
                      <a:pt x="430" y="63"/>
                    </a:lnTo>
                    <a:lnTo>
                      <a:pt x="431" y="63"/>
                    </a:lnTo>
                    <a:lnTo>
                      <a:pt x="431" y="62"/>
                    </a:lnTo>
                    <a:lnTo>
                      <a:pt x="431" y="61"/>
                    </a:lnTo>
                    <a:lnTo>
                      <a:pt x="432" y="60"/>
                    </a:lnTo>
                    <a:lnTo>
                      <a:pt x="432" y="59"/>
                    </a:lnTo>
                    <a:lnTo>
                      <a:pt x="432" y="58"/>
                    </a:lnTo>
                    <a:lnTo>
                      <a:pt x="433" y="58"/>
                    </a:lnTo>
                    <a:lnTo>
                      <a:pt x="433" y="57"/>
                    </a:lnTo>
                    <a:lnTo>
                      <a:pt x="434" y="57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6"/>
                    </a:lnTo>
                    <a:lnTo>
                      <a:pt x="437" y="55"/>
                    </a:lnTo>
                    <a:lnTo>
                      <a:pt x="438" y="54"/>
                    </a:lnTo>
                    <a:lnTo>
                      <a:pt x="439" y="53"/>
                    </a:lnTo>
                    <a:lnTo>
                      <a:pt x="440" y="53"/>
                    </a:lnTo>
                    <a:lnTo>
                      <a:pt x="440" y="52"/>
                    </a:lnTo>
                    <a:lnTo>
                      <a:pt x="441" y="52"/>
                    </a:lnTo>
                    <a:lnTo>
                      <a:pt x="442" y="51"/>
                    </a:lnTo>
                    <a:lnTo>
                      <a:pt x="443" y="51"/>
                    </a:lnTo>
                    <a:lnTo>
                      <a:pt x="443" y="50"/>
                    </a:lnTo>
                    <a:lnTo>
                      <a:pt x="443" y="49"/>
                    </a:lnTo>
                    <a:lnTo>
                      <a:pt x="444" y="49"/>
                    </a:lnTo>
                    <a:lnTo>
                      <a:pt x="445" y="48"/>
                    </a:lnTo>
                    <a:lnTo>
                      <a:pt x="446" y="48"/>
                    </a:lnTo>
                    <a:lnTo>
                      <a:pt x="447" y="53"/>
                    </a:lnTo>
                    <a:lnTo>
                      <a:pt x="448" y="53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0" y="54"/>
                    </a:lnTo>
                    <a:lnTo>
                      <a:pt x="450" y="55"/>
                    </a:lnTo>
                    <a:lnTo>
                      <a:pt x="450" y="56"/>
                    </a:lnTo>
                    <a:lnTo>
                      <a:pt x="450" y="57"/>
                    </a:lnTo>
                    <a:lnTo>
                      <a:pt x="449" y="57"/>
                    </a:lnTo>
                    <a:lnTo>
                      <a:pt x="449" y="58"/>
                    </a:lnTo>
                    <a:lnTo>
                      <a:pt x="448" y="58"/>
                    </a:lnTo>
                    <a:lnTo>
                      <a:pt x="448" y="59"/>
                    </a:lnTo>
                    <a:lnTo>
                      <a:pt x="449" y="59"/>
                    </a:lnTo>
                    <a:lnTo>
                      <a:pt x="449" y="60"/>
                    </a:lnTo>
                    <a:lnTo>
                      <a:pt x="450" y="60"/>
                    </a:lnTo>
                    <a:lnTo>
                      <a:pt x="451" y="60"/>
                    </a:lnTo>
                    <a:lnTo>
                      <a:pt x="452" y="61"/>
                    </a:lnTo>
                    <a:lnTo>
                      <a:pt x="453" y="61"/>
                    </a:lnTo>
                    <a:lnTo>
                      <a:pt x="453" y="60"/>
                    </a:lnTo>
                    <a:lnTo>
                      <a:pt x="454" y="60"/>
                    </a:lnTo>
                    <a:lnTo>
                      <a:pt x="455" y="61"/>
                    </a:lnTo>
                    <a:lnTo>
                      <a:pt x="456" y="61"/>
                    </a:lnTo>
                    <a:lnTo>
                      <a:pt x="456" y="62"/>
                    </a:lnTo>
                    <a:lnTo>
                      <a:pt x="457" y="63"/>
                    </a:lnTo>
                    <a:lnTo>
                      <a:pt x="457" y="64"/>
                    </a:lnTo>
                    <a:lnTo>
                      <a:pt x="458" y="64"/>
                    </a:lnTo>
                    <a:lnTo>
                      <a:pt x="458" y="65"/>
                    </a:lnTo>
                    <a:lnTo>
                      <a:pt x="459" y="65"/>
                    </a:lnTo>
                    <a:lnTo>
                      <a:pt x="460" y="66"/>
                    </a:lnTo>
                    <a:lnTo>
                      <a:pt x="470" y="52"/>
                    </a:lnTo>
                    <a:lnTo>
                      <a:pt x="471" y="52"/>
                    </a:lnTo>
                    <a:lnTo>
                      <a:pt x="472" y="52"/>
                    </a:lnTo>
                    <a:lnTo>
                      <a:pt x="471" y="51"/>
                    </a:lnTo>
                    <a:lnTo>
                      <a:pt x="472" y="51"/>
                    </a:lnTo>
                    <a:lnTo>
                      <a:pt x="473" y="51"/>
                    </a:lnTo>
                    <a:lnTo>
                      <a:pt x="474" y="51"/>
                    </a:lnTo>
                    <a:lnTo>
                      <a:pt x="474" y="52"/>
                    </a:lnTo>
                    <a:lnTo>
                      <a:pt x="474" y="53"/>
                    </a:lnTo>
                    <a:lnTo>
                      <a:pt x="474" y="54"/>
                    </a:lnTo>
                    <a:lnTo>
                      <a:pt x="474" y="55"/>
                    </a:lnTo>
                    <a:lnTo>
                      <a:pt x="475" y="55"/>
                    </a:lnTo>
                    <a:lnTo>
                      <a:pt x="476" y="55"/>
                    </a:lnTo>
                    <a:lnTo>
                      <a:pt x="476" y="56"/>
                    </a:lnTo>
                    <a:lnTo>
                      <a:pt x="477" y="56"/>
                    </a:lnTo>
                    <a:lnTo>
                      <a:pt x="477" y="57"/>
                    </a:lnTo>
                    <a:lnTo>
                      <a:pt x="477" y="58"/>
                    </a:lnTo>
                    <a:lnTo>
                      <a:pt x="478" y="58"/>
                    </a:lnTo>
                    <a:lnTo>
                      <a:pt x="478" y="59"/>
                    </a:lnTo>
                    <a:lnTo>
                      <a:pt x="479" y="59"/>
                    </a:lnTo>
                    <a:lnTo>
                      <a:pt x="479" y="60"/>
                    </a:lnTo>
                    <a:lnTo>
                      <a:pt x="480" y="60"/>
                    </a:lnTo>
                    <a:lnTo>
                      <a:pt x="480" y="59"/>
                    </a:lnTo>
                    <a:lnTo>
                      <a:pt x="480" y="60"/>
                    </a:lnTo>
                    <a:lnTo>
                      <a:pt x="481" y="60"/>
                    </a:lnTo>
                    <a:lnTo>
                      <a:pt x="481" y="61"/>
                    </a:lnTo>
                    <a:lnTo>
                      <a:pt x="482" y="61"/>
                    </a:lnTo>
                    <a:lnTo>
                      <a:pt x="482" y="62"/>
                    </a:lnTo>
                    <a:lnTo>
                      <a:pt x="483" y="62"/>
                    </a:lnTo>
                    <a:lnTo>
                      <a:pt x="483" y="63"/>
                    </a:lnTo>
                    <a:lnTo>
                      <a:pt x="484" y="63"/>
                    </a:lnTo>
                    <a:lnTo>
                      <a:pt x="484" y="64"/>
                    </a:lnTo>
                    <a:lnTo>
                      <a:pt x="484" y="65"/>
                    </a:lnTo>
                    <a:lnTo>
                      <a:pt x="485" y="65"/>
                    </a:lnTo>
                    <a:lnTo>
                      <a:pt x="485" y="66"/>
                    </a:lnTo>
                    <a:lnTo>
                      <a:pt x="484" y="66"/>
                    </a:lnTo>
                    <a:lnTo>
                      <a:pt x="484" y="67"/>
                    </a:lnTo>
                    <a:lnTo>
                      <a:pt x="485" y="67"/>
                    </a:lnTo>
                    <a:lnTo>
                      <a:pt x="485" y="68"/>
                    </a:lnTo>
                    <a:lnTo>
                      <a:pt x="485" y="69"/>
                    </a:lnTo>
                    <a:lnTo>
                      <a:pt x="484" y="69"/>
                    </a:lnTo>
                    <a:lnTo>
                      <a:pt x="485" y="69"/>
                    </a:lnTo>
                    <a:lnTo>
                      <a:pt x="484" y="70"/>
                    </a:lnTo>
                    <a:lnTo>
                      <a:pt x="485" y="70"/>
                    </a:lnTo>
                    <a:lnTo>
                      <a:pt x="484" y="70"/>
                    </a:lnTo>
                    <a:lnTo>
                      <a:pt x="485" y="71"/>
                    </a:lnTo>
                    <a:lnTo>
                      <a:pt x="485" y="72"/>
                    </a:lnTo>
                    <a:lnTo>
                      <a:pt x="486" y="72"/>
                    </a:lnTo>
                    <a:lnTo>
                      <a:pt x="486" y="73"/>
                    </a:lnTo>
                    <a:lnTo>
                      <a:pt x="487" y="73"/>
                    </a:lnTo>
                    <a:lnTo>
                      <a:pt x="487" y="72"/>
                    </a:lnTo>
                    <a:lnTo>
                      <a:pt x="487" y="73"/>
                    </a:lnTo>
                    <a:lnTo>
                      <a:pt x="488" y="72"/>
                    </a:lnTo>
                    <a:lnTo>
                      <a:pt x="489" y="72"/>
                    </a:lnTo>
                    <a:lnTo>
                      <a:pt x="489" y="73"/>
                    </a:lnTo>
                    <a:lnTo>
                      <a:pt x="489" y="72"/>
                    </a:lnTo>
                    <a:lnTo>
                      <a:pt x="490" y="72"/>
                    </a:lnTo>
                    <a:lnTo>
                      <a:pt x="491" y="72"/>
                    </a:lnTo>
                    <a:lnTo>
                      <a:pt x="491" y="73"/>
                    </a:lnTo>
                    <a:lnTo>
                      <a:pt x="492" y="73"/>
                    </a:lnTo>
                    <a:lnTo>
                      <a:pt x="492" y="74"/>
                    </a:lnTo>
                    <a:lnTo>
                      <a:pt x="493" y="74"/>
                    </a:lnTo>
                    <a:lnTo>
                      <a:pt x="494" y="74"/>
                    </a:lnTo>
                    <a:lnTo>
                      <a:pt x="494" y="75"/>
                    </a:lnTo>
                    <a:lnTo>
                      <a:pt x="494" y="76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5" y="78"/>
                    </a:lnTo>
                    <a:lnTo>
                      <a:pt x="495" y="79"/>
                    </a:lnTo>
                    <a:lnTo>
                      <a:pt x="496" y="79"/>
                    </a:lnTo>
                    <a:lnTo>
                      <a:pt x="497" y="79"/>
                    </a:lnTo>
                    <a:lnTo>
                      <a:pt x="498" y="79"/>
                    </a:lnTo>
                    <a:lnTo>
                      <a:pt x="498" y="80"/>
                    </a:lnTo>
                    <a:lnTo>
                      <a:pt x="498" y="81"/>
                    </a:lnTo>
                    <a:lnTo>
                      <a:pt x="497" y="81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3"/>
                    </a:lnTo>
                    <a:lnTo>
                      <a:pt x="499" y="83"/>
                    </a:lnTo>
                    <a:lnTo>
                      <a:pt x="498" y="83"/>
                    </a:lnTo>
                    <a:lnTo>
                      <a:pt x="499" y="84"/>
                    </a:lnTo>
                    <a:lnTo>
                      <a:pt x="498" y="84"/>
                    </a:lnTo>
                    <a:lnTo>
                      <a:pt x="499" y="84"/>
                    </a:lnTo>
                    <a:lnTo>
                      <a:pt x="500" y="85"/>
                    </a:lnTo>
                    <a:lnTo>
                      <a:pt x="499" y="85"/>
                    </a:lnTo>
                    <a:lnTo>
                      <a:pt x="500" y="85"/>
                    </a:lnTo>
                    <a:lnTo>
                      <a:pt x="499" y="86"/>
                    </a:lnTo>
                    <a:lnTo>
                      <a:pt x="500" y="86"/>
                    </a:lnTo>
                    <a:lnTo>
                      <a:pt x="500" y="87"/>
                    </a:lnTo>
                    <a:lnTo>
                      <a:pt x="500" y="88"/>
                    </a:lnTo>
                    <a:lnTo>
                      <a:pt x="499" y="88"/>
                    </a:lnTo>
                    <a:lnTo>
                      <a:pt x="498" y="89"/>
                    </a:lnTo>
                    <a:lnTo>
                      <a:pt x="499" y="89"/>
                    </a:lnTo>
                    <a:lnTo>
                      <a:pt x="498" y="89"/>
                    </a:lnTo>
                    <a:lnTo>
                      <a:pt x="498" y="90"/>
                    </a:lnTo>
                    <a:lnTo>
                      <a:pt x="499" y="90"/>
                    </a:lnTo>
                    <a:lnTo>
                      <a:pt x="499" y="91"/>
                    </a:lnTo>
                    <a:lnTo>
                      <a:pt x="500" y="91"/>
                    </a:lnTo>
                    <a:lnTo>
                      <a:pt x="500" y="92"/>
                    </a:lnTo>
                    <a:lnTo>
                      <a:pt x="499" y="92"/>
                    </a:lnTo>
                    <a:lnTo>
                      <a:pt x="499" y="93"/>
                    </a:lnTo>
                    <a:lnTo>
                      <a:pt x="500" y="93"/>
                    </a:lnTo>
                    <a:lnTo>
                      <a:pt x="499" y="94"/>
                    </a:lnTo>
                    <a:lnTo>
                      <a:pt x="500" y="94"/>
                    </a:lnTo>
                    <a:lnTo>
                      <a:pt x="499" y="95"/>
                    </a:lnTo>
                    <a:lnTo>
                      <a:pt x="499" y="96"/>
                    </a:lnTo>
                    <a:lnTo>
                      <a:pt x="498" y="97"/>
                    </a:lnTo>
                    <a:lnTo>
                      <a:pt x="498" y="98"/>
                    </a:lnTo>
                    <a:lnTo>
                      <a:pt x="497" y="98"/>
                    </a:lnTo>
                    <a:lnTo>
                      <a:pt x="497" y="99"/>
                    </a:lnTo>
                    <a:lnTo>
                      <a:pt x="498" y="100"/>
                    </a:lnTo>
                    <a:lnTo>
                      <a:pt x="498" y="101"/>
                    </a:lnTo>
                    <a:lnTo>
                      <a:pt x="497" y="102"/>
                    </a:lnTo>
                    <a:lnTo>
                      <a:pt x="497" y="103"/>
                    </a:lnTo>
                    <a:lnTo>
                      <a:pt x="497" y="104"/>
                    </a:lnTo>
                    <a:lnTo>
                      <a:pt x="497" y="105"/>
                    </a:lnTo>
                    <a:lnTo>
                      <a:pt x="498" y="106"/>
                    </a:lnTo>
                    <a:lnTo>
                      <a:pt x="498" y="107"/>
                    </a:lnTo>
                    <a:lnTo>
                      <a:pt x="499" y="106"/>
                    </a:lnTo>
                    <a:lnTo>
                      <a:pt x="500" y="106"/>
                    </a:lnTo>
                    <a:lnTo>
                      <a:pt x="501" y="105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1" y="103"/>
                    </a:lnTo>
                    <a:lnTo>
                      <a:pt x="501" y="102"/>
                    </a:lnTo>
                    <a:lnTo>
                      <a:pt x="501" y="101"/>
                    </a:lnTo>
                    <a:lnTo>
                      <a:pt x="502" y="101"/>
                    </a:lnTo>
                    <a:lnTo>
                      <a:pt x="501" y="101"/>
                    </a:lnTo>
                    <a:lnTo>
                      <a:pt x="502" y="100"/>
                    </a:lnTo>
                    <a:lnTo>
                      <a:pt x="501" y="100"/>
                    </a:lnTo>
                    <a:lnTo>
                      <a:pt x="502" y="99"/>
                    </a:lnTo>
                    <a:lnTo>
                      <a:pt x="502" y="98"/>
                    </a:lnTo>
                    <a:lnTo>
                      <a:pt x="502" y="97"/>
                    </a:lnTo>
                    <a:lnTo>
                      <a:pt x="502" y="95"/>
                    </a:lnTo>
                    <a:lnTo>
                      <a:pt x="502" y="94"/>
                    </a:lnTo>
                    <a:lnTo>
                      <a:pt x="503" y="94"/>
                    </a:lnTo>
                    <a:lnTo>
                      <a:pt x="504" y="94"/>
                    </a:lnTo>
                    <a:lnTo>
                      <a:pt x="504" y="93"/>
                    </a:lnTo>
                    <a:lnTo>
                      <a:pt x="505" y="92"/>
                    </a:lnTo>
                    <a:lnTo>
                      <a:pt x="505" y="91"/>
                    </a:lnTo>
                    <a:lnTo>
                      <a:pt x="505" y="90"/>
                    </a:lnTo>
                    <a:lnTo>
                      <a:pt x="505" y="89"/>
                    </a:lnTo>
                    <a:lnTo>
                      <a:pt x="506" y="89"/>
                    </a:lnTo>
                    <a:lnTo>
                      <a:pt x="505" y="89"/>
                    </a:lnTo>
                    <a:lnTo>
                      <a:pt x="506" y="88"/>
                    </a:lnTo>
                    <a:lnTo>
                      <a:pt x="507" y="88"/>
                    </a:lnTo>
                    <a:lnTo>
                      <a:pt x="507" y="87"/>
                    </a:lnTo>
                    <a:lnTo>
                      <a:pt x="507" y="88"/>
                    </a:lnTo>
                    <a:lnTo>
                      <a:pt x="508" y="88"/>
                    </a:lnTo>
                    <a:lnTo>
                      <a:pt x="509" y="89"/>
                    </a:lnTo>
                    <a:lnTo>
                      <a:pt x="510" y="89"/>
                    </a:lnTo>
                    <a:lnTo>
                      <a:pt x="510" y="88"/>
                    </a:lnTo>
                    <a:lnTo>
                      <a:pt x="511" y="88"/>
                    </a:lnTo>
                    <a:lnTo>
                      <a:pt x="511" y="90"/>
                    </a:lnTo>
                    <a:lnTo>
                      <a:pt x="511" y="91"/>
                    </a:lnTo>
                    <a:lnTo>
                      <a:pt x="510" y="91"/>
                    </a:lnTo>
                    <a:lnTo>
                      <a:pt x="510" y="92"/>
                    </a:lnTo>
                    <a:lnTo>
                      <a:pt x="511" y="92"/>
                    </a:lnTo>
                    <a:lnTo>
                      <a:pt x="510" y="92"/>
                    </a:lnTo>
                    <a:lnTo>
                      <a:pt x="510" y="93"/>
                    </a:lnTo>
                    <a:lnTo>
                      <a:pt x="510" y="94"/>
                    </a:lnTo>
                    <a:lnTo>
                      <a:pt x="510" y="95"/>
                    </a:lnTo>
                    <a:lnTo>
                      <a:pt x="510" y="96"/>
                    </a:lnTo>
                    <a:lnTo>
                      <a:pt x="510" y="97"/>
                    </a:lnTo>
                    <a:lnTo>
                      <a:pt x="510" y="98"/>
                    </a:lnTo>
                    <a:lnTo>
                      <a:pt x="510" y="99"/>
                    </a:lnTo>
                    <a:lnTo>
                      <a:pt x="511" y="99"/>
                    </a:lnTo>
                    <a:lnTo>
                      <a:pt x="510" y="100"/>
                    </a:lnTo>
                    <a:lnTo>
                      <a:pt x="511" y="100"/>
                    </a:lnTo>
                    <a:lnTo>
                      <a:pt x="512" y="100"/>
                    </a:lnTo>
                    <a:lnTo>
                      <a:pt x="511" y="101"/>
                    </a:lnTo>
                    <a:lnTo>
                      <a:pt x="512" y="102"/>
                    </a:lnTo>
                    <a:lnTo>
                      <a:pt x="511" y="102"/>
                    </a:lnTo>
                    <a:lnTo>
                      <a:pt x="511" y="103"/>
                    </a:lnTo>
                    <a:lnTo>
                      <a:pt x="511" y="104"/>
                    </a:lnTo>
                    <a:lnTo>
                      <a:pt x="512" y="104"/>
                    </a:lnTo>
                    <a:lnTo>
                      <a:pt x="513" y="105"/>
                    </a:lnTo>
                    <a:lnTo>
                      <a:pt x="514" y="105"/>
                    </a:lnTo>
                    <a:lnTo>
                      <a:pt x="513" y="104"/>
                    </a:lnTo>
                    <a:lnTo>
                      <a:pt x="514" y="104"/>
                    </a:lnTo>
                    <a:lnTo>
                      <a:pt x="514" y="103"/>
                    </a:lnTo>
                    <a:lnTo>
                      <a:pt x="515" y="103"/>
                    </a:lnTo>
                    <a:lnTo>
                      <a:pt x="516" y="103"/>
                    </a:lnTo>
                    <a:lnTo>
                      <a:pt x="517" y="103"/>
                    </a:lnTo>
                    <a:lnTo>
                      <a:pt x="518" y="103"/>
                    </a:lnTo>
                    <a:lnTo>
                      <a:pt x="518" y="102"/>
                    </a:lnTo>
                    <a:lnTo>
                      <a:pt x="519" y="102"/>
                    </a:lnTo>
                    <a:lnTo>
                      <a:pt x="519" y="103"/>
                    </a:lnTo>
                    <a:lnTo>
                      <a:pt x="519" y="102"/>
                    </a:lnTo>
                    <a:lnTo>
                      <a:pt x="520" y="102"/>
                    </a:lnTo>
                    <a:lnTo>
                      <a:pt x="520" y="101"/>
                    </a:lnTo>
                    <a:lnTo>
                      <a:pt x="521" y="101"/>
                    </a:lnTo>
                    <a:lnTo>
                      <a:pt x="522" y="100"/>
                    </a:lnTo>
                    <a:lnTo>
                      <a:pt x="522" y="101"/>
                    </a:lnTo>
                    <a:lnTo>
                      <a:pt x="522" y="100"/>
                    </a:lnTo>
                    <a:lnTo>
                      <a:pt x="523" y="100"/>
                    </a:lnTo>
                    <a:lnTo>
                      <a:pt x="523" y="101"/>
                    </a:lnTo>
                    <a:lnTo>
                      <a:pt x="524" y="101"/>
                    </a:lnTo>
                    <a:lnTo>
                      <a:pt x="524" y="100"/>
                    </a:lnTo>
                    <a:lnTo>
                      <a:pt x="523" y="100"/>
                    </a:lnTo>
                    <a:lnTo>
                      <a:pt x="524" y="100"/>
                    </a:lnTo>
                    <a:lnTo>
                      <a:pt x="524" y="99"/>
                    </a:lnTo>
                    <a:lnTo>
                      <a:pt x="525" y="99"/>
                    </a:lnTo>
                    <a:lnTo>
                      <a:pt x="526" y="99"/>
                    </a:lnTo>
                    <a:lnTo>
                      <a:pt x="526" y="100"/>
                    </a:lnTo>
                    <a:lnTo>
                      <a:pt x="527" y="100"/>
                    </a:lnTo>
                    <a:lnTo>
                      <a:pt x="527" y="99"/>
                    </a:lnTo>
                    <a:lnTo>
                      <a:pt x="529" y="98"/>
                    </a:lnTo>
                    <a:lnTo>
                      <a:pt x="529" y="97"/>
                    </a:lnTo>
                    <a:lnTo>
                      <a:pt x="530" y="97"/>
                    </a:lnTo>
                    <a:lnTo>
                      <a:pt x="530" y="96"/>
                    </a:lnTo>
                    <a:lnTo>
                      <a:pt x="531" y="96"/>
                    </a:lnTo>
                    <a:lnTo>
                      <a:pt x="531" y="97"/>
                    </a:lnTo>
                    <a:lnTo>
                      <a:pt x="530" y="97"/>
                    </a:lnTo>
                    <a:lnTo>
                      <a:pt x="531" y="97"/>
                    </a:lnTo>
                    <a:lnTo>
                      <a:pt x="532" y="97"/>
                    </a:lnTo>
                    <a:lnTo>
                      <a:pt x="532" y="96"/>
                    </a:lnTo>
                    <a:lnTo>
                      <a:pt x="533" y="96"/>
                    </a:lnTo>
                    <a:lnTo>
                      <a:pt x="534" y="96"/>
                    </a:lnTo>
                    <a:lnTo>
                      <a:pt x="534" y="95"/>
                    </a:lnTo>
                    <a:lnTo>
                      <a:pt x="535" y="94"/>
                    </a:lnTo>
                    <a:lnTo>
                      <a:pt x="535" y="93"/>
                    </a:lnTo>
                    <a:lnTo>
                      <a:pt x="536" y="93"/>
                    </a:lnTo>
                    <a:lnTo>
                      <a:pt x="536" y="94"/>
                    </a:lnTo>
                    <a:lnTo>
                      <a:pt x="537" y="94"/>
                    </a:lnTo>
                    <a:lnTo>
                      <a:pt x="538" y="94"/>
                    </a:lnTo>
                    <a:lnTo>
                      <a:pt x="539" y="94"/>
                    </a:lnTo>
                    <a:lnTo>
                      <a:pt x="539" y="93"/>
                    </a:lnTo>
                    <a:lnTo>
                      <a:pt x="540" y="93"/>
                    </a:lnTo>
                    <a:lnTo>
                      <a:pt x="540" y="92"/>
                    </a:lnTo>
                    <a:lnTo>
                      <a:pt x="541" y="92"/>
                    </a:lnTo>
                    <a:lnTo>
                      <a:pt x="542" y="92"/>
                    </a:lnTo>
                    <a:lnTo>
                      <a:pt x="541" y="92"/>
                    </a:lnTo>
                    <a:lnTo>
                      <a:pt x="542" y="93"/>
                    </a:lnTo>
                    <a:lnTo>
                      <a:pt x="542" y="92"/>
                    </a:lnTo>
                    <a:lnTo>
                      <a:pt x="543" y="93"/>
                    </a:lnTo>
                    <a:lnTo>
                      <a:pt x="544" y="92"/>
                    </a:lnTo>
                    <a:lnTo>
                      <a:pt x="544" y="93"/>
                    </a:lnTo>
                    <a:lnTo>
                      <a:pt x="543" y="93"/>
                    </a:lnTo>
                    <a:lnTo>
                      <a:pt x="543" y="94"/>
                    </a:lnTo>
                    <a:lnTo>
                      <a:pt x="543" y="95"/>
                    </a:lnTo>
                    <a:lnTo>
                      <a:pt x="542" y="95"/>
                    </a:lnTo>
                    <a:lnTo>
                      <a:pt x="542" y="96"/>
                    </a:lnTo>
                    <a:lnTo>
                      <a:pt x="542" y="97"/>
                    </a:lnTo>
                    <a:lnTo>
                      <a:pt x="542" y="98"/>
                    </a:lnTo>
                    <a:lnTo>
                      <a:pt x="543" y="99"/>
                    </a:lnTo>
                    <a:lnTo>
                      <a:pt x="542" y="101"/>
                    </a:lnTo>
                    <a:lnTo>
                      <a:pt x="541" y="101"/>
                    </a:lnTo>
                    <a:lnTo>
                      <a:pt x="541" y="102"/>
                    </a:lnTo>
                    <a:lnTo>
                      <a:pt x="542" y="102"/>
                    </a:lnTo>
                    <a:lnTo>
                      <a:pt x="543" y="103"/>
                    </a:lnTo>
                    <a:lnTo>
                      <a:pt x="542" y="104"/>
                    </a:lnTo>
                    <a:lnTo>
                      <a:pt x="543" y="106"/>
                    </a:lnTo>
                    <a:lnTo>
                      <a:pt x="542" y="106"/>
                    </a:lnTo>
                    <a:lnTo>
                      <a:pt x="542" y="107"/>
                    </a:lnTo>
                    <a:lnTo>
                      <a:pt x="541" y="107"/>
                    </a:lnTo>
                    <a:lnTo>
                      <a:pt x="541" y="108"/>
                    </a:lnTo>
                    <a:lnTo>
                      <a:pt x="542" y="108"/>
                    </a:lnTo>
                    <a:lnTo>
                      <a:pt x="542" y="109"/>
                    </a:lnTo>
                    <a:lnTo>
                      <a:pt x="542" y="108"/>
                    </a:lnTo>
                    <a:lnTo>
                      <a:pt x="543" y="109"/>
                    </a:lnTo>
                    <a:lnTo>
                      <a:pt x="543" y="108"/>
                    </a:lnTo>
                    <a:lnTo>
                      <a:pt x="544" y="109"/>
                    </a:lnTo>
                    <a:lnTo>
                      <a:pt x="544" y="108"/>
                    </a:lnTo>
                    <a:lnTo>
                      <a:pt x="546" y="108"/>
                    </a:lnTo>
                    <a:lnTo>
                      <a:pt x="546" y="107"/>
                    </a:lnTo>
                    <a:lnTo>
                      <a:pt x="547" y="107"/>
                    </a:lnTo>
                    <a:lnTo>
                      <a:pt x="548" y="107"/>
                    </a:lnTo>
                    <a:lnTo>
                      <a:pt x="549" y="107"/>
                    </a:lnTo>
                    <a:lnTo>
                      <a:pt x="550" y="107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1" y="106"/>
                    </a:lnTo>
                    <a:lnTo>
                      <a:pt x="551" y="105"/>
                    </a:lnTo>
                    <a:lnTo>
                      <a:pt x="551" y="104"/>
                    </a:lnTo>
                    <a:lnTo>
                      <a:pt x="551" y="103"/>
                    </a:lnTo>
                    <a:lnTo>
                      <a:pt x="551" y="102"/>
                    </a:lnTo>
                    <a:lnTo>
                      <a:pt x="552" y="102"/>
                    </a:lnTo>
                    <a:lnTo>
                      <a:pt x="553" y="102"/>
                    </a:lnTo>
                    <a:lnTo>
                      <a:pt x="553" y="103"/>
                    </a:lnTo>
                    <a:lnTo>
                      <a:pt x="553" y="104"/>
                    </a:lnTo>
                    <a:lnTo>
                      <a:pt x="555" y="104"/>
                    </a:lnTo>
                    <a:lnTo>
                      <a:pt x="555" y="105"/>
                    </a:lnTo>
                    <a:lnTo>
                      <a:pt x="556" y="105"/>
                    </a:lnTo>
                    <a:lnTo>
                      <a:pt x="555" y="105"/>
                    </a:lnTo>
                    <a:lnTo>
                      <a:pt x="555" y="106"/>
                    </a:lnTo>
                    <a:lnTo>
                      <a:pt x="556" y="106"/>
                    </a:lnTo>
                    <a:lnTo>
                      <a:pt x="557" y="106"/>
                    </a:lnTo>
                    <a:lnTo>
                      <a:pt x="559" y="106"/>
                    </a:lnTo>
                    <a:lnTo>
                      <a:pt x="560" y="106"/>
                    </a:lnTo>
                    <a:lnTo>
                      <a:pt x="560" y="107"/>
                    </a:lnTo>
                    <a:lnTo>
                      <a:pt x="561" y="108"/>
                    </a:lnTo>
                    <a:lnTo>
                      <a:pt x="561" y="109"/>
                    </a:lnTo>
                    <a:lnTo>
                      <a:pt x="561" y="110"/>
                    </a:lnTo>
                    <a:lnTo>
                      <a:pt x="562" y="110"/>
                    </a:lnTo>
                    <a:lnTo>
                      <a:pt x="562" y="111"/>
                    </a:lnTo>
                    <a:lnTo>
                      <a:pt x="562" y="110"/>
                    </a:lnTo>
                    <a:lnTo>
                      <a:pt x="563" y="110"/>
                    </a:lnTo>
                    <a:lnTo>
                      <a:pt x="564" y="110"/>
                    </a:lnTo>
                    <a:lnTo>
                      <a:pt x="564" y="109"/>
                    </a:lnTo>
                    <a:lnTo>
                      <a:pt x="565" y="109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6" y="108"/>
                    </a:lnTo>
                    <a:lnTo>
                      <a:pt x="566" y="109"/>
                    </a:lnTo>
                    <a:lnTo>
                      <a:pt x="567" y="109"/>
                    </a:lnTo>
                    <a:lnTo>
                      <a:pt x="568" y="109"/>
                    </a:lnTo>
                    <a:lnTo>
                      <a:pt x="568" y="110"/>
                    </a:lnTo>
                    <a:lnTo>
                      <a:pt x="568" y="111"/>
                    </a:lnTo>
                    <a:lnTo>
                      <a:pt x="569" y="111"/>
                    </a:lnTo>
                    <a:lnTo>
                      <a:pt x="569" y="110"/>
                    </a:lnTo>
                    <a:lnTo>
                      <a:pt x="569" y="111"/>
                    </a:lnTo>
                    <a:lnTo>
                      <a:pt x="570" y="111"/>
                    </a:lnTo>
                    <a:lnTo>
                      <a:pt x="570" y="112"/>
                    </a:lnTo>
                    <a:lnTo>
                      <a:pt x="571" y="112"/>
                    </a:lnTo>
                    <a:lnTo>
                      <a:pt x="572" y="112"/>
                    </a:lnTo>
                    <a:lnTo>
                      <a:pt x="572" y="111"/>
                    </a:lnTo>
                    <a:lnTo>
                      <a:pt x="573" y="111"/>
                    </a:lnTo>
                    <a:lnTo>
                      <a:pt x="574" y="111"/>
                    </a:lnTo>
                    <a:lnTo>
                      <a:pt x="574" y="112"/>
                    </a:lnTo>
                    <a:lnTo>
                      <a:pt x="576" y="111"/>
                    </a:lnTo>
                    <a:lnTo>
                      <a:pt x="577" y="111"/>
                    </a:lnTo>
                    <a:lnTo>
                      <a:pt x="577" y="112"/>
                    </a:lnTo>
                    <a:lnTo>
                      <a:pt x="578" y="112"/>
                    </a:lnTo>
                    <a:lnTo>
                      <a:pt x="578" y="113"/>
                    </a:lnTo>
                    <a:lnTo>
                      <a:pt x="579" y="113"/>
                    </a:lnTo>
                    <a:lnTo>
                      <a:pt x="579" y="114"/>
                    </a:lnTo>
                    <a:lnTo>
                      <a:pt x="591" y="129"/>
                    </a:lnTo>
                    <a:lnTo>
                      <a:pt x="591" y="127"/>
                    </a:lnTo>
                    <a:lnTo>
                      <a:pt x="591" y="126"/>
                    </a:lnTo>
                    <a:lnTo>
                      <a:pt x="592" y="126"/>
                    </a:lnTo>
                    <a:lnTo>
                      <a:pt x="592" y="125"/>
                    </a:lnTo>
                    <a:lnTo>
                      <a:pt x="593" y="125"/>
                    </a:lnTo>
                    <a:lnTo>
                      <a:pt x="593" y="124"/>
                    </a:lnTo>
                    <a:lnTo>
                      <a:pt x="593" y="123"/>
                    </a:lnTo>
                    <a:lnTo>
                      <a:pt x="594" y="123"/>
                    </a:lnTo>
                    <a:lnTo>
                      <a:pt x="595" y="123"/>
                    </a:lnTo>
                    <a:lnTo>
                      <a:pt x="595" y="122"/>
                    </a:lnTo>
                    <a:lnTo>
                      <a:pt x="595" y="121"/>
                    </a:lnTo>
                    <a:lnTo>
                      <a:pt x="596" y="121"/>
                    </a:lnTo>
                    <a:lnTo>
                      <a:pt x="596" y="120"/>
                    </a:lnTo>
                    <a:lnTo>
                      <a:pt x="597" y="120"/>
                    </a:lnTo>
                    <a:lnTo>
                      <a:pt x="597" y="119"/>
                    </a:lnTo>
                    <a:lnTo>
                      <a:pt x="596" y="118"/>
                    </a:lnTo>
                    <a:lnTo>
                      <a:pt x="595" y="118"/>
                    </a:lnTo>
                    <a:lnTo>
                      <a:pt x="595" y="117"/>
                    </a:lnTo>
                    <a:lnTo>
                      <a:pt x="594" y="117"/>
                    </a:lnTo>
                    <a:lnTo>
                      <a:pt x="594" y="116"/>
                    </a:lnTo>
                    <a:lnTo>
                      <a:pt x="594" y="115"/>
                    </a:lnTo>
                    <a:lnTo>
                      <a:pt x="594" y="114"/>
                    </a:lnTo>
                    <a:lnTo>
                      <a:pt x="594" y="113"/>
                    </a:lnTo>
                    <a:lnTo>
                      <a:pt x="594" y="112"/>
                    </a:lnTo>
                    <a:lnTo>
                      <a:pt x="593" y="112"/>
                    </a:lnTo>
                    <a:lnTo>
                      <a:pt x="593" y="111"/>
                    </a:lnTo>
                    <a:lnTo>
                      <a:pt x="594" y="111"/>
                    </a:lnTo>
                    <a:lnTo>
                      <a:pt x="594" y="110"/>
                    </a:lnTo>
                    <a:lnTo>
                      <a:pt x="594" y="109"/>
                    </a:lnTo>
                    <a:lnTo>
                      <a:pt x="595" y="109"/>
                    </a:lnTo>
                    <a:lnTo>
                      <a:pt x="595" y="108"/>
                    </a:lnTo>
                    <a:lnTo>
                      <a:pt x="596" y="108"/>
                    </a:lnTo>
                    <a:lnTo>
                      <a:pt x="595" y="106"/>
                    </a:lnTo>
                    <a:lnTo>
                      <a:pt x="595" y="105"/>
                    </a:lnTo>
                    <a:lnTo>
                      <a:pt x="594" y="104"/>
                    </a:lnTo>
                    <a:lnTo>
                      <a:pt x="595" y="104"/>
                    </a:lnTo>
                    <a:lnTo>
                      <a:pt x="594" y="103"/>
                    </a:lnTo>
                    <a:lnTo>
                      <a:pt x="595" y="103"/>
                    </a:lnTo>
                    <a:lnTo>
                      <a:pt x="594" y="103"/>
                    </a:lnTo>
                    <a:lnTo>
                      <a:pt x="593" y="103"/>
                    </a:lnTo>
                    <a:lnTo>
                      <a:pt x="593" y="102"/>
                    </a:lnTo>
                    <a:lnTo>
                      <a:pt x="594" y="102"/>
                    </a:lnTo>
                    <a:lnTo>
                      <a:pt x="593" y="102"/>
                    </a:lnTo>
                    <a:lnTo>
                      <a:pt x="593" y="101"/>
                    </a:lnTo>
                    <a:lnTo>
                      <a:pt x="594" y="102"/>
                    </a:lnTo>
                    <a:lnTo>
                      <a:pt x="594" y="101"/>
                    </a:lnTo>
                    <a:lnTo>
                      <a:pt x="594" y="100"/>
                    </a:lnTo>
                    <a:lnTo>
                      <a:pt x="594" y="99"/>
                    </a:lnTo>
                    <a:lnTo>
                      <a:pt x="595" y="99"/>
                    </a:lnTo>
                    <a:lnTo>
                      <a:pt x="595" y="98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3" y="97"/>
                    </a:lnTo>
                    <a:lnTo>
                      <a:pt x="594" y="96"/>
                    </a:lnTo>
                    <a:lnTo>
                      <a:pt x="595" y="96"/>
                    </a:lnTo>
                    <a:lnTo>
                      <a:pt x="595" y="95"/>
                    </a:lnTo>
                    <a:lnTo>
                      <a:pt x="596" y="95"/>
                    </a:lnTo>
                    <a:lnTo>
                      <a:pt x="596" y="94"/>
                    </a:lnTo>
                    <a:lnTo>
                      <a:pt x="595" y="94"/>
                    </a:lnTo>
                    <a:lnTo>
                      <a:pt x="596" y="93"/>
                    </a:lnTo>
                    <a:lnTo>
                      <a:pt x="596" y="92"/>
                    </a:lnTo>
                    <a:lnTo>
                      <a:pt x="597" y="92"/>
                    </a:lnTo>
                    <a:lnTo>
                      <a:pt x="597" y="91"/>
                    </a:lnTo>
                    <a:lnTo>
                      <a:pt x="597" y="90"/>
                    </a:lnTo>
                    <a:lnTo>
                      <a:pt x="598" y="91"/>
                    </a:lnTo>
                    <a:lnTo>
                      <a:pt x="599" y="91"/>
                    </a:lnTo>
                    <a:lnTo>
                      <a:pt x="600" y="91"/>
                    </a:lnTo>
                    <a:lnTo>
                      <a:pt x="601" y="91"/>
                    </a:lnTo>
                    <a:lnTo>
                      <a:pt x="602" y="92"/>
                    </a:lnTo>
                    <a:lnTo>
                      <a:pt x="603" y="92"/>
                    </a:lnTo>
                    <a:lnTo>
                      <a:pt x="604" y="92"/>
                    </a:lnTo>
                    <a:lnTo>
                      <a:pt x="604" y="93"/>
                    </a:lnTo>
                    <a:lnTo>
                      <a:pt x="605" y="93"/>
                    </a:lnTo>
                    <a:lnTo>
                      <a:pt x="605" y="94"/>
                    </a:lnTo>
                    <a:lnTo>
                      <a:pt x="604" y="95"/>
                    </a:lnTo>
                    <a:lnTo>
                      <a:pt x="604" y="96"/>
                    </a:lnTo>
                    <a:lnTo>
                      <a:pt x="604" y="97"/>
                    </a:lnTo>
                    <a:lnTo>
                      <a:pt x="604" y="99"/>
                    </a:lnTo>
                    <a:lnTo>
                      <a:pt x="604" y="100"/>
                    </a:lnTo>
                    <a:lnTo>
                      <a:pt x="606" y="101"/>
                    </a:lnTo>
                    <a:lnTo>
                      <a:pt x="607" y="100"/>
                    </a:lnTo>
                    <a:lnTo>
                      <a:pt x="608" y="100"/>
                    </a:lnTo>
                    <a:lnTo>
                      <a:pt x="609" y="100"/>
                    </a:lnTo>
                    <a:lnTo>
                      <a:pt x="609" y="101"/>
                    </a:lnTo>
                    <a:lnTo>
                      <a:pt x="610" y="101"/>
                    </a:lnTo>
                    <a:lnTo>
                      <a:pt x="611" y="101"/>
                    </a:lnTo>
                    <a:lnTo>
                      <a:pt x="611" y="100"/>
                    </a:lnTo>
                    <a:lnTo>
                      <a:pt x="612" y="100"/>
                    </a:lnTo>
                    <a:lnTo>
                      <a:pt x="613" y="100"/>
                    </a:lnTo>
                    <a:lnTo>
                      <a:pt x="613" y="101"/>
                    </a:lnTo>
                    <a:lnTo>
                      <a:pt x="612" y="102"/>
                    </a:lnTo>
                    <a:lnTo>
                      <a:pt x="612" y="103"/>
                    </a:lnTo>
                    <a:lnTo>
                      <a:pt x="612" y="104"/>
                    </a:lnTo>
                    <a:lnTo>
                      <a:pt x="613" y="105"/>
                    </a:lnTo>
                    <a:lnTo>
                      <a:pt x="614" y="105"/>
                    </a:lnTo>
                    <a:lnTo>
                      <a:pt x="616" y="104"/>
                    </a:lnTo>
                    <a:lnTo>
                      <a:pt x="617" y="105"/>
                    </a:lnTo>
                    <a:lnTo>
                      <a:pt x="617" y="106"/>
                    </a:lnTo>
                    <a:lnTo>
                      <a:pt x="616" y="106"/>
                    </a:lnTo>
                    <a:lnTo>
                      <a:pt x="615" y="107"/>
                    </a:lnTo>
                    <a:lnTo>
                      <a:pt x="615" y="108"/>
                    </a:lnTo>
                    <a:lnTo>
                      <a:pt x="617" y="109"/>
                    </a:lnTo>
                    <a:lnTo>
                      <a:pt x="617" y="110"/>
                    </a:lnTo>
                    <a:lnTo>
                      <a:pt x="617" y="111"/>
                    </a:lnTo>
                    <a:lnTo>
                      <a:pt x="617" y="112"/>
                    </a:lnTo>
                    <a:lnTo>
                      <a:pt x="618" y="112"/>
                    </a:lnTo>
                    <a:lnTo>
                      <a:pt x="618" y="111"/>
                    </a:lnTo>
                    <a:lnTo>
                      <a:pt x="618" y="110"/>
                    </a:lnTo>
                    <a:lnTo>
                      <a:pt x="619" y="110"/>
                    </a:lnTo>
                    <a:lnTo>
                      <a:pt x="621" y="109"/>
                    </a:lnTo>
                    <a:lnTo>
                      <a:pt x="621" y="108"/>
                    </a:lnTo>
                    <a:lnTo>
                      <a:pt x="622" y="107"/>
                    </a:lnTo>
                    <a:lnTo>
                      <a:pt x="623" y="106"/>
                    </a:lnTo>
                    <a:lnTo>
                      <a:pt x="624" y="106"/>
                    </a:lnTo>
                    <a:lnTo>
                      <a:pt x="625" y="108"/>
                    </a:lnTo>
                    <a:lnTo>
                      <a:pt x="626" y="108"/>
                    </a:lnTo>
                    <a:lnTo>
                      <a:pt x="627" y="108"/>
                    </a:lnTo>
                    <a:lnTo>
                      <a:pt x="628" y="109"/>
                    </a:lnTo>
                    <a:lnTo>
                      <a:pt x="629" y="109"/>
                    </a:lnTo>
                    <a:lnTo>
                      <a:pt x="630" y="109"/>
                    </a:lnTo>
                    <a:lnTo>
                      <a:pt x="631" y="108"/>
                    </a:lnTo>
                    <a:lnTo>
                      <a:pt x="631" y="109"/>
                    </a:lnTo>
                    <a:lnTo>
                      <a:pt x="631" y="108"/>
                    </a:lnTo>
                    <a:lnTo>
                      <a:pt x="632" y="109"/>
                    </a:lnTo>
                    <a:lnTo>
                      <a:pt x="632" y="110"/>
                    </a:lnTo>
                    <a:lnTo>
                      <a:pt x="633" y="110"/>
                    </a:lnTo>
                    <a:lnTo>
                      <a:pt x="633" y="109"/>
                    </a:lnTo>
                    <a:lnTo>
                      <a:pt x="634" y="109"/>
                    </a:lnTo>
                    <a:lnTo>
                      <a:pt x="634" y="108"/>
                    </a:lnTo>
                    <a:lnTo>
                      <a:pt x="635" y="107"/>
                    </a:lnTo>
                    <a:lnTo>
                      <a:pt x="636" y="107"/>
                    </a:lnTo>
                    <a:lnTo>
                      <a:pt x="636" y="106"/>
                    </a:lnTo>
                    <a:lnTo>
                      <a:pt x="636" y="105"/>
                    </a:lnTo>
                    <a:lnTo>
                      <a:pt x="637" y="105"/>
                    </a:lnTo>
                    <a:lnTo>
                      <a:pt x="637" y="104"/>
                    </a:lnTo>
                    <a:lnTo>
                      <a:pt x="638" y="104"/>
                    </a:lnTo>
                    <a:lnTo>
                      <a:pt x="639" y="103"/>
                    </a:lnTo>
                    <a:lnTo>
                      <a:pt x="640" y="103"/>
                    </a:lnTo>
                    <a:lnTo>
                      <a:pt x="642" y="103"/>
                    </a:lnTo>
                    <a:lnTo>
                      <a:pt x="643" y="103"/>
                    </a:lnTo>
                    <a:lnTo>
                      <a:pt x="644" y="103"/>
                    </a:lnTo>
                    <a:lnTo>
                      <a:pt x="644" y="104"/>
                    </a:lnTo>
                    <a:lnTo>
                      <a:pt x="643" y="104"/>
                    </a:lnTo>
                    <a:lnTo>
                      <a:pt x="643" y="105"/>
                    </a:lnTo>
                    <a:lnTo>
                      <a:pt x="644" y="105"/>
                    </a:lnTo>
                    <a:lnTo>
                      <a:pt x="645" y="105"/>
                    </a:lnTo>
                    <a:lnTo>
                      <a:pt x="646" y="105"/>
                    </a:lnTo>
                    <a:lnTo>
                      <a:pt x="647" y="105"/>
                    </a:lnTo>
                    <a:lnTo>
                      <a:pt x="648" y="105"/>
                    </a:lnTo>
                    <a:lnTo>
                      <a:pt x="648" y="104"/>
                    </a:lnTo>
                    <a:lnTo>
                      <a:pt x="648" y="103"/>
                    </a:lnTo>
                    <a:lnTo>
                      <a:pt x="649" y="102"/>
                    </a:lnTo>
                    <a:lnTo>
                      <a:pt x="650" y="102"/>
                    </a:lnTo>
                    <a:lnTo>
                      <a:pt x="651" y="102"/>
                    </a:lnTo>
                    <a:lnTo>
                      <a:pt x="651" y="103"/>
                    </a:lnTo>
                    <a:lnTo>
                      <a:pt x="652" y="102"/>
                    </a:lnTo>
                    <a:lnTo>
                      <a:pt x="653" y="102"/>
                    </a:lnTo>
                    <a:lnTo>
                      <a:pt x="653" y="103"/>
                    </a:lnTo>
                    <a:lnTo>
                      <a:pt x="654" y="103"/>
                    </a:lnTo>
                    <a:lnTo>
                      <a:pt x="654" y="102"/>
                    </a:lnTo>
                    <a:lnTo>
                      <a:pt x="654" y="101"/>
                    </a:lnTo>
                    <a:lnTo>
                      <a:pt x="655" y="101"/>
                    </a:lnTo>
                    <a:lnTo>
                      <a:pt x="655" y="100"/>
                    </a:lnTo>
                    <a:lnTo>
                      <a:pt x="656" y="101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8" y="100"/>
                    </a:lnTo>
                    <a:lnTo>
                      <a:pt x="658" y="99"/>
                    </a:lnTo>
                    <a:lnTo>
                      <a:pt x="658" y="100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60" y="99"/>
                    </a:lnTo>
                    <a:lnTo>
                      <a:pt x="661" y="99"/>
                    </a:lnTo>
                    <a:lnTo>
                      <a:pt x="662" y="99"/>
                    </a:lnTo>
                    <a:lnTo>
                      <a:pt x="662" y="98"/>
                    </a:lnTo>
                    <a:lnTo>
                      <a:pt x="662" y="97"/>
                    </a:lnTo>
                    <a:lnTo>
                      <a:pt x="663" y="97"/>
                    </a:lnTo>
                    <a:lnTo>
                      <a:pt x="664" y="97"/>
                    </a:lnTo>
                    <a:lnTo>
                      <a:pt x="664" y="98"/>
                    </a:lnTo>
                    <a:lnTo>
                      <a:pt x="665" y="98"/>
                    </a:lnTo>
                    <a:lnTo>
                      <a:pt x="665" y="97"/>
                    </a:lnTo>
                    <a:lnTo>
                      <a:pt x="666" y="97"/>
                    </a:lnTo>
                    <a:lnTo>
                      <a:pt x="666" y="96"/>
                    </a:lnTo>
                    <a:lnTo>
                      <a:pt x="667" y="96"/>
                    </a:lnTo>
                    <a:lnTo>
                      <a:pt x="668" y="96"/>
                    </a:lnTo>
                    <a:lnTo>
                      <a:pt x="668" y="95"/>
                    </a:lnTo>
                    <a:lnTo>
                      <a:pt x="669" y="95"/>
                    </a:lnTo>
                    <a:lnTo>
                      <a:pt x="670" y="95"/>
                    </a:lnTo>
                    <a:lnTo>
                      <a:pt x="670" y="94"/>
                    </a:lnTo>
                    <a:lnTo>
                      <a:pt x="671" y="93"/>
                    </a:lnTo>
                    <a:lnTo>
                      <a:pt x="672" y="93"/>
                    </a:lnTo>
                    <a:lnTo>
                      <a:pt x="672" y="92"/>
                    </a:lnTo>
                    <a:lnTo>
                      <a:pt x="673" y="92"/>
                    </a:lnTo>
                    <a:lnTo>
                      <a:pt x="673" y="91"/>
                    </a:lnTo>
                    <a:lnTo>
                      <a:pt x="674" y="91"/>
                    </a:lnTo>
                    <a:lnTo>
                      <a:pt x="674" y="90"/>
                    </a:lnTo>
                    <a:lnTo>
                      <a:pt x="675" y="90"/>
                    </a:lnTo>
                    <a:lnTo>
                      <a:pt x="676" y="90"/>
                    </a:lnTo>
                    <a:lnTo>
                      <a:pt x="675" y="91"/>
                    </a:lnTo>
                    <a:lnTo>
                      <a:pt x="676" y="92"/>
                    </a:lnTo>
                    <a:lnTo>
                      <a:pt x="676" y="91"/>
                    </a:lnTo>
                    <a:lnTo>
                      <a:pt x="676" y="92"/>
                    </a:lnTo>
                    <a:lnTo>
                      <a:pt x="678" y="92"/>
                    </a:lnTo>
                    <a:lnTo>
                      <a:pt x="678" y="91"/>
                    </a:lnTo>
                    <a:lnTo>
                      <a:pt x="679" y="91"/>
                    </a:lnTo>
                    <a:lnTo>
                      <a:pt x="679" y="90"/>
                    </a:lnTo>
                    <a:lnTo>
                      <a:pt x="679" y="89"/>
                    </a:lnTo>
                    <a:lnTo>
                      <a:pt x="680" y="89"/>
                    </a:lnTo>
                    <a:lnTo>
                      <a:pt x="681" y="88"/>
                    </a:lnTo>
                    <a:lnTo>
                      <a:pt x="681" y="87"/>
                    </a:lnTo>
                    <a:lnTo>
                      <a:pt x="682" y="87"/>
                    </a:lnTo>
                    <a:lnTo>
                      <a:pt x="682" y="86"/>
                    </a:lnTo>
                    <a:lnTo>
                      <a:pt x="683" y="86"/>
                    </a:lnTo>
                    <a:lnTo>
                      <a:pt x="704" y="81"/>
                    </a:lnTo>
                    <a:lnTo>
                      <a:pt x="706" y="82"/>
                    </a:lnTo>
                    <a:lnTo>
                      <a:pt x="718" y="83"/>
                    </a:lnTo>
                    <a:lnTo>
                      <a:pt x="719" y="81"/>
                    </a:lnTo>
                    <a:lnTo>
                      <a:pt x="725" y="70"/>
                    </a:lnTo>
                    <a:lnTo>
                      <a:pt x="725" y="71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6" y="73"/>
                    </a:lnTo>
                    <a:lnTo>
                      <a:pt x="727" y="73"/>
                    </a:lnTo>
                    <a:lnTo>
                      <a:pt x="728" y="73"/>
                    </a:lnTo>
                    <a:lnTo>
                      <a:pt x="729" y="73"/>
                    </a:lnTo>
                    <a:lnTo>
                      <a:pt x="729" y="74"/>
                    </a:lnTo>
                    <a:lnTo>
                      <a:pt x="729" y="75"/>
                    </a:lnTo>
                    <a:lnTo>
                      <a:pt x="729" y="76"/>
                    </a:lnTo>
                    <a:lnTo>
                      <a:pt x="730" y="76"/>
                    </a:lnTo>
                    <a:lnTo>
                      <a:pt x="729" y="77"/>
                    </a:lnTo>
                    <a:lnTo>
                      <a:pt x="730" y="77"/>
                    </a:lnTo>
                    <a:lnTo>
                      <a:pt x="729" y="77"/>
                    </a:lnTo>
                    <a:lnTo>
                      <a:pt x="729" y="78"/>
                    </a:lnTo>
                    <a:lnTo>
                      <a:pt x="729" y="79"/>
                    </a:lnTo>
                    <a:lnTo>
                      <a:pt x="730" y="79"/>
                    </a:lnTo>
                    <a:lnTo>
                      <a:pt x="729" y="80"/>
                    </a:lnTo>
                    <a:lnTo>
                      <a:pt x="729" y="81"/>
                    </a:lnTo>
                    <a:lnTo>
                      <a:pt x="729" y="82"/>
                    </a:lnTo>
                    <a:lnTo>
                      <a:pt x="728" y="83"/>
                    </a:lnTo>
                    <a:lnTo>
                      <a:pt x="729" y="84"/>
                    </a:lnTo>
                    <a:lnTo>
                      <a:pt x="728" y="84"/>
                    </a:lnTo>
                    <a:lnTo>
                      <a:pt x="728" y="85"/>
                    </a:lnTo>
                    <a:lnTo>
                      <a:pt x="728" y="86"/>
                    </a:lnTo>
                    <a:lnTo>
                      <a:pt x="729" y="86"/>
                    </a:lnTo>
                    <a:lnTo>
                      <a:pt x="728" y="86"/>
                    </a:lnTo>
                    <a:lnTo>
                      <a:pt x="728" y="87"/>
                    </a:lnTo>
                    <a:lnTo>
                      <a:pt x="728" y="88"/>
                    </a:lnTo>
                    <a:lnTo>
                      <a:pt x="729" y="88"/>
                    </a:lnTo>
                    <a:lnTo>
                      <a:pt x="730" y="88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2" y="87"/>
                    </a:lnTo>
                    <a:lnTo>
                      <a:pt x="733" y="87"/>
                    </a:lnTo>
                    <a:lnTo>
                      <a:pt x="734" y="87"/>
                    </a:lnTo>
                    <a:lnTo>
                      <a:pt x="735" y="87"/>
                    </a:lnTo>
                    <a:lnTo>
                      <a:pt x="736" y="87"/>
                    </a:lnTo>
                    <a:lnTo>
                      <a:pt x="737" y="87"/>
                    </a:lnTo>
                    <a:lnTo>
                      <a:pt x="737" y="86"/>
                    </a:lnTo>
                    <a:lnTo>
                      <a:pt x="738" y="86"/>
                    </a:lnTo>
                    <a:lnTo>
                      <a:pt x="738" y="87"/>
                    </a:lnTo>
                    <a:lnTo>
                      <a:pt x="738" y="86"/>
                    </a:lnTo>
                    <a:lnTo>
                      <a:pt x="739" y="86"/>
                    </a:lnTo>
                    <a:lnTo>
                      <a:pt x="740" y="86"/>
                    </a:lnTo>
                    <a:lnTo>
                      <a:pt x="742" y="86"/>
                    </a:lnTo>
                    <a:lnTo>
                      <a:pt x="743" y="86"/>
                    </a:lnTo>
                    <a:lnTo>
                      <a:pt x="745" y="86"/>
                    </a:lnTo>
                    <a:lnTo>
                      <a:pt x="747" y="86"/>
                    </a:lnTo>
                    <a:lnTo>
                      <a:pt x="747" y="85"/>
                    </a:lnTo>
                    <a:lnTo>
                      <a:pt x="748" y="85"/>
                    </a:lnTo>
                    <a:lnTo>
                      <a:pt x="748" y="84"/>
                    </a:lnTo>
                    <a:lnTo>
                      <a:pt x="749" y="84"/>
                    </a:lnTo>
                    <a:lnTo>
                      <a:pt x="750" y="83"/>
                    </a:lnTo>
                    <a:lnTo>
                      <a:pt x="750" y="84"/>
                    </a:lnTo>
                    <a:lnTo>
                      <a:pt x="751" y="84"/>
                    </a:lnTo>
                    <a:lnTo>
                      <a:pt x="752" y="84"/>
                    </a:lnTo>
                    <a:lnTo>
                      <a:pt x="753" y="83"/>
                    </a:lnTo>
                    <a:lnTo>
                      <a:pt x="754" y="83"/>
                    </a:lnTo>
                    <a:lnTo>
                      <a:pt x="755" y="83"/>
                    </a:lnTo>
                    <a:lnTo>
                      <a:pt x="755" y="82"/>
                    </a:lnTo>
                    <a:lnTo>
                      <a:pt x="755" y="83"/>
                    </a:lnTo>
                    <a:lnTo>
                      <a:pt x="755" y="84"/>
                    </a:lnTo>
                    <a:lnTo>
                      <a:pt x="754" y="85"/>
                    </a:lnTo>
                    <a:lnTo>
                      <a:pt x="754" y="86"/>
                    </a:lnTo>
                    <a:lnTo>
                      <a:pt x="754" y="87"/>
                    </a:lnTo>
                    <a:lnTo>
                      <a:pt x="752" y="87"/>
                    </a:lnTo>
                    <a:lnTo>
                      <a:pt x="751" y="88"/>
                    </a:lnTo>
                    <a:lnTo>
                      <a:pt x="749" y="88"/>
                    </a:lnTo>
                    <a:lnTo>
                      <a:pt x="749" y="89"/>
                    </a:lnTo>
                    <a:lnTo>
                      <a:pt x="747" y="89"/>
                    </a:lnTo>
                    <a:lnTo>
                      <a:pt x="746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3" y="90"/>
                    </a:lnTo>
                    <a:lnTo>
                      <a:pt x="742" y="89"/>
                    </a:lnTo>
                    <a:lnTo>
                      <a:pt x="742" y="90"/>
                    </a:lnTo>
                    <a:lnTo>
                      <a:pt x="741" y="90"/>
                    </a:lnTo>
                    <a:lnTo>
                      <a:pt x="740" y="90"/>
                    </a:lnTo>
                    <a:lnTo>
                      <a:pt x="739" y="91"/>
                    </a:lnTo>
                    <a:lnTo>
                      <a:pt x="738" y="91"/>
                    </a:lnTo>
                    <a:lnTo>
                      <a:pt x="738" y="92"/>
                    </a:lnTo>
                    <a:lnTo>
                      <a:pt x="738" y="93"/>
                    </a:lnTo>
                    <a:lnTo>
                      <a:pt x="737" y="93"/>
                    </a:lnTo>
                    <a:lnTo>
                      <a:pt x="737" y="94"/>
                    </a:lnTo>
                    <a:lnTo>
                      <a:pt x="736" y="95"/>
                    </a:lnTo>
                    <a:lnTo>
                      <a:pt x="736" y="96"/>
                    </a:lnTo>
                    <a:lnTo>
                      <a:pt x="735" y="96"/>
                    </a:lnTo>
                    <a:lnTo>
                      <a:pt x="735" y="97"/>
                    </a:lnTo>
                    <a:lnTo>
                      <a:pt x="734" y="98"/>
                    </a:lnTo>
                    <a:lnTo>
                      <a:pt x="733" y="99"/>
                    </a:lnTo>
                    <a:lnTo>
                      <a:pt x="733" y="100"/>
                    </a:lnTo>
                    <a:lnTo>
                      <a:pt x="733" y="101"/>
                    </a:lnTo>
                    <a:lnTo>
                      <a:pt x="733" y="102"/>
                    </a:lnTo>
                    <a:lnTo>
                      <a:pt x="734" y="102"/>
                    </a:lnTo>
                    <a:lnTo>
                      <a:pt x="734" y="103"/>
                    </a:lnTo>
                    <a:lnTo>
                      <a:pt x="735" y="103"/>
                    </a:lnTo>
                    <a:lnTo>
                      <a:pt x="735" y="104"/>
                    </a:lnTo>
                    <a:lnTo>
                      <a:pt x="735" y="105"/>
                    </a:lnTo>
                    <a:lnTo>
                      <a:pt x="734" y="106"/>
                    </a:lnTo>
                    <a:lnTo>
                      <a:pt x="733" y="106"/>
                    </a:lnTo>
                    <a:lnTo>
                      <a:pt x="734" y="106"/>
                    </a:lnTo>
                    <a:lnTo>
                      <a:pt x="734" y="107"/>
                    </a:lnTo>
                    <a:lnTo>
                      <a:pt x="734" y="108"/>
                    </a:lnTo>
                    <a:lnTo>
                      <a:pt x="733" y="108"/>
                    </a:lnTo>
                    <a:lnTo>
                      <a:pt x="733" y="109"/>
                    </a:lnTo>
                    <a:lnTo>
                      <a:pt x="734" y="109"/>
                    </a:lnTo>
                    <a:lnTo>
                      <a:pt x="734" y="110"/>
                    </a:lnTo>
                    <a:lnTo>
                      <a:pt x="734" y="111"/>
                    </a:lnTo>
                    <a:lnTo>
                      <a:pt x="733" y="112"/>
                    </a:lnTo>
                    <a:lnTo>
                      <a:pt x="733" y="113"/>
                    </a:lnTo>
                    <a:lnTo>
                      <a:pt x="732" y="114"/>
                    </a:lnTo>
                    <a:lnTo>
                      <a:pt x="732" y="115"/>
                    </a:lnTo>
                    <a:lnTo>
                      <a:pt x="731" y="115"/>
                    </a:lnTo>
                    <a:lnTo>
                      <a:pt x="731" y="116"/>
                    </a:lnTo>
                    <a:lnTo>
                      <a:pt x="732" y="116"/>
                    </a:lnTo>
                    <a:lnTo>
                      <a:pt x="733" y="116"/>
                    </a:lnTo>
                    <a:lnTo>
                      <a:pt x="734" y="116"/>
                    </a:lnTo>
                    <a:lnTo>
                      <a:pt x="734" y="117"/>
                    </a:lnTo>
                    <a:lnTo>
                      <a:pt x="734" y="118"/>
                    </a:lnTo>
                    <a:lnTo>
                      <a:pt x="734" y="119"/>
                    </a:lnTo>
                    <a:lnTo>
                      <a:pt x="732" y="121"/>
                    </a:lnTo>
                    <a:lnTo>
                      <a:pt x="732" y="122"/>
                    </a:lnTo>
                    <a:lnTo>
                      <a:pt x="733" y="122"/>
                    </a:lnTo>
                    <a:lnTo>
                      <a:pt x="734" y="123"/>
                    </a:lnTo>
                    <a:lnTo>
                      <a:pt x="735" y="123"/>
                    </a:lnTo>
                    <a:lnTo>
                      <a:pt x="735" y="124"/>
                    </a:lnTo>
                    <a:lnTo>
                      <a:pt x="735" y="125"/>
                    </a:lnTo>
                    <a:lnTo>
                      <a:pt x="735" y="126"/>
                    </a:lnTo>
                    <a:lnTo>
                      <a:pt x="736" y="126"/>
                    </a:lnTo>
                    <a:lnTo>
                      <a:pt x="737" y="127"/>
                    </a:lnTo>
                    <a:lnTo>
                      <a:pt x="737" y="126"/>
                    </a:lnTo>
                    <a:lnTo>
                      <a:pt x="739" y="126"/>
                    </a:lnTo>
                    <a:lnTo>
                      <a:pt x="740" y="126"/>
                    </a:lnTo>
                    <a:lnTo>
                      <a:pt x="741" y="124"/>
                    </a:lnTo>
                    <a:lnTo>
                      <a:pt x="742" y="124"/>
                    </a:lnTo>
                    <a:lnTo>
                      <a:pt x="743" y="124"/>
                    </a:lnTo>
                    <a:lnTo>
                      <a:pt x="744" y="124"/>
                    </a:lnTo>
                    <a:lnTo>
                      <a:pt x="745" y="124"/>
                    </a:lnTo>
                    <a:lnTo>
                      <a:pt x="747" y="124"/>
                    </a:lnTo>
                    <a:lnTo>
                      <a:pt x="748" y="123"/>
                    </a:lnTo>
                    <a:lnTo>
                      <a:pt x="749" y="123"/>
                    </a:lnTo>
                    <a:lnTo>
                      <a:pt x="750" y="122"/>
                    </a:lnTo>
                    <a:lnTo>
                      <a:pt x="751" y="122"/>
                    </a:lnTo>
                    <a:lnTo>
                      <a:pt x="752" y="121"/>
                    </a:lnTo>
                    <a:lnTo>
                      <a:pt x="753" y="121"/>
                    </a:lnTo>
                    <a:lnTo>
                      <a:pt x="753" y="120"/>
                    </a:lnTo>
                    <a:lnTo>
                      <a:pt x="754" y="121"/>
                    </a:lnTo>
                    <a:lnTo>
                      <a:pt x="755" y="120"/>
                    </a:lnTo>
                    <a:lnTo>
                      <a:pt x="756" y="120"/>
                    </a:lnTo>
                    <a:lnTo>
                      <a:pt x="757" y="119"/>
                    </a:lnTo>
                    <a:lnTo>
                      <a:pt x="758" y="119"/>
                    </a:lnTo>
                    <a:lnTo>
                      <a:pt x="759" y="119"/>
                    </a:lnTo>
                    <a:lnTo>
                      <a:pt x="760" y="120"/>
                    </a:lnTo>
                    <a:lnTo>
                      <a:pt x="760" y="121"/>
                    </a:lnTo>
                    <a:lnTo>
                      <a:pt x="760" y="122"/>
                    </a:lnTo>
                    <a:lnTo>
                      <a:pt x="760" y="123"/>
                    </a:lnTo>
                    <a:lnTo>
                      <a:pt x="760" y="124"/>
                    </a:lnTo>
                    <a:lnTo>
                      <a:pt x="759" y="124"/>
                    </a:lnTo>
                    <a:lnTo>
                      <a:pt x="758" y="125"/>
                    </a:lnTo>
                    <a:lnTo>
                      <a:pt x="757" y="125"/>
                    </a:lnTo>
                    <a:lnTo>
                      <a:pt x="756" y="126"/>
                    </a:lnTo>
                    <a:lnTo>
                      <a:pt x="755" y="126"/>
                    </a:lnTo>
                    <a:lnTo>
                      <a:pt x="754" y="126"/>
                    </a:lnTo>
                    <a:lnTo>
                      <a:pt x="754" y="127"/>
                    </a:lnTo>
                    <a:lnTo>
                      <a:pt x="753" y="128"/>
                    </a:lnTo>
                    <a:lnTo>
                      <a:pt x="752" y="129"/>
                    </a:lnTo>
                    <a:lnTo>
                      <a:pt x="751" y="130"/>
                    </a:lnTo>
                    <a:lnTo>
                      <a:pt x="750" y="130"/>
                    </a:lnTo>
                    <a:lnTo>
                      <a:pt x="750" y="131"/>
                    </a:lnTo>
                    <a:lnTo>
                      <a:pt x="749" y="131"/>
                    </a:lnTo>
                    <a:lnTo>
                      <a:pt x="748" y="131"/>
                    </a:lnTo>
                    <a:lnTo>
                      <a:pt x="746" y="131"/>
                    </a:lnTo>
                    <a:lnTo>
                      <a:pt x="745" y="132"/>
                    </a:lnTo>
                    <a:lnTo>
                      <a:pt x="744" y="132"/>
                    </a:lnTo>
                    <a:lnTo>
                      <a:pt x="742" y="132"/>
                    </a:lnTo>
                    <a:lnTo>
                      <a:pt x="742" y="133"/>
                    </a:lnTo>
                    <a:lnTo>
                      <a:pt x="741" y="133"/>
                    </a:lnTo>
                    <a:lnTo>
                      <a:pt x="741" y="134"/>
                    </a:lnTo>
                    <a:lnTo>
                      <a:pt x="740" y="134"/>
                    </a:lnTo>
                    <a:lnTo>
                      <a:pt x="739" y="135"/>
                    </a:lnTo>
                    <a:lnTo>
                      <a:pt x="739" y="136"/>
                    </a:lnTo>
                    <a:lnTo>
                      <a:pt x="738" y="136"/>
                    </a:lnTo>
                    <a:lnTo>
                      <a:pt x="739" y="136"/>
                    </a:lnTo>
                    <a:lnTo>
                      <a:pt x="740" y="136"/>
                    </a:lnTo>
                    <a:lnTo>
                      <a:pt x="741" y="137"/>
                    </a:lnTo>
                    <a:lnTo>
                      <a:pt x="741" y="138"/>
                    </a:lnTo>
                    <a:lnTo>
                      <a:pt x="741" y="139"/>
                    </a:lnTo>
                    <a:lnTo>
                      <a:pt x="742" y="139"/>
                    </a:lnTo>
                    <a:lnTo>
                      <a:pt x="742" y="140"/>
                    </a:lnTo>
                    <a:lnTo>
                      <a:pt x="741" y="140"/>
                    </a:lnTo>
                    <a:lnTo>
                      <a:pt x="740" y="141"/>
                    </a:lnTo>
                    <a:lnTo>
                      <a:pt x="740" y="142"/>
                    </a:lnTo>
                    <a:lnTo>
                      <a:pt x="740" y="143"/>
                    </a:lnTo>
                    <a:lnTo>
                      <a:pt x="741" y="143"/>
                    </a:lnTo>
                    <a:lnTo>
                      <a:pt x="740" y="145"/>
                    </a:lnTo>
                    <a:lnTo>
                      <a:pt x="738" y="145"/>
                    </a:lnTo>
                    <a:lnTo>
                      <a:pt x="738" y="146"/>
                    </a:lnTo>
                    <a:lnTo>
                      <a:pt x="739" y="147"/>
                    </a:lnTo>
                    <a:lnTo>
                      <a:pt x="738" y="149"/>
                    </a:lnTo>
                    <a:lnTo>
                      <a:pt x="738" y="150"/>
                    </a:lnTo>
                    <a:lnTo>
                      <a:pt x="739" y="150"/>
                    </a:lnTo>
                    <a:lnTo>
                      <a:pt x="740" y="150"/>
                    </a:lnTo>
                    <a:lnTo>
                      <a:pt x="740" y="151"/>
                    </a:lnTo>
                    <a:lnTo>
                      <a:pt x="741" y="151"/>
                    </a:lnTo>
                    <a:lnTo>
                      <a:pt x="742" y="151"/>
                    </a:lnTo>
                    <a:lnTo>
                      <a:pt x="744" y="151"/>
                    </a:lnTo>
                    <a:lnTo>
                      <a:pt x="745" y="152"/>
                    </a:lnTo>
                    <a:lnTo>
                      <a:pt x="746" y="153"/>
                    </a:lnTo>
                    <a:lnTo>
                      <a:pt x="746" y="154"/>
                    </a:lnTo>
                    <a:lnTo>
                      <a:pt x="745" y="154"/>
                    </a:lnTo>
                    <a:lnTo>
                      <a:pt x="744" y="155"/>
                    </a:lnTo>
                    <a:lnTo>
                      <a:pt x="743" y="156"/>
                    </a:lnTo>
                    <a:lnTo>
                      <a:pt x="742" y="156"/>
                    </a:lnTo>
                    <a:lnTo>
                      <a:pt x="740" y="157"/>
                    </a:lnTo>
                    <a:lnTo>
                      <a:pt x="740" y="158"/>
                    </a:lnTo>
                    <a:lnTo>
                      <a:pt x="739" y="158"/>
                    </a:lnTo>
                    <a:lnTo>
                      <a:pt x="737" y="160"/>
                    </a:lnTo>
                    <a:lnTo>
                      <a:pt x="737" y="161"/>
                    </a:lnTo>
                    <a:lnTo>
                      <a:pt x="736" y="161"/>
                    </a:lnTo>
                    <a:lnTo>
                      <a:pt x="736" y="162"/>
                    </a:lnTo>
                    <a:lnTo>
                      <a:pt x="735" y="163"/>
                    </a:lnTo>
                    <a:lnTo>
                      <a:pt x="736" y="164"/>
                    </a:lnTo>
                    <a:lnTo>
                      <a:pt x="737" y="164"/>
                    </a:lnTo>
                    <a:lnTo>
                      <a:pt x="737" y="165"/>
                    </a:lnTo>
                    <a:lnTo>
                      <a:pt x="737" y="166"/>
                    </a:lnTo>
                    <a:lnTo>
                      <a:pt x="736" y="167"/>
                    </a:lnTo>
                    <a:lnTo>
                      <a:pt x="734" y="168"/>
                    </a:lnTo>
                    <a:lnTo>
                      <a:pt x="735" y="169"/>
                    </a:lnTo>
                    <a:lnTo>
                      <a:pt x="736" y="169"/>
                    </a:lnTo>
                    <a:lnTo>
                      <a:pt x="737" y="169"/>
                    </a:lnTo>
                    <a:lnTo>
                      <a:pt x="737" y="170"/>
                    </a:lnTo>
                    <a:lnTo>
                      <a:pt x="738" y="171"/>
                    </a:lnTo>
                    <a:lnTo>
                      <a:pt x="738" y="172"/>
                    </a:lnTo>
                    <a:lnTo>
                      <a:pt x="737" y="172"/>
                    </a:lnTo>
                    <a:lnTo>
                      <a:pt x="735" y="173"/>
                    </a:lnTo>
                    <a:lnTo>
                      <a:pt x="734" y="173"/>
                    </a:lnTo>
                    <a:lnTo>
                      <a:pt x="733" y="173"/>
                    </a:lnTo>
                    <a:lnTo>
                      <a:pt x="732" y="174"/>
                    </a:lnTo>
                    <a:lnTo>
                      <a:pt x="733" y="175"/>
                    </a:lnTo>
                    <a:lnTo>
                      <a:pt x="734" y="175"/>
                    </a:lnTo>
                    <a:lnTo>
                      <a:pt x="734" y="176"/>
                    </a:lnTo>
                    <a:lnTo>
                      <a:pt x="733" y="177"/>
                    </a:lnTo>
                    <a:lnTo>
                      <a:pt x="733" y="178"/>
                    </a:lnTo>
                    <a:lnTo>
                      <a:pt x="735" y="178"/>
                    </a:lnTo>
                    <a:lnTo>
                      <a:pt x="736" y="178"/>
                    </a:lnTo>
                    <a:lnTo>
                      <a:pt x="736" y="179"/>
                    </a:lnTo>
                    <a:lnTo>
                      <a:pt x="737" y="180"/>
                    </a:lnTo>
                    <a:lnTo>
                      <a:pt x="736" y="181"/>
                    </a:lnTo>
                    <a:lnTo>
                      <a:pt x="736" y="182"/>
                    </a:lnTo>
                    <a:lnTo>
                      <a:pt x="735" y="183"/>
                    </a:lnTo>
                    <a:lnTo>
                      <a:pt x="734" y="184"/>
                    </a:lnTo>
                    <a:lnTo>
                      <a:pt x="733" y="186"/>
                    </a:lnTo>
                    <a:lnTo>
                      <a:pt x="733" y="188"/>
                    </a:lnTo>
                    <a:lnTo>
                      <a:pt x="733" y="189"/>
                    </a:lnTo>
                    <a:lnTo>
                      <a:pt x="733" y="190"/>
                    </a:lnTo>
                    <a:lnTo>
                      <a:pt x="734" y="191"/>
                    </a:lnTo>
                    <a:lnTo>
                      <a:pt x="736" y="193"/>
                    </a:lnTo>
                    <a:lnTo>
                      <a:pt x="737" y="193"/>
                    </a:lnTo>
                    <a:lnTo>
                      <a:pt x="737" y="194"/>
                    </a:lnTo>
                    <a:lnTo>
                      <a:pt x="737" y="196"/>
                    </a:lnTo>
                    <a:lnTo>
                      <a:pt x="737" y="197"/>
                    </a:lnTo>
                    <a:lnTo>
                      <a:pt x="738" y="198"/>
                    </a:lnTo>
                    <a:lnTo>
                      <a:pt x="737" y="199"/>
                    </a:lnTo>
                    <a:lnTo>
                      <a:pt x="736" y="201"/>
                    </a:lnTo>
                    <a:lnTo>
                      <a:pt x="735" y="201"/>
                    </a:lnTo>
                    <a:lnTo>
                      <a:pt x="734" y="202"/>
                    </a:lnTo>
                    <a:lnTo>
                      <a:pt x="735" y="202"/>
                    </a:lnTo>
                    <a:lnTo>
                      <a:pt x="736" y="202"/>
                    </a:lnTo>
                    <a:lnTo>
                      <a:pt x="736" y="203"/>
                    </a:lnTo>
                    <a:lnTo>
                      <a:pt x="736" y="204"/>
                    </a:lnTo>
                    <a:lnTo>
                      <a:pt x="735" y="204"/>
                    </a:lnTo>
                    <a:lnTo>
                      <a:pt x="735" y="205"/>
                    </a:lnTo>
                    <a:lnTo>
                      <a:pt x="734" y="206"/>
                    </a:lnTo>
                    <a:lnTo>
                      <a:pt x="733" y="205"/>
                    </a:lnTo>
                    <a:lnTo>
                      <a:pt x="732" y="205"/>
                    </a:lnTo>
                    <a:lnTo>
                      <a:pt x="732" y="206"/>
                    </a:lnTo>
                    <a:lnTo>
                      <a:pt x="732" y="207"/>
                    </a:lnTo>
                    <a:lnTo>
                      <a:pt x="733" y="207"/>
                    </a:lnTo>
                    <a:lnTo>
                      <a:pt x="735" y="208"/>
                    </a:lnTo>
                    <a:lnTo>
                      <a:pt x="736" y="209"/>
                    </a:lnTo>
                    <a:lnTo>
                      <a:pt x="738" y="209"/>
                    </a:lnTo>
                    <a:lnTo>
                      <a:pt x="739" y="210"/>
                    </a:lnTo>
                    <a:lnTo>
                      <a:pt x="738" y="211"/>
                    </a:lnTo>
                    <a:lnTo>
                      <a:pt x="738" y="212"/>
                    </a:lnTo>
                    <a:lnTo>
                      <a:pt x="739" y="212"/>
                    </a:lnTo>
                    <a:lnTo>
                      <a:pt x="740" y="212"/>
                    </a:lnTo>
                    <a:lnTo>
                      <a:pt x="743" y="214"/>
                    </a:lnTo>
                    <a:lnTo>
                      <a:pt x="744" y="213"/>
                    </a:lnTo>
                    <a:lnTo>
                      <a:pt x="745" y="213"/>
                    </a:lnTo>
                    <a:lnTo>
                      <a:pt x="745" y="214"/>
                    </a:lnTo>
                    <a:lnTo>
                      <a:pt x="746" y="214"/>
                    </a:lnTo>
                    <a:lnTo>
                      <a:pt x="747" y="215"/>
                    </a:lnTo>
                    <a:lnTo>
                      <a:pt x="747" y="216"/>
                    </a:lnTo>
                    <a:lnTo>
                      <a:pt x="746" y="217"/>
                    </a:lnTo>
                    <a:lnTo>
                      <a:pt x="747" y="217"/>
                    </a:lnTo>
                    <a:lnTo>
                      <a:pt x="748" y="218"/>
                    </a:lnTo>
                    <a:lnTo>
                      <a:pt x="748" y="219"/>
                    </a:lnTo>
                    <a:lnTo>
                      <a:pt x="749" y="219"/>
                    </a:lnTo>
                    <a:lnTo>
                      <a:pt x="750" y="218"/>
                    </a:lnTo>
                    <a:lnTo>
                      <a:pt x="752" y="218"/>
                    </a:lnTo>
                    <a:lnTo>
                      <a:pt x="753" y="219"/>
                    </a:lnTo>
                    <a:lnTo>
                      <a:pt x="753" y="220"/>
                    </a:lnTo>
                    <a:lnTo>
                      <a:pt x="752" y="221"/>
                    </a:lnTo>
                    <a:lnTo>
                      <a:pt x="752" y="222"/>
                    </a:lnTo>
                    <a:lnTo>
                      <a:pt x="752" y="223"/>
                    </a:lnTo>
                    <a:lnTo>
                      <a:pt x="753" y="224"/>
                    </a:lnTo>
                    <a:lnTo>
                      <a:pt x="754" y="224"/>
                    </a:lnTo>
                    <a:lnTo>
                      <a:pt x="755" y="224"/>
                    </a:lnTo>
                    <a:lnTo>
                      <a:pt x="755" y="225"/>
                    </a:lnTo>
                    <a:lnTo>
                      <a:pt x="756" y="225"/>
                    </a:lnTo>
                    <a:lnTo>
                      <a:pt x="757" y="225"/>
                    </a:lnTo>
                    <a:lnTo>
                      <a:pt x="758" y="225"/>
                    </a:lnTo>
                    <a:lnTo>
                      <a:pt x="758" y="226"/>
                    </a:lnTo>
                    <a:lnTo>
                      <a:pt x="759" y="226"/>
                    </a:lnTo>
                    <a:lnTo>
                      <a:pt x="758" y="227"/>
                    </a:lnTo>
                    <a:lnTo>
                      <a:pt x="758" y="228"/>
                    </a:lnTo>
                    <a:lnTo>
                      <a:pt x="760" y="227"/>
                    </a:lnTo>
                    <a:lnTo>
                      <a:pt x="761" y="228"/>
                    </a:lnTo>
                    <a:lnTo>
                      <a:pt x="761" y="229"/>
                    </a:lnTo>
                    <a:lnTo>
                      <a:pt x="762" y="229"/>
                    </a:lnTo>
                    <a:lnTo>
                      <a:pt x="761" y="230"/>
                    </a:lnTo>
                    <a:lnTo>
                      <a:pt x="762" y="231"/>
                    </a:lnTo>
                    <a:lnTo>
                      <a:pt x="762" y="232"/>
                    </a:lnTo>
                    <a:lnTo>
                      <a:pt x="762" y="233"/>
                    </a:lnTo>
                    <a:lnTo>
                      <a:pt x="763" y="233"/>
                    </a:lnTo>
                    <a:lnTo>
                      <a:pt x="763" y="234"/>
                    </a:lnTo>
                    <a:lnTo>
                      <a:pt x="763" y="235"/>
                    </a:lnTo>
                    <a:lnTo>
                      <a:pt x="764" y="236"/>
                    </a:lnTo>
                    <a:lnTo>
                      <a:pt x="766" y="236"/>
                    </a:lnTo>
                    <a:lnTo>
                      <a:pt x="767" y="236"/>
                    </a:lnTo>
                    <a:lnTo>
                      <a:pt x="767" y="237"/>
                    </a:lnTo>
                    <a:lnTo>
                      <a:pt x="766" y="238"/>
                    </a:lnTo>
                    <a:lnTo>
                      <a:pt x="765" y="239"/>
                    </a:lnTo>
                    <a:lnTo>
                      <a:pt x="764" y="239"/>
                    </a:lnTo>
                    <a:lnTo>
                      <a:pt x="764" y="241"/>
                    </a:lnTo>
                    <a:lnTo>
                      <a:pt x="764" y="242"/>
                    </a:lnTo>
                    <a:lnTo>
                      <a:pt x="763" y="243"/>
                    </a:lnTo>
                    <a:lnTo>
                      <a:pt x="762" y="243"/>
                    </a:lnTo>
                    <a:lnTo>
                      <a:pt x="761" y="244"/>
                    </a:lnTo>
                    <a:lnTo>
                      <a:pt x="759" y="244"/>
                    </a:lnTo>
                    <a:lnTo>
                      <a:pt x="758" y="244"/>
                    </a:lnTo>
                    <a:lnTo>
                      <a:pt x="757" y="244"/>
                    </a:lnTo>
                    <a:lnTo>
                      <a:pt x="756" y="243"/>
                    </a:lnTo>
                    <a:lnTo>
                      <a:pt x="756" y="241"/>
                    </a:lnTo>
                    <a:lnTo>
                      <a:pt x="755" y="241"/>
                    </a:lnTo>
                    <a:lnTo>
                      <a:pt x="755" y="242"/>
                    </a:lnTo>
                    <a:lnTo>
                      <a:pt x="755" y="243"/>
                    </a:lnTo>
                    <a:lnTo>
                      <a:pt x="756" y="243"/>
                    </a:lnTo>
                    <a:lnTo>
                      <a:pt x="756" y="244"/>
                    </a:lnTo>
                    <a:lnTo>
                      <a:pt x="756" y="246"/>
                    </a:lnTo>
                    <a:lnTo>
                      <a:pt x="755" y="246"/>
                    </a:lnTo>
                    <a:lnTo>
                      <a:pt x="755" y="247"/>
                    </a:lnTo>
                    <a:lnTo>
                      <a:pt x="755" y="248"/>
                    </a:lnTo>
                    <a:lnTo>
                      <a:pt x="755" y="249"/>
                    </a:lnTo>
                    <a:lnTo>
                      <a:pt x="756" y="249"/>
                    </a:lnTo>
                    <a:lnTo>
                      <a:pt x="756" y="250"/>
                    </a:lnTo>
                    <a:lnTo>
                      <a:pt x="757" y="251"/>
                    </a:lnTo>
                    <a:lnTo>
                      <a:pt x="756" y="251"/>
                    </a:lnTo>
                    <a:lnTo>
                      <a:pt x="756" y="252"/>
                    </a:lnTo>
                    <a:lnTo>
                      <a:pt x="756" y="253"/>
                    </a:lnTo>
                    <a:lnTo>
                      <a:pt x="757" y="254"/>
                    </a:lnTo>
                    <a:lnTo>
                      <a:pt x="758" y="254"/>
                    </a:lnTo>
                    <a:lnTo>
                      <a:pt x="758" y="255"/>
                    </a:lnTo>
                    <a:lnTo>
                      <a:pt x="758" y="256"/>
                    </a:lnTo>
                    <a:lnTo>
                      <a:pt x="757" y="256"/>
                    </a:lnTo>
                    <a:lnTo>
                      <a:pt x="757" y="255"/>
                    </a:lnTo>
                    <a:lnTo>
                      <a:pt x="756" y="255"/>
                    </a:lnTo>
                    <a:lnTo>
                      <a:pt x="756" y="256"/>
                    </a:lnTo>
                    <a:lnTo>
                      <a:pt x="757" y="257"/>
                    </a:lnTo>
                    <a:lnTo>
                      <a:pt x="756" y="257"/>
                    </a:lnTo>
                    <a:lnTo>
                      <a:pt x="757" y="257"/>
                    </a:lnTo>
                    <a:lnTo>
                      <a:pt x="757" y="258"/>
                    </a:lnTo>
                    <a:lnTo>
                      <a:pt x="756" y="258"/>
                    </a:lnTo>
                    <a:lnTo>
                      <a:pt x="757" y="258"/>
                    </a:lnTo>
                    <a:lnTo>
                      <a:pt x="757" y="259"/>
                    </a:lnTo>
                    <a:lnTo>
                      <a:pt x="757" y="261"/>
                    </a:lnTo>
                    <a:lnTo>
                      <a:pt x="756" y="261"/>
                    </a:lnTo>
                    <a:lnTo>
                      <a:pt x="755" y="261"/>
                    </a:lnTo>
                    <a:lnTo>
                      <a:pt x="755" y="262"/>
                    </a:lnTo>
                    <a:lnTo>
                      <a:pt x="756" y="262"/>
                    </a:lnTo>
                    <a:lnTo>
                      <a:pt x="757" y="263"/>
                    </a:lnTo>
                    <a:lnTo>
                      <a:pt x="757" y="264"/>
                    </a:lnTo>
                    <a:lnTo>
                      <a:pt x="757" y="265"/>
                    </a:lnTo>
                    <a:lnTo>
                      <a:pt x="756" y="265"/>
                    </a:lnTo>
                    <a:lnTo>
                      <a:pt x="756" y="266"/>
                    </a:lnTo>
                    <a:lnTo>
                      <a:pt x="756" y="267"/>
                    </a:lnTo>
                    <a:lnTo>
                      <a:pt x="756" y="268"/>
                    </a:lnTo>
                    <a:lnTo>
                      <a:pt x="755" y="268"/>
                    </a:lnTo>
                    <a:lnTo>
                      <a:pt x="754" y="268"/>
                    </a:lnTo>
                    <a:lnTo>
                      <a:pt x="753" y="268"/>
                    </a:lnTo>
                    <a:lnTo>
                      <a:pt x="752" y="268"/>
                    </a:lnTo>
                    <a:lnTo>
                      <a:pt x="753" y="269"/>
                    </a:lnTo>
                    <a:lnTo>
                      <a:pt x="752" y="270"/>
                    </a:lnTo>
                    <a:lnTo>
                      <a:pt x="752" y="271"/>
                    </a:lnTo>
                    <a:lnTo>
                      <a:pt x="754" y="272"/>
                    </a:lnTo>
                    <a:lnTo>
                      <a:pt x="754" y="273"/>
                    </a:lnTo>
                    <a:lnTo>
                      <a:pt x="754" y="274"/>
                    </a:lnTo>
                    <a:lnTo>
                      <a:pt x="754" y="275"/>
                    </a:lnTo>
                    <a:lnTo>
                      <a:pt x="753" y="275"/>
                    </a:lnTo>
                    <a:lnTo>
                      <a:pt x="753" y="276"/>
                    </a:lnTo>
                    <a:lnTo>
                      <a:pt x="754" y="276"/>
                    </a:lnTo>
                    <a:lnTo>
                      <a:pt x="754" y="277"/>
                    </a:lnTo>
                    <a:lnTo>
                      <a:pt x="753" y="278"/>
                    </a:lnTo>
                    <a:lnTo>
                      <a:pt x="754" y="278"/>
                    </a:lnTo>
                    <a:lnTo>
                      <a:pt x="753" y="279"/>
                    </a:lnTo>
                    <a:lnTo>
                      <a:pt x="753" y="280"/>
                    </a:lnTo>
                    <a:lnTo>
                      <a:pt x="753" y="281"/>
                    </a:lnTo>
                    <a:lnTo>
                      <a:pt x="753" y="282"/>
                    </a:lnTo>
                    <a:lnTo>
                      <a:pt x="752" y="283"/>
                    </a:lnTo>
                    <a:lnTo>
                      <a:pt x="752" y="284"/>
                    </a:lnTo>
                    <a:lnTo>
                      <a:pt x="751" y="284"/>
                    </a:lnTo>
                    <a:lnTo>
                      <a:pt x="751" y="285"/>
                    </a:lnTo>
                    <a:lnTo>
                      <a:pt x="750" y="285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7"/>
                    </a:lnTo>
                    <a:lnTo>
                      <a:pt x="750" y="289"/>
                    </a:lnTo>
                    <a:lnTo>
                      <a:pt x="750" y="290"/>
                    </a:lnTo>
                    <a:lnTo>
                      <a:pt x="749" y="290"/>
                    </a:lnTo>
                    <a:lnTo>
                      <a:pt x="749" y="291"/>
                    </a:lnTo>
                    <a:lnTo>
                      <a:pt x="748" y="291"/>
                    </a:lnTo>
                    <a:lnTo>
                      <a:pt x="748" y="292"/>
                    </a:lnTo>
                    <a:lnTo>
                      <a:pt x="747" y="293"/>
                    </a:lnTo>
                    <a:lnTo>
                      <a:pt x="747" y="294"/>
                    </a:lnTo>
                    <a:lnTo>
                      <a:pt x="746" y="294"/>
                    </a:lnTo>
                    <a:lnTo>
                      <a:pt x="746" y="293"/>
                    </a:lnTo>
                    <a:lnTo>
                      <a:pt x="745" y="293"/>
                    </a:lnTo>
                    <a:lnTo>
                      <a:pt x="745" y="294"/>
                    </a:lnTo>
                    <a:lnTo>
                      <a:pt x="744" y="296"/>
                    </a:lnTo>
                    <a:lnTo>
                      <a:pt x="744" y="297"/>
                    </a:lnTo>
                    <a:lnTo>
                      <a:pt x="743" y="297"/>
                    </a:lnTo>
                    <a:lnTo>
                      <a:pt x="742" y="297"/>
                    </a:lnTo>
                    <a:lnTo>
                      <a:pt x="742" y="296"/>
                    </a:lnTo>
                    <a:lnTo>
                      <a:pt x="741" y="296"/>
                    </a:lnTo>
                    <a:lnTo>
                      <a:pt x="741" y="295"/>
                    </a:lnTo>
                    <a:lnTo>
                      <a:pt x="740" y="295"/>
                    </a:lnTo>
                    <a:lnTo>
                      <a:pt x="739" y="295"/>
                    </a:lnTo>
                    <a:lnTo>
                      <a:pt x="738" y="295"/>
                    </a:lnTo>
                    <a:lnTo>
                      <a:pt x="737" y="294"/>
                    </a:lnTo>
                    <a:lnTo>
                      <a:pt x="737" y="293"/>
                    </a:lnTo>
                    <a:lnTo>
                      <a:pt x="736" y="293"/>
                    </a:lnTo>
                    <a:lnTo>
                      <a:pt x="736" y="294"/>
                    </a:lnTo>
                    <a:lnTo>
                      <a:pt x="736" y="295"/>
                    </a:lnTo>
                    <a:lnTo>
                      <a:pt x="736" y="296"/>
                    </a:lnTo>
                    <a:lnTo>
                      <a:pt x="735" y="297"/>
                    </a:lnTo>
                    <a:lnTo>
                      <a:pt x="733" y="297"/>
                    </a:lnTo>
                    <a:lnTo>
                      <a:pt x="733" y="296"/>
                    </a:lnTo>
                    <a:lnTo>
                      <a:pt x="732" y="296"/>
                    </a:lnTo>
                    <a:lnTo>
                      <a:pt x="731" y="296"/>
                    </a:lnTo>
                    <a:lnTo>
                      <a:pt x="730" y="296"/>
                    </a:lnTo>
                    <a:lnTo>
                      <a:pt x="729" y="294"/>
                    </a:lnTo>
                    <a:lnTo>
                      <a:pt x="728" y="294"/>
                    </a:lnTo>
                    <a:lnTo>
                      <a:pt x="726" y="295"/>
                    </a:lnTo>
                    <a:lnTo>
                      <a:pt x="726" y="294"/>
                    </a:lnTo>
                    <a:lnTo>
                      <a:pt x="725" y="294"/>
                    </a:lnTo>
                    <a:lnTo>
                      <a:pt x="725" y="295"/>
                    </a:lnTo>
                    <a:lnTo>
                      <a:pt x="724" y="294"/>
                    </a:lnTo>
                    <a:lnTo>
                      <a:pt x="723" y="294"/>
                    </a:lnTo>
                    <a:lnTo>
                      <a:pt x="723" y="292"/>
                    </a:lnTo>
                    <a:lnTo>
                      <a:pt x="722" y="292"/>
                    </a:lnTo>
                    <a:lnTo>
                      <a:pt x="721" y="292"/>
                    </a:lnTo>
                    <a:lnTo>
                      <a:pt x="721" y="291"/>
                    </a:lnTo>
                    <a:lnTo>
                      <a:pt x="721" y="290"/>
                    </a:lnTo>
                    <a:lnTo>
                      <a:pt x="721" y="289"/>
                    </a:lnTo>
                    <a:lnTo>
                      <a:pt x="722" y="289"/>
                    </a:lnTo>
                    <a:lnTo>
                      <a:pt x="722" y="288"/>
                    </a:lnTo>
                    <a:lnTo>
                      <a:pt x="723" y="287"/>
                    </a:lnTo>
                    <a:lnTo>
                      <a:pt x="723" y="286"/>
                    </a:lnTo>
                    <a:lnTo>
                      <a:pt x="722" y="286"/>
                    </a:lnTo>
                    <a:lnTo>
                      <a:pt x="721" y="286"/>
                    </a:lnTo>
                    <a:lnTo>
                      <a:pt x="721" y="285"/>
                    </a:lnTo>
                    <a:lnTo>
                      <a:pt x="720" y="285"/>
                    </a:lnTo>
                    <a:lnTo>
                      <a:pt x="721" y="284"/>
                    </a:lnTo>
                    <a:lnTo>
                      <a:pt x="721" y="283"/>
                    </a:lnTo>
                    <a:lnTo>
                      <a:pt x="721" y="282"/>
                    </a:lnTo>
                    <a:lnTo>
                      <a:pt x="720" y="282"/>
                    </a:lnTo>
                    <a:lnTo>
                      <a:pt x="720" y="281"/>
                    </a:lnTo>
                    <a:lnTo>
                      <a:pt x="718" y="280"/>
                    </a:lnTo>
                    <a:lnTo>
                      <a:pt x="718" y="279"/>
                    </a:lnTo>
                    <a:lnTo>
                      <a:pt x="717" y="279"/>
                    </a:lnTo>
                    <a:lnTo>
                      <a:pt x="717" y="280"/>
                    </a:lnTo>
                    <a:lnTo>
                      <a:pt x="717" y="279"/>
                    </a:lnTo>
                    <a:lnTo>
                      <a:pt x="715" y="279"/>
                    </a:lnTo>
                    <a:lnTo>
                      <a:pt x="715" y="277"/>
                    </a:lnTo>
                    <a:lnTo>
                      <a:pt x="714" y="277"/>
                    </a:lnTo>
                    <a:lnTo>
                      <a:pt x="713" y="275"/>
                    </a:lnTo>
                    <a:lnTo>
                      <a:pt x="711" y="275"/>
                    </a:lnTo>
                    <a:lnTo>
                      <a:pt x="710" y="274"/>
                    </a:lnTo>
                    <a:lnTo>
                      <a:pt x="709" y="273"/>
                    </a:lnTo>
                    <a:lnTo>
                      <a:pt x="709" y="272"/>
                    </a:lnTo>
                    <a:lnTo>
                      <a:pt x="708" y="272"/>
                    </a:lnTo>
                    <a:lnTo>
                      <a:pt x="707" y="272"/>
                    </a:lnTo>
                    <a:lnTo>
                      <a:pt x="707" y="271"/>
                    </a:lnTo>
                    <a:lnTo>
                      <a:pt x="707" y="270"/>
                    </a:lnTo>
                    <a:lnTo>
                      <a:pt x="707" y="269"/>
                    </a:lnTo>
                    <a:lnTo>
                      <a:pt x="706" y="269"/>
                    </a:lnTo>
                    <a:lnTo>
                      <a:pt x="705" y="269"/>
                    </a:lnTo>
                    <a:lnTo>
                      <a:pt x="704" y="269"/>
                    </a:lnTo>
                    <a:lnTo>
                      <a:pt x="703" y="269"/>
                    </a:lnTo>
                    <a:lnTo>
                      <a:pt x="703" y="270"/>
                    </a:lnTo>
                    <a:lnTo>
                      <a:pt x="703" y="271"/>
                    </a:lnTo>
                    <a:lnTo>
                      <a:pt x="703" y="272"/>
                    </a:lnTo>
                    <a:lnTo>
                      <a:pt x="702" y="272"/>
                    </a:lnTo>
                    <a:lnTo>
                      <a:pt x="701" y="273"/>
                    </a:lnTo>
                    <a:lnTo>
                      <a:pt x="700" y="273"/>
                    </a:lnTo>
                    <a:lnTo>
                      <a:pt x="699" y="273"/>
                    </a:lnTo>
                    <a:lnTo>
                      <a:pt x="699" y="274"/>
                    </a:lnTo>
                    <a:lnTo>
                      <a:pt x="699" y="275"/>
                    </a:lnTo>
                    <a:lnTo>
                      <a:pt x="698" y="276"/>
                    </a:lnTo>
                    <a:lnTo>
                      <a:pt x="697" y="277"/>
                    </a:lnTo>
                    <a:lnTo>
                      <a:pt x="696" y="277"/>
                    </a:lnTo>
                    <a:lnTo>
                      <a:pt x="696" y="278"/>
                    </a:lnTo>
                    <a:lnTo>
                      <a:pt x="697" y="279"/>
                    </a:lnTo>
                    <a:lnTo>
                      <a:pt x="697" y="280"/>
                    </a:lnTo>
                    <a:lnTo>
                      <a:pt x="697" y="281"/>
                    </a:lnTo>
                    <a:lnTo>
                      <a:pt x="698" y="281"/>
                    </a:lnTo>
                    <a:lnTo>
                      <a:pt x="699" y="282"/>
                    </a:lnTo>
                    <a:lnTo>
                      <a:pt x="700" y="283"/>
                    </a:lnTo>
                    <a:lnTo>
                      <a:pt x="700" y="284"/>
                    </a:lnTo>
                    <a:lnTo>
                      <a:pt x="700" y="285"/>
                    </a:lnTo>
                    <a:lnTo>
                      <a:pt x="700" y="286"/>
                    </a:lnTo>
                    <a:lnTo>
                      <a:pt x="699" y="287"/>
                    </a:lnTo>
                    <a:lnTo>
                      <a:pt x="699" y="288"/>
                    </a:lnTo>
                    <a:lnTo>
                      <a:pt x="698" y="288"/>
                    </a:lnTo>
                    <a:lnTo>
                      <a:pt x="698" y="289"/>
                    </a:lnTo>
                    <a:lnTo>
                      <a:pt x="698" y="290"/>
                    </a:lnTo>
                    <a:lnTo>
                      <a:pt x="698" y="291"/>
                    </a:lnTo>
                    <a:lnTo>
                      <a:pt x="697" y="292"/>
                    </a:lnTo>
                    <a:lnTo>
                      <a:pt x="698" y="293"/>
                    </a:lnTo>
                    <a:lnTo>
                      <a:pt x="698" y="294"/>
                    </a:lnTo>
                    <a:lnTo>
                      <a:pt x="698" y="295"/>
                    </a:lnTo>
                    <a:lnTo>
                      <a:pt x="698" y="296"/>
                    </a:lnTo>
                    <a:lnTo>
                      <a:pt x="699" y="296"/>
                    </a:lnTo>
                    <a:lnTo>
                      <a:pt x="700" y="296"/>
                    </a:lnTo>
                    <a:lnTo>
                      <a:pt x="700" y="297"/>
                    </a:lnTo>
                    <a:lnTo>
                      <a:pt x="700" y="298"/>
                    </a:lnTo>
                    <a:lnTo>
                      <a:pt x="699" y="298"/>
                    </a:lnTo>
                    <a:lnTo>
                      <a:pt x="699" y="299"/>
                    </a:lnTo>
                    <a:lnTo>
                      <a:pt x="698" y="301"/>
                    </a:lnTo>
                    <a:lnTo>
                      <a:pt x="699" y="301"/>
                    </a:lnTo>
                    <a:lnTo>
                      <a:pt x="699" y="302"/>
                    </a:lnTo>
                    <a:lnTo>
                      <a:pt x="699" y="303"/>
                    </a:lnTo>
                    <a:lnTo>
                      <a:pt x="700" y="303"/>
                    </a:lnTo>
                    <a:lnTo>
                      <a:pt x="700" y="304"/>
                    </a:lnTo>
                    <a:lnTo>
                      <a:pt x="701" y="305"/>
                    </a:lnTo>
                    <a:lnTo>
                      <a:pt x="701" y="306"/>
                    </a:lnTo>
                    <a:lnTo>
                      <a:pt x="700" y="306"/>
                    </a:lnTo>
                    <a:lnTo>
                      <a:pt x="700" y="307"/>
                    </a:lnTo>
                    <a:lnTo>
                      <a:pt x="699" y="307"/>
                    </a:lnTo>
                    <a:lnTo>
                      <a:pt x="699" y="306"/>
                    </a:lnTo>
                    <a:lnTo>
                      <a:pt x="698" y="306"/>
                    </a:lnTo>
                    <a:lnTo>
                      <a:pt x="697" y="306"/>
                    </a:lnTo>
                    <a:lnTo>
                      <a:pt x="697" y="307"/>
                    </a:lnTo>
                    <a:lnTo>
                      <a:pt x="696" y="307"/>
                    </a:lnTo>
                    <a:lnTo>
                      <a:pt x="694" y="307"/>
                    </a:lnTo>
                    <a:lnTo>
                      <a:pt x="694" y="308"/>
                    </a:lnTo>
                    <a:lnTo>
                      <a:pt x="693" y="308"/>
                    </a:lnTo>
                    <a:lnTo>
                      <a:pt x="693" y="309"/>
                    </a:lnTo>
                    <a:lnTo>
                      <a:pt x="692" y="308"/>
                    </a:lnTo>
                    <a:lnTo>
                      <a:pt x="691" y="308"/>
                    </a:lnTo>
                    <a:lnTo>
                      <a:pt x="691" y="309"/>
                    </a:lnTo>
                    <a:lnTo>
                      <a:pt x="690" y="309"/>
                    </a:lnTo>
                    <a:lnTo>
                      <a:pt x="690" y="308"/>
                    </a:lnTo>
                    <a:lnTo>
                      <a:pt x="688" y="309"/>
                    </a:lnTo>
                    <a:lnTo>
                      <a:pt x="686" y="308"/>
                    </a:lnTo>
                    <a:lnTo>
                      <a:pt x="685" y="308"/>
                    </a:lnTo>
                    <a:lnTo>
                      <a:pt x="684" y="306"/>
                    </a:lnTo>
                    <a:lnTo>
                      <a:pt x="683" y="305"/>
                    </a:lnTo>
                    <a:lnTo>
                      <a:pt x="681" y="304"/>
                    </a:lnTo>
                    <a:lnTo>
                      <a:pt x="680" y="304"/>
                    </a:lnTo>
                    <a:lnTo>
                      <a:pt x="679" y="303"/>
                    </a:lnTo>
                    <a:lnTo>
                      <a:pt x="678" y="302"/>
                    </a:lnTo>
                    <a:lnTo>
                      <a:pt x="677" y="302"/>
                    </a:lnTo>
                    <a:lnTo>
                      <a:pt x="675" y="302"/>
                    </a:lnTo>
                    <a:lnTo>
                      <a:pt x="674" y="301"/>
                    </a:lnTo>
                    <a:lnTo>
                      <a:pt x="673" y="300"/>
                    </a:lnTo>
                    <a:lnTo>
                      <a:pt x="670" y="300"/>
                    </a:lnTo>
                    <a:lnTo>
                      <a:pt x="669" y="299"/>
                    </a:lnTo>
                    <a:lnTo>
                      <a:pt x="668" y="299"/>
                    </a:lnTo>
                    <a:lnTo>
                      <a:pt x="667" y="298"/>
                    </a:lnTo>
                    <a:lnTo>
                      <a:pt x="665" y="298"/>
                    </a:lnTo>
                    <a:lnTo>
                      <a:pt x="665" y="299"/>
                    </a:lnTo>
                    <a:lnTo>
                      <a:pt x="664" y="299"/>
                    </a:lnTo>
                    <a:lnTo>
                      <a:pt x="664" y="300"/>
                    </a:lnTo>
                    <a:lnTo>
                      <a:pt x="663" y="300"/>
                    </a:lnTo>
                    <a:lnTo>
                      <a:pt x="661" y="301"/>
                    </a:lnTo>
                    <a:lnTo>
                      <a:pt x="660" y="302"/>
                    </a:lnTo>
                    <a:lnTo>
                      <a:pt x="659" y="302"/>
                    </a:lnTo>
                    <a:lnTo>
                      <a:pt x="658" y="302"/>
                    </a:lnTo>
                    <a:lnTo>
                      <a:pt x="658" y="303"/>
                    </a:lnTo>
                    <a:lnTo>
                      <a:pt x="657" y="304"/>
                    </a:lnTo>
                    <a:lnTo>
                      <a:pt x="657" y="305"/>
                    </a:lnTo>
                    <a:lnTo>
                      <a:pt x="658" y="305"/>
                    </a:lnTo>
                    <a:lnTo>
                      <a:pt x="659" y="306"/>
                    </a:lnTo>
                    <a:lnTo>
                      <a:pt x="659" y="307"/>
                    </a:lnTo>
                    <a:lnTo>
                      <a:pt x="660" y="307"/>
                    </a:lnTo>
                    <a:lnTo>
                      <a:pt x="660" y="308"/>
                    </a:lnTo>
                    <a:lnTo>
                      <a:pt x="661" y="309"/>
                    </a:lnTo>
                    <a:lnTo>
                      <a:pt x="660" y="312"/>
                    </a:lnTo>
                    <a:lnTo>
                      <a:pt x="659" y="312"/>
                    </a:lnTo>
                    <a:lnTo>
                      <a:pt x="659" y="313"/>
                    </a:lnTo>
                    <a:lnTo>
                      <a:pt x="658" y="314"/>
                    </a:lnTo>
                    <a:lnTo>
                      <a:pt x="658" y="315"/>
                    </a:lnTo>
                    <a:lnTo>
                      <a:pt x="657" y="316"/>
                    </a:lnTo>
                    <a:lnTo>
                      <a:pt x="656" y="317"/>
                    </a:lnTo>
                    <a:lnTo>
                      <a:pt x="656" y="318"/>
                    </a:lnTo>
                    <a:lnTo>
                      <a:pt x="655" y="319"/>
                    </a:lnTo>
                    <a:lnTo>
                      <a:pt x="655" y="320"/>
                    </a:lnTo>
                    <a:lnTo>
                      <a:pt x="656" y="320"/>
                    </a:lnTo>
                    <a:lnTo>
                      <a:pt x="656" y="321"/>
                    </a:lnTo>
                    <a:lnTo>
                      <a:pt x="655" y="321"/>
                    </a:lnTo>
                    <a:lnTo>
                      <a:pt x="655" y="322"/>
                    </a:lnTo>
                    <a:lnTo>
                      <a:pt x="656" y="323"/>
                    </a:lnTo>
                    <a:lnTo>
                      <a:pt x="656" y="324"/>
                    </a:lnTo>
                    <a:lnTo>
                      <a:pt x="657" y="324"/>
                    </a:lnTo>
                    <a:lnTo>
                      <a:pt x="658" y="323"/>
                    </a:lnTo>
                    <a:lnTo>
                      <a:pt x="658" y="322"/>
                    </a:lnTo>
                    <a:lnTo>
                      <a:pt x="659" y="322"/>
                    </a:lnTo>
                    <a:lnTo>
                      <a:pt x="660" y="322"/>
                    </a:lnTo>
                    <a:lnTo>
                      <a:pt x="660" y="323"/>
                    </a:lnTo>
                    <a:lnTo>
                      <a:pt x="660" y="324"/>
                    </a:lnTo>
                    <a:lnTo>
                      <a:pt x="660" y="326"/>
                    </a:lnTo>
                    <a:lnTo>
                      <a:pt x="660" y="327"/>
                    </a:lnTo>
                    <a:lnTo>
                      <a:pt x="661" y="327"/>
                    </a:lnTo>
                    <a:lnTo>
                      <a:pt x="663" y="330"/>
                    </a:lnTo>
                    <a:lnTo>
                      <a:pt x="664" y="331"/>
                    </a:lnTo>
                    <a:lnTo>
                      <a:pt x="665" y="332"/>
                    </a:lnTo>
                    <a:lnTo>
                      <a:pt x="664" y="334"/>
                    </a:lnTo>
                    <a:lnTo>
                      <a:pt x="662" y="335"/>
                    </a:lnTo>
                    <a:lnTo>
                      <a:pt x="661" y="336"/>
                    </a:lnTo>
                    <a:lnTo>
                      <a:pt x="662" y="336"/>
                    </a:lnTo>
                    <a:lnTo>
                      <a:pt x="663" y="336"/>
                    </a:lnTo>
                    <a:lnTo>
                      <a:pt x="663" y="337"/>
                    </a:lnTo>
                    <a:lnTo>
                      <a:pt x="661" y="338"/>
                    </a:lnTo>
                    <a:lnTo>
                      <a:pt x="661" y="339"/>
                    </a:lnTo>
                    <a:lnTo>
                      <a:pt x="660" y="339"/>
                    </a:lnTo>
                    <a:lnTo>
                      <a:pt x="659" y="339"/>
                    </a:lnTo>
                    <a:lnTo>
                      <a:pt x="659" y="340"/>
                    </a:lnTo>
                    <a:lnTo>
                      <a:pt x="658" y="340"/>
                    </a:lnTo>
                    <a:lnTo>
                      <a:pt x="657" y="341"/>
                    </a:lnTo>
                    <a:lnTo>
                      <a:pt x="656" y="341"/>
                    </a:lnTo>
                    <a:lnTo>
                      <a:pt x="656" y="342"/>
                    </a:lnTo>
                    <a:lnTo>
                      <a:pt x="655" y="344"/>
                    </a:lnTo>
                    <a:lnTo>
                      <a:pt x="654" y="346"/>
                    </a:lnTo>
                    <a:lnTo>
                      <a:pt x="654" y="348"/>
                    </a:lnTo>
                    <a:lnTo>
                      <a:pt x="654" y="349"/>
                    </a:lnTo>
                    <a:lnTo>
                      <a:pt x="653" y="350"/>
                    </a:lnTo>
                    <a:lnTo>
                      <a:pt x="653" y="352"/>
                    </a:lnTo>
                    <a:lnTo>
                      <a:pt x="652" y="355"/>
                    </a:lnTo>
                    <a:lnTo>
                      <a:pt x="652" y="356"/>
                    </a:lnTo>
                    <a:lnTo>
                      <a:pt x="652" y="357"/>
                    </a:lnTo>
                    <a:lnTo>
                      <a:pt x="653" y="358"/>
                    </a:lnTo>
                    <a:lnTo>
                      <a:pt x="655" y="359"/>
                    </a:lnTo>
                    <a:lnTo>
                      <a:pt x="655" y="360"/>
                    </a:lnTo>
                    <a:lnTo>
                      <a:pt x="656" y="360"/>
                    </a:lnTo>
                    <a:lnTo>
                      <a:pt x="657" y="360"/>
                    </a:lnTo>
                    <a:lnTo>
                      <a:pt x="657" y="361"/>
                    </a:lnTo>
                    <a:lnTo>
                      <a:pt x="658" y="361"/>
                    </a:lnTo>
                    <a:lnTo>
                      <a:pt x="658" y="362"/>
                    </a:lnTo>
                    <a:lnTo>
                      <a:pt x="659" y="362"/>
                    </a:lnTo>
                    <a:lnTo>
                      <a:pt x="661" y="363"/>
                    </a:lnTo>
                    <a:lnTo>
                      <a:pt x="661" y="364"/>
                    </a:lnTo>
                    <a:lnTo>
                      <a:pt x="661" y="365"/>
                    </a:lnTo>
                    <a:lnTo>
                      <a:pt x="660" y="365"/>
                    </a:lnTo>
                    <a:lnTo>
                      <a:pt x="661" y="366"/>
                    </a:lnTo>
                    <a:lnTo>
                      <a:pt x="661" y="367"/>
                    </a:lnTo>
                    <a:lnTo>
                      <a:pt x="661" y="369"/>
                    </a:lnTo>
                    <a:lnTo>
                      <a:pt x="660" y="370"/>
                    </a:lnTo>
                    <a:lnTo>
                      <a:pt x="661" y="371"/>
                    </a:lnTo>
                    <a:lnTo>
                      <a:pt x="662" y="373"/>
                    </a:lnTo>
                    <a:lnTo>
                      <a:pt x="662" y="374"/>
                    </a:lnTo>
                    <a:lnTo>
                      <a:pt x="663" y="375"/>
                    </a:lnTo>
                    <a:lnTo>
                      <a:pt x="663" y="376"/>
                    </a:lnTo>
                    <a:lnTo>
                      <a:pt x="663" y="377"/>
                    </a:lnTo>
                    <a:lnTo>
                      <a:pt x="663" y="379"/>
                    </a:lnTo>
                    <a:lnTo>
                      <a:pt x="664" y="380"/>
                    </a:lnTo>
                    <a:lnTo>
                      <a:pt x="664" y="381"/>
                    </a:lnTo>
                    <a:lnTo>
                      <a:pt x="664" y="382"/>
                    </a:lnTo>
                    <a:lnTo>
                      <a:pt x="664" y="383"/>
                    </a:lnTo>
                    <a:lnTo>
                      <a:pt x="663" y="383"/>
                    </a:lnTo>
                    <a:lnTo>
                      <a:pt x="663" y="384"/>
                    </a:lnTo>
                    <a:lnTo>
                      <a:pt x="663" y="385"/>
                    </a:lnTo>
                    <a:lnTo>
                      <a:pt x="663" y="386"/>
                    </a:lnTo>
                    <a:lnTo>
                      <a:pt x="663" y="387"/>
                    </a:lnTo>
                    <a:lnTo>
                      <a:pt x="664" y="387"/>
                    </a:lnTo>
                    <a:lnTo>
                      <a:pt x="664" y="389"/>
                    </a:lnTo>
                    <a:lnTo>
                      <a:pt x="664" y="390"/>
                    </a:lnTo>
                    <a:lnTo>
                      <a:pt x="664" y="391"/>
                    </a:lnTo>
                    <a:lnTo>
                      <a:pt x="663" y="391"/>
                    </a:lnTo>
                    <a:lnTo>
                      <a:pt x="662" y="391"/>
                    </a:lnTo>
                    <a:lnTo>
                      <a:pt x="658" y="392"/>
                    </a:lnTo>
                    <a:lnTo>
                      <a:pt x="656" y="392"/>
                    </a:lnTo>
                    <a:lnTo>
                      <a:pt x="652" y="393"/>
                    </a:lnTo>
                    <a:lnTo>
                      <a:pt x="650" y="393"/>
                    </a:lnTo>
                    <a:lnTo>
                      <a:pt x="648" y="394"/>
                    </a:lnTo>
                    <a:lnTo>
                      <a:pt x="643" y="394"/>
                    </a:lnTo>
                    <a:lnTo>
                      <a:pt x="642" y="395"/>
                    </a:lnTo>
                    <a:lnTo>
                      <a:pt x="641" y="395"/>
                    </a:lnTo>
                    <a:lnTo>
                      <a:pt x="640" y="395"/>
                    </a:lnTo>
                    <a:lnTo>
                      <a:pt x="639" y="395"/>
                    </a:lnTo>
                    <a:lnTo>
                      <a:pt x="638" y="396"/>
                    </a:lnTo>
                    <a:lnTo>
                      <a:pt x="637" y="397"/>
                    </a:lnTo>
                    <a:lnTo>
                      <a:pt x="636" y="397"/>
                    </a:lnTo>
                    <a:lnTo>
                      <a:pt x="635" y="398"/>
                    </a:lnTo>
                    <a:lnTo>
                      <a:pt x="634" y="397"/>
                    </a:lnTo>
                    <a:lnTo>
                      <a:pt x="633" y="397"/>
                    </a:lnTo>
                    <a:lnTo>
                      <a:pt x="632" y="397"/>
                    </a:lnTo>
                    <a:lnTo>
                      <a:pt x="632" y="396"/>
                    </a:lnTo>
                    <a:lnTo>
                      <a:pt x="631" y="396"/>
                    </a:lnTo>
                    <a:lnTo>
                      <a:pt x="630" y="396"/>
                    </a:lnTo>
                    <a:lnTo>
                      <a:pt x="630" y="395"/>
                    </a:lnTo>
                    <a:lnTo>
                      <a:pt x="631" y="395"/>
                    </a:lnTo>
                    <a:lnTo>
                      <a:pt x="631" y="394"/>
                    </a:lnTo>
                    <a:lnTo>
                      <a:pt x="630" y="394"/>
                    </a:lnTo>
                    <a:lnTo>
                      <a:pt x="630" y="393"/>
                    </a:lnTo>
                    <a:lnTo>
                      <a:pt x="630" y="394"/>
                    </a:lnTo>
                    <a:lnTo>
                      <a:pt x="629" y="394"/>
                    </a:lnTo>
                    <a:lnTo>
                      <a:pt x="629" y="395"/>
                    </a:lnTo>
                    <a:lnTo>
                      <a:pt x="628" y="395"/>
                    </a:lnTo>
                    <a:lnTo>
                      <a:pt x="628" y="396"/>
                    </a:lnTo>
                    <a:lnTo>
                      <a:pt x="628" y="395"/>
                    </a:lnTo>
                    <a:lnTo>
                      <a:pt x="627" y="395"/>
                    </a:lnTo>
                    <a:lnTo>
                      <a:pt x="627" y="396"/>
                    </a:lnTo>
                    <a:lnTo>
                      <a:pt x="627" y="397"/>
                    </a:lnTo>
                    <a:lnTo>
                      <a:pt x="627" y="398"/>
                    </a:lnTo>
                    <a:lnTo>
                      <a:pt x="626" y="398"/>
                    </a:lnTo>
                    <a:lnTo>
                      <a:pt x="626" y="399"/>
                    </a:lnTo>
                    <a:lnTo>
                      <a:pt x="626" y="398"/>
                    </a:lnTo>
                    <a:lnTo>
                      <a:pt x="625" y="398"/>
                    </a:lnTo>
                    <a:lnTo>
                      <a:pt x="625" y="399"/>
                    </a:lnTo>
                    <a:lnTo>
                      <a:pt x="624" y="399"/>
                    </a:lnTo>
                    <a:lnTo>
                      <a:pt x="625" y="398"/>
                    </a:lnTo>
                    <a:lnTo>
                      <a:pt x="624" y="398"/>
                    </a:lnTo>
                    <a:lnTo>
                      <a:pt x="624" y="399"/>
                    </a:lnTo>
                    <a:lnTo>
                      <a:pt x="624" y="400"/>
                    </a:lnTo>
                    <a:lnTo>
                      <a:pt x="623" y="399"/>
                    </a:lnTo>
                    <a:lnTo>
                      <a:pt x="623" y="400"/>
                    </a:lnTo>
                    <a:lnTo>
                      <a:pt x="623" y="401"/>
                    </a:lnTo>
                    <a:lnTo>
                      <a:pt x="622" y="401"/>
                    </a:lnTo>
                    <a:lnTo>
                      <a:pt x="622" y="402"/>
                    </a:lnTo>
                    <a:lnTo>
                      <a:pt x="621" y="402"/>
                    </a:lnTo>
                    <a:lnTo>
                      <a:pt x="620" y="402"/>
                    </a:lnTo>
                    <a:lnTo>
                      <a:pt x="619" y="402"/>
                    </a:lnTo>
                    <a:lnTo>
                      <a:pt x="618" y="402"/>
                    </a:lnTo>
                    <a:lnTo>
                      <a:pt x="618" y="403"/>
                    </a:lnTo>
                    <a:lnTo>
                      <a:pt x="618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5" y="402"/>
                    </a:lnTo>
                    <a:lnTo>
                      <a:pt x="616" y="401"/>
                    </a:lnTo>
                    <a:lnTo>
                      <a:pt x="615" y="401"/>
                    </a:lnTo>
                    <a:lnTo>
                      <a:pt x="615" y="402"/>
                    </a:lnTo>
                    <a:lnTo>
                      <a:pt x="615" y="401"/>
                    </a:lnTo>
                    <a:lnTo>
                      <a:pt x="614" y="401"/>
                    </a:lnTo>
                    <a:lnTo>
                      <a:pt x="614" y="402"/>
                    </a:lnTo>
                    <a:lnTo>
                      <a:pt x="613" y="402"/>
                    </a:lnTo>
                    <a:lnTo>
                      <a:pt x="613" y="403"/>
                    </a:lnTo>
                    <a:lnTo>
                      <a:pt x="612" y="403"/>
                    </a:lnTo>
                    <a:lnTo>
                      <a:pt x="612" y="404"/>
                    </a:lnTo>
                    <a:lnTo>
                      <a:pt x="611" y="404"/>
                    </a:lnTo>
                    <a:lnTo>
                      <a:pt x="611" y="403"/>
                    </a:lnTo>
                    <a:lnTo>
                      <a:pt x="610" y="403"/>
                    </a:lnTo>
                    <a:lnTo>
                      <a:pt x="610" y="402"/>
                    </a:lnTo>
                    <a:lnTo>
                      <a:pt x="609" y="402"/>
                    </a:lnTo>
                    <a:lnTo>
                      <a:pt x="609" y="401"/>
                    </a:lnTo>
                    <a:lnTo>
                      <a:pt x="608" y="401"/>
                    </a:lnTo>
                    <a:lnTo>
                      <a:pt x="607" y="401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6" y="399"/>
                    </a:lnTo>
                    <a:lnTo>
                      <a:pt x="606" y="398"/>
                    </a:lnTo>
                    <a:lnTo>
                      <a:pt x="605" y="398"/>
                    </a:lnTo>
                    <a:lnTo>
                      <a:pt x="606" y="398"/>
                    </a:lnTo>
                    <a:lnTo>
                      <a:pt x="606" y="397"/>
                    </a:lnTo>
                    <a:lnTo>
                      <a:pt x="605" y="397"/>
                    </a:lnTo>
                    <a:lnTo>
                      <a:pt x="606" y="397"/>
                    </a:lnTo>
                    <a:lnTo>
                      <a:pt x="605" y="396"/>
                    </a:lnTo>
                    <a:lnTo>
                      <a:pt x="606" y="396"/>
                    </a:lnTo>
                    <a:lnTo>
                      <a:pt x="606" y="395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3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1"/>
                    </a:lnTo>
                    <a:lnTo>
                      <a:pt x="607" y="390"/>
                    </a:lnTo>
                    <a:lnTo>
                      <a:pt x="606" y="390"/>
                    </a:lnTo>
                    <a:lnTo>
                      <a:pt x="606" y="389"/>
                    </a:lnTo>
                    <a:lnTo>
                      <a:pt x="606" y="388"/>
                    </a:lnTo>
                    <a:lnTo>
                      <a:pt x="606" y="387"/>
                    </a:lnTo>
                    <a:lnTo>
                      <a:pt x="607" y="386"/>
                    </a:lnTo>
                    <a:lnTo>
                      <a:pt x="606" y="386"/>
                    </a:lnTo>
                    <a:lnTo>
                      <a:pt x="607" y="386"/>
                    </a:lnTo>
                    <a:lnTo>
                      <a:pt x="607" y="385"/>
                    </a:lnTo>
                    <a:lnTo>
                      <a:pt x="607" y="384"/>
                    </a:lnTo>
                    <a:lnTo>
                      <a:pt x="607" y="383"/>
                    </a:lnTo>
                    <a:lnTo>
                      <a:pt x="607" y="382"/>
                    </a:lnTo>
                    <a:lnTo>
                      <a:pt x="608" y="382"/>
                    </a:lnTo>
                    <a:lnTo>
                      <a:pt x="607" y="382"/>
                    </a:lnTo>
                    <a:lnTo>
                      <a:pt x="608" y="381"/>
                    </a:lnTo>
                    <a:lnTo>
                      <a:pt x="609" y="381"/>
                    </a:lnTo>
                    <a:lnTo>
                      <a:pt x="609" y="380"/>
                    </a:lnTo>
                    <a:lnTo>
                      <a:pt x="609" y="379"/>
                    </a:lnTo>
                    <a:lnTo>
                      <a:pt x="610" y="380"/>
                    </a:lnTo>
                    <a:lnTo>
                      <a:pt x="610" y="379"/>
                    </a:lnTo>
                    <a:lnTo>
                      <a:pt x="610" y="378"/>
                    </a:lnTo>
                    <a:lnTo>
                      <a:pt x="611" y="378"/>
                    </a:lnTo>
                    <a:lnTo>
                      <a:pt x="611" y="377"/>
                    </a:lnTo>
                    <a:lnTo>
                      <a:pt x="612" y="377"/>
                    </a:lnTo>
                    <a:lnTo>
                      <a:pt x="612" y="376"/>
                    </a:lnTo>
                    <a:lnTo>
                      <a:pt x="612" y="375"/>
                    </a:lnTo>
                    <a:lnTo>
                      <a:pt x="612" y="374"/>
                    </a:lnTo>
                    <a:lnTo>
                      <a:pt x="613" y="374"/>
                    </a:lnTo>
                    <a:lnTo>
                      <a:pt x="613" y="373"/>
                    </a:lnTo>
                    <a:lnTo>
                      <a:pt x="614" y="373"/>
                    </a:lnTo>
                    <a:lnTo>
                      <a:pt x="613" y="372"/>
                    </a:lnTo>
                    <a:lnTo>
                      <a:pt x="614" y="372"/>
                    </a:lnTo>
                    <a:lnTo>
                      <a:pt x="613" y="372"/>
                    </a:lnTo>
                    <a:lnTo>
                      <a:pt x="613" y="371"/>
                    </a:lnTo>
                    <a:lnTo>
                      <a:pt x="613" y="370"/>
                    </a:lnTo>
                    <a:lnTo>
                      <a:pt x="613" y="369"/>
                    </a:lnTo>
                    <a:lnTo>
                      <a:pt x="614" y="369"/>
                    </a:lnTo>
                    <a:lnTo>
                      <a:pt x="614" y="368"/>
                    </a:lnTo>
                    <a:lnTo>
                      <a:pt x="613" y="367"/>
                    </a:lnTo>
                    <a:lnTo>
                      <a:pt x="612" y="367"/>
                    </a:lnTo>
                    <a:lnTo>
                      <a:pt x="612" y="366"/>
                    </a:lnTo>
                    <a:lnTo>
                      <a:pt x="613" y="365"/>
                    </a:lnTo>
                    <a:lnTo>
                      <a:pt x="612" y="365"/>
                    </a:lnTo>
                    <a:lnTo>
                      <a:pt x="613" y="364"/>
                    </a:lnTo>
                    <a:lnTo>
                      <a:pt x="612" y="364"/>
                    </a:lnTo>
                    <a:lnTo>
                      <a:pt x="612" y="363"/>
                    </a:lnTo>
                    <a:lnTo>
                      <a:pt x="613" y="363"/>
                    </a:lnTo>
                    <a:lnTo>
                      <a:pt x="612" y="362"/>
                    </a:lnTo>
                    <a:lnTo>
                      <a:pt x="613" y="362"/>
                    </a:lnTo>
                    <a:lnTo>
                      <a:pt x="612" y="361"/>
                    </a:lnTo>
                    <a:lnTo>
                      <a:pt x="612" y="360"/>
                    </a:lnTo>
                    <a:lnTo>
                      <a:pt x="613" y="360"/>
                    </a:lnTo>
                    <a:lnTo>
                      <a:pt x="612" y="360"/>
                    </a:lnTo>
                    <a:lnTo>
                      <a:pt x="613" y="359"/>
                    </a:lnTo>
                    <a:lnTo>
                      <a:pt x="613" y="358"/>
                    </a:lnTo>
                    <a:lnTo>
                      <a:pt x="613" y="357"/>
                    </a:lnTo>
                    <a:lnTo>
                      <a:pt x="614" y="357"/>
                    </a:lnTo>
                    <a:lnTo>
                      <a:pt x="614" y="356"/>
                    </a:lnTo>
                    <a:lnTo>
                      <a:pt x="613" y="357"/>
                    </a:lnTo>
                    <a:lnTo>
                      <a:pt x="613" y="356"/>
                    </a:lnTo>
                    <a:lnTo>
                      <a:pt x="612" y="356"/>
                    </a:lnTo>
                    <a:lnTo>
                      <a:pt x="611" y="355"/>
                    </a:lnTo>
                    <a:lnTo>
                      <a:pt x="610" y="355"/>
                    </a:lnTo>
                    <a:lnTo>
                      <a:pt x="609" y="355"/>
                    </a:lnTo>
                    <a:lnTo>
                      <a:pt x="608" y="355"/>
                    </a:lnTo>
                    <a:lnTo>
                      <a:pt x="608" y="354"/>
                    </a:lnTo>
                    <a:lnTo>
                      <a:pt x="607" y="354"/>
                    </a:lnTo>
                    <a:lnTo>
                      <a:pt x="607" y="353"/>
                    </a:lnTo>
                    <a:lnTo>
                      <a:pt x="606" y="353"/>
                    </a:lnTo>
                    <a:lnTo>
                      <a:pt x="606" y="352"/>
                    </a:lnTo>
                    <a:lnTo>
                      <a:pt x="605" y="351"/>
                    </a:lnTo>
                    <a:lnTo>
                      <a:pt x="605" y="352"/>
                    </a:lnTo>
                    <a:lnTo>
                      <a:pt x="604" y="351"/>
                    </a:lnTo>
                    <a:lnTo>
                      <a:pt x="605" y="346"/>
                    </a:lnTo>
                    <a:lnTo>
                      <a:pt x="597" y="346"/>
                    </a:lnTo>
                    <a:lnTo>
                      <a:pt x="540" y="342"/>
                    </a:lnTo>
                    <a:lnTo>
                      <a:pt x="525" y="341"/>
                    </a:lnTo>
                    <a:lnTo>
                      <a:pt x="524" y="352"/>
                    </a:lnTo>
                    <a:lnTo>
                      <a:pt x="524" y="354"/>
                    </a:lnTo>
                    <a:lnTo>
                      <a:pt x="523" y="354"/>
                    </a:lnTo>
                    <a:lnTo>
                      <a:pt x="522" y="354"/>
                    </a:lnTo>
                    <a:lnTo>
                      <a:pt x="521" y="355"/>
                    </a:lnTo>
                    <a:lnTo>
                      <a:pt x="520" y="355"/>
                    </a:lnTo>
                    <a:lnTo>
                      <a:pt x="520" y="356"/>
                    </a:lnTo>
                    <a:lnTo>
                      <a:pt x="520" y="357"/>
                    </a:lnTo>
                    <a:lnTo>
                      <a:pt x="520" y="358"/>
                    </a:lnTo>
                    <a:lnTo>
                      <a:pt x="519" y="361"/>
                    </a:lnTo>
                    <a:lnTo>
                      <a:pt x="519" y="362"/>
                    </a:lnTo>
                    <a:lnTo>
                      <a:pt x="519" y="363"/>
                    </a:lnTo>
                    <a:lnTo>
                      <a:pt x="520" y="363"/>
                    </a:lnTo>
                    <a:lnTo>
                      <a:pt x="522" y="363"/>
                    </a:lnTo>
                    <a:lnTo>
                      <a:pt x="523" y="364"/>
                    </a:lnTo>
                    <a:lnTo>
                      <a:pt x="523" y="365"/>
                    </a:lnTo>
                    <a:lnTo>
                      <a:pt x="523" y="366"/>
                    </a:lnTo>
                    <a:lnTo>
                      <a:pt x="523" y="367"/>
                    </a:lnTo>
                    <a:lnTo>
                      <a:pt x="522" y="367"/>
                    </a:lnTo>
                    <a:lnTo>
                      <a:pt x="522" y="368"/>
                    </a:lnTo>
                    <a:lnTo>
                      <a:pt x="521" y="369"/>
                    </a:lnTo>
                    <a:lnTo>
                      <a:pt x="520" y="370"/>
                    </a:lnTo>
                    <a:lnTo>
                      <a:pt x="519" y="371"/>
                    </a:lnTo>
                    <a:lnTo>
                      <a:pt x="519" y="372"/>
                    </a:lnTo>
                    <a:lnTo>
                      <a:pt x="518" y="372"/>
                    </a:lnTo>
                    <a:lnTo>
                      <a:pt x="517" y="372"/>
                    </a:lnTo>
                    <a:lnTo>
                      <a:pt x="516" y="373"/>
                    </a:lnTo>
                    <a:lnTo>
                      <a:pt x="515" y="374"/>
                    </a:lnTo>
                    <a:lnTo>
                      <a:pt x="514" y="375"/>
                    </a:lnTo>
                    <a:lnTo>
                      <a:pt x="514" y="376"/>
                    </a:lnTo>
                    <a:lnTo>
                      <a:pt x="514" y="377"/>
                    </a:lnTo>
                    <a:lnTo>
                      <a:pt x="514" y="378"/>
                    </a:lnTo>
                    <a:lnTo>
                      <a:pt x="514" y="379"/>
                    </a:lnTo>
                    <a:lnTo>
                      <a:pt x="515" y="379"/>
                    </a:lnTo>
                    <a:lnTo>
                      <a:pt x="515" y="380"/>
                    </a:lnTo>
                    <a:lnTo>
                      <a:pt x="515" y="381"/>
                    </a:lnTo>
                    <a:lnTo>
                      <a:pt x="515" y="382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4"/>
                    </a:lnTo>
                    <a:lnTo>
                      <a:pt x="515" y="385"/>
                    </a:lnTo>
                    <a:lnTo>
                      <a:pt x="514" y="385"/>
                    </a:lnTo>
                    <a:lnTo>
                      <a:pt x="514" y="386"/>
                    </a:lnTo>
                    <a:lnTo>
                      <a:pt x="515" y="386"/>
                    </a:lnTo>
                    <a:lnTo>
                      <a:pt x="516" y="386"/>
                    </a:lnTo>
                    <a:lnTo>
                      <a:pt x="517" y="387"/>
                    </a:lnTo>
                    <a:lnTo>
                      <a:pt x="517" y="388"/>
                    </a:lnTo>
                    <a:lnTo>
                      <a:pt x="517" y="389"/>
                    </a:lnTo>
                    <a:lnTo>
                      <a:pt x="516" y="389"/>
                    </a:lnTo>
                    <a:lnTo>
                      <a:pt x="516" y="390"/>
                    </a:lnTo>
                    <a:lnTo>
                      <a:pt x="516" y="391"/>
                    </a:lnTo>
                    <a:lnTo>
                      <a:pt x="515" y="392"/>
                    </a:lnTo>
                    <a:lnTo>
                      <a:pt x="515" y="393"/>
                    </a:lnTo>
                    <a:lnTo>
                      <a:pt x="514" y="394"/>
                    </a:lnTo>
                    <a:lnTo>
                      <a:pt x="514" y="395"/>
                    </a:lnTo>
                    <a:lnTo>
                      <a:pt x="514" y="396"/>
                    </a:lnTo>
                    <a:lnTo>
                      <a:pt x="514" y="397"/>
                    </a:lnTo>
                    <a:lnTo>
                      <a:pt x="513" y="397"/>
                    </a:lnTo>
                    <a:lnTo>
                      <a:pt x="513" y="398"/>
                    </a:lnTo>
                    <a:lnTo>
                      <a:pt x="513" y="399"/>
                    </a:lnTo>
                    <a:lnTo>
                      <a:pt x="533" y="400"/>
                    </a:lnTo>
                    <a:lnTo>
                      <a:pt x="539" y="401"/>
                    </a:lnTo>
                    <a:lnTo>
                      <a:pt x="548" y="401"/>
                    </a:lnTo>
                    <a:lnTo>
                      <a:pt x="574" y="403"/>
                    </a:lnTo>
                    <a:lnTo>
                      <a:pt x="612" y="405"/>
                    </a:lnTo>
                    <a:lnTo>
                      <a:pt x="612" y="406"/>
                    </a:lnTo>
                    <a:lnTo>
                      <a:pt x="612" y="407"/>
                    </a:lnTo>
                    <a:lnTo>
                      <a:pt x="611" y="407"/>
                    </a:lnTo>
                    <a:lnTo>
                      <a:pt x="611" y="408"/>
                    </a:lnTo>
                    <a:lnTo>
                      <a:pt x="612" y="407"/>
                    </a:lnTo>
                    <a:lnTo>
                      <a:pt x="612" y="408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10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09" y="409"/>
                    </a:lnTo>
                    <a:lnTo>
                      <a:pt x="609" y="410"/>
                    </a:lnTo>
                    <a:lnTo>
                      <a:pt x="609" y="411"/>
                    </a:lnTo>
                    <a:lnTo>
                      <a:pt x="609" y="412"/>
                    </a:lnTo>
                    <a:lnTo>
                      <a:pt x="609" y="413"/>
                    </a:lnTo>
                    <a:lnTo>
                      <a:pt x="608" y="413"/>
                    </a:lnTo>
                    <a:lnTo>
                      <a:pt x="608" y="414"/>
                    </a:lnTo>
                    <a:lnTo>
                      <a:pt x="607" y="414"/>
                    </a:lnTo>
                    <a:lnTo>
                      <a:pt x="607" y="415"/>
                    </a:lnTo>
                    <a:lnTo>
                      <a:pt x="607" y="416"/>
                    </a:lnTo>
                    <a:lnTo>
                      <a:pt x="608" y="416"/>
                    </a:lnTo>
                    <a:lnTo>
                      <a:pt x="607" y="416"/>
                    </a:lnTo>
                    <a:lnTo>
                      <a:pt x="608" y="417"/>
                    </a:lnTo>
                    <a:lnTo>
                      <a:pt x="607" y="417"/>
                    </a:lnTo>
                    <a:lnTo>
                      <a:pt x="608" y="417"/>
                    </a:lnTo>
                    <a:lnTo>
                      <a:pt x="608" y="418"/>
                    </a:lnTo>
                    <a:lnTo>
                      <a:pt x="609" y="418"/>
                    </a:lnTo>
                    <a:lnTo>
                      <a:pt x="609" y="419"/>
                    </a:lnTo>
                    <a:lnTo>
                      <a:pt x="608" y="419"/>
                    </a:lnTo>
                    <a:lnTo>
                      <a:pt x="608" y="420"/>
                    </a:lnTo>
                    <a:lnTo>
                      <a:pt x="609" y="419"/>
                    </a:lnTo>
                    <a:lnTo>
                      <a:pt x="609" y="420"/>
                    </a:lnTo>
                    <a:lnTo>
                      <a:pt x="609" y="421"/>
                    </a:lnTo>
                    <a:lnTo>
                      <a:pt x="608" y="421"/>
                    </a:lnTo>
                    <a:lnTo>
                      <a:pt x="608" y="422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4"/>
                    </a:lnTo>
                    <a:lnTo>
                      <a:pt x="609" y="425"/>
                    </a:lnTo>
                    <a:lnTo>
                      <a:pt x="609" y="426"/>
                    </a:lnTo>
                    <a:lnTo>
                      <a:pt x="609" y="427"/>
                    </a:lnTo>
                    <a:lnTo>
                      <a:pt x="608" y="426"/>
                    </a:lnTo>
                    <a:lnTo>
                      <a:pt x="608" y="427"/>
                    </a:lnTo>
                    <a:lnTo>
                      <a:pt x="607" y="428"/>
                    </a:lnTo>
                    <a:lnTo>
                      <a:pt x="607" y="429"/>
                    </a:lnTo>
                    <a:lnTo>
                      <a:pt x="606" y="429"/>
                    </a:lnTo>
                    <a:lnTo>
                      <a:pt x="606" y="430"/>
                    </a:lnTo>
                    <a:lnTo>
                      <a:pt x="606" y="431"/>
                    </a:lnTo>
                    <a:lnTo>
                      <a:pt x="606" y="432"/>
                    </a:lnTo>
                    <a:lnTo>
                      <a:pt x="605" y="433"/>
                    </a:lnTo>
                    <a:lnTo>
                      <a:pt x="605" y="434"/>
                    </a:lnTo>
                    <a:lnTo>
                      <a:pt x="604" y="435"/>
                    </a:lnTo>
                    <a:lnTo>
                      <a:pt x="603" y="436"/>
                    </a:lnTo>
                    <a:lnTo>
                      <a:pt x="603" y="437"/>
                    </a:lnTo>
                    <a:lnTo>
                      <a:pt x="602" y="437"/>
                    </a:lnTo>
                    <a:lnTo>
                      <a:pt x="602" y="438"/>
                    </a:lnTo>
                    <a:lnTo>
                      <a:pt x="601" y="438"/>
                    </a:lnTo>
                    <a:lnTo>
                      <a:pt x="601" y="439"/>
                    </a:lnTo>
                    <a:lnTo>
                      <a:pt x="600" y="439"/>
                    </a:lnTo>
                    <a:lnTo>
                      <a:pt x="599" y="440"/>
                    </a:lnTo>
                    <a:lnTo>
                      <a:pt x="598" y="440"/>
                    </a:lnTo>
                    <a:lnTo>
                      <a:pt x="598" y="441"/>
                    </a:lnTo>
                    <a:lnTo>
                      <a:pt x="597" y="442"/>
                    </a:lnTo>
                    <a:lnTo>
                      <a:pt x="598" y="442"/>
                    </a:lnTo>
                    <a:lnTo>
                      <a:pt x="598" y="443"/>
                    </a:lnTo>
                    <a:lnTo>
                      <a:pt x="598" y="444"/>
                    </a:lnTo>
                    <a:lnTo>
                      <a:pt x="597" y="444"/>
                    </a:lnTo>
                    <a:lnTo>
                      <a:pt x="597" y="445"/>
                    </a:lnTo>
                    <a:lnTo>
                      <a:pt x="597" y="446"/>
                    </a:lnTo>
                    <a:lnTo>
                      <a:pt x="596" y="446"/>
                    </a:lnTo>
                    <a:lnTo>
                      <a:pt x="596" y="447"/>
                    </a:lnTo>
                    <a:lnTo>
                      <a:pt x="595" y="447"/>
                    </a:lnTo>
                    <a:lnTo>
                      <a:pt x="595" y="448"/>
                    </a:lnTo>
                    <a:lnTo>
                      <a:pt x="594" y="448"/>
                    </a:lnTo>
                    <a:lnTo>
                      <a:pt x="594" y="449"/>
                    </a:lnTo>
                    <a:lnTo>
                      <a:pt x="594" y="450"/>
                    </a:lnTo>
                    <a:lnTo>
                      <a:pt x="594" y="451"/>
                    </a:lnTo>
                    <a:lnTo>
                      <a:pt x="594" y="452"/>
                    </a:lnTo>
                    <a:lnTo>
                      <a:pt x="593" y="452"/>
                    </a:lnTo>
                    <a:lnTo>
                      <a:pt x="593" y="453"/>
                    </a:lnTo>
                    <a:lnTo>
                      <a:pt x="594" y="453"/>
                    </a:lnTo>
                    <a:lnTo>
                      <a:pt x="594" y="454"/>
                    </a:lnTo>
                    <a:lnTo>
                      <a:pt x="595" y="454"/>
                    </a:lnTo>
                    <a:lnTo>
                      <a:pt x="595" y="455"/>
                    </a:lnTo>
                    <a:lnTo>
                      <a:pt x="595" y="456"/>
                    </a:lnTo>
                    <a:lnTo>
                      <a:pt x="595" y="457"/>
                    </a:lnTo>
                    <a:lnTo>
                      <a:pt x="596" y="457"/>
                    </a:lnTo>
                    <a:lnTo>
                      <a:pt x="596" y="458"/>
                    </a:lnTo>
                    <a:lnTo>
                      <a:pt x="597" y="458"/>
                    </a:lnTo>
                    <a:lnTo>
                      <a:pt x="598" y="458"/>
                    </a:lnTo>
                    <a:lnTo>
                      <a:pt x="599" y="459"/>
                    </a:lnTo>
                    <a:lnTo>
                      <a:pt x="598" y="459"/>
                    </a:lnTo>
                    <a:lnTo>
                      <a:pt x="598" y="460"/>
                    </a:lnTo>
                    <a:lnTo>
                      <a:pt x="598" y="461"/>
                    </a:lnTo>
                    <a:lnTo>
                      <a:pt x="598" y="460"/>
                    </a:lnTo>
                    <a:lnTo>
                      <a:pt x="599" y="460"/>
                    </a:lnTo>
                    <a:lnTo>
                      <a:pt x="600" y="460"/>
                    </a:lnTo>
                    <a:lnTo>
                      <a:pt x="600" y="461"/>
                    </a:lnTo>
                    <a:lnTo>
                      <a:pt x="599" y="461"/>
                    </a:lnTo>
                    <a:lnTo>
                      <a:pt x="600" y="461"/>
                    </a:lnTo>
                    <a:lnTo>
                      <a:pt x="600" y="462"/>
                    </a:lnTo>
                    <a:lnTo>
                      <a:pt x="600" y="461"/>
                    </a:lnTo>
                    <a:lnTo>
                      <a:pt x="601" y="461"/>
                    </a:lnTo>
                    <a:lnTo>
                      <a:pt x="602" y="462"/>
                    </a:lnTo>
                    <a:lnTo>
                      <a:pt x="601" y="462"/>
                    </a:lnTo>
                    <a:lnTo>
                      <a:pt x="602" y="462"/>
                    </a:lnTo>
                    <a:lnTo>
                      <a:pt x="601" y="463"/>
                    </a:lnTo>
                    <a:lnTo>
                      <a:pt x="601" y="464"/>
                    </a:lnTo>
                    <a:lnTo>
                      <a:pt x="602" y="463"/>
                    </a:lnTo>
                    <a:lnTo>
                      <a:pt x="602" y="464"/>
                    </a:lnTo>
                    <a:lnTo>
                      <a:pt x="602" y="463"/>
                    </a:lnTo>
                    <a:lnTo>
                      <a:pt x="603" y="463"/>
                    </a:lnTo>
                    <a:lnTo>
                      <a:pt x="603" y="462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5" y="464"/>
                    </a:lnTo>
                    <a:lnTo>
                      <a:pt x="605" y="465"/>
                    </a:lnTo>
                    <a:lnTo>
                      <a:pt x="606" y="465"/>
                    </a:lnTo>
                    <a:lnTo>
                      <a:pt x="607" y="465"/>
                    </a:lnTo>
                    <a:lnTo>
                      <a:pt x="607" y="464"/>
                    </a:lnTo>
                    <a:lnTo>
                      <a:pt x="607" y="465"/>
                    </a:lnTo>
                    <a:lnTo>
                      <a:pt x="607" y="466"/>
                    </a:lnTo>
                    <a:lnTo>
                      <a:pt x="608" y="466"/>
                    </a:lnTo>
                    <a:lnTo>
                      <a:pt x="608" y="467"/>
                    </a:lnTo>
                    <a:lnTo>
                      <a:pt x="609" y="467"/>
                    </a:lnTo>
                    <a:lnTo>
                      <a:pt x="609" y="468"/>
                    </a:lnTo>
                    <a:lnTo>
                      <a:pt x="610" y="468"/>
                    </a:lnTo>
                    <a:lnTo>
                      <a:pt x="610" y="469"/>
                    </a:lnTo>
                    <a:lnTo>
                      <a:pt x="611" y="469"/>
                    </a:lnTo>
                    <a:lnTo>
                      <a:pt x="611" y="470"/>
                    </a:lnTo>
                    <a:lnTo>
                      <a:pt x="611" y="471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3" y="470"/>
                    </a:lnTo>
                    <a:lnTo>
                      <a:pt x="613" y="471"/>
                    </a:lnTo>
                    <a:lnTo>
                      <a:pt x="612" y="471"/>
                    </a:lnTo>
                    <a:lnTo>
                      <a:pt x="613" y="472"/>
                    </a:lnTo>
                    <a:lnTo>
                      <a:pt x="613" y="471"/>
                    </a:lnTo>
                    <a:lnTo>
                      <a:pt x="613" y="472"/>
                    </a:lnTo>
                    <a:lnTo>
                      <a:pt x="614" y="472"/>
                    </a:lnTo>
                    <a:lnTo>
                      <a:pt x="613" y="472"/>
                    </a:lnTo>
                    <a:lnTo>
                      <a:pt x="613" y="473"/>
                    </a:lnTo>
                    <a:lnTo>
                      <a:pt x="612" y="473"/>
                    </a:lnTo>
                    <a:lnTo>
                      <a:pt x="613" y="473"/>
                    </a:lnTo>
                    <a:lnTo>
                      <a:pt x="614" y="473"/>
                    </a:lnTo>
                    <a:lnTo>
                      <a:pt x="614" y="475"/>
                    </a:lnTo>
                    <a:lnTo>
                      <a:pt x="613" y="475"/>
                    </a:lnTo>
                    <a:lnTo>
                      <a:pt x="613" y="476"/>
                    </a:lnTo>
                    <a:lnTo>
                      <a:pt x="614" y="475"/>
                    </a:lnTo>
                    <a:lnTo>
                      <a:pt x="614" y="476"/>
                    </a:lnTo>
                    <a:lnTo>
                      <a:pt x="616" y="476"/>
                    </a:lnTo>
                    <a:lnTo>
                      <a:pt x="616" y="477"/>
                    </a:lnTo>
                    <a:lnTo>
                      <a:pt x="616" y="478"/>
                    </a:lnTo>
                    <a:lnTo>
                      <a:pt x="616" y="479"/>
                    </a:lnTo>
                    <a:lnTo>
                      <a:pt x="615" y="479"/>
                    </a:lnTo>
                    <a:lnTo>
                      <a:pt x="615" y="480"/>
                    </a:lnTo>
                    <a:lnTo>
                      <a:pt x="614" y="480"/>
                    </a:lnTo>
                    <a:lnTo>
                      <a:pt x="615" y="480"/>
                    </a:lnTo>
                    <a:lnTo>
                      <a:pt x="614" y="481"/>
                    </a:lnTo>
                    <a:lnTo>
                      <a:pt x="615" y="482"/>
                    </a:lnTo>
                    <a:lnTo>
                      <a:pt x="616" y="482"/>
                    </a:lnTo>
                    <a:lnTo>
                      <a:pt x="615" y="482"/>
                    </a:lnTo>
                    <a:lnTo>
                      <a:pt x="615" y="483"/>
                    </a:lnTo>
                    <a:lnTo>
                      <a:pt x="616" y="483"/>
                    </a:lnTo>
                    <a:lnTo>
                      <a:pt x="616" y="484"/>
                    </a:lnTo>
                    <a:lnTo>
                      <a:pt x="616" y="485"/>
                    </a:lnTo>
                    <a:lnTo>
                      <a:pt x="616" y="486"/>
                    </a:lnTo>
                    <a:lnTo>
                      <a:pt x="616" y="487"/>
                    </a:lnTo>
                    <a:lnTo>
                      <a:pt x="617" y="488"/>
                    </a:lnTo>
                    <a:lnTo>
                      <a:pt x="616" y="488"/>
                    </a:lnTo>
                    <a:lnTo>
                      <a:pt x="616" y="489"/>
                    </a:lnTo>
                    <a:lnTo>
                      <a:pt x="617" y="489"/>
                    </a:lnTo>
                    <a:lnTo>
                      <a:pt x="618" y="489"/>
                    </a:lnTo>
                    <a:lnTo>
                      <a:pt x="618" y="488"/>
                    </a:lnTo>
                    <a:lnTo>
                      <a:pt x="618" y="489"/>
                    </a:lnTo>
                    <a:lnTo>
                      <a:pt x="617" y="489"/>
                    </a:lnTo>
                    <a:lnTo>
                      <a:pt x="617" y="490"/>
                    </a:lnTo>
                    <a:lnTo>
                      <a:pt x="617" y="491"/>
                    </a:lnTo>
                    <a:lnTo>
                      <a:pt x="617" y="492"/>
                    </a:lnTo>
                    <a:lnTo>
                      <a:pt x="617" y="493"/>
                    </a:lnTo>
                    <a:lnTo>
                      <a:pt x="616" y="493"/>
                    </a:lnTo>
                    <a:lnTo>
                      <a:pt x="616" y="494"/>
                    </a:lnTo>
                    <a:lnTo>
                      <a:pt x="617" y="494"/>
                    </a:lnTo>
                    <a:lnTo>
                      <a:pt x="617" y="495"/>
                    </a:lnTo>
                    <a:lnTo>
                      <a:pt x="618" y="495"/>
                    </a:lnTo>
                    <a:lnTo>
                      <a:pt x="617" y="495"/>
                    </a:lnTo>
                    <a:lnTo>
                      <a:pt x="617" y="496"/>
                    </a:lnTo>
                    <a:lnTo>
                      <a:pt x="618" y="496"/>
                    </a:lnTo>
                    <a:lnTo>
                      <a:pt x="618" y="497"/>
                    </a:lnTo>
                    <a:lnTo>
                      <a:pt x="617" y="497"/>
                    </a:lnTo>
                    <a:lnTo>
                      <a:pt x="617" y="498"/>
                    </a:lnTo>
                    <a:lnTo>
                      <a:pt x="618" y="497"/>
                    </a:lnTo>
                    <a:lnTo>
                      <a:pt x="619" y="497"/>
                    </a:lnTo>
                    <a:lnTo>
                      <a:pt x="619" y="498"/>
                    </a:lnTo>
                    <a:lnTo>
                      <a:pt x="619" y="499"/>
                    </a:lnTo>
                    <a:lnTo>
                      <a:pt x="620" y="499"/>
                    </a:lnTo>
                    <a:lnTo>
                      <a:pt x="620" y="498"/>
                    </a:lnTo>
                    <a:lnTo>
                      <a:pt x="620" y="499"/>
                    </a:lnTo>
                    <a:lnTo>
                      <a:pt x="621" y="499"/>
                    </a:lnTo>
                    <a:lnTo>
                      <a:pt x="620" y="499"/>
                    </a:lnTo>
                    <a:lnTo>
                      <a:pt x="620" y="500"/>
                    </a:lnTo>
                    <a:lnTo>
                      <a:pt x="619" y="500"/>
                    </a:lnTo>
                    <a:lnTo>
                      <a:pt x="620" y="501"/>
                    </a:lnTo>
                    <a:lnTo>
                      <a:pt x="621" y="501"/>
                    </a:lnTo>
                    <a:lnTo>
                      <a:pt x="621" y="502"/>
                    </a:lnTo>
                    <a:lnTo>
                      <a:pt x="620" y="502"/>
                    </a:lnTo>
                    <a:lnTo>
                      <a:pt x="620" y="503"/>
                    </a:lnTo>
                    <a:lnTo>
                      <a:pt x="621" y="503"/>
                    </a:lnTo>
                    <a:lnTo>
                      <a:pt x="621" y="504"/>
                    </a:lnTo>
                    <a:lnTo>
                      <a:pt x="622" y="504"/>
                    </a:lnTo>
                    <a:lnTo>
                      <a:pt x="622" y="505"/>
                    </a:lnTo>
                    <a:lnTo>
                      <a:pt x="623" y="505"/>
                    </a:lnTo>
                    <a:lnTo>
                      <a:pt x="624" y="505"/>
                    </a:lnTo>
                    <a:lnTo>
                      <a:pt x="624" y="506"/>
                    </a:lnTo>
                    <a:lnTo>
                      <a:pt x="623" y="507"/>
                    </a:lnTo>
                    <a:lnTo>
                      <a:pt x="621" y="507"/>
                    </a:lnTo>
                    <a:lnTo>
                      <a:pt x="622" y="507"/>
                    </a:lnTo>
                    <a:lnTo>
                      <a:pt x="622" y="508"/>
                    </a:lnTo>
                    <a:lnTo>
                      <a:pt x="622" y="509"/>
                    </a:lnTo>
                    <a:lnTo>
                      <a:pt x="622" y="508"/>
                    </a:lnTo>
                    <a:lnTo>
                      <a:pt x="623" y="508"/>
                    </a:lnTo>
                    <a:lnTo>
                      <a:pt x="623" y="509"/>
                    </a:lnTo>
                    <a:lnTo>
                      <a:pt x="622" y="509"/>
                    </a:lnTo>
                    <a:lnTo>
                      <a:pt x="622" y="510"/>
                    </a:lnTo>
                    <a:lnTo>
                      <a:pt x="621" y="510"/>
                    </a:lnTo>
                    <a:lnTo>
                      <a:pt x="621" y="511"/>
                    </a:lnTo>
                    <a:lnTo>
                      <a:pt x="621" y="510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2"/>
                    </a:lnTo>
                    <a:lnTo>
                      <a:pt x="619" y="512"/>
                    </a:lnTo>
                    <a:lnTo>
                      <a:pt x="619" y="511"/>
                    </a:lnTo>
                    <a:lnTo>
                      <a:pt x="619" y="512"/>
                    </a:lnTo>
                    <a:lnTo>
                      <a:pt x="618" y="512"/>
                    </a:lnTo>
                    <a:lnTo>
                      <a:pt x="618" y="511"/>
                    </a:lnTo>
                    <a:lnTo>
                      <a:pt x="617" y="511"/>
                    </a:lnTo>
                    <a:lnTo>
                      <a:pt x="618" y="512"/>
                    </a:lnTo>
                    <a:lnTo>
                      <a:pt x="618" y="513"/>
                    </a:lnTo>
                    <a:lnTo>
                      <a:pt x="618" y="514"/>
                    </a:lnTo>
                    <a:lnTo>
                      <a:pt x="617" y="514"/>
                    </a:lnTo>
                    <a:lnTo>
                      <a:pt x="617" y="513"/>
                    </a:lnTo>
                    <a:lnTo>
                      <a:pt x="617" y="514"/>
                    </a:lnTo>
                    <a:lnTo>
                      <a:pt x="616" y="514"/>
                    </a:lnTo>
                    <a:lnTo>
                      <a:pt x="617" y="514"/>
                    </a:lnTo>
                    <a:lnTo>
                      <a:pt x="617" y="515"/>
                    </a:lnTo>
                    <a:lnTo>
                      <a:pt x="616" y="515"/>
                    </a:lnTo>
                    <a:lnTo>
                      <a:pt x="615" y="515"/>
                    </a:lnTo>
                    <a:lnTo>
                      <a:pt x="615" y="514"/>
                    </a:lnTo>
                    <a:lnTo>
                      <a:pt x="615" y="515"/>
                    </a:lnTo>
                    <a:lnTo>
                      <a:pt x="615" y="516"/>
                    </a:lnTo>
                    <a:lnTo>
                      <a:pt x="614" y="516"/>
                    </a:lnTo>
                    <a:lnTo>
                      <a:pt x="614" y="515"/>
                    </a:lnTo>
                    <a:lnTo>
                      <a:pt x="613" y="515"/>
                    </a:lnTo>
                    <a:lnTo>
                      <a:pt x="613" y="516"/>
                    </a:lnTo>
                    <a:lnTo>
                      <a:pt x="613" y="515"/>
                    </a:lnTo>
                    <a:lnTo>
                      <a:pt x="612" y="516"/>
                    </a:lnTo>
                    <a:lnTo>
                      <a:pt x="613" y="516"/>
                    </a:lnTo>
                    <a:lnTo>
                      <a:pt x="612" y="516"/>
                    </a:lnTo>
                    <a:lnTo>
                      <a:pt x="611" y="516"/>
                    </a:lnTo>
                    <a:lnTo>
                      <a:pt x="611" y="515"/>
                    </a:lnTo>
                    <a:lnTo>
                      <a:pt x="611" y="517"/>
                    </a:lnTo>
                    <a:lnTo>
                      <a:pt x="610" y="517"/>
                    </a:lnTo>
                    <a:lnTo>
                      <a:pt x="609" y="517"/>
                    </a:lnTo>
                    <a:lnTo>
                      <a:pt x="609" y="518"/>
                    </a:lnTo>
                    <a:lnTo>
                      <a:pt x="609" y="519"/>
                    </a:lnTo>
                    <a:lnTo>
                      <a:pt x="608" y="518"/>
                    </a:lnTo>
                    <a:lnTo>
                      <a:pt x="607" y="518"/>
                    </a:lnTo>
                    <a:lnTo>
                      <a:pt x="607" y="519"/>
                    </a:lnTo>
                    <a:lnTo>
                      <a:pt x="608" y="519"/>
                    </a:lnTo>
                    <a:lnTo>
                      <a:pt x="608" y="520"/>
                    </a:lnTo>
                    <a:lnTo>
                      <a:pt x="607" y="520"/>
                    </a:lnTo>
                    <a:lnTo>
                      <a:pt x="607" y="519"/>
                    </a:lnTo>
                    <a:lnTo>
                      <a:pt x="607" y="520"/>
                    </a:lnTo>
                    <a:lnTo>
                      <a:pt x="607" y="521"/>
                    </a:lnTo>
                    <a:lnTo>
                      <a:pt x="607" y="522"/>
                    </a:lnTo>
                    <a:lnTo>
                      <a:pt x="606" y="522"/>
                    </a:lnTo>
                    <a:lnTo>
                      <a:pt x="606" y="521"/>
                    </a:lnTo>
                    <a:lnTo>
                      <a:pt x="605" y="521"/>
                    </a:lnTo>
                    <a:lnTo>
                      <a:pt x="605" y="522"/>
                    </a:lnTo>
                    <a:lnTo>
                      <a:pt x="605" y="523"/>
                    </a:lnTo>
                    <a:lnTo>
                      <a:pt x="604" y="523"/>
                    </a:lnTo>
                    <a:lnTo>
                      <a:pt x="604" y="522"/>
                    </a:lnTo>
                    <a:lnTo>
                      <a:pt x="603" y="522"/>
                    </a:lnTo>
                    <a:lnTo>
                      <a:pt x="603" y="523"/>
                    </a:lnTo>
                    <a:lnTo>
                      <a:pt x="602" y="523"/>
                    </a:lnTo>
                    <a:lnTo>
                      <a:pt x="602" y="522"/>
                    </a:lnTo>
                    <a:lnTo>
                      <a:pt x="602" y="523"/>
                    </a:lnTo>
                    <a:lnTo>
                      <a:pt x="602" y="524"/>
                    </a:lnTo>
                    <a:lnTo>
                      <a:pt x="601" y="524"/>
                    </a:lnTo>
                    <a:lnTo>
                      <a:pt x="601" y="523"/>
                    </a:lnTo>
                    <a:lnTo>
                      <a:pt x="601" y="524"/>
                    </a:lnTo>
                    <a:lnTo>
                      <a:pt x="600" y="524"/>
                    </a:lnTo>
                    <a:lnTo>
                      <a:pt x="599" y="524"/>
                    </a:lnTo>
                    <a:lnTo>
                      <a:pt x="600" y="525"/>
                    </a:lnTo>
                    <a:lnTo>
                      <a:pt x="599" y="525"/>
                    </a:lnTo>
                    <a:lnTo>
                      <a:pt x="600" y="525"/>
                    </a:lnTo>
                    <a:lnTo>
                      <a:pt x="601" y="526"/>
                    </a:lnTo>
                    <a:lnTo>
                      <a:pt x="600" y="526"/>
                    </a:lnTo>
                    <a:lnTo>
                      <a:pt x="599" y="526"/>
                    </a:lnTo>
                    <a:lnTo>
                      <a:pt x="598" y="526"/>
                    </a:lnTo>
                    <a:lnTo>
                      <a:pt x="599" y="527"/>
                    </a:lnTo>
                    <a:lnTo>
                      <a:pt x="600" y="527"/>
                    </a:lnTo>
                    <a:lnTo>
                      <a:pt x="599" y="528"/>
                    </a:lnTo>
                    <a:lnTo>
                      <a:pt x="599" y="527"/>
                    </a:lnTo>
                    <a:lnTo>
                      <a:pt x="598" y="528"/>
                    </a:lnTo>
                    <a:lnTo>
                      <a:pt x="598" y="529"/>
                    </a:lnTo>
                    <a:lnTo>
                      <a:pt x="598" y="530"/>
                    </a:lnTo>
                    <a:lnTo>
                      <a:pt x="598" y="529"/>
                    </a:lnTo>
                    <a:lnTo>
                      <a:pt x="597" y="529"/>
                    </a:lnTo>
                    <a:lnTo>
                      <a:pt x="596" y="530"/>
                    </a:lnTo>
                    <a:lnTo>
                      <a:pt x="596" y="531"/>
                    </a:lnTo>
                    <a:lnTo>
                      <a:pt x="596" y="532"/>
                    </a:lnTo>
                    <a:lnTo>
                      <a:pt x="595" y="532"/>
                    </a:lnTo>
                    <a:lnTo>
                      <a:pt x="595" y="531"/>
                    </a:lnTo>
                    <a:lnTo>
                      <a:pt x="594" y="532"/>
                    </a:lnTo>
                    <a:lnTo>
                      <a:pt x="593" y="532"/>
                    </a:lnTo>
                    <a:lnTo>
                      <a:pt x="594" y="533"/>
                    </a:lnTo>
                    <a:lnTo>
                      <a:pt x="593" y="533"/>
                    </a:lnTo>
                    <a:lnTo>
                      <a:pt x="592" y="533"/>
                    </a:lnTo>
                    <a:lnTo>
                      <a:pt x="592" y="534"/>
                    </a:lnTo>
                    <a:lnTo>
                      <a:pt x="591" y="534"/>
                    </a:lnTo>
                    <a:lnTo>
                      <a:pt x="590" y="535"/>
                    </a:lnTo>
                    <a:lnTo>
                      <a:pt x="591" y="536"/>
                    </a:lnTo>
                    <a:lnTo>
                      <a:pt x="592" y="536"/>
                    </a:lnTo>
                    <a:lnTo>
                      <a:pt x="592" y="537"/>
                    </a:lnTo>
                    <a:lnTo>
                      <a:pt x="592" y="538"/>
                    </a:lnTo>
                    <a:lnTo>
                      <a:pt x="591" y="538"/>
                    </a:lnTo>
                    <a:lnTo>
                      <a:pt x="591" y="539"/>
                    </a:lnTo>
                    <a:lnTo>
                      <a:pt x="591" y="540"/>
                    </a:lnTo>
                    <a:lnTo>
                      <a:pt x="590" y="539"/>
                    </a:lnTo>
                    <a:lnTo>
                      <a:pt x="589" y="540"/>
                    </a:lnTo>
                    <a:lnTo>
                      <a:pt x="589" y="539"/>
                    </a:lnTo>
                    <a:lnTo>
                      <a:pt x="589" y="540"/>
                    </a:lnTo>
                    <a:lnTo>
                      <a:pt x="588" y="540"/>
                    </a:lnTo>
                    <a:lnTo>
                      <a:pt x="589" y="541"/>
                    </a:lnTo>
                    <a:lnTo>
                      <a:pt x="589" y="542"/>
                    </a:lnTo>
                    <a:lnTo>
                      <a:pt x="588" y="542"/>
                    </a:lnTo>
                    <a:lnTo>
                      <a:pt x="587" y="542"/>
                    </a:lnTo>
                    <a:lnTo>
                      <a:pt x="588" y="543"/>
                    </a:lnTo>
                    <a:lnTo>
                      <a:pt x="587" y="543"/>
                    </a:lnTo>
                    <a:lnTo>
                      <a:pt x="586" y="542"/>
                    </a:lnTo>
                    <a:lnTo>
                      <a:pt x="585" y="542"/>
                    </a:lnTo>
                    <a:lnTo>
                      <a:pt x="584" y="542"/>
                    </a:lnTo>
                    <a:lnTo>
                      <a:pt x="584" y="541"/>
                    </a:lnTo>
                    <a:lnTo>
                      <a:pt x="584" y="540"/>
                    </a:lnTo>
                    <a:lnTo>
                      <a:pt x="583" y="540"/>
                    </a:lnTo>
                    <a:lnTo>
                      <a:pt x="582" y="540"/>
                    </a:lnTo>
                    <a:lnTo>
                      <a:pt x="583" y="539"/>
                    </a:lnTo>
                    <a:lnTo>
                      <a:pt x="582" y="539"/>
                    </a:lnTo>
                    <a:lnTo>
                      <a:pt x="582" y="540"/>
                    </a:lnTo>
                    <a:lnTo>
                      <a:pt x="582" y="541"/>
                    </a:lnTo>
                    <a:lnTo>
                      <a:pt x="583" y="541"/>
                    </a:lnTo>
                    <a:lnTo>
                      <a:pt x="582" y="541"/>
                    </a:lnTo>
                    <a:lnTo>
                      <a:pt x="581" y="542"/>
                    </a:lnTo>
                    <a:lnTo>
                      <a:pt x="581" y="543"/>
                    </a:lnTo>
                    <a:lnTo>
                      <a:pt x="582" y="543"/>
                    </a:lnTo>
                    <a:lnTo>
                      <a:pt x="582" y="544"/>
                    </a:lnTo>
                    <a:lnTo>
                      <a:pt x="582" y="545"/>
                    </a:lnTo>
                    <a:lnTo>
                      <a:pt x="581" y="545"/>
                    </a:lnTo>
                    <a:lnTo>
                      <a:pt x="580" y="545"/>
                    </a:lnTo>
                    <a:lnTo>
                      <a:pt x="580" y="546"/>
                    </a:lnTo>
                    <a:lnTo>
                      <a:pt x="579" y="546"/>
                    </a:lnTo>
                    <a:lnTo>
                      <a:pt x="580" y="546"/>
                    </a:lnTo>
                    <a:lnTo>
                      <a:pt x="580" y="547"/>
                    </a:lnTo>
                    <a:lnTo>
                      <a:pt x="581" y="548"/>
                    </a:lnTo>
                    <a:lnTo>
                      <a:pt x="581" y="549"/>
                    </a:lnTo>
                    <a:lnTo>
                      <a:pt x="580" y="549"/>
                    </a:lnTo>
                    <a:lnTo>
                      <a:pt x="580" y="548"/>
                    </a:lnTo>
                    <a:lnTo>
                      <a:pt x="579" y="548"/>
                    </a:lnTo>
                    <a:lnTo>
                      <a:pt x="580" y="549"/>
                    </a:lnTo>
                    <a:lnTo>
                      <a:pt x="580" y="550"/>
                    </a:lnTo>
                    <a:lnTo>
                      <a:pt x="581" y="550"/>
                    </a:lnTo>
                    <a:lnTo>
                      <a:pt x="580" y="550"/>
                    </a:lnTo>
                    <a:lnTo>
                      <a:pt x="580" y="551"/>
                    </a:lnTo>
                    <a:lnTo>
                      <a:pt x="580" y="552"/>
                    </a:lnTo>
                    <a:lnTo>
                      <a:pt x="579" y="552"/>
                    </a:lnTo>
                    <a:lnTo>
                      <a:pt x="578" y="553"/>
                    </a:lnTo>
                    <a:lnTo>
                      <a:pt x="579" y="553"/>
                    </a:lnTo>
                    <a:lnTo>
                      <a:pt x="580" y="553"/>
                    </a:lnTo>
                    <a:lnTo>
                      <a:pt x="581" y="553"/>
                    </a:lnTo>
                    <a:lnTo>
                      <a:pt x="581" y="554"/>
                    </a:lnTo>
                    <a:lnTo>
                      <a:pt x="581" y="555"/>
                    </a:lnTo>
                    <a:lnTo>
                      <a:pt x="582" y="556"/>
                    </a:lnTo>
                    <a:lnTo>
                      <a:pt x="582" y="557"/>
                    </a:lnTo>
                    <a:lnTo>
                      <a:pt x="582" y="558"/>
                    </a:lnTo>
                    <a:lnTo>
                      <a:pt x="582" y="559"/>
                    </a:lnTo>
                    <a:lnTo>
                      <a:pt x="582" y="560"/>
                    </a:lnTo>
                    <a:lnTo>
                      <a:pt x="583" y="561"/>
                    </a:lnTo>
                    <a:lnTo>
                      <a:pt x="584" y="559"/>
                    </a:lnTo>
                    <a:lnTo>
                      <a:pt x="585" y="560"/>
                    </a:lnTo>
                    <a:lnTo>
                      <a:pt x="585" y="561"/>
                    </a:lnTo>
                    <a:lnTo>
                      <a:pt x="585" y="562"/>
                    </a:lnTo>
                    <a:lnTo>
                      <a:pt x="586" y="562"/>
                    </a:lnTo>
                    <a:lnTo>
                      <a:pt x="587" y="562"/>
                    </a:lnTo>
                    <a:lnTo>
                      <a:pt x="588" y="562"/>
                    </a:lnTo>
                    <a:lnTo>
                      <a:pt x="588" y="561"/>
                    </a:lnTo>
                    <a:lnTo>
                      <a:pt x="589" y="561"/>
                    </a:lnTo>
                    <a:lnTo>
                      <a:pt x="591" y="561"/>
                    </a:lnTo>
                    <a:lnTo>
                      <a:pt x="592" y="561"/>
                    </a:lnTo>
                    <a:lnTo>
                      <a:pt x="592" y="560"/>
                    </a:lnTo>
                    <a:lnTo>
                      <a:pt x="593" y="560"/>
                    </a:lnTo>
                    <a:lnTo>
                      <a:pt x="594" y="560"/>
                    </a:lnTo>
                    <a:lnTo>
                      <a:pt x="594" y="561"/>
                    </a:lnTo>
                    <a:lnTo>
                      <a:pt x="595" y="561"/>
                    </a:lnTo>
                    <a:lnTo>
                      <a:pt x="597" y="562"/>
                    </a:lnTo>
                    <a:lnTo>
                      <a:pt x="598" y="562"/>
                    </a:lnTo>
                    <a:lnTo>
                      <a:pt x="599" y="562"/>
                    </a:lnTo>
                    <a:lnTo>
                      <a:pt x="600" y="562"/>
                    </a:lnTo>
                    <a:lnTo>
                      <a:pt x="600" y="563"/>
                    </a:lnTo>
                    <a:lnTo>
                      <a:pt x="601" y="564"/>
                    </a:lnTo>
                    <a:lnTo>
                      <a:pt x="601" y="565"/>
                    </a:lnTo>
                    <a:lnTo>
                      <a:pt x="601" y="566"/>
                    </a:lnTo>
                    <a:lnTo>
                      <a:pt x="603" y="567"/>
                    </a:lnTo>
                    <a:lnTo>
                      <a:pt x="604" y="568"/>
                    </a:lnTo>
                    <a:lnTo>
                      <a:pt x="604" y="569"/>
                    </a:lnTo>
                    <a:lnTo>
                      <a:pt x="604" y="570"/>
                    </a:lnTo>
                    <a:lnTo>
                      <a:pt x="605" y="571"/>
                    </a:lnTo>
                    <a:lnTo>
                      <a:pt x="605" y="572"/>
                    </a:lnTo>
                    <a:lnTo>
                      <a:pt x="605" y="573"/>
                    </a:lnTo>
                    <a:lnTo>
                      <a:pt x="605" y="574"/>
                    </a:lnTo>
                    <a:lnTo>
                      <a:pt x="604" y="574"/>
                    </a:lnTo>
                    <a:lnTo>
                      <a:pt x="604" y="575"/>
                    </a:lnTo>
                    <a:lnTo>
                      <a:pt x="603" y="576"/>
                    </a:lnTo>
                    <a:lnTo>
                      <a:pt x="604" y="576"/>
                    </a:lnTo>
                    <a:lnTo>
                      <a:pt x="603" y="576"/>
                    </a:lnTo>
                    <a:lnTo>
                      <a:pt x="604" y="577"/>
                    </a:lnTo>
                    <a:lnTo>
                      <a:pt x="604" y="578"/>
                    </a:lnTo>
                    <a:lnTo>
                      <a:pt x="603" y="579"/>
                    </a:lnTo>
                    <a:lnTo>
                      <a:pt x="602" y="579"/>
                    </a:lnTo>
                    <a:lnTo>
                      <a:pt x="601" y="579"/>
                    </a:lnTo>
                    <a:lnTo>
                      <a:pt x="601" y="580"/>
                    </a:lnTo>
                    <a:lnTo>
                      <a:pt x="600" y="580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600" y="582"/>
                    </a:lnTo>
                    <a:lnTo>
                      <a:pt x="599" y="582"/>
                    </a:lnTo>
                    <a:lnTo>
                      <a:pt x="599" y="583"/>
                    </a:lnTo>
                    <a:lnTo>
                      <a:pt x="598" y="583"/>
                    </a:lnTo>
                    <a:lnTo>
                      <a:pt x="598" y="584"/>
                    </a:lnTo>
                    <a:lnTo>
                      <a:pt x="597" y="584"/>
                    </a:lnTo>
                    <a:lnTo>
                      <a:pt x="597" y="585"/>
                    </a:lnTo>
                    <a:lnTo>
                      <a:pt x="596" y="585"/>
                    </a:lnTo>
                    <a:lnTo>
                      <a:pt x="596" y="586"/>
                    </a:lnTo>
                    <a:lnTo>
                      <a:pt x="597" y="586"/>
                    </a:lnTo>
                    <a:lnTo>
                      <a:pt x="597" y="587"/>
                    </a:lnTo>
                    <a:lnTo>
                      <a:pt x="597" y="588"/>
                    </a:lnTo>
                    <a:lnTo>
                      <a:pt x="596" y="588"/>
                    </a:lnTo>
                    <a:lnTo>
                      <a:pt x="596" y="589"/>
                    </a:lnTo>
                    <a:lnTo>
                      <a:pt x="595" y="589"/>
                    </a:lnTo>
                    <a:lnTo>
                      <a:pt x="595" y="590"/>
                    </a:lnTo>
                    <a:lnTo>
                      <a:pt x="595" y="591"/>
                    </a:lnTo>
                    <a:lnTo>
                      <a:pt x="594" y="591"/>
                    </a:lnTo>
                    <a:lnTo>
                      <a:pt x="595" y="592"/>
                    </a:lnTo>
                    <a:lnTo>
                      <a:pt x="595" y="593"/>
                    </a:lnTo>
                    <a:lnTo>
                      <a:pt x="594" y="593"/>
                    </a:lnTo>
                    <a:lnTo>
                      <a:pt x="593" y="594"/>
                    </a:lnTo>
                    <a:lnTo>
                      <a:pt x="593" y="595"/>
                    </a:lnTo>
                    <a:lnTo>
                      <a:pt x="594" y="595"/>
                    </a:lnTo>
                    <a:lnTo>
                      <a:pt x="594" y="596"/>
                    </a:lnTo>
                    <a:lnTo>
                      <a:pt x="594" y="597"/>
                    </a:lnTo>
                    <a:lnTo>
                      <a:pt x="594" y="598"/>
                    </a:lnTo>
                    <a:lnTo>
                      <a:pt x="594" y="599"/>
                    </a:lnTo>
                    <a:lnTo>
                      <a:pt x="594" y="600"/>
                    </a:lnTo>
                    <a:lnTo>
                      <a:pt x="594" y="601"/>
                    </a:lnTo>
                    <a:lnTo>
                      <a:pt x="595" y="601"/>
                    </a:lnTo>
                    <a:lnTo>
                      <a:pt x="595" y="602"/>
                    </a:lnTo>
                    <a:lnTo>
                      <a:pt x="595" y="603"/>
                    </a:lnTo>
                    <a:lnTo>
                      <a:pt x="596" y="603"/>
                    </a:lnTo>
                    <a:lnTo>
                      <a:pt x="595" y="603"/>
                    </a:lnTo>
                    <a:lnTo>
                      <a:pt x="595" y="604"/>
                    </a:lnTo>
                    <a:lnTo>
                      <a:pt x="595" y="605"/>
                    </a:lnTo>
                    <a:lnTo>
                      <a:pt x="595" y="606"/>
                    </a:lnTo>
                    <a:lnTo>
                      <a:pt x="596" y="606"/>
                    </a:lnTo>
                    <a:lnTo>
                      <a:pt x="596" y="605"/>
                    </a:lnTo>
                    <a:lnTo>
                      <a:pt x="596" y="606"/>
                    </a:lnTo>
                    <a:lnTo>
                      <a:pt x="596" y="607"/>
                    </a:lnTo>
                    <a:lnTo>
                      <a:pt x="596" y="608"/>
                    </a:lnTo>
                    <a:lnTo>
                      <a:pt x="597" y="608"/>
                    </a:lnTo>
                    <a:lnTo>
                      <a:pt x="598" y="609"/>
                    </a:lnTo>
                    <a:lnTo>
                      <a:pt x="598" y="610"/>
                    </a:lnTo>
                    <a:lnTo>
                      <a:pt x="597" y="610"/>
                    </a:lnTo>
                    <a:lnTo>
                      <a:pt x="597" y="611"/>
                    </a:lnTo>
                    <a:lnTo>
                      <a:pt x="597" y="612"/>
                    </a:lnTo>
                    <a:lnTo>
                      <a:pt x="598" y="613"/>
                    </a:lnTo>
                    <a:lnTo>
                      <a:pt x="599" y="613"/>
                    </a:lnTo>
                    <a:lnTo>
                      <a:pt x="599" y="614"/>
                    </a:lnTo>
                    <a:lnTo>
                      <a:pt x="599" y="615"/>
                    </a:lnTo>
                    <a:lnTo>
                      <a:pt x="598" y="615"/>
                    </a:lnTo>
                    <a:lnTo>
                      <a:pt x="599" y="616"/>
                    </a:lnTo>
                    <a:lnTo>
                      <a:pt x="599" y="617"/>
                    </a:lnTo>
                    <a:lnTo>
                      <a:pt x="600" y="617"/>
                    </a:lnTo>
                    <a:lnTo>
                      <a:pt x="600" y="618"/>
                    </a:lnTo>
                    <a:lnTo>
                      <a:pt x="600" y="619"/>
                    </a:lnTo>
                    <a:lnTo>
                      <a:pt x="599" y="619"/>
                    </a:lnTo>
                    <a:lnTo>
                      <a:pt x="598" y="619"/>
                    </a:lnTo>
                    <a:lnTo>
                      <a:pt x="598" y="620"/>
                    </a:lnTo>
                    <a:lnTo>
                      <a:pt x="597" y="620"/>
                    </a:lnTo>
                    <a:lnTo>
                      <a:pt x="596" y="620"/>
                    </a:lnTo>
                    <a:lnTo>
                      <a:pt x="595" y="620"/>
                    </a:lnTo>
                    <a:lnTo>
                      <a:pt x="595" y="621"/>
                    </a:lnTo>
                    <a:lnTo>
                      <a:pt x="594" y="621"/>
                    </a:lnTo>
                    <a:lnTo>
                      <a:pt x="594" y="622"/>
                    </a:lnTo>
                    <a:lnTo>
                      <a:pt x="593" y="622"/>
                    </a:lnTo>
                    <a:lnTo>
                      <a:pt x="593" y="621"/>
                    </a:lnTo>
                    <a:lnTo>
                      <a:pt x="592" y="621"/>
                    </a:lnTo>
                    <a:lnTo>
                      <a:pt x="592" y="622"/>
                    </a:lnTo>
                    <a:lnTo>
                      <a:pt x="592" y="623"/>
                    </a:lnTo>
                    <a:lnTo>
                      <a:pt x="591" y="624"/>
                    </a:lnTo>
                    <a:lnTo>
                      <a:pt x="590" y="624"/>
                    </a:lnTo>
                    <a:lnTo>
                      <a:pt x="589" y="624"/>
                    </a:lnTo>
                    <a:lnTo>
                      <a:pt x="589" y="625"/>
                    </a:lnTo>
                    <a:lnTo>
                      <a:pt x="589" y="624"/>
                    </a:lnTo>
                    <a:lnTo>
                      <a:pt x="588" y="624"/>
                    </a:lnTo>
                    <a:lnTo>
                      <a:pt x="588" y="625"/>
                    </a:lnTo>
                    <a:lnTo>
                      <a:pt x="588" y="626"/>
                    </a:lnTo>
                    <a:lnTo>
                      <a:pt x="587" y="626"/>
                    </a:lnTo>
                    <a:lnTo>
                      <a:pt x="588" y="626"/>
                    </a:lnTo>
                    <a:lnTo>
                      <a:pt x="588" y="627"/>
                    </a:lnTo>
                    <a:lnTo>
                      <a:pt x="587" y="627"/>
                    </a:lnTo>
                    <a:lnTo>
                      <a:pt x="586" y="627"/>
                    </a:lnTo>
                    <a:lnTo>
                      <a:pt x="585" y="626"/>
                    </a:lnTo>
                    <a:lnTo>
                      <a:pt x="585" y="627"/>
                    </a:lnTo>
                    <a:lnTo>
                      <a:pt x="584" y="628"/>
                    </a:lnTo>
                    <a:lnTo>
                      <a:pt x="585" y="629"/>
                    </a:lnTo>
                    <a:lnTo>
                      <a:pt x="584" y="629"/>
                    </a:lnTo>
                    <a:lnTo>
                      <a:pt x="583" y="628"/>
                    </a:lnTo>
                    <a:lnTo>
                      <a:pt x="582" y="628"/>
                    </a:lnTo>
                    <a:lnTo>
                      <a:pt x="582" y="629"/>
                    </a:lnTo>
                    <a:lnTo>
                      <a:pt x="581" y="630"/>
                    </a:lnTo>
                    <a:lnTo>
                      <a:pt x="580" y="630"/>
                    </a:lnTo>
                    <a:lnTo>
                      <a:pt x="579" y="630"/>
                    </a:lnTo>
                    <a:lnTo>
                      <a:pt x="579" y="631"/>
                    </a:lnTo>
                    <a:lnTo>
                      <a:pt x="578" y="631"/>
                    </a:lnTo>
                    <a:lnTo>
                      <a:pt x="579" y="632"/>
                    </a:lnTo>
                    <a:lnTo>
                      <a:pt x="578" y="632"/>
                    </a:lnTo>
                    <a:lnTo>
                      <a:pt x="577" y="632"/>
                    </a:lnTo>
                    <a:lnTo>
                      <a:pt x="577" y="631"/>
                    </a:lnTo>
                    <a:lnTo>
                      <a:pt x="576" y="632"/>
                    </a:lnTo>
                    <a:lnTo>
                      <a:pt x="575" y="632"/>
                    </a:lnTo>
                    <a:lnTo>
                      <a:pt x="575" y="633"/>
                    </a:lnTo>
                    <a:lnTo>
                      <a:pt x="574" y="634"/>
                    </a:lnTo>
                    <a:lnTo>
                      <a:pt x="574" y="635"/>
                    </a:lnTo>
                    <a:lnTo>
                      <a:pt x="573" y="635"/>
                    </a:lnTo>
                    <a:lnTo>
                      <a:pt x="573" y="634"/>
                    </a:lnTo>
                    <a:lnTo>
                      <a:pt x="573" y="633"/>
                    </a:lnTo>
                    <a:lnTo>
                      <a:pt x="573" y="632"/>
                    </a:lnTo>
                    <a:lnTo>
                      <a:pt x="574" y="632"/>
                    </a:lnTo>
                    <a:lnTo>
                      <a:pt x="574" y="631"/>
                    </a:lnTo>
                    <a:lnTo>
                      <a:pt x="573" y="631"/>
                    </a:lnTo>
                    <a:lnTo>
                      <a:pt x="573" y="632"/>
                    </a:lnTo>
                    <a:lnTo>
                      <a:pt x="572" y="632"/>
                    </a:lnTo>
                    <a:lnTo>
                      <a:pt x="571" y="633"/>
                    </a:lnTo>
                    <a:lnTo>
                      <a:pt x="570" y="632"/>
                    </a:lnTo>
                    <a:lnTo>
                      <a:pt x="570" y="633"/>
                    </a:lnTo>
                    <a:lnTo>
                      <a:pt x="570" y="634"/>
                    </a:lnTo>
                    <a:lnTo>
                      <a:pt x="569" y="634"/>
                    </a:lnTo>
                    <a:lnTo>
                      <a:pt x="568" y="634"/>
                    </a:lnTo>
                    <a:lnTo>
                      <a:pt x="568" y="635"/>
                    </a:lnTo>
                    <a:lnTo>
                      <a:pt x="569" y="635"/>
                    </a:lnTo>
                    <a:lnTo>
                      <a:pt x="568" y="635"/>
                    </a:lnTo>
                    <a:lnTo>
                      <a:pt x="567" y="636"/>
                    </a:lnTo>
                    <a:lnTo>
                      <a:pt x="566" y="636"/>
                    </a:lnTo>
                    <a:lnTo>
                      <a:pt x="566" y="637"/>
                    </a:lnTo>
                    <a:lnTo>
                      <a:pt x="567" y="638"/>
                    </a:lnTo>
                    <a:lnTo>
                      <a:pt x="566" y="638"/>
                    </a:lnTo>
                    <a:lnTo>
                      <a:pt x="565" y="638"/>
                    </a:lnTo>
                    <a:lnTo>
                      <a:pt x="565" y="637"/>
                    </a:lnTo>
                    <a:lnTo>
                      <a:pt x="564" y="638"/>
                    </a:lnTo>
                    <a:lnTo>
                      <a:pt x="565" y="638"/>
                    </a:lnTo>
                    <a:lnTo>
                      <a:pt x="565" y="639"/>
                    </a:lnTo>
                    <a:lnTo>
                      <a:pt x="564" y="639"/>
                    </a:lnTo>
                    <a:lnTo>
                      <a:pt x="563" y="640"/>
                    </a:lnTo>
                    <a:lnTo>
                      <a:pt x="563" y="641"/>
                    </a:lnTo>
                    <a:lnTo>
                      <a:pt x="564" y="642"/>
                    </a:lnTo>
                    <a:lnTo>
                      <a:pt x="564" y="643"/>
                    </a:lnTo>
                    <a:lnTo>
                      <a:pt x="565" y="643"/>
                    </a:lnTo>
                    <a:lnTo>
                      <a:pt x="565" y="644"/>
                    </a:lnTo>
                    <a:lnTo>
                      <a:pt x="564" y="644"/>
                    </a:lnTo>
                    <a:lnTo>
                      <a:pt x="563" y="646"/>
                    </a:lnTo>
                    <a:lnTo>
                      <a:pt x="563" y="645"/>
                    </a:lnTo>
                    <a:lnTo>
                      <a:pt x="561" y="646"/>
                    </a:lnTo>
                    <a:lnTo>
                      <a:pt x="562" y="645"/>
                    </a:lnTo>
                    <a:lnTo>
                      <a:pt x="561" y="645"/>
                    </a:lnTo>
                    <a:lnTo>
                      <a:pt x="560" y="645"/>
                    </a:lnTo>
                    <a:lnTo>
                      <a:pt x="560" y="647"/>
                    </a:lnTo>
                    <a:lnTo>
                      <a:pt x="559" y="648"/>
                    </a:lnTo>
                    <a:lnTo>
                      <a:pt x="558" y="648"/>
                    </a:lnTo>
                    <a:lnTo>
                      <a:pt x="558" y="647"/>
                    </a:lnTo>
                    <a:lnTo>
                      <a:pt x="557" y="648"/>
                    </a:lnTo>
                    <a:lnTo>
                      <a:pt x="556" y="650"/>
                    </a:lnTo>
                    <a:lnTo>
                      <a:pt x="555" y="650"/>
                    </a:lnTo>
                    <a:lnTo>
                      <a:pt x="554" y="648"/>
                    </a:lnTo>
                    <a:lnTo>
                      <a:pt x="553" y="648"/>
                    </a:lnTo>
                    <a:lnTo>
                      <a:pt x="552" y="648"/>
                    </a:lnTo>
                    <a:lnTo>
                      <a:pt x="552" y="649"/>
                    </a:lnTo>
                    <a:lnTo>
                      <a:pt x="553" y="649"/>
                    </a:lnTo>
                    <a:lnTo>
                      <a:pt x="552" y="650"/>
                    </a:lnTo>
                    <a:lnTo>
                      <a:pt x="552" y="649"/>
                    </a:lnTo>
                    <a:lnTo>
                      <a:pt x="551" y="650"/>
                    </a:lnTo>
                    <a:lnTo>
                      <a:pt x="550" y="651"/>
                    </a:lnTo>
                    <a:lnTo>
                      <a:pt x="550" y="652"/>
                    </a:lnTo>
                    <a:lnTo>
                      <a:pt x="551" y="652"/>
                    </a:lnTo>
                    <a:lnTo>
                      <a:pt x="551" y="653"/>
                    </a:lnTo>
                    <a:lnTo>
                      <a:pt x="550" y="653"/>
                    </a:lnTo>
                    <a:lnTo>
                      <a:pt x="549" y="653"/>
                    </a:lnTo>
                    <a:lnTo>
                      <a:pt x="548" y="653"/>
                    </a:lnTo>
                    <a:lnTo>
                      <a:pt x="548" y="654"/>
                    </a:lnTo>
                    <a:lnTo>
                      <a:pt x="547" y="654"/>
                    </a:lnTo>
                    <a:lnTo>
                      <a:pt x="547" y="653"/>
                    </a:lnTo>
                    <a:lnTo>
                      <a:pt x="546" y="653"/>
                    </a:lnTo>
                    <a:lnTo>
                      <a:pt x="546" y="652"/>
                    </a:lnTo>
                    <a:lnTo>
                      <a:pt x="545" y="652"/>
                    </a:lnTo>
                    <a:lnTo>
                      <a:pt x="545" y="651"/>
                    </a:lnTo>
                    <a:lnTo>
                      <a:pt x="544" y="651"/>
                    </a:lnTo>
                    <a:lnTo>
                      <a:pt x="544" y="652"/>
                    </a:lnTo>
                    <a:lnTo>
                      <a:pt x="542" y="652"/>
                    </a:lnTo>
                    <a:lnTo>
                      <a:pt x="542" y="653"/>
                    </a:lnTo>
                    <a:lnTo>
                      <a:pt x="542" y="654"/>
                    </a:lnTo>
                    <a:lnTo>
                      <a:pt x="542" y="655"/>
                    </a:lnTo>
                    <a:lnTo>
                      <a:pt x="542" y="656"/>
                    </a:lnTo>
                    <a:lnTo>
                      <a:pt x="542" y="657"/>
                    </a:lnTo>
                    <a:lnTo>
                      <a:pt x="541" y="657"/>
                    </a:lnTo>
                    <a:lnTo>
                      <a:pt x="540" y="655"/>
                    </a:lnTo>
                    <a:lnTo>
                      <a:pt x="539" y="655"/>
                    </a:lnTo>
                    <a:lnTo>
                      <a:pt x="539" y="656"/>
                    </a:lnTo>
                    <a:lnTo>
                      <a:pt x="539" y="657"/>
                    </a:lnTo>
                    <a:lnTo>
                      <a:pt x="538" y="657"/>
                    </a:lnTo>
                    <a:lnTo>
                      <a:pt x="539" y="657"/>
                    </a:lnTo>
                    <a:lnTo>
                      <a:pt x="539" y="658"/>
                    </a:lnTo>
                    <a:lnTo>
                      <a:pt x="538" y="659"/>
                    </a:lnTo>
                    <a:lnTo>
                      <a:pt x="537" y="659"/>
                    </a:lnTo>
                    <a:lnTo>
                      <a:pt x="537" y="658"/>
                    </a:lnTo>
                    <a:lnTo>
                      <a:pt x="536" y="658"/>
                    </a:lnTo>
                    <a:lnTo>
                      <a:pt x="536" y="659"/>
                    </a:lnTo>
                    <a:lnTo>
                      <a:pt x="535" y="658"/>
                    </a:lnTo>
                    <a:lnTo>
                      <a:pt x="534" y="658"/>
                    </a:lnTo>
                    <a:lnTo>
                      <a:pt x="533" y="658"/>
                    </a:lnTo>
                    <a:lnTo>
                      <a:pt x="532" y="658"/>
                    </a:lnTo>
                    <a:lnTo>
                      <a:pt x="532" y="659"/>
                    </a:lnTo>
                    <a:lnTo>
                      <a:pt x="532" y="660"/>
                    </a:lnTo>
                    <a:lnTo>
                      <a:pt x="531" y="660"/>
                    </a:lnTo>
                    <a:lnTo>
                      <a:pt x="530" y="660"/>
                    </a:lnTo>
                    <a:lnTo>
                      <a:pt x="530" y="661"/>
                    </a:lnTo>
                    <a:lnTo>
                      <a:pt x="529" y="661"/>
                    </a:lnTo>
                    <a:lnTo>
                      <a:pt x="529" y="660"/>
                    </a:lnTo>
                    <a:lnTo>
                      <a:pt x="529" y="659"/>
                    </a:lnTo>
                    <a:lnTo>
                      <a:pt x="529" y="658"/>
                    </a:lnTo>
                    <a:lnTo>
                      <a:pt x="528" y="658"/>
                    </a:lnTo>
                    <a:lnTo>
                      <a:pt x="527" y="658"/>
                    </a:lnTo>
                    <a:lnTo>
                      <a:pt x="527" y="657"/>
                    </a:lnTo>
                    <a:lnTo>
                      <a:pt x="527" y="656"/>
                    </a:lnTo>
                    <a:lnTo>
                      <a:pt x="528" y="656"/>
                    </a:lnTo>
                    <a:lnTo>
                      <a:pt x="527" y="655"/>
                    </a:lnTo>
                    <a:lnTo>
                      <a:pt x="526" y="655"/>
                    </a:lnTo>
                    <a:lnTo>
                      <a:pt x="525" y="656"/>
                    </a:lnTo>
                    <a:lnTo>
                      <a:pt x="524" y="655"/>
                    </a:lnTo>
                    <a:lnTo>
                      <a:pt x="524" y="654"/>
                    </a:lnTo>
                    <a:lnTo>
                      <a:pt x="523" y="654"/>
                    </a:lnTo>
                    <a:lnTo>
                      <a:pt x="523" y="653"/>
                    </a:lnTo>
                    <a:lnTo>
                      <a:pt x="522" y="653"/>
                    </a:lnTo>
                    <a:lnTo>
                      <a:pt x="521" y="653"/>
                    </a:lnTo>
                    <a:lnTo>
                      <a:pt x="521" y="652"/>
                    </a:lnTo>
                    <a:lnTo>
                      <a:pt x="520" y="651"/>
                    </a:lnTo>
                    <a:lnTo>
                      <a:pt x="519" y="651"/>
                    </a:lnTo>
                    <a:lnTo>
                      <a:pt x="519" y="652"/>
                    </a:lnTo>
                    <a:lnTo>
                      <a:pt x="518" y="652"/>
                    </a:lnTo>
                    <a:lnTo>
                      <a:pt x="516" y="652"/>
                    </a:lnTo>
                    <a:lnTo>
                      <a:pt x="515" y="652"/>
                    </a:lnTo>
                    <a:lnTo>
                      <a:pt x="514" y="651"/>
                    </a:lnTo>
                    <a:lnTo>
                      <a:pt x="513" y="651"/>
                    </a:lnTo>
                    <a:lnTo>
                      <a:pt x="513" y="650"/>
                    </a:lnTo>
                    <a:lnTo>
                      <a:pt x="512" y="650"/>
                    </a:lnTo>
                    <a:lnTo>
                      <a:pt x="511" y="650"/>
                    </a:lnTo>
                    <a:lnTo>
                      <a:pt x="511" y="649"/>
                    </a:lnTo>
                    <a:lnTo>
                      <a:pt x="510" y="648"/>
                    </a:lnTo>
                    <a:lnTo>
                      <a:pt x="510" y="647"/>
                    </a:lnTo>
                    <a:lnTo>
                      <a:pt x="510" y="646"/>
                    </a:lnTo>
                    <a:lnTo>
                      <a:pt x="509" y="645"/>
                    </a:lnTo>
                    <a:lnTo>
                      <a:pt x="509" y="646"/>
                    </a:lnTo>
                    <a:lnTo>
                      <a:pt x="508" y="645"/>
                    </a:lnTo>
                    <a:lnTo>
                      <a:pt x="507" y="645"/>
                    </a:lnTo>
                    <a:lnTo>
                      <a:pt x="506" y="644"/>
                    </a:lnTo>
                    <a:lnTo>
                      <a:pt x="506" y="645"/>
                    </a:lnTo>
                    <a:lnTo>
                      <a:pt x="505" y="644"/>
                    </a:lnTo>
                    <a:lnTo>
                      <a:pt x="504" y="644"/>
                    </a:lnTo>
                    <a:lnTo>
                      <a:pt x="503" y="644"/>
                    </a:lnTo>
                    <a:lnTo>
                      <a:pt x="503" y="643"/>
                    </a:lnTo>
                    <a:lnTo>
                      <a:pt x="504" y="642"/>
                    </a:lnTo>
                    <a:lnTo>
                      <a:pt x="501" y="642"/>
                    </a:lnTo>
                    <a:lnTo>
                      <a:pt x="500" y="642"/>
                    </a:lnTo>
                    <a:lnTo>
                      <a:pt x="500" y="641"/>
                    </a:lnTo>
                    <a:lnTo>
                      <a:pt x="500" y="640"/>
                    </a:lnTo>
                    <a:lnTo>
                      <a:pt x="499" y="640"/>
                    </a:lnTo>
                    <a:lnTo>
                      <a:pt x="498" y="640"/>
                    </a:lnTo>
                    <a:lnTo>
                      <a:pt x="498" y="641"/>
                    </a:lnTo>
                    <a:lnTo>
                      <a:pt x="497" y="642"/>
                    </a:lnTo>
                    <a:lnTo>
                      <a:pt x="497" y="643"/>
                    </a:lnTo>
                    <a:lnTo>
                      <a:pt x="495" y="643"/>
                    </a:lnTo>
                    <a:lnTo>
                      <a:pt x="494" y="644"/>
                    </a:lnTo>
                    <a:lnTo>
                      <a:pt x="494" y="645"/>
                    </a:lnTo>
                    <a:lnTo>
                      <a:pt x="495" y="645"/>
                    </a:lnTo>
                    <a:lnTo>
                      <a:pt x="495" y="646"/>
                    </a:lnTo>
                    <a:lnTo>
                      <a:pt x="494" y="646"/>
                    </a:lnTo>
                    <a:lnTo>
                      <a:pt x="493" y="646"/>
                    </a:lnTo>
                    <a:lnTo>
                      <a:pt x="491" y="644"/>
                    </a:lnTo>
                    <a:lnTo>
                      <a:pt x="490" y="644"/>
                    </a:lnTo>
                    <a:lnTo>
                      <a:pt x="489" y="644"/>
                    </a:lnTo>
                    <a:lnTo>
                      <a:pt x="487" y="644"/>
                    </a:lnTo>
                    <a:lnTo>
                      <a:pt x="486" y="644"/>
                    </a:lnTo>
                    <a:lnTo>
                      <a:pt x="485" y="644"/>
                    </a:lnTo>
                    <a:lnTo>
                      <a:pt x="485" y="643"/>
                    </a:lnTo>
                    <a:lnTo>
                      <a:pt x="485" y="642"/>
                    </a:lnTo>
                    <a:lnTo>
                      <a:pt x="484" y="642"/>
                    </a:lnTo>
                    <a:lnTo>
                      <a:pt x="484" y="643"/>
                    </a:lnTo>
                    <a:lnTo>
                      <a:pt x="483" y="643"/>
                    </a:lnTo>
                    <a:lnTo>
                      <a:pt x="482" y="643"/>
                    </a:lnTo>
                    <a:lnTo>
                      <a:pt x="482" y="642"/>
                    </a:lnTo>
                    <a:lnTo>
                      <a:pt x="481" y="642"/>
                    </a:lnTo>
                    <a:lnTo>
                      <a:pt x="480" y="643"/>
                    </a:lnTo>
                    <a:lnTo>
                      <a:pt x="479" y="644"/>
                    </a:lnTo>
                    <a:lnTo>
                      <a:pt x="478" y="644"/>
                    </a:lnTo>
                    <a:lnTo>
                      <a:pt x="477" y="645"/>
                    </a:lnTo>
                    <a:lnTo>
                      <a:pt x="477" y="644"/>
                    </a:lnTo>
                    <a:lnTo>
                      <a:pt x="477" y="643"/>
                    </a:lnTo>
                    <a:lnTo>
                      <a:pt x="477" y="642"/>
                    </a:lnTo>
                    <a:lnTo>
                      <a:pt x="477" y="641"/>
                    </a:lnTo>
                    <a:lnTo>
                      <a:pt x="476" y="641"/>
                    </a:lnTo>
                    <a:lnTo>
                      <a:pt x="475" y="642"/>
                    </a:lnTo>
                    <a:lnTo>
                      <a:pt x="474" y="642"/>
                    </a:lnTo>
                    <a:lnTo>
                      <a:pt x="473" y="641"/>
                    </a:lnTo>
                    <a:lnTo>
                      <a:pt x="472" y="641"/>
                    </a:lnTo>
                    <a:lnTo>
                      <a:pt x="471" y="640"/>
                    </a:lnTo>
                    <a:lnTo>
                      <a:pt x="470" y="640"/>
                    </a:lnTo>
                    <a:lnTo>
                      <a:pt x="471" y="638"/>
                    </a:lnTo>
                    <a:lnTo>
                      <a:pt x="470" y="638"/>
                    </a:lnTo>
                    <a:lnTo>
                      <a:pt x="468" y="638"/>
                    </a:lnTo>
                    <a:lnTo>
                      <a:pt x="467" y="638"/>
                    </a:lnTo>
                    <a:lnTo>
                      <a:pt x="466" y="638"/>
                    </a:lnTo>
                    <a:lnTo>
                      <a:pt x="465" y="638"/>
                    </a:lnTo>
                    <a:lnTo>
                      <a:pt x="463" y="638"/>
                    </a:lnTo>
                    <a:lnTo>
                      <a:pt x="462" y="638"/>
                    </a:lnTo>
                    <a:lnTo>
                      <a:pt x="462" y="639"/>
                    </a:lnTo>
                    <a:lnTo>
                      <a:pt x="461" y="639"/>
                    </a:lnTo>
                    <a:lnTo>
                      <a:pt x="460" y="639"/>
                    </a:lnTo>
                    <a:lnTo>
                      <a:pt x="459" y="639"/>
                    </a:lnTo>
                    <a:lnTo>
                      <a:pt x="459" y="640"/>
                    </a:lnTo>
                    <a:lnTo>
                      <a:pt x="458" y="639"/>
                    </a:lnTo>
                    <a:lnTo>
                      <a:pt x="457" y="639"/>
                    </a:lnTo>
                    <a:lnTo>
                      <a:pt x="457" y="640"/>
                    </a:lnTo>
                    <a:lnTo>
                      <a:pt x="456" y="640"/>
                    </a:lnTo>
                    <a:lnTo>
                      <a:pt x="455" y="639"/>
                    </a:lnTo>
                    <a:lnTo>
                      <a:pt x="453" y="640"/>
                    </a:lnTo>
                    <a:lnTo>
                      <a:pt x="451" y="639"/>
                    </a:lnTo>
                    <a:lnTo>
                      <a:pt x="450" y="639"/>
                    </a:lnTo>
                    <a:lnTo>
                      <a:pt x="448" y="640"/>
                    </a:lnTo>
                    <a:lnTo>
                      <a:pt x="447" y="639"/>
                    </a:lnTo>
                    <a:lnTo>
                      <a:pt x="446" y="640"/>
                    </a:lnTo>
                    <a:lnTo>
                      <a:pt x="445" y="641"/>
                    </a:lnTo>
                    <a:lnTo>
                      <a:pt x="444" y="642"/>
                    </a:lnTo>
                    <a:lnTo>
                      <a:pt x="443" y="642"/>
                    </a:lnTo>
                    <a:lnTo>
                      <a:pt x="443" y="639"/>
                    </a:lnTo>
                    <a:lnTo>
                      <a:pt x="443" y="638"/>
                    </a:lnTo>
                    <a:lnTo>
                      <a:pt x="442" y="638"/>
                    </a:lnTo>
                    <a:lnTo>
                      <a:pt x="440" y="638"/>
                    </a:lnTo>
                    <a:lnTo>
                      <a:pt x="440" y="637"/>
                    </a:lnTo>
                    <a:lnTo>
                      <a:pt x="439" y="637"/>
                    </a:lnTo>
                    <a:lnTo>
                      <a:pt x="438" y="637"/>
                    </a:lnTo>
                    <a:lnTo>
                      <a:pt x="438" y="636"/>
                    </a:lnTo>
                    <a:lnTo>
                      <a:pt x="438" y="635"/>
                    </a:lnTo>
                    <a:lnTo>
                      <a:pt x="437" y="635"/>
                    </a:lnTo>
                    <a:lnTo>
                      <a:pt x="435" y="635"/>
                    </a:lnTo>
                    <a:lnTo>
                      <a:pt x="435" y="634"/>
                    </a:lnTo>
                    <a:lnTo>
                      <a:pt x="434" y="634"/>
                    </a:lnTo>
                    <a:lnTo>
                      <a:pt x="432" y="633"/>
                    </a:lnTo>
                    <a:lnTo>
                      <a:pt x="432" y="634"/>
                    </a:lnTo>
                    <a:lnTo>
                      <a:pt x="431" y="634"/>
                    </a:lnTo>
                    <a:lnTo>
                      <a:pt x="430" y="635"/>
                    </a:lnTo>
                    <a:lnTo>
                      <a:pt x="429" y="636"/>
                    </a:lnTo>
                    <a:lnTo>
                      <a:pt x="428" y="637"/>
                    </a:lnTo>
                    <a:lnTo>
                      <a:pt x="427" y="637"/>
                    </a:lnTo>
                    <a:lnTo>
                      <a:pt x="427" y="638"/>
                    </a:lnTo>
                    <a:lnTo>
                      <a:pt x="427" y="639"/>
                    </a:lnTo>
                    <a:lnTo>
                      <a:pt x="426" y="639"/>
                    </a:lnTo>
                    <a:lnTo>
                      <a:pt x="426" y="640"/>
                    </a:lnTo>
                    <a:lnTo>
                      <a:pt x="425" y="640"/>
                    </a:lnTo>
                    <a:lnTo>
                      <a:pt x="424" y="640"/>
                    </a:lnTo>
                    <a:lnTo>
                      <a:pt x="423" y="639"/>
                    </a:lnTo>
                    <a:lnTo>
                      <a:pt x="422" y="640"/>
                    </a:lnTo>
                    <a:lnTo>
                      <a:pt x="421" y="640"/>
                    </a:lnTo>
                    <a:lnTo>
                      <a:pt x="421" y="641"/>
                    </a:lnTo>
                    <a:lnTo>
                      <a:pt x="421" y="642"/>
                    </a:lnTo>
                    <a:lnTo>
                      <a:pt x="420" y="642"/>
                    </a:lnTo>
                    <a:lnTo>
                      <a:pt x="420" y="643"/>
                    </a:lnTo>
                    <a:lnTo>
                      <a:pt x="419" y="643"/>
                    </a:lnTo>
                    <a:lnTo>
                      <a:pt x="418" y="644"/>
                    </a:lnTo>
                    <a:lnTo>
                      <a:pt x="417" y="644"/>
                    </a:lnTo>
                    <a:lnTo>
                      <a:pt x="417" y="643"/>
                    </a:lnTo>
                    <a:lnTo>
                      <a:pt x="416" y="643"/>
                    </a:lnTo>
                    <a:lnTo>
                      <a:pt x="415" y="642"/>
                    </a:lnTo>
                    <a:lnTo>
                      <a:pt x="415" y="643"/>
                    </a:lnTo>
                    <a:lnTo>
                      <a:pt x="414" y="642"/>
                    </a:lnTo>
                    <a:lnTo>
                      <a:pt x="414" y="641"/>
                    </a:lnTo>
                    <a:lnTo>
                      <a:pt x="415" y="641"/>
                    </a:lnTo>
                    <a:lnTo>
                      <a:pt x="414" y="641"/>
                    </a:lnTo>
                    <a:lnTo>
                      <a:pt x="413" y="641"/>
                    </a:lnTo>
                    <a:lnTo>
                      <a:pt x="413" y="640"/>
                    </a:lnTo>
                    <a:lnTo>
                      <a:pt x="412" y="641"/>
                    </a:lnTo>
                    <a:lnTo>
                      <a:pt x="411" y="642"/>
                    </a:lnTo>
                    <a:lnTo>
                      <a:pt x="410" y="642"/>
                    </a:lnTo>
                    <a:lnTo>
                      <a:pt x="410" y="643"/>
                    </a:lnTo>
                    <a:lnTo>
                      <a:pt x="409" y="643"/>
                    </a:lnTo>
                    <a:lnTo>
                      <a:pt x="409" y="644"/>
                    </a:lnTo>
                    <a:lnTo>
                      <a:pt x="408" y="644"/>
                    </a:lnTo>
                    <a:lnTo>
                      <a:pt x="407" y="644"/>
                    </a:lnTo>
                    <a:lnTo>
                      <a:pt x="406" y="644"/>
                    </a:lnTo>
                    <a:lnTo>
                      <a:pt x="405" y="643"/>
                    </a:lnTo>
                    <a:lnTo>
                      <a:pt x="404" y="643"/>
                    </a:lnTo>
                    <a:lnTo>
                      <a:pt x="404" y="644"/>
                    </a:lnTo>
                    <a:lnTo>
                      <a:pt x="405" y="645"/>
                    </a:lnTo>
                    <a:lnTo>
                      <a:pt x="406" y="646"/>
                    </a:lnTo>
                    <a:lnTo>
                      <a:pt x="406" y="647"/>
                    </a:lnTo>
                    <a:lnTo>
                      <a:pt x="405" y="647"/>
                    </a:lnTo>
                    <a:lnTo>
                      <a:pt x="405" y="648"/>
                    </a:lnTo>
                    <a:lnTo>
                      <a:pt x="404" y="648"/>
                    </a:lnTo>
                    <a:lnTo>
                      <a:pt x="403" y="649"/>
                    </a:lnTo>
                    <a:lnTo>
                      <a:pt x="402" y="650"/>
                    </a:lnTo>
                    <a:lnTo>
                      <a:pt x="401" y="651"/>
                    </a:lnTo>
                    <a:lnTo>
                      <a:pt x="401" y="652"/>
                    </a:lnTo>
                    <a:lnTo>
                      <a:pt x="400" y="653"/>
                    </a:lnTo>
                    <a:lnTo>
                      <a:pt x="400" y="654"/>
                    </a:lnTo>
                    <a:lnTo>
                      <a:pt x="399" y="655"/>
                    </a:lnTo>
                    <a:lnTo>
                      <a:pt x="397" y="655"/>
                    </a:lnTo>
                    <a:lnTo>
                      <a:pt x="396" y="655"/>
                    </a:lnTo>
                    <a:lnTo>
                      <a:pt x="396" y="656"/>
                    </a:lnTo>
                    <a:lnTo>
                      <a:pt x="395" y="657"/>
                    </a:lnTo>
                    <a:lnTo>
                      <a:pt x="395" y="658"/>
                    </a:lnTo>
                    <a:lnTo>
                      <a:pt x="395" y="659"/>
                    </a:lnTo>
                    <a:lnTo>
                      <a:pt x="394" y="659"/>
                    </a:lnTo>
                    <a:lnTo>
                      <a:pt x="393" y="658"/>
                    </a:lnTo>
                    <a:lnTo>
                      <a:pt x="392" y="658"/>
                    </a:lnTo>
                    <a:lnTo>
                      <a:pt x="391" y="658"/>
                    </a:lnTo>
                    <a:lnTo>
                      <a:pt x="391" y="659"/>
                    </a:lnTo>
                    <a:lnTo>
                      <a:pt x="390" y="660"/>
                    </a:lnTo>
                    <a:lnTo>
                      <a:pt x="389" y="662"/>
                    </a:lnTo>
                    <a:lnTo>
                      <a:pt x="388" y="663"/>
                    </a:lnTo>
                    <a:lnTo>
                      <a:pt x="387" y="664"/>
                    </a:lnTo>
                    <a:lnTo>
                      <a:pt x="387" y="665"/>
                    </a:lnTo>
                    <a:lnTo>
                      <a:pt x="386" y="666"/>
                    </a:lnTo>
                    <a:lnTo>
                      <a:pt x="385" y="667"/>
                    </a:lnTo>
                    <a:lnTo>
                      <a:pt x="384" y="667"/>
                    </a:lnTo>
                    <a:lnTo>
                      <a:pt x="383" y="667"/>
                    </a:lnTo>
                    <a:lnTo>
                      <a:pt x="383" y="666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1" y="663"/>
                    </a:lnTo>
                    <a:lnTo>
                      <a:pt x="380" y="662"/>
                    </a:lnTo>
                    <a:lnTo>
                      <a:pt x="379" y="661"/>
                    </a:lnTo>
                    <a:lnTo>
                      <a:pt x="378" y="659"/>
                    </a:lnTo>
                    <a:lnTo>
                      <a:pt x="376" y="657"/>
                    </a:lnTo>
                    <a:lnTo>
                      <a:pt x="375" y="656"/>
                    </a:lnTo>
                    <a:lnTo>
                      <a:pt x="375" y="654"/>
                    </a:lnTo>
                    <a:lnTo>
                      <a:pt x="375" y="653"/>
                    </a:lnTo>
                    <a:lnTo>
                      <a:pt x="376" y="652"/>
                    </a:lnTo>
                    <a:lnTo>
                      <a:pt x="376" y="651"/>
                    </a:lnTo>
                    <a:lnTo>
                      <a:pt x="375" y="651"/>
                    </a:lnTo>
                    <a:lnTo>
                      <a:pt x="375" y="650"/>
                    </a:lnTo>
                    <a:lnTo>
                      <a:pt x="374" y="650"/>
                    </a:lnTo>
                    <a:lnTo>
                      <a:pt x="373" y="650"/>
                    </a:lnTo>
                    <a:lnTo>
                      <a:pt x="371" y="650"/>
                    </a:lnTo>
                    <a:lnTo>
                      <a:pt x="370" y="650"/>
                    </a:lnTo>
                    <a:lnTo>
                      <a:pt x="370" y="651"/>
                    </a:lnTo>
                    <a:lnTo>
                      <a:pt x="370" y="652"/>
                    </a:lnTo>
                    <a:lnTo>
                      <a:pt x="370" y="653"/>
                    </a:lnTo>
                    <a:lnTo>
                      <a:pt x="370" y="654"/>
                    </a:lnTo>
                    <a:lnTo>
                      <a:pt x="369" y="654"/>
                    </a:lnTo>
                    <a:lnTo>
                      <a:pt x="369" y="655"/>
                    </a:lnTo>
                    <a:lnTo>
                      <a:pt x="368" y="655"/>
                    </a:lnTo>
                    <a:lnTo>
                      <a:pt x="367" y="655"/>
                    </a:lnTo>
                    <a:lnTo>
                      <a:pt x="365" y="655"/>
                    </a:lnTo>
                    <a:lnTo>
                      <a:pt x="363" y="655"/>
                    </a:lnTo>
                    <a:lnTo>
                      <a:pt x="360" y="655"/>
                    </a:lnTo>
                    <a:lnTo>
                      <a:pt x="359" y="656"/>
                    </a:lnTo>
                    <a:lnTo>
                      <a:pt x="358" y="657"/>
                    </a:lnTo>
                    <a:lnTo>
                      <a:pt x="359" y="657"/>
                    </a:lnTo>
                    <a:lnTo>
                      <a:pt x="359" y="658"/>
                    </a:lnTo>
                    <a:lnTo>
                      <a:pt x="360" y="659"/>
                    </a:lnTo>
                    <a:lnTo>
                      <a:pt x="360" y="660"/>
                    </a:lnTo>
                    <a:lnTo>
                      <a:pt x="359" y="660"/>
                    </a:lnTo>
                    <a:lnTo>
                      <a:pt x="358" y="660"/>
                    </a:lnTo>
                    <a:lnTo>
                      <a:pt x="357" y="659"/>
                    </a:lnTo>
                    <a:lnTo>
                      <a:pt x="356" y="659"/>
                    </a:lnTo>
                    <a:lnTo>
                      <a:pt x="354" y="659"/>
                    </a:lnTo>
                    <a:lnTo>
                      <a:pt x="353" y="659"/>
                    </a:lnTo>
                    <a:lnTo>
                      <a:pt x="353" y="660"/>
                    </a:lnTo>
                    <a:lnTo>
                      <a:pt x="351" y="661"/>
                    </a:lnTo>
                    <a:lnTo>
                      <a:pt x="350" y="661"/>
                    </a:lnTo>
                    <a:lnTo>
                      <a:pt x="349" y="661"/>
                    </a:lnTo>
                    <a:lnTo>
                      <a:pt x="348" y="661"/>
                    </a:lnTo>
                    <a:lnTo>
                      <a:pt x="347" y="661"/>
                    </a:lnTo>
                    <a:lnTo>
                      <a:pt x="346" y="661"/>
                    </a:lnTo>
                    <a:lnTo>
                      <a:pt x="346" y="662"/>
                    </a:lnTo>
                    <a:lnTo>
                      <a:pt x="345" y="663"/>
                    </a:lnTo>
                    <a:lnTo>
                      <a:pt x="345" y="664"/>
                    </a:lnTo>
                    <a:lnTo>
                      <a:pt x="344" y="664"/>
                    </a:lnTo>
                    <a:lnTo>
                      <a:pt x="343" y="664"/>
                    </a:lnTo>
                    <a:lnTo>
                      <a:pt x="341" y="663"/>
                    </a:lnTo>
                    <a:lnTo>
                      <a:pt x="340" y="663"/>
                    </a:lnTo>
                    <a:lnTo>
                      <a:pt x="338" y="661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5" y="660"/>
                    </a:lnTo>
                    <a:lnTo>
                      <a:pt x="334" y="660"/>
                    </a:lnTo>
                    <a:lnTo>
                      <a:pt x="334" y="661"/>
                    </a:lnTo>
                    <a:lnTo>
                      <a:pt x="333" y="661"/>
                    </a:lnTo>
                    <a:lnTo>
                      <a:pt x="332" y="661"/>
                    </a:lnTo>
                    <a:lnTo>
                      <a:pt x="330" y="661"/>
                    </a:lnTo>
                    <a:lnTo>
                      <a:pt x="329" y="661"/>
                    </a:lnTo>
                    <a:lnTo>
                      <a:pt x="328" y="660"/>
                    </a:lnTo>
                    <a:lnTo>
                      <a:pt x="326" y="660"/>
                    </a:lnTo>
                    <a:lnTo>
                      <a:pt x="325" y="659"/>
                    </a:lnTo>
                    <a:lnTo>
                      <a:pt x="324" y="659"/>
                    </a:lnTo>
                    <a:lnTo>
                      <a:pt x="323" y="658"/>
                    </a:lnTo>
                    <a:lnTo>
                      <a:pt x="322" y="658"/>
                    </a:lnTo>
                    <a:lnTo>
                      <a:pt x="321" y="658"/>
                    </a:lnTo>
                    <a:lnTo>
                      <a:pt x="320" y="659"/>
                    </a:lnTo>
                    <a:lnTo>
                      <a:pt x="319" y="660"/>
                    </a:lnTo>
                    <a:lnTo>
                      <a:pt x="319" y="661"/>
                    </a:lnTo>
                    <a:lnTo>
                      <a:pt x="318" y="662"/>
                    </a:lnTo>
                    <a:lnTo>
                      <a:pt x="318" y="663"/>
                    </a:lnTo>
                    <a:lnTo>
                      <a:pt x="316" y="664"/>
                    </a:lnTo>
                    <a:lnTo>
                      <a:pt x="315" y="665"/>
                    </a:lnTo>
                    <a:lnTo>
                      <a:pt x="314" y="665"/>
                    </a:lnTo>
                    <a:lnTo>
                      <a:pt x="313" y="665"/>
                    </a:lnTo>
                    <a:lnTo>
                      <a:pt x="311" y="665"/>
                    </a:lnTo>
                    <a:lnTo>
                      <a:pt x="308" y="664"/>
                    </a:lnTo>
                    <a:lnTo>
                      <a:pt x="307" y="664"/>
                    </a:lnTo>
                    <a:lnTo>
                      <a:pt x="306" y="664"/>
                    </a:lnTo>
                    <a:lnTo>
                      <a:pt x="305" y="664"/>
                    </a:lnTo>
                    <a:lnTo>
                      <a:pt x="303" y="665"/>
                    </a:lnTo>
                    <a:lnTo>
                      <a:pt x="302" y="665"/>
                    </a:lnTo>
                    <a:lnTo>
                      <a:pt x="300" y="666"/>
                    </a:lnTo>
                    <a:lnTo>
                      <a:pt x="299" y="665"/>
                    </a:lnTo>
                    <a:lnTo>
                      <a:pt x="298" y="665"/>
                    </a:lnTo>
                    <a:lnTo>
                      <a:pt x="297" y="665"/>
                    </a:lnTo>
                    <a:lnTo>
                      <a:pt x="296" y="666"/>
                    </a:lnTo>
                    <a:lnTo>
                      <a:pt x="295" y="666"/>
                    </a:lnTo>
                    <a:lnTo>
                      <a:pt x="294" y="666"/>
                    </a:lnTo>
                    <a:lnTo>
                      <a:pt x="293" y="666"/>
                    </a:lnTo>
                    <a:lnTo>
                      <a:pt x="292" y="666"/>
                    </a:lnTo>
                    <a:lnTo>
                      <a:pt x="291" y="667"/>
                    </a:lnTo>
                    <a:lnTo>
                      <a:pt x="291" y="668"/>
                    </a:lnTo>
                    <a:lnTo>
                      <a:pt x="289" y="669"/>
                    </a:lnTo>
                    <a:lnTo>
                      <a:pt x="288" y="672"/>
                    </a:lnTo>
                    <a:lnTo>
                      <a:pt x="287" y="673"/>
                    </a:lnTo>
                    <a:lnTo>
                      <a:pt x="286" y="675"/>
                    </a:lnTo>
                    <a:lnTo>
                      <a:pt x="286" y="677"/>
                    </a:lnTo>
                    <a:lnTo>
                      <a:pt x="285" y="677"/>
                    </a:lnTo>
                    <a:lnTo>
                      <a:pt x="285" y="678"/>
                    </a:lnTo>
                    <a:lnTo>
                      <a:pt x="284" y="679"/>
                    </a:lnTo>
                    <a:lnTo>
                      <a:pt x="283" y="680"/>
                    </a:lnTo>
                    <a:lnTo>
                      <a:pt x="281" y="680"/>
                    </a:lnTo>
                    <a:lnTo>
                      <a:pt x="280" y="680"/>
                    </a:lnTo>
                    <a:lnTo>
                      <a:pt x="278" y="685"/>
                    </a:lnTo>
                    <a:lnTo>
                      <a:pt x="278" y="686"/>
                    </a:lnTo>
                    <a:lnTo>
                      <a:pt x="277" y="687"/>
                    </a:lnTo>
                    <a:lnTo>
                      <a:pt x="276" y="689"/>
                    </a:lnTo>
                    <a:lnTo>
                      <a:pt x="275" y="689"/>
                    </a:lnTo>
                    <a:lnTo>
                      <a:pt x="274" y="689"/>
                    </a:lnTo>
                    <a:lnTo>
                      <a:pt x="272" y="690"/>
                    </a:lnTo>
                    <a:lnTo>
                      <a:pt x="271" y="690"/>
                    </a:lnTo>
                    <a:lnTo>
                      <a:pt x="271" y="691"/>
                    </a:lnTo>
                    <a:lnTo>
                      <a:pt x="270" y="691"/>
                    </a:lnTo>
                    <a:lnTo>
                      <a:pt x="270" y="692"/>
                    </a:lnTo>
                    <a:lnTo>
                      <a:pt x="270" y="693"/>
                    </a:lnTo>
                    <a:lnTo>
                      <a:pt x="271" y="695"/>
                    </a:lnTo>
                    <a:lnTo>
                      <a:pt x="271" y="696"/>
                    </a:lnTo>
                    <a:lnTo>
                      <a:pt x="271" y="697"/>
                    </a:lnTo>
                    <a:lnTo>
                      <a:pt x="271" y="698"/>
                    </a:lnTo>
                    <a:lnTo>
                      <a:pt x="271" y="699"/>
                    </a:lnTo>
                    <a:lnTo>
                      <a:pt x="271" y="701"/>
                    </a:lnTo>
                    <a:lnTo>
                      <a:pt x="270" y="703"/>
                    </a:lnTo>
                    <a:lnTo>
                      <a:pt x="269" y="705"/>
                    </a:lnTo>
                    <a:lnTo>
                      <a:pt x="268" y="706"/>
                    </a:lnTo>
                    <a:lnTo>
                      <a:pt x="267" y="708"/>
                    </a:lnTo>
                    <a:lnTo>
                      <a:pt x="266" y="709"/>
                    </a:lnTo>
                    <a:lnTo>
                      <a:pt x="265" y="709"/>
                    </a:lnTo>
                    <a:lnTo>
                      <a:pt x="263" y="710"/>
                    </a:lnTo>
                    <a:lnTo>
                      <a:pt x="263" y="711"/>
                    </a:lnTo>
                    <a:lnTo>
                      <a:pt x="262" y="711"/>
                    </a:lnTo>
                    <a:lnTo>
                      <a:pt x="262" y="712"/>
                    </a:lnTo>
                    <a:lnTo>
                      <a:pt x="260" y="712"/>
                    </a:lnTo>
                    <a:lnTo>
                      <a:pt x="259" y="711"/>
                    </a:lnTo>
                    <a:lnTo>
                      <a:pt x="257" y="711"/>
                    </a:lnTo>
                    <a:lnTo>
                      <a:pt x="256" y="711"/>
                    </a:lnTo>
                    <a:lnTo>
                      <a:pt x="255" y="711"/>
                    </a:lnTo>
                    <a:lnTo>
                      <a:pt x="253" y="711"/>
                    </a:lnTo>
                    <a:lnTo>
                      <a:pt x="252" y="711"/>
                    </a:lnTo>
                    <a:lnTo>
                      <a:pt x="252" y="712"/>
                    </a:lnTo>
                    <a:lnTo>
                      <a:pt x="253" y="714"/>
                    </a:lnTo>
                    <a:lnTo>
                      <a:pt x="252" y="715"/>
                    </a:lnTo>
                    <a:lnTo>
                      <a:pt x="250" y="715"/>
                    </a:lnTo>
                    <a:lnTo>
                      <a:pt x="248" y="716"/>
                    </a:lnTo>
                    <a:lnTo>
                      <a:pt x="247" y="716"/>
                    </a:lnTo>
                    <a:lnTo>
                      <a:pt x="246" y="717"/>
                    </a:lnTo>
                    <a:lnTo>
                      <a:pt x="245" y="718"/>
                    </a:lnTo>
                    <a:lnTo>
                      <a:pt x="245" y="719"/>
                    </a:lnTo>
                    <a:lnTo>
                      <a:pt x="245" y="721"/>
                    </a:lnTo>
                    <a:lnTo>
                      <a:pt x="245" y="722"/>
                    </a:lnTo>
                    <a:lnTo>
                      <a:pt x="243" y="723"/>
                    </a:lnTo>
                    <a:lnTo>
                      <a:pt x="242" y="724"/>
                    </a:lnTo>
                    <a:lnTo>
                      <a:pt x="241" y="724"/>
                    </a:lnTo>
                    <a:lnTo>
                      <a:pt x="240" y="724"/>
                    </a:lnTo>
                    <a:lnTo>
                      <a:pt x="240" y="725"/>
                    </a:lnTo>
                    <a:lnTo>
                      <a:pt x="238" y="726"/>
                    </a:lnTo>
                    <a:lnTo>
                      <a:pt x="237" y="727"/>
                    </a:lnTo>
                    <a:lnTo>
                      <a:pt x="237" y="728"/>
                    </a:lnTo>
                    <a:lnTo>
                      <a:pt x="236" y="729"/>
                    </a:lnTo>
                    <a:lnTo>
                      <a:pt x="235" y="731"/>
                    </a:lnTo>
                    <a:lnTo>
                      <a:pt x="235" y="732"/>
                    </a:lnTo>
                    <a:lnTo>
                      <a:pt x="235" y="733"/>
                    </a:lnTo>
                    <a:lnTo>
                      <a:pt x="234" y="734"/>
                    </a:lnTo>
                    <a:lnTo>
                      <a:pt x="234" y="736"/>
                    </a:lnTo>
                    <a:lnTo>
                      <a:pt x="233" y="737"/>
                    </a:lnTo>
                    <a:lnTo>
                      <a:pt x="232" y="738"/>
                    </a:lnTo>
                    <a:lnTo>
                      <a:pt x="231" y="739"/>
                    </a:lnTo>
                    <a:lnTo>
                      <a:pt x="231" y="740"/>
                    </a:lnTo>
                    <a:lnTo>
                      <a:pt x="231" y="741"/>
                    </a:lnTo>
                    <a:lnTo>
                      <a:pt x="232" y="742"/>
                    </a:lnTo>
                    <a:lnTo>
                      <a:pt x="232" y="743"/>
                    </a:lnTo>
                    <a:lnTo>
                      <a:pt x="235" y="744"/>
                    </a:lnTo>
                    <a:lnTo>
                      <a:pt x="235" y="745"/>
                    </a:lnTo>
                    <a:lnTo>
                      <a:pt x="236" y="746"/>
                    </a:lnTo>
                    <a:lnTo>
                      <a:pt x="236" y="747"/>
                    </a:lnTo>
                    <a:lnTo>
                      <a:pt x="236" y="748"/>
                    </a:lnTo>
                    <a:lnTo>
                      <a:pt x="235" y="748"/>
                    </a:lnTo>
                    <a:lnTo>
                      <a:pt x="234" y="749"/>
                    </a:lnTo>
                    <a:lnTo>
                      <a:pt x="233" y="748"/>
                    </a:lnTo>
                    <a:lnTo>
                      <a:pt x="229" y="746"/>
                    </a:lnTo>
                    <a:lnTo>
                      <a:pt x="228" y="746"/>
                    </a:lnTo>
                    <a:lnTo>
                      <a:pt x="226" y="745"/>
                    </a:lnTo>
                    <a:lnTo>
                      <a:pt x="225" y="745"/>
                    </a:lnTo>
                    <a:lnTo>
                      <a:pt x="225" y="744"/>
                    </a:lnTo>
                    <a:lnTo>
                      <a:pt x="224" y="744"/>
                    </a:lnTo>
                    <a:lnTo>
                      <a:pt x="224" y="743"/>
                    </a:lnTo>
                    <a:lnTo>
                      <a:pt x="223" y="743"/>
                    </a:lnTo>
                    <a:lnTo>
                      <a:pt x="223" y="742"/>
                    </a:lnTo>
                    <a:lnTo>
                      <a:pt x="222" y="741"/>
                    </a:lnTo>
                    <a:lnTo>
                      <a:pt x="220" y="741"/>
                    </a:lnTo>
                    <a:lnTo>
                      <a:pt x="220" y="740"/>
                    </a:lnTo>
                    <a:lnTo>
                      <a:pt x="220" y="739"/>
                    </a:lnTo>
                    <a:lnTo>
                      <a:pt x="220" y="738"/>
                    </a:lnTo>
                    <a:lnTo>
                      <a:pt x="220" y="739"/>
                    </a:lnTo>
                    <a:lnTo>
                      <a:pt x="219" y="739"/>
                    </a:lnTo>
                    <a:lnTo>
                      <a:pt x="218" y="739"/>
                    </a:lnTo>
                    <a:lnTo>
                      <a:pt x="219" y="738"/>
                    </a:lnTo>
                    <a:lnTo>
                      <a:pt x="218" y="737"/>
                    </a:lnTo>
                    <a:lnTo>
                      <a:pt x="217" y="737"/>
                    </a:lnTo>
                    <a:lnTo>
                      <a:pt x="217" y="738"/>
                    </a:lnTo>
                    <a:lnTo>
                      <a:pt x="216" y="737"/>
                    </a:lnTo>
                    <a:lnTo>
                      <a:pt x="215" y="737"/>
                    </a:lnTo>
                    <a:lnTo>
                      <a:pt x="216" y="737"/>
                    </a:lnTo>
                    <a:lnTo>
                      <a:pt x="216" y="736"/>
                    </a:lnTo>
                    <a:lnTo>
                      <a:pt x="217" y="736"/>
                    </a:lnTo>
                    <a:lnTo>
                      <a:pt x="216" y="735"/>
                    </a:lnTo>
                    <a:lnTo>
                      <a:pt x="216" y="734"/>
                    </a:lnTo>
                    <a:lnTo>
                      <a:pt x="216" y="733"/>
                    </a:lnTo>
                    <a:lnTo>
                      <a:pt x="215" y="733"/>
                    </a:lnTo>
                    <a:lnTo>
                      <a:pt x="215" y="732"/>
                    </a:lnTo>
                    <a:lnTo>
                      <a:pt x="215" y="731"/>
                    </a:lnTo>
                    <a:lnTo>
                      <a:pt x="214" y="731"/>
                    </a:lnTo>
                    <a:lnTo>
                      <a:pt x="214" y="730"/>
                    </a:lnTo>
                    <a:lnTo>
                      <a:pt x="213" y="730"/>
                    </a:lnTo>
                    <a:lnTo>
                      <a:pt x="212" y="730"/>
                    </a:lnTo>
                    <a:lnTo>
                      <a:pt x="212" y="729"/>
                    </a:lnTo>
                    <a:lnTo>
                      <a:pt x="211" y="728"/>
                    </a:lnTo>
                    <a:lnTo>
                      <a:pt x="210" y="728"/>
                    </a:lnTo>
                    <a:lnTo>
                      <a:pt x="211" y="727"/>
                    </a:lnTo>
                    <a:lnTo>
                      <a:pt x="210" y="727"/>
                    </a:lnTo>
                    <a:lnTo>
                      <a:pt x="209" y="727"/>
                    </a:lnTo>
                    <a:lnTo>
                      <a:pt x="208" y="727"/>
                    </a:lnTo>
                    <a:lnTo>
                      <a:pt x="207" y="726"/>
                    </a:lnTo>
                    <a:lnTo>
                      <a:pt x="206" y="726"/>
                    </a:lnTo>
                    <a:lnTo>
                      <a:pt x="206" y="725"/>
                    </a:lnTo>
                    <a:lnTo>
                      <a:pt x="205" y="725"/>
                    </a:lnTo>
                    <a:lnTo>
                      <a:pt x="204" y="725"/>
                    </a:lnTo>
                    <a:lnTo>
                      <a:pt x="203" y="724"/>
                    </a:lnTo>
                    <a:lnTo>
                      <a:pt x="202" y="725"/>
                    </a:lnTo>
                    <a:lnTo>
                      <a:pt x="201" y="724"/>
                    </a:lnTo>
                    <a:lnTo>
                      <a:pt x="201" y="723"/>
                    </a:lnTo>
                    <a:lnTo>
                      <a:pt x="201" y="722"/>
                    </a:lnTo>
                    <a:lnTo>
                      <a:pt x="199" y="722"/>
                    </a:lnTo>
                    <a:lnTo>
                      <a:pt x="198" y="722"/>
                    </a:lnTo>
                    <a:lnTo>
                      <a:pt x="198" y="721"/>
                    </a:lnTo>
                    <a:lnTo>
                      <a:pt x="197" y="721"/>
                    </a:lnTo>
                    <a:lnTo>
                      <a:pt x="197" y="722"/>
                    </a:lnTo>
                    <a:lnTo>
                      <a:pt x="196" y="722"/>
                    </a:lnTo>
                    <a:lnTo>
                      <a:pt x="195" y="722"/>
                    </a:lnTo>
                    <a:lnTo>
                      <a:pt x="194" y="723"/>
                    </a:lnTo>
                    <a:lnTo>
                      <a:pt x="194" y="722"/>
                    </a:lnTo>
                    <a:lnTo>
                      <a:pt x="192" y="721"/>
                    </a:lnTo>
                    <a:lnTo>
                      <a:pt x="192" y="720"/>
                    </a:lnTo>
                    <a:lnTo>
                      <a:pt x="191" y="720"/>
                    </a:lnTo>
                    <a:lnTo>
                      <a:pt x="190" y="720"/>
                    </a:lnTo>
                    <a:lnTo>
                      <a:pt x="191" y="719"/>
                    </a:lnTo>
                    <a:lnTo>
                      <a:pt x="190" y="719"/>
                    </a:lnTo>
                    <a:lnTo>
                      <a:pt x="189" y="719"/>
                    </a:lnTo>
                    <a:lnTo>
                      <a:pt x="189" y="718"/>
                    </a:lnTo>
                    <a:lnTo>
                      <a:pt x="189" y="717"/>
                    </a:lnTo>
                    <a:lnTo>
                      <a:pt x="188" y="716"/>
                    </a:lnTo>
                    <a:lnTo>
                      <a:pt x="186" y="717"/>
                    </a:lnTo>
                    <a:lnTo>
                      <a:pt x="185" y="716"/>
                    </a:lnTo>
                    <a:lnTo>
                      <a:pt x="184" y="716"/>
                    </a:lnTo>
                    <a:lnTo>
                      <a:pt x="183" y="717"/>
                    </a:lnTo>
                    <a:lnTo>
                      <a:pt x="183" y="716"/>
                    </a:lnTo>
                    <a:lnTo>
                      <a:pt x="183" y="715"/>
                    </a:lnTo>
                    <a:lnTo>
                      <a:pt x="183" y="714"/>
                    </a:lnTo>
                    <a:lnTo>
                      <a:pt x="182" y="714"/>
                    </a:lnTo>
                    <a:lnTo>
                      <a:pt x="180" y="714"/>
                    </a:lnTo>
                    <a:lnTo>
                      <a:pt x="180" y="713"/>
                    </a:lnTo>
                    <a:lnTo>
                      <a:pt x="179" y="712"/>
                    </a:lnTo>
                    <a:lnTo>
                      <a:pt x="179" y="711"/>
                    </a:lnTo>
                    <a:lnTo>
                      <a:pt x="178" y="711"/>
                    </a:lnTo>
                    <a:lnTo>
                      <a:pt x="178" y="710"/>
                    </a:lnTo>
                    <a:lnTo>
                      <a:pt x="177" y="710"/>
                    </a:lnTo>
                    <a:lnTo>
                      <a:pt x="177" y="711"/>
                    </a:lnTo>
                    <a:lnTo>
                      <a:pt x="176" y="711"/>
                    </a:lnTo>
                    <a:lnTo>
                      <a:pt x="176" y="710"/>
                    </a:lnTo>
                    <a:lnTo>
                      <a:pt x="175" y="710"/>
                    </a:lnTo>
                    <a:lnTo>
                      <a:pt x="174" y="710"/>
                    </a:lnTo>
                    <a:lnTo>
                      <a:pt x="173" y="710"/>
                    </a:lnTo>
                    <a:lnTo>
                      <a:pt x="173" y="709"/>
                    </a:lnTo>
                    <a:lnTo>
                      <a:pt x="172" y="709"/>
                    </a:lnTo>
                    <a:lnTo>
                      <a:pt x="171" y="709"/>
                    </a:lnTo>
                    <a:lnTo>
                      <a:pt x="171" y="710"/>
                    </a:lnTo>
                    <a:lnTo>
                      <a:pt x="170" y="709"/>
                    </a:lnTo>
                    <a:lnTo>
                      <a:pt x="170" y="708"/>
                    </a:lnTo>
                    <a:lnTo>
                      <a:pt x="169" y="708"/>
                    </a:lnTo>
                    <a:lnTo>
                      <a:pt x="168" y="708"/>
                    </a:lnTo>
                    <a:lnTo>
                      <a:pt x="168" y="707"/>
                    </a:lnTo>
                    <a:lnTo>
                      <a:pt x="167" y="707"/>
                    </a:lnTo>
                    <a:lnTo>
                      <a:pt x="166" y="707"/>
                    </a:lnTo>
                    <a:lnTo>
                      <a:pt x="165" y="707"/>
                    </a:lnTo>
                    <a:lnTo>
                      <a:pt x="165" y="706"/>
                    </a:lnTo>
                    <a:lnTo>
                      <a:pt x="164" y="706"/>
                    </a:lnTo>
                    <a:lnTo>
                      <a:pt x="163" y="706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1" y="705"/>
                    </a:lnTo>
                    <a:lnTo>
                      <a:pt x="160" y="706"/>
                    </a:lnTo>
                    <a:lnTo>
                      <a:pt x="159" y="707"/>
                    </a:lnTo>
                    <a:lnTo>
                      <a:pt x="159" y="706"/>
                    </a:lnTo>
                    <a:lnTo>
                      <a:pt x="158" y="706"/>
                    </a:lnTo>
                    <a:lnTo>
                      <a:pt x="156" y="705"/>
                    </a:lnTo>
                    <a:lnTo>
                      <a:pt x="155" y="705"/>
                    </a:lnTo>
                    <a:lnTo>
                      <a:pt x="155" y="706"/>
                    </a:lnTo>
                    <a:lnTo>
                      <a:pt x="154" y="706"/>
                    </a:lnTo>
                    <a:lnTo>
                      <a:pt x="153" y="705"/>
                    </a:lnTo>
                    <a:lnTo>
                      <a:pt x="152" y="705"/>
                    </a:lnTo>
                    <a:lnTo>
                      <a:pt x="152" y="704"/>
                    </a:lnTo>
                    <a:lnTo>
                      <a:pt x="151" y="704"/>
                    </a:lnTo>
                    <a:lnTo>
                      <a:pt x="150" y="704"/>
                    </a:lnTo>
                    <a:lnTo>
                      <a:pt x="149" y="703"/>
                    </a:lnTo>
                    <a:lnTo>
                      <a:pt x="150" y="703"/>
                    </a:lnTo>
                    <a:lnTo>
                      <a:pt x="149" y="702"/>
                    </a:lnTo>
                    <a:lnTo>
                      <a:pt x="148" y="703"/>
                    </a:lnTo>
                    <a:lnTo>
                      <a:pt x="147" y="703"/>
                    </a:lnTo>
                    <a:lnTo>
                      <a:pt x="147" y="702"/>
                    </a:lnTo>
                    <a:lnTo>
                      <a:pt x="146" y="702"/>
                    </a:lnTo>
                    <a:lnTo>
                      <a:pt x="146" y="701"/>
                    </a:lnTo>
                    <a:lnTo>
                      <a:pt x="146" y="700"/>
                    </a:lnTo>
                    <a:lnTo>
                      <a:pt x="145" y="700"/>
                    </a:lnTo>
                    <a:lnTo>
                      <a:pt x="144" y="701"/>
                    </a:lnTo>
                    <a:lnTo>
                      <a:pt x="143" y="700"/>
                    </a:lnTo>
                    <a:lnTo>
                      <a:pt x="143" y="699"/>
                    </a:lnTo>
                    <a:lnTo>
                      <a:pt x="142" y="699"/>
                    </a:lnTo>
                    <a:lnTo>
                      <a:pt x="142" y="700"/>
                    </a:lnTo>
                    <a:lnTo>
                      <a:pt x="141" y="699"/>
                    </a:lnTo>
                    <a:lnTo>
                      <a:pt x="141" y="698"/>
                    </a:lnTo>
                    <a:lnTo>
                      <a:pt x="140" y="697"/>
                    </a:lnTo>
                    <a:lnTo>
                      <a:pt x="139" y="697"/>
                    </a:lnTo>
                    <a:lnTo>
                      <a:pt x="139" y="696"/>
                    </a:lnTo>
                    <a:lnTo>
                      <a:pt x="138" y="696"/>
                    </a:lnTo>
                    <a:lnTo>
                      <a:pt x="137" y="696"/>
                    </a:lnTo>
                    <a:lnTo>
                      <a:pt x="137" y="697"/>
                    </a:lnTo>
                    <a:lnTo>
                      <a:pt x="136" y="697"/>
                    </a:lnTo>
                    <a:lnTo>
                      <a:pt x="136" y="696"/>
                    </a:lnTo>
                    <a:lnTo>
                      <a:pt x="137" y="696"/>
                    </a:lnTo>
                    <a:lnTo>
                      <a:pt x="136" y="695"/>
                    </a:lnTo>
                    <a:lnTo>
                      <a:pt x="135" y="695"/>
                    </a:lnTo>
                    <a:lnTo>
                      <a:pt x="135" y="696"/>
                    </a:lnTo>
                    <a:lnTo>
                      <a:pt x="134" y="696"/>
                    </a:lnTo>
                    <a:lnTo>
                      <a:pt x="134" y="695"/>
                    </a:lnTo>
                    <a:lnTo>
                      <a:pt x="133" y="694"/>
                    </a:lnTo>
                    <a:lnTo>
                      <a:pt x="133" y="693"/>
                    </a:lnTo>
                    <a:lnTo>
                      <a:pt x="132" y="693"/>
                    </a:lnTo>
                    <a:lnTo>
                      <a:pt x="132" y="692"/>
                    </a:lnTo>
                    <a:lnTo>
                      <a:pt x="131" y="692"/>
                    </a:lnTo>
                    <a:lnTo>
                      <a:pt x="132" y="691"/>
                    </a:lnTo>
                    <a:lnTo>
                      <a:pt x="131" y="691"/>
                    </a:lnTo>
                    <a:lnTo>
                      <a:pt x="131" y="690"/>
                    </a:lnTo>
                    <a:lnTo>
                      <a:pt x="130" y="690"/>
                    </a:lnTo>
                    <a:lnTo>
                      <a:pt x="129" y="689"/>
                    </a:lnTo>
                    <a:lnTo>
                      <a:pt x="129" y="688"/>
                    </a:lnTo>
                    <a:lnTo>
                      <a:pt x="128" y="689"/>
                    </a:lnTo>
                    <a:lnTo>
                      <a:pt x="128" y="688"/>
                    </a:lnTo>
                    <a:lnTo>
                      <a:pt x="127" y="688"/>
                    </a:lnTo>
                    <a:lnTo>
                      <a:pt x="127" y="687"/>
                    </a:lnTo>
                    <a:lnTo>
                      <a:pt x="126" y="687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4" y="687"/>
                    </a:lnTo>
                    <a:lnTo>
                      <a:pt x="124" y="688"/>
                    </a:lnTo>
                    <a:lnTo>
                      <a:pt x="123" y="687"/>
                    </a:lnTo>
                    <a:lnTo>
                      <a:pt x="123" y="688"/>
                    </a:lnTo>
                    <a:lnTo>
                      <a:pt x="123" y="687"/>
                    </a:lnTo>
                    <a:lnTo>
                      <a:pt x="122" y="687"/>
                    </a:lnTo>
                    <a:lnTo>
                      <a:pt x="121" y="687"/>
                    </a:lnTo>
                    <a:lnTo>
                      <a:pt x="120" y="687"/>
                    </a:lnTo>
                    <a:lnTo>
                      <a:pt x="119" y="688"/>
                    </a:lnTo>
                    <a:lnTo>
                      <a:pt x="119" y="687"/>
                    </a:lnTo>
                    <a:lnTo>
                      <a:pt x="119" y="686"/>
                    </a:lnTo>
                    <a:lnTo>
                      <a:pt x="118" y="686"/>
                    </a:lnTo>
                    <a:lnTo>
                      <a:pt x="118" y="685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6" y="684"/>
                    </a:lnTo>
                    <a:lnTo>
                      <a:pt x="115" y="684"/>
                    </a:lnTo>
                    <a:lnTo>
                      <a:pt x="114" y="684"/>
                    </a:lnTo>
                    <a:lnTo>
                      <a:pt x="114" y="685"/>
                    </a:lnTo>
                    <a:lnTo>
                      <a:pt x="114" y="684"/>
                    </a:lnTo>
                    <a:lnTo>
                      <a:pt x="113" y="684"/>
                    </a:lnTo>
                    <a:lnTo>
                      <a:pt x="112" y="684"/>
                    </a:lnTo>
                    <a:lnTo>
                      <a:pt x="112" y="683"/>
                    </a:lnTo>
                    <a:lnTo>
                      <a:pt x="111" y="682"/>
                    </a:lnTo>
                    <a:lnTo>
                      <a:pt x="111" y="683"/>
                    </a:lnTo>
                    <a:lnTo>
                      <a:pt x="111" y="682"/>
                    </a:lnTo>
                    <a:lnTo>
                      <a:pt x="110" y="682"/>
                    </a:lnTo>
                    <a:lnTo>
                      <a:pt x="110" y="681"/>
                    </a:lnTo>
                    <a:lnTo>
                      <a:pt x="111" y="681"/>
                    </a:lnTo>
                    <a:lnTo>
                      <a:pt x="110" y="681"/>
                    </a:lnTo>
                    <a:lnTo>
                      <a:pt x="110" y="679"/>
                    </a:lnTo>
                    <a:lnTo>
                      <a:pt x="109" y="679"/>
                    </a:lnTo>
                    <a:lnTo>
                      <a:pt x="108" y="679"/>
                    </a:lnTo>
                    <a:lnTo>
                      <a:pt x="108" y="678"/>
                    </a:lnTo>
                    <a:lnTo>
                      <a:pt x="108" y="679"/>
                    </a:lnTo>
                    <a:lnTo>
                      <a:pt x="107" y="678"/>
                    </a:lnTo>
                    <a:lnTo>
                      <a:pt x="108" y="678"/>
                    </a:lnTo>
                    <a:lnTo>
                      <a:pt x="107" y="678"/>
                    </a:lnTo>
                    <a:lnTo>
                      <a:pt x="106" y="678"/>
                    </a:lnTo>
                    <a:lnTo>
                      <a:pt x="105" y="677"/>
                    </a:lnTo>
                    <a:lnTo>
                      <a:pt x="106" y="677"/>
                    </a:lnTo>
                    <a:lnTo>
                      <a:pt x="105" y="676"/>
                    </a:lnTo>
                    <a:lnTo>
                      <a:pt x="105" y="677"/>
                    </a:lnTo>
                    <a:lnTo>
                      <a:pt x="105" y="676"/>
                    </a:lnTo>
                    <a:lnTo>
                      <a:pt x="105" y="675"/>
                    </a:lnTo>
                    <a:lnTo>
                      <a:pt x="104" y="675"/>
                    </a:lnTo>
                    <a:lnTo>
                      <a:pt x="104" y="674"/>
                    </a:lnTo>
                    <a:lnTo>
                      <a:pt x="103" y="674"/>
                    </a:lnTo>
                    <a:lnTo>
                      <a:pt x="103" y="673"/>
                    </a:lnTo>
                    <a:lnTo>
                      <a:pt x="102" y="673"/>
                    </a:lnTo>
                    <a:lnTo>
                      <a:pt x="101" y="673"/>
                    </a:lnTo>
                    <a:lnTo>
                      <a:pt x="100" y="673"/>
                    </a:lnTo>
                    <a:lnTo>
                      <a:pt x="99" y="672"/>
                    </a:lnTo>
                    <a:lnTo>
                      <a:pt x="98" y="672"/>
                    </a:lnTo>
                    <a:lnTo>
                      <a:pt x="97" y="672"/>
                    </a:lnTo>
                    <a:lnTo>
                      <a:pt x="96" y="672"/>
                    </a:lnTo>
                    <a:lnTo>
                      <a:pt x="95" y="671"/>
                    </a:lnTo>
                    <a:lnTo>
                      <a:pt x="94" y="671"/>
                    </a:lnTo>
                    <a:lnTo>
                      <a:pt x="93" y="671"/>
                    </a:lnTo>
                    <a:lnTo>
                      <a:pt x="93" y="670"/>
                    </a:lnTo>
                    <a:lnTo>
                      <a:pt x="92" y="670"/>
                    </a:lnTo>
                    <a:lnTo>
                      <a:pt x="92" y="671"/>
                    </a:lnTo>
                    <a:lnTo>
                      <a:pt x="91" y="671"/>
                    </a:lnTo>
                    <a:lnTo>
                      <a:pt x="91" y="672"/>
                    </a:lnTo>
                    <a:lnTo>
                      <a:pt x="90" y="672"/>
                    </a:lnTo>
                    <a:lnTo>
                      <a:pt x="90" y="671"/>
                    </a:lnTo>
                    <a:lnTo>
                      <a:pt x="89" y="671"/>
                    </a:lnTo>
                    <a:lnTo>
                      <a:pt x="88" y="670"/>
                    </a:lnTo>
                    <a:lnTo>
                      <a:pt x="87" y="669"/>
                    </a:lnTo>
                    <a:lnTo>
                      <a:pt x="86" y="669"/>
                    </a:lnTo>
                    <a:lnTo>
                      <a:pt x="86" y="668"/>
                    </a:lnTo>
                    <a:lnTo>
                      <a:pt x="86" y="667"/>
                    </a:lnTo>
                    <a:lnTo>
                      <a:pt x="85" y="667"/>
                    </a:lnTo>
                    <a:lnTo>
                      <a:pt x="84" y="667"/>
                    </a:lnTo>
                    <a:lnTo>
                      <a:pt x="85" y="666"/>
                    </a:lnTo>
                    <a:lnTo>
                      <a:pt x="84" y="666"/>
                    </a:lnTo>
                    <a:lnTo>
                      <a:pt x="83" y="666"/>
                    </a:lnTo>
                    <a:lnTo>
                      <a:pt x="84" y="665"/>
                    </a:lnTo>
                    <a:lnTo>
                      <a:pt x="83" y="665"/>
                    </a:lnTo>
                    <a:lnTo>
                      <a:pt x="83" y="664"/>
                    </a:lnTo>
                    <a:lnTo>
                      <a:pt x="82" y="664"/>
                    </a:lnTo>
                    <a:lnTo>
                      <a:pt x="82" y="663"/>
                    </a:lnTo>
                    <a:lnTo>
                      <a:pt x="82" y="662"/>
                    </a:lnTo>
                    <a:lnTo>
                      <a:pt x="81" y="662"/>
                    </a:lnTo>
                    <a:lnTo>
                      <a:pt x="81" y="661"/>
                    </a:lnTo>
                    <a:lnTo>
                      <a:pt x="80" y="661"/>
                    </a:lnTo>
                    <a:lnTo>
                      <a:pt x="80" y="660"/>
                    </a:lnTo>
                    <a:lnTo>
                      <a:pt x="79" y="660"/>
                    </a:lnTo>
                    <a:lnTo>
                      <a:pt x="79" y="659"/>
                    </a:lnTo>
                    <a:lnTo>
                      <a:pt x="78" y="659"/>
                    </a:lnTo>
                    <a:lnTo>
                      <a:pt x="78" y="658"/>
                    </a:lnTo>
                    <a:lnTo>
                      <a:pt x="78" y="657"/>
                    </a:lnTo>
                    <a:lnTo>
                      <a:pt x="77" y="656"/>
                    </a:lnTo>
                    <a:lnTo>
                      <a:pt x="77" y="655"/>
                    </a:lnTo>
                    <a:lnTo>
                      <a:pt x="76" y="655"/>
                    </a:lnTo>
                    <a:lnTo>
                      <a:pt x="75" y="654"/>
                    </a:lnTo>
                    <a:lnTo>
                      <a:pt x="74" y="654"/>
                    </a:lnTo>
                    <a:lnTo>
                      <a:pt x="73" y="654"/>
                    </a:lnTo>
                    <a:lnTo>
                      <a:pt x="72" y="654"/>
                    </a:lnTo>
                    <a:lnTo>
                      <a:pt x="72" y="653"/>
                    </a:lnTo>
                    <a:lnTo>
                      <a:pt x="71" y="653"/>
                    </a:lnTo>
                    <a:lnTo>
                      <a:pt x="70" y="653"/>
                    </a:lnTo>
                    <a:lnTo>
                      <a:pt x="70" y="652"/>
                    </a:lnTo>
                    <a:lnTo>
                      <a:pt x="69" y="652"/>
                    </a:lnTo>
                    <a:lnTo>
                      <a:pt x="69" y="651"/>
                    </a:lnTo>
                    <a:lnTo>
                      <a:pt x="68" y="651"/>
                    </a:lnTo>
                    <a:lnTo>
                      <a:pt x="67" y="651"/>
                    </a:lnTo>
                    <a:lnTo>
                      <a:pt x="66" y="652"/>
                    </a:lnTo>
                    <a:lnTo>
                      <a:pt x="65" y="652"/>
                    </a:lnTo>
                    <a:lnTo>
                      <a:pt x="64" y="653"/>
                    </a:lnTo>
                    <a:lnTo>
                      <a:pt x="63" y="653"/>
                    </a:lnTo>
                    <a:lnTo>
                      <a:pt x="63" y="654"/>
                    </a:lnTo>
                    <a:lnTo>
                      <a:pt x="62" y="654"/>
                    </a:lnTo>
                    <a:lnTo>
                      <a:pt x="61" y="654"/>
                    </a:lnTo>
                    <a:lnTo>
                      <a:pt x="60" y="654"/>
                    </a:lnTo>
                    <a:lnTo>
                      <a:pt x="59" y="654"/>
                    </a:lnTo>
                    <a:lnTo>
                      <a:pt x="59" y="655"/>
                    </a:lnTo>
                    <a:lnTo>
                      <a:pt x="58" y="655"/>
                    </a:lnTo>
                    <a:lnTo>
                      <a:pt x="58" y="654"/>
                    </a:lnTo>
                    <a:lnTo>
                      <a:pt x="57" y="654"/>
                    </a:lnTo>
                    <a:lnTo>
                      <a:pt x="56" y="654"/>
                    </a:lnTo>
                    <a:lnTo>
                      <a:pt x="55" y="653"/>
                    </a:lnTo>
                    <a:lnTo>
                      <a:pt x="54" y="653"/>
                    </a:lnTo>
                    <a:lnTo>
                      <a:pt x="53" y="653"/>
                    </a:lnTo>
                    <a:lnTo>
                      <a:pt x="52" y="653"/>
                    </a:lnTo>
                    <a:lnTo>
                      <a:pt x="51" y="653"/>
                    </a:lnTo>
                    <a:lnTo>
                      <a:pt x="51" y="654"/>
                    </a:lnTo>
                    <a:lnTo>
                      <a:pt x="50" y="654"/>
                    </a:lnTo>
                    <a:lnTo>
                      <a:pt x="49" y="654"/>
                    </a:lnTo>
                    <a:lnTo>
                      <a:pt x="48" y="654"/>
                    </a:lnTo>
                    <a:lnTo>
                      <a:pt x="47" y="654"/>
                    </a:lnTo>
                    <a:lnTo>
                      <a:pt x="46" y="654"/>
                    </a:lnTo>
                    <a:lnTo>
                      <a:pt x="45" y="653"/>
                    </a:lnTo>
                    <a:lnTo>
                      <a:pt x="43" y="653"/>
                    </a:lnTo>
                    <a:lnTo>
                      <a:pt x="43" y="652"/>
                    </a:lnTo>
                    <a:lnTo>
                      <a:pt x="42" y="652"/>
                    </a:lnTo>
                    <a:lnTo>
                      <a:pt x="41" y="651"/>
                    </a:lnTo>
                    <a:lnTo>
                      <a:pt x="40" y="651"/>
                    </a:lnTo>
                    <a:lnTo>
                      <a:pt x="39" y="651"/>
                    </a:lnTo>
                    <a:lnTo>
                      <a:pt x="38" y="651"/>
                    </a:lnTo>
                    <a:lnTo>
                      <a:pt x="37" y="651"/>
                    </a:lnTo>
                    <a:lnTo>
                      <a:pt x="37" y="650"/>
                    </a:lnTo>
                    <a:lnTo>
                      <a:pt x="36" y="650"/>
                    </a:lnTo>
                    <a:lnTo>
                      <a:pt x="35" y="649"/>
                    </a:lnTo>
                    <a:lnTo>
                      <a:pt x="34" y="648"/>
                    </a:lnTo>
                    <a:lnTo>
                      <a:pt x="32" y="648"/>
                    </a:lnTo>
                    <a:lnTo>
                      <a:pt x="31" y="648"/>
                    </a:lnTo>
                    <a:lnTo>
                      <a:pt x="30" y="648"/>
                    </a:lnTo>
                    <a:lnTo>
                      <a:pt x="30" y="647"/>
                    </a:lnTo>
                    <a:lnTo>
                      <a:pt x="30" y="646"/>
                    </a:lnTo>
                    <a:lnTo>
                      <a:pt x="30" y="645"/>
                    </a:lnTo>
                    <a:lnTo>
                      <a:pt x="29" y="645"/>
                    </a:lnTo>
                    <a:lnTo>
                      <a:pt x="28" y="645"/>
                    </a:lnTo>
                    <a:lnTo>
                      <a:pt x="28" y="644"/>
                    </a:lnTo>
                    <a:lnTo>
                      <a:pt x="28" y="643"/>
                    </a:lnTo>
                    <a:lnTo>
                      <a:pt x="28" y="642"/>
                    </a:lnTo>
                    <a:lnTo>
                      <a:pt x="27" y="641"/>
                    </a:lnTo>
                    <a:lnTo>
                      <a:pt x="27" y="639"/>
                    </a:lnTo>
                    <a:lnTo>
                      <a:pt x="26" y="638"/>
                    </a:lnTo>
                    <a:lnTo>
                      <a:pt x="26" y="637"/>
                    </a:lnTo>
                    <a:lnTo>
                      <a:pt x="27" y="636"/>
                    </a:lnTo>
                    <a:lnTo>
                      <a:pt x="28" y="635"/>
                    </a:lnTo>
                    <a:lnTo>
                      <a:pt x="28" y="634"/>
                    </a:lnTo>
                    <a:lnTo>
                      <a:pt x="30" y="634"/>
                    </a:lnTo>
                    <a:lnTo>
                      <a:pt x="31" y="634"/>
                    </a:lnTo>
                    <a:lnTo>
                      <a:pt x="31" y="633"/>
                    </a:lnTo>
                    <a:lnTo>
                      <a:pt x="32" y="632"/>
                    </a:lnTo>
                    <a:lnTo>
                      <a:pt x="32" y="631"/>
                    </a:lnTo>
                    <a:lnTo>
                      <a:pt x="33" y="630"/>
                    </a:lnTo>
                    <a:lnTo>
                      <a:pt x="34" y="629"/>
                    </a:lnTo>
                    <a:lnTo>
                      <a:pt x="35" y="628"/>
                    </a:lnTo>
                    <a:lnTo>
                      <a:pt x="35" y="627"/>
                    </a:lnTo>
                    <a:lnTo>
                      <a:pt x="35" y="626"/>
                    </a:lnTo>
                    <a:lnTo>
                      <a:pt x="35" y="625"/>
                    </a:lnTo>
                    <a:lnTo>
                      <a:pt x="36" y="625"/>
                    </a:lnTo>
                    <a:lnTo>
                      <a:pt x="38" y="625"/>
                    </a:lnTo>
                    <a:lnTo>
                      <a:pt x="39" y="625"/>
                    </a:lnTo>
                    <a:lnTo>
                      <a:pt x="40" y="625"/>
                    </a:lnTo>
                    <a:lnTo>
                      <a:pt x="42" y="625"/>
                    </a:lnTo>
                    <a:lnTo>
                      <a:pt x="43" y="624"/>
                    </a:lnTo>
                    <a:lnTo>
                      <a:pt x="44" y="622"/>
                    </a:lnTo>
                    <a:lnTo>
                      <a:pt x="45" y="622"/>
                    </a:lnTo>
                    <a:lnTo>
                      <a:pt x="46" y="621"/>
                    </a:lnTo>
                    <a:lnTo>
                      <a:pt x="47" y="620"/>
                    </a:lnTo>
                    <a:lnTo>
                      <a:pt x="47" y="619"/>
                    </a:lnTo>
                    <a:lnTo>
                      <a:pt x="47" y="618"/>
                    </a:lnTo>
                    <a:lnTo>
                      <a:pt x="47" y="617"/>
                    </a:lnTo>
                    <a:lnTo>
                      <a:pt x="46" y="616"/>
                    </a:lnTo>
                    <a:lnTo>
                      <a:pt x="46" y="615"/>
                    </a:lnTo>
                    <a:lnTo>
                      <a:pt x="45" y="614"/>
                    </a:lnTo>
                    <a:lnTo>
                      <a:pt x="44" y="614"/>
                    </a:lnTo>
                    <a:lnTo>
                      <a:pt x="42" y="613"/>
                    </a:lnTo>
                    <a:lnTo>
                      <a:pt x="41" y="613"/>
                    </a:lnTo>
                    <a:lnTo>
                      <a:pt x="38" y="613"/>
                    </a:lnTo>
                    <a:lnTo>
                      <a:pt x="36" y="614"/>
                    </a:lnTo>
                    <a:lnTo>
                      <a:pt x="32" y="612"/>
                    </a:lnTo>
                    <a:lnTo>
                      <a:pt x="30" y="611"/>
                    </a:lnTo>
                    <a:lnTo>
                      <a:pt x="28" y="611"/>
                    </a:lnTo>
                    <a:lnTo>
                      <a:pt x="27" y="611"/>
                    </a:lnTo>
                    <a:lnTo>
                      <a:pt x="26" y="611"/>
                    </a:lnTo>
                    <a:lnTo>
                      <a:pt x="25" y="612"/>
                    </a:lnTo>
                    <a:lnTo>
                      <a:pt x="23" y="613"/>
                    </a:lnTo>
                    <a:lnTo>
                      <a:pt x="22" y="614"/>
                    </a:lnTo>
                    <a:lnTo>
                      <a:pt x="21" y="615"/>
                    </a:lnTo>
                    <a:lnTo>
                      <a:pt x="21" y="616"/>
                    </a:lnTo>
                    <a:lnTo>
                      <a:pt x="20" y="617"/>
                    </a:lnTo>
                    <a:lnTo>
                      <a:pt x="18" y="616"/>
                    </a:lnTo>
                    <a:lnTo>
                      <a:pt x="17" y="616"/>
                    </a:lnTo>
                    <a:lnTo>
                      <a:pt x="16" y="616"/>
                    </a:lnTo>
                    <a:lnTo>
                      <a:pt x="16" y="615"/>
                    </a:lnTo>
                    <a:lnTo>
                      <a:pt x="15" y="614"/>
                    </a:lnTo>
                    <a:lnTo>
                      <a:pt x="13" y="612"/>
                    </a:lnTo>
                    <a:lnTo>
                      <a:pt x="13" y="610"/>
                    </a:lnTo>
                    <a:lnTo>
                      <a:pt x="13" y="608"/>
                    </a:lnTo>
                    <a:lnTo>
                      <a:pt x="12" y="607"/>
                    </a:lnTo>
                    <a:lnTo>
                      <a:pt x="12" y="605"/>
                    </a:lnTo>
                    <a:lnTo>
                      <a:pt x="12" y="604"/>
                    </a:lnTo>
                    <a:lnTo>
                      <a:pt x="12" y="603"/>
                    </a:lnTo>
                    <a:lnTo>
                      <a:pt x="12" y="602"/>
                    </a:lnTo>
                    <a:lnTo>
                      <a:pt x="11" y="596"/>
                    </a:lnTo>
                    <a:lnTo>
                      <a:pt x="11" y="595"/>
                    </a:lnTo>
                    <a:lnTo>
                      <a:pt x="11" y="594"/>
                    </a:lnTo>
                    <a:lnTo>
                      <a:pt x="10" y="591"/>
                    </a:lnTo>
                    <a:lnTo>
                      <a:pt x="10" y="588"/>
                    </a:lnTo>
                    <a:lnTo>
                      <a:pt x="10" y="587"/>
                    </a:lnTo>
                    <a:lnTo>
                      <a:pt x="10" y="586"/>
                    </a:lnTo>
                    <a:lnTo>
                      <a:pt x="11" y="586"/>
                    </a:lnTo>
                    <a:lnTo>
                      <a:pt x="12" y="585"/>
                    </a:lnTo>
                    <a:lnTo>
                      <a:pt x="14" y="585"/>
                    </a:lnTo>
                    <a:lnTo>
                      <a:pt x="15" y="585"/>
                    </a:lnTo>
                    <a:lnTo>
                      <a:pt x="16" y="585"/>
                    </a:lnTo>
                    <a:lnTo>
                      <a:pt x="17" y="585"/>
                    </a:lnTo>
                    <a:lnTo>
                      <a:pt x="17" y="583"/>
                    </a:lnTo>
                    <a:lnTo>
                      <a:pt x="17" y="582"/>
                    </a:lnTo>
                    <a:lnTo>
                      <a:pt x="17" y="581"/>
                    </a:lnTo>
                    <a:lnTo>
                      <a:pt x="17" y="580"/>
                    </a:lnTo>
                    <a:lnTo>
                      <a:pt x="17" y="579"/>
                    </a:lnTo>
                    <a:lnTo>
                      <a:pt x="17" y="578"/>
                    </a:lnTo>
                    <a:lnTo>
                      <a:pt x="17" y="576"/>
                    </a:lnTo>
                    <a:lnTo>
                      <a:pt x="16" y="575"/>
                    </a:lnTo>
                    <a:lnTo>
                      <a:pt x="15" y="574"/>
                    </a:lnTo>
                    <a:lnTo>
                      <a:pt x="15" y="573"/>
                    </a:lnTo>
                    <a:lnTo>
                      <a:pt x="14" y="572"/>
                    </a:lnTo>
                    <a:lnTo>
                      <a:pt x="13" y="572"/>
                    </a:lnTo>
                    <a:lnTo>
                      <a:pt x="13" y="571"/>
                    </a:lnTo>
                    <a:lnTo>
                      <a:pt x="12" y="571"/>
                    </a:lnTo>
                    <a:lnTo>
                      <a:pt x="11" y="570"/>
                    </a:lnTo>
                    <a:lnTo>
                      <a:pt x="11" y="569"/>
                    </a:lnTo>
                    <a:lnTo>
                      <a:pt x="12" y="569"/>
                    </a:lnTo>
                    <a:lnTo>
                      <a:pt x="12" y="568"/>
                    </a:lnTo>
                    <a:lnTo>
                      <a:pt x="11" y="567"/>
                    </a:lnTo>
                    <a:lnTo>
                      <a:pt x="12" y="567"/>
                    </a:lnTo>
                    <a:lnTo>
                      <a:pt x="11" y="567"/>
                    </a:lnTo>
                    <a:lnTo>
                      <a:pt x="11" y="566"/>
                    </a:lnTo>
                    <a:lnTo>
                      <a:pt x="10" y="565"/>
                    </a:lnTo>
                    <a:lnTo>
                      <a:pt x="11" y="565"/>
                    </a:lnTo>
                    <a:lnTo>
                      <a:pt x="11" y="564"/>
                    </a:lnTo>
                    <a:lnTo>
                      <a:pt x="11" y="563"/>
                    </a:lnTo>
                    <a:lnTo>
                      <a:pt x="11" y="562"/>
                    </a:lnTo>
                    <a:lnTo>
                      <a:pt x="11" y="561"/>
                    </a:lnTo>
                    <a:lnTo>
                      <a:pt x="10" y="561"/>
                    </a:lnTo>
                    <a:lnTo>
                      <a:pt x="10" y="560"/>
                    </a:lnTo>
                    <a:lnTo>
                      <a:pt x="10" y="559"/>
                    </a:lnTo>
                    <a:lnTo>
                      <a:pt x="9" y="559"/>
                    </a:lnTo>
                    <a:lnTo>
                      <a:pt x="9" y="558"/>
                    </a:lnTo>
                    <a:lnTo>
                      <a:pt x="9" y="557"/>
                    </a:lnTo>
                    <a:lnTo>
                      <a:pt x="9" y="556"/>
                    </a:lnTo>
                    <a:lnTo>
                      <a:pt x="9" y="555"/>
                    </a:lnTo>
                    <a:lnTo>
                      <a:pt x="8" y="555"/>
                    </a:lnTo>
                    <a:lnTo>
                      <a:pt x="8" y="554"/>
                    </a:lnTo>
                    <a:lnTo>
                      <a:pt x="7" y="554"/>
                    </a:lnTo>
                    <a:lnTo>
                      <a:pt x="8" y="553"/>
                    </a:lnTo>
                    <a:lnTo>
                      <a:pt x="7" y="553"/>
                    </a:lnTo>
                    <a:lnTo>
                      <a:pt x="7" y="552"/>
                    </a:lnTo>
                    <a:lnTo>
                      <a:pt x="6" y="553"/>
                    </a:lnTo>
                    <a:lnTo>
                      <a:pt x="6" y="552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5" y="550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3" y="549"/>
                    </a:lnTo>
                    <a:lnTo>
                      <a:pt x="2" y="549"/>
                    </a:lnTo>
                    <a:lnTo>
                      <a:pt x="2" y="548"/>
                    </a:lnTo>
                    <a:lnTo>
                      <a:pt x="1" y="548"/>
                    </a:lnTo>
                    <a:lnTo>
                      <a:pt x="2" y="548"/>
                    </a:lnTo>
                    <a:lnTo>
                      <a:pt x="1" y="547"/>
                    </a:lnTo>
                    <a:lnTo>
                      <a:pt x="1" y="546"/>
                    </a:lnTo>
                    <a:lnTo>
                      <a:pt x="1" y="545"/>
                    </a:lnTo>
                    <a:lnTo>
                      <a:pt x="1" y="544"/>
                    </a:lnTo>
                    <a:lnTo>
                      <a:pt x="1" y="543"/>
                    </a:lnTo>
                    <a:lnTo>
                      <a:pt x="1" y="542"/>
                    </a:lnTo>
                    <a:lnTo>
                      <a:pt x="1" y="541"/>
                    </a:lnTo>
                    <a:lnTo>
                      <a:pt x="1" y="542"/>
                    </a:lnTo>
                    <a:lnTo>
                      <a:pt x="0" y="542"/>
                    </a:lnTo>
                    <a:lnTo>
                      <a:pt x="0" y="541"/>
                    </a:lnTo>
                    <a:lnTo>
                      <a:pt x="0" y="540"/>
                    </a:lnTo>
                    <a:lnTo>
                      <a:pt x="1" y="540"/>
                    </a:lnTo>
                    <a:lnTo>
                      <a:pt x="0" y="539"/>
                    </a:lnTo>
                    <a:lnTo>
                      <a:pt x="1" y="539"/>
                    </a:lnTo>
                    <a:lnTo>
                      <a:pt x="0" y="538"/>
                    </a:lnTo>
                    <a:lnTo>
                      <a:pt x="1" y="538"/>
                    </a:lnTo>
                    <a:lnTo>
                      <a:pt x="1" y="537"/>
                    </a:lnTo>
                    <a:lnTo>
                      <a:pt x="1" y="536"/>
                    </a:lnTo>
                    <a:lnTo>
                      <a:pt x="2" y="536"/>
                    </a:lnTo>
                    <a:lnTo>
                      <a:pt x="1" y="536"/>
                    </a:lnTo>
                    <a:lnTo>
                      <a:pt x="2" y="535"/>
                    </a:lnTo>
                    <a:lnTo>
                      <a:pt x="2" y="534"/>
                    </a:lnTo>
                    <a:lnTo>
                      <a:pt x="2" y="533"/>
                    </a:lnTo>
                    <a:lnTo>
                      <a:pt x="1" y="532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0"/>
                    </a:lnTo>
                    <a:lnTo>
                      <a:pt x="1" y="530"/>
                    </a:lnTo>
                    <a:lnTo>
                      <a:pt x="1" y="529"/>
                    </a:lnTo>
                    <a:lnTo>
                      <a:pt x="2" y="529"/>
                    </a:lnTo>
                    <a:lnTo>
                      <a:pt x="1" y="529"/>
                    </a:lnTo>
                    <a:lnTo>
                      <a:pt x="2" y="528"/>
                    </a:lnTo>
                    <a:lnTo>
                      <a:pt x="1" y="528"/>
                    </a:lnTo>
                    <a:lnTo>
                      <a:pt x="2" y="528"/>
                    </a:lnTo>
                    <a:lnTo>
                      <a:pt x="2" y="527"/>
                    </a:lnTo>
                    <a:lnTo>
                      <a:pt x="2" y="526"/>
                    </a:lnTo>
                    <a:lnTo>
                      <a:pt x="2" y="525"/>
                    </a:lnTo>
                    <a:lnTo>
                      <a:pt x="2" y="524"/>
                    </a:lnTo>
                    <a:lnTo>
                      <a:pt x="3" y="524"/>
                    </a:lnTo>
                    <a:lnTo>
                      <a:pt x="3" y="523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4" y="521"/>
                    </a:lnTo>
                    <a:lnTo>
                      <a:pt x="4" y="520"/>
                    </a:lnTo>
                    <a:lnTo>
                      <a:pt x="3" y="520"/>
                    </a:lnTo>
                    <a:lnTo>
                      <a:pt x="3" y="519"/>
                    </a:lnTo>
                    <a:lnTo>
                      <a:pt x="3" y="518"/>
                    </a:lnTo>
                    <a:lnTo>
                      <a:pt x="4" y="519"/>
                    </a:lnTo>
                    <a:lnTo>
                      <a:pt x="3" y="518"/>
                    </a:lnTo>
                    <a:lnTo>
                      <a:pt x="4" y="518"/>
                    </a:lnTo>
                    <a:lnTo>
                      <a:pt x="4" y="517"/>
                    </a:lnTo>
                    <a:lnTo>
                      <a:pt x="4" y="516"/>
                    </a:lnTo>
                    <a:lnTo>
                      <a:pt x="5" y="517"/>
                    </a:lnTo>
                    <a:lnTo>
                      <a:pt x="5" y="516"/>
                    </a:lnTo>
                    <a:lnTo>
                      <a:pt x="6" y="515"/>
                    </a:lnTo>
                    <a:lnTo>
                      <a:pt x="5" y="515"/>
                    </a:lnTo>
                    <a:lnTo>
                      <a:pt x="5" y="514"/>
                    </a:lnTo>
                    <a:lnTo>
                      <a:pt x="6" y="515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7" y="513"/>
                    </a:lnTo>
                    <a:lnTo>
                      <a:pt x="6" y="512"/>
                    </a:lnTo>
                    <a:lnTo>
                      <a:pt x="7" y="512"/>
                    </a:lnTo>
                    <a:lnTo>
                      <a:pt x="7" y="511"/>
                    </a:lnTo>
                    <a:lnTo>
                      <a:pt x="6" y="511"/>
                    </a:lnTo>
                    <a:lnTo>
                      <a:pt x="6" y="510"/>
                    </a:lnTo>
                    <a:lnTo>
                      <a:pt x="7" y="510"/>
                    </a:lnTo>
                    <a:lnTo>
                      <a:pt x="6" y="510"/>
                    </a:lnTo>
                    <a:lnTo>
                      <a:pt x="7" y="509"/>
                    </a:lnTo>
                    <a:lnTo>
                      <a:pt x="6" y="509"/>
                    </a:lnTo>
                    <a:lnTo>
                      <a:pt x="6" y="508"/>
                    </a:lnTo>
                    <a:lnTo>
                      <a:pt x="5" y="508"/>
                    </a:lnTo>
                    <a:lnTo>
                      <a:pt x="5" y="507"/>
                    </a:lnTo>
                    <a:lnTo>
                      <a:pt x="6" y="506"/>
                    </a:lnTo>
                    <a:lnTo>
                      <a:pt x="5" y="506"/>
                    </a:lnTo>
                    <a:lnTo>
                      <a:pt x="6" y="506"/>
                    </a:lnTo>
                    <a:lnTo>
                      <a:pt x="5" y="505"/>
                    </a:lnTo>
                    <a:lnTo>
                      <a:pt x="5" y="504"/>
                    </a:lnTo>
                    <a:lnTo>
                      <a:pt x="6" y="504"/>
                    </a:lnTo>
                    <a:lnTo>
                      <a:pt x="6" y="503"/>
                    </a:lnTo>
                    <a:lnTo>
                      <a:pt x="7" y="503"/>
                    </a:lnTo>
                    <a:lnTo>
                      <a:pt x="7" y="502"/>
                    </a:lnTo>
                    <a:lnTo>
                      <a:pt x="7" y="501"/>
                    </a:lnTo>
                    <a:lnTo>
                      <a:pt x="7" y="500"/>
                    </a:lnTo>
                    <a:lnTo>
                      <a:pt x="8" y="500"/>
                    </a:lnTo>
                    <a:lnTo>
                      <a:pt x="9" y="500"/>
                    </a:lnTo>
                    <a:lnTo>
                      <a:pt x="9" y="499"/>
                    </a:lnTo>
                    <a:lnTo>
                      <a:pt x="10" y="498"/>
                    </a:lnTo>
                    <a:lnTo>
                      <a:pt x="10" y="496"/>
                    </a:lnTo>
                    <a:lnTo>
                      <a:pt x="11" y="496"/>
                    </a:lnTo>
                    <a:lnTo>
                      <a:pt x="11" y="495"/>
                    </a:lnTo>
                    <a:lnTo>
                      <a:pt x="11" y="494"/>
                    </a:lnTo>
                    <a:lnTo>
                      <a:pt x="12" y="493"/>
                    </a:lnTo>
                    <a:lnTo>
                      <a:pt x="12" y="492"/>
                    </a:lnTo>
                    <a:lnTo>
                      <a:pt x="12" y="491"/>
                    </a:lnTo>
                    <a:lnTo>
                      <a:pt x="13" y="491"/>
                    </a:lnTo>
                    <a:lnTo>
                      <a:pt x="13" y="490"/>
                    </a:lnTo>
                    <a:lnTo>
                      <a:pt x="14" y="490"/>
                    </a:lnTo>
                    <a:lnTo>
                      <a:pt x="15" y="489"/>
                    </a:lnTo>
                    <a:lnTo>
                      <a:pt x="14" y="488"/>
                    </a:lnTo>
                    <a:lnTo>
                      <a:pt x="15" y="488"/>
                    </a:lnTo>
                    <a:lnTo>
                      <a:pt x="16" y="487"/>
                    </a:lnTo>
                    <a:lnTo>
                      <a:pt x="16" y="486"/>
                    </a:lnTo>
                    <a:lnTo>
                      <a:pt x="16" y="485"/>
                    </a:lnTo>
                    <a:lnTo>
                      <a:pt x="17" y="485"/>
                    </a:lnTo>
                    <a:lnTo>
                      <a:pt x="17" y="484"/>
                    </a:lnTo>
                    <a:lnTo>
                      <a:pt x="18" y="485"/>
                    </a:lnTo>
                    <a:lnTo>
                      <a:pt x="18" y="484"/>
                    </a:lnTo>
                    <a:lnTo>
                      <a:pt x="19" y="484"/>
                    </a:lnTo>
                    <a:lnTo>
                      <a:pt x="19" y="483"/>
                    </a:lnTo>
                    <a:lnTo>
                      <a:pt x="19" y="482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2" y="482"/>
                    </a:lnTo>
                    <a:lnTo>
                      <a:pt x="22" y="481"/>
                    </a:lnTo>
                    <a:lnTo>
                      <a:pt x="22" y="480"/>
                    </a:lnTo>
                    <a:lnTo>
                      <a:pt x="22" y="479"/>
                    </a:lnTo>
                    <a:lnTo>
                      <a:pt x="21" y="480"/>
                    </a:lnTo>
                    <a:lnTo>
                      <a:pt x="21" y="479"/>
                    </a:lnTo>
                    <a:lnTo>
                      <a:pt x="22" y="479"/>
                    </a:lnTo>
                    <a:lnTo>
                      <a:pt x="22" y="478"/>
                    </a:lnTo>
                    <a:lnTo>
                      <a:pt x="21" y="478"/>
                    </a:lnTo>
                    <a:lnTo>
                      <a:pt x="21" y="479"/>
                    </a:lnTo>
                    <a:lnTo>
                      <a:pt x="21" y="478"/>
                    </a:lnTo>
                    <a:lnTo>
                      <a:pt x="21" y="477"/>
                    </a:lnTo>
                    <a:lnTo>
                      <a:pt x="21" y="476"/>
                    </a:lnTo>
                    <a:lnTo>
                      <a:pt x="22" y="477"/>
                    </a:lnTo>
                    <a:lnTo>
                      <a:pt x="22" y="476"/>
                    </a:lnTo>
                    <a:lnTo>
                      <a:pt x="22" y="475"/>
                    </a:lnTo>
                    <a:lnTo>
                      <a:pt x="22" y="476"/>
                    </a:lnTo>
                    <a:lnTo>
                      <a:pt x="23" y="475"/>
                    </a:lnTo>
                    <a:lnTo>
                      <a:pt x="22" y="475"/>
                    </a:lnTo>
                    <a:lnTo>
                      <a:pt x="23" y="475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3" y="473"/>
                    </a:lnTo>
                    <a:lnTo>
                      <a:pt x="23" y="472"/>
                    </a:lnTo>
                    <a:lnTo>
                      <a:pt x="23" y="471"/>
                    </a:lnTo>
                    <a:lnTo>
                      <a:pt x="23" y="469"/>
                    </a:lnTo>
                    <a:lnTo>
                      <a:pt x="23" y="470"/>
                    </a:lnTo>
                    <a:lnTo>
                      <a:pt x="24" y="470"/>
                    </a:lnTo>
                    <a:lnTo>
                      <a:pt x="24" y="469"/>
                    </a:lnTo>
                    <a:lnTo>
                      <a:pt x="24" y="468"/>
                    </a:lnTo>
                    <a:lnTo>
                      <a:pt x="25" y="468"/>
                    </a:lnTo>
                    <a:lnTo>
                      <a:pt x="25" y="467"/>
                    </a:lnTo>
                    <a:lnTo>
                      <a:pt x="25" y="466"/>
                    </a:lnTo>
                    <a:lnTo>
                      <a:pt x="25" y="465"/>
                    </a:lnTo>
                    <a:lnTo>
                      <a:pt x="25" y="464"/>
                    </a:lnTo>
                    <a:lnTo>
                      <a:pt x="26" y="464"/>
                    </a:lnTo>
                    <a:lnTo>
                      <a:pt x="26" y="463"/>
                    </a:lnTo>
                    <a:lnTo>
                      <a:pt x="27" y="463"/>
                    </a:lnTo>
                    <a:lnTo>
                      <a:pt x="27" y="462"/>
                    </a:lnTo>
                    <a:lnTo>
                      <a:pt x="27" y="461"/>
                    </a:lnTo>
                    <a:lnTo>
                      <a:pt x="28" y="461"/>
                    </a:lnTo>
                    <a:lnTo>
                      <a:pt x="27" y="461"/>
                    </a:lnTo>
                    <a:lnTo>
                      <a:pt x="27" y="460"/>
                    </a:lnTo>
                    <a:lnTo>
                      <a:pt x="28" y="460"/>
                    </a:lnTo>
                    <a:lnTo>
                      <a:pt x="27" y="459"/>
                    </a:lnTo>
                    <a:lnTo>
                      <a:pt x="28" y="459"/>
                    </a:lnTo>
                    <a:lnTo>
                      <a:pt x="29" y="459"/>
                    </a:lnTo>
                    <a:lnTo>
                      <a:pt x="30" y="459"/>
                    </a:lnTo>
                    <a:lnTo>
                      <a:pt x="30" y="460"/>
                    </a:lnTo>
                    <a:lnTo>
                      <a:pt x="31" y="459"/>
                    </a:lnTo>
                    <a:lnTo>
                      <a:pt x="32" y="460"/>
                    </a:lnTo>
                    <a:lnTo>
                      <a:pt x="33" y="460"/>
                    </a:lnTo>
                    <a:lnTo>
                      <a:pt x="33" y="459"/>
                    </a:lnTo>
                    <a:lnTo>
                      <a:pt x="32" y="459"/>
                    </a:lnTo>
                    <a:lnTo>
                      <a:pt x="33" y="459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8"/>
                    </a:lnTo>
                    <a:lnTo>
                      <a:pt x="34" y="458"/>
                    </a:lnTo>
                    <a:lnTo>
                      <a:pt x="34" y="459"/>
                    </a:lnTo>
                    <a:lnTo>
                      <a:pt x="35" y="459"/>
                    </a:lnTo>
                    <a:lnTo>
                      <a:pt x="35" y="458"/>
                    </a:lnTo>
                    <a:lnTo>
                      <a:pt x="34" y="458"/>
                    </a:lnTo>
                    <a:lnTo>
                      <a:pt x="34" y="457"/>
                    </a:lnTo>
                    <a:lnTo>
                      <a:pt x="35" y="457"/>
                    </a:lnTo>
                    <a:lnTo>
                      <a:pt x="36" y="457"/>
                    </a:lnTo>
                    <a:lnTo>
                      <a:pt x="36" y="456"/>
                    </a:lnTo>
                    <a:lnTo>
                      <a:pt x="36" y="455"/>
                    </a:lnTo>
                    <a:lnTo>
                      <a:pt x="35" y="454"/>
                    </a:lnTo>
                    <a:lnTo>
                      <a:pt x="36" y="454"/>
                    </a:lnTo>
                    <a:lnTo>
                      <a:pt x="36" y="453"/>
                    </a:lnTo>
                    <a:lnTo>
                      <a:pt x="37" y="453"/>
                    </a:lnTo>
                    <a:lnTo>
                      <a:pt x="37" y="454"/>
                    </a:lnTo>
                    <a:lnTo>
                      <a:pt x="36" y="454"/>
                    </a:lnTo>
                    <a:lnTo>
                      <a:pt x="36" y="455"/>
                    </a:lnTo>
                    <a:lnTo>
                      <a:pt x="37" y="455"/>
                    </a:lnTo>
                    <a:lnTo>
                      <a:pt x="38" y="454"/>
                    </a:lnTo>
                    <a:lnTo>
                      <a:pt x="39" y="454"/>
                    </a:lnTo>
                    <a:lnTo>
                      <a:pt x="39" y="453"/>
                    </a:lnTo>
                    <a:lnTo>
                      <a:pt x="39" y="452"/>
                    </a:lnTo>
                    <a:lnTo>
                      <a:pt x="40" y="452"/>
                    </a:lnTo>
                    <a:lnTo>
                      <a:pt x="41" y="452"/>
                    </a:lnTo>
                    <a:lnTo>
                      <a:pt x="40" y="451"/>
                    </a:lnTo>
                    <a:lnTo>
                      <a:pt x="41" y="451"/>
                    </a:lnTo>
                    <a:lnTo>
                      <a:pt x="41" y="450"/>
                    </a:lnTo>
                    <a:lnTo>
                      <a:pt x="42" y="451"/>
                    </a:lnTo>
                    <a:lnTo>
                      <a:pt x="43" y="451"/>
                    </a:lnTo>
                    <a:lnTo>
                      <a:pt x="43" y="450"/>
                    </a:lnTo>
                    <a:lnTo>
                      <a:pt x="44" y="450"/>
                    </a:lnTo>
                    <a:lnTo>
                      <a:pt x="45" y="450"/>
                    </a:lnTo>
                    <a:lnTo>
                      <a:pt x="46" y="450"/>
                    </a:lnTo>
                    <a:lnTo>
                      <a:pt x="47" y="450"/>
                    </a:lnTo>
                    <a:lnTo>
                      <a:pt x="47" y="449"/>
                    </a:lnTo>
                    <a:lnTo>
                      <a:pt x="48" y="448"/>
                    </a:lnTo>
                    <a:lnTo>
                      <a:pt x="48" y="447"/>
                    </a:lnTo>
                    <a:lnTo>
                      <a:pt x="49" y="447"/>
                    </a:lnTo>
                    <a:lnTo>
                      <a:pt x="49" y="448"/>
                    </a:lnTo>
                    <a:lnTo>
                      <a:pt x="50" y="448"/>
                    </a:lnTo>
                    <a:lnTo>
                      <a:pt x="50" y="447"/>
                    </a:lnTo>
                    <a:lnTo>
                      <a:pt x="51" y="447"/>
                    </a:lnTo>
                    <a:lnTo>
                      <a:pt x="51" y="446"/>
                    </a:lnTo>
                    <a:lnTo>
                      <a:pt x="51" y="445"/>
                    </a:lnTo>
                    <a:lnTo>
                      <a:pt x="51" y="444"/>
                    </a:lnTo>
                    <a:lnTo>
                      <a:pt x="52" y="444"/>
                    </a:lnTo>
                    <a:lnTo>
                      <a:pt x="53" y="443"/>
                    </a:lnTo>
                    <a:lnTo>
                      <a:pt x="54" y="444"/>
                    </a:lnTo>
                    <a:lnTo>
                      <a:pt x="54" y="443"/>
                    </a:lnTo>
                    <a:lnTo>
                      <a:pt x="54" y="442"/>
                    </a:lnTo>
                    <a:lnTo>
                      <a:pt x="54" y="441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3" y="439"/>
                    </a:lnTo>
                    <a:lnTo>
                      <a:pt x="54" y="439"/>
                    </a:lnTo>
                    <a:lnTo>
                      <a:pt x="55" y="439"/>
                    </a:lnTo>
                    <a:lnTo>
                      <a:pt x="55" y="438"/>
                    </a:lnTo>
                    <a:lnTo>
                      <a:pt x="56" y="438"/>
                    </a:lnTo>
                    <a:lnTo>
                      <a:pt x="56" y="437"/>
                    </a:lnTo>
                    <a:lnTo>
                      <a:pt x="55" y="436"/>
                    </a:lnTo>
                    <a:lnTo>
                      <a:pt x="56" y="436"/>
                    </a:lnTo>
                    <a:lnTo>
                      <a:pt x="56" y="435"/>
                    </a:lnTo>
                    <a:lnTo>
                      <a:pt x="56" y="436"/>
                    </a:lnTo>
                    <a:lnTo>
                      <a:pt x="57" y="436"/>
                    </a:lnTo>
                    <a:lnTo>
                      <a:pt x="57" y="437"/>
                    </a:lnTo>
                    <a:lnTo>
                      <a:pt x="58" y="437"/>
                    </a:lnTo>
                    <a:lnTo>
                      <a:pt x="59" y="437"/>
                    </a:lnTo>
                    <a:lnTo>
                      <a:pt x="59" y="436"/>
                    </a:lnTo>
                    <a:lnTo>
                      <a:pt x="58" y="435"/>
                    </a:lnTo>
                    <a:lnTo>
                      <a:pt x="58" y="434"/>
                    </a:lnTo>
                    <a:lnTo>
                      <a:pt x="57" y="434"/>
                    </a:lnTo>
                    <a:lnTo>
                      <a:pt x="56" y="433"/>
                    </a:lnTo>
                    <a:lnTo>
                      <a:pt x="57" y="432"/>
                    </a:lnTo>
                    <a:lnTo>
                      <a:pt x="56" y="431"/>
                    </a:lnTo>
                    <a:lnTo>
                      <a:pt x="57" y="431"/>
                    </a:lnTo>
                    <a:lnTo>
                      <a:pt x="58" y="431"/>
                    </a:lnTo>
                    <a:lnTo>
                      <a:pt x="59" y="432"/>
                    </a:lnTo>
                    <a:lnTo>
                      <a:pt x="60" y="432"/>
                    </a:lnTo>
                    <a:lnTo>
                      <a:pt x="60" y="431"/>
                    </a:lnTo>
                    <a:lnTo>
                      <a:pt x="60" y="430"/>
                    </a:lnTo>
                    <a:lnTo>
                      <a:pt x="60" y="429"/>
                    </a:lnTo>
                    <a:lnTo>
                      <a:pt x="61" y="429"/>
                    </a:lnTo>
                    <a:lnTo>
                      <a:pt x="61" y="431"/>
                    </a:lnTo>
                    <a:lnTo>
                      <a:pt x="62" y="431"/>
                    </a:lnTo>
                    <a:lnTo>
                      <a:pt x="63" y="431"/>
                    </a:lnTo>
                    <a:lnTo>
                      <a:pt x="64" y="431"/>
                    </a:lnTo>
                    <a:lnTo>
                      <a:pt x="63" y="430"/>
                    </a:lnTo>
                    <a:lnTo>
                      <a:pt x="63" y="429"/>
                    </a:lnTo>
                    <a:lnTo>
                      <a:pt x="64" y="429"/>
                    </a:lnTo>
                    <a:lnTo>
                      <a:pt x="64" y="430"/>
                    </a:lnTo>
                    <a:lnTo>
                      <a:pt x="65" y="430"/>
                    </a:lnTo>
                    <a:lnTo>
                      <a:pt x="64" y="429"/>
                    </a:lnTo>
                    <a:lnTo>
                      <a:pt x="64" y="428"/>
                    </a:lnTo>
                    <a:lnTo>
                      <a:pt x="64" y="427"/>
                    </a:lnTo>
                    <a:lnTo>
                      <a:pt x="65" y="429"/>
                    </a:lnTo>
                    <a:lnTo>
                      <a:pt x="66" y="429"/>
                    </a:lnTo>
                    <a:lnTo>
                      <a:pt x="66" y="428"/>
                    </a:lnTo>
                    <a:lnTo>
                      <a:pt x="66" y="427"/>
                    </a:lnTo>
                    <a:lnTo>
                      <a:pt x="67" y="427"/>
                    </a:lnTo>
                    <a:lnTo>
                      <a:pt x="67" y="428"/>
                    </a:lnTo>
                    <a:lnTo>
                      <a:pt x="67" y="426"/>
                    </a:lnTo>
                    <a:lnTo>
                      <a:pt x="68" y="426"/>
                    </a:lnTo>
                    <a:lnTo>
                      <a:pt x="68" y="425"/>
                    </a:lnTo>
                    <a:lnTo>
                      <a:pt x="68" y="424"/>
                    </a:lnTo>
                    <a:lnTo>
                      <a:pt x="67" y="424"/>
                    </a:lnTo>
                    <a:lnTo>
                      <a:pt x="67" y="423"/>
                    </a:lnTo>
                    <a:lnTo>
                      <a:pt x="67" y="422"/>
                    </a:lnTo>
                    <a:lnTo>
                      <a:pt x="68" y="422"/>
                    </a:lnTo>
                    <a:lnTo>
                      <a:pt x="68" y="423"/>
                    </a:lnTo>
                    <a:lnTo>
                      <a:pt x="69" y="423"/>
                    </a:lnTo>
                    <a:lnTo>
                      <a:pt x="70" y="423"/>
                    </a:lnTo>
                    <a:lnTo>
                      <a:pt x="70" y="422"/>
                    </a:lnTo>
                    <a:lnTo>
                      <a:pt x="71" y="421"/>
                    </a:lnTo>
                    <a:lnTo>
                      <a:pt x="70" y="420"/>
                    </a:lnTo>
                    <a:lnTo>
                      <a:pt x="71" y="420"/>
                    </a:lnTo>
                    <a:lnTo>
                      <a:pt x="70" y="420"/>
                    </a:lnTo>
                    <a:lnTo>
                      <a:pt x="70" y="419"/>
                    </a:lnTo>
                    <a:lnTo>
                      <a:pt x="71" y="419"/>
                    </a:lnTo>
                    <a:lnTo>
                      <a:pt x="71" y="418"/>
                    </a:lnTo>
                    <a:lnTo>
                      <a:pt x="70" y="418"/>
                    </a:lnTo>
                    <a:lnTo>
                      <a:pt x="69" y="418"/>
                    </a:lnTo>
                    <a:lnTo>
                      <a:pt x="69" y="419"/>
                    </a:lnTo>
                    <a:lnTo>
                      <a:pt x="69" y="418"/>
                    </a:lnTo>
                    <a:lnTo>
                      <a:pt x="70" y="417"/>
                    </a:lnTo>
                    <a:lnTo>
                      <a:pt x="69" y="417"/>
                    </a:lnTo>
                    <a:lnTo>
                      <a:pt x="69" y="416"/>
                    </a:lnTo>
                    <a:lnTo>
                      <a:pt x="68" y="416"/>
                    </a:lnTo>
                    <a:lnTo>
                      <a:pt x="67" y="416"/>
                    </a:lnTo>
                    <a:lnTo>
                      <a:pt x="67" y="415"/>
                    </a:lnTo>
                    <a:lnTo>
                      <a:pt x="67" y="414"/>
                    </a:lnTo>
                    <a:lnTo>
                      <a:pt x="67" y="413"/>
                    </a:lnTo>
                    <a:lnTo>
                      <a:pt x="66" y="412"/>
                    </a:lnTo>
                    <a:lnTo>
                      <a:pt x="64" y="413"/>
                    </a:lnTo>
                    <a:lnTo>
                      <a:pt x="62" y="411"/>
                    </a:lnTo>
                    <a:lnTo>
                      <a:pt x="63" y="410"/>
                    </a:lnTo>
                    <a:lnTo>
                      <a:pt x="64" y="409"/>
                    </a:lnTo>
                    <a:lnTo>
                      <a:pt x="63" y="409"/>
                    </a:lnTo>
                    <a:lnTo>
                      <a:pt x="63" y="408"/>
                    </a:lnTo>
                    <a:lnTo>
                      <a:pt x="62" y="408"/>
                    </a:lnTo>
                    <a:lnTo>
                      <a:pt x="63" y="407"/>
                    </a:lnTo>
                    <a:lnTo>
                      <a:pt x="62" y="407"/>
                    </a:lnTo>
                    <a:lnTo>
                      <a:pt x="62" y="406"/>
                    </a:lnTo>
                    <a:lnTo>
                      <a:pt x="63" y="405"/>
                    </a:lnTo>
                    <a:lnTo>
                      <a:pt x="63" y="404"/>
                    </a:lnTo>
                    <a:lnTo>
                      <a:pt x="63" y="403"/>
                    </a:lnTo>
                    <a:lnTo>
                      <a:pt x="63" y="402"/>
                    </a:lnTo>
                    <a:lnTo>
                      <a:pt x="63" y="401"/>
                    </a:lnTo>
                    <a:lnTo>
                      <a:pt x="64" y="401"/>
                    </a:lnTo>
                    <a:lnTo>
                      <a:pt x="64" y="400"/>
                    </a:lnTo>
                    <a:lnTo>
                      <a:pt x="65" y="400"/>
                    </a:lnTo>
                    <a:lnTo>
                      <a:pt x="65" y="399"/>
                    </a:lnTo>
                    <a:lnTo>
                      <a:pt x="66" y="399"/>
                    </a:lnTo>
                    <a:lnTo>
                      <a:pt x="67" y="399"/>
                    </a:lnTo>
                    <a:lnTo>
                      <a:pt x="68" y="399"/>
                    </a:lnTo>
                    <a:lnTo>
                      <a:pt x="69" y="399"/>
                    </a:lnTo>
                    <a:lnTo>
                      <a:pt x="69" y="400"/>
                    </a:lnTo>
                    <a:lnTo>
                      <a:pt x="70" y="400"/>
                    </a:lnTo>
                    <a:lnTo>
                      <a:pt x="70" y="399"/>
                    </a:lnTo>
                    <a:lnTo>
                      <a:pt x="71" y="398"/>
                    </a:lnTo>
                    <a:lnTo>
                      <a:pt x="73" y="398"/>
                    </a:lnTo>
                    <a:lnTo>
                      <a:pt x="74" y="398"/>
                    </a:lnTo>
                    <a:lnTo>
                      <a:pt x="74" y="397"/>
                    </a:lnTo>
                    <a:lnTo>
                      <a:pt x="74" y="396"/>
                    </a:lnTo>
                    <a:lnTo>
                      <a:pt x="75" y="396"/>
                    </a:lnTo>
                    <a:lnTo>
                      <a:pt x="76" y="397"/>
                    </a:lnTo>
                    <a:lnTo>
                      <a:pt x="76" y="398"/>
                    </a:lnTo>
                    <a:lnTo>
                      <a:pt x="77" y="398"/>
                    </a:lnTo>
                    <a:lnTo>
                      <a:pt x="77" y="397"/>
                    </a:lnTo>
                    <a:lnTo>
                      <a:pt x="78" y="397"/>
                    </a:lnTo>
                    <a:lnTo>
                      <a:pt x="77" y="396"/>
                    </a:lnTo>
                    <a:lnTo>
                      <a:pt x="76" y="396"/>
                    </a:lnTo>
                    <a:lnTo>
                      <a:pt x="76" y="395"/>
                    </a:lnTo>
                    <a:lnTo>
                      <a:pt x="75" y="394"/>
                    </a:lnTo>
                    <a:lnTo>
                      <a:pt x="76" y="393"/>
                    </a:lnTo>
                    <a:lnTo>
                      <a:pt x="77" y="394"/>
                    </a:lnTo>
                    <a:lnTo>
                      <a:pt x="77" y="393"/>
                    </a:lnTo>
                    <a:lnTo>
                      <a:pt x="78" y="393"/>
                    </a:lnTo>
                    <a:lnTo>
                      <a:pt x="78" y="392"/>
                    </a:lnTo>
                    <a:lnTo>
                      <a:pt x="78" y="391"/>
                    </a:lnTo>
                    <a:lnTo>
                      <a:pt x="77" y="390"/>
                    </a:lnTo>
                    <a:lnTo>
                      <a:pt x="77" y="389"/>
                    </a:lnTo>
                    <a:lnTo>
                      <a:pt x="78" y="389"/>
                    </a:lnTo>
                    <a:lnTo>
                      <a:pt x="78" y="388"/>
                    </a:lnTo>
                    <a:lnTo>
                      <a:pt x="78" y="387"/>
                    </a:lnTo>
                    <a:lnTo>
                      <a:pt x="79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4"/>
                    </a:lnTo>
                    <a:lnTo>
                      <a:pt x="81" y="384"/>
                    </a:lnTo>
                    <a:lnTo>
                      <a:pt x="82" y="384"/>
                    </a:lnTo>
                    <a:lnTo>
                      <a:pt x="82" y="385"/>
                    </a:lnTo>
                    <a:lnTo>
                      <a:pt x="83" y="385"/>
                    </a:lnTo>
                    <a:lnTo>
                      <a:pt x="84" y="384"/>
                    </a:lnTo>
                    <a:lnTo>
                      <a:pt x="85" y="384"/>
                    </a:lnTo>
                    <a:lnTo>
                      <a:pt x="85" y="383"/>
                    </a:lnTo>
                    <a:lnTo>
                      <a:pt x="86" y="383"/>
                    </a:lnTo>
                    <a:lnTo>
                      <a:pt x="87" y="383"/>
                    </a:lnTo>
                    <a:lnTo>
                      <a:pt x="88" y="382"/>
                    </a:lnTo>
                    <a:lnTo>
                      <a:pt x="89" y="382"/>
                    </a:lnTo>
                    <a:lnTo>
                      <a:pt x="90" y="381"/>
                    </a:lnTo>
                    <a:lnTo>
                      <a:pt x="91" y="381"/>
                    </a:lnTo>
                    <a:lnTo>
                      <a:pt x="92" y="381"/>
                    </a:lnTo>
                    <a:lnTo>
                      <a:pt x="93" y="380"/>
                    </a:lnTo>
                    <a:lnTo>
                      <a:pt x="94" y="380"/>
                    </a:lnTo>
                    <a:lnTo>
                      <a:pt x="95" y="381"/>
                    </a:lnTo>
                    <a:lnTo>
                      <a:pt x="96" y="381"/>
                    </a:lnTo>
                    <a:lnTo>
                      <a:pt x="96" y="380"/>
                    </a:lnTo>
                    <a:lnTo>
                      <a:pt x="97" y="379"/>
                    </a:lnTo>
                    <a:lnTo>
                      <a:pt x="98" y="379"/>
                    </a:lnTo>
                    <a:lnTo>
                      <a:pt x="99" y="379"/>
                    </a:lnTo>
                    <a:lnTo>
                      <a:pt x="100" y="378"/>
                    </a:lnTo>
                    <a:lnTo>
                      <a:pt x="101" y="378"/>
                    </a:lnTo>
                    <a:lnTo>
                      <a:pt x="101" y="376"/>
                    </a:lnTo>
                    <a:lnTo>
                      <a:pt x="101" y="375"/>
                    </a:lnTo>
                    <a:lnTo>
                      <a:pt x="101" y="374"/>
                    </a:lnTo>
                    <a:lnTo>
                      <a:pt x="102" y="374"/>
                    </a:lnTo>
                    <a:lnTo>
                      <a:pt x="102" y="372"/>
                    </a:lnTo>
                    <a:lnTo>
                      <a:pt x="103" y="371"/>
                    </a:lnTo>
                    <a:lnTo>
                      <a:pt x="104" y="370"/>
                    </a:lnTo>
                    <a:lnTo>
                      <a:pt x="105" y="369"/>
                    </a:lnTo>
                    <a:lnTo>
                      <a:pt x="105" y="368"/>
                    </a:lnTo>
                    <a:lnTo>
                      <a:pt x="105" y="367"/>
                    </a:lnTo>
                    <a:lnTo>
                      <a:pt x="106" y="366"/>
                    </a:lnTo>
                    <a:lnTo>
                      <a:pt x="107" y="365"/>
                    </a:lnTo>
                    <a:lnTo>
                      <a:pt x="108" y="364"/>
                    </a:lnTo>
                    <a:lnTo>
                      <a:pt x="108" y="363"/>
                    </a:lnTo>
                    <a:lnTo>
                      <a:pt x="109" y="362"/>
                    </a:lnTo>
                    <a:lnTo>
                      <a:pt x="109" y="361"/>
                    </a:lnTo>
                    <a:lnTo>
                      <a:pt x="109" y="360"/>
                    </a:lnTo>
                    <a:lnTo>
                      <a:pt x="110" y="359"/>
                    </a:lnTo>
                    <a:lnTo>
                      <a:pt x="111" y="359"/>
                    </a:lnTo>
                    <a:lnTo>
                      <a:pt x="112" y="359"/>
                    </a:lnTo>
                    <a:lnTo>
                      <a:pt x="113" y="359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6" y="359"/>
                    </a:lnTo>
                    <a:lnTo>
                      <a:pt x="117" y="359"/>
                    </a:lnTo>
                    <a:lnTo>
                      <a:pt x="119" y="360"/>
                    </a:lnTo>
                    <a:lnTo>
                      <a:pt x="120" y="360"/>
                    </a:lnTo>
                    <a:lnTo>
                      <a:pt x="121" y="360"/>
                    </a:lnTo>
                    <a:lnTo>
                      <a:pt x="122" y="360"/>
                    </a:lnTo>
                    <a:lnTo>
                      <a:pt x="123" y="359"/>
                    </a:lnTo>
                    <a:lnTo>
                      <a:pt x="124" y="359"/>
                    </a:lnTo>
                    <a:lnTo>
                      <a:pt x="124" y="360"/>
                    </a:lnTo>
                    <a:lnTo>
                      <a:pt x="125" y="360"/>
                    </a:lnTo>
                    <a:lnTo>
                      <a:pt x="126" y="359"/>
                    </a:lnTo>
                    <a:lnTo>
                      <a:pt x="127" y="359"/>
                    </a:lnTo>
                    <a:lnTo>
                      <a:pt x="128" y="359"/>
                    </a:lnTo>
                    <a:lnTo>
                      <a:pt x="128" y="360"/>
                    </a:lnTo>
                    <a:lnTo>
                      <a:pt x="129" y="360"/>
                    </a:lnTo>
                    <a:lnTo>
                      <a:pt x="130" y="360"/>
                    </a:lnTo>
                    <a:lnTo>
                      <a:pt x="131" y="360"/>
                    </a:lnTo>
                    <a:lnTo>
                      <a:pt x="132" y="360"/>
                    </a:lnTo>
                    <a:lnTo>
                      <a:pt x="133" y="360"/>
                    </a:lnTo>
                    <a:lnTo>
                      <a:pt x="134" y="360"/>
                    </a:lnTo>
                    <a:lnTo>
                      <a:pt x="134" y="359"/>
                    </a:lnTo>
                    <a:lnTo>
                      <a:pt x="135" y="359"/>
                    </a:lnTo>
                    <a:lnTo>
                      <a:pt x="135" y="358"/>
                    </a:lnTo>
                    <a:lnTo>
                      <a:pt x="136" y="357"/>
                    </a:lnTo>
                    <a:lnTo>
                      <a:pt x="137" y="356"/>
                    </a:lnTo>
                    <a:lnTo>
                      <a:pt x="137" y="355"/>
                    </a:lnTo>
                    <a:lnTo>
                      <a:pt x="138" y="355"/>
                    </a:lnTo>
                    <a:lnTo>
                      <a:pt x="139" y="355"/>
                    </a:lnTo>
                    <a:lnTo>
                      <a:pt x="140" y="355"/>
                    </a:lnTo>
                    <a:lnTo>
                      <a:pt x="140" y="354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2" y="352"/>
                    </a:lnTo>
                    <a:lnTo>
                      <a:pt x="144" y="353"/>
                    </a:lnTo>
                    <a:lnTo>
                      <a:pt x="145" y="353"/>
                    </a:lnTo>
                    <a:lnTo>
                      <a:pt x="146" y="354"/>
                    </a:lnTo>
                    <a:lnTo>
                      <a:pt x="146" y="355"/>
                    </a:lnTo>
                    <a:lnTo>
                      <a:pt x="147" y="355"/>
                    </a:lnTo>
                    <a:lnTo>
                      <a:pt x="147" y="354"/>
                    </a:lnTo>
                    <a:lnTo>
                      <a:pt x="148" y="354"/>
                    </a:lnTo>
                    <a:lnTo>
                      <a:pt x="148" y="353"/>
                    </a:lnTo>
                    <a:lnTo>
                      <a:pt x="148" y="352"/>
                    </a:lnTo>
                    <a:lnTo>
                      <a:pt x="148" y="351"/>
                    </a:lnTo>
                    <a:lnTo>
                      <a:pt x="149" y="351"/>
                    </a:lnTo>
                    <a:lnTo>
                      <a:pt x="150" y="350"/>
                    </a:lnTo>
                    <a:lnTo>
                      <a:pt x="151" y="348"/>
                    </a:lnTo>
                    <a:lnTo>
                      <a:pt x="152" y="346"/>
                    </a:lnTo>
                    <a:lnTo>
                      <a:pt x="154" y="345"/>
                    </a:lnTo>
                    <a:lnTo>
                      <a:pt x="154" y="344"/>
                    </a:lnTo>
                    <a:lnTo>
                      <a:pt x="155" y="344"/>
                    </a:lnTo>
                    <a:lnTo>
                      <a:pt x="156" y="344"/>
                    </a:lnTo>
                    <a:lnTo>
                      <a:pt x="156" y="343"/>
                    </a:lnTo>
                    <a:lnTo>
                      <a:pt x="156" y="342"/>
                    </a:lnTo>
                    <a:lnTo>
                      <a:pt x="156" y="341"/>
                    </a:lnTo>
                    <a:lnTo>
                      <a:pt x="160" y="336"/>
                    </a:lnTo>
                    <a:lnTo>
                      <a:pt x="161" y="335"/>
                    </a:lnTo>
                    <a:lnTo>
                      <a:pt x="161" y="333"/>
                    </a:lnTo>
                    <a:lnTo>
                      <a:pt x="161" y="332"/>
                    </a:lnTo>
                    <a:lnTo>
                      <a:pt x="159" y="326"/>
                    </a:lnTo>
                    <a:lnTo>
                      <a:pt x="159" y="325"/>
                    </a:lnTo>
                    <a:lnTo>
                      <a:pt x="159" y="324"/>
                    </a:lnTo>
                    <a:lnTo>
                      <a:pt x="160" y="324"/>
                    </a:lnTo>
                    <a:lnTo>
                      <a:pt x="160" y="323"/>
                    </a:lnTo>
                    <a:lnTo>
                      <a:pt x="161" y="324"/>
                    </a:lnTo>
                    <a:lnTo>
                      <a:pt x="161" y="325"/>
                    </a:lnTo>
                    <a:lnTo>
                      <a:pt x="161" y="326"/>
                    </a:lnTo>
                    <a:lnTo>
                      <a:pt x="162" y="326"/>
                    </a:lnTo>
                    <a:lnTo>
                      <a:pt x="163" y="326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5" y="320"/>
                    </a:lnTo>
                    <a:lnTo>
                      <a:pt x="166" y="320"/>
                    </a:lnTo>
                    <a:lnTo>
                      <a:pt x="167" y="320"/>
                    </a:lnTo>
                    <a:lnTo>
                      <a:pt x="167" y="319"/>
                    </a:lnTo>
                    <a:lnTo>
                      <a:pt x="167" y="318"/>
                    </a:lnTo>
                    <a:lnTo>
                      <a:pt x="167" y="317"/>
                    </a:lnTo>
                    <a:lnTo>
                      <a:pt x="166" y="316"/>
                    </a:lnTo>
                    <a:lnTo>
                      <a:pt x="167" y="315"/>
                    </a:lnTo>
                    <a:lnTo>
                      <a:pt x="168" y="313"/>
                    </a:lnTo>
                    <a:lnTo>
                      <a:pt x="168" y="312"/>
                    </a:lnTo>
                    <a:lnTo>
                      <a:pt x="168" y="311"/>
                    </a:lnTo>
                    <a:lnTo>
                      <a:pt x="168" y="310"/>
                    </a:lnTo>
                    <a:lnTo>
                      <a:pt x="169" y="309"/>
                    </a:lnTo>
                    <a:lnTo>
                      <a:pt x="170" y="308"/>
                    </a:lnTo>
                    <a:lnTo>
                      <a:pt x="171" y="307"/>
                    </a:lnTo>
                    <a:lnTo>
                      <a:pt x="171" y="306"/>
                    </a:lnTo>
                    <a:lnTo>
                      <a:pt x="171" y="305"/>
                    </a:lnTo>
                    <a:lnTo>
                      <a:pt x="170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9" y="301"/>
                    </a:lnTo>
                    <a:lnTo>
                      <a:pt x="169" y="300"/>
                    </a:lnTo>
                    <a:lnTo>
                      <a:pt x="170" y="299"/>
                    </a:lnTo>
                    <a:lnTo>
                      <a:pt x="170" y="298"/>
                    </a:lnTo>
                    <a:lnTo>
                      <a:pt x="171" y="298"/>
                    </a:lnTo>
                    <a:lnTo>
                      <a:pt x="172" y="297"/>
                    </a:lnTo>
                    <a:lnTo>
                      <a:pt x="173" y="296"/>
                    </a:lnTo>
                    <a:lnTo>
                      <a:pt x="174" y="296"/>
                    </a:lnTo>
                    <a:lnTo>
                      <a:pt x="174" y="295"/>
                    </a:lnTo>
                    <a:lnTo>
                      <a:pt x="173" y="295"/>
                    </a:lnTo>
                    <a:lnTo>
                      <a:pt x="172" y="295"/>
                    </a:lnTo>
                    <a:lnTo>
                      <a:pt x="172" y="294"/>
                    </a:lnTo>
                    <a:lnTo>
                      <a:pt x="172" y="293"/>
                    </a:lnTo>
                    <a:lnTo>
                      <a:pt x="172" y="291"/>
                    </a:lnTo>
                    <a:lnTo>
                      <a:pt x="173" y="290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5" y="286"/>
                    </a:lnTo>
                    <a:lnTo>
                      <a:pt x="176" y="285"/>
                    </a:lnTo>
                    <a:lnTo>
                      <a:pt x="177" y="285"/>
                    </a:lnTo>
                    <a:lnTo>
                      <a:pt x="178" y="285"/>
                    </a:lnTo>
                    <a:lnTo>
                      <a:pt x="179" y="285"/>
                    </a:lnTo>
                    <a:lnTo>
                      <a:pt x="179" y="284"/>
                    </a:lnTo>
                    <a:lnTo>
                      <a:pt x="180" y="283"/>
                    </a:lnTo>
                    <a:lnTo>
                      <a:pt x="181" y="281"/>
                    </a:lnTo>
                    <a:lnTo>
                      <a:pt x="182" y="280"/>
                    </a:lnTo>
                    <a:lnTo>
                      <a:pt x="184" y="280"/>
                    </a:lnTo>
                    <a:lnTo>
                      <a:pt x="184" y="279"/>
                    </a:lnTo>
                    <a:lnTo>
                      <a:pt x="185" y="279"/>
                    </a:lnTo>
                    <a:lnTo>
                      <a:pt x="185" y="278"/>
                    </a:lnTo>
                    <a:lnTo>
                      <a:pt x="185" y="277"/>
                    </a:lnTo>
                    <a:lnTo>
                      <a:pt x="186" y="276"/>
                    </a:lnTo>
                    <a:lnTo>
                      <a:pt x="186" y="275"/>
                    </a:lnTo>
                    <a:lnTo>
                      <a:pt x="187" y="275"/>
                    </a:lnTo>
                    <a:lnTo>
                      <a:pt x="188" y="274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5"/>
                    </a:lnTo>
                    <a:lnTo>
                      <a:pt x="192" y="275"/>
                    </a:lnTo>
                    <a:lnTo>
                      <a:pt x="193" y="274"/>
                    </a:lnTo>
                    <a:lnTo>
                      <a:pt x="194" y="273"/>
                    </a:lnTo>
                    <a:lnTo>
                      <a:pt x="195" y="272"/>
                    </a:lnTo>
                    <a:lnTo>
                      <a:pt x="196" y="272"/>
                    </a:lnTo>
                    <a:lnTo>
                      <a:pt x="197" y="270"/>
                    </a:lnTo>
                    <a:lnTo>
                      <a:pt x="198" y="269"/>
                    </a:lnTo>
                    <a:lnTo>
                      <a:pt x="199" y="269"/>
                    </a:lnTo>
                    <a:lnTo>
                      <a:pt x="200" y="269"/>
                    </a:lnTo>
                    <a:lnTo>
                      <a:pt x="201" y="270"/>
                    </a:lnTo>
                    <a:lnTo>
                      <a:pt x="202" y="270"/>
                    </a:lnTo>
                    <a:lnTo>
                      <a:pt x="203" y="270"/>
                    </a:lnTo>
                    <a:lnTo>
                      <a:pt x="205" y="269"/>
                    </a:lnTo>
                    <a:lnTo>
                      <a:pt x="206" y="268"/>
                    </a:lnTo>
                    <a:lnTo>
                      <a:pt x="207" y="266"/>
                    </a:lnTo>
                    <a:lnTo>
                      <a:pt x="208" y="266"/>
                    </a:lnTo>
                    <a:lnTo>
                      <a:pt x="209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11" y="269"/>
                    </a:lnTo>
                    <a:lnTo>
                      <a:pt x="210" y="270"/>
                    </a:lnTo>
                    <a:lnTo>
                      <a:pt x="211" y="272"/>
                    </a:lnTo>
                    <a:lnTo>
                      <a:pt x="211" y="273"/>
                    </a:lnTo>
                    <a:lnTo>
                      <a:pt x="212" y="274"/>
                    </a:lnTo>
                    <a:lnTo>
                      <a:pt x="213" y="274"/>
                    </a:lnTo>
                    <a:lnTo>
                      <a:pt x="215" y="273"/>
                    </a:lnTo>
                    <a:lnTo>
                      <a:pt x="216" y="274"/>
                    </a:lnTo>
                    <a:lnTo>
                      <a:pt x="216" y="273"/>
                    </a:lnTo>
                    <a:lnTo>
                      <a:pt x="217" y="273"/>
                    </a:lnTo>
                    <a:lnTo>
                      <a:pt x="219" y="272"/>
                    </a:lnTo>
                    <a:lnTo>
                      <a:pt x="219" y="271"/>
                    </a:lnTo>
                    <a:lnTo>
                      <a:pt x="220" y="271"/>
                    </a:lnTo>
                    <a:lnTo>
                      <a:pt x="221" y="270"/>
                    </a:lnTo>
                    <a:lnTo>
                      <a:pt x="222" y="270"/>
                    </a:lnTo>
                    <a:lnTo>
                      <a:pt x="223" y="270"/>
                    </a:lnTo>
                    <a:lnTo>
                      <a:pt x="223" y="269"/>
                    </a:lnTo>
                    <a:lnTo>
                      <a:pt x="225" y="269"/>
                    </a:lnTo>
                    <a:lnTo>
                      <a:pt x="226" y="268"/>
                    </a:lnTo>
                    <a:lnTo>
                      <a:pt x="226" y="267"/>
                    </a:lnTo>
                    <a:lnTo>
                      <a:pt x="226" y="266"/>
                    </a:lnTo>
                    <a:lnTo>
                      <a:pt x="228" y="264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1" y="262"/>
                    </a:lnTo>
                    <a:lnTo>
                      <a:pt x="232" y="262"/>
                    </a:lnTo>
                    <a:lnTo>
                      <a:pt x="233" y="262"/>
                    </a:lnTo>
                    <a:lnTo>
                      <a:pt x="233" y="261"/>
                    </a:lnTo>
                    <a:lnTo>
                      <a:pt x="233" y="260"/>
                    </a:lnTo>
                    <a:lnTo>
                      <a:pt x="232" y="259"/>
                    </a:lnTo>
                    <a:lnTo>
                      <a:pt x="232" y="257"/>
                    </a:lnTo>
                    <a:lnTo>
                      <a:pt x="233" y="256"/>
                    </a:lnTo>
                    <a:lnTo>
                      <a:pt x="233" y="255"/>
                    </a:lnTo>
                    <a:lnTo>
                      <a:pt x="233" y="254"/>
                    </a:lnTo>
                    <a:lnTo>
                      <a:pt x="233" y="253"/>
                    </a:lnTo>
                    <a:lnTo>
                      <a:pt x="234" y="252"/>
                    </a:lnTo>
                    <a:lnTo>
                      <a:pt x="234" y="251"/>
                    </a:lnTo>
                    <a:lnTo>
                      <a:pt x="235" y="251"/>
                    </a:lnTo>
                    <a:lnTo>
                      <a:pt x="236" y="250"/>
                    </a:lnTo>
                    <a:lnTo>
                      <a:pt x="237" y="250"/>
                    </a:lnTo>
                    <a:lnTo>
                      <a:pt x="237" y="249"/>
                    </a:lnTo>
                    <a:lnTo>
                      <a:pt x="238" y="249"/>
                    </a:lnTo>
                    <a:lnTo>
                      <a:pt x="238" y="248"/>
                    </a:lnTo>
                    <a:lnTo>
                      <a:pt x="237" y="247"/>
                    </a:lnTo>
                    <a:lnTo>
                      <a:pt x="237" y="246"/>
                    </a:lnTo>
                    <a:lnTo>
                      <a:pt x="237" y="245"/>
                    </a:lnTo>
                    <a:lnTo>
                      <a:pt x="237" y="244"/>
                    </a:lnTo>
                    <a:lnTo>
                      <a:pt x="237" y="243"/>
                    </a:lnTo>
                    <a:lnTo>
                      <a:pt x="238" y="242"/>
                    </a:lnTo>
                    <a:lnTo>
                      <a:pt x="238" y="241"/>
                    </a:lnTo>
                    <a:lnTo>
                      <a:pt x="239" y="241"/>
                    </a:lnTo>
                    <a:lnTo>
                      <a:pt x="240" y="240"/>
                    </a:lnTo>
                    <a:lnTo>
                      <a:pt x="240" y="239"/>
                    </a:lnTo>
                    <a:lnTo>
                      <a:pt x="239" y="237"/>
                    </a:lnTo>
                    <a:lnTo>
                      <a:pt x="240" y="236"/>
                    </a:lnTo>
                    <a:lnTo>
                      <a:pt x="240" y="235"/>
                    </a:lnTo>
                    <a:lnTo>
                      <a:pt x="241" y="235"/>
                    </a:lnTo>
                    <a:lnTo>
                      <a:pt x="241" y="234"/>
                    </a:lnTo>
                    <a:lnTo>
                      <a:pt x="242" y="234"/>
                    </a:lnTo>
                    <a:lnTo>
                      <a:pt x="242" y="232"/>
                    </a:lnTo>
                    <a:lnTo>
                      <a:pt x="243" y="232"/>
                    </a:lnTo>
                    <a:lnTo>
                      <a:pt x="244" y="230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4" y="227"/>
                    </a:lnTo>
                    <a:lnTo>
                      <a:pt x="243" y="227"/>
                    </a:lnTo>
                    <a:lnTo>
                      <a:pt x="243" y="226"/>
                    </a:lnTo>
                    <a:lnTo>
                      <a:pt x="244" y="225"/>
                    </a:lnTo>
                    <a:lnTo>
                      <a:pt x="246" y="223"/>
                    </a:lnTo>
                    <a:lnTo>
                      <a:pt x="247" y="222"/>
                    </a:lnTo>
                    <a:lnTo>
                      <a:pt x="247" y="221"/>
                    </a:lnTo>
                    <a:lnTo>
                      <a:pt x="247" y="220"/>
                    </a:lnTo>
                    <a:lnTo>
                      <a:pt x="246" y="218"/>
                    </a:lnTo>
                    <a:lnTo>
                      <a:pt x="247" y="216"/>
                    </a:lnTo>
                    <a:lnTo>
                      <a:pt x="246" y="215"/>
                    </a:lnTo>
                    <a:lnTo>
                      <a:pt x="246" y="214"/>
                    </a:lnTo>
                    <a:lnTo>
                      <a:pt x="245" y="214"/>
                    </a:lnTo>
                    <a:lnTo>
                      <a:pt x="245" y="213"/>
                    </a:lnTo>
                    <a:lnTo>
                      <a:pt x="245" y="212"/>
                    </a:lnTo>
                    <a:lnTo>
                      <a:pt x="245" y="211"/>
                    </a:lnTo>
                    <a:lnTo>
                      <a:pt x="244" y="210"/>
                    </a:lnTo>
                    <a:lnTo>
                      <a:pt x="244" y="209"/>
                    </a:lnTo>
                    <a:lnTo>
                      <a:pt x="244" y="208"/>
                    </a:lnTo>
                    <a:lnTo>
                      <a:pt x="245" y="208"/>
                    </a:lnTo>
                    <a:lnTo>
                      <a:pt x="245" y="207"/>
                    </a:lnTo>
                    <a:lnTo>
                      <a:pt x="245" y="205"/>
                    </a:lnTo>
                    <a:lnTo>
                      <a:pt x="245" y="204"/>
                    </a:lnTo>
                    <a:lnTo>
                      <a:pt x="245" y="203"/>
                    </a:lnTo>
                    <a:lnTo>
                      <a:pt x="246" y="203"/>
                    </a:lnTo>
                    <a:lnTo>
                      <a:pt x="247" y="202"/>
                    </a:lnTo>
                    <a:lnTo>
                      <a:pt x="247" y="201"/>
                    </a:lnTo>
                    <a:lnTo>
                      <a:pt x="247" y="200"/>
                    </a:lnTo>
                    <a:lnTo>
                      <a:pt x="247" y="198"/>
                    </a:lnTo>
                    <a:lnTo>
                      <a:pt x="247" y="197"/>
                    </a:lnTo>
                    <a:lnTo>
                      <a:pt x="247" y="196"/>
                    </a:lnTo>
                    <a:lnTo>
                      <a:pt x="247" y="195"/>
                    </a:lnTo>
                    <a:lnTo>
                      <a:pt x="248" y="194"/>
                    </a:lnTo>
                    <a:lnTo>
                      <a:pt x="248" y="193"/>
                    </a:lnTo>
                    <a:lnTo>
                      <a:pt x="249" y="192"/>
                    </a:lnTo>
                    <a:lnTo>
                      <a:pt x="249" y="191"/>
                    </a:lnTo>
                    <a:lnTo>
                      <a:pt x="250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52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4" y="184"/>
                    </a:lnTo>
                    <a:lnTo>
                      <a:pt x="254" y="183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3" y="179"/>
                    </a:lnTo>
                    <a:lnTo>
                      <a:pt x="253" y="178"/>
                    </a:lnTo>
                    <a:lnTo>
                      <a:pt x="254" y="178"/>
                    </a:lnTo>
                    <a:lnTo>
                      <a:pt x="254" y="177"/>
                    </a:lnTo>
                    <a:lnTo>
                      <a:pt x="255" y="177"/>
                    </a:lnTo>
                    <a:lnTo>
                      <a:pt x="255" y="178"/>
                    </a:lnTo>
                    <a:lnTo>
                      <a:pt x="256" y="179"/>
                    </a:lnTo>
                    <a:lnTo>
                      <a:pt x="258" y="179"/>
                    </a:lnTo>
                    <a:lnTo>
                      <a:pt x="259" y="179"/>
                    </a:lnTo>
                    <a:lnTo>
                      <a:pt x="261" y="178"/>
                    </a:lnTo>
                    <a:lnTo>
                      <a:pt x="262" y="177"/>
                    </a:lnTo>
                    <a:lnTo>
                      <a:pt x="262" y="175"/>
                    </a:lnTo>
                    <a:lnTo>
                      <a:pt x="263" y="175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3"/>
                    </a:lnTo>
                    <a:lnTo>
                      <a:pt x="262" y="172"/>
                    </a:lnTo>
                    <a:lnTo>
                      <a:pt x="261" y="170"/>
                    </a:lnTo>
                    <a:lnTo>
                      <a:pt x="261" y="169"/>
                    </a:lnTo>
                    <a:lnTo>
                      <a:pt x="261" y="168"/>
                    </a:lnTo>
                    <a:lnTo>
                      <a:pt x="261" y="167"/>
                    </a:lnTo>
                    <a:lnTo>
                      <a:pt x="261" y="166"/>
                    </a:lnTo>
                    <a:lnTo>
                      <a:pt x="261" y="165"/>
                    </a:lnTo>
                    <a:lnTo>
                      <a:pt x="260" y="164"/>
                    </a:lnTo>
                    <a:lnTo>
                      <a:pt x="260" y="163"/>
                    </a:lnTo>
                    <a:lnTo>
                      <a:pt x="260" y="162"/>
                    </a:lnTo>
                    <a:lnTo>
                      <a:pt x="260" y="161"/>
                    </a:lnTo>
                    <a:lnTo>
                      <a:pt x="261" y="160"/>
                    </a:lnTo>
                    <a:lnTo>
                      <a:pt x="262" y="160"/>
                    </a:lnTo>
                    <a:lnTo>
                      <a:pt x="262" y="159"/>
                    </a:lnTo>
                    <a:lnTo>
                      <a:pt x="262" y="158"/>
                    </a:lnTo>
                    <a:lnTo>
                      <a:pt x="262" y="157"/>
                    </a:lnTo>
                    <a:lnTo>
                      <a:pt x="262" y="156"/>
                    </a:lnTo>
                    <a:lnTo>
                      <a:pt x="262" y="155"/>
                    </a:lnTo>
                    <a:lnTo>
                      <a:pt x="263" y="154"/>
                    </a:lnTo>
                    <a:lnTo>
                      <a:pt x="263" y="152"/>
                    </a:lnTo>
                    <a:lnTo>
                      <a:pt x="263" y="151"/>
                    </a:lnTo>
                    <a:lnTo>
                      <a:pt x="262" y="150"/>
                    </a:lnTo>
                    <a:lnTo>
                      <a:pt x="262" y="149"/>
                    </a:lnTo>
                    <a:lnTo>
                      <a:pt x="261" y="148"/>
                    </a:lnTo>
                    <a:lnTo>
                      <a:pt x="261" y="147"/>
                    </a:lnTo>
                    <a:lnTo>
                      <a:pt x="262" y="146"/>
                    </a:lnTo>
                    <a:lnTo>
                      <a:pt x="262" y="145"/>
                    </a:lnTo>
                    <a:lnTo>
                      <a:pt x="261" y="144"/>
                    </a:lnTo>
                    <a:lnTo>
                      <a:pt x="262" y="143"/>
                    </a:lnTo>
                    <a:lnTo>
                      <a:pt x="262" y="142"/>
                    </a:lnTo>
                    <a:lnTo>
                      <a:pt x="262" y="141"/>
                    </a:lnTo>
                    <a:lnTo>
                      <a:pt x="261" y="140"/>
                    </a:lnTo>
                    <a:lnTo>
                      <a:pt x="261" y="139"/>
                    </a:lnTo>
                    <a:lnTo>
                      <a:pt x="260" y="138"/>
                    </a:lnTo>
                    <a:lnTo>
                      <a:pt x="260" y="137"/>
                    </a:lnTo>
                    <a:lnTo>
                      <a:pt x="261" y="136"/>
                    </a:lnTo>
                    <a:lnTo>
                      <a:pt x="262" y="136"/>
                    </a:lnTo>
                    <a:lnTo>
                      <a:pt x="263" y="136"/>
                    </a:lnTo>
                    <a:lnTo>
                      <a:pt x="264" y="135"/>
                    </a:lnTo>
                    <a:lnTo>
                      <a:pt x="265" y="136"/>
                    </a:lnTo>
                    <a:lnTo>
                      <a:pt x="266" y="135"/>
                    </a:lnTo>
                    <a:lnTo>
                      <a:pt x="266" y="134"/>
                    </a:lnTo>
                    <a:lnTo>
                      <a:pt x="267" y="134"/>
                    </a:lnTo>
                    <a:lnTo>
                      <a:pt x="267" y="133"/>
                    </a:lnTo>
                    <a:lnTo>
                      <a:pt x="268" y="132"/>
                    </a:lnTo>
                    <a:lnTo>
                      <a:pt x="269" y="131"/>
                    </a:lnTo>
                    <a:lnTo>
                      <a:pt x="269" y="129"/>
                    </a:lnTo>
                    <a:lnTo>
                      <a:pt x="270" y="126"/>
                    </a:lnTo>
                    <a:lnTo>
                      <a:pt x="270" y="125"/>
                    </a:lnTo>
                    <a:lnTo>
                      <a:pt x="271" y="124"/>
                    </a:lnTo>
                    <a:lnTo>
                      <a:pt x="271" y="123"/>
                    </a:lnTo>
                    <a:lnTo>
                      <a:pt x="271" y="122"/>
                    </a:lnTo>
                    <a:lnTo>
                      <a:pt x="272" y="121"/>
                    </a:lnTo>
                    <a:lnTo>
                      <a:pt x="272" y="119"/>
                    </a:lnTo>
                    <a:lnTo>
                      <a:pt x="272" y="117"/>
                    </a:lnTo>
                    <a:lnTo>
                      <a:pt x="272" y="116"/>
                    </a:lnTo>
                    <a:lnTo>
                      <a:pt x="273" y="116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6" y="114"/>
                    </a:lnTo>
                    <a:lnTo>
                      <a:pt x="276" y="113"/>
                    </a:lnTo>
                    <a:lnTo>
                      <a:pt x="277" y="113"/>
                    </a:lnTo>
                    <a:lnTo>
                      <a:pt x="279" y="112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0" y="109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8"/>
                    </a:lnTo>
                    <a:lnTo>
                      <a:pt x="283" y="107"/>
                    </a:lnTo>
                    <a:lnTo>
                      <a:pt x="283" y="105"/>
                    </a:lnTo>
                    <a:lnTo>
                      <a:pt x="282" y="103"/>
                    </a:lnTo>
                    <a:lnTo>
                      <a:pt x="283" y="102"/>
                    </a:lnTo>
                    <a:lnTo>
                      <a:pt x="283" y="101"/>
                    </a:lnTo>
                    <a:lnTo>
                      <a:pt x="284" y="100"/>
                    </a:lnTo>
                    <a:lnTo>
                      <a:pt x="285" y="99"/>
                    </a:lnTo>
                    <a:lnTo>
                      <a:pt x="286" y="98"/>
                    </a:lnTo>
                    <a:lnTo>
                      <a:pt x="287" y="97"/>
                    </a:lnTo>
                    <a:lnTo>
                      <a:pt x="288" y="96"/>
                    </a:lnTo>
                    <a:lnTo>
                      <a:pt x="289" y="95"/>
                    </a:lnTo>
                    <a:lnTo>
                      <a:pt x="289" y="94"/>
                    </a:lnTo>
                    <a:lnTo>
                      <a:pt x="290" y="91"/>
                    </a:lnTo>
                    <a:lnTo>
                      <a:pt x="289" y="91"/>
                    </a:lnTo>
                    <a:lnTo>
                      <a:pt x="290" y="90"/>
                    </a:lnTo>
                    <a:lnTo>
                      <a:pt x="291" y="89"/>
                    </a:lnTo>
                    <a:lnTo>
                      <a:pt x="291" y="88"/>
                    </a:lnTo>
                    <a:lnTo>
                      <a:pt x="292" y="88"/>
                    </a:lnTo>
                    <a:lnTo>
                      <a:pt x="292" y="86"/>
                    </a:lnTo>
                    <a:lnTo>
                      <a:pt x="292" y="85"/>
                    </a:lnTo>
                    <a:lnTo>
                      <a:pt x="292" y="84"/>
                    </a:lnTo>
                    <a:lnTo>
                      <a:pt x="292" y="83"/>
                    </a:lnTo>
                    <a:lnTo>
                      <a:pt x="291" y="83"/>
                    </a:lnTo>
                    <a:lnTo>
                      <a:pt x="290" y="82"/>
                    </a:lnTo>
                    <a:lnTo>
                      <a:pt x="291" y="80"/>
                    </a:lnTo>
                    <a:lnTo>
                      <a:pt x="291" y="79"/>
                    </a:lnTo>
                    <a:lnTo>
                      <a:pt x="291" y="78"/>
                    </a:lnTo>
                    <a:lnTo>
                      <a:pt x="291" y="77"/>
                    </a:lnTo>
                    <a:lnTo>
                      <a:pt x="291" y="76"/>
                    </a:lnTo>
                    <a:lnTo>
                      <a:pt x="292" y="75"/>
                    </a:lnTo>
                    <a:lnTo>
                      <a:pt x="292" y="74"/>
                    </a:lnTo>
                    <a:lnTo>
                      <a:pt x="292" y="73"/>
                    </a:lnTo>
                    <a:lnTo>
                      <a:pt x="292" y="72"/>
                    </a:lnTo>
                    <a:lnTo>
                      <a:pt x="291" y="71"/>
                    </a:lnTo>
                    <a:lnTo>
                      <a:pt x="291" y="70"/>
                    </a:lnTo>
                    <a:lnTo>
                      <a:pt x="290" y="69"/>
                    </a:lnTo>
                    <a:lnTo>
                      <a:pt x="290" y="68"/>
                    </a:lnTo>
                    <a:lnTo>
                      <a:pt x="290" y="67"/>
                    </a:lnTo>
                    <a:lnTo>
                      <a:pt x="291" y="67"/>
                    </a:lnTo>
                    <a:lnTo>
                      <a:pt x="292" y="67"/>
                    </a:lnTo>
                    <a:lnTo>
                      <a:pt x="293" y="67"/>
                    </a:lnTo>
                    <a:lnTo>
                      <a:pt x="294" y="67"/>
                    </a:lnTo>
                    <a:lnTo>
                      <a:pt x="294" y="66"/>
                    </a:lnTo>
                    <a:lnTo>
                      <a:pt x="294" y="65"/>
                    </a:lnTo>
                    <a:lnTo>
                      <a:pt x="293" y="64"/>
                    </a:lnTo>
                    <a:lnTo>
                      <a:pt x="292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2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299" y="56"/>
                    </a:lnTo>
                    <a:lnTo>
                      <a:pt x="299" y="55"/>
                    </a:lnTo>
                    <a:lnTo>
                      <a:pt x="300" y="55"/>
                    </a:lnTo>
                    <a:lnTo>
                      <a:pt x="300" y="53"/>
                    </a:lnTo>
                    <a:lnTo>
                      <a:pt x="301" y="52"/>
                    </a:lnTo>
                    <a:lnTo>
                      <a:pt x="301" y="51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2" y="48"/>
                    </a:lnTo>
                    <a:lnTo>
                      <a:pt x="301" y="47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4" name="Freeform 601"/>
              <p:cNvSpPr>
                <a:spLocks/>
              </p:cNvSpPr>
              <p:nvPr/>
            </p:nvSpPr>
            <p:spPr bwMode="auto">
              <a:xfrm>
                <a:off x="2420938" y="1598613"/>
                <a:ext cx="555625" cy="604837"/>
              </a:xfrm>
              <a:custGeom>
                <a:avLst/>
                <a:gdLst>
                  <a:gd name="T0" fmla="*/ 2147483646 w 540"/>
                  <a:gd name="T1" fmla="*/ 2147483646 h 589"/>
                  <a:gd name="T2" fmla="*/ 2147483646 w 540"/>
                  <a:gd name="T3" fmla="*/ 2147483646 h 589"/>
                  <a:gd name="T4" fmla="*/ 2147483646 w 540"/>
                  <a:gd name="T5" fmla="*/ 2147483646 h 589"/>
                  <a:gd name="T6" fmla="*/ 2147483646 w 540"/>
                  <a:gd name="T7" fmla="*/ 2147483646 h 589"/>
                  <a:gd name="T8" fmla="*/ 2147483646 w 540"/>
                  <a:gd name="T9" fmla="*/ 2147483646 h 589"/>
                  <a:gd name="T10" fmla="*/ 2147483646 w 540"/>
                  <a:gd name="T11" fmla="*/ 2147483646 h 589"/>
                  <a:gd name="T12" fmla="*/ 2147483646 w 540"/>
                  <a:gd name="T13" fmla="*/ 2147483646 h 589"/>
                  <a:gd name="T14" fmla="*/ 2147483646 w 540"/>
                  <a:gd name="T15" fmla="*/ 2147483646 h 589"/>
                  <a:gd name="T16" fmla="*/ 2147483646 w 540"/>
                  <a:gd name="T17" fmla="*/ 2147483646 h 589"/>
                  <a:gd name="T18" fmla="*/ 2147483646 w 540"/>
                  <a:gd name="T19" fmla="*/ 2147483646 h 589"/>
                  <a:gd name="T20" fmla="*/ 2147483646 w 540"/>
                  <a:gd name="T21" fmla="*/ 2147483646 h 589"/>
                  <a:gd name="T22" fmla="*/ 2147483646 w 540"/>
                  <a:gd name="T23" fmla="*/ 2147483646 h 589"/>
                  <a:gd name="T24" fmla="*/ 2147483646 w 540"/>
                  <a:gd name="T25" fmla="*/ 2147483646 h 589"/>
                  <a:gd name="T26" fmla="*/ 2147483646 w 540"/>
                  <a:gd name="T27" fmla="*/ 2147483646 h 589"/>
                  <a:gd name="T28" fmla="*/ 2147483646 w 540"/>
                  <a:gd name="T29" fmla="*/ 2147483646 h 589"/>
                  <a:gd name="T30" fmla="*/ 2147483646 w 540"/>
                  <a:gd name="T31" fmla="*/ 2147483646 h 589"/>
                  <a:gd name="T32" fmla="*/ 2147483646 w 540"/>
                  <a:gd name="T33" fmla="*/ 2147483646 h 589"/>
                  <a:gd name="T34" fmla="*/ 2147483646 w 540"/>
                  <a:gd name="T35" fmla="*/ 2147483646 h 589"/>
                  <a:gd name="T36" fmla="*/ 2147483646 w 540"/>
                  <a:gd name="T37" fmla="*/ 2147483646 h 589"/>
                  <a:gd name="T38" fmla="*/ 2147483646 w 540"/>
                  <a:gd name="T39" fmla="*/ 2147483646 h 589"/>
                  <a:gd name="T40" fmla="*/ 2147483646 w 540"/>
                  <a:gd name="T41" fmla="*/ 2147483646 h 589"/>
                  <a:gd name="T42" fmla="*/ 2147483646 w 540"/>
                  <a:gd name="T43" fmla="*/ 2147483646 h 589"/>
                  <a:gd name="T44" fmla="*/ 2147483646 w 540"/>
                  <a:gd name="T45" fmla="*/ 2147483646 h 589"/>
                  <a:gd name="T46" fmla="*/ 2147483646 w 540"/>
                  <a:gd name="T47" fmla="*/ 2147483646 h 589"/>
                  <a:gd name="T48" fmla="*/ 2147483646 w 540"/>
                  <a:gd name="T49" fmla="*/ 2147483646 h 589"/>
                  <a:gd name="T50" fmla="*/ 2147483646 w 540"/>
                  <a:gd name="T51" fmla="*/ 2147483646 h 589"/>
                  <a:gd name="T52" fmla="*/ 2147483646 w 540"/>
                  <a:gd name="T53" fmla="*/ 2147483646 h 589"/>
                  <a:gd name="T54" fmla="*/ 2147483646 w 540"/>
                  <a:gd name="T55" fmla="*/ 2147483646 h 589"/>
                  <a:gd name="T56" fmla="*/ 2147483646 w 540"/>
                  <a:gd name="T57" fmla="*/ 2147483646 h 589"/>
                  <a:gd name="T58" fmla="*/ 2147483646 w 540"/>
                  <a:gd name="T59" fmla="*/ 2147483646 h 589"/>
                  <a:gd name="T60" fmla="*/ 2147483646 w 540"/>
                  <a:gd name="T61" fmla="*/ 2147483646 h 589"/>
                  <a:gd name="T62" fmla="*/ 2147483646 w 540"/>
                  <a:gd name="T63" fmla="*/ 2147483646 h 589"/>
                  <a:gd name="T64" fmla="*/ 2147483646 w 540"/>
                  <a:gd name="T65" fmla="*/ 2147483646 h 589"/>
                  <a:gd name="T66" fmla="*/ 2147483646 w 540"/>
                  <a:gd name="T67" fmla="*/ 2147483646 h 589"/>
                  <a:gd name="T68" fmla="*/ 2147483646 w 540"/>
                  <a:gd name="T69" fmla="*/ 2147483646 h 589"/>
                  <a:gd name="T70" fmla="*/ 2147483646 w 540"/>
                  <a:gd name="T71" fmla="*/ 2147483646 h 589"/>
                  <a:gd name="T72" fmla="*/ 2147483646 w 540"/>
                  <a:gd name="T73" fmla="*/ 2147483646 h 589"/>
                  <a:gd name="T74" fmla="*/ 2147483646 w 540"/>
                  <a:gd name="T75" fmla="*/ 2147483646 h 589"/>
                  <a:gd name="T76" fmla="*/ 2147483646 w 540"/>
                  <a:gd name="T77" fmla="*/ 2147483646 h 589"/>
                  <a:gd name="T78" fmla="*/ 2147483646 w 540"/>
                  <a:gd name="T79" fmla="*/ 2147483646 h 589"/>
                  <a:gd name="T80" fmla="*/ 2147483646 w 540"/>
                  <a:gd name="T81" fmla="*/ 2147483646 h 589"/>
                  <a:gd name="T82" fmla="*/ 2147483646 w 540"/>
                  <a:gd name="T83" fmla="*/ 2147483646 h 589"/>
                  <a:gd name="T84" fmla="*/ 2147483646 w 540"/>
                  <a:gd name="T85" fmla="*/ 2147483646 h 589"/>
                  <a:gd name="T86" fmla="*/ 2147483646 w 540"/>
                  <a:gd name="T87" fmla="*/ 2147483646 h 589"/>
                  <a:gd name="T88" fmla="*/ 2147483646 w 540"/>
                  <a:gd name="T89" fmla="*/ 2147483646 h 589"/>
                  <a:gd name="T90" fmla="*/ 2147483646 w 540"/>
                  <a:gd name="T91" fmla="*/ 2147483646 h 589"/>
                  <a:gd name="T92" fmla="*/ 2147483646 w 540"/>
                  <a:gd name="T93" fmla="*/ 2147483646 h 589"/>
                  <a:gd name="T94" fmla="*/ 2147483646 w 540"/>
                  <a:gd name="T95" fmla="*/ 2147483646 h 589"/>
                  <a:gd name="T96" fmla="*/ 2147483646 w 540"/>
                  <a:gd name="T97" fmla="*/ 2147483646 h 589"/>
                  <a:gd name="T98" fmla="*/ 2147483646 w 540"/>
                  <a:gd name="T99" fmla="*/ 2147483646 h 589"/>
                  <a:gd name="T100" fmla="*/ 2147483646 w 540"/>
                  <a:gd name="T101" fmla="*/ 2147483646 h 589"/>
                  <a:gd name="T102" fmla="*/ 2147483646 w 540"/>
                  <a:gd name="T103" fmla="*/ 2147483646 h 589"/>
                  <a:gd name="T104" fmla="*/ 2147483646 w 540"/>
                  <a:gd name="T105" fmla="*/ 2147483646 h 589"/>
                  <a:gd name="T106" fmla="*/ 2147483646 w 540"/>
                  <a:gd name="T107" fmla="*/ 2147483646 h 589"/>
                  <a:gd name="T108" fmla="*/ 2147483646 w 540"/>
                  <a:gd name="T109" fmla="*/ 2147483646 h 589"/>
                  <a:gd name="T110" fmla="*/ 2147483646 w 540"/>
                  <a:gd name="T111" fmla="*/ 2147483646 h 589"/>
                  <a:gd name="T112" fmla="*/ 2147483646 w 540"/>
                  <a:gd name="T113" fmla="*/ 2147483646 h 589"/>
                  <a:gd name="T114" fmla="*/ 2147483646 w 540"/>
                  <a:gd name="T115" fmla="*/ 2147483646 h 589"/>
                  <a:gd name="T116" fmla="*/ 2147483646 w 540"/>
                  <a:gd name="T117" fmla="*/ 2147483646 h 589"/>
                  <a:gd name="T118" fmla="*/ 2147483646 w 540"/>
                  <a:gd name="T119" fmla="*/ 2147483646 h 589"/>
                  <a:gd name="T120" fmla="*/ 2147483646 w 540"/>
                  <a:gd name="T121" fmla="*/ 2147483646 h 589"/>
                  <a:gd name="T122" fmla="*/ 2147483646 w 540"/>
                  <a:gd name="T123" fmla="*/ 2147483646 h 589"/>
                  <a:gd name="T124" fmla="*/ 2147483646 w 540"/>
                  <a:gd name="T125" fmla="*/ 2147483646 h 58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40"/>
                  <a:gd name="T190" fmla="*/ 0 h 589"/>
                  <a:gd name="T191" fmla="*/ 540 w 540"/>
                  <a:gd name="T192" fmla="*/ 589 h 58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40" h="589">
                    <a:moveTo>
                      <a:pt x="515" y="395"/>
                    </a:moveTo>
                    <a:lnTo>
                      <a:pt x="514" y="395"/>
                    </a:lnTo>
                    <a:lnTo>
                      <a:pt x="512" y="394"/>
                    </a:lnTo>
                    <a:lnTo>
                      <a:pt x="511" y="394"/>
                    </a:lnTo>
                    <a:lnTo>
                      <a:pt x="508" y="394"/>
                    </a:lnTo>
                    <a:lnTo>
                      <a:pt x="505" y="394"/>
                    </a:lnTo>
                    <a:lnTo>
                      <a:pt x="504" y="394"/>
                    </a:lnTo>
                    <a:lnTo>
                      <a:pt x="496" y="395"/>
                    </a:lnTo>
                    <a:lnTo>
                      <a:pt x="491" y="396"/>
                    </a:lnTo>
                    <a:lnTo>
                      <a:pt x="489" y="397"/>
                    </a:lnTo>
                    <a:lnTo>
                      <a:pt x="487" y="397"/>
                    </a:lnTo>
                    <a:lnTo>
                      <a:pt x="483" y="400"/>
                    </a:lnTo>
                    <a:lnTo>
                      <a:pt x="482" y="400"/>
                    </a:lnTo>
                    <a:lnTo>
                      <a:pt x="481" y="401"/>
                    </a:lnTo>
                    <a:lnTo>
                      <a:pt x="479" y="402"/>
                    </a:lnTo>
                    <a:lnTo>
                      <a:pt x="478" y="404"/>
                    </a:lnTo>
                    <a:lnTo>
                      <a:pt x="476" y="406"/>
                    </a:lnTo>
                    <a:lnTo>
                      <a:pt x="476" y="407"/>
                    </a:lnTo>
                    <a:lnTo>
                      <a:pt x="475" y="408"/>
                    </a:lnTo>
                    <a:lnTo>
                      <a:pt x="475" y="411"/>
                    </a:lnTo>
                    <a:lnTo>
                      <a:pt x="474" y="413"/>
                    </a:lnTo>
                    <a:lnTo>
                      <a:pt x="474" y="414"/>
                    </a:lnTo>
                    <a:lnTo>
                      <a:pt x="474" y="416"/>
                    </a:lnTo>
                    <a:lnTo>
                      <a:pt x="472" y="419"/>
                    </a:lnTo>
                    <a:lnTo>
                      <a:pt x="471" y="421"/>
                    </a:lnTo>
                    <a:lnTo>
                      <a:pt x="470" y="422"/>
                    </a:lnTo>
                    <a:lnTo>
                      <a:pt x="470" y="423"/>
                    </a:lnTo>
                    <a:lnTo>
                      <a:pt x="469" y="425"/>
                    </a:lnTo>
                    <a:lnTo>
                      <a:pt x="468" y="427"/>
                    </a:lnTo>
                    <a:lnTo>
                      <a:pt x="467" y="430"/>
                    </a:lnTo>
                    <a:lnTo>
                      <a:pt x="466" y="431"/>
                    </a:lnTo>
                    <a:lnTo>
                      <a:pt x="465" y="434"/>
                    </a:lnTo>
                    <a:lnTo>
                      <a:pt x="462" y="437"/>
                    </a:lnTo>
                    <a:lnTo>
                      <a:pt x="460" y="440"/>
                    </a:lnTo>
                    <a:lnTo>
                      <a:pt x="459" y="440"/>
                    </a:lnTo>
                    <a:lnTo>
                      <a:pt x="458" y="441"/>
                    </a:lnTo>
                    <a:lnTo>
                      <a:pt x="457" y="441"/>
                    </a:lnTo>
                    <a:lnTo>
                      <a:pt x="456" y="442"/>
                    </a:lnTo>
                    <a:lnTo>
                      <a:pt x="454" y="444"/>
                    </a:lnTo>
                    <a:lnTo>
                      <a:pt x="452" y="446"/>
                    </a:lnTo>
                    <a:lnTo>
                      <a:pt x="451" y="447"/>
                    </a:lnTo>
                    <a:lnTo>
                      <a:pt x="449" y="448"/>
                    </a:lnTo>
                    <a:lnTo>
                      <a:pt x="447" y="450"/>
                    </a:lnTo>
                    <a:lnTo>
                      <a:pt x="444" y="451"/>
                    </a:lnTo>
                    <a:lnTo>
                      <a:pt x="442" y="452"/>
                    </a:lnTo>
                    <a:lnTo>
                      <a:pt x="439" y="453"/>
                    </a:lnTo>
                    <a:lnTo>
                      <a:pt x="425" y="456"/>
                    </a:lnTo>
                    <a:lnTo>
                      <a:pt x="423" y="457"/>
                    </a:lnTo>
                    <a:lnTo>
                      <a:pt x="421" y="458"/>
                    </a:lnTo>
                    <a:lnTo>
                      <a:pt x="419" y="459"/>
                    </a:lnTo>
                    <a:lnTo>
                      <a:pt x="419" y="460"/>
                    </a:lnTo>
                    <a:lnTo>
                      <a:pt x="418" y="461"/>
                    </a:lnTo>
                    <a:lnTo>
                      <a:pt x="417" y="463"/>
                    </a:lnTo>
                    <a:lnTo>
                      <a:pt x="416" y="464"/>
                    </a:lnTo>
                    <a:lnTo>
                      <a:pt x="415" y="465"/>
                    </a:lnTo>
                    <a:lnTo>
                      <a:pt x="412" y="468"/>
                    </a:lnTo>
                    <a:lnTo>
                      <a:pt x="410" y="471"/>
                    </a:lnTo>
                    <a:lnTo>
                      <a:pt x="409" y="471"/>
                    </a:lnTo>
                    <a:lnTo>
                      <a:pt x="408" y="472"/>
                    </a:lnTo>
                    <a:lnTo>
                      <a:pt x="406" y="473"/>
                    </a:lnTo>
                    <a:lnTo>
                      <a:pt x="404" y="473"/>
                    </a:lnTo>
                    <a:lnTo>
                      <a:pt x="402" y="474"/>
                    </a:lnTo>
                    <a:lnTo>
                      <a:pt x="400" y="474"/>
                    </a:lnTo>
                    <a:lnTo>
                      <a:pt x="398" y="474"/>
                    </a:lnTo>
                    <a:lnTo>
                      <a:pt x="396" y="475"/>
                    </a:lnTo>
                    <a:lnTo>
                      <a:pt x="395" y="475"/>
                    </a:lnTo>
                    <a:lnTo>
                      <a:pt x="393" y="475"/>
                    </a:lnTo>
                    <a:lnTo>
                      <a:pt x="393" y="476"/>
                    </a:lnTo>
                    <a:lnTo>
                      <a:pt x="392" y="476"/>
                    </a:lnTo>
                    <a:lnTo>
                      <a:pt x="391" y="478"/>
                    </a:lnTo>
                    <a:lnTo>
                      <a:pt x="390" y="479"/>
                    </a:lnTo>
                    <a:lnTo>
                      <a:pt x="388" y="482"/>
                    </a:lnTo>
                    <a:lnTo>
                      <a:pt x="388" y="483"/>
                    </a:lnTo>
                    <a:lnTo>
                      <a:pt x="385" y="486"/>
                    </a:lnTo>
                    <a:lnTo>
                      <a:pt x="384" y="488"/>
                    </a:lnTo>
                    <a:lnTo>
                      <a:pt x="384" y="489"/>
                    </a:lnTo>
                    <a:lnTo>
                      <a:pt x="383" y="489"/>
                    </a:lnTo>
                    <a:lnTo>
                      <a:pt x="382" y="490"/>
                    </a:lnTo>
                    <a:lnTo>
                      <a:pt x="381" y="490"/>
                    </a:lnTo>
                    <a:lnTo>
                      <a:pt x="380" y="491"/>
                    </a:lnTo>
                    <a:lnTo>
                      <a:pt x="379" y="492"/>
                    </a:lnTo>
                    <a:lnTo>
                      <a:pt x="379" y="494"/>
                    </a:lnTo>
                    <a:lnTo>
                      <a:pt x="378" y="496"/>
                    </a:lnTo>
                    <a:lnTo>
                      <a:pt x="377" y="500"/>
                    </a:lnTo>
                    <a:lnTo>
                      <a:pt x="377" y="501"/>
                    </a:lnTo>
                    <a:lnTo>
                      <a:pt x="376" y="501"/>
                    </a:lnTo>
                    <a:lnTo>
                      <a:pt x="373" y="504"/>
                    </a:lnTo>
                    <a:lnTo>
                      <a:pt x="372" y="505"/>
                    </a:lnTo>
                    <a:lnTo>
                      <a:pt x="371" y="506"/>
                    </a:lnTo>
                    <a:lnTo>
                      <a:pt x="371" y="507"/>
                    </a:lnTo>
                    <a:lnTo>
                      <a:pt x="370" y="508"/>
                    </a:lnTo>
                    <a:lnTo>
                      <a:pt x="370" y="511"/>
                    </a:lnTo>
                    <a:lnTo>
                      <a:pt x="369" y="511"/>
                    </a:lnTo>
                    <a:lnTo>
                      <a:pt x="366" y="515"/>
                    </a:lnTo>
                    <a:lnTo>
                      <a:pt x="366" y="516"/>
                    </a:lnTo>
                    <a:lnTo>
                      <a:pt x="364" y="518"/>
                    </a:lnTo>
                    <a:lnTo>
                      <a:pt x="363" y="519"/>
                    </a:lnTo>
                    <a:lnTo>
                      <a:pt x="362" y="519"/>
                    </a:lnTo>
                    <a:lnTo>
                      <a:pt x="362" y="520"/>
                    </a:lnTo>
                    <a:lnTo>
                      <a:pt x="360" y="520"/>
                    </a:lnTo>
                    <a:lnTo>
                      <a:pt x="360" y="521"/>
                    </a:lnTo>
                    <a:lnTo>
                      <a:pt x="359" y="522"/>
                    </a:lnTo>
                    <a:lnTo>
                      <a:pt x="354" y="527"/>
                    </a:lnTo>
                    <a:lnTo>
                      <a:pt x="351" y="529"/>
                    </a:lnTo>
                    <a:lnTo>
                      <a:pt x="350" y="532"/>
                    </a:lnTo>
                    <a:lnTo>
                      <a:pt x="349" y="533"/>
                    </a:lnTo>
                    <a:lnTo>
                      <a:pt x="347" y="535"/>
                    </a:lnTo>
                    <a:lnTo>
                      <a:pt x="345" y="539"/>
                    </a:lnTo>
                    <a:lnTo>
                      <a:pt x="344" y="541"/>
                    </a:lnTo>
                    <a:lnTo>
                      <a:pt x="343" y="542"/>
                    </a:lnTo>
                    <a:lnTo>
                      <a:pt x="342" y="543"/>
                    </a:lnTo>
                    <a:lnTo>
                      <a:pt x="342" y="544"/>
                    </a:lnTo>
                    <a:lnTo>
                      <a:pt x="341" y="547"/>
                    </a:lnTo>
                    <a:lnTo>
                      <a:pt x="341" y="549"/>
                    </a:lnTo>
                    <a:lnTo>
                      <a:pt x="341" y="550"/>
                    </a:lnTo>
                    <a:lnTo>
                      <a:pt x="341" y="551"/>
                    </a:lnTo>
                    <a:lnTo>
                      <a:pt x="341" y="553"/>
                    </a:lnTo>
                    <a:lnTo>
                      <a:pt x="341" y="554"/>
                    </a:lnTo>
                    <a:lnTo>
                      <a:pt x="340" y="555"/>
                    </a:lnTo>
                    <a:lnTo>
                      <a:pt x="340" y="557"/>
                    </a:lnTo>
                    <a:lnTo>
                      <a:pt x="341" y="563"/>
                    </a:lnTo>
                    <a:lnTo>
                      <a:pt x="341" y="565"/>
                    </a:lnTo>
                    <a:lnTo>
                      <a:pt x="341" y="566"/>
                    </a:lnTo>
                    <a:lnTo>
                      <a:pt x="341" y="567"/>
                    </a:lnTo>
                    <a:lnTo>
                      <a:pt x="341" y="569"/>
                    </a:lnTo>
                    <a:lnTo>
                      <a:pt x="341" y="570"/>
                    </a:lnTo>
                    <a:lnTo>
                      <a:pt x="340" y="572"/>
                    </a:lnTo>
                    <a:lnTo>
                      <a:pt x="339" y="572"/>
                    </a:lnTo>
                    <a:lnTo>
                      <a:pt x="337" y="574"/>
                    </a:lnTo>
                    <a:lnTo>
                      <a:pt x="334" y="577"/>
                    </a:lnTo>
                    <a:lnTo>
                      <a:pt x="331" y="579"/>
                    </a:lnTo>
                    <a:lnTo>
                      <a:pt x="331" y="580"/>
                    </a:lnTo>
                    <a:lnTo>
                      <a:pt x="330" y="580"/>
                    </a:lnTo>
                    <a:lnTo>
                      <a:pt x="328" y="581"/>
                    </a:lnTo>
                    <a:lnTo>
                      <a:pt x="325" y="582"/>
                    </a:lnTo>
                    <a:lnTo>
                      <a:pt x="324" y="582"/>
                    </a:lnTo>
                    <a:lnTo>
                      <a:pt x="320" y="582"/>
                    </a:lnTo>
                    <a:lnTo>
                      <a:pt x="319" y="582"/>
                    </a:lnTo>
                    <a:lnTo>
                      <a:pt x="318" y="582"/>
                    </a:lnTo>
                    <a:lnTo>
                      <a:pt x="317" y="580"/>
                    </a:lnTo>
                    <a:lnTo>
                      <a:pt x="316" y="579"/>
                    </a:lnTo>
                    <a:lnTo>
                      <a:pt x="315" y="578"/>
                    </a:lnTo>
                    <a:lnTo>
                      <a:pt x="314" y="578"/>
                    </a:lnTo>
                    <a:lnTo>
                      <a:pt x="314" y="579"/>
                    </a:lnTo>
                    <a:lnTo>
                      <a:pt x="314" y="580"/>
                    </a:lnTo>
                    <a:lnTo>
                      <a:pt x="313" y="581"/>
                    </a:lnTo>
                    <a:lnTo>
                      <a:pt x="313" y="582"/>
                    </a:lnTo>
                    <a:lnTo>
                      <a:pt x="312" y="582"/>
                    </a:lnTo>
                    <a:lnTo>
                      <a:pt x="311" y="582"/>
                    </a:lnTo>
                    <a:lnTo>
                      <a:pt x="311" y="581"/>
                    </a:lnTo>
                    <a:lnTo>
                      <a:pt x="311" y="580"/>
                    </a:lnTo>
                    <a:lnTo>
                      <a:pt x="311" y="578"/>
                    </a:lnTo>
                    <a:lnTo>
                      <a:pt x="311" y="577"/>
                    </a:lnTo>
                    <a:lnTo>
                      <a:pt x="310" y="577"/>
                    </a:lnTo>
                    <a:lnTo>
                      <a:pt x="309" y="577"/>
                    </a:lnTo>
                    <a:lnTo>
                      <a:pt x="308" y="577"/>
                    </a:lnTo>
                    <a:lnTo>
                      <a:pt x="308" y="578"/>
                    </a:lnTo>
                    <a:lnTo>
                      <a:pt x="308" y="580"/>
                    </a:lnTo>
                    <a:lnTo>
                      <a:pt x="308" y="581"/>
                    </a:lnTo>
                    <a:lnTo>
                      <a:pt x="308" y="582"/>
                    </a:lnTo>
                    <a:lnTo>
                      <a:pt x="307" y="582"/>
                    </a:lnTo>
                    <a:lnTo>
                      <a:pt x="306" y="582"/>
                    </a:lnTo>
                    <a:lnTo>
                      <a:pt x="305" y="582"/>
                    </a:lnTo>
                    <a:lnTo>
                      <a:pt x="304" y="582"/>
                    </a:lnTo>
                    <a:lnTo>
                      <a:pt x="303" y="582"/>
                    </a:lnTo>
                    <a:lnTo>
                      <a:pt x="301" y="582"/>
                    </a:lnTo>
                    <a:lnTo>
                      <a:pt x="300" y="583"/>
                    </a:lnTo>
                    <a:lnTo>
                      <a:pt x="300" y="584"/>
                    </a:lnTo>
                    <a:lnTo>
                      <a:pt x="301" y="585"/>
                    </a:lnTo>
                    <a:lnTo>
                      <a:pt x="302" y="586"/>
                    </a:lnTo>
                    <a:lnTo>
                      <a:pt x="302" y="587"/>
                    </a:lnTo>
                    <a:lnTo>
                      <a:pt x="301" y="588"/>
                    </a:lnTo>
                    <a:lnTo>
                      <a:pt x="301" y="589"/>
                    </a:lnTo>
                    <a:lnTo>
                      <a:pt x="300" y="589"/>
                    </a:lnTo>
                    <a:lnTo>
                      <a:pt x="299" y="589"/>
                    </a:lnTo>
                    <a:lnTo>
                      <a:pt x="298" y="588"/>
                    </a:lnTo>
                    <a:lnTo>
                      <a:pt x="296" y="588"/>
                    </a:lnTo>
                    <a:lnTo>
                      <a:pt x="295" y="587"/>
                    </a:lnTo>
                    <a:lnTo>
                      <a:pt x="295" y="586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5" y="581"/>
                    </a:lnTo>
                    <a:lnTo>
                      <a:pt x="294" y="579"/>
                    </a:lnTo>
                    <a:lnTo>
                      <a:pt x="293" y="579"/>
                    </a:lnTo>
                    <a:lnTo>
                      <a:pt x="292" y="579"/>
                    </a:lnTo>
                    <a:lnTo>
                      <a:pt x="291" y="579"/>
                    </a:lnTo>
                    <a:lnTo>
                      <a:pt x="290" y="578"/>
                    </a:lnTo>
                    <a:lnTo>
                      <a:pt x="289" y="577"/>
                    </a:lnTo>
                    <a:lnTo>
                      <a:pt x="288" y="577"/>
                    </a:lnTo>
                    <a:lnTo>
                      <a:pt x="287" y="577"/>
                    </a:lnTo>
                    <a:lnTo>
                      <a:pt x="285" y="577"/>
                    </a:lnTo>
                    <a:lnTo>
                      <a:pt x="284" y="577"/>
                    </a:lnTo>
                    <a:lnTo>
                      <a:pt x="283" y="577"/>
                    </a:lnTo>
                    <a:lnTo>
                      <a:pt x="281" y="576"/>
                    </a:lnTo>
                    <a:lnTo>
                      <a:pt x="278" y="577"/>
                    </a:lnTo>
                    <a:lnTo>
                      <a:pt x="276" y="576"/>
                    </a:lnTo>
                    <a:lnTo>
                      <a:pt x="275" y="575"/>
                    </a:lnTo>
                    <a:lnTo>
                      <a:pt x="273" y="575"/>
                    </a:lnTo>
                    <a:lnTo>
                      <a:pt x="272" y="575"/>
                    </a:lnTo>
                    <a:lnTo>
                      <a:pt x="271" y="575"/>
                    </a:lnTo>
                    <a:lnTo>
                      <a:pt x="271" y="574"/>
                    </a:lnTo>
                    <a:lnTo>
                      <a:pt x="269" y="570"/>
                    </a:lnTo>
                    <a:lnTo>
                      <a:pt x="269" y="569"/>
                    </a:lnTo>
                    <a:lnTo>
                      <a:pt x="268" y="569"/>
                    </a:lnTo>
                    <a:lnTo>
                      <a:pt x="266" y="568"/>
                    </a:lnTo>
                    <a:lnTo>
                      <a:pt x="265" y="568"/>
                    </a:lnTo>
                    <a:lnTo>
                      <a:pt x="264" y="567"/>
                    </a:lnTo>
                    <a:lnTo>
                      <a:pt x="263" y="567"/>
                    </a:lnTo>
                    <a:lnTo>
                      <a:pt x="262" y="568"/>
                    </a:lnTo>
                    <a:lnTo>
                      <a:pt x="261" y="568"/>
                    </a:lnTo>
                    <a:lnTo>
                      <a:pt x="261" y="567"/>
                    </a:lnTo>
                    <a:lnTo>
                      <a:pt x="261" y="566"/>
                    </a:lnTo>
                    <a:lnTo>
                      <a:pt x="262" y="565"/>
                    </a:lnTo>
                    <a:lnTo>
                      <a:pt x="263" y="564"/>
                    </a:lnTo>
                    <a:lnTo>
                      <a:pt x="262" y="562"/>
                    </a:lnTo>
                    <a:lnTo>
                      <a:pt x="262" y="560"/>
                    </a:lnTo>
                    <a:lnTo>
                      <a:pt x="262" y="559"/>
                    </a:lnTo>
                    <a:lnTo>
                      <a:pt x="262" y="558"/>
                    </a:lnTo>
                    <a:lnTo>
                      <a:pt x="261" y="557"/>
                    </a:lnTo>
                    <a:lnTo>
                      <a:pt x="260" y="557"/>
                    </a:lnTo>
                    <a:lnTo>
                      <a:pt x="260" y="556"/>
                    </a:lnTo>
                    <a:lnTo>
                      <a:pt x="260" y="555"/>
                    </a:lnTo>
                    <a:lnTo>
                      <a:pt x="261" y="554"/>
                    </a:lnTo>
                    <a:lnTo>
                      <a:pt x="262" y="554"/>
                    </a:lnTo>
                    <a:lnTo>
                      <a:pt x="263" y="554"/>
                    </a:lnTo>
                    <a:lnTo>
                      <a:pt x="264" y="554"/>
                    </a:lnTo>
                    <a:lnTo>
                      <a:pt x="264" y="552"/>
                    </a:lnTo>
                    <a:lnTo>
                      <a:pt x="264" y="550"/>
                    </a:lnTo>
                    <a:lnTo>
                      <a:pt x="263" y="549"/>
                    </a:lnTo>
                    <a:lnTo>
                      <a:pt x="262" y="547"/>
                    </a:lnTo>
                    <a:lnTo>
                      <a:pt x="261" y="547"/>
                    </a:lnTo>
                    <a:lnTo>
                      <a:pt x="260" y="546"/>
                    </a:lnTo>
                    <a:lnTo>
                      <a:pt x="260" y="545"/>
                    </a:lnTo>
                    <a:lnTo>
                      <a:pt x="258" y="545"/>
                    </a:lnTo>
                    <a:lnTo>
                      <a:pt x="258" y="546"/>
                    </a:lnTo>
                    <a:lnTo>
                      <a:pt x="257" y="546"/>
                    </a:lnTo>
                    <a:lnTo>
                      <a:pt x="255" y="546"/>
                    </a:lnTo>
                    <a:lnTo>
                      <a:pt x="254" y="547"/>
                    </a:lnTo>
                    <a:lnTo>
                      <a:pt x="252" y="547"/>
                    </a:lnTo>
                    <a:lnTo>
                      <a:pt x="251" y="547"/>
                    </a:lnTo>
                    <a:lnTo>
                      <a:pt x="250" y="547"/>
                    </a:lnTo>
                    <a:lnTo>
                      <a:pt x="249" y="547"/>
                    </a:lnTo>
                    <a:lnTo>
                      <a:pt x="250" y="546"/>
                    </a:lnTo>
                    <a:lnTo>
                      <a:pt x="250" y="545"/>
                    </a:lnTo>
                    <a:lnTo>
                      <a:pt x="251" y="544"/>
                    </a:lnTo>
                    <a:lnTo>
                      <a:pt x="252" y="543"/>
                    </a:lnTo>
                    <a:lnTo>
                      <a:pt x="253" y="543"/>
                    </a:lnTo>
                    <a:lnTo>
                      <a:pt x="252" y="542"/>
                    </a:lnTo>
                    <a:lnTo>
                      <a:pt x="251" y="541"/>
                    </a:lnTo>
                    <a:lnTo>
                      <a:pt x="251" y="540"/>
                    </a:lnTo>
                    <a:lnTo>
                      <a:pt x="252" y="539"/>
                    </a:lnTo>
                    <a:lnTo>
                      <a:pt x="252" y="538"/>
                    </a:lnTo>
                    <a:lnTo>
                      <a:pt x="254" y="536"/>
                    </a:lnTo>
                    <a:lnTo>
                      <a:pt x="254" y="534"/>
                    </a:lnTo>
                    <a:lnTo>
                      <a:pt x="254" y="533"/>
                    </a:lnTo>
                    <a:lnTo>
                      <a:pt x="254" y="532"/>
                    </a:lnTo>
                    <a:lnTo>
                      <a:pt x="254" y="530"/>
                    </a:lnTo>
                    <a:lnTo>
                      <a:pt x="253" y="529"/>
                    </a:lnTo>
                    <a:lnTo>
                      <a:pt x="252" y="527"/>
                    </a:lnTo>
                    <a:lnTo>
                      <a:pt x="253" y="526"/>
                    </a:lnTo>
                    <a:lnTo>
                      <a:pt x="253" y="523"/>
                    </a:lnTo>
                    <a:lnTo>
                      <a:pt x="252" y="522"/>
                    </a:lnTo>
                    <a:lnTo>
                      <a:pt x="252" y="521"/>
                    </a:lnTo>
                    <a:lnTo>
                      <a:pt x="251" y="519"/>
                    </a:lnTo>
                    <a:lnTo>
                      <a:pt x="251" y="518"/>
                    </a:lnTo>
                    <a:lnTo>
                      <a:pt x="250" y="518"/>
                    </a:lnTo>
                    <a:lnTo>
                      <a:pt x="249" y="518"/>
                    </a:lnTo>
                    <a:lnTo>
                      <a:pt x="246" y="518"/>
                    </a:lnTo>
                    <a:lnTo>
                      <a:pt x="245" y="518"/>
                    </a:lnTo>
                    <a:lnTo>
                      <a:pt x="244" y="518"/>
                    </a:lnTo>
                    <a:lnTo>
                      <a:pt x="242" y="520"/>
                    </a:lnTo>
                    <a:lnTo>
                      <a:pt x="240" y="519"/>
                    </a:lnTo>
                    <a:lnTo>
                      <a:pt x="239" y="518"/>
                    </a:lnTo>
                    <a:lnTo>
                      <a:pt x="237" y="515"/>
                    </a:lnTo>
                    <a:lnTo>
                      <a:pt x="236" y="514"/>
                    </a:lnTo>
                    <a:lnTo>
                      <a:pt x="236" y="513"/>
                    </a:lnTo>
                    <a:lnTo>
                      <a:pt x="236" y="512"/>
                    </a:lnTo>
                    <a:lnTo>
                      <a:pt x="235" y="511"/>
                    </a:lnTo>
                    <a:lnTo>
                      <a:pt x="233" y="509"/>
                    </a:lnTo>
                    <a:lnTo>
                      <a:pt x="233" y="508"/>
                    </a:lnTo>
                    <a:lnTo>
                      <a:pt x="234" y="507"/>
                    </a:lnTo>
                    <a:lnTo>
                      <a:pt x="233" y="506"/>
                    </a:lnTo>
                    <a:lnTo>
                      <a:pt x="233" y="505"/>
                    </a:lnTo>
                    <a:lnTo>
                      <a:pt x="232" y="505"/>
                    </a:lnTo>
                    <a:lnTo>
                      <a:pt x="233" y="504"/>
                    </a:lnTo>
                    <a:lnTo>
                      <a:pt x="233" y="503"/>
                    </a:lnTo>
                    <a:lnTo>
                      <a:pt x="234" y="503"/>
                    </a:lnTo>
                    <a:lnTo>
                      <a:pt x="234" y="502"/>
                    </a:lnTo>
                    <a:lnTo>
                      <a:pt x="235" y="501"/>
                    </a:lnTo>
                    <a:lnTo>
                      <a:pt x="235" y="500"/>
                    </a:lnTo>
                    <a:lnTo>
                      <a:pt x="233" y="498"/>
                    </a:lnTo>
                    <a:lnTo>
                      <a:pt x="233" y="497"/>
                    </a:lnTo>
                    <a:lnTo>
                      <a:pt x="233" y="496"/>
                    </a:lnTo>
                    <a:lnTo>
                      <a:pt x="234" y="495"/>
                    </a:lnTo>
                    <a:lnTo>
                      <a:pt x="234" y="494"/>
                    </a:lnTo>
                    <a:lnTo>
                      <a:pt x="235" y="493"/>
                    </a:lnTo>
                    <a:lnTo>
                      <a:pt x="235" y="492"/>
                    </a:lnTo>
                    <a:lnTo>
                      <a:pt x="235" y="490"/>
                    </a:lnTo>
                    <a:lnTo>
                      <a:pt x="234" y="489"/>
                    </a:lnTo>
                    <a:lnTo>
                      <a:pt x="234" y="488"/>
                    </a:lnTo>
                    <a:lnTo>
                      <a:pt x="233" y="488"/>
                    </a:lnTo>
                    <a:lnTo>
                      <a:pt x="232" y="487"/>
                    </a:lnTo>
                    <a:lnTo>
                      <a:pt x="231" y="487"/>
                    </a:lnTo>
                    <a:lnTo>
                      <a:pt x="230" y="487"/>
                    </a:lnTo>
                    <a:lnTo>
                      <a:pt x="229" y="486"/>
                    </a:lnTo>
                    <a:lnTo>
                      <a:pt x="227" y="484"/>
                    </a:lnTo>
                    <a:lnTo>
                      <a:pt x="227" y="483"/>
                    </a:lnTo>
                    <a:lnTo>
                      <a:pt x="227" y="482"/>
                    </a:lnTo>
                    <a:lnTo>
                      <a:pt x="226" y="482"/>
                    </a:lnTo>
                    <a:lnTo>
                      <a:pt x="220" y="477"/>
                    </a:lnTo>
                    <a:lnTo>
                      <a:pt x="218" y="476"/>
                    </a:lnTo>
                    <a:lnTo>
                      <a:pt x="218" y="475"/>
                    </a:lnTo>
                    <a:lnTo>
                      <a:pt x="218" y="474"/>
                    </a:lnTo>
                    <a:lnTo>
                      <a:pt x="217" y="473"/>
                    </a:lnTo>
                    <a:lnTo>
                      <a:pt x="217" y="472"/>
                    </a:lnTo>
                    <a:lnTo>
                      <a:pt x="215" y="472"/>
                    </a:lnTo>
                    <a:lnTo>
                      <a:pt x="214" y="471"/>
                    </a:lnTo>
                    <a:lnTo>
                      <a:pt x="213" y="471"/>
                    </a:lnTo>
                    <a:lnTo>
                      <a:pt x="213" y="472"/>
                    </a:lnTo>
                    <a:lnTo>
                      <a:pt x="212" y="472"/>
                    </a:lnTo>
                    <a:lnTo>
                      <a:pt x="211" y="472"/>
                    </a:lnTo>
                    <a:lnTo>
                      <a:pt x="210" y="472"/>
                    </a:lnTo>
                    <a:lnTo>
                      <a:pt x="209" y="472"/>
                    </a:lnTo>
                    <a:lnTo>
                      <a:pt x="208" y="471"/>
                    </a:lnTo>
                    <a:lnTo>
                      <a:pt x="207" y="469"/>
                    </a:lnTo>
                    <a:lnTo>
                      <a:pt x="207" y="468"/>
                    </a:lnTo>
                    <a:lnTo>
                      <a:pt x="206" y="466"/>
                    </a:lnTo>
                    <a:lnTo>
                      <a:pt x="205" y="464"/>
                    </a:lnTo>
                    <a:lnTo>
                      <a:pt x="205" y="463"/>
                    </a:lnTo>
                    <a:lnTo>
                      <a:pt x="205" y="462"/>
                    </a:lnTo>
                    <a:lnTo>
                      <a:pt x="204" y="461"/>
                    </a:lnTo>
                    <a:lnTo>
                      <a:pt x="204" y="458"/>
                    </a:lnTo>
                    <a:lnTo>
                      <a:pt x="203" y="456"/>
                    </a:lnTo>
                    <a:lnTo>
                      <a:pt x="203" y="455"/>
                    </a:lnTo>
                    <a:lnTo>
                      <a:pt x="204" y="454"/>
                    </a:lnTo>
                    <a:lnTo>
                      <a:pt x="203" y="454"/>
                    </a:lnTo>
                    <a:lnTo>
                      <a:pt x="203" y="453"/>
                    </a:lnTo>
                    <a:lnTo>
                      <a:pt x="203" y="452"/>
                    </a:lnTo>
                    <a:lnTo>
                      <a:pt x="202" y="452"/>
                    </a:lnTo>
                    <a:lnTo>
                      <a:pt x="201" y="452"/>
                    </a:lnTo>
                    <a:lnTo>
                      <a:pt x="200" y="451"/>
                    </a:lnTo>
                    <a:lnTo>
                      <a:pt x="199" y="450"/>
                    </a:lnTo>
                    <a:lnTo>
                      <a:pt x="200" y="448"/>
                    </a:lnTo>
                    <a:lnTo>
                      <a:pt x="200" y="447"/>
                    </a:lnTo>
                    <a:lnTo>
                      <a:pt x="200" y="446"/>
                    </a:lnTo>
                    <a:lnTo>
                      <a:pt x="199" y="446"/>
                    </a:lnTo>
                    <a:lnTo>
                      <a:pt x="198" y="445"/>
                    </a:lnTo>
                    <a:lnTo>
                      <a:pt x="197" y="444"/>
                    </a:lnTo>
                    <a:lnTo>
                      <a:pt x="197" y="443"/>
                    </a:lnTo>
                    <a:lnTo>
                      <a:pt x="197" y="442"/>
                    </a:lnTo>
                    <a:lnTo>
                      <a:pt x="197" y="441"/>
                    </a:lnTo>
                    <a:lnTo>
                      <a:pt x="196" y="441"/>
                    </a:lnTo>
                    <a:lnTo>
                      <a:pt x="196" y="440"/>
                    </a:lnTo>
                    <a:lnTo>
                      <a:pt x="196" y="439"/>
                    </a:lnTo>
                    <a:lnTo>
                      <a:pt x="194" y="438"/>
                    </a:lnTo>
                    <a:lnTo>
                      <a:pt x="193" y="438"/>
                    </a:lnTo>
                    <a:lnTo>
                      <a:pt x="193" y="437"/>
                    </a:lnTo>
                    <a:lnTo>
                      <a:pt x="192" y="436"/>
                    </a:lnTo>
                    <a:lnTo>
                      <a:pt x="191" y="436"/>
                    </a:lnTo>
                    <a:lnTo>
                      <a:pt x="191" y="435"/>
                    </a:lnTo>
                    <a:lnTo>
                      <a:pt x="190" y="433"/>
                    </a:lnTo>
                    <a:lnTo>
                      <a:pt x="190" y="432"/>
                    </a:lnTo>
                    <a:lnTo>
                      <a:pt x="190" y="431"/>
                    </a:lnTo>
                    <a:lnTo>
                      <a:pt x="191" y="429"/>
                    </a:lnTo>
                    <a:lnTo>
                      <a:pt x="191" y="428"/>
                    </a:lnTo>
                    <a:lnTo>
                      <a:pt x="190" y="427"/>
                    </a:lnTo>
                    <a:lnTo>
                      <a:pt x="189" y="426"/>
                    </a:lnTo>
                    <a:lnTo>
                      <a:pt x="188" y="425"/>
                    </a:lnTo>
                    <a:lnTo>
                      <a:pt x="187" y="425"/>
                    </a:lnTo>
                    <a:lnTo>
                      <a:pt x="187" y="424"/>
                    </a:lnTo>
                    <a:lnTo>
                      <a:pt x="186" y="423"/>
                    </a:lnTo>
                    <a:lnTo>
                      <a:pt x="186" y="421"/>
                    </a:lnTo>
                    <a:lnTo>
                      <a:pt x="185" y="419"/>
                    </a:lnTo>
                    <a:lnTo>
                      <a:pt x="184" y="418"/>
                    </a:lnTo>
                    <a:lnTo>
                      <a:pt x="183" y="418"/>
                    </a:lnTo>
                    <a:lnTo>
                      <a:pt x="183" y="417"/>
                    </a:lnTo>
                    <a:lnTo>
                      <a:pt x="182" y="416"/>
                    </a:lnTo>
                    <a:lnTo>
                      <a:pt x="184" y="414"/>
                    </a:lnTo>
                    <a:lnTo>
                      <a:pt x="184" y="413"/>
                    </a:lnTo>
                    <a:lnTo>
                      <a:pt x="184" y="412"/>
                    </a:lnTo>
                    <a:lnTo>
                      <a:pt x="184" y="410"/>
                    </a:lnTo>
                    <a:lnTo>
                      <a:pt x="183" y="409"/>
                    </a:lnTo>
                    <a:lnTo>
                      <a:pt x="184" y="408"/>
                    </a:lnTo>
                    <a:lnTo>
                      <a:pt x="185" y="405"/>
                    </a:lnTo>
                    <a:lnTo>
                      <a:pt x="184" y="405"/>
                    </a:lnTo>
                    <a:lnTo>
                      <a:pt x="183" y="404"/>
                    </a:lnTo>
                    <a:lnTo>
                      <a:pt x="183" y="403"/>
                    </a:lnTo>
                    <a:lnTo>
                      <a:pt x="184" y="402"/>
                    </a:lnTo>
                    <a:lnTo>
                      <a:pt x="184" y="401"/>
                    </a:lnTo>
                    <a:lnTo>
                      <a:pt x="185" y="400"/>
                    </a:lnTo>
                    <a:lnTo>
                      <a:pt x="185" y="399"/>
                    </a:lnTo>
                    <a:lnTo>
                      <a:pt x="185" y="398"/>
                    </a:lnTo>
                    <a:lnTo>
                      <a:pt x="185" y="397"/>
                    </a:lnTo>
                    <a:lnTo>
                      <a:pt x="185" y="395"/>
                    </a:lnTo>
                    <a:lnTo>
                      <a:pt x="185" y="394"/>
                    </a:lnTo>
                    <a:lnTo>
                      <a:pt x="186" y="393"/>
                    </a:lnTo>
                    <a:lnTo>
                      <a:pt x="187" y="391"/>
                    </a:lnTo>
                    <a:lnTo>
                      <a:pt x="188" y="390"/>
                    </a:lnTo>
                    <a:lnTo>
                      <a:pt x="189" y="390"/>
                    </a:lnTo>
                    <a:lnTo>
                      <a:pt x="189" y="389"/>
                    </a:lnTo>
                    <a:lnTo>
                      <a:pt x="189" y="388"/>
                    </a:lnTo>
                    <a:lnTo>
                      <a:pt x="189" y="387"/>
                    </a:lnTo>
                    <a:lnTo>
                      <a:pt x="190" y="386"/>
                    </a:lnTo>
                    <a:lnTo>
                      <a:pt x="190" y="385"/>
                    </a:lnTo>
                    <a:lnTo>
                      <a:pt x="190" y="384"/>
                    </a:lnTo>
                    <a:lnTo>
                      <a:pt x="189" y="384"/>
                    </a:lnTo>
                    <a:lnTo>
                      <a:pt x="189" y="383"/>
                    </a:lnTo>
                    <a:lnTo>
                      <a:pt x="188" y="383"/>
                    </a:lnTo>
                    <a:lnTo>
                      <a:pt x="187" y="383"/>
                    </a:lnTo>
                    <a:lnTo>
                      <a:pt x="186" y="383"/>
                    </a:lnTo>
                    <a:lnTo>
                      <a:pt x="185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5" y="379"/>
                    </a:lnTo>
                    <a:lnTo>
                      <a:pt x="184" y="379"/>
                    </a:lnTo>
                    <a:lnTo>
                      <a:pt x="183" y="379"/>
                    </a:lnTo>
                    <a:lnTo>
                      <a:pt x="182" y="378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1" y="376"/>
                    </a:lnTo>
                    <a:lnTo>
                      <a:pt x="182" y="376"/>
                    </a:lnTo>
                    <a:lnTo>
                      <a:pt x="181" y="375"/>
                    </a:lnTo>
                    <a:lnTo>
                      <a:pt x="180" y="375"/>
                    </a:lnTo>
                    <a:lnTo>
                      <a:pt x="179" y="375"/>
                    </a:lnTo>
                    <a:lnTo>
                      <a:pt x="179" y="374"/>
                    </a:lnTo>
                    <a:lnTo>
                      <a:pt x="179" y="373"/>
                    </a:lnTo>
                    <a:lnTo>
                      <a:pt x="178" y="373"/>
                    </a:lnTo>
                    <a:lnTo>
                      <a:pt x="176" y="372"/>
                    </a:lnTo>
                    <a:lnTo>
                      <a:pt x="174" y="371"/>
                    </a:lnTo>
                    <a:lnTo>
                      <a:pt x="172" y="369"/>
                    </a:lnTo>
                    <a:lnTo>
                      <a:pt x="172" y="368"/>
                    </a:lnTo>
                    <a:lnTo>
                      <a:pt x="171" y="367"/>
                    </a:lnTo>
                    <a:lnTo>
                      <a:pt x="169" y="365"/>
                    </a:lnTo>
                    <a:lnTo>
                      <a:pt x="168" y="364"/>
                    </a:lnTo>
                    <a:lnTo>
                      <a:pt x="167" y="364"/>
                    </a:lnTo>
                    <a:lnTo>
                      <a:pt x="163" y="362"/>
                    </a:lnTo>
                    <a:lnTo>
                      <a:pt x="163" y="361"/>
                    </a:lnTo>
                    <a:lnTo>
                      <a:pt x="162" y="361"/>
                    </a:lnTo>
                    <a:lnTo>
                      <a:pt x="160" y="360"/>
                    </a:lnTo>
                    <a:lnTo>
                      <a:pt x="159" y="359"/>
                    </a:lnTo>
                    <a:lnTo>
                      <a:pt x="157" y="358"/>
                    </a:lnTo>
                    <a:lnTo>
                      <a:pt x="157" y="357"/>
                    </a:lnTo>
                    <a:lnTo>
                      <a:pt x="157" y="356"/>
                    </a:lnTo>
                    <a:lnTo>
                      <a:pt x="157" y="355"/>
                    </a:lnTo>
                    <a:lnTo>
                      <a:pt x="157" y="353"/>
                    </a:lnTo>
                    <a:lnTo>
                      <a:pt x="157" y="352"/>
                    </a:lnTo>
                    <a:lnTo>
                      <a:pt x="157" y="351"/>
                    </a:lnTo>
                    <a:lnTo>
                      <a:pt x="156" y="351"/>
                    </a:lnTo>
                    <a:lnTo>
                      <a:pt x="156" y="350"/>
                    </a:lnTo>
                    <a:lnTo>
                      <a:pt x="156" y="349"/>
                    </a:lnTo>
                    <a:lnTo>
                      <a:pt x="156" y="348"/>
                    </a:lnTo>
                    <a:lnTo>
                      <a:pt x="156" y="347"/>
                    </a:lnTo>
                    <a:lnTo>
                      <a:pt x="156" y="346"/>
                    </a:lnTo>
                    <a:lnTo>
                      <a:pt x="155" y="346"/>
                    </a:lnTo>
                    <a:lnTo>
                      <a:pt x="155" y="345"/>
                    </a:lnTo>
                    <a:lnTo>
                      <a:pt x="155" y="344"/>
                    </a:lnTo>
                    <a:lnTo>
                      <a:pt x="154" y="343"/>
                    </a:lnTo>
                    <a:lnTo>
                      <a:pt x="153" y="343"/>
                    </a:lnTo>
                    <a:lnTo>
                      <a:pt x="153" y="342"/>
                    </a:lnTo>
                    <a:lnTo>
                      <a:pt x="153" y="339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5"/>
                    </a:lnTo>
                    <a:lnTo>
                      <a:pt x="154" y="335"/>
                    </a:lnTo>
                    <a:lnTo>
                      <a:pt x="155" y="334"/>
                    </a:lnTo>
                    <a:lnTo>
                      <a:pt x="157" y="335"/>
                    </a:lnTo>
                    <a:lnTo>
                      <a:pt x="158" y="335"/>
                    </a:lnTo>
                    <a:lnTo>
                      <a:pt x="159" y="334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9" y="330"/>
                    </a:lnTo>
                    <a:lnTo>
                      <a:pt x="157" y="329"/>
                    </a:lnTo>
                    <a:lnTo>
                      <a:pt x="157" y="328"/>
                    </a:lnTo>
                    <a:lnTo>
                      <a:pt x="156" y="327"/>
                    </a:lnTo>
                    <a:lnTo>
                      <a:pt x="156" y="326"/>
                    </a:lnTo>
                    <a:lnTo>
                      <a:pt x="156" y="325"/>
                    </a:lnTo>
                    <a:lnTo>
                      <a:pt x="155" y="326"/>
                    </a:lnTo>
                    <a:lnTo>
                      <a:pt x="154" y="326"/>
                    </a:lnTo>
                    <a:lnTo>
                      <a:pt x="152" y="326"/>
                    </a:lnTo>
                    <a:lnTo>
                      <a:pt x="151" y="325"/>
                    </a:lnTo>
                    <a:lnTo>
                      <a:pt x="149" y="327"/>
                    </a:lnTo>
                    <a:lnTo>
                      <a:pt x="148" y="327"/>
                    </a:lnTo>
                    <a:lnTo>
                      <a:pt x="145" y="328"/>
                    </a:lnTo>
                    <a:lnTo>
                      <a:pt x="144" y="328"/>
                    </a:lnTo>
                    <a:lnTo>
                      <a:pt x="143" y="327"/>
                    </a:lnTo>
                    <a:lnTo>
                      <a:pt x="143" y="326"/>
                    </a:lnTo>
                    <a:lnTo>
                      <a:pt x="144" y="325"/>
                    </a:lnTo>
                    <a:lnTo>
                      <a:pt x="145" y="325"/>
                    </a:lnTo>
                    <a:lnTo>
                      <a:pt x="145" y="324"/>
                    </a:lnTo>
                    <a:lnTo>
                      <a:pt x="146" y="323"/>
                    </a:lnTo>
                    <a:lnTo>
                      <a:pt x="145" y="322"/>
                    </a:lnTo>
                    <a:lnTo>
                      <a:pt x="145" y="321"/>
                    </a:lnTo>
                    <a:lnTo>
                      <a:pt x="144" y="321"/>
                    </a:lnTo>
                    <a:lnTo>
                      <a:pt x="142" y="321"/>
                    </a:lnTo>
                    <a:lnTo>
                      <a:pt x="142" y="320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2" y="318"/>
                    </a:lnTo>
                    <a:lnTo>
                      <a:pt x="142" y="317"/>
                    </a:lnTo>
                    <a:lnTo>
                      <a:pt x="144" y="317"/>
                    </a:lnTo>
                    <a:lnTo>
                      <a:pt x="145" y="316"/>
                    </a:lnTo>
                    <a:lnTo>
                      <a:pt x="144" y="314"/>
                    </a:lnTo>
                    <a:lnTo>
                      <a:pt x="143" y="314"/>
                    </a:lnTo>
                    <a:lnTo>
                      <a:pt x="142" y="313"/>
                    </a:lnTo>
                    <a:lnTo>
                      <a:pt x="141" y="313"/>
                    </a:lnTo>
                    <a:lnTo>
                      <a:pt x="141" y="314"/>
                    </a:lnTo>
                    <a:lnTo>
                      <a:pt x="141" y="315"/>
                    </a:lnTo>
                    <a:lnTo>
                      <a:pt x="139" y="314"/>
                    </a:lnTo>
                    <a:lnTo>
                      <a:pt x="139" y="313"/>
                    </a:lnTo>
                    <a:lnTo>
                      <a:pt x="138" y="313"/>
                    </a:lnTo>
                    <a:lnTo>
                      <a:pt x="137" y="313"/>
                    </a:lnTo>
                    <a:lnTo>
                      <a:pt x="136" y="313"/>
                    </a:lnTo>
                    <a:lnTo>
                      <a:pt x="135" y="313"/>
                    </a:lnTo>
                    <a:lnTo>
                      <a:pt x="134" y="314"/>
                    </a:lnTo>
                    <a:lnTo>
                      <a:pt x="133" y="314"/>
                    </a:lnTo>
                    <a:lnTo>
                      <a:pt x="133" y="315"/>
                    </a:lnTo>
                    <a:lnTo>
                      <a:pt x="132" y="315"/>
                    </a:lnTo>
                    <a:lnTo>
                      <a:pt x="131" y="314"/>
                    </a:lnTo>
                    <a:lnTo>
                      <a:pt x="131" y="313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3" y="312"/>
                    </a:lnTo>
                    <a:lnTo>
                      <a:pt x="133" y="311"/>
                    </a:lnTo>
                    <a:lnTo>
                      <a:pt x="133" y="310"/>
                    </a:lnTo>
                    <a:lnTo>
                      <a:pt x="133" y="309"/>
                    </a:lnTo>
                    <a:lnTo>
                      <a:pt x="133" y="308"/>
                    </a:lnTo>
                    <a:lnTo>
                      <a:pt x="133" y="307"/>
                    </a:lnTo>
                    <a:lnTo>
                      <a:pt x="132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1"/>
                    </a:lnTo>
                    <a:lnTo>
                      <a:pt x="130" y="311"/>
                    </a:lnTo>
                    <a:lnTo>
                      <a:pt x="129" y="311"/>
                    </a:lnTo>
                    <a:lnTo>
                      <a:pt x="129" y="310"/>
                    </a:lnTo>
                    <a:lnTo>
                      <a:pt x="128" y="309"/>
                    </a:lnTo>
                    <a:lnTo>
                      <a:pt x="126" y="310"/>
                    </a:lnTo>
                    <a:lnTo>
                      <a:pt x="125" y="309"/>
                    </a:lnTo>
                    <a:lnTo>
                      <a:pt x="125" y="308"/>
                    </a:lnTo>
                    <a:lnTo>
                      <a:pt x="126" y="307"/>
                    </a:lnTo>
                    <a:lnTo>
                      <a:pt x="127" y="306"/>
                    </a:lnTo>
                    <a:lnTo>
                      <a:pt x="127" y="305"/>
                    </a:lnTo>
                    <a:lnTo>
                      <a:pt x="126" y="305"/>
                    </a:lnTo>
                    <a:lnTo>
                      <a:pt x="125" y="305"/>
                    </a:lnTo>
                    <a:lnTo>
                      <a:pt x="124" y="305"/>
                    </a:lnTo>
                    <a:lnTo>
                      <a:pt x="125" y="306"/>
                    </a:lnTo>
                    <a:lnTo>
                      <a:pt x="125" y="307"/>
                    </a:lnTo>
                    <a:lnTo>
                      <a:pt x="125" y="308"/>
                    </a:lnTo>
                    <a:lnTo>
                      <a:pt x="124" y="308"/>
                    </a:lnTo>
                    <a:lnTo>
                      <a:pt x="123" y="308"/>
                    </a:lnTo>
                    <a:lnTo>
                      <a:pt x="123" y="309"/>
                    </a:lnTo>
                    <a:lnTo>
                      <a:pt x="122" y="309"/>
                    </a:lnTo>
                    <a:lnTo>
                      <a:pt x="121" y="309"/>
                    </a:lnTo>
                    <a:lnTo>
                      <a:pt x="121" y="308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9" y="308"/>
                    </a:lnTo>
                    <a:lnTo>
                      <a:pt x="118" y="307"/>
                    </a:lnTo>
                    <a:lnTo>
                      <a:pt x="117" y="307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4" y="305"/>
                    </a:lnTo>
                    <a:lnTo>
                      <a:pt x="113" y="306"/>
                    </a:lnTo>
                    <a:lnTo>
                      <a:pt x="114" y="307"/>
                    </a:lnTo>
                    <a:lnTo>
                      <a:pt x="115" y="307"/>
                    </a:lnTo>
                    <a:lnTo>
                      <a:pt x="115" y="308"/>
                    </a:lnTo>
                    <a:lnTo>
                      <a:pt x="114" y="309"/>
                    </a:lnTo>
                    <a:lnTo>
                      <a:pt x="113" y="308"/>
                    </a:lnTo>
                    <a:lnTo>
                      <a:pt x="112" y="308"/>
                    </a:lnTo>
                    <a:lnTo>
                      <a:pt x="111" y="308"/>
                    </a:lnTo>
                    <a:lnTo>
                      <a:pt x="110" y="308"/>
                    </a:lnTo>
                    <a:lnTo>
                      <a:pt x="110" y="307"/>
                    </a:lnTo>
                    <a:lnTo>
                      <a:pt x="111" y="307"/>
                    </a:lnTo>
                    <a:lnTo>
                      <a:pt x="110" y="307"/>
                    </a:lnTo>
                    <a:lnTo>
                      <a:pt x="109" y="307"/>
                    </a:lnTo>
                    <a:lnTo>
                      <a:pt x="108" y="306"/>
                    </a:lnTo>
                    <a:lnTo>
                      <a:pt x="108" y="307"/>
                    </a:lnTo>
                    <a:lnTo>
                      <a:pt x="107" y="307"/>
                    </a:lnTo>
                    <a:lnTo>
                      <a:pt x="106" y="306"/>
                    </a:lnTo>
                    <a:lnTo>
                      <a:pt x="107" y="305"/>
                    </a:lnTo>
                    <a:lnTo>
                      <a:pt x="107" y="304"/>
                    </a:lnTo>
                    <a:lnTo>
                      <a:pt x="108" y="304"/>
                    </a:lnTo>
                    <a:lnTo>
                      <a:pt x="107" y="303"/>
                    </a:lnTo>
                    <a:lnTo>
                      <a:pt x="106" y="303"/>
                    </a:lnTo>
                    <a:lnTo>
                      <a:pt x="106" y="302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4" y="301"/>
                    </a:lnTo>
                    <a:lnTo>
                      <a:pt x="103" y="301"/>
                    </a:lnTo>
                    <a:lnTo>
                      <a:pt x="103" y="302"/>
                    </a:lnTo>
                    <a:lnTo>
                      <a:pt x="103" y="303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1" y="302"/>
                    </a:lnTo>
                    <a:lnTo>
                      <a:pt x="102" y="302"/>
                    </a:lnTo>
                    <a:lnTo>
                      <a:pt x="102" y="301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300"/>
                    </a:lnTo>
                    <a:lnTo>
                      <a:pt x="99" y="299"/>
                    </a:lnTo>
                    <a:lnTo>
                      <a:pt x="98" y="298"/>
                    </a:lnTo>
                    <a:lnTo>
                      <a:pt x="97" y="299"/>
                    </a:lnTo>
                    <a:lnTo>
                      <a:pt x="96" y="299"/>
                    </a:lnTo>
                    <a:lnTo>
                      <a:pt x="95" y="299"/>
                    </a:lnTo>
                    <a:lnTo>
                      <a:pt x="94" y="299"/>
                    </a:lnTo>
                    <a:lnTo>
                      <a:pt x="94" y="298"/>
                    </a:lnTo>
                    <a:lnTo>
                      <a:pt x="94" y="297"/>
                    </a:lnTo>
                    <a:lnTo>
                      <a:pt x="94" y="296"/>
                    </a:lnTo>
                    <a:lnTo>
                      <a:pt x="94" y="295"/>
                    </a:lnTo>
                    <a:lnTo>
                      <a:pt x="93" y="294"/>
                    </a:lnTo>
                    <a:lnTo>
                      <a:pt x="92" y="295"/>
                    </a:lnTo>
                    <a:lnTo>
                      <a:pt x="91" y="295"/>
                    </a:lnTo>
                    <a:lnTo>
                      <a:pt x="92" y="296"/>
                    </a:lnTo>
                    <a:lnTo>
                      <a:pt x="92" y="297"/>
                    </a:lnTo>
                    <a:lnTo>
                      <a:pt x="91" y="297"/>
                    </a:lnTo>
                    <a:lnTo>
                      <a:pt x="90" y="296"/>
                    </a:lnTo>
                    <a:lnTo>
                      <a:pt x="89" y="297"/>
                    </a:lnTo>
                    <a:lnTo>
                      <a:pt x="88" y="297"/>
                    </a:lnTo>
                    <a:lnTo>
                      <a:pt x="87" y="296"/>
                    </a:lnTo>
                    <a:lnTo>
                      <a:pt x="86" y="297"/>
                    </a:lnTo>
                    <a:lnTo>
                      <a:pt x="86" y="298"/>
                    </a:lnTo>
                    <a:lnTo>
                      <a:pt x="85" y="298"/>
                    </a:lnTo>
                    <a:lnTo>
                      <a:pt x="85" y="297"/>
                    </a:lnTo>
                    <a:lnTo>
                      <a:pt x="85" y="296"/>
                    </a:lnTo>
                    <a:lnTo>
                      <a:pt x="85" y="295"/>
                    </a:lnTo>
                    <a:lnTo>
                      <a:pt x="85" y="294"/>
                    </a:lnTo>
                    <a:lnTo>
                      <a:pt x="85" y="293"/>
                    </a:lnTo>
                    <a:lnTo>
                      <a:pt x="84" y="292"/>
                    </a:lnTo>
                    <a:lnTo>
                      <a:pt x="84" y="291"/>
                    </a:lnTo>
                    <a:lnTo>
                      <a:pt x="83" y="291"/>
                    </a:lnTo>
                    <a:lnTo>
                      <a:pt x="82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3" y="288"/>
                    </a:lnTo>
                    <a:lnTo>
                      <a:pt x="83" y="287"/>
                    </a:lnTo>
                    <a:lnTo>
                      <a:pt x="82" y="287"/>
                    </a:lnTo>
                    <a:lnTo>
                      <a:pt x="82" y="288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1"/>
                    </a:lnTo>
                    <a:lnTo>
                      <a:pt x="78" y="282"/>
                    </a:lnTo>
                    <a:lnTo>
                      <a:pt x="77" y="281"/>
                    </a:lnTo>
                    <a:lnTo>
                      <a:pt x="76" y="281"/>
                    </a:lnTo>
                    <a:lnTo>
                      <a:pt x="75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4" y="281"/>
                    </a:lnTo>
                    <a:lnTo>
                      <a:pt x="74" y="282"/>
                    </a:lnTo>
                    <a:lnTo>
                      <a:pt x="74" y="283"/>
                    </a:lnTo>
                    <a:lnTo>
                      <a:pt x="73" y="282"/>
                    </a:lnTo>
                    <a:lnTo>
                      <a:pt x="73" y="281"/>
                    </a:lnTo>
                    <a:lnTo>
                      <a:pt x="73" y="280"/>
                    </a:lnTo>
                    <a:lnTo>
                      <a:pt x="72" y="280"/>
                    </a:lnTo>
                    <a:lnTo>
                      <a:pt x="71" y="280"/>
                    </a:lnTo>
                    <a:lnTo>
                      <a:pt x="70" y="279"/>
                    </a:lnTo>
                    <a:lnTo>
                      <a:pt x="70" y="278"/>
                    </a:lnTo>
                    <a:lnTo>
                      <a:pt x="69" y="277"/>
                    </a:lnTo>
                    <a:lnTo>
                      <a:pt x="69" y="278"/>
                    </a:lnTo>
                    <a:lnTo>
                      <a:pt x="68" y="278"/>
                    </a:lnTo>
                    <a:lnTo>
                      <a:pt x="68" y="277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6"/>
                    </a:lnTo>
                    <a:lnTo>
                      <a:pt x="65" y="276"/>
                    </a:lnTo>
                    <a:lnTo>
                      <a:pt x="66" y="275"/>
                    </a:lnTo>
                    <a:lnTo>
                      <a:pt x="65" y="275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4" y="273"/>
                    </a:lnTo>
                    <a:lnTo>
                      <a:pt x="64" y="272"/>
                    </a:lnTo>
                    <a:lnTo>
                      <a:pt x="64" y="273"/>
                    </a:lnTo>
                    <a:lnTo>
                      <a:pt x="63" y="273"/>
                    </a:lnTo>
                    <a:lnTo>
                      <a:pt x="63" y="272"/>
                    </a:lnTo>
                    <a:lnTo>
                      <a:pt x="62" y="272"/>
                    </a:lnTo>
                    <a:lnTo>
                      <a:pt x="61" y="272"/>
                    </a:lnTo>
                    <a:lnTo>
                      <a:pt x="61" y="271"/>
                    </a:lnTo>
                    <a:lnTo>
                      <a:pt x="60" y="271"/>
                    </a:lnTo>
                    <a:lnTo>
                      <a:pt x="59" y="270"/>
                    </a:lnTo>
                    <a:lnTo>
                      <a:pt x="58" y="271"/>
                    </a:lnTo>
                    <a:lnTo>
                      <a:pt x="58" y="270"/>
                    </a:lnTo>
                    <a:lnTo>
                      <a:pt x="57" y="271"/>
                    </a:lnTo>
                    <a:lnTo>
                      <a:pt x="57" y="270"/>
                    </a:lnTo>
                    <a:lnTo>
                      <a:pt x="56" y="270"/>
                    </a:lnTo>
                    <a:lnTo>
                      <a:pt x="56" y="269"/>
                    </a:lnTo>
                    <a:lnTo>
                      <a:pt x="55" y="269"/>
                    </a:lnTo>
                    <a:lnTo>
                      <a:pt x="54" y="268"/>
                    </a:lnTo>
                    <a:lnTo>
                      <a:pt x="54" y="269"/>
                    </a:lnTo>
                    <a:lnTo>
                      <a:pt x="53" y="269"/>
                    </a:lnTo>
                    <a:lnTo>
                      <a:pt x="53" y="270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8"/>
                    </a:lnTo>
                    <a:lnTo>
                      <a:pt x="50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9"/>
                    </a:lnTo>
                    <a:lnTo>
                      <a:pt x="47" y="269"/>
                    </a:lnTo>
                    <a:lnTo>
                      <a:pt x="46" y="269"/>
                    </a:lnTo>
                    <a:lnTo>
                      <a:pt x="45" y="268"/>
                    </a:lnTo>
                    <a:lnTo>
                      <a:pt x="45" y="269"/>
                    </a:lnTo>
                    <a:lnTo>
                      <a:pt x="44" y="268"/>
                    </a:lnTo>
                    <a:lnTo>
                      <a:pt x="44" y="269"/>
                    </a:lnTo>
                    <a:lnTo>
                      <a:pt x="43" y="269"/>
                    </a:lnTo>
                    <a:lnTo>
                      <a:pt x="42" y="269"/>
                    </a:lnTo>
                    <a:lnTo>
                      <a:pt x="41" y="270"/>
                    </a:lnTo>
                    <a:lnTo>
                      <a:pt x="41" y="269"/>
                    </a:lnTo>
                    <a:lnTo>
                      <a:pt x="40" y="269"/>
                    </a:lnTo>
                    <a:lnTo>
                      <a:pt x="39" y="269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7" y="268"/>
                    </a:lnTo>
                    <a:lnTo>
                      <a:pt x="37" y="267"/>
                    </a:lnTo>
                    <a:lnTo>
                      <a:pt x="36" y="267"/>
                    </a:lnTo>
                    <a:lnTo>
                      <a:pt x="34" y="267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2" y="265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0" y="266"/>
                    </a:lnTo>
                    <a:lnTo>
                      <a:pt x="30" y="265"/>
                    </a:lnTo>
                    <a:lnTo>
                      <a:pt x="28" y="266"/>
                    </a:lnTo>
                    <a:lnTo>
                      <a:pt x="27" y="266"/>
                    </a:lnTo>
                    <a:lnTo>
                      <a:pt x="26" y="266"/>
                    </a:lnTo>
                    <a:lnTo>
                      <a:pt x="25" y="266"/>
                    </a:lnTo>
                    <a:lnTo>
                      <a:pt x="25" y="267"/>
                    </a:lnTo>
                    <a:lnTo>
                      <a:pt x="24" y="267"/>
                    </a:lnTo>
                    <a:lnTo>
                      <a:pt x="24" y="266"/>
                    </a:lnTo>
                    <a:lnTo>
                      <a:pt x="22" y="267"/>
                    </a:lnTo>
                    <a:lnTo>
                      <a:pt x="21" y="267"/>
                    </a:lnTo>
                    <a:lnTo>
                      <a:pt x="20" y="267"/>
                    </a:lnTo>
                    <a:lnTo>
                      <a:pt x="19" y="266"/>
                    </a:lnTo>
                    <a:lnTo>
                      <a:pt x="18" y="266"/>
                    </a:lnTo>
                    <a:lnTo>
                      <a:pt x="17" y="266"/>
                    </a:lnTo>
                    <a:lnTo>
                      <a:pt x="16" y="266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5"/>
                    </a:lnTo>
                    <a:lnTo>
                      <a:pt x="13" y="264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3" y="262"/>
                    </a:lnTo>
                    <a:lnTo>
                      <a:pt x="14" y="261"/>
                    </a:lnTo>
                    <a:lnTo>
                      <a:pt x="15" y="261"/>
                    </a:lnTo>
                    <a:lnTo>
                      <a:pt x="15" y="260"/>
                    </a:lnTo>
                    <a:lnTo>
                      <a:pt x="15" y="259"/>
                    </a:lnTo>
                    <a:lnTo>
                      <a:pt x="14" y="259"/>
                    </a:lnTo>
                    <a:lnTo>
                      <a:pt x="13" y="258"/>
                    </a:lnTo>
                    <a:lnTo>
                      <a:pt x="13" y="257"/>
                    </a:lnTo>
                    <a:lnTo>
                      <a:pt x="13" y="256"/>
                    </a:lnTo>
                    <a:lnTo>
                      <a:pt x="13" y="255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2" y="251"/>
                    </a:lnTo>
                    <a:lnTo>
                      <a:pt x="11" y="251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2" y="249"/>
                    </a:lnTo>
                    <a:lnTo>
                      <a:pt x="12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3" y="247"/>
                    </a:lnTo>
                    <a:lnTo>
                      <a:pt x="13" y="246"/>
                    </a:lnTo>
                    <a:lnTo>
                      <a:pt x="13" y="245"/>
                    </a:lnTo>
                    <a:lnTo>
                      <a:pt x="12" y="245"/>
                    </a:lnTo>
                    <a:lnTo>
                      <a:pt x="11" y="245"/>
                    </a:lnTo>
                    <a:lnTo>
                      <a:pt x="11" y="244"/>
                    </a:lnTo>
                    <a:lnTo>
                      <a:pt x="12" y="243"/>
                    </a:lnTo>
                    <a:lnTo>
                      <a:pt x="11" y="243"/>
                    </a:lnTo>
                    <a:lnTo>
                      <a:pt x="10" y="242"/>
                    </a:lnTo>
                    <a:lnTo>
                      <a:pt x="9" y="242"/>
                    </a:lnTo>
                    <a:lnTo>
                      <a:pt x="9" y="241"/>
                    </a:lnTo>
                    <a:lnTo>
                      <a:pt x="8" y="240"/>
                    </a:lnTo>
                    <a:lnTo>
                      <a:pt x="7" y="238"/>
                    </a:lnTo>
                    <a:lnTo>
                      <a:pt x="8" y="237"/>
                    </a:lnTo>
                    <a:lnTo>
                      <a:pt x="7" y="236"/>
                    </a:lnTo>
                    <a:lnTo>
                      <a:pt x="7" y="235"/>
                    </a:lnTo>
                    <a:lnTo>
                      <a:pt x="8" y="234"/>
                    </a:lnTo>
                    <a:lnTo>
                      <a:pt x="7" y="234"/>
                    </a:lnTo>
                    <a:lnTo>
                      <a:pt x="7" y="233"/>
                    </a:lnTo>
                    <a:lnTo>
                      <a:pt x="7" y="232"/>
                    </a:lnTo>
                    <a:lnTo>
                      <a:pt x="8" y="231"/>
                    </a:lnTo>
                    <a:lnTo>
                      <a:pt x="7" y="230"/>
                    </a:lnTo>
                    <a:lnTo>
                      <a:pt x="7" y="229"/>
                    </a:lnTo>
                    <a:lnTo>
                      <a:pt x="8" y="229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9" y="226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9" y="217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8" y="213"/>
                    </a:lnTo>
                    <a:lnTo>
                      <a:pt x="8" y="212"/>
                    </a:lnTo>
                    <a:lnTo>
                      <a:pt x="8" y="211"/>
                    </a:lnTo>
                    <a:lnTo>
                      <a:pt x="9" y="210"/>
                    </a:lnTo>
                    <a:lnTo>
                      <a:pt x="9" y="209"/>
                    </a:lnTo>
                    <a:lnTo>
                      <a:pt x="8" y="209"/>
                    </a:lnTo>
                    <a:lnTo>
                      <a:pt x="8" y="208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6" y="206"/>
                    </a:lnTo>
                    <a:lnTo>
                      <a:pt x="4" y="203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0" y="199"/>
                    </a:lnTo>
                    <a:lnTo>
                      <a:pt x="0" y="198"/>
                    </a:lnTo>
                    <a:lnTo>
                      <a:pt x="1" y="197"/>
                    </a:lnTo>
                    <a:lnTo>
                      <a:pt x="9" y="197"/>
                    </a:lnTo>
                    <a:lnTo>
                      <a:pt x="15" y="194"/>
                    </a:lnTo>
                    <a:lnTo>
                      <a:pt x="21" y="196"/>
                    </a:lnTo>
                    <a:lnTo>
                      <a:pt x="21" y="200"/>
                    </a:lnTo>
                    <a:lnTo>
                      <a:pt x="20" y="205"/>
                    </a:lnTo>
                    <a:lnTo>
                      <a:pt x="23" y="209"/>
                    </a:lnTo>
                    <a:lnTo>
                      <a:pt x="30" y="208"/>
                    </a:lnTo>
                    <a:lnTo>
                      <a:pt x="48" y="221"/>
                    </a:lnTo>
                    <a:lnTo>
                      <a:pt x="74" y="225"/>
                    </a:lnTo>
                    <a:lnTo>
                      <a:pt x="95" y="221"/>
                    </a:lnTo>
                    <a:lnTo>
                      <a:pt x="96" y="220"/>
                    </a:lnTo>
                    <a:lnTo>
                      <a:pt x="98" y="220"/>
                    </a:lnTo>
                    <a:lnTo>
                      <a:pt x="98" y="219"/>
                    </a:lnTo>
                    <a:lnTo>
                      <a:pt x="99" y="219"/>
                    </a:lnTo>
                    <a:lnTo>
                      <a:pt x="100" y="219"/>
                    </a:lnTo>
                    <a:lnTo>
                      <a:pt x="101" y="220"/>
                    </a:lnTo>
                    <a:lnTo>
                      <a:pt x="101" y="218"/>
                    </a:lnTo>
                    <a:lnTo>
                      <a:pt x="102" y="218"/>
                    </a:lnTo>
                    <a:lnTo>
                      <a:pt x="102" y="217"/>
                    </a:lnTo>
                    <a:lnTo>
                      <a:pt x="102" y="216"/>
                    </a:lnTo>
                    <a:lnTo>
                      <a:pt x="101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2" y="214"/>
                    </a:lnTo>
                    <a:lnTo>
                      <a:pt x="103" y="214"/>
                    </a:lnTo>
                    <a:lnTo>
                      <a:pt x="103" y="215"/>
                    </a:lnTo>
                    <a:lnTo>
                      <a:pt x="103" y="214"/>
                    </a:lnTo>
                    <a:lnTo>
                      <a:pt x="104" y="214"/>
                    </a:lnTo>
                    <a:lnTo>
                      <a:pt x="104" y="215"/>
                    </a:lnTo>
                    <a:lnTo>
                      <a:pt x="104" y="216"/>
                    </a:lnTo>
                    <a:lnTo>
                      <a:pt x="105" y="216"/>
                    </a:lnTo>
                    <a:lnTo>
                      <a:pt x="106" y="215"/>
                    </a:lnTo>
                    <a:lnTo>
                      <a:pt x="107" y="215"/>
                    </a:lnTo>
                    <a:lnTo>
                      <a:pt x="106" y="215"/>
                    </a:lnTo>
                    <a:lnTo>
                      <a:pt x="107" y="214"/>
                    </a:lnTo>
                    <a:lnTo>
                      <a:pt x="107" y="213"/>
                    </a:lnTo>
                    <a:lnTo>
                      <a:pt x="107" y="212"/>
                    </a:lnTo>
                    <a:lnTo>
                      <a:pt x="108" y="212"/>
                    </a:lnTo>
                    <a:lnTo>
                      <a:pt x="109" y="212"/>
                    </a:lnTo>
                    <a:lnTo>
                      <a:pt x="109" y="213"/>
                    </a:lnTo>
                    <a:lnTo>
                      <a:pt x="110" y="212"/>
                    </a:lnTo>
                    <a:lnTo>
                      <a:pt x="111" y="213"/>
                    </a:lnTo>
                    <a:lnTo>
                      <a:pt x="112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4" y="212"/>
                    </a:lnTo>
                    <a:lnTo>
                      <a:pt x="115" y="212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0"/>
                    </a:lnTo>
                    <a:lnTo>
                      <a:pt x="113" y="209"/>
                    </a:lnTo>
                    <a:lnTo>
                      <a:pt x="114" y="210"/>
                    </a:lnTo>
                    <a:lnTo>
                      <a:pt x="115" y="209"/>
                    </a:lnTo>
                    <a:lnTo>
                      <a:pt x="115" y="208"/>
                    </a:lnTo>
                    <a:lnTo>
                      <a:pt x="116" y="208"/>
                    </a:lnTo>
                    <a:lnTo>
                      <a:pt x="117" y="207"/>
                    </a:lnTo>
                    <a:lnTo>
                      <a:pt x="118" y="207"/>
                    </a:lnTo>
                    <a:lnTo>
                      <a:pt x="118" y="206"/>
                    </a:lnTo>
                    <a:lnTo>
                      <a:pt x="119" y="206"/>
                    </a:lnTo>
                    <a:lnTo>
                      <a:pt x="120" y="206"/>
                    </a:lnTo>
                    <a:lnTo>
                      <a:pt x="121" y="206"/>
                    </a:lnTo>
                    <a:lnTo>
                      <a:pt x="122" y="206"/>
                    </a:lnTo>
                    <a:lnTo>
                      <a:pt x="123" y="206"/>
                    </a:lnTo>
                    <a:lnTo>
                      <a:pt x="123" y="207"/>
                    </a:lnTo>
                    <a:lnTo>
                      <a:pt x="122" y="207"/>
                    </a:lnTo>
                    <a:lnTo>
                      <a:pt x="122" y="208"/>
                    </a:lnTo>
                    <a:lnTo>
                      <a:pt x="123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5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3" y="211"/>
                    </a:lnTo>
                    <a:lnTo>
                      <a:pt x="124" y="212"/>
                    </a:lnTo>
                    <a:lnTo>
                      <a:pt x="123" y="212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3"/>
                    </a:lnTo>
                    <a:lnTo>
                      <a:pt x="125" y="213"/>
                    </a:lnTo>
                    <a:lnTo>
                      <a:pt x="126" y="213"/>
                    </a:lnTo>
                    <a:lnTo>
                      <a:pt x="127" y="213"/>
                    </a:lnTo>
                    <a:lnTo>
                      <a:pt x="128" y="213"/>
                    </a:lnTo>
                    <a:lnTo>
                      <a:pt x="128" y="214"/>
                    </a:lnTo>
                    <a:lnTo>
                      <a:pt x="129" y="215"/>
                    </a:lnTo>
                    <a:lnTo>
                      <a:pt x="129" y="214"/>
                    </a:lnTo>
                    <a:lnTo>
                      <a:pt x="130" y="214"/>
                    </a:lnTo>
                    <a:lnTo>
                      <a:pt x="131" y="214"/>
                    </a:lnTo>
                    <a:lnTo>
                      <a:pt x="132" y="214"/>
                    </a:lnTo>
                    <a:lnTo>
                      <a:pt x="132" y="215"/>
                    </a:lnTo>
                    <a:lnTo>
                      <a:pt x="132" y="216"/>
                    </a:lnTo>
                    <a:lnTo>
                      <a:pt x="133" y="216"/>
                    </a:lnTo>
                    <a:lnTo>
                      <a:pt x="134" y="216"/>
                    </a:lnTo>
                    <a:lnTo>
                      <a:pt x="135" y="216"/>
                    </a:lnTo>
                    <a:lnTo>
                      <a:pt x="136" y="216"/>
                    </a:lnTo>
                    <a:lnTo>
                      <a:pt x="136" y="217"/>
                    </a:lnTo>
                    <a:lnTo>
                      <a:pt x="137" y="216"/>
                    </a:lnTo>
                    <a:lnTo>
                      <a:pt x="138" y="216"/>
                    </a:lnTo>
                    <a:lnTo>
                      <a:pt x="139" y="217"/>
                    </a:lnTo>
                    <a:lnTo>
                      <a:pt x="140" y="217"/>
                    </a:lnTo>
                    <a:lnTo>
                      <a:pt x="140" y="218"/>
                    </a:lnTo>
                    <a:lnTo>
                      <a:pt x="141" y="217"/>
                    </a:lnTo>
                    <a:lnTo>
                      <a:pt x="142" y="218"/>
                    </a:lnTo>
                    <a:lnTo>
                      <a:pt x="143" y="219"/>
                    </a:lnTo>
                    <a:lnTo>
                      <a:pt x="144" y="219"/>
                    </a:lnTo>
                    <a:lnTo>
                      <a:pt x="145" y="219"/>
                    </a:lnTo>
                    <a:lnTo>
                      <a:pt x="146" y="219"/>
                    </a:lnTo>
                    <a:lnTo>
                      <a:pt x="147" y="218"/>
                    </a:lnTo>
                    <a:lnTo>
                      <a:pt x="148" y="219"/>
                    </a:lnTo>
                    <a:lnTo>
                      <a:pt x="149" y="219"/>
                    </a:lnTo>
                    <a:lnTo>
                      <a:pt x="150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3" y="219"/>
                    </a:lnTo>
                    <a:lnTo>
                      <a:pt x="154" y="219"/>
                    </a:lnTo>
                    <a:lnTo>
                      <a:pt x="154" y="218"/>
                    </a:lnTo>
                    <a:lnTo>
                      <a:pt x="153" y="217"/>
                    </a:lnTo>
                    <a:lnTo>
                      <a:pt x="152" y="217"/>
                    </a:lnTo>
                    <a:lnTo>
                      <a:pt x="152" y="216"/>
                    </a:lnTo>
                    <a:lnTo>
                      <a:pt x="153" y="216"/>
                    </a:lnTo>
                    <a:lnTo>
                      <a:pt x="154" y="216"/>
                    </a:lnTo>
                    <a:lnTo>
                      <a:pt x="155" y="217"/>
                    </a:lnTo>
                    <a:lnTo>
                      <a:pt x="156" y="216"/>
                    </a:lnTo>
                    <a:lnTo>
                      <a:pt x="157" y="216"/>
                    </a:lnTo>
                    <a:lnTo>
                      <a:pt x="158" y="215"/>
                    </a:lnTo>
                    <a:lnTo>
                      <a:pt x="159" y="215"/>
                    </a:lnTo>
                    <a:lnTo>
                      <a:pt x="160" y="215"/>
                    </a:lnTo>
                    <a:lnTo>
                      <a:pt x="160" y="214"/>
                    </a:lnTo>
                    <a:lnTo>
                      <a:pt x="161" y="214"/>
                    </a:lnTo>
                    <a:lnTo>
                      <a:pt x="162" y="214"/>
                    </a:lnTo>
                    <a:lnTo>
                      <a:pt x="162" y="213"/>
                    </a:lnTo>
                    <a:lnTo>
                      <a:pt x="163" y="213"/>
                    </a:lnTo>
                    <a:lnTo>
                      <a:pt x="164" y="212"/>
                    </a:lnTo>
                    <a:lnTo>
                      <a:pt x="164" y="211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6" y="209"/>
                    </a:lnTo>
                    <a:lnTo>
                      <a:pt x="167" y="210"/>
                    </a:lnTo>
                    <a:lnTo>
                      <a:pt x="167" y="211"/>
                    </a:lnTo>
                    <a:lnTo>
                      <a:pt x="168" y="211"/>
                    </a:lnTo>
                    <a:lnTo>
                      <a:pt x="169" y="211"/>
                    </a:lnTo>
                    <a:lnTo>
                      <a:pt x="169" y="212"/>
                    </a:lnTo>
                    <a:lnTo>
                      <a:pt x="169" y="213"/>
                    </a:lnTo>
                    <a:lnTo>
                      <a:pt x="170" y="214"/>
                    </a:lnTo>
                    <a:lnTo>
                      <a:pt x="171" y="214"/>
                    </a:lnTo>
                    <a:lnTo>
                      <a:pt x="172" y="214"/>
                    </a:lnTo>
                    <a:lnTo>
                      <a:pt x="173" y="216"/>
                    </a:lnTo>
                    <a:lnTo>
                      <a:pt x="174" y="216"/>
                    </a:lnTo>
                    <a:lnTo>
                      <a:pt x="175" y="216"/>
                    </a:lnTo>
                    <a:lnTo>
                      <a:pt x="175" y="217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8" y="218"/>
                    </a:lnTo>
                    <a:lnTo>
                      <a:pt x="178" y="219"/>
                    </a:lnTo>
                    <a:lnTo>
                      <a:pt x="178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0"/>
                    </a:lnTo>
                    <a:lnTo>
                      <a:pt x="175" y="221"/>
                    </a:lnTo>
                    <a:lnTo>
                      <a:pt x="175" y="222"/>
                    </a:lnTo>
                    <a:lnTo>
                      <a:pt x="175" y="223"/>
                    </a:lnTo>
                    <a:lnTo>
                      <a:pt x="174" y="223"/>
                    </a:lnTo>
                    <a:lnTo>
                      <a:pt x="173" y="223"/>
                    </a:lnTo>
                    <a:lnTo>
                      <a:pt x="173" y="224"/>
                    </a:lnTo>
                    <a:lnTo>
                      <a:pt x="173" y="225"/>
                    </a:lnTo>
                    <a:lnTo>
                      <a:pt x="172" y="226"/>
                    </a:lnTo>
                    <a:lnTo>
                      <a:pt x="172" y="227"/>
                    </a:lnTo>
                    <a:lnTo>
                      <a:pt x="173" y="227"/>
                    </a:lnTo>
                    <a:lnTo>
                      <a:pt x="174" y="227"/>
                    </a:lnTo>
                    <a:lnTo>
                      <a:pt x="175" y="227"/>
                    </a:lnTo>
                    <a:lnTo>
                      <a:pt x="175" y="226"/>
                    </a:lnTo>
                    <a:lnTo>
                      <a:pt x="176" y="226"/>
                    </a:lnTo>
                    <a:lnTo>
                      <a:pt x="177" y="225"/>
                    </a:lnTo>
                    <a:lnTo>
                      <a:pt x="178" y="226"/>
                    </a:lnTo>
                    <a:lnTo>
                      <a:pt x="179" y="226"/>
                    </a:lnTo>
                    <a:lnTo>
                      <a:pt x="179" y="227"/>
                    </a:lnTo>
                    <a:lnTo>
                      <a:pt x="180" y="227"/>
                    </a:lnTo>
                    <a:lnTo>
                      <a:pt x="181" y="226"/>
                    </a:lnTo>
                    <a:lnTo>
                      <a:pt x="182" y="226"/>
                    </a:lnTo>
                    <a:lnTo>
                      <a:pt x="183" y="226"/>
                    </a:lnTo>
                    <a:lnTo>
                      <a:pt x="184" y="226"/>
                    </a:lnTo>
                    <a:lnTo>
                      <a:pt x="185" y="226"/>
                    </a:lnTo>
                    <a:lnTo>
                      <a:pt x="187" y="226"/>
                    </a:lnTo>
                    <a:lnTo>
                      <a:pt x="188" y="225"/>
                    </a:lnTo>
                    <a:lnTo>
                      <a:pt x="190" y="225"/>
                    </a:lnTo>
                    <a:lnTo>
                      <a:pt x="192" y="225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8" y="229"/>
                    </a:lnTo>
                    <a:lnTo>
                      <a:pt x="199" y="229"/>
                    </a:lnTo>
                    <a:lnTo>
                      <a:pt x="200" y="229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0"/>
                    </a:lnTo>
                    <a:lnTo>
                      <a:pt x="203" y="230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6" y="231"/>
                    </a:lnTo>
                    <a:lnTo>
                      <a:pt x="207" y="231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8" y="231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1" y="228"/>
                    </a:lnTo>
                    <a:lnTo>
                      <a:pt x="212" y="228"/>
                    </a:lnTo>
                    <a:lnTo>
                      <a:pt x="213" y="229"/>
                    </a:lnTo>
                    <a:lnTo>
                      <a:pt x="213" y="228"/>
                    </a:lnTo>
                    <a:lnTo>
                      <a:pt x="214" y="227"/>
                    </a:lnTo>
                    <a:lnTo>
                      <a:pt x="214" y="226"/>
                    </a:lnTo>
                    <a:lnTo>
                      <a:pt x="215" y="226"/>
                    </a:lnTo>
                    <a:lnTo>
                      <a:pt x="215" y="225"/>
                    </a:lnTo>
                    <a:lnTo>
                      <a:pt x="215" y="224"/>
                    </a:lnTo>
                    <a:lnTo>
                      <a:pt x="215" y="223"/>
                    </a:lnTo>
                    <a:lnTo>
                      <a:pt x="216" y="223"/>
                    </a:lnTo>
                    <a:lnTo>
                      <a:pt x="217" y="222"/>
                    </a:lnTo>
                    <a:lnTo>
                      <a:pt x="217" y="221"/>
                    </a:lnTo>
                    <a:lnTo>
                      <a:pt x="218" y="221"/>
                    </a:lnTo>
                    <a:lnTo>
                      <a:pt x="219" y="221"/>
                    </a:lnTo>
                    <a:lnTo>
                      <a:pt x="219" y="220"/>
                    </a:lnTo>
                    <a:lnTo>
                      <a:pt x="218" y="219"/>
                    </a:lnTo>
                    <a:lnTo>
                      <a:pt x="219" y="219"/>
                    </a:lnTo>
                    <a:lnTo>
                      <a:pt x="220" y="219"/>
                    </a:lnTo>
                    <a:lnTo>
                      <a:pt x="221" y="219"/>
                    </a:lnTo>
                    <a:lnTo>
                      <a:pt x="220" y="219"/>
                    </a:lnTo>
                    <a:lnTo>
                      <a:pt x="220" y="218"/>
                    </a:lnTo>
                    <a:lnTo>
                      <a:pt x="221" y="218"/>
                    </a:lnTo>
                    <a:lnTo>
                      <a:pt x="222" y="218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6" y="216"/>
                    </a:lnTo>
                    <a:lnTo>
                      <a:pt x="227" y="216"/>
                    </a:lnTo>
                    <a:lnTo>
                      <a:pt x="228" y="216"/>
                    </a:lnTo>
                    <a:lnTo>
                      <a:pt x="228" y="215"/>
                    </a:lnTo>
                    <a:lnTo>
                      <a:pt x="229" y="215"/>
                    </a:lnTo>
                    <a:lnTo>
                      <a:pt x="231" y="215"/>
                    </a:lnTo>
                    <a:lnTo>
                      <a:pt x="231" y="214"/>
                    </a:lnTo>
                    <a:lnTo>
                      <a:pt x="232" y="214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5" y="212"/>
                    </a:lnTo>
                    <a:lnTo>
                      <a:pt x="236" y="212"/>
                    </a:lnTo>
                    <a:lnTo>
                      <a:pt x="237" y="211"/>
                    </a:lnTo>
                    <a:lnTo>
                      <a:pt x="238" y="210"/>
                    </a:lnTo>
                    <a:lnTo>
                      <a:pt x="239" y="210"/>
                    </a:lnTo>
                    <a:lnTo>
                      <a:pt x="239" y="209"/>
                    </a:lnTo>
                    <a:lnTo>
                      <a:pt x="240" y="209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6"/>
                    </a:lnTo>
                    <a:lnTo>
                      <a:pt x="242" y="205"/>
                    </a:lnTo>
                    <a:lnTo>
                      <a:pt x="242" y="204"/>
                    </a:lnTo>
                    <a:lnTo>
                      <a:pt x="242" y="203"/>
                    </a:lnTo>
                    <a:lnTo>
                      <a:pt x="243" y="203"/>
                    </a:lnTo>
                    <a:lnTo>
                      <a:pt x="243" y="202"/>
                    </a:lnTo>
                    <a:lnTo>
                      <a:pt x="244" y="202"/>
                    </a:lnTo>
                    <a:lnTo>
                      <a:pt x="245" y="202"/>
                    </a:lnTo>
                    <a:lnTo>
                      <a:pt x="246" y="202"/>
                    </a:lnTo>
                    <a:lnTo>
                      <a:pt x="245" y="201"/>
                    </a:lnTo>
                    <a:lnTo>
                      <a:pt x="245" y="200"/>
                    </a:lnTo>
                    <a:lnTo>
                      <a:pt x="245" y="199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7" y="199"/>
                    </a:lnTo>
                    <a:lnTo>
                      <a:pt x="248" y="200"/>
                    </a:lnTo>
                    <a:lnTo>
                      <a:pt x="248" y="198"/>
                    </a:lnTo>
                    <a:lnTo>
                      <a:pt x="249" y="197"/>
                    </a:lnTo>
                    <a:lnTo>
                      <a:pt x="250" y="196"/>
                    </a:lnTo>
                    <a:lnTo>
                      <a:pt x="251" y="196"/>
                    </a:lnTo>
                    <a:lnTo>
                      <a:pt x="251" y="195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51" y="193"/>
                    </a:lnTo>
                    <a:lnTo>
                      <a:pt x="250" y="192"/>
                    </a:lnTo>
                    <a:lnTo>
                      <a:pt x="251" y="192"/>
                    </a:lnTo>
                    <a:lnTo>
                      <a:pt x="252" y="191"/>
                    </a:lnTo>
                    <a:lnTo>
                      <a:pt x="253" y="192"/>
                    </a:lnTo>
                    <a:lnTo>
                      <a:pt x="253" y="191"/>
                    </a:lnTo>
                    <a:lnTo>
                      <a:pt x="254" y="190"/>
                    </a:lnTo>
                    <a:lnTo>
                      <a:pt x="254" y="189"/>
                    </a:lnTo>
                    <a:lnTo>
                      <a:pt x="254" y="188"/>
                    </a:lnTo>
                    <a:lnTo>
                      <a:pt x="254" y="187"/>
                    </a:lnTo>
                    <a:lnTo>
                      <a:pt x="253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1" y="183"/>
                    </a:lnTo>
                    <a:lnTo>
                      <a:pt x="252" y="182"/>
                    </a:lnTo>
                    <a:lnTo>
                      <a:pt x="253" y="182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4" y="180"/>
                    </a:lnTo>
                    <a:lnTo>
                      <a:pt x="255" y="179"/>
                    </a:lnTo>
                    <a:lnTo>
                      <a:pt x="256" y="178"/>
                    </a:lnTo>
                    <a:lnTo>
                      <a:pt x="256" y="177"/>
                    </a:lnTo>
                    <a:lnTo>
                      <a:pt x="256" y="176"/>
                    </a:lnTo>
                    <a:lnTo>
                      <a:pt x="257" y="175"/>
                    </a:lnTo>
                    <a:lnTo>
                      <a:pt x="257" y="174"/>
                    </a:lnTo>
                    <a:lnTo>
                      <a:pt x="258" y="174"/>
                    </a:lnTo>
                    <a:lnTo>
                      <a:pt x="258" y="173"/>
                    </a:lnTo>
                    <a:lnTo>
                      <a:pt x="259" y="172"/>
                    </a:lnTo>
                    <a:lnTo>
                      <a:pt x="259" y="171"/>
                    </a:lnTo>
                    <a:lnTo>
                      <a:pt x="259" y="170"/>
                    </a:lnTo>
                    <a:lnTo>
                      <a:pt x="259" y="169"/>
                    </a:lnTo>
                    <a:lnTo>
                      <a:pt x="260" y="168"/>
                    </a:lnTo>
                    <a:lnTo>
                      <a:pt x="260" y="167"/>
                    </a:lnTo>
                    <a:lnTo>
                      <a:pt x="261" y="166"/>
                    </a:lnTo>
                    <a:lnTo>
                      <a:pt x="262" y="165"/>
                    </a:lnTo>
                    <a:lnTo>
                      <a:pt x="262" y="164"/>
                    </a:lnTo>
                    <a:lnTo>
                      <a:pt x="263" y="163"/>
                    </a:lnTo>
                    <a:lnTo>
                      <a:pt x="263" y="162"/>
                    </a:lnTo>
                    <a:lnTo>
                      <a:pt x="263" y="161"/>
                    </a:lnTo>
                    <a:lnTo>
                      <a:pt x="264" y="160"/>
                    </a:lnTo>
                    <a:lnTo>
                      <a:pt x="265" y="157"/>
                    </a:lnTo>
                    <a:lnTo>
                      <a:pt x="266" y="157"/>
                    </a:lnTo>
                    <a:lnTo>
                      <a:pt x="267" y="157"/>
                    </a:lnTo>
                    <a:lnTo>
                      <a:pt x="268" y="157"/>
                    </a:lnTo>
                    <a:lnTo>
                      <a:pt x="269" y="157"/>
                    </a:lnTo>
                    <a:lnTo>
                      <a:pt x="269" y="156"/>
                    </a:lnTo>
                    <a:lnTo>
                      <a:pt x="270" y="155"/>
                    </a:lnTo>
                    <a:lnTo>
                      <a:pt x="270" y="154"/>
                    </a:lnTo>
                    <a:lnTo>
                      <a:pt x="269" y="155"/>
                    </a:lnTo>
                    <a:lnTo>
                      <a:pt x="269" y="154"/>
                    </a:lnTo>
                    <a:lnTo>
                      <a:pt x="268" y="154"/>
                    </a:lnTo>
                    <a:lnTo>
                      <a:pt x="269" y="152"/>
                    </a:lnTo>
                    <a:lnTo>
                      <a:pt x="269" y="151"/>
                    </a:lnTo>
                    <a:lnTo>
                      <a:pt x="270" y="150"/>
                    </a:lnTo>
                    <a:lnTo>
                      <a:pt x="270" y="149"/>
                    </a:lnTo>
                    <a:lnTo>
                      <a:pt x="271" y="147"/>
                    </a:lnTo>
                    <a:lnTo>
                      <a:pt x="271" y="146"/>
                    </a:lnTo>
                    <a:lnTo>
                      <a:pt x="272" y="145"/>
                    </a:lnTo>
                    <a:lnTo>
                      <a:pt x="272" y="144"/>
                    </a:lnTo>
                    <a:lnTo>
                      <a:pt x="272" y="143"/>
                    </a:lnTo>
                    <a:lnTo>
                      <a:pt x="273" y="143"/>
                    </a:lnTo>
                    <a:lnTo>
                      <a:pt x="273" y="142"/>
                    </a:lnTo>
                    <a:lnTo>
                      <a:pt x="274" y="141"/>
                    </a:lnTo>
                    <a:lnTo>
                      <a:pt x="275" y="140"/>
                    </a:lnTo>
                    <a:lnTo>
                      <a:pt x="276" y="138"/>
                    </a:lnTo>
                    <a:lnTo>
                      <a:pt x="276" y="137"/>
                    </a:lnTo>
                    <a:lnTo>
                      <a:pt x="274" y="136"/>
                    </a:lnTo>
                    <a:lnTo>
                      <a:pt x="274" y="135"/>
                    </a:lnTo>
                    <a:lnTo>
                      <a:pt x="274" y="134"/>
                    </a:lnTo>
                    <a:lnTo>
                      <a:pt x="275" y="134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3"/>
                    </a:lnTo>
                    <a:lnTo>
                      <a:pt x="273" y="132"/>
                    </a:lnTo>
                    <a:lnTo>
                      <a:pt x="274" y="131"/>
                    </a:lnTo>
                    <a:lnTo>
                      <a:pt x="275" y="132"/>
                    </a:lnTo>
                    <a:lnTo>
                      <a:pt x="275" y="131"/>
                    </a:lnTo>
                    <a:lnTo>
                      <a:pt x="275" y="130"/>
                    </a:lnTo>
                    <a:lnTo>
                      <a:pt x="276" y="129"/>
                    </a:lnTo>
                    <a:lnTo>
                      <a:pt x="276" y="128"/>
                    </a:lnTo>
                    <a:lnTo>
                      <a:pt x="277" y="128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7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9" y="124"/>
                    </a:lnTo>
                    <a:lnTo>
                      <a:pt x="280" y="123"/>
                    </a:lnTo>
                    <a:lnTo>
                      <a:pt x="280" y="122"/>
                    </a:lnTo>
                    <a:lnTo>
                      <a:pt x="282" y="121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4" y="120"/>
                    </a:lnTo>
                    <a:lnTo>
                      <a:pt x="285" y="120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7" y="120"/>
                    </a:lnTo>
                    <a:lnTo>
                      <a:pt x="288" y="118"/>
                    </a:lnTo>
                    <a:lnTo>
                      <a:pt x="289" y="118"/>
                    </a:lnTo>
                    <a:lnTo>
                      <a:pt x="290" y="116"/>
                    </a:lnTo>
                    <a:lnTo>
                      <a:pt x="291" y="116"/>
                    </a:lnTo>
                    <a:lnTo>
                      <a:pt x="291" y="115"/>
                    </a:lnTo>
                    <a:lnTo>
                      <a:pt x="291" y="114"/>
                    </a:lnTo>
                    <a:lnTo>
                      <a:pt x="292" y="113"/>
                    </a:lnTo>
                    <a:lnTo>
                      <a:pt x="293" y="112"/>
                    </a:lnTo>
                    <a:lnTo>
                      <a:pt x="293" y="111"/>
                    </a:lnTo>
                    <a:lnTo>
                      <a:pt x="294" y="111"/>
                    </a:lnTo>
                    <a:lnTo>
                      <a:pt x="294" y="110"/>
                    </a:lnTo>
                    <a:lnTo>
                      <a:pt x="295" y="109"/>
                    </a:lnTo>
                    <a:lnTo>
                      <a:pt x="296" y="107"/>
                    </a:lnTo>
                    <a:lnTo>
                      <a:pt x="298" y="104"/>
                    </a:lnTo>
                    <a:lnTo>
                      <a:pt x="299" y="101"/>
                    </a:lnTo>
                    <a:lnTo>
                      <a:pt x="300" y="100"/>
                    </a:lnTo>
                    <a:lnTo>
                      <a:pt x="301" y="98"/>
                    </a:lnTo>
                    <a:lnTo>
                      <a:pt x="302" y="98"/>
                    </a:lnTo>
                    <a:lnTo>
                      <a:pt x="302" y="96"/>
                    </a:lnTo>
                    <a:lnTo>
                      <a:pt x="303" y="95"/>
                    </a:lnTo>
                    <a:lnTo>
                      <a:pt x="304" y="94"/>
                    </a:lnTo>
                    <a:lnTo>
                      <a:pt x="304" y="93"/>
                    </a:lnTo>
                    <a:lnTo>
                      <a:pt x="305" y="93"/>
                    </a:lnTo>
                    <a:lnTo>
                      <a:pt x="306" y="93"/>
                    </a:lnTo>
                    <a:lnTo>
                      <a:pt x="307" y="90"/>
                    </a:lnTo>
                    <a:lnTo>
                      <a:pt x="307" y="89"/>
                    </a:lnTo>
                    <a:lnTo>
                      <a:pt x="308" y="88"/>
                    </a:lnTo>
                    <a:lnTo>
                      <a:pt x="309" y="87"/>
                    </a:lnTo>
                    <a:lnTo>
                      <a:pt x="309" y="86"/>
                    </a:lnTo>
                    <a:lnTo>
                      <a:pt x="312" y="84"/>
                    </a:lnTo>
                    <a:lnTo>
                      <a:pt x="312" y="83"/>
                    </a:lnTo>
                    <a:lnTo>
                      <a:pt x="313" y="82"/>
                    </a:lnTo>
                    <a:lnTo>
                      <a:pt x="313" y="81"/>
                    </a:lnTo>
                    <a:lnTo>
                      <a:pt x="313" y="80"/>
                    </a:lnTo>
                    <a:lnTo>
                      <a:pt x="313" y="79"/>
                    </a:lnTo>
                    <a:lnTo>
                      <a:pt x="313" y="78"/>
                    </a:lnTo>
                    <a:lnTo>
                      <a:pt x="313" y="77"/>
                    </a:lnTo>
                    <a:lnTo>
                      <a:pt x="314" y="76"/>
                    </a:lnTo>
                    <a:lnTo>
                      <a:pt x="315" y="75"/>
                    </a:lnTo>
                    <a:lnTo>
                      <a:pt x="315" y="72"/>
                    </a:lnTo>
                    <a:lnTo>
                      <a:pt x="316" y="72"/>
                    </a:lnTo>
                    <a:lnTo>
                      <a:pt x="316" y="71"/>
                    </a:lnTo>
                    <a:lnTo>
                      <a:pt x="317" y="71"/>
                    </a:lnTo>
                    <a:lnTo>
                      <a:pt x="318" y="72"/>
                    </a:lnTo>
                    <a:lnTo>
                      <a:pt x="320" y="72"/>
                    </a:lnTo>
                    <a:lnTo>
                      <a:pt x="320" y="71"/>
                    </a:lnTo>
                    <a:lnTo>
                      <a:pt x="321" y="70"/>
                    </a:lnTo>
                    <a:lnTo>
                      <a:pt x="320" y="67"/>
                    </a:lnTo>
                    <a:lnTo>
                      <a:pt x="321" y="66"/>
                    </a:lnTo>
                    <a:lnTo>
                      <a:pt x="322" y="66"/>
                    </a:lnTo>
                    <a:lnTo>
                      <a:pt x="322" y="65"/>
                    </a:lnTo>
                    <a:lnTo>
                      <a:pt x="323" y="65"/>
                    </a:lnTo>
                    <a:lnTo>
                      <a:pt x="323" y="64"/>
                    </a:lnTo>
                    <a:lnTo>
                      <a:pt x="324" y="65"/>
                    </a:lnTo>
                    <a:lnTo>
                      <a:pt x="324" y="64"/>
                    </a:lnTo>
                    <a:lnTo>
                      <a:pt x="325" y="64"/>
                    </a:lnTo>
                    <a:lnTo>
                      <a:pt x="326" y="64"/>
                    </a:lnTo>
                    <a:lnTo>
                      <a:pt x="327" y="62"/>
                    </a:lnTo>
                    <a:lnTo>
                      <a:pt x="329" y="60"/>
                    </a:lnTo>
                    <a:lnTo>
                      <a:pt x="329" y="59"/>
                    </a:lnTo>
                    <a:lnTo>
                      <a:pt x="330" y="59"/>
                    </a:lnTo>
                    <a:lnTo>
                      <a:pt x="331" y="59"/>
                    </a:lnTo>
                    <a:lnTo>
                      <a:pt x="331" y="58"/>
                    </a:lnTo>
                    <a:lnTo>
                      <a:pt x="332" y="57"/>
                    </a:lnTo>
                    <a:lnTo>
                      <a:pt x="333" y="57"/>
                    </a:lnTo>
                    <a:lnTo>
                      <a:pt x="334" y="56"/>
                    </a:lnTo>
                    <a:lnTo>
                      <a:pt x="335" y="55"/>
                    </a:lnTo>
                    <a:lnTo>
                      <a:pt x="335" y="54"/>
                    </a:lnTo>
                    <a:lnTo>
                      <a:pt x="336" y="52"/>
                    </a:lnTo>
                    <a:lnTo>
                      <a:pt x="336" y="51"/>
                    </a:lnTo>
                    <a:lnTo>
                      <a:pt x="336" y="49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40" y="45"/>
                    </a:lnTo>
                    <a:lnTo>
                      <a:pt x="341" y="44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5" y="44"/>
                    </a:lnTo>
                    <a:lnTo>
                      <a:pt x="345" y="43"/>
                    </a:lnTo>
                    <a:lnTo>
                      <a:pt x="346" y="43"/>
                    </a:lnTo>
                    <a:lnTo>
                      <a:pt x="346" y="42"/>
                    </a:lnTo>
                    <a:lnTo>
                      <a:pt x="349" y="42"/>
                    </a:lnTo>
                    <a:lnTo>
                      <a:pt x="350" y="41"/>
                    </a:lnTo>
                    <a:lnTo>
                      <a:pt x="350" y="40"/>
                    </a:lnTo>
                    <a:lnTo>
                      <a:pt x="351" y="40"/>
                    </a:lnTo>
                    <a:lnTo>
                      <a:pt x="351" y="39"/>
                    </a:lnTo>
                    <a:lnTo>
                      <a:pt x="351" y="38"/>
                    </a:lnTo>
                    <a:lnTo>
                      <a:pt x="351" y="37"/>
                    </a:lnTo>
                    <a:lnTo>
                      <a:pt x="351" y="36"/>
                    </a:lnTo>
                    <a:lnTo>
                      <a:pt x="352" y="36"/>
                    </a:lnTo>
                    <a:lnTo>
                      <a:pt x="353" y="32"/>
                    </a:lnTo>
                    <a:lnTo>
                      <a:pt x="354" y="30"/>
                    </a:lnTo>
                    <a:lnTo>
                      <a:pt x="354" y="29"/>
                    </a:lnTo>
                    <a:lnTo>
                      <a:pt x="355" y="27"/>
                    </a:lnTo>
                    <a:lnTo>
                      <a:pt x="356" y="26"/>
                    </a:lnTo>
                    <a:lnTo>
                      <a:pt x="356" y="25"/>
                    </a:lnTo>
                    <a:lnTo>
                      <a:pt x="356" y="23"/>
                    </a:lnTo>
                    <a:lnTo>
                      <a:pt x="356" y="21"/>
                    </a:lnTo>
                    <a:lnTo>
                      <a:pt x="357" y="20"/>
                    </a:lnTo>
                    <a:lnTo>
                      <a:pt x="357" y="18"/>
                    </a:lnTo>
                    <a:lnTo>
                      <a:pt x="358" y="17"/>
                    </a:lnTo>
                    <a:lnTo>
                      <a:pt x="358" y="15"/>
                    </a:lnTo>
                    <a:lnTo>
                      <a:pt x="358" y="12"/>
                    </a:lnTo>
                    <a:lnTo>
                      <a:pt x="358" y="11"/>
                    </a:lnTo>
                    <a:lnTo>
                      <a:pt x="359" y="10"/>
                    </a:lnTo>
                    <a:lnTo>
                      <a:pt x="359" y="9"/>
                    </a:lnTo>
                    <a:lnTo>
                      <a:pt x="360" y="7"/>
                    </a:lnTo>
                    <a:lnTo>
                      <a:pt x="360" y="6"/>
                    </a:lnTo>
                    <a:lnTo>
                      <a:pt x="360" y="3"/>
                    </a:lnTo>
                    <a:lnTo>
                      <a:pt x="361" y="2"/>
                    </a:lnTo>
                    <a:lnTo>
                      <a:pt x="361" y="1"/>
                    </a:lnTo>
                    <a:lnTo>
                      <a:pt x="362" y="0"/>
                    </a:lnTo>
                    <a:lnTo>
                      <a:pt x="364" y="0"/>
                    </a:lnTo>
                    <a:lnTo>
                      <a:pt x="365" y="0"/>
                    </a:lnTo>
                    <a:lnTo>
                      <a:pt x="367" y="1"/>
                    </a:lnTo>
                    <a:lnTo>
                      <a:pt x="368" y="1"/>
                    </a:lnTo>
                    <a:lnTo>
                      <a:pt x="372" y="5"/>
                    </a:lnTo>
                    <a:lnTo>
                      <a:pt x="375" y="7"/>
                    </a:lnTo>
                    <a:lnTo>
                      <a:pt x="378" y="9"/>
                    </a:lnTo>
                    <a:lnTo>
                      <a:pt x="380" y="12"/>
                    </a:lnTo>
                    <a:lnTo>
                      <a:pt x="383" y="15"/>
                    </a:lnTo>
                    <a:lnTo>
                      <a:pt x="386" y="18"/>
                    </a:lnTo>
                    <a:lnTo>
                      <a:pt x="389" y="21"/>
                    </a:lnTo>
                    <a:lnTo>
                      <a:pt x="390" y="22"/>
                    </a:lnTo>
                    <a:lnTo>
                      <a:pt x="391" y="23"/>
                    </a:lnTo>
                    <a:lnTo>
                      <a:pt x="392" y="24"/>
                    </a:lnTo>
                    <a:lnTo>
                      <a:pt x="393" y="26"/>
                    </a:lnTo>
                    <a:lnTo>
                      <a:pt x="394" y="27"/>
                    </a:lnTo>
                    <a:lnTo>
                      <a:pt x="394" y="28"/>
                    </a:lnTo>
                    <a:lnTo>
                      <a:pt x="396" y="30"/>
                    </a:lnTo>
                    <a:lnTo>
                      <a:pt x="396" y="31"/>
                    </a:lnTo>
                    <a:lnTo>
                      <a:pt x="396" y="32"/>
                    </a:lnTo>
                    <a:lnTo>
                      <a:pt x="397" y="33"/>
                    </a:lnTo>
                    <a:lnTo>
                      <a:pt x="398" y="34"/>
                    </a:lnTo>
                    <a:lnTo>
                      <a:pt x="398" y="35"/>
                    </a:lnTo>
                    <a:lnTo>
                      <a:pt x="399" y="36"/>
                    </a:lnTo>
                    <a:lnTo>
                      <a:pt x="400" y="38"/>
                    </a:lnTo>
                    <a:lnTo>
                      <a:pt x="400" y="39"/>
                    </a:lnTo>
                    <a:lnTo>
                      <a:pt x="400" y="40"/>
                    </a:lnTo>
                    <a:lnTo>
                      <a:pt x="400" y="41"/>
                    </a:lnTo>
                    <a:lnTo>
                      <a:pt x="401" y="41"/>
                    </a:lnTo>
                    <a:lnTo>
                      <a:pt x="401" y="42"/>
                    </a:lnTo>
                    <a:lnTo>
                      <a:pt x="401" y="43"/>
                    </a:lnTo>
                    <a:lnTo>
                      <a:pt x="401" y="45"/>
                    </a:lnTo>
                    <a:lnTo>
                      <a:pt x="401" y="46"/>
                    </a:lnTo>
                    <a:lnTo>
                      <a:pt x="401" y="47"/>
                    </a:lnTo>
                    <a:lnTo>
                      <a:pt x="401" y="48"/>
                    </a:lnTo>
                    <a:lnTo>
                      <a:pt x="401" y="49"/>
                    </a:lnTo>
                    <a:lnTo>
                      <a:pt x="402" y="49"/>
                    </a:lnTo>
                    <a:lnTo>
                      <a:pt x="401" y="50"/>
                    </a:lnTo>
                    <a:lnTo>
                      <a:pt x="402" y="51"/>
                    </a:lnTo>
                    <a:lnTo>
                      <a:pt x="401" y="51"/>
                    </a:lnTo>
                    <a:lnTo>
                      <a:pt x="401" y="52"/>
                    </a:lnTo>
                    <a:lnTo>
                      <a:pt x="403" y="53"/>
                    </a:lnTo>
                    <a:lnTo>
                      <a:pt x="404" y="54"/>
                    </a:lnTo>
                    <a:lnTo>
                      <a:pt x="407" y="56"/>
                    </a:lnTo>
                    <a:lnTo>
                      <a:pt x="409" y="56"/>
                    </a:lnTo>
                    <a:lnTo>
                      <a:pt x="410" y="56"/>
                    </a:lnTo>
                    <a:lnTo>
                      <a:pt x="411" y="57"/>
                    </a:lnTo>
                    <a:lnTo>
                      <a:pt x="412" y="57"/>
                    </a:lnTo>
                    <a:lnTo>
                      <a:pt x="411" y="57"/>
                    </a:lnTo>
                    <a:lnTo>
                      <a:pt x="412" y="58"/>
                    </a:lnTo>
                    <a:lnTo>
                      <a:pt x="413" y="59"/>
                    </a:lnTo>
                    <a:lnTo>
                      <a:pt x="412" y="60"/>
                    </a:lnTo>
                    <a:lnTo>
                      <a:pt x="413" y="60"/>
                    </a:lnTo>
                    <a:lnTo>
                      <a:pt x="412" y="61"/>
                    </a:lnTo>
                    <a:lnTo>
                      <a:pt x="413" y="62"/>
                    </a:lnTo>
                    <a:lnTo>
                      <a:pt x="412" y="63"/>
                    </a:lnTo>
                    <a:lnTo>
                      <a:pt x="412" y="64"/>
                    </a:lnTo>
                    <a:lnTo>
                      <a:pt x="412" y="65"/>
                    </a:lnTo>
                    <a:lnTo>
                      <a:pt x="412" y="66"/>
                    </a:lnTo>
                    <a:lnTo>
                      <a:pt x="412" y="67"/>
                    </a:lnTo>
                    <a:lnTo>
                      <a:pt x="412" y="69"/>
                    </a:lnTo>
                    <a:lnTo>
                      <a:pt x="411" y="70"/>
                    </a:lnTo>
                    <a:lnTo>
                      <a:pt x="411" y="72"/>
                    </a:lnTo>
                    <a:lnTo>
                      <a:pt x="411" y="73"/>
                    </a:lnTo>
                    <a:lnTo>
                      <a:pt x="411" y="74"/>
                    </a:lnTo>
                    <a:lnTo>
                      <a:pt x="411" y="75"/>
                    </a:lnTo>
                    <a:lnTo>
                      <a:pt x="411" y="76"/>
                    </a:lnTo>
                    <a:lnTo>
                      <a:pt x="411" y="77"/>
                    </a:lnTo>
                    <a:lnTo>
                      <a:pt x="411" y="78"/>
                    </a:lnTo>
                    <a:lnTo>
                      <a:pt x="411" y="80"/>
                    </a:lnTo>
                    <a:lnTo>
                      <a:pt x="411" y="83"/>
                    </a:lnTo>
                    <a:lnTo>
                      <a:pt x="412" y="86"/>
                    </a:lnTo>
                    <a:lnTo>
                      <a:pt x="412" y="91"/>
                    </a:lnTo>
                    <a:lnTo>
                      <a:pt x="412" y="93"/>
                    </a:lnTo>
                    <a:lnTo>
                      <a:pt x="412" y="94"/>
                    </a:lnTo>
                    <a:lnTo>
                      <a:pt x="412" y="95"/>
                    </a:lnTo>
                    <a:lnTo>
                      <a:pt x="413" y="98"/>
                    </a:lnTo>
                    <a:lnTo>
                      <a:pt x="413" y="99"/>
                    </a:lnTo>
                    <a:lnTo>
                      <a:pt x="413" y="100"/>
                    </a:lnTo>
                    <a:lnTo>
                      <a:pt x="412" y="102"/>
                    </a:lnTo>
                    <a:lnTo>
                      <a:pt x="412" y="103"/>
                    </a:lnTo>
                    <a:lnTo>
                      <a:pt x="411" y="103"/>
                    </a:lnTo>
                    <a:lnTo>
                      <a:pt x="411" y="104"/>
                    </a:lnTo>
                    <a:lnTo>
                      <a:pt x="410" y="104"/>
                    </a:lnTo>
                    <a:lnTo>
                      <a:pt x="411" y="105"/>
                    </a:lnTo>
                    <a:lnTo>
                      <a:pt x="411" y="107"/>
                    </a:lnTo>
                    <a:lnTo>
                      <a:pt x="411" y="108"/>
                    </a:lnTo>
                    <a:lnTo>
                      <a:pt x="411" y="110"/>
                    </a:lnTo>
                    <a:lnTo>
                      <a:pt x="411" y="112"/>
                    </a:lnTo>
                    <a:lnTo>
                      <a:pt x="412" y="113"/>
                    </a:lnTo>
                    <a:lnTo>
                      <a:pt x="413" y="115"/>
                    </a:lnTo>
                    <a:lnTo>
                      <a:pt x="413" y="116"/>
                    </a:lnTo>
                    <a:lnTo>
                      <a:pt x="413" y="118"/>
                    </a:lnTo>
                    <a:lnTo>
                      <a:pt x="414" y="119"/>
                    </a:lnTo>
                    <a:lnTo>
                      <a:pt x="414" y="121"/>
                    </a:lnTo>
                    <a:lnTo>
                      <a:pt x="415" y="122"/>
                    </a:lnTo>
                    <a:lnTo>
                      <a:pt x="415" y="123"/>
                    </a:lnTo>
                    <a:lnTo>
                      <a:pt x="416" y="124"/>
                    </a:lnTo>
                    <a:lnTo>
                      <a:pt x="416" y="125"/>
                    </a:lnTo>
                    <a:lnTo>
                      <a:pt x="416" y="126"/>
                    </a:lnTo>
                    <a:lnTo>
                      <a:pt x="417" y="127"/>
                    </a:lnTo>
                    <a:lnTo>
                      <a:pt x="417" y="128"/>
                    </a:lnTo>
                    <a:lnTo>
                      <a:pt x="418" y="129"/>
                    </a:lnTo>
                    <a:lnTo>
                      <a:pt x="418" y="130"/>
                    </a:lnTo>
                    <a:lnTo>
                      <a:pt x="417" y="131"/>
                    </a:lnTo>
                    <a:lnTo>
                      <a:pt x="417" y="132"/>
                    </a:lnTo>
                    <a:lnTo>
                      <a:pt x="416" y="133"/>
                    </a:lnTo>
                    <a:lnTo>
                      <a:pt x="417" y="135"/>
                    </a:lnTo>
                    <a:lnTo>
                      <a:pt x="416" y="135"/>
                    </a:lnTo>
                    <a:lnTo>
                      <a:pt x="416" y="136"/>
                    </a:lnTo>
                    <a:lnTo>
                      <a:pt x="416" y="137"/>
                    </a:lnTo>
                    <a:lnTo>
                      <a:pt x="417" y="139"/>
                    </a:lnTo>
                    <a:lnTo>
                      <a:pt x="418" y="139"/>
                    </a:lnTo>
                    <a:lnTo>
                      <a:pt x="419" y="141"/>
                    </a:lnTo>
                    <a:lnTo>
                      <a:pt x="419" y="143"/>
                    </a:lnTo>
                    <a:lnTo>
                      <a:pt x="419" y="144"/>
                    </a:lnTo>
                    <a:lnTo>
                      <a:pt x="418" y="144"/>
                    </a:lnTo>
                    <a:lnTo>
                      <a:pt x="418" y="145"/>
                    </a:lnTo>
                    <a:lnTo>
                      <a:pt x="418" y="146"/>
                    </a:lnTo>
                    <a:lnTo>
                      <a:pt x="419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1" y="151"/>
                    </a:lnTo>
                    <a:lnTo>
                      <a:pt x="421" y="152"/>
                    </a:lnTo>
                    <a:lnTo>
                      <a:pt x="422" y="154"/>
                    </a:lnTo>
                    <a:lnTo>
                      <a:pt x="421" y="154"/>
                    </a:lnTo>
                    <a:lnTo>
                      <a:pt x="421" y="155"/>
                    </a:lnTo>
                    <a:lnTo>
                      <a:pt x="422" y="156"/>
                    </a:lnTo>
                    <a:lnTo>
                      <a:pt x="422" y="157"/>
                    </a:lnTo>
                    <a:lnTo>
                      <a:pt x="422" y="158"/>
                    </a:lnTo>
                    <a:lnTo>
                      <a:pt x="423" y="159"/>
                    </a:lnTo>
                    <a:lnTo>
                      <a:pt x="424" y="161"/>
                    </a:lnTo>
                    <a:lnTo>
                      <a:pt x="426" y="163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6" y="168"/>
                    </a:lnTo>
                    <a:lnTo>
                      <a:pt x="425" y="168"/>
                    </a:lnTo>
                    <a:lnTo>
                      <a:pt x="426" y="169"/>
                    </a:lnTo>
                    <a:lnTo>
                      <a:pt x="426" y="170"/>
                    </a:lnTo>
                    <a:lnTo>
                      <a:pt x="426" y="171"/>
                    </a:lnTo>
                    <a:lnTo>
                      <a:pt x="426" y="172"/>
                    </a:lnTo>
                    <a:lnTo>
                      <a:pt x="427" y="171"/>
                    </a:lnTo>
                    <a:lnTo>
                      <a:pt x="428" y="171"/>
                    </a:lnTo>
                    <a:lnTo>
                      <a:pt x="430" y="172"/>
                    </a:lnTo>
                    <a:lnTo>
                      <a:pt x="430" y="173"/>
                    </a:lnTo>
                    <a:lnTo>
                      <a:pt x="431" y="173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30" y="177"/>
                    </a:lnTo>
                    <a:lnTo>
                      <a:pt x="431" y="177"/>
                    </a:lnTo>
                    <a:lnTo>
                      <a:pt x="432" y="178"/>
                    </a:lnTo>
                    <a:lnTo>
                      <a:pt x="433" y="180"/>
                    </a:lnTo>
                    <a:lnTo>
                      <a:pt x="432" y="182"/>
                    </a:lnTo>
                    <a:lnTo>
                      <a:pt x="432" y="184"/>
                    </a:lnTo>
                    <a:lnTo>
                      <a:pt x="433" y="184"/>
                    </a:lnTo>
                    <a:lnTo>
                      <a:pt x="433" y="185"/>
                    </a:lnTo>
                    <a:lnTo>
                      <a:pt x="434" y="185"/>
                    </a:lnTo>
                    <a:lnTo>
                      <a:pt x="435" y="186"/>
                    </a:lnTo>
                    <a:lnTo>
                      <a:pt x="436" y="187"/>
                    </a:lnTo>
                    <a:lnTo>
                      <a:pt x="436" y="188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90"/>
                    </a:lnTo>
                    <a:lnTo>
                      <a:pt x="437" y="192"/>
                    </a:lnTo>
                    <a:lnTo>
                      <a:pt x="437" y="193"/>
                    </a:lnTo>
                    <a:lnTo>
                      <a:pt x="436" y="194"/>
                    </a:lnTo>
                    <a:lnTo>
                      <a:pt x="437" y="194"/>
                    </a:lnTo>
                    <a:lnTo>
                      <a:pt x="436" y="194"/>
                    </a:lnTo>
                    <a:lnTo>
                      <a:pt x="437" y="195"/>
                    </a:lnTo>
                    <a:lnTo>
                      <a:pt x="437" y="196"/>
                    </a:lnTo>
                    <a:lnTo>
                      <a:pt x="437" y="197"/>
                    </a:lnTo>
                    <a:lnTo>
                      <a:pt x="437" y="198"/>
                    </a:lnTo>
                    <a:lnTo>
                      <a:pt x="438" y="200"/>
                    </a:lnTo>
                    <a:lnTo>
                      <a:pt x="437" y="201"/>
                    </a:lnTo>
                    <a:lnTo>
                      <a:pt x="437" y="202"/>
                    </a:lnTo>
                    <a:lnTo>
                      <a:pt x="437" y="203"/>
                    </a:lnTo>
                    <a:lnTo>
                      <a:pt x="436" y="203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4"/>
                    </a:lnTo>
                    <a:lnTo>
                      <a:pt x="437" y="204"/>
                    </a:lnTo>
                    <a:lnTo>
                      <a:pt x="437" y="205"/>
                    </a:lnTo>
                    <a:lnTo>
                      <a:pt x="438" y="204"/>
                    </a:lnTo>
                    <a:lnTo>
                      <a:pt x="439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2" y="204"/>
                    </a:lnTo>
                    <a:lnTo>
                      <a:pt x="443" y="205"/>
                    </a:lnTo>
                    <a:lnTo>
                      <a:pt x="443" y="206"/>
                    </a:lnTo>
                    <a:lnTo>
                      <a:pt x="443" y="207"/>
                    </a:lnTo>
                    <a:lnTo>
                      <a:pt x="444" y="207"/>
                    </a:lnTo>
                    <a:lnTo>
                      <a:pt x="444" y="208"/>
                    </a:lnTo>
                    <a:lnTo>
                      <a:pt x="444" y="209"/>
                    </a:lnTo>
                    <a:lnTo>
                      <a:pt x="445" y="209"/>
                    </a:lnTo>
                    <a:lnTo>
                      <a:pt x="445" y="210"/>
                    </a:lnTo>
                    <a:lnTo>
                      <a:pt x="445" y="211"/>
                    </a:lnTo>
                    <a:lnTo>
                      <a:pt x="445" y="212"/>
                    </a:lnTo>
                    <a:lnTo>
                      <a:pt x="444" y="213"/>
                    </a:lnTo>
                    <a:lnTo>
                      <a:pt x="445" y="215"/>
                    </a:lnTo>
                    <a:lnTo>
                      <a:pt x="445" y="216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5" y="217"/>
                    </a:lnTo>
                    <a:lnTo>
                      <a:pt x="445" y="218"/>
                    </a:lnTo>
                    <a:lnTo>
                      <a:pt x="446" y="218"/>
                    </a:lnTo>
                    <a:lnTo>
                      <a:pt x="446" y="219"/>
                    </a:lnTo>
                    <a:lnTo>
                      <a:pt x="447" y="219"/>
                    </a:lnTo>
                    <a:lnTo>
                      <a:pt x="447" y="220"/>
                    </a:lnTo>
                    <a:lnTo>
                      <a:pt x="447" y="221"/>
                    </a:lnTo>
                    <a:lnTo>
                      <a:pt x="447" y="222"/>
                    </a:lnTo>
                    <a:lnTo>
                      <a:pt x="447" y="223"/>
                    </a:lnTo>
                    <a:lnTo>
                      <a:pt x="447" y="224"/>
                    </a:lnTo>
                    <a:lnTo>
                      <a:pt x="448" y="225"/>
                    </a:lnTo>
                    <a:lnTo>
                      <a:pt x="449" y="226"/>
                    </a:lnTo>
                    <a:lnTo>
                      <a:pt x="449" y="227"/>
                    </a:lnTo>
                    <a:lnTo>
                      <a:pt x="449" y="228"/>
                    </a:lnTo>
                    <a:lnTo>
                      <a:pt x="449" y="229"/>
                    </a:lnTo>
                    <a:lnTo>
                      <a:pt x="449" y="230"/>
                    </a:lnTo>
                    <a:lnTo>
                      <a:pt x="449" y="231"/>
                    </a:lnTo>
                    <a:lnTo>
                      <a:pt x="449" y="232"/>
                    </a:lnTo>
                    <a:lnTo>
                      <a:pt x="450" y="232"/>
                    </a:lnTo>
                    <a:lnTo>
                      <a:pt x="451" y="232"/>
                    </a:lnTo>
                    <a:lnTo>
                      <a:pt x="451" y="233"/>
                    </a:lnTo>
                    <a:lnTo>
                      <a:pt x="452" y="235"/>
                    </a:lnTo>
                    <a:lnTo>
                      <a:pt x="453" y="236"/>
                    </a:lnTo>
                    <a:lnTo>
                      <a:pt x="453" y="238"/>
                    </a:lnTo>
                    <a:lnTo>
                      <a:pt x="453" y="240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1" y="241"/>
                    </a:lnTo>
                    <a:lnTo>
                      <a:pt x="451" y="242"/>
                    </a:lnTo>
                    <a:lnTo>
                      <a:pt x="453" y="242"/>
                    </a:lnTo>
                    <a:lnTo>
                      <a:pt x="455" y="241"/>
                    </a:lnTo>
                    <a:lnTo>
                      <a:pt x="457" y="240"/>
                    </a:lnTo>
                    <a:lnTo>
                      <a:pt x="464" y="237"/>
                    </a:lnTo>
                    <a:lnTo>
                      <a:pt x="465" y="237"/>
                    </a:lnTo>
                    <a:lnTo>
                      <a:pt x="470" y="236"/>
                    </a:lnTo>
                    <a:lnTo>
                      <a:pt x="471" y="235"/>
                    </a:lnTo>
                    <a:lnTo>
                      <a:pt x="473" y="236"/>
                    </a:lnTo>
                    <a:lnTo>
                      <a:pt x="474" y="236"/>
                    </a:lnTo>
                    <a:lnTo>
                      <a:pt x="475" y="236"/>
                    </a:lnTo>
                    <a:lnTo>
                      <a:pt x="476" y="236"/>
                    </a:lnTo>
                    <a:lnTo>
                      <a:pt x="477" y="236"/>
                    </a:lnTo>
                    <a:lnTo>
                      <a:pt x="478" y="236"/>
                    </a:lnTo>
                    <a:lnTo>
                      <a:pt x="478" y="237"/>
                    </a:lnTo>
                    <a:lnTo>
                      <a:pt x="479" y="237"/>
                    </a:lnTo>
                    <a:lnTo>
                      <a:pt x="479" y="238"/>
                    </a:lnTo>
                    <a:lnTo>
                      <a:pt x="480" y="237"/>
                    </a:lnTo>
                    <a:lnTo>
                      <a:pt x="480" y="238"/>
                    </a:lnTo>
                    <a:lnTo>
                      <a:pt x="481" y="238"/>
                    </a:lnTo>
                    <a:lnTo>
                      <a:pt x="481" y="239"/>
                    </a:lnTo>
                    <a:lnTo>
                      <a:pt x="482" y="240"/>
                    </a:lnTo>
                    <a:lnTo>
                      <a:pt x="482" y="241"/>
                    </a:lnTo>
                    <a:lnTo>
                      <a:pt x="483" y="241"/>
                    </a:lnTo>
                    <a:lnTo>
                      <a:pt x="483" y="242"/>
                    </a:lnTo>
                    <a:lnTo>
                      <a:pt x="485" y="245"/>
                    </a:lnTo>
                    <a:lnTo>
                      <a:pt x="486" y="246"/>
                    </a:lnTo>
                    <a:lnTo>
                      <a:pt x="486" y="247"/>
                    </a:lnTo>
                    <a:lnTo>
                      <a:pt x="487" y="247"/>
                    </a:lnTo>
                    <a:lnTo>
                      <a:pt x="488" y="247"/>
                    </a:lnTo>
                    <a:lnTo>
                      <a:pt x="488" y="248"/>
                    </a:lnTo>
                    <a:lnTo>
                      <a:pt x="489" y="249"/>
                    </a:lnTo>
                    <a:lnTo>
                      <a:pt x="489" y="250"/>
                    </a:lnTo>
                    <a:lnTo>
                      <a:pt x="489" y="251"/>
                    </a:lnTo>
                    <a:lnTo>
                      <a:pt x="490" y="252"/>
                    </a:lnTo>
                    <a:lnTo>
                      <a:pt x="489" y="253"/>
                    </a:lnTo>
                    <a:lnTo>
                      <a:pt x="490" y="254"/>
                    </a:lnTo>
                    <a:lnTo>
                      <a:pt x="490" y="255"/>
                    </a:lnTo>
                    <a:lnTo>
                      <a:pt x="491" y="255"/>
                    </a:lnTo>
                    <a:lnTo>
                      <a:pt x="491" y="256"/>
                    </a:lnTo>
                    <a:lnTo>
                      <a:pt x="492" y="256"/>
                    </a:lnTo>
                    <a:lnTo>
                      <a:pt x="492" y="257"/>
                    </a:lnTo>
                    <a:lnTo>
                      <a:pt x="493" y="257"/>
                    </a:lnTo>
                    <a:lnTo>
                      <a:pt x="493" y="258"/>
                    </a:lnTo>
                    <a:lnTo>
                      <a:pt x="493" y="260"/>
                    </a:lnTo>
                    <a:lnTo>
                      <a:pt x="493" y="261"/>
                    </a:lnTo>
                    <a:lnTo>
                      <a:pt x="494" y="261"/>
                    </a:lnTo>
                    <a:lnTo>
                      <a:pt x="494" y="262"/>
                    </a:lnTo>
                    <a:lnTo>
                      <a:pt x="494" y="263"/>
                    </a:lnTo>
                    <a:lnTo>
                      <a:pt x="495" y="264"/>
                    </a:lnTo>
                    <a:lnTo>
                      <a:pt x="501" y="279"/>
                    </a:lnTo>
                    <a:lnTo>
                      <a:pt x="502" y="279"/>
                    </a:lnTo>
                    <a:lnTo>
                      <a:pt x="504" y="279"/>
                    </a:lnTo>
                    <a:lnTo>
                      <a:pt x="506" y="279"/>
                    </a:lnTo>
                    <a:lnTo>
                      <a:pt x="508" y="278"/>
                    </a:lnTo>
                    <a:lnTo>
                      <a:pt x="509" y="278"/>
                    </a:lnTo>
                    <a:lnTo>
                      <a:pt x="512" y="280"/>
                    </a:lnTo>
                    <a:lnTo>
                      <a:pt x="513" y="280"/>
                    </a:lnTo>
                    <a:lnTo>
                      <a:pt x="515" y="281"/>
                    </a:lnTo>
                    <a:lnTo>
                      <a:pt x="516" y="281"/>
                    </a:lnTo>
                    <a:lnTo>
                      <a:pt x="517" y="281"/>
                    </a:lnTo>
                    <a:lnTo>
                      <a:pt x="519" y="282"/>
                    </a:lnTo>
                    <a:lnTo>
                      <a:pt x="521" y="283"/>
                    </a:lnTo>
                    <a:lnTo>
                      <a:pt x="523" y="283"/>
                    </a:lnTo>
                    <a:lnTo>
                      <a:pt x="524" y="284"/>
                    </a:lnTo>
                    <a:lnTo>
                      <a:pt x="526" y="285"/>
                    </a:lnTo>
                    <a:lnTo>
                      <a:pt x="527" y="286"/>
                    </a:lnTo>
                    <a:lnTo>
                      <a:pt x="528" y="286"/>
                    </a:lnTo>
                    <a:lnTo>
                      <a:pt x="531" y="288"/>
                    </a:lnTo>
                    <a:lnTo>
                      <a:pt x="535" y="291"/>
                    </a:lnTo>
                    <a:lnTo>
                      <a:pt x="536" y="292"/>
                    </a:lnTo>
                    <a:lnTo>
                      <a:pt x="536" y="293"/>
                    </a:lnTo>
                    <a:lnTo>
                      <a:pt x="536" y="294"/>
                    </a:lnTo>
                    <a:lnTo>
                      <a:pt x="535" y="294"/>
                    </a:lnTo>
                    <a:lnTo>
                      <a:pt x="536" y="294"/>
                    </a:lnTo>
                    <a:lnTo>
                      <a:pt x="537" y="295"/>
                    </a:lnTo>
                    <a:lnTo>
                      <a:pt x="537" y="296"/>
                    </a:lnTo>
                    <a:lnTo>
                      <a:pt x="537" y="297"/>
                    </a:lnTo>
                    <a:lnTo>
                      <a:pt x="538" y="299"/>
                    </a:lnTo>
                    <a:lnTo>
                      <a:pt x="538" y="301"/>
                    </a:lnTo>
                    <a:lnTo>
                      <a:pt x="538" y="304"/>
                    </a:lnTo>
                    <a:lnTo>
                      <a:pt x="538" y="308"/>
                    </a:lnTo>
                    <a:lnTo>
                      <a:pt x="539" y="309"/>
                    </a:lnTo>
                    <a:lnTo>
                      <a:pt x="539" y="312"/>
                    </a:lnTo>
                    <a:lnTo>
                      <a:pt x="539" y="313"/>
                    </a:lnTo>
                    <a:lnTo>
                      <a:pt x="539" y="314"/>
                    </a:lnTo>
                    <a:lnTo>
                      <a:pt x="540" y="314"/>
                    </a:lnTo>
                    <a:lnTo>
                      <a:pt x="540" y="315"/>
                    </a:lnTo>
                    <a:lnTo>
                      <a:pt x="539" y="315"/>
                    </a:lnTo>
                    <a:lnTo>
                      <a:pt x="540" y="316"/>
                    </a:lnTo>
                    <a:lnTo>
                      <a:pt x="539" y="316"/>
                    </a:lnTo>
                    <a:lnTo>
                      <a:pt x="539" y="318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9" y="321"/>
                    </a:lnTo>
                    <a:lnTo>
                      <a:pt x="539" y="322"/>
                    </a:lnTo>
                    <a:lnTo>
                      <a:pt x="539" y="323"/>
                    </a:lnTo>
                    <a:lnTo>
                      <a:pt x="539" y="324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8"/>
                    </a:lnTo>
                    <a:lnTo>
                      <a:pt x="537" y="329"/>
                    </a:lnTo>
                    <a:lnTo>
                      <a:pt x="537" y="330"/>
                    </a:lnTo>
                    <a:lnTo>
                      <a:pt x="536" y="331"/>
                    </a:lnTo>
                    <a:lnTo>
                      <a:pt x="536" y="332"/>
                    </a:lnTo>
                    <a:lnTo>
                      <a:pt x="536" y="333"/>
                    </a:lnTo>
                    <a:lnTo>
                      <a:pt x="536" y="336"/>
                    </a:lnTo>
                    <a:lnTo>
                      <a:pt x="537" y="339"/>
                    </a:lnTo>
                    <a:lnTo>
                      <a:pt x="537" y="340"/>
                    </a:lnTo>
                    <a:lnTo>
                      <a:pt x="537" y="341"/>
                    </a:lnTo>
                    <a:lnTo>
                      <a:pt x="537" y="342"/>
                    </a:lnTo>
                    <a:lnTo>
                      <a:pt x="537" y="343"/>
                    </a:lnTo>
                    <a:lnTo>
                      <a:pt x="538" y="343"/>
                    </a:lnTo>
                    <a:lnTo>
                      <a:pt x="537" y="344"/>
                    </a:lnTo>
                    <a:lnTo>
                      <a:pt x="537" y="346"/>
                    </a:lnTo>
                    <a:lnTo>
                      <a:pt x="536" y="346"/>
                    </a:lnTo>
                    <a:lnTo>
                      <a:pt x="536" y="347"/>
                    </a:lnTo>
                    <a:lnTo>
                      <a:pt x="536" y="348"/>
                    </a:lnTo>
                    <a:lnTo>
                      <a:pt x="535" y="348"/>
                    </a:lnTo>
                    <a:lnTo>
                      <a:pt x="535" y="349"/>
                    </a:lnTo>
                    <a:lnTo>
                      <a:pt x="535" y="350"/>
                    </a:lnTo>
                    <a:lnTo>
                      <a:pt x="534" y="350"/>
                    </a:lnTo>
                    <a:lnTo>
                      <a:pt x="534" y="351"/>
                    </a:lnTo>
                    <a:lnTo>
                      <a:pt x="533" y="351"/>
                    </a:lnTo>
                    <a:lnTo>
                      <a:pt x="533" y="352"/>
                    </a:lnTo>
                    <a:lnTo>
                      <a:pt x="532" y="352"/>
                    </a:lnTo>
                    <a:lnTo>
                      <a:pt x="532" y="353"/>
                    </a:lnTo>
                    <a:lnTo>
                      <a:pt x="532" y="354"/>
                    </a:lnTo>
                    <a:lnTo>
                      <a:pt x="531" y="360"/>
                    </a:lnTo>
                    <a:lnTo>
                      <a:pt x="532" y="361"/>
                    </a:lnTo>
                    <a:lnTo>
                      <a:pt x="532" y="362"/>
                    </a:lnTo>
                    <a:lnTo>
                      <a:pt x="532" y="363"/>
                    </a:lnTo>
                    <a:lnTo>
                      <a:pt x="532" y="365"/>
                    </a:lnTo>
                    <a:lnTo>
                      <a:pt x="531" y="366"/>
                    </a:lnTo>
                    <a:lnTo>
                      <a:pt x="530" y="367"/>
                    </a:lnTo>
                    <a:lnTo>
                      <a:pt x="529" y="368"/>
                    </a:lnTo>
                    <a:lnTo>
                      <a:pt x="528" y="368"/>
                    </a:lnTo>
                    <a:lnTo>
                      <a:pt x="527" y="370"/>
                    </a:lnTo>
                    <a:lnTo>
                      <a:pt x="526" y="371"/>
                    </a:lnTo>
                    <a:lnTo>
                      <a:pt x="525" y="374"/>
                    </a:lnTo>
                    <a:lnTo>
                      <a:pt x="524" y="376"/>
                    </a:lnTo>
                    <a:lnTo>
                      <a:pt x="523" y="378"/>
                    </a:lnTo>
                    <a:lnTo>
                      <a:pt x="522" y="378"/>
                    </a:lnTo>
                    <a:lnTo>
                      <a:pt x="521" y="379"/>
                    </a:lnTo>
                    <a:lnTo>
                      <a:pt x="520" y="379"/>
                    </a:lnTo>
                    <a:lnTo>
                      <a:pt x="519" y="379"/>
                    </a:lnTo>
                    <a:lnTo>
                      <a:pt x="520" y="379"/>
                    </a:lnTo>
                    <a:lnTo>
                      <a:pt x="520" y="380"/>
                    </a:lnTo>
                    <a:lnTo>
                      <a:pt x="519" y="380"/>
                    </a:lnTo>
                    <a:lnTo>
                      <a:pt x="519" y="381"/>
                    </a:lnTo>
                    <a:lnTo>
                      <a:pt x="520" y="381"/>
                    </a:lnTo>
                    <a:lnTo>
                      <a:pt x="519" y="381"/>
                    </a:lnTo>
                    <a:lnTo>
                      <a:pt x="519" y="382"/>
                    </a:lnTo>
                    <a:lnTo>
                      <a:pt x="519" y="383"/>
                    </a:lnTo>
                    <a:lnTo>
                      <a:pt x="519" y="384"/>
                    </a:lnTo>
                    <a:lnTo>
                      <a:pt x="518" y="384"/>
                    </a:lnTo>
                    <a:lnTo>
                      <a:pt x="518" y="385"/>
                    </a:lnTo>
                    <a:lnTo>
                      <a:pt x="517" y="385"/>
                    </a:lnTo>
                    <a:lnTo>
                      <a:pt x="517" y="386"/>
                    </a:lnTo>
                    <a:lnTo>
                      <a:pt x="516" y="386"/>
                    </a:lnTo>
                    <a:lnTo>
                      <a:pt x="515" y="386"/>
                    </a:lnTo>
                    <a:lnTo>
                      <a:pt x="515" y="388"/>
                    </a:lnTo>
                    <a:lnTo>
                      <a:pt x="515" y="395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5" name="Freeform 909"/>
              <p:cNvSpPr>
                <a:spLocks/>
              </p:cNvSpPr>
              <p:nvPr/>
            </p:nvSpPr>
            <p:spPr bwMode="auto">
              <a:xfrm>
                <a:off x="3894138" y="2452688"/>
                <a:ext cx="439737" cy="569912"/>
              </a:xfrm>
              <a:custGeom>
                <a:avLst/>
                <a:gdLst>
                  <a:gd name="T0" fmla="*/ 2147483646 w 428"/>
                  <a:gd name="T1" fmla="*/ 2147483646 h 554"/>
                  <a:gd name="T2" fmla="*/ 2147483646 w 428"/>
                  <a:gd name="T3" fmla="*/ 2147483646 h 554"/>
                  <a:gd name="T4" fmla="*/ 2147483646 w 428"/>
                  <a:gd name="T5" fmla="*/ 2147483646 h 554"/>
                  <a:gd name="T6" fmla="*/ 2147483646 w 428"/>
                  <a:gd name="T7" fmla="*/ 2147483646 h 554"/>
                  <a:gd name="T8" fmla="*/ 2147483646 w 428"/>
                  <a:gd name="T9" fmla="*/ 2147483646 h 554"/>
                  <a:gd name="T10" fmla="*/ 2147483646 w 428"/>
                  <a:gd name="T11" fmla="*/ 2147483646 h 554"/>
                  <a:gd name="T12" fmla="*/ 2147483646 w 428"/>
                  <a:gd name="T13" fmla="*/ 2147483646 h 554"/>
                  <a:gd name="T14" fmla="*/ 2147483646 w 428"/>
                  <a:gd name="T15" fmla="*/ 2147483646 h 554"/>
                  <a:gd name="T16" fmla="*/ 2147483646 w 428"/>
                  <a:gd name="T17" fmla="*/ 2147483646 h 554"/>
                  <a:gd name="T18" fmla="*/ 2147483646 w 428"/>
                  <a:gd name="T19" fmla="*/ 2147483646 h 554"/>
                  <a:gd name="T20" fmla="*/ 2147483646 w 428"/>
                  <a:gd name="T21" fmla="*/ 2147483646 h 554"/>
                  <a:gd name="T22" fmla="*/ 2147483646 w 428"/>
                  <a:gd name="T23" fmla="*/ 2147483646 h 554"/>
                  <a:gd name="T24" fmla="*/ 2147483646 w 428"/>
                  <a:gd name="T25" fmla="*/ 2147483646 h 554"/>
                  <a:gd name="T26" fmla="*/ 2147483646 w 428"/>
                  <a:gd name="T27" fmla="*/ 2147483646 h 554"/>
                  <a:gd name="T28" fmla="*/ 2147483646 w 428"/>
                  <a:gd name="T29" fmla="*/ 2147483646 h 554"/>
                  <a:gd name="T30" fmla="*/ 2147483646 w 428"/>
                  <a:gd name="T31" fmla="*/ 2147483646 h 554"/>
                  <a:gd name="T32" fmla="*/ 2147483646 w 428"/>
                  <a:gd name="T33" fmla="*/ 2147483646 h 554"/>
                  <a:gd name="T34" fmla="*/ 2147483646 w 428"/>
                  <a:gd name="T35" fmla="*/ 2147483646 h 554"/>
                  <a:gd name="T36" fmla="*/ 2147483646 w 428"/>
                  <a:gd name="T37" fmla="*/ 2147483646 h 554"/>
                  <a:gd name="T38" fmla="*/ 2147483646 w 428"/>
                  <a:gd name="T39" fmla="*/ 2147483646 h 554"/>
                  <a:gd name="T40" fmla="*/ 2147483646 w 428"/>
                  <a:gd name="T41" fmla="*/ 2147483646 h 554"/>
                  <a:gd name="T42" fmla="*/ 2147483646 w 428"/>
                  <a:gd name="T43" fmla="*/ 2147483646 h 554"/>
                  <a:gd name="T44" fmla="*/ 2147483646 w 428"/>
                  <a:gd name="T45" fmla="*/ 2147483646 h 554"/>
                  <a:gd name="T46" fmla="*/ 2147483646 w 428"/>
                  <a:gd name="T47" fmla="*/ 2147483646 h 554"/>
                  <a:gd name="T48" fmla="*/ 2147483646 w 428"/>
                  <a:gd name="T49" fmla="*/ 2147483646 h 554"/>
                  <a:gd name="T50" fmla="*/ 2147483646 w 428"/>
                  <a:gd name="T51" fmla="*/ 2147483646 h 554"/>
                  <a:gd name="T52" fmla="*/ 2147483646 w 428"/>
                  <a:gd name="T53" fmla="*/ 2147483646 h 554"/>
                  <a:gd name="T54" fmla="*/ 2147483646 w 428"/>
                  <a:gd name="T55" fmla="*/ 2147483646 h 554"/>
                  <a:gd name="T56" fmla="*/ 2147483646 w 428"/>
                  <a:gd name="T57" fmla="*/ 2147483646 h 554"/>
                  <a:gd name="T58" fmla="*/ 2147483646 w 428"/>
                  <a:gd name="T59" fmla="*/ 2147483646 h 554"/>
                  <a:gd name="T60" fmla="*/ 2147483646 w 428"/>
                  <a:gd name="T61" fmla="*/ 2147483646 h 554"/>
                  <a:gd name="T62" fmla="*/ 2147483646 w 428"/>
                  <a:gd name="T63" fmla="*/ 2147483646 h 554"/>
                  <a:gd name="T64" fmla="*/ 2147483646 w 428"/>
                  <a:gd name="T65" fmla="*/ 2147483646 h 554"/>
                  <a:gd name="T66" fmla="*/ 2147483646 w 428"/>
                  <a:gd name="T67" fmla="*/ 2147483646 h 554"/>
                  <a:gd name="T68" fmla="*/ 2147483646 w 428"/>
                  <a:gd name="T69" fmla="*/ 2147483646 h 554"/>
                  <a:gd name="T70" fmla="*/ 2147483646 w 428"/>
                  <a:gd name="T71" fmla="*/ 2147483646 h 554"/>
                  <a:gd name="T72" fmla="*/ 2147483646 w 428"/>
                  <a:gd name="T73" fmla="*/ 2147483646 h 554"/>
                  <a:gd name="T74" fmla="*/ 2147483646 w 428"/>
                  <a:gd name="T75" fmla="*/ 2147483646 h 554"/>
                  <a:gd name="T76" fmla="*/ 2147483646 w 428"/>
                  <a:gd name="T77" fmla="*/ 2147483646 h 554"/>
                  <a:gd name="T78" fmla="*/ 2147483646 w 428"/>
                  <a:gd name="T79" fmla="*/ 2147483646 h 554"/>
                  <a:gd name="T80" fmla="*/ 2147483646 w 428"/>
                  <a:gd name="T81" fmla="*/ 2147483646 h 554"/>
                  <a:gd name="T82" fmla="*/ 2147483646 w 428"/>
                  <a:gd name="T83" fmla="*/ 2147483646 h 554"/>
                  <a:gd name="T84" fmla="*/ 2147483646 w 428"/>
                  <a:gd name="T85" fmla="*/ 2147483646 h 554"/>
                  <a:gd name="T86" fmla="*/ 2147483646 w 428"/>
                  <a:gd name="T87" fmla="*/ 2147483646 h 554"/>
                  <a:gd name="T88" fmla="*/ 2147483646 w 428"/>
                  <a:gd name="T89" fmla="*/ 2147483646 h 554"/>
                  <a:gd name="T90" fmla="*/ 2147483646 w 428"/>
                  <a:gd name="T91" fmla="*/ 2147483646 h 554"/>
                  <a:gd name="T92" fmla="*/ 2147483646 w 428"/>
                  <a:gd name="T93" fmla="*/ 2147483646 h 554"/>
                  <a:gd name="T94" fmla="*/ 2147483646 w 428"/>
                  <a:gd name="T95" fmla="*/ 2147483646 h 554"/>
                  <a:gd name="T96" fmla="*/ 2147483646 w 428"/>
                  <a:gd name="T97" fmla="*/ 2147483646 h 554"/>
                  <a:gd name="T98" fmla="*/ 2147483646 w 428"/>
                  <a:gd name="T99" fmla="*/ 2147483646 h 554"/>
                  <a:gd name="T100" fmla="*/ 2147483646 w 428"/>
                  <a:gd name="T101" fmla="*/ 2147483646 h 554"/>
                  <a:gd name="T102" fmla="*/ 2147483646 w 428"/>
                  <a:gd name="T103" fmla="*/ 2147483646 h 554"/>
                  <a:gd name="T104" fmla="*/ 2147483646 w 428"/>
                  <a:gd name="T105" fmla="*/ 2147483646 h 554"/>
                  <a:gd name="T106" fmla="*/ 2147483646 w 428"/>
                  <a:gd name="T107" fmla="*/ 2147483646 h 554"/>
                  <a:gd name="T108" fmla="*/ 2147483646 w 428"/>
                  <a:gd name="T109" fmla="*/ 2147483646 h 554"/>
                  <a:gd name="T110" fmla="*/ 2147483646 w 428"/>
                  <a:gd name="T111" fmla="*/ 2147483646 h 554"/>
                  <a:gd name="T112" fmla="*/ 2147483646 w 428"/>
                  <a:gd name="T113" fmla="*/ 2147483646 h 554"/>
                  <a:gd name="T114" fmla="*/ 2147483646 w 428"/>
                  <a:gd name="T115" fmla="*/ 2147483646 h 554"/>
                  <a:gd name="T116" fmla="*/ 2147483646 w 428"/>
                  <a:gd name="T117" fmla="*/ 2147483646 h 554"/>
                  <a:gd name="T118" fmla="*/ 2147483646 w 428"/>
                  <a:gd name="T119" fmla="*/ 2147483646 h 554"/>
                  <a:gd name="T120" fmla="*/ 2147483646 w 428"/>
                  <a:gd name="T121" fmla="*/ 2147483646 h 554"/>
                  <a:gd name="T122" fmla="*/ 2147483646 w 428"/>
                  <a:gd name="T123" fmla="*/ 2147483646 h 55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28"/>
                  <a:gd name="T187" fmla="*/ 0 h 554"/>
                  <a:gd name="T188" fmla="*/ 428 w 428"/>
                  <a:gd name="T189" fmla="*/ 554 h 55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28" h="554">
                    <a:moveTo>
                      <a:pt x="256" y="533"/>
                    </a:moveTo>
                    <a:lnTo>
                      <a:pt x="256" y="533"/>
                    </a:lnTo>
                    <a:lnTo>
                      <a:pt x="256" y="534"/>
                    </a:lnTo>
                    <a:lnTo>
                      <a:pt x="255" y="534"/>
                    </a:lnTo>
                    <a:lnTo>
                      <a:pt x="254" y="534"/>
                    </a:lnTo>
                    <a:lnTo>
                      <a:pt x="254" y="535"/>
                    </a:lnTo>
                    <a:lnTo>
                      <a:pt x="253" y="536"/>
                    </a:lnTo>
                    <a:lnTo>
                      <a:pt x="253" y="537"/>
                    </a:lnTo>
                    <a:lnTo>
                      <a:pt x="252" y="537"/>
                    </a:lnTo>
                    <a:lnTo>
                      <a:pt x="252" y="536"/>
                    </a:lnTo>
                    <a:lnTo>
                      <a:pt x="251" y="536"/>
                    </a:lnTo>
                    <a:lnTo>
                      <a:pt x="250" y="537"/>
                    </a:lnTo>
                    <a:lnTo>
                      <a:pt x="249" y="537"/>
                    </a:lnTo>
                    <a:lnTo>
                      <a:pt x="248" y="538"/>
                    </a:lnTo>
                    <a:lnTo>
                      <a:pt x="248" y="537"/>
                    </a:lnTo>
                    <a:lnTo>
                      <a:pt x="247" y="537"/>
                    </a:lnTo>
                    <a:lnTo>
                      <a:pt x="246" y="537"/>
                    </a:lnTo>
                    <a:lnTo>
                      <a:pt x="245" y="536"/>
                    </a:lnTo>
                    <a:lnTo>
                      <a:pt x="245" y="537"/>
                    </a:lnTo>
                    <a:lnTo>
                      <a:pt x="245" y="538"/>
                    </a:lnTo>
                    <a:lnTo>
                      <a:pt x="245" y="539"/>
                    </a:lnTo>
                    <a:lnTo>
                      <a:pt x="246" y="539"/>
                    </a:lnTo>
                    <a:lnTo>
                      <a:pt x="245" y="540"/>
                    </a:lnTo>
                    <a:lnTo>
                      <a:pt x="245" y="541"/>
                    </a:lnTo>
                    <a:lnTo>
                      <a:pt x="245" y="542"/>
                    </a:lnTo>
                    <a:lnTo>
                      <a:pt x="244" y="542"/>
                    </a:lnTo>
                    <a:lnTo>
                      <a:pt x="243" y="542"/>
                    </a:lnTo>
                    <a:lnTo>
                      <a:pt x="242" y="542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0" y="541"/>
                    </a:lnTo>
                    <a:lnTo>
                      <a:pt x="239" y="541"/>
                    </a:lnTo>
                    <a:lnTo>
                      <a:pt x="239" y="542"/>
                    </a:lnTo>
                    <a:lnTo>
                      <a:pt x="238" y="542"/>
                    </a:lnTo>
                    <a:lnTo>
                      <a:pt x="238" y="543"/>
                    </a:lnTo>
                    <a:lnTo>
                      <a:pt x="238" y="544"/>
                    </a:lnTo>
                    <a:lnTo>
                      <a:pt x="238" y="545"/>
                    </a:lnTo>
                    <a:lnTo>
                      <a:pt x="237" y="545"/>
                    </a:lnTo>
                    <a:lnTo>
                      <a:pt x="236" y="544"/>
                    </a:lnTo>
                    <a:lnTo>
                      <a:pt x="235" y="544"/>
                    </a:lnTo>
                    <a:lnTo>
                      <a:pt x="234" y="544"/>
                    </a:lnTo>
                    <a:lnTo>
                      <a:pt x="235" y="545"/>
                    </a:lnTo>
                    <a:lnTo>
                      <a:pt x="234" y="545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2" y="546"/>
                    </a:lnTo>
                    <a:lnTo>
                      <a:pt x="231" y="547"/>
                    </a:lnTo>
                    <a:lnTo>
                      <a:pt x="231" y="548"/>
                    </a:lnTo>
                    <a:lnTo>
                      <a:pt x="232" y="549"/>
                    </a:lnTo>
                    <a:lnTo>
                      <a:pt x="231" y="550"/>
                    </a:lnTo>
                    <a:lnTo>
                      <a:pt x="230" y="551"/>
                    </a:lnTo>
                    <a:lnTo>
                      <a:pt x="230" y="552"/>
                    </a:lnTo>
                    <a:lnTo>
                      <a:pt x="229" y="552"/>
                    </a:lnTo>
                    <a:lnTo>
                      <a:pt x="229" y="553"/>
                    </a:lnTo>
                    <a:lnTo>
                      <a:pt x="229" y="554"/>
                    </a:lnTo>
                    <a:lnTo>
                      <a:pt x="228" y="554"/>
                    </a:lnTo>
                    <a:lnTo>
                      <a:pt x="227" y="554"/>
                    </a:lnTo>
                    <a:lnTo>
                      <a:pt x="226" y="554"/>
                    </a:lnTo>
                    <a:lnTo>
                      <a:pt x="226" y="553"/>
                    </a:lnTo>
                    <a:lnTo>
                      <a:pt x="225" y="553"/>
                    </a:lnTo>
                    <a:lnTo>
                      <a:pt x="225" y="552"/>
                    </a:lnTo>
                    <a:lnTo>
                      <a:pt x="224" y="551"/>
                    </a:lnTo>
                    <a:lnTo>
                      <a:pt x="224" y="550"/>
                    </a:lnTo>
                    <a:lnTo>
                      <a:pt x="223" y="550"/>
                    </a:lnTo>
                    <a:lnTo>
                      <a:pt x="223" y="551"/>
                    </a:lnTo>
                    <a:lnTo>
                      <a:pt x="222" y="551"/>
                    </a:lnTo>
                    <a:lnTo>
                      <a:pt x="221" y="551"/>
                    </a:lnTo>
                    <a:lnTo>
                      <a:pt x="220" y="550"/>
                    </a:lnTo>
                    <a:lnTo>
                      <a:pt x="219" y="550"/>
                    </a:lnTo>
                    <a:lnTo>
                      <a:pt x="219" y="551"/>
                    </a:lnTo>
                    <a:lnTo>
                      <a:pt x="219" y="552"/>
                    </a:lnTo>
                    <a:lnTo>
                      <a:pt x="218" y="552"/>
                    </a:lnTo>
                    <a:lnTo>
                      <a:pt x="216" y="553"/>
                    </a:lnTo>
                    <a:lnTo>
                      <a:pt x="216" y="554"/>
                    </a:lnTo>
                    <a:lnTo>
                      <a:pt x="215" y="554"/>
                    </a:lnTo>
                    <a:lnTo>
                      <a:pt x="215" y="553"/>
                    </a:lnTo>
                    <a:lnTo>
                      <a:pt x="216" y="552"/>
                    </a:lnTo>
                    <a:lnTo>
                      <a:pt x="216" y="551"/>
                    </a:lnTo>
                    <a:lnTo>
                      <a:pt x="216" y="550"/>
                    </a:lnTo>
                    <a:lnTo>
                      <a:pt x="216" y="549"/>
                    </a:lnTo>
                    <a:lnTo>
                      <a:pt x="216" y="548"/>
                    </a:lnTo>
                    <a:lnTo>
                      <a:pt x="215" y="547"/>
                    </a:lnTo>
                    <a:lnTo>
                      <a:pt x="215" y="546"/>
                    </a:lnTo>
                    <a:lnTo>
                      <a:pt x="215" y="545"/>
                    </a:lnTo>
                    <a:lnTo>
                      <a:pt x="215" y="544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2"/>
                    </a:lnTo>
                    <a:lnTo>
                      <a:pt x="213" y="541"/>
                    </a:lnTo>
                    <a:lnTo>
                      <a:pt x="212" y="540"/>
                    </a:lnTo>
                    <a:lnTo>
                      <a:pt x="212" y="539"/>
                    </a:lnTo>
                    <a:lnTo>
                      <a:pt x="211" y="539"/>
                    </a:lnTo>
                    <a:lnTo>
                      <a:pt x="210" y="538"/>
                    </a:lnTo>
                    <a:lnTo>
                      <a:pt x="209" y="538"/>
                    </a:lnTo>
                    <a:lnTo>
                      <a:pt x="208" y="538"/>
                    </a:lnTo>
                    <a:lnTo>
                      <a:pt x="208" y="537"/>
                    </a:lnTo>
                    <a:lnTo>
                      <a:pt x="207" y="537"/>
                    </a:lnTo>
                    <a:lnTo>
                      <a:pt x="207" y="536"/>
                    </a:lnTo>
                    <a:lnTo>
                      <a:pt x="206" y="536"/>
                    </a:lnTo>
                    <a:lnTo>
                      <a:pt x="205" y="536"/>
                    </a:lnTo>
                    <a:lnTo>
                      <a:pt x="205" y="535"/>
                    </a:lnTo>
                    <a:lnTo>
                      <a:pt x="204" y="535"/>
                    </a:lnTo>
                    <a:lnTo>
                      <a:pt x="203" y="535"/>
                    </a:lnTo>
                    <a:lnTo>
                      <a:pt x="202" y="535"/>
                    </a:lnTo>
                    <a:lnTo>
                      <a:pt x="201" y="536"/>
                    </a:lnTo>
                    <a:lnTo>
                      <a:pt x="201" y="535"/>
                    </a:lnTo>
                    <a:lnTo>
                      <a:pt x="201" y="534"/>
                    </a:lnTo>
                    <a:lnTo>
                      <a:pt x="200" y="534"/>
                    </a:lnTo>
                    <a:lnTo>
                      <a:pt x="200" y="533"/>
                    </a:lnTo>
                    <a:lnTo>
                      <a:pt x="199" y="532"/>
                    </a:lnTo>
                    <a:lnTo>
                      <a:pt x="198" y="532"/>
                    </a:lnTo>
                    <a:lnTo>
                      <a:pt x="197" y="531"/>
                    </a:lnTo>
                    <a:lnTo>
                      <a:pt x="196" y="532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4" y="530"/>
                    </a:lnTo>
                    <a:lnTo>
                      <a:pt x="195" y="529"/>
                    </a:lnTo>
                    <a:lnTo>
                      <a:pt x="195" y="527"/>
                    </a:lnTo>
                    <a:lnTo>
                      <a:pt x="196" y="526"/>
                    </a:lnTo>
                    <a:lnTo>
                      <a:pt x="197" y="525"/>
                    </a:lnTo>
                    <a:lnTo>
                      <a:pt x="198" y="525"/>
                    </a:lnTo>
                    <a:lnTo>
                      <a:pt x="197" y="524"/>
                    </a:lnTo>
                    <a:lnTo>
                      <a:pt x="196" y="524"/>
                    </a:lnTo>
                    <a:lnTo>
                      <a:pt x="196" y="523"/>
                    </a:lnTo>
                    <a:lnTo>
                      <a:pt x="196" y="522"/>
                    </a:lnTo>
                    <a:lnTo>
                      <a:pt x="195" y="521"/>
                    </a:lnTo>
                    <a:lnTo>
                      <a:pt x="194" y="520"/>
                    </a:lnTo>
                    <a:lnTo>
                      <a:pt x="195" y="519"/>
                    </a:lnTo>
                    <a:lnTo>
                      <a:pt x="194" y="519"/>
                    </a:lnTo>
                    <a:lnTo>
                      <a:pt x="194" y="518"/>
                    </a:lnTo>
                    <a:lnTo>
                      <a:pt x="194" y="517"/>
                    </a:lnTo>
                    <a:lnTo>
                      <a:pt x="193" y="516"/>
                    </a:lnTo>
                    <a:lnTo>
                      <a:pt x="192" y="516"/>
                    </a:lnTo>
                    <a:lnTo>
                      <a:pt x="191" y="515"/>
                    </a:lnTo>
                    <a:lnTo>
                      <a:pt x="191" y="514"/>
                    </a:lnTo>
                    <a:lnTo>
                      <a:pt x="190" y="514"/>
                    </a:lnTo>
                    <a:lnTo>
                      <a:pt x="190" y="513"/>
                    </a:lnTo>
                    <a:lnTo>
                      <a:pt x="189" y="512"/>
                    </a:lnTo>
                    <a:lnTo>
                      <a:pt x="188" y="511"/>
                    </a:lnTo>
                    <a:lnTo>
                      <a:pt x="187" y="510"/>
                    </a:lnTo>
                    <a:lnTo>
                      <a:pt x="186" y="510"/>
                    </a:lnTo>
                    <a:lnTo>
                      <a:pt x="185" y="510"/>
                    </a:lnTo>
                    <a:lnTo>
                      <a:pt x="185" y="509"/>
                    </a:lnTo>
                    <a:lnTo>
                      <a:pt x="184" y="509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2" y="508"/>
                    </a:lnTo>
                    <a:lnTo>
                      <a:pt x="181" y="507"/>
                    </a:lnTo>
                    <a:lnTo>
                      <a:pt x="178" y="506"/>
                    </a:lnTo>
                    <a:lnTo>
                      <a:pt x="177" y="504"/>
                    </a:lnTo>
                    <a:lnTo>
                      <a:pt x="176" y="503"/>
                    </a:lnTo>
                    <a:lnTo>
                      <a:pt x="175" y="502"/>
                    </a:lnTo>
                    <a:lnTo>
                      <a:pt x="173" y="501"/>
                    </a:lnTo>
                    <a:lnTo>
                      <a:pt x="173" y="500"/>
                    </a:lnTo>
                    <a:lnTo>
                      <a:pt x="172" y="499"/>
                    </a:lnTo>
                    <a:lnTo>
                      <a:pt x="171" y="499"/>
                    </a:lnTo>
                    <a:lnTo>
                      <a:pt x="170" y="498"/>
                    </a:lnTo>
                    <a:lnTo>
                      <a:pt x="169" y="497"/>
                    </a:lnTo>
                    <a:lnTo>
                      <a:pt x="167" y="495"/>
                    </a:lnTo>
                    <a:lnTo>
                      <a:pt x="166" y="493"/>
                    </a:lnTo>
                    <a:lnTo>
                      <a:pt x="163" y="492"/>
                    </a:lnTo>
                    <a:lnTo>
                      <a:pt x="162" y="491"/>
                    </a:lnTo>
                    <a:lnTo>
                      <a:pt x="161" y="491"/>
                    </a:lnTo>
                    <a:lnTo>
                      <a:pt x="161" y="490"/>
                    </a:lnTo>
                    <a:lnTo>
                      <a:pt x="160" y="490"/>
                    </a:lnTo>
                    <a:lnTo>
                      <a:pt x="160" y="489"/>
                    </a:lnTo>
                    <a:lnTo>
                      <a:pt x="159" y="489"/>
                    </a:lnTo>
                    <a:lnTo>
                      <a:pt x="158" y="489"/>
                    </a:lnTo>
                    <a:lnTo>
                      <a:pt x="158" y="490"/>
                    </a:lnTo>
                    <a:lnTo>
                      <a:pt x="155" y="489"/>
                    </a:lnTo>
                    <a:lnTo>
                      <a:pt x="154" y="490"/>
                    </a:lnTo>
                    <a:lnTo>
                      <a:pt x="153" y="490"/>
                    </a:lnTo>
                    <a:lnTo>
                      <a:pt x="151" y="489"/>
                    </a:lnTo>
                    <a:lnTo>
                      <a:pt x="150" y="489"/>
                    </a:lnTo>
                    <a:lnTo>
                      <a:pt x="148" y="490"/>
                    </a:lnTo>
                    <a:lnTo>
                      <a:pt x="147" y="490"/>
                    </a:lnTo>
                    <a:lnTo>
                      <a:pt x="146" y="490"/>
                    </a:lnTo>
                    <a:lnTo>
                      <a:pt x="145" y="490"/>
                    </a:lnTo>
                    <a:lnTo>
                      <a:pt x="144" y="490"/>
                    </a:lnTo>
                    <a:lnTo>
                      <a:pt x="143" y="490"/>
                    </a:lnTo>
                    <a:lnTo>
                      <a:pt x="141" y="489"/>
                    </a:lnTo>
                    <a:lnTo>
                      <a:pt x="140" y="489"/>
                    </a:lnTo>
                    <a:lnTo>
                      <a:pt x="139" y="489"/>
                    </a:lnTo>
                    <a:lnTo>
                      <a:pt x="138" y="489"/>
                    </a:lnTo>
                    <a:lnTo>
                      <a:pt x="137" y="490"/>
                    </a:lnTo>
                    <a:lnTo>
                      <a:pt x="136" y="490"/>
                    </a:lnTo>
                    <a:lnTo>
                      <a:pt x="135" y="490"/>
                    </a:lnTo>
                    <a:lnTo>
                      <a:pt x="134" y="490"/>
                    </a:lnTo>
                    <a:lnTo>
                      <a:pt x="134" y="489"/>
                    </a:lnTo>
                    <a:lnTo>
                      <a:pt x="133" y="490"/>
                    </a:lnTo>
                    <a:lnTo>
                      <a:pt x="131" y="490"/>
                    </a:lnTo>
                    <a:lnTo>
                      <a:pt x="130" y="490"/>
                    </a:lnTo>
                    <a:lnTo>
                      <a:pt x="128" y="490"/>
                    </a:lnTo>
                    <a:lnTo>
                      <a:pt x="127" y="490"/>
                    </a:lnTo>
                    <a:lnTo>
                      <a:pt x="126" y="490"/>
                    </a:lnTo>
                    <a:lnTo>
                      <a:pt x="125" y="492"/>
                    </a:lnTo>
                    <a:lnTo>
                      <a:pt x="124" y="493"/>
                    </a:lnTo>
                    <a:lnTo>
                      <a:pt x="124" y="492"/>
                    </a:lnTo>
                    <a:lnTo>
                      <a:pt x="122" y="492"/>
                    </a:lnTo>
                    <a:lnTo>
                      <a:pt x="121" y="492"/>
                    </a:lnTo>
                    <a:lnTo>
                      <a:pt x="121" y="491"/>
                    </a:lnTo>
                    <a:lnTo>
                      <a:pt x="119" y="490"/>
                    </a:lnTo>
                    <a:lnTo>
                      <a:pt x="118" y="490"/>
                    </a:lnTo>
                    <a:lnTo>
                      <a:pt x="118" y="489"/>
                    </a:lnTo>
                    <a:lnTo>
                      <a:pt x="117" y="489"/>
                    </a:lnTo>
                    <a:lnTo>
                      <a:pt x="115" y="490"/>
                    </a:lnTo>
                    <a:lnTo>
                      <a:pt x="113" y="489"/>
                    </a:lnTo>
                    <a:lnTo>
                      <a:pt x="112" y="490"/>
                    </a:lnTo>
                    <a:lnTo>
                      <a:pt x="111" y="490"/>
                    </a:lnTo>
                    <a:lnTo>
                      <a:pt x="110" y="490"/>
                    </a:lnTo>
                    <a:lnTo>
                      <a:pt x="108" y="491"/>
                    </a:lnTo>
                    <a:lnTo>
                      <a:pt x="107" y="492"/>
                    </a:lnTo>
                    <a:lnTo>
                      <a:pt x="106" y="492"/>
                    </a:lnTo>
                    <a:lnTo>
                      <a:pt x="105" y="491"/>
                    </a:lnTo>
                    <a:lnTo>
                      <a:pt x="104" y="490"/>
                    </a:lnTo>
                    <a:lnTo>
                      <a:pt x="103" y="489"/>
                    </a:lnTo>
                    <a:lnTo>
                      <a:pt x="103" y="488"/>
                    </a:lnTo>
                    <a:lnTo>
                      <a:pt x="102" y="487"/>
                    </a:lnTo>
                    <a:lnTo>
                      <a:pt x="101" y="486"/>
                    </a:lnTo>
                    <a:lnTo>
                      <a:pt x="100" y="485"/>
                    </a:lnTo>
                    <a:lnTo>
                      <a:pt x="100" y="484"/>
                    </a:lnTo>
                    <a:lnTo>
                      <a:pt x="99" y="483"/>
                    </a:lnTo>
                    <a:lnTo>
                      <a:pt x="98" y="482"/>
                    </a:lnTo>
                    <a:lnTo>
                      <a:pt x="95" y="482"/>
                    </a:lnTo>
                    <a:lnTo>
                      <a:pt x="94" y="482"/>
                    </a:lnTo>
                    <a:lnTo>
                      <a:pt x="93" y="481"/>
                    </a:lnTo>
                    <a:lnTo>
                      <a:pt x="92" y="481"/>
                    </a:lnTo>
                    <a:lnTo>
                      <a:pt x="91" y="482"/>
                    </a:lnTo>
                    <a:lnTo>
                      <a:pt x="89" y="484"/>
                    </a:lnTo>
                    <a:lnTo>
                      <a:pt x="88" y="484"/>
                    </a:lnTo>
                    <a:lnTo>
                      <a:pt x="87" y="487"/>
                    </a:lnTo>
                    <a:lnTo>
                      <a:pt x="86" y="487"/>
                    </a:lnTo>
                    <a:lnTo>
                      <a:pt x="84" y="488"/>
                    </a:lnTo>
                    <a:lnTo>
                      <a:pt x="83" y="488"/>
                    </a:lnTo>
                    <a:lnTo>
                      <a:pt x="83" y="487"/>
                    </a:lnTo>
                    <a:lnTo>
                      <a:pt x="81" y="486"/>
                    </a:lnTo>
                    <a:lnTo>
                      <a:pt x="80" y="485"/>
                    </a:lnTo>
                    <a:lnTo>
                      <a:pt x="79" y="484"/>
                    </a:lnTo>
                    <a:lnTo>
                      <a:pt x="78" y="484"/>
                    </a:lnTo>
                    <a:lnTo>
                      <a:pt x="77" y="483"/>
                    </a:lnTo>
                    <a:lnTo>
                      <a:pt x="75" y="483"/>
                    </a:lnTo>
                    <a:lnTo>
                      <a:pt x="73" y="482"/>
                    </a:lnTo>
                    <a:lnTo>
                      <a:pt x="71" y="480"/>
                    </a:lnTo>
                    <a:lnTo>
                      <a:pt x="71" y="479"/>
                    </a:lnTo>
                    <a:lnTo>
                      <a:pt x="71" y="478"/>
                    </a:lnTo>
                    <a:lnTo>
                      <a:pt x="71" y="476"/>
                    </a:lnTo>
                    <a:lnTo>
                      <a:pt x="72" y="474"/>
                    </a:lnTo>
                    <a:lnTo>
                      <a:pt x="72" y="471"/>
                    </a:lnTo>
                    <a:lnTo>
                      <a:pt x="73" y="469"/>
                    </a:lnTo>
                    <a:lnTo>
                      <a:pt x="73" y="468"/>
                    </a:lnTo>
                    <a:lnTo>
                      <a:pt x="74" y="467"/>
                    </a:lnTo>
                    <a:lnTo>
                      <a:pt x="74" y="465"/>
                    </a:lnTo>
                    <a:lnTo>
                      <a:pt x="74" y="462"/>
                    </a:lnTo>
                    <a:lnTo>
                      <a:pt x="75" y="461"/>
                    </a:lnTo>
                    <a:lnTo>
                      <a:pt x="75" y="460"/>
                    </a:lnTo>
                    <a:lnTo>
                      <a:pt x="77" y="458"/>
                    </a:lnTo>
                    <a:lnTo>
                      <a:pt x="78" y="457"/>
                    </a:lnTo>
                    <a:lnTo>
                      <a:pt x="78" y="456"/>
                    </a:lnTo>
                    <a:lnTo>
                      <a:pt x="80" y="454"/>
                    </a:lnTo>
                    <a:lnTo>
                      <a:pt x="81" y="453"/>
                    </a:lnTo>
                    <a:lnTo>
                      <a:pt x="82" y="452"/>
                    </a:lnTo>
                    <a:lnTo>
                      <a:pt x="82" y="451"/>
                    </a:lnTo>
                    <a:lnTo>
                      <a:pt x="81" y="450"/>
                    </a:lnTo>
                    <a:lnTo>
                      <a:pt x="82" y="450"/>
                    </a:lnTo>
                    <a:lnTo>
                      <a:pt x="83" y="449"/>
                    </a:lnTo>
                    <a:lnTo>
                      <a:pt x="84" y="449"/>
                    </a:lnTo>
                    <a:lnTo>
                      <a:pt x="84" y="448"/>
                    </a:lnTo>
                    <a:lnTo>
                      <a:pt x="83" y="448"/>
                    </a:lnTo>
                    <a:lnTo>
                      <a:pt x="82" y="448"/>
                    </a:lnTo>
                    <a:lnTo>
                      <a:pt x="82" y="447"/>
                    </a:lnTo>
                    <a:lnTo>
                      <a:pt x="82" y="445"/>
                    </a:lnTo>
                    <a:lnTo>
                      <a:pt x="82" y="444"/>
                    </a:lnTo>
                    <a:lnTo>
                      <a:pt x="83" y="443"/>
                    </a:lnTo>
                    <a:lnTo>
                      <a:pt x="83" y="442"/>
                    </a:lnTo>
                    <a:lnTo>
                      <a:pt x="83" y="441"/>
                    </a:lnTo>
                    <a:lnTo>
                      <a:pt x="83" y="440"/>
                    </a:lnTo>
                    <a:lnTo>
                      <a:pt x="83" y="439"/>
                    </a:lnTo>
                    <a:lnTo>
                      <a:pt x="82" y="438"/>
                    </a:lnTo>
                    <a:lnTo>
                      <a:pt x="82" y="437"/>
                    </a:lnTo>
                    <a:lnTo>
                      <a:pt x="83" y="436"/>
                    </a:lnTo>
                    <a:lnTo>
                      <a:pt x="83" y="435"/>
                    </a:lnTo>
                    <a:lnTo>
                      <a:pt x="83" y="434"/>
                    </a:lnTo>
                    <a:lnTo>
                      <a:pt x="84" y="434"/>
                    </a:lnTo>
                    <a:lnTo>
                      <a:pt x="85" y="433"/>
                    </a:lnTo>
                    <a:lnTo>
                      <a:pt x="86" y="432"/>
                    </a:lnTo>
                    <a:lnTo>
                      <a:pt x="87" y="431"/>
                    </a:lnTo>
                    <a:lnTo>
                      <a:pt x="88" y="431"/>
                    </a:lnTo>
                    <a:lnTo>
                      <a:pt x="88" y="429"/>
                    </a:lnTo>
                    <a:lnTo>
                      <a:pt x="89" y="429"/>
                    </a:lnTo>
                    <a:lnTo>
                      <a:pt x="89" y="428"/>
                    </a:lnTo>
                    <a:lnTo>
                      <a:pt x="89" y="427"/>
                    </a:lnTo>
                    <a:lnTo>
                      <a:pt x="88" y="427"/>
                    </a:lnTo>
                    <a:lnTo>
                      <a:pt x="87" y="427"/>
                    </a:lnTo>
                    <a:lnTo>
                      <a:pt x="86" y="427"/>
                    </a:lnTo>
                    <a:lnTo>
                      <a:pt x="85" y="428"/>
                    </a:lnTo>
                    <a:lnTo>
                      <a:pt x="84" y="429"/>
                    </a:lnTo>
                    <a:lnTo>
                      <a:pt x="83" y="428"/>
                    </a:lnTo>
                    <a:lnTo>
                      <a:pt x="82" y="427"/>
                    </a:lnTo>
                    <a:lnTo>
                      <a:pt x="82" y="426"/>
                    </a:lnTo>
                    <a:lnTo>
                      <a:pt x="81" y="425"/>
                    </a:lnTo>
                    <a:lnTo>
                      <a:pt x="81" y="422"/>
                    </a:lnTo>
                    <a:lnTo>
                      <a:pt x="80" y="422"/>
                    </a:lnTo>
                    <a:lnTo>
                      <a:pt x="79" y="421"/>
                    </a:lnTo>
                    <a:lnTo>
                      <a:pt x="79" y="420"/>
                    </a:lnTo>
                    <a:lnTo>
                      <a:pt x="79" y="419"/>
                    </a:lnTo>
                    <a:lnTo>
                      <a:pt x="78" y="419"/>
                    </a:lnTo>
                    <a:lnTo>
                      <a:pt x="77" y="419"/>
                    </a:lnTo>
                    <a:lnTo>
                      <a:pt x="76" y="419"/>
                    </a:lnTo>
                    <a:lnTo>
                      <a:pt x="74" y="419"/>
                    </a:lnTo>
                    <a:lnTo>
                      <a:pt x="71" y="417"/>
                    </a:lnTo>
                    <a:lnTo>
                      <a:pt x="67" y="416"/>
                    </a:lnTo>
                    <a:lnTo>
                      <a:pt x="64" y="415"/>
                    </a:lnTo>
                    <a:lnTo>
                      <a:pt x="63" y="415"/>
                    </a:lnTo>
                    <a:lnTo>
                      <a:pt x="63" y="414"/>
                    </a:lnTo>
                    <a:lnTo>
                      <a:pt x="62" y="414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1"/>
                    </a:lnTo>
                    <a:lnTo>
                      <a:pt x="60" y="412"/>
                    </a:lnTo>
                    <a:lnTo>
                      <a:pt x="59" y="412"/>
                    </a:lnTo>
                    <a:lnTo>
                      <a:pt x="58" y="412"/>
                    </a:lnTo>
                    <a:lnTo>
                      <a:pt x="55" y="411"/>
                    </a:lnTo>
                    <a:lnTo>
                      <a:pt x="53" y="410"/>
                    </a:lnTo>
                    <a:lnTo>
                      <a:pt x="52" y="410"/>
                    </a:lnTo>
                    <a:lnTo>
                      <a:pt x="52" y="409"/>
                    </a:lnTo>
                    <a:lnTo>
                      <a:pt x="51" y="408"/>
                    </a:lnTo>
                    <a:lnTo>
                      <a:pt x="51" y="407"/>
                    </a:lnTo>
                    <a:lnTo>
                      <a:pt x="52" y="404"/>
                    </a:lnTo>
                    <a:lnTo>
                      <a:pt x="52" y="403"/>
                    </a:lnTo>
                    <a:lnTo>
                      <a:pt x="51" y="400"/>
                    </a:lnTo>
                    <a:lnTo>
                      <a:pt x="51" y="398"/>
                    </a:lnTo>
                    <a:lnTo>
                      <a:pt x="50" y="397"/>
                    </a:lnTo>
                    <a:lnTo>
                      <a:pt x="49" y="395"/>
                    </a:lnTo>
                    <a:lnTo>
                      <a:pt x="47" y="394"/>
                    </a:lnTo>
                    <a:lnTo>
                      <a:pt x="47" y="393"/>
                    </a:lnTo>
                    <a:lnTo>
                      <a:pt x="47" y="392"/>
                    </a:lnTo>
                    <a:lnTo>
                      <a:pt x="47" y="391"/>
                    </a:lnTo>
                    <a:lnTo>
                      <a:pt x="47" y="390"/>
                    </a:lnTo>
                    <a:lnTo>
                      <a:pt x="47" y="389"/>
                    </a:lnTo>
                    <a:lnTo>
                      <a:pt x="47" y="388"/>
                    </a:lnTo>
                    <a:lnTo>
                      <a:pt x="47" y="387"/>
                    </a:lnTo>
                    <a:lnTo>
                      <a:pt x="47" y="384"/>
                    </a:lnTo>
                    <a:lnTo>
                      <a:pt x="47" y="383"/>
                    </a:lnTo>
                    <a:lnTo>
                      <a:pt x="46" y="381"/>
                    </a:lnTo>
                    <a:lnTo>
                      <a:pt x="46" y="379"/>
                    </a:lnTo>
                    <a:lnTo>
                      <a:pt x="48" y="378"/>
                    </a:lnTo>
                    <a:lnTo>
                      <a:pt x="48" y="377"/>
                    </a:lnTo>
                    <a:lnTo>
                      <a:pt x="49" y="376"/>
                    </a:lnTo>
                    <a:lnTo>
                      <a:pt x="50" y="375"/>
                    </a:lnTo>
                    <a:lnTo>
                      <a:pt x="50" y="373"/>
                    </a:lnTo>
                    <a:lnTo>
                      <a:pt x="50" y="372"/>
                    </a:lnTo>
                    <a:lnTo>
                      <a:pt x="49" y="371"/>
                    </a:lnTo>
                    <a:lnTo>
                      <a:pt x="49" y="370"/>
                    </a:lnTo>
                    <a:lnTo>
                      <a:pt x="48" y="370"/>
                    </a:lnTo>
                    <a:lnTo>
                      <a:pt x="47" y="369"/>
                    </a:lnTo>
                    <a:lnTo>
                      <a:pt x="46" y="367"/>
                    </a:lnTo>
                    <a:lnTo>
                      <a:pt x="45" y="365"/>
                    </a:lnTo>
                    <a:lnTo>
                      <a:pt x="45" y="364"/>
                    </a:lnTo>
                    <a:lnTo>
                      <a:pt x="44" y="364"/>
                    </a:lnTo>
                    <a:lnTo>
                      <a:pt x="44" y="363"/>
                    </a:lnTo>
                    <a:lnTo>
                      <a:pt x="43" y="362"/>
                    </a:lnTo>
                    <a:lnTo>
                      <a:pt x="43" y="361"/>
                    </a:lnTo>
                    <a:lnTo>
                      <a:pt x="43" y="360"/>
                    </a:lnTo>
                    <a:lnTo>
                      <a:pt x="43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3" y="356"/>
                    </a:lnTo>
                    <a:lnTo>
                      <a:pt x="43" y="355"/>
                    </a:lnTo>
                    <a:lnTo>
                      <a:pt x="43" y="354"/>
                    </a:lnTo>
                    <a:lnTo>
                      <a:pt x="44" y="354"/>
                    </a:lnTo>
                    <a:lnTo>
                      <a:pt x="45" y="353"/>
                    </a:lnTo>
                    <a:lnTo>
                      <a:pt x="44" y="352"/>
                    </a:lnTo>
                    <a:lnTo>
                      <a:pt x="43" y="350"/>
                    </a:lnTo>
                    <a:lnTo>
                      <a:pt x="43" y="348"/>
                    </a:lnTo>
                    <a:lnTo>
                      <a:pt x="42" y="347"/>
                    </a:lnTo>
                    <a:lnTo>
                      <a:pt x="42" y="346"/>
                    </a:lnTo>
                    <a:lnTo>
                      <a:pt x="42" y="344"/>
                    </a:lnTo>
                    <a:lnTo>
                      <a:pt x="41" y="343"/>
                    </a:lnTo>
                    <a:lnTo>
                      <a:pt x="40" y="342"/>
                    </a:lnTo>
                    <a:lnTo>
                      <a:pt x="39" y="342"/>
                    </a:lnTo>
                    <a:lnTo>
                      <a:pt x="38" y="342"/>
                    </a:lnTo>
                    <a:lnTo>
                      <a:pt x="38" y="341"/>
                    </a:lnTo>
                    <a:lnTo>
                      <a:pt x="38" y="340"/>
                    </a:lnTo>
                    <a:lnTo>
                      <a:pt x="39" y="337"/>
                    </a:lnTo>
                    <a:lnTo>
                      <a:pt x="40" y="336"/>
                    </a:lnTo>
                    <a:lnTo>
                      <a:pt x="41" y="336"/>
                    </a:lnTo>
                    <a:lnTo>
                      <a:pt x="42" y="335"/>
                    </a:lnTo>
                    <a:lnTo>
                      <a:pt x="42" y="334"/>
                    </a:lnTo>
                    <a:lnTo>
                      <a:pt x="42" y="333"/>
                    </a:lnTo>
                    <a:lnTo>
                      <a:pt x="42" y="330"/>
                    </a:lnTo>
                    <a:lnTo>
                      <a:pt x="41" y="329"/>
                    </a:lnTo>
                    <a:lnTo>
                      <a:pt x="40" y="326"/>
                    </a:lnTo>
                    <a:lnTo>
                      <a:pt x="40" y="324"/>
                    </a:lnTo>
                    <a:lnTo>
                      <a:pt x="40" y="323"/>
                    </a:lnTo>
                    <a:lnTo>
                      <a:pt x="39" y="320"/>
                    </a:lnTo>
                    <a:lnTo>
                      <a:pt x="39" y="319"/>
                    </a:lnTo>
                    <a:lnTo>
                      <a:pt x="39" y="317"/>
                    </a:lnTo>
                    <a:lnTo>
                      <a:pt x="39" y="316"/>
                    </a:lnTo>
                    <a:lnTo>
                      <a:pt x="39" y="315"/>
                    </a:lnTo>
                    <a:lnTo>
                      <a:pt x="39" y="314"/>
                    </a:lnTo>
                    <a:lnTo>
                      <a:pt x="39" y="312"/>
                    </a:lnTo>
                    <a:lnTo>
                      <a:pt x="39" y="311"/>
                    </a:lnTo>
                    <a:lnTo>
                      <a:pt x="39" y="310"/>
                    </a:lnTo>
                    <a:lnTo>
                      <a:pt x="39" y="309"/>
                    </a:lnTo>
                    <a:lnTo>
                      <a:pt x="39" y="308"/>
                    </a:lnTo>
                    <a:lnTo>
                      <a:pt x="38" y="305"/>
                    </a:lnTo>
                    <a:lnTo>
                      <a:pt x="38" y="303"/>
                    </a:lnTo>
                    <a:lnTo>
                      <a:pt x="38" y="302"/>
                    </a:lnTo>
                    <a:lnTo>
                      <a:pt x="38" y="301"/>
                    </a:lnTo>
                    <a:lnTo>
                      <a:pt x="39" y="300"/>
                    </a:lnTo>
                    <a:lnTo>
                      <a:pt x="40" y="300"/>
                    </a:lnTo>
                    <a:lnTo>
                      <a:pt x="41" y="298"/>
                    </a:lnTo>
                    <a:lnTo>
                      <a:pt x="41" y="296"/>
                    </a:lnTo>
                    <a:lnTo>
                      <a:pt x="41" y="295"/>
                    </a:lnTo>
                    <a:lnTo>
                      <a:pt x="40" y="294"/>
                    </a:lnTo>
                    <a:lnTo>
                      <a:pt x="40" y="293"/>
                    </a:lnTo>
                    <a:lnTo>
                      <a:pt x="40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8" y="289"/>
                    </a:lnTo>
                    <a:lnTo>
                      <a:pt x="38" y="288"/>
                    </a:lnTo>
                    <a:lnTo>
                      <a:pt x="38" y="287"/>
                    </a:lnTo>
                    <a:lnTo>
                      <a:pt x="38" y="286"/>
                    </a:lnTo>
                    <a:lnTo>
                      <a:pt x="38" y="285"/>
                    </a:lnTo>
                    <a:lnTo>
                      <a:pt x="39" y="283"/>
                    </a:lnTo>
                    <a:lnTo>
                      <a:pt x="39" y="282"/>
                    </a:lnTo>
                    <a:lnTo>
                      <a:pt x="39" y="281"/>
                    </a:lnTo>
                    <a:lnTo>
                      <a:pt x="40" y="281"/>
                    </a:lnTo>
                    <a:lnTo>
                      <a:pt x="40" y="280"/>
                    </a:lnTo>
                    <a:lnTo>
                      <a:pt x="40" y="279"/>
                    </a:lnTo>
                    <a:lnTo>
                      <a:pt x="39" y="279"/>
                    </a:lnTo>
                    <a:lnTo>
                      <a:pt x="38" y="278"/>
                    </a:lnTo>
                    <a:lnTo>
                      <a:pt x="38" y="277"/>
                    </a:lnTo>
                    <a:lnTo>
                      <a:pt x="37" y="275"/>
                    </a:lnTo>
                    <a:lnTo>
                      <a:pt x="38" y="275"/>
                    </a:lnTo>
                    <a:lnTo>
                      <a:pt x="39" y="275"/>
                    </a:lnTo>
                    <a:lnTo>
                      <a:pt x="40" y="275"/>
                    </a:lnTo>
                    <a:lnTo>
                      <a:pt x="41" y="275"/>
                    </a:lnTo>
                    <a:lnTo>
                      <a:pt x="41" y="274"/>
                    </a:lnTo>
                    <a:lnTo>
                      <a:pt x="41" y="273"/>
                    </a:lnTo>
                    <a:lnTo>
                      <a:pt x="41" y="272"/>
                    </a:lnTo>
                    <a:lnTo>
                      <a:pt x="40" y="271"/>
                    </a:lnTo>
                    <a:lnTo>
                      <a:pt x="39" y="270"/>
                    </a:lnTo>
                    <a:lnTo>
                      <a:pt x="39" y="269"/>
                    </a:lnTo>
                    <a:lnTo>
                      <a:pt x="39" y="268"/>
                    </a:lnTo>
                    <a:lnTo>
                      <a:pt x="40" y="267"/>
                    </a:lnTo>
                    <a:lnTo>
                      <a:pt x="41" y="266"/>
                    </a:lnTo>
                    <a:lnTo>
                      <a:pt x="41" y="265"/>
                    </a:lnTo>
                    <a:lnTo>
                      <a:pt x="42" y="264"/>
                    </a:lnTo>
                    <a:lnTo>
                      <a:pt x="42" y="263"/>
                    </a:lnTo>
                    <a:lnTo>
                      <a:pt x="41" y="263"/>
                    </a:lnTo>
                    <a:lnTo>
                      <a:pt x="40" y="262"/>
                    </a:lnTo>
                    <a:lnTo>
                      <a:pt x="41" y="261"/>
                    </a:lnTo>
                    <a:lnTo>
                      <a:pt x="40" y="260"/>
                    </a:lnTo>
                    <a:lnTo>
                      <a:pt x="41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39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0" y="252"/>
                    </a:lnTo>
                    <a:lnTo>
                      <a:pt x="41" y="249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0" y="246"/>
                    </a:lnTo>
                    <a:lnTo>
                      <a:pt x="41" y="245"/>
                    </a:lnTo>
                    <a:lnTo>
                      <a:pt x="41" y="244"/>
                    </a:lnTo>
                    <a:lnTo>
                      <a:pt x="41" y="243"/>
                    </a:lnTo>
                    <a:lnTo>
                      <a:pt x="42" y="242"/>
                    </a:lnTo>
                    <a:lnTo>
                      <a:pt x="41" y="241"/>
                    </a:lnTo>
                    <a:lnTo>
                      <a:pt x="41" y="240"/>
                    </a:lnTo>
                    <a:lnTo>
                      <a:pt x="40" y="239"/>
                    </a:lnTo>
                    <a:lnTo>
                      <a:pt x="39" y="239"/>
                    </a:lnTo>
                    <a:lnTo>
                      <a:pt x="39" y="238"/>
                    </a:lnTo>
                    <a:lnTo>
                      <a:pt x="38" y="238"/>
                    </a:lnTo>
                    <a:lnTo>
                      <a:pt x="38" y="237"/>
                    </a:lnTo>
                    <a:lnTo>
                      <a:pt x="38" y="236"/>
                    </a:lnTo>
                    <a:lnTo>
                      <a:pt x="37" y="235"/>
                    </a:lnTo>
                    <a:lnTo>
                      <a:pt x="37" y="234"/>
                    </a:lnTo>
                    <a:lnTo>
                      <a:pt x="37" y="233"/>
                    </a:lnTo>
                    <a:lnTo>
                      <a:pt x="36" y="232"/>
                    </a:lnTo>
                    <a:lnTo>
                      <a:pt x="37" y="232"/>
                    </a:lnTo>
                    <a:lnTo>
                      <a:pt x="37" y="231"/>
                    </a:lnTo>
                    <a:lnTo>
                      <a:pt x="36" y="229"/>
                    </a:lnTo>
                    <a:lnTo>
                      <a:pt x="36" y="227"/>
                    </a:lnTo>
                    <a:lnTo>
                      <a:pt x="36" y="224"/>
                    </a:lnTo>
                    <a:lnTo>
                      <a:pt x="36" y="223"/>
                    </a:lnTo>
                    <a:lnTo>
                      <a:pt x="35" y="221"/>
                    </a:lnTo>
                    <a:lnTo>
                      <a:pt x="35" y="220"/>
                    </a:lnTo>
                    <a:lnTo>
                      <a:pt x="35" y="218"/>
                    </a:lnTo>
                    <a:lnTo>
                      <a:pt x="35" y="217"/>
                    </a:lnTo>
                    <a:lnTo>
                      <a:pt x="36" y="216"/>
                    </a:lnTo>
                    <a:lnTo>
                      <a:pt x="36" y="215"/>
                    </a:lnTo>
                    <a:lnTo>
                      <a:pt x="39" y="213"/>
                    </a:lnTo>
                    <a:lnTo>
                      <a:pt x="39" y="212"/>
                    </a:lnTo>
                    <a:lnTo>
                      <a:pt x="40" y="211"/>
                    </a:lnTo>
                    <a:lnTo>
                      <a:pt x="40" y="210"/>
                    </a:lnTo>
                    <a:lnTo>
                      <a:pt x="40" y="209"/>
                    </a:lnTo>
                    <a:lnTo>
                      <a:pt x="39" y="206"/>
                    </a:lnTo>
                    <a:lnTo>
                      <a:pt x="39" y="205"/>
                    </a:lnTo>
                    <a:lnTo>
                      <a:pt x="38" y="202"/>
                    </a:lnTo>
                    <a:lnTo>
                      <a:pt x="38" y="200"/>
                    </a:lnTo>
                    <a:lnTo>
                      <a:pt x="38" y="199"/>
                    </a:lnTo>
                    <a:lnTo>
                      <a:pt x="37" y="198"/>
                    </a:lnTo>
                    <a:lnTo>
                      <a:pt x="36" y="197"/>
                    </a:lnTo>
                    <a:lnTo>
                      <a:pt x="35" y="196"/>
                    </a:lnTo>
                    <a:lnTo>
                      <a:pt x="34" y="195"/>
                    </a:lnTo>
                    <a:lnTo>
                      <a:pt x="33" y="193"/>
                    </a:lnTo>
                    <a:lnTo>
                      <a:pt x="32" y="191"/>
                    </a:lnTo>
                    <a:lnTo>
                      <a:pt x="31" y="190"/>
                    </a:lnTo>
                    <a:lnTo>
                      <a:pt x="31" y="188"/>
                    </a:lnTo>
                    <a:lnTo>
                      <a:pt x="31" y="187"/>
                    </a:lnTo>
                    <a:lnTo>
                      <a:pt x="31" y="186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3" y="183"/>
                    </a:lnTo>
                    <a:lnTo>
                      <a:pt x="34" y="181"/>
                    </a:lnTo>
                    <a:lnTo>
                      <a:pt x="35" y="179"/>
                    </a:lnTo>
                    <a:lnTo>
                      <a:pt x="36" y="179"/>
                    </a:lnTo>
                    <a:lnTo>
                      <a:pt x="36" y="176"/>
                    </a:lnTo>
                    <a:lnTo>
                      <a:pt x="38" y="175"/>
                    </a:lnTo>
                    <a:lnTo>
                      <a:pt x="39" y="174"/>
                    </a:lnTo>
                    <a:lnTo>
                      <a:pt x="40" y="173"/>
                    </a:lnTo>
                    <a:lnTo>
                      <a:pt x="41" y="171"/>
                    </a:lnTo>
                    <a:lnTo>
                      <a:pt x="42" y="170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40" y="164"/>
                    </a:lnTo>
                    <a:lnTo>
                      <a:pt x="39" y="162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5" y="162"/>
                    </a:lnTo>
                    <a:lnTo>
                      <a:pt x="34" y="161"/>
                    </a:lnTo>
                    <a:lnTo>
                      <a:pt x="32" y="160"/>
                    </a:lnTo>
                    <a:lnTo>
                      <a:pt x="31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32" y="152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4" y="145"/>
                    </a:lnTo>
                    <a:lnTo>
                      <a:pt x="34" y="144"/>
                    </a:lnTo>
                    <a:lnTo>
                      <a:pt x="33" y="142"/>
                    </a:lnTo>
                    <a:lnTo>
                      <a:pt x="33" y="141"/>
                    </a:lnTo>
                    <a:lnTo>
                      <a:pt x="32" y="139"/>
                    </a:lnTo>
                    <a:lnTo>
                      <a:pt x="31" y="137"/>
                    </a:lnTo>
                    <a:lnTo>
                      <a:pt x="31" y="136"/>
                    </a:lnTo>
                    <a:lnTo>
                      <a:pt x="30" y="136"/>
                    </a:lnTo>
                    <a:lnTo>
                      <a:pt x="30" y="134"/>
                    </a:lnTo>
                    <a:lnTo>
                      <a:pt x="28" y="131"/>
                    </a:lnTo>
                    <a:lnTo>
                      <a:pt x="28" y="130"/>
                    </a:lnTo>
                    <a:lnTo>
                      <a:pt x="27" y="129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27" y="121"/>
                    </a:lnTo>
                    <a:lnTo>
                      <a:pt x="27" y="120"/>
                    </a:lnTo>
                    <a:lnTo>
                      <a:pt x="26" y="119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5" y="115"/>
                    </a:lnTo>
                    <a:lnTo>
                      <a:pt x="25" y="113"/>
                    </a:lnTo>
                    <a:lnTo>
                      <a:pt x="24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3" y="109"/>
                    </a:lnTo>
                    <a:lnTo>
                      <a:pt x="23" y="108"/>
                    </a:lnTo>
                    <a:lnTo>
                      <a:pt x="25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5" y="103"/>
                    </a:lnTo>
                    <a:lnTo>
                      <a:pt x="24" y="102"/>
                    </a:lnTo>
                    <a:lnTo>
                      <a:pt x="23" y="101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6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8" y="93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3" y="84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7" y="82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4" y="78"/>
                    </a:lnTo>
                    <a:lnTo>
                      <a:pt x="1" y="77"/>
                    </a:lnTo>
                    <a:lnTo>
                      <a:pt x="0" y="72"/>
                    </a:lnTo>
                    <a:lnTo>
                      <a:pt x="2" y="72"/>
                    </a:lnTo>
                    <a:lnTo>
                      <a:pt x="2" y="73"/>
                    </a:lnTo>
                    <a:lnTo>
                      <a:pt x="3" y="74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7" y="70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7" y="61"/>
                    </a:lnTo>
                    <a:lnTo>
                      <a:pt x="8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7" y="55"/>
                    </a:lnTo>
                    <a:lnTo>
                      <a:pt x="5" y="56"/>
                    </a:lnTo>
                    <a:lnTo>
                      <a:pt x="4" y="56"/>
                    </a:lnTo>
                    <a:lnTo>
                      <a:pt x="3" y="56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0" y="48"/>
                    </a:lnTo>
                    <a:lnTo>
                      <a:pt x="1" y="47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9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8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40" y="6"/>
                    </a:lnTo>
                    <a:lnTo>
                      <a:pt x="42" y="6"/>
                    </a:lnTo>
                    <a:lnTo>
                      <a:pt x="44" y="6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8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4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5"/>
                    </a:lnTo>
                    <a:lnTo>
                      <a:pt x="70" y="4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3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8" y="6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1" y="5"/>
                    </a:lnTo>
                    <a:lnTo>
                      <a:pt x="83" y="6"/>
                    </a:lnTo>
                    <a:lnTo>
                      <a:pt x="86" y="5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4"/>
                    </a:lnTo>
                    <a:lnTo>
                      <a:pt x="92" y="4"/>
                    </a:lnTo>
                    <a:lnTo>
                      <a:pt x="94" y="3"/>
                    </a:lnTo>
                    <a:lnTo>
                      <a:pt x="95" y="3"/>
                    </a:lnTo>
                    <a:lnTo>
                      <a:pt x="96" y="2"/>
                    </a:lnTo>
                    <a:lnTo>
                      <a:pt x="96" y="1"/>
                    </a:lnTo>
                    <a:lnTo>
                      <a:pt x="97" y="0"/>
                    </a:lnTo>
                    <a:lnTo>
                      <a:pt x="98" y="0"/>
                    </a:lnTo>
                    <a:lnTo>
                      <a:pt x="100" y="1"/>
                    </a:lnTo>
                    <a:lnTo>
                      <a:pt x="103" y="3"/>
                    </a:lnTo>
                    <a:lnTo>
                      <a:pt x="105" y="4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20" y="5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1" y="6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7" y="8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38" y="9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10"/>
                    </a:lnTo>
                    <a:lnTo>
                      <a:pt x="142" y="10"/>
                    </a:lnTo>
                    <a:lnTo>
                      <a:pt x="143" y="10"/>
                    </a:lnTo>
                    <a:lnTo>
                      <a:pt x="144" y="11"/>
                    </a:lnTo>
                    <a:lnTo>
                      <a:pt x="144" y="10"/>
                    </a:lnTo>
                    <a:lnTo>
                      <a:pt x="145" y="10"/>
                    </a:lnTo>
                    <a:lnTo>
                      <a:pt x="146" y="10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1" y="12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3" y="12"/>
                    </a:lnTo>
                    <a:lnTo>
                      <a:pt x="152" y="12"/>
                    </a:lnTo>
                    <a:lnTo>
                      <a:pt x="151" y="12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6" y="13"/>
                    </a:lnTo>
                    <a:lnTo>
                      <a:pt x="155" y="13"/>
                    </a:lnTo>
                    <a:lnTo>
                      <a:pt x="154" y="13"/>
                    </a:lnTo>
                    <a:lnTo>
                      <a:pt x="154" y="12"/>
                    </a:lnTo>
                    <a:lnTo>
                      <a:pt x="155" y="13"/>
                    </a:lnTo>
                    <a:lnTo>
                      <a:pt x="157" y="14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7"/>
                    </a:lnTo>
                    <a:lnTo>
                      <a:pt x="163" y="17"/>
                    </a:lnTo>
                    <a:lnTo>
                      <a:pt x="165" y="19"/>
                    </a:lnTo>
                    <a:lnTo>
                      <a:pt x="166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68" y="21"/>
                    </a:lnTo>
                    <a:lnTo>
                      <a:pt x="168" y="22"/>
                    </a:lnTo>
                    <a:lnTo>
                      <a:pt x="170" y="23"/>
                    </a:lnTo>
                    <a:lnTo>
                      <a:pt x="171" y="24"/>
                    </a:lnTo>
                    <a:lnTo>
                      <a:pt x="172" y="24"/>
                    </a:lnTo>
                    <a:lnTo>
                      <a:pt x="172" y="25"/>
                    </a:lnTo>
                    <a:lnTo>
                      <a:pt x="174" y="25"/>
                    </a:lnTo>
                    <a:lnTo>
                      <a:pt x="174" y="26"/>
                    </a:lnTo>
                    <a:lnTo>
                      <a:pt x="175" y="27"/>
                    </a:lnTo>
                    <a:lnTo>
                      <a:pt x="176" y="27"/>
                    </a:lnTo>
                    <a:lnTo>
                      <a:pt x="176" y="28"/>
                    </a:lnTo>
                    <a:lnTo>
                      <a:pt x="177" y="29"/>
                    </a:lnTo>
                    <a:lnTo>
                      <a:pt x="179" y="30"/>
                    </a:lnTo>
                    <a:lnTo>
                      <a:pt x="180" y="31"/>
                    </a:lnTo>
                    <a:lnTo>
                      <a:pt x="182" y="31"/>
                    </a:lnTo>
                    <a:lnTo>
                      <a:pt x="183" y="31"/>
                    </a:lnTo>
                    <a:lnTo>
                      <a:pt x="183" y="32"/>
                    </a:lnTo>
                    <a:lnTo>
                      <a:pt x="184" y="32"/>
                    </a:lnTo>
                    <a:lnTo>
                      <a:pt x="185" y="33"/>
                    </a:lnTo>
                    <a:lnTo>
                      <a:pt x="186" y="34"/>
                    </a:lnTo>
                    <a:lnTo>
                      <a:pt x="187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5"/>
                    </a:lnTo>
                    <a:lnTo>
                      <a:pt x="190" y="36"/>
                    </a:lnTo>
                    <a:lnTo>
                      <a:pt x="191" y="37"/>
                    </a:lnTo>
                    <a:lnTo>
                      <a:pt x="191" y="39"/>
                    </a:lnTo>
                    <a:lnTo>
                      <a:pt x="192" y="40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8" y="42"/>
                    </a:lnTo>
                    <a:lnTo>
                      <a:pt x="199" y="43"/>
                    </a:lnTo>
                    <a:lnTo>
                      <a:pt x="200" y="44"/>
                    </a:lnTo>
                    <a:lnTo>
                      <a:pt x="201" y="44"/>
                    </a:lnTo>
                    <a:lnTo>
                      <a:pt x="201" y="45"/>
                    </a:lnTo>
                    <a:lnTo>
                      <a:pt x="202" y="45"/>
                    </a:lnTo>
                    <a:lnTo>
                      <a:pt x="203" y="46"/>
                    </a:lnTo>
                    <a:lnTo>
                      <a:pt x="204" y="47"/>
                    </a:lnTo>
                    <a:lnTo>
                      <a:pt x="205" y="48"/>
                    </a:lnTo>
                    <a:lnTo>
                      <a:pt x="206" y="49"/>
                    </a:lnTo>
                    <a:lnTo>
                      <a:pt x="207" y="49"/>
                    </a:lnTo>
                    <a:lnTo>
                      <a:pt x="209" y="49"/>
                    </a:lnTo>
                    <a:lnTo>
                      <a:pt x="210" y="50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2" y="52"/>
                    </a:lnTo>
                    <a:lnTo>
                      <a:pt x="213" y="53"/>
                    </a:lnTo>
                    <a:lnTo>
                      <a:pt x="214" y="54"/>
                    </a:lnTo>
                    <a:lnTo>
                      <a:pt x="215" y="54"/>
                    </a:lnTo>
                    <a:lnTo>
                      <a:pt x="216" y="53"/>
                    </a:lnTo>
                    <a:lnTo>
                      <a:pt x="217" y="53"/>
                    </a:lnTo>
                    <a:lnTo>
                      <a:pt x="218" y="54"/>
                    </a:lnTo>
                    <a:lnTo>
                      <a:pt x="219" y="55"/>
                    </a:lnTo>
                    <a:lnTo>
                      <a:pt x="220" y="55"/>
                    </a:lnTo>
                    <a:lnTo>
                      <a:pt x="220" y="56"/>
                    </a:lnTo>
                    <a:lnTo>
                      <a:pt x="222" y="57"/>
                    </a:lnTo>
                    <a:lnTo>
                      <a:pt x="223" y="58"/>
                    </a:lnTo>
                    <a:lnTo>
                      <a:pt x="224" y="58"/>
                    </a:lnTo>
                    <a:lnTo>
                      <a:pt x="225" y="59"/>
                    </a:lnTo>
                    <a:lnTo>
                      <a:pt x="226" y="59"/>
                    </a:lnTo>
                    <a:lnTo>
                      <a:pt x="227" y="59"/>
                    </a:lnTo>
                    <a:lnTo>
                      <a:pt x="228" y="59"/>
                    </a:lnTo>
                    <a:lnTo>
                      <a:pt x="229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4" y="66"/>
                    </a:lnTo>
                    <a:lnTo>
                      <a:pt x="234" y="67"/>
                    </a:lnTo>
                    <a:lnTo>
                      <a:pt x="236" y="71"/>
                    </a:lnTo>
                    <a:lnTo>
                      <a:pt x="237" y="71"/>
                    </a:lnTo>
                    <a:lnTo>
                      <a:pt x="237" y="72"/>
                    </a:lnTo>
                    <a:lnTo>
                      <a:pt x="238" y="73"/>
                    </a:lnTo>
                    <a:lnTo>
                      <a:pt x="239" y="74"/>
                    </a:lnTo>
                    <a:lnTo>
                      <a:pt x="240" y="74"/>
                    </a:lnTo>
                    <a:lnTo>
                      <a:pt x="242" y="74"/>
                    </a:lnTo>
                    <a:lnTo>
                      <a:pt x="242" y="75"/>
                    </a:lnTo>
                    <a:lnTo>
                      <a:pt x="244" y="78"/>
                    </a:lnTo>
                    <a:lnTo>
                      <a:pt x="245" y="80"/>
                    </a:lnTo>
                    <a:lnTo>
                      <a:pt x="246" y="81"/>
                    </a:lnTo>
                    <a:lnTo>
                      <a:pt x="246" y="80"/>
                    </a:lnTo>
                    <a:lnTo>
                      <a:pt x="247" y="80"/>
                    </a:lnTo>
                    <a:lnTo>
                      <a:pt x="247" y="81"/>
                    </a:lnTo>
                    <a:lnTo>
                      <a:pt x="248" y="81"/>
                    </a:lnTo>
                    <a:lnTo>
                      <a:pt x="249" y="82"/>
                    </a:lnTo>
                    <a:lnTo>
                      <a:pt x="250" y="82"/>
                    </a:lnTo>
                    <a:lnTo>
                      <a:pt x="250" y="81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0"/>
                    </a:lnTo>
                    <a:lnTo>
                      <a:pt x="253" y="81"/>
                    </a:lnTo>
                    <a:lnTo>
                      <a:pt x="254" y="81"/>
                    </a:lnTo>
                    <a:lnTo>
                      <a:pt x="256" y="82"/>
                    </a:lnTo>
                    <a:lnTo>
                      <a:pt x="257" y="83"/>
                    </a:lnTo>
                    <a:lnTo>
                      <a:pt x="258" y="85"/>
                    </a:lnTo>
                    <a:lnTo>
                      <a:pt x="259" y="86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0" y="89"/>
                    </a:lnTo>
                    <a:lnTo>
                      <a:pt x="261" y="91"/>
                    </a:lnTo>
                    <a:lnTo>
                      <a:pt x="262" y="92"/>
                    </a:lnTo>
                    <a:lnTo>
                      <a:pt x="262" y="93"/>
                    </a:lnTo>
                    <a:lnTo>
                      <a:pt x="263" y="93"/>
                    </a:lnTo>
                    <a:lnTo>
                      <a:pt x="264" y="93"/>
                    </a:lnTo>
                    <a:lnTo>
                      <a:pt x="265" y="94"/>
                    </a:lnTo>
                    <a:lnTo>
                      <a:pt x="266" y="95"/>
                    </a:lnTo>
                    <a:lnTo>
                      <a:pt x="268" y="97"/>
                    </a:lnTo>
                    <a:lnTo>
                      <a:pt x="269" y="98"/>
                    </a:lnTo>
                    <a:lnTo>
                      <a:pt x="270" y="98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9"/>
                    </a:lnTo>
                    <a:lnTo>
                      <a:pt x="274" y="101"/>
                    </a:lnTo>
                    <a:lnTo>
                      <a:pt x="275" y="102"/>
                    </a:lnTo>
                    <a:lnTo>
                      <a:pt x="276" y="103"/>
                    </a:lnTo>
                    <a:lnTo>
                      <a:pt x="277" y="105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9"/>
                    </a:lnTo>
                    <a:lnTo>
                      <a:pt x="284" y="110"/>
                    </a:lnTo>
                    <a:lnTo>
                      <a:pt x="285" y="111"/>
                    </a:lnTo>
                    <a:lnTo>
                      <a:pt x="285" y="112"/>
                    </a:lnTo>
                    <a:lnTo>
                      <a:pt x="286" y="112"/>
                    </a:lnTo>
                    <a:lnTo>
                      <a:pt x="287" y="114"/>
                    </a:lnTo>
                    <a:lnTo>
                      <a:pt x="290" y="115"/>
                    </a:lnTo>
                    <a:lnTo>
                      <a:pt x="291" y="115"/>
                    </a:lnTo>
                    <a:lnTo>
                      <a:pt x="291" y="116"/>
                    </a:lnTo>
                    <a:lnTo>
                      <a:pt x="292" y="116"/>
                    </a:lnTo>
                    <a:lnTo>
                      <a:pt x="293" y="116"/>
                    </a:lnTo>
                    <a:lnTo>
                      <a:pt x="294" y="116"/>
                    </a:lnTo>
                    <a:lnTo>
                      <a:pt x="294" y="117"/>
                    </a:lnTo>
                    <a:lnTo>
                      <a:pt x="294" y="116"/>
                    </a:lnTo>
                    <a:lnTo>
                      <a:pt x="295" y="116"/>
                    </a:lnTo>
                    <a:lnTo>
                      <a:pt x="295" y="117"/>
                    </a:lnTo>
                    <a:lnTo>
                      <a:pt x="296" y="117"/>
                    </a:lnTo>
                    <a:lnTo>
                      <a:pt x="297" y="118"/>
                    </a:lnTo>
                    <a:lnTo>
                      <a:pt x="298" y="118"/>
                    </a:lnTo>
                    <a:lnTo>
                      <a:pt x="299" y="119"/>
                    </a:lnTo>
                    <a:lnTo>
                      <a:pt x="300" y="120"/>
                    </a:lnTo>
                    <a:lnTo>
                      <a:pt x="302" y="120"/>
                    </a:lnTo>
                    <a:lnTo>
                      <a:pt x="303" y="120"/>
                    </a:lnTo>
                    <a:lnTo>
                      <a:pt x="304" y="121"/>
                    </a:lnTo>
                    <a:lnTo>
                      <a:pt x="305" y="121"/>
                    </a:lnTo>
                    <a:lnTo>
                      <a:pt x="306" y="121"/>
                    </a:lnTo>
                    <a:lnTo>
                      <a:pt x="307" y="120"/>
                    </a:lnTo>
                    <a:lnTo>
                      <a:pt x="307" y="119"/>
                    </a:lnTo>
                    <a:lnTo>
                      <a:pt x="308" y="120"/>
                    </a:lnTo>
                    <a:lnTo>
                      <a:pt x="308" y="122"/>
                    </a:lnTo>
                    <a:lnTo>
                      <a:pt x="309" y="122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2" y="128"/>
                    </a:lnTo>
                    <a:lnTo>
                      <a:pt x="312" y="129"/>
                    </a:lnTo>
                    <a:lnTo>
                      <a:pt x="312" y="130"/>
                    </a:lnTo>
                    <a:lnTo>
                      <a:pt x="314" y="132"/>
                    </a:lnTo>
                    <a:lnTo>
                      <a:pt x="314" y="133"/>
                    </a:lnTo>
                    <a:lnTo>
                      <a:pt x="318" y="139"/>
                    </a:lnTo>
                    <a:lnTo>
                      <a:pt x="319" y="141"/>
                    </a:lnTo>
                    <a:lnTo>
                      <a:pt x="320" y="142"/>
                    </a:lnTo>
                    <a:lnTo>
                      <a:pt x="322" y="144"/>
                    </a:lnTo>
                    <a:lnTo>
                      <a:pt x="324" y="145"/>
                    </a:lnTo>
                    <a:lnTo>
                      <a:pt x="324" y="146"/>
                    </a:lnTo>
                    <a:lnTo>
                      <a:pt x="323" y="146"/>
                    </a:lnTo>
                    <a:lnTo>
                      <a:pt x="324" y="146"/>
                    </a:lnTo>
                    <a:lnTo>
                      <a:pt x="325" y="146"/>
                    </a:lnTo>
                    <a:lnTo>
                      <a:pt x="326" y="146"/>
                    </a:lnTo>
                    <a:lnTo>
                      <a:pt x="327" y="147"/>
                    </a:lnTo>
                    <a:lnTo>
                      <a:pt x="329" y="149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5" y="158"/>
                    </a:lnTo>
                    <a:lnTo>
                      <a:pt x="335" y="159"/>
                    </a:lnTo>
                    <a:lnTo>
                      <a:pt x="338" y="163"/>
                    </a:lnTo>
                    <a:lnTo>
                      <a:pt x="339" y="165"/>
                    </a:lnTo>
                    <a:lnTo>
                      <a:pt x="340" y="168"/>
                    </a:lnTo>
                    <a:lnTo>
                      <a:pt x="342" y="170"/>
                    </a:lnTo>
                    <a:lnTo>
                      <a:pt x="343" y="171"/>
                    </a:lnTo>
                    <a:lnTo>
                      <a:pt x="344" y="172"/>
                    </a:lnTo>
                    <a:lnTo>
                      <a:pt x="347" y="176"/>
                    </a:lnTo>
                    <a:lnTo>
                      <a:pt x="348" y="177"/>
                    </a:lnTo>
                    <a:lnTo>
                      <a:pt x="349" y="178"/>
                    </a:lnTo>
                    <a:lnTo>
                      <a:pt x="350" y="179"/>
                    </a:lnTo>
                    <a:lnTo>
                      <a:pt x="352" y="182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4"/>
                    </a:lnTo>
                    <a:lnTo>
                      <a:pt x="356" y="185"/>
                    </a:lnTo>
                    <a:lnTo>
                      <a:pt x="358" y="188"/>
                    </a:lnTo>
                    <a:lnTo>
                      <a:pt x="360" y="189"/>
                    </a:lnTo>
                    <a:lnTo>
                      <a:pt x="362" y="193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9" y="198"/>
                    </a:lnTo>
                    <a:lnTo>
                      <a:pt x="370" y="198"/>
                    </a:lnTo>
                    <a:lnTo>
                      <a:pt x="372" y="200"/>
                    </a:lnTo>
                    <a:lnTo>
                      <a:pt x="373" y="200"/>
                    </a:lnTo>
                    <a:lnTo>
                      <a:pt x="374" y="201"/>
                    </a:lnTo>
                    <a:lnTo>
                      <a:pt x="374" y="200"/>
                    </a:lnTo>
                    <a:lnTo>
                      <a:pt x="376" y="201"/>
                    </a:lnTo>
                    <a:lnTo>
                      <a:pt x="377" y="201"/>
                    </a:lnTo>
                    <a:lnTo>
                      <a:pt x="377" y="202"/>
                    </a:lnTo>
                    <a:lnTo>
                      <a:pt x="377" y="203"/>
                    </a:lnTo>
                    <a:lnTo>
                      <a:pt x="377" y="204"/>
                    </a:lnTo>
                    <a:lnTo>
                      <a:pt x="378" y="205"/>
                    </a:lnTo>
                    <a:lnTo>
                      <a:pt x="379" y="206"/>
                    </a:lnTo>
                    <a:lnTo>
                      <a:pt x="379" y="207"/>
                    </a:lnTo>
                    <a:lnTo>
                      <a:pt x="379" y="209"/>
                    </a:lnTo>
                    <a:lnTo>
                      <a:pt x="381" y="212"/>
                    </a:lnTo>
                    <a:lnTo>
                      <a:pt x="381" y="213"/>
                    </a:lnTo>
                    <a:lnTo>
                      <a:pt x="382" y="214"/>
                    </a:lnTo>
                    <a:lnTo>
                      <a:pt x="383" y="215"/>
                    </a:lnTo>
                    <a:lnTo>
                      <a:pt x="384" y="215"/>
                    </a:lnTo>
                    <a:lnTo>
                      <a:pt x="385" y="216"/>
                    </a:lnTo>
                    <a:lnTo>
                      <a:pt x="388" y="221"/>
                    </a:lnTo>
                    <a:lnTo>
                      <a:pt x="392" y="226"/>
                    </a:lnTo>
                    <a:lnTo>
                      <a:pt x="394" y="227"/>
                    </a:lnTo>
                    <a:lnTo>
                      <a:pt x="395" y="227"/>
                    </a:lnTo>
                    <a:lnTo>
                      <a:pt x="397" y="229"/>
                    </a:lnTo>
                    <a:lnTo>
                      <a:pt x="398" y="229"/>
                    </a:lnTo>
                    <a:lnTo>
                      <a:pt x="399" y="230"/>
                    </a:lnTo>
                    <a:lnTo>
                      <a:pt x="401" y="229"/>
                    </a:lnTo>
                    <a:lnTo>
                      <a:pt x="402" y="229"/>
                    </a:lnTo>
                    <a:lnTo>
                      <a:pt x="403" y="229"/>
                    </a:lnTo>
                    <a:lnTo>
                      <a:pt x="403" y="228"/>
                    </a:lnTo>
                    <a:lnTo>
                      <a:pt x="404" y="228"/>
                    </a:lnTo>
                    <a:lnTo>
                      <a:pt x="405" y="229"/>
                    </a:lnTo>
                    <a:lnTo>
                      <a:pt x="406" y="230"/>
                    </a:lnTo>
                    <a:lnTo>
                      <a:pt x="406" y="231"/>
                    </a:lnTo>
                    <a:lnTo>
                      <a:pt x="407" y="231"/>
                    </a:lnTo>
                    <a:lnTo>
                      <a:pt x="408" y="231"/>
                    </a:lnTo>
                    <a:lnTo>
                      <a:pt x="408" y="232"/>
                    </a:lnTo>
                    <a:lnTo>
                      <a:pt x="409" y="232"/>
                    </a:lnTo>
                    <a:lnTo>
                      <a:pt x="411" y="233"/>
                    </a:lnTo>
                    <a:lnTo>
                      <a:pt x="413" y="234"/>
                    </a:lnTo>
                    <a:lnTo>
                      <a:pt x="414" y="235"/>
                    </a:lnTo>
                    <a:lnTo>
                      <a:pt x="416" y="236"/>
                    </a:lnTo>
                    <a:lnTo>
                      <a:pt x="418" y="236"/>
                    </a:lnTo>
                    <a:lnTo>
                      <a:pt x="418" y="237"/>
                    </a:lnTo>
                    <a:lnTo>
                      <a:pt x="419" y="237"/>
                    </a:lnTo>
                    <a:lnTo>
                      <a:pt x="420" y="237"/>
                    </a:lnTo>
                    <a:lnTo>
                      <a:pt x="421" y="238"/>
                    </a:lnTo>
                    <a:lnTo>
                      <a:pt x="422" y="238"/>
                    </a:lnTo>
                    <a:lnTo>
                      <a:pt x="423" y="240"/>
                    </a:lnTo>
                    <a:lnTo>
                      <a:pt x="425" y="241"/>
                    </a:lnTo>
                    <a:lnTo>
                      <a:pt x="426" y="244"/>
                    </a:lnTo>
                    <a:lnTo>
                      <a:pt x="427" y="248"/>
                    </a:lnTo>
                    <a:lnTo>
                      <a:pt x="427" y="249"/>
                    </a:lnTo>
                    <a:lnTo>
                      <a:pt x="428" y="252"/>
                    </a:lnTo>
                    <a:lnTo>
                      <a:pt x="428" y="253"/>
                    </a:lnTo>
                    <a:lnTo>
                      <a:pt x="417" y="254"/>
                    </a:lnTo>
                    <a:lnTo>
                      <a:pt x="408" y="256"/>
                    </a:lnTo>
                    <a:lnTo>
                      <a:pt x="406" y="256"/>
                    </a:lnTo>
                    <a:lnTo>
                      <a:pt x="387" y="259"/>
                    </a:lnTo>
                    <a:lnTo>
                      <a:pt x="382" y="266"/>
                    </a:lnTo>
                    <a:lnTo>
                      <a:pt x="379" y="270"/>
                    </a:lnTo>
                    <a:lnTo>
                      <a:pt x="370" y="288"/>
                    </a:lnTo>
                    <a:lnTo>
                      <a:pt x="369" y="288"/>
                    </a:lnTo>
                    <a:lnTo>
                      <a:pt x="366" y="294"/>
                    </a:lnTo>
                    <a:lnTo>
                      <a:pt x="367" y="295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5" y="298"/>
                    </a:lnTo>
                    <a:lnTo>
                      <a:pt x="364" y="298"/>
                    </a:lnTo>
                    <a:lnTo>
                      <a:pt x="363" y="300"/>
                    </a:lnTo>
                    <a:lnTo>
                      <a:pt x="362" y="300"/>
                    </a:lnTo>
                    <a:lnTo>
                      <a:pt x="362" y="301"/>
                    </a:lnTo>
                    <a:lnTo>
                      <a:pt x="362" y="302"/>
                    </a:lnTo>
                    <a:lnTo>
                      <a:pt x="362" y="303"/>
                    </a:lnTo>
                    <a:lnTo>
                      <a:pt x="361" y="303"/>
                    </a:lnTo>
                    <a:lnTo>
                      <a:pt x="361" y="304"/>
                    </a:lnTo>
                    <a:lnTo>
                      <a:pt x="360" y="304"/>
                    </a:lnTo>
                    <a:lnTo>
                      <a:pt x="359" y="305"/>
                    </a:lnTo>
                    <a:lnTo>
                      <a:pt x="358" y="306"/>
                    </a:lnTo>
                    <a:lnTo>
                      <a:pt x="357" y="307"/>
                    </a:lnTo>
                    <a:lnTo>
                      <a:pt x="357" y="308"/>
                    </a:lnTo>
                    <a:lnTo>
                      <a:pt x="357" y="309"/>
                    </a:lnTo>
                    <a:lnTo>
                      <a:pt x="357" y="310"/>
                    </a:lnTo>
                    <a:lnTo>
                      <a:pt x="356" y="311"/>
                    </a:lnTo>
                    <a:lnTo>
                      <a:pt x="354" y="311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2" y="313"/>
                    </a:lnTo>
                    <a:lnTo>
                      <a:pt x="351" y="312"/>
                    </a:lnTo>
                    <a:lnTo>
                      <a:pt x="349" y="312"/>
                    </a:lnTo>
                    <a:lnTo>
                      <a:pt x="348" y="312"/>
                    </a:lnTo>
                    <a:lnTo>
                      <a:pt x="348" y="313"/>
                    </a:lnTo>
                    <a:lnTo>
                      <a:pt x="348" y="315"/>
                    </a:lnTo>
                    <a:lnTo>
                      <a:pt x="348" y="316"/>
                    </a:lnTo>
                    <a:lnTo>
                      <a:pt x="348" y="317"/>
                    </a:lnTo>
                    <a:lnTo>
                      <a:pt x="347" y="318"/>
                    </a:lnTo>
                    <a:lnTo>
                      <a:pt x="348" y="318"/>
                    </a:lnTo>
                    <a:lnTo>
                      <a:pt x="348" y="319"/>
                    </a:lnTo>
                    <a:lnTo>
                      <a:pt x="348" y="320"/>
                    </a:lnTo>
                    <a:lnTo>
                      <a:pt x="349" y="320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2"/>
                    </a:lnTo>
                    <a:lnTo>
                      <a:pt x="346" y="323"/>
                    </a:lnTo>
                    <a:lnTo>
                      <a:pt x="345" y="324"/>
                    </a:lnTo>
                    <a:lnTo>
                      <a:pt x="345" y="325"/>
                    </a:lnTo>
                    <a:lnTo>
                      <a:pt x="344" y="325"/>
                    </a:lnTo>
                    <a:lnTo>
                      <a:pt x="343" y="325"/>
                    </a:lnTo>
                    <a:lnTo>
                      <a:pt x="342" y="325"/>
                    </a:lnTo>
                    <a:lnTo>
                      <a:pt x="342" y="326"/>
                    </a:lnTo>
                    <a:lnTo>
                      <a:pt x="343" y="326"/>
                    </a:lnTo>
                    <a:lnTo>
                      <a:pt x="343" y="327"/>
                    </a:lnTo>
                    <a:lnTo>
                      <a:pt x="342" y="328"/>
                    </a:lnTo>
                    <a:lnTo>
                      <a:pt x="341" y="329"/>
                    </a:lnTo>
                    <a:lnTo>
                      <a:pt x="341" y="330"/>
                    </a:lnTo>
                    <a:lnTo>
                      <a:pt x="340" y="330"/>
                    </a:lnTo>
                    <a:lnTo>
                      <a:pt x="338" y="331"/>
                    </a:lnTo>
                    <a:lnTo>
                      <a:pt x="337" y="332"/>
                    </a:lnTo>
                    <a:lnTo>
                      <a:pt x="336" y="333"/>
                    </a:lnTo>
                    <a:lnTo>
                      <a:pt x="336" y="334"/>
                    </a:lnTo>
                    <a:lnTo>
                      <a:pt x="336" y="336"/>
                    </a:lnTo>
                    <a:lnTo>
                      <a:pt x="335" y="337"/>
                    </a:lnTo>
                    <a:lnTo>
                      <a:pt x="335" y="338"/>
                    </a:lnTo>
                    <a:lnTo>
                      <a:pt x="335" y="339"/>
                    </a:lnTo>
                    <a:lnTo>
                      <a:pt x="336" y="339"/>
                    </a:lnTo>
                    <a:lnTo>
                      <a:pt x="336" y="338"/>
                    </a:lnTo>
                    <a:lnTo>
                      <a:pt x="337" y="338"/>
                    </a:lnTo>
                    <a:lnTo>
                      <a:pt x="337" y="339"/>
                    </a:lnTo>
                    <a:lnTo>
                      <a:pt x="338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38" y="341"/>
                    </a:lnTo>
                    <a:lnTo>
                      <a:pt x="338" y="342"/>
                    </a:lnTo>
                    <a:lnTo>
                      <a:pt x="338" y="343"/>
                    </a:lnTo>
                    <a:lnTo>
                      <a:pt x="336" y="344"/>
                    </a:lnTo>
                    <a:lnTo>
                      <a:pt x="336" y="345"/>
                    </a:lnTo>
                    <a:lnTo>
                      <a:pt x="335" y="345"/>
                    </a:lnTo>
                    <a:lnTo>
                      <a:pt x="334" y="345"/>
                    </a:lnTo>
                    <a:lnTo>
                      <a:pt x="334" y="346"/>
                    </a:lnTo>
                    <a:lnTo>
                      <a:pt x="334" y="347"/>
                    </a:lnTo>
                    <a:lnTo>
                      <a:pt x="333" y="347"/>
                    </a:lnTo>
                    <a:lnTo>
                      <a:pt x="332" y="348"/>
                    </a:lnTo>
                    <a:lnTo>
                      <a:pt x="332" y="349"/>
                    </a:lnTo>
                    <a:lnTo>
                      <a:pt x="332" y="350"/>
                    </a:lnTo>
                    <a:lnTo>
                      <a:pt x="331" y="350"/>
                    </a:lnTo>
                    <a:lnTo>
                      <a:pt x="331" y="351"/>
                    </a:lnTo>
                    <a:lnTo>
                      <a:pt x="331" y="352"/>
                    </a:lnTo>
                    <a:lnTo>
                      <a:pt x="330" y="352"/>
                    </a:lnTo>
                    <a:lnTo>
                      <a:pt x="331" y="353"/>
                    </a:lnTo>
                    <a:lnTo>
                      <a:pt x="331" y="354"/>
                    </a:lnTo>
                    <a:lnTo>
                      <a:pt x="331" y="355"/>
                    </a:lnTo>
                    <a:lnTo>
                      <a:pt x="330" y="356"/>
                    </a:lnTo>
                    <a:lnTo>
                      <a:pt x="328" y="357"/>
                    </a:lnTo>
                    <a:lnTo>
                      <a:pt x="328" y="358"/>
                    </a:lnTo>
                    <a:lnTo>
                      <a:pt x="327" y="359"/>
                    </a:lnTo>
                    <a:lnTo>
                      <a:pt x="326" y="359"/>
                    </a:lnTo>
                    <a:lnTo>
                      <a:pt x="326" y="360"/>
                    </a:lnTo>
                    <a:lnTo>
                      <a:pt x="326" y="361"/>
                    </a:lnTo>
                    <a:lnTo>
                      <a:pt x="325" y="361"/>
                    </a:lnTo>
                    <a:lnTo>
                      <a:pt x="325" y="362"/>
                    </a:lnTo>
                    <a:lnTo>
                      <a:pt x="324" y="362"/>
                    </a:lnTo>
                    <a:lnTo>
                      <a:pt x="324" y="361"/>
                    </a:lnTo>
                    <a:lnTo>
                      <a:pt x="323" y="362"/>
                    </a:lnTo>
                    <a:lnTo>
                      <a:pt x="322" y="362"/>
                    </a:lnTo>
                    <a:lnTo>
                      <a:pt x="321" y="362"/>
                    </a:lnTo>
                    <a:lnTo>
                      <a:pt x="321" y="363"/>
                    </a:lnTo>
                    <a:lnTo>
                      <a:pt x="320" y="363"/>
                    </a:lnTo>
                    <a:lnTo>
                      <a:pt x="319" y="364"/>
                    </a:lnTo>
                    <a:lnTo>
                      <a:pt x="318" y="365"/>
                    </a:lnTo>
                    <a:lnTo>
                      <a:pt x="317" y="366"/>
                    </a:lnTo>
                    <a:lnTo>
                      <a:pt x="316" y="367"/>
                    </a:lnTo>
                    <a:lnTo>
                      <a:pt x="316" y="370"/>
                    </a:lnTo>
                    <a:lnTo>
                      <a:pt x="315" y="371"/>
                    </a:lnTo>
                    <a:lnTo>
                      <a:pt x="314" y="372"/>
                    </a:lnTo>
                    <a:lnTo>
                      <a:pt x="313" y="373"/>
                    </a:lnTo>
                    <a:lnTo>
                      <a:pt x="312" y="373"/>
                    </a:lnTo>
                    <a:lnTo>
                      <a:pt x="311" y="374"/>
                    </a:lnTo>
                    <a:lnTo>
                      <a:pt x="310" y="374"/>
                    </a:lnTo>
                    <a:lnTo>
                      <a:pt x="309" y="374"/>
                    </a:lnTo>
                    <a:lnTo>
                      <a:pt x="309" y="373"/>
                    </a:lnTo>
                    <a:lnTo>
                      <a:pt x="307" y="373"/>
                    </a:lnTo>
                    <a:lnTo>
                      <a:pt x="306" y="373"/>
                    </a:lnTo>
                    <a:lnTo>
                      <a:pt x="306" y="372"/>
                    </a:lnTo>
                    <a:lnTo>
                      <a:pt x="305" y="372"/>
                    </a:lnTo>
                    <a:lnTo>
                      <a:pt x="305" y="373"/>
                    </a:lnTo>
                    <a:lnTo>
                      <a:pt x="305" y="374"/>
                    </a:lnTo>
                    <a:lnTo>
                      <a:pt x="304" y="374"/>
                    </a:lnTo>
                    <a:lnTo>
                      <a:pt x="304" y="373"/>
                    </a:lnTo>
                    <a:lnTo>
                      <a:pt x="303" y="373"/>
                    </a:lnTo>
                    <a:lnTo>
                      <a:pt x="303" y="372"/>
                    </a:lnTo>
                    <a:lnTo>
                      <a:pt x="302" y="372"/>
                    </a:lnTo>
                    <a:lnTo>
                      <a:pt x="303" y="371"/>
                    </a:lnTo>
                    <a:lnTo>
                      <a:pt x="302" y="371"/>
                    </a:lnTo>
                    <a:lnTo>
                      <a:pt x="302" y="370"/>
                    </a:lnTo>
                    <a:lnTo>
                      <a:pt x="301" y="370"/>
                    </a:lnTo>
                    <a:lnTo>
                      <a:pt x="300" y="370"/>
                    </a:lnTo>
                    <a:lnTo>
                      <a:pt x="299" y="370"/>
                    </a:lnTo>
                    <a:lnTo>
                      <a:pt x="298" y="370"/>
                    </a:lnTo>
                    <a:lnTo>
                      <a:pt x="298" y="371"/>
                    </a:lnTo>
                    <a:lnTo>
                      <a:pt x="297" y="371"/>
                    </a:lnTo>
                    <a:lnTo>
                      <a:pt x="297" y="372"/>
                    </a:lnTo>
                    <a:lnTo>
                      <a:pt x="296" y="372"/>
                    </a:lnTo>
                    <a:lnTo>
                      <a:pt x="295" y="373"/>
                    </a:lnTo>
                    <a:lnTo>
                      <a:pt x="296" y="373"/>
                    </a:lnTo>
                    <a:lnTo>
                      <a:pt x="296" y="374"/>
                    </a:lnTo>
                    <a:lnTo>
                      <a:pt x="295" y="374"/>
                    </a:lnTo>
                    <a:lnTo>
                      <a:pt x="294" y="375"/>
                    </a:lnTo>
                    <a:lnTo>
                      <a:pt x="293" y="376"/>
                    </a:lnTo>
                    <a:lnTo>
                      <a:pt x="293" y="377"/>
                    </a:lnTo>
                    <a:lnTo>
                      <a:pt x="292" y="377"/>
                    </a:lnTo>
                    <a:lnTo>
                      <a:pt x="292" y="378"/>
                    </a:lnTo>
                    <a:lnTo>
                      <a:pt x="292" y="379"/>
                    </a:lnTo>
                    <a:lnTo>
                      <a:pt x="292" y="380"/>
                    </a:lnTo>
                    <a:lnTo>
                      <a:pt x="291" y="380"/>
                    </a:lnTo>
                    <a:lnTo>
                      <a:pt x="290" y="381"/>
                    </a:lnTo>
                    <a:lnTo>
                      <a:pt x="289" y="382"/>
                    </a:lnTo>
                    <a:lnTo>
                      <a:pt x="289" y="383"/>
                    </a:lnTo>
                    <a:lnTo>
                      <a:pt x="288" y="383"/>
                    </a:lnTo>
                    <a:lnTo>
                      <a:pt x="288" y="384"/>
                    </a:lnTo>
                    <a:lnTo>
                      <a:pt x="288" y="383"/>
                    </a:lnTo>
                    <a:lnTo>
                      <a:pt x="287" y="383"/>
                    </a:lnTo>
                    <a:lnTo>
                      <a:pt x="286" y="384"/>
                    </a:lnTo>
                    <a:lnTo>
                      <a:pt x="286" y="385"/>
                    </a:lnTo>
                    <a:lnTo>
                      <a:pt x="287" y="386"/>
                    </a:lnTo>
                    <a:lnTo>
                      <a:pt x="287" y="387"/>
                    </a:lnTo>
                    <a:lnTo>
                      <a:pt x="286" y="387"/>
                    </a:lnTo>
                    <a:lnTo>
                      <a:pt x="285" y="388"/>
                    </a:lnTo>
                    <a:lnTo>
                      <a:pt x="284" y="389"/>
                    </a:lnTo>
                    <a:lnTo>
                      <a:pt x="284" y="388"/>
                    </a:lnTo>
                    <a:lnTo>
                      <a:pt x="284" y="389"/>
                    </a:lnTo>
                    <a:lnTo>
                      <a:pt x="283" y="390"/>
                    </a:lnTo>
                    <a:lnTo>
                      <a:pt x="282" y="391"/>
                    </a:lnTo>
                    <a:lnTo>
                      <a:pt x="281" y="392"/>
                    </a:lnTo>
                    <a:lnTo>
                      <a:pt x="281" y="393"/>
                    </a:lnTo>
                    <a:lnTo>
                      <a:pt x="281" y="394"/>
                    </a:lnTo>
                    <a:lnTo>
                      <a:pt x="280" y="395"/>
                    </a:lnTo>
                    <a:lnTo>
                      <a:pt x="280" y="396"/>
                    </a:lnTo>
                    <a:lnTo>
                      <a:pt x="279" y="396"/>
                    </a:lnTo>
                    <a:lnTo>
                      <a:pt x="280" y="397"/>
                    </a:lnTo>
                    <a:lnTo>
                      <a:pt x="279" y="397"/>
                    </a:lnTo>
                    <a:lnTo>
                      <a:pt x="280" y="398"/>
                    </a:lnTo>
                    <a:lnTo>
                      <a:pt x="280" y="399"/>
                    </a:lnTo>
                    <a:lnTo>
                      <a:pt x="281" y="400"/>
                    </a:lnTo>
                    <a:lnTo>
                      <a:pt x="281" y="401"/>
                    </a:lnTo>
                    <a:lnTo>
                      <a:pt x="280" y="401"/>
                    </a:lnTo>
                    <a:lnTo>
                      <a:pt x="280" y="402"/>
                    </a:lnTo>
                    <a:lnTo>
                      <a:pt x="279" y="402"/>
                    </a:lnTo>
                    <a:lnTo>
                      <a:pt x="278" y="402"/>
                    </a:lnTo>
                    <a:lnTo>
                      <a:pt x="278" y="403"/>
                    </a:lnTo>
                    <a:lnTo>
                      <a:pt x="277" y="403"/>
                    </a:lnTo>
                    <a:lnTo>
                      <a:pt x="278" y="404"/>
                    </a:lnTo>
                    <a:lnTo>
                      <a:pt x="279" y="404"/>
                    </a:lnTo>
                    <a:lnTo>
                      <a:pt x="279" y="405"/>
                    </a:lnTo>
                    <a:lnTo>
                      <a:pt x="280" y="405"/>
                    </a:lnTo>
                    <a:lnTo>
                      <a:pt x="281" y="405"/>
                    </a:lnTo>
                    <a:lnTo>
                      <a:pt x="282" y="405"/>
                    </a:lnTo>
                    <a:lnTo>
                      <a:pt x="283" y="405"/>
                    </a:lnTo>
                    <a:lnTo>
                      <a:pt x="284" y="405"/>
                    </a:lnTo>
                    <a:lnTo>
                      <a:pt x="284" y="404"/>
                    </a:lnTo>
                    <a:lnTo>
                      <a:pt x="285" y="404"/>
                    </a:lnTo>
                    <a:lnTo>
                      <a:pt x="285" y="405"/>
                    </a:lnTo>
                    <a:lnTo>
                      <a:pt x="286" y="406"/>
                    </a:lnTo>
                    <a:lnTo>
                      <a:pt x="285" y="406"/>
                    </a:lnTo>
                    <a:lnTo>
                      <a:pt x="284" y="407"/>
                    </a:lnTo>
                    <a:lnTo>
                      <a:pt x="283" y="407"/>
                    </a:lnTo>
                    <a:lnTo>
                      <a:pt x="283" y="408"/>
                    </a:lnTo>
                    <a:lnTo>
                      <a:pt x="282" y="408"/>
                    </a:lnTo>
                    <a:lnTo>
                      <a:pt x="281" y="409"/>
                    </a:lnTo>
                    <a:lnTo>
                      <a:pt x="281" y="410"/>
                    </a:lnTo>
                    <a:lnTo>
                      <a:pt x="280" y="410"/>
                    </a:lnTo>
                    <a:lnTo>
                      <a:pt x="280" y="411"/>
                    </a:lnTo>
                    <a:lnTo>
                      <a:pt x="280" y="412"/>
                    </a:lnTo>
                    <a:lnTo>
                      <a:pt x="279" y="413"/>
                    </a:lnTo>
                    <a:lnTo>
                      <a:pt x="278" y="414"/>
                    </a:lnTo>
                    <a:lnTo>
                      <a:pt x="277" y="415"/>
                    </a:lnTo>
                    <a:lnTo>
                      <a:pt x="276" y="416"/>
                    </a:lnTo>
                    <a:lnTo>
                      <a:pt x="275" y="416"/>
                    </a:lnTo>
                    <a:lnTo>
                      <a:pt x="275" y="417"/>
                    </a:lnTo>
                    <a:lnTo>
                      <a:pt x="275" y="418"/>
                    </a:lnTo>
                    <a:lnTo>
                      <a:pt x="275" y="419"/>
                    </a:lnTo>
                    <a:lnTo>
                      <a:pt x="274" y="419"/>
                    </a:lnTo>
                    <a:lnTo>
                      <a:pt x="274" y="420"/>
                    </a:lnTo>
                    <a:lnTo>
                      <a:pt x="273" y="420"/>
                    </a:lnTo>
                    <a:lnTo>
                      <a:pt x="273" y="421"/>
                    </a:lnTo>
                    <a:lnTo>
                      <a:pt x="273" y="422"/>
                    </a:lnTo>
                    <a:lnTo>
                      <a:pt x="271" y="423"/>
                    </a:lnTo>
                    <a:lnTo>
                      <a:pt x="272" y="424"/>
                    </a:lnTo>
                    <a:lnTo>
                      <a:pt x="273" y="425"/>
                    </a:lnTo>
                    <a:lnTo>
                      <a:pt x="273" y="426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8"/>
                    </a:lnTo>
                    <a:lnTo>
                      <a:pt x="269" y="429"/>
                    </a:lnTo>
                    <a:lnTo>
                      <a:pt x="269" y="430"/>
                    </a:lnTo>
                    <a:lnTo>
                      <a:pt x="270" y="430"/>
                    </a:lnTo>
                    <a:lnTo>
                      <a:pt x="270" y="431"/>
                    </a:lnTo>
                    <a:lnTo>
                      <a:pt x="270" y="432"/>
                    </a:lnTo>
                    <a:lnTo>
                      <a:pt x="270" y="433"/>
                    </a:lnTo>
                    <a:lnTo>
                      <a:pt x="269" y="433"/>
                    </a:lnTo>
                    <a:lnTo>
                      <a:pt x="268" y="433"/>
                    </a:lnTo>
                    <a:lnTo>
                      <a:pt x="268" y="434"/>
                    </a:lnTo>
                    <a:lnTo>
                      <a:pt x="267" y="435"/>
                    </a:lnTo>
                    <a:lnTo>
                      <a:pt x="268" y="436"/>
                    </a:lnTo>
                    <a:lnTo>
                      <a:pt x="267" y="437"/>
                    </a:lnTo>
                    <a:lnTo>
                      <a:pt x="267" y="438"/>
                    </a:lnTo>
                    <a:lnTo>
                      <a:pt x="268" y="438"/>
                    </a:lnTo>
                    <a:lnTo>
                      <a:pt x="269" y="438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9" y="442"/>
                    </a:lnTo>
                    <a:lnTo>
                      <a:pt x="270" y="443"/>
                    </a:lnTo>
                    <a:lnTo>
                      <a:pt x="271" y="443"/>
                    </a:lnTo>
                    <a:lnTo>
                      <a:pt x="271" y="444"/>
                    </a:lnTo>
                    <a:lnTo>
                      <a:pt x="272" y="445"/>
                    </a:lnTo>
                    <a:lnTo>
                      <a:pt x="273" y="445"/>
                    </a:lnTo>
                    <a:lnTo>
                      <a:pt x="273" y="446"/>
                    </a:lnTo>
                    <a:lnTo>
                      <a:pt x="272" y="446"/>
                    </a:lnTo>
                    <a:lnTo>
                      <a:pt x="271" y="446"/>
                    </a:lnTo>
                    <a:lnTo>
                      <a:pt x="271" y="445"/>
                    </a:lnTo>
                    <a:lnTo>
                      <a:pt x="270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0" y="447"/>
                    </a:lnTo>
                    <a:lnTo>
                      <a:pt x="269" y="447"/>
                    </a:lnTo>
                    <a:lnTo>
                      <a:pt x="269" y="448"/>
                    </a:lnTo>
                    <a:lnTo>
                      <a:pt x="269" y="449"/>
                    </a:lnTo>
                    <a:lnTo>
                      <a:pt x="268" y="449"/>
                    </a:lnTo>
                    <a:lnTo>
                      <a:pt x="267" y="449"/>
                    </a:lnTo>
                    <a:lnTo>
                      <a:pt x="266" y="449"/>
                    </a:lnTo>
                    <a:lnTo>
                      <a:pt x="266" y="450"/>
                    </a:lnTo>
                    <a:lnTo>
                      <a:pt x="266" y="451"/>
                    </a:lnTo>
                    <a:lnTo>
                      <a:pt x="266" y="452"/>
                    </a:lnTo>
                    <a:lnTo>
                      <a:pt x="266" y="453"/>
                    </a:lnTo>
                    <a:lnTo>
                      <a:pt x="265" y="453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59" y="456"/>
                    </a:lnTo>
                    <a:lnTo>
                      <a:pt x="258" y="456"/>
                    </a:lnTo>
                    <a:lnTo>
                      <a:pt x="257" y="456"/>
                    </a:lnTo>
                    <a:lnTo>
                      <a:pt x="256" y="457"/>
                    </a:lnTo>
                    <a:lnTo>
                      <a:pt x="257" y="457"/>
                    </a:lnTo>
                    <a:lnTo>
                      <a:pt x="257" y="458"/>
                    </a:lnTo>
                    <a:lnTo>
                      <a:pt x="256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0"/>
                    </a:lnTo>
                    <a:lnTo>
                      <a:pt x="256" y="461"/>
                    </a:lnTo>
                    <a:lnTo>
                      <a:pt x="257" y="462"/>
                    </a:lnTo>
                    <a:lnTo>
                      <a:pt x="258" y="462"/>
                    </a:lnTo>
                    <a:lnTo>
                      <a:pt x="258" y="463"/>
                    </a:lnTo>
                    <a:lnTo>
                      <a:pt x="258" y="464"/>
                    </a:lnTo>
                    <a:lnTo>
                      <a:pt x="257" y="465"/>
                    </a:lnTo>
                    <a:lnTo>
                      <a:pt x="256" y="465"/>
                    </a:lnTo>
                    <a:lnTo>
                      <a:pt x="256" y="466"/>
                    </a:lnTo>
                    <a:lnTo>
                      <a:pt x="257" y="466"/>
                    </a:lnTo>
                    <a:lnTo>
                      <a:pt x="257" y="467"/>
                    </a:lnTo>
                    <a:lnTo>
                      <a:pt x="258" y="467"/>
                    </a:lnTo>
                    <a:lnTo>
                      <a:pt x="259" y="468"/>
                    </a:lnTo>
                    <a:lnTo>
                      <a:pt x="261" y="469"/>
                    </a:lnTo>
                    <a:lnTo>
                      <a:pt x="262" y="469"/>
                    </a:lnTo>
                    <a:lnTo>
                      <a:pt x="263" y="470"/>
                    </a:lnTo>
                    <a:lnTo>
                      <a:pt x="263" y="471"/>
                    </a:lnTo>
                    <a:lnTo>
                      <a:pt x="263" y="472"/>
                    </a:lnTo>
                    <a:lnTo>
                      <a:pt x="264" y="472"/>
                    </a:lnTo>
                    <a:lnTo>
                      <a:pt x="264" y="473"/>
                    </a:lnTo>
                    <a:lnTo>
                      <a:pt x="265" y="474"/>
                    </a:lnTo>
                    <a:lnTo>
                      <a:pt x="264" y="474"/>
                    </a:lnTo>
                    <a:lnTo>
                      <a:pt x="264" y="475"/>
                    </a:lnTo>
                    <a:lnTo>
                      <a:pt x="265" y="475"/>
                    </a:lnTo>
                    <a:lnTo>
                      <a:pt x="265" y="476"/>
                    </a:lnTo>
                    <a:lnTo>
                      <a:pt x="266" y="476"/>
                    </a:lnTo>
                    <a:lnTo>
                      <a:pt x="266" y="477"/>
                    </a:lnTo>
                    <a:lnTo>
                      <a:pt x="266" y="478"/>
                    </a:lnTo>
                    <a:lnTo>
                      <a:pt x="266" y="479"/>
                    </a:lnTo>
                    <a:lnTo>
                      <a:pt x="265" y="480"/>
                    </a:lnTo>
                    <a:lnTo>
                      <a:pt x="264" y="481"/>
                    </a:lnTo>
                    <a:lnTo>
                      <a:pt x="264" y="483"/>
                    </a:lnTo>
                    <a:lnTo>
                      <a:pt x="264" y="484"/>
                    </a:lnTo>
                    <a:lnTo>
                      <a:pt x="263" y="484"/>
                    </a:lnTo>
                    <a:lnTo>
                      <a:pt x="263" y="485"/>
                    </a:lnTo>
                    <a:lnTo>
                      <a:pt x="264" y="485"/>
                    </a:lnTo>
                    <a:lnTo>
                      <a:pt x="263" y="486"/>
                    </a:lnTo>
                    <a:lnTo>
                      <a:pt x="263" y="487"/>
                    </a:lnTo>
                    <a:lnTo>
                      <a:pt x="262" y="487"/>
                    </a:lnTo>
                    <a:lnTo>
                      <a:pt x="263" y="487"/>
                    </a:lnTo>
                    <a:lnTo>
                      <a:pt x="264" y="488"/>
                    </a:lnTo>
                    <a:lnTo>
                      <a:pt x="264" y="487"/>
                    </a:lnTo>
                    <a:lnTo>
                      <a:pt x="265" y="487"/>
                    </a:lnTo>
                    <a:lnTo>
                      <a:pt x="266" y="487"/>
                    </a:lnTo>
                    <a:lnTo>
                      <a:pt x="267" y="487"/>
                    </a:lnTo>
                    <a:lnTo>
                      <a:pt x="267" y="488"/>
                    </a:lnTo>
                    <a:lnTo>
                      <a:pt x="268" y="488"/>
                    </a:lnTo>
                    <a:lnTo>
                      <a:pt x="269" y="488"/>
                    </a:lnTo>
                    <a:lnTo>
                      <a:pt x="269" y="489"/>
                    </a:lnTo>
                    <a:lnTo>
                      <a:pt x="269" y="490"/>
                    </a:lnTo>
                    <a:lnTo>
                      <a:pt x="269" y="491"/>
                    </a:lnTo>
                    <a:lnTo>
                      <a:pt x="269" y="492"/>
                    </a:lnTo>
                    <a:lnTo>
                      <a:pt x="269" y="493"/>
                    </a:lnTo>
                    <a:lnTo>
                      <a:pt x="270" y="493"/>
                    </a:lnTo>
                    <a:lnTo>
                      <a:pt x="270" y="494"/>
                    </a:lnTo>
                    <a:lnTo>
                      <a:pt x="271" y="493"/>
                    </a:lnTo>
                    <a:lnTo>
                      <a:pt x="271" y="494"/>
                    </a:lnTo>
                    <a:lnTo>
                      <a:pt x="273" y="495"/>
                    </a:lnTo>
                    <a:lnTo>
                      <a:pt x="275" y="494"/>
                    </a:lnTo>
                    <a:lnTo>
                      <a:pt x="276" y="494"/>
                    </a:lnTo>
                    <a:lnTo>
                      <a:pt x="276" y="495"/>
                    </a:lnTo>
                    <a:lnTo>
                      <a:pt x="276" y="496"/>
                    </a:lnTo>
                    <a:lnTo>
                      <a:pt x="276" y="497"/>
                    </a:lnTo>
                    <a:lnTo>
                      <a:pt x="277" y="497"/>
                    </a:lnTo>
                    <a:lnTo>
                      <a:pt x="277" y="498"/>
                    </a:lnTo>
                    <a:lnTo>
                      <a:pt x="277" y="499"/>
                    </a:lnTo>
                    <a:lnTo>
                      <a:pt x="277" y="500"/>
                    </a:lnTo>
                    <a:lnTo>
                      <a:pt x="277" y="501"/>
                    </a:lnTo>
                    <a:lnTo>
                      <a:pt x="276" y="502"/>
                    </a:lnTo>
                    <a:lnTo>
                      <a:pt x="276" y="503"/>
                    </a:lnTo>
                    <a:lnTo>
                      <a:pt x="276" y="504"/>
                    </a:lnTo>
                    <a:lnTo>
                      <a:pt x="275" y="505"/>
                    </a:lnTo>
                    <a:lnTo>
                      <a:pt x="275" y="506"/>
                    </a:lnTo>
                    <a:lnTo>
                      <a:pt x="275" y="507"/>
                    </a:lnTo>
                    <a:lnTo>
                      <a:pt x="274" y="507"/>
                    </a:lnTo>
                    <a:lnTo>
                      <a:pt x="273" y="508"/>
                    </a:lnTo>
                    <a:lnTo>
                      <a:pt x="273" y="509"/>
                    </a:lnTo>
                    <a:lnTo>
                      <a:pt x="272" y="509"/>
                    </a:lnTo>
                    <a:lnTo>
                      <a:pt x="272" y="510"/>
                    </a:lnTo>
                    <a:lnTo>
                      <a:pt x="272" y="511"/>
                    </a:lnTo>
                    <a:lnTo>
                      <a:pt x="271" y="511"/>
                    </a:lnTo>
                    <a:lnTo>
                      <a:pt x="270" y="512"/>
                    </a:lnTo>
                    <a:lnTo>
                      <a:pt x="271" y="512"/>
                    </a:lnTo>
                    <a:lnTo>
                      <a:pt x="271" y="513"/>
                    </a:lnTo>
                    <a:lnTo>
                      <a:pt x="271" y="514"/>
                    </a:lnTo>
                    <a:lnTo>
                      <a:pt x="271" y="515"/>
                    </a:lnTo>
                    <a:lnTo>
                      <a:pt x="270" y="515"/>
                    </a:lnTo>
                    <a:lnTo>
                      <a:pt x="269" y="516"/>
                    </a:lnTo>
                    <a:lnTo>
                      <a:pt x="270" y="516"/>
                    </a:lnTo>
                    <a:lnTo>
                      <a:pt x="269" y="516"/>
                    </a:lnTo>
                    <a:lnTo>
                      <a:pt x="269" y="517"/>
                    </a:lnTo>
                    <a:lnTo>
                      <a:pt x="268" y="517"/>
                    </a:lnTo>
                    <a:lnTo>
                      <a:pt x="267" y="517"/>
                    </a:lnTo>
                    <a:lnTo>
                      <a:pt x="266" y="517"/>
                    </a:lnTo>
                    <a:lnTo>
                      <a:pt x="265" y="517"/>
                    </a:lnTo>
                    <a:lnTo>
                      <a:pt x="266" y="518"/>
                    </a:lnTo>
                    <a:lnTo>
                      <a:pt x="266" y="519"/>
                    </a:lnTo>
                    <a:lnTo>
                      <a:pt x="266" y="520"/>
                    </a:lnTo>
                    <a:lnTo>
                      <a:pt x="265" y="520"/>
                    </a:lnTo>
                    <a:lnTo>
                      <a:pt x="265" y="521"/>
                    </a:lnTo>
                    <a:lnTo>
                      <a:pt x="264" y="521"/>
                    </a:lnTo>
                    <a:lnTo>
                      <a:pt x="264" y="522"/>
                    </a:lnTo>
                    <a:lnTo>
                      <a:pt x="264" y="523"/>
                    </a:lnTo>
                    <a:lnTo>
                      <a:pt x="263" y="523"/>
                    </a:lnTo>
                    <a:lnTo>
                      <a:pt x="263" y="524"/>
                    </a:lnTo>
                    <a:lnTo>
                      <a:pt x="264" y="524"/>
                    </a:lnTo>
                    <a:lnTo>
                      <a:pt x="263" y="525"/>
                    </a:lnTo>
                    <a:lnTo>
                      <a:pt x="263" y="526"/>
                    </a:lnTo>
                    <a:lnTo>
                      <a:pt x="263" y="527"/>
                    </a:lnTo>
                    <a:lnTo>
                      <a:pt x="263" y="528"/>
                    </a:lnTo>
                    <a:lnTo>
                      <a:pt x="262" y="528"/>
                    </a:lnTo>
                    <a:lnTo>
                      <a:pt x="261" y="528"/>
                    </a:lnTo>
                    <a:lnTo>
                      <a:pt x="260" y="529"/>
                    </a:lnTo>
                    <a:lnTo>
                      <a:pt x="259" y="529"/>
                    </a:lnTo>
                    <a:lnTo>
                      <a:pt x="258" y="529"/>
                    </a:lnTo>
                    <a:lnTo>
                      <a:pt x="257" y="529"/>
                    </a:lnTo>
                    <a:lnTo>
                      <a:pt x="257" y="530"/>
                    </a:lnTo>
                    <a:lnTo>
                      <a:pt x="257" y="531"/>
                    </a:lnTo>
                    <a:lnTo>
                      <a:pt x="257" y="532"/>
                    </a:lnTo>
                    <a:lnTo>
                      <a:pt x="256" y="532"/>
                    </a:lnTo>
                    <a:lnTo>
                      <a:pt x="256" y="533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6" name="Freeform 543"/>
              <p:cNvSpPr>
                <a:spLocks/>
              </p:cNvSpPr>
              <p:nvPr/>
            </p:nvSpPr>
            <p:spPr bwMode="auto">
              <a:xfrm>
                <a:off x="2038350" y="3916363"/>
                <a:ext cx="747713" cy="757237"/>
              </a:xfrm>
              <a:custGeom>
                <a:avLst/>
                <a:gdLst>
                  <a:gd name="T0" fmla="*/ 2147483646 w 727"/>
                  <a:gd name="T1" fmla="*/ 2147483646 h 737"/>
                  <a:gd name="T2" fmla="*/ 2147483646 w 727"/>
                  <a:gd name="T3" fmla="*/ 2147483646 h 737"/>
                  <a:gd name="T4" fmla="*/ 2147483646 w 727"/>
                  <a:gd name="T5" fmla="*/ 2147483646 h 737"/>
                  <a:gd name="T6" fmla="*/ 2147483646 w 727"/>
                  <a:gd name="T7" fmla="*/ 2147483646 h 737"/>
                  <a:gd name="T8" fmla="*/ 2147483646 w 727"/>
                  <a:gd name="T9" fmla="*/ 2147483646 h 737"/>
                  <a:gd name="T10" fmla="*/ 2147483646 w 727"/>
                  <a:gd name="T11" fmla="*/ 2147483646 h 737"/>
                  <a:gd name="T12" fmla="*/ 2147483646 w 727"/>
                  <a:gd name="T13" fmla="*/ 2147483646 h 737"/>
                  <a:gd name="T14" fmla="*/ 2147483646 w 727"/>
                  <a:gd name="T15" fmla="*/ 2147483646 h 737"/>
                  <a:gd name="T16" fmla="*/ 2147483646 w 727"/>
                  <a:gd name="T17" fmla="*/ 2147483646 h 737"/>
                  <a:gd name="T18" fmla="*/ 2147483646 w 727"/>
                  <a:gd name="T19" fmla="*/ 2147483646 h 737"/>
                  <a:gd name="T20" fmla="*/ 2147483646 w 727"/>
                  <a:gd name="T21" fmla="*/ 2147483646 h 737"/>
                  <a:gd name="T22" fmla="*/ 2147483646 w 727"/>
                  <a:gd name="T23" fmla="*/ 2147483646 h 737"/>
                  <a:gd name="T24" fmla="*/ 2147483646 w 727"/>
                  <a:gd name="T25" fmla="*/ 2147483646 h 737"/>
                  <a:gd name="T26" fmla="*/ 2147483646 w 727"/>
                  <a:gd name="T27" fmla="*/ 2147483646 h 737"/>
                  <a:gd name="T28" fmla="*/ 2147483646 w 727"/>
                  <a:gd name="T29" fmla="*/ 2147483646 h 737"/>
                  <a:gd name="T30" fmla="*/ 2147483646 w 727"/>
                  <a:gd name="T31" fmla="*/ 2147483646 h 737"/>
                  <a:gd name="T32" fmla="*/ 2147483646 w 727"/>
                  <a:gd name="T33" fmla="*/ 2147483646 h 737"/>
                  <a:gd name="T34" fmla="*/ 2147483646 w 727"/>
                  <a:gd name="T35" fmla="*/ 2147483646 h 737"/>
                  <a:gd name="T36" fmla="*/ 2147483646 w 727"/>
                  <a:gd name="T37" fmla="*/ 2147483646 h 737"/>
                  <a:gd name="T38" fmla="*/ 2147483646 w 727"/>
                  <a:gd name="T39" fmla="*/ 2147483646 h 737"/>
                  <a:gd name="T40" fmla="*/ 2147483646 w 727"/>
                  <a:gd name="T41" fmla="*/ 2147483646 h 737"/>
                  <a:gd name="T42" fmla="*/ 2147483646 w 727"/>
                  <a:gd name="T43" fmla="*/ 2147483646 h 737"/>
                  <a:gd name="T44" fmla="*/ 2147483646 w 727"/>
                  <a:gd name="T45" fmla="*/ 2147483646 h 737"/>
                  <a:gd name="T46" fmla="*/ 2147483646 w 727"/>
                  <a:gd name="T47" fmla="*/ 2147483646 h 737"/>
                  <a:gd name="T48" fmla="*/ 2147483646 w 727"/>
                  <a:gd name="T49" fmla="*/ 2147483646 h 737"/>
                  <a:gd name="T50" fmla="*/ 2147483646 w 727"/>
                  <a:gd name="T51" fmla="*/ 2147483646 h 737"/>
                  <a:gd name="T52" fmla="*/ 2147483646 w 727"/>
                  <a:gd name="T53" fmla="*/ 2147483646 h 737"/>
                  <a:gd name="T54" fmla="*/ 2147483646 w 727"/>
                  <a:gd name="T55" fmla="*/ 2147483646 h 737"/>
                  <a:gd name="T56" fmla="*/ 2147483646 w 727"/>
                  <a:gd name="T57" fmla="*/ 2147483646 h 737"/>
                  <a:gd name="T58" fmla="*/ 2147483646 w 727"/>
                  <a:gd name="T59" fmla="*/ 2147483646 h 737"/>
                  <a:gd name="T60" fmla="*/ 2147483646 w 727"/>
                  <a:gd name="T61" fmla="*/ 2147483646 h 737"/>
                  <a:gd name="T62" fmla="*/ 2147483646 w 727"/>
                  <a:gd name="T63" fmla="*/ 2147483646 h 737"/>
                  <a:gd name="T64" fmla="*/ 2147483646 w 727"/>
                  <a:gd name="T65" fmla="*/ 2147483646 h 737"/>
                  <a:gd name="T66" fmla="*/ 2147483646 w 727"/>
                  <a:gd name="T67" fmla="*/ 2147483646 h 737"/>
                  <a:gd name="T68" fmla="*/ 2147483646 w 727"/>
                  <a:gd name="T69" fmla="*/ 2147483646 h 737"/>
                  <a:gd name="T70" fmla="*/ 2147483646 w 727"/>
                  <a:gd name="T71" fmla="*/ 2147483646 h 737"/>
                  <a:gd name="T72" fmla="*/ 2147483646 w 727"/>
                  <a:gd name="T73" fmla="*/ 2147483646 h 737"/>
                  <a:gd name="T74" fmla="*/ 2147483646 w 727"/>
                  <a:gd name="T75" fmla="*/ 2147483646 h 737"/>
                  <a:gd name="T76" fmla="*/ 2147483646 w 727"/>
                  <a:gd name="T77" fmla="*/ 2147483646 h 737"/>
                  <a:gd name="T78" fmla="*/ 2147483646 w 727"/>
                  <a:gd name="T79" fmla="*/ 2147483646 h 737"/>
                  <a:gd name="T80" fmla="*/ 2147483646 w 727"/>
                  <a:gd name="T81" fmla="*/ 2147483646 h 737"/>
                  <a:gd name="T82" fmla="*/ 2147483646 w 727"/>
                  <a:gd name="T83" fmla="*/ 2147483646 h 737"/>
                  <a:gd name="T84" fmla="*/ 2147483646 w 727"/>
                  <a:gd name="T85" fmla="*/ 2147483646 h 737"/>
                  <a:gd name="T86" fmla="*/ 2147483646 w 727"/>
                  <a:gd name="T87" fmla="*/ 2147483646 h 737"/>
                  <a:gd name="T88" fmla="*/ 2147483646 w 727"/>
                  <a:gd name="T89" fmla="*/ 2147483646 h 737"/>
                  <a:gd name="T90" fmla="*/ 2147483646 w 727"/>
                  <a:gd name="T91" fmla="*/ 2147483646 h 737"/>
                  <a:gd name="T92" fmla="*/ 2147483646 w 727"/>
                  <a:gd name="T93" fmla="*/ 2147483646 h 737"/>
                  <a:gd name="T94" fmla="*/ 2147483646 w 727"/>
                  <a:gd name="T95" fmla="*/ 2147483646 h 737"/>
                  <a:gd name="T96" fmla="*/ 2147483646 w 727"/>
                  <a:gd name="T97" fmla="*/ 2147483646 h 737"/>
                  <a:gd name="T98" fmla="*/ 2147483646 w 727"/>
                  <a:gd name="T99" fmla="*/ 2147483646 h 737"/>
                  <a:gd name="T100" fmla="*/ 2147483646 w 727"/>
                  <a:gd name="T101" fmla="*/ 2147483646 h 737"/>
                  <a:gd name="T102" fmla="*/ 2147483646 w 727"/>
                  <a:gd name="T103" fmla="*/ 2147483646 h 737"/>
                  <a:gd name="T104" fmla="*/ 2147483646 w 727"/>
                  <a:gd name="T105" fmla="*/ 2147483646 h 737"/>
                  <a:gd name="T106" fmla="*/ 2147483646 w 727"/>
                  <a:gd name="T107" fmla="*/ 2147483646 h 737"/>
                  <a:gd name="T108" fmla="*/ 2147483646 w 727"/>
                  <a:gd name="T109" fmla="*/ 2147483646 h 737"/>
                  <a:gd name="T110" fmla="*/ 2147483646 w 727"/>
                  <a:gd name="T111" fmla="*/ 2147483646 h 737"/>
                  <a:gd name="T112" fmla="*/ 2147483646 w 727"/>
                  <a:gd name="T113" fmla="*/ 2147483646 h 737"/>
                  <a:gd name="T114" fmla="*/ 2147483646 w 727"/>
                  <a:gd name="T115" fmla="*/ 2147483646 h 737"/>
                  <a:gd name="T116" fmla="*/ 2147483646 w 727"/>
                  <a:gd name="T117" fmla="*/ 2147483646 h 737"/>
                  <a:gd name="T118" fmla="*/ 2147483646 w 727"/>
                  <a:gd name="T119" fmla="*/ 2147483646 h 737"/>
                  <a:gd name="T120" fmla="*/ 2147483646 w 727"/>
                  <a:gd name="T121" fmla="*/ 2147483646 h 737"/>
                  <a:gd name="T122" fmla="*/ 2147483646 w 727"/>
                  <a:gd name="T123" fmla="*/ 2147483646 h 737"/>
                  <a:gd name="T124" fmla="*/ 2147483646 w 727"/>
                  <a:gd name="T125" fmla="*/ 2147483646 h 73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27"/>
                  <a:gd name="T190" fmla="*/ 0 h 737"/>
                  <a:gd name="T191" fmla="*/ 727 w 727"/>
                  <a:gd name="T192" fmla="*/ 737 h 73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27" h="737">
                    <a:moveTo>
                      <a:pt x="726" y="264"/>
                    </a:moveTo>
                    <a:lnTo>
                      <a:pt x="725" y="264"/>
                    </a:lnTo>
                    <a:lnTo>
                      <a:pt x="724" y="264"/>
                    </a:lnTo>
                    <a:lnTo>
                      <a:pt x="724" y="265"/>
                    </a:lnTo>
                    <a:lnTo>
                      <a:pt x="723" y="265"/>
                    </a:lnTo>
                    <a:lnTo>
                      <a:pt x="723" y="266"/>
                    </a:lnTo>
                    <a:lnTo>
                      <a:pt x="723" y="267"/>
                    </a:lnTo>
                    <a:lnTo>
                      <a:pt x="724" y="270"/>
                    </a:lnTo>
                    <a:lnTo>
                      <a:pt x="726" y="272"/>
                    </a:lnTo>
                    <a:lnTo>
                      <a:pt x="726" y="274"/>
                    </a:lnTo>
                    <a:lnTo>
                      <a:pt x="727" y="275"/>
                    </a:lnTo>
                    <a:lnTo>
                      <a:pt x="726" y="276"/>
                    </a:lnTo>
                    <a:lnTo>
                      <a:pt x="726" y="277"/>
                    </a:lnTo>
                    <a:lnTo>
                      <a:pt x="725" y="277"/>
                    </a:lnTo>
                    <a:lnTo>
                      <a:pt x="724" y="277"/>
                    </a:lnTo>
                    <a:lnTo>
                      <a:pt x="723" y="276"/>
                    </a:lnTo>
                    <a:lnTo>
                      <a:pt x="722" y="276"/>
                    </a:lnTo>
                    <a:lnTo>
                      <a:pt x="721" y="276"/>
                    </a:lnTo>
                    <a:lnTo>
                      <a:pt x="720" y="276"/>
                    </a:lnTo>
                    <a:lnTo>
                      <a:pt x="720" y="277"/>
                    </a:lnTo>
                    <a:lnTo>
                      <a:pt x="720" y="278"/>
                    </a:lnTo>
                    <a:lnTo>
                      <a:pt x="719" y="279"/>
                    </a:lnTo>
                    <a:lnTo>
                      <a:pt x="718" y="281"/>
                    </a:lnTo>
                    <a:lnTo>
                      <a:pt x="718" y="282"/>
                    </a:lnTo>
                    <a:lnTo>
                      <a:pt x="718" y="283"/>
                    </a:lnTo>
                    <a:lnTo>
                      <a:pt x="717" y="285"/>
                    </a:lnTo>
                    <a:lnTo>
                      <a:pt x="716" y="285"/>
                    </a:lnTo>
                    <a:lnTo>
                      <a:pt x="715" y="286"/>
                    </a:lnTo>
                    <a:lnTo>
                      <a:pt x="715" y="287"/>
                    </a:lnTo>
                    <a:lnTo>
                      <a:pt x="714" y="288"/>
                    </a:lnTo>
                    <a:lnTo>
                      <a:pt x="714" y="289"/>
                    </a:lnTo>
                    <a:lnTo>
                      <a:pt x="714" y="290"/>
                    </a:lnTo>
                    <a:lnTo>
                      <a:pt x="714" y="291"/>
                    </a:lnTo>
                    <a:lnTo>
                      <a:pt x="713" y="292"/>
                    </a:lnTo>
                    <a:lnTo>
                      <a:pt x="713" y="293"/>
                    </a:lnTo>
                    <a:lnTo>
                      <a:pt x="715" y="294"/>
                    </a:lnTo>
                    <a:lnTo>
                      <a:pt x="715" y="295"/>
                    </a:lnTo>
                    <a:lnTo>
                      <a:pt x="714" y="297"/>
                    </a:lnTo>
                    <a:lnTo>
                      <a:pt x="714" y="298"/>
                    </a:lnTo>
                    <a:lnTo>
                      <a:pt x="715" y="298"/>
                    </a:lnTo>
                    <a:lnTo>
                      <a:pt x="715" y="300"/>
                    </a:lnTo>
                    <a:lnTo>
                      <a:pt x="715" y="302"/>
                    </a:lnTo>
                    <a:lnTo>
                      <a:pt x="715" y="303"/>
                    </a:lnTo>
                    <a:lnTo>
                      <a:pt x="715" y="305"/>
                    </a:lnTo>
                    <a:lnTo>
                      <a:pt x="715" y="306"/>
                    </a:lnTo>
                    <a:lnTo>
                      <a:pt x="716" y="307"/>
                    </a:lnTo>
                    <a:lnTo>
                      <a:pt x="716" y="309"/>
                    </a:lnTo>
                    <a:lnTo>
                      <a:pt x="717" y="310"/>
                    </a:lnTo>
                    <a:lnTo>
                      <a:pt x="717" y="311"/>
                    </a:lnTo>
                    <a:lnTo>
                      <a:pt x="716" y="312"/>
                    </a:lnTo>
                    <a:lnTo>
                      <a:pt x="715" y="313"/>
                    </a:lnTo>
                    <a:lnTo>
                      <a:pt x="715" y="315"/>
                    </a:lnTo>
                    <a:lnTo>
                      <a:pt x="714" y="316"/>
                    </a:lnTo>
                    <a:lnTo>
                      <a:pt x="715" y="317"/>
                    </a:lnTo>
                    <a:lnTo>
                      <a:pt x="715" y="318"/>
                    </a:lnTo>
                    <a:lnTo>
                      <a:pt x="716" y="319"/>
                    </a:lnTo>
                    <a:lnTo>
                      <a:pt x="716" y="320"/>
                    </a:lnTo>
                    <a:lnTo>
                      <a:pt x="716" y="322"/>
                    </a:lnTo>
                    <a:lnTo>
                      <a:pt x="716" y="323"/>
                    </a:lnTo>
                    <a:lnTo>
                      <a:pt x="715" y="323"/>
                    </a:lnTo>
                    <a:lnTo>
                      <a:pt x="714" y="324"/>
                    </a:lnTo>
                    <a:lnTo>
                      <a:pt x="714" y="325"/>
                    </a:lnTo>
                    <a:lnTo>
                      <a:pt x="715" y="327"/>
                    </a:lnTo>
                    <a:lnTo>
                      <a:pt x="715" y="328"/>
                    </a:lnTo>
                    <a:lnTo>
                      <a:pt x="716" y="329"/>
                    </a:lnTo>
                    <a:lnTo>
                      <a:pt x="716" y="330"/>
                    </a:lnTo>
                    <a:lnTo>
                      <a:pt x="715" y="331"/>
                    </a:lnTo>
                    <a:lnTo>
                      <a:pt x="714" y="333"/>
                    </a:lnTo>
                    <a:lnTo>
                      <a:pt x="713" y="336"/>
                    </a:lnTo>
                    <a:lnTo>
                      <a:pt x="712" y="337"/>
                    </a:lnTo>
                    <a:lnTo>
                      <a:pt x="710" y="341"/>
                    </a:lnTo>
                    <a:lnTo>
                      <a:pt x="710" y="343"/>
                    </a:lnTo>
                    <a:lnTo>
                      <a:pt x="709" y="345"/>
                    </a:lnTo>
                    <a:lnTo>
                      <a:pt x="708" y="346"/>
                    </a:lnTo>
                    <a:lnTo>
                      <a:pt x="707" y="347"/>
                    </a:lnTo>
                    <a:lnTo>
                      <a:pt x="705" y="349"/>
                    </a:lnTo>
                    <a:lnTo>
                      <a:pt x="702" y="350"/>
                    </a:lnTo>
                    <a:lnTo>
                      <a:pt x="701" y="351"/>
                    </a:lnTo>
                    <a:lnTo>
                      <a:pt x="700" y="351"/>
                    </a:lnTo>
                    <a:lnTo>
                      <a:pt x="699" y="351"/>
                    </a:lnTo>
                    <a:lnTo>
                      <a:pt x="697" y="352"/>
                    </a:lnTo>
                    <a:lnTo>
                      <a:pt x="695" y="352"/>
                    </a:lnTo>
                    <a:lnTo>
                      <a:pt x="691" y="352"/>
                    </a:lnTo>
                    <a:lnTo>
                      <a:pt x="685" y="353"/>
                    </a:lnTo>
                    <a:lnTo>
                      <a:pt x="684" y="354"/>
                    </a:lnTo>
                    <a:lnTo>
                      <a:pt x="683" y="354"/>
                    </a:lnTo>
                    <a:lnTo>
                      <a:pt x="680" y="356"/>
                    </a:lnTo>
                    <a:lnTo>
                      <a:pt x="679" y="357"/>
                    </a:lnTo>
                    <a:lnTo>
                      <a:pt x="678" y="359"/>
                    </a:lnTo>
                    <a:lnTo>
                      <a:pt x="677" y="360"/>
                    </a:lnTo>
                    <a:lnTo>
                      <a:pt x="674" y="365"/>
                    </a:lnTo>
                    <a:lnTo>
                      <a:pt x="673" y="366"/>
                    </a:lnTo>
                    <a:lnTo>
                      <a:pt x="672" y="367"/>
                    </a:lnTo>
                    <a:lnTo>
                      <a:pt x="670" y="368"/>
                    </a:lnTo>
                    <a:lnTo>
                      <a:pt x="669" y="369"/>
                    </a:lnTo>
                    <a:lnTo>
                      <a:pt x="668" y="370"/>
                    </a:lnTo>
                    <a:lnTo>
                      <a:pt x="667" y="371"/>
                    </a:lnTo>
                    <a:lnTo>
                      <a:pt x="664" y="375"/>
                    </a:lnTo>
                    <a:lnTo>
                      <a:pt x="664" y="377"/>
                    </a:lnTo>
                    <a:lnTo>
                      <a:pt x="663" y="378"/>
                    </a:lnTo>
                    <a:lnTo>
                      <a:pt x="662" y="379"/>
                    </a:lnTo>
                    <a:lnTo>
                      <a:pt x="661" y="380"/>
                    </a:lnTo>
                    <a:lnTo>
                      <a:pt x="660" y="380"/>
                    </a:lnTo>
                    <a:lnTo>
                      <a:pt x="656" y="383"/>
                    </a:lnTo>
                    <a:lnTo>
                      <a:pt x="655" y="383"/>
                    </a:lnTo>
                    <a:lnTo>
                      <a:pt x="654" y="385"/>
                    </a:lnTo>
                    <a:lnTo>
                      <a:pt x="652" y="387"/>
                    </a:lnTo>
                    <a:lnTo>
                      <a:pt x="652" y="390"/>
                    </a:lnTo>
                    <a:lnTo>
                      <a:pt x="650" y="392"/>
                    </a:lnTo>
                    <a:lnTo>
                      <a:pt x="650" y="393"/>
                    </a:lnTo>
                    <a:lnTo>
                      <a:pt x="649" y="396"/>
                    </a:lnTo>
                    <a:lnTo>
                      <a:pt x="649" y="397"/>
                    </a:lnTo>
                    <a:lnTo>
                      <a:pt x="650" y="399"/>
                    </a:lnTo>
                    <a:lnTo>
                      <a:pt x="650" y="400"/>
                    </a:lnTo>
                    <a:lnTo>
                      <a:pt x="650" y="401"/>
                    </a:lnTo>
                    <a:lnTo>
                      <a:pt x="649" y="404"/>
                    </a:lnTo>
                    <a:lnTo>
                      <a:pt x="649" y="405"/>
                    </a:lnTo>
                    <a:lnTo>
                      <a:pt x="649" y="408"/>
                    </a:lnTo>
                    <a:lnTo>
                      <a:pt x="649" y="409"/>
                    </a:lnTo>
                    <a:lnTo>
                      <a:pt x="650" y="410"/>
                    </a:lnTo>
                    <a:lnTo>
                      <a:pt x="650" y="411"/>
                    </a:lnTo>
                    <a:lnTo>
                      <a:pt x="650" y="412"/>
                    </a:lnTo>
                    <a:lnTo>
                      <a:pt x="650" y="413"/>
                    </a:lnTo>
                    <a:lnTo>
                      <a:pt x="650" y="415"/>
                    </a:lnTo>
                    <a:lnTo>
                      <a:pt x="649" y="416"/>
                    </a:lnTo>
                    <a:lnTo>
                      <a:pt x="649" y="417"/>
                    </a:lnTo>
                    <a:lnTo>
                      <a:pt x="648" y="418"/>
                    </a:lnTo>
                    <a:lnTo>
                      <a:pt x="647" y="418"/>
                    </a:lnTo>
                    <a:lnTo>
                      <a:pt x="646" y="419"/>
                    </a:lnTo>
                    <a:lnTo>
                      <a:pt x="645" y="419"/>
                    </a:lnTo>
                    <a:lnTo>
                      <a:pt x="643" y="420"/>
                    </a:lnTo>
                    <a:lnTo>
                      <a:pt x="642" y="419"/>
                    </a:lnTo>
                    <a:lnTo>
                      <a:pt x="641" y="419"/>
                    </a:lnTo>
                    <a:lnTo>
                      <a:pt x="640" y="419"/>
                    </a:lnTo>
                    <a:lnTo>
                      <a:pt x="639" y="420"/>
                    </a:lnTo>
                    <a:lnTo>
                      <a:pt x="637" y="422"/>
                    </a:lnTo>
                    <a:lnTo>
                      <a:pt x="637" y="423"/>
                    </a:lnTo>
                    <a:lnTo>
                      <a:pt x="636" y="423"/>
                    </a:lnTo>
                    <a:lnTo>
                      <a:pt x="635" y="424"/>
                    </a:lnTo>
                    <a:lnTo>
                      <a:pt x="634" y="426"/>
                    </a:lnTo>
                    <a:lnTo>
                      <a:pt x="634" y="427"/>
                    </a:lnTo>
                    <a:lnTo>
                      <a:pt x="634" y="429"/>
                    </a:lnTo>
                    <a:lnTo>
                      <a:pt x="633" y="430"/>
                    </a:lnTo>
                    <a:lnTo>
                      <a:pt x="632" y="432"/>
                    </a:lnTo>
                    <a:lnTo>
                      <a:pt x="632" y="433"/>
                    </a:lnTo>
                    <a:lnTo>
                      <a:pt x="631" y="433"/>
                    </a:lnTo>
                    <a:lnTo>
                      <a:pt x="630" y="433"/>
                    </a:lnTo>
                    <a:lnTo>
                      <a:pt x="630" y="434"/>
                    </a:lnTo>
                    <a:lnTo>
                      <a:pt x="629" y="435"/>
                    </a:lnTo>
                    <a:lnTo>
                      <a:pt x="628" y="435"/>
                    </a:lnTo>
                    <a:lnTo>
                      <a:pt x="626" y="436"/>
                    </a:lnTo>
                    <a:lnTo>
                      <a:pt x="625" y="435"/>
                    </a:lnTo>
                    <a:lnTo>
                      <a:pt x="624" y="435"/>
                    </a:lnTo>
                    <a:lnTo>
                      <a:pt x="623" y="436"/>
                    </a:lnTo>
                    <a:lnTo>
                      <a:pt x="623" y="437"/>
                    </a:lnTo>
                    <a:lnTo>
                      <a:pt x="623" y="441"/>
                    </a:lnTo>
                    <a:lnTo>
                      <a:pt x="622" y="442"/>
                    </a:lnTo>
                    <a:lnTo>
                      <a:pt x="623" y="444"/>
                    </a:lnTo>
                    <a:lnTo>
                      <a:pt x="624" y="446"/>
                    </a:lnTo>
                    <a:lnTo>
                      <a:pt x="624" y="447"/>
                    </a:lnTo>
                    <a:lnTo>
                      <a:pt x="624" y="448"/>
                    </a:lnTo>
                    <a:lnTo>
                      <a:pt x="624" y="449"/>
                    </a:lnTo>
                    <a:lnTo>
                      <a:pt x="624" y="450"/>
                    </a:lnTo>
                    <a:lnTo>
                      <a:pt x="624" y="452"/>
                    </a:lnTo>
                    <a:lnTo>
                      <a:pt x="623" y="455"/>
                    </a:lnTo>
                    <a:lnTo>
                      <a:pt x="623" y="457"/>
                    </a:lnTo>
                    <a:lnTo>
                      <a:pt x="623" y="458"/>
                    </a:lnTo>
                    <a:lnTo>
                      <a:pt x="623" y="459"/>
                    </a:lnTo>
                    <a:lnTo>
                      <a:pt x="621" y="460"/>
                    </a:lnTo>
                    <a:lnTo>
                      <a:pt x="619" y="462"/>
                    </a:lnTo>
                    <a:lnTo>
                      <a:pt x="618" y="464"/>
                    </a:lnTo>
                    <a:lnTo>
                      <a:pt x="617" y="465"/>
                    </a:lnTo>
                    <a:lnTo>
                      <a:pt x="617" y="466"/>
                    </a:lnTo>
                    <a:lnTo>
                      <a:pt x="617" y="468"/>
                    </a:lnTo>
                    <a:lnTo>
                      <a:pt x="616" y="470"/>
                    </a:lnTo>
                    <a:lnTo>
                      <a:pt x="615" y="470"/>
                    </a:lnTo>
                    <a:lnTo>
                      <a:pt x="615" y="471"/>
                    </a:lnTo>
                    <a:lnTo>
                      <a:pt x="614" y="471"/>
                    </a:lnTo>
                    <a:lnTo>
                      <a:pt x="613" y="472"/>
                    </a:lnTo>
                    <a:lnTo>
                      <a:pt x="612" y="474"/>
                    </a:lnTo>
                    <a:lnTo>
                      <a:pt x="609" y="476"/>
                    </a:lnTo>
                    <a:lnTo>
                      <a:pt x="607" y="475"/>
                    </a:lnTo>
                    <a:lnTo>
                      <a:pt x="605" y="475"/>
                    </a:lnTo>
                    <a:lnTo>
                      <a:pt x="605" y="474"/>
                    </a:lnTo>
                    <a:lnTo>
                      <a:pt x="603" y="474"/>
                    </a:lnTo>
                    <a:lnTo>
                      <a:pt x="602" y="474"/>
                    </a:lnTo>
                    <a:lnTo>
                      <a:pt x="601" y="475"/>
                    </a:lnTo>
                    <a:lnTo>
                      <a:pt x="601" y="476"/>
                    </a:lnTo>
                    <a:lnTo>
                      <a:pt x="600" y="477"/>
                    </a:lnTo>
                    <a:lnTo>
                      <a:pt x="599" y="478"/>
                    </a:lnTo>
                    <a:lnTo>
                      <a:pt x="598" y="479"/>
                    </a:lnTo>
                    <a:lnTo>
                      <a:pt x="598" y="480"/>
                    </a:lnTo>
                    <a:lnTo>
                      <a:pt x="598" y="481"/>
                    </a:lnTo>
                    <a:lnTo>
                      <a:pt x="599" y="481"/>
                    </a:lnTo>
                    <a:lnTo>
                      <a:pt x="599" y="482"/>
                    </a:lnTo>
                    <a:lnTo>
                      <a:pt x="600" y="483"/>
                    </a:lnTo>
                    <a:lnTo>
                      <a:pt x="601" y="484"/>
                    </a:lnTo>
                    <a:lnTo>
                      <a:pt x="602" y="486"/>
                    </a:lnTo>
                    <a:lnTo>
                      <a:pt x="602" y="487"/>
                    </a:lnTo>
                    <a:lnTo>
                      <a:pt x="603" y="488"/>
                    </a:lnTo>
                    <a:lnTo>
                      <a:pt x="603" y="489"/>
                    </a:lnTo>
                    <a:lnTo>
                      <a:pt x="603" y="490"/>
                    </a:lnTo>
                    <a:lnTo>
                      <a:pt x="603" y="491"/>
                    </a:lnTo>
                    <a:lnTo>
                      <a:pt x="602" y="492"/>
                    </a:lnTo>
                    <a:lnTo>
                      <a:pt x="601" y="495"/>
                    </a:lnTo>
                    <a:lnTo>
                      <a:pt x="600" y="496"/>
                    </a:lnTo>
                    <a:lnTo>
                      <a:pt x="600" y="497"/>
                    </a:lnTo>
                    <a:lnTo>
                      <a:pt x="598" y="498"/>
                    </a:lnTo>
                    <a:lnTo>
                      <a:pt x="598" y="499"/>
                    </a:lnTo>
                    <a:lnTo>
                      <a:pt x="597" y="500"/>
                    </a:lnTo>
                    <a:lnTo>
                      <a:pt x="596" y="500"/>
                    </a:lnTo>
                    <a:lnTo>
                      <a:pt x="595" y="500"/>
                    </a:lnTo>
                    <a:lnTo>
                      <a:pt x="594" y="500"/>
                    </a:lnTo>
                    <a:lnTo>
                      <a:pt x="593" y="501"/>
                    </a:lnTo>
                    <a:lnTo>
                      <a:pt x="592" y="502"/>
                    </a:lnTo>
                    <a:lnTo>
                      <a:pt x="591" y="502"/>
                    </a:lnTo>
                    <a:lnTo>
                      <a:pt x="590" y="504"/>
                    </a:lnTo>
                    <a:lnTo>
                      <a:pt x="589" y="506"/>
                    </a:lnTo>
                    <a:lnTo>
                      <a:pt x="589" y="507"/>
                    </a:lnTo>
                    <a:lnTo>
                      <a:pt x="589" y="508"/>
                    </a:lnTo>
                    <a:lnTo>
                      <a:pt x="588" y="510"/>
                    </a:lnTo>
                    <a:lnTo>
                      <a:pt x="586" y="511"/>
                    </a:lnTo>
                    <a:lnTo>
                      <a:pt x="584" y="513"/>
                    </a:lnTo>
                    <a:lnTo>
                      <a:pt x="583" y="514"/>
                    </a:lnTo>
                    <a:lnTo>
                      <a:pt x="582" y="515"/>
                    </a:lnTo>
                    <a:lnTo>
                      <a:pt x="581" y="516"/>
                    </a:lnTo>
                    <a:lnTo>
                      <a:pt x="580" y="517"/>
                    </a:lnTo>
                    <a:lnTo>
                      <a:pt x="579" y="517"/>
                    </a:lnTo>
                    <a:lnTo>
                      <a:pt x="578" y="518"/>
                    </a:lnTo>
                    <a:lnTo>
                      <a:pt x="577" y="519"/>
                    </a:lnTo>
                    <a:lnTo>
                      <a:pt x="576" y="520"/>
                    </a:lnTo>
                    <a:lnTo>
                      <a:pt x="575" y="521"/>
                    </a:lnTo>
                    <a:lnTo>
                      <a:pt x="575" y="522"/>
                    </a:lnTo>
                    <a:lnTo>
                      <a:pt x="574" y="525"/>
                    </a:lnTo>
                    <a:lnTo>
                      <a:pt x="574" y="526"/>
                    </a:lnTo>
                    <a:lnTo>
                      <a:pt x="573" y="528"/>
                    </a:lnTo>
                    <a:lnTo>
                      <a:pt x="572" y="530"/>
                    </a:lnTo>
                    <a:lnTo>
                      <a:pt x="572" y="532"/>
                    </a:lnTo>
                    <a:lnTo>
                      <a:pt x="571" y="534"/>
                    </a:lnTo>
                    <a:lnTo>
                      <a:pt x="569" y="535"/>
                    </a:lnTo>
                    <a:lnTo>
                      <a:pt x="569" y="536"/>
                    </a:lnTo>
                    <a:lnTo>
                      <a:pt x="567" y="537"/>
                    </a:lnTo>
                    <a:lnTo>
                      <a:pt x="566" y="538"/>
                    </a:lnTo>
                    <a:lnTo>
                      <a:pt x="565" y="540"/>
                    </a:lnTo>
                    <a:lnTo>
                      <a:pt x="564" y="541"/>
                    </a:lnTo>
                    <a:lnTo>
                      <a:pt x="563" y="542"/>
                    </a:lnTo>
                    <a:lnTo>
                      <a:pt x="562" y="543"/>
                    </a:lnTo>
                    <a:lnTo>
                      <a:pt x="561" y="544"/>
                    </a:lnTo>
                    <a:lnTo>
                      <a:pt x="560" y="544"/>
                    </a:lnTo>
                    <a:lnTo>
                      <a:pt x="558" y="546"/>
                    </a:lnTo>
                    <a:lnTo>
                      <a:pt x="557" y="547"/>
                    </a:lnTo>
                    <a:lnTo>
                      <a:pt x="557" y="548"/>
                    </a:lnTo>
                    <a:lnTo>
                      <a:pt x="555" y="549"/>
                    </a:lnTo>
                    <a:lnTo>
                      <a:pt x="555" y="548"/>
                    </a:lnTo>
                    <a:lnTo>
                      <a:pt x="554" y="549"/>
                    </a:lnTo>
                    <a:lnTo>
                      <a:pt x="553" y="549"/>
                    </a:lnTo>
                    <a:lnTo>
                      <a:pt x="551" y="550"/>
                    </a:lnTo>
                    <a:lnTo>
                      <a:pt x="549" y="551"/>
                    </a:lnTo>
                    <a:lnTo>
                      <a:pt x="548" y="551"/>
                    </a:lnTo>
                    <a:lnTo>
                      <a:pt x="547" y="551"/>
                    </a:lnTo>
                    <a:lnTo>
                      <a:pt x="546" y="553"/>
                    </a:lnTo>
                    <a:lnTo>
                      <a:pt x="543" y="554"/>
                    </a:lnTo>
                    <a:lnTo>
                      <a:pt x="542" y="554"/>
                    </a:lnTo>
                    <a:lnTo>
                      <a:pt x="542" y="555"/>
                    </a:lnTo>
                    <a:lnTo>
                      <a:pt x="541" y="556"/>
                    </a:lnTo>
                    <a:lnTo>
                      <a:pt x="540" y="556"/>
                    </a:lnTo>
                    <a:lnTo>
                      <a:pt x="539" y="556"/>
                    </a:lnTo>
                    <a:lnTo>
                      <a:pt x="538" y="557"/>
                    </a:lnTo>
                    <a:lnTo>
                      <a:pt x="537" y="557"/>
                    </a:lnTo>
                    <a:lnTo>
                      <a:pt x="536" y="557"/>
                    </a:lnTo>
                    <a:lnTo>
                      <a:pt x="535" y="558"/>
                    </a:lnTo>
                    <a:lnTo>
                      <a:pt x="534" y="558"/>
                    </a:lnTo>
                    <a:lnTo>
                      <a:pt x="533" y="559"/>
                    </a:lnTo>
                    <a:lnTo>
                      <a:pt x="531" y="560"/>
                    </a:lnTo>
                    <a:lnTo>
                      <a:pt x="529" y="561"/>
                    </a:lnTo>
                    <a:lnTo>
                      <a:pt x="528" y="562"/>
                    </a:lnTo>
                    <a:lnTo>
                      <a:pt x="527" y="563"/>
                    </a:lnTo>
                    <a:lnTo>
                      <a:pt x="526" y="563"/>
                    </a:lnTo>
                    <a:lnTo>
                      <a:pt x="525" y="564"/>
                    </a:lnTo>
                    <a:lnTo>
                      <a:pt x="524" y="565"/>
                    </a:lnTo>
                    <a:lnTo>
                      <a:pt x="523" y="566"/>
                    </a:lnTo>
                    <a:lnTo>
                      <a:pt x="522" y="566"/>
                    </a:lnTo>
                    <a:lnTo>
                      <a:pt x="521" y="567"/>
                    </a:lnTo>
                    <a:lnTo>
                      <a:pt x="521" y="568"/>
                    </a:lnTo>
                    <a:lnTo>
                      <a:pt x="520" y="569"/>
                    </a:lnTo>
                    <a:lnTo>
                      <a:pt x="519" y="570"/>
                    </a:lnTo>
                    <a:lnTo>
                      <a:pt x="516" y="571"/>
                    </a:lnTo>
                    <a:lnTo>
                      <a:pt x="515" y="572"/>
                    </a:lnTo>
                    <a:lnTo>
                      <a:pt x="514" y="572"/>
                    </a:lnTo>
                    <a:lnTo>
                      <a:pt x="511" y="573"/>
                    </a:lnTo>
                    <a:lnTo>
                      <a:pt x="506" y="574"/>
                    </a:lnTo>
                    <a:lnTo>
                      <a:pt x="505" y="575"/>
                    </a:lnTo>
                    <a:lnTo>
                      <a:pt x="505" y="577"/>
                    </a:lnTo>
                    <a:lnTo>
                      <a:pt x="504" y="577"/>
                    </a:lnTo>
                    <a:lnTo>
                      <a:pt x="504" y="578"/>
                    </a:lnTo>
                    <a:lnTo>
                      <a:pt x="503" y="578"/>
                    </a:lnTo>
                    <a:lnTo>
                      <a:pt x="501" y="578"/>
                    </a:lnTo>
                    <a:lnTo>
                      <a:pt x="499" y="579"/>
                    </a:lnTo>
                    <a:lnTo>
                      <a:pt x="498" y="580"/>
                    </a:lnTo>
                    <a:lnTo>
                      <a:pt x="496" y="582"/>
                    </a:lnTo>
                    <a:lnTo>
                      <a:pt x="495" y="584"/>
                    </a:lnTo>
                    <a:lnTo>
                      <a:pt x="494" y="585"/>
                    </a:lnTo>
                    <a:lnTo>
                      <a:pt x="494" y="586"/>
                    </a:lnTo>
                    <a:lnTo>
                      <a:pt x="494" y="587"/>
                    </a:lnTo>
                    <a:lnTo>
                      <a:pt x="494" y="588"/>
                    </a:lnTo>
                    <a:lnTo>
                      <a:pt x="493" y="589"/>
                    </a:lnTo>
                    <a:lnTo>
                      <a:pt x="492" y="592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89" y="595"/>
                    </a:lnTo>
                    <a:lnTo>
                      <a:pt x="488" y="595"/>
                    </a:lnTo>
                    <a:lnTo>
                      <a:pt x="486" y="598"/>
                    </a:lnTo>
                    <a:lnTo>
                      <a:pt x="485" y="599"/>
                    </a:lnTo>
                    <a:lnTo>
                      <a:pt x="483" y="599"/>
                    </a:lnTo>
                    <a:lnTo>
                      <a:pt x="482" y="599"/>
                    </a:lnTo>
                    <a:lnTo>
                      <a:pt x="481" y="599"/>
                    </a:lnTo>
                    <a:lnTo>
                      <a:pt x="480" y="599"/>
                    </a:lnTo>
                    <a:lnTo>
                      <a:pt x="476" y="601"/>
                    </a:lnTo>
                    <a:lnTo>
                      <a:pt x="472" y="602"/>
                    </a:lnTo>
                    <a:lnTo>
                      <a:pt x="471" y="603"/>
                    </a:lnTo>
                    <a:lnTo>
                      <a:pt x="469" y="603"/>
                    </a:lnTo>
                    <a:lnTo>
                      <a:pt x="469" y="604"/>
                    </a:lnTo>
                    <a:lnTo>
                      <a:pt x="468" y="605"/>
                    </a:lnTo>
                    <a:lnTo>
                      <a:pt x="467" y="606"/>
                    </a:lnTo>
                    <a:lnTo>
                      <a:pt x="465" y="606"/>
                    </a:lnTo>
                    <a:lnTo>
                      <a:pt x="464" y="606"/>
                    </a:lnTo>
                    <a:lnTo>
                      <a:pt x="464" y="607"/>
                    </a:lnTo>
                    <a:lnTo>
                      <a:pt x="463" y="608"/>
                    </a:lnTo>
                    <a:lnTo>
                      <a:pt x="462" y="608"/>
                    </a:lnTo>
                    <a:lnTo>
                      <a:pt x="461" y="609"/>
                    </a:lnTo>
                    <a:lnTo>
                      <a:pt x="460" y="611"/>
                    </a:lnTo>
                    <a:lnTo>
                      <a:pt x="457" y="612"/>
                    </a:lnTo>
                    <a:lnTo>
                      <a:pt x="456" y="612"/>
                    </a:lnTo>
                    <a:lnTo>
                      <a:pt x="455" y="613"/>
                    </a:lnTo>
                    <a:lnTo>
                      <a:pt x="454" y="613"/>
                    </a:lnTo>
                    <a:lnTo>
                      <a:pt x="452" y="614"/>
                    </a:lnTo>
                    <a:lnTo>
                      <a:pt x="451" y="615"/>
                    </a:lnTo>
                    <a:lnTo>
                      <a:pt x="451" y="616"/>
                    </a:lnTo>
                    <a:lnTo>
                      <a:pt x="450" y="616"/>
                    </a:lnTo>
                    <a:lnTo>
                      <a:pt x="449" y="616"/>
                    </a:lnTo>
                    <a:lnTo>
                      <a:pt x="448" y="618"/>
                    </a:lnTo>
                    <a:lnTo>
                      <a:pt x="446" y="620"/>
                    </a:lnTo>
                    <a:lnTo>
                      <a:pt x="446" y="621"/>
                    </a:lnTo>
                    <a:lnTo>
                      <a:pt x="445" y="621"/>
                    </a:lnTo>
                    <a:lnTo>
                      <a:pt x="443" y="622"/>
                    </a:lnTo>
                    <a:lnTo>
                      <a:pt x="441" y="626"/>
                    </a:lnTo>
                    <a:lnTo>
                      <a:pt x="441" y="627"/>
                    </a:lnTo>
                    <a:lnTo>
                      <a:pt x="441" y="628"/>
                    </a:lnTo>
                    <a:lnTo>
                      <a:pt x="441" y="629"/>
                    </a:lnTo>
                    <a:lnTo>
                      <a:pt x="441" y="630"/>
                    </a:lnTo>
                    <a:lnTo>
                      <a:pt x="441" y="633"/>
                    </a:lnTo>
                    <a:lnTo>
                      <a:pt x="441" y="634"/>
                    </a:lnTo>
                    <a:lnTo>
                      <a:pt x="440" y="637"/>
                    </a:lnTo>
                    <a:lnTo>
                      <a:pt x="440" y="638"/>
                    </a:lnTo>
                    <a:lnTo>
                      <a:pt x="440" y="639"/>
                    </a:lnTo>
                    <a:lnTo>
                      <a:pt x="439" y="640"/>
                    </a:lnTo>
                    <a:lnTo>
                      <a:pt x="438" y="641"/>
                    </a:lnTo>
                    <a:lnTo>
                      <a:pt x="438" y="642"/>
                    </a:lnTo>
                    <a:lnTo>
                      <a:pt x="438" y="643"/>
                    </a:lnTo>
                    <a:lnTo>
                      <a:pt x="436" y="645"/>
                    </a:lnTo>
                    <a:lnTo>
                      <a:pt x="435" y="646"/>
                    </a:lnTo>
                    <a:lnTo>
                      <a:pt x="435" y="647"/>
                    </a:lnTo>
                    <a:lnTo>
                      <a:pt x="434" y="649"/>
                    </a:lnTo>
                    <a:lnTo>
                      <a:pt x="433" y="652"/>
                    </a:lnTo>
                    <a:lnTo>
                      <a:pt x="433" y="654"/>
                    </a:lnTo>
                    <a:lnTo>
                      <a:pt x="432" y="656"/>
                    </a:lnTo>
                    <a:lnTo>
                      <a:pt x="429" y="661"/>
                    </a:lnTo>
                    <a:lnTo>
                      <a:pt x="428" y="662"/>
                    </a:lnTo>
                    <a:lnTo>
                      <a:pt x="427" y="663"/>
                    </a:lnTo>
                    <a:lnTo>
                      <a:pt x="427" y="664"/>
                    </a:lnTo>
                    <a:lnTo>
                      <a:pt x="426" y="664"/>
                    </a:lnTo>
                    <a:lnTo>
                      <a:pt x="426" y="665"/>
                    </a:lnTo>
                    <a:lnTo>
                      <a:pt x="425" y="665"/>
                    </a:lnTo>
                    <a:lnTo>
                      <a:pt x="424" y="665"/>
                    </a:lnTo>
                    <a:lnTo>
                      <a:pt x="423" y="666"/>
                    </a:lnTo>
                    <a:lnTo>
                      <a:pt x="421" y="666"/>
                    </a:lnTo>
                    <a:lnTo>
                      <a:pt x="417" y="668"/>
                    </a:lnTo>
                    <a:lnTo>
                      <a:pt x="415" y="669"/>
                    </a:lnTo>
                    <a:lnTo>
                      <a:pt x="413" y="670"/>
                    </a:lnTo>
                    <a:lnTo>
                      <a:pt x="412" y="671"/>
                    </a:lnTo>
                    <a:lnTo>
                      <a:pt x="410" y="672"/>
                    </a:lnTo>
                    <a:lnTo>
                      <a:pt x="409" y="672"/>
                    </a:lnTo>
                    <a:lnTo>
                      <a:pt x="407" y="672"/>
                    </a:lnTo>
                    <a:lnTo>
                      <a:pt x="407" y="671"/>
                    </a:lnTo>
                    <a:lnTo>
                      <a:pt x="406" y="672"/>
                    </a:lnTo>
                    <a:lnTo>
                      <a:pt x="405" y="673"/>
                    </a:lnTo>
                    <a:lnTo>
                      <a:pt x="404" y="674"/>
                    </a:lnTo>
                    <a:lnTo>
                      <a:pt x="403" y="677"/>
                    </a:lnTo>
                    <a:lnTo>
                      <a:pt x="402" y="679"/>
                    </a:lnTo>
                    <a:lnTo>
                      <a:pt x="402" y="680"/>
                    </a:lnTo>
                    <a:lnTo>
                      <a:pt x="402" y="683"/>
                    </a:lnTo>
                    <a:lnTo>
                      <a:pt x="401" y="684"/>
                    </a:lnTo>
                    <a:lnTo>
                      <a:pt x="401" y="685"/>
                    </a:lnTo>
                    <a:lnTo>
                      <a:pt x="400" y="686"/>
                    </a:lnTo>
                    <a:lnTo>
                      <a:pt x="400" y="688"/>
                    </a:lnTo>
                    <a:lnTo>
                      <a:pt x="400" y="689"/>
                    </a:lnTo>
                    <a:lnTo>
                      <a:pt x="399" y="690"/>
                    </a:lnTo>
                    <a:lnTo>
                      <a:pt x="399" y="691"/>
                    </a:lnTo>
                    <a:lnTo>
                      <a:pt x="399" y="692"/>
                    </a:lnTo>
                    <a:lnTo>
                      <a:pt x="399" y="693"/>
                    </a:lnTo>
                    <a:lnTo>
                      <a:pt x="398" y="694"/>
                    </a:lnTo>
                    <a:lnTo>
                      <a:pt x="397" y="695"/>
                    </a:lnTo>
                    <a:lnTo>
                      <a:pt x="397" y="697"/>
                    </a:lnTo>
                    <a:lnTo>
                      <a:pt x="397" y="700"/>
                    </a:lnTo>
                    <a:lnTo>
                      <a:pt x="397" y="701"/>
                    </a:lnTo>
                    <a:lnTo>
                      <a:pt x="396" y="702"/>
                    </a:lnTo>
                    <a:lnTo>
                      <a:pt x="396" y="703"/>
                    </a:lnTo>
                    <a:lnTo>
                      <a:pt x="395" y="703"/>
                    </a:lnTo>
                    <a:lnTo>
                      <a:pt x="395" y="704"/>
                    </a:lnTo>
                    <a:lnTo>
                      <a:pt x="395" y="705"/>
                    </a:lnTo>
                    <a:lnTo>
                      <a:pt x="394" y="705"/>
                    </a:lnTo>
                    <a:lnTo>
                      <a:pt x="394" y="707"/>
                    </a:lnTo>
                    <a:lnTo>
                      <a:pt x="393" y="709"/>
                    </a:lnTo>
                    <a:lnTo>
                      <a:pt x="393" y="711"/>
                    </a:lnTo>
                    <a:lnTo>
                      <a:pt x="393" y="712"/>
                    </a:lnTo>
                    <a:lnTo>
                      <a:pt x="393" y="713"/>
                    </a:lnTo>
                    <a:lnTo>
                      <a:pt x="393" y="714"/>
                    </a:lnTo>
                    <a:lnTo>
                      <a:pt x="393" y="715"/>
                    </a:lnTo>
                    <a:lnTo>
                      <a:pt x="393" y="716"/>
                    </a:lnTo>
                    <a:lnTo>
                      <a:pt x="393" y="718"/>
                    </a:lnTo>
                    <a:lnTo>
                      <a:pt x="393" y="719"/>
                    </a:lnTo>
                    <a:lnTo>
                      <a:pt x="393" y="720"/>
                    </a:lnTo>
                    <a:lnTo>
                      <a:pt x="391" y="725"/>
                    </a:lnTo>
                    <a:lnTo>
                      <a:pt x="390" y="726"/>
                    </a:lnTo>
                    <a:lnTo>
                      <a:pt x="389" y="727"/>
                    </a:lnTo>
                    <a:lnTo>
                      <a:pt x="389" y="728"/>
                    </a:lnTo>
                    <a:lnTo>
                      <a:pt x="388" y="728"/>
                    </a:lnTo>
                    <a:lnTo>
                      <a:pt x="387" y="729"/>
                    </a:lnTo>
                    <a:lnTo>
                      <a:pt x="386" y="729"/>
                    </a:lnTo>
                    <a:lnTo>
                      <a:pt x="384" y="730"/>
                    </a:lnTo>
                    <a:lnTo>
                      <a:pt x="381" y="732"/>
                    </a:lnTo>
                    <a:lnTo>
                      <a:pt x="380" y="733"/>
                    </a:lnTo>
                    <a:lnTo>
                      <a:pt x="379" y="734"/>
                    </a:lnTo>
                    <a:lnTo>
                      <a:pt x="378" y="735"/>
                    </a:lnTo>
                    <a:lnTo>
                      <a:pt x="376" y="735"/>
                    </a:lnTo>
                    <a:lnTo>
                      <a:pt x="376" y="736"/>
                    </a:lnTo>
                    <a:lnTo>
                      <a:pt x="375" y="736"/>
                    </a:lnTo>
                    <a:lnTo>
                      <a:pt x="374" y="736"/>
                    </a:lnTo>
                    <a:lnTo>
                      <a:pt x="373" y="737"/>
                    </a:lnTo>
                    <a:lnTo>
                      <a:pt x="372" y="737"/>
                    </a:lnTo>
                    <a:lnTo>
                      <a:pt x="372" y="736"/>
                    </a:lnTo>
                    <a:lnTo>
                      <a:pt x="371" y="735"/>
                    </a:lnTo>
                    <a:lnTo>
                      <a:pt x="370" y="734"/>
                    </a:lnTo>
                    <a:lnTo>
                      <a:pt x="370" y="733"/>
                    </a:lnTo>
                    <a:lnTo>
                      <a:pt x="370" y="732"/>
                    </a:lnTo>
                    <a:lnTo>
                      <a:pt x="369" y="732"/>
                    </a:lnTo>
                    <a:lnTo>
                      <a:pt x="369" y="731"/>
                    </a:lnTo>
                    <a:lnTo>
                      <a:pt x="370" y="730"/>
                    </a:lnTo>
                    <a:lnTo>
                      <a:pt x="369" y="730"/>
                    </a:lnTo>
                    <a:lnTo>
                      <a:pt x="368" y="730"/>
                    </a:lnTo>
                    <a:lnTo>
                      <a:pt x="367" y="730"/>
                    </a:lnTo>
                    <a:lnTo>
                      <a:pt x="366" y="730"/>
                    </a:lnTo>
                    <a:lnTo>
                      <a:pt x="366" y="729"/>
                    </a:lnTo>
                    <a:lnTo>
                      <a:pt x="365" y="728"/>
                    </a:lnTo>
                    <a:lnTo>
                      <a:pt x="364" y="728"/>
                    </a:lnTo>
                    <a:lnTo>
                      <a:pt x="363" y="727"/>
                    </a:lnTo>
                    <a:lnTo>
                      <a:pt x="363" y="726"/>
                    </a:lnTo>
                    <a:lnTo>
                      <a:pt x="362" y="725"/>
                    </a:lnTo>
                    <a:lnTo>
                      <a:pt x="361" y="725"/>
                    </a:lnTo>
                    <a:lnTo>
                      <a:pt x="361" y="724"/>
                    </a:lnTo>
                    <a:lnTo>
                      <a:pt x="360" y="723"/>
                    </a:lnTo>
                    <a:lnTo>
                      <a:pt x="360" y="721"/>
                    </a:lnTo>
                    <a:lnTo>
                      <a:pt x="360" y="720"/>
                    </a:lnTo>
                    <a:lnTo>
                      <a:pt x="359" y="720"/>
                    </a:lnTo>
                    <a:lnTo>
                      <a:pt x="359" y="719"/>
                    </a:lnTo>
                    <a:lnTo>
                      <a:pt x="358" y="718"/>
                    </a:lnTo>
                    <a:lnTo>
                      <a:pt x="355" y="718"/>
                    </a:lnTo>
                    <a:lnTo>
                      <a:pt x="354" y="718"/>
                    </a:lnTo>
                    <a:lnTo>
                      <a:pt x="353" y="717"/>
                    </a:lnTo>
                    <a:lnTo>
                      <a:pt x="353" y="716"/>
                    </a:lnTo>
                    <a:lnTo>
                      <a:pt x="352" y="716"/>
                    </a:lnTo>
                    <a:lnTo>
                      <a:pt x="351" y="716"/>
                    </a:lnTo>
                    <a:lnTo>
                      <a:pt x="350" y="715"/>
                    </a:lnTo>
                    <a:lnTo>
                      <a:pt x="349" y="715"/>
                    </a:lnTo>
                    <a:lnTo>
                      <a:pt x="348" y="715"/>
                    </a:lnTo>
                    <a:lnTo>
                      <a:pt x="347" y="715"/>
                    </a:lnTo>
                    <a:lnTo>
                      <a:pt x="346" y="715"/>
                    </a:lnTo>
                    <a:lnTo>
                      <a:pt x="346" y="714"/>
                    </a:lnTo>
                    <a:lnTo>
                      <a:pt x="346" y="713"/>
                    </a:lnTo>
                    <a:lnTo>
                      <a:pt x="345" y="712"/>
                    </a:lnTo>
                    <a:lnTo>
                      <a:pt x="345" y="711"/>
                    </a:lnTo>
                    <a:lnTo>
                      <a:pt x="344" y="711"/>
                    </a:lnTo>
                    <a:lnTo>
                      <a:pt x="344" y="712"/>
                    </a:lnTo>
                    <a:lnTo>
                      <a:pt x="343" y="712"/>
                    </a:lnTo>
                    <a:lnTo>
                      <a:pt x="343" y="713"/>
                    </a:lnTo>
                    <a:lnTo>
                      <a:pt x="342" y="713"/>
                    </a:lnTo>
                    <a:lnTo>
                      <a:pt x="341" y="711"/>
                    </a:lnTo>
                    <a:lnTo>
                      <a:pt x="340" y="710"/>
                    </a:lnTo>
                    <a:lnTo>
                      <a:pt x="339" y="710"/>
                    </a:lnTo>
                    <a:lnTo>
                      <a:pt x="338" y="711"/>
                    </a:lnTo>
                    <a:lnTo>
                      <a:pt x="338" y="709"/>
                    </a:lnTo>
                    <a:lnTo>
                      <a:pt x="337" y="709"/>
                    </a:lnTo>
                    <a:lnTo>
                      <a:pt x="336" y="708"/>
                    </a:lnTo>
                    <a:lnTo>
                      <a:pt x="335" y="709"/>
                    </a:lnTo>
                    <a:lnTo>
                      <a:pt x="335" y="710"/>
                    </a:lnTo>
                    <a:lnTo>
                      <a:pt x="334" y="710"/>
                    </a:lnTo>
                    <a:lnTo>
                      <a:pt x="333" y="711"/>
                    </a:lnTo>
                    <a:lnTo>
                      <a:pt x="333" y="713"/>
                    </a:lnTo>
                    <a:lnTo>
                      <a:pt x="333" y="714"/>
                    </a:lnTo>
                    <a:lnTo>
                      <a:pt x="332" y="713"/>
                    </a:lnTo>
                    <a:lnTo>
                      <a:pt x="332" y="714"/>
                    </a:lnTo>
                    <a:lnTo>
                      <a:pt x="331" y="714"/>
                    </a:lnTo>
                    <a:lnTo>
                      <a:pt x="330" y="714"/>
                    </a:lnTo>
                    <a:lnTo>
                      <a:pt x="329" y="714"/>
                    </a:lnTo>
                    <a:lnTo>
                      <a:pt x="328" y="713"/>
                    </a:lnTo>
                    <a:lnTo>
                      <a:pt x="327" y="713"/>
                    </a:lnTo>
                    <a:lnTo>
                      <a:pt x="327" y="714"/>
                    </a:lnTo>
                    <a:lnTo>
                      <a:pt x="326" y="713"/>
                    </a:lnTo>
                    <a:lnTo>
                      <a:pt x="326" y="714"/>
                    </a:lnTo>
                    <a:lnTo>
                      <a:pt x="325" y="714"/>
                    </a:lnTo>
                    <a:lnTo>
                      <a:pt x="324" y="714"/>
                    </a:lnTo>
                    <a:lnTo>
                      <a:pt x="323" y="715"/>
                    </a:lnTo>
                    <a:lnTo>
                      <a:pt x="322" y="716"/>
                    </a:lnTo>
                    <a:lnTo>
                      <a:pt x="321" y="716"/>
                    </a:lnTo>
                    <a:lnTo>
                      <a:pt x="320" y="715"/>
                    </a:lnTo>
                    <a:lnTo>
                      <a:pt x="319" y="715"/>
                    </a:lnTo>
                    <a:lnTo>
                      <a:pt x="319" y="716"/>
                    </a:lnTo>
                    <a:lnTo>
                      <a:pt x="319" y="717"/>
                    </a:lnTo>
                    <a:lnTo>
                      <a:pt x="319" y="718"/>
                    </a:lnTo>
                    <a:lnTo>
                      <a:pt x="318" y="717"/>
                    </a:lnTo>
                    <a:lnTo>
                      <a:pt x="317" y="718"/>
                    </a:lnTo>
                    <a:lnTo>
                      <a:pt x="317" y="717"/>
                    </a:lnTo>
                    <a:lnTo>
                      <a:pt x="316" y="718"/>
                    </a:lnTo>
                    <a:lnTo>
                      <a:pt x="316" y="717"/>
                    </a:lnTo>
                    <a:lnTo>
                      <a:pt x="316" y="716"/>
                    </a:lnTo>
                    <a:lnTo>
                      <a:pt x="315" y="716"/>
                    </a:lnTo>
                    <a:lnTo>
                      <a:pt x="315" y="717"/>
                    </a:lnTo>
                    <a:lnTo>
                      <a:pt x="314" y="718"/>
                    </a:lnTo>
                    <a:lnTo>
                      <a:pt x="313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19"/>
                    </a:lnTo>
                    <a:lnTo>
                      <a:pt x="311" y="720"/>
                    </a:lnTo>
                    <a:lnTo>
                      <a:pt x="311" y="721"/>
                    </a:lnTo>
                    <a:lnTo>
                      <a:pt x="311" y="722"/>
                    </a:lnTo>
                    <a:lnTo>
                      <a:pt x="311" y="723"/>
                    </a:lnTo>
                    <a:lnTo>
                      <a:pt x="310" y="723"/>
                    </a:lnTo>
                    <a:lnTo>
                      <a:pt x="310" y="724"/>
                    </a:lnTo>
                    <a:lnTo>
                      <a:pt x="309" y="723"/>
                    </a:lnTo>
                    <a:lnTo>
                      <a:pt x="308" y="723"/>
                    </a:lnTo>
                    <a:lnTo>
                      <a:pt x="307" y="723"/>
                    </a:lnTo>
                    <a:lnTo>
                      <a:pt x="306" y="723"/>
                    </a:lnTo>
                    <a:lnTo>
                      <a:pt x="306" y="722"/>
                    </a:lnTo>
                    <a:lnTo>
                      <a:pt x="305" y="723"/>
                    </a:lnTo>
                    <a:lnTo>
                      <a:pt x="304" y="723"/>
                    </a:lnTo>
                    <a:lnTo>
                      <a:pt x="304" y="722"/>
                    </a:lnTo>
                    <a:lnTo>
                      <a:pt x="304" y="723"/>
                    </a:lnTo>
                    <a:lnTo>
                      <a:pt x="302" y="724"/>
                    </a:lnTo>
                    <a:lnTo>
                      <a:pt x="301" y="724"/>
                    </a:lnTo>
                    <a:lnTo>
                      <a:pt x="300" y="724"/>
                    </a:lnTo>
                    <a:lnTo>
                      <a:pt x="300" y="725"/>
                    </a:lnTo>
                    <a:lnTo>
                      <a:pt x="299" y="725"/>
                    </a:lnTo>
                    <a:lnTo>
                      <a:pt x="298" y="725"/>
                    </a:lnTo>
                    <a:lnTo>
                      <a:pt x="298" y="726"/>
                    </a:lnTo>
                    <a:lnTo>
                      <a:pt x="297" y="726"/>
                    </a:lnTo>
                    <a:lnTo>
                      <a:pt x="296" y="725"/>
                    </a:lnTo>
                    <a:lnTo>
                      <a:pt x="297" y="725"/>
                    </a:lnTo>
                    <a:lnTo>
                      <a:pt x="296" y="725"/>
                    </a:lnTo>
                    <a:lnTo>
                      <a:pt x="295" y="725"/>
                    </a:lnTo>
                    <a:lnTo>
                      <a:pt x="295" y="724"/>
                    </a:lnTo>
                    <a:lnTo>
                      <a:pt x="294" y="724"/>
                    </a:lnTo>
                    <a:lnTo>
                      <a:pt x="294" y="723"/>
                    </a:lnTo>
                    <a:lnTo>
                      <a:pt x="294" y="724"/>
                    </a:lnTo>
                    <a:lnTo>
                      <a:pt x="293" y="723"/>
                    </a:lnTo>
                    <a:lnTo>
                      <a:pt x="292" y="724"/>
                    </a:lnTo>
                    <a:lnTo>
                      <a:pt x="291" y="724"/>
                    </a:lnTo>
                    <a:lnTo>
                      <a:pt x="291" y="725"/>
                    </a:lnTo>
                    <a:lnTo>
                      <a:pt x="290" y="725"/>
                    </a:lnTo>
                    <a:lnTo>
                      <a:pt x="289" y="726"/>
                    </a:lnTo>
                    <a:lnTo>
                      <a:pt x="289" y="725"/>
                    </a:lnTo>
                    <a:lnTo>
                      <a:pt x="288" y="725"/>
                    </a:lnTo>
                    <a:lnTo>
                      <a:pt x="288" y="726"/>
                    </a:lnTo>
                    <a:lnTo>
                      <a:pt x="287" y="725"/>
                    </a:lnTo>
                    <a:lnTo>
                      <a:pt x="287" y="726"/>
                    </a:lnTo>
                    <a:lnTo>
                      <a:pt x="286" y="726"/>
                    </a:lnTo>
                    <a:lnTo>
                      <a:pt x="286" y="725"/>
                    </a:lnTo>
                    <a:lnTo>
                      <a:pt x="285" y="725"/>
                    </a:lnTo>
                    <a:lnTo>
                      <a:pt x="284" y="725"/>
                    </a:lnTo>
                    <a:lnTo>
                      <a:pt x="284" y="726"/>
                    </a:lnTo>
                    <a:lnTo>
                      <a:pt x="284" y="727"/>
                    </a:lnTo>
                    <a:lnTo>
                      <a:pt x="280" y="727"/>
                    </a:lnTo>
                    <a:lnTo>
                      <a:pt x="279" y="726"/>
                    </a:lnTo>
                    <a:lnTo>
                      <a:pt x="278" y="726"/>
                    </a:lnTo>
                    <a:lnTo>
                      <a:pt x="278" y="725"/>
                    </a:lnTo>
                    <a:lnTo>
                      <a:pt x="277" y="725"/>
                    </a:lnTo>
                    <a:lnTo>
                      <a:pt x="276" y="725"/>
                    </a:lnTo>
                    <a:lnTo>
                      <a:pt x="276" y="724"/>
                    </a:lnTo>
                    <a:lnTo>
                      <a:pt x="275" y="723"/>
                    </a:lnTo>
                    <a:lnTo>
                      <a:pt x="274" y="722"/>
                    </a:lnTo>
                    <a:lnTo>
                      <a:pt x="273" y="722"/>
                    </a:lnTo>
                    <a:lnTo>
                      <a:pt x="272" y="723"/>
                    </a:lnTo>
                    <a:lnTo>
                      <a:pt x="271" y="726"/>
                    </a:lnTo>
                    <a:lnTo>
                      <a:pt x="270" y="726"/>
                    </a:lnTo>
                    <a:lnTo>
                      <a:pt x="269" y="725"/>
                    </a:lnTo>
                    <a:lnTo>
                      <a:pt x="268" y="724"/>
                    </a:lnTo>
                    <a:lnTo>
                      <a:pt x="267" y="724"/>
                    </a:lnTo>
                    <a:lnTo>
                      <a:pt x="267" y="723"/>
                    </a:lnTo>
                    <a:lnTo>
                      <a:pt x="266" y="723"/>
                    </a:lnTo>
                    <a:lnTo>
                      <a:pt x="265" y="723"/>
                    </a:lnTo>
                    <a:lnTo>
                      <a:pt x="264" y="722"/>
                    </a:lnTo>
                    <a:lnTo>
                      <a:pt x="263" y="722"/>
                    </a:lnTo>
                    <a:lnTo>
                      <a:pt x="263" y="721"/>
                    </a:lnTo>
                    <a:lnTo>
                      <a:pt x="263" y="720"/>
                    </a:lnTo>
                    <a:lnTo>
                      <a:pt x="262" y="720"/>
                    </a:lnTo>
                    <a:lnTo>
                      <a:pt x="262" y="718"/>
                    </a:lnTo>
                    <a:lnTo>
                      <a:pt x="261" y="717"/>
                    </a:lnTo>
                    <a:lnTo>
                      <a:pt x="261" y="716"/>
                    </a:lnTo>
                    <a:lnTo>
                      <a:pt x="262" y="712"/>
                    </a:lnTo>
                    <a:lnTo>
                      <a:pt x="261" y="712"/>
                    </a:lnTo>
                    <a:lnTo>
                      <a:pt x="261" y="711"/>
                    </a:lnTo>
                    <a:lnTo>
                      <a:pt x="261" y="710"/>
                    </a:lnTo>
                    <a:lnTo>
                      <a:pt x="261" y="708"/>
                    </a:lnTo>
                    <a:lnTo>
                      <a:pt x="261" y="707"/>
                    </a:lnTo>
                    <a:lnTo>
                      <a:pt x="260" y="707"/>
                    </a:lnTo>
                    <a:lnTo>
                      <a:pt x="261" y="705"/>
                    </a:lnTo>
                    <a:lnTo>
                      <a:pt x="262" y="705"/>
                    </a:lnTo>
                    <a:lnTo>
                      <a:pt x="262" y="704"/>
                    </a:lnTo>
                    <a:lnTo>
                      <a:pt x="262" y="703"/>
                    </a:lnTo>
                    <a:lnTo>
                      <a:pt x="262" y="702"/>
                    </a:lnTo>
                    <a:lnTo>
                      <a:pt x="261" y="701"/>
                    </a:lnTo>
                    <a:lnTo>
                      <a:pt x="261" y="700"/>
                    </a:lnTo>
                    <a:lnTo>
                      <a:pt x="261" y="699"/>
                    </a:lnTo>
                    <a:lnTo>
                      <a:pt x="261" y="698"/>
                    </a:lnTo>
                    <a:lnTo>
                      <a:pt x="262" y="697"/>
                    </a:lnTo>
                    <a:lnTo>
                      <a:pt x="262" y="696"/>
                    </a:lnTo>
                    <a:lnTo>
                      <a:pt x="262" y="695"/>
                    </a:lnTo>
                    <a:lnTo>
                      <a:pt x="261" y="695"/>
                    </a:lnTo>
                    <a:lnTo>
                      <a:pt x="260" y="696"/>
                    </a:lnTo>
                    <a:lnTo>
                      <a:pt x="260" y="695"/>
                    </a:lnTo>
                    <a:lnTo>
                      <a:pt x="259" y="695"/>
                    </a:lnTo>
                    <a:lnTo>
                      <a:pt x="260" y="695"/>
                    </a:lnTo>
                    <a:lnTo>
                      <a:pt x="259" y="694"/>
                    </a:lnTo>
                    <a:lnTo>
                      <a:pt x="260" y="694"/>
                    </a:lnTo>
                    <a:lnTo>
                      <a:pt x="260" y="692"/>
                    </a:lnTo>
                    <a:lnTo>
                      <a:pt x="259" y="692"/>
                    </a:lnTo>
                    <a:lnTo>
                      <a:pt x="259" y="691"/>
                    </a:lnTo>
                    <a:lnTo>
                      <a:pt x="259" y="690"/>
                    </a:lnTo>
                    <a:lnTo>
                      <a:pt x="259" y="689"/>
                    </a:lnTo>
                    <a:lnTo>
                      <a:pt x="258" y="688"/>
                    </a:lnTo>
                    <a:lnTo>
                      <a:pt x="257" y="688"/>
                    </a:lnTo>
                    <a:lnTo>
                      <a:pt x="257" y="687"/>
                    </a:lnTo>
                    <a:lnTo>
                      <a:pt x="255" y="687"/>
                    </a:lnTo>
                    <a:lnTo>
                      <a:pt x="255" y="686"/>
                    </a:lnTo>
                    <a:lnTo>
                      <a:pt x="253" y="686"/>
                    </a:lnTo>
                    <a:lnTo>
                      <a:pt x="252" y="686"/>
                    </a:lnTo>
                    <a:lnTo>
                      <a:pt x="253" y="685"/>
                    </a:lnTo>
                    <a:lnTo>
                      <a:pt x="253" y="684"/>
                    </a:lnTo>
                    <a:lnTo>
                      <a:pt x="253" y="683"/>
                    </a:lnTo>
                    <a:lnTo>
                      <a:pt x="253" y="682"/>
                    </a:lnTo>
                    <a:lnTo>
                      <a:pt x="254" y="681"/>
                    </a:lnTo>
                    <a:lnTo>
                      <a:pt x="253" y="680"/>
                    </a:lnTo>
                    <a:lnTo>
                      <a:pt x="254" y="680"/>
                    </a:lnTo>
                    <a:lnTo>
                      <a:pt x="253" y="678"/>
                    </a:lnTo>
                    <a:lnTo>
                      <a:pt x="253" y="677"/>
                    </a:lnTo>
                    <a:lnTo>
                      <a:pt x="253" y="676"/>
                    </a:lnTo>
                    <a:lnTo>
                      <a:pt x="253" y="675"/>
                    </a:lnTo>
                    <a:lnTo>
                      <a:pt x="252" y="675"/>
                    </a:lnTo>
                    <a:lnTo>
                      <a:pt x="252" y="673"/>
                    </a:lnTo>
                    <a:lnTo>
                      <a:pt x="251" y="671"/>
                    </a:lnTo>
                    <a:lnTo>
                      <a:pt x="251" y="670"/>
                    </a:lnTo>
                    <a:lnTo>
                      <a:pt x="252" y="670"/>
                    </a:lnTo>
                    <a:lnTo>
                      <a:pt x="253" y="668"/>
                    </a:lnTo>
                    <a:lnTo>
                      <a:pt x="252" y="667"/>
                    </a:lnTo>
                    <a:lnTo>
                      <a:pt x="253" y="666"/>
                    </a:lnTo>
                    <a:lnTo>
                      <a:pt x="254" y="665"/>
                    </a:lnTo>
                    <a:lnTo>
                      <a:pt x="255" y="663"/>
                    </a:lnTo>
                    <a:lnTo>
                      <a:pt x="255" y="662"/>
                    </a:lnTo>
                    <a:lnTo>
                      <a:pt x="256" y="661"/>
                    </a:lnTo>
                    <a:lnTo>
                      <a:pt x="256" y="660"/>
                    </a:lnTo>
                    <a:lnTo>
                      <a:pt x="256" y="659"/>
                    </a:lnTo>
                    <a:lnTo>
                      <a:pt x="256" y="658"/>
                    </a:lnTo>
                    <a:lnTo>
                      <a:pt x="255" y="658"/>
                    </a:lnTo>
                    <a:lnTo>
                      <a:pt x="255" y="657"/>
                    </a:lnTo>
                    <a:lnTo>
                      <a:pt x="254" y="656"/>
                    </a:lnTo>
                    <a:lnTo>
                      <a:pt x="253" y="655"/>
                    </a:lnTo>
                    <a:lnTo>
                      <a:pt x="253" y="654"/>
                    </a:lnTo>
                    <a:lnTo>
                      <a:pt x="252" y="654"/>
                    </a:lnTo>
                    <a:lnTo>
                      <a:pt x="252" y="653"/>
                    </a:lnTo>
                    <a:lnTo>
                      <a:pt x="252" y="652"/>
                    </a:lnTo>
                    <a:lnTo>
                      <a:pt x="252" y="650"/>
                    </a:lnTo>
                    <a:lnTo>
                      <a:pt x="252" y="649"/>
                    </a:lnTo>
                    <a:lnTo>
                      <a:pt x="253" y="649"/>
                    </a:lnTo>
                    <a:lnTo>
                      <a:pt x="254" y="648"/>
                    </a:lnTo>
                    <a:lnTo>
                      <a:pt x="255" y="647"/>
                    </a:lnTo>
                    <a:lnTo>
                      <a:pt x="254" y="646"/>
                    </a:lnTo>
                    <a:lnTo>
                      <a:pt x="253" y="645"/>
                    </a:lnTo>
                    <a:lnTo>
                      <a:pt x="254" y="645"/>
                    </a:lnTo>
                    <a:lnTo>
                      <a:pt x="253" y="644"/>
                    </a:lnTo>
                    <a:lnTo>
                      <a:pt x="253" y="643"/>
                    </a:lnTo>
                    <a:lnTo>
                      <a:pt x="254" y="643"/>
                    </a:lnTo>
                    <a:lnTo>
                      <a:pt x="255" y="642"/>
                    </a:lnTo>
                    <a:lnTo>
                      <a:pt x="255" y="641"/>
                    </a:lnTo>
                    <a:lnTo>
                      <a:pt x="255" y="640"/>
                    </a:lnTo>
                    <a:lnTo>
                      <a:pt x="254" y="640"/>
                    </a:lnTo>
                    <a:lnTo>
                      <a:pt x="254" y="639"/>
                    </a:lnTo>
                    <a:lnTo>
                      <a:pt x="253" y="639"/>
                    </a:lnTo>
                    <a:lnTo>
                      <a:pt x="253" y="638"/>
                    </a:lnTo>
                    <a:lnTo>
                      <a:pt x="254" y="638"/>
                    </a:lnTo>
                    <a:lnTo>
                      <a:pt x="254" y="637"/>
                    </a:lnTo>
                    <a:lnTo>
                      <a:pt x="253" y="637"/>
                    </a:lnTo>
                    <a:lnTo>
                      <a:pt x="254" y="637"/>
                    </a:lnTo>
                    <a:lnTo>
                      <a:pt x="253" y="636"/>
                    </a:lnTo>
                    <a:lnTo>
                      <a:pt x="252" y="636"/>
                    </a:lnTo>
                    <a:lnTo>
                      <a:pt x="251" y="635"/>
                    </a:lnTo>
                    <a:lnTo>
                      <a:pt x="250" y="635"/>
                    </a:lnTo>
                    <a:lnTo>
                      <a:pt x="249" y="635"/>
                    </a:lnTo>
                    <a:lnTo>
                      <a:pt x="248" y="636"/>
                    </a:lnTo>
                    <a:lnTo>
                      <a:pt x="248" y="633"/>
                    </a:lnTo>
                    <a:lnTo>
                      <a:pt x="248" y="632"/>
                    </a:lnTo>
                    <a:lnTo>
                      <a:pt x="248" y="630"/>
                    </a:lnTo>
                    <a:lnTo>
                      <a:pt x="247" y="629"/>
                    </a:lnTo>
                    <a:lnTo>
                      <a:pt x="246" y="628"/>
                    </a:lnTo>
                    <a:lnTo>
                      <a:pt x="247" y="628"/>
                    </a:lnTo>
                    <a:lnTo>
                      <a:pt x="247" y="626"/>
                    </a:lnTo>
                    <a:lnTo>
                      <a:pt x="247" y="625"/>
                    </a:lnTo>
                    <a:lnTo>
                      <a:pt x="247" y="624"/>
                    </a:lnTo>
                    <a:lnTo>
                      <a:pt x="246" y="623"/>
                    </a:lnTo>
                    <a:lnTo>
                      <a:pt x="245" y="623"/>
                    </a:lnTo>
                    <a:lnTo>
                      <a:pt x="245" y="622"/>
                    </a:lnTo>
                    <a:lnTo>
                      <a:pt x="244" y="622"/>
                    </a:lnTo>
                    <a:lnTo>
                      <a:pt x="245" y="620"/>
                    </a:lnTo>
                    <a:lnTo>
                      <a:pt x="245" y="619"/>
                    </a:lnTo>
                    <a:lnTo>
                      <a:pt x="246" y="618"/>
                    </a:lnTo>
                    <a:lnTo>
                      <a:pt x="246" y="617"/>
                    </a:lnTo>
                    <a:lnTo>
                      <a:pt x="245" y="616"/>
                    </a:lnTo>
                    <a:lnTo>
                      <a:pt x="245" y="615"/>
                    </a:lnTo>
                    <a:lnTo>
                      <a:pt x="245" y="614"/>
                    </a:lnTo>
                    <a:lnTo>
                      <a:pt x="244" y="614"/>
                    </a:lnTo>
                    <a:lnTo>
                      <a:pt x="244" y="613"/>
                    </a:lnTo>
                    <a:lnTo>
                      <a:pt x="244" y="612"/>
                    </a:lnTo>
                    <a:lnTo>
                      <a:pt x="244" y="611"/>
                    </a:lnTo>
                    <a:lnTo>
                      <a:pt x="244" y="610"/>
                    </a:lnTo>
                    <a:lnTo>
                      <a:pt x="244" y="609"/>
                    </a:lnTo>
                    <a:lnTo>
                      <a:pt x="244" y="608"/>
                    </a:lnTo>
                    <a:lnTo>
                      <a:pt x="244" y="607"/>
                    </a:lnTo>
                    <a:lnTo>
                      <a:pt x="243" y="607"/>
                    </a:lnTo>
                    <a:lnTo>
                      <a:pt x="243" y="606"/>
                    </a:lnTo>
                    <a:lnTo>
                      <a:pt x="243" y="605"/>
                    </a:lnTo>
                    <a:lnTo>
                      <a:pt x="242" y="604"/>
                    </a:lnTo>
                    <a:lnTo>
                      <a:pt x="243" y="603"/>
                    </a:lnTo>
                    <a:lnTo>
                      <a:pt x="243" y="601"/>
                    </a:lnTo>
                    <a:lnTo>
                      <a:pt x="244" y="600"/>
                    </a:lnTo>
                    <a:lnTo>
                      <a:pt x="244" y="599"/>
                    </a:lnTo>
                    <a:lnTo>
                      <a:pt x="243" y="599"/>
                    </a:lnTo>
                    <a:lnTo>
                      <a:pt x="244" y="598"/>
                    </a:lnTo>
                    <a:lnTo>
                      <a:pt x="244" y="597"/>
                    </a:lnTo>
                    <a:lnTo>
                      <a:pt x="245" y="597"/>
                    </a:lnTo>
                    <a:lnTo>
                      <a:pt x="245" y="596"/>
                    </a:lnTo>
                    <a:lnTo>
                      <a:pt x="245" y="595"/>
                    </a:lnTo>
                    <a:lnTo>
                      <a:pt x="246" y="595"/>
                    </a:lnTo>
                    <a:lnTo>
                      <a:pt x="247" y="595"/>
                    </a:lnTo>
                    <a:lnTo>
                      <a:pt x="247" y="594"/>
                    </a:lnTo>
                    <a:lnTo>
                      <a:pt x="247" y="593"/>
                    </a:lnTo>
                    <a:lnTo>
                      <a:pt x="247" y="592"/>
                    </a:lnTo>
                    <a:lnTo>
                      <a:pt x="248" y="592"/>
                    </a:lnTo>
                    <a:lnTo>
                      <a:pt x="248" y="591"/>
                    </a:lnTo>
                    <a:lnTo>
                      <a:pt x="248" y="590"/>
                    </a:lnTo>
                    <a:lnTo>
                      <a:pt x="248" y="589"/>
                    </a:lnTo>
                    <a:lnTo>
                      <a:pt x="248" y="588"/>
                    </a:lnTo>
                    <a:lnTo>
                      <a:pt x="248" y="587"/>
                    </a:lnTo>
                    <a:lnTo>
                      <a:pt x="248" y="586"/>
                    </a:lnTo>
                    <a:lnTo>
                      <a:pt x="248" y="585"/>
                    </a:lnTo>
                    <a:lnTo>
                      <a:pt x="248" y="584"/>
                    </a:lnTo>
                    <a:lnTo>
                      <a:pt x="248" y="583"/>
                    </a:lnTo>
                    <a:lnTo>
                      <a:pt x="247" y="583"/>
                    </a:lnTo>
                    <a:lnTo>
                      <a:pt x="247" y="580"/>
                    </a:lnTo>
                    <a:lnTo>
                      <a:pt x="247" y="579"/>
                    </a:lnTo>
                    <a:lnTo>
                      <a:pt x="245" y="578"/>
                    </a:lnTo>
                    <a:lnTo>
                      <a:pt x="244" y="578"/>
                    </a:lnTo>
                    <a:lnTo>
                      <a:pt x="243" y="577"/>
                    </a:lnTo>
                    <a:lnTo>
                      <a:pt x="243" y="576"/>
                    </a:lnTo>
                    <a:lnTo>
                      <a:pt x="241" y="576"/>
                    </a:lnTo>
                    <a:lnTo>
                      <a:pt x="241" y="575"/>
                    </a:lnTo>
                    <a:lnTo>
                      <a:pt x="240" y="575"/>
                    </a:lnTo>
                    <a:lnTo>
                      <a:pt x="240" y="574"/>
                    </a:lnTo>
                    <a:lnTo>
                      <a:pt x="240" y="573"/>
                    </a:lnTo>
                    <a:lnTo>
                      <a:pt x="239" y="572"/>
                    </a:lnTo>
                    <a:lnTo>
                      <a:pt x="238" y="572"/>
                    </a:lnTo>
                    <a:lnTo>
                      <a:pt x="237" y="570"/>
                    </a:lnTo>
                    <a:lnTo>
                      <a:pt x="236" y="569"/>
                    </a:lnTo>
                    <a:lnTo>
                      <a:pt x="236" y="568"/>
                    </a:lnTo>
                    <a:lnTo>
                      <a:pt x="236" y="567"/>
                    </a:lnTo>
                    <a:lnTo>
                      <a:pt x="235" y="566"/>
                    </a:lnTo>
                    <a:lnTo>
                      <a:pt x="235" y="565"/>
                    </a:lnTo>
                    <a:lnTo>
                      <a:pt x="235" y="564"/>
                    </a:lnTo>
                    <a:lnTo>
                      <a:pt x="235" y="563"/>
                    </a:lnTo>
                    <a:lnTo>
                      <a:pt x="236" y="563"/>
                    </a:lnTo>
                    <a:lnTo>
                      <a:pt x="236" y="562"/>
                    </a:lnTo>
                    <a:lnTo>
                      <a:pt x="237" y="562"/>
                    </a:lnTo>
                    <a:lnTo>
                      <a:pt x="236" y="561"/>
                    </a:lnTo>
                    <a:lnTo>
                      <a:pt x="237" y="561"/>
                    </a:lnTo>
                    <a:lnTo>
                      <a:pt x="237" y="559"/>
                    </a:lnTo>
                    <a:lnTo>
                      <a:pt x="237" y="558"/>
                    </a:lnTo>
                    <a:lnTo>
                      <a:pt x="237" y="557"/>
                    </a:lnTo>
                    <a:lnTo>
                      <a:pt x="236" y="556"/>
                    </a:lnTo>
                    <a:lnTo>
                      <a:pt x="236" y="555"/>
                    </a:lnTo>
                    <a:lnTo>
                      <a:pt x="236" y="554"/>
                    </a:lnTo>
                    <a:lnTo>
                      <a:pt x="235" y="554"/>
                    </a:lnTo>
                    <a:lnTo>
                      <a:pt x="234" y="554"/>
                    </a:lnTo>
                    <a:lnTo>
                      <a:pt x="233" y="554"/>
                    </a:lnTo>
                    <a:lnTo>
                      <a:pt x="232" y="554"/>
                    </a:lnTo>
                    <a:lnTo>
                      <a:pt x="231" y="554"/>
                    </a:lnTo>
                    <a:lnTo>
                      <a:pt x="231" y="553"/>
                    </a:lnTo>
                    <a:lnTo>
                      <a:pt x="230" y="552"/>
                    </a:lnTo>
                    <a:lnTo>
                      <a:pt x="231" y="552"/>
                    </a:lnTo>
                    <a:lnTo>
                      <a:pt x="231" y="551"/>
                    </a:lnTo>
                    <a:lnTo>
                      <a:pt x="230" y="550"/>
                    </a:lnTo>
                    <a:lnTo>
                      <a:pt x="229" y="550"/>
                    </a:lnTo>
                    <a:lnTo>
                      <a:pt x="229" y="549"/>
                    </a:lnTo>
                    <a:lnTo>
                      <a:pt x="228" y="549"/>
                    </a:lnTo>
                    <a:lnTo>
                      <a:pt x="228" y="547"/>
                    </a:lnTo>
                    <a:lnTo>
                      <a:pt x="227" y="546"/>
                    </a:lnTo>
                    <a:lnTo>
                      <a:pt x="227" y="545"/>
                    </a:lnTo>
                    <a:lnTo>
                      <a:pt x="227" y="544"/>
                    </a:lnTo>
                    <a:lnTo>
                      <a:pt x="227" y="543"/>
                    </a:lnTo>
                    <a:lnTo>
                      <a:pt x="226" y="543"/>
                    </a:lnTo>
                    <a:lnTo>
                      <a:pt x="225" y="543"/>
                    </a:lnTo>
                    <a:lnTo>
                      <a:pt x="222" y="543"/>
                    </a:lnTo>
                    <a:lnTo>
                      <a:pt x="221" y="543"/>
                    </a:lnTo>
                    <a:lnTo>
                      <a:pt x="220" y="542"/>
                    </a:lnTo>
                    <a:lnTo>
                      <a:pt x="219" y="542"/>
                    </a:lnTo>
                    <a:lnTo>
                      <a:pt x="218" y="542"/>
                    </a:lnTo>
                    <a:lnTo>
                      <a:pt x="217" y="543"/>
                    </a:lnTo>
                    <a:lnTo>
                      <a:pt x="216" y="544"/>
                    </a:lnTo>
                    <a:lnTo>
                      <a:pt x="216" y="543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3"/>
                    </a:lnTo>
                    <a:lnTo>
                      <a:pt x="213" y="542"/>
                    </a:lnTo>
                    <a:lnTo>
                      <a:pt x="212" y="542"/>
                    </a:lnTo>
                    <a:lnTo>
                      <a:pt x="211" y="543"/>
                    </a:lnTo>
                    <a:lnTo>
                      <a:pt x="211" y="544"/>
                    </a:lnTo>
                    <a:lnTo>
                      <a:pt x="210" y="544"/>
                    </a:lnTo>
                    <a:lnTo>
                      <a:pt x="210" y="543"/>
                    </a:lnTo>
                    <a:lnTo>
                      <a:pt x="209" y="543"/>
                    </a:lnTo>
                    <a:lnTo>
                      <a:pt x="208" y="543"/>
                    </a:lnTo>
                    <a:lnTo>
                      <a:pt x="208" y="542"/>
                    </a:lnTo>
                    <a:lnTo>
                      <a:pt x="207" y="542"/>
                    </a:lnTo>
                    <a:lnTo>
                      <a:pt x="205" y="542"/>
                    </a:lnTo>
                    <a:lnTo>
                      <a:pt x="204" y="542"/>
                    </a:lnTo>
                    <a:lnTo>
                      <a:pt x="204" y="543"/>
                    </a:lnTo>
                    <a:lnTo>
                      <a:pt x="203" y="543"/>
                    </a:lnTo>
                    <a:lnTo>
                      <a:pt x="203" y="542"/>
                    </a:lnTo>
                    <a:lnTo>
                      <a:pt x="203" y="543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1" y="542"/>
                    </a:lnTo>
                    <a:lnTo>
                      <a:pt x="200" y="542"/>
                    </a:lnTo>
                    <a:lnTo>
                      <a:pt x="200" y="541"/>
                    </a:lnTo>
                    <a:lnTo>
                      <a:pt x="199" y="541"/>
                    </a:lnTo>
                    <a:lnTo>
                      <a:pt x="198" y="541"/>
                    </a:lnTo>
                    <a:lnTo>
                      <a:pt x="198" y="542"/>
                    </a:lnTo>
                    <a:lnTo>
                      <a:pt x="197" y="542"/>
                    </a:lnTo>
                    <a:lnTo>
                      <a:pt x="196" y="542"/>
                    </a:lnTo>
                    <a:lnTo>
                      <a:pt x="195" y="542"/>
                    </a:lnTo>
                    <a:lnTo>
                      <a:pt x="195" y="543"/>
                    </a:lnTo>
                    <a:lnTo>
                      <a:pt x="194" y="542"/>
                    </a:lnTo>
                    <a:lnTo>
                      <a:pt x="193" y="542"/>
                    </a:lnTo>
                    <a:lnTo>
                      <a:pt x="193" y="541"/>
                    </a:lnTo>
                    <a:lnTo>
                      <a:pt x="192" y="541"/>
                    </a:lnTo>
                    <a:lnTo>
                      <a:pt x="191" y="541"/>
                    </a:lnTo>
                    <a:lnTo>
                      <a:pt x="190" y="541"/>
                    </a:lnTo>
                    <a:lnTo>
                      <a:pt x="189" y="540"/>
                    </a:lnTo>
                    <a:lnTo>
                      <a:pt x="188" y="539"/>
                    </a:lnTo>
                    <a:lnTo>
                      <a:pt x="188" y="538"/>
                    </a:lnTo>
                    <a:lnTo>
                      <a:pt x="188" y="537"/>
                    </a:lnTo>
                    <a:lnTo>
                      <a:pt x="187" y="537"/>
                    </a:lnTo>
                    <a:lnTo>
                      <a:pt x="186" y="537"/>
                    </a:lnTo>
                    <a:lnTo>
                      <a:pt x="185" y="537"/>
                    </a:lnTo>
                    <a:lnTo>
                      <a:pt x="184" y="537"/>
                    </a:lnTo>
                    <a:lnTo>
                      <a:pt x="184" y="536"/>
                    </a:lnTo>
                    <a:lnTo>
                      <a:pt x="183" y="536"/>
                    </a:lnTo>
                    <a:lnTo>
                      <a:pt x="182" y="535"/>
                    </a:lnTo>
                    <a:lnTo>
                      <a:pt x="181" y="534"/>
                    </a:lnTo>
                    <a:lnTo>
                      <a:pt x="180" y="535"/>
                    </a:lnTo>
                    <a:lnTo>
                      <a:pt x="180" y="534"/>
                    </a:lnTo>
                    <a:lnTo>
                      <a:pt x="179" y="534"/>
                    </a:lnTo>
                    <a:lnTo>
                      <a:pt x="179" y="533"/>
                    </a:lnTo>
                    <a:lnTo>
                      <a:pt x="178" y="533"/>
                    </a:lnTo>
                    <a:lnTo>
                      <a:pt x="178" y="532"/>
                    </a:lnTo>
                    <a:lnTo>
                      <a:pt x="178" y="531"/>
                    </a:lnTo>
                    <a:lnTo>
                      <a:pt x="177" y="531"/>
                    </a:lnTo>
                    <a:lnTo>
                      <a:pt x="177" y="530"/>
                    </a:lnTo>
                    <a:lnTo>
                      <a:pt x="176" y="530"/>
                    </a:lnTo>
                    <a:lnTo>
                      <a:pt x="176" y="529"/>
                    </a:lnTo>
                    <a:lnTo>
                      <a:pt x="175" y="529"/>
                    </a:lnTo>
                    <a:lnTo>
                      <a:pt x="175" y="528"/>
                    </a:lnTo>
                    <a:lnTo>
                      <a:pt x="175" y="527"/>
                    </a:lnTo>
                    <a:lnTo>
                      <a:pt x="175" y="526"/>
                    </a:lnTo>
                    <a:lnTo>
                      <a:pt x="175" y="525"/>
                    </a:lnTo>
                    <a:lnTo>
                      <a:pt x="174" y="524"/>
                    </a:lnTo>
                    <a:lnTo>
                      <a:pt x="174" y="523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0"/>
                    </a:lnTo>
                    <a:lnTo>
                      <a:pt x="172" y="520"/>
                    </a:lnTo>
                    <a:lnTo>
                      <a:pt x="171" y="520"/>
                    </a:lnTo>
                    <a:lnTo>
                      <a:pt x="170" y="521"/>
                    </a:lnTo>
                    <a:lnTo>
                      <a:pt x="170" y="520"/>
                    </a:lnTo>
                    <a:lnTo>
                      <a:pt x="169" y="520"/>
                    </a:lnTo>
                    <a:lnTo>
                      <a:pt x="169" y="521"/>
                    </a:lnTo>
                    <a:lnTo>
                      <a:pt x="168" y="520"/>
                    </a:lnTo>
                    <a:lnTo>
                      <a:pt x="168" y="521"/>
                    </a:lnTo>
                    <a:lnTo>
                      <a:pt x="167" y="520"/>
                    </a:lnTo>
                    <a:lnTo>
                      <a:pt x="166" y="520"/>
                    </a:lnTo>
                    <a:lnTo>
                      <a:pt x="165" y="520"/>
                    </a:lnTo>
                    <a:lnTo>
                      <a:pt x="165" y="521"/>
                    </a:lnTo>
                    <a:lnTo>
                      <a:pt x="164" y="521"/>
                    </a:lnTo>
                    <a:lnTo>
                      <a:pt x="163" y="522"/>
                    </a:lnTo>
                    <a:lnTo>
                      <a:pt x="163" y="521"/>
                    </a:lnTo>
                    <a:lnTo>
                      <a:pt x="162" y="522"/>
                    </a:lnTo>
                    <a:lnTo>
                      <a:pt x="161" y="522"/>
                    </a:lnTo>
                    <a:lnTo>
                      <a:pt x="161" y="523"/>
                    </a:lnTo>
                    <a:lnTo>
                      <a:pt x="160" y="524"/>
                    </a:lnTo>
                    <a:lnTo>
                      <a:pt x="160" y="525"/>
                    </a:lnTo>
                    <a:lnTo>
                      <a:pt x="160" y="526"/>
                    </a:lnTo>
                    <a:lnTo>
                      <a:pt x="159" y="527"/>
                    </a:lnTo>
                    <a:lnTo>
                      <a:pt x="158" y="527"/>
                    </a:lnTo>
                    <a:lnTo>
                      <a:pt x="159" y="528"/>
                    </a:lnTo>
                    <a:lnTo>
                      <a:pt x="158" y="529"/>
                    </a:lnTo>
                    <a:lnTo>
                      <a:pt x="157" y="529"/>
                    </a:lnTo>
                    <a:lnTo>
                      <a:pt x="157" y="530"/>
                    </a:lnTo>
                    <a:lnTo>
                      <a:pt x="157" y="531"/>
                    </a:lnTo>
                    <a:lnTo>
                      <a:pt x="157" y="532"/>
                    </a:lnTo>
                    <a:lnTo>
                      <a:pt x="156" y="532"/>
                    </a:lnTo>
                    <a:lnTo>
                      <a:pt x="156" y="533"/>
                    </a:lnTo>
                    <a:lnTo>
                      <a:pt x="155" y="533"/>
                    </a:lnTo>
                    <a:lnTo>
                      <a:pt x="154" y="533"/>
                    </a:lnTo>
                    <a:lnTo>
                      <a:pt x="154" y="534"/>
                    </a:lnTo>
                    <a:lnTo>
                      <a:pt x="153" y="534"/>
                    </a:lnTo>
                    <a:lnTo>
                      <a:pt x="152" y="534"/>
                    </a:lnTo>
                    <a:lnTo>
                      <a:pt x="152" y="535"/>
                    </a:lnTo>
                    <a:lnTo>
                      <a:pt x="151" y="535"/>
                    </a:lnTo>
                    <a:lnTo>
                      <a:pt x="152" y="535"/>
                    </a:lnTo>
                    <a:lnTo>
                      <a:pt x="152" y="536"/>
                    </a:lnTo>
                    <a:lnTo>
                      <a:pt x="151" y="536"/>
                    </a:lnTo>
                    <a:lnTo>
                      <a:pt x="150" y="536"/>
                    </a:lnTo>
                    <a:lnTo>
                      <a:pt x="150" y="537"/>
                    </a:lnTo>
                    <a:lnTo>
                      <a:pt x="149" y="537"/>
                    </a:lnTo>
                    <a:lnTo>
                      <a:pt x="148" y="537"/>
                    </a:lnTo>
                    <a:lnTo>
                      <a:pt x="148" y="538"/>
                    </a:lnTo>
                    <a:lnTo>
                      <a:pt x="149" y="538"/>
                    </a:lnTo>
                    <a:lnTo>
                      <a:pt x="149" y="539"/>
                    </a:lnTo>
                    <a:lnTo>
                      <a:pt x="148" y="539"/>
                    </a:lnTo>
                    <a:lnTo>
                      <a:pt x="147" y="538"/>
                    </a:lnTo>
                    <a:lnTo>
                      <a:pt x="146" y="538"/>
                    </a:lnTo>
                    <a:lnTo>
                      <a:pt x="145" y="537"/>
                    </a:lnTo>
                    <a:lnTo>
                      <a:pt x="144" y="537"/>
                    </a:lnTo>
                    <a:lnTo>
                      <a:pt x="144" y="536"/>
                    </a:lnTo>
                    <a:lnTo>
                      <a:pt x="144" y="535"/>
                    </a:lnTo>
                    <a:lnTo>
                      <a:pt x="144" y="534"/>
                    </a:lnTo>
                    <a:lnTo>
                      <a:pt x="144" y="535"/>
                    </a:lnTo>
                    <a:lnTo>
                      <a:pt x="143" y="535"/>
                    </a:lnTo>
                    <a:lnTo>
                      <a:pt x="143" y="534"/>
                    </a:lnTo>
                    <a:lnTo>
                      <a:pt x="142" y="534"/>
                    </a:lnTo>
                    <a:lnTo>
                      <a:pt x="142" y="535"/>
                    </a:lnTo>
                    <a:lnTo>
                      <a:pt x="143" y="535"/>
                    </a:lnTo>
                    <a:lnTo>
                      <a:pt x="143" y="536"/>
                    </a:lnTo>
                    <a:lnTo>
                      <a:pt x="142" y="536"/>
                    </a:lnTo>
                    <a:lnTo>
                      <a:pt x="142" y="537"/>
                    </a:lnTo>
                    <a:lnTo>
                      <a:pt x="141" y="537"/>
                    </a:lnTo>
                    <a:lnTo>
                      <a:pt x="141" y="538"/>
                    </a:lnTo>
                    <a:lnTo>
                      <a:pt x="140" y="538"/>
                    </a:lnTo>
                    <a:lnTo>
                      <a:pt x="140" y="539"/>
                    </a:lnTo>
                    <a:lnTo>
                      <a:pt x="139" y="538"/>
                    </a:lnTo>
                    <a:lnTo>
                      <a:pt x="139" y="537"/>
                    </a:lnTo>
                    <a:lnTo>
                      <a:pt x="138" y="537"/>
                    </a:lnTo>
                    <a:lnTo>
                      <a:pt x="138" y="536"/>
                    </a:lnTo>
                    <a:lnTo>
                      <a:pt x="137" y="536"/>
                    </a:lnTo>
                    <a:lnTo>
                      <a:pt x="137" y="537"/>
                    </a:lnTo>
                    <a:lnTo>
                      <a:pt x="137" y="536"/>
                    </a:lnTo>
                    <a:lnTo>
                      <a:pt x="136" y="537"/>
                    </a:lnTo>
                    <a:lnTo>
                      <a:pt x="136" y="538"/>
                    </a:lnTo>
                    <a:lnTo>
                      <a:pt x="135" y="538"/>
                    </a:lnTo>
                    <a:lnTo>
                      <a:pt x="134" y="538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6"/>
                    </a:lnTo>
                    <a:lnTo>
                      <a:pt x="133" y="536"/>
                    </a:lnTo>
                    <a:lnTo>
                      <a:pt x="132" y="537"/>
                    </a:lnTo>
                    <a:lnTo>
                      <a:pt x="132" y="538"/>
                    </a:lnTo>
                    <a:lnTo>
                      <a:pt x="132" y="539"/>
                    </a:lnTo>
                    <a:lnTo>
                      <a:pt x="132" y="540"/>
                    </a:lnTo>
                    <a:lnTo>
                      <a:pt x="132" y="541"/>
                    </a:lnTo>
                    <a:lnTo>
                      <a:pt x="131" y="541"/>
                    </a:lnTo>
                    <a:lnTo>
                      <a:pt x="130" y="541"/>
                    </a:lnTo>
                    <a:lnTo>
                      <a:pt x="130" y="542"/>
                    </a:lnTo>
                    <a:lnTo>
                      <a:pt x="129" y="543"/>
                    </a:lnTo>
                    <a:lnTo>
                      <a:pt x="128" y="543"/>
                    </a:lnTo>
                    <a:lnTo>
                      <a:pt x="128" y="542"/>
                    </a:lnTo>
                    <a:lnTo>
                      <a:pt x="127" y="542"/>
                    </a:lnTo>
                    <a:lnTo>
                      <a:pt x="127" y="541"/>
                    </a:lnTo>
                    <a:lnTo>
                      <a:pt x="127" y="542"/>
                    </a:lnTo>
                    <a:lnTo>
                      <a:pt x="126" y="542"/>
                    </a:lnTo>
                    <a:lnTo>
                      <a:pt x="126" y="541"/>
                    </a:lnTo>
                    <a:lnTo>
                      <a:pt x="125" y="541"/>
                    </a:lnTo>
                    <a:lnTo>
                      <a:pt x="125" y="540"/>
                    </a:lnTo>
                    <a:lnTo>
                      <a:pt x="124" y="540"/>
                    </a:lnTo>
                    <a:lnTo>
                      <a:pt x="125" y="540"/>
                    </a:lnTo>
                    <a:lnTo>
                      <a:pt x="125" y="539"/>
                    </a:lnTo>
                    <a:lnTo>
                      <a:pt x="125" y="538"/>
                    </a:lnTo>
                    <a:lnTo>
                      <a:pt x="125" y="537"/>
                    </a:lnTo>
                    <a:lnTo>
                      <a:pt x="124" y="537"/>
                    </a:lnTo>
                    <a:lnTo>
                      <a:pt x="123" y="537"/>
                    </a:lnTo>
                    <a:lnTo>
                      <a:pt x="122" y="538"/>
                    </a:lnTo>
                    <a:lnTo>
                      <a:pt x="122" y="539"/>
                    </a:lnTo>
                    <a:lnTo>
                      <a:pt x="121" y="538"/>
                    </a:lnTo>
                    <a:lnTo>
                      <a:pt x="120" y="538"/>
                    </a:lnTo>
                    <a:lnTo>
                      <a:pt x="120" y="537"/>
                    </a:lnTo>
                    <a:lnTo>
                      <a:pt x="120" y="538"/>
                    </a:lnTo>
                    <a:lnTo>
                      <a:pt x="119" y="537"/>
                    </a:lnTo>
                    <a:lnTo>
                      <a:pt x="118" y="538"/>
                    </a:lnTo>
                    <a:lnTo>
                      <a:pt x="117" y="537"/>
                    </a:lnTo>
                    <a:lnTo>
                      <a:pt x="117" y="536"/>
                    </a:lnTo>
                    <a:lnTo>
                      <a:pt x="116" y="536"/>
                    </a:lnTo>
                    <a:lnTo>
                      <a:pt x="115" y="536"/>
                    </a:lnTo>
                    <a:lnTo>
                      <a:pt x="114" y="536"/>
                    </a:lnTo>
                    <a:lnTo>
                      <a:pt x="114" y="535"/>
                    </a:lnTo>
                    <a:lnTo>
                      <a:pt x="113" y="534"/>
                    </a:lnTo>
                    <a:lnTo>
                      <a:pt x="113" y="535"/>
                    </a:lnTo>
                    <a:lnTo>
                      <a:pt x="112" y="535"/>
                    </a:lnTo>
                    <a:lnTo>
                      <a:pt x="111" y="535"/>
                    </a:lnTo>
                    <a:lnTo>
                      <a:pt x="109" y="535"/>
                    </a:lnTo>
                    <a:lnTo>
                      <a:pt x="108" y="536"/>
                    </a:lnTo>
                    <a:lnTo>
                      <a:pt x="108" y="535"/>
                    </a:lnTo>
                    <a:lnTo>
                      <a:pt x="107" y="535"/>
                    </a:lnTo>
                    <a:lnTo>
                      <a:pt x="107" y="536"/>
                    </a:lnTo>
                    <a:lnTo>
                      <a:pt x="106" y="536"/>
                    </a:lnTo>
                    <a:lnTo>
                      <a:pt x="105" y="536"/>
                    </a:lnTo>
                    <a:lnTo>
                      <a:pt x="105" y="537"/>
                    </a:lnTo>
                    <a:lnTo>
                      <a:pt x="104" y="537"/>
                    </a:lnTo>
                    <a:lnTo>
                      <a:pt x="104" y="536"/>
                    </a:lnTo>
                    <a:lnTo>
                      <a:pt x="103" y="536"/>
                    </a:lnTo>
                    <a:lnTo>
                      <a:pt x="103" y="537"/>
                    </a:lnTo>
                    <a:lnTo>
                      <a:pt x="103" y="536"/>
                    </a:lnTo>
                    <a:lnTo>
                      <a:pt x="102" y="536"/>
                    </a:lnTo>
                    <a:lnTo>
                      <a:pt x="102" y="535"/>
                    </a:lnTo>
                    <a:lnTo>
                      <a:pt x="102" y="534"/>
                    </a:lnTo>
                    <a:lnTo>
                      <a:pt x="101" y="535"/>
                    </a:lnTo>
                    <a:lnTo>
                      <a:pt x="100" y="534"/>
                    </a:lnTo>
                    <a:lnTo>
                      <a:pt x="99" y="534"/>
                    </a:lnTo>
                    <a:lnTo>
                      <a:pt x="99" y="535"/>
                    </a:lnTo>
                    <a:lnTo>
                      <a:pt x="98" y="535"/>
                    </a:lnTo>
                    <a:lnTo>
                      <a:pt x="97" y="534"/>
                    </a:lnTo>
                    <a:lnTo>
                      <a:pt x="97" y="535"/>
                    </a:lnTo>
                    <a:lnTo>
                      <a:pt x="96" y="535"/>
                    </a:lnTo>
                    <a:lnTo>
                      <a:pt x="96" y="534"/>
                    </a:lnTo>
                    <a:lnTo>
                      <a:pt x="96" y="535"/>
                    </a:lnTo>
                    <a:lnTo>
                      <a:pt x="95" y="535"/>
                    </a:lnTo>
                    <a:lnTo>
                      <a:pt x="95" y="534"/>
                    </a:lnTo>
                    <a:lnTo>
                      <a:pt x="94" y="534"/>
                    </a:lnTo>
                    <a:lnTo>
                      <a:pt x="94" y="533"/>
                    </a:lnTo>
                    <a:lnTo>
                      <a:pt x="93" y="532"/>
                    </a:lnTo>
                    <a:lnTo>
                      <a:pt x="93" y="533"/>
                    </a:lnTo>
                    <a:lnTo>
                      <a:pt x="92" y="533"/>
                    </a:lnTo>
                    <a:lnTo>
                      <a:pt x="92" y="534"/>
                    </a:lnTo>
                    <a:lnTo>
                      <a:pt x="91" y="535"/>
                    </a:lnTo>
                    <a:lnTo>
                      <a:pt x="90" y="536"/>
                    </a:lnTo>
                    <a:lnTo>
                      <a:pt x="89" y="536"/>
                    </a:lnTo>
                    <a:lnTo>
                      <a:pt x="88" y="536"/>
                    </a:lnTo>
                    <a:lnTo>
                      <a:pt x="88" y="535"/>
                    </a:lnTo>
                    <a:lnTo>
                      <a:pt x="87" y="535"/>
                    </a:lnTo>
                    <a:lnTo>
                      <a:pt x="86" y="535"/>
                    </a:lnTo>
                    <a:lnTo>
                      <a:pt x="86" y="534"/>
                    </a:lnTo>
                    <a:lnTo>
                      <a:pt x="86" y="535"/>
                    </a:lnTo>
                    <a:lnTo>
                      <a:pt x="85" y="535"/>
                    </a:lnTo>
                    <a:lnTo>
                      <a:pt x="85" y="534"/>
                    </a:lnTo>
                    <a:lnTo>
                      <a:pt x="85" y="533"/>
                    </a:lnTo>
                    <a:lnTo>
                      <a:pt x="84" y="534"/>
                    </a:lnTo>
                    <a:lnTo>
                      <a:pt x="84" y="533"/>
                    </a:lnTo>
                    <a:lnTo>
                      <a:pt x="83" y="534"/>
                    </a:lnTo>
                    <a:lnTo>
                      <a:pt x="82" y="534"/>
                    </a:lnTo>
                    <a:lnTo>
                      <a:pt x="82" y="535"/>
                    </a:lnTo>
                    <a:lnTo>
                      <a:pt x="81" y="535"/>
                    </a:lnTo>
                    <a:lnTo>
                      <a:pt x="82" y="535"/>
                    </a:lnTo>
                    <a:lnTo>
                      <a:pt x="82" y="536"/>
                    </a:lnTo>
                    <a:lnTo>
                      <a:pt x="81" y="536"/>
                    </a:lnTo>
                    <a:lnTo>
                      <a:pt x="81" y="535"/>
                    </a:lnTo>
                    <a:lnTo>
                      <a:pt x="80" y="535"/>
                    </a:lnTo>
                    <a:lnTo>
                      <a:pt x="80" y="534"/>
                    </a:lnTo>
                    <a:lnTo>
                      <a:pt x="79" y="534"/>
                    </a:lnTo>
                    <a:lnTo>
                      <a:pt x="79" y="535"/>
                    </a:lnTo>
                    <a:lnTo>
                      <a:pt x="79" y="534"/>
                    </a:lnTo>
                    <a:lnTo>
                      <a:pt x="78" y="534"/>
                    </a:lnTo>
                    <a:lnTo>
                      <a:pt x="77" y="534"/>
                    </a:lnTo>
                    <a:lnTo>
                      <a:pt x="77" y="535"/>
                    </a:lnTo>
                    <a:lnTo>
                      <a:pt x="77" y="534"/>
                    </a:lnTo>
                    <a:lnTo>
                      <a:pt x="76" y="534"/>
                    </a:lnTo>
                    <a:lnTo>
                      <a:pt x="75" y="534"/>
                    </a:lnTo>
                    <a:lnTo>
                      <a:pt x="75" y="533"/>
                    </a:lnTo>
                    <a:lnTo>
                      <a:pt x="75" y="532"/>
                    </a:lnTo>
                    <a:lnTo>
                      <a:pt x="75" y="531"/>
                    </a:lnTo>
                    <a:lnTo>
                      <a:pt x="74" y="531"/>
                    </a:lnTo>
                    <a:lnTo>
                      <a:pt x="74" y="532"/>
                    </a:lnTo>
                    <a:lnTo>
                      <a:pt x="74" y="531"/>
                    </a:lnTo>
                    <a:lnTo>
                      <a:pt x="73" y="531"/>
                    </a:lnTo>
                    <a:lnTo>
                      <a:pt x="72" y="530"/>
                    </a:lnTo>
                    <a:lnTo>
                      <a:pt x="71" y="531"/>
                    </a:lnTo>
                    <a:lnTo>
                      <a:pt x="71" y="530"/>
                    </a:lnTo>
                    <a:lnTo>
                      <a:pt x="70" y="530"/>
                    </a:lnTo>
                    <a:lnTo>
                      <a:pt x="70" y="531"/>
                    </a:lnTo>
                    <a:lnTo>
                      <a:pt x="70" y="530"/>
                    </a:lnTo>
                    <a:lnTo>
                      <a:pt x="69" y="530"/>
                    </a:lnTo>
                    <a:lnTo>
                      <a:pt x="69" y="529"/>
                    </a:lnTo>
                    <a:lnTo>
                      <a:pt x="68" y="529"/>
                    </a:lnTo>
                    <a:lnTo>
                      <a:pt x="68" y="530"/>
                    </a:lnTo>
                    <a:lnTo>
                      <a:pt x="67" y="529"/>
                    </a:lnTo>
                    <a:lnTo>
                      <a:pt x="67" y="530"/>
                    </a:lnTo>
                    <a:lnTo>
                      <a:pt x="66" y="529"/>
                    </a:lnTo>
                    <a:lnTo>
                      <a:pt x="66" y="530"/>
                    </a:lnTo>
                    <a:lnTo>
                      <a:pt x="65" y="530"/>
                    </a:lnTo>
                    <a:lnTo>
                      <a:pt x="64" y="529"/>
                    </a:lnTo>
                    <a:lnTo>
                      <a:pt x="63" y="529"/>
                    </a:lnTo>
                    <a:lnTo>
                      <a:pt x="62" y="529"/>
                    </a:lnTo>
                    <a:lnTo>
                      <a:pt x="62" y="528"/>
                    </a:lnTo>
                    <a:lnTo>
                      <a:pt x="62" y="527"/>
                    </a:lnTo>
                    <a:lnTo>
                      <a:pt x="61" y="527"/>
                    </a:lnTo>
                    <a:lnTo>
                      <a:pt x="61" y="528"/>
                    </a:lnTo>
                    <a:lnTo>
                      <a:pt x="59" y="529"/>
                    </a:lnTo>
                    <a:lnTo>
                      <a:pt x="58" y="529"/>
                    </a:lnTo>
                    <a:lnTo>
                      <a:pt x="58" y="528"/>
                    </a:lnTo>
                    <a:lnTo>
                      <a:pt x="57" y="528"/>
                    </a:lnTo>
                    <a:lnTo>
                      <a:pt x="56" y="528"/>
                    </a:lnTo>
                    <a:lnTo>
                      <a:pt x="55" y="527"/>
                    </a:lnTo>
                    <a:lnTo>
                      <a:pt x="55" y="526"/>
                    </a:lnTo>
                    <a:lnTo>
                      <a:pt x="55" y="525"/>
                    </a:lnTo>
                    <a:lnTo>
                      <a:pt x="55" y="524"/>
                    </a:lnTo>
                    <a:lnTo>
                      <a:pt x="55" y="525"/>
                    </a:lnTo>
                    <a:lnTo>
                      <a:pt x="54" y="525"/>
                    </a:lnTo>
                    <a:lnTo>
                      <a:pt x="54" y="524"/>
                    </a:lnTo>
                    <a:lnTo>
                      <a:pt x="55" y="524"/>
                    </a:lnTo>
                    <a:lnTo>
                      <a:pt x="54" y="524"/>
                    </a:lnTo>
                    <a:lnTo>
                      <a:pt x="54" y="523"/>
                    </a:lnTo>
                    <a:lnTo>
                      <a:pt x="53" y="523"/>
                    </a:lnTo>
                    <a:lnTo>
                      <a:pt x="53" y="522"/>
                    </a:lnTo>
                    <a:lnTo>
                      <a:pt x="52" y="523"/>
                    </a:lnTo>
                    <a:lnTo>
                      <a:pt x="53" y="522"/>
                    </a:lnTo>
                    <a:lnTo>
                      <a:pt x="52" y="521"/>
                    </a:lnTo>
                    <a:lnTo>
                      <a:pt x="53" y="520"/>
                    </a:lnTo>
                    <a:lnTo>
                      <a:pt x="52" y="520"/>
                    </a:lnTo>
                    <a:lnTo>
                      <a:pt x="51" y="520"/>
                    </a:lnTo>
                    <a:lnTo>
                      <a:pt x="50" y="521"/>
                    </a:lnTo>
                    <a:lnTo>
                      <a:pt x="49" y="521"/>
                    </a:lnTo>
                    <a:lnTo>
                      <a:pt x="48" y="520"/>
                    </a:lnTo>
                    <a:lnTo>
                      <a:pt x="48" y="521"/>
                    </a:lnTo>
                    <a:lnTo>
                      <a:pt x="47" y="520"/>
                    </a:lnTo>
                    <a:lnTo>
                      <a:pt x="46" y="520"/>
                    </a:lnTo>
                    <a:lnTo>
                      <a:pt x="45" y="519"/>
                    </a:lnTo>
                    <a:lnTo>
                      <a:pt x="44" y="519"/>
                    </a:lnTo>
                    <a:lnTo>
                      <a:pt x="43" y="519"/>
                    </a:lnTo>
                    <a:lnTo>
                      <a:pt x="44" y="520"/>
                    </a:lnTo>
                    <a:lnTo>
                      <a:pt x="43" y="520"/>
                    </a:lnTo>
                    <a:lnTo>
                      <a:pt x="42" y="521"/>
                    </a:lnTo>
                    <a:lnTo>
                      <a:pt x="41" y="520"/>
                    </a:lnTo>
                    <a:lnTo>
                      <a:pt x="40" y="520"/>
                    </a:lnTo>
                    <a:lnTo>
                      <a:pt x="40" y="521"/>
                    </a:lnTo>
                    <a:lnTo>
                      <a:pt x="40" y="522"/>
                    </a:lnTo>
                    <a:lnTo>
                      <a:pt x="41" y="522"/>
                    </a:lnTo>
                    <a:lnTo>
                      <a:pt x="40" y="523"/>
                    </a:lnTo>
                    <a:lnTo>
                      <a:pt x="40" y="524"/>
                    </a:lnTo>
                    <a:lnTo>
                      <a:pt x="39" y="524"/>
                    </a:lnTo>
                    <a:lnTo>
                      <a:pt x="38" y="523"/>
                    </a:lnTo>
                    <a:lnTo>
                      <a:pt x="38" y="524"/>
                    </a:lnTo>
                    <a:lnTo>
                      <a:pt x="38" y="523"/>
                    </a:lnTo>
                    <a:lnTo>
                      <a:pt x="37" y="523"/>
                    </a:lnTo>
                    <a:lnTo>
                      <a:pt x="36" y="522"/>
                    </a:lnTo>
                    <a:lnTo>
                      <a:pt x="36" y="523"/>
                    </a:lnTo>
                    <a:lnTo>
                      <a:pt x="35" y="523"/>
                    </a:lnTo>
                    <a:lnTo>
                      <a:pt x="35" y="524"/>
                    </a:lnTo>
                    <a:lnTo>
                      <a:pt x="34" y="524"/>
                    </a:lnTo>
                    <a:lnTo>
                      <a:pt x="34" y="525"/>
                    </a:lnTo>
                    <a:lnTo>
                      <a:pt x="33" y="524"/>
                    </a:lnTo>
                    <a:lnTo>
                      <a:pt x="32" y="524"/>
                    </a:lnTo>
                    <a:lnTo>
                      <a:pt x="32" y="523"/>
                    </a:lnTo>
                    <a:lnTo>
                      <a:pt x="32" y="522"/>
                    </a:lnTo>
                    <a:lnTo>
                      <a:pt x="31" y="522"/>
                    </a:lnTo>
                    <a:lnTo>
                      <a:pt x="30" y="523"/>
                    </a:lnTo>
                    <a:lnTo>
                      <a:pt x="29" y="523"/>
                    </a:lnTo>
                    <a:lnTo>
                      <a:pt x="28" y="523"/>
                    </a:lnTo>
                    <a:lnTo>
                      <a:pt x="28" y="524"/>
                    </a:lnTo>
                    <a:lnTo>
                      <a:pt x="28" y="523"/>
                    </a:lnTo>
                    <a:lnTo>
                      <a:pt x="27" y="523"/>
                    </a:lnTo>
                    <a:lnTo>
                      <a:pt x="26" y="523"/>
                    </a:lnTo>
                    <a:lnTo>
                      <a:pt x="26" y="522"/>
                    </a:lnTo>
                    <a:lnTo>
                      <a:pt x="25" y="522"/>
                    </a:lnTo>
                    <a:lnTo>
                      <a:pt x="24" y="522"/>
                    </a:lnTo>
                    <a:lnTo>
                      <a:pt x="23" y="522"/>
                    </a:lnTo>
                    <a:lnTo>
                      <a:pt x="21" y="522"/>
                    </a:lnTo>
                    <a:lnTo>
                      <a:pt x="21" y="521"/>
                    </a:lnTo>
                    <a:lnTo>
                      <a:pt x="22" y="521"/>
                    </a:lnTo>
                    <a:lnTo>
                      <a:pt x="22" y="520"/>
                    </a:lnTo>
                    <a:lnTo>
                      <a:pt x="21" y="520"/>
                    </a:lnTo>
                    <a:lnTo>
                      <a:pt x="21" y="518"/>
                    </a:lnTo>
                    <a:lnTo>
                      <a:pt x="20" y="518"/>
                    </a:lnTo>
                    <a:lnTo>
                      <a:pt x="19" y="518"/>
                    </a:lnTo>
                    <a:lnTo>
                      <a:pt x="19" y="517"/>
                    </a:lnTo>
                    <a:lnTo>
                      <a:pt x="18" y="517"/>
                    </a:lnTo>
                    <a:lnTo>
                      <a:pt x="18" y="518"/>
                    </a:lnTo>
                    <a:lnTo>
                      <a:pt x="17" y="519"/>
                    </a:lnTo>
                    <a:lnTo>
                      <a:pt x="16" y="519"/>
                    </a:lnTo>
                    <a:lnTo>
                      <a:pt x="16" y="518"/>
                    </a:lnTo>
                    <a:lnTo>
                      <a:pt x="15" y="519"/>
                    </a:lnTo>
                    <a:lnTo>
                      <a:pt x="15" y="517"/>
                    </a:lnTo>
                    <a:lnTo>
                      <a:pt x="16" y="517"/>
                    </a:lnTo>
                    <a:lnTo>
                      <a:pt x="16" y="516"/>
                    </a:lnTo>
                    <a:lnTo>
                      <a:pt x="16" y="515"/>
                    </a:lnTo>
                    <a:lnTo>
                      <a:pt x="15" y="515"/>
                    </a:lnTo>
                    <a:lnTo>
                      <a:pt x="14" y="514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6" y="511"/>
                    </a:lnTo>
                    <a:lnTo>
                      <a:pt x="17" y="511"/>
                    </a:lnTo>
                    <a:lnTo>
                      <a:pt x="18" y="510"/>
                    </a:lnTo>
                    <a:lnTo>
                      <a:pt x="18" y="509"/>
                    </a:lnTo>
                    <a:lnTo>
                      <a:pt x="18" y="507"/>
                    </a:lnTo>
                    <a:lnTo>
                      <a:pt x="18" y="506"/>
                    </a:lnTo>
                    <a:lnTo>
                      <a:pt x="19" y="505"/>
                    </a:lnTo>
                    <a:lnTo>
                      <a:pt x="20" y="504"/>
                    </a:lnTo>
                    <a:lnTo>
                      <a:pt x="20" y="502"/>
                    </a:lnTo>
                    <a:lnTo>
                      <a:pt x="21" y="501"/>
                    </a:lnTo>
                    <a:lnTo>
                      <a:pt x="21" y="500"/>
                    </a:lnTo>
                    <a:lnTo>
                      <a:pt x="20" y="499"/>
                    </a:lnTo>
                    <a:lnTo>
                      <a:pt x="20" y="498"/>
                    </a:lnTo>
                    <a:lnTo>
                      <a:pt x="21" y="498"/>
                    </a:lnTo>
                    <a:lnTo>
                      <a:pt x="21" y="497"/>
                    </a:lnTo>
                    <a:lnTo>
                      <a:pt x="23" y="497"/>
                    </a:lnTo>
                    <a:lnTo>
                      <a:pt x="23" y="496"/>
                    </a:lnTo>
                    <a:lnTo>
                      <a:pt x="21" y="495"/>
                    </a:lnTo>
                    <a:lnTo>
                      <a:pt x="19" y="494"/>
                    </a:lnTo>
                    <a:lnTo>
                      <a:pt x="18" y="493"/>
                    </a:lnTo>
                    <a:lnTo>
                      <a:pt x="17" y="493"/>
                    </a:lnTo>
                    <a:lnTo>
                      <a:pt x="18" y="492"/>
                    </a:lnTo>
                    <a:lnTo>
                      <a:pt x="20" y="492"/>
                    </a:lnTo>
                    <a:lnTo>
                      <a:pt x="21" y="491"/>
                    </a:lnTo>
                    <a:lnTo>
                      <a:pt x="22" y="490"/>
                    </a:lnTo>
                    <a:lnTo>
                      <a:pt x="22" y="489"/>
                    </a:lnTo>
                    <a:lnTo>
                      <a:pt x="23" y="487"/>
                    </a:lnTo>
                    <a:lnTo>
                      <a:pt x="24" y="485"/>
                    </a:lnTo>
                    <a:lnTo>
                      <a:pt x="23" y="484"/>
                    </a:lnTo>
                    <a:lnTo>
                      <a:pt x="22" y="484"/>
                    </a:lnTo>
                    <a:lnTo>
                      <a:pt x="21" y="484"/>
                    </a:lnTo>
                    <a:lnTo>
                      <a:pt x="21" y="483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1"/>
                    </a:lnTo>
                    <a:lnTo>
                      <a:pt x="23" y="479"/>
                    </a:lnTo>
                    <a:lnTo>
                      <a:pt x="24" y="479"/>
                    </a:lnTo>
                    <a:lnTo>
                      <a:pt x="25" y="478"/>
                    </a:lnTo>
                    <a:lnTo>
                      <a:pt x="26" y="477"/>
                    </a:lnTo>
                    <a:lnTo>
                      <a:pt x="27" y="476"/>
                    </a:lnTo>
                    <a:lnTo>
                      <a:pt x="26" y="476"/>
                    </a:lnTo>
                    <a:lnTo>
                      <a:pt x="26" y="475"/>
                    </a:lnTo>
                    <a:lnTo>
                      <a:pt x="25" y="475"/>
                    </a:lnTo>
                    <a:lnTo>
                      <a:pt x="24" y="474"/>
                    </a:lnTo>
                    <a:lnTo>
                      <a:pt x="22" y="473"/>
                    </a:lnTo>
                    <a:lnTo>
                      <a:pt x="22" y="472"/>
                    </a:lnTo>
                    <a:lnTo>
                      <a:pt x="21" y="470"/>
                    </a:lnTo>
                    <a:lnTo>
                      <a:pt x="21" y="469"/>
                    </a:lnTo>
                    <a:lnTo>
                      <a:pt x="21" y="468"/>
                    </a:lnTo>
                    <a:lnTo>
                      <a:pt x="22" y="467"/>
                    </a:lnTo>
                    <a:lnTo>
                      <a:pt x="24" y="466"/>
                    </a:lnTo>
                    <a:lnTo>
                      <a:pt x="23" y="465"/>
                    </a:lnTo>
                    <a:lnTo>
                      <a:pt x="22" y="464"/>
                    </a:lnTo>
                    <a:lnTo>
                      <a:pt x="20" y="463"/>
                    </a:lnTo>
                    <a:lnTo>
                      <a:pt x="19" y="463"/>
                    </a:lnTo>
                    <a:lnTo>
                      <a:pt x="19" y="462"/>
                    </a:lnTo>
                    <a:lnTo>
                      <a:pt x="18" y="460"/>
                    </a:lnTo>
                    <a:lnTo>
                      <a:pt x="18" y="459"/>
                    </a:lnTo>
                    <a:lnTo>
                      <a:pt x="19" y="458"/>
                    </a:lnTo>
                    <a:lnTo>
                      <a:pt x="19" y="457"/>
                    </a:lnTo>
                    <a:lnTo>
                      <a:pt x="20" y="456"/>
                    </a:lnTo>
                    <a:lnTo>
                      <a:pt x="22" y="455"/>
                    </a:lnTo>
                    <a:lnTo>
                      <a:pt x="22" y="454"/>
                    </a:lnTo>
                    <a:lnTo>
                      <a:pt x="22" y="453"/>
                    </a:lnTo>
                    <a:lnTo>
                      <a:pt x="23" y="452"/>
                    </a:lnTo>
                    <a:lnTo>
                      <a:pt x="22" y="451"/>
                    </a:lnTo>
                    <a:lnTo>
                      <a:pt x="24" y="447"/>
                    </a:lnTo>
                    <a:lnTo>
                      <a:pt x="25" y="445"/>
                    </a:lnTo>
                    <a:lnTo>
                      <a:pt x="27" y="444"/>
                    </a:lnTo>
                    <a:lnTo>
                      <a:pt x="28" y="442"/>
                    </a:lnTo>
                    <a:lnTo>
                      <a:pt x="29" y="441"/>
                    </a:lnTo>
                    <a:lnTo>
                      <a:pt x="29" y="440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28" y="436"/>
                    </a:lnTo>
                    <a:lnTo>
                      <a:pt x="27" y="436"/>
                    </a:lnTo>
                    <a:lnTo>
                      <a:pt x="25" y="435"/>
                    </a:lnTo>
                    <a:lnTo>
                      <a:pt x="24" y="435"/>
                    </a:lnTo>
                    <a:lnTo>
                      <a:pt x="23" y="433"/>
                    </a:lnTo>
                    <a:lnTo>
                      <a:pt x="23" y="432"/>
                    </a:lnTo>
                    <a:lnTo>
                      <a:pt x="24" y="432"/>
                    </a:lnTo>
                    <a:lnTo>
                      <a:pt x="26" y="430"/>
                    </a:lnTo>
                    <a:lnTo>
                      <a:pt x="28" y="429"/>
                    </a:lnTo>
                    <a:lnTo>
                      <a:pt x="29" y="428"/>
                    </a:lnTo>
                    <a:lnTo>
                      <a:pt x="30" y="428"/>
                    </a:lnTo>
                    <a:lnTo>
                      <a:pt x="30" y="427"/>
                    </a:lnTo>
                    <a:lnTo>
                      <a:pt x="30" y="426"/>
                    </a:lnTo>
                    <a:lnTo>
                      <a:pt x="31" y="424"/>
                    </a:lnTo>
                    <a:lnTo>
                      <a:pt x="31" y="423"/>
                    </a:lnTo>
                    <a:lnTo>
                      <a:pt x="30" y="421"/>
                    </a:lnTo>
                    <a:lnTo>
                      <a:pt x="29" y="418"/>
                    </a:lnTo>
                    <a:lnTo>
                      <a:pt x="29" y="417"/>
                    </a:lnTo>
                    <a:lnTo>
                      <a:pt x="30" y="416"/>
                    </a:lnTo>
                    <a:lnTo>
                      <a:pt x="30" y="415"/>
                    </a:lnTo>
                    <a:lnTo>
                      <a:pt x="31" y="414"/>
                    </a:lnTo>
                    <a:lnTo>
                      <a:pt x="31" y="413"/>
                    </a:lnTo>
                    <a:lnTo>
                      <a:pt x="30" y="412"/>
                    </a:lnTo>
                    <a:lnTo>
                      <a:pt x="30" y="411"/>
                    </a:lnTo>
                    <a:lnTo>
                      <a:pt x="29" y="411"/>
                    </a:lnTo>
                    <a:lnTo>
                      <a:pt x="29" y="410"/>
                    </a:lnTo>
                    <a:lnTo>
                      <a:pt x="29" y="409"/>
                    </a:lnTo>
                    <a:lnTo>
                      <a:pt x="29" y="408"/>
                    </a:lnTo>
                    <a:lnTo>
                      <a:pt x="29" y="407"/>
                    </a:lnTo>
                    <a:lnTo>
                      <a:pt x="30" y="407"/>
                    </a:lnTo>
                    <a:lnTo>
                      <a:pt x="31" y="406"/>
                    </a:lnTo>
                    <a:lnTo>
                      <a:pt x="31" y="405"/>
                    </a:lnTo>
                    <a:lnTo>
                      <a:pt x="31" y="404"/>
                    </a:lnTo>
                    <a:lnTo>
                      <a:pt x="32" y="404"/>
                    </a:lnTo>
                    <a:lnTo>
                      <a:pt x="33" y="402"/>
                    </a:lnTo>
                    <a:lnTo>
                      <a:pt x="34" y="401"/>
                    </a:lnTo>
                    <a:lnTo>
                      <a:pt x="34" y="400"/>
                    </a:lnTo>
                    <a:lnTo>
                      <a:pt x="33" y="399"/>
                    </a:lnTo>
                    <a:lnTo>
                      <a:pt x="34" y="398"/>
                    </a:lnTo>
                    <a:lnTo>
                      <a:pt x="34" y="397"/>
                    </a:lnTo>
                    <a:lnTo>
                      <a:pt x="33" y="397"/>
                    </a:lnTo>
                    <a:lnTo>
                      <a:pt x="33" y="396"/>
                    </a:lnTo>
                    <a:lnTo>
                      <a:pt x="32" y="397"/>
                    </a:lnTo>
                    <a:lnTo>
                      <a:pt x="31" y="397"/>
                    </a:lnTo>
                    <a:lnTo>
                      <a:pt x="31" y="398"/>
                    </a:lnTo>
                    <a:lnTo>
                      <a:pt x="30" y="398"/>
                    </a:lnTo>
                    <a:lnTo>
                      <a:pt x="29" y="397"/>
                    </a:lnTo>
                    <a:lnTo>
                      <a:pt x="28" y="396"/>
                    </a:lnTo>
                    <a:lnTo>
                      <a:pt x="28" y="395"/>
                    </a:lnTo>
                    <a:lnTo>
                      <a:pt x="27" y="394"/>
                    </a:lnTo>
                    <a:lnTo>
                      <a:pt x="27" y="393"/>
                    </a:lnTo>
                    <a:lnTo>
                      <a:pt x="26" y="393"/>
                    </a:lnTo>
                    <a:lnTo>
                      <a:pt x="25" y="393"/>
                    </a:lnTo>
                    <a:lnTo>
                      <a:pt x="24" y="393"/>
                    </a:lnTo>
                    <a:lnTo>
                      <a:pt x="23" y="393"/>
                    </a:lnTo>
                    <a:lnTo>
                      <a:pt x="23" y="392"/>
                    </a:lnTo>
                    <a:lnTo>
                      <a:pt x="24" y="391"/>
                    </a:lnTo>
                    <a:lnTo>
                      <a:pt x="26" y="390"/>
                    </a:lnTo>
                    <a:lnTo>
                      <a:pt x="27" y="389"/>
                    </a:lnTo>
                    <a:lnTo>
                      <a:pt x="29" y="387"/>
                    </a:lnTo>
                    <a:lnTo>
                      <a:pt x="30" y="387"/>
                    </a:lnTo>
                    <a:lnTo>
                      <a:pt x="30" y="385"/>
                    </a:lnTo>
                    <a:lnTo>
                      <a:pt x="30" y="384"/>
                    </a:lnTo>
                    <a:lnTo>
                      <a:pt x="28" y="383"/>
                    </a:lnTo>
                    <a:lnTo>
                      <a:pt x="28" y="382"/>
                    </a:lnTo>
                    <a:lnTo>
                      <a:pt x="27" y="381"/>
                    </a:lnTo>
                    <a:lnTo>
                      <a:pt x="26" y="381"/>
                    </a:lnTo>
                    <a:lnTo>
                      <a:pt x="25" y="381"/>
                    </a:lnTo>
                    <a:lnTo>
                      <a:pt x="24" y="381"/>
                    </a:lnTo>
                    <a:lnTo>
                      <a:pt x="23" y="382"/>
                    </a:lnTo>
                    <a:lnTo>
                      <a:pt x="22" y="382"/>
                    </a:lnTo>
                    <a:lnTo>
                      <a:pt x="21" y="382"/>
                    </a:lnTo>
                    <a:lnTo>
                      <a:pt x="20" y="382"/>
                    </a:lnTo>
                    <a:lnTo>
                      <a:pt x="20" y="381"/>
                    </a:lnTo>
                    <a:lnTo>
                      <a:pt x="21" y="378"/>
                    </a:lnTo>
                    <a:lnTo>
                      <a:pt x="22" y="377"/>
                    </a:lnTo>
                    <a:lnTo>
                      <a:pt x="22" y="376"/>
                    </a:lnTo>
                    <a:lnTo>
                      <a:pt x="23" y="376"/>
                    </a:lnTo>
                    <a:lnTo>
                      <a:pt x="24" y="376"/>
                    </a:lnTo>
                    <a:lnTo>
                      <a:pt x="26" y="376"/>
                    </a:lnTo>
                    <a:lnTo>
                      <a:pt x="29" y="377"/>
                    </a:lnTo>
                    <a:lnTo>
                      <a:pt x="30" y="376"/>
                    </a:lnTo>
                    <a:lnTo>
                      <a:pt x="29" y="375"/>
                    </a:lnTo>
                    <a:lnTo>
                      <a:pt x="29" y="373"/>
                    </a:lnTo>
                    <a:lnTo>
                      <a:pt x="28" y="373"/>
                    </a:lnTo>
                    <a:lnTo>
                      <a:pt x="27" y="371"/>
                    </a:lnTo>
                    <a:lnTo>
                      <a:pt x="26" y="370"/>
                    </a:lnTo>
                    <a:lnTo>
                      <a:pt x="25" y="368"/>
                    </a:lnTo>
                    <a:lnTo>
                      <a:pt x="24" y="367"/>
                    </a:lnTo>
                    <a:lnTo>
                      <a:pt x="23" y="367"/>
                    </a:lnTo>
                    <a:lnTo>
                      <a:pt x="23" y="368"/>
                    </a:lnTo>
                    <a:lnTo>
                      <a:pt x="22" y="369"/>
                    </a:lnTo>
                    <a:lnTo>
                      <a:pt x="21" y="371"/>
                    </a:lnTo>
                    <a:lnTo>
                      <a:pt x="21" y="372"/>
                    </a:lnTo>
                    <a:lnTo>
                      <a:pt x="20" y="372"/>
                    </a:lnTo>
                    <a:lnTo>
                      <a:pt x="19" y="372"/>
                    </a:lnTo>
                    <a:lnTo>
                      <a:pt x="18" y="372"/>
                    </a:lnTo>
                    <a:lnTo>
                      <a:pt x="18" y="371"/>
                    </a:lnTo>
                    <a:lnTo>
                      <a:pt x="17" y="371"/>
                    </a:lnTo>
                    <a:lnTo>
                      <a:pt x="17" y="370"/>
                    </a:lnTo>
                    <a:lnTo>
                      <a:pt x="17" y="369"/>
                    </a:lnTo>
                    <a:lnTo>
                      <a:pt x="18" y="368"/>
                    </a:lnTo>
                    <a:lnTo>
                      <a:pt x="19" y="367"/>
                    </a:lnTo>
                    <a:lnTo>
                      <a:pt x="19" y="365"/>
                    </a:lnTo>
                    <a:lnTo>
                      <a:pt x="17" y="364"/>
                    </a:lnTo>
                    <a:lnTo>
                      <a:pt x="16" y="364"/>
                    </a:lnTo>
                    <a:lnTo>
                      <a:pt x="16" y="363"/>
                    </a:lnTo>
                    <a:lnTo>
                      <a:pt x="15" y="362"/>
                    </a:lnTo>
                    <a:lnTo>
                      <a:pt x="15" y="360"/>
                    </a:lnTo>
                    <a:lnTo>
                      <a:pt x="16" y="359"/>
                    </a:lnTo>
                    <a:lnTo>
                      <a:pt x="16" y="358"/>
                    </a:lnTo>
                    <a:lnTo>
                      <a:pt x="17" y="358"/>
                    </a:lnTo>
                    <a:lnTo>
                      <a:pt x="16" y="357"/>
                    </a:lnTo>
                    <a:lnTo>
                      <a:pt x="16" y="356"/>
                    </a:lnTo>
                    <a:lnTo>
                      <a:pt x="15" y="354"/>
                    </a:lnTo>
                    <a:lnTo>
                      <a:pt x="15" y="352"/>
                    </a:lnTo>
                    <a:lnTo>
                      <a:pt x="15" y="351"/>
                    </a:lnTo>
                    <a:lnTo>
                      <a:pt x="15" y="350"/>
                    </a:lnTo>
                    <a:lnTo>
                      <a:pt x="15" y="349"/>
                    </a:lnTo>
                    <a:lnTo>
                      <a:pt x="15" y="348"/>
                    </a:lnTo>
                    <a:lnTo>
                      <a:pt x="17" y="345"/>
                    </a:lnTo>
                    <a:lnTo>
                      <a:pt x="17" y="344"/>
                    </a:lnTo>
                    <a:lnTo>
                      <a:pt x="17" y="343"/>
                    </a:lnTo>
                    <a:lnTo>
                      <a:pt x="16" y="343"/>
                    </a:lnTo>
                    <a:lnTo>
                      <a:pt x="16" y="342"/>
                    </a:lnTo>
                    <a:lnTo>
                      <a:pt x="15" y="341"/>
                    </a:lnTo>
                    <a:lnTo>
                      <a:pt x="14" y="340"/>
                    </a:lnTo>
                    <a:lnTo>
                      <a:pt x="13" y="340"/>
                    </a:lnTo>
                    <a:lnTo>
                      <a:pt x="12" y="339"/>
                    </a:lnTo>
                    <a:lnTo>
                      <a:pt x="10" y="339"/>
                    </a:lnTo>
                    <a:lnTo>
                      <a:pt x="9" y="338"/>
                    </a:lnTo>
                    <a:lnTo>
                      <a:pt x="8" y="336"/>
                    </a:lnTo>
                    <a:lnTo>
                      <a:pt x="8" y="335"/>
                    </a:lnTo>
                    <a:lnTo>
                      <a:pt x="7" y="333"/>
                    </a:lnTo>
                    <a:lnTo>
                      <a:pt x="6" y="331"/>
                    </a:lnTo>
                    <a:lnTo>
                      <a:pt x="7" y="331"/>
                    </a:lnTo>
                    <a:lnTo>
                      <a:pt x="7" y="329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8" y="324"/>
                    </a:lnTo>
                    <a:lnTo>
                      <a:pt x="7" y="324"/>
                    </a:lnTo>
                    <a:lnTo>
                      <a:pt x="6" y="323"/>
                    </a:lnTo>
                    <a:lnTo>
                      <a:pt x="5" y="323"/>
                    </a:lnTo>
                    <a:lnTo>
                      <a:pt x="4" y="324"/>
                    </a:lnTo>
                    <a:lnTo>
                      <a:pt x="3" y="324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1" y="326"/>
                    </a:lnTo>
                    <a:lnTo>
                      <a:pt x="1" y="325"/>
                    </a:lnTo>
                    <a:lnTo>
                      <a:pt x="0" y="324"/>
                    </a:lnTo>
                    <a:lnTo>
                      <a:pt x="0" y="322"/>
                    </a:lnTo>
                    <a:lnTo>
                      <a:pt x="0" y="321"/>
                    </a:lnTo>
                    <a:lnTo>
                      <a:pt x="1" y="320"/>
                    </a:lnTo>
                    <a:lnTo>
                      <a:pt x="2" y="319"/>
                    </a:lnTo>
                    <a:lnTo>
                      <a:pt x="3" y="319"/>
                    </a:lnTo>
                    <a:lnTo>
                      <a:pt x="4" y="319"/>
                    </a:lnTo>
                    <a:lnTo>
                      <a:pt x="4" y="318"/>
                    </a:lnTo>
                    <a:lnTo>
                      <a:pt x="5" y="318"/>
                    </a:lnTo>
                    <a:lnTo>
                      <a:pt x="4" y="317"/>
                    </a:lnTo>
                    <a:lnTo>
                      <a:pt x="3" y="316"/>
                    </a:lnTo>
                    <a:lnTo>
                      <a:pt x="2" y="316"/>
                    </a:lnTo>
                    <a:lnTo>
                      <a:pt x="1" y="316"/>
                    </a:lnTo>
                    <a:lnTo>
                      <a:pt x="0" y="316"/>
                    </a:lnTo>
                    <a:lnTo>
                      <a:pt x="0" y="315"/>
                    </a:lnTo>
                    <a:lnTo>
                      <a:pt x="1" y="314"/>
                    </a:lnTo>
                    <a:lnTo>
                      <a:pt x="2" y="313"/>
                    </a:lnTo>
                    <a:lnTo>
                      <a:pt x="3" y="313"/>
                    </a:lnTo>
                    <a:lnTo>
                      <a:pt x="5" y="313"/>
                    </a:lnTo>
                    <a:lnTo>
                      <a:pt x="5" y="312"/>
                    </a:lnTo>
                    <a:lnTo>
                      <a:pt x="6" y="310"/>
                    </a:lnTo>
                    <a:lnTo>
                      <a:pt x="7" y="309"/>
                    </a:lnTo>
                    <a:lnTo>
                      <a:pt x="8" y="309"/>
                    </a:lnTo>
                    <a:lnTo>
                      <a:pt x="8" y="308"/>
                    </a:lnTo>
                    <a:lnTo>
                      <a:pt x="9" y="308"/>
                    </a:lnTo>
                    <a:lnTo>
                      <a:pt x="11" y="308"/>
                    </a:lnTo>
                    <a:lnTo>
                      <a:pt x="12" y="308"/>
                    </a:lnTo>
                    <a:lnTo>
                      <a:pt x="13" y="307"/>
                    </a:lnTo>
                    <a:lnTo>
                      <a:pt x="13" y="306"/>
                    </a:lnTo>
                    <a:lnTo>
                      <a:pt x="13" y="305"/>
                    </a:lnTo>
                    <a:lnTo>
                      <a:pt x="14" y="304"/>
                    </a:lnTo>
                    <a:lnTo>
                      <a:pt x="14" y="303"/>
                    </a:lnTo>
                    <a:lnTo>
                      <a:pt x="15" y="303"/>
                    </a:lnTo>
                    <a:lnTo>
                      <a:pt x="16" y="303"/>
                    </a:lnTo>
                    <a:lnTo>
                      <a:pt x="17" y="303"/>
                    </a:lnTo>
                    <a:lnTo>
                      <a:pt x="18" y="303"/>
                    </a:lnTo>
                    <a:lnTo>
                      <a:pt x="19" y="303"/>
                    </a:lnTo>
                    <a:lnTo>
                      <a:pt x="20" y="302"/>
                    </a:lnTo>
                    <a:lnTo>
                      <a:pt x="20" y="300"/>
                    </a:lnTo>
                    <a:lnTo>
                      <a:pt x="21" y="300"/>
                    </a:lnTo>
                    <a:lnTo>
                      <a:pt x="22" y="299"/>
                    </a:lnTo>
                    <a:lnTo>
                      <a:pt x="23" y="299"/>
                    </a:lnTo>
                    <a:lnTo>
                      <a:pt x="24" y="300"/>
                    </a:lnTo>
                    <a:lnTo>
                      <a:pt x="26" y="301"/>
                    </a:lnTo>
                    <a:lnTo>
                      <a:pt x="26" y="302"/>
                    </a:lnTo>
                    <a:lnTo>
                      <a:pt x="27" y="302"/>
                    </a:lnTo>
                    <a:lnTo>
                      <a:pt x="27" y="301"/>
                    </a:lnTo>
                    <a:lnTo>
                      <a:pt x="28" y="299"/>
                    </a:lnTo>
                    <a:lnTo>
                      <a:pt x="30" y="297"/>
                    </a:lnTo>
                    <a:lnTo>
                      <a:pt x="31" y="296"/>
                    </a:lnTo>
                    <a:lnTo>
                      <a:pt x="31" y="294"/>
                    </a:lnTo>
                    <a:lnTo>
                      <a:pt x="4" y="271"/>
                    </a:lnTo>
                    <a:lnTo>
                      <a:pt x="17" y="244"/>
                    </a:lnTo>
                    <a:lnTo>
                      <a:pt x="40" y="195"/>
                    </a:lnTo>
                    <a:lnTo>
                      <a:pt x="48" y="195"/>
                    </a:lnTo>
                    <a:lnTo>
                      <a:pt x="48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7" y="181"/>
                    </a:lnTo>
                    <a:lnTo>
                      <a:pt x="42" y="181"/>
                    </a:lnTo>
                    <a:lnTo>
                      <a:pt x="64" y="111"/>
                    </a:lnTo>
                    <a:lnTo>
                      <a:pt x="70" y="111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73" y="109"/>
                    </a:lnTo>
                    <a:lnTo>
                      <a:pt x="72" y="108"/>
                    </a:lnTo>
                    <a:lnTo>
                      <a:pt x="72" y="107"/>
                    </a:lnTo>
                    <a:lnTo>
                      <a:pt x="71" y="107"/>
                    </a:lnTo>
                    <a:lnTo>
                      <a:pt x="70" y="107"/>
                    </a:lnTo>
                    <a:lnTo>
                      <a:pt x="69" y="107"/>
                    </a:lnTo>
                    <a:lnTo>
                      <a:pt x="62" y="100"/>
                    </a:lnTo>
                    <a:lnTo>
                      <a:pt x="60" y="91"/>
                    </a:lnTo>
                    <a:lnTo>
                      <a:pt x="58" y="86"/>
                    </a:lnTo>
                    <a:lnTo>
                      <a:pt x="57" y="84"/>
                    </a:lnTo>
                    <a:lnTo>
                      <a:pt x="48" y="67"/>
                    </a:lnTo>
                    <a:lnTo>
                      <a:pt x="52" y="67"/>
                    </a:lnTo>
                    <a:lnTo>
                      <a:pt x="52" y="65"/>
                    </a:lnTo>
                    <a:lnTo>
                      <a:pt x="48" y="62"/>
                    </a:lnTo>
                    <a:lnTo>
                      <a:pt x="49" y="57"/>
                    </a:lnTo>
                    <a:lnTo>
                      <a:pt x="48" y="56"/>
                    </a:lnTo>
                    <a:lnTo>
                      <a:pt x="47" y="56"/>
                    </a:lnTo>
                    <a:lnTo>
                      <a:pt x="47" y="55"/>
                    </a:lnTo>
                    <a:lnTo>
                      <a:pt x="46" y="54"/>
                    </a:lnTo>
                    <a:lnTo>
                      <a:pt x="46" y="53"/>
                    </a:lnTo>
                    <a:lnTo>
                      <a:pt x="45" y="53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3" y="50"/>
                    </a:lnTo>
                    <a:lnTo>
                      <a:pt x="43" y="49"/>
                    </a:lnTo>
                    <a:lnTo>
                      <a:pt x="42" y="48"/>
                    </a:lnTo>
                    <a:lnTo>
                      <a:pt x="42" y="47"/>
                    </a:lnTo>
                    <a:lnTo>
                      <a:pt x="43" y="46"/>
                    </a:lnTo>
                    <a:lnTo>
                      <a:pt x="43" y="45"/>
                    </a:lnTo>
                    <a:lnTo>
                      <a:pt x="43" y="44"/>
                    </a:lnTo>
                    <a:lnTo>
                      <a:pt x="42" y="45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3" y="43"/>
                    </a:lnTo>
                    <a:lnTo>
                      <a:pt x="42" y="43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1" y="42"/>
                    </a:lnTo>
                    <a:lnTo>
                      <a:pt x="41" y="41"/>
                    </a:lnTo>
                    <a:lnTo>
                      <a:pt x="42" y="41"/>
                    </a:lnTo>
                    <a:lnTo>
                      <a:pt x="42" y="40"/>
                    </a:lnTo>
                    <a:lnTo>
                      <a:pt x="41" y="39"/>
                    </a:lnTo>
                    <a:lnTo>
                      <a:pt x="41" y="38"/>
                    </a:lnTo>
                    <a:lnTo>
                      <a:pt x="42" y="38"/>
                    </a:lnTo>
                    <a:lnTo>
                      <a:pt x="42" y="39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37"/>
                    </a:lnTo>
                    <a:lnTo>
                      <a:pt x="47" y="36"/>
                    </a:lnTo>
                    <a:lnTo>
                      <a:pt x="48" y="36"/>
                    </a:lnTo>
                    <a:lnTo>
                      <a:pt x="49" y="37"/>
                    </a:lnTo>
                    <a:lnTo>
                      <a:pt x="49" y="39"/>
                    </a:lnTo>
                    <a:lnTo>
                      <a:pt x="50" y="39"/>
                    </a:lnTo>
                    <a:lnTo>
                      <a:pt x="49" y="40"/>
                    </a:lnTo>
                    <a:lnTo>
                      <a:pt x="50" y="41"/>
                    </a:lnTo>
                    <a:lnTo>
                      <a:pt x="50" y="42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0" y="43"/>
                    </a:lnTo>
                    <a:lnTo>
                      <a:pt x="50" y="44"/>
                    </a:lnTo>
                    <a:lnTo>
                      <a:pt x="51" y="45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7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2"/>
                    </a:lnTo>
                    <a:lnTo>
                      <a:pt x="52" y="53"/>
                    </a:lnTo>
                    <a:lnTo>
                      <a:pt x="52" y="54"/>
                    </a:lnTo>
                    <a:lnTo>
                      <a:pt x="52" y="55"/>
                    </a:lnTo>
                    <a:lnTo>
                      <a:pt x="52" y="56"/>
                    </a:lnTo>
                    <a:lnTo>
                      <a:pt x="53" y="56"/>
                    </a:lnTo>
                    <a:lnTo>
                      <a:pt x="53" y="57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56" y="57"/>
                    </a:lnTo>
                    <a:lnTo>
                      <a:pt x="56" y="56"/>
                    </a:lnTo>
                    <a:lnTo>
                      <a:pt x="58" y="57"/>
                    </a:lnTo>
                    <a:lnTo>
                      <a:pt x="58" y="58"/>
                    </a:lnTo>
                    <a:lnTo>
                      <a:pt x="58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9" y="61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59" y="62"/>
                    </a:lnTo>
                    <a:lnTo>
                      <a:pt x="59" y="63"/>
                    </a:lnTo>
                    <a:lnTo>
                      <a:pt x="59" y="64"/>
                    </a:lnTo>
                    <a:lnTo>
                      <a:pt x="60" y="65"/>
                    </a:lnTo>
                    <a:lnTo>
                      <a:pt x="62" y="65"/>
                    </a:lnTo>
                    <a:lnTo>
                      <a:pt x="63" y="65"/>
                    </a:lnTo>
                    <a:lnTo>
                      <a:pt x="63" y="66"/>
                    </a:lnTo>
                    <a:lnTo>
                      <a:pt x="64" y="66"/>
                    </a:lnTo>
                    <a:lnTo>
                      <a:pt x="65" y="67"/>
                    </a:lnTo>
                    <a:lnTo>
                      <a:pt x="65" y="68"/>
                    </a:lnTo>
                    <a:lnTo>
                      <a:pt x="66" y="68"/>
                    </a:lnTo>
                    <a:lnTo>
                      <a:pt x="67" y="69"/>
                    </a:lnTo>
                    <a:lnTo>
                      <a:pt x="67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9" y="72"/>
                    </a:lnTo>
                    <a:lnTo>
                      <a:pt x="70" y="71"/>
                    </a:lnTo>
                    <a:lnTo>
                      <a:pt x="71" y="71"/>
                    </a:lnTo>
                    <a:lnTo>
                      <a:pt x="72" y="71"/>
                    </a:lnTo>
                    <a:lnTo>
                      <a:pt x="73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5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0"/>
                    </a:lnTo>
                    <a:lnTo>
                      <a:pt x="81" y="69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69"/>
                    </a:lnTo>
                    <a:lnTo>
                      <a:pt x="86" y="69"/>
                    </a:lnTo>
                    <a:lnTo>
                      <a:pt x="86" y="68"/>
                    </a:lnTo>
                    <a:lnTo>
                      <a:pt x="87" y="68"/>
                    </a:lnTo>
                    <a:lnTo>
                      <a:pt x="88" y="68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2" y="66"/>
                    </a:lnTo>
                    <a:lnTo>
                      <a:pt x="92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2" y="66"/>
                    </a:lnTo>
                    <a:lnTo>
                      <a:pt x="93" y="67"/>
                    </a:lnTo>
                    <a:lnTo>
                      <a:pt x="94" y="67"/>
                    </a:lnTo>
                    <a:lnTo>
                      <a:pt x="95" y="67"/>
                    </a:lnTo>
                    <a:lnTo>
                      <a:pt x="95" y="66"/>
                    </a:lnTo>
                    <a:lnTo>
                      <a:pt x="98" y="66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5"/>
                    </a:lnTo>
                    <a:lnTo>
                      <a:pt x="95" y="65"/>
                    </a:lnTo>
                    <a:lnTo>
                      <a:pt x="96" y="64"/>
                    </a:lnTo>
                    <a:lnTo>
                      <a:pt x="96" y="65"/>
                    </a:lnTo>
                    <a:lnTo>
                      <a:pt x="97" y="65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3"/>
                    </a:lnTo>
                    <a:lnTo>
                      <a:pt x="99" y="64"/>
                    </a:lnTo>
                    <a:lnTo>
                      <a:pt x="100" y="64"/>
                    </a:lnTo>
                    <a:lnTo>
                      <a:pt x="102" y="64"/>
                    </a:lnTo>
                    <a:lnTo>
                      <a:pt x="103" y="63"/>
                    </a:lnTo>
                    <a:lnTo>
                      <a:pt x="105" y="63"/>
                    </a:lnTo>
                    <a:lnTo>
                      <a:pt x="106" y="63"/>
                    </a:lnTo>
                    <a:lnTo>
                      <a:pt x="106" y="62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09" y="63"/>
                    </a:lnTo>
                    <a:lnTo>
                      <a:pt x="110" y="62"/>
                    </a:lnTo>
                    <a:lnTo>
                      <a:pt x="110" y="63"/>
                    </a:lnTo>
                    <a:lnTo>
                      <a:pt x="111" y="63"/>
                    </a:lnTo>
                    <a:lnTo>
                      <a:pt x="111" y="62"/>
                    </a:lnTo>
                    <a:lnTo>
                      <a:pt x="111" y="61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3" y="59"/>
                    </a:lnTo>
                    <a:lnTo>
                      <a:pt x="114" y="59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6" y="58"/>
                    </a:lnTo>
                    <a:lnTo>
                      <a:pt x="117" y="58"/>
                    </a:lnTo>
                    <a:lnTo>
                      <a:pt x="117" y="57"/>
                    </a:lnTo>
                    <a:lnTo>
                      <a:pt x="117" y="56"/>
                    </a:lnTo>
                    <a:lnTo>
                      <a:pt x="117" y="55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19" y="53"/>
                    </a:lnTo>
                    <a:lnTo>
                      <a:pt x="120" y="53"/>
                    </a:lnTo>
                    <a:lnTo>
                      <a:pt x="120" y="52"/>
                    </a:lnTo>
                    <a:lnTo>
                      <a:pt x="121" y="52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5" y="46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6"/>
                    </a:lnTo>
                    <a:lnTo>
                      <a:pt x="123" y="46"/>
                    </a:lnTo>
                    <a:lnTo>
                      <a:pt x="123" y="45"/>
                    </a:lnTo>
                    <a:lnTo>
                      <a:pt x="124" y="44"/>
                    </a:lnTo>
                    <a:lnTo>
                      <a:pt x="124" y="43"/>
                    </a:lnTo>
                    <a:lnTo>
                      <a:pt x="123" y="42"/>
                    </a:lnTo>
                    <a:lnTo>
                      <a:pt x="124" y="42"/>
                    </a:lnTo>
                    <a:lnTo>
                      <a:pt x="125" y="42"/>
                    </a:lnTo>
                    <a:lnTo>
                      <a:pt x="127" y="41"/>
                    </a:lnTo>
                    <a:lnTo>
                      <a:pt x="127" y="40"/>
                    </a:lnTo>
                    <a:lnTo>
                      <a:pt x="127" y="39"/>
                    </a:lnTo>
                    <a:lnTo>
                      <a:pt x="128" y="39"/>
                    </a:lnTo>
                    <a:lnTo>
                      <a:pt x="129" y="38"/>
                    </a:lnTo>
                    <a:lnTo>
                      <a:pt x="130" y="38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7"/>
                    </a:lnTo>
                    <a:lnTo>
                      <a:pt x="135" y="36"/>
                    </a:lnTo>
                    <a:lnTo>
                      <a:pt x="136" y="35"/>
                    </a:lnTo>
                    <a:lnTo>
                      <a:pt x="135" y="34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7" y="33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7" y="30"/>
                    </a:lnTo>
                    <a:lnTo>
                      <a:pt x="139" y="30"/>
                    </a:lnTo>
                    <a:lnTo>
                      <a:pt x="139" y="29"/>
                    </a:lnTo>
                    <a:lnTo>
                      <a:pt x="138" y="28"/>
                    </a:lnTo>
                    <a:lnTo>
                      <a:pt x="138" y="27"/>
                    </a:lnTo>
                    <a:lnTo>
                      <a:pt x="139" y="27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0" y="27"/>
                    </a:lnTo>
                    <a:lnTo>
                      <a:pt x="140" y="26"/>
                    </a:lnTo>
                    <a:lnTo>
                      <a:pt x="139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9" y="25"/>
                    </a:lnTo>
                    <a:lnTo>
                      <a:pt x="139" y="24"/>
                    </a:lnTo>
                    <a:lnTo>
                      <a:pt x="139" y="23"/>
                    </a:lnTo>
                    <a:lnTo>
                      <a:pt x="139" y="22"/>
                    </a:lnTo>
                    <a:lnTo>
                      <a:pt x="140" y="23"/>
                    </a:lnTo>
                    <a:lnTo>
                      <a:pt x="142" y="22"/>
                    </a:lnTo>
                    <a:lnTo>
                      <a:pt x="143" y="23"/>
                    </a:lnTo>
                    <a:lnTo>
                      <a:pt x="144" y="22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20"/>
                    </a:lnTo>
                    <a:lnTo>
                      <a:pt x="146" y="19"/>
                    </a:lnTo>
                    <a:lnTo>
                      <a:pt x="146" y="18"/>
                    </a:lnTo>
                    <a:lnTo>
                      <a:pt x="145" y="18"/>
                    </a:lnTo>
                    <a:lnTo>
                      <a:pt x="145" y="17"/>
                    </a:lnTo>
                    <a:lnTo>
                      <a:pt x="146" y="17"/>
                    </a:lnTo>
                    <a:lnTo>
                      <a:pt x="147" y="17"/>
                    </a:lnTo>
                    <a:lnTo>
                      <a:pt x="146" y="16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9" y="16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4" y="15"/>
                    </a:lnTo>
                    <a:lnTo>
                      <a:pt x="155" y="16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6"/>
                    </a:lnTo>
                    <a:lnTo>
                      <a:pt x="158" y="15"/>
                    </a:lnTo>
                    <a:lnTo>
                      <a:pt x="158" y="16"/>
                    </a:lnTo>
                    <a:lnTo>
                      <a:pt x="159" y="17"/>
                    </a:lnTo>
                    <a:lnTo>
                      <a:pt x="160" y="17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6"/>
                    </a:lnTo>
                    <a:lnTo>
                      <a:pt x="163" y="17"/>
                    </a:lnTo>
                    <a:lnTo>
                      <a:pt x="164" y="16"/>
                    </a:lnTo>
                    <a:lnTo>
                      <a:pt x="165" y="17"/>
                    </a:lnTo>
                    <a:lnTo>
                      <a:pt x="165" y="16"/>
                    </a:lnTo>
                    <a:lnTo>
                      <a:pt x="165" y="15"/>
                    </a:lnTo>
                    <a:lnTo>
                      <a:pt x="166" y="15"/>
                    </a:lnTo>
                    <a:lnTo>
                      <a:pt x="168" y="16"/>
                    </a:lnTo>
                    <a:lnTo>
                      <a:pt x="168" y="15"/>
                    </a:lnTo>
                    <a:lnTo>
                      <a:pt x="169" y="15"/>
                    </a:lnTo>
                    <a:lnTo>
                      <a:pt x="170" y="15"/>
                    </a:lnTo>
                    <a:lnTo>
                      <a:pt x="170" y="16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3" y="13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6" y="15"/>
                    </a:lnTo>
                    <a:lnTo>
                      <a:pt x="176" y="14"/>
                    </a:lnTo>
                    <a:lnTo>
                      <a:pt x="176" y="15"/>
                    </a:lnTo>
                    <a:lnTo>
                      <a:pt x="177" y="15"/>
                    </a:lnTo>
                    <a:lnTo>
                      <a:pt x="178" y="15"/>
                    </a:lnTo>
                    <a:lnTo>
                      <a:pt x="178" y="16"/>
                    </a:lnTo>
                    <a:lnTo>
                      <a:pt x="178" y="17"/>
                    </a:lnTo>
                    <a:lnTo>
                      <a:pt x="179" y="17"/>
                    </a:lnTo>
                    <a:lnTo>
                      <a:pt x="179" y="16"/>
                    </a:lnTo>
                    <a:lnTo>
                      <a:pt x="180" y="16"/>
                    </a:lnTo>
                    <a:lnTo>
                      <a:pt x="181" y="15"/>
                    </a:lnTo>
                    <a:lnTo>
                      <a:pt x="182" y="16"/>
                    </a:lnTo>
                    <a:lnTo>
                      <a:pt x="182" y="15"/>
                    </a:lnTo>
                    <a:lnTo>
                      <a:pt x="183" y="14"/>
                    </a:lnTo>
                    <a:lnTo>
                      <a:pt x="184" y="14"/>
                    </a:lnTo>
                    <a:lnTo>
                      <a:pt x="185" y="13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7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1"/>
                    </a:lnTo>
                    <a:lnTo>
                      <a:pt x="189" y="11"/>
                    </a:lnTo>
                    <a:lnTo>
                      <a:pt x="188" y="11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3"/>
                    </a:lnTo>
                    <a:lnTo>
                      <a:pt x="191" y="12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3" y="12"/>
                    </a:lnTo>
                    <a:lnTo>
                      <a:pt x="194" y="11"/>
                    </a:lnTo>
                    <a:lnTo>
                      <a:pt x="195" y="11"/>
                    </a:lnTo>
                    <a:lnTo>
                      <a:pt x="195" y="10"/>
                    </a:lnTo>
                    <a:lnTo>
                      <a:pt x="195" y="9"/>
                    </a:lnTo>
                    <a:lnTo>
                      <a:pt x="195" y="8"/>
                    </a:lnTo>
                    <a:lnTo>
                      <a:pt x="196" y="9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7" y="8"/>
                    </a:lnTo>
                    <a:lnTo>
                      <a:pt x="197" y="7"/>
                    </a:lnTo>
                    <a:lnTo>
                      <a:pt x="198" y="7"/>
                    </a:lnTo>
                    <a:lnTo>
                      <a:pt x="198" y="6"/>
                    </a:lnTo>
                    <a:lnTo>
                      <a:pt x="200" y="6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1" y="6"/>
                    </a:lnTo>
                    <a:lnTo>
                      <a:pt x="202" y="6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2" y="6"/>
                    </a:lnTo>
                    <a:lnTo>
                      <a:pt x="202" y="5"/>
                    </a:lnTo>
                    <a:lnTo>
                      <a:pt x="203" y="5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4" y="5"/>
                    </a:lnTo>
                    <a:lnTo>
                      <a:pt x="205" y="5"/>
                    </a:lnTo>
                    <a:lnTo>
                      <a:pt x="205" y="4"/>
                    </a:lnTo>
                    <a:lnTo>
                      <a:pt x="205" y="3"/>
                    </a:lnTo>
                    <a:lnTo>
                      <a:pt x="206" y="3"/>
                    </a:lnTo>
                    <a:lnTo>
                      <a:pt x="207" y="2"/>
                    </a:lnTo>
                    <a:lnTo>
                      <a:pt x="207" y="3"/>
                    </a:lnTo>
                    <a:lnTo>
                      <a:pt x="208" y="2"/>
                    </a:lnTo>
                    <a:lnTo>
                      <a:pt x="209" y="2"/>
                    </a:lnTo>
                    <a:lnTo>
                      <a:pt x="209" y="3"/>
                    </a:lnTo>
                    <a:lnTo>
                      <a:pt x="210" y="3"/>
                    </a:lnTo>
                    <a:lnTo>
                      <a:pt x="210" y="2"/>
                    </a:lnTo>
                    <a:lnTo>
                      <a:pt x="211" y="2"/>
                    </a:lnTo>
                    <a:lnTo>
                      <a:pt x="211" y="1"/>
                    </a:lnTo>
                    <a:lnTo>
                      <a:pt x="212" y="1"/>
                    </a:lnTo>
                    <a:lnTo>
                      <a:pt x="212" y="0"/>
                    </a:lnTo>
                    <a:lnTo>
                      <a:pt x="213" y="1"/>
                    </a:lnTo>
                    <a:lnTo>
                      <a:pt x="214" y="1"/>
                    </a:lnTo>
                    <a:lnTo>
                      <a:pt x="215" y="2"/>
                    </a:lnTo>
                    <a:lnTo>
                      <a:pt x="216" y="1"/>
                    </a:lnTo>
                    <a:lnTo>
                      <a:pt x="217" y="1"/>
                    </a:lnTo>
                    <a:lnTo>
                      <a:pt x="218" y="1"/>
                    </a:lnTo>
                    <a:lnTo>
                      <a:pt x="218" y="2"/>
                    </a:lnTo>
                    <a:lnTo>
                      <a:pt x="219" y="3"/>
                    </a:lnTo>
                    <a:lnTo>
                      <a:pt x="219" y="2"/>
                    </a:lnTo>
                    <a:lnTo>
                      <a:pt x="219" y="1"/>
                    </a:lnTo>
                    <a:lnTo>
                      <a:pt x="220" y="1"/>
                    </a:lnTo>
                    <a:lnTo>
                      <a:pt x="220" y="2"/>
                    </a:lnTo>
                    <a:lnTo>
                      <a:pt x="221" y="2"/>
                    </a:lnTo>
                    <a:lnTo>
                      <a:pt x="221" y="3"/>
                    </a:lnTo>
                    <a:lnTo>
                      <a:pt x="222" y="3"/>
                    </a:lnTo>
                    <a:lnTo>
                      <a:pt x="223" y="4"/>
                    </a:lnTo>
                    <a:lnTo>
                      <a:pt x="223" y="5"/>
                    </a:lnTo>
                    <a:lnTo>
                      <a:pt x="222" y="5"/>
                    </a:lnTo>
                    <a:lnTo>
                      <a:pt x="222" y="6"/>
                    </a:lnTo>
                    <a:lnTo>
                      <a:pt x="223" y="6"/>
                    </a:lnTo>
                    <a:lnTo>
                      <a:pt x="223" y="7"/>
                    </a:lnTo>
                    <a:lnTo>
                      <a:pt x="223" y="8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4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4" y="10"/>
                    </a:lnTo>
                    <a:lnTo>
                      <a:pt x="225" y="10"/>
                    </a:lnTo>
                    <a:lnTo>
                      <a:pt x="225" y="9"/>
                    </a:lnTo>
                    <a:lnTo>
                      <a:pt x="226" y="9"/>
                    </a:lnTo>
                    <a:lnTo>
                      <a:pt x="226" y="10"/>
                    </a:lnTo>
                    <a:lnTo>
                      <a:pt x="227" y="10"/>
                    </a:lnTo>
                    <a:lnTo>
                      <a:pt x="228" y="9"/>
                    </a:lnTo>
                    <a:lnTo>
                      <a:pt x="229" y="10"/>
                    </a:lnTo>
                    <a:lnTo>
                      <a:pt x="228" y="10"/>
                    </a:lnTo>
                    <a:lnTo>
                      <a:pt x="229" y="11"/>
                    </a:lnTo>
                    <a:lnTo>
                      <a:pt x="229" y="12"/>
                    </a:lnTo>
                    <a:lnTo>
                      <a:pt x="230" y="13"/>
                    </a:lnTo>
                    <a:lnTo>
                      <a:pt x="231" y="12"/>
                    </a:lnTo>
                    <a:lnTo>
                      <a:pt x="231" y="11"/>
                    </a:lnTo>
                    <a:lnTo>
                      <a:pt x="231" y="10"/>
                    </a:lnTo>
                    <a:lnTo>
                      <a:pt x="232" y="11"/>
                    </a:lnTo>
                    <a:lnTo>
                      <a:pt x="233" y="11"/>
                    </a:lnTo>
                    <a:lnTo>
                      <a:pt x="234" y="11"/>
                    </a:lnTo>
                    <a:lnTo>
                      <a:pt x="235" y="11"/>
                    </a:lnTo>
                    <a:lnTo>
                      <a:pt x="235" y="12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4" y="12"/>
                    </a:lnTo>
                    <a:lnTo>
                      <a:pt x="235" y="12"/>
                    </a:lnTo>
                    <a:lnTo>
                      <a:pt x="234" y="13"/>
                    </a:lnTo>
                    <a:lnTo>
                      <a:pt x="235" y="13"/>
                    </a:lnTo>
                    <a:lnTo>
                      <a:pt x="236" y="13"/>
                    </a:lnTo>
                    <a:lnTo>
                      <a:pt x="236" y="12"/>
                    </a:lnTo>
                    <a:lnTo>
                      <a:pt x="237" y="12"/>
                    </a:lnTo>
                    <a:lnTo>
                      <a:pt x="238" y="13"/>
                    </a:lnTo>
                    <a:lnTo>
                      <a:pt x="239" y="13"/>
                    </a:lnTo>
                    <a:lnTo>
                      <a:pt x="239" y="14"/>
                    </a:lnTo>
                    <a:lnTo>
                      <a:pt x="239" y="15"/>
                    </a:lnTo>
                    <a:lnTo>
                      <a:pt x="240" y="15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1" y="15"/>
                    </a:lnTo>
                    <a:lnTo>
                      <a:pt x="241" y="16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3" y="16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5" y="19"/>
                    </a:lnTo>
                    <a:lnTo>
                      <a:pt x="246" y="18"/>
                    </a:lnTo>
                    <a:lnTo>
                      <a:pt x="245" y="18"/>
                    </a:lnTo>
                    <a:lnTo>
                      <a:pt x="246" y="17"/>
                    </a:lnTo>
                    <a:lnTo>
                      <a:pt x="246" y="18"/>
                    </a:lnTo>
                    <a:lnTo>
                      <a:pt x="246" y="19"/>
                    </a:lnTo>
                    <a:lnTo>
                      <a:pt x="247" y="19"/>
                    </a:lnTo>
                    <a:lnTo>
                      <a:pt x="247" y="18"/>
                    </a:lnTo>
                    <a:lnTo>
                      <a:pt x="248" y="18"/>
                    </a:lnTo>
                    <a:lnTo>
                      <a:pt x="249" y="19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2" y="20"/>
                    </a:lnTo>
                    <a:lnTo>
                      <a:pt x="253" y="19"/>
                    </a:lnTo>
                    <a:lnTo>
                      <a:pt x="253" y="20"/>
                    </a:lnTo>
                    <a:lnTo>
                      <a:pt x="253" y="21"/>
                    </a:lnTo>
                    <a:lnTo>
                      <a:pt x="254" y="21"/>
                    </a:lnTo>
                    <a:lnTo>
                      <a:pt x="255" y="20"/>
                    </a:lnTo>
                    <a:lnTo>
                      <a:pt x="255" y="21"/>
                    </a:lnTo>
                    <a:lnTo>
                      <a:pt x="256" y="21"/>
                    </a:lnTo>
                    <a:lnTo>
                      <a:pt x="256" y="20"/>
                    </a:lnTo>
                    <a:lnTo>
                      <a:pt x="257" y="20"/>
                    </a:lnTo>
                    <a:lnTo>
                      <a:pt x="257" y="21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8" y="21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1"/>
                    </a:lnTo>
                    <a:lnTo>
                      <a:pt x="260" y="20"/>
                    </a:lnTo>
                    <a:lnTo>
                      <a:pt x="260" y="21"/>
                    </a:lnTo>
                    <a:lnTo>
                      <a:pt x="261" y="21"/>
                    </a:lnTo>
                    <a:lnTo>
                      <a:pt x="261" y="22"/>
                    </a:lnTo>
                    <a:lnTo>
                      <a:pt x="262" y="23"/>
                    </a:lnTo>
                    <a:lnTo>
                      <a:pt x="263" y="23"/>
                    </a:lnTo>
                    <a:lnTo>
                      <a:pt x="262" y="22"/>
                    </a:lnTo>
                    <a:lnTo>
                      <a:pt x="263" y="22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5" y="24"/>
                    </a:lnTo>
                    <a:lnTo>
                      <a:pt x="265" y="23"/>
                    </a:lnTo>
                    <a:lnTo>
                      <a:pt x="266" y="23"/>
                    </a:lnTo>
                    <a:lnTo>
                      <a:pt x="266" y="24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5" y="25"/>
                    </a:lnTo>
                    <a:lnTo>
                      <a:pt x="266" y="25"/>
                    </a:lnTo>
                    <a:lnTo>
                      <a:pt x="266" y="26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5" y="27"/>
                    </a:lnTo>
                    <a:lnTo>
                      <a:pt x="266" y="27"/>
                    </a:lnTo>
                    <a:lnTo>
                      <a:pt x="265" y="28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6" y="28"/>
                    </a:lnTo>
                    <a:lnTo>
                      <a:pt x="266" y="29"/>
                    </a:lnTo>
                    <a:lnTo>
                      <a:pt x="266" y="30"/>
                    </a:lnTo>
                    <a:lnTo>
                      <a:pt x="267" y="30"/>
                    </a:lnTo>
                    <a:lnTo>
                      <a:pt x="267" y="31"/>
                    </a:lnTo>
                    <a:lnTo>
                      <a:pt x="268" y="31"/>
                    </a:lnTo>
                    <a:lnTo>
                      <a:pt x="269" y="31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70" y="33"/>
                    </a:lnTo>
                    <a:lnTo>
                      <a:pt x="269" y="33"/>
                    </a:lnTo>
                    <a:lnTo>
                      <a:pt x="270" y="33"/>
                    </a:lnTo>
                    <a:lnTo>
                      <a:pt x="270" y="34"/>
                    </a:lnTo>
                    <a:lnTo>
                      <a:pt x="271" y="34"/>
                    </a:lnTo>
                    <a:lnTo>
                      <a:pt x="272" y="34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3" y="36"/>
                    </a:lnTo>
                    <a:lnTo>
                      <a:pt x="274" y="36"/>
                    </a:lnTo>
                    <a:lnTo>
                      <a:pt x="274" y="35"/>
                    </a:lnTo>
                    <a:lnTo>
                      <a:pt x="274" y="36"/>
                    </a:lnTo>
                    <a:lnTo>
                      <a:pt x="275" y="35"/>
                    </a:lnTo>
                    <a:lnTo>
                      <a:pt x="275" y="36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6" y="36"/>
                    </a:lnTo>
                    <a:lnTo>
                      <a:pt x="277" y="35"/>
                    </a:lnTo>
                    <a:lnTo>
                      <a:pt x="277" y="36"/>
                    </a:lnTo>
                    <a:lnTo>
                      <a:pt x="278" y="36"/>
                    </a:lnTo>
                    <a:lnTo>
                      <a:pt x="278" y="37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3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40"/>
                    </a:lnTo>
                    <a:lnTo>
                      <a:pt x="285" y="39"/>
                    </a:lnTo>
                    <a:lnTo>
                      <a:pt x="286" y="39"/>
                    </a:lnTo>
                    <a:lnTo>
                      <a:pt x="286" y="40"/>
                    </a:lnTo>
                    <a:lnTo>
                      <a:pt x="286" y="39"/>
                    </a:lnTo>
                    <a:lnTo>
                      <a:pt x="287" y="39"/>
                    </a:lnTo>
                    <a:lnTo>
                      <a:pt x="287" y="40"/>
                    </a:lnTo>
                    <a:lnTo>
                      <a:pt x="288" y="40"/>
                    </a:lnTo>
                    <a:lnTo>
                      <a:pt x="289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90" y="43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1" y="43"/>
                    </a:lnTo>
                    <a:lnTo>
                      <a:pt x="292" y="43"/>
                    </a:lnTo>
                    <a:lnTo>
                      <a:pt x="291" y="43"/>
                    </a:lnTo>
                    <a:lnTo>
                      <a:pt x="292" y="42"/>
                    </a:lnTo>
                    <a:lnTo>
                      <a:pt x="293" y="43"/>
                    </a:lnTo>
                    <a:lnTo>
                      <a:pt x="293" y="42"/>
                    </a:lnTo>
                    <a:lnTo>
                      <a:pt x="294" y="42"/>
                    </a:lnTo>
                    <a:lnTo>
                      <a:pt x="295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5" y="44"/>
                    </a:lnTo>
                    <a:lnTo>
                      <a:pt x="296" y="44"/>
                    </a:lnTo>
                    <a:lnTo>
                      <a:pt x="296" y="45"/>
                    </a:lnTo>
                    <a:lnTo>
                      <a:pt x="297" y="45"/>
                    </a:lnTo>
                    <a:lnTo>
                      <a:pt x="297" y="44"/>
                    </a:lnTo>
                    <a:lnTo>
                      <a:pt x="298" y="45"/>
                    </a:lnTo>
                    <a:lnTo>
                      <a:pt x="297" y="45"/>
                    </a:lnTo>
                    <a:lnTo>
                      <a:pt x="298" y="45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9" y="47"/>
                    </a:lnTo>
                    <a:lnTo>
                      <a:pt x="299" y="48"/>
                    </a:lnTo>
                    <a:lnTo>
                      <a:pt x="299" y="49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2" y="49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1" y="49"/>
                    </a:lnTo>
                    <a:lnTo>
                      <a:pt x="301" y="50"/>
                    </a:lnTo>
                    <a:lnTo>
                      <a:pt x="302" y="50"/>
                    </a:lnTo>
                    <a:lnTo>
                      <a:pt x="303" y="50"/>
                    </a:lnTo>
                    <a:lnTo>
                      <a:pt x="304" y="50"/>
                    </a:lnTo>
                    <a:lnTo>
                      <a:pt x="304" y="51"/>
                    </a:lnTo>
                    <a:lnTo>
                      <a:pt x="305" y="51"/>
                    </a:lnTo>
                    <a:lnTo>
                      <a:pt x="305" y="52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3"/>
                    </a:lnTo>
                    <a:lnTo>
                      <a:pt x="310" y="54"/>
                    </a:lnTo>
                    <a:lnTo>
                      <a:pt x="311" y="54"/>
                    </a:lnTo>
                    <a:lnTo>
                      <a:pt x="312" y="54"/>
                    </a:lnTo>
                    <a:lnTo>
                      <a:pt x="312" y="53"/>
                    </a:lnTo>
                    <a:lnTo>
                      <a:pt x="313" y="53"/>
                    </a:lnTo>
                    <a:lnTo>
                      <a:pt x="313" y="52"/>
                    </a:lnTo>
                    <a:lnTo>
                      <a:pt x="314" y="52"/>
                    </a:lnTo>
                    <a:lnTo>
                      <a:pt x="315" y="52"/>
                    </a:lnTo>
                    <a:lnTo>
                      <a:pt x="314" y="52"/>
                    </a:lnTo>
                    <a:lnTo>
                      <a:pt x="315" y="53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3"/>
                    </a:lnTo>
                    <a:lnTo>
                      <a:pt x="320" y="53"/>
                    </a:lnTo>
                    <a:lnTo>
                      <a:pt x="321" y="53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2" y="52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4" y="52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5" y="52"/>
                    </a:lnTo>
                    <a:lnTo>
                      <a:pt x="326" y="52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9" y="51"/>
                    </a:lnTo>
                    <a:lnTo>
                      <a:pt x="330" y="51"/>
                    </a:lnTo>
                    <a:lnTo>
                      <a:pt x="330" y="50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3" y="50"/>
                    </a:lnTo>
                    <a:lnTo>
                      <a:pt x="334" y="50"/>
                    </a:lnTo>
                    <a:lnTo>
                      <a:pt x="334" y="51"/>
                    </a:lnTo>
                    <a:lnTo>
                      <a:pt x="335" y="52"/>
                    </a:lnTo>
                    <a:lnTo>
                      <a:pt x="336" y="51"/>
                    </a:lnTo>
                    <a:lnTo>
                      <a:pt x="337" y="51"/>
                    </a:lnTo>
                    <a:lnTo>
                      <a:pt x="338" y="52"/>
                    </a:lnTo>
                    <a:lnTo>
                      <a:pt x="339" y="52"/>
                    </a:lnTo>
                    <a:lnTo>
                      <a:pt x="339" y="51"/>
                    </a:lnTo>
                    <a:lnTo>
                      <a:pt x="341" y="51"/>
                    </a:lnTo>
                    <a:lnTo>
                      <a:pt x="342" y="51"/>
                    </a:lnTo>
                    <a:lnTo>
                      <a:pt x="342" y="50"/>
                    </a:lnTo>
                    <a:lnTo>
                      <a:pt x="342" y="49"/>
                    </a:lnTo>
                    <a:lnTo>
                      <a:pt x="343" y="49"/>
                    </a:lnTo>
                    <a:lnTo>
                      <a:pt x="344" y="48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8" y="46"/>
                    </a:lnTo>
                    <a:lnTo>
                      <a:pt x="349" y="46"/>
                    </a:lnTo>
                    <a:lnTo>
                      <a:pt x="349" y="45"/>
                    </a:lnTo>
                    <a:lnTo>
                      <a:pt x="349" y="44"/>
                    </a:lnTo>
                    <a:lnTo>
                      <a:pt x="349" y="43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0" y="41"/>
                    </a:lnTo>
                    <a:lnTo>
                      <a:pt x="351" y="42"/>
                    </a:lnTo>
                    <a:lnTo>
                      <a:pt x="351" y="41"/>
                    </a:lnTo>
                    <a:lnTo>
                      <a:pt x="352" y="41"/>
                    </a:lnTo>
                    <a:lnTo>
                      <a:pt x="353" y="41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5" y="40"/>
                    </a:lnTo>
                    <a:lnTo>
                      <a:pt x="355" y="39"/>
                    </a:lnTo>
                    <a:lnTo>
                      <a:pt x="355" y="40"/>
                    </a:lnTo>
                    <a:lnTo>
                      <a:pt x="356" y="40"/>
                    </a:lnTo>
                    <a:lnTo>
                      <a:pt x="357" y="40"/>
                    </a:lnTo>
                    <a:lnTo>
                      <a:pt x="358" y="40"/>
                    </a:lnTo>
                    <a:lnTo>
                      <a:pt x="359" y="39"/>
                    </a:lnTo>
                    <a:lnTo>
                      <a:pt x="360" y="39"/>
                    </a:lnTo>
                    <a:lnTo>
                      <a:pt x="360" y="38"/>
                    </a:lnTo>
                    <a:lnTo>
                      <a:pt x="360" y="39"/>
                    </a:lnTo>
                    <a:lnTo>
                      <a:pt x="361" y="39"/>
                    </a:lnTo>
                    <a:lnTo>
                      <a:pt x="362" y="39"/>
                    </a:lnTo>
                    <a:lnTo>
                      <a:pt x="363" y="39"/>
                    </a:lnTo>
                    <a:lnTo>
                      <a:pt x="363" y="38"/>
                    </a:lnTo>
                    <a:lnTo>
                      <a:pt x="363" y="39"/>
                    </a:lnTo>
                    <a:lnTo>
                      <a:pt x="364" y="38"/>
                    </a:lnTo>
                    <a:lnTo>
                      <a:pt x="365" y="38"/>
                    </a:lnTo>
                    <a:lnTo>
                      <a:pt x="366" y="38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7" y="37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68" y="38"/>
                    </a:lnTo>
                    <a:lnTo>
                      <a:pt x="369" y="38"/>
                    </a:lnTo>
                    <a:lnTo>
                      <a:pt x="370" y="38"/>
                    </a:lnTo>
                    <a:lnTo>
                      <a:pt x="370" y="39"/>
                    </a:lnTo>
                    <a:lnTo>
                      <a:pt x="370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6" y="39"/>
                    </a:lnTo>
                    <a:lnTo>
                      <a:pt x="377" y="39"/>
                    </a:lnTo>
                    <a:lnTo>
                      <a:pt x="377" y="40"/>
                    </a:lnTo>
                    <a:lnTo>
                      <a:pt x="378" y="40"/>
                    </a:lnTo>
                    <a:lnTo>
                      <a:pt x="378" y="41"/>
                    </a:lnTo>
                    <a:lnTo>
                      <a:pt x="377" y="41"/>
                    </a:lnTo>
                    <a:lnTo>
                      <a:pt x="378" y="41"/>
                    </a:lnTo>
                    <a:lnTo>
                      <a:pt x="377" y="42"/>
                    </a:lnTo>
                    <a:lnTo>
                      <a:pt x="378" y="42"/>
                    </a:lnTo>
                    <a:lnTo>
                      <a:pt x="378" y="43"/>
                    </a:lnTo>
                    <a:lnTo>
                      <a:pt x="379" y="43"/>
                    </a:lnTo>
                    <a:lnTo>
                      <a:pt x="380" y="44"/>
                    </a:lnTo>
                    <a:lnTo>
                      <a:pt x="381" y="44"/>
                    </a:lnTo>
                    <a:lnTo>
                      <a:pt x="382" y="44"/>
                    </a:lnTo>
                    <a:lnTo>
                      <a:pt x="383" y="44"/>
                    </a:lnTo>
                    <a:lnTo>
                      <a:pt x="384" y="45"/>
                    </a:lnTo>
                    <a:lnTo>
                      <a:pt x="384" y="46"/>
                    </a:lnTo>
                    <a:lnTo>
                      <a:pt x="385" y="46"/>
                    </a:lnTo>
                    <a:lnTo>
                      <a:pt x="385" y="47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7" y="48"/>
                    </a:lnTo>
                    <a:lnTo>
                      <a:pt x="387" y="49"/>
                    </a:lnTo>
                    <a:lnTo>
                      <a:pt x="387" y="50"/>
                    </a:lnTo>
                    <a:lnTo>
                      <a:pt x="387" y="51"/>
                    </a:lnTo>
                    <a:lnTo>
                      <a:pt x="387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7" y="55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6"/>
                    </a:lnTo>
                    <a:lnTo>
                      <a:pt x="389" y="57"/>
                    </a:lnTo>
                    <a:lnTo>
                      <a:pt x="389" y="56"/>
                    </a:lnTo>
                    <a:lnTo>
                      <a:pt x="390" y="57"/>
                    </a:lnTo>
                    <a:lnTo>
                      <a:pt x="391" y="57"/>
                    </a:lnTo>
                    <a:lnTo>
                      <a:pt x="391" y="58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4" y="58"/>
                    </a:lnTo>
                    <a:lnTo>
                      <a:pt x="395" y="58"/>
                    </a:lnTo>
                    <a:lnTo>
                      <a:pt x="396" y="57"/>
                    </a:lnTo>
                    <a:lnTo>
                      <a:pt x="397" y="57"/>
                    </a:lnTo>
                    <a:lnTo>
                      <a:pt x="398" y="57"/>
                    </a:lnTo>
                    <a:lnTo>
                      <a:pt x="399" y="56"/>
                    </a:lnTo>
                    <a:lnTo>
                      <a:pt x="400" y="56"/>
                    </a:lnTo>
                    <a:lnTo>
                      <a:pt x="400" y="55"/>
                    </a:lnTo>
                    <a:lnTo>
                      <a:pt x="401" y="55"/>
                    </a:lnTo>
                    <a:lnTo>
                      <a:pt x="402" y="54"/>
                    </a:lnTo>
                    <a:lnTo>
                      <a:pt x="403" y="54"/>
                    </a:lnTo>
                    <a:lnTo>
                      <a:pt x="404" y="54"/>
                    </a:lnTo>
                    <a:lnTo>
                      <a:pt x="404" y="53"/>
                    </a:lnTo>
                    <a:lnTo>
                      <a:pt x="405" y="53"/>
                    </a:lnTo>
                    <a:lnTo>
                      <a:pt x="406" y="53"/>
                    </a:lnTo>
                    <a:lnTo>
                      <a:pt x="406" y="52"/>
                    </a:lnTo>
                    <a:lnTo>
                      <a:pt x="407" y="52"/>
                    </a:lnTo>
                    <a:lnTo>
                      <a:pt x="408" y="52"/>
                    </a:lnTo>
                    <a:lnTo>
                      <a:pt x="409" y="52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0" y="53"/>
                    </a:lnTo>
                    <a:lnTo>
                      <a:pt x="411" y="53"/>
                    </a:lnTo>
                    <a:lnTo>
                      <a:pt x="412" y="53"/>
                    </a:lnTo>
                    <a:lnTo>
                      <a:pt x="412" y="54"/>
                    </a:lnTo>
                    <a:lnTo>
                      <a:pt x="412" y="53"/>
                    </a:lnTo>
                    <a:lnTo>
                      <a:pt x="413" y="54"/>
                    </a:lnTo>
                    <a:lnTo>
                      <a:pt x="413" y="53"/>
                    </a:lnTo>
                    <a:lnTo>
                      <a:pt x="413" y="54"/>
                    </a:lnTo>
                    <a:lnTo>
                      <a:pt x="414" y="54"/>
                    </a:lnTo>
                    <a:lnTo>
                      <a:pt x="414" y="53"/>
                    </a:lnTo>
                    <a:lnTo>
                      <a:pt x="415" y="53"/>
                    </a:lnTo>
                    <a:lnTo>
                      <a:pt x="416" y="53"/>
                    </a:lnTo>
                    <a:lnTo>
                      <a:pt x="417" y="54"/>
                    </a:lnTo>
                    <a:lnTo>
                      <a:pt x="418" y="54"/>
                    </a:lnTo>
                    <a:lnTo>
                      <a:pt x="418" y="53"/>
                    </a:lnTo>
                    <a:lnTo>
                      <a:pt x="418" y="52"/>
                    </a:lnTo>
                    <a:lnTo>
                      <a:pt x="418" y="51"/>
                    </a:lnTo>
                    <a:lnTo>
                      <a:pt x="419" y="50"/>
                    </a:lnTo>
                    <a:lnTo>
                      <a:pt x="420" y="50"/>
                    </a:lnTo>
                    <a:lnTo>
                      <a:pt x="420" y="49"/>
                    </a:lnTo>
                    <a:lnTo>
                      <a:pt x="421" y="48"/>
                    </a:lnTo>
                    <a:lnTo>
                      <a:pt x="421" y="47"/>
                    </a:lnTo>
                    <a:lnTo>
                      <a:pt x="421" y="46"/>
                    </a:lnTo>
                    <a:lnTo>
                      <a:pt x="421" y="45"/>
                    </a:lnTo>
                    <a:lnTo>
                      <a:pt x="420" y="45"/>
                    </a:lnTo>
                    <a:lnTo>
                      <a:pt x="421" y="44"/>
                    </a:lnTo>
                    <a:lnTo>
                      <a:pt x="420" y="44"/>
                    </a:lnTo>
                    <a:lnTo>
                      <a:pt x="420" y="43"/>
                    </a:lnTo>
                    <a:lnTo>
                      <a:pt x="421" y="42"/>
                    </a:lnTo>
                    <a:lnTo>
                      <a:pt x="422" y="42"/>
                    </a:lnTo>
                    <a:lnTo>
                      <a:pt x="422" y="41"/>
                    </a:lnTo>
                    <a:lnTo>
                      <a:pt x="422" y="40"/>
                    </a:lnTo>
                    <a:lnTo>
                      <a:pt x="423" y="40"/>
                    </a:lnTo>
                    <a:lnTo>
                      <a:pt x="424" y="39"/>
                    </a:lnTo>
                    <a:lnTo>
                      <a:pt x="425" y="39"/>
                    </a:lnTo>
                    <a:lnTo>
                      <a:pt x="426" y="39"/>
                    </a:lnTo>
                    <a:lnTo>
                      <a:pt x="426" y="38"/>
                    </a:lnTo>
                    <a:lnTo>
                      <a:pt x="427" y="38"/>
                    </a:lnTo>
                    <a:lnTo>
                      <a:pt x="427" y="39"/>
                    </a:lnTo>
                    <a:lnTo>
                      <a:pt x="428" y="39"/>
                    </a:lnTo>
                    <a:lnTo>
                      <a:pt x="429" y="39"/>
                    </a:lnTo>
                    <a:lnTo>
                      <a:pt x="429" y="38"/>
                    </a:lnTo>
                    <a:lnTo>
                      <a:pt x="430" y="38"/>
                    </a:lnTo>
                    <a:lnTo>
                      <a:pt x="431" y="37"/>
                    </a:lnTo>
                    <a:lnTo>
                      <a:pt x="431" y="38"/>
                    </a:lnTo>
                    <a:lnTo>
                      <a:pt x="432" y="37"/>
                    </a:lnTo>
                    <a:lnTo>
                      <a:pt x="432" y="36"/>
                    </a:lnTo>
                    <a:lnTo>
                      <a:pt x="433" y="36"/>
                    </a:lnTo>
                    <a:lnTo>
                      <a:pt x="433" y="35"/>
                    </a:lnTo>
                    <a:lnTo>
                      <a:pt x="434" y="35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5" y="33"/>
                    </a:lnTo>
                    <a:lnTo>
                      <a:pt x="436" y="32"/>
                    </a:lnTo>
                    <a:lnTo>
                      <a:pt x="437" y="31"/>
                    </a:lnTo>
                    <a:lnTo>
                      <a:pt x="438" y="31"/>
                    </a:lnTo>
                    <a:lnTo>
                      <a:pt x="438" y="30"/>
                    </a:lnTo>
                    <a:lnTo>
                      <a:pt x="439" y="29"/>
                    </a:lnTo>
                    <a:lnTo>
                      <a:pt x="440" y="28"/>
                    </a:lnTo>
                    <a:lnTo>
                      <a:pt x="441" y="28"/>
                    </a:lnTo>
                    <a:lnTo>
                      <a:pt x="442" y="28"/>
                    </a:lnTo>
                    <a:lnTo>
                      <a:pt x="443" y="27"/>
                    </a:lnTo>
                    <a:lnTo>
                      <a:pt x="444" y="27"/>
                    </a:lnTo>
                    <a:lnTo>
                      <a:pt x="444" y="26"/>
                    </a:lnTo>
                    <a:lnTo>
                      <a:pt x="443" y="26"/>
                    </a:lnTo>
                    <a:lnTo>
                      <a:pt x="443" y="25"/>
                    </a:lnTo>
                    <a:lnTo>
                      <a:pt x="443" y="24"/>
                    </a:lnTo>
                    <a:lnTo>
                      <a:pt x="444" y="24"/>
                    </a:lnTo>
                    <a:lnTo>
                      <a:pt x="444" y="23"/>
                    </a:lnTo>
                    <a:lnTo>
                      <a:pt x="445" y="21"/>
                    </a:lnTo>
                    <a:lnTo>
                      <a:pt x="446" y="20"/>
                    </a:lnTo>
                    <a:lnTo>
                      <a:pt x="447" y="20"/>
                    </a:lnTo>
                    <a:lnTo>
                      <a:pt x="448" y="20"/>
                    </a:lnTo>
                    <a:lnTo>
                      <a:pt x="449" y="19"/>
                    </a:lnTo>
                    <a:lnTo>
                      <a:pt x="450" y="19"/>
                    </a:lnTo>
                    <a:lnTo>
                      <a:pt x="450" y="18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1" y="16"/>
                    </a:lnTo>
                    <a:lnTo>
                      <a:pt x="451" y="15"/>
                    </a:lnTo>
                    <a:lnTo>
                      <a:pt x="452" y="15"/>
                    </a:lnTo>
                    <a:lnTo>
                      <a:pt x="453" y="15"/>
                    </a:lnTo>
                    <a:lnTo>
                      <a:pt x="454" y="14"/>
                    </a:lnTo>
                    <a:lnTo>
                      <a:pt x="455" y="14"/>
                    </a:lnTo>
                    <a:lnTo>
                      <a:pt x="456" y="14"/>
                    </a:lnTo>
                    <a:lnTo>
                      <a:pt x="457" y="14"/>
                    </a:lnTo>
                    <a:lnTo>
                      <a:pt x="458" y="15"/>
                    </a:lnTo>
                    <a:lnTo>
                      <a:pt x="458" y="16"/>
                    </a:lnTo>
                    <a:lnTo>
                      <a:pt x="459" y="17"/>
                    </a:lnTo>
                    <a:lnTo>
                      <a:pt x="457" y="43"/>
                    </a:lnTo>
                    <a:lnTo>
                      <a:pt x="455" y="60"/>
                    </a:lnTo>
                    <a:lnTo>
                      <a:pt x="454" y="61"/>
                    </a:lnTo>
                    <a:lnTo>
                      <a:pt x="454" y="60"/>
                    </a:lnTo>
                    <a:lnTo>
                      <a:pt x="453" y="60"/>
                    </a:lnTo>
                    <a:lnTo>
                      <a:pt x="452" y="60"/>
                    </a:lnTo>
                    <a:lnTo>
                      <a:pt x="451" y="61"/>
                    </a:lnTo>
                    <a:lnTo>
                      <a:pt x="450" y="61"/>
                    </a:lnTo>
                    <a:lnTo>
                      <a:pt x="449" y="61"/>
                    </a:lnTo>
                    <a:lnTo>
                      <a:pt x="448" y="61"/>
                    </a:lnTo>
                    <a:lnTo>
                      <a:pt x="447" y="61"/>
                    </a:lnTo>
                    <a:lnTo>
                      <a:pt x="446" y="61"/>
                    </a:lnTo>
                    <a:lnTo>
                      <a:pt x="446" y="60"/>
                    </a:lnTo>
                    <a:lnTo>
                      <a:pt x="445" y="61"/>
                    </a:lnTo>
                    <a:lnTo>
                      <a:pt x="444" y="62"/>
                    </a:lnTo>
                    <a:lnTo>
                      <a:pt x="443" y="62"/>
                    </a:lnTo>
                    <a:lnTo>
                      <a:pt x="442" y="62"/>
                    </a:lnTo>
                    <a:lnTo>
                      <a:pt x="442" y="63"/>
                    </a:lnTo>
                    <a:lnTo>
                      <a:pt x="441" y="63"/>
                    </a:lnTo>
                    <a:lnTo>
                      <a:pt x="440" y="64"/>
                    </a:lnTo>
                    <a:lnTo>
                      <a:pt x="439" y="66"/>
                    </a:lnTo>
                    <a:lnTo>
                      <a:pt x="438" y="67"/>
                    </a:lnTo>
                    <a:lnTo>
                      <a:pt x="437" y="68"/>
                    </a:lnTo>
                    <a:lnTo>
                      <a:pt x="436" y="69"/>
                    </a:lnTo>
                    <a:lnTo>
                      <a:pt x="436" y="70"/>
                    </a:lnTo>
                    <a:lnTo>
                      <a:pt x="436" y="71"/>
                    </a:lnTo>
                    <a:lnTo>
                      <a:pt x="435" y="72"/>
                    </a:lnTo>
                    <a:lnTo>
                      <a:pt x="435" y="73"/>
                    </a:lnTo>
                    <a:lnTo>
                      <a:pt x="434" y="73"/>
                    </a:lnTo>
                    <a:lnTo>
                      <a:pt x="434" y="74"/>
                    </a:lnTo>
                    <a:lnTo>
                      <a:pt x="434" y="75"/>
                    </a:lnTo>
                    <a:lnTo>
                      <a:pt x="433" y="75"/>
                    </a:lnTo>
                    <a:lnTo>
                      <a:pt x="433" y="76"/>
                    </a:lnTo>
                    <a:lnTo>
                      <a:pt x="432" y="76"/>
                    </a:lnTo>
                    <a:lnTo>
                      <a:pt x="432" y="77"/>
                    </a:lnTo>
                    <a:lnTo>
                      <a:pt x="431" y="77"/>
                    </a:lnTo>
                    <a:lnTo>
                      <a:pt x="431" y="78"/>
                    </a:lnTo>
                    <a:lnTo>
                      <a:pt x="431" y="79"/>
                    </a:lnTo>
                    <a:lnTo>
                      <a:pt x="430" y="80"/>
                    </a:lnTo>
                    <a:lnTo>
                      <a:pt x="430" y="81"/>
                    </a:lnTo>
                    <a:lnTo>
                      <a:pt x="429" y="81"/>
                    </a:lnTo>
                    <a:lnTo>
                      <a:pt x="429" y="82"/>
                    </a:lnTo>
                    <a:lnTo>
                      <a:pt x="429" y="83"/>
                    </a:lnTo>
                    <a:lnTo>
                      <a:pt x="430" y="83"/>
                    </a:lnTo>
                    <a:lnTo>
                      <a:pt x="429" y="83"/>
                    </a:lnTo>
                    <a:lnTo>
                      <a:pt x="430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0" y="86"/>
                    </a:lnTo>
                    <a:lnTo>
                      <a:pt x="429" y="86"/>
                    </a:lnTo>
                    <a:lnTo>
                      <a:pt x="430" y="86"/>
                    </a:lnTo>
                    <a:lnTo>
                      <a:pt x="430" y="87"/>
                    </a:lnTo>
                    <a:lnTo>
                      <a:pt x="430" y="86"/>
                    </a:lnTo>
                    <a:lnTo>
                      <a:pt x="431" y="86"/>
                    </a:lnTo>
                    <a:lnTo>
                      <a:pt x="432" y="86"/>
                    </a:lnTo>
                    <a:lnTo>
                      <a:pt x="432" y="87"/>
                    </a:lnTo>
                    <a:lnTo>
                      <a:pt x="433" y="86"/>
                    </a:lnTo>
                    <a:lnTo>
                      <a:pt x="434" y="86"/>
                    </a:lnTo>
                    <a:lnTo>
                      <a:pt x="435" y="86"/>
                    </a:lnTo>
                    <a:lnTo>
                      <a:pt x="434" y="86"/>
                    </a:lnTo>
                    <a:lnTo>
                      <a:pt x="435" y="85"/>
                    </a:lnTo>
                    <a:lnTo>
                      <a:pt x="436" y="86"/>
                    </a:lnTo>
                    <a:lnTo>
                      <a:pt x="437" y="87"/>
                    </a:lnTo>
                    <a:lnTo>
                      <a:pt x="438" y="86"/>
                    </a:lnTo>
                    <a:lnTo>
                      <a:pt x="438" y="87"/>
                    </a:lnTo>
                    <a:lnTo>
                      <a:pt x="439" y="87"/>
                    </a:lnTo>
                    <a:lnTo>
                      <a:pt x="440" y="88"/>
                    </a:lnTo>
                    <a:lnTo>
                      <a:pt x="440" y="89"/>
                    </a:lnTo>
                    <a:lnTo>
                      <a:pt x="441" y="89"/>
                    </a:lnTo>
                    <a:lnTo>
                      <a:pt x="441" y="88"/>
                    </a:lnTo>
                    <a:lnTo>
                      <a:pt x="441" y="89"/>
                    </a:lnTo>
                    <a:lnTo>
                      <a:pt x="441" y="90"/>
                    </a:lnTo>
                    <a:lnTo>
                      <a:pt x="441" y="89"/>
                    </a:lnTo>
                    <a:lnTo>
                      <a:pt x="442" y="89"/>
                    </a:lnTo>
                    <a:lnTo>
                      <a:pt x="442" y="90"/>
                    </a:lnTo>
                    <a:lnTo>
                      <a:pt x="442" y="91"/>
                    </a:lnTo>
                    <a:lnTo>
                      <a:pt x="443" y="91"/>
                    </a:lnTo>
                    <a:lnTo>
                      <a:pt x="444" y="91"/>
                    </a:lnTo>
                    <a:lnTo>
                      <a:pt x="443" y="91"/>
                    </a:lnTo>
                    <a:lnTo>
                      <a:pt x="443" y="92"/>
                    </a:lnTo>
                    <a:lnTo>
                      <a:pt x="444" y="92"/>
                    </a:lnTo>
                    <a:lnTo>
                      <a:pt x="444" y="93"/>
                    </a:lnTo>
                    <a:lnTo>
                      <a:pt x="445" y="93"/>
                    </a:lnTo>
                    <a:lnTo>
                      <a:pt x="446" y="93"/>
                    </a:lnTo>
                    <a:lnTo>
                      <a:pt x="446" y="94"/>
                    </a:lnTo>
                    <a:lnTo>
                      <a:pt x="446" y="95"/>
                    </a:lnTo>
                    <a:lnTo>
                      <a:pt x="447" y="95"/>
                    </a:lnTo>
                    <a:lnTo>
                      <a:pt x="447" y="96"/>
                    </a:lnTo>
                    <a:lnTo>
                      <a:pt x="448" y="95"/>
                    </a:lnTo>
                    <a:lnTo>
                      <a:pt x="449" y="95"/>
                    </a:lnTo>
                    <a:lnTo>
                      <a:pt x="450" y="95"/>
                    </a:lnTo>
                    <a:lnTo>
                      <a:pt x="451" y="95"/>
                    </a:lnTo>
                    <a:lnTo>
                      <a:pt x="452" y="95"/>
                    </a:lnTo>
                    <a:lnTo>
                      <a:pt x="452" y="96"/>
                    </a:lnTo>
                    <a:lnTo>
                      <a:pt x="453" y="95"/>
                    </a:lnTo>
                    <a:lnTo>
                      <a:pt x="453" y="96"/>
                    </a:lnTo>
                    <a:lnTo>
                      <a:pt x="454" y="96"/>
                    </a:lnTo>
                    <a:lnTo>
                      <a:pt x="455" y="96"/>
                    </a:lnTo>
                    <a:lnTo>
                      <a:pt x="455" y="97"/>
                    </a:lnTo>
                    <a:lnTo>
                      <a:pt x="456" y="97"/>
                    </a:lnTo>
                    <a:lnTo>
                      <a:pt x="455" y="96"/>
                    </a:lnTo>
                    <a:lnTo>
                      <a:pt x="456" y="96"/>
                    </a:lnTo>
                    <a:lnTo>
                      <a:pt x="457" y="95"/>
                    </a:lnTo>
                    <a:lnTo>
                      <a:pt x="458" y="95"/>
                    </a:lnTo>
                    <a:lnTo>
                      <a:pt x="458" y="94"/>
                    </a:lnTo>
                    <a:lnTo>
                      <a:pt x="459" y="94"/>
                    </a:lnTo>
                    <a:lnTo>
                      <a:pt x="460" y="93"/>
                    </a:lnTo>
                    <a:lnTo>
                      <a:pt x="460" y="94"/>
                    </a:lnTo>
                    <a:lnTo>
                      <a:pt x="461" y="94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4" y="94"/>
                    </a:lnTo>
                    <a:lnTo>
                      <a:pt x="464" y="95"/>
                    </a:lnTo>
                    <a:lnTo>
                      <a:pt x="464" y="96"/>
                    </a:lnTo>
                    <a:lnTo>
                      <a:pt x="465" y="96"/>
                    </a:lnTo>
                    <a:lnTo>
                      <a:pt x="466" y="97"/>
                    </a:lnTo>
                    <a:lnTo>
                      <a:pt x="466" y="98"/>
                    </a:lnTo>
                    <a:lnTo>
                      <a:pt x="466" y="97"/>
                    </a:lnTo>
                    <a:lnTo>
                      <a:pt x="467" y="97"/>
                    </a:lnTo>
                    <a:lnTo>
                      <a:pt x="467" y="98"/>
                    </a:lnTo>
                    <a:lnTo>
                      <a:pt x="468" y="97"/>
                    </a:lnTo>
                    <a:lnTo>
                      <a:pt x="469" y="97"/>
                    </a:lnTo>
                    <a:lnTo>
                      <a:pt x="469" y="98"/>
                    </a:lnTo>
                    <a:lnTo>
                      <a:pt x="470" y="98"/>
                    </a:lnTo>
                    <a:lnTo>
                      <a:pt x="472" y="99"/>
                    </a:lnTo>
                    <a:lnTo>
                      <a:pt x="473" y="99"/>
                    </a:lnTo>
                    <a:lnTo>
                      <a:pt x="474" y="99"/>
                    </a:lnTo>
                    <a:lnTo>
                      <a:pt x="474" y="100"/>
                    </a:lnTo>
                    <a:lnTo>
                      <a:pt x="475" y="100"/>
                    </a:lnTo>
                    <a:lnTo>
                      <a:pt x="476" y="101"/>
                    </a:lnTo>
                    <a:lnTo>
                      <a:pt x="477" y="101"/>
                    </a:lnTo>
                    <a:lnTo>
                      <a:pt x="477" y="100"/>
                    </a:lnTo>
                    <a:lnTo>
                      <a:pt x="477" y="101"/>
                    </a:lnTo>
                    <a:lnTo>
                      <a:pt x="478" y="100"/>
                    </a:lnTo>
                    <a:lnTo>
                      <a:pt x="478" y="99"/>
                    </a:lnTo>
                    <a:lnTo>
                      <a:pt x="479" y="99"/>
                    </a:lnTo>
                    <a:lnTo>
                      <a:pt x="479" y="98"/>
                    </a:lnTo>
                    <a:lnTo>
                      <a:pt x="479" y="97"/>
                    </a:lnTo>
                    <a:lnTo>
                      <a:pt x="479" y="96"/>
                    </a:lnTo>
                    <a:lnTo>
                      <a:pt x="480" y="97"/>
                    </a:lnTo>
                    <a:lnTo>
                      <a:pt x="480" y="96"/>
                    </a:lnTo>
                    <a:lnTo>
                      <a:pt x="481" y="96"/>
                    </a:lnTo>
                    <a:lnTo>
                      <a:pt x="481" y="95"/>
                    </a:lnTo>
                    <a:lnTo>
                      <a:pt x="482" y="95"/>
                    </a:lnTo>
                    <a:lnTo>
                      <a:pt x="482" y="96"/>
                    </a:lnTo>
                    <a:lnTo>
                      <a:pt x="482" y="95"/>
                    </a:lnTo>
                    <a:lnTo>
                      <a:pt x="483" y="95"/>
                    </a:lnTo>
                    <a:lnTo>
                      <a:pt x="483" y="96"/>
                    </a:lnTo>
                    <a:lnTo>
                      <a:pt x="484" y="96"/>
                    </a:lnTo>
                    <a:lnTo>
                      <a:pt x="485" y="96"/>
                    </a:lnTo>
                    <a:lnTo>
                      <a:pt x="485" y="97"/>
                    </a:lnTo>
                    <a:lnTo>
                      <a:pt x="487" y="98"/>
                    </a:lnTo>
                    <a:lnTo>
                      <a:pt x="488" y="98"/>
                    </a:lnTo>
                    <a:lnTo>
                      <a:pt x="489" y="98"/>
                    </a:lnTo>
                    <a:lnTo>
                      <a:pt x="490" y="98"/>
                    </a:lnTo>
                    <a:lnTo>
                      <a:pt x="491" y="98"/>
                    </a:lnTo>
                    <a:lnTo>
                      <a:pt x="492" y="98"/>
                    </a:lnTo>
                    <a:lnTo>
                      <a:pt x="492" y="97"/>
                    </a:lnTo>
                    <a:lnTo>
                      <a:pt x="493" y="97"/>
                    </a:lnTo>
                    <a:lnTo>
                      <a:pt x="494" y="97"/>
                    </a:lnTo>
                    <a:lnTo>
                      <a:pt x="495" y="97"/>
                    </a:lnTo>
                    <a:lnTo>
                      <a:pt x="496" y="97"/>
                    </a:lnTo>
                    <a:lnTo>
                      <a:pt x="501" y="98"/>
                    </a:lnTo>
                    <a:lnTo>
                      <a:pt x="502" y="99"/>
                    </a:lnTo>
                    <a:lnTo>
                      <a:pt x="503" y="99"/>
                    </a:lnTo>
                    <a:lnTo>
                      <a:pt x="504" y="100"/>
                    </a:lnTo>
                    <a:lnTo>
                      <a:pt x="505" y="100"/>
                    </a:lnTo>
                    <a:lnTo>
                      <a:pt x="506" y="101"/>
                    </a:lnTo>
                    <a:lnTo>
                      <a:pt x="506" y="102"/>
                    </a:lnTo>
                    <a:lnTo>
                      <a:pt x="507" y="102"/>
                    </a:lnTo>
                    <a:lnTo>
                      <a:pt x="518" y="102"/>
                    </a:lnTo>
                    <a:lnTo>
                      <a:pt x="518" y="104"/>
                    </a:lnTo>
                    <a:lnTo>
                      <a:pt x="517" y="104"/>
                    </a:lnTo>
                    <a:lnTo>
                      <a:pt x="516" y="104"/>
                    </a:lnTo>
                    <a:lnTo>
                      <a:pt x="515" y="104"/>
                    </a:lnTo>
                    <a:lnTo>
                      <a:pt x="513" y="104"/>
                    </a:lnTo>
                    <a:lnTo>
                      <a:pt x="512" y="105"/>
                    </a:lnTo>
                    <a:lnTo>
                      <a:pt x="511" y="105"/>
                    </a:lnTo>
                    <a:lnTo>
                      <a:pt x="511" y="106"/>
                    </a:lnTo>
                    <a:lnTo>
                      <a:pt x="511" y="107"/>
                    </a:lnTo>
                    <a:lnTo>
                      <a:pt x="511" y="110"/>
                    </a:lnTo>
                    <a:lnTo>
                      <a:pt x="512" y="113"/>
                    </a:lnTo>
                    <a:lnTo>
                      <a:pt x="512" y="114"/>
                    </a:lnTo>
                    <a:lnTo>
                      <a:pt x="512" y="115"/>
                    </a:lnTo>
                    <a:lnTo>
                      <a:pt x="513" y="121"/>
                    </a:lnTo>
                    <a:lnTo>
                      <a:pt x="513" y="122"/>
                    </a:lnTo>
                    <a:lnTo>
                      <a:pt x="513" y="123"/>
                    </a:lnTo>
                    <a:lnTo>
                      <a:pt x="513" y="124"/>
                    </a:lnTo>
                    <a:lnTo>
                      <a:pt x="513" y="126"/>
                    </a:lnTo>
                    <a:lnTo>
                      <a:pt x="514" y="127"/>
                    </a:lnTo>
                    <a:lnTo>
                      <a:pt x="514" y="129"/>
                    </a:lnTo>
                    <a:lnTo>
                      <a:pt x="514" y="131"/>
                    </a:lnTo>
                    <a:lnTo>
                      <a:pt x="516" y="133"/>
                    </a:lnTo>
                    <a:lnTo>
                      <a:pt x="517" y="134"/>
                    </a:lnTo>
                    <a:lnTo>
                      <a:pt x="517" y="135"/>
                    </a:lnTo>
                    <a:lnTo>
                      <a:pt x="518" y="135"/>
                    </a:lnTo>
                    <a:lnTo>
                      <a:pt x="519" y="135"/>
                    </a:lnTo>
                    <a:lnTo>
                      <a:pt x="521" y="136"/>
                    </a:lnTo>
                    <a:lnTo>
                      <a:pt x="522" y="135"/>
                    </a:lnTo>
                    <a:lnTo>
                      <a:pt x="522" y="134"/>
                    </a:lnTo>
                    <a:lnTo>
                      <a:pt x="523" y="133"/>
                    </a:lnTo>
                    <a:lnTo>
                      <a:pt x="524" y="132"/>
                    </a:lnTo>
                    <a:lnTo>
                      <a:pt x="526" y="131"/>
                    </a:lnTo>
                    <a:lnTo>
                      <a:pt x="527" y="130"/>
                    </a:lnTo>
                    <a:lnTo>
                      <a:pt x="528" y="130"/>
                    </a:lnTo>
                    <a:lnTo>
                      <a:pt x="529" y="130"/>
                    </a:lnTo>
                    <a:lnTo>
                      <a:pt x="531" y="130"/>
                    </a:lnTo>
                    <a:lnTo>
                      <a:pt x="533" y="131"/>
                    </a:lnTo>
                    <a:lnTo>
                      <a:pt x="537" y="133"/>
                    </a:lnTo>
                    <a:lnTo>
                      <a:pt x="539" y="132"/>
                    </a:lnTo>
                    <a:lnTo>
                      <a:pt x="542" y="132"/>
                    </a:lnTo>
                    <a:lnTo>
                      <a:pt x="543" y="132"/>
                    </a:lnTo>
                    <a:lnTo>
                      <a:pt x="545" y="133"/>
                    </a:lnTo>
                    <a:lnTo>
                      <a:pt x="546" y="133"/>
                    </a:lnTo>
                    <a:lnTo>
                      <a:pt x="547" y="134"/>
                    </a:lnTo>
                    <a:lnTo>
                      <a:pt x="547" y="135"/>
                    </a:lnTo>
                    <a:lnTo>
                      <a:pt x="548" y="136"/>
                    </a:lnTo>
                    <a:lnTo>
                      <a:pt x="548" y="137"/>
                    </a:lnTo>
                    <a:lnTo>
                      <a:pt x="548" y="138"/>
                    </a:lnTo>
                    <a:lnTo>
                      <a:pt x="548" y="139"/>
                    </a:lnTo>
                    <a:lnTo>
                      <a:pt x="547" y="140"/>
                    </a:lnTo>
                    <a:lnTo>
                      <a:pt x="546" y="141"/>
                    </a:lnTo>
                    <a:lnTo>
                      <a:pt x="545" y="141"/>
                    </a:lnTo>
                    <a:lnTo>
                      <a:pt x="544" y="143"/>
                    </a:lnTo>
                    <a:lnTo>
                      <a:pt x="543" y="144"/>
                    </a:lnTo>
                    <a:lnTo>
                      <a:pt x="541" y="144"/>
                    </a:lnTo>
                    <a:lnTo>
                      <a:pt x="540" y="144"/>
                    </a:lnTo>
                    <a:lnTo>
                      <a:pt x="539" y="144"/>
                    </a:lnTo>
                    <a:lnTo>
                      <a:pt x="537" y="144"/>
                    </a:lnTo>
                    <a:lnTo>
                      <a:pt x="536" y="144"/>
                    </a:lnTo>
                    <a:lnTo>
                      <a:pt x="536" y="145"/>
                    </a:lnTo>
                    <a:lnTo>
                      <a:pt x="536" y="146"/>
                    </a:lnTo>
                    <a:lnTo>
                      <a:pt x="536" y="147"/>
                    </a:lnTo>
                    <a:lnTo>
                      <a:pt x="535" y="148"/>
                    </a:lnTo>
                    <a:lnTo>
                      <a:pt x="534" y="149"/>
                    </a:lnTo>
                    <a:lnTo>
                      <a:pt x="533" y="150"/>
                    </a:lnTo>
                    <a:lnTo>
                      <a:pt x="533" y="151"/>
                    </a:lnTo>
                    <a:lnTo>
                      <a:pt x="532" y="152"/>
                    </a:lnTo>
                    <a:lnTo>
                      <a:pt x="532" y="153"/>
                    </a:lnTo>
                    <a:lnTo>
                      <a:pt x="531" y="153"/>
                    </a:lnTo>
                    <a:lnTo>
                      <a:pt x="529" y="153"/>
                    </a:lnTo>
                    <a:lnTo>
                      <a:pt x="529" y="154"/>
                    </a:lnTo>
                    <a:lnTo>
                      <a:pt x="528" y="155"/>
                    </a:lnTo>
                    <a:lnTo>
                      <a:pt x="527" y="156"/>
                    </a:lnTo>
                    <a:lnTo>
                      <a:pt x="527" y="157"/>
                    </a:lnTo>
                    <a:lnTo>
                      <a:pt x="528" y="158"/>
                    </a:lnTo>
                    <a:lnTo>
                      <a:pt x="528" y="160"/>
                    </a:lnTo>
                    <a:lnTo>
                      <a:pt x="529" y="161"/>
                    </a:lnTo>
                    <a:lnTo>
                      <a:pt x="529" y="162"/>
                    </a:lnTo>
                    <a:lnTo>
                      <a:pt x="529" y="163"/>
                    </a:lnTo>
                    <a:lnTo>
                      <a:pt x="529" y="164"/>
                    </a:lnTo>
                    <a:lnTo>
                      <a:pt x="530" y="164"/>
                    </a:lnTo>
                    <a:lnTo>
                      <a:pt x="531" y="164"/>
                    </a:lnTo>
                    <a:lnTo>
                      <a:pt x="531" y="165"/>
                    </a:lnTo>
                    <a:lnTo>
                      <a:pt x="531" y="166"/>
                    </a:lnTo>
                    <a:lnTo>
                      <a:pt x="531" y="167"/>
                    </a:lnTo>
                    <a:lnTo>
                      <a:pt x="532" y="167"/>
                    </a:lnTo>
                    <a:lnTo>
                      <a:pt x="533" y="167"/>
                    </a:lnTo>
                    <a:lnTo>
                      <a:pt x="535" y="167"/>
                    </a:lnTo>
                    <a:lnTo>
                      <a:pt x="536" y="168"/>
                    </a:lnTo>
                    <a:lnTo>
                      <a:pt x="537" y="169"/>
                    </a:lnTo>
                    <a:lnTo>
                      <a:pt x="538" y="169"/>
                    </a:lnTo>
                    <a:lnTo>
                      <a:pt x="538" y="170"/>
                    </a:lnTo>
                    <a:lnTo>
                      <a:pt x="539" y="170"/>
                    </a:lnTo>
                    <a:lnTo>
                      <a:pt x="540" y="170"/>
                    </a:lnTo>
                    <a:lnTo>
                      <a:pt x="541" y="170"/>
                    </a:lnTo>
                    <a:lnTo>
                      <a:pt x="542" y="170"/>
                    </a:lnTo>
                    <a:lnTo>
                      <a:pt x="543" y="171"/>
                    </a:lnTo>
                    <a:lnTo>
                      <a:pt x="544" y="171"/>
                    </a:lnTo>
                    <a:lnTo>
                      <a:pt x="544" y="172"/>
                    </a:lnTo>
                    <a:lnTo>
                      <a:pt x="546" y="172"/>
                    </a:lnTo>
                    <a:lnTo>
                      <a:pt x="547" y="173"/>
                    </a:lnTo>
                    <a:lnTo>
                      <a:pt x="548" y="173"/>
                    </a:lnTo>
                    <a:lnTo>
                      <a:pt x="549" y="173"/>
                    </a:lnTo>
                    <a:lnTo>
                      <a:pt x="550" y="173"/>
                    </a:lnTo>
                    <a:lnTo>
                      <a:pt x="551" y="173"/>
                    </a:lnTo>
                    <a:lnTo>
                      <a:pt x="552" y="173"/>
                    </a:lnTo>
                    <a:lnTo>
                      <a:pt x="552" y="172"/>
                    </a:lnTo>
                    <a:lnTo>
                      <a:pt x="553" y="172"/>
                    </a:lnTo>
                    <a:lnTo>
                      <a:pt x="554" y="172"/>
                    </a:lnTo>
                    <a:lnTo>
                      <a:pt x="555" y="172"/>
                    </a:lnTo>
                    <a:lnTo>
                      <a:pt x="556" y="172"/>
                    </a:lnTo>
                    <a:lnTo>
                      <a:pt x="557" y="173"/>
                    </a:lnTo>
                    <a:lnTo>
                      <a:pt x="558" y="173"/>
                    </a:lnTo>
                    <a:lnTo>
                      <a:pt x="559" y="173"/>
                    </a:lnTo>
                    <a:lnTo>
                      <a:pt x="559" y="174"/>
                    </a:lnTo>
                    <a:lnTo>
                      <a:pt x="560" y="174"/>
                    </a:lnTo>
                    <a:lnTo>
                      <a:pt x="560" y="173"/>
                    </a:lnTo>
                    <a:lnTo>
                      <a:pt x="561" y="173"/>
                    </a:lnTo>
                    <a:lnTo>
                      <a:pt x="562" y="173"/>
                    </a:lnTo>
                    <a:lnTo>
                      <a:pt x="563" y="173"/>
                    </a:lnTo>
                    <a:lnTo>
                      <a:pt x="564" y="173"/>
                    </a:lnTo>
                    <a:lnTo>
                      <a:pt x="564" y="172"/>
                    </a:lnTo>
                    <a:lnTo>
                      <a:pt x="565" y="172"/>
                    </a:lnTo>
                    <a:lnTo>
                      <a:pt x="566" y="171"/>
                    </a:lnTo>
                    <a:lnTo>
                      <a:pt x="567" y="171"/>
                    </a:lnTo>
                    <a:lnTo>
                      <a:pt x="568" y="170"/>
                    </a:lnTo>
                    <a:lnTo>
                      <a:pt x="569" y="170"/>
                    </a:lnTo>
                    <a:lnTo>
                      <a:pt x="570" y="170"/>
                    </a:lnTo>
                    <a:lnTo>
                      <a:pt x="570" y="171"/>
                    </a:lnTo>
                    <a:lnTo>
                      <a:pt x="571" y="171"/>
                    </a:lnTo>
                    <a:lnTo>
                      <a:pt x="571" y="172"/>
                    </a:lnTo>
                    <a:lnTo>
                      <a:pt x="572" y="172"/>
                    </a:lnTo>
                    <a:lnTo>
                      <a:pt x="573" y="172"/>
                    </a:lnTo>
                    <a:lnTo>
                      <a:pt x="573" y="173"/>
                    </a:lnTo>
                    <a:lnTo>
                      <a:pt x="574" y="173"/>
                    </a:lnTo>
                    <a:lnTo>
                      <a:pt x="575" y="173"/>
                    </a:lnTo>
                    <a:lnTo>
                      <a:pt x="576" y="173"/>
                    </a:lnTo>
                    <a:lnTo>
                      <a:pt x="577" y="174"/>
                    </a:lnTo>
                    <a:lnTo>
                      <a:pt x="578" y="174"/>
                    </a:lnTo>
                    <a:lnTo>
                      <a:pt x="578" y="175"/>
                    </a:lnTo>
                    <a:lnTo>
                      <a:pt x="579" y="176"/>
                    </a:lnTo>
                    <a:lnTo>
                      <a:pt x="579" y="177"/>
                    </a:lnTo>
                    <a:lnTo>
                      <a:pt x="579" y="178"/>
                    </a:lnTo>
                    <a:lnTo>
                      <a:pt x="580" y="178"/>
                    </a:lnTo>
                    <a:lnTo>
                      <a:pt x="580" y="179"/>
                    </a:lnTo>
                    <a:lnTo>
                      <a:pt x="581" y="179"/>
                    </a:lnTo>
                    <a:lnTo>
                      <a:pt x="581" y="180"/>
                    </a:lnTo>
                    <a:lnTo>
                      <a:pt x="582" y="180"/>
                    </a:lnTo>
                    <a:lnTo>
                      <a:pt x="582" y="181"/>
                    </a:lnTo>
                    <a:lnTo>
                      <a:pt x="583" y="181"/>
                    </a:lnTo>
                    <a:lnTo>
                      <a:pt x="583" y="182"/>
                    </a:lnTo>
                    <a:lnTo>
                      <a:pt x="583" y="183"/>
                    </a:lnTo>
                    <a:lnTo>
                      <a:pt x="584" y="183"/>
                    </a:lnTo>
                    <a:lnTo>
                      <a:pt x="584" y="184"/>
                    </a:lnTo>
                    <a:lnTo>
                      <a:pt x="585" y="184"/>
                    </a:lnTo>
                    <a:lnTo>
                      <a:pt x="584" y="185"/>
                    </a:lnTo>
                    <a:lnTo>
                      <a:pt x="585" y="185"/>
                    </a:lnTo>
                    <a:lnTo>
                      <a:pt x="586" y="185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7"/>
                    </a:lnTo>
                    <a:lnTo>
                      <a:pt x="587" y="188"/>
                    </a:lnTo>
                    <a:lnTo>
                      <a:pt x="588" y="188"/>
                    </a:lnTo>
                    <a:lnTo>
                      <a:pt x="589" y="189"/>
                    </a:lnTo>
                    <a:lnTo>
                      <a:pt x="590" y="190"/>
                    </a:lnTo>
                    <a:lnTo>
                      <a:pt x="591" y="190"/>
                    </a:lnTo>
                    <a:lnTo>
                      <a:pt x="591" y="191"/>
                    </a:lnTo>
                    <a:lnTo>
                      <a:pt x="592" y="191"/>
                    </a:lnTo>
                    <a:lnTo>
                      <a:pt x="592" y="190"/>
                    </a:lnTo>
                    <a:lnTo>
                      <a:pt x="593" y="190"/>
                    </a:lnTo>
                    <a:lnTo>
                      <a:pt x="593" y="189"/>
                    </a:lnTo>
                    <a:lnTo>
                      <a:pt x="594" y="189"/>
                    </a:lnTo>
                    <a:lnTo>
                      <a:pt x="594" y="190"/>
                    </a:lnTo>
                    <a:lnTo>
                      <a:pt x="595" y="190"/>
                    </a:lnTo>
                    <a:lnTo>
                      <a:pt x="596" y="190"/>
                    </a:lnTo>
                    <a:lnTo>
                      <a:pt x="597" y="191"/>
                    </a:lnTo>
                    <a:lnTo>
                      <a:pt x="598" y="191"/>
                    </a:lnTo>
                    <a:lnTo>
                      <a:pt x="599" y="191"/>
                    </a:lnTo>
                    <a:lnTo>
                      <a:pt x="600" y="191"/>
                    </a:lnTo>
                    <a:lnTo>
                      <a:pt x="601" y="192"/>
                    </a:lnTo>
                    <a:lnTo>
                      <a:pt x="602" y="192"/>
                    </a:lnTo>
                    <a:lnTo>
                      <a:pt x="603" y="192"/>
                    </a:lnTo>
                    <a:lnTo>
                      <a:pt x="604" y="192"/>
                    </a:lnTo>
                    <a:lnTo>
                      <a:pt x="604" y="193"/>
                    </a:lnTo>
                    <a:lnTo>
                      <a:pt x="605" y="193"/>
                    </a:lnTo>
                    <a:lnTo>
                      <a:pt x="605" y="194"/>
                    </a:lnTo>
                    <a:lnTo>
                      <a:pt x="606" y="194"/>
                    </a:lnTo>
                    <a:lnTo>
                      <a:pt x="606" y="195"/>
                    </a:lnTo>
                    <a:lnTo>
                      <a:pt x="606" y="196"/>
                    </a:lnTo>
                    <a:lnTo>
                      <a:pt x="606" y="195"/>
                    </a:lnTo>
                    <a:lnTo>
                      <a:pt x="607" y="196"/>
                    </a:lnTo>
                    <a:lnTo>
                      <a:pt x="606" y="196"/>
                    </a:lnTo>
                    <a:lnTo>
                      <a:pt x="607" y="197"/>
                    </a:lnTo>
                    <a:lnTo>
                      <a:pt x="608" y="197"/>
                    </a:lnTo>
                    <a:lnTo>
                      <a:pt x="609" y="197"/>
                    </a:lnTo>
                    <a:lnTo>
                      <a:pt x="608" y="197"/>
                    </a:lnTo>
                    <a:lnTo>
                      <a:pt x="609" y="198"/>
                    </a:lnTo>
                    <a:lnTo>
                      <a:pt x="609" y="197"/>
                    </a:lnTo>
                    <a:lnTo>
                      <a:pt x="609" y="198"/>
                    </a:lnTo>
                    <a:lnTo>
                      <a:pt x="610" y="198"/>
                    </a:lnTo>
                    <a:lnTo>
                      <a:pt x="611" y="198"/>
                    </a:lnTo>
                    <a:lnTo>
                      <a:pt x="611" y="200"/>
                    </a:lnTo>
                    <a:lnTo>
                      <a:pt x="612" y="200"/>
                    </a:lnTo>
                    <a:lnTo>
                      <a:pt x="611" y="200"/>
                    </a:lnTo>
                    <a:lnTo>
                      <a:pt x="611" y="201"/>
                    </a:lnTo>
                    <a:lnTo>
                      <a:pt x="612" y="201"/>
                    </a:lnTo>
                    <a:lnTo>
                      <a:pt x="612" y="202"/>
                    </a:lnTo>
                    <a:lnTo>
                      <a:pt x="612" y="201"/>
                    </a:lnTo>
                    <a:lnTo>
                      <a:pt x="613" y="202"/>
                    </a:lnTo>
                    <a:lnTo>
                      <a:pt x="613" y="203"/>
                    </a:lnTo>
                    <a:lnTo>
                      <a:pt x="614" y="203"/>
                    </a:lnTo>
                    <a:lnTo>
                      <a:pt x="615" y="203"/>
                    </a:lnTo>
                    <a:lnTo>
                      <a:pt x="615" y="204"/>
                    </a:lnTo>
                    <a:lnTo>
                      <a:pt x="615" y="203"/>
                    </a:lnTo>
                    <a:lnTo>
                      <a:pt x="616" y="203"/>
                    </a:lnTo>
                    <a:lnTo>
                      <a:pt x="617" y="203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9" y="204"/>
                    </a:lnTo>
                    <a:lnTo>
                      <a:pt x="619" y="205"/>
                    </a:lnTo>
                    <a:lnTo>
                      <a:pt x="620" y="205"/>
                    </a:lnTo>
                    <a:lnTo>
                      <a:pt x="620" y="206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3" y="206"/>
                    </a:lnTo>
                    <a:lnTo>
                      <a:pt x="624" y="206"/>
                    </a:lnTo>
                    <a:lnTo>
                      <a:pt x="624" y="207"/>
                    </a:lnTo>
                    <a:lnTo>
                      <a:pt x="624" y="206"/>
                    </a:lnTo>
                    <a:lnTo>
                      <a:pt x="625" y="207"/>
                    </a:lnTo>
                    <a:lnTo>
                      <a:pt x="625" y="206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7" y="206"/>
                    </a:lnTo>
                    <a:lnTo>
                      <a:pt x="628" y="206"/>
                    </a:lnTo>
                    <a:lnTo>
                      <a:pt x="628" y="207"/>
                    </a:lnTo>
                    <a:lnTo>
                      <a:pt x="629" y="207"/>
                    </a:lnTo>
                    <a:lnTo>
                      <a:pt x="629" y="208"/>
                    </a:lnTo>
                    <a:lnTo>
                      <a:pt x="630" y="207"/>
                    </a:lnTo>
                    <a:lnTo>
                      <a:pt x="630" y="208"/>
                    </a:lnTo>
                    <a:lnTo>
                      <a:pt x="631" y="209"/>
                    </a:lnTo>
                    <a:lnTo>
                      <a:pt x="632" y="209"/>
                    </a:lnTo>
                    <a:lnTo>
                      <a:pt x="632" y="210"/>
                    </a:lnTo>
                    <a:lnTo>
                      <a:pt x="633" y="210"/>
                    </a:lnTo>
                    <a:lnTo>
                      <a:pt x="632" y="211"/>
                    </a:lnTo>
                    <a:lnTo>
                      <a:pt x="633" y="211"/>
                    </a:lnTo>
                    <a:lnTo>
                      <a:pt x="633" y="212"/>
                    </a:lnTo>
                    <a:lnTo>
                      <a:pt x="634" y="212"/>
                    </a:lnTo>
                    <a:lnTo>
                      <a:pt x="634" y="213"/>
                    </a:lnTo>
                    <a:lnTo>
                      <a:pt x="635" y="214"/>
                    </a:lnTo>
                    <a:lnTo>
                      <a:pt x="635" y="215"/>
                    </a:lnTo>
                    <a:lnTo>
                      <a:pt x="636" y="215"/>
                    </a:lnTo>
                    <a:lnTo>
                      <a:pt x="636" y="214"/>
                    </a:lnTo>
                    <a:lnTo>
                      <a:pt x="637" y="214"/>
                    </a:lnTo>
                    <a:lnTo>
                      <a:pt x="638" y="215"/>
                    </a:lnTo>
                    <a:lnTo>
                      <a:pt x="637" y="215"/>
                    </a:lnTo>
                    <a:lnTo>
                      <a:pt x="637" y="216"/>
                    </a:lnTo>
                    <a:lnTo>
                      <a:pt x="638" y="216"/>
                    </a:lnTo>
                    <a:lnTo>
                      <a:pt x="638" y="215"/>
                    </a:lnTo>
                    <a:lnTo>
                      <a:pt x="639" y="215"/>
                    </a:lnTo>
                    <a:lnTo>
                      <a:pt x="640" y="215"/>
                    </a:lnTo>
                    <a:lnTo>
                      <a:pt x="640" y="216"/>
                    </a:lnTo>
                    <a:lnTo>
                      <a:pt x="641" y="216"/>
                    </a:lnTo>
                    <a:lnTo>
                      <a:pt x="642" y="217"/>
                    </a:lnTo>
                    <a:lnTo>
                      <a:pt x="642" y="218"/>
                    </a:lnTo>
                    <a:lnTo>
                      <a:pt x="643" y="219"/>
                    </a:lnTo>
                    <a:lnTo>
                      <a:pt x="643" y="218"/>
                    </a:lnTo>
                    <a:lnTo>
                      <a:pt x="644" y="218"/>
                    </a:lnTo>
                    <a:lnTo>
                      <a:pt x="644" y="219"/>
                    </a:lnTo>
                    <a:lnTo>
                      <a:pt x="645" y="220"/>
                    </a:lnTo>
                    <a:lnTo>
                      <a:pt x="646" y="219"/>
                    </a:lnTo>
                    <a:lnTo>
                      <a:pt x="647" y="219"/>
                    </a:lnTo>
                    <a:lnTo>
                      <a:pt x="647" y="220"/>
                    </a:lnTo>
                    <a:lnTo>
                      <a:pt x="647" y="221"/>
                    </a:lnTo>
                    <a:lnTo>
                      <a:pt x="648" y="221"/>
                    </a:lnTo>
                    <a:lnTo>
                      <a:pt x="648" y="222"/>
                    </a:lnTo>
                    <a:lnTo>
                      <a:pt x="649" y="222"/>
                    </a:lnTo>
                    <a:lnTo>
                      <a:pt x="650" y="221"/>
                    </a:lnTo>
                    <a:lnTo>
                      <a:pt x="651" y="222"/>
                    </a:lnTo>
                    <a:lnTo>
                      <a:pt x="650" y="222"/>
                    </a:lnTo>
                    <a:lnTo>
                      <a:pt x="651" y="223"/>
                    </a:lnTo>
                    <a:lnTo>
                      <a:pt x="652" y="223"/>
                    </a:lnTo>
                    <a:lnTo>
                      <a:pt x="653" y="223"/>
                    </a:lnTo>
                    <a:lnTo>
                      <a:pt x="653" y="224"/>
                    </a:lnTo>
                    <a:lnTo>
                      <a:pt x="654" y="224"/>
                    </a:lnTo>
                    <a:lnTo>
                      <a:pt x="655" y="225"/>
                    </a:lnTo>
                    <a:lnTo>
                      <a:pt x="656" y="225"/>
                    </a:lnTo>
                    <a:lnTo>
                      <a:pt x="656" y="224"/>
                    </a:lnTo>
                    <a:lnTo>
                      <a:pt x="657" y="224"/>
                    </a:lnTo>
                    <a:lnTo>
                      <a:pt x="659" y="225"/>
                    </a:lnTo>
                    <a:lnTo>
                      <a:pt x="660" y="225"/>
                    </a:lnTo>
                    <a:lnTo>
                      <a:pt x="660" y="226"/>
                    </a:lnTo>
                    <a:lnTo>
                      <a:pt x="661" y="225"/>
                    </a:lnTo>
                    <a:lnTo>
                      <a:pt x="662" y="224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4" y="225"/>
                    </a:lnTo>
                    <a:lnTo>
                      <a:pt x="665" y="225"/>
                    </a:lnTo>
                    <a:lnTo>
                      <a:pt x="666" y="225"/>
                    </a:lnTo>
                    <a:lnTo>
                      <a:pt x="666" y="226"/>
                    </a:lnTo>
                    <a:lnTo>
                      <a:pt x="667" y="226"/>
                    </a:lnTo>
                    <a:lnTo>
                      <a:pt x="668" y="226"/>
                    </a:lnTo>
                    <a:lnTo>
                      <a:pt x="669" y="226"/>
                    </a:lnTo>
                    <a:lnTo>
                      <a:pt x="669" y="227"/>
                    </a:lnTo>
                    <a:lnTo>
                      <a:pt x="670" y="227"/>
                    </a:lnTo>
                    <a:lnTo>
                      <a:pt x="671" y="227"/>
                    </a:lnTo>
                    <a:lnTo>
                      <a:pt x="671" y="228"/>
                    </a:lnTo>
                    <a:lnTo>
                      <a:pt x="672" y="229"/>
                    </a:lnTo>
                    <a:lnTo>
                      <a:pt x="672" y="228"/>
                    </a:lnTo>
                    <a:lnTo>
                      <a:pt x="673" y="228"/>
                    </a:lnTo>
                    <a:lnTo>
                      <a:pt x="674" y="228"/>
                    </a:lnTo>
                    <a:lnTo>
                      <a:pt x="674" y="229"/>
                    </a:lnTo>
                    <a:lnTo>
                      <a:pt x="675" y="229"/>
                    </a:lnTo>
                    <a:lnTo>
                      <a:pt x="676" y="229"/>
                    </a:lnTo>
                    <a:lnTo>
                      <a:pt x="677" y="229"/>
                    </a:lnTo>
                    <a:lnTo>
                      <a:pt x="677" y="230"/>
                    </a:lnTo>
                    <a:lnTo>
                      <a:pt x="678" y="230"/>
                    </a:lnTo>
                    <a:lnTo>
                      <a:pt x="678" y="229"/>
                    </a:lnTo>
                    <a:lnTo>
                      <a:pt x="679" y="229"/>
                    </a:lnTo>
                    <a:lnTo>
                      <a:pt x="679" y="230"/>
                    </a:lnTo>
                    <a:lnTo>
                      <a:pt x="680" y="230"/>
                    </a:lnTo>
                    <a:lnTo>
                      <a:pt x="680" y="231"/>
                    </a:lnTo>
                    <a:lnTo>
                      <a:pt x="681" y="232"/>
                    </a:lnTo>
                    <a:lnTo>
                      <a:pt x="681" y="233"/>
                    </a:lnTo>
                    <a:lnTo>
                      <a:pt x="683" y="233"/>
                    </a:lnTo>
                    <a:lnTo>
                      <a:pt x="684" y="233"/>
                    </a:lnTo>
                    <a:lnTo>
                      <a:pt x="684" y="234"/>
                    </a:lnTo>
                    <a:lnTo>
                      <a:pt x="684" y="235"/>
                    </a:lnTo>
                    <a:lnTo>
                      <a:pt x="684" y="236"/>
                    </a:lnTo>
                    <a:lnTo>
                      <a:pt x="685" y="235"/>
                    </a:lnTo>
                    <a:lnTo>
                      <a:pt x="686" y="235"/>
                    </a:lnTo>
                    <a:lnTo>
                      <a:pt x="687" y="236"/>
                    </a:lnTo>
                    <a:lnTo>
                      <a:pt x="689" y="235"/>
                    </a:lnTo>
                    <a:lnTo>
                      <a:pt x="690" y="236"/>
                    </a:lnTo>
                    <a:lnTo>
                      <a:pt x="690" y="237"/>
                    </a:lnTo>
                    <a:lnTo>
                      <a:pt x="690" y="238"/>
                    </a:lnTo>
                    <a:lnTo>
                      <a:pt x="691" y="238"/>
                    </a:lnTo>
                    <a:lnTo>
                      <a:pt x="692" y="238"/>
                    </a:lnTo>
                    <a:lnTo>
                      <a:pt x="691" y="239"/>
                    </a:lnTo>
                    <a:lnTo>
                      <a:pt x="692" y="239"/>
                    </a:lnTo>
                    <a:lnTo>
                      <a:pt x="693" y="239"/>
                    </a:lnTo>
                    <a:lnTo>
                      <a:pt x="693" y="240"/>
                    </a:lnTo>
                    <a:lnTo>
                      <a:pt x="695" y="241"/>
                    </a:lnTo>
                    <a:lnTo>
                      <a:pt x="695" y="242"/>
                    </a:lnTo>
                    <a:lnTo>
                      <a:pt x="696" y="241"/>
                    </a:lnTo>
                    <a:lnTo>
                      <a:pt x="697" y="241"/>
                    </a:lnTo>
                    <a:lnTo>
                      <a:pt x="698" y="241"/>
                    </a:lnTo>
                    <a:lnTo>
                      <a:pt x="698" y="240"/>
                    </a:lnTo>
                    <a:lnTo>
                      <a:pt x="699" y="240"/>
                    </a:lnTo>
                    <a:lnTo>
                      <a:pt x="699" y="241"/>
                    </a:lnTo>
                    <a:lnTo>
                      <a:pt x="700" y="241"/>
                    </a:lnTo>
                    <a:lnTo>
                      <a:pt x="702" y="241"/>
                    </a:lnTo>
                    <a:lnTo>
                      <a:pt x="702" y="242"/>
                    </a:lnTo>
                    <a:lnTo>
                      <a:pt x="702" y="243"/>
                    </a:lnTo>
                    <a:lnTo>
                      <a:pt x="703" y="244"/>
                    </a:lnTo>
                    <a:lnTo>
                      <a:pt x="704" y="243"/>
                    </a:lnTo>
                    <a:lnTo>
                      <a:pt x="705" y="244"/>
                    </a:lnTo>
                    <a:lnTo>
                      <a:pt x="706" y="244"/>
                    </a:lnTo>
                    <a:lnTo>
                      <a:pt x="707" y="244"/>
                    </a:lnTo>
                    <a:lnTo>
                      <a:pt x="707" y="245"/>
                    </a:lnTo>
                    <a:lnTo>
                      <a:pt x="708" y="245"/>
                    </a:lnTo>
                    <a:lnTo>
                      <a:pt x="709" y="246"/>
                    </a:lnTo>
                    <a:lnTo>
                      <a:pt x="710" y="246"/>
                    </a:lnTo>
                    <a:lnTo>
                      <a:pt x="711" y="246"/>
                    </a:lnTo>
                    <a:lnTo>
                      <a:pt x="712" y="246"/>
                    </a:lnTo>
                    <a:lnTo>
                      <a:pt x="711" y="247"/>
                    </a:lnTo>
                    <a:lnTo>
                      <a:pt x="712" y="247"/>
                    </a:lnTo>
                    <a:lnTo>
                      <a:pt x="713" y="248"/>
                    </a:lnTo>
                    <a:lnTo>
                      <a:pt x="713" y="249"/>
                    </a:lnTo>
                    <a:lnTo>
                      <a:pt x="714" y="249"/>
                    </a:lnTo>
                    <a:lnTo>
                      <a:pt x="715" y="249"/>
                    </a:lnTo>
                    <a:lnTo>
                      <a:pt x="715" y="250"/>
                    </a:lnTo>
                    <a:lnTo>
                      <a:pt x="716" y="250"/>
                    </a:lnTo>
                    <a:lnTo>
                      <a:pt x="716" y="251"/>
                    </a:lnTo>
                    <a:lnTo>
                      <a:pt x="716" y="252"/>
                    </a:lnTo>
                    <a:lnTo>
                      <a:pt x="717" y="252"/>
                    </a:lnTo>
                    <a:lnTo>
                      <a:pt x="717" y="253"/>
                    </a:lnTo>
                    <a:lnTo>
                      <a:pt x="717" y="254"/>
                    </a:lnTo>
                    <a:lnTo>
                      <a:pt x="718" y="255"/>
                    </a:lnTo>
                    <a:lnTo>
                      <a:pt x="717" y="255"/>
                    </a:lnTo>
                    <a:lnTo>
                      <a:pt x="717" y="256"/>
                    </a:lnTo>
                    <a:lnTo>
                      <a:pt x="716" y="256"/>
                    </a:lnTo>
                    <a:lnTo>
                      <a:pt x="717" y="256"/>
                    </a:lnTo>
                    <a:lnTo>
                      <a:pt x="718" y="257"/>
                    </a:lnTo>
                    <a:lnTo>
                      <a:pt x="718" y="256"/>
                    </a:lnTo>
                    <a:lnTo>
                      <a:pt x="719" y="256"/>
                    </a:lnTo>
                    <a:lnTo>
                      <a:pt x="720" y="257"/>
                    </a:lnTo>
                    <a:lnTo>
                      <a:pt x="719" y="258"/>
                    </a:lnTo>
                    <a:lnTo>
                      <a:pt x="720" y="258"/>
                    </a:lnTo>
                    <a:lnTo>
                      <a:pt x="721" y="258"/>
                    </a:lnTo>
                    <a:lnTo>
                      <a:pt x="721" y="257"/>
                    </a:lnTo>
                    <a:lnTo>
                      <a:pt x="721" y="258"/>
                    </a:lnTo>
                    <a:lnTo>
                      <a:pt x="721" y="259"/>
                    </a:lnTo>
                    <a:lnTo>
                      <a:pt x="721" y="260"/>
                    </a:lnTo>
                    <a:lnTo>
                      <a:pt x="723" y="260"/>
                    </a:lnTo>
                    <a:lnTo>
                      <a:pt x="724" y="261"/>
                    </a:lnTo>
                    <a:lnTo>
                      <a:pt x="724" y="262"/>
                    </a:lnTo>
                    <a:lnTo>
                      <a:pt x="725" y="262"/>
                    </a:lnTo>
                    <a:lnTo>
                      <a:pt x="725" y="263"/>
                    </a:lnTo>
                    <a:lnTo>
                      <a:pt x="726" y="263"/>
                    </a:lnTo>
                    <a:lnTo>
                      <a:pt x="726" y="26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7" name="Freeform 576"/>
              <p:cNvSpPr>
                <a:spLocks/>
              </p:cNvSpPr>
              <p:nvPr/>
            </p:nvSpPr>
            <p:spPr bwMode="auto">
              <a:xfrm>
                <a:off x="3081338" y="3771900"/>
                <a:ext cx="104775" cy="66675"/>
              </a:xfrm>
              <a:custGeom>
                <a:avLst/>
                <a:gdLst>
                  <a:gd name="T0" fmla="*/ 2147483646 w 101"/>
                  <a:gd name="T1" fmla="*/ 2147483646 h 64"/>
                  <a:gd name="T2" fmla="*/ 0 w 101"/>
                  <a:gd name="T3" fmla="*/ 2147483646 h 64"/>
                  <a:gd name="T4" fmla="*/ 2147483646 w 101"/>
                  <a:gd name="T5" fmla="*/ 2147483646 h 64"/>
                  <a:gd name="T6" fmla="*/ 2147483646 w 101"/>
                  <a:gd name="T7" fmla="*/ 2147483646 h 64"/>
                  <a:gd name="T8" fmla="*/ 2147483646 w 101"/>
                  <a:gd name="T9" fmla="*/ 2147483646 h 64"/>
                  <a:gd name="T10" fmla="*/ 2147483646 w 101"/>
                  <a:gd name="T11" fmla="*/ 2147483646 h 64"/>
                  <a:gd name="T12" fmla="*/ 2147483646 w 101"/>
                  <a:gd name="T13" fmla="*/ 2147483646 h 64"/>
                  <a:gd name="T14" fmla="*/ 2147483646 w 101"/>
                  <a:gd name="T15" fmla="*/ 2147483646 h 64"/>
                  <a:gd name="T16" fmla="*/ 2147483646 w 101"/>
                  <a:gd name="T17" fmla="*/ 2147483646 h 64"/>
                  <a:gd name="T18" fmla="*/ 2147483646 w 101"/>
                  <a:gd name="T19" fmla="*/ 2147483646 h 64"/>
                  <a:gd name="T20" fmla="*/ 2147483646 w 101"/>
                  <a:gd name="T21" fmla="*/ 2147483646 h 64"/>
                  <a:gd name="T22" fmla="*/ 2147483646 w 101"/>
                  <a:gd name="T23" fmla="*/ 2147483646 h 64"/>
                  <a:gd name="T24" fmla="*/ 2147483646 w 101"/>
                  <a:gd name="T25" fmla="*/ 2147483646 h 64"/>
                  <a:gd name="T26" fmla="*/ 2147483646 w 101"/>
                  <a:gd name="T27" fmla="*/ 2147483646 h 64"/>
                  <a:gd name="T28" fmla="*/ 2147483646 w 101"/>
                  <a:gd name="T29" fmla="*/ 2147483646 h 64"/>
                  <a:gd name="T30" fmla="*/ 2147483646 w 101"/>
                  <a:gd name="T31" fmla="*/ 2147483646 h 64"/>
                  <a:gd name="T32" fmla="*/ 2147483646 w 101"/>
                  <a:gd name="T33" fmla="*/ 2147483646 h 64"/>
                  <a:gd name="T34" fmla="*/ 2147483646 w 101"/>
                  <a:gd name="T35" fmla="*/ 2147483646 h 64"/>
                  <a:gd name="T36" fmla="*/ 2147483646 w 101"/>
                  <a:gd name="T37" fmla="*/ 2147483646 h 64"/>
                  <a:gd name="T38" fmla="*/ 2147483646 w 101"/>
                  <a:gd name="T39" fmla="*/ 2147483646 h 64"/>
                  <a:gd name="T40" fmla="*/ 2147483646 w 101"/>
                  <a:gd name="T41" fmla="*/ 2147483646 h 64"/>
                  <a:gd name="T42" fmla="*/ 2147483646 w 101"/>
                  <a:gd name="T43" fmla="*/ 2147483646 h 64"/>
                  <a:gd name="T44" fmla="*/ 2147483646 w 101"/>
                  <a:gd name="T45" fmla="*/ 2147483646 h 64"/>
                  <a:gd name="T46" fmla="*/ 2147483646 w 101"/>
                  <a:gd name="T47" fmla="*/ 2147483646 h 64"/>
                  <a:gd name="T48" fmla="*/ 2147483646 w 101"/>
                  <a:gd name="T49" fmla="*/ 2147483646 h 64"/>
                  <a:gd name="T50" fmla="*/ 2147483646 w 101"/>
                  <a:gd name="T51" fmla="*/ 2147483646 h 64"/>
                  <a:gd name="T52" fmla="*/ 2147483646 w 101"/>
                  <a:gd name="T53" fmla="*/ 2147483646 h 64"/>
                  <a:gd name="T54" fmla="*/ 2147483646 w 101"/>
                  <a:gd name="T55" fmla="*/ 2147483646 h 64"/>
                  <a:gd name="T56" fmla="*/ 2147483646 w 101"/>
                  <a:gd name="T57" fmla="*/ 2147483646 h 64"/>
                  <a:gd name="T58" fmla="*/ 2147483646 w 101"/>
                  <a:gd name="T59" fmla="*/ 2147483646 h 64"/>
                  <a:gd name="T60" fmla="*/ 2147483646 w 101"/>
                  <a:gd name="T61" fmla="*/ 2147483646 h 64"/>
                  <a:gd name="T62" fmla="*/ 2147483646 w 101"/>
                  <a:gd name="T63" fmla="*/ 2147483646 h 64"/>
                  <a:gd name="T64" fmla="*/ 2147483646 w 101"/>
                  <a:gd name="T65" fmla="*/ 2147483646 h 64"/>
                  <a:gd name="T66" fmla="*/ 2147483646 w 101"/>
                  <a:gd name="T67" fmla="*/ 2147483646 h 64"/>
                  <a:gd name="T68" fmla="*/ 2147483646 w 101"/>
                  <a:gd name="T69" fmla="*/ 2147483646 h 64"/>
                  <a:gd name="T70" fmla="*/ 2147483646 w 101"/>
                  <a:gd name="T71" fmla="*/ 2147483646 h 64"/>
                  <a:gd name="T72" fmla="*/ 2147483646 w 101"/>
                  <a:gd name="T73" fmla="*/ 2147483646 h 64"/>
                  <a:gd name="T74" fmla="*/ 2147483646 w 101"/>
                  <a:gd name="T75" fmla="*/ 2147483646 h 64"/>
                  <a:gd name="T76" fmla="*/ 2147483646 w 101"/>
                  <a:gd name="T77" fmla="*/ 2147483646 h 64"/>
                  <a:gd name="T78" fmla="*/ 2147483646 w 101"/>
                  <a:gd name="T79" fmla="*/ 2147483646 h 64"/>
                  <a:gd name="T80" fmla="*/ 2147483646 w 101"/>
                  <a:gd name="T81" fmla="*/ 2147483646 h 64"/>
                  <a:gd name="T82" fmla="*/ 2147483646 w 101"/>
                  <a:gd name="T83" fmla="*/ 2147483646 h 64"/>
                  <a:gd name="T84" fmla="*/ 2147483646 w 101"/>
                  <a:gd name="T85" fmla="*/ 2147483646 h 64"/>
                  <a:gd name="T86" fmla="*/ 2147483646 w 101"/>
                  <a:gd name="T87" fmla="*/ 2147483646 h 64"/>
                  <a:gd name="T88" fmla="*/ 2147483646 w 101"/>
                  <a:gd name="T89" fmla="*/ 2147483646 h 64"/>
                  <a:gd name="T90" fmla="*/ 2147483646 w 101"/>
                  <a:gd name="T91" fmla="*/ 2147483646 h 64"/>
                  <a:gd name="T92" fmla="*/ 2147483646 w 101"/>
                  <a:gd name="T93" fmla="*/ 2147483646 h 64"/>
                  <a:gd name="T94" fmla="*/ 2147483646 w 101"/>
                  <a:gd name="T95" fmla="*/ 2147483646 h 64"/>
                  <a:gd name="T96" fmla="*/ 2147483646 w 101"/>
                  <a:gd name="T97" fmla="*/ 2147483646 h 64"/>
                  <a:gd name="T98" fmla="*/ 2147483646 w 101"/>
                  <a:gd name="T99" fmla="*/ 2147483646 h 64"/>
                  <a:gd name="T100" fmla="*/ 2147483646 w 101"/>
                  <a:gd name="T101" fmla="*/ 2147483646 h 64"/>
                  <a:gd name="T102" fmla="*/ 2147483646 w 101"/>
                  <a:gd name="T103" fmla="*/ 2147483646 h 64"/>
                  <a:gd name="T104" fmla="*/ 2147483646 w 101"/>
                  <a:gd name="T105" fmla="*/ 2147483646 h 64"/>
                  <a:gd name="T106" fmla="*/ 2147483646 w 101"/>
                  <a:gd name="T107" fmla="*/ 2147483646 h 64"/>
                  <a:gd name="T108" fmla="*/ 2147483646 w 101"/>
                  <a:gd name="T109" fmla="*/ 2147483646 h 64"/>
                  <a:gd name="T110" fmla="*/ 2147483646 w 101"/>
                  <a:gd name="T111" fmla="*/ 2147483646 h 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1"/>
                  <a:gd name="T169" fmla="*/ 0 h 64"/>
                  <a:gd name="T170" fmla="*/ 101 w 101"/>
                  <a:gd name="T171" fmla="*/ 64 h 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1" h="64">
                    <a:moveTo>
                      <a:pt x="99" y="63"/>
                    </a:moveTo>
                    <a:lnTo>
                      <a:pt x="99" y="63"/>
                    </a:lnTo>
                    <a:lnTo>
                      <a:pt x="99" y="64"/>
                    </a:lnTo>
                    <a:lnTo>
                      <a:pt x="61" y="62"/>
                    </a:lnTo>
                    <a:lnTo>
                      <a:pt x="35" y="60"/>
                    </a:lnTo>
                    <a:lnTo>
                      <a:pt x="26" y="60"/>
                    </a:lnTo>
                    <a:lnTo>
                      <a:pt x="20" y="59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1" y="53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8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2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2" y="38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2" y="33"/>
                    </a:lnTo>
                    <a:lnTo>
                      <a:pt x="3" y="32"/>
                    </a:lnTo>
                    <a:lnTo>
                      <a:pt x="4" y="31"/>
                    </a:lnTo>
                    <a:lnTo>
                      <a:pt x="5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7" y="29"/>
                    </a:lnTo>
                    <a:lnTo>
                      <a:pt x="8" y="28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0"/>
                    </a:lnTo>
                    <a:lnTo>
                      <a:pt x="27" y="1"/>
                    </a:lnTo>
                    <a:lnTo>
                      <a:pt x="84" y="5"/>
                    </a:lnTo>
                    <a:lnTo>
                      <a:pt x="92" y="5"/>
                    </a:lnTo>
                    <a:lnTo>
                      <a:pt x="91" y="10"/>
                    </a:lnTo>
                    <a:lnTo>
                      <a:pt x="92" y="11"/>
                    </a:lnTo>
                    <a:lnTo>
                      <a:pt x="92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4" y="12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5"/>
                    </a:lnTo>
                    <a:lnTo>
                      <a:pt x="100" y="15"/>
                    </a:lnTo>
                    <a:lnTo>
                      <a:pt x="100" y="16"/>
                    </a:lnTo>
                    <a:lnTo>
                      <a:pt x="101" y="15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100" y="17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100" y="19"/>
                    </a:lnTo>
                    <a:lnTo>
                      <a:pt x="99" y="19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99" y="21"/>
                    </a:lnTo>
                    <a:lnTo>
                      <a:pt x="100" y="22"/>
                    </a:lnTo>
                    <a:lnTo>
                      <a:pt x="99" y="22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99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1" y="27"/>
                    </a:lnTo>
                    <a:lnTo>
                      <a:pt x="101" y="28"/>
                    </a:lnTo>
                    <a:lnTo>
                      <a:pt x="100" y="28"/>
                    </a:lnTo>
                    <a:lnTo>
                      <a:pt x="100" y="29"/>
                    </a:lnTo>
                    <a:lnTo>
                      <a:pt x="100" y="30"/>
                    </a:lnTo>
                    <a:lnTo>
                      <a:pt x="100" y="31"/>
                    </a:lnTo>
                    <a:lnTo>
                      <a:pt x="101" y="31"/>
                    </a:lnTo>
                    <a:lnTo>
                      <a:pt x="100" y="31"/>
                    </a:lnTo>
                    <a:lnTo>
                      <a:pt x="101" y="32"/>
                    </a:lnTo>
                    <a:lnTo>
                      <a:pt x="100" y="32"/>
                    </a:lnTo>
                    <a:lnTo>
                      <a:pt x="100" y="33"/>
                    </a:lnTo>
                    <a:lnTo>
                      <a:pt x="99" y="33"/>
                    </a:lnTo>
                    <a:lnTo>
                      <a:pt x="99" y="34"/>
                    </a:lnTo>
                    <a:lnTo>
                      <a:pt x="99" y="35"/>
                    </a:lnTo>
                    <a:lnTo>
                      <a:pt x="99" y="36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7" y="37"/>
                    </a:lnTo>
                    <a:lnTo>
                      <a:pt x="97" y="38"/>
                    </a:lnTo>
                    <a:lnTo>
                      <a:pt x="97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5" y="40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4" y="41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4" y="45"/>
                    </a:lnTo>
                    <a:lnTo>
                      <a:pt x="93" y="45"/>
                    </a:lnTo>
                    <a:lnTo>
                      <a:pt x="94" y="45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9"/>
                    </a:lnTo>
                    <a:lnTo>
                      <a:pt x="94" y="49"/>
                    </a:lnTo>
                    <a:lnTo>
                      <a:pt x="94" y="50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3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3" y="54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3" y="56"/>
                    </a:lnTo>
                    <a:lnTo>
                      <a:pt x="92" y="56"/>
                    </a:lnTo>
                    <a:lnTo>
                      <a:pt x="93" y="56"/>
                    </a:lnTo>
                    <a:lnTo>
                      <a:pt x="93" y="57"/>
                    </a:lnTo>
                    <a:lnTo>
                      <a:pt x="92" y="57"/>
                    </a:lnTo>
                    <a:lnTo>
                      <a:pt x="93" y="57"/>
                    </a:lnTo>
                    <a:lnTo>
                      <a:pt x="93" y="58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7" y="61"/>
                    </a:lnTo>
                    <a:lnTo>
                      <a:pt x="97" y="62"/>
                    </a:lnTo>
                    <a:lnTo>
                      <a:pt x="98" y="62"/>
                    </a:lnTo>
                    <a:lnTo>
                      <a:pt x="98" y="63"/>
                    </a:lnTo>
                    <a:lnTo>
                      <a:pt x="99" y="63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8" name="Freeform 604"/>
              <p:cNvSpPr>
                <a:spLocks/>
              </p:cNvSpPr>
              <p:nvPr/>
            </p:nvSpPr>
            <p:spPr bwMode="auto">
              <a:xfrm>
                <a:off x="3367088" y="4405313"/>
                <a:ext cx="414337" cy="255587"/>
              </a:xfrm>
              <a:custGeom>
                <a:avLst/>
                <a:gdLst>
                  <a:gd name="T0" fmla="*/ 2147483646 w 404"/>
                  <a:gd name="T1" fmla="*/ 2147483646 h 249"/>
                  <a:gd name="T2" fmla="*/ 2147483646 w 404"/>
                  <a:gd name="T3" fmla="*/ 2147483646 h 249"/>
                  <a:gd name="T4" fmla="*/ 2147483646 w 404"/>
                  <a:gd name="T5" fmla="*/ 2147483646 h 249"/>
                  <a:gd name="T6" fmla="*/ 2147483646 w 404"/>
                  <a:gd name="T7" fmla="*/ 2147483646 h 249"/>
                  <a:gd name="T8" fmla="*/ 2147483646 w 404"/>
                  <a:gd name="T9" fmla="*/ 2147483646 h 249"/>
                  <a:gd name="T10" fmla="*/ 2147483646 w 404"/>
                  <a:gd name="T11" fmla="*/ 2147483646 h 249"/>
                  <a:gd name="T12" fmla="*/ 2147483646 w 404"/>
                  <a:gd name="T13" fmla="*/ 2147483646 h 249"/>
                  <a:gd name="T14" fmla="*/ 2147483646 w 404"/>
                  <a:gd name="T15" fmla="*/ 2147483646 h 249"/>
                  <a:gd name="T16" fmla="*/ 2147483646 w 404"/>
                  <a:gd name="T17" fmla="*/ 2147483646 h 249"/>
                  <a:gd name="T18" fmla="*/ 2147483646 w 404"/>
                  <a:gd name="T19" fmla="*/ 2147483646 h 249"/>
                  <a:gd name="T20" fmla="*/ 2147483646 w 404"/>
                  <a:gd name="T21" fmla="*/ 2147483646 h 249"/>
                  <a:gd name="T22" fmla="*/ 2147483646 w 404"/>
                  <a:gd name="T23" fmla="*/ 2147483646 h 249"/>
                  <a:gd name="T24" fmla="*/ 2147483646 w 404"/>
                  <a:gd name="T25" fmla="*/ 2147483646 h 249"/>
                  <a:gd name="T26" fmla="*/ 2147483646 w 404"/>
                  <a:gd name="T27" fmla="*/ 2147483646 h 249"/>
                  <a:gd name="T28" fmla="*/ 2147483646 w 404"/>
                  <a:gd name="T29" fmla="*/ 2147483646 h 249"/>
                  <a:gd name="T30" fmla="*/ 2147483646 w 404"/>
                  <a:gd name="T31" fmla="*/ 2147483646 h 249"/>
                  <a:gd name="T32" fmla="*/ 2147483646 w 404"/>
                  <a:gd name="T33" fmla="*/ 2147483646 h 249"/>
                  <a:gd name="T34" fmla="*/ 2147483646 w 404"/>
                  <a:gd name="T35" fmla="*/ 2147483646 h 249"/>
                  <a:gd name="T36" fmla="*/ 2147483646 w 404"/>
                  <a:gd name="T37" fmla="*/ 2147483646 h 249"/>
                  <a:gd name="T38" fmla="*/ 2147483646 w 404"/>
                  <a:gd name="T39" fmla="*/ 2147483646 h 249"/>
                  <a:gd name="T40" fmla="*/ 2147483646 w 404"/>
                  <a:gd name="T41" fmla="*/ 2147483646 h 249"/>
                  <a:gd name="T42" fmla="*/ 2147483646 w 404"/>
                  <a:gd name="T43" fmla="*/ 2147483646 h 249"/>
                  <a:gd name="T44" fmla="*/ 2147483646 w 404"/>
                  <a:gd name="T45" fmla="*/ 2147483646 h 249"/>
                  <a:gd name="T46" fmla="*/ 2147483646 w 404"/>
                  <a:gd name="T47" fmla="*/ 2147483646 h 249"/>
                  <a:gd name="T48" fmla="*/ 2147483646 w 404"/>
                  <a:gd name="T49" fmla="*/ 2147483646 h 249"/>
                  <a:gd name="T50" fmla="*/ 2147483646 w 404"/>
                  <a:gd name="T51" fmla="*/ 2147483646 h 249"/>
                  <a:gd name="T52" fmla="*/ 2147483646 w 404"/>
                  <a:gd name="T53" fmla="*/ 2147483646 h 249"/>
                  <a:gd name="T54" fmla="*/ 2147483646 w 404"/>
                  <a:gd name="T55" fmla="*/ 2147483646 h 249"/>
                  <a:gd name="T56" fmla="*/ 2147483646 w 404"/>
                  <a:gd name="T57" fmla="*/ 2147483646 h 249"/>
                  <a:gd name="T58" fmla="*/ 2147483646 w 404"/>
                  <a:gd name="T59" fmla="*/ 2147483646 h 249"/>
                  <a:gd name="T60" fmla="*/ 2147483646 w 404"/>
                  <a:gd name="T61" fmla="*/ 2147483646 h 249"/>
                  <a:gd name="T62" fmla="*/ 2147483646 w 404"/>
                  <a:gd name="T63" fmla="*/ 2147483646 h 249"/>
                  <a:gd name="T64" fmla="*/ 2147483646 w 404"/>
                  <a:gd name="T65" fmla="*/ 2147483646 h 249"/>
                  <a:gd name="T66" fmla="*/ 2147483646 w 404"/>
                  <a:gd name="T67" fmla="*/ 2147483646 h 249"/>
                  <a:gd name="T68" fmla="*/ 2147483646 w 404"/>
                  <a:gd name="T69" fmla="*/ 2147483646 h 249"/>
                  <a:gd name="T70" fmla="*/ 2147483646 w 404"/>
                  <a:gd name="T71" fmla="*/ 2147483646 h 249"/>
                  <a:gd name="T72" fmla="*/ 2147483646 w 404"/>
                  <a:gd name="T73" fmla="*/ 2147483646 h 249"/>
                  <a:gd name="T74" fmla="*/ 2147483646 w 404"/>
                  <a:gd name="T75" fmla="*/ 2147483646 h 249"/>
                  <a:gd name="T76" fmla="*/ 2147483646 w 404"/>
                  <a:gd name="T77" fmla="*/ 2147483646 h 249"/>
                  <a:gd name="T78" fmla="*/ 2147483646 w 404"/>
                  <a:gd name="T79" fmla="*/ 2147483646 h 249"/>
                  <a:gd name="T80" fmla="*/ 2147483646 w 404"/>
                  <a:gd name="T81" fmla="*/ 2147483646 h 249"/>
                  <a:gd name="T82" fmla="*/ 2147483646 w 404"/>
                  <a:gd name="T83" fmla="*/ 2147483646 h 249"/>
                  <a:gd name="T84" fmla="*/ 2147483646 w 404"/>
                  <a:gd name="T85" fmla="*/ 2147483646 h 249"/>
                  <a:gd name="T86" fmla="*/ 2147483646 w 404"/>
                  <a:gd name="T87" fmla="*/ 2147483646 h 249"/>
                  <a:gd name="T88" fmla="*/ 2147483646 w 404"/>
                  <a:gd name="T89" fmla="*/ 2147483646 h 249"/>
                  <a:gd name="T90" fmla="*/ 2147483646 w 404"/>
                  <a:gd name="T91" fmla="*/ 2147483646 h 249"/>
                  <a:gd name="T92" fmla="*/ 2147483646 w 404"/>
                  <a:gd name="T93" fmla="*/ 2147483646 h 249"/>
                  <a:gd name="T94" fmla="*/ 2147483646 w 404"/>
                  <a:gd name="T95" fmla="*/ 2147483646 h 249"/>
                  <a:gd name="T96" fmla="*/ 2147483646 w 404"/>
                  <a:gd name="T97" fmla="*/ 2147483646 h 249"/>
                  <a:gd name="T98" fmla="*/ 2147483646 w 404"/>
                  <a:gd name="T99" fmla="*/ 2147483646 h 249"/>
                  <a:gd name="T100" fmla="*/ 2147483646 w 404"/>
                  <a:gd name="T101" fmla="*/ 2147483646 h 249"/>
                  <a:gd name="T102" fmla="*/ 2147483646 w 404"/>
                  <a:gd name="T103" fmla="*/ 2147483646 h 249"/>
                  <a:gd name="T104" fmla="*/ 2147483646 w 404"/>
                  <a:gd name="T105" fmla="*/ 2147483646 h 249"/>
                  <a:gd name="T106" fmla="*/ 2147483646 w 404"/>
                  <a:gd name="T107" fmla="*/ 2147483646 h 249"/>
                  <a:gd name="T108" fmla="*/ 2147483646 w 404"/>
                  <a:gd name="T109" fmla="*/ 2147483646 h 249"/>
                  <a:gd name="T110" fmla="*/ 2147483646 w 404"/>
                  <a:gd name="T111" fmla="*/ 2147483646 h 249"/>
                  <a:gd name="T112" fmla="*/ 2147483646 w 404"/>
                  <a:gd name="T113" fmla="*/ 2147483646 h 249"/>
                  <a:gd name="T114" fmla="*/ 2147483646 w 404"/>
                  <a:gd name="T115" fmla="*/ 2147483646 h 249"/>
                  <a:gd name="T116" fmla="*/ 2147483646 w 404"/>
                  <a:gd name="T117" fmla="*/ 2147483646 h 249"/>
                  <a:gd name="T118" fmla="*/ 2147483646 w 404"/>
                  <a:gd name="T119" fmla="*/ 2147483646 h 249"/>
                  <a:gd name="T120" fmla="*/ 2147483646 w 404"/>
                  <a:gd name="T121" fmla="*/ 2147483646 h 249"/>
                  <a:gd name="T122" fmla="*/ 2147483646 w 404"/>
                  <a:gd name="T123" fmla="*/ 2147483646 h 249"/>
                  <a:gd name="T124" fmla="*/ 2147483646 w 404"/>
                  <a:gd name="T125" fmla="*/ 2147483646 h 2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04"/>
                  <a:gd name="T190" fmla="*/ 0 h 249"/>
                  <a:gd name="T191" fmla="*/ 404 w 404"/>
                  <a:gd name="T192" fmla="*/ 249 h 2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04" h="249">
                    <a:moveTo>
                      <a:pt x="16" y="145"/>
                    </a:moveTo>
                    <a:lnTo>
                      <a:pt x="16" y="145"/>
                    </a:lnTo>
                    <a:lnTo>
                      <a:pt x="17" y="144"/>
                    </a:lnTo>
                    <a:lnTo>
                      <a:pt x="18" y="143"/>
                    </a:lnTo>
                    <a:lnTo>
                      <a:pt x="18" y="144"/>
                    </a:lnTo>
                    <a:lnTo>
                      <a:pt x="19" y="143"/>
                    </a:lnTo>
                    <a:lnTo>
                      <a:pt x="20" y="143"/>
                    </a:lnTo>
                    <a:lnTo>
                      <a:pt x="21" y="143"/>
                    </a:lnTo>
                    <a:lnTo>
                      <a:pt x="22" y="143"/>
                    </a:lnTo>
                    <a:lnTo>
                      <a:pt x="23" y="143"/>
                    </a:lnTo>
                    <a:lnTo>
                      <a:pt x="24" y="141"/>
                    </a:lnTo>
                    <a:lnTo>
                      <a:pt x="25" y="141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7" y="143"/>
                    </a:lnTo>
                    <a:lnTo>
                      <a:pt x="28" y="143"/>
                    </a:lnTo>
                    <a:lnTo>
                      <a:pt x="29" y="143"/>
                    </a:lnTo>
                    <a:lnTo>
                      <a:pt x="30" y="143"/>
                    </a:lnTo>
                    <a:lnTo>
                      <a:pt x="30" y="144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2" y="143"/>
                    </a:lnTo>
                    <a:lnTo>
                      <a:pt x="32" y="142"/>
                    </a:lnTo>
                    <a:lnTo>
                      <a:pt x="33" y="141"/>
                    </a:lnTo>
                    <a:lnTo>
                      <a:pt x="34" y="141"/>
                    </a:lnTo>
                    <a:lnTo>
                      <a:pt x="34" y="140"/>
                    </a:lnTo>
                    <a:lnTo>
                      <a:pt x="35" y="139"/>
                    </a:lnTo>
                    <a:lnTo>
                      <a:pt x="36" y="139"/>
                    </a:lnTo>
                    <a:lnTo>
                      <a:pt x="37" y="139"/>
                    </a:lnTo>
                    <a:lnTo>
                      <a:pt x="38" y="138"/>
                    </a:lnTo>
                    <a:lnTo>
                      <a:pt x="38" y="139"/>
                    </a:lnTo>
                    <a:lnTo>
                      <a:pt x="39" y="139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41" y="139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2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7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9" y="136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2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4" y="132"/>
                    </a:lnTo>
                    <a:lnTo>
                      <a:pt x="54" y="133"/>
                    </a:lnTo>
                    <a:lnTo>
                      <a:pt x="55" y="133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4"/>
                    </a:lnTo>
                    <a:lnTo>
                      <a:pt x="58" y="135"/>
                    </a:lnTo>
                    <a:lnTo>
                      <a:pt x="59" y="134"/>
                    </a:lnTo>
                    <a:lnTo>
                      <a:pt x="59" y="135"/>
                    </a:lnTo>
                    <a:lnTo>
                      <a:pt x="59" y="134"/>
                    </a:lnTo>
                    <a:lnTo>
                      <a:pt x="60" y="134"/>
                    </a:lnTo>
                    <a:lnTo>
                      <a:pt x="61" y="134"/>
                    </a:lnTo>
                    <a:lnTo>
                      <a:pt x="61" y="133"/>
                    </a:lnTo>
                    <a:lnTo>
                      <a:pt x="62" y="133"/>
                    </a:lnTo>
                    <a:lnTo>
                      <a:pt x="62" y="134"/>
                    </a:lnTo>
                    <a:lnTo>
                      <a:pt x="62" y="133"/>
                    </a:lnTo>
                    <a:lnTo>
                      <a:pt x="63" y="133"/>
                    </a:lnTo>
                    <a:lnTo>
                      <a:pt x="63" y="134"/>
                    </a:lnTo>
                    <a:lnTo>
                      <a:pt x="64" y="134"/>
                    </a:lnTo>
                    <a:lnTo>
                      <a:pt x="65" y="134"/>
                    </a:lnTo>
                    <a:lnTo>
                      <a:pt x="66" y="134"/>
                    </a:lnTo>
                    <a:lnTo>
                      <a:pt x="67" y="134"/>
                    </a:lnTo>
                    <a:lnTo>
                      <a:pt x="67" y="133"/>
                    </a:lnTo>
                    <a:lnTo>
                      <a:pt x="68" y="133"/>
                    </a:lnTo>
                    <a:lnTo>
                      <a:pt x="69" y="133"/>
                    </a:lnTo>
                    <a:lnTo>
                      <a:pt x="70" y="133"/>
                    </a:lnTo>
                    <a:lnTo>
                      <a:pt x="71" y="133"/>
                    </a:lnTo>
                    <a:lnTo>
                      <a:pt x="71" y="134"/>
                    </a:lnTo>
                    <a:lnTo>
                      <a:pt x="71" y="135"/>
                    </a:lnTo>
                    <a:lnTo>
                      <a:pt x="71" y="136"/>
                    </a:lnTo>
                    <a:lnTo>
                      <a:pt x="72" y="135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3" y="136"/>
                    </a:lnTo>
                    <a:lnTo>
                      <a:pt x="74" y="135"/>
                    </a:lnTo>
                    <a:lnTo>
                      <a:pt x="75" y="135"/>
                    </a:lnTo>
                    <a:lnTo>
                      <a:pt x="74" y="134"/>
                    </a:lnTo>
                    <a:lnTo>
                      <a:pt x="75" y="134"/>
                    </a:lnTo>
                    <a:lnTo>
                      <a:pt x="76" y="134"/>
                    </a:lnTo>
                    <a:lnTo>
                      <a:pt x="77" y="134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3"/>
                    </a:lnTo>
                    <a:lnTo>
                      <a:pt x="80" y="132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1" y="132"/>
                    </a:lnTo>
                    <a:lnTo>
                      <a:pt x="82" y="132"/>
                    </a:lnTo>
                    <a:lnTo>
                      <a:pt x="82" y="131"/>
                    </a:lnTo>
                    <a:lnTo>
                      <a:pt x="83" y="132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5" y="131"/>
                    </a:lnTo>
                    <a:lnTo>
                      <a:pt x="85" y="130"/>
                    </a:lnTo>
                    <a:lnTo>
                      <a:pt x="85" y="129"/>
                    </a:lnTo>
                    <a:lnTo>
                      <a:pt x="86" y="129"/>
                    </a:lnTo>
                    <a:lnTo>
                      <a:pt x="86" y="128"/>
                    </a:lnTo>
                    <a:lnTo>
                      <a:pt x="87" y="128"/>
                    </a:lnTo>
                    <a:lnTo>
                      <a:pt x="87" y="127"/>
                    </a:lnTo>
                    <a:lnTo>
                      <a:pt x="88" y="127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9" y="128"/>
                    </a:lnTo>
                    <a:lnTo>
                      <a:pt x="89" y="127"/>
                    </a:lnTo>
                    <a:lnTo>
                      <a:pt x="90" y="128"/>
                    </a:lnTo>
                    <a:lnTo>
                      <a:pt x="90" y="127"/>
                    </a:lnTo>
                    <a:lnTo>
                      <a:pt x="90" y="126"/>
                    </a:lnTo>
                    <a:lnTo>
                      <a:pt x="91" y="126"/>
                    </a:lnTo>
                    <a:lnTo>
                      <a:pt x="92" y="126"/>
                    </a:lnTo>
                    <a:lnTo>
                      <a:pt x="93" y="126"/>
                    </a:lnTo>
                    <a:lnTo>
                      <a:pt x="94" y="126"/>
                    </a:lnTo>
                    <a:lnTo>
                      <a:pt x="95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6"/>
                    </a:lnTo>
                    <a:lnTo>
                      <a:pt x="98" y="127"/>
                    </a:lnTo>
                    <a:lnTo>
                      <a:pt x="98" y="126"/>
                    </a:lnTo>
                    <a:lnTo>
                      <a:pt x="99" y="126"/>
                    </a:lnTo>
                    <a:lnTo>
                      <a:pt x="100" y="126"/>
                    </a:lnTo>
                    <a:lnTo>
                      <a:pt x="100" y="125"/>
                    </a:lnTo>
                    <a:lnTo>
                      <a:pt x="101" y="125"/>
                    </a:lnTo>
                    <a:lnTo>
                      <a:pt x="102" y="125"/>
                    </a:lnTo>
                    <a:lnTo>
                      <a:pt x="103" y="125"/>
                    </a:lnTo>
                    <a:lnTo>
                      <a:pt x="103" y="124"/>
                    </a:lnTo>
                    <a:lnTo>
                      <a:pt x="104" y="124"/>
                    </a:lnTo>
                    <a:lnTo>
                      <a:pt x="105" y="124"/>
                    </a:lnTo>
                    <a:lnTo>
                      <a:pt x="106" y="124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3"/>
                    </a:lnTo>
                    <a:lnTo>
                      <a:pt x="109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1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2"/>
                    </a:lnTo>
                    <a:lnTo>
                      <a:pt x="115" y="121"/>
                    </a:lnTo>
                    <a:lnTo>
                      <a:pt x="116" y="121"/>
                    </a:lnTo>
                    <a:lnTo>
                      <a:pt x="117" y="120"/>
                    </a:lnTo>
                    <a:lnTo>
                      <a:pt x="116" y="120"/>
                    </a:lnTo>
                    <a:lnTo>
                      <a:pt x="117" y="120"/>
                    </a:lnTo>
                    <a:lnTo>
                      <a:pt x="118" y="120"/>
                    </a:lnTo>
                    <a:lnTo>
                      <a:pt x="119" y="119"/>
                    </a:lnTo>
                    <a:lnTo>
                      <a:pt x="120" y="119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2" y="120"/>
                    </a:lnTo>
                    <a:lnTo>
                      <a:pt x="122" y="121"/>
                    </a:lnTo>
                    <a:lnTo>
                      <a:pt x="122" y="122"/>
                    </a:lnTo>
                    <a:lnTo>
                      <a:pt x="123" y="122"/>
                    </a:lnTo>
                    <a:lnTo>
                      <a:pt x="124" y="122"/>
                    </a:lnTo>
                    <a:lnTo>
                      <a:pt x="124" y="123"/>
                    </a:lnTo>
                    <a:lnTo>
                      <a:pt x="124" y="122"/>
                    </a:lnTo>
                    <a:lnTo>
                      <a:pt x="125" y="122"/>
                    </a:lnTo>
                    <a:lnTo>
                      <a:pt x="125" y="121"/>
                    </a:lnTo>
                    <a:lnTo>
                      <a:pt x="126" y="121"/>
                    </a:lnTo>
                    <a:lnTo>
                      <a:pt x="127" y="121"/>
                    </a:lnTo>
                    <a:lnTo>
                      <a:pt x="128" y="121"/>
                    </a:lnTo>
                    <a:lnTo>
                      <a:pt x="128" y="120"/>
                    </a:lnTo>
                    <a:lnTo>
                      <a:pt x="129" y="120"/>
                    </a:lnTo>
                    <a:lnTo>
                      <a:pt x="129" y="121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0" y="123"/>
                    </a:lnTo>
                    <a:lnTo>
                      <a:pt x="130" y="122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20"/>
                    </a:lnTo>
                    <a:lnTo>
                      <a:pt x="134" y="121"/>
                    </a:lnTo>
                    <a:lnTo>
                      <a:pt x="134" y="122"/>
                    </a:lnTo>
                    <a:lnTo>
                      <a:pt x="135" y="121"/>
                    </a:lnTo>
                    <a:lnTo>
                      <a:pt x="135" y="122"/>
                    </a:lnTo>
                    <a:lnTo>
                      <a:pt x="136" y="122"/>
                    </a:lnTo>
                    <a:lnTo>
                      <a:pt x="136" y="121"/>
                    </a:lnTo>
                    <a:lnTo>
                      <a:pt x="137" y="121"/>
                    </a:lnTo>
                    <a:lnTo>
                      <a:pt x="137" y="120"/>
                    </a:lnTo>
                    <a:lnTo>
                      <a:pt x="138" y="120"/>
                    </a:lnTo>
                    <a:lnTo>
                      <a:pt x="138" y="119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9" y="121"/>
                    </a:lnTo>
                    <a:lnTo>
                      <a:pt x="140" y="122"/>
                    </a:lnTo>
                    <a:lnTo>
                      <a:pt x="140" y="123"/>
                    </a:lnTo>
                    <a:lnTo>
                      <a:pt x="141" y="123"/>
                    </a:lnTo>
                    <a:lnTo>
                      <a:pt x="142" y="123"/>
                    </a:lnTo>
                    <a:lnTo>
                      <a:pt x="143" y="123"/>
                    </a:lnTo>
                    <a:lnTo>
                      <a:pt x="144" y="122"/>
                    </a:lnTo>
                    <a:lnTo>
                      <a:pt x="145" y="122"/>
                    </a:lnTo>
                    <a:lnTo>
                      <a:pt x="145" y="121"/>
                    </a:lnTo>
                    <a:lnTo>
                      <a:pt x="146" y="121"/>
                    </a:lnTo>
                    <a:lnTo>
                      <a:pt x="146" y="122"/>
                    </a:lnTo>
                    <a:lnTo>
                      <a:pt x="146" y="123"/>
                    </a:lnTo>
                    <a:lnTo>
                      <a:pt x="147" y="123"/>
                    </a:lnTo>
                    <a:lnTo>
                      <a:pt x="149" y="123"/>
                    </a:lnTo>
                    <a:lnTo>
                      <a:pt x="149" y="122"/>
                    </a:lnTo>
                    <a:lnTo>
                      <a:pt x="151" y="123"/>
                    </a:lnTo>
                    <a:lnTo>
                      <a:pt x="151" y="122"/>
                    </a:lnTo>
                    <a:lnTo>
                      <a:pt x="152" y="122"/>
                    </a:lnTo>
                    <a:lnTo>
                      <a:pt x="153" y="122"/>
                    </a:lnTo>
                    <a:lnTo>
                      <a:pt x="154" y="122"/>
                    </a:lnTo>
                    <a:lnTo>
                      <a:pt x="154" y="121"/>
                    </a:lnTo>
                    <a:lnTo>
                      <a:pt x="155" y="121"/>
                    </a:lnTo>
                    <a:lnTo>
                      <a:pt x="156" y="120"/>
                    </a:lnTo>
                    <a:lnTo>
                      <a:pt x="157" y="120"/>
                    </a:lnTo>
                    <a:lnTo>
                      <a:pt x="158" y="119"/>
                    </a:lnTo>
                    <a:lnTo>
                      <a:pt x="160" y="118"/>
                    </a:lnTo>
                    <a:lnTo>
                      <a:pt x="160" y="117"/>
                    </a:lnTo>
                    <a:lnTo>
                      <a:pt x="161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3" y="117"/>
                    </a:lnTo>
                    <a:lnTo>
                      <a:pt x="164" y="117"/>
                    </a:lnTo>
                    <a:lnTo>
                      <a:pt x="165" y="117"/>
                    </a:lnTo>
                    <a:lnTo>
                      <a:pt x="165" y="118"/>
                    </a:lnTo>
                    <a:lnTo>
                      <a:pt x="166" y="118"/>
                    </a:lnTo>
                    <a:lnTo>
                      <a:pt x="167" y="119"/>
                    </a:lnTo>
                    <a:lnTo>
                      <a:pt x="167" y="118"/>
                    </a:lnTo>
                    <a:lnTo>
                      <a:pt x="169" y="118"/>
                    </a:lnTo>
                    <a:lnTo>
                      <a:pt x="170" y="118"/>
                    </a:lnTo>
                    <a:lnTo>
                      <a:pt x="171" y="118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5" y="121"/>
                    </a:lnTo>
                    <a:lnTo>
                      <a:pt x="176" y="121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1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80" y="120"/>
                    </a:lnTo>
                    <a:lnTo>
                      <a:pt x="180" y="121"/>
                    </a:lnTo>
                    <a:lnTo>
                      <a:pt x="181" y="122"/>
                    </a:lnTo>
                    <a:lnTo>
                      <a:pt x="182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1" y="126"/>
                    </a:lnTo>
                    <a:lnTo>
                      <a:pt x="181" y="127"/>
                    </a:lnTo>
                    <a:lnTo>
                      <a:pt x="181" y="128"/>
                    </a:lnTo>
                    <a:lnTo>
                      <a:pt x="181" y="129"/>
                    </a:lnTo>
                    <a:lnTo>
                      <a:pt x="182" y="130"/>
                    </a:lnTo>
                    <a:lnTo>
                      <a:pt x="183" y="130"/>
                    </a:lnTo>
                    <a:lnTo>
                      <a:pt x="183" y="128"/>
                    </a:lnTo>
                    <a:lnTo>
                      <a:pt x="185" y="127"/>
                    </a:lnTo>
                    <a:lnTo>
                      <a:pt x="187" y="128"/>
                    </a:lnTo>
                    <a:lnTo>
                      <a:pt x="188" y="128"/>
                    </a:lnTo>
                    <a:lnTo>
                      <a:pt x="188" y="129"/>
                    </a:lnTo>
                    <a:lnTo>
                      <a:pt x="189" y="129"/>
                    </a:lnTo>
                    <a:lnTo>
                      <a:pt x="189" y="128"/>
                    </a:lnTo>
                    <a:lnTo>
                      <a:pt x="190" y="128"/>
                    </a:lnTo>
                    <a:lnTo>
                      <a:pt x="191" y="127"/>
                    </a:lnTo>
                    <a:lnTo>
                      <a:pt x="192" y="127"/>
                    </a:lnTo>
                    <a:lnTo>
                      <a:pt x="192" y="126"/>
                    </a:lnTo>
                    <a:lnTo>
                      <a:pt x="192" y="125"/>
                    </a:lnTo>
                    <a:lnTo>
                      <a:pt x="192" y="124"/>
                    </a:lnTo>
                    <a:lnTo>
                      <a:pt x="193" y="124"/>
                    </a:lnTo>
                    <a:lnTo>
                      <a:pt x="194" y="124"/>
                    </a:lnTo>
                    <a:lnTo>
                      <a:pt x="195" y="123"/>
                    </a:lnTo>
                    <a:lnTo>
                      <a:pt x="196" y="123"/>
                    </a:lnTo>
                    <a:lnTo>
                      <a:pt x="196" y="124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8" y="123"/>
                    </a:lnTo>
                    <a:lnTo>
                      <a:pt x="198" y="122"/>
                    </a:lnTo>
                    <a:lnTo>
                      <a:pt x="199" y="122"/>
                    </a:lnTo>
                    <a:lnTo>
                      <a:pt x="200" y="122"/>
                    </a:lnTo>
                    <a:lnTo>
                      <a:pt x="201" y="121"/>
                    </a:lnTo>
                    <a:lnTo>
                      <a:pt x="202" y="121"/>
                    </a:lnTo>
                    <a:lnTo>
                      <a:pt x="203" y="120"/>
                    </a:lnTo>
                    <a:lnTo>
                      <a:pt x="205" y="120"/>
                    </a:lnTo>
                    <a:lnTo>
                      <a:pt x="206" y="119"/>
                    </a:lnTo>
                    <a:lnTo>
                      <a:pt x="206" y="118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10" y="116"/>
                    </a:lnTo>
                    <a:lnTo>
                      <a:pt x="211" y="116"/>
                    </a:lnTo>
                    <a:lnTo>
                      <a:pt x="212" y="116"/>
                    </a:lnTo>
                    <a:lnTo>
                      <a:pt x="214" y="115"/>
                    </a:lnTo>
                    <a:lnTo>
                      <a:pt x="216" y="115"/>
                    </a:lnTo>
                    <a:lnTo>
                      <a:pt x="219" y="114"/>
                    </a:lnTo>
                    <a:lnTo>
                      <a:pt x="220" y="114"/>
                    </a:lnTo>
                    <a:lnTo>
                      <a:pt x="221" y="113"/>
                    </a:lnTo>
                    <a:lnTo>
                      <a:pt x="223" y="113"/>
                    </a:lnTo>
                    <a:lnTo>
                      <a:pt x="226" y="111"/>
                    </a:lnTo>
                    <a:lnTo>
                      <a:pt x="230" y="110"/>
                    </a:lnTo>
                    <a:lnTo>
                      <a:pt x="232" y="109"/>
                    </a:lnTo>
                    <a:lnTo>
                      <a:pt x="233" y="109"/>
                    </a:lnTo>
                    <a:lnTo>
                      <a:pt x="235" y="109"/>
                    </a:lnTo>
                    <a:lnTo>
                      <a:pt x="236" y="108"/>
                    </a:lnTo>
                    <a:lnTo>
                      <a:pt x="237" y="108"/>
                    </a:lnTo>
                    <a:lnTo>
                      <a:pt x="239" y="108"/>
                    </a:lnTo>
                    <a:lnTo>
                      <a:pt x="239" y="107"/>
                    </a:lnTo>
                    <a:lnTo>
                      <a:pt x="244" y="105"/>
                    </a:lnTo>
                    <a:lnTo>
                      <a:pt x="245" y="105"/>
                    </a:lnTo>
                    <a:lnTo>
                      <a:pt x="247" y="104"/>
                    </a:lnTo>
                    <a:lnTo>
                      <a:pt x="248" y="104"/>
                    </a:lnTo>
                    <a:lnTo>
                      <a:pt x="251" y="103"/>
                    </a:lnTo>
                    <a:lnTo>
                      <a:pt x="251" y="102"/>
                    </a:lnTo>
                    <a:lnTo>
                      <a:pt x="254" y="102"/>
                    </a:lnTo>
                    <a:lnTo>
                      <a:pt x="255" y="102"/>
                    </a:lnTo>
                    <a:lnTo>
                      <a:pt x="258" y="101"/>
                    </a:lnTo>
                    <a:lnTo>
                      <a:pt x="260" y="99"/>
                    </a:lnTo>
                    <a:lnTo>
                      <a:pt x="261" y="99"/>
                    </a:lnTo>
                    <a:lnTo>
                      <a:pt x="262" y="99"/>
                    </a:lnTo>
                    <a:lnTo>
                      <a:pt x="263" y="99"/>
                    </a:lnTo>
                    <a:lnTo>
                      <a:pt x="264" y="99"/>
                    </a:lnTo>
                    <a:lnTo>
                      <a:pt x="264" y="100"/>
                    </a:lnTo>
                    <a:lnTo>
                      <a:pt x="265" y="99"/>
                    </a:lnTo>
                    <a:lnTo>
                      <a:pt x="266" y="99"/>
                    </a:lnTo>
                    <a:lnTo>
                      <a:pt x="267" y="98"/>
                    </a:lnTo>
                    <a:lnTo>
                      <a:pt x="268" y="98"/>
                    </a:lnTo>
                    <a:lnTo>
                      <a:pt x="269" y="98"/>
                    </a:lnTo>
                    <a:lnTo>
                      <a:pt x="270" y="97"/>
                    </a:lnTo>
                    <a:lnTo>
                      <a:pt x="271" y="97"/>
                    </a:lnTo>
                    <a:lnTo>
                      <a:pt x="270" y="97"/>
                    </a:lnTo>
                    <a:lnTo>
                      <a:pt x="271" y="96"/>
                    </a:lnTo>
                    <a:lnTo>
                      <a:pt x="271" y="95"/>
                    </a:lnTo>
                    <a:lnTo>
                      <a:pt x="271" y="94"/>
                    </a:lnTo>
                    <a:lnTo>
                      <a:pt x="271" y="93"/>
                    </a:lnTo>
                    <a:lnTo>
                      <a:pt x="270" y="93"/>
                    </a:lnTo>
                    <a:lnTo>
                      <a:pt x="270" y="92"/>
                    </a:lnTo>
                    <a:lnTo>
                      <a:pt x="269" y="91"/>
                    </a:lnTo>
                    <a:lnTo>
                      <a:pt x="268" y="90"/>
                    </a:lnTo>
                    <a:lnTo>
                      <a:pt x="268" y="91"/>
                    </a:lnTo>
                    <a:lnTo>
                      <a:pt x="268" y="90"/>
                    </a:lnTo>
                    <a:lnTo>
                      <a:pt x="267" y="91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1"/>
                    </a:lnTo>
                    <a:lnTo>
                      <a:pt x="266" y="90"/>
                    </a:lnTo>
                    <a:lnTo>
                      <a:pt x="265" y="91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4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9"/>
                    </a:lnTo>
                    <a:lnTo>
                      <a:pt x="262" y="89"/>
                    </a:lnTo>
                    <a:lnTo>
                      <a:pt x="262" y="88"/>
                    </a:lnTo>
                    <a:lnTo>
                      <a:pt x="263" y="87"/>
                    </a:lnTo>
                    <a:lnTo>
                      <a:pt x="263" y="86"/>
                    </a:lnTo>
                    <a:lnTo>
                      <a:pt x="262" y="86"/>
                    </a:lnTo>
                    <a:lnTo>
                      <a:pt x="263" y="85"/>
                    </a:lnTo>
                    <a:lnTo>
                      <a:pt x="263" y="84"/>
                    </a:lnTo>
                    <a:lnTo>
                      <a:pt x="264" y="83"/>
                    </a:lnTo>
                    <a:lnTo>
                      <a:pt x="265" y="82"/>
                    </a:lnTo>
                    <a:lnTo>
                      <a:pt x="266" y="82"/>
                    </a:lnTo>
                    <a:lnTo>
                      <a:pt x="267" y="81"/>
                    </a:lnTo>
                    <a:lnTo>
                      <a:pt x="267" y="80"/>
                    </a:lnTo>
                    <a:lnTo>
                      <a:pt x="268" y="80"/>
                    </a:lnTo>
                    <a:lnTo>
                      <a:pt x="269" y="79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0" y="76"/>
                    </a:lnTo>
                    <a:lnTo>
                      <a:pt x="271" y="77"/>
                    </a:lnTo>
                    <a:lnTo>
                      <a:pt x="272" y="77"/>
                    </a:lnTo>
                    <a:lnTo>
                      <a:pt x="272" y="76"/>
                    </a:lnTo>
                    <a:lnTo>
                      <a:pt x="272" y="75"/>
                    </a:lnTo>
                    <a:lnTo>
                      <a:pt x="273" y="75"/>
                    </a:lnTo>
                    <a:lnTo>
                      <a:pt x="273" y="74"/>
                    </a:lnTo>
                    <a:lnTo>
                      <a:pt x="273" y="75"/>
                    </a:lnTo>
                    <a:lnTo>
                      <a:pt x="274" y="74"/>
                    </a:lnTo>
                    <a:lnTo>
                      <a:pt x="275" y="74"/>
                    </a:lnTo>
                    <a:lnTo>
                      <a:pt x="275" y="73"/>
                    </a:lnTo>
                    <a:lnTo>
                      <a:pt x="274" y="72"/>
                    </a:lnTo>
                    <a:lnTo>
                      <a:pt x="273" y="71"/>
                    </a:lnTo>
                    <a:lnTo>
                      <a:pt x="274" y="71"/>
                    </a:lnTo>
                    <a:lnTo>
                      <a:pt x="273" y="70"/>
                    </a:lnTo>
                    <a:lnTo>
                      <a:pt x="271" y="70"/>
                    </a:lnTo>
                    <a:lnTo>
                      <a:pt x="272" y="69"/>
                    </a:lnTo>
                    <a:lnTo>
                      <a:pt x="272" y="68"/>
                    </a:lnTo>
                    <a:lnTo>
                      <a:pt x="273" y="67"/>
                    </a:lnTo>
                    <a:lnTo>
                      <a:pt x="274" y="67"/>
                    </a:lnTo>
                    <a:lnTo>
                      <a:pt x="274" y="66"/>
                    </a:lnTo>
                    <a:lnTo>
                      <a:pt x="274" y="65"/>
                    </a:lnTo>
                    <a:lnTo>
                      <a:pt x="274" y="64"/>
                    </a:lnTo>
                    <a:lnTo>
                      <a:pt x="275" y="63"/>
                    </a:lnTo>
                    <a:lnTo>
                      <a:pt x="275" y="64"/>
                    </a:lnTo>
                    <a:lnTo>
                      <a:pt x="275" y="65"/>
                    </a:lnTo>
                    <a:lnTo>
                      <a:pt x="276" y="65"/>
                    </a:lnTo>
                    <a:lnTo>
                      <a:pt x="276" y="64"/>
                    </a:lnTo>
                    <a:lnTo>
                      <a:pt x="277" y="64"/>
                    </a:lnTo>
                    <a:lnTo>
                      <a:pt x="278" y="64"/>
                    </a:lnTo>
                    <a:lnTo>
                      <a:pt x="278" y="63"/>
                    </a:lnTo>
                    <a:lnTo>
                      <a:pt x="277" y="63"/>
                    </a:lnTo>
                    <a:lnTo>
                      <a:pt x="276" y="63"/>
                    </a:lnTo>
                    <a:lnTo>
                      <a:pt x="276" y="62"/>
                    </a:lnTo>
                    <a:lnTo>
                      <a:pt x="277" y="62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9" y="60"/>
                    </a:lnTo>
                    <a:lnTo>
                      <a:pt x="279" y="59"/>
                    </a:lnTo>
                    <a:lnTo>
                      <a:pt x="278" y="58"/>
                    </a:lnTo>
                    <a:lnTo>
                      <a:pt x="279" y="58"/>
                    </a:lnTo>
                    <a:lnTo>
                      <a:pt x="280" y="57"/>
                    </a:lnTo>
                    <a:lnTo>
                      <a:pt x="279" y="57"/>
                    </a:lnTo>
                    <a:lnTo>
                      <a:pt x="279" y="56"/>
                    </a:lnTo>
                    <a:lnTo>
                      <a:pt x="279" y="55"/>
                    </a:lnTo>
                    <a:lnTo>
                      <a:pt x="278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0" y="52"/>
                    </a:lnTo>
                    <a:lnTo>
                      <a:pt x="280" y="51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0"/>
                    </a:lnTo>
                    <a:lnTo>
                      <a:pt x="283" y="49"/>
                    </a:lnTo>
                    <a:lnTo>
                      <a:pt x="284" y="49"/>
                    </a:lnTo>
                    <a:lnTo>
                      <a:pt x="284" y="48"/>
                    </a:lnTo>
                    <a:lnTo>
                      <a:pt x="284" y="47"/>
                    </a:lnTo>
                    <a:lnTo>
                      <a:pt x="284" y="46"/>
                    </a:lnTo>
                    <a:lnTo>
                      <a:pt x="283" y="46"/>
                    </a:lnTo>
                    <a:lnTo>
                      <a:pt x="283" y="45"/>
                    </a:lnTo>
                    <a:lnTo>
                      <a:pt x="283" y="44"/>
                    </a:lnTo>
                    <a:lnTo>
                      <a:pt x="284" y="44"/>
                    </a:lnTo>
                    <a:lnTo>
                      <a:pt x="284" y="43"/>
                    </a:lnTo>
                    <a:lnTo>
                      <a:pt x="284" y="42"/>
                    </a:lnTo>
                    <a:lnTo>
                      <a:pt x="283" y="42"/>
                    </a:lnTo>
                    <a:lnTo>
                      <a:pt x="283" y="41"/>
                    </a:lnTo>
                    <a:lnTo>
                      <a:pt x="284" y="40"/>
                    </a:lnTo>
                    <a:lnTo>
                      <a:pt x="285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38"/>
                    </a:lnTo>
                    <a:lnTo>
                      <a:pt x="285" y="37"/>
                    </a:lnTo>
                    <a:lnTo>
                      <a:pt x="286" y="37"/>
                    </a:lnTo>
                    <a:lnTo>
                      <a:pt x="286" y="36"/>
                    </a:lnTo>
                    <a:lnTo>
                      <a:pt x="287" y="36"/>
                    </a:lnTo>
                    <a:lnTo>
                      <a:pt x="287" y="35"/>
                    </a:lnTo>
                    <a:lnTo>
                      <a:pt x="288" y="35"/>
                    </a:lnTo>
                    <a:lnTo>
                      <a:pt x="288" y="34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3"/>
                    </a:lnTo>
                    <a:lnTo>
                      <a:pt x="291" y="33"/>
                    </a:lnTo>
                    <a:lnTo>
                      <a:pt x="291" y="32"/>
                    </a:lnTo>
                    <a:lnTo>
                      <a:pt x="292" y="32"/>
                    </a:lnTo>
                    <a:lnTo>
                      <a:pt x="291" y="31"/>
                    </a:lnTo>
                    <a:lnTo>
                      <a:pt x="292" y="31"/>
                    </a:lnTo>
                    <a:lnTo>
                      <a:pt x="293" y="31"/>
                    </a:lnTo>
                    <a:lnTo>
                      <a:pt x="293" y="30"/>
                    </a:lnTo>
                    <a:lnTo>
                      <a:pt x="294" y="29"/>
                    </a:lnTo>
                    <a:lnTo>
                      <a:pt x="295" y="29"/>
                    </a:lnTo>
                    <a:lnTo>
                      <a:pt x="295" y="28"/>
                    </a:lnTo>
                    <a:lnTo>
                      <a:pt x="295" y="27"/>
                    </a:lnTo>
                    <a:lnTo>
                      <a:pt x="295" y="26"/>
                    </a:lnTo>
                    <a:lnTo>
                      <a:pt x="296" y="27"/>
                    </a:lnTo>
                    <a:lnTo>
                      <a:pt x="297" y="27"/>
                    </a:lnTo>
                    <a:lnTo>
                      <a:pt x="297" y="26"/>
                    </a:lnTo>
                    <a:lnTo>
                      <a:pt x="297" y="25"/>
                    </a:lnTo>
                    <a:lnTo>
                      <a:pt x="296" y="25"/>
                    </a:lnTo>
                    <a:lnTo>
                      <a:pt x="295" y="24"/>
                    </a:lnTo>
                    <a:lnTo>
                      <a:pt x="294" y="24"/>
                    </a:lnTo>
                    <a:lnTo>
                      <a:pt x="294" y="23"/>
                    </a:lnTo>
                    <a:lnTo>
                      <a:pt x="293" y="23"/>
                    </a:lnTo>
                    <a:lnTo>
                      <a:pt x="293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1" y="20"/>
                    </a:lnTo>
                    <a:lnTo>
                      <a:pt x="291" y="19"/>
                    </a:lnTo>
                    <a:lnTo>
                      <a:pt x="292" y="19"/>
                    </a:lnTo>
                    <a:lnTo>
                      <a:pt x="292" y="18"/>
                    </a:lnTo>
                    <a:lnTo>
                      <a:pt x="293" y="18"/>
                    </a:lnTo>
                    <a:lnTo>
                      <a:pt x="294" y="18"/>
                    </a:lnTo>
                    <a:lnTo>
                      <a:pt x="295" y="18"/>
                    </a:lnTo>
                    <a:lnTo>
                      <a:pt x="295" y="17"/>
                    </a:lnTo>
                    <a:lnTo>
                      <a:pt x="296" y="17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6"/>
                    </a:lnTo>
                    <a:lnTo>
                      <a:pt x="300" y="17"/>
                    </a:lnTo>
                    <a:lnTo>
                      <a:pt x="300" y="16"/>
                    </a:lnTo>
                    <a:lnTo>
                      <a:pt x="301" y="16"/>
                    </a:lnTo>
                    <a:lnTo>
                      <a:pt x="302" y="16"/>
                    </a:lnTo>
                    <a:lnTo>
                      <a:pt x="303" y="16"/>
                    </a:lnTo>
                    <a:lnTo>
                      <a:pt x="304" y="16"/>
                    </a:lnTo>
                    <a:lnTo>
                      <a:pt x="305" y="16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6" y="16"/>
                    </a:lnTo>
                    <a:lnTo>
                      <a:pt x="307" y="16"/>
                    </a:lnTo>
                    <a:lnTo>
                      <a:pt x="308" y="17"/>
                    </a:lnTo>
                    <a:lnTo>
                      <a:pt x="309" y="17"/>
                    </a:lnTo>
                    <a:lnTo>
                      <a:pt x="308" y="16"/>
                    </a:lnTo>
                    <a:lnTo>
                      <a:pt x="309" y="16"/>
                    </a:lnTo>
                    <a:lnTo>
                      <a:pt x="309" y="15"/>
                    </a:lnTo>
                    <a:lnTo>
                      <a:pt x="310" y="15"/>
                    </a:lnTo>
                    <a:lnTo>
                      <a:pt x="310" y="14"/>
                    </a:lnTo>
                    <a:lnTo>
                      <a:pt x="310" y="13"/>
                    </a:lnTo>
                    <a:lnTo>
                      <a:pt x="311" y="12"/>
                    </a:lnTo>
                    <a:lnTo>
                      <a:pt x="312" y="11"/>
                    </a:lnTo>
                    <a:lnTo>
                      <a:pt x="312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9"/>
                    </a:lnTo>
                    <a:lnTo>
                      <a:pt x="314" y="8"/>
                    </a:lnTo>
                    <a:lnTo>
                      <a:pt x="315" y="8"/>
                    </a:lnTo>
                    <a:lnTo>
                      <a:pt x="315" y="7"/>
                    </a:lnTo>
                    <a:lnTo>
                      <a:pt x="314" y="7"/>
                    </a:lnTo>
                    <a:lnTo>
                      <a:pt x="314" y="6"/>
                    </a:lnTo>
                    <a:lnTo>
                      <a:pt x="314" y="5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6" y="3"/>
                    </a:lnTo>
                    <a:lnTo>
                      <a:pt x="317" y="3"/>
                    </a:lnTo>
                    <a:lnTo>
                      <a:pt x="318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0" y="1"/>
                    </a:lnTo>
                    <a:lnTo>
                      <a:pt x="321" y="1"/>
                    </a:lnTo>
                    <a:lnTo>
                      <a:pt x="321" y="0"/>
                    </a:lnTo>
                    <a:lnTo>
                      <a:pt x="322" y="0"/>
                    </a:lnTo>
                    <a:lnTo>
                      <a:pt x="322" y="1"/>
                    </a:lnTo>
                    <a:lnTo>
                      <a:pt x="322" y="0"/>
                    </a:lnTo>
                    <a:lnTo>
                      <a:pt x="323" y="0"/>
                    </a:lnTo>
                    <a:lnTo>
                      <a:pt x="323" y="1"/>
                    </a:lnTo>
                    <a:lnTo>
                      <a:pt x="323" y="2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5" y="4"/>
                    </a:lnTo>
                    <a:lnTo>
                      <a:pt x="326" y="5"/>
                    </a:lnTo>
                    <a:lnTo>
                      <a:pt x="327" y="4"/>
                    </a:lnTo>
                    <a:lnTo>
                      <a:pt x="327" y="5"/>
                    </a:lnTo>
                    <a:lnTo>
                      <a:pt x="326" y="5"/>
                    </a:lnTo>
                    <a:lnTo>
                      <a:pt x="327" y="5"/>
                    </a:lnTo>
                    <a:lnTo>
                      <a:pt x="328" y="5"/>
                    </a:lnTo>
                    <a:lnTo>
                      <a:pt x="329" y="5"/>
                    </a:lnTo>
                    <a:lnTo>
                      <a:pt x="330" y="5"/>
                    </a:lnTo>
                    <a:lnTo>
                      <a:pt x="331" y="5"/>
                    </a:lnTo>
                    <a:lnTo>
                      <a:pt x="331" y="6"/>
                    </a:lnTo>
                    <a:lnTo>
                      <a:pt x="332" y="6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8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2" y="10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2" y="12"/>
                    </a:lnTo>
                    <a:lnTo>
                      <a:pt x="332" y="13"/>
                    </a:lnTo>
                    <a:lnTo>
                      <a:pt x="333" y="13"/>
                    </a:lnTo>
                    <a:lnTo>
                      <a:pt x="334" y="13"/>
                    </a:lnTo>
                    <a:lnTo>
                      <a:pt x="334" y="12"/>
                    </a:lnTo>
                    <a:lnTo>
                      <a:pt x="335" y="13"/>
                    </a:lnTo>
                    <a:lnTo>
                      <a:pt x="334" y="14"/>
                    </a:lnTo>
                    <a:lnTo>
                      <a:pt x="334" y="15"/>
                    </a:lnTo>
                    <a:lnTo>
                      <a:pt x="334" y="16"/>
                    </a:lnTo>
                    <a:lnTo>
                      <a:pt x="334" y="19"/>
                    </a:lnTo>
                    <a:lnTo>
                      <a:pt x="333" y="19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2" y="21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4" y="26"/>
                    </a:lnTo>
                    <a:lnTo>
                      <a:pt x="333" y="26"/>
                    </a:lnTo>
                    <a:lnTo>
                      <a:pt x="333" y="27"/>
                    </a:lnTo>
                    <a:lnTo>
                      <a:pt x="332" y="28"/>
                    </a:lnTo>
                    <a:lnTo>
                      <a:pt x="333" y="28"/>
                    </a:lnTo>
                    <a:lnTo>
                      <a:pt x="333" y="29"/>
                    </a:lnTo>
                    <a:lnTo>
                      <a:pt x="333" y="30"/>
                    </a:lnTo>
                    <a:lnTo>
                      <a:pt x="332" y="30"/>
                    </a:lnTo>
                    <a:lnTo>
                      <a:pt x="332" y="32"/>
                    </a:lnTo>
                    <a:lnTo>
                      <a:pt x="333" y="32"/>
                    </a:lnTo>
                    <a:lnTo>
                      <a:pt x="332" y="33"/>
                    </a:lnTo>
                    <a:lnTo>
                      <a:pt x="332" y="32"/>
                    </a:lnTo>
                    <a:lnTo>
                      <a:pt x="331" y="32"/>
                    </a:lnTo>
                    <a:lnTo>
                      <a:pt x="331" y="33"/>
                    </a:lnTo>
                    <a:lnTo>
                      <a:pt x="331" y="34"/>
                    </a:lnTo>
                    <a:lnTo>
                      <a:pt x="332" y="34"/>
                    </a:lnTo>
                    <a:lnTo>
                      <a:pt x="332" y="35"/>
                    </a:lnTo>
                    <a:lnTo>
                      <a:pt x="331" y="36"/>
                    </a:lnTo>
                    <a:lnTo>
                      <a:pt x="331" y="37"/>
                    </a:lnTo>
                    <a:lnTo>
                      <a:pt x="330" y="37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8"/>
                    </a:lnTo>
                    <a:lnTo>
                      <a:pt x="333" y="38"/>
                    </a:lnTo>
                    <a:lnTo>
                      <a:pt x="333" y="39"/>
                    </a:lnTo>
                    <a:lnTo>
                      <a:pt x="332" y="39"/>
                    </a:lnTo>
                    <a:lnTo>
                      <a:pt x="332" y="40"/>
                    </a:lnTo>
                    <a:lnTo>
                      <a:pt x="333" y="41"/>
                    </a:lnTo>
                    <a:lnTo>
                      <a:pt x="333" y="40"/>
                    </a:lnTo>
                    <a:lnTo>
                      <a:pt x="334" y="39"/>
                    </a:lnTo>
                    <a:lnTo>
                      <a:pt x="334" y="40"/>
                    </a:lnTo>
                    <a:lnTo>
                      <a:pt x="335" y="40"/>
                    </a:lnTo>
                    <a:lnTo>
                      <a:pt x="335" y="41"/>
                    </a:lnTo>
                    <a:lnTo>
                      <a:pt x="336" y="41"/>
                    </a:lnTo>
                    <a:lnTo>
                      <a:pt x="337" y="41"/>
                    </a:lnTo>
                    <a:lnTo>
                      <a:pt x="337" y="42"/>
                    </a:lnTo>
                    <a:lnTo>
                      <a:pt x="338" y="42"/>
                    </a:lnTo>
                    <a:lnTo>
                      <a:pt x="337" y="42"/>
                    </a:lnTo>
                    <a:lnTo>
                      <a:pt x="337" y="43"/>
                    </a:lnTo>
                    <a:lnTo>
                      <a:pt x="339" y="43"/>
                    </a:lnTo>
                    <a:lnTo>
                      <a:pt x="340" y="43"/>
                    </a:lnTo>
                    <a:lnTo>
                      <a:pt x="341" y="44"/>
                    </a:lnTo>
                    <a:lnTo>
                      <a:pt x="341" y="45"/>
                    </a:lnTo>
                    <a:lnTo>
                      <a:pt x="342" y="45"/>
                    </a:lnTo>
                    <a:lnTo>
                      <a:pt x="343" y="45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4" y="45"/>
                    </a:lnTo>
                    <a:lnTo>
                      <a:pt x="344" y="46"/>
                    </a:lnTo>
                    <a:lnTo>
                      <a:pt x="345" y="46"/>
                    </a:lnTo>
                    <a:lnTo>
                      <a:pt x="345" y="47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7" y="48"/>
                    </a:lnTo>
                    <a:lnTo>
                      <a:pt x="348" y="48"/>
                    </a:lnTo>
                    <a:lnTo>
                      <a:pt x="349" y="48"/>
                    </a:lnTo>
                    <a:lnTo>
                      <a:pt x="350" y="49"/>
                    </a:lnTo>
                    <a:lnTo>
                      <a:pt x="351" y="49"/>
                    </a:lnTo>
                    <a:lnTo>
                      <a:pt x="351" y="48"/>
                    </a:lnTo>
                    <a:lnTo>
                      <a:pt x="352" y="48"/>
                    </a:lnTo>
                    <a:lnTo>
                      <a:pt x="352" y="49"/>
                    </a:lnTo>
                    <a:lnTo>
                      <a:pt x="353" y="49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5" y="51"/>
                    </a:lnTo>
                    <a:lnTo>
                      <a:pt x="356" y="52"/>
                    </a:lnTo>
                    <a:lnTo>
                      <a:pt x="357" y="53"/>
                    </a:lnTo>
                    <a:lnTo>
                      <a:pt x="358" y="53"/>
                    </a:lnTo>
                    <a:lnTo>
                      <a:pt x="359" y="52"/>
                    </a:lnTo>
                    <a:lnTo>
                      <a:pt x="360" y="52"/>
                    </a:lnTo>
                    <a:lnTo>
                      <a:pt x="361" y="52"/>
                    </a:lnTo>
                    <a:lnTo>
                      <a:pt x="362" y="52"/>
                    </a:lnTo>
                    <a:lnTo>
                      <a:pt x="363" y="52"/>
                    </a:lnTo>
                    <a:lnTo>
                      <a:pt x="364" y="52"/>
                    </a:lnTo>
                    <a:lnTo>
                      <a:pt x="364" y="51"/>
                    </a:lnTo>
                    <a:lnTo>
                      <a:pt x="364" y="52"/>
                    </a:lnTo>
                    <a:lnTo>
                      <a:pt x="365" y="52"/>
                    </a:lnTo>
                    <a:lnTo>
                      <a:pt x="365" y="53"/>
                    </a:lnTo>
                    <a:lnTo>
                      <a:pt x="366" y="52"/>
                    </a:lnTo>
                    <a:lnTo>
                      <a:pt x="366" y="53"/>
                    </a:lnTo>
                    <a:lnTo>
                      <a:pt x="367" y="53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9" y="54"/>
                    </a:lnTo>
                    <a:lnTo>
                      <a:pt x="370" y="54"/>
                    </a:lnTo>
                    <a:lnTo>
                      <a:pt x="369" y="55"/>
                    </a:lnTo>
                    <a:lnTo>
                      <a:pt x="370" y="55"/>
                    </a:lnTo>
                    <a:lnTo>
                      <a:pt x="371" y="56"/>
                    </a:lnTo>
                    <a:lnTo>
                      <a:pt x="372" y="56"/>
                    </a:lnTo>
                    <a:lnTo>
                      <a:pt x="372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5" y="57"/>
                    </a:lnTo>
                    <a:lnTo>
                      <a:pt x="375" y="56"/>
                    </a:lnTo>
                    <a:lnTo>
                      <a:pt x="376" y="56"/>
                    </a:lnTo>
                    <a:lnTo>
                      <a:pt x="377" y="56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9" y="57"/>
                    </a:lnTo>
                    <a:lnTo>
                      <a:pt x="379" y="58"/>
                    </a:lnTo>
                    <a:lnTo>
                      <a:pt x="380" y="58"/>
                    </a:lnTo>
                    <a:lnTo>
                      <a:pt x="380" y="59"/>
                    </a:lnTo>
                    <a:lnTo>
                      <a:pt x="380" y="58"/>
                    </a:lnTo>
                    <a:lnTo>
                      <a:pt x="381" y="59"/>
                    </a:lnTo>
                    <a:lnTo>
                      <a:pt x="382" y="59"/>
                    </a:lnTo>
                    <a:lnTo>
                      <a:pt x="382" y="58"/>
                    </a:lnTo>
                    <a:lnTo>
                      <a:pt x="383" y="58"/>
                    </a:lnTo>
                    <a:lnTo>
                      <a:pt x="383" y="59"/>
                    </a:lnTo>
                    <a:lnTo>
                      <a:pt x="384" y="59"/>
                    </a:lnTo>
                    <a:lnTo>
                      <a:pt x="385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8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1" y="57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3" y="59"/>
                    </a:lnTo>
                    <a:lnTo>
                      <a:pt x="395" y="60"/>
                    </a:lnTo>
                    <a:lnTo>
                      <a:pt x="395" y="61"/>
                    </a:lnTo>
                    <a:lnTo>
                      <a:pt x="396" y="61"/>
                    </a:lnTo>
                    <a:lnTo>
                      <a:pt x="396" y="62"/>
                    </a:lnTo>
                    <a:lnTo>
                      <a:pt x="397" y="61"/>
                    </a:lnTo>
                    <a:lnTo>
                      <a:pt x="398" y="61"/>
                    </a:lnTo>
                    <a:lnTo>
                      <a:pt x="398" y="62"/>
                    </a:lnTo>
                    <a:lnTo>
                      <a:pt x="399" y="61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3"/>
                    </a:lnTo>
                    <a:lnTo>
                      <a:pt x="400" y="64"/>
                    </a:lnTo>
                    <a:lnTo>
                      <a:pt x="400" y="65"/>
                    </a:lnTo>
                    <a:lnTo>
                      <a:pt x="400" y="66"/>
                    </a:lnTo>
                    <a:lnTo>
                      <a:pt x="401" y="66"/>
                    </a:lnTo>
                    <a:lnTo>
                      <a:pt x="401" y="65"/>
                    </a:lnTo>
                    <a:lnTo>
                      <a:pt x="402" y="65"/>
                    </a:lnTo>
                    <a:lnTo>
                      <a:pt x="402" y="66"/>
                    </a:lnTo>
                    <a:lnTo>
                      <a:pt x="401" y="66"/>
                    </a:lnTo>
                    <a:lnTo>
                      <a:pt x="402" y="66"/>
                    </a:lnTo>
                    <a:lnTo>
                      <a:pt x="402" y="67"/>
                    </a:lnTo>
                    <a:lnTo>
                      <a:pt x="403" y="67"/>
                    </a:lnTo>
                    <a:lnTo>
                      <a:pt x="404" y="68"/>
                    </a:lnTo>
                    <a:lnTo>
                      <a:pt x="402" y="70"/>
                    </a:lnTo>
                    <a:lnTo>
                      <a:pt x="402" y="71"/>
                    </a:lnTo>
                    <a:lnTo>
                      <a:pt x="402" y="73"/>
                    </a:lnTo>
                    <a:lnTo>
                      <a:pt x="402" y="74"/>
                    </a:lnTo>
                    <a:lnTo>
                      <a:pt x="401" y="75"/>
                    </a:lnTo>
                    <a:lnTo>
                      <a:pt x="400" y="76"/>
                    </a:lnTo>
                    <a:lnTo>
                      <a:pt x="400" y="77"/>
                    </a:lnTo>
                    <a:lnTo>
                      <a:pt x="399" y="77"/>
                    </a:lnTo>
                    <a:lnTo>
                      <a:pt x="398" y="77"/>
                    </a:lnTo>
                    <a:lnTo>
                      <a:pt x="398" y="78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6" y="81"/>
                    </a:lnTo>
                    <a:lnTo>
                      <a:pt x="396" y="82"/>
                    </a:lnTo>
                    <a:lnTo>
                      <a:pt x="395" y="82"/>
                    </a:lnTo>
                    <a:lnTo>
                      <a:pt x="395" y="83"/>
                    </a:lnTo>
                    <a:lnTo>
                      <a:pt x="394" y="83"/>
                    </a:lnTo>
                    <a:lnTo>
                      <a:pt x="394" y="84"/>
                    </a:lnTo>
                    <a:lnTo>
                      <a:pt x="393" y="84"/>
                    </a:lnTo>
                    <a:lnTo>
                      <a:pt x="392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0" y="87"/>
                    </a:lnTo>
                    <a:lnTo>
                      <a:pt x="390" y="88"/>
                    </a:lnTo>
                    <a:lnTo>
                      <a:pt x="389" y="90"/>
                    </a:lnTo>
                    <a:lnTo>
                      <a:pt x="389" y="92"/>
                    </a:lnTo>
                    <a:lnTo>
                      <a:pt x="390" y="93"/>
                    </a:lnTo>
                    <a:lnTo>
                      <a:pt x="390" y="95"/>
                    </a:lnTo>
                    <a:lnTo>
                      <a:pt x="390" y="96"/>
                    </a:lnTo>
                    <a:lnTo>
                      <a:pt x="390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2" y="98"/>
                    </a:lnTo>
                    <a:lnTo>
                      <a:pt x="392" y="99"/>
                    </a:lnTo>
                    <a:lnTo>
                      <a:pt x="393" y="99"/>
                    </a:lnTo>
                    <a:lnTo>
                      <a:pt x="394" y="99"/>
                    </a:lnTo>
                    <a:lnTo>
                      <a:pt x="394" y="100"/>
                    </a:lnTo>
                    <a:lnTo>
                      <a:pt x="394" y="101"/>
                    </a:lnTo>
                    <a:lnTo>
                      <a:pt x="394" y="102"/>
                    </a:lnTo>
                    <a:lnTo>
                      <a:pt x="394" y="103"/>
                    </a:lnTo>
                    <a:lnTo>
                      <a:pt x="393" y="104"/>
                    </a:lnTo>
                    <a:lnTo>
                      <a:pt x="392" y="107"/>
                    </a:lnTo>
                    <a:lnTo>
                      <a:pt x="392" y="111"/>
                    </a:lnTo>
                    <a:lnTo>
                      <a:pt x="392" y="113"/>
                    </a:lnTo>
                    <a:lnTo>
                      <a:pt x="392" y="114"/>
                    </a:lnTo>
                    <a:lnTo>
                      <a:pt x="392" y="115"/>
                    </a:lnTo>
                    <a:lnTo>
                      <a:pt x="392" y="117"/>
                    </a:lnTo>
                    <a:lnTo>
                      <a:pt x="392" y="119"/>
                    </a:lnTo>
                    <a:lnTo>
                      <a:pt x="392" y="120"/>
                    </a:lnTo>
                    <a:lnTo>
                      <a:pt x="393" y="125"/>
                    </a:lnTo>
                    <a:lnTo>
                      <a:pt x="393" y="126"/>
                    </a:lnTo>
                    <a:lnTo>
                      <a:pt x="393" y="130"/>
                    </a:lnTo>
                    <a:lnTo>
                      <a:pt x="393" y="133"/>
                    </a:lnTo>
                    <a:lnTo>
                      <a:pt x="394" y="134"/>
                    </a:lnTo>
                    <a:lnTo>
                      <a:pt x="394" y="135"/>
                    </a:lnTo>
                    <a:lnTo>
                      <a:pt x="394" y="136"/>
                    </a:lnTo>
                    <a:lnTo>
                      <a:pt x="393" y="138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2"/>
                    </a:lnTo>
                    <a:lnTo>
                      <a:pt x="390" y="143"/>
                    </a:lnTo>
                    <a:lnTo>
                      <a:pt x="389" y="144"/>
                    </a:lnTo>
                    <a:lnTo>
                      <a:pt x="382" y="147"/>
                    </a:lnTo>
                    <a:lnTo>
                      <a:pt x="379" y="148"/>
                    </a:lnTo>
                    <a:lnTo>
                      <a:pt x="377" y="149"/>
                    </a:lnTo>
                    <a:lnTo>
                      <a:pt x="374" y="151"/>
                    </a:lnTo>
                    <a:lnTo>
                      <a:pt x="373" y="152"/>
                    </a:lnTo>
                    <a:lnTo>
                      <a:pt x="369" y="153"/>
                    </a:lnTo>
                    <a:lnTo>
                      <a:pt x="366" y="154"/>
                    </a:lnTo>
                    <a:lnTo>
                      <a:pt x="364" y="154"/>
                    </a:lnTo>
                    <a:lnTo>
                      <a:pt x="363" y="155"/>
                    </a:lnTo>
                    <a:lnTo>
                      <a:pt x="361" y="155"/>
                    </a:lnTo>
                    <a:lnTo>
                      <a:pt x="359" y="155"/>
                    </a:lnTo>
                    <a:lnTo>
                      <a:pt x="357" y="156"/>
                    </a:lnTo>
                    <a:lnTo>
                      <a:pt x="354" y="156"/>
                    </a:lnTo>
                    <a:lnTo>
                      <a:pt x="351" y="157"/>
                    </a:lnTo>
                    <a:lnTo>
                      <a:pt x="347" y="157"/>
                    </a:lnTo>
                    <a:lnTo>
                      <a:pt x="345" y="158"/>
                    </a:lnTo>
                    <a:lnTo>
                      <a:pt x="342" y="158"/>
                    </a:lnTo>
                    <a:lnTo>
                      <a:pt x="339" y="159"/>
                    </a:lnTo>
                    <a:lnTo>
                      <a:pt x="335" y="160"/>
                    </a:lnTo>
                    <a:lnTo>
                      <a:pt x="333" y="161"/>
                    </a:lnTo>
                    <a:lnTo>
                      <a:pt x="332" y="161"/>
                    </a:lnTo>
                    <a:lnTo>
                      <a:pt x="331" y="161"/>
                    </a:lnTo>
                    <a:lnTo>
                      <a:pt x="325" y="163"/>
                    </a:lnTo>
                    <a:lnTo>
                      <a:pt x="321" y="165"/>
                    </a:lnTo>
                    <a:lnTo>
                      <a:pt x="320" y="166"/>
                    </a:lnTo>
                    <a:lnTo>
                      <a:pt x="317" y="167"/>
                    </a:lnTo>
                    <a:lnTo>
                      <a:pt x="316" y="168"/>
                    </a:lnTo>
                    <a:lnTo>
                      <a:pt x="314" y="169"/>
                    </a:lnTo>
                    <a:lnTo>
                      <a:pt x="313" y="170"/>
                    </a:lnTo>
                    <a:lnTo>
                      <a:pt x="312" y="171"/>
                    </a:lnTo>
                    <a:lnTo>
                      <a:pt x="311" y="171"/>
                    </a:lnTo>
                    <a:lnTo>
                      <a:pt x="311" y="172"/>
                    </a:lnTo>
                    <a:lnTo>
                      <a:pt x="311" y="173"/>
                    </a:lnTo>
                    <a:lnTo>
                      <a:pt x="311" y="174"/>
                    </a:lnTo>
                    <a:lnTo>
                      <a:pt x="309" y="175"/>
                    </a:lnTo>
                    <a:lnTo>
                      <a:pt x="308" y="175"/>
                    </a:lnTo>
                    <a:lnTo>
                      <a:pt x="308" y="176"/>
                    </a:lnTo>
                    <a:lnTo>
                      <a:pt x="306" y="176"/>
                    </a:lnTo>
                    <a:lnTo>
                      <a:pt x="305" y="177"/>
                    </a:lnTo>
                    <a:lnTo>
                      <a:pt x="304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1" y="181"/>
                    </a:lnTo>
                    <a:lnTo>
                      <a:pt x="301" y="182"/>
                    </a:lnTo>
                    <a:lnTo>
                      <a:pt x="301" y="183"/>
                    </a:lnTo>
                    <a:lnTo>
                      <a:pt x="300" y="183"/>
                    </a:lnTo>
                    <a:lnTo>
                      <a:pt x="299" y="183"/>
                    </a:lnTo>
                    <a:lnTo>
                      <a:pt x="298" y="183"/>
                    </a:lnTo>
                    <a:lnTo>
                      <a:pt x="297" y="184"/>
                    </a:lnTo>
                    <a:lnTo>
                      <a:pt x="296" y="186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4" y="188"/>
                    </a:lnTo>
                    <a:lnTo>
                      <a:pt x="293" y="188"/>
                    </a:lnTo>
                    <a:lnTo>
                      <a:pt x="292" y="188"/>
                    </a:lnTo>
                    <a:lnTo>
                      <a:pt x="293" y="187"/>
                    </a:lnTo>
                    <a:lnTo>
                      <a:pt x="292" y="187"/>
                    </a:lnTo>
                    <a:lnTo>
                      <a:pt x="291" y="187"/>
                    </a:lnTo>
                    <a:lnTo>
                      <a:pt x="291" y="188"/>
                    </a:lnTo>
                    <a:lnTo>
                      <a:pt x="290" y="189"/>
                    </a:lnTo>
                    <a:lnTo>
                      <a:pt x="289" y="190"/>
                    </a:lnTo>
                    <a:lnTo>
                      <a:pt x="288" y="192"/>
                    </a:lnTo>
                    <a:lnTo>
                      <a:pt x="287" y="193"/>
                    </a:lnTo>
                    <a:lnTo>
                      <a:pt x="287" y="194"/>
                    </a:lnTo>
                    <a:lnTo>
                      <a:pt x="286" y="194"/>
                    </a:lnTo>
                    <a:lnTo>
                      <a:pt x="286" y="196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5"/>
                    </a:lnTo>
                    <a:lnTo>
                      <a:pt x="286" y="206"/>
                    </a:lnTo>
                    <a:lnTo>
                      <a:pt x="286" y="208"/>
                    </a:lnTo>
                    <a:lnTo>
                      <a:pt x="287" y="208"/>
                    </a:lnTo>
                    <a:lnTo>
                      <a:pt x="288" y="209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9" y="210"/>
                    </a:lnTo>
                    <a:lnTo>
                      <a:pt x="289" y="211"/>
                    </a:lnTo>
                    <a:lnTo>
                      <a:pt x="290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3" y="212"/>
                    </a:lnTo>
                    <a:lnTo>
                      <a:pt x="292" y="212"/>
                    </a:lnTo>
                    <a:lnTo>
                      <a:pt x="293" y="211"/>
                    </a:lnTo>
                    <a:lnTo>
                      <a:pt x="293" y="212"/>
                    </a:lnTo>
                    <a:lnTo>
                      <a:pt x="293" y="211"/>
                    </a:lnTo>
                    <a:lnTo>
                      <a:pt x="294" y="211"/>
                    </a:lnTo>
                    <a:lnTo>
                      <a:pt x="295" y="212"/>
                    </a:lnTo>
                    <a:lnTo>
                      <a:pt x="296" y="211"/>
                    </a:lnTo>
                    <a:lnTo>
                      <a:pt x="296" y="210"/>
                    </a:lnTo>
                    <a:lnTo>
                      <a:pt x="296" y="211"/>
                    </a:lnTo>
                    <a:lnTo>
                      <a:pt x="297" y="210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7" y="211"/>
                    </a:lnTo>
                    <a:lnTo>
                      <a:pt x="296" y="211"/>
                    </a:lnTo>
                    <a:lnTo>
                      <a:pt x="296" y="212"/>
                    </a:lnTo>
                    <a:lnTo>
                      <a:pt x="297" y="212"/>
                    </a:lnTo>
                    <a:lnTo>
                      <a:pt x="297" y="213"/>
                    </a:lnTo>
                    <a:lnTo>
                      <a:pt x="296" y="213"/>
                    </a:lnTo>
                    <a:lnTo>
                      <a:pt x="296" y="212"/>
                    </a:lnTo>
                    <a:lnTo>
                      <a:pt x="296" y="213"/>
                    </a:lnTo>
                    <a:lnTo>
                      <a:pt x="296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4" y="215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2" y="214"/>
                    </a:lnTo>
                    <a:lnTo>
                      <a:pt x="292" y="215"/>
                    </a:lnTo>
                    <a:lnTo>
                      <a:pt x="291" y="215"/>
                    </a:lnTo>
                    <a:lnTo>
                      <a:pt x="290" y="216"/>
                    </a:lnTo>
                    <a:lnTo>
                      <a:pt x="290" y="217"/>
                    </a:lnTo>
                    <a:lnTo>
                      <a:pt x="290" y="218"/>
                    </a:lnTo>
                    <a:lnTo>
                      <a:pt x="290" y="217"/>
                    </a:lnTo>
                    <a:lnTo>
                      <a:pt x="289" y="217"/>
                    </a:lnTo>
                    <a:lnTo>
                      <a:pt x="288" y="217"/>
                    </a:lnTo>
                    <a:lnTo>
                      <a:pt x="287" y="218"/>
                    </a:lnTo>
                    <a:lnTo>
                      <a:pt x="286" y="218"/>
                    </a:lnTo>
                    <a:lnTo>
                      <a:pt x="285" y="219"/>
                    </a:lnTo>
                    <a:lnTo>
                      <a:pt x="284" y="221"/>
                    </a:lnTo>
                    <a:lnTo>
                      <a:pt x="284" y="222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3"/>
                    </a:lnTo>
                    <a:lnTo>
                      <a:pt x="283" y="224"/>
                    </a:lnTo>
                    <a:lnTo>
                      <a:pt x="282" y="225"/>
                    </a:lnTo>
                    <a:lnTo>
                      <a:pt x="282" y="224"/>
                    </a:lnTo>
                    <a:lnTo>
                      <a:pt x="281" y="224"/>
                    </a:lnTo>
                    <a:lnTo>
                      <a:pt x="281" y="225"/>
                    </a:lnTo>
                    <a:lnTo>
                      <a:pt x="280" y="225"/>
                    </a:lnTo>
                    <a:lnTo>
                      <a:pt x="279" y="226"/>
                    </a:lnTo>
                    <a:lnTo>
                      <a:pt x="278" y="228"/>
                    </a:lnTo>
                    <a:lnTo>
                      <a:pt x="278" y="229"/>
                    </a:lnTo>
                    <a:lnTo>
                      <a:pt x="278" y="230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9" y="231"/>
                    </a:lnTo>
                    <a:lnTo>
                      <a:pt x="279" y="230"/>
                    </a:lnTo>
                    <a:lnTo>
                      <a:pt x="279" y="231"/>
                    </a:lnTo>
                    <a:lnTo>
                      <a:pt x="280" y="231"/>
                    </a:lnTo>
                    <a:lnTo>
                      <a:pt x="279" y="231"/>
                    </a:lnTo>
                    <a:lnTo>
                      <a:pt x="279" y="232"/>
                    </a:lnTo>
                    <a:lnTo>
                      <a:pt x="280" y="232"/>
                    </a:lnTo>
                    <a:lnTo>
                      <a:pt x="281" y="231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2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1" y="233"/>
                    </a:lnTo>
                    <a:lnTo>
                      <a:pt x="280" y="233"/>
                    </a:lnTo>
                    <a:lnTo>
                      <a:pt x="279" y="233"/>
                    </a:lnTo>
                    <a:lnTo>
                      <a:pt x="279" y="234"/>
                    </a:lnTo>
                    <a:lnTo>
                      <a:pt x="280" y="234"/>
                    </a:lnTo>
                    <a:lnTo>
                      <a:pt x="281" y="235"/>
                    </a:lnTo>
                    <a:lnTo>
                      <a:pt x="280" y="235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79" y="234"/>
                    </a:lnTo>
                    <a:lnTo>
                      <a:pt x="278" y="234"/>
                    </a:lnTo>
                    <a:lnTo>
                      <a:pt x="278" y="233"/>
                    </a:lnTo>
                    <a:lnTo>
                      <a:pt x="277" y="232"/>
                    </a:lnTo>
                    <a:lnTo>
                      <a:pt x="275" y="231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7" y="229"/>
                    </a:lnTo>
                    <a:lnTo>
                      <a:pt x="263" y="229"/>
                    </a:lnTo>
                    <a:lnTo>
                      <a:pt x="262" y="229"/>
                    </a:lnTo>
                    <a:lnTo>
                      <a:pt x="260" y="228"/>
                    </a:lnTo>
                    <a:lnTo>
                      <a:pt x="258" y="228"/>
                    </a:lnTo>
                    <a:lnTo>
                      <a:pt x="254" y="227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2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4" y="224"/>
                    </a:lnTo>
                    <a:lnTo>
                      <a:pt x="233" y="224"/>
                    </a:lnTo>
                    <a:lnTo>
                      <a:pt x="227" y="223"/>
                    </a:lnTo>
                    <a:lnTo>
                      <a:pt x="223" y="223"/>
                    </a:lnTo>
                    <a:lnTo>
                      <a:pt x="220" y="223"/>
                    </a:lnTo>
                    <a:lnTo>
                      <a:pt x="219" y="223"/>
                    </a:lnTo>
                    <a:lnTo>
                      <a:pt x="218" y="223"/>
                    </a:lnTo>
                    <a:lnTo>
                      <a:pt x="216" y="224"/>
                    </a:lnTo>
                    <a:lnTo>
                      <a:pt x="216" y="225"/>
                    </a:lnTo>
                    <a:lnTo>
                      <a:pt x="215" y="225"/>
                    </a:lnTo>
                    <a:lnTo>
                      <a:pt x="214" y="225"/>
                    </a:lnTo>
                    <a:lnTo>
                      <a:pt x="213" y="224"/>
                    </a:lnTo>
                    <a:lnTo>
                      <a:pt x="211" y="224"/>
                    </a:lnTo>
                    <a:lnTo>
                      <a:pt x="209" y="224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2" y="224"/>
                    </a:lnTo>
                    <a:lnTo>
                      <a:pt x="200" y="224"/>
                    </a:lnTo>
                    <a:lnTo>
                      <a:pt x="199" y="224"/>
                    </a:lnTo>
                    <a:lnTo>
                      <a:pt x="196" y="224"/>
                    </a:lnTo>
                    <a:lnTo>
                      <a:pt x="194" y="224"/>
                    </a:lnTo>
                    <a:lnTo>
                      <a:pt x="193" y="224"/>
                    </a:lnTo>
                    <a:lnTo>
                      <a:pt x="192" y="224"/>
                    </a:lnTo>
                    <a:lnTo>
                      <a:pt x="189" y="223"/>
                    </a:lnTo>
                    <a:lnTo>
                      <a:pt x="185" y="223"/>
                    </a:lnTo>
                    <a:lnTo>
                      <a:pt x="184" y="223"/>
                    </a:lnTo>
                    <a:lnTo>
                      <a:pt x="183" y="223"/>
                    </a:lnTo>
                    <a:lnTo>
                      <a:pt x="182" y="224"/>
                    </a:lnTo>
                    <a:lnTo>
                      <a:pt x="182" y="223"/>
                    </a:lnTo>
                    <a:lnTo>
                      <a:pt x="181" y="223"/>
                    </a:lnTo>
                    <a:lnTo>
                      <a:pt x="180" y="224"/>
                    </a:lnTo>
                    <a:lnTo>
                      <a:pt x="180" y="223"/>
                    </a:lnTo>
                    <a:lnTo>
                      <a:pt x="181" y="223"/>
                    </a:lnTo>
                    <a:lnTo>
                      <a:pt x="180" y="222"/>
                    </a:lnTo>
                    <a:lnTo>
                      <a:pt x="178" y="221"/>
                    </a:lnTo>
                    <a:lnTo>
                      <a:pt x="177" y="220"/>
                    </a:lnTo>
                    <a:lnTo>
                      <a:pt x="176" y="220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4" y="219"/>
                    </a:lnTo>
                    <a:lnTo>
                      <a:pt x="174" y="218"/>
                    </a:lnTo>
                    <a:lnTo>
                      <a:pt x="173" y="218"/>
                    </a:lnTo>
                    <a:lnTo>
                      <a:pt x="172" y="218"/>
                    </a:lnTo>
                    <a:lnTo>
                      <a:pt x="173" y="218"/>
                    </a:lnTo>
                    <a:lnTo>
                      <a:pt x="174" y="217"/>
                    </a:lnTo>
                    <a:lnTo>
                      <a:pt x="173" y="217"/>
                    </a:lnTo>
                    <a:lnTo>
                      <a:pt x="174" y="217"/>
                    </a:lnTo>
                    <a:lnTo>
                      <a:pt x="175" y="217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6" y="217"/>
                    </a:lnTo>
                    <a:lnTo>
                      <a:pt x="176" y="216"/>
                    </a:lnTo>
                    <a:lnTo>
                      <a:pt x="175" y="216"/>
                    </a:lnTo>
                    <a:lnTo>
                      <a:pt x="175" y="215"/>
                    </a:lnTo>
                    <a:lnTo>
                      <a:pt x="174" y="215"/>
                    </a:lnTo>
                    <a:lnTo>
                      <a:pt x="173" y="215"/>
                    </a:lnTo>
                    <a:lnTo>
                      <a:pt x="173" y="214"/>
                    </a:lnTo>
                    <a:lnTo>
                      <a:pt x="174" y="214"/>
                    </a:lnTo>
                    <a:lnTo>
                      <a:pt x="174" y="213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4" y="212"/>
                    </a:lnTo>
                    <a:lnTo>
                      <a:pt x="175" y="212"/>
                    </a:lnTo>
                    <a:lnTo>
                      <a:pt x="175" y="211"/>
                    </a:lnTo>
                    <a:lnTo>
                      <a:pt x="176" y="211"/>
                    </a:lnTo>
                    <a:lnTo>
                      <a:pt x="176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7" y="208"/>
                    </a:lnTo>
                    <a:lnTo>
                      <a:pt x="177" y="207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0" y="205"/>
                    </a:lnTo>
                    <a:lnTo>
                      <a:pt x="181" y="204"/>
                    </a:lnTo>
                    <a:lnTo>
                      <a:pt x="180" y="204"/>
                    </a:lnTo>
                    <a:lnTo>
                      <a:pt x="179" y="204"/>
                    </a:lnTo>
                    <a:lnTo>
                      <a:pt x="179" y="203"/>
                    </a:lnTo>
                    <a:lnTo>
                      <a:pt x="180" y="202"/>
                    </a:lnTo>
                    <a:lnTo>
                      <a:pt x="181" y="202"/>
                    </a:lnTo>
                    <a:lnTo>
                      <a:pt x="181" y="201"/>
                    </a:lnTo>
                    <a:lnTo>
                      <a:pt x="181" y="200"/>
                    </a:lnTo>
                    <a:lnTo>
                      <a:pt x="182" y="200"/>
                    </a:lnTo>
                    <a:lnTo>
                      <a:pt x="183" y="200"/>
                    </a:lnTo>
                    <a:lnTo>
                      <a:pt x="184" y="199"/>
                    </a:lnTo>
                    <a:lnTo>
                      <a:pt x="185" y="199"/>
                    </a:lnTo>
                    <a:lnTo>
                      <a:pt x="185" y="198"/>
                    </a:lnTo>
                    <a:lnTo>
                      <a:pt x="185" y="197"/>
                    </a:lnTo>
                    <a:lnTo>
                      <a:pt x="185" y="196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3"/>
                    </a:lnTo>
                    <a:lnTo>
                      <a:pt x="184" y="193"/>
                    </a:lnTo>
                    <a:lnTo>
                      <a:pt x="184" y="192"/>
                    </a:lnTo>
                    <a:lnTo>
                      <a:pt x="183" y="193"/>
                    </a:lnTo>
                    <a:lnTo>
                      <a:pt x="183" y="192"/>
                    </a:lnTo>
                    <a:lnTo>
                      <a:pt x="182" y="192"/>
                    </a:lnTo>
                    <a:lnTo>
                      <a:pt x="181" y="191"/>
                    </a:lnTo>
                    <a:lnTo>
                      <a:pt x="180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1"/>
                    </a:lnTo>
                    <a:lnTo>
                      <a:pt x="178" y="192"/>
                    </a:lnTo>
                    <a:lnTo>
                      <a:pt x="178" y="193"/>
                    </a:lnTo>
                    <a:lnTo>
                      <a:pt x="178" y="192"/>
                    </a:lnTo>
                    <a:lnTo>
                      <a:pt x="177" y="192"/>
                    </a:lnTo>
                    <a:lnTo>
                      <a:pt x="177" y="193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5" y="194"/>
                    </a:lnTo>
                    <a:lnTo>
                      <a:pt x="174" y="194"/>
                    </a:lnTo>
                    <a:lnTo>
                      <a:pt x="173" y="193"/>
                    </a:lnTo>
                    <a:lnTo>
                      <a:pt x="172" y="194"/>
                    </a:lnTo>
                    <a:lnTo>
                      <a:pt x="170" y="194"/>
                    </a:lnTo>
                    <a:lnTo>
                      <a:pt x="169" y="195"/>
                    </a:lnTo>
                    <a:lnTo>
                      <a:pt x="168" y="195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6" y="196"/>
                    </a:lnTo>
                    <a:lnTo>
                      <a:pt x="165" y="196"/>
                    </a:lnTo>
                    <a:lnTo>
                      <a:pt x="165" y="195"/>
                    </a:lnTo>
                    <a:lnTo>
                      <a:pt x="165" y="196"/>
                    </a:lnTo>
                    <a:lnTo>
                      <a:pt x="164" y="196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7"/>
                    </a:lnTo>
                    <a:lnTo>
                      <a:pt x="162" y="197"/>
                    </a:lnTo>
                    <a:lnTo>
                      <a:pt x="163" y="198"/>
                    </a:lnTo>
                    <a:lnTo>
                      <a:pt x="162" y="198"/>
                    </a:lnTo>
                    <a:lnTo>
                      <a:pt x="162" y="199"/>
                    </a:lnTo>
                    <a:lnTo>
                      <a:pt x="162" y="198"/>
                    </a:lnTo>
                    <a:lnTo>
                      <a:pt x="161" y="199"/>
                    </a:lnTo>
                    <a:lnTo>
                      <a:pt x="160" y="200"/>
                    </a:lnTo>
                    <a:lnTo>
                      <a:pt x="161" y="200"/>
                    </a:lnTo>
                    <a:lnTo>
                      <a:pt x="160" y="200"/>
                    </a:lnTo>
                    <a:lnTo>
                      <a:pt x="159" y="202"/>
                    </a:lnTo>
                    <a:lnTo>
                      <a:pt x="159" y="203"/>
                    </a:lnTo>
                    <a:lnTo>
                      <a:pt x="159" y="204"/>
                    </a:lnTo>
                    <a:lnTo>
                      <a:pt x="160" y="204"/>
                    </a:lnTo>
                    <a:lnTo>
                      <a:pt x="160" y="203"/>
                    </a:lnTo>
                    <a:lnTo>
                      <a:pt x="160" y="204"/>
                    </a:lnTo>
                    <a:lnTo>
                      <a:pt x="161" y="204"/>
                    </a:lnTo>
                    <a:lnTo>
                      <a:pt x="161" y="205"/>
                    </a:lnTo>
                    <a:lnTo>
                      <a:pt x="162" y="206"/>
                    </a:lnTo>
                    <a:lnTo>
                      <a:pt x="163" y="206"/>
                    </a:lnTo>
                    <a:lnTo>
                      <a:pt x="163" y="207"/>
                    </a:lnTo>
                    <a:lnTo>
                      <a:pt x="163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11"/>
                    </a:lnTo>
                    <a:lnTo>
                      <a:pt x="165" y="210"/>
                    </a:lnTo>
                    <a:lnTo>
                      <a:pt x="166" y="210"/>
                    </a:lnTo>
                    <a:lnTo>
                      <a:pt x="166" y="211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6" y="213"/>
                    </a:lnTo>
                    <a:lnTo>
                      <a:pt x="167" y="212"/>
                    </a:lnTo>
                    <a:lnTo>
                      <a:pt x="167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9" y="214"/>
                    </a:lnTo>
                    <a:lnTo>
                      <a:pt x="170" y="214"/>
                    </a:lnTo>
                    <a:lnTo>
                      <a:pt x="170" y="215"/>
                    </a:lnTo>
                    <a:lnTo>
                      <a:pt x="170" y="216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69" y="217"/>
                    </a:lnTo>
                    <a:lnTo>
                      <a:pt x="169" y="218"/>
                    </a:lnTo>
                    <a:lnTo>
                      <a:pt x="168" y="218"/>
                    </a:lnTo>
                    <a:lnTo>
                      <a:pt x="168" y="219"/>
                    </a:lnTo>
                    <a:lnTo>
                      <a:pt x="169" y="219"/>
                    </a:lnTo>
                    <a:lnTo>
                      <a:pt x="169" y="218"/>
                    </a:lnTo>
                    <a:lnTo>
                      <a:pt x="170" y="218"/>
                    </a:lnTo>
                    <a:lnTo>
                      <a:pt x="171" y="218"/>
                    </a:lnTo>
                    <a:lnTo>
                      <a:pt x="170" y="218"/>
                    </a:lnTo>
                    <a:lnTo>
                      <a:pt x="170" y="219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69" y="219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1"/>
                    </a:lnTo>
                    <a:lnTo>
                      <a:pt x="169" y="220"/>
                    </a:lnTo>
                    <a:lnTo>
                      <a:pt x="167" y="221"/>
                    </a:lnTo>
                    <a:lnTo>
                      <a:pt x="167" y="222"/>
                    </a:lnTo>
                    <a:lnTo>
                      <a:pt x="166" y="222"/>
                    </a:lnTo>
                    <a:lnTo>
                      <a:pt x="167" y="223"/>
                    </a:lnTo>
                    <a:lnTo>
                      <a:pt x="166" y="223"/>
                    </a:lnTo>
                    <a:lnTo>
                      <a:pt x="165" y="223"/>
                    </a:lnTo>
                    <a:lnTo>
                      <a:pt x="164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3"/>
                    </a:lnTo>
                    <a:lnTo>
                      <a:pt x="159" y="223"/>
                    </a:lnTo>
                    <a:lnTo>
                      <a:pt x="158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7" y="225"/>
                    </a:lnTo>
                    <a:lnTo>
                      <a:pt x="156" y="225"/>
                    </a:lnTo>
                    <a:lnTo>
                      <a:pt x="156" y="224"/>
                    </a:lnTo>
                    <a:lnTo>
                      <a:pt x="155" y="224"/>
                    </a:lnTo>
                    <a:lnTo>
                      <a:pt x="155" y="223"/>
                    </a:lnTo>
                    <a:lnTo>
                      <a:pt x="154" y="223"/>
                    </a:lnTo>
                    <a:lnTo>
                      <a:pt x="155" y="222"/>
                    </a:lnTo>
                    <a:lnTo>
                      <a:pt x="154" y="223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1"/>
                    </a:lnTo>
                    <a:lnTo>
                      <a:pt x="152" y="220"/>
                    </a:lnTo>
                    <a:lnTo>
                      <a:pt x="151" y="220"/>
                    </a:lnTo>
                    <a:lnTo>
                      <a:pt x="150" y="220"/>
                    </a:lnTo>
                    <a:lnTo>
                      <a:pt x="150" y="219"/>
                    </a:lnTo>
                    <a:lnTo>
                      <a:pt x="149" y="220"/>
                    </a:lnTo>
                    <a:lnTo>
                      <a:pt x="148" y="219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19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21"/>
                    </a:lnTo>
                    <a:lnTo>
                      <a:pt x="146" y="221"/>
                    </a:lnTo>
                    <a:lnTo>
                      <a:pt x="147" y="221"/>
                    </a:lnTo>
                    <a:lnTo>
                      <a:pt x="147" y="222"/>
                    </a:lnTo>
                    <a:lnTo>
                      <a:pt x="147" y="221"/>
                    </a:lnTo>
                    <a:lnTo>
                      <a:pt x="147" y="220"/>
                    </a:lnTo>
                    <a:lnTo>
                      <a:pt x="148" y="220"/>
                    </a:lnTo>
                    <a:lnTo>
                      <a:pt x="149" y="220"/>
                    </a:lnTo>
                    <a:lnTo>
                      <a:pt x="150" y="220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0" y="221"/>
                    </a:lnTo>
                    <a:lnTo>
                      <a:pt x="151" y="221"/>
                    </a:lnTo>
                    <a:lnTo>
                      <a:pt x="151" y="222"/>
                    </a:lnTo>
                    <a:lnTo>
                      <a:pt x="150" y="221"/>
                    </a:lnTo>
                    <a:lnTo>
                      <a:pt x="150" y="222"/>
                    </a:lnTo>
                    <a:lnTo>
                      <a:pt x="151" y="222"/>
                    </a:lnTo>
                    <a:lnTo>
                      <a:pt x="153" y="222"/>
                    </a:lnTo>
                    <a:lnTo>
                      <a:pt x="153" y="223"/>
                    </a:lnTo>
                    <a:lnTo>
                      <a:pt x="154" y="223"/>
                    </a:lnTo>
                    <a:lnTo>
                      <a:pt x="154" y="224"/>
                    </a:lnTo>
                    <a:lnTo>
                      <a:pt x="155" y="224"/>
                    </a:lnTo>
                    <a:lnTo>
                      <a:pt x="156" y="224"/>
                    </a:lnTo>
                    <a:lnTo>
                      <a:pt x="155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49" y="224"/>
                    </a:lnTo>
                    <a:lnTo>
                      <a:pt x="146" y="223"/>
                    </a:lnTo>
                    <a:lnTo>
                      <a:pt x="143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5"/>
                    </a:lnTo>
                    <a:lnTo>
                      <a:pt x="138" y="225"/>
                    </a:lnTo>
                    <a:lnTo>
                      <a:pt x="137" y="225"/>
                    </a:lnTo>
                    <a:lnTo>
                      <a:pt x="136" y="225"/>
                    </a:lnTo>
                    <a:lnTo>
                      <a:pt x="135" y="225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7"/>
                    </a:lnTo>
                    <a:lnTo>
                      <a:pt x="130" y="228"/>
                    </a:lnTo>
                    <a:lnTo>
                      <a:pt x="131" y="228"/>
                    </a:lnTo>
                    <a:lnTo>
                      <a:pt x="130" y="228"/>
                    </a:lnTo>
                    <a:lnTo>
                      <a:pt x="130" y="229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9" y="227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0" y="226"/>
                    </a:lnTo>
                    <a:lnTo>
                      <a:pt x="129" y="226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7" y="223"/>
                    </a:lnTo>
                    <a:lnTo>
                      <a:pt x="126" y="223"/>
                    </a:lnTo>
                    <a:lnTo>
                      <a:pt x="126" y="222"/>
                    </a:lnTo>
                    <a:lnTo>
                      <a:pt x="125" y="221"/>
                    </a:lnTo>
                    <a:lnTo>
                      <a:pt x="124" y="221"/>
                    </a:lnTo>
                    <a:lnTo>
                      <a:pt x="124" y="220"/>
                    </a:lnTo>
                    <a:lnTo>
                      <a:pt x="123" y="220"/>
                    </a:lnTo>
                    <a:lnTo>
                      <a:pt x="122" y="220"/>
                    </a:lnTo>
                    <a:lnTo>
                      <a:pt x="121" y="220"/>
                    </a:lnTo>
                    <a:lnTo>
                      <a:pt x="122" y="219"/>
                    </a:lnTo>
                    <a:lnTo>
                      <a:pt x="121" y="219"/>
                    </a:lnTo>
                    <a:lnTo>
                      <a:pt x="121" y="218"/>
                    </a:lnTo>
                    <a:lnTo>
                      <a:pt x="120" y="218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8"/>
                    </a:lnTo>
                    <a:lnTo>
                      <a:pt x="118" y="217"/>
                    </a:lnTo>
                    <a:lnTo>
                      <a:pt x="117" y="218"/>
                    </a:lnTo>
                    <a:lnTo>
                      <a:pt x="117" y="217"/>
                    </a:lnTo>
                    <a:lnTo>
                      <a:pt x="116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5"/>
                    </a:lnTo>
                    <a:lnTo>
                      <a:pt x="115" y="215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09" y="210"/>
                    </a:lnTo>
                    <a:lnTo>
                      <a:pt x="109" y="209"/>
                    </a:lnTo>
                    <a:lnTo>
                      <a:pt x="108" y="209"/>
                    </a:lnTo>
                    <a:lnTo>
                      <a:pt x="107" y="209"/>
                    </a:lnTo>
                    <a:lnTo>
                      <a:pt x="106" y="208"/>
                    </a:lnTo>
                    <a:lnTo>
                      <a:pt x="106" y="209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0"/>
                    </a:lnTo>
                    <a:lnTo>
                      <a:pt x="103" y="209"/>
                    </a:lnTo>
                    <a:lnTo>
                      <a:pt x="104" y="209"/>
                    </a:lnTo>
                    <a:lnTo>
                      <a:pt x="104" y="208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4" y="207"/>
                    </a:lnTo>
                    <a:lnTo>
                      <a:pt x="103" y="207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8"/>
                    </a:lnTo>
                    <a:lnTo>
                      <a:pt x="100" y="209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10"/>
                    </a:lnTo>
                    <a:lnTo>
                      <a:pt x="97" y="209"/>
                    </a:lnTo>
                    <a:lnTo>
                      <a:pt x="96" y="209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3" y="209"/>
                    </a:lnTo>
                    <a:lnTo>
                      <a:pt x="92" y="209"/>
                    </a:lnTo>
                    <a:lnTo>
                      <a:pt x="91" y="209"/>
                    </a:lnTo>
                    <a:lnTo>
                      <a:pt x="90" y="209"/>
                    </a:lnTo>
                    <a:lnTo>
                      <a:pt x="90" y="210"/>
                    </a:lnTo>
                    <a:lnTo>
                      <a:pt x="89" y="210"/>
                    </a:lnTo>
                    <a:lnTo>
                      <a:pt x="88" y="209"/>
                    </a:lnTo>
                    <a:lnTo>
                      <a:pt x="88" y="210"/>
                    </a:lnTo>
                    <a:lnTo>
                      <a:pt x="87" y="210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6" y="212"/>
                    </a:lnTo>
                    <a:lnTo>
                      <a:pt x="85" y="212"/>
                    </a:lnTo>
                    <a:lnTo>
                      <a:pt x="85" y="213"/>
                    </a:lnTo>
                    <a:lnTo>
                      <a:pt x="85" y="214"/>
                    </a:lnTo>
                    <a:lnTo>
                      <a:pt x="84" y="214"/>
                    </a:lnTo>
                    <a:lnTo>
                      <a:pt x="83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4" y="209"/>
                    </a:lnTo>
                    <a:lnTo>
                      <a:pt x="83" y="209"/>
                    </a:lnTo>
                    <a:lnTo>
                      <a:pt x="83" y="210"/>
                    </a:lnTo>
                    <a:lnTo>
                      <a:pt x="82" y="210"/>
                    </a:lnTo>
                    <a:lnTo>
                      <a:pt x="81" y="210"/>
                    </a:lnTo>
                    <a:lnTo>
                      <a:pt x="81" y="211"/>
                    </a:lnTo>
                    <a:lnTo>
                      <a:pt x="81" y="210"/>
                    </a:lnTo>
                    <a:lnTo>
                      <a:pt x="80" y="211"/>
                    </a:lnTo>
                    <a:lnTo>
                      <a:pt x="81" y="211"/>
                    </a:lnTo>
                    <a:lnTo>
                      <a:pt x="80" y="212"/>
                    </a:lnTo>
                    <a:lnTo>
                      <a:pt x="81" y="212"/>
                    </a:lnTo>
                    <a:lnTo>
                      <a:pt x="81" y="213"/>
                    </a:lnTo>
                    <a:lnTo>
                      <a:pt x="80" y="214"/>
                    </a:lnTo>
                    <a:lnTo>
                      <a:pt x="80" y="215"/>
                    </a:lnTo>
                    <a:lnTo>
                      <a:pt x="80" y="214"/>
                    </a:lnTo>
                    <a:lnTo>
                      <a:pt x="79" y="215"/>
                    </a:lnTo>
                    <a:lnTo>
                      <a:pt x="79" y="216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7" y="217"/>
                    </a:lnTo>
                    <a:lnTo>
                      <a:pt x="76" y="218"/>
                    </a:lnTo>
                    <a:lnTo>
                      <a:pt x="75" y="218"/>
                    </a:lnTo>
                    <a:lnTo>
                      <a:pt x="74" y="218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1" y="219"/>
                    </a:lnTo>
                    <a:lnTo>
                      <a:pt x="70" y="220"/>
                    </a:lnTo>
                    <a:lnTo>
                      <a:pt x="70" y="219"/>
                    </a:lnTo>
                    <a:lnTo>
                      <a:pt x="69" y="219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20"/>
                    </a:lnTo>
                    <a:lnTo>
                      <a:pt x="64" y="220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8"/>
                    </a:lnTo>
                    <a:lnTo>
                      <a:pt x="64" y="217"/>
                    </a:lnTo>
                    <a:lnTo>
                      <a:pt x="65" y="217"/>
                    </a:lnTo>
                    <a:lnTo>
                      <a:pt x="65" y="216"/>
                    </a:lnTo>
                    <a:lnTo>
                      <a:pt x="66" y="216"/>
                    </a:lnTo>
                    <a:lnTo>
                      <a:pt x="66" y="215"/>
                    </a:lnTo>
                    <a:lnTo>
                      <a:pt x="65" y="215"/>
                    </a:lnTo>
                    <a:lnTo>
                      <a:pt x="65" y="214"/>
                    </a:lnTo>
                    <a:lnTo>
                      <a:pt x="64" y="214"/>
                    </a:lnTo>
                    <a:lnTo>
                      <a:pt x="64" y="213"/>
                    </a:lnTo>
                    <a:lnTo>
                      <a:pt x="63" y="214"/>
                    </a:lnTo>
                    <a:lnTo>
                      <a:pt x="62" y="214"/>
                    </a:lnTo>
                    <a:lnTo>
                      <a:pt x="61" y="214"/>
                    </a:lnTo>
                    <a:lnTo>
                      <a:pt x="61" y="215"/>
                    </a:lnTo>
                    <a:lnTo>
                      <a:pt x="60" y="215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9" y="215"/>
                    </a:lnTo>
                    <a:lnTo>
                      <a:pt x="59" y="214"/>
                    </a:lnTo>
                    <a:lnTo>
                      <a:pt x="59" y="213"/>
                    </a:lnTo>
                    <a:lnTo>
                      <a:pt x="58" y="214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4"/>
                    </a:lnTo>
                    <a:lnTo>
                      <a:pt x="56" y="215"/>
                    </a:lnTo>
                    <a:lnTo>
                      <a:pt x="55" y="216"/>
                    </a:lnTo>
                    <a:lnTo>
                      <a:pt x="55" y="215"/>
                    </a:lnTo>
                    <a:lnTo>
                      <a:pt x="54" y="216"/>
                    </a:lnTo>
                    <a:lnTo>
                      <a:pt x="54" y="215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3" y="213"/>
                    </a:lnTo>
                    <a:lnTo>
                      <a:pt x="54" y="213"/>
                    </a:lnTo>
                    <a:lnTo>
                      <a:pt x="54" y="212"/>
                    </a:lnTo>
                    <a:lnTo>
                      <a:pt x="55" y="212"/>
                    </a:lnTo>
                    <a:lnTo>
                      <a:pt x="56" y="212"/>
                    </a:lnTo>
                    <a:lnTo>
                      <a:pt x="57" y="212"/>
                    </a:lnTo>
                    <a:lnTo>
                      <a:pt x="56" y="211"/>
                    </a:lnTo>
                    <a:lnTo>
                      <a:pt x="57" y="211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9" y="209"/>
                    </a:lnTo>
                    <a:lnTo>
                      <a:pt x="58" y="208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7" y="209"/>
                    </a:lnTo>
                    <a:lnTo>
                      <a:pt x="56" y="209"/>
                    </a:lnTo>
                    <a:lnTo>
                      <a:pt x="56" y="208"/>
                    </a:lnTo>
                    <a:lnTo>
                      <a:pt x="57" y="208"/>
                    </a:lnTo>
                    <a:lnTo>
                      <a:pt x="56" y="208"/>
                    </a:lnTo>
                    <a:lnTo>
                      <a:pt x="56" y="207"/>
                    </a:lnTo>
                    <a:lnTo>
                      <a:pt x="57" y="207"/>
                    </a:lnTo>
                    <a:lnTo>
                      <a:pt x="58" y="206"/>
                    </a:lnTo>
                    <a:lnTo>
                      <a:pt x="57" y="206"/>
                    </a:lnTo>
                    <a:lnTo>
                      <a:pt x="58" y="205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6" y="204"/>
                    </a:lnTo>
                    <a:lnTo>
                      <a:pt x="56" y="205"/>
                    </a:lnTo>
                    <a:lnTo>
                      <a:pt x="55" y="204"/>
                    </a:lnTo>
                    <a:lnTo>
                      <a:pt x="55" y="205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3" y="206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4" y="206"/>
                    </a:lnTo>
                    <a:lnTo>
                      <a:pt x="55" y="207"/>
                    </a:lnTo>
                    <a:lnTo>
                      <a:pt x="54" y="207"/>
                    </a:lnTo>
                    <a:lnTo>
                      <a:pt x="54" y="208"/>
                    </a:lnTo>
                    <a:lnTo>
                      <a:pt x="53" y="208"/>
                    </a:lnTo>
                    <a:lnTo>
                      <a:pt x="52" y="208"/>
                    </a:lnTo>
                    <a:lnTo>
                      <a:pt x="52" y="209"/>
                    </a:lnTo>
                    <a:lnTo>
                      <a:pt x="51" y="209"/>
                    </a:lnTo>
                    <a:lnTo>
                      <a:pt x="52" y="209"/>
                    </a:lnTo>
                    <a:lnTo>
                      <a:pt x="52" y="208"/>
                    </a:lnTo>
                    <a:lnTo>
                      <a:pt x="51" y="208"/>
                    </a:lnTo>
                    <a:lnTo>
                      <a:pt x="51" y="207"/>
                    </a:lnTo>
                    <a:lnTo>
                      <a:pt x="50" y="207"/>
                    </a:lnTo>
                    <a:lnTo>
                      <a:pt x="49" y="207"/>
                    </a:lnTo>
                    <a:lnTo>
                      <a:pt x="49" y="206"/>
                    </a:lnTo>
                    <a:lnTo>
                      <a:pt x="48" y="206"/>
                    </a:lnTo>
                    <a:lnTo>
                      <a:pt x="47" y="207"/>
                    </a:lnTo>
                    <a:lnTo>
                      <a:pt x="48" y="207"/>
                    </a:lnTo>
                    <a:lnTo>
                      <a:pt x="47" y="208"/>
                    </a:lnTo>
                    <a:lnTo>
                      <a:pt x="47" y="207"/>
                    </a:lnTo>
                    <a:lnTo>
                      <a:pt x="47" y="208"/>
                    </a:lnTo>
                    <a:lnTo>
                      <a:pt x="46" y="208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1"/>
                    </a:lnTo>
                    <a:lnTo>
                      <a:pt x="46" y="211"/>
                    </a:lnTo>
                    <a:lnTo>
                      <a:pt x="47" y="212"/>
                    </a:lnTo>
                    <a:lnTo>
                      <a:pt x="46" y="212"/>
                    </a:lnTo>
                    <a:lnTo>
                      <a:pt x="45" y="212"/>
                    </a:lnTo>
                    <a:lnTo>
                      <a:pt x="45" y="213"/>
                    </a:lnTo>
                    <a:lnTo>
                      <a:pt x="45" y="214"/>
                    </a:lnTo>
                    <a:lnTo>
                      <a:pt x="46" y="214"/>
                    </a:lnTo>
                    <a:lnTo>
                      <a:pt x="45" y="214"/>
                    </a:lnTo>
                    <a:lnTo>
                      <a:pt x="45" y="215"/>
                    </a:lnTo>
                    <a:lnTo>
                      <a:pt x="44" y="214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2"/>
                    </a:lnTo>
                    <a:lnTo>
                      <a:pt x="43" y="213"/>
                    </a:lnTo>
                    <a:lnTo>
                      <a:pt x="42" y="213"/>
                    </a:lnTo>
                    <a:lnTo>
                      <a:pt x="42" y="212"/>
                    </a:lnTo>
                    <a:lnTo>
                      <a:pt x="41" y="212"/>
                    </a:lnTo>
                    <a:lnTo>
                      <a:pt x="41" y="213"/>
                    </a:lnTo>
                    <a:lnTo>
                      <a:pt x="40" y="213"/>
                    </a:lnTo>
                    <a:lnTo>
                      <a:pt x="40" y="214"/>
                    </a:lnTo>
                    <a:lnTo>
                      <a:pt x="39" y="214"/>
                    </a:lnTo>
                    <a:lnTo>
                      <a:pt x="39" y="215"/>
                    </a:lnTo>
                    <a:lnTo>
                      <a:pt x="38" y="214"/>
                    </a:lnTo>
                    <a:lnTo>
                      <a:pt x="37" y="214"/>
                    </a:lnTo>
                    <a:lnTo>
                      <a:pt x="36" y="214"/>
                    </a:lnTo>
                    <a:lnTo>
                      <a:pt x="35" y="214"/>
                    </a:lnTo>
                    <a:lnTo>
                      <a:pt x="34" y="215"/>
                    </a:lnTo>
                    <a:lnTo>
                      <a:pt x="33" y="215"/>
                    </a:lnTo>
                    <a:lnTo>
                      <a:pt x="32" y="216"/>
                    </a:lnTo>
                    <a:lnTo>
                      <a:pt x="31" y="216"/>
                    </a:lnTo>
                    <a:lnTo>
                      <a:pt x="31" y="217"/>
                    </a:lnTo>
                    <a:lnTo>
                      <a:pt x="30" y="217"/>
                    </a:lnTo>
                    <a:lnTo>
                      <a:pt x="29" y="217"/>
                    </a:lnTo>
                    <a:lnTo>
                      <a:pt x="30" y="217"/>
                    </a:lnTo>
                    <a:lnTo>
                      <a:pt x="30" y="216"/>
                    </a:lnTo>
                    <a:lnTo>
                      <a:pt x="30" y="215"/>
                    </a:lnTo>
                    <a:lnTo>
                      <a:pt x="29" y="215"/>
                    </a:lnTo>
                    <a:lnTo>
                      <a:pt x="29" y="216"/>
                    </a:lnTo>
                    <a:lnTo>
                      <a:pt x="28" y="215"/>
                    </a:lnTo>
                    <a:lnTo>
                      <a:pt x="28" y="216"/>
                    </a:lnTo>
                    <a:lnTo>
                      <a:pt x="28" y="215"/>
                    </a:lnTo>
                    <a:lnTo>
                      <a:pt x="26" y="216"/>
                    </a:lnTo>
                    <a:lnTo>
                      <a:pt x="25" y="216"/>
                    </a:lnTo>
                    <a:lnTo>
                      <a:pt x="26" y="215"/>
                    </a:lnTo>
                    <a:lnTo>
                      <a:pt x="25" y="215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4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2" y="216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9"/>
                    </a:lnTo>
                    <a:lnTo>
                      <a:pt x="21" y="219"/>
                    </a:lnTo>
                    <a:lnTo>
                      <a:pt x="20" y="219"/>
                    </a:lnTo>
                    <a:lnTo>
                      <a:pt x="20" y="220"/>
                    </a:lnTo>
                    <a:lnTo>
                      <a:pt x="19" y="220"/>
                    </a:lnTo>
                    <a:lnTo>
                      <a:pt x="19" y="221"/>
                    </a:lnTo>
                    <a:lnTo>
                      <a:pt x="19" y="222"/>
                    </a:lnTo>
                    <a:lnTo>
                      <a:pt x="19" y="223"/>
                    </a:lnTo>
                    <a:lnTo>
                      <a:pt x="20" y="223"/>
                    </a:lnTo>
                    <a:lnTo>
                      <a:pt x="19" y="223"/>
                    </a:lnTo>
                    <a:lnTo>
                      <a:pt x="19" y="224"/>
                    </a:lnTo>
                    <a:lnTo>
                      <a:pt x="19" y="225"/>
                    </a:lnTo>
                    <a:lnTo>
                      <a:pt x="19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7" y="230"/>
                    </a:lnTo>
                    <a:lnTo>
                      <a:pt x="16" y="230"/>
                    </a:lnTo>
                    <a:lnTo>
                      <a:pt x="16" y="231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4"/>
                    </a:lnTo>
                    <a:lnTo>
                      <a:pt x="17" y="234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9" y="233"/>
                    </a:lnTo>
                    <a:lnTo>
                      <a:pt x="20" y="233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21" y="232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2" y="232"/>
                    </a:lnTo>
                    <a:lnTo>
                      <a:pt x="22" y="231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4" y="232"/>
                    </a:lnTo>
                    <a:lnTo>
                      <a:pt x="24" y="233"/>
                    </a:lnTo>
                    <a:lnTo>
                      <a:pt x="23" y="233"/>
                    </a:lnTo>
                    <a:lnTo>
                      <a:pt x="22" y="233"/>
                    </a:lnTo>
                    <a:lnTo>
                      <a:pt x="22" y="232"/>
                    </a:lnTo>
                    <a:lnTo>
                      <a:pt x="22" y="233"/>
                    </a:lnTo>
                    <a:lnTo>
                      <a:pt x="21" y="234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4"/>
                    </a:lnTo>
                    <a:lnTo>
                      <a:pt x="20" y="234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6"/>
                    </a:lnTo>
                    <a:lnTo>
                      <a:pt x="18" y="236"/>
                    </a:lnTo>
                    <a:lnTo>
                      <a:pt x="18" y="237"/>
                    </a:lnTo>
                    <a:lnTo>
                      <a:pt x="19" y="236"/>
                    </a:lnTo>
                    <a:lnTo>
                      <a:pt x="20" y="236"/>
                    </a:lnTo>
                    <a:lnTo>
                      <a:pt x="21" y="236"/>
                    </a:lnTo>
                    <a:lnTo>
                      <a:pt x="22" y="235"/>
                    </a:lnTo>
                    <a:lnTo>
                      <a:pt x="23" y="235"/>
                    </a:lnTo>
                    <a:lnTo>
                      <a:pt x="24" y="235"/>
                    </a:lnTo>
                    <a:lnTo>
                      <a:pt x="24" y="236"/>
                    </a:lnTo>
                    <a:lnTo>
                      <a:pt x="25" y="235"/>
                    </a:lnTo>
                    <a:lnTo>
                      <a:pt x="26" y="235"/>
                    </a:lnTo>
                    <a:lnTo>
                      <a:pt x="25" y="236"/>
                    </a:lnTo>
                    <a:lnTo>
                      <a:pt x="25" y="237"/>
                    </a:lnTo>
                    <a:lnTo>
                      <a:pt x="24" y="238"/>
                    </a:lnTo>
                    <a:lnTo>
                      <a:pt x="23" y="239"/>
                    </a:lnTo>
                    <a:lnTo>
                      <a:pt x="22" y="240"/>
                    </a:lnTo>
                    <a:lnTo>
                      <a:pt x="21" y="241"/>
                    </a:lnTo>
                    <a:lnTo>
                      <a:pt x="22" y="241"/>
                    </a:lnTo>
                    <a:lnTo>
                      <a:pt x="22" y="242"/>
                    </a:lnTo>
                    <a:lnTo>
                      <a:pt x="23" y="242"/>
                    </a:lnTo>
                    <a:lnTo>
                      <a:pt x="22" y="241"/>
                    </a:lnTo>
                    <a:lnTo>
                      <a:pt x="23" y="240"/>
                    </a:lnTo>
                    <a:lnTo>
                      <a:pt x="23" y="241"/>
                    </a:lnTo>
                    <a:lnTo>
                      <a:pt x="24" y="240"/>
                    </a:lnTo>
                    <a:lnTo>
                      <a:pt x="24" y="239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7"/>
                    </a:lnTo>
                    <a:lnTo>
                      <a:pt x="26" y="237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7" y="236"/>
                    </a:lnTo>
                    <a:lnTo>
                      <a:pt x="28" y="235"/>
                    </a:lnTo>
                    <a:lnTo>
                      <a:pt x="29" y="235"/>
                    </a:lnTo>
                    <a:lnTo>
                      <a:pt x="30" y="235"/>
                    </a:lnTo>
                    <a:lnTo>
                      <a:pt x="31" y="235"/>
                    </a:lnTo>
                    <a:lnTo>
                      <a:pt x="30" y="236"/>
                    </a:lnTo>
                    <a:lnTo>
                      <a:pt x="30" y="237"/>
                    </a:lnTo>
                    <a:lnTo>
                      <a:pt x="29" y="237"/>
                    </a:lnTo>
                    <a:lnTo>
                      <a:pt x="30" y="237"/>
                    </a:lnTo>
                    <a:lnTo>
                      <a:pt x="30" y="238"/>
                    </a:lnTo>
                    <a:lnTo>
                      <a:pt x="29" y="238"/>
                    </a:lnTo>
                    <a:lnTo>
                      <a:pt x="29" y="239"/>
                    </a:lnTo>
                    <a:lnTo>
                      <a:pt x="30" y="239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2" y="240"/>
                    </a:lnTo>
                    <a:lnTo>
                      <a:pt x="33" y="239"/>
                    </a:lnTo>
                    <a:lnTo>
                      <a:pt x="33" y="240"/>
                    </a:lnTo>
                    <a:lnTo>
                      <a:pt x="34" y="240"/>
                    </a:lnTo>
                    <a:lnTo>
                      <a:pt x="34" y="241"/>
                    </a:lnTo>
                    <a:lnTo>
                      <a:pt x="35" y="241"/>
                    </a:lnTo>
                    <a:lnTo>
                      <a:pt x="35" y="242"/>
                    </a:lnTo>
                    <a:lnTo>
                      <a:pt x="36" y="242"/>
                    </a:lnTo>
                    <a:lnTo>
                      <a:pt x="36" y="243"/>
                    </a:lnTo>
                    <a:lnTo>
                      <a:pt x="35" y="243"/>
                    </a:lnTo>
                    <a:lnTo>
                      <a:pt x="35" y="242"/>
                    </a:lnTo>
                    <a:lnTo>
                      <a:pt x="34" y="242"/>
                    </a:lnTo>
                    <a:lnTo>
                      <a:pt x="33" y="242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0" y="244"/>
                    </a:lnTo>
                    <a:lnTo>
                      <a:pt x="30" y="245"/>
                    </a:lnTo>
                    <a:lnTo>
                      <a:pt x="30" y="246"/>
                    </a:lnTo>
                    <a:lnTo>
                      <a:pt x="29" y="247"/>
                    </a:lnTo>
                    <a:lnTo>
                      <a:pt x="28" y="248"/>
                    </a:lnTo>
                    <a:lnTo>
                      <a:pt x="27" y="249"/>
                    </a:lnTo>
                    <a:lnTo>
                      <a:pt x="26" y="248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5" y="247"/>
                    </a:lnTo>
                    <a:lnTo>
                      <a:pt x="24" y="247"/>
                    </a:lnTo>
                    <a:lnTo>
                      <a:pt x="24" y="246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5"/>
                    </a:lnTo>
                    <a:lnTo>
                      <a:pt x="21" y="246"/>
                    </a:lnTo>
                    <a:lnTo>
                      <a:pt x="20" y="246"/>
                    </a:lnTo>
                    <a:lnTo>
                      <a:pt x="21" y="246"/>
                    </a:lnTo>
                    <a:lnTo>
                      <a:pt x="20" y="247"/>
                    </a:lnTo>
                    <a:lnTo>
                      <a:pt x="19" y="246"/>
                    </a:lnTo>
                    <a:lnTo>
                      <a:pt x="19" y="245"/>
                    </a:lnTo>
                    <a:lnTo>
                      <a:pt x="19" y="246"/>
                    </a:lnTo>
                    <a:lnTo>
                      <a:pt x="18" y="246"/>
                    </a:lnTo>
                    <a:lnTo>
                      <a:pt x="18" y="247"/>
                    </a:lnTo>
                    <a:lnTo>
                      <a:pt x="17" y="246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7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3" y="247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8"/>
                    </a:lnTo>
                    <a:lnTo>
                      <a:pt x="12" y="247"/>
                    </a:lnTo>
                    <a:lnTo>
                      <a:pt x="11" y="247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9" y="245"/>
                    </a:lnTo>
                    <a:lnTo>
                      <a:pt x="9" y="244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8" y="241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8"/>
                    </a:lnTo>
                    <a:lnTo>
                      <a:pt x="6" y="239"/>
                    </a:lnTo>
                    <a:lnTo>
                      <a:pt x="5" y="239"/>
                    </a:lnTo>
                    <a:lnTo>
                      <a:pt x="5" y="238"/>
                    </a:lnTo>
                    <a:lnTo>
                      <a:pt x="5" y="237"/>
                    </a:lnTo>
                    <a:lnTo>
                      <a:pt x="4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3" y="235"/>
                    </a:lnTo>
                    <a:lnTo>
                      <a:pt x="3" y="234"/>
                    </a:lnTo>
                    <a:lnTo>
                      <a:pt x="2" y="234"/>
                    </a:lnTo>
                    <a:lnTo>
                      <a:pt x="1" y="234"/>
                    </a:lnTo>
                    <a:lnTo>
                      <a:pt x="0" y="233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0" y="230"/>
                    </a:lnTo>
                    <a:lnTo>
                      <a:pt x="0" y="229"/>
                    </a:lnTo>
                    <a:lnTo>
                      <a:pt x="1" y="229"/>
                    </a:lnTo>
                    <a:lnTo>
                      <a:pt x="1" y="228"/>
                    </a:lnTo>
                    <a:lnTo>
                      <a:pt x="1" y="227"/>
                    </a:lnTo>
                    <a:lnTo>
                      <a:pt x="2" y="227"/>
                    </a:lnTo>
                    <a:lnTo>
                      <a:pt x="3" y="227"/>
                    </a:lnTo>
                    <a:lnTo>
                      <a:pt x="3" y="226"/>
                    </a:lnTo>
                    <a:lnTo>
                      <a:pt x="4" y="226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7" y="225"/>
                    </a:lnTo>
                    <a:lnTo>
                      <a:pt x="7" y="224"/>
                    </a:lnTo>
                    <a:lnTo>
                      <a:pt x="7" y="223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9" y="216"/>
                    </a:lnTo>
                    <a:lnTo>
                      <a:pt x="8" y="216"/>
                    </a:lnTo>
                    <a:lnTo>
                      <a:pt x="9" y="215"/>
                    </a:lnTo>
                    <a:lnTo>
                      <a:pt x="9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2"/>
                    </a:lnTo>
                    <a:lnTo>
                      <a:pt x="10" y="211"/>
                    </a:lnTo>
                    <a:lnTo>
                      <a:pt x="11" y="211"/>
                    </a:lnTo>
                    <a:lnTo>
                      <a:pt x="10" y="211"/>
                    </a:lnTo>
                    <a:lnTo>
                      <a:pt x="11" y="210"/>
                    </a:lnTo>
                    <a:lnTo>
                      <a:pt x="11" y="209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1" y="208"/>
                    </a:lnTo>
                    <a:lnTo>
                      <a:pt x="11" y="207"/>
                    </a:lnTo>
                    <a:lnTo>
                      <a:pt x="11" y="206"/>
                    </a:lnTo>
                    <a:lnTo>
                      <a:pt x="12" y="206"/>
                    </a:lnTo>
                    <a:lnTo>
                      <a:pt x="12" y="207"/>
                    </a:lnTo>
                    <a:lnTo>
                      <a:pt x="12" y="206"/>
                    </a:lnTo>
                    <a:lnTo>
                      <a:pt x="13" y="206"/>
                    </a:lnTo>
                    <a:lnTo>
                      <a:pt x="13" y="207"/>
                    </a:lnTo>
                    <a:lnTo>
                      <a:pt x="14" y="207"/>
                    </a:lnTo>
                    <a:lnTo>
                      <a:pt x="15" y="206"/>
                    </a:lnTo>
                    <a:lnTo>
                      <a:pt x="15" y="207"/>
                    </a:lnTo>
                    <a:lnTo>
                      <a:pt x="15" y="206"/>
                    </a:lnTo>
                    <a:lnTo>
                      <a:pt x="16" y="206"/>
                    </a:lnTo>
                    <a:lnTo>
                      <a:pt x="16" y="205"/>
                    </a:lnTo>
                    <a:lnTo>
                      <a:pt x="16" y="204"/>
                    </a:lnTo>
                    <a:lnTo>
                      <a:pt x="16" y="203"/>
                    </a:lnTo>
                    <a:lnTo>
                      <a:pt x="17" y="203"/>
                    </a:lnTo>
                    <a:lnTo>
                      <a:pt x="18" y="203"/>
                    </a:lnTo>
                    <a:lnTo>
                      <a:pt x="19" y="202"/>
                    </a:lnTo>
                    <a:lnTo>
                      <a:pt x="20" y="202"/>
                    </a:lnTo>
                    <a:lnTo>
                      <a:pt x="21" y="203"/>
                    </a:lnTo>
                    <a:lnTo>
                      <a:pt x="21" y="202"/>
                    </a:lnTo>
                    <a:lnTo>
                      <a:pt x="22" y="203"/>
                    </a:lnTo>
                    <a:lnTo>
                      <a:pt x="22" y="202"/>
                    </a:lnTo>
                    <a:lnTo>
                      <a:pt x="23" y="202"/>
                    </a:lnTo>
                    <a:lnTo>
                      <a:pt x="24" y="201"/>
                    </a:lnTo>
                    <a:lnTo>
                      <a:pt x="24" y="202"/>
                    </a:lnTo>
                    <a:lnTo>
                      <a:pt x="25" y="202"/>
                    </a:lnTo>
                    <a:lnTo>
                      <a:pt x="26" y="201"/>
                    </a:lnTo>
                    <a:lnTo>
                      <a:pt x="27" y="201"/>
                    </a:lnTo>
                    <a:lnTo>
                      <a:pt x="28" y="200"/>
                    </a:lnTo>
                    <a:lnTo>
                      <a:pt x="29" y="199"/>
                    </a:lnTo>
                    <a:lnTo>
                      <a:pt x="30" y="199"/>
                    </a:lnTo>
                    <a:lnTo>
                      <a:pt x="30" y="198"/>
                    </a:lnTo>
                    <a:lnTo>
                      <a:pt x="31" y="198"/>
                    </a:lnTo>
                    <a:lnTo>
                      <a:pt x="32" y="198"/>
                    </a:lnTo>
                    <a:lnTo>
                      <a:pt x="33" y="198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5" y="199"/>
                    </a:lnTo>
                    <a:lnTo>
                      <a:pt x="37" y="199"/>
                    </a:lnTo>
                    <a:lnTo>
                      <a:pt x="37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8" y="197"/>
                    </a:lnTo>
                    <a:lnTo>
                      <a:pt x="39" y="197"/>
                    </a:lnTo>
                    <a:lnTo>
                      <a:pt x="40" y="196"/>
                    </a:lnTo>
                    <a:lnTo>
                      <a:pt x="41" y="195"/>
                    </a:lnTo>
                    <a:lnTo>
                      <a:pt x="42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7"/>
                    </a:lnTo>
                    <a:lnTo>
                      <a:pt x="43" y="198"/>
                    </a:lnTo>
                    <a:lnTo>
                      <a:pt x="44" y="198"/>
                    </a:lnTo>
                    <a:lnTo>
                      <a:pt x="44" y="199"/>
                    </a:lnTo>
                    <a:lnTo>
                      <a:pt x="45" y="199"/>
                    </a:lnTo>
                    <a:lnTo>
                      <a:pt x="46" y="198"/>
                    </a:lnTo>
                    <a:lnTo>
                      <a:pt x="47" y="198"/>
                    </a:lnTo>
                    <a:lnTo>
                      <a:pt x="47" y="197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9" y="196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1" y="197"/>
                    </a:lnTo>
                    <a:lnTo>
                      <a:pt x="52" y="197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7"/>
                    </a:lnTo>
                    <a:lnTo>
                      <a:pt x="56" y="196"/>
                    </a:lnTo>
                    <a:lnTo>
                      <a:pt x="57" y="196"/>
                    </a:lnTo>
                    <a:lnTo>
                      <a:pt x="58" y="196"/>
                    </a:lnTo>
                    <a:lnTo>
                      <a:pt x="59" y="196"/>
                    </a:lnTo>
                    <a:lnTo>
                      <a:pt x="59" y="197"/>
                    </a:lnTo>
                    <a:lnTo>
                      <a:pt x="58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60" y="195"/>
                    </a:lnTo>
                    <a:lnTo>
                      <a:pt x="61" y="195"/>
                    </a:lnTo>
                    <a:lnTo>
                      <a:pt x="62" y="195"/>
                    </a:lnTo>
                    <a:lnTo>
                      <a:pt x="62" y="196"/>
                    </a:lnTo>
                    <a:lnTo>
                      <a:pt x="64" y="195"/>
                    </a:lnTo>
                    <a:lnTo>
                      <a:pt x="64" y="194"/>
                    </a:lnTo>
                    <a:lnTo>
                      <a:pt x="65" y="193"/>
                    </a:lnTo>
                    <a:lnTo>
                      <a:pt x="67" y="193"/>
                    </a:lnTo>
                    <a:lnTo>
                      <a:pt x="67" y="192"/>
                    </a:lnTo>
                    <a:lnTo>
                      <a:pt x="67" y="191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6" y="190"/>
                    </a:lnTo>
                    <a:lnTo>
                      <a:pt x="65" y="189"/>
                    </a:lnTo>
                    <a:lnTo>
                      <a:pt x="66" y="189"/>
                    </a:lnTo>
                    <a:lnTo>
                      <a:pt x="66" y="188"/>
                    </a:lnTo>
                    <a:lnTo>
                      <a:pt x="67" y="188"/>
                    </a:lnTo>
                    <a:lnTo>
                      <a:pt x="68" y="188"/>
                    </a:lnTo>
                    <a:lnTo>
                      <a:pt x="67" y="187"/>
                    </a:lnTo>
                    <a:lnTo>
                      <a:pt x="68" y="187"/>
                    </a:lnTo>
                    <a:lnTo>
                      <a:pt x="68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1" y="186"/>
                    </a:lnTo>
                    <a:lnTo>
                      <a:pt x="72" y="185"/>
                    </a:lnTo>
                    <a:lnTo>
                      <a:pt x="71" y="184"/>
                    </a:lnTo>
                    <a:lnTo>
                      <a:pt x="73" y="184"/>
                    </a:lnTo>
                    <a:lnTo>
                      <a:pt x="74" y="183"/>
                    </a:lnTo>
                    <a:lnTo>
                      <a:pt x="74" y="182"/>
                    </a:lnTo>
                    <a:lnTo>
                      <a:pt x="75" y="181"/>
                    </a:lnTo>
                    <a:lnTo>
                      <a:pt x="76" y="180"/>
                    </a:lnTo>
                    <a:lnTo>
                      <a:pt x="75" y="180"/>
                    </a:lnTo>
                    <a:lnTo>
                      <a:pt x="76" y="179"/>
                    </a:lnTo>
                    <a:lnTo>
                      <a:pt x="75" y="179"/>
                    </a:lnTo>
                    <a:lnTo>
                      <a:pt x="75" y="178"/>
                    </a:lnTo>
                    <a:lnTo>
                      <a:pt x="74" y="177"/>
                    </a:lnTo>
                    <a:lnTo>
                      <a:pt x="73" y="177"/>
                    </a:lnTo>
                    <a:lnTo>
                      <a:pt x="73" y="176"/>
                    </a:lnTo>
                    <a:lnTo>
                      <a:pt x="74" y="176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2" y="174"/>
                    </a:lnTo>
                    <a:lnTo>
                      <a:pt x="73" y="174"/>
                    </a:lnTo>
                    <a:lnTo>
                      <a:pt x="72" y="174"/>
                    </a:lnTo>
                    <a:lnTo>
                      <a:pt x="73" y="173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1" y="172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1"/>
                    </a:lnTo>
                    <a:lnTo>
                      <a:pt x="65" y="171"/>
                    </a:lnTo>
                    <a:lnTo>
                      <a:pt x="65" y="172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70"/>
                    </a:lnTo>
                    <a:lnTo>
                      <a:pt x="61" y="170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9"/>
                    </a:lnTo>
                    <a:lnTo>
                      <a:pt x="59" y="170"/>
                    </a:lnTo>
                    <a:lnTo>
                      <a:pt x="58" y="170"/>
                    </a:lnTo>
                    <a:lnTo>
                      <a:pt x="59" y="171"/>
                    </a:lnTo>
                    <a:lnTo>
                      <a:pt x="58" y="171"/>
                    </a:lnTo>
                    <a:lnTo>
                      <a:pt x="58" y="172"/>
                    </a:lnTo>
                    <a:lnTo>
                      <a:pt x="57" y="171"/>
                    </a:lnTo>
                    <a:lnTo>
                      <a:pt x="57" y="170"/>
                    </a:lnTo>
                    <a:lnTo>
                      <a:pt x="57" y="169"/>
                    </a:lnTo>
                    <a:lnTo>
                      <a:pt x="57" y="168"/>
                    </a:lnTo>
                    <a:lnTo>
                      <a:pt x="58" y="168"/>
                    </a:lnTo>
                    <a:lnTo>
                      <a:pt x="57" y="168"/>
                    </a:lnTo>
                    <a:lnTo>
                      <a:pt x="55" y="167"/>
                    </a:lnTo>
                    <a:lnTo>
                      <a:pt x="54" y="167"/>
                    </a:lnTo>
                    <a:lnTo>
                      <a:pt x="54" y="168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70"/>
                    </a:lnTo>
                    <a:lnTo>
                      <a:pt x="54" y="170"/>
                    </a:lnTo>
                    <a:lnTo>
                      <a:pt x="53" y="170"/>
                    </a:lnTo>
                    <a:lnTo>
                      <a:pt x="52" y="170"/>
                    </a:lnTo>
                    <a:lnTo>
                      <a:pt x="51" y="169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7" y="171"/>
                    </a:lnTo>
                    <a:lnTo>
                      <a:pt x="46" y="170"/>
                    </a:lnTo>
                    <a:lnTo>
                      <a:pt x="45" y="169"/>
                    </a:lnTo>
                    <a:lnTo>
                      <a:pt x="45" y="170"/>
                    </a:lnTo>
                    <a:lnTo>
                      <a:pt x="44" y="171"/>
                    </a:lnTo>
                    <a:lnTo>
                      <a:pt x="44" y="172"/>
                    </a:lnTo>
                    <a:lnTo>
                      <a:pt x="43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1" y="172"/>
                    </a:lnTo>
                    <a:lnTo>
                      <a:pt x="40" y="172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39" y="169"/>
                    </a:lnTo>
                    <a:lnTo>
                      <a:pt x="38" y="169"/>
                    </a:lnTo>
                    <a:lnTo>
                      <a:pt x="37" y="169"/>
                    </a:lnTo>
                    <a:lnTo>
                      <a:pt x="37" y="168"/>
                    </a:lnTo>
                    <a:lnTo>
                      <a:pt x="36" y="169"/>
                    </a:lnTo>
                    <a:lnTo>
                      <a:pt x="36" y="170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9"/>
                    </a:lnTo>
                    <a:lnTo>
                      <a:pt x="33" y="169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30" y="167"/>
                    </a:lnTo>
                    <a:lnTo>
                      <a:pt x="30" y="166"/>
                    </a:lnTo>
                    <a:lnTo>
                      <a:pt x="30" y="165"/>
                    </a:lnTo>
                    <a:lnTo>
                      <a:pt x="30" y="164"/>
                    </a:lnTo>
                    <a:lnTo>
                      <a:pt x="31" y="163"/>
                    </a:lnTo>
                    <a:lnTo>
                      <a:pt x="30" y="162"/>
                    </a:lnTo>
                    <a:lnTo>
                      <a:pt x="30" y="163"/>
                    </a:lnTo>
                    <a:lnTo>
                      <a:pt x="29" y="162"/>
                    </a:lnTo>
                    <a:lnTo>
                      <a:pt x="28" y="162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7" y="161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4" y="158"/>
                    </a:lnTo>
                    <a:lnTo>
                      <a:pt x="24" y="157"/>
                    </a:lnTo>
                    <a:lnTo>
                      <a:pt x="25" y="156"/>
                    </a:lnTo>
                    <a:lnTo>
                      <a:pt x="24" y="156"/>
                    </a:lnTo>
                    <a:lnTo>
                      <a:pt x="24" y="155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3"/>
                    </a:lnTo>
                    <a:lnTo>
                      <a:pt x="24" y="152"/>
                    </a:lnTo>
                    <a:lnTo>
                      <a:pt x="24" y="151"/>
                    </a:lnTo>
                    <a:lnTo>
                      <a:pt x="23" y="151"/>
                    </a:lnTo>
                    <a:lnTo>
                      <a:pt x="23" y="150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6"/>
                    </a:lnTo>
                    <a:lnTo>
                      <a:pt x="17" y="146"/>
                    </a:lnTo>
                    <a:lnTo>
                      <a:pt x="17" y="145"/>
                    </a:lnTo>
                    <a:lnTo>
                      <a:pt x="16" y="145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9" name="Freeform 912"/>
              <p:cNvSpPr>
                <a:spLocks/>
              </p:cNvSpPr>
              <p:nvPr/>
            </p:nvSpPr>
            <p:spPr bwMode="auto">
              <a:xfrm>
                <a:off x="4181475" y="2713038"/>
                <a:ext cx="385763" cy="242887"/>
              </a:xfrm>
              <a:custGeom>
                <a:avLst/>
                <a:gdLst>
                  <a:gd name="T0" fmla="*/ 2147483646 w 375"/>
                  <a:gd name="T1" fmla="*/ 2147483646 h 236"/>
                  <a:gd name="T2" fmla="*/ 2147483646 w 375"/>
                  <a:gd name="T3" fmla="*/ 2147483646 h 236"/>
                  <a:gd name="T4" fmla="*/ 2147483646 w 375"/>
                  <a:gd name="T5" fmla="*/ 2147483646 h 236"/>
                  <a:gd name="T6" fmla="*/ 2147483646 w 375"/>
                  <a:gd name="T7" fmla="*/ 2147483646 h 236"/>
                  <a:gd name="T8" fmla="*/ 2147483646 w 375"/>
                  <a:gd name="T9" fmla="*/ 2147483646 h 236"/>
                  <a:gd name="T10" fmla="*/ 2147483646 w 375"/>
                  <a:gd name="T11" fmla="*/ 2147483646 h 236"/>
                  <a:gd name="T12" fmla="*/ 2147483646 w 375"/>
                  <a:gd name="T13" fmla="*/ 2147483646 h 236"/>
                  <a:gd name="T14" fmla="*/ 2147483646 w 375"/>
                  <a:gd name="T15" fmla="*/ 2147483646 h 236"/>
                  <a:gd name="T16" fmla="*/ 2147483646 w 375"/>
                  <a:gd name="T17" fmla="*/ 2147483646 h 236"/>
                  <a:gd name="T18" fmla="*/ 2147483646 w 375"/>
                  <a:gd name="T19" fmla="*/ 2147483646 h 236"/>
                  <a:gd name="T20" fmla="*/ 2147483646 w 375"/>
                  <a:gd name="T21" fmla="*/ 2147483646 h 236"/>
                  <a:gd name="T22" fmla="*/ 2147483646 w 375"/>
                  <a:gd name="T23" fmla="*/ 2147483646 h 236"/>
                  <a:gd name="T24" fmla="*/ 2147483646 w 375"/>
                  <a:gd name="T25" fmla="*/ 2147483646 h 236"/>
                  <a:gd name="T26" fmla="*/ 2147483646 w 375"/>
                  <a:gd name="T27" fmla="*/ 2147483646 h 236"/>
                  <a:gd name="T28" fmla="*/ 2147483646 w 375"/>
                  <a:gd name="T29" fmla="*/ 2147483646 h 236"/>
                  <a:gd name="T30" fmla="*/ 2147483646 w 375"/>
                  <a:gd name="T31" fmla="*/ 2147483646 h 236"/>
                  <a:gd name="T32" fmla="*/ 2147483646 w 375"/>
                  <a:gd name="T33" fmla="*/ 2147483646 h 236"/>
                  <a:gd name="T34" fmla="*/ 2147483646 w 375"/>
                  <a:gd name="T35" fmla="*/ 2147483646 h 236"/>
                  <a:gd name="T36" fmla="*/ 2147483646 w 375"/>
                  <a:gd name="T37" fmla="*/ 2147483646 h 236"/>
                  <a:gd name="T38" fmla="*/ 2147483646 w 375"/>
                  <a:gd name="T39" fmla="*/ 2147483646 h 236"/>
                  <a:gd name="T40" fmla="*/ 2147483646 w 375"/>
                  <a:gd name="T41" fmla="*/ 2147483646 h 236"/>
                  <a:gd name="T42" fmla="*/ 2147483646 w 375"/>
                  <a:gd name="T43" fmla="*/ 2147483646 h 236"/>
                  <a:gd name="T44" fmla="*/ 2147483646 w 375"/>
                  <a:gd name="T45" fmla="*/ 2147483646 h 236"/>
                  <a:gd name="T46" fmla="*/ 2147483646 w 375"/>
                  <a:gd name="T47" fmla="*/ 2147483646 h 236"/>
                  <a:gd name="T48" fmla="*/ 2147483646 w 375"/>
                  <a:gd name="T49" fmla="*/ 2147483646 h 236"/>
                  <a:gd name="T50" fmla="*/ 2147483646 w 375"/>
                  <a:gd name="T51" fmla="*/ 2147483646 h 236"/>
                  <a:gd name="T52" fmla="*/ 2147483646 w 375"/>
                  <a:gd name="T53" fmla="*/ 2147483646 h 236"/>
                  <a:gd name="T54" fmla="*/ 2147483646 w 375"/>
                  <a:gd name="T55" fmla="*/ 2147483646 h 236"/>
                  <a:gd name="T56" fmla="*/ 2147483646 w 375"/>
                  <a:gd name="T57" fmla="*/ 2147483646 h 236"/>
                  <a:gd name="T58" fmla="*/ 2147483646 w 375"/>
                  <a:gd name="T59" fmla="*/ 2147483646 h 236"/>
                  <a:gd name="T60" fmla="*/ 2147483646 w 375"/>
                  <a:gd name="T61" fmla="*/ 2147483646 h 236"/>
                  <a:gd name="T62" fmla="*/ 2147483646 w 375"/>
                  <a:gd name="T63" fmla="*/ 2147483646 h 236"/>
                  <a:gd name="T64" fmla="*/ 2147483646 w 375"/>
                  <a:gd name="T65" fmla="*/ 2147483646 h 236"/>
                  <a:gd name="T66" fmla="*/ 2147483646 w 375"/>
                  <a:gd name="T67" fmla="*/ 2147483646 h 236"/>
                  <a:gd name="T68" fmla="*/ 2147483646 w 375"/>
                  <a:gd name="T69" fmla="*/ 2147483646 h 236"/>
                  <a:gd name="T70" fmla="*/ 2147483646 w 375"/>
                  <a:gd name="T71" fmla="*/ 2147483646 h 236"/>
                  <a:gd name="T72" fmla="*/ 2147483646 w 375"/>
                  <a:gd name="T73" fmla="*/ 2147483646 h 236"/>
                  <a:gd name="T74" fmla="*/ 2147483646 w 375"/>
                  <a:gd name="T75" fmla="*/ 2147483646 h 236"/>
                  <a:gd name="T76" fmla="*/ 2147483646 w 375"/>
                  <a:gd name="T77" fmla="*/ 2147483646 h 236"/>
                  <a:gd name="T78" fmla="*/ 2147483646 w 375"/>
                  <a:gd name="T79" fmla="*/ 2147483646 h 236"/>
                  <a:gd name="T80" fmla="*/ 2147483646 w 375"/>
                  <a:gd name="T81" fmla="*/ 2147483646 h 236"/>
                  <a:gd name="T82" fmla="*/ 2147483646 w 375"/>
                  <a:gd name="T83" fmla="*/ 2147483646 h 236"/>
                  <a:gd name="T84" fmla="*/ 2147483646 w 375"/>
                  <a:gd name="T85" fmla="*/ 2147483646 h 236"/>
                  <a:gd name="T86" fmla="*/ 2147483646 w 375"/>
                  <a:gd name="T87" fmla="*/ 2147483646 h 236"/>
                  <a:gd name="T88" fmla="*/ 2147483646 w 375"/>
                  <a:gd name="T89" fmla="*/ 2147483646 h 236"/>
                  <a:gd name="T90" fmla="*/ 2147483646 w 375"/>
                  <a:gd name="T91" fmla="*/ 2147483646 h 236"/>
                  <a:gd name="T92" fmla="*/ 2147483646 w 375"/>
                  <a:gd name="T93" fmla="*/ 2147483646 h 236"/>
                  <a:gd name="T94" fmla="*/ 2147483646 w 375"/>
                  <a:gd name="T95" fmla="*/ 2147483646 h 236"/>
                  <a:gd name="T96" fmla="*/ 2147483646 w 375"/>
                  <a:gd name="T97" fmla="*/ 2147483646 h 236"/>
                  <a:gd name="T98" fmla="*/ 2147483646 w 375"/>
                  <a:gd name="T99" fmla="*/ 2147483646 h 236"/>
                  <a:gd name="T100" fmla="*/ 2147483646 w 375"/>
                  <a:gd name="T101" fmla="*/ 2147483646 h 236"/>
                  <a:gd name="T102" fmla="*/ 2147483646 w 375"/>
                  <a:gd name="T103" fmla="*/ 2147483646 h 236"/>
                  <a:gd name="T104" fmla="*/ 2147483646 w 375"/>
                  <a:gd name="T105" fmla="*/ 2147483646 h 236"/>
                  <a:gd name="T106" fmla="*/ 2147483646 w 375"/>
                  <a:gd name="T107" fmla="*/ 2147483646 h 236"/>
                  <a:gd name="T108" fmla="*/ 2147483646 w 375"/>
                  <a:gd name="T109" fmla="*/ 2147483646 h 236"/>
                  <a:gd name="T110" fmla="*/ 2147483646 w 375"/>
                  <a:gd name="T111" fmla="*/ 2147483646 h 236"/>
                  <a:gd name="T112" fmla="*/ 2147483646 w 375"/>
                  <a:gd name="T113" fmla="*/ 2147483646 h 236"/>
                  <a:gd name="T114" fmla="*/ 2147483646 w 375"/>
                  <a:gd name="T115" fmla="*/ 2147483646 h 236"/>
                  <a:gd name="T116" fmla="*/ 2147483646 w 375"/>
                  <a:gd name="T117" fmla="*/ 2147483646 h 236"/>
                  <a:gd name="T118" fmla="*/ 2147483646 w 375"/>
                  <a:gd name="T119" fmla="*/ 2147483646 h 236"/>
                  <a:gd name="T120" fmla="*/ 2147483646 w 375"/>
                  <a:gd name="T121" fmla="*/ 2147483646 h 236"/>
                  <a:gd name="T122" fmla="*/ 2147483646 w 375"/>
                  <a:gd name="T123" fmla="*/ 2147483646 h 2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75"/>
                  <a:gd name="T187" fmla="*/ 0 h 236"/>
                  <a:gd name="T188" fmla="*/ 375 w 375"/>
                  <a:gd name="T189" fmla="*/ 236 h 2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75" h="236">
                    <a:moveTo>
                      <a:pt x="1" y="149"/>
                    </a:moveTo>
                    <a:lnTo>
                      <a:pt x="1" y="148"/>
                    </a:lnTo>
                    <a:lnTo>
                      <a:pt x="2" y="148"/>
                    </a:lnTo>
                    <a:lnTo>
                      <a:pt x="2" y="147"/>
                    </a:lnTo>
                    <a:lnTo>
                      <a:pt x="1" y="146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2" y="141"/>
                    </a:lnTo>
                    <a:lnTo>
                      <a:pt x="2" y="140"/>
                    </a:lnTo>
                    <a:lnTo>
                      <a:pt x="2" y="139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6"/>
                    </a:lnTo>
                    <a:lnTo>
                      <a:pt x="5" y="135"/>
                    </a:lnTo>
                    <a:lnTo>
                      <a:pt x="5" y="136"/>
                    </a:lnTo>
                    <a:lnTo>
                      <a:pt x="6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0"/>
                    </a:lnTo>
                    <a:lnTo>
                      <a:pt x="9" y="130"/>
                    </a:lnTo>
                    <a:lnTo>
                      <a:pt x="9" y="131"/>
                    </a:lnTo>
                    <a:lnTo>
                      <a:pt x="9" y="130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8"/>
                    </a:lnTo>
                    <a:lnTo>
                      <a:pt x="12" y="127"/>
                    </a:lnTo>
                    <a:lnTo>
                      <a:pt x="13" y="127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5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7" y="120"/>
                    </a:lnTo>
                    <a:lnTo>
                      <a:pt x="16" y="120"/>
                    </a:lnTo>
                    <a:lnTo>
                      <a:pt x="17" y="119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7"/>
                    </a:lnTo>
                    <a:lnTo>
                      <a:pt x="23" y="117"/>
                    </a:lnTo>
                    <a:lnTo>
                      <a:pt x="23" y="118"/>
                    </a:lnTo>
                    <a:lnTo>
                      <a:pt x="24" y="118"/>
                    </a:lnTo>
                    <a:lnTo>
                      <a:pt x="23" y="119"/>
                    </a:lnTo>
                    <a:lnTo>
                      <a:pt x="24" y="119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1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6" y="119"/>
                    </a:lnTo>
                    <a:lnTo>
                      <a:pt x="27" y="119"/>
                    </a:lnTo>
                    <a:lnTo>
                      <a:pt x="27" y="120"/>
                    </a:lnTo>
                    <a:lnTo>
                      <a:pt x="28" y="120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1" y="121"/>
                    </a:lnTo>
                    <a:lnTo>
                      <a:pt x="32" y="121"/>
                    </a:lnTo>
                    <a:lnTo>
                      <a:pt x="33" y="120"/>
                    </a:lnTo>
                    <a:lnTo>
                      <a:pt x="34" y="120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7"/>
                    </a:lnTo>
                    <a:lnTo>
                      <a:pt x="37" y="114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0" y="111"/>
                    </a:lnTo>
                    <a:lnTo>
                      <a:pt x="41" y="110"/>
                    </a:lnTo>
                    <a:lnTo>
                      <a:pt x="42" y="110"/>
                    </a:lnTo>
                    <a:lnTo>
                      <a:pt x="42" y="109"/>
                    </a:lnTo>
                    <a:lnTo>
                      <a:pt x="43" y="109"/>
                    </a:lnTo>
                    <a:lnTo>
                      <a:pt x="44" y="109"/>
                    </a:lnTo>
                    <a:lnTo>
                      <a:pt x="45" y="108"/>
                    </a:lnTo>
                    <a:lnTo>
                      <a:pt x="45" y="109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7" y="108"/>
                    </a:lnTo>
                    <a:lnTo>
                      <a:pt x="47" y="107"/>
                    </a:lnTo>
                    <a:lnTo>
                      <a:pt x="47" y="106"/>
                    </a:lnTo>
                    <a:lnTo>
                      <a:pt x="48" y="106"/>
                    </a:lnTo>
                    <a:lnTo>
                      <a:pt x="49" y="105"/>
                    </a:lnTo>
                    <a:lnTo>
                      <a:pt x="49" y="104"/>
                    </a:lnTo>
                    <a:lnTo>
                      <a:pt x="51" y="103"/>
                    </a:lnTo>
                    <a:lnTo>
                      <a:pt x="52" y="102"/>
                    </a:lnTo>
                    <a:lnTo>
                      <a:pt x="52" y="101"/>
                    </a:lnTo>
                    <a:lnTo>
                      <a:pt x="52" y="100"/>
                    </a:lnTo>
                    <a:lnTo>
                      <a:pt x="51" y="99"/>
                    </a:lnTo>
                    <a:lnTo>
                      <a:pt x="52" y="99"/>
                    </a:lnTo>
                    <a:lnTo>
                      <a:pt x="52" y="98"/>
                    </a:lnTo>
                    <a:lnTo>
                      <a:pt x="52" y="97"/>
                    </a:lnTo>
                    <a:lnTo>
                      <a:pt x="53" y="97"/>
                    </a:lnTo>
                    <a:lnTo>
                      <a:pt x="53" y="96"/>
                    </a:lnTo>
                    <a:lnTo>
                      <a:pt x="53" y="95"/>
                    </a:lnTo>
                    <a:lnTo>
                      <a:pt x="54" y="94"/>
                    </a:lnTo>
                    <a:lnTo>
                      <a:pt x="55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57" y="91"/>
                    </a:lnTo>
                    <a:lnTo>
                      <a:pt x="59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7"/>
                    </a:lnTo>
                    <a:lnTo>
                      <a:pt x="60" y="87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3" y="75"/>
                    </a:lnTo>
                    <a:lnTo>
                      <a:pt x="64" y="74"/>
                    </a:lnTo>
                    <a:lnTo>
                      <a:pt x="64" y="73"/>
                    </a:lnTo>
                    <a:lnTo>
                      <a:pt x="63" y="73"/>
                    </a:lnTo>
                    <a:lnTo>
                      <a:pt x="63" y="72"/>
                    </a:lnTo>
                    <a:lnTo>
                      <a:pt x="64" y="72"/>
                    </a:lnTo>
                    <a:lnTo>
                      <a:pt x="65" y="72"/>
                    </a:lnTo>
                    <a:lnTo>
                      <a:pt x="66" y="72"/>
                    </a:lnTo>
                    <a:lnTo>
                      <a:pt x="66" y="71"/>
                    </a:lnTo>
                    <a:lnTo>
                      <a:pt x="67" y="70"/>
                    </a:lnTo>
                    <a:lnTo>
                      <a:pt x="68" y="69"/>
                    </a:lnTo>
                    <a:lnTo>
                      <a:pt x="69" y="68"/>
                    </a:lnTo>
                    <a:lnTo>
                      <a:pt x="70" y="68"/>
                    </a:lnTo>
                    <a:lnTo>
                      <a:pt x="70" y="67"/>
                    </a:lnTo>
                    <a:lnTo>
                      <a:pt x="69" y="67"/>
                    </a:lnTo>
                    <a:lnTo>
                      <a:pt x="69" y="66"/>
                    </a:lnTo>
                    <a:lnTo>
                      <a:pt x="69" y="65"/>
                    </a:lnTo>
                    <a:lnTo>
                      <a:pt x="68" y="65"/>
                    </a:lnTo>
                    <a:lnTo>
                      <a:pt x="69" y="64"/>
                    </a:lnTo>
                    <a:lnTo>
                      <a:pt x="69" y="63"/>
                    </a:lnTo>
                    <a:lnTo>
                      <a:pt x="69" y="62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60"/>
                    </a:lnTo>
                    <a:lnTo>
                      <a:pt x="74" y="60"/>
                    </a:lnTo>
                    <a:lnTo>
                      <a:pt x="74" y="59"/>
                    </a:lnTo>
                    <a:lnTo>
                      <a:pt x="75" y="58"/>
                    </a:lnTo>
                    <a:lnTo>
                      <a:pt x="77" y="58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8" y="54"/>
                    </a:lnTo>
                    <a:lnTo>
                      <a:pt x="79" y="53"/>
                    </a:lnTo>
                    <a:lnTo>
                      <a:pt x="80" y="52"/>
                    </a:lnTo>
                    <a:lnTo>
                      <a:pt x="81" y="51"/>
                    </a:lnTo>
                    <a:lnTo>
                      <a:pt x="82" y="51"/>
                    </a:lnTo>
                    <a:lnTo>
                      <a:pt x="82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3" y="48"/>
                    </a:lnTo>
                    <a:lnTo>
                      <a:pt x="83" y="47"/>
                    </a:lnTo>
                    <a:lnTo>
                      <a:pt x="84" y="47"/>
                    </a:lnTo>
                    <a:lnTo>
                      <a:pt x="85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7" y="44"/>
                    </a:lnTo>
                    <a:lnTo>
                      <a:pt x="87" y="43"/>
                    </a:lnTo>
                    <a:lnTo>
                      <a:pt x="88" y="42"/>
                    </a:lnTo>
                    <a:lnTo>
                      <a:pt x="87" y="41"/>
                    </a:lnTo>
                    <a:lnTo>
                      <a:pt x="90" y="35"/>
                    </a:lnTo>
                    <a:lnTo>
                      <a:pt x="91" y="35"/>
                    </a:lnTo>
                    <a:lnTo>
                      <a:pt x="100" y="17"/>
                    </a:lnTo>
                    <a:lnTo>
                      <a:pt x="103" y="13"/>
                    </a:lnTo>
                    <a:lnTo>
                      <a:pt x="108" y="6"/>
                    </a:lnTo>
                    <a:lnTo>
                      <a:pt x="127" y="3"/>
                    </a:lnTo>
                    <a:lnTo>
                      <a:pt x="129" y="3"/>
                    </a:lnTo>
                    <a:lnTo>
                      <a:pt x="138" y="1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50" y="2"/>
                    </a:lnTo>
                    <a:lnTo>
                      <a:pt x="151" y="5"/>
                    </a:lnTo>
                    <a:lnTo>
                      <a:pt x="153" y="7"/>
                    </a:lnTo>
                    <a:lnTo>
                      <a:pt x="154" y="8"/>
                    </a:lnTo>
                    <a:lnTo>
                      <a:pt x="155" y="9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8" y="12"/>
                    </a:lnTo>
                    <a:lnTo>
                      <a:pt x="158" y="13"/>
                    </a:lnTo>
                    <a:lnTo>
                      <a:pt x="159" y="13"/>
                    </a:lnTo>
                    <a:lnTo>
                      <a:pt x="159" y="12"/>
                    </a:lnTo>
                    <a:lnTo>
                      <a:pt x="160" y="12"/>
                    </a:lnTo>
                    <a:lnTo>
                      <a:pt x="161" y="13"/>
                    </a:lnTo>
                    <a:lnTo>
                      <a:pt x="162" y="13"/>
                    </a:lnTo>
                    <a:lnTo>
                      <a:pt x="162" y="12"/>
                    </a:lnTo>
                    <a:lnTo>
                      <a:pt x="163" y="12"/>
                    </a:lnTo>
                    <a:lnTo>
                      <a:pt x="164" y="12"/>
                    </a:lnTo>
                    <a:lnTo>
                      <a:pt x="165" y="12"/>
                    </a:lnTo>
                    <a:lnTo>
                      <a:pt x="166" y="12"/>
                    </a:lnTo>
                    <a:lnTo>
                      <a:pt x="166" y="13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7" y="14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79" y="13"/>
                    </a:lnTo>
                    <a:lnTo>
                      <a:pt x="180" y="13"/>
                    </a:lnTo>
                    <a:lnTo>
                      <a:pt x="182" y="15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6" y="17"/>
                    </a:lnTo>
                    <a:lnTo>
                      <a:pt x="187" y="17"/>
                    </a:lnTo>
                    <a:lnTo>
                      <a:pt x="188" y="17"/>
                    </a:lnTo>
                    <a:lnTo>
                      <a:pt x="188" y="18"/>
                    </a:lnTo>
                    <a:lnTo>
                      <a:pt x="189" y="18"/>
                    </a:lnTo>
                    <a:lnTo>
                      <a:pt x="190" y="19"/>
                    </a:lnTo>
                    <a:lnTo>
                      <a:pt x="190" y="21"/>
                    </a:lnTo>
                    <a:lnTo>
                      <a:pt x="191" y="21"/>
                    </a:lnTo>
                    <a:lnTo>
                      <a:pt x="193" y="24"/>
                    </a:lnTo>
                    <a:lnTo>
                      <a:pt x="195" y="27"/>
                    </a:lnTo>
                    <a:lnTo>
                      <a:pt x="195" y="28"/>
                    </a:lnTo>
                    <a:lnTo>
                      <a:pt x="197" y="28"/>
                    </a:lnTo>
                    <a:lnTo>
                      <a:pt x="198" y="29"/>
                    </a:lnTo>
                    <a:lnTo>
                      <a:pt x="198" y="30"/>
                    </a:lnTo>
                    <a:lnTo>
                      <a:pt x="198" y="31"/>
                    </a:lnTo>
                    <a:lnTo>
                      <a:pt x="199" y="30"/>
                    </a:lnTo>
                    <a:lnTo>
                      <a:pt x="200" y="30"/>
                    </a:lnTo>
                    <a:lnTo>
                      <a:pt x="201" y="31"/>
                    </a:lnTo>
                    <a:lnTo>
                      <a:pt x="202" y="31"/>
                    </a:lnTo>
                    <a:lnTo>
                      <a:pt x="202" y="32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2"/>
                    </a:lnTo>
                    <a:lnTo>
                      <a:pt x="205" y="33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5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5"/>
                    </a:lnTo>
                    <a:lnTo>
                      <a:pt x="208" y="34"/>
                    </a:lnTo>
                    <a:lnTo>
                      <a:pt x="209" y="34"/>
                    </a:lnTo>
                    <a:lnTo>
                      <a:pt x="209" y="35"/>
                    </a:lnTo>
                    <a:lnTo>
                      <a:pt x="210" y="35"/>
                    </a:lnTo>
                    <a:lnTo>
                      <a:pt x="211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6" y="37"/>
                    </a:lnTo>
                    <a:lnTo>
                      <a:pt x="216" y="36"/>
                    </a:lnTo>
                    <a:lnTo>
                      <a:pt x="215" y="36"/>
                    </a:lnTo>
                    <a:lnTo>
                      <a:pt x="214" y="35"/>
                    </a:lnTo>
                    <a:lnTo>
                      <a:pt x="214" y="34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6" y="34"/>
                    </a:lnTo>
                    <a:lnTo>
                      <a:pt x="216" y="35"/>
                    </a:lnTo>
                    <a:lnTo>
                      <a:pt x="217" y="36"/>
                    </a:lnTo>
                    <a:lnTo>
                      <a:pt x="217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5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5"/>
                    </a:lnTo>
                    <a:lnTo>
                      <a:pt x="223" y="35"/>
                    </a:lnTo>
                    <a:lnTo>
                      <a:pt x="224" y="35"/>
                    </a:lnTo>
                    <a:lnTo>
                      <a:pt x="226" y="35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4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28" y="34"/>
                    </a:lnTo>
                    <a:lnTo>
                      <a:pt x="227" y="34"/>
                    </a:lnTo>
                    <a:lnTo>
                      <a:pt x="226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4"/>
                    </a:lnTo>
                    <a:lnTo>
                      <a:pt x="231" y="35"/>
                    </a:lnTo>
                    <a:lnTo>
                      <a:pt x="233" y="35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7"/>
                    </a:lnTo>
                    <a:lnTo>
                      <a:pt x="240" y="38"/>
                    </a:lnTo>
                    <a:lnTo>
                      <a:pt x="241" y="38"/>
                    </a:lnTo>
                    <a:lnTo>
                      <a:pt x="242" y="38"/>
                    </a:lnTo>
                    <a:lnTo>
                      <a:pt x="243" y="38"/>
                    </a:lnTo>
                    <a:lnTo>
                      <a:pt x="244" y="38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6" y="41"/>
                    </a:lnTo>
                    <a:lnTo>
                      <a:pt x="247" y="41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1" y="42"/>
                    </a:lnTo>
                    <a:lnTo>
                      <a:pt x="250" y="41"/>
                    </a:lnTo>
                    <a:lnTo>
                      <a:pt x="251" y="42"/>
                    </a:lnTo>
                    <a:lnTo>
                      <a:pt x="252" y="42"/>
                    </a:lnTo>
                    <a:lnTo>
                      <a:pt x="252" y="41"/>
                    </a:lnTo>
                    <a:lnTo>
                      <a:pt x="251" y="41"/>
                    </a:lnTo>
                    <a:lnTo>
                      <a:pt x="251" y="40"/>
                    </a:lnTo>
                    <a:lnTo>
                      <a:pt x="250" y="40"/>
                    </a:lnTo>
                    <a:lnTo>
                      <a:pt x="248" y="40"/>
                    </a:lnTo>
                    <a:lnTo>
                      <a:pt x="248" y="39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3" y="40"/>
                    </a:lnTo>
                    <a:lnTo>
                      <a:pt x="254" y="40"/>
                    </a:lnTo>
                    <a:lnTo>
                      <a:pt x="255" y="41"/>
                    </a:lnTo>
                    <a:lnTo>
                      <a:pt x="258" y="41"/>
                    </a:lnTo>
                    <a:lnTo>
                      <a:pt x="259" y="41"/>
                    </a:lnTo>
                    <a:lnTo>
                      <a:pt x="261" y="41"/>
                    </a:lnTo>
                    <a:lnTo>
                      <a:pt x="262" y="42"/>
                    </a:lnTo>
                    <a:lnTo>
                      <a:pt x="265" y="41"/>
                    </a:lnTo>
                    <a:lnTo>
                      <a:pt x="267" y="41"/>
                    </a:lnTo>
                    <a:lnTo>
                      <a:pt x="267" y="40"/>
                    </a:lnTo>
                    <a:lnTo>
                      <a:pt x="268" y="40"/>
                    </a:lnTo>
                    <a:lnTo>
                      <a:pt x="269" y="40"/>
                    </a:lnTo>
                    <a:lnTo>
                      <a:pt x="271" y="39"/>
                    </a:lnTo>
                    <a:lnTo>
                      <a:pt x="272" y="39"/>
                    </a:lnTo>
                    <a:lnTo>
                      <a:pt x="274" y="39"/>
                    </a:lnTo>
                    <a:lnTo>
                      <a:pt x="275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3" y="38"/>
                    </a:lnTo>
                    <a:lnTo>
                      <a:pt x="284" y="39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87" y="41"/>
                    </a:lnTo>
                    <a:lnTo>
                      <a:pt x="288" y="41"/>
                    </a:lnTo>
                    <a:lnTo>
                      <a:pt x="289" y="41"/>
                    </a:lnTo>
                    <a:lnTo>
                      <a:pt x="291" y="42"/>
                    </a:lnTo>
                    <a:lnTo>
                      <a:pt x="293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9" y="43"/>
                    </a:lnTo>
                    <a:lnTo>
                      <a:pt x="300" y="44"/>
                    </a:lnTo>
                    <a:lnTo>
                      <a:pt x="301" y="44"/>
                    </a:lnTo>
                    <a:lnTo>
                      <a:pt x="302" y="45"/>
                    </a:lnTo>
                    <a:lnTo>
                      <a:pt x="303" y="45"/>
                    </a:lnTo>
                    <a:lnTo>
                      <a:pt x="304" y="46"/>
                    </a:lnTo>
                    <a:lnTo>
                      <a:pt x="305" y="46"/>
                    </a:lnTo>
                    <a:lnTo>
                      <a:pt x="306" y="47"/>
                    </a:lnTo>
                    <a:lnTo>
                      <a:pt x="307" y="47"/>
                    </a:lnTo>
                    <a:lnTo>
                      <a:pt x="308" y="47"/>
                    </a:lnTo>
                    <a:lnTo>
                      <a:pt x="308" y="48"/>
                    </a:lnTo>
                    <a:lnTo>
                      <a:pt x="309" y="48"/>
                    </a:lnTo>
                    <a:lnTo>
                      <a:pt x="310" y="48"/>
                    </a:lnTo>
                    <a:lnTo>
                      <a:pt x="312" y="49"/>
                    </a:lnTo>
                    <a:lnTo>
                      <a:pt x="313" y="49"/>
                    </a:lnTo>
                    <a:lnTo>
                      <a:pt x="314" y="50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8" y="51"/>
                    </a:lnTo>
                    <a:lnTo>
                      <a:pt x="318" y="50"/>
                    </a:lnTo>
                    <a:lnTo>
                      <a:pt x="319" y="51"/>
                    </a:lnTo>
                    <a:lnTo>
                      <a:pt x="320" y="51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4" y="54"/>
                    </a:lnTo>
                    <a:lnTo>
                      <a:pt x="325" y="54"/>
                    </a:lnTo>
                    <a:lnTo>
                      <a:pt x="326" y="54"/>
                    </a:lnTo>
                    <a:lnTo>
                      <a:pt x="327" y="55"/>
                    </a:lnTo>
                    <a:lnTo>
                      <a:pt x="328" y="56"/>
                    </a:lnTo>
                    <a:lnTo>
                      <a:pt x="329" y="56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2" y="57"/>
                    </a:lnTo>
                    <a:lnTo>
                      <a:pt x="333" y="58"/>
                    </a:lnTo>
                    <a:lnTo>
                      <a:pt x="333" y="59"/>
                    </a:lnTo>
                    <a:lnTo>
                      <a:pt x="334" y="61"/>
                    </a:lnTo>
                    <a:lnTo>
                      <a:pt x="335" y="62"/>
                    </a:lnTo>
                    <a:lnTo>
                      <a:pt x="336" y="63"/>
                    </a:lnTo>
                    <a:lnTo>
                      <a:pt x="337" y="63"/>
                    </a:lnTo>
                    <a:lnTo>
                      <a:pt x="338" y="64"/>
                    </a:lnTo>
                    <a:lnTo>
                      <a:pt x="339" y="65"/>
                    </a:lnTo>
                    <a:lnTo>
                      <a:pt x="339" y="66"/>
                    </a:lnTo>
                    <a:lnTo>
                      <a:pt x="340" y="67"/>
                    </a:lnTo>
                    <a:lnTo>
                      <a:pt x="341" y="68"/>
                    </a:lnTo>
                    <a:lnTo>
                      <a:pt x="341" y="69"/>
                    </a:lnTo>
                    <a:lnTo>
                      <a:pt x="341" y="70"/>
                    </a:lnTo>
                    <a:lnTo>
                      <a:pt x="342" y="70"/>
                    </a:lnTo>
                    <a:lnTo>
                      <a:pt x="342" y="71"/>
                    </a:lnTo>
                    <a:lnTo>
                      <a:pt x="343" y="72"/>
                    </a:lnTo>
                    <a:lnTo>
                      <a:pt x="343" y="73"/>
                    </a:lnTo>
                    <a:lnTo>
                      <a:pt x="343" y="74"/>
                    </a:lnTo>
                    <a:lnTo>
                      <a:pt x="343" y="75"/>
                    </a:lnTo>
                    <a:lnTo>
                      <a:pt x="343" y="76"/>
                    </a:lnTo>
                    <a:lnTo>
                      <a:pt x="343" y="79"/>
                    </a:lnTo>
                    <a:lnTo>
                      <a:pt x="344" y="80"/>
                    </a:lnTo>
                    <a:lnTo>
                      <a:pt x="345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2"/>
                    </a:lnTo>
                    <a:lnTo>
                      <a:pt x="348" y="84"/>
                    </a:lnTo>
                    <a:lnTo>
                      <a:pt x="348" y="85"/>
                    </a:lnTo>
                    <a:lnTo>
                      <a:pt x="348" y="86"/>
                    </a:lnTo>
                    <a:lnTo>
                      <a:pt x="348" y="87"/>
                    </a:lnTo>
                    <a:lnTo>
                      <a:pt x="349" y="87"/>
                    </a:lnTo>
                    <a:lnTo>
                      <a:pt x="349" y="88"/>
                    </a:lnTo>
                    <a:lnTo>
                      <a:pt x="350" y="88"/>
                    </a:lnTo>
                    <a:lnTo>
                      <a:pt x="350" y="90"/>
                    </a:lnTo>
                    <a:lnTo>
                      <a:pt x="350" y="92"/>
                    </a:lnTo>
                    <a:lnTo>
                      <a:pt x="351" y="93"/>
                    </a:lnTo>
                    <a:lnTo>
                      <a:pt x="351" y="94"/>
                    </a:lnTo>
                    <a:lnTo>
                      <a:pt x="352" y="94"/>
                    </a:lnTo>
                    <a:lnTo>
                      <a:pt x="353" y="94"/>
                    </a:lnTo>
                    <a:lnTo>
                      <a:pt x="352" y="95"/>
                    </a:lnTo>
                    <a:lnTo>
                      <a:pt x="353" y="95"/>
                    </a:lnTo>
                    <a:lnTo>
                      <a:pt x="352" y="96"/>
                    </a:lnTo>
                    <a:lnTo>
                      <a:pt x="352" y="97"/>
                    </a:lnTo>
                    <a:lnTo>
                      <a:pt x="352" y="98"/>
                    </a:lnTo>
                    <a:lnTo>
                      <a:pt x="353" y="98"/>
                    </a:lnTo>
                    <a:lnTo>
                      <a:pt x="353" y="99"/>
                    </a:lnTo>
                    <a:lnTo>
                      <a:pt x="353" y="101"/>
                    </a:lnTo>
                    <a:lnTo>
                      <a:pt x="353" y="102"/>
                    </a:lnTo>
                    <a:lnTo>
                      <a:pt x="354" y="103"/>
                    </a:lnTo>
                    <a:lnTo>
                      <a:pt x="354" y="104"/>
                    </a:lnTo>
                    <a:lnTo>
                      <a:pt x="355" y="105"/>
                    </a:lnTo>
                    <a:lnTo>
                      <a:pt x="355" y="106"/>
                    </a:lnTo>
                    <a:lnTo>
                      <a:pt x="355" y="107"/>
                    </a:lnTo>
                    <a:lnTo>
                      <a:pt x="355" y="109"/>
                    </a:lnTo>
                    <a:lnTo>
                      <a:pt x="355" y="110"/>
                    </a:lnTo>
                    <a:lnTo>
                      <a:pt x="356" y="111"/>
                    </a:lnTo>
                    <a:lnTo>
                      <a:pt x="356" y="112"/>
                    </a:lnTo>
                    <a:lnTo>
                      <a:pt x="356" y="113"/>
                    </a:lnTo>
                    <a:lnTo>
                      <a:pt x="356" y="114"/>
                    </a:lnTo>
                    <a:lnTo>
                      <a:pt x="355" y="115"/>
                    </a:lnTo>
                    <a:lnTo>
                      <a:pt x="356" y="115"/>
                    </a:lnTo>
                    <a:lnTo>
                      <a:pt x="356" y="116"/>
                    </a:lnTo>
                    <a:lnTo>
                      <a:pt x="357" y="117"/>
                    </a:lnTo>
                    <a:lnTo>
                      <a:pt x="357" y="118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7" y="121"/>
                    </a:lnTo>
                    <a:lnTo>
                      <a:pt x="356" y="123"/>
                    </a:lnTo>
                    <a:lnTo>
                      <a:pt x="357" y="124"/>
                    </a:lnTo>
                    <a:lnTo>
                      <a:pt x="356" y="124"/>
                    </a:lnTo>
                    <a:lnTo>
                      <a:pt x="357" y="125"/>
                    </a:lnTo>
                    <a:lnTo>
                      <a:pt x="357" y="126"/>
                    </a:lnTo>
                    <a:lnTo>
                      <a:pt x="357" y="127"/>
                    </a:lnTo>
                    <a:lnTo>
                      <a:pt x="358" y="127"/>
                    </a:lnTo>
                    <a:lnTo>
                      <a:pt x="358" y="128"/>
                    </a:lnTo>
                    <a:lnTo>
                      <a:pt x="358" y="129"/>
                    </a:lnTo>
                    <a:lnTo>
                      <a:pt x="358" y="130"/>
                    </a:lnTo>
                    <a:lnTo>
                      <a:pt x="358" y="133"/>
                    </a:lnTo>
                    <a:lnTo>
                      <a:pt x="358" y="135"/>
                    </a:lnTo>
                    <a:lnTo>
                      <a:pt x="358" y="137"/>
                    </a:lnTo>
                    <a:lnTo>
                      <a:pt x="358" y="138"/>
                    </a:lnTo>
                    <a:lnTo>
                      <a:pt x="359" y="138"/>
                    </a:lnTo>
                    <a:lnTo>
                      <a:pt x="360" y="138"/>
                    </a:lnTo>
                    <a:lnTo>
                      <a:pt x="361" y="139"/>
                    </a:lnTo>
                    <a:lnTo>
                      <a:pt x="360" y="139"/>
                    </a:lnTo>
                    <a:lnTo>
                      <a:pt x="360" y="141"/>
                    </a:lnTo>
                    <a:lnTo>
                      <a:pt x="360" y="143"/>
                    </a:lnTo>
                    <a:lnTo>
                      <a:pt x="360" y="145"/>
                    </a:lnTo>
                    <a:lnTo>
                      <a:pt x="360" y="147"/>
                    </a:lnTo>
                    <a:lnTo>
                      <a:pt x="361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3" y="148"/>
                    </a:lnTo>
                    <a:lnTo>
                      <a:pt x="363" y="149"/>
                    </a:lnTo>
                    <a:lnTo>
                      <a:pt x="363" y="150"/>
                    </a:lnTo>
                    <a:lnTo>
                      <a:pt x="364" y="150"/>
                    </a:lnTo>
                    <a:lnTo>
                      <a:pt x="364" y="151"/>
                    </a:lnTo>
                    <a:lnTo>
                      <a:pt x="364" y="152"/>
                    </a:lnTo>
                    <a:lnTo>
                      <a:pt x="364" y="153"/>
                    </a:lnTo>
                    <a:lnTo>
                      <a:pt x="364" y="155"/>
                    </a:lnTo>
                    <a:lnTo>
                      <a:pt x="364" y="157"/>
                    </a:lnTo>
                    <a:lnTo>
                      <a:pt x="364" y="158"/>
                    </a:lnTo>
                    <a:lnTo>
                      <a:pt x="365" y="158"/>
                    </a:lnTo>
                    <a:lnTo>
                      <a:pt x="365" y="159"/>
                    </a:lnTo>
                    <a:lnTo>
                      <a:pt x="364" y="159"/>
                    </a:lnTo>
                    <a:lnTo>
                      <a:pt x="364" y="160"/>
                    </a:lnTo>
                    <a:lnTo>
                      <a:pt x="364" y="161"/>
                    </a:lnTo>
                    <a:lnTo>
                      <a:pt x="364" y="164"/>
                    </a:lnTo>
                    <a:lnTo>
                      <a:pt x="364" y="165"/>
                    </a:lnTo>
                    <a:lnTo>
                      <a:pt x="364" y="168"/>
                    </a:lnTo>
                    <a:lnTo>
                      <a:pt x="364" y="170"/>
                    </a:lnTo>
                    <a:lnTo>
                      <a:pt x="364" y="171"/>
                    </a:lnTo>
                    <a:lnTo>
                      <a:pt x="365" y="171"/>
                    </a:lnTo>
                    <a:lnTo>
                      <a:pt x="365" y="172"/>
                    </a:lnTo>
                    <a:lnTo>
                      <a:pt x="365" y="174"/>
                    </a:lnTo>
                    <a:lnTo>
                      <a:pt x="366" y="175"/>
                    </a:lnTo>
                    <a:lnTo>
                      <a:pt x="366" y="176"/>
                    </a:lnTo>
                    <a:lnTo>
                      <a:pt x="367" y="176"/>
                    </a:lnTo>
                    <a:lnTo>
                      <a:pt x="367" y="177"/>
                    </a:lnTo>
                    <a:lnTo>
                      <a:pt x="368" y="177"/>
                    </a:lnTo>
                    <a:lnTo>
                      <a:pt x="369" y="177"/>
                    </a:lnTo>
                    <a:lnTo>
                      <a:pt x="370" y="177"/>
                    </a:lnTo>
                    <a:lnTo>
                      <a:pt x="370" y="178"/>
                    </a:lnTo>
                    <a:lnTo>
                      <a:pt x="370" y="179"/>
                    </a:lnTo>
                    <a:lnTo>
                      <a:pt x="370" y="180"/>
                    </a:lnTo>
                    <a:lnTo>
                      <a:pt x="370" y="181"/>
                    </a:lnTo>
                    <a:lnTo>
                      <a:pt x="370" y="182"/>
                    </a:lnTo>
                    <a:lnTo>
                      <a:pt x="370" y="183"/>
                    </a:lnTo>
                    <a:lnTo>
                      <a:pt x="370" y="184"/>
                    </a:lnTo>
                    <a:lnTo>
                      <a:pt x="370" y="185"/>
                    </a:lnTo>
                    <a:lnTo>
                      <a:pt x="369" y="186"/>
                    </a:lnTo>
                    <a:lnTo>
                      <a:pt x="369" y="188"/>
                    </a:lnTo>
                    <a:lnTo>
                      <a:pt x="370" y="190"/>
                    </a:lnTo>
                    <a:lnTo>
                      <a:pt x="371" y="192"/>
                    </a:lnTo>
                    <a:lnTo>
                      <a:pt x="372" y="193"/>
                    </a:lnTo>
                    <a:lnTo>
                      <a:pt x="372" y="192"/>
                    </a:lnTo>
                    <a:lnTo>
                      <a:pt x="373" y="193"/>
                    </a:lnTo>
                    <a:lnTo>
                      <a:pt x="374" y="194"/>
                    </a:lnTo>
                    <a:lnTo>
                      <a:pt x="374" y="195"/>
                    </a:lnTo>
                    <a:lnTo>
                      <a:pt x="374" y="196"/>
                    </a:lnTo>
                    <a:lnTo>
                      <a:pt x="374" y="197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5" y="200"/>
                    </a:lnTo>
                    <a:lnTo>
                      <a:pt x="375" y="201"/>
                    </a:lnTo>
                    <a:lnTo>
                      <a:pt x="375" y="203"/>
                    </a:lnTo>
                    <a:lnTo>
                      <a:pt x="375" y="204"/>
                    </a:lnTo>
                    <a:lnTo>
                      <a:pt x="375" y="205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6"/>
                    </a:lnTo>
                    <a:lnTo>
                      <a:pt x="372" y="207"/>
                    </a:lnTo>
                    <a:lnTo>
                      <a:pt x="372" y="206"/>
                    </a:lnTo>
                    <a:lnTo>
                      <a:pt x="371" y="207"/>
                    </a:lnTo>
                    <a:lnTo>
                      <a:pt x="370" y="207"/>
                    </a:lnTo>
                    <a:lnTo>
                      <a:pt x="370" y="206"/>
                    </a:lnTo>
                    <a:lnTo>
                      <a:pt x="369" y="207"/>
                    </a:lnTo>
                    <a:lnTo>
                      <a:pt x="368" y="207"/>
                    </a:lnTo>
                    <a:lnTo>
                      <a:pt x="368" y="208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09"/>
                    </a:lnTo>
                    <a:lnTo>
                      <a:pt x="365" y="208"/>
                    </a:lnTo>
                    <a:lnTo>
                      <a:pt x="364" y="207"/>
                    </a:lnTo>
                    <a:lnTo>
                      <a:pt x="363" y="206"/>
                    </a:lnTo>
                    <a:lnTo>
                      <a:pt x="362" y="206"/>
                    </a:lnTo>
                    <a:lnTo>
                      <a:pt x="362" y="205"/>
                    </a:lnTo>
                    <a:lnTo>
                      <a:pt x="361" y="205"/>
                    </a:lnTo>
                    <a:lnTo>
                      <a:pt x="361" y="206"/>
                    </a:lnTo>
                    <a:lnTo>
                      <a:pt x="360" y="206"/>
                    </a:lnTo>
                    <a:lnTo>
                      <a:pt x="359" y="207"/>
                    </a:lnTo>
                    <a:lnTo>
                      <a:pt x="359" y="208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7" y="209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4" y="210"/>
                    </a:lnTo>
                    <a:lnTo>
                      <a:pt x="353" y="210"/>
                    </a:lnTo>
                    <a:lnTo>
                      <a:pt x="352" y="210"/>
                    </a:lnTo>
                    <a:lnTo>
                      <a:pt x="352" y="209"/>
                    </a:lnTo>
                    <a:lnTo>
                      <a:pt x="351" y="209"/>
                    </a:lnTo>
                    <a:lnTo>
                      <a:pt x="350" y="208"/>
                    </a:lnTo>
                    <a:lnTo>
                      <a:pt x="350" y="207"/>
                    </a:lnTo>
                    <a:lnTo>
                      <a:pt x="349" y="207"/>
                    </a:lnTo>
                    <a:lnTo>
                      <a:pt x="349" y="206"/>
                    </a:lnTo>
                    <a:lnTo>
                      <a:pt x="349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7" y="207"/>
                    </a:lnTo>
                    <a:lnTo>
                      <a:pt x="345" y="207"/>
                    </a:lnTo>
                    <a:lnTo>
                      <a:pt x="343" y="208"/>
                    </a:lnTo>
                    <a:lnTo>
                      <a:pt x="337" y="207"/>
                    </a:lnTo>
                    <a:lnTo>
                      <a:pt x="336" y="206"/>
                    </a:lnTo>
                    <a:lnTo>
                      <a:pt x="335" y="205"/>
                    </a:lnTo>
                    <a:lnTo>
                      <a:pt x="334" y="205"/>
                    </a:lnTo>
                    <a:lnTo>
                      <a:pt x="333" y="205"/>
                    </a:lnTo>
                    <a:lnTo>
                      <a:pt x="332" y="205"/>
                    </a:lnTo>
                    <a:lnTo>
                      <a:pt x="332" y="204"/>
                    </a:lnTo>
                    <a:lnTo>
                      <a:pt x="332" y="203"/>
                    </a:lnTo>
                    <a:lnTo>
                      <a:pt x="331" y="202"/>
                    </a:lnTo>
                    <a:lnTo>
                      <a:pt x="331" y="201"/>
                    </a:lnTo>
                    <a:lnTo>
                      <a:pt x="330" y="200"/>
                    </a:lnTo>
                    <a:lnTo>
                      <a:pt x="329" y="200"/>
                    </a:lnTo>
                    <a:lnTo>
                      <a:pt x="328" y="200"/>
                    </a:lnTo>
                    <a:lnTo>
                      <a:pt x="326" y="200"/>
                    </a:lnTo>
                    <a:lnTo>
                      <a:pt x="326" y="199"/>
                    </a:lnTo>
                    <a:lnTo>
                      <a:pt x="326" y="198"/>
                    </a:lnTo>
                    <a:lnTo>
                      <a:pt x="326" y="199"/>
                    </a:lnTo>
                    <a:lnTo>
                      <a:pt x="325" y="199"/>
                    </a:lnTo>
                    <a:lnTo>
                      <a:pt x="325" y="198"/>
                    </a:lnTo>
                    <a:lnTo>
                      <a:pt x="324" y="198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9"/>
                    </a:lnTo>
                    <a:lnTo>
                      <a:pt x="322" y="198"/>
                    </a:lnTo>
                    <a:lnTo>
                      <a:pt x="321" y="198"/>
                    </a:lnTo>
                    <a:lnTo>
                      <a:pt x="320" y="198"/>
                    </a:lnTo>
                    <a:lnTo>
                      <a:pt x="319" y="198"/>
                    </a:lnTo>
                    <a:lnTo>
                      <a:pt x="319" y="197"/>
                    </a:lnTo>
                    <a:lnTo>
                      <a:pt x="318" y="198"/>
                    </a:lnTo>
                    <a:lnTo>
                      <a:pt x="317" y="197"/>
                    </a:lnTo>
                    <a:lnTo>
                      <a:pt x="316" y="198"/>
                    </a:lnTo>
                    <a:lnTo>
                      <a:pt x="316" y="197"/>
                    </a:lnTo>
                    <a:lnTo>
                      <a:pt x="316" y="198"/>
                    </a:lnTo>
                    <a:lnTo>
                      <a:pt x="315" y="197"/>
                    </a:lnTo>
                    <a:lnTo>
                      <a:pt x="315" y="198"/>
                    </a:lnTo>
                    <a:lnTo>
                      <a:pt x="314" y="198"/>
                    </a:lnTo>
                    <a:lnTo>
                      <a:pt x="313" y="198"/>
                    </a:lnTo>
                    <a:lnTo>
                      <a:pt x="312" y="198"/>
                    </a:lnTo>
                    <a:lnTo>
                      <a:pt x="312" y="197"/>
                    </a:lnTo>
                    <a:lnTo>
                      <a:pt x="311" y="197"/>
                    </a:lnTo>
                    <a:lnTo>
                      <a:pt x="310" y="196"/>
                    </a:lnTo>
                    <a:lnTo>
                      <a:pt x="310" y="195"/>
                    </a:lnTo>
                    <a:lnTo>
                      <a:pt x="310" y="194"/>
                    </a:lnTo>
                    <a:lnTo>
                      <a:pt x="309" y="194"/>
                    </a:lnTo>
                    <a:lnTo>
                      <a:pt x="308" y="194"/>
                    </a:lnTo>
                    <a:lnTo>
                      <a:pt x="307" y="194"/>
                    </a:lnTo>
                    <a:lnTo>
                      <a:pt x="307" y="193"/>
                    </a:lnTo>
                    <a:lnTo>
                      <a:pt x="306" y="193"/>
                    </a:lnTo>
                    <a:lnTo>
                      <a:pt x="305" y="193"/>
                    </a:lnTo>
                    <a:lnTo>
                      <a:pt x="304" y="192"/>
                    </a:lnTo>
                    <a:lnTo>
                      <a:pt x="303" y="192"/>
                    </a:lnTo>
                    <a:lnTo>
                      <a:pt x="302" y="193"/>
                    </a:lnTo>
                    <a:lnTo>
                      <a:pt x="302" y="192"/>
                    </a:lnTo>
                    <a:lnTo>
                      <a:pt x="301" y="192"/>
                    </a:lnTo>
                    <a:lnTo>
                      <a:pt x="300" y="193"/>
                    </a:lnTo>
                    <a:lnTo>
                      <a:pt x="299" y="194"/>
                    </a:lnTo>
                    <a:lnTo>
                      <a:pt x="298" y="194"/>
                    </a:lnTo>
                    <a:lnTo>
                      <a:pt x="297" y="194"/>
                    </a:lnTo>
                    <a:lnTo>
                      <a:pt x="296" y="194"/>
                    </a:lnTo>
                    <a:lnTo>
                      <a:pt x="295" y="194"/>
                    </a:lnTo>
                    <a:lnTo>
                      <a:pt x="294" y="194"/>
                    </a:lnTo>
                    <a:lnTo>
                      <a:pt x="293" y="194"/>
                    </a:lnTo>
                    <a:lnTo>
                      <a:pt x="292" y="194"/>
                    </a:lnTo>
                    <a:lnTo>
                      <a:pt x="286" y="194"/>
                    </a:lnTo>
                    <a:lnTo>
                      <a:pt x="284" y="194"/>
                    </a:lnTo>
                    <a:lnTo>
                      <a:pt x="280" y="193"/>
                    </a:lnTo>
                    <a:lnTo>
                      <a:pt x="279" y="193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2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69" y="192"/>
                    </a:lnTo>
                    <a:lnTo>
                      <a:pt x="268" y="192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89"/>
                    </a:lnTo>
                    <a:lnTo>
                      <a:pt x="267" y="188"/>
                    </a:lnTo>
                    <a:lnTo>
                      <a:pt x="266" y="188"/>
                    </a:lnTo>
                    <a:lnTo>
                      <a:pt x="265" y="188"/>
                    </a:lnTo>
                    <a:lnTo>
                      <a:pt x="265" y="187"/>
                    </a:lnTo>
                    <a:lnTo>
                      <a:pt x="264" y="187"/>
                    </a:lnTo>
                    <a:lnTo>
                      <a:pt x="264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2" y="187"/>
                    </a:lnTo>
                    <a:lnTo>
                      <a:pt x="262" y="188"/>
                    </a:lnTo>
                    <a:lnTo>
                      <a:pt x="261" y="188"/>
                    </a:lnTo>
                    <a:lnTo>
                      <a:pt x="261" y="187"/>
                    </a:lnTo>
                    <a:lnTo>
                      <a:pt x="260" y="186"/>
                    </a:lnTo>
                    <a:lnTo>
                      <a:pt x="261" y="186"/>
                    </a:lnTo>
                    <a:lnTo>
                      <a:pt x="261" y="185"/>
                    </a:lnTo>
                    <a:lnTo>
                      <a:pt x="261" y="184"/>
                    </a:lnTo>
                    <a:lnTo>
                      <a:pt x="260" y="184"/>
                    </a:lnTo>
                    <a:lnTo>
                      <a:pt x="259" y="184"/>
                    </a:lnTo>
                    <a:lnTo>
                      <a:pt x="259" y="185"/>
                    </a:lnTo>
                    <a:lnTo>
                      <a:pt x="258" y="186"/>
                    </a:lnTo>
                    <a:lnTo>
                      <a:pt x="257" y="185"/>
                    </a:lnTo>
                    <a:lnTo>
                      <a:pt x="254" y="184"/>
                    </a:lnTo>
                    <a:lnTo>
                      <a:pt x="253" y="184"/>
                    </a:lnTo>
                    <a:lnTo>
                      <a:pt x="251" y="184"/>
                    </a:lnTo>
                    <a:lnTo>
                      <a:pt x="245" y="183"/>
                    </a:lnTo>
                    <a:lnTo>
                      <a:pt x="242" y="183"/>
                    </a:lnTo>
                    <a:lnTo>
                      <a:pt x="242" y="181"/>
                    </a:lnTo>
                    <a:lnTo>
                      <a:pt x="241" y="180"/>
                    </a:lnTo>
                    <a:lnTo>
                      <a:pt x="241" y="179"/>
                    </a:lnTo>
                    <a:lnTo>
                      <a:pt x="240" y="179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8" y="178"/>
                    </a:lnTo>
                    <a:lnTo>
                      <a:pt x="238" y="177"/>
                    </a:lnTo>
                    <a:lnTo>
                      <a:pt x="238" y="176"/>
                    </a:lnTo>
                    <a:lnTo>
                      <a:pt x="240" y="174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1" y="171"/>
                    </a:lnTo>
                    <a:lnTo>
                      <a:pt x="241" y="170"/>
                    </a:lnTo>
                    <a:lnTo>
                      <a:pt x="240" y="169"/>
                    </a:lnTo>
                    <a:lnTo>
                      <a:pt x="239" y="168"/>
                    </a:lnTo>
                    <a:lnTo>
                      <a:pt x="238" y="167"/>
                    </a:lnTo>
                    <a:lnTo>
                      <a:pt x="238" y="166"/>
                    </a:lnTo>
                    <a:lnTo>
                      <a:pt x="237" y="166"/>
                    </a:lnTo>
                    <a:lnTo>
                      <a:pt x="236" y="167"/>
                    </a:lnTo>
                    <a:lnTo>
                      <a:pt x="235" y="167"/>
                    </a:lnTo>
                    <a:lnTo>
                      <a:pt x="235" y="168"/>
                    </a:lnTo>
                    <a:lnTo>
                      <a:pt x="234" y="168"/>
                    </a:lnTo>
                    <a:lnTo>
                      <a:pt x="233" y="168"/>
                    </a:lnTo>
                    <a:lnTo>
                      <a:pt x="233" y="169"/>
                    </a:lnTo>
                    <a:lnTo>
                      <a:pt x="232" y="169"/>
                    </a:lnTo>
                    <a:lnTo>
                      <a:pt x="229" y="166"/>
                    </a:lnTo>
                    <a:lnTo>
                      <a:pt x="224" y="173"/>
                    </a:lnTo>
                    <a:lnTo>
                      <a:pt x="217" y="172"/>
                    </a:lnTo>
                    <a:lnTo>
                      <a:pt x="217" y="173"/>
                    </a:lnTo>
                    <a:lnTo>
                      <a:pt x="217" y="174"/>
                    </a:lnTo>
                    <a:lnTo>
                      <a:pt x="216" y="175"/>
                    </a:lnTo>
                    <a:lnTo>
                      <a:pt x="216" y="176"/>
                    </a:lnTo>
                    <a:lnTo>
                      <a:pt x="216" y="177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4" y="179"/>
                    </a:lnTo>
                    <a:lnTo>
                      <a:pt x="214" y="180"/>
                    </a:lnTo>
                    <a:lnTo>
                      <a:pt x="213" y="181"/>
                    </a:lnTo>
                    <a:lnTo>
                      <a:pt x="213" y="182"/>
                    </a:lnTo>
                    <a:lnTo>
                      <a:pt x="213" y="183"/>
                    </a:lnTo>
                    <a:lnTo>
                      <a:pt x="213" y="184"/>
                    </a:lnTo>
                    <a:lnTo>
                      <a:pt x="213" y="185"/>
                    </a:lnTo>
                    <a:lnTo>
                      <a:pt x="213" y="186"/>
                    </a:lnTo>
                    <a:lnTo>
                      <a:pt x="212" y="186"/>
                    </a:lnTo>
                    <a:lnTo>
                      <a:pt x="212" y="187"/>
                    </a:lnTo>
                    <a:lnTo>
                      <a:pt x="213" y="187"/>
                    </a:lnTo>
                    <a:lnTo>
                      <a:pt x="214" y="187"/>
                    </a:lnTo>
                    <a:lnTo>
                      <a:pt x="215" y="188"/>
                    </a:lnTo>
                    <a:lnTo>
                      <a:pt x="216" y="189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19" y="192"/>
                    </a:lnTo>
                    <a:lnTo>
                      <a:pt x="220" y="192"/>
                    </a:lnTo>
                    <a:lnTo>
                      <a:pt x="220" y="193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2" y="195"/>
                    </a:lnTo>
                    <a:lnTo>
                      <a:pt x="222" y="196"/>
                    </a:lnTo>
                    <a:lnTo>
                      <a:pt x="222" y="197"/>
                    </a:lnTo>
                    <a:lnTo>
                      <a:pt x="222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2" y="201"/>
                    </a:lnTo>
                    <a:lnTo>
                      <a:pt x="222" y="202"/>
                    </a:lnTo>
                    <a:lnTo>
                      <a:pt x="221" y="201"/>
                    </a:lnTo>
                    <a:lnTo>
                      <a:pt x="220" y="201"/>
                    </a:lnTo>
                    <a:lnTo>
                      <a:pt x="219" y="202"/>
                    </a:lnTo>
                    <a:lnTo>
                      <a:pt x="219" y="201"/>
                    </a:lnTo>
                    <a:lnTo>
                      <a:pt x="218" y="201"/>
                    </a:lnTo>
                    <a:lnTo>
                      <a:pt x="218" y="200"/>
                    </a:lnTo>
                    <a:lnTo>
                      <a:pt x="218" y="199"/>
                    </a:lnTo>
                    <a:lnTo>
                      <a:pt x="217" y="199"/>
                    </a:lnTo>
                    <a:lnTo>
                      <a:pt x="216" y="199"/>
                    </a:lnTo>
                    <a:lnTo>
                      <a:pt x="216" y="198"/>
                    </a:lnTo>
                    <a:lnTo>
                      <a:pt x="215" y="198"/>
                    </a:lnTo>
                    <a:lnTo>
                      <a:pt x="214" y="197"/>
                    </a:lnTo>
                    <a:lnTo>
                      <a:pt x="213" y="197"/>
                    </a:lnTo>
                    <a:lnTo>
                      <a:pt x="213" y="198"/>
                    </a:lnTo>
                    <a:lnTo>
                      <a:pt x="213" y="199"/>
                    </a:lnTo>
                    <a:lnTo>
                      <a:pt x="212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10" y="206"/>
                    </a:lnTo>
                    <a:lnTo>
                      <a:pt x="211" y="206"/>
                    </a:lnTo>
                    <a:lnTo>
                      <a:pt x="210" y="207"/>
                    </a:lnTo>
                    <a:lnTo>
                      <a:pt x="209" y="208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09" y="211"/>
                    </a:lnTo>
                    <a:lnTo>
                      <a:pt x="210" y="212"/>
                    </a:lnTo>
                    <a:lnTo>
                      <a:pt x="211" y="212"/>
                    </a:lnTo>
                    <a:lnTo>
                      <a:pt x="212" y="212"/>
                    </a:lnTo>
                    <a:lnTo>
                      <a:pt x="212" y="213"/>
                    </a:lnTo>
                    <a:lnTo>
                      <a:pt x="213" y="213"/>
                    </a:lnTo>
                    <a:lnTo>
                      <a:pt x="214" y="214"/>
                    </a:lnTo>
                    <a:lnTo>
                      <a:pt x="214" y="215"/>
                    </a:lnTo>
                    <a:lnTo>
                      <a:pt x="213" y="216"/>
                    </a:lnTo>
                    <a:lnTo>
                      <a:pt x="214" y="216"/>
                    </a:lnTo>
                    <a:lnTo>
                      <a:pt x="214" y="217"/>
                    </a:lnTo>
                    <a:lnTo>
                      <a:pt x="214" y="218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20"/>
                    </a:lnTo>
                    <a:lnTo>
                      <a:pt x="212" y="221"/>
                    </a:lnTo>
                    <a:lnTo>
                      <a:pt x="211" y="221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9" y="223"/>
                    </a:lnTo>
                    <a:lnTo>
                      <a:pt x="208" y="224"/>
                    </a:lnTo>
                    <a:lnTo>
                      <a:pt x="209" y="224"/>
                    </a:lnTo>
                    <a:lnTo>
                      <a:pt x="210" y="225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7" y="228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4" y="232"/>
                    </a:lnTo>
                    <a:lnTo>
                      <a:pt x="202" y="233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200" y="232"/>
                    </a:lnTo>
                    <a:lnTo>
                      <a:pt x="199" y="232"/>
                    </a:lnTo>
                    <a:lnTo>
                      <a:pt x="198" y="231"/>
                    </a:lnTo>
                    <a:lnTo>
                      <a:pt x="197" y="231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5" y="230"/>
                    </a:lnTo>
                    <a:lnTo>
                      <a:pt x="194" y="230"/>
                    </a:lnTo>
                    <a:lnTo>
                      <a:pt x="193" y="230"/>
                    </a:lnTo>
                    <a:lnTo>
                      <a:pt x="192" y="231"/>
                    </a:lnTo>
                    <a:lnTo>
                      <a:pt x="193" y="232"/>
                    </a:lnTo>
                    <a:lnTo>
                      <a:pt x="193" y="234"/>
                    </a:lnTo>
                    <a:lnTo>
                      <a:pt x="193" y="235"/>
                    </a:lnTo>
                    <a:lnTo>
                      <a:pt x="192" y="235"/>
                    </a:lnTo>
                    <a:lnTo>
                      <a:pt x="191" y="235"/>
                    </a:lnTo>
                    <a:lnTo>
                      <a:pt x="191" y="234"/>
                    </a:lnTo>
                    <a:lnTo>
                      <a:pt x="190" y="236"/>
                    </a:lnTo>
                    <a:lnTo>
                      <a:pt x="190" y="235"/>
                    </a:lnTo>
                    <a:lnTo>
                      <a:pt x="189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7" y="234"/>
                    </a:lnTo>
                    <a:lnTo>
                      <a:pt x="186" y="233"/>
                    </a:lnTo>
                    <a:lnTo>
                      <a:pt x="185" y="232"/>
                    </a:lnTo>
                    <a:lnTo>
                      <a:pt x="186" y="231"/>
                    </a:lnTo>
                    <a:lnTo>
                      <a:pt x="185" y="231"/>
                    </a:lnTo>
                    <a:lnTo>
                      <a:pt x="185" y="230"/>
                    </a:lnTo>
                    <a:lnTo>
                      <a:pt x="185" y="229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6" y="224"/>
                    </a:lnTo>
                    <a:lnTo>
                      <a:pt x="188" y="222"/>
                    </a:lnTo>
                    <a:lnTo>
                      <a:pt x="189" y="221"/>
                    </a:lnTo>
                    <a:lnTo>
                      <a:pt x="190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7"/>
                    </a:lnTo>
                    <a:lnTo>
                      <a:pt x="189" y="217"/>
                    </a:lnTo>
                    <a:lnTo>
                      <a:pt x="188" y="217"/>
                    </a:lnTo>
                    <a:lnTo>
                      <a:pt x="188" y="218"/>
                    </a:lnTo>
                    <a:lnTo>
                      <a:pt x="187" y="218"/>
                    </a:lnTo>
                    <a:lnTo>
                      <a:pt x="187" y="217"/>
                    </a:lnTo>
                    <a:lnTo>
                      <a:pt x="186" y="217"/>
                    </a:lnTo>
                    <a:lnTo>
                      <a:pt x="186" y="216"/>
                    </a:lnTo>
                    <a:lnTo>
                      <a:pt x="185" y="216"/>
                    </a:lnTo>
                    <a:lnTo>
                      <a:pt x="185" y="214"/>
                    </a:lnTo>
                    <a:lnTo>
                      <a:pt x="186" y="213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3" y="211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1" y="210"/>
                    </a:lnTo>
                    <a:lnTo>
                      <a:pt x="181" y="209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79" y="207"/>
                    </a:lnTo>
                    <a:lnTo>
                      <a:pt x="176" y="208"/>
                    </a:lnTo>
                    <a:lnTo>
                      <a:pt x="171" y="209"/>
                    </a:lnTo>
                    <a:lnTo>
                      <a:pt x="166" y="212"/>
                    </a:lnTo>
                    <a:lnTo>
                      <a:pt x="164" y="203"/>
                    </a:lnTo>
                    <a:lnTo>
                      <a:pt x="162" y="203"/>
                    </a:lnTo>
                    <a:lnTo>
                      <a:pt x="158" y="205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5" y="211"/>
                    </a:lnTo>
                    <a:lnTo>
                      <a:pt x="154" y="212"/>
                    </a:lnTo>
                    <a:lnTo>
                      <a:pt x="153" y="212"/>
                    </a:lnTo>
                    <a:lnTo>
                      <a:pt x="152" y="213"/>
                    </a:lnTo>
                    <a:lnTo>
                      <a:pt x="151" y="213"/>
                    </a:lnTo>
                    <a:lnTo>
                      <a:pt x="150" y="212"/>
                    </a:lnTo>
                    <a:lnTo>
                      <a:pt x="149" y="211"/>
                    </a:lnTo>
                    <a:lnTo>
                      <a:pt x="148" y="210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6" y="211"/>
                    </a:lnTo>
                    <a:lnTo>
                      <a:pt x="145" y="211"/>
                    </a:lnTo>
                    <a:lnTo>
                      <a:pt x="144" y="211"/>
                    </a:lnTo>
                    <a:lnTo>
                      <a:pt x="143" y="212"/>
                    </a:lnTo>
                    <a:lnTo>
                      <a:pt x="143" y="213"/>
                    </a:lnTo>
                    <a:lnTo>
                      <a:pt x="142" y="213"/>
                    </a:lnTo>
                    <a:lnTo>
                      <a:pt x="141" y="214"/>
                    </a:lnTo>
                    <a:lnTo>
                      <a:pt x="140" y="214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3"/>
                    </a:lnTo>
                    <a:lnTo>
                      <a:pt x="137" y="213"/>
                    </a:lnTo>
                    <a:lnTo>
                      <a:pt x="136" y="212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4" y="207"/>
                    </a:lnTo>
                    <a:lnTo>
                      <a:pt x="134" y="206"/>
                    </a:lnTo>
                    <a:lnTo>
                      <a:pt x="134" y="205"/>
                    </a:lnTo>
                    <a:lnTo>
                      <a:pt x="134" y="204"/>
                    </a:lnTo>
                    <a:lnTo>
                      <a:pt x="135" y="203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0" y="198"/>
                    </a:lnTo>
                    <a:lnTo>
                      <a:pt x="131" y="198"/>
                    </a:lnTo>
                    <a:lnTo>
                      <a:pt x="130" y="198"/>
                    </a:lnTo>
                    <a:lnTo>
                      <a:pt x="127" y="198"/>
                    </a:lnTo>
                    <a:lnTo>
                      <a:pt x="126" y="198"/>
                    </a:lnTo>
                    <a:lnTo>
                      <a:pt x="125" y="198"/>
                    </a:lnTo>
                    <a:lnTo>
                      <a:pt x="125" y="197"/>
                    </a:lnTo>
                    <a:lnTo>
                      <a:pt x="124" y="197"/>
                    </a:lnTo>
                    <a:lnTo>
                      <a:pt x="123" y="196"/>
                    </a:lnTo>
                    <a:lnTo>
                      <a:pt x="122" y="196"/>
                    </a:lnTo>
                    <a:lnTo>
                      <a:pt x="121" y="196"/>
                    </a:lnTo>
                    <a:lnTo>
                      <a:pt x="120" y="196"/>
                    </a:lnTo>
                    <a:lnTo>
                      <a:pt x="119" y="196"/>
                    </a:lnTo>
                    <a:lnTo>
                      <a:pt x="116" y="196"/>
                    </a:lnTo>
                    <a:lnTo>
                      <a:pt x="114" y="196"/>
                    </a:lnTo>
                    <a:lnTo>
                      <a:pt x="113" y="196"/>
                    </a:lnTo>
                    <a:lnTo>
                      <a:pt x="113" y="195"/>
                    </a:lnTo>
                    <a:lnTo>
                      <a:pt x="114" y="194"/>
                    </a:lnTo>
                    <a:lnTo>
                      <a:pt x="113" y="193"/>
                    </a:lnTo>
                    <a:lnTo>
                      <a:pt x="114" y="193"/>
                    </a:lnTo>
                    <a:lnTo>
                      <a:pt x="114" y="192"/>
                    </a:lnTo>
                    <a:lnTo>
                      <a:pt x="114" y="191"/>
                    </a:lnTo>
                    <a:lnTo>
                      <a:pt x="113" y="190"/>
                    </a:lnTo>
                    <a:lnTo>
                      <a:pt x="114" y="187"/>
                    </a:lnTo>
                    <a:lnTo>
                      <a:pt x="113" y="186"/>
                    </a:lnTo>
                    <a:lnTo>
                      <a:pt x="114" y="186"/>
                    </a:lnTo>
                    <a:lnTo>
                      <a:pt x="114" y="185"/>
                    </a:lnTo>
                    <a:lnTo>
                      <a:pt x="114" y="184"/>
                    </a:lnTo>
                    <a:lnTo>
                      <a:pt x="114" y="182"/>
                    </a:lnTo>
                    <a:lnTo>
                      <a:pt x="114" y="181"/>
                    </a:lnTo>
                    <a:lnTo>
                      <a:pt x="113" y="180"/>
                    </a:lnTo>
                    <a:lnTo>
                      <a:pt x="114" y="180"/>
                    </a:lnTo>
                    <a:lnTo>
                      <a:pt x="114" y="179"/>
                    </a:lnTo>
                    <a:lnTo>
                      <a:pt x="115" y="179"/>
                    </a:lnTo>
                    <a:lnTo>
                      <a:pt x="116" y="179"/>
                    </a:lnTo>
                    <a:lnTo>
                      <a:pt x="118" y="180"/>
                    </a:lnTo>
                    <a:lnTo>
                      <a:pt x="119" y="180"/>
                    </a:lnTo>
                    <a:lnTo>
                      <a:pt x="120" y="180"/>
                    </a:lnTo>
                    <a:lnTo>
                      <a:pt x="120" y="181"/>
                    </a:lnTo>
                    <a:lnTo>
                      <a:pt x="121" y="181"/>
                    </a:lnTo>
                    <a:lnTo>
                      <a:pt x="121" y="180"/>
                    </a:lnTo>
                    <a:lnTo>
                      <a:pt x="122" y="180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78"/>
                    </a:lnTo>
                    <a:lnTo>
                      <a:pt x="123" y="177"/>
                    </a:lnTo>
                    <a:lnTo>
                      <a:pt x="123" y="176"/>
                    </a:lnTo>
                    <a:lnTo>
                      <a:pt x="124" y="176"/>
                    </a:lnTo>
                    <a:lnTo>
                      <a:pt x="123" y="176"/>
                    </a:lnTo>
                    <a:lnTo>
                      <a:pt x="123" y="175"/>
                    </a:lnTo>
                    <a:lnTo>
                      <a:pt x="124" y="173"/>
                    </a:lnTo>
                    <a:lnTo>
                      <a:pt x="124" y="172"/>
                    </a:lnTo>
                    <a:lnTo>
                      <a:pt x="123" y="172"/>
                    </a:lnTo>
                    <a:lnTo>
                      <a:pt x="123" y="170"/>
                    </a:lnTo>
                    <a:lnTo>
                      <a:pt x="123" y="169"/>
                    </a:lnTo>
                    <a:lnTo>
                      <a:pt x="123" y="168"/>
                    </a:lnTo>
                    <a:lnTo>
                      <a:pt x="123" y="167"/>
                    </a:lnTo>
                    <a:lnTo>
                      <a:pt x="123" y="166"/>
                    </a:lnTo>
                    <a:lnTo>
                      <a:pt x="122" y="166"/>
                    </a:lnTo>
                    <a:lnTo>
                      <a:pt x="123" y="166"/>
                    </a:lnTo>
                    <a:lnTo>
                      <a:pt x="128" y="158"/>
                    </a:lnTo>
                    <a:lnTo>
                      <a:pt x="131" y="157"/>
                    </a:lnTo>
                    <a:lnTo>
                      <a:pt x="134" y="155"/>
                    </a:lnTo>
                    <a:lnTo>
                      <a:pt x="137" y="152"/>
                    </a:lnTo>
                    <a:lnTo>
                      <a:pt x="137" y="149"/>
                    </a:lnTo>
                    <a:lnTo>
                      <a:pt x="140" y="146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2"/>
                    </a:lnTo>
                    <a:lnTo>
                      <a:pt x="150" y="142"/>
                    </a:lnTo>
                    <a:lnTo>
                      <a:pt x="148" y="136"/>
                    </a:lnTo>
                    <a:lnTo>
                      <a:pt x="150" y="130"/>
                    </a:lnTo>
                    <a:lnTo>
                      <a:pt x="149" y="130"/>
                    </a:lnTo>
                    <a:lnTo>
                      <a:pt x="149" y="131"/>
                    </a:lnTo>
                    <a:lnTo>
                      <a:pt x="148" y="131"/>
                    </a:lnTo>
                    <a:lnTo>
                      <a:pt x="147" y="130"/>
                    </a:lnTo>
                    <a:lnTo>
                      <a:pt x="146" y="129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7"/>
                    </a:lnTo>
                    <a:lnTo>
                      <a:pt x="141" y="127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40" y="129"/>
                    </a:lnTo>
                    <a:lnTo>
                      <a:pt x="139" y="130"/>
                    </a:lnTo>
                    <a:lnTo>
                      <a:pt x="138" y="130"/>
                    </a:lnTo>
                    <a:lnTo>
                      <a:pt x="137" y="130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5" y="130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3" y="131"/>
                    </a:lnTo>
                    <a:lnTo>
                      <a:pt x="132" y="131"/>
                    </a:lnTo>
                    <a:lnTo>
                      <a:pt x="131" y="132"/>
                    </a:lnTo>
                    <a:lnTo>
                      <a:pt x="130" y="132"/>
                    </a:lnTo>
                    <a:lnTo>
                      <a:pt x="129" y="132"/>
                    </a:lnTo>
                    <a:lnTo>
                      <a:pt x="128" y="132"/>
                    </a:lnTo>
                    <a:lnTo>
                      <a:pt x="127" y="132"/>
                    </a:lnTo>
                    <a:lnTo>
                      <a:pt x="126" y="132"/>
                    </a:lnTo>
                    <a:lnTo>
                      <a:pt x="126" y="136"/>
                    </a:lnTo>
                    <a:lnTo>
                      <a:pt x="121" y="136"/>
                    </a:lnTo>
                    <a:lnTo>
                      <a:pt x="117" y="137"/>
                    </a:lnTo>
                    <a:lnTo>
                      <a:pt x="115" y="136"/>
                    </a:lnTo>
                    <a:lnTo>
                      <a:pt x="110" y="137"/>
                    </a:lnTo>
                    <a:lnTo>
                      <a:pt x="110" y="138"/>
                    </a:lnTo>
                    <a:lnTo>
                      <a:pt x="108" y="138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5" y="137"/>
                    </a:lnTo>
                    <a:lnTo>
                      <a:pt x="105" y="138"/>
                    </a:lnTo>
                    <a:lnTo>
                      <a:pt x="104" y="139"/>
                    </a:lnTo>
                    <a:lnTo>
                      <a:pt x="103" y="140"/>
                    </a:lnTo>
                    <a:lnTo>
                      <a:pt x="102" y="140"/>
                    </a:lnTo>
                    <a:lnTo>
                      <a:pt x="101" y="141"/>
                    </a:lnTo>
                    <a:lnTo>
                      <a:pt x="99" y="142"/>
                    </a:lnTo>
                    <a:lnTo>
                      <a:pt x="98" y="142"/>
                    </a:lnTo>
                    <a:lnTo>
                      <a:pt x="97" y="141"/>
                    </a:lnTo>
                    <a:lnTo>
                      <a:pt x="96" y="141"/>
                    </a:lnTo>
                    <a:lnTo>
                      <a:pt x="95" y="141"/>
                    </a:lnTo>
                    <a:lnTo>
                      <a:pt x="94" y="140"/>
                    </a:lnTo>
                    <a:lnTo>
                      <a:pt x="94" y="139"/>
                    </a:lnTo>
                    <a:lnTo>
                      <a:pt x="93" y="139"/>
                    </a:lnTo>
                    <a:lnTo>
                      <a:pt x="92" y="138"/>
                    </a:lnTo>
                    <a:lnTo>
                      <a:pt x="91" y="138"/>
                    </a:lnTo>
                    <a:lnTo>
                      <a:pt x="91" y="139"/>
                    </a:lnTo>
                    <a:lnTo>
                      <a:pt x="89" y="138"/>
                    </a:lnTo>
                    <a:lnTo>
                      <a:pt x="88" y="139"/>
                    </a:lnTo>
                    <a:lnTo>
                      <a:pt x="88" y="140"/>
                    </a:lnTo>
                    <a:lnTo>
                      <a:pt x="88" y="141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6" y="143"/>
                    </a:lnTo>
                    <a:lnTo>
                      <a:pt x="87" y="143"/>
                    </a:lnTo>
                    <a:lnTo>
                      <a:pt x="87" y="144"/>
                    </a:lnTo>
                    <a:lnTo>
                      <a:pt x="86" y="144"/>
                    </a:lnTo>
                    <a:lnTo>
                      <a:pt x="85" y="144"/>
                    </a:lnTo>
                    <a:lnTo>
                      <a:pt x="86" y="145"/>
                    </a:lnTo>
                    <a:lnTo>
                      <a:pt x="86" y="146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87" y="148"/>
                    </a:lnTo>
                    <a:lnTo>
                      <a:pt x="88" y="148"/>
                    </a:lnTo>
                    <a:lnTo>
                      <a:pt x="88" y="147"/>
                    </a:lnTo>
                    <a:lnTo>
                      <a:pt x="88" y="148"/>
                    </a:lnTo>
                    <a:lnTo>
                      <a:pt x="87" y="149"/>
                    </a:lnTo>
                    <a:lnTo>
                      <a:pt x="86" y="149"/>
                    </a:lnTo>
                    <a:lnTo>
                      <a:pt x="86" y="150"/>
                    </a:lnTo>
                    <a:lnTo>
                      <a:pt x="85" y="150"/>
                    </a:lnTo>
                    <a:lnTo>
                      <a:pt x="85" y="151"/>
                    </a:lnTo>
                    <a:lnTo>
                      <a:pt x="84" y="151"/>
                    </a:lnTo>
                    <a:lnTo>
                      <a:pt x="84" y="150"/>
                    </a:lnTo>
                    <a:lnTo>
                      <a:pt x="83" y="150"/>
                    </a:lnTo>
                    <a:lnTo>
                      <a:pt x="83" y="149"/>
                    </a:lnTo>
                    <a:lnTo>
                      <a:pt x="82" y="149"/>
                    </a:lnTo>
                    <a:lnTo>
                      <a:pt x="81" y="149"/>
                    </a:lnTo>
                    <a:lnTo>
                      <a:pt x="80" y="149"/>
                    </a:lnTo>
                    <a:lnTo>
                      <a:pt x="81" y="150"/>
                    </a:lnTo>
                    <a:lnTo>
                      <a:pt x="80" y="150"/>
                    </a:lnTo>
                    <a:lnTo>
                      <a:pt x="79" y="151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8" y="152"/>
                    </a:lnTo>
                    <a:lnTo>
                      <a:pt x="77" y="153"/>
                    </a:lnTo>
                    <a:lnTo>
                      <a:pt x="77" y="154"/>
                    </a:lnTo>
                    <a:lnTo>
                      <a:pt x="78" y="154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7"/>
                    </a:lnTo>
                    <a:lnTo>
                      <a:pt x="74" y="157"/>
                    </a:lnTo>
                    <a:lnTo>
                      <a:pt x="74" y="158"/>
                    </a:lnTo>
                    <a:lnTo>
                      <a:pt x="73" y="159"/>
                    </a:lnTo>
                    <a:lnTo>
                      <a:pt x="72" y="159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9" y="159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4" y="159"/>
                    </a:lnTo>
                    <a:lnTo>
                      <a:pt x="64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2" y="162"/>
                    </a:lnTo>
                    <a:lnTo>
                      <a:pt x="61" y="161"/>
                    </a:lnTo>
                    <a:lnTo>
                      <a:pt x="60" y="161"/>
                    </a:lnTo>
                    <a:lnTo>
                      <a:pt x="60" y="162"/>
                    </a:lnTo>
                    <a:lnTo>
                      <a:pt x="59" y="163"/>
                    </a:lnTo>
                    <a:lnTo>
                      <a:pt x="58" y="163"/>
                    </a:lnTo>
                    <a:lnTo>
                      <a:pt x="58" y="164"/>
                    </a:lnTo>
                    <a:lnTo>
                      <a:pt x="59" y="164"/>
                    </a:lnTo>
                    <a:lnTo>
                      <a:pt x="59" y="165"/>
                    </a:lnTo>
                    <a:lnTo>
                      <a:pt x="58" y="165"/>
                    </a:lnTo>
                    <a:lnTo>
                      <a:pt x="57" y="166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6" y="163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4" y="163"/>
                    </a:lnTo>
                    <a:lnTo>
                      <a:pt x="54" y="164"/>
                    </a:lnTo>
                    <a:lnTo>
                      <a:pt x="53" y="164"/>
                    </a:lnTo>
                    <a:lnTo>
                      <a:pt x="52" y="165"/>
                    </a:lnTo>
                    <a:lnTo>
                      <a:pt x="52" y="166"/>
                    </a:lnTo>
                    <a:lnTo>
                      <a:pt x="51" y="166"/>
                    </a:lnTo>
                    <a:lnTo>
                      <a:pt x="51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6" y="170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5" y="166"/>
                    </a:lnTo>
                    <a:lnTo>
                      <a:pt x="44" y="166"/>
                    </a:lnTo>
                    <a:lnTo>
                      <a:pt x="43" y="166"/>
                    </a:lnTo>
                    <a:lnTo>
                      <a:pt x="43" y="165"/>
                    </a:lnTo>
                    <a:lnTo>
                      <a:pt x="43" y="166"/>
                    </a:lnTo>
                    <a:lnTo>
                      <a:pt x="42" y="166"/>
                    </a:lnTo>
                    <a:lnTo>
                      <a:pt x="41" y="166"/>
                    </a:lnTo>
                    <a:lnTo>
                      <a:pt x="40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8" y="165"/>
                    </a:lnTo>
                    <a:lnTo>
                      <a:pt x="37" y="165"/>
                    </a:lnTo>
                    <a:lnTo>
                      <a:pt x="36" y="165"/>
                    </a:lnTo>
                    <a:lnTo>
                      <a:pt x="35" y="165"/>
                    </a:lnTo>
                    <a:lnTo>
                      <a:pt x="35" y="166"/>
                    </a:lnTo>
                    <a:lnTo>
                      <a:pt x="35" y="165"/>
                    </a:lnTo>
                    <a:lnTo>
                      <a:pt x="34" y="165"/>
                    </a:lnTo>
                    <a:lnTo>
                      <a:pt x="33" y="166"/>
                    </a:lnTo>
                    <a:lnTo>
                      <a:pt x="31" y="166"/>
                    </a:lnTo>
                    <a:lnTo>
                      <a:pt x="30" y="165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8" y="164"/>
                    </a:lnTo>
                    <a:lnTo>
                      <a:pt x="27" y="164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6" y="160"/>
                    </a:lnTo>
                    <a:lnTo>
                      <a:pt x="25" y="161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4" y="159"/>
                    </a:lnTo>
                    <a:lnTo>
                      <a:pt x="23" y="160"/>
                    </a:lnTo>
                    <a:lnTo>
                      <a:pt x="21" y="160"/>
                    </a:lnTo>
                    <a:lnTo>
                      <a:pt x="21" y="159"/>
                    </a:lnTo>
                    <a:lnTo>
                      <a:pt x="21" y="158"/>
                    </a:lnTo>
                    <a:lnTo>
                      <a:pt x="21" y="157"/>
                    </a:lnTo>
                    <a:lnTo>
                      <a:pt x="21" y="156"/>
                    </a:lnTo>
                    <a:lnTo>
                      <a:pt x="20" y="156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3" y="156"/>
                    </a:lnTo>
                    <a:lnTo>
                      <a:pt x="12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0" y="153"/>
                    </a:lnTo>
                    <a:lnTo>
                      <a:pt x="10" y="152"/>
                    </a:lnTo>
                    <a:lnTo>
                      <a:pt x="10" y="150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11" y="148"/>
                    </a:lnTo>
                    <a:lnTo>
                      <a:pt x="11" y="147"/>
                    </a:lnTo>
                    <a:lnTo>
                      <a:pt x="11" y="146"/>
                    </a:lnTo>
                    <a:lnTo>
                      <a:pt x="10" y="146"/>
                    </a:lnTo>
                    <a:lnTo>
                      <a:pt x="10" y="147"/>
                    </a:lnTo>
                    <a:lnTo>
                      <a:pt x="9" y="147"/>
                    </a:lnTo>
                    <a:lnTo>
                      <a:pt x="8" y="148"/>
                    </a:lnTo>
                    <a:lnTo>
                      <a:pt x="7" y="147"/>
                    </a:lnTo>
                    <a:lnTo>
                      <a:pt x="6" y="148"/>
                    </a:lnTo>
                    <a:lnTo>
                      <a:pt x="6" y="149"/>
                    </a:lnTo>
                    <a:lnTo>
                      <a:pt x="6" y="150"/>
                    </a:lnTo>
                    <a:lnTo>
                      <a:pt x="5" y="150"/>
                    </a:lnTo>
                    <a:lnTo>
                      <a:pt x="5" y="151"/>
                    </a:lnTo>
                    <a:lnTo>
                      <a:pt x="4" y="150"/>
                    </a:lnTo>
                    <a:lnTo>
                      <a:pt x="3" y="149"/>
                    </a:lnTo>
                    <a:lnTo>
                      <a:pt x="2" y="149"/>
                    </a:lnTo>
                    <a:lnTo>
                      <a:pt x="2" y="148"/>
                    </a:lnTo>
                    <a:lnTo>
                      <a:pt x="1" y="149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213044" name="Freeform 248"/>
            <p:cNvSpPr>
              <a:spLocks/>
            </p:cNvSpPr>
            <p:nvPr/>
          </p:nvSpPr>
          <p:spPr bwMode="auto">
            <a:xfrm>
              <a:off x="2935288" y="2127250"/>
              <a:ext cx="290512" cy="757238"/>
            </a:xfrm>
            <a:custGeom>
              <a:avLst/>
              <a:gdLst>
                <a:gd name="T0" fmla="*/ 2147483646 w 183"/>
                <a:gd name="T1" fmla="*/ 0 h 477"/>
                <a:gd name="T2" fmla="*/ 2147483646 w 183"/>
                <a:gd name="T3" fmla="*/ 2147483646 h 477"/>
                <a:gd name="T4" fmla="*/ 2147483646 w 183"/>
                <a:gd name="T5" fmla="*/ 2147483646 h 477"/>
                <a:gd name="T6" fmla="*/ 2147483646 w 183"/>
                <a:gd name="T7" fmla="*/ 2147483646 h 477"/>
                <a:gd name="T8" fmla="*/ 2147483646 w 183"/>
                <a:gd name="T9" fmla="*/ 2147483646 h 477"/>
                <a:gd name="T10" fmla="*/ 2147483646 w 183"/>
                <a:gd name="T11" fmla="*/ 2147483646 h 477"/>
                <a:gd name="T12" fmla="*/ 2147483646 w 183"/>
                <a:gd name="T13" fmla="*/ 2147483646 h 477"/>
                <a:gd name="T14" fmla="*/ 2147483646 w 183"/>
                <a:gd name="T15" fmla="*/ 2147483646 h 477"/>
                <a:gd name="T16" fmla="*/ 2147483646 w 183"/>
                <a:gd name="T17" fmla="*/ 2147483646 h 477"/>
                <a:gd name="T18" fmla="*/ 2147483646 w 183"/>
                <a:gd name="T19" fmla="*/ 2147483646 h 477"/>
                <a:gd name="T20" fmla="*/ 2147483646 w 183"/>
                <a:gd name="T21" fmla="*/ 2147483646 h 477"/>
                <a:gd name="T22" fmla="*/ 2147483646 w 183"/>
                <a:gd name="T23" fmla="*/ 2147483646 h 477"/>
                <a:gd name="T24" fmla="*/ 2147483646 w 183"/>
                <a:gd name="T25" fmla="*/ 2147483646 h 477"/>
                <a:gd name="T26" fmla="*/ 2147483646 w 183"/>
                <a:gd name="T27" fmla="*/ 2147483646 h 477"/>
                <a:gd name="T28" fmla="*/ 2147483646 w 183"/>
                <a:gd name="T29" fmla="*/ 2147483646 h 477"/>
                <a:gd name="T30" fmla="*/ 2147483646 w 183"/>
                <a:gd name="T31" fmla="*/ 2147483646 h 477"/>
                <a:gd name="T32" fmla="*/ 2147483646 w 183"/>
                <a:gd name="T33" fmla="*/ 2147483646 h 477"/>
                <a:gd name="T34" fmla="*/ 2147483646 w 183"/>
                <a:gd name="T35" fmla="*/ 2147483646 h 4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3" h="477">
                  <a:moveTo>
                    <a:pt x="106" y="0"/>
                  </a:moveTo>
                  <a:cubicBezTo>
                    <a:pt x="97" y="7"/>
                    <a:pt x="88" y="14"/>
                    <a:pt x="79" y="21"/>
                  </a:cubicBezTo>
                  <a:cubicBezTo>
                    <a:pt x="73" y="34"/>
                    <a:pt x="61" y="41"/>
                    <a:pt x="53" y="52"/>
                  </a:cubicBezTo>
                  <a:cubicBezTo>
                    <a:pt x="51" y="62"/>
                    <a:pt x="41" y="62"/>
                    <a:pt x="34" y="69"/>
                  </a:cubicBezTo>
                  <a:cubicBezTo>
                    <a:pt x="28" y="75"/>
                    <a:pt x="25" y="82"/>
                    <a:pt x="20" y="88"/>
                  </a:cubicBezTo>
                  <a:cubicBezTo>
                    <a:pt x="19" y="94"/>
                    <a:pt x="17" y="100"/>
                    <a:pt x="14" y="106"/>
                  </a:cubicBezTo>
                  <a:cubicBezTo>
                    <a:pt x="12" y="117"/>
                    <a:pt x="9" y="125"/>
                    <a:pt x="8" y="136"/>
                  </a:cubicBezTo>
                  <a:cubicBezTo>
                    <a:pt x="12" y="172"/>
                    <a:pt x="0" y="226"/>
                    <a:pt x="16" y="259"/>
                  </a:cubicBezTo>
                  <a:cubicBezTo>
                    <a:pt x="17" y="266"/>
                    <a:pt x="19" y="267"/>
                    <a:pt x="25" y="271"/>
                  </a:cubicBezTo>
                  <a:cubicBezTo>
                    <a:pt x="27" y="281"/>
                    <a:pt x="27" y="290"/>
                    <a:pt x="29" y="300"/>
                  </a:cubicBezTo>
                  <a:cubicBezTo>
                    <a:pt x="30" y="306"/>
                    <a:pt x="38" y="313"/>
                    <a:pt x="41" y="319"/>
                  </a:cubicBezTo>
                  <a:cubicBezTo>
                    <a:pt x="45" y="329"/>
                    <a:pt x="45" y="338"/>
                    <a:pt x="58" y="340"/>
                  </a:cubicBezTo>
                  <a:cubicBezTo>
                    <a:pt x="74" y="340"/>
                    <a:pt x="90" y="340"/>
                    <a:pt x="106" y="339"/>
                  </a:cubicBezTo>
                  <a:cubicBezTo>
                    <a:pt x="114" y="339"/>
                    <a:pt x="127" y="328"/>
                    <a:pt x="127" y="328"/>
                  </a:cubicBezTo>
                  <a:cubicBezTo>
                    <a:pt x="141" y="330"/>
                    <a:pt x="146" y="335"/>
                    <a:pt x="158" y="337"/>
                  </a:cubicBezTo>
                  <a:cubicBezTo>
                    <a:pt x="166" y="345"/>
                    <a:pt x="171" y="349"/>
                    <a:pt x="178" y="358"/>
                  </a:cubicBezTo>
                  <a:cubicBezTo>
                    <a:pt x="180" y="389"/>
                    <a:pt x="183" y="419"/>
                    <a:pt x="179" y="450"/>
                  </a:cubicBezTo>
                  <a:cubicBezTo>
                    <a:pt x="177" y="461"/>
                    <a:pt x="161" y="468"/>
                    <a:pt x="161" y="477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5" name="Freeform 249"/>
            <p:cNvSpPr>
              <a:spLocks/>
            </p:cNvSpPr>
            <p:nvPr/>
          </p:nvSpPr>
          <p:spPr bwMode="auto">
            <a:xfrm>
              <a:off x="1636713" y="1809750"/>
              <a:ext cx="190500" cy="552450"/>
            </a:xfrm>
            <a:custGeom>
              <a:avLst/>
              <a:gdLst>
                <a:gd name="T0" fmla="*/ 2147483646 w 120"/>
                <a:gd name="T1" fmla="*/ 2147483646 h 348"/>
                <a:gd name="T2" fmla="*/ 2147483646 w 120"/>
                <a:gd name="T3" fmla="*/ 2147483646 h 348"/>
                <a:gd name="T4" fmla="*/ 2147483646 w 120"/>
                <a:gd name="T5" fmla="*/ 2147483646 h 348"/>
                <a:gd name="T6" fmla="*/ 2147483646 w 120"/>
                <a:gd name="T7" fmla="*/ 2147483646 h 348"/>
                <a:gd name="T8" fmla="*/ 2147483646 w 120"/>
                <a:gd name="T9" fmla="*/ 2147483646 h 348"/>
                <a:gd name="T10" fmla="*/ 2147483646 w 120"/>
                <a:gd name="T11" fmla="*/ 2147483646 h 348"/>
                <a:gd name="T12" fmla="*/ 2147483646 w 120"/>
                <a:gd name="T13" fmla="*/ 2147483646 h 348"/>
                <a:gd name="T14" fmla="*/ 2147483646 w 120"/>
                <a:gd name="T15" fmla="*/ 2147483646 h 348"/>
                <a:gd name="T16" fmla="*/ 2147483646 w 120"/>
                <a:gd name="T17" fmla="*/ 2147483646 h 348"/>
                <a:gd name="T18" fmla="*/ 2147483646 w 120"/>
                <a:gd name="T19" fmla="*/ 2147483646 h 348"/>
                <a:gd name="T20" fmla="*/ 2147483646 w 120"/>
                <a:gd name="T21" fmla="*/ 2147483646 h 348"/>
                <a:gd name="T22" fmla="*/ 2147483646 w 120"/>
                <a:gd name="T23" fmla="*/ 2147483646 h 348"/>
                <a:gd name="T24" fmla="*/ 2147483646 w 120"/>
                <a:gd name="T25" fmla="*/ 2147483646 h 348"/>
                <a:gd name="T26" fmla="*/ 2147483646 w 120"/>
                <a:gd name="T27" fmla="*/ 0 h 3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0" h="348">
                  <a:moveTo>
                    <a:pt x="120" y="348"/>
                  </a:moveTo>
                  <a:cubicBezTo>
                    <a:pt x="115" y="345"/>
                    <a:pt x="113" y="341"/>
                    <a:pt x="108" y="338"/>
                  </a:cubicBezTo>
                  <a:cubicBezTo>
                    <a:pt x="105" y="332"/>
                    <a:pt x="103" y="329"/>
                    <a:pt x="97" y="326"/>
                  </a:cubicBezTo>
                  <a:cubicBezTo>
                    <a:pt x="93" y="319"/>
                    <a:pt x="88" y="312"/>
                    <a:pt x="82" y="308"/>
                  </a:cubicBezTo>
                  <a:cubicBezTo>
                    <a:pt x="68" y="290"/>
                    <a:pt x="53" y="275"/>
                    <a:pt x="36" y="260"/>
                  </a:cubicBezTo>
                  <a:cubicBezTo>
                    <a:pt x="30" y="254"/>
                    <a:pt x="26" y="247"/>
                    <a:pt x="19" y="243"/>
                  </a:cubicBezTo>
                  <a:cubicBezTo>
                    <a:pt x="14" y="236"/>
                    <a:pt x="8" y="231"/>
                    <a:pt x="4" y="222"/>
                  </a:cubicBezTo>
                  <a:cubicBezTo>
                    <a:pt x="2" y="208"/>
                    <a:pt x="0" y="186"/>
                    <a:pt x="12" y="176"/>
                  </a:cubicBezTo>
                  <a:cubicBezTo>
                    <a:pt x="14" y="157"/>
                    <a:pt x="31" y="146"/>
                    <a:pt x="39" y="129"/>
                  </a:cubicBezTo>
                  <a:cubicBezTo>
                    <a:pt x="40" y="123"/>
                    <a:pt x="45" y="113"/>
                    <a:pt x="45" y="113"/>
                  </a:cubicBezTo>
                  <a:cubicBezTo>
                    <a:pt x="48" y="97"/>
                    <a:pt x="52" y="86"/>
                    <a:pt x="60" y="72"/>
                  </a:cubicBezTo>
                  <a:cubicBezTo>
                    <a:pt x="61" y="62"/>
                    <a:pt x="60" y="68"/>
                    <a:pt x="64" y="60"/>
                  </a:cubicBezTo>
                  <a:cubicBezTo>
                    <a:pt x="66" y="57"/>
                    <a:pt x="69" y="50"/>
                    <a:pt x="69" y="50"/>
                  </a:cubicBezTo>
                  <a:cubicBezTo>
                    <a:pt x="73" y="30"/>
                    <a:pt x="70" y="47"/>
                    <a:pt x="70" y="0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6" name="Freeform 250"/>
            <p:cNvSpPr>
              <a:spLocks/>
            </p:cNvSpPr>
            <p:nvPr/>
          </p:nvSpPr>
          <p:spPr bwMode="auto">
            <a:xfrm>
              <a:off x="765175" y="2457450"/>
              <a:ext cx="776288" cy="114300"/>
            </a:xfrm>
            <a:custGeom>
              <a:avLst/>
              <a:gdLst>
                <a:gd name="T0" fmla="*/ 2147483646 w 489"/>
                <a:gd name="T1" fmla="*/ 2147483646 h 72"/>
                <a:gd name="T2" fmla="*/ 2147483646 w 489"/>
                <a:gd name="T3" fmla="*/ 2147483646 h 72"/>
                <a:gd name="T4" fmla="*/ 2147483646 w 489"/>
                <a:gd name="T5" fmla="*/ 2147483646 h 72"/>
                <a:gd name="T6" fmla="*/ 2147483646 w 489"/>
                <a:gd name="T7" fmla="*/ 2147483646 h 72"/>
                <a:gd name="T8" fmla="*/ 2147483646 w 489"/>
                <a:gd name="T9" fmla="*/ 2147483646 h 72"/>
                <a:gd name="T10" fmla="*/ 2147483646 w 489"/>
                <a:gd name="T11" fmla="*/ 2147483646 h 72"/>
                <a:gd name="T12" fmla="*/ 2147483646 w 489"/>
                <a:gd name="T13" fmla="*/ 2147483646 h 72"/>
                <a:gd name="T14" fmla="*/ 2147483646 w 489"/>
                <a:gd name="T15" fmla="*/ 2147483646 h 72"/>
                <a:gd name="T16" fmla="*/ 2147483646 w 489"/>
                <a:gd name="T17" fmla="*/ 2147483646 h 72"/>
                <a:gd name="T18" fmla="*/ 2147483646 w 489"/>
                <a:gd name="T19" fmla="*/ 2147483646 h 72"/>
                <a:gd name="T20" fmla="*/ 2147483646 w 489"/>
                <a:gd name="T21" fmla="*/ 2147483646 h 72"/>
                <a:gd name="T22" fmla="*/ 2147483646 w 489"/>
                <a:gd name="T23" fmla="*/ 2147483646 h 72"/>
                <a:gd name="T24" fmla="*/ 2147483646 w 489"/>
                <a:gd name="T25" fmla="*/ 0 h 72"/>
                <a:gd name="T26" fmla="*/ 0 w 489"/>
                <a:gd name="T27" fmla="*/ 2147483646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9" h="72">
                  <a:moveTo>
                    <a:pt x="489" y="15"/>
                  </a:moveTo>
                  <a:cubicBezTo>
                    <a:pt x="473" y="23"/>
                    <a:pt x="453" y="22"/>
                    <a:pt x="437" y="23"/>
                  </a:cubicBezTo>
                  <a:cubicBezTo>
                    <a:pt x="428" y="24"/>
                    <a:pt x="420" y="25"/>
                    <a:pt x="411" y="27"/>
                  </a:cubicBezTo>
                  <a:cubicBezTo>
                    <a:pt x="406" y="28"/>
                    <a:pt x="396" y="30"/>
                    <a:pt x="396" y="30"/>
                  </a:cubicBezTo>
                  <a:cubicBezTo>
                    <a:pt x="388" y="36"/>
                    <a:pt x="382" y="43"/>
                    <a:pt x="372" y="45"/>
                  </a:cubicBezTo>
                  <a:cubicBezTo>
                    <a:pt x="364" y="49"/>
                    <a:pt x="357" y="55"/>
                    <a:pt x="348" y="57"/>
                  </a:cubicBezTo>
                  <a:cubicBezTo>
                    <a:pt x="340" y="63"/>
                    <a:pt x="334" y="62"/>
                    <a:pt x="324" y="63"/>
                  </a:cubicBezTo>
                  <a:cubicBezTo>
                    <a:pt x="292" y="72"/>
                    <a:pt x="259" y="64"/>
                    <a:pt x="228" y="59"/>
                  </a:cubicBezTo>
                  <a:cubicBezTo>
                    <a:pt x="220" y="45"/>
                    <a:pt x="193" y="29"/>
                    <a:pt x="177" y="26"/>
                  </a:cubicBezTo>
                  <a:cubicBezTo>
                    <a:pt x="171" y="23"/>
                    <a:pt x="163" y="21"/>
                    <a:pt x="156" y="20"/>
                  </a:cubicBezTo>
                  <a:cubicBezTo>
                    <a:pt x="150" y="17"/>
                    <a:pt x="142" y="15"/>
                    <a:pt x="135" y="14"/>
                  </a:cubicBezTo>
                  <a:cubicBezTo>
                    <a:pt x="130" y="11"/>
                    <a:pt x="126" y="9"/>
                    <a:pt x="120" y="8"/>
                  </a:cubicBezTo>
                  <a:cubicBezTo>
                    <a:pt x="110" y="3"/>
                    <a:pt x="95" y="2"/>
                    <a:pt x="84" y="0"/>
                  </a:cubicBezTo>
                  <a:cubicBezTo>
                    <a:pt x="56" y="1"/>
                    <a:pt x="28" y="6"/>
                    <a:pt x="0" y="6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7" name="Freeform 283"/>
            <p:cNvSpPr>
              <a:spLocks/>
            </p:cNvSpPr>
            <p:nvPr/>
          </p:nvSpPr>
          <p:spPr bwMode="auto">
            <a:xfrm>
              <a:off x="2743200" y="2205038"/>
              <a:ext cx="212725" cy="65087"/>
            </a:xfrm>
            <a:custGeom>
              <a:avLst/>
              <a:gdLst>
                <a:gd name="T0" fmla="*/ 2147483646 w 134"/>
                <a:gd name="T1" fmla="*/ 2147483646 h 41"/>
                <a:gd name="T2" fmla="*/ 2147483646 w 134"/>
                <a:gd name="T3" fmla="*/ 2147483646 h 41"/>
                <a:gd name="T4" fmla="*/ 2147483646 w 134"/>
                <a:gd name="T5" fmla="*/ 2147483646 h 41"/>
                <a:gd name="T6" fmla="*/ 0 w 134"/>
                <a:gd name="T7" fmla="*/ 214748364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41">
                  <a:moveTo>
                    <a:pt x="134" y="41"/>
                  </a:moveTo>
                  <a:cubicBezTo>
                    <a:pt x="121" y="39"/>
                    <a:pt x="107" y="41"/>
                    <a:pt x="94" y="36"/>
                  </a:cubicBezTo>
                  <a:cubicBezTo>
                    <a:pt x="73" y="28"/>
                    <a:pt x="59" y="3"/>
                    <a:pt x="35" y="1"/>
                  </a:cubicBezTo>
                  <a:cubicBezTo>
                    <a:pt x="23" y="0"/>
                    <a:pt x="12" y="1"/>
                    <a:pt x="0" y="1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8" name="Freeform 292"/>
            <p:cNvSpPr>
              <a:spLocks/>
            </p:cNvSpPr>
            <p:nvPr/>
          </p:nvSpPr>
          <p:spPr bwMode="auto">
            <a:xfrm>
              <a:off x="1538288" y="2005013"/>
              <a:ext cx="1408112" cy="476250"/>
            </a:xfrm>
            <a:custGeom>
              <a:avLst/>
              <a:gdLst>
                <a:gd name="T0" fmla="*/ 2147483646 w 887"/>
                <a:gd name="T1" fmla="*/ 0 h 300"/>
                <a:gd name="T2" fmla="*/ 2147483646 w 887"/>
                <a:gd name="T3" fmla="*/ 2147483646 h 300"/>
                <a:gd name="T4" fmla="*/ 2147483646 w 887"/>
                <a:gd name="T5" fmla="*/ 2147483646 h 300"/>
                <a:gd name="T6" fmla="*/ 2147483646 w 887"/>
                <a:gd name="T7" fmla="*/ 2147483646 h 300"/>
                <a:gd name="T8" fmla="*/ 2147483646 w 887"/>
                <a:gd name="T9" fmla="*/ 2147483646 h 300"/>
                <a:gd name="T10" fmla="*/ 2147483646 w 887"/>
                <a:gd name="T11" fmla="*/ 2147483646 h 300"/>
                <a:gd name="T12" fmla="*/ 2147483646 w 887"/>
                <a:gd name="T13" fmla="*/ 2147483646 h 300"/>
                <a:gd name="T14" fmla="*/ 2147483646 w 887"/>
                <a:gd name="T15" fmla="*/ 2147483646 h 300"/>
                <a:gd name="T16" fmla="*/ 2147483646 w 887"/>
                <a:gd name="T17" fmla="*/ 2147483646 h 300"/>
                <a:gd name="T18" fmla="*/ 2147483646 w 887"/>
                <a:gd name="T19" fmla="*/ 2147483646 h 300"/>
                <a:gd name="T20" fmla="*/ 2147483646 w 887"/>
                <a:gd name="T21" fmla="*/ 2147483646 h 300"/>
                <a:gd name="T22" fmla="*/ 2147483646 w 887"/>
                <a:gd name="T23" fmla="*/ 2147483646 h 300"/>
                <a:gd name="T24" fmla="*/ 2147483646 w 887"/>
                <a:gd name="T25" fmla="*/ 2147483646 h 300"/>
                <a:gd name="T26" fmla="*/ 2147483646 w 887"/>
                <a:gd name="T27" fmla="*/ 2147483646 h 300"/>
                <a:gd name="T28" fmla="*/ 2147483646 w 887"/>
                <a:gd name="T29" fmla="*/ 2147483646 h 300"/>
                <a:gd name="T30" fmla="*/ 2147483646 w 887"/>
                <a:gd name="T31" fmla="*/ 2147483646 h 300"/>
                <a:gd name="T32" fmla="*/ 2147483646 w 887"/>
                <a:gd name="T33" fmla="*/ 2147483646 h 300"/>
                <a:gd name="T34" fmla="*/ 2147483646 w 887"/>
                <a:gd name="T35" fmla="*/ 2147483646 h 300"/>
                <a:gd name="T36" fmla="*/ 2147483646 w 887"/>
                <a:gd name="T37" fmla="*/ 2147483646 h 300"/>
                <a:gd name="T38" fmla="*/ 2147483646 w 887"/>
                <a:gd name="T39" fmla="*/ 2147483646 h 300"/>
                <a:gd name="T40" fmla="*/ 2147483646 w 887"/>
                <a:gd name="T41" fmla="*/ 2147483646 h 300"/>
                <a:gd name="T42" fmla="*/ 2147483646 w 887"/>
                <a:gd name="T43" fmla="*/ 2147483646 h 300"/>
                <a:gd name="T44" fmla="*/ 2147483646 w 887"/>
                <a:gd name="T45" fmla="*/ 2147483646 h 300"/>
                <a:gd name="T46" fmla="*/ 2147483646 w 887"/>
                <a:gd name="T47" fmla="*/ 2147483646 h 300"/>
                <a:gd name="T48" fmla="*/ 2147483646 w 887"/>
                <a:gd name="T49" fmla="*/ 2147483646 h 300"/>
                <a:gd name="T50" fmla="*/ 2147483646 w 887"/>
                <a:gd name="T51" fmla="*/ 2147483646 h 300"/>
                <a:gd name="T52" fmla="*/ 0 w 887"/>
                <a:gd name="T53" fmla="*/ 2147483646 h 3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87" h="300">
                  <a:moveTo>
                    <a:pt x="887" y="0"/>
                  </a:moveTo>
                  <a:cubicBezTo>
                    <a:pt x="870" y="3"/>
                    <a:pt x="870" y="4"/>
                    <a:pt x="857" y="11"/>
                  </a:cubicBezTo>
                  <a:cubicBezTo>
                    <a:pt x="847" y="25"/>
                    <a:pt x="829" y="35"/>
                    <a:pt x="815" y="45"/>
                  </a:cubicBezTo>
                  <a:cubicBezTo>
                    <a:pt x="812" y="51"/>
                    <a:pt x="810" y="54"/>
                    <a:pt x="804" y="57"/>
                  </a:cubicBezTo>
                  <a:cubicBezTo>
                    <a:pt x="801" y="62"/>
                    <a:pt x="799" y="65"/>
                    <a:pt x="794" y="69"/>
                  </a:cubicBezTo>
                  <a:cubicBezTo>
                    <a:pt x="791" y="75"/>
                    <a:pt x="786" y="77"/>
                    <a:pt x="783" y="83"/>
                  </a:cubicBezTo>
                  <a:cubicBezTo>
                    <a:pt x="780" y="99"/>
                    <a:pt x="761" y="130"/>
                    <a:pt x="747" y="138"/>
                  </a:cubicBezTo>
                  <a:cubicBezTo>
                    <a:pt x="742" y="146"/>
                    <a:pt x="734" y="149"/>
                    <a:pt x="726" y="155"/>
                  </a:cubicBezTo>
                  <a:cubicBezTo>
                    <a:pt x="715" y="164"/>
                    <a:pt x="712" y="172"/>
                    <a:pt x="696" y="174"/>
                  </a:cubicBezTo>
                  <a:cubicBezTo>
                    <a:pt x="683" y="181"/>
                    <a:pt x="668" y="182"/>
                    <a:pt x="653" y="183"/>
                  </a:cubicBezTo>
                  <a:cubicBezTo>
                    <a:pt x="644" y="184"/>
                    <a:pt x="627" y="186"/>
                    <a:pt x="627" y="186"/>
                  </a:cubicBezTo>
                  <a:cubicBezTo>
                    <a:pt x="621" y="191"/>
                    <a:pt x="614" y="194"/>
                    <a:pt x="606" y="195"/>
                  </a:cubicBezTo>
                  <a:cubicBezTo>
                    <a:pt x="570" y="194"/>
                    <a:pt x="573" y="194"/>
                    <a:pt x="551" y="191"/>
                  </a:cubicBezTo>
                  <a:cubicBezTo>
                    <a:pt x="542" y="187"/>
                    <a:pt x="531" y="181"/>
                    <a:pt x="522" y="179"/>
                  </a:cubicBezTo>
                  <a:cubicBezTo>
                    <a:pt x="515" y="175"/>
                    <a:pt x="509" y="171"/>
                    <a:pt x="501" y="170"/>
                  </a:cubicBezTo>
                  <a:cubicBezTo>
                    <a:pt x="491" y="165"/>
                    <a:pt x="479" y="169"/>
                    <a:pt x="468" y="171"/>
                  </a:cubicBezTo>
                  <a:cubicBezTo>
                    <a:pt x="456" y="177"/>
                    <a:pt x="440" y="184"/>
                    <a:pt x="426" y="186"/>
                  </a:cubicBezTo>
                  <a:cubicBezTo>
                    <a:pt x="384" y="207"/>
                    <a:pt x="361" y="203"/>
                    <a:pt x="306" y="204"/>
                  </a:cubicBezTo>
                  <a:cubicBezTo>
                    <a:pt x="265" y="206"/>
                    <a:pt x="277" y="206"/>
                    <a:pt x="255" y="210"/>
                  </a:cubicBezTo>
                  <a:cubicBezTo>
                    <a:pt x="249" y="213"/>
                    <a:pt x="241" y="215"/>
                    <a:pt x="234" y="216"/>
                  </a:cubicBezTo>
                  <a:cubicBezTo>
                    <a:pt x="226" y="220"/>
                    <a:pt x="213" y="221"/>
                    <a:pt x="204" y="222"/>
                  </a:cubicBezTo>
                  <a:cubicBezTo>
                    <a:pt x="198" y="225"/>
                    <a:pt x="190" y="227"/>
                    <a:pt x="183" y="228"/>
                  </a:cubicBezTo>
                  <a:cubicBezTo>
                    <a:pt x="174" y="233"/>
                    <a:pt x="164" y="232"/>
                    <a:pt x="153" y="233"/>
                  </a:cubicBezTo>
                  <a:cubicBezTo>
                    <a:pt x="141" y="245"/>
                    <a:pt x="115" y="261"/>
                    <a:pt x="99" y="264"/>
                  </a:cubicBezTo>
                  <a:cubicBezTo>
                    <a:pt x="95" y="271"/>
                    <a:pt x="83" y="277"/>
                    <a:pt x="75" y="279"/>
                  </a:cubicBezTo>
                  <a:cubicBezTo>
                    <a:pt x="66" y="283"/>
                    <a:pt x="58" y="289"/>
                    <a:pt x="48" y="291"/>
                  </a:cubicBezTo>
                  <a:cubicBezTo>
                    <a:pt x="33" y="299"/>
                    <a:pt x="17" y="300"/>
                    <a:pt x="0" y="300"/>
                  </a:cubicBezTo>
                </a:path>
              </a:pathLst>
            </a:custGeom>
            <a:noFill/>
            <a:ln w="25400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2995" name="AutoShape 2"/>
          <p:cNvSpPr>
            <a:spLocks noChangeArrowheads="1"/>
          </p:cNvSpPr>
          <p:nvPr/>
        </p:nvSpPr>
        <p:spPr bwMode="auto">
          <a:xfrm>
            <a:off x="512763" y="6007100"/>
            <a:ext cx="8985250" cy="654050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3B8897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12996" name="AutoShape 474"/>
          <p:cNvSpPr>
            <a:spLocks noChangeAspect="1" noChangeArrowheads="1" noTextEdit="1"/>
          </p:cNvSpPr>
          <p:nvPr/>
        </p:nvSpPr>
        <p:spPr bwMode="auto">
          <a:xfrm>
            <a:off x="33338" y="1406525"/>
            <a:ext cx="4949825" cy="444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2998" name="Rectangle 7"/>
          <p:cNvSpPr>
            <a:spLocks noChangeArrowheads="1"/>
          </p:cNvSpPr>
          <p:nvPr/>
        </p:nvSpPr>
        <p:spPr bwMode="auto">
          <a:xfrm>
            <a:off x="393700" y="6018213"/>
            <a:ext cx="907732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9388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/>
              <a:t>A ferrovia </a:t>
            </a:r>
            <a:r>
              <a:rPr lang="pt-BR" sz="1400" dirty="0" err="1"/>
              <a:t>Ferrogrão</a:t>
            </a:r>
            <a:r>
              <a:rPr lang="pt-BR" sz="1400" dirty="0"/>
              <a:t> entre Sinop-MT e </a:t>
            </a:r>
            <a:r>
              <a:rPr lang="pt-BR" sz="1400" dirty="0" err="1"/>
              <a:t>Miritituba</a:t>
            </a:r>
            <a:r>
              <a:rPr lang="pt-BR" sz="1400" dirty="0"/>
              <a:t>-PA passou recentemente a ser foco de discussão entre o governo e grupos de investidores do agronegócio—No entanto, se viável  ela provavelmente só ficará pronta depois de 2020</a:t>
            </a:r>
          </a:p>
        </p:txBody>
      </p:sp>
      <p:sp>
        <p:nvSpPr>
          <p:cNvPr id="114" name="Line 33"/>
          <p:cNvSpPr>
            <a:spLocks noChangeShapeType="1"/>
          </p:cNvSpPr>
          <p:nvPr/>
        </p:nvSpPr>
        <p:spPr bwMode="auto">
          <a:xfrm>
            <a:off x="561975" y="1400175"/>
            <a:ext cx="420052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15" name="Line 33"/>
          <p:cNvSpPr>
            <a:spLocks noChangeShapeType="1"/>
          </p:cNvSpPr>
          <p:nvPr/>
        </p:nvSpPr>
        <p:spPr bwMode="auto">
          <a:xfrm>
            <a:off x="5040313" y="1400175"/>
            <a:ext cx="4721225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216093" name="Rectangle 6"/>
          <p:cNvSpPr>
            <a:spLocks noGrp="1" noChangeArrowheads="1"/>
          </p:cNvSpPr>
          <p:nvPr>
            <p:ph type="title" idx="4294967295"/>
          </p:nvPr>
        </p:nvSpPr>
        <p:spPr>
          <a:xfrm>
            <a:off x="2593975" y="61933"/>
            <a:ext cx="5746750" cy="553998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/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Eixo da Ferrovia Sinop-MT – </a:t>
            </a:r>
            <a:r>
              <a:rPr lang="pt-BR" sz="2000" b="1" dirty="0" err="1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Miritituba</a:t>
            </a:r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-PA (</a:t>
            </a:r>
            <a:r>
              <a:rPr lang="pt-BR" sz="2000" b="1" dirty="0" err="1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Ferrogrão</a:t>
            </a:r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)</a:t>
            </a:r>
          </a:p>
        </p:txBody>
      </p:sp>
      <p:sp>
        <p:nvSpPr>
          <p:cNvPr id="213007" name="Rectangle 6"/>
          <p:cNvSpPr>
            <a:spLocks noChangeArrowheads="1"/>
          </p:cNvSpPr>
          <p:nvPr/>
        </p:nvSpPr>
        <p:spPr bwMode="auto">
          <a:xfrm>
            <a:off x="5091113" y="1489075"/>
            <a:ext cx="4683125" cy="3462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82563" indent="-180975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O eixo da ferrovia de Sinop-MT à </a:t>
            </a:r>
            <a:r>
              <a:rPr lang="pt-BR" sz="1000" b="0" dirty="0" err="1"/>
              <a:t>Miritituba</a:t>
            </a:r>
            <a:r>
              <a:rPr lang="pt-BR" sz="1000" b="0" dirty="0"/>
              <a:t>-PA passou a ser estudado mais recentemente pelo governo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Em agosto 2014, o Ministério dos Transportes recebeu 16 propostas de grupos interessados em fazer os estudos de viabilidade da ferrovia, entre elas um consórcio chamado Grupo Pirara envolvendo as principais </a:t>
            </a:r>
            <a:r>
              <a:rPr lang="pt-BR" sz="1000" b="0" dirty="0" err="1"/>
              <a:t>traders</a:t>
            </a:r>
            <a:r>
              <a:rPr lang="pt-BR" sz="1000" b="0" dirty="0"/>
              <a:t> agrícolas: Bunge, Cargill, ADM e </a:t>
            </a:r>
            <a:r>
              <a:rPr lang="pt-BR" sz="1000" b="0" dirty="0" err="1"/>
              <a:t>Amaggi</a:t>
            </a:r>
            <a:endParaRPr lang="pt-BR" sz="1000" b="0" dirty="0"/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A estimativa das empresas do Grupo Pirara é que 40% da produção de grãos e farelo do Estado do Mato Grosso sejam embarcadas por essa linha, batizada de "</a:t>
            </a:r>
            <a:r>
              <a:rPr lang="pt-BR" sz="1000" b="0" dirty="0" err="1"/>
              <a:t>Ferrogrão</a:t>
            </a:r>
            <a:r>
              <a:rPr lang="pt-BR" sz="1000" b="0" dirty="0"/>
              <a:t>”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Não há no entanto nenhuma garantia que o trecho será viável economicamente tendo em vista que as condições geográficas com muitos desníveis, rios e mata fechada deve aumentar muita a necessidade de obras de arte, o que elevará o investimento necessário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Isto sem falar das restrições ambientais que podem levar a compensações muito onerosas para o projeto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Porém, se viável, o trecho só será licitado no final de 2016, o que deve atrasar o seu lançamento para o final de 2020</a:t>
            </a:r>
          </a:p>
          <a:p>
            <a:pPr marL="1588" lvl="1" indent="0" algn="just">
              <a:spcAft>
                <a:spcPts val="600"/>
              </a:spcAft>
              <a:buClr>
                <a:schemeClr val="tx2"/>
              </a:buClr>
              <a:buSzPct val="70000"/>
            </a:pPr>
            <a:endParaRPr lang="pt-BR" sz="1000" b="0" dirty="0"/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endParaRPr lang="pt-BR" sz="1000" b="0" dirty="0"/>
          </a:p>
        </p:txBody>
      </p:sp>
      <p:sp>
        <p:nvSpPr>
          <p:cNvPr id="213024" name="Oval 341"/>
          <p:cNvSpPr>
            <a:spLocks noChangeArrowheads="1"/>
          </p:cNvSpPr>
          <p:nvPr/>
        </p:nvSpPr>
        <p:spPr bwMode="auto">
          <a:xfrm>
            <a:off x="279400" y="1616075"/>
            <a:ext cx="334963" cy="334963"/>
          </a:xfrm>
          <a:prstGeom prst="ellipse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>
                <a:solidFill>
                  <a:schemeClr val="bg1"/>
                </a:solidFill>
              </a:rPr>
              <a:t>8</a:t>
            </a:r>
          </a:p>
        </p:txBody>
      </p:sp>
      <p:grpSp>
        <p:nvGrpSpPr>
          <p:cNvPr id="299" name="Grupo 298"/>
          <p:cNvGrpSpPr/>
          <p:nvPr/>
        </p:nvGrpSpPr>
        <p:grpSpPr>
          <a:xfrm>
            <a:off x="8204886" y="19050"/>
            <a:ext cx="1785757" cy="1222375"/>
            <a:chOff x="8476229" y="19050"/>
            <a:chExt cx="1514414" cy="1222375"/>
          </a:xfrm>
        </p:grpSpPr>
        <p:sp>
          <p:nvSpPr>
            <p:cNvPr id="300" name="Oval 250"/>
            <p:cNvSpPr>
              <a:spLocks noChangeArrowheads="1"/>
            </p:cNvSpPr>
            <p:nvPr/>
          </p:nvSpPr>
          <p:spPr bwMode="auto">
            <a:xfrm>
              <a:off x="8694738" y="698271"/>
              <a:ext cx="80962" cy="68262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endParaRPr lang="pt-BR" b="0">
                <a:latin typeface="Tahoma" panose="020B0604030504040204" pitchFamily="34" charset="0"/>
              </a:endParaRPr>
            </a:p>
          </p:txBody>
        </p:sp>
        <p:sp>
          <p:nvSpPr>
            <p:cNvPr id="524" name="Text Box 121"/>
            <p:cNvSpPr txBox="1">
              <a:spLocks noChangeArrowheads="1"/>
            </p:cNvSpPr>
            <p:nvPr/>
          </p:nvSpPr>
          <p:spPr bwMode="auto">
            <a:xfrm>
              <a:off x="8948738" y="22490"/>
              <a:ext cx="38632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Ferrovia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5" name="Text Box 122"/>
            <p:cNvSpPr txBox="1">
              <a:spLocks noChangeArrowheads="1"/>
            </p:cNvSpPr>
            <p:nvPr/>
          </p:nvSpPr>
          <p:spPr bwMode="auto">
            <a:xfrm>
              <a:off x="8950325" y="287527"/>
              <a:ext cx="3959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6" name="Line 123"/>
            <p:cNvSpPr>
              <a:spLocks noChangeShapeType="1"/>
            </p:cNvSpPr>
            <p:nvPr/>
          </p:nvSpPr>
          <p:spPr bwMode="auto">
            <a:xfrm>
              <a:off x="8574088" y="358963"/>
              <a:ext cx="346075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" name="Text Box 124"/>
            <p:cNvSpPr txBox="1">
              <a:spLocks noChangeArrowheads="1"/>
            </p:cNvSpPr>
            <p:nvPr/>
          </p:nvSpPr>
          <p:spPr bwMode="auto">
            <a:xfrm>
              <a:off x="8948738" y="163777"/>
              <a:ext cx="37991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Rodovia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8" name="Text Box 128"/>
            <p:cNvSpPr txBox="1">
              <a:spLocks noChangeArrowheads="1"/>
            </p:cNvSpPr>
            <p:nvPr/>
          </p:nvSpPr>
          <p:spPr bwMode="auto">
            <a:xfrm>
              <a:off x="8950325" y="663346"/>
              <a:ext cx="8447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Cidades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9" name="Line 133"/>
            <p:cNvSpPr>
              <a:spLocks noChangeShapeType="1"/>
            </p:cNvSpPr>
            <p:nvPr/>
          </p:nvSpPr>
          <p:spPr bwMode="auto">
            <a:xfrm>
              <a:off x="8567738" y="97102"/>
              <a:ext cx="3476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" name="Line 134"/>
            <p:cNvSpPr>
              <a:spLocks noChangeShapeType="1"/>
            </p:cNvSpPr>
            <p:nvPr/>
          </p:nvSpPr>
          <p:spPr bwMode="auto">
            <a:xfrm>
              <a:off x="8567738" y="236802"/>
              <a:ext cx="347662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" name="Rectangle 135"/>
            <p:cNvSpPr>
              <a:spLocks noChangeArrowheads="1"/>
            </p:cNvSpPr>
            <p:nvPr/>
          </p:nvSpPr>
          <p:spPr bwMode="auto">
            <a:xfrm>
              <a:off x="8476229" y="19050"/>
              <a:ext cx="1398587" cy="1222375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32" name="AutoShape 70"/>
            <p:cNvSpPr>
              <a:spLocks noChangeAspect="1" noChangeArrowheads="1"/>
            </p:cNvSpPr>
            <p:nvPr/>
          </p:nvSpPr>
          <p:spPr bwMode="auto">
            <a:xfrm>
              <a:off x="8682038" y="815746"/>
              <a:ext cx="103187" cy="8572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>
                <a:solidFill>
                  <a:srgbClr val="000000"/>
                </a:solidFill>
              </a:endParaRPr>
            </a:p>
          </p:txBody>
        </p:sp>
        <p:sp>
          <p:nvSpPr>
            <p:cNvPr id="533" name="Text Box 128"/>
            <p:cNvSpPr txBox="1">
              <a:spLocks noChangeArrowheads="1"/>
            </p:cNvSpPr>
            <p:nvPr/>
          </p:nvSpPr>
          <p:spPr bwMode="auto">
            <a:xfrm>
              <a:off x="8947150" y="776058"/>
              <a:ext cx="8095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Portos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4" name="Rectangle 83"/>
            <p:cNvSpPr>
              <a:spLocks noChangeAspect="1" noChangeArrowheads="1"/>
            </p:cNvSpPr>
            <p:nvPr/>
          </p:nvSpPr>
          <p:spPr bwMode="auto">
            <a:xfrm>
              <a:off x="8704263" y="1128483"/>
              <a:ext cx="71437" cy="57150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35" name="AutoShape 70"/>
            <p:cNvSpPr>
              <a:spLocks noChangeAspect="1" noChangeArrowheads="1"/>
            </p:cNvSpPr>
            <p:nvPr/>
          </p:nvSpPr>
          <p:spPr bwMode="auto">
            <a:xfrm rot="10800000">
              <a:off x="8682038" y="982433"/>
              <a:ext cx="106362" cy="8255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36" name="Text Box 128"/>
            <p:cNvSpPr txBox="1">
              <a:spLocks noChangeArrowheads="1"/>
            </p:cNvSpPr>
            <p:nvPr/>
          </p:nvSpPr>
          <p:spPr bwMode="auto">
            <a:xfrm>
              <a:off x="8953500" y="934808"/>
              <a:ext cx="103714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Terminais de barcaças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7" name="Text Box 128"/>
            <p:cNvSpPr txBox="1">
              <a:spLocks noChangeArrowheads="1"/>
            </p:cNvSpPr>
            <p:nvPr/>
          </p:nvSpPr>
          <p:spPr bwMode="auto">
            <a:xfrm>
              <a:off x="8959850" y="1074508"/>
              <a:ext cx="5963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Hidrelétricas</a:t>
              </a:r>
            </a:p>
          </p:txBody>
        </p:sp>
        <p:sp>
          <p:nvSpPr>
            <p:cNvPr id="538" name="Line 133"/>
            <p:cNvSpPr>
              <a:spLocks noChangeShapeType="1"/>
            </p:cNvSpPr>
            <p:nvPr/>
          </p:nvSpPr>
          <p:spPr bwMode="auto">
            <a:xfrm>
              <a:off x="8567738" y="484326"/>
              <a:ext cx="347662" cy="0"/>
            </a:xfrm>
            <a:prstGeom prst="line">
              <a:avLst/>
            </a:prstGeom>
            <a:noFill/>
            <a:ln w="28575" cap="flat" cmpd="sng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" name="Text Box 122"/>
            <p:cNvSpPr txBox="1">
              <a:spLocks noChangeArrowheads="1"/>
            </p:cNvSpPr>
            <p:nvPr/>
          </p:nvSpPr>
          <p:spPr bwMode="auto">
            <a:xfrm>
              <a:off x="8945563" y="411421"/>
              <a:ext cx="83037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ts val="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Planejado ou em construção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</p:grpSp>
      <p:sp>
        <p:nvSpPr>
          <p:cNvPr id="540" name="Rectangle 8"/>
          <p:cNvSpPr>
            <a:spLocks noChangeArrowheads="1"/>
          </p:cNvSpPr>
          <p:nvPr/>
        </p:nvSpPr>
        <p:spPr bwMode="auto">
          <a:xfrm>
            <a:off x="584200" y="1114425"/>
            <a:ext cx="452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Eixo de Transporte em Discussão </a:t>
            </a:r>
          </a:p>
        </p:txBody>
      </p:sp>
      <p:sp>
        <p:nvSpPr>
          <p:cNvPr id="541" name="Rectangle 6"/>
          <p:cNvSpPr>
            <a:spLocks noChangeArrowheads="1"/>
          </p:cNvSpPr>
          <p:nvPr/>
        </p:nvSpPr>
        <p:spPr bwMode="auto">
          <a:xfrm>
            <a:off x="5083175" y="1138238"/>
            <a:ext cx="39020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sz="1400" dirty="0" err="1">
                <a:solidFill>
                  <a:srgbClr val="C00000"/>
                </a:solidFill>
              </a:rPr>
              <a:t>Avaliação</a:t>
            </a:r>
            <a:r>
              <a:rPr lang="es-ES_tradnl" sz="1400" dirty="0">
                <a:solidFill>
                  <a:srgbClr val="C00000"/>
                </a:solidFill>
              </a:rPr>
              <a:t> do </a:t>
            </a:r>
            <a:r>
              <a:rPr lang="es-ES_tradnl" sz="1400" dirty="0" err="1">
                <a:solidFill>
                  <a:srgbClr val="C00000"/>
                </a:solidFill>
              </a:rPr>
              <a:t>Eixo</a:t>
            </a:r>
            <a:r>
              <a:rPr lang="es-ES_tradnl" sz="1400" dirty="0">
                <a:solidFill>
                  <a:srgbClr val="C00000"/>
                </a:solidFill>
              </a:rPr>
              <a:t> de Transporte</a:t>
            </a:r>
          </a:p>
        </p:txBody>
      </p:sp>
      <p:sp>
        <p:nvSpPr>
          <p:cNvPr id="542" name="AutoShape 16"/>
          <p:cNvSpPr>
            <a:spLocks noChangeArrowheads="1"/>
          </p:cNvSpPr>
          <p:nvPr/>
        </p:nvSpPr>
        <p:spPr bwMode="auto">
          <a:xfrm flipV="1">
            <a:off x="1275557" y="5753437"/>
            <a:ext cx="3033712" cy="113626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543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527760"/>
            <a:ext cx="9028113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100" dirty="0"/>
              <a:t>	 </a:t>
            </a:r>
          </a:p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EPL, </a:t>
            </a:r>
            <a:r>
              <a:rPr lang="pt-BR" sz="1000" b="0" dirty="0" err="1"/>
              <a:t>Valec</a:t>
            </a:r>
            <a:r>
              <a:rPr lang="pt-BR" sz="1000" b="0" dirty="0"/>
              <a:t>, ANTT, Análise Macrologística</a:t>
            </a:r>
          </a:p>
        </p:txBody>
      </p:sp>
      <p:sp>
        <p:nvSpPr>
          <p:cNvPr id="283" name="Forma livre 282"/>
          <p:cNvSpPr/>
          <p:nvPr/>
        </p:nvSpPr>
        <p:spPr>
          <a:xfrm>
            <a:off x="2329621" y="2576223"/>
            <a:ext cx="56831" cy="683812"/>
          </a:xfrm>
          <a:custGeom>
            <a:avLst/>
            <a:gdLst>
              <a:gd name="connsiteX0" fmla="*/ 47819 w 56831"/>
              <a:gd name="connsiteY0" fmla="*/ 683812 h 683812"/>
              <a:gd name="connsiteX1" fmla="*/ 31916 w 56831"/>
              <a:gd name="connsiteY1" fmla="*/ 612250 h 683812"/>
              <a:gd name="connsiteX2" fmla="*/ 16014 w 56831"/>
              <a:gd name="connsiteY2" fmla="*/ 564542 h 683812"/>
              <a:gd name="connsiteX3" fmla="*/ 23965 w 56831"/>
              <a:gd name="connsiteY3" fmla="*/ 492980 h 683812"/>
              <a:gd name="connsiteX4" fmla="*/ 39868 w 56831"/>
              <a:gd name="connsiteY4" fmla="*/ 445273 h 683812"/>
              <a:gd name="connsiteX5" fmla="*/ 47819 w 56831"/>
              <a:gd name="connsiteY5" fmla="*/ 421419 h 683812"/>
              <a:gd name="connsiteX6" fmla="*/ 47819 w 56831"/>
              <a:gd name="connsiteY6" fmla="*/ 190831 h 683812"/>
              <a:gd name="connsiteX7" fmla="*/ 39868 w 56831"/>
              <a:gd name="connsiteY7" fmla="*/ 166977 h 683812"/>
              <a:gd name="connsiteX8" fmla="*/ 23965 w 56831"/>
              <a:gd name="connsiteY8" fmla="*/ 63610 h 683812"/>
              <a:gd name="connsiteX9" fmla="*/ 8062 w 56831"/>
              <a:gd name="connsiteY9" fmla="*/ 39756 h 683812"/>
              <a:gd name="connsiteX10" fmla="*/ 111 w 56831"/>
              <a:gd name="connsiteY10" fmla="*/ 0 h 683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6831" h="683812">
                <a:moveTo>
                  <a:pt x="47819" y="683812"/>
                </a:moveTo>
                <a:cubicBezTo>
                  <a:pt x="43276" y="661098"/>
                  <a:pt x="38657" y="634721"/>
                  <a:pt x="31916" y="612250"/>
                </a:cubicBezTo>
                <a:cubicBezTo>
                  <a:pt x="27099" y="596194"/>
                  <a:pt x="16014" y="564542"/>
                  <a:pt x="16014" y="564542"/>
                </a:cubicBezTo>
                <a:cubicBezTo>
                  <a:pt x="18664" y="540688"/>
                  <a:pt x="19258" y="516515"/>
                  <a:pt x="23965" y="492980"/>
                </a:cubicBezTo>
                <a:cubicBezTo>
                  <a:pt x="27252" y="476543"/>
                  <a:pt x="34567" y="461175"/>
                  <a:pt x="39868" y="445273"/>
                </a:cubicBezTo>
                <a:lnTo>
                  <a:pt x="47819" y="421419"/>
                </a:lnTo>
                <a:cubicBezTo>
                  <a:pt x="58906" y="310545"/>
                  <a:pt x="60732" y="332882"/>
                  <a:pt x="47819" y="190831"/>
                </a:cubicBezTo>
                <a:cubicBezTo>
                  <a:pt x="47060" y="182484"/>
                  <a:pt x="42518" y="174928"/>
                  <a:pt x="39868" y="166977"/>
                </a:cubicBezTo>
                <a:cubicBezTo>
                  <a:pt x="34567" y="132521"/>
                  <a:pt x="32420" y="97430"/>
                  <a:pt x="23965" y="63610"/>
                </a:cubicBezTo>
                <a:cubicBezTo>
                  <a:pt x="21647" y="54339"/>
                  <a:pt x="12336" y="48303"/>
                  <a:pt x="8062" y="39756"/>
                </a:cubicBezTo>
                <a:cubicBezTo>
                  <a:pt x="-1565" y="20502"/>
                  <a:pt x="111" y="18194"/>
                  <a:pt x="111" y="0"/>
                </a:cubicBezTo>
              </a:path>
            </a:pathLst>
          </a:custGeom>
          <a:noFill/>
          <a:ln w="28575" cap="flat" cmpd="sng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4" name="AutoShape 70"/>
          <p:cNvSpPr>
            <a:spLocks noChangeAspect="1" noChangeArrowheads="1"/>
          </p:cNvSpPr>
          <p:nvPr/>
        </p:nvSpPr>
        <p:spPr bwMode="auto">
          <a:xfrm>
            <a:off x="3019425" y="2162175"/>
            <a:ext cx="103188" cy="85725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>
              <a:solidFill>
                <a:srgbClr val="000000"/>
              </a:solidFill>
            </a:endParaRPr>
          </a:p>
        </p:txBody>
      </p:sp>
      <p:sp>
        <p:nvSpPr>
          <p:cNvPr id="285" name="Forma livre 189"/>
          <p:cNvSpPr>
            <a:spLocks noChangeArrowheads="1"/>
          </p:cNvSpPr>
          <p:nvPr/>
        </p:nvSpPr>
        <p:spPr bwMode="auto">
          <a:xfrm>
            <a:off x="2300288" y="2300288"/>
            <a:ext cx="71437" cy="279400"/>
          </a:xfrm>
          <a:custGeom>
            <a:avLst/>
            <a:gdLst>
              <a:gd name="T0" fmla="*/ 0 w 123825"/>
              <a:gd name="T1" fmla="*/ 0 h 622300"/>
              <a:gd name="T2" fmla="*/ 1 w 123825"/>
              <a:gd name="T3" fmla="*/ 0 h 622300"/>
              <a:gd name="T4" fmla="*/ 1 w 123825"/>
              <a:gd name="T5" fmla="*/ 0 h 622300"/>
              <a:gd name="T6" fmla="*/ 1 w 123825"/>
              <a:gd name="T7" fmla="*/ 0 h 622300"/>
              <a:gd name="T8" fmla="*/ 0 60000 65536"/>
              <a:gd name="T9" fmla="*/ 0 60000 65536"/>
              <a:gd name="T10" fmla="*/ 0 60000 65536"/>
              <a:gd name="T11" fmla="*/ 0 60000 65536"/>
              <a:gd name="T12" fmla="*/ 0 w 123825"/>
              <a:gd name="T13" fmla="*/ 0 h 622300"/>
              <a:gd name="T14" fmla="*/ 123825 w 123825"/>
              <a:gd name="T15" fmla="*/ 622300 h 6223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23825" h="622300">
                <a:moveTo>
                  <a:pt x="0" y="622300"/>
                </a:moveTo>
                <a:cubicBezTo>
                  <a:pt x="46037" y="575733"/>
                  <a:pt x="92075" y="529167"/>
                  <a:pt x="107950" y="463550"/>
                </a:cubicBezTo>
                <a:cubicBezTo>
                  <a:pt x="123825" y="397933"/>
                  <a:pt x="94192" y="305858"/>
                  <a:pt x="95250" y="228600"/>
                </a:cubicBezTo>
                <a:cubicBezTo>
                  <a:pt x="96308" y="151342"/>
                  <a:pt x="105304" y="75671"/>
                  <a:pt x="114300" y="0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" name="AutoShape 70"/>
          <p:cNvSpPr>
            <a:spLocks noChangeAspect="1" noChangeArrowheads="1"/>
          </p:cNvSpPr>
          <p:nvPr/>
        </p:nvSpPr>
        <p:spPr bwMode="auto">
          <a:xfrm>
            <a:off x="2338388" y="2259013"/>
            <a:ext cx="120650" cy="92075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287" name="AutoShape 70"/>
          <p:cNvSpPr>
            <a:spLocks noChangeAspect="1" noChangeArrowheads="1"/>
          </p:cNvSpPr>
          <p:nvPr/>
        </p:nvSpPr>
        <p:spPr bwMode="auto">
          <a:xfrm>
            <a:off x="2836863" y="1970088"/>
            <a:ext cx="119062" cy="92075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288" name="Text Box 326"/>
          <p:cNvSpPr txBox="1">
            <a:spLocks noChangeAspect="1" noChangeArrowheads="1"/>
          </p:cNvSpPr>
          <p:nvPr/>
        </p:nvSpPr>
        <p:spPr bwMode="auto">
          <a:xfrm>
            <a:off x="3105150" y="2185988"/>
            <a:ext cx="563563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Vila do Conde</a:t>
            </a:r>
          </a:p>
        </p:txBody>
      </p:sp>
      <p:sp>
        <p:nvSpPr>
          <p:cNvPr id="289" name="Text Box 326"/>
          <p:cNvSpPr txBox="1">
            <a:spLocks noChangeAspect="1" noChangeArrowheads="1"/>
          </p:cNvSpPr>
          <p:nvPr/>
        </p:nvSpPr>
        <p:spPr bwMode="auto">
          <a:xfrm>
            <a:off x="3067050" y="2047875"/>
            <a:ext cx="563563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latin typeface="Calibri" panose="020F0502020204030204" pitchFamily="34" charset="0"/>
              </a:rPr>
              <a:t>Belém</a:t>
            </a:r>
          </a:p>
        </p:txBody>
      </p:sp>
      <p:sp>
        <p:nvSpPr>
          <p:cNvPr id="290" name="Text Box 326"/>
          <p:cNvSpPr txBox="1">
            <a:spLocks noChangeArrowheads="1"/>
          </p:cNvSpPr>
          <p:nvPr/>
        </p:nvSpPr>
        <p:spPr bwMode="auto">
          <a:xfrm>
            <a:off x="2035175" y="2105025"/>
            <a:ext cx="771525" cy="95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70000"/>
              </a:lnSpc>
              <a:spcBef>
                <a:spcPct val="50000"/>
              </a:spcBef>
            </a:pPr>
            <a:r>
              <a:rPr lang="pt-BR" sz="900" b="0" dirty="0">
                <a:solidFill>
                  <a:srgbClr val="000000"/>
                </a:solidFill>
                <a:latin typeface="Calibri" panose="020F0502020204030204" pitchFamily="34" charset="0"/>
              </a:rPr>
              <a:t>Santarém</a:t>
            </a:r>
          </a:p>
        </p:txBody>
      </p:sp>
      <p:sp>
        <p:nvSpPr>
          <p:cNvPr id="291" name="Text Box 326"/>
          <p:cNvSpPr txBox="1">
            <a:spLocks noChangeArrowheads="1"/>
          </p:cNvSpPr>
          <p:nvPr/>
        </p:nvSpPr>
        <p:spPr bwMode="auto">
          <a:xfrm>
            <a:off x="2454275" y="1919288"/>
            <a:ext cx="433388" cy="95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70000"/>
              </a:lnSpc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Santana</a:t>
            </a:r>
            <a:endParaRPr lang="pt-BR" sz="1000" b="0">
              <a:solidFill>
                <a:srgbClr val="000000"/>
              </a:solidFill>
              <a:latin typeface="Calibri" panose="020F0502020204030204" pitchFamily="34" charset="0"/>
            </a:endParaRPr>
          </a:p>
        </p:txBody>
      </p:sp>
      <p:sp>
        <p:nvSpPr>
          <p:cNvPr id="297" name="Oval 250"/>
          <p:cNvSpPr>
            <a:spLocks noChangeArrowheads="1"/>
          </p:cNvSpPr>
          <p:nvPr/>
        </p:nvSpPr>
        <p:spPr bwMode="auto">
          <a:xfrm>
            <a:off x="2368550" y="3327400"/>
            <a:ext cx="73025" cy="71438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sp>
        <p:nvSpPr>
          <p:cNvPr id="298" name="Text Box 326"/>
          <p:cNvSpPr txBox="1">
            <a:spLocks noChangeArrowheads="1"/>
          </p:cNvSpPr>
          <p:nvPr/>
        </p:nvSpPr>
        <p:spPr bwMode="auto">
          <a:xfrm>
            <a:off x="1928742" y="3261325"/>
            <a:ext cx="52070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 dirty="0">
                <a:solidFill>
                  <a:srgbClr val="000000"/>
                </a:solidFill>
                <a:latin typeface="Calibri" panose="020F0502020204030204" pitchFamily="34" charset="0"/>
              </a:rPr>
              <a:t>Sorriso</a:t>
            </a:r>
          </a:p>
        </p:txBody>
      </p:sp>
      <p:sp>
        <p:nvSpPr>
          <p:cNvPr id="2" name="Forma livre 1"/>
          <p:cNvSpPr/>
          <p:nvPr/>
        </p:nvSpPr>
        <p:spPr>
          <a:xfrm>
            <a:off x="2377015" y="3259667"/>
            <a:ext cx="21166" cy="67733"/>
          </a:xfrm>
          <a:custGeom>
            <a:avLst/>
            <a:gdLst>
              <a:gd name="connsiteX0" fmla="*/ 21166 w 21166"/>
              <a:gd name="connsiteY0" fmla="*/ 67733 h 67733"/>
              <a:gd name="connsiteX1" fmla="*/ 4233 w 21166"/>
              <a:gd name="connsiteY1" fmla="*/ 14816 h 67733"/>
              <a:gd name="connsiteX2" fmla="*/ 2116 w 21166"/>
              <a:gd name="connsiteY2" fmla="*/ 6350 h 67733"/>
              <a:gd name="connsiteX3" fmla="*/ 0 w 21166"/>
              <a:gd name="connsiteY3" fmla="*/ 0 h 6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66" h="67733">
                <a:moveTo>
                  <a:pt x="21166" y="67733"/>
                </a:moveTo>
                <a:cubicBezTo>
                  <a:pt x="15522" y="50094"/>
                  <a:pt x="9722" y="32504"/>
                  <a:pt x="4233" y="14816"/>
                </a:cubicBezTo>
                <a:cubicBezTo>
                  <a:pt x="3371" y="12038"/>
                  <a:pt x="2915" y="9147"/>
                  <a:pt x="2116" y="6350"/>
                </a:cubicBezTo>
                <a:cubicBezTo>
                  <a:pt x="1503" y="4205"/>
                  <a:pt x="0" y="0"/>
                  <a:pt x="0" y="0"/>
                </a:cubicBezTo>
              </a:path>
            </a:pathLst>
          </a:custGeom>
          <a:noFill/>
          <a:ln w="28575" cap="flat" cmpd="sng">
            <a:solidFill>
              <a:srgbClr val="00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2" name="AutoShape 98"/>
          <p:cNvSpPr>
            <a:spLocks noChangeAspect="1" noChangeArrowheads="1"/>
          </p:cNvSpPr>
          <p:nvPr/>
        </p:nvSpPr>
        <p:spPr bwMode="auto">
          <a:xfrm rot="10800000">
            <a:off x="2266950" y="2513013"/>
            <a:ext cx="114300" cy="76200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pic>
        <p:nvPicPr>
          <p:cNvPr id="3" name="Image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6517" y="3859044"/>
            <a:ext cx="1857600" cy="1393200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cxnSp>
        <p:nvCxnSpPr>
          <p:cNvPr id="544" name="Conector reto 543"/>
          <p:cNvCxnSpPr/>
          <p:nvPr/>
        </p:nvCxnSpPr>
        <p:spPr>
          <a:xfrm flipV="1">
            <a:off x="136517" y="2843393"/>
            <a:ext cx="2201871" cy="1015651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5" name="Conector reto 544"/>
          <p:cNvCxnSpPr/>
          <p:nvPr/>
        </p:nvCxnSpPr>
        <p:spPr>
          <a:xfrm flipV="1">
            <a:off x="1973263" y="2843393"/>
            <a:ext cx="365125" cy="1015652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6" name="Oval 250"/>
          <p:cNvSpPr>
            <a:spLocks noChangeAspect="1" noChangeArrowheads="1"/>
          </p:cNvSpPr>
          <p:nvPr/>
        </p:nvSpPr>
        <p:spPr bwMode="auto">
          <a:xfrm>
            <a:off x="3081338" y="2133600"/>
            <a:ext cx="60325" cy="666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6936238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994" name="Grupo 293"/>
          <p:cNvGrpSpPr>
            <a:grpSpLocks/>
          </p:cNvGrpSpPr>
          <p:nvPr/>
        </p:nvGrpSpPr>
        <p:grpSpPr bwMode="auto">
          <a:xfrm>
            <a:off x="327025" y="1492250"/>
            <a:ext cx="4537075" cy="4237038"/>
            <a:chOff x="327025" y="1492250"/>
            <a:chExt cx="4537075" cy="4237038"/>
          </a:xfrm>
        </p:grpSpPr>
        <p:grpSp>
          <p:nvGrpSpPr>
            <p:cNvPr id="295" name="Grupo 294"/>
            <p:cNvGrpSpPr/>
            <p:nvPr/>
          </p:nvGrpSpPr>
          <p:grpSpPr>
            <a:xfrm>
              <a:off x="327025" y="1492250"/>
              <a:ext cx="4537075" cy="4237038"/>
              <a:chOff x="327025" y="1492250"/>
              <a:chExt cx="4537075" cy="4237038"/>
            </a:xfrm>
            <a:solidFill>
              <a:schemeClr val="bg1"/>
            </a:solidFill>
          </p:grpSpPr>
          <p:grpSp>
            <p:nvGrpSpPr>
              <p:cNvPr id="301" name="Grupo 300"/>
              <p:cNvGrpSpPr/>
              <p:nvPr/>
            </p:nvGrpSpPr>
            <p:grpSpPr>
              <a:xfrm>
                <a:off x="327025" y="1492250"/>
                <a:ext cx="4537075" cy="4237038"/>
                <a:chOff x="327025" y="1492250"/>
                <a:chExt cx="4537075" cy="4237038"/>
              </a:xfrm>
              <a:grpFill/>
            </p:grpSpPr>
            <p:sp>
              <p:nvSpPr>
                <p:cNvPr id="310" name="Freeform 581"/>
                <p:cNvSpPr>
                  <a:spLocks noEditPoints="1"/>
                </p:cNvSpPr>
                <p:nvPr/>
              </p:nvSpPr>
              <p:spPr bwMode="auto">
                <a:xfrm>
                  <a:off x="1973263" y="1782763"/>
                  <a:ext cx="1419225" cy="1360487"/>
                </a:xfrm>
                <a:custGeom>
                  <a:avLst/>
                  <a:gdLst>
                    <a:gd name="T0" fmla="*/ 2147483646 w 1380"/>
                    <a:gd name="T1" fmla="*/ 2147483646 h 1322"/>
                    <a:gd name="T2" fmla="*/ 2147483646 w 1380"/>
                    <a:gd name="T3" fmla="*/ 2147483646 h 1322"/>
                    <a:gd name="T4" fmla="*/ 2147483646 w 1380"/>
                    <a:gd name="T5" fmla="*/ 2147483646 h 1322"/>
                    <a:gd name="T6" fmla="*/ 2147483646 w 1380"/>
                    <a:gd name="T7" fmla="*/ 2147483646 h 1322"/>
                    <a:gd name="T8" fmla="*/ 2147483646 w 1380"/>
                    <a:gd name="T9" fmla="*/ 2147483646 h 1322"/>
                    <a:gd name="T10" fmla="*/ 2147483646 w 1380"/>
                    <a:gd name="T11" fmla="*/ 2147483646 h 1322"/>
                    <a:gd name="T12" fmla="*/ 2147483646 w 1380"/>
                    <a:gd name="T13" fmla="*/ 2147483646 h 1322"/>
                    <a:gd name="T14" fmla="*/ 2147483646 w 1380"/>
                    <a:gd name="T15" fmla="*/ 2147483646 h 1322"/>
                    <a:gd name="T16" fmla="*/ 2147483646 w 1380"/>
                    <a:gd name="T17" fmla="*/ 2147483646 h 1322"/>
                    <a:gd name="T18" fmla="*/ 2147483646 w 1380"/>
                    <a:gd name="T19" fmla="*/ 2147483646 h 1322"/>
                    <a:gd name="T20" fmla="*/ 2147483646 w 1380"/>
                    <a:gd name="T21" fmla="*/ 2147483646 h 1322"/>
                    <a:gd name="T22" fmla="*/ 2147483646 w 1380"/>
                    <a:gd name="T23" fmla="*/ 2147483646 h 1322"/>
                    <a:gd name="T24" fmla="*/ 2147483646 w 1380"/>
                    <a:gd name="T25" fmla="*/ 2147483646 h 1322"/>
                    <a:gd name="T26" fmla="*/ 2147483646 w 1380"/>
                    <a:gd name="T27" fmla="*/ 2147483646 h 1322"/>
                    <a:gd name="T28" fmla="*/ 2147483646 w 1380"/>
                    <a:gd name="T29" fmla="*/ 2147483646 h 1322"/>
                    <a:gd name="T30" fmla="*/ 2147483646 w 1380"/>
                    <a:gd name="T31" fmla="*/ 2147483646 h 1322"/>
                    <a:gd name="T32" fmla="*/ 2147483646 w 1380"/>
                    <a:gd name="T33" fmla="*/ 2147483646 h 1322"/>
                    <a:gd name="T34" fmla="*/ 2147483646 w 1380"/>
                    <a:gd name="T35" fmla="*/ 2147483646 h 1322"/>
                    <a:gd name="T36" fmla="*/ 2147483646 w 1380"/>
                    <a:gd name="T37" fmla="*/ 2147483646 h 1322"/>
                    <a:gd name="T38" fmla="*/ 2147483646 w 1380"/>
                    <a:gd name="T39" fmla="*/ 2147483646 h 1322"/>
                    <a:gd name="T40" fmla="*/ 2147483646 w 1380"/>
                    <a:gd name="T41" fmla="*/ 2147483646 h 1322"/>
                    <a:gd name="T42" fmla="*/ 2147483646 w 1380"/>
                    <a:gd name="T43" fmla="*/ 2147483646 h 1322"/>
                    <a:gd name="T44" fmla="*/ 2147483646 w 1380"/>
                    <a:gd name="T45" fmla="*/ 2147483646 h 1322"/>
                    <a:gd name="T46" fmla="*/ 2147483646 w 1380"/>
                    <a:gd name="T47" fmla="*/ 2147483646 h 1322"/>
                    <a:gd name="T48" fmla="*/ 2147483646 w 1380"/>
                    <a:gd name="T49" fmla="*/ 2147483646 h 1322"/>
                    <a:gd name="T50" fmla="*/ 2147483646 w 1380"/>
                    <a:gd name="T51" fmla="*/ 2147483646 h 1322"/>
                    <a:gd name="T52" fmla="*/ 2147483646 w 1380"/>
                    <a:gd name="T53" fmla="*/ 2147483646 h 1322"/>
                    <a:gd name="T54" fmla="*/ 2147483646 w 1380"/>
                    <a:gd name="T55" fmla="*/ 2147483646 h 1322"/>
                    <a:gd name="T56" fmla="*/ 2147483646 w 1380"/>
                    <a:gd name="T57" fmla="*/ 2147483646 h 1322"/>
                    <a:gd name="T58" fmla="*/ 2147483646 w 1380"/>
                    <a:gd name="T59" fmla="*/ 2147483646 h 1322"/>
                    <a:gd name="T60" fmla="*/ 2147483646 w 1380"/>
                    <a:gd name="T61" fmla="*/ 2147483646 h 1322"/>
                    <a:gd name="T62" fmla="*/ 2147483646 w 1380"/>
                    <a:gd name="T63" fmla="*/ 2147483646 h 1322"/>
                    <a:gd name="T64" fmla="*/ 2147483646 w 1380"/>
                    <a:gd name="T65" fmla="*/ 2147483646 h 1322"/>
                    <a:gd name="T66" fmla="*/ 2147483646 w 1380"/>
                    <a:gd name="T67" fmla="*/ 2147483646 h 1322"/>
                    <a:gd name="T68" fmla="*/ 2147483646 w 1380"/>
                    <a:gd name="T69" fmla="*/ 2147483646 h 1322"/>
                    <a:gd name="T70" fmla="*/ 2147483646 w 1380"/>
                    <a:gd name="T71" fmla="*/ 2147483646 h 1322"/>
                    <a:gd name="T72" fmla="*/ 2147483646 w 1380"/>
                    <a:gd name="T73" fmla="*/ 2147483646 h 1322"/>
                    <a:gd name="T74" fmla="*/ 2147483646 w 1380"/>
                    <a:gd name="T75" fmla="*/ 2147483646 h 1322"/>
                    <a:gd name="T76" fmla="*/ 2147483646 w 1380"/>
                    <a:gd name="T77" fmla="*/ 2147483646 h 1322"/>
                    <a:gd name="T78" fmla="*/ 2147483646 w 1380"/>
                    <a:gd name="T79" fmla="*/ 2147483646 h 1322"/>
                    <a:gd name="T80" fmla="*/ 2147483646 w 1380"/>
                    <a:gd name="T81" fmla="*/ 2147483646 h 1322"/>
                    <a:gd name="T82" fmla="*/ 2147483646 w 1380"/>
                    <a:gd name="T83" fmla="*/ 2147483646 h 1322"/>
                    <a:gd name="T84" fmla="*/ 2147483646 w 1380"/>
                    <a:gd name="T85" fmla="*/ 2147483646 h 1322"/>
                    <a:gd name="T86" fmla="*/ 2147483646 w 1380"/>
                    <a:gd name="T87" fmla="*/ 2147483646 h 1322"/>
                    <a:gd name="T88" fmla="*/ 2147483646 w 1380"/>
                    <a:gd name="T89" fmla="*/ 2147483646 h 1322"/>
                    <a:gd name="T90" fmla="*/ 2147483646 w 1380"/>
                    <a:gd name="T91" fmla="*/ 2147483646 h 1322"/>
                    <a:gd name="T92" fmla="*/ 2147483646 w 1380"/>
                    <a:gd name="T93" fmla="*/ 2147483646 h 1322"/>
                    <a:gd name="T94" fmla="*/ 2147483646 w 1380"/>
                    <a:gd name="T95" fmla="*/ 2147483646 h 1322"/>
                    <a:gd name="T96" fmla="*/ 2147483646 w 1380"/>
                    <a:gd name="T97" fmla="*/ 2147483646 h 1322"/>
                    <a:gd name="T98" fmla="*/ 2147483646 w 1380"/>
                    <a:gd name="T99" fmla="*/ 2147483646 h 1322"/>
                    <a:gd name="T100" fmla="*/ 2147483646 w 1380"/>
                    <a:gd name="T101" fmla="*/ 2147483646 h 1322"/>
                    <a:gd name="T102" fmla="*/ 2147483646 w 1380"/>
                    <a:gd name="T103" fmla="*/ 2147483646 h 1322"/>
                    <a:gd name="T104" fmla="*/ 2147483646 w 1380"/>
                    <a:gd name="T105" fmla="*/ 2147483646 h 1322"/>
                    <a:gd name="T106" fmla="*/ 2147483646 w 1380"/>
                    <a:gd name="T107" fmla="*/ 2147483646 h 1322"/>
                    <a:gd name="T108" fmla="*/ 2147483646 w 1380"/>
                    <a:gd name="T109" fmla="*/ 2147483646 h 1322"/>
                    <a:gd name="T110" fmla="*/ 2147483646 w 1380"/>
                    <a:gd name="T111" fmla="*/ 2147483646 h 1322"/>
                    <a:gd name="T112" fmla="*/ 2147483646 w 1380"/>
                    <a:gd name="T113" fmla="*/ 2147483646 h 1322"/>
                    <a:gd name="T114" fmla="*/ 2147483646 w 1380"/>
                    <a:gd name="T115" fmla="*/ 2147483646 h 1322"/>
                    <a:gd name="T116" fmla="*/ 2147483646 w 1380"/>
                    <a:gd name="T117" fmla="*/ 2147483646 h 1322"/>
                    <a:gd name="T118" fmla="*/ 2147483646 w 1380"/>
                    <a:gd name="T119" fmla="*/ 2147483646 h 1322"/>
                    <a:gd name="T120" fmla="*/ 2147483646 w 1380"/>
                    <a:gd name="T121" fmla="*/ 2147483646 h 1322"/>
                    <a:gd name="T122" fmla="*/ 2147483646 w 1380"/>
                    <a:gd name="T123" fmla="*/ 2147483646 h 1322"/>
                    <a:gd name="T124" fmla="*/ 2147483646 w 1380"/>
                    <a:gd name="T125" fmla="*/ 2147483646 h 132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380"/>
                    <a:gd name="T190" fmla="*/ 0 h 1322"/>
                    <a:gd name="T191" fmla="*/ 1380 w 1380"/>
                    <a:gd name="T192" fmla="*/ 1322 h 132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380" h="1322">
                      <a:moveTo>
                        <a:pt x="79" y="1035"/>
                      </a:moveTo>
                      <a:lnTo>
                        <a:pt x="78" y="1034"/>
                      </a:lnTo>
                      <a:lnTo>
                        <a:pt x="77" y="1033"/>
                      </a:lnTo>
                      <a:lnTo>
                        <a:pt x="76" y="1032"/>
                      </a:lnTo>
                      <a:lnTo>
                        <a:pt x="75" y="1031"/>
                      </a:lnTo>
                      <a:lnTo>
                        <a:pt x="75" y="1030"/>
                      </a:lnTo>
                      <a:lnTo>
                        <a:pt x="75" y="1026"/>
                      </a:lnTo>
                      <a:lnTo>
                        <a:pt x="76" y="1024"/>
                      </a:lnTo>
                      <a:lnTo>
                        <a:pt x="76" y="1023"/>
                      </a:lnTo>
                      <a:lnTo>
                        <a:pt x="76" y="1022"/>
                      </a:lnTo>
                      <a:lnTo>
                        <a:pt x="74" y="1018"/>
                      </a:lnTo>
                      <a:lnTo>
                        <a:pt x="74" y="1017"/>
                      </a:lnTo>
                      <a:lnTo>
                        <a:pt x="74" y="1016"/>
                      </a:lnTo>
                      <a:lnTo>
                        <a:pt x="72" y="1014"/>
                      </a:lnTo>
                      <a:lnTo>
                        <a:pt x="72" y="1013"/>
                      </a:lnTo>
                      <a:lnTo>
                        <a:pt x="71" y="1012"/>
                      </a:lnTo>
                      <a:lnTo>
                        <a:pt x="71" y="1011"/>
                      </a:lnTo>
                      <a:lnTo>
                        <a:pt x="70" y="1011"/>
                      </a:lnTo>
                      <a:lnTo>
                        <a:pt x="69" y="1009"/>
                      </a:lnTo>
                      <a:lnTo>
                        <a:pt x="68" y="1008"/>
                      </a:lnTo>
                      <a:lnTo>
                        <a:pt x="67" y="1007"/>
                      </a:lnTo>
                      <a:lnTo>
                        <a:pt x="67" y="1006"/>
                      </a:lnTo>
                      <a:lnTo>
                        <a:pt x="65" y="1006"/>
                      </a:lnTo>
                      <a:lnTo>
                        <a:pt x="64" y="1005"/>
                      </a:lnTo>
                      <a:lnTo>
                        <a:pt x="63" y="1004"/>
                      </a:lnTo>
                      <a:lnTo>
                        <a:pt x="62" y="1002"/>
                      </a:lnTo>
                      <a:lnTo>
                        <a:pt x="60" y="1000"/>
                      </a:lnTo>
                      <a:lnTo>
                        <a:pt x="59" y="998"/>
                      </a:lnTo>
                      <a:lnTo>
                        <a:pt x="58" y="996"/>
                      </a:lnTo>
                      <a:lnTo>
                        <a:pt x="57" y="995"/>
                      </a:lnTo>
                      <a:lnTo>
                        <a:pt x="56" y="995"/>
                      </a:lnTo>
                      <a:lnTo>
                        <a:pt x="53" y="995"/>
                      </a:lnTo>
                      <a:lnTo>
                        <a:pt x="52" y="994"/>
                      </a:lnTo>
                      <a:lnTo>
                        <a:pt x="52" y="993"/>
                      </a:lnTo>
                      <a:lnTo>
                        <a:pt x="52" y="992"/>
                      </a:lnTo>
                      <a:lnTo>
                        <a:pt x="50" y="991"/>
                      </a:lnTo>
                      <a:lnTo>
                        <a:pt x="49" y="989"/>
                      </a:lnTo>
                      <a:lnTo>
                        <a:pt x="48" y="988"/>
                      </a:lnTo>
                      <a:lnTo>
                        <a:pt x="46" y="985"/>
                      </a:lnTo>
                      <a:lnTo>
                        <a:pt x="44" y="980"/>
                      </a:lnTo>
                      <a:lnTo>
                        <a:pt x="44" y="977"/>
                      </a:lnTo>
                      <a:lnTo>
                        <a:pt x="42" y="975"/>
                      </a:lnTo>
                      <a:lnTo>
                        <a:pt x="43" y="973"/>
                      </a:lnTo>
                      <a:lnTo>
                        <a:pt x="43" y="971"/>
                      </a:lnTo>
                      <a:lnTo>
                        <a:pt x="43" y="969"/>
                      </a:lnTo>
                      <a:lnTo>
                        <a:pt x="43" y="967"/>
                      </a:lnTo>
                      <a:lnTo>
                        <a:pt x="43" y="966"/>
                      </a:lnTo>
                      <a:lnTo>
                        <a:pt x="44" y="964"/>
                      </a:lnTo>
                      <a:lnTo>
                        <a:pt x="44" y="963"/>
                      </a:lnTo>
                      <a:lnTo>
                        <a:pt x="46" y="961"/>
                      </a:lnTo>
                      <a:lnTo>
                        <a:pt x="48" y="957"/>
                      </a:lnTo>
                      <a:lnTo>
                        <a:pt x="49" y="957"/>
                      </a:lnTo>
                      <a:lnTo>
                        <a:pt x="50" y="956"/>
                      </a:lnTo>
                      <a:lnTo>
                        <a:pt x="52" y="955"/>
                      </a:lnTo>
                      <a:lnTo>
                        <a:pt x="53" y="954"/>
                      </a:lnTo>
                      <a:lnTo>
                        <a:pt x="54" y="953"/>
                      </a:lnTo>
                      <a:lnTo>
                        <a:pt x="56" y="952"/>
                      </a:lnTo>
                      <a:lnTo>
                        <a:pt x="57" y="952"/>
                      </a:lnTo>
                      <a:lnTo>
                        <a:pt x="57" y="951"/>
                      </a:lnTo>
                      <a:lnTo>
                        <a:pt x="58" y="950"/>
                      </a:lnTo>
                      <a:lnTo>
                        <a:pt x="58" y="949"/>
                      </a:lnTo>
                      <a:lnTo>
                        <a:pt x="59" y="947"/>
                      </a:lnTo>
                      <a:lnTo>
                        <a:pt x="59" y="945"/>
                      </a:lnTo>
                      <a:lnTo>
                        <a:pt x="60" y="945"/>
                      </a:lnTo>
                      <a:lnTo>
                        <a:pt x="61" y="945"/>
                      </a:lnTo>
                      <a:lnTo>
                        <a:pt x="62" y="945"/>
                      </a:lnTo>
                      <a:lnTo>
                        <a:pt x="63" y="945"/>
                      </a:lnTo>
                      <a:lnTo>
                        <a:pt x="65" y="943"/>
                      </a:lnTo>
                      <a:lnTo>
                        <a:pt x="66" y="942"/>
                      </a:lnTo>
                      <a:lnTo>
                        <a:pt x="90" y="893"/>
                      </a:lnTo>
                      <a:lnTo>
                        <a:pt x="109" y="851"/>
                      </a:lnTo>
                      <a:lnTo>
                        <a:pt x="139" y="789"/>
                      </a:lnTo>
                      <a:lnTo>
                        <a:pt x="203" y="659"/>
                      </a:lnTo>
                      <a:lnTo>
                        <a:pt x="208" y="649"/>
                      </a:lnTo>
                      <a:lnTo>
                        <a:pt x="212" y="639"/>
                      </a:lnTo>
                      <a:lnTo>
                        <a:pt x="215" y="632"/>
                      </a:lnTo>
                      <a:lnTo>
                        <a:pt x="223" y="615"/>
                      </a:lnTo>
                      <a:lnTo>
                        <a:pt x="228" y="605"/>
                      </a:lnTo>
                      <a:lnTo>
                        <a:pt x="240" y="580"/>
                      </a:lnTo>
                      <a:lnTo>
                        <a:pt x="245" y="569"/>
                      </a:lnTo>
                      <a:lnTo>
                        <a:pt x="257" y="545"/>
                      </a:lnTo>
                      <a:lnTo>
                        <a:pt x="265" y="528"/>
                      </a:lnTo>
                      <a:lnTo>
                        <a:pt x="268" y="524"/>
                      </a:lnTo>
                      <a:lnTo>
                        <a:pt x="267" y="523"/>
                      </a:lnTo>
                      <a:lnTo>
                        <a:pt x="266" y="523"/>
                      </a:lnTo>
                      <a:lnTo>
                        <a:pt x="265" y="523"/>
                      </a:lnTo>
                      <a:lnTo>
                        <a:pt x="264" y="522"/>
                      </a:lnTo>
                      <a:lnTo>
                        <a:pt x="262" y="521"/>
                      </a:lnTo>
                      <a:lnTo>
                        <a:pt x="261" y="521"/>
                      </a:lnTo>
                      <a:lnTo>
                        <a:pt x="261" y="520"/>
                      </a:lnTo>
                      <a:lnTo>
                        <a:pt x="266" y="514"/>
                      </a:lnTo>
                      <a:lnTo>
                        <a:pt x="266" y="513"/>
                      </a:lnTo>
                      <a:lnTo>
                        <a:pt x="266" y="512"/>
                      </a:lnTo>
                      <a:lnTo>
                        <a:pt x="267" y="511"/>
                      </a:lnTo>
                      <a:lnTo>
                        <a:pt x="267" y="510"/>
                      </a:lnTo>
                      <a:lnTo>
                        <a:pt x="269" y="505"/>
                      </a:lnTo>
                      <a:lnTo>
                        <a:pt x="270" y="504"/>
                      </a:lnTo>
                      <a:lnTo>
                        <a:pt x="271" y="504"/>
                      </a:lnTo>
                      <a:lnTo>
                        <a:pt x="272" y="503"/>
                      </a:lnTo>
                      <a:lnTo>
                        <a:pt x="274" y="503"/>
                      </a:lnTo>
                      <a:lnTo>
                        <a:pt x="275" y="503"/>
                      </a:lnTo>
                      <a:lnTo>
                        <a:pt x="278" y="502"/>
                      </a:lnTo>
                      <a:lnTo>
                        <a:pt x="283" y="499"/>
                      </a:lnTo>
                      <a:lnTo>
                        <a:pt x="286" y="498"/>
                      </a:lnTo>
                      <a:lnTo>
                        <a:pt x="288" y="497"/>
                      </a:lnTo>
                      <a:lnTo>
                        <a:pt x="289" y="496"/>
                      </a:lnTo>
                      <a:lnTo>
                        <a:pt x="292" y="493"/>
                      </a:lnTo>
                      <a:lnTo>
                        <a:pt x="293" y="492"/>
                      </a:lnTo>
                      <a:lnTo>
                        <a:pt x="296" y="487"/>
                      </a:lnTo>
                      <a:lnTo>
                        <a:pt x="298" y="484"/>
                      </a:lnTo>
                      <a:lnTo>
                        <a:pt x="299" y="484"/>
                      </a:lnTo>
                      <a:lnTo>
                        <a:pt x="301" y="482"/>
                      </a:lnTo>
                      <a:lnTo>
                        <a:pt x="301" y="481"/>
                      </a:lnTo>
                      <a:lnTo>
                        <a:pt x="301" y="479"/>
                      </a:lnTo>
                      <a:lnTo>
                        <a:pt x="300" y="479"/>
                      </a:lnTo>
                      <a:lnTo>
                        <a:pt x="297" y="480"/>
                      </a:lnTo>
                      <a:lnTo>
                        <a:pt x="296" y="481"/>
                      </a:lnTo>
                      <a:lnTo>
                        <a:pt x="294" y="481"/>
                      </a:lnTo>
                      <a:lnTo>
                        <a:pt x="293" y="481"/>
                      </a:lnTo>
                      <a:lnTo>
                        <a:pt x="292" y="481"/>
                      </a:lnTo>
                      <a:lnTo>
                        <a:pt x="291" y="482"/>
                      </a:lnTo>
                      <a:lnTo>
                        <a:pt x="290" y="482"/>
                      </a:lnTo>
                      <a:lnTo>
                        <a:pt x="289" y="483"/>
                      </a:lnTo>
                      <a:lnTo>
                        <a:pt x="288" y="483"/>
                      </a:lnTo>
                      <a:lnTo>
                        <a:pt x="287" y="482"/>
                      </a:lnTo>
                      <a:lnTo>
                        <a:pt x="286" y="483"/>
                      </a:lnTo>
                      <a:lnTo>
                        <a:pt x="285" y="485"/>
                      </a:lnTo>
                      <a:lnTo>
                        <a:pt x="284" y="485"/>
                      </a:lnTo>
                      <a:lnTo>
                        <a:pt x="281" y="486"/>
                      </a:lnTo>
                      <a:lnTo>
                        <a:pt x="280" y="487"/>
                      </a:lnTo>
                      <a:lnTo>
                        <a:pt x="279" y="488"/>
                      </a:lnTo>
                      <a:lnTo>
                        <a:pt x="279" y="489"/>
                      </a:lnTo>
                      <a:lnTo>
                        <a:pt x="278" y="489"/>
                      </a:lnTo>
                      <a:lnTo>
                        <a:pt x="278" y="490"/>
                      </a:lnTo>
                      <a:lnTo>
                        <a:pt x="277" y="491"/>
                      </a:lnTo>
                      <a:lnTo>
                        <a:pt x="276" y="491"/>
                      </a:lnTo>
                      <a:lnTo>
                        <a:pt x="275" y="492"/>
                      </a:lnTo>
                      <a:lnTo>
                        <a:pt x="274" y="492"/>
                      </a:lnTo>
                      <a:lnTo>
                        <a:pt x="272" y="490"/>
                      </a:lnTo>
                      <a:lnTo>
                        <a:pt x="271" y="491"/>
                      </a:lnTo>
                      <a:lnTo>
                        <a:pt x="270" y="491"/>
                      </a:lnTo>
                      <a:lnTo>
                        <a:pt x="270" y="492"/>
                      </a:lnTo>
                      <a:lnTo>
                        <a:pt x="269" y="493"/>
                      </a:lnTo>
                      <a:lnTo>
                        <a:pt x="267" y="494"/>
                      </a:lnTo>
                      <a:lnTo>
                        <a:pt x="266" y="494"/>
                      </a:lnTo>
                      <a:lnTo>
                        <a:pt x="265" y="493"/>
                      </a:lnTo>
                      <a:lnTo>
                        <a:pt x="265" y="492"/>
                      </a:lnTo>
                      <a:lnTo>
                        <a:pt x="264" y="492"/>
                      </a:lnTo>
                      <a:lnTo>
                        <a:pt x="263" y="492"/>
                      </a:lnTo>
                      <a:lnTo>
                        <a:pt x="262" y="492"/>
                      </a:lnTo>
                      <a:lnTo>
                        <a:pt x="261" y="493"/>
                      </a:lnTo>
                      <a:lnTo>
                        <a:pt x="260" y="494"/>
                      </a:lnTo>
                      <a:lnTo>
                        <a:pt x="259" y="493"/>
                      </a:lnTo>
                      <a:lnTo>
                        <a:pt x="258" y="492"/>
                      </a:lnTo>
                      <a:lnTo>
                        <a:pt x="257" y="491"/>
                      </a:lnTo>
                      <a:lnTo>
                        <a:pt x="256" y="490"/>
                      </a:lnTo>
                      <a:lnTo>
                        <a:pt x="255" y="490"/>
                      </a:lnTo>
                      <a:lnTo>
                        <a:pt x="254" y="491"/>
                      </a:lnTo>
                      <a:lnTo>
                        <a:pt x="253" y="492"/>
                      </a:lnTo>
                      <a:lnTo>
                        <a:pt x="252" y="492"/>
                      </a:lnTo>
                      <a:lnTo>
                        <a:pt x="252" y="493"/>
                      </a:lnTo>
                      <a:lnTo>
                        <a:pt x="250" y="494"/>
                      </a:lnTo>
                      <a:lnTo>
                        <a:pt x="249" y="495"/>
                      </a:lnTo>
                      <a:lnTo>
                        <a:pt x="248" y="494"/>
                      </a:lnTo>
                      <a:lnTo>
                        <a:pt x="247" y="494"/>
                      </a:lnTo>
                      <a:lnTo>
                        <a:pt x="247" y="495"/>
                      </a:lnTo>
                      <a:lnTo>
                        <a:pt x="246" y="497"/>
                      </a:lnTo>
                      <a:lnTo>
                        <a:pt x="245" y="498"/>
                      </a:lnTo>
                      <a:lnTo>
                        <a:pt x="244" y="497"/>
                      </a:lnTo>
                      <a:lnTo>
                        <a:pt x="243" y="497"/>
                      </a:lnTo>
                      <a:lnTo>
                        <a:pt x="241" y="498"/>
                      </a:lnTo>
                      <a:lnTo>
                        <a:pt x="239" y="498"/>
                      </a:lnTo>
                      <a:lnTo>
                        <a:pt x="238" y="498"/>
                      </a:lnTo>
                      <a:lnTo>
                        <a:pt x="237" y="497"/>
                      </a:lnTo>
                      <a:lnTo>
                        <a:pt x="236" y="497"/>
                      </a:lnTo>
                      <a:lnTo>
                        <a:pt x="235" y="495"/>
                      </a:lnTo>
                      <a:lnTo>
                        <a:pt x="234" y="494"/>
                      </a:lnTo>
                      <a:lnTo>
                        <a:pt x="233" y="494"/>
                      </a:lnTo>
                      <a:lnTo>
                        <a:pt x="232" y="494"/>
                      </a:lnTo>
                      <a:lnTo>
                        <a:pt x="231" y="494"/>
                      </a:lnTo>
                      <a:lnTo>
                        <a:pt x="230" y="494"/>
                      </a:lnTo>
                      <a:lnTo>
                        <a:pt x="229" y="493"/>
                      </a:lnTo>
                      <a:lnTo>
                        <a:pt x="229" y="491"/>
                      </a:lnTo>
                      <a:lnTo>
                        <a:pt x="229" y="490"/>
                      </a:lnTo>
                      <a:lnTo>
                        <a:pt x="230" y="487"/>
                      </a:lnTo>
                      <a:lnTo>
                        <a:pt x="233" y="485"/>
                      </a:lnTo>
                      <a:lnTo>
                        <a:pt x="233" y="484"/>
                      </a:lnTo>
                      <a:lnTo>
                        <a:pt x="234" y="482"/>
                      </a:lnTo>
                      <a:lnTo>
                        <a:pt x="234" y="481"/>
                      </a:lnTo>
                      <a:lnTo>
                        <a:pt x="234" y="479"/>
                      </a:lnTo>
                      <a:lnTo>
                        <a:pt x="233" y="479"/>
                      </a:lnTo>
                      <a:lnTo>
                        <a:pt x="233" y="478"/>
                      </a:lnTo>
                      <a:lnTo>
                        <a:pt x="232" y="477"/>
                      </a:lnTo>
                      <a:lnTo>
                        <a:pt x="231" y="477"/>
                      </a:lnTo>
                      <a:lnTo>
                        <a:pt x="230" y="476"/>
                      </a:lnTo>
                      <a:lnTo>
                        <a:pt x="229" y="476"/>
                      </a:lnTo>
                      <a:lnTo>
                        <a:pt x="228" y="477"/>
                      </a:lnTo>
                      <a:lnTo>
                        <a:pt x="226" y="478"/>
                      </a:lnTo>
                      <a:lnTo>
                        <a:pt x="224" y="478"/>
                      </a:lnTo>
                      <a:lnTo>
                        <a:pt x="221" y="477"/>
                      </a:lnTo>
                      <a:lnTo>
                        <a:pt x="220" y="477"/>
                      </a:lnTo>
                      <a:lnTo>
                        <a:pt x="219" y="477"/>
                      </a:lnTo>
                      <a:lnTo>
                        <a:pt x="218" y="476"/>
                      </a:lnTo>
                      <a:lnTo>
                        <a:pt x="217" y="474"/>
                      </a:lnTo>
                      <a:lnTo>
                        <a:pt x="216" y="474"/>
                      </a:lnTo>
                      <a:lnTo>
                        <a:pt x="215" y="473"/>
                      </a:lnTo>
                      <a:lnTo>
                        <a:pt x="213" y="472"/>
                      </a:lnTo>
                      <a:lnTo>
                        <a:pt x="212" y="471"/>
                      </a:lnTo>
                      <a:lnTo>
                        <a:pt x="211" y="471"/>
                      </a:lnTo>
                      <a:lnTo>
                        <a:pt x="210" y="471"/>
                      </a:lnTo>
                      <a:lnTo>
                        <a:pt x="209" y="471"/>
                      </a:lnTo>
                      <a:lnTo>
                        <a:pt x="208" y="470"/>
                      </a:lnTo>
                      <a:lnTo>
                        <a:pt x="208" y="469"/>
                      </a:lnTo>
                      <a:lnTo>
                        <a:pt x="208" y="468"/>
                      </a:lnTo>
                      <a:lnTo>
                        <a:pt x="207" y="468"/>
                      </a:lnTo>
                      <a:lnTo>
                        <a:pt x="206" y="467"/>
                      </a:lnTo>
                      <a:lnTo>
                        <a:pt x="206" y="466"/>
                      </a:lnTo>
                      <a:lnTo>
                        <a:pt x="205" y="465"/>
                      </a:lnTo>
                      <a:lnTo>
                        <a:pt x="203" y="466"/>
                      </a:lnTo>
                      <a:lnTo>
                        <a:pt x="201" y="466"/>
                      </a:lnTo>
                      <a:lnTo>
                        <a:pt x="200" y="466"/>
                      </a:lnTo>
                      <a:lnTo>
                        <a:pt x="200" y="465"/>
                      </a:lnTo>
                      <a:lnTo>
                        <a:pt x="200" y="464"/>
                      </a:lnTo>
                      <a:lnTo>
                        <a:pt x="199" y="463"/>
                      </a:lnTo>
                      <a:lnTo>
                        <a:pt x="199" y="462"/>
                      </a:lnTo>
                      <a:lnTo>
                        <a:pt x="198" y="461"/>
                      </a:lnTo>
                      <a:lnTo>
                        <a:pt x="197" y="460"/>
                      </a:lnTo>
                      <a:lnTo>
                        <a:pt x="196" y="457"/>
                      </a:lnTo>
                      <a:lnTo>
                        <a:pt x="197" y="456"/>
                      </a:lnTo>
                      <a:lnTo>
                        <a:pt x="197" y="455"/>
                      </a:lnTo>
                      <a:lnTo>
                        <a:pt x="196" y="454"/>
                      </a:lnTo>
                      <a:lnTo>
                        <a:pt x="195" y="454"/>
                      </a:lnTo>
                      <a:lnTo>
                        <a:pt x="195" y="453"/>
                      </a:lnTo>
                      <a:lnTo>
                        <a:pt x="195" y="452"/>
                      </a:lnTo>
                      <a:lnTo>
                        <a:pt x="194" y="451"/>
                      </a:lnTo>
                      <a:lnTo>
                        <a:pt x="192" y="453"/>
                      </a:lnTo>
                      <a:lnTo>
                        <a:pt x="190" y="450"/>
                      </a:lnTo>
                      <a:lnTo>
                        <a:pt x="188" y="450"/>
                      </a:lnTo>
                      <a:lnTo>
                        <a:pt x="187" y="451"/>
                      </a:lnTo>
                      <a:lnTo>
                        <a:pt x="187" y="449"/>
                      </a:lnTo>
                      <a:lnTo>
                        <a:pt x="186" y="449"/>
                      </a:lnTo>
                      <a:lnTo>
                        <a:pt x="186" y="447"/>
                      </a:lnTo>
                      <a:lnTo>
                        <a:pt x="187" y="447"/>
                      </a:lnTo>
                      <a:lnTo>
                        <a:pt x="186" y="446"/>
                      </a:lnTo>
                      <a:lnTo>
                        <a:pt x="185" y="447"/>
                      </a:lnTo>
                      <a:lnTo>
                        <a:pt x="184" y="446"/>
                      </a:lnTo>
                      <a:lnTo>
                        <a:pt x="183" y="446"/>
                      </a:lnTo>
                      <a:lnTo>
                        <a:pt x="182" y="446"/>
                      </a:lnTo>
                      <a:lnTo>
                        <a:pt x="182" y="445"/>
                      </a:lnTo>
                      <a:lnTo>
                        <a:pt x="181" y="445"/>
                      </a:lnTo>
                      <a:lnTo>
                        <a:pt x="180" y="446"/>
                      </a:lnTo>
                      <a:lnTo>
                        <a:pt x="179" y="446"/>
                      </a:lnTo>
                      <a:lnTo>
                        <a:pt x="178" y="446"/>
                      </a:lnTo>
                      <a:lnTo>
                        <a:pt x="177" y="445"/>
                      </a:lnTo>
                      <a:lnTo>
                        <a:pt x="178" y="444"/>
                      </a:lnTo>
                      <a:lnTo>
                        <a:pt x="177" y="443"/>
                      </a:lnTo>
                      <a:lnTo>
                        <a:pt x="176" y="443"/>
                      </a:lnTo>
                      <a:lnTo>
                        <a:pt x="176" y="444"/>
                      </a:lnTo>
                      <a:lnTo>
                        <a:pt x="176" y="445"/>
                      </a:lnTo>
                      <a:lnTo>
                        <a:pt x="175" y="445"/>
                      </a:lnTo>
                      <a:lnTo>
                        <a:pt x="175" y="444"/>
                      </a:lnTo>
                      <a:lnTo>
                        <a:pt x="173" y="444"/>
                      </a:lnTo>
                      <a:lnTo>
                        <a:pt x="172" y="445"/>
                      </a:lnTo>
                      <a:lnTo>
                        <a:pt x="171" y="446"/>
                      </a:lnTo>
                      <a:lnTo>
                        <a:pt x="170" y="446"/>
                      </a:lnTo>
                      <a:lnTo>
                        <a:pt x="169" y="445"/>
                      </a:lnTo>
                      <a:lnTo>
                        <a:pt x="167" y="445"/>
                      </a:lnTo>
                      <a:lnTo>
                        <a:pt x="167" y="446"/>
                      </a:lnTo>
                      <a:lnTo>
                        <a:pt x="166" y="447"/>
                      </a:lnTo>
                      <a:lnTo>
                        <a:pt x="164" y="445"/>
                      </a:lnTo>
                      <a:lnTo>
                        <a:pt x="163" y="445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1" y="442"/>
                      </a:lnTo>
                      <a:lnTo>
                        <a:pt x="161" y="441"/>
                      </a:lnTo>
                      <a:lnTo>
                        <a:pt x="160" y="440"/>
                      </a:lnTo>
                      <a:lnTo>
                        <a:pt x="159" y="441"/>
                      </a:lnTo>
                      <a:lnTo>
                        <a:pt x="158" y="442"/>
                      </a:lnTo>
                      <a:lnTo>
                        <a:pt x="157" y="442"/>
                      </a:lnTo>
                      <a:lnTo>
                        <a:pt x="157" y="441"/>
                      </a:lnTo>
                      <a:lnTo>
                        <a:pt x="157" y="440"/>
                      </a:lnTo>
                      <a:lnTo>
                        <a:pt x="155" y="440"/>
                      </a:lnTo>
                      <a:lnTo>
                        <a:pt x="154" y="441"/>
                      </a:lnTo>
                      <a:lnTo>
                        <a:pt x="153" y="441"/>
                      </a:lnTo>
                      <a:lnTo>
                        <a:pt x="152" y="439"/>
                      </a:lnTo>
                      <a:lnTo>
                        <a:pt x="152" y="438"/>
                      </a:lnTo>
                      <a:lnTo>
                        <a:pt x="151" y="439"/>
                      </a:lnTo>
                      <a:lnTo>
                        <a:pt x="150" y="438"/>
                      </a:lnTo>
                      <a:lnTo>
                        <a:pt x="150" y="437"/>
                      </a:lnTo>
                      <a:lnTo>
                        <a:pt x="147" y="438"/>
                      </a:lnTo>
                      <a:lnTo>
                        <a:pt x="148" y="436"/>
                      </a:lnTo>
                      <a:lnTo>
                        <a:pt x="148" y="435"/>
                      </a:lnTo>
                      <a:lnTo>
                        <a:pt x="146" y="435"/>
                      </a:lnTo>
                      <a:lnTo>
                        <a:pt x="145" y="434"/>
                      </a:lnTo>
                      <a:lnTo>
                        <a:pt x="145" y="433"/>
                      </a:lnTo>
                      <a:lnTo>
                        <a:pt x="143" y="433"/>
                      </a:lnTo>
                      <a:lnTo>
                        <a:pt x="141" y="432"/>
                      </a:lnTo>
                      <a:lnTo>
                        <a:pt x="140" y="432"/>
                      </a:lnTo>
                      <a:lnTo>
                        <a:pt x="140" y="431"/>
                      </a:lnTo>
                      <a:lnTo>
                        <a:pt x="141" y="430"/>
                      </a:lnTo>
                      <a:lnTo>
                        <a:pt x="139" y="429"/>
                      </a:lnTo>
                      <a:lnTo>
                        <a:pt x="138" y="430"/>
                      </a:lnTo>
                      <a:lnTo>
                        <a:pt x="138" y="431"/>
                      </a:lnTo>
                      <a:lnTo>
                        <a:pt x="137" y="431"/>
                      </a:lnTo>
                      <a:lnTo>
                        <a:pt x="136" y="431"/>
                      </a:lnTo>
                      <a:lnTo>
                        <a:pt x="135" y="431"/>
                      </a:lnTo>
                      <a:lnTo>
                        <a:pt x="134" y="431"/>
                      </a:lnTo>
                      <a:lnTo>
                        <a:pt x="134" y="430"/>
                      </a:lnTo>
                      <a:lnTo>
                        <a:pt x="133" y="431"/>
                      </a:lnTo>
                      <a:lnTo>
                        <a:pt x="131" y="432"/>
                      </a:lnTo>
                      <a:lnTo>
                        <a:pt x="129" y="430"/>
                      </a:lnTo>
                      <a:lnTo>
                        <a:pt x="128" y="430"/>
                      </a:lnTo>
                      <a:lnTo>
                        <a:pt x="129" y="428"/>
                      </a:lnTo>
                      <a:lnTo>
                        <a:pt x="128" y="427"/>
                      </a:lnTo>
                      <a:lnTo>
                        <a:pt x="128" y="426"/>
                      </a:lnTo>
                      <a:lnTo>
                        <a:pt x="128" y="425"/>
                      </a:lnTo>
                      <a:lnTo>
                        <a:pt x="127" y="423"/>
                      </a:lnTo>
                      <a:lnTo>
                        <a:pt x="127" y="422"/>
                      </a:lnTo>
                      <a:lnTo>
                        <a:pt x="126" y="423"/>
                      </a:lnTo>
                      <a:lnTo>
                        <a:pt x="124" y="422"/>
                      </a:lnTo>
                      <a:lnTo>
                        <a:pt x="123" y="423"/>
                      </a:lnTo>
                      <a:lnTo>
                        <a:pt x="122" y="422"/>
                      </a:lnTo>
                      <a:lnTo>
                        <a:pt x="121" y="423"/>
                      </a:lnTo>
                      <a:lnTo>
                        <a:pt x="120" y="423"/>
                      </a:lnTo>
                      <a:lnTo>
                        <a:pt x="120" y="422"/>
                      </a:lnTo>
                      <a:lnTo>
                        <a:pt x="120" y="420"/>
                      </a:lnTo>
                      <a:lnTo>
                        <a:pt x="119" y="421"/>
                      </a:lnTo>
                      <a:lnTo>
                        <a:pt x="118" y="420"/>
                      </a:lnTo>
                      <a:lnTo>
                        <a:pt x="118" y="419"/>
                      </a:lnTo>
                      <a:lnTo>
                        <a:pt x="117" y="419"/>
                      </a:lnTo>
                      <a:lnTo>
                        <a:pt x="117" y="417"/>
                      </a:lnTo>
                      <a:lnTo>
                        <a:pt x="116" y="417"/>
                      </a:lnTo>
                      <a:lnTo>
                        <a:pt x="115" y="416"/>
                      </a:lnTo>
                      <a:lnTo>
                        <a:pt x="114" y="415"/>
                      </a:lnTo>
                      <a:lnTo>
                        <a:pt x="113" y="414"/>
                      </a:lnTo>
                      <a:lnTo>
                        <a:pt x="112" y="414"/>
                      </a:lnTo>
                      <a:lnTo>
                        <a:pt x="109" y="414"/>
                      </a:lnTo>
                      <a:lnTo>
                        <a:pt x="108" y="415"/>
                      </a:lnTo>
                      <a:lnTo>
                        <a:pt x="107" y="414"/>
                      </a:lnTo>
                      <a:lnTo>
                        <a:pt x="106" y="414"/>
                      </a:lnTo>
                      <a:lnTo>
                        <a:pt x="105" y="413"/>
                      </a:lnTo>
                      <a:lnTo>
                        <a:pt x="106" y="412"/>
                      </a:lnTo>
                      <a:lnTo>
                        <a:pt x="105" y="411"/>
                      </a:lnTo>
                      <a:lnTo>
                        <a:pt x="103" y="411"/>
                      </a:lnTo>
                      <a:lnTo>
                        <a:pt x="102" y="412"/>
                      </a:lnTo>
                      <a:lnTo>
                        <a:pt x="101" y="411"/>
                      </a:lnTo>
                      <a:lnTo>
                        <a:pt x="101" y="409"/>
                      </a:lnTo>
                      <a:lnTo>
                        <a:pt x="99" y="409"/>
                      </a:lnTo>
                      <a:lnTo>
                        <a:pt x="99" y="408"/>
                      </a:lnTo>
                      <a:lnTo>
                        <a:pt x="100" y="407"/>
                      </a:lnTo>
                      <a:lnTo>
                        <a:pt x="98" y="406"/>
                      </a:lnTo>
                      <a:lnTo>
                        <a:pt x="97" y="405"/>
                      </a:lnTo>
                      <a:lnTo>
                        <a:pt x="97" y="404"/>
                      </a:lnTo>
                      <a:lnTo>
                        <a:pt x="97" y="403"/>
                      </a:lnTo>
                      <a:lnTo>
                        <a:pt x="98" y="402"/>
                      </a:lnTo>
                      <a:lnTo>
                        <a:pt x="98" y="401"/>
                      </a:lnTo>
                      <a:lnTo>
                        <a:pt x="98" y="400"/>
                      </a:lnTo>
                      <a:lnTo>
                        <a:pt x="98" y="399"/>
                      </a:lnTo>
                      <a:lnTo>
                        <a:pt x="99" y="396"/>
                      </a:lnTo>
                      <a:lnTo>
                        <a:pt x="99" y="395"/>
                      </a:lnTo>
                      <a:lnTo>
                        <a:pt x="99" y="394"/>
                      </a:lnTo>
                      <a:lnTo>
                        <a:pt x="100" y="393"/>
                      </a:lnTo>
                      <a:lnTo>
                        <a:pt x="100" y="392"/>
                      </a:lnTo>
                      <a:lnTo>
                        <a:pt x="100" y="391"/>
                      </a:lnTo>
                      <a:lnTo>
                        <a:pt x="99" y="390"/>
                      </a:lnTo>
                      <a:lnTo>
                        <a:pt x="100" y="388"/>
                      </a:lnTo>
                      <a:lnTo>
                        <a:pt x="100" y="386"/>
                      </a:lnTo>
                      <a:lnTo>
                        <a:pt x="99" y="385"/>
                      </a:lnTo>
                      <a:lnTo>
                        <a:pt x="97" y="385"/>
                      </a:lnTo>
                      <a:lnTo>
                        <a:pt x="96" y="385"/>
                      </a:lnTo>
                      <a:lnTo>
                        <a:pt x="95" y="384"/>
                      </a:lnTo>
                      <a:lnTo>
                        <a:pt x="95" y="383"/>
                      </a:lnTo>
                      <a:lnTo>
                        <a:pt x="96" y="382"/>
                      </a:lnTo>
                      <a:lnTo>
                        <a:pt x="95" y="380"/>
                      </a:lnTo>
                      <a:lnTo>
                        <a:pt x="93" y="380"/>
                      </a:lnTo>
                      <a:lnTo>
                        <a:pt x="92" y="380"/>
                      </a:lnTo>
                      <a:lnTo>
                        <a:pt x="88" y="382"/>
                      </a:lnTo>
                      <a:lnTo>
                        <a:pt x="88" y="384"/>
                      </a:lnTo>
                      <a:lnTo>
                        <a:pt x="88" y="385"/>
                      </a:lnTo>
                      <a:lnTo>
                        <a:pt x="86" y="386"/>
                      </a:lnTo>
                      <a:lnTo>
                        <a:pt x="85" y="386"/>
                      </a:lnTo>
                      <a:lnTo>
                        <a:pt x="84" y="386"/>
                      </a:lnTo>
                      <a:lnTo>
                        <a:pt x="83" y="386"/>
                      </a:lnTo>
                      <a:lnTo>
                        <a:pt x="84" y="387"/>
                      </a:lnTo>
                      <a:lnTo>
                        <a:pt x="84" y="389"/>
                      </a:lnTo>
                      <a:lnTo>
                        <a:pt x="83" y="389"/>
                      </a:lnTo>
                      <a:lnTo>
                        <a:pt x="80" y="393"/>
                      </a:lnTo>
                      <a:lnTo>
                        <a:pt x="79" y="393"/>
                      </a:lnTo>
                      <a:lnTo>
                        <a:pt x="77" y="391"/>
                      </a:lnTo>
                      <a:lnTo>
                        <a:pt x="76" y="390"/>
                      </a:lnTo>
                      <a:lnTo>
                        <a:pt x="75" y="389"/>
                      </a:lnTo>
                      <a:lnTo>
                        <a:pt x="74" y="387"/>
                      </a:lnTo>
                      <a:lnTo>
                        <a:pt x="73" y="386"/>
                      </a:lnTo>
                      <a:lnTo>
                        <a:pt x="71" y="386"/>
                      </a:lnTo>
                      <a:lnTo>
                        <a:pt x="70" y="385"/>
                      </a:lnTo>
                      <a:lnTo>
                        <a:pt x="69" y="383"/>
                      </a:lnTo>
                      <a:lnTo>
                        <a:pt x="68" y="383"/>
                      </a:lnTo>
                      <a:lnTo>
                        <a:pt x="67" y="384"/>
                      </a:lnTo>
                      <a:lnTo>
                        <a:pt x="64" y="384"/>
                      </a:lnTo>
                      <a:lnTo>
                        <a:pt x="63" y="384"/>
                      </a:lnTo>
                      <a:lnTo>
                        <a:pt x="62" y="384"/>
                      </a:lnTo>
                      <a:lnTo>
                        <a:pt x="62" y="383"/>
                      </a:lnTo>
                      <a:lnTo>
                        <a:pt x="61" y="382"/>
                      </a:lnTo>
                      <a:lnTo>
                        <a:pt x="59" y="380"/>
                      </a:lnTo>
                      <a:lnTo>
                        <a:pt x="59" y="381"/>
                      </a:lnTo>
                      <a:lnTo>
                        <a:pt x="58" y="380"/>
                      </a:lnTo>
                      <a:lnTo>
                        <a:pt x="58" y="379"/>
                      </a:lnTo>
                      <a:lnTo>
                        <a:pt x="57" y="377"/>
                      </a:lnTo>
                      <a:lnTo>
                        <a:pt x="57" y="376"/>
                      </a:lnTo>
                      <a:lnTo>
                        <a:pt x="55" y="374"/>
                      </a:lnTo>
                      <a:lnTo>
                        <a:pt x="54" y="373"/>
                      </a:lnTo>
                      <a:lnTo>
                        <a:pt x="54" y="374"/>
                      </a:lnTo>
                      <a:lnTo>
                        <a:pt x="53" y="373"/>
                      </a:lnTo>
                      <a:lnTo>
                        <a:pt x="52" y="374"/>
                      </a:lnTo>
                      <a:lnTo>
                        <a:pt x="51" y="373"/>
                      </a:lnTo>
                      <a:lnTo>
                        <a:pt x="50" y="372"/>
                      </a:lnTo>
                      <a:lnTo>
                        <a:pt x="51" y="371"/>
                      </a:lnTo>
                      <a:lnTo>
                        <a:pt x="51" y="370"/>
                      </a:lnTo>
                      <a:lnTo>
                        <a:pt x="51" y="369"/>
                      </a:lnTo>
                      <a:lnTo>
                        <a:pt x="51" y="368"/>
                      </a:lnTo>
                      <a:lnTo>
                        <a:pt x="52" y="367"/>
                      </a:lnTo>
                      <a:lnTo>
                        <a:pt x="52" y="366"/>
                      </a:lnTo>
                      <a:lnTo>
                        <a:pt x="51" y="365"/>
                      </a:lnTo>
                      <a:lnTo>
                        <a:pt x="50" y="364"/>
                      </a:lnTo>
                      <a:lnTo>
                        <a:pt x="49" y="362"/>
                      </a:lnTo>
                      <a:lnTo>
                        <a:pt x="48" y="361"/>
                      </a:lnTo>
                      <a:lnTo>
                        <a:pt x="48" y="360"/>
                      </a:lnTo>
                      <a:lnTo>
                        <a:pt x="48" y="359"/>
                      </a:lnTo>
                      <a:lnTo>
                        <a:pt x="48" y="358"/>
                      </a:lnTo>
                      <a:lnTo>
                        <a:pt x="49" y="358"/>
                      </a:lnTo>
                      <a:lnTo>
                        <a:pt x="50" y="358"/>
                      </a:lnTo>
                      <a:lnTo>
                        <a:pt x="50" y="357"/>
                      </a:lnTo>
                      <a:lnTo>
                        <a:pt x="49" y="356"/>
                      </a:lnTo>
                      <a:lnTo>
                        <a:pt x="47" y="355"/>
                      </a:lnTo>
                      <a:lnTo>
                        <a:pt x="46" y="355"/>
                      </a:lnTo>
                      <a:lnTo>
                        <a:pt x="46" y="356"/>
                      </a:lnTo>
                      <a:lnTo>
                        <a:pt x="45" y="355"/>
                      </a:lnTo>
                      <a:lnTo>
                        <a:pt x="45" y="354"/>
                      </a:lnTo>
                      <a:lnTo>
                        <a:pt x="44" y="354"/>
                      </a:lnTo>
                      <a:lnTo>
                        <a:pt x="43" y="353"/>
                      </a:lnTo>
                      <a:lnTo>
                        <a:pt x="44" y="351"/>
                      </a:lnTo>
                      <a:lnTo>
                        <a:pt x="43" y="352"/>
                      </a:lnTo>
                      <a:lnTo>
                        <a:pt x="42" y="352"/>
                      </a:lnTo>
                      <a:lnTo>
                        <a:pt x="41" y="352"/>
                      </a:lnTo>
                      <a:lnTo>
                        <a:pt x="41" y="351"/>
                      </a:lnTo>
                      <a:lnTo>
                        <a:pt x="40" y="351"/>
                      </a:lnTo>
                      <a:lnTo>
                        <a:pt x="39" y="350"/>
                      </a:lnTo>
                      <a:lnTo>
                        <a:pt x="38" y="349"/>
                      </a:lnTo>
                      <a:lnTo>
                        <a:pt x="37" y="349"/>
                      </a:lnTo>
                      <a:lnTo>
                        <a:pt x="36" y="348"/>
                      </a:lnTo>
                      <a:lnTo>
                        <a:pt x="35" y="347"/>
                      </a:lnTo>
                      <a:lnTo>
                        <a:pt x="34" y="346"/>
                      </a:lnTo>
                      <a:lnTo>
                        <a:pt x="33" y="345"/>
                      </a:lnTo>
                      <a:lnTo>
                        <a:pt x="33" y="344"/>
                      </a:lnTo>
                      <a:lnTo>
                        <a:pt x="32" y="344"/>
                      </a:lnTo>
                      <a:lnTo>
                        <a:pt x="31" y="344"/>
                      </a:lnTo>
                      <a:lnTo>
                        <a:pt x="30" y="343"/>
                      </a:lnTo>
                      <a:lnTo>
                        <a:pt x="30" y="342"/>
                      </a:lnTo>
                      <a:lnTo>
                        <a:pt x="28" y="340"/>
                      </a:lnTo>
                      <a:lnTo>
                        <a:pt x="28" y="339"/>
                      </a:lnTo>
                      <a:lnTo>
                        <a:pt x="27" y="339"/>
                      </a:lnTo>
                      <a:lnTo>
                        <a:pt x="26" y="339"/>
                      </a:lnTo>
                      <a:lnTo>
                        <a:pt x="25" y="339"/>
                      </a:lnTo>
                      <a:lnTo>
                        <a:pt x="25" y="338"/>
                      </a:lnTo>
                      <a:lnTo>
                        <a:pt x="24" y="338"/>
                      </a:lnTo>
                      <a:lnTo>
                        <a:pt x="23" y="336"/>
                      </a:lnTo>
                      <a:lnTo>
                        <a:pt x="22" y="336"/>
                      </a:lnTo>
                      <a:lnTo>
                        <a:pt x="21" y="335"/>
                      </a:lnTo>
                      <a:lnTo>
                        <a:pt x="21" y="334"/>
                      </a:lnTo>
                      <a:lnTo>
                        <a:pt x="20" y="334"/>
                      </a:lnTo>
                      <a:lnTo>
                        <a:pt x="20" y="333"/>
                      </a:lnTo>
                      <a:lnTo>
                        <a:pt x="20" y="332"/>
                      </a:lnTo>
                      <a:lnTo>
                        <a:pt x="19" y="332"/>
                      </a:lnTo>
                      <a:lnTo>
                        <a:pt x="19" y="331"/>
                      </a:lnTo>
                      <a:lnTo>
                        <a:pt x="18" y="330"/>
                      </a:lnTo>
                      <a:lnTo>
                        <a:pt x="18" y="328"/>
                      </a:lnTo>
                      <a:lnTo>
                        <a:pt x="18" y="327"/>
                      </a:lnTo>
                      <a:lnTo>
                        <a:pt x="18" y="326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9" y="323"/>
                      </a:lnTo>
                      <a:lnTo>
                        <a:pt x="20" y="322"/>
                      </a:lnTo>
                      <a:lnTo>
                        <a:pt x="20" y="321"/>
                      </a:lnTo>
                      <a:lnTo>
                        <a:pt x="20" y="319"/>
                      </a:lnTo>
                      <a:lnTo>
                        <a:pt x="20" y="317"/>
                      </a:lnTo>
                      <a:lnTo>
                        <a:pt x="19" y="317"/>
                      </a:lnTo>
                      <a:lnTo>
                        <a:pt x="18" y="315"/>
                      </a:lnTo>
                      <a:lnTo>
                        <a:pt x="18" y="314"/>
                      </a:lnTo>
                      <a:lnTo>
                        <a:pt x="18" y="313"/>
                      </a:lnTo>
                      <a:lnTo>
                        <a:pt x="18" y="312"/>
                      </a:lnTo>
                      <a:lnTo>
                        <a:pt x="18" y="311"/>
                      </a:lnTo>
                      <a:lnTo>
                        <a:pt x="19" y="311"/>
                      </a:lnTo>
                      <a:lnTo>
                        <a:pt x="18" y="310"/>
                      </a:lnTo>
                      <a:lnTo>
                        <a:pt x="17" y="310"/>
                      </a:lnTo>
                      <a:lnTo>
                        <a:pt x="17" y="308"/>
                      </a:lnTo>
                      <a:lnTo>
                        <a:pt x="16" y="307"/>
                      </a:lnTo>
                      <a:lnTo>
                        <a:pt x="14" y="307"/>
                      </a:lnTo>
                      <a:lnTo>
                        <a:pt x="14" y="306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2" y="305"/>
                      </a:lnTo>
                      <a:lnTo>
                        <a:pt x="11" y="305"/>
                      </a:lnTo>
                      <a:lnTo>
                        <a:pt x="10" y="304"/>
                      </a:lnTo>
                      <a:lnTo>
                        <a:pt x="9" y="304"/>
                      </a:lnTo>
                      <a:lnTo>
                        <a:pt x="8" y="303"/>
                      </a:lnTo>
                      <a:lnTo>
                        <a:pt x="6" y="303"/>
                      </a:lnTo>
                      <a:lnTo>
                        <a:pt x="3" y="301"/>
                      </a:lnTo>
                      <a:lnTo>
                        <a:pt x="3" y="300"/>
                      </a:lnTo>
                      <a:lnTo>
                        <a:pt x="2" y="299"/>
                      </a:lnTo>
                      <a:lnTo>
                        <a:pt x="3" y="299"/>
                      </a:lnTo>
                      <a:lnTo>
                        <a:pt x="3" y="298"/>
                      </a:lnTo>
                      <a:lnTo>
                        <a:pt x="2" y="297"/>
                      </a:lnTo>
                      <a:lnTo>
                        <a:pt x="2" y="296"/>
                      </a:lnTo>
                      <a:lnTo>
                        <a:pt x="2" y="295"/>
                      </a:lnTo>
                      <a:lnTo>
                        <a:pt x="3" y="294"/>
                      </a:lnTo>
                      <a:lnTo>
                        <a:pt x="4" y="293"/>
                      </a:lnTo>
                      <a:lnTo>
                        <a:pt x="4" y="292"/>
                      </a:lnTo>
                      <a:lnTo>
                        <a:pt x="3" y="292"/>
                      </a:lnTo>
                      <a:lnTo>
                        <a:pt x="3" y="291"/>
                      </a:lnTo>
                      <a:lnTo>
                        <a:pt x="2" y="288"/>
                      </a:lnTo>
                      <a:lnTo>
                        <a:pt x="2" y="285"/>
                      </a:lnTo>
                      <a:lnTo>
                        <a:pt x="2" y="284"/>
                      </a:lnTo>
                      <a:lnTo>
                        <a:pt x="2" y="283"/>
                      </a:lnTo>
                      <a:lnTo>
                        <a:pt x="4" y="282"/>
                      </a:lnTo>
                      <a:lnTo>
                        <a:pt x="4" y="281"/>
                      </a:lnTo>
                      <a:lnTo>
                        <a:pt x="4" y="280"/>
                      </a:lnTo>
                      <a:lnTo>
                        <a:pt x="4" y="279"/>
                      </a:lnTo>
                      <a:lnTo>
                        <a:pt x="3" y="279"/>
                      </a:lnTo>
                      <a:lnTo>
                        <a:pt x="4" y="275"/>
                      </a:lnTo>
                      <a:lnTo>
                        <a:pt x="4" y="274"/>
                      </a:lnTo>
                      <a:lnTo>
                        <a:pt x="4" y="272"/>
                      </a:lnTo>
                      <a:lnTo>
                        <a:pt x="3" y="271"/>
                      </a:lnTo>
                      <a:lnTo>
                        <a:pt x="2" y="271"/>
                      </a:lnTo>
                      <a:lnTo>
                        <a:pt x="1" y="271"/>
                      </a:lnTo>
                      <a:lnTo>
                        <a:pt x="1" y="270"/>
                      </a:lnTo>
                      <a:lnTo>
                        <a:pt x="1" y="269"/>
                      </a:lnTo>
                      <a:lnTo>
                        <a:pt x="1" y="268"/>
                      </a:lnTo>
                      <a:lnTo>
                        <a:pt x="1" y="267"/>
                      </a:lnTo>
                      <a:lnTo>
                        <a:pt x="0" y="266"/>
                      </a:lnTo>
                      <a:lnTo>
                        <a:pt x="0" y="237"/>
                      </a:lnTo>
                      <a:lnTo>
                        <a:pt x="0" y="137"/>
                      </a:lnTo>
                      <a:lnTo>
                        <a:pt x="0" y="136"/>
                      </a:lnTo>
                      <a:lnTo>
                        <a:pt x="1" y="136"/>
                      </a:lnTo>
                      <a:lnTo>
                        <a:pt x="2" y="136"/>
                      </a:lnTo>
                      <a:lnTo>
                        <a:pt x="2" y="137"/>
                      </a:lnTo>
                      <a:lnTo>
                        <a:pt x="3" y="137"/>
                      </a:lnTo>
                      <a:lnTo>
                        <a:pt x="3" y="138"/>
                      </a:lnTo>
                      <a:lnTo>
                        <a:pt x="3" y="139"/>
                      </a:lnTo>
                      <a:lnTo>
                        <a:pt x="4" y="139"/>
                      </a:lnTo>
                      <a:lnTo>
                        <a:pt x="4" y="140"/>
                      </a:lnTo>
                      <a:lnTo>
                        <a:pt x="5" y="140"/>
                      </a:lnTo>
                      <a:lnTo>
                        <a:pt x="5" y="141"/>
                      </a:lnTo>
                      <a:lnTo>
                        <a:pt x="6" y="141"/>
                      </a:lnTo>
                      <a:lnTo>
                        <a:pt x="7" y="141"/>
                      </a:lnTo>
                      <a:lnTo>
                        <a:pt x="8" y="141"/>
                      </a:lnTo>
                      <a:lnTo>
                        <a:pt x="8" y="142"/>
                      </a:lnTo>
                      <a:lnTo>
                        <a:pt x="9" y="142"/>
                      </a:lnTo>
                      <a:lnTo>
                        <a:pt x="10" y="142"/>
                      </a:lnTo>
                      <a:lnTo>
                        <a:pt x="10" y="141"/>
                      </a:lnTo>
                      <a:lnTo>
                        <a:pt x="11" y="142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1" y="141"/>
                      </a:lnTo>
                      <a:lnTo>
                        <a:pt x="12" y="141"/>
                      </a:lnTo>
                      <a:lnTo>
                        <a:pt x="13" y="140"/>
                      </a:lnTo>
                      <a:lnTo>
                        <a:pt x="13" y="141"/>
                      </a:lnTo>
                      <a:lnTo>
                        <a:pt x="14" y="141"/>
                      </a:lnTo>
                      <a:lnTo>
                        <a:pt x="15" y="140"/>
                      </a:lnTo>
                      <a:lnTo>
                        <a:pt x="16" y="139"/>
                      </a:lnTo>
                      <a:lnTo>
                        <a:pt x="17" y="139"/>
                      </a:lnTo>
                      <a:lnTo>
                        <a:pt x="17" y="140"/>
                      </a:lnTo>
                      <a:lnTo>
                        <a:pt x="18" y="139"/>
                      </a:lnTo>
                      <a:lnTo>
                        <a:pt x="18" y="138"/>
                      </a:lnTo>
                      <a:lnTo>
                        <a:pt x="19" y="138"/>
                      </a:lnTo>
                      <a:lnTo>
                        <a:pt x="20" y="136"/>
                      </a:lnTo>
                      <a:lnTo>
                        <a:pt x="20" y="135"/>
                      </a:lnTo>
                      <a:lnTo>
                        <a:pt x="19" y="135"/>
                      </a:lnTo>
                      <a:lnTo>
                        <a:pt x="19" y="134"/>
                      </a:lnTo>
                      <a:lnTo>
                        <a:pt x="20" y="133"/>
                      </a:lnTo>
                      <a:lnTo>
                        <a:pt x="20" y="132"/>
                      </a:lnTo>
                      <a:lnTo>
                        <a:pt x="21" y="131"/>
                      </a:lnTo>
                      <a:lnTo>
                        <a:pt x="20" y="131"/>
                      </a:lnTo>
                      <a:lnTo>
                        <a:pt x="21" y="130"/>
                      </a:lnTo>
                      <a:lnTo>
                        <a:pt x="22" y="130"/>
                      </a:lnTo>
                      <a:lnTo>
                        <a:pt x="22" y="129"/>
                      </a:lnTo>
                      <a:lnTo>
                        <a:pt x="23" y="130"/>
                      </a:lnTo>
                      <a:lnTo>
                        <a:pt x="23" y="129"/>
                      </a:lnTo>
                      <a:lnTo>
                        <a:pt x="24" y="129"/>
                      </a:lnTo>
                      <a:lnTo>
                        <a:pt x="24" y="130"/>
                      </a:lnTo>
                      <a:lnTo>
                        <a:pt x="24" y="131"/>
                      </a:lnTo>
                      <a:lnTo>
                        <a:pt x="25" y="131"/>
                      </a:lnTo>
                      <a:lnTo>
                        <a:pt x="26" y="131"/>
                      </a:lnTo>
                      <a:lnTo>
                        <a:pt x="27" y="131"/>
                      </a:lnTo>
                      <a:lnTo>
                        <a:pt x="28" y="131"/>
                      </a:lnTo>
                      <a:lnTo>
                        <a:pt x="29" y="130"/>
                      </a:lnTo>
                      <a:lnTo>
                        <a:pt x="29" y="131"/>
                      </a:lnTo>
                      <a:lnTo>
                        <a:pt x="30" y="131"/>
                      </a:lnTo>
                      <a:lnTo>
                        <a:pt x="31" y="131"/>
                      </a:lnTo>
                      <a:lnTo>
                        <a:pt x="32" y="132"/>
                      </a:lnTo>
                      <a:lnTo>
                        <a:pt x="33" y="132"/>
                      </a:lnTo>
                      <a:lnTo>
                        <a:pt x="34" y="132"/>
                      </a:lnTo>
                      <a:lnTo>
                        <a:pt x="34" y="133"/>
                      </a:lnTo>
                      <a:lnTo>
                        <a:pt x="35" y="132"/>
                      </a:lnTo>
                      <a:lnTo>
                        <a:pt x="35" y="131"/>
                      </a:lnTo>
                      <a:lnTo>
                        <a:pt x="36" y="131"/>
                      </a:lnTo>
                      <a:lnTo>
                        <a:pt x="36" y="130"/>
                      </a:lnTo>
                      <a:lnTo>
                        <a:pt x="37" y="130"/>
                      </a:lnTo>
                      <a:lnTo>
                        <a:pt x="38" y="130"/>
                      </a:lnTo>
                      <a:lnTo>
                        <a:pt x="39" y="131"/>
                      </a:lnTo>
                      <a:lnTo>
                        <a:pt x="39" y="132"/>
                      </a:lnTo>
                      <a:lnTo>
                        <a:pt x="39" y="133"/>
                      </a:lnTo>
                      <a:lnTo>
                        <a:pt x="40" y="133"/>
                      </a:lnTo>
                      <a:lnTo>
                        <a:pt x="40" y="132"/>
                      </a:lnTo>
                      <a:lnTo>
                        <a:pt x="41" y="133"/>
                      </a:lnTo>
                      <a:lnTo>
                        <a:pt x="41" y="134"/>
                      </a:lnTo>
                      <a:lnTo>
                        <a:pt x="41" y="133"/>
                      </a:lnTo>
                      <a:lnTo>
                        <a:pt x="41" y="132"/>
                      </a:lnTo>
                      <a:lnTo>
                        <a:pt x="42" y="132"/>
                      </a:lnTo>
                      <a:lnTo>
                        <a:pt x="43" y="132"/>
                      </a:lnTo>
                      <a:lnTo>
                        <a:pt x="43" y="133"/>
                      </a:lnTo>
                      <a:lnTo>
                        <a:pt x="44" y="133"/>
                      </a:lnTo>
                      <a:lnTo>
                        <a:pt x="44" y="132"/>
                      </a:lnTo>
                      <a:lnTo>
                        <a:pt x="44" y="131"/>
                      </a:lnTo>
                      <a:lnTo>
                        <a:pt x="44" y="130"/>
                      </a:lnTo>
                      <a:lnTo>
                        <a:pt x="45" y="129"/>
                      </a:lnTo>
                      <a:lnTo>
                        <a:pt x="46" y="128"/>
                      </a:lnTo>
                      <a:lnTo>
                        <a:pt x="47" y="127"/>
                      </a:lnTo>
                      <a:lnTo>
                        <a:pt x="46" y="126"/>
                      </a:lnTo>
                      <a:lnTo>
                        <a:pt x="46" y="124"/>
                      </a:lnTo>
                      <a:lnTo>
                        <a:pt x="47" y="124"/>
                      </a:lnTo>
                      <a:lnTo>
                        <a:pt x="47" y="122"/>
                      </a:lnTo>
                      <a:lnTo>
                        <a:pt x="48" y="122"/>
                      </a:lnTo>
                      <a:lnTo>
                        <a:pt x="47" y="121"/>
                      </a:lnTo>
                      <a:lnTo>
                        <a:pt x="47" y="122"/>
                      </a:lnTo>
                      <a:lnTo>
                        <a:pt x="45" y="121"/>
                      </a:lnTo>
                      <a:lnTo>
                        <a:pt x="45" y="120"/>
                      </a:lnTo>
                      <a:lnTo>
                        <a:pt x="46" y="120"/>
                      </a:lnTo>
                      <a:lnTo>
                        <a:pt x="45" y="120"/>
                      </a:lnTo>
                      <a:lnTo>
                        <a:pt x="44" y="119"/>
                      </a:lnTo>
                      <a:lnTo>
                        <a:pt x="43" y="119"/>
                      </a:lnTo>
                      <a:lnTo>
                        <a:pt x="43" y="118"/>
                      </a:lnTo>
                      <a:lnTo>
                        <a:pt x="43" y="117"/>
                      </a:lnTo>
                      <a:lnTo>
                        <a:pt x="43" y="116"/>
                      </a:lnTo>
                      <a:lnTo>
                        <a:pt x="44" y="116"/>
                      </a:lnTo>
                      <a:lnTo>
                        <a:pt x="43" y="114"/>
                      </a:lnTo>
                      <a:lnTo>
                        <a:pt x="42" y="114"/>
                      </a:lnTo>
                      <a:lnTo>
                        <a:pt x="42" y="113"/>
                      </a:lnTo>
                      <a:lnTo>
                        <a:pt x="42" y="112"/>
                      </a:lnTo>
                      <a:lnTo>
                        <a:pt x="43" y="112"/>
                      </a:lnTo>
                      <a:lnTo>
                        <a:pt x="44" y="112"/>
                      </a:lnTo>
                      <a:lnTo>
                        <a:pt x="45" y="112"/>
                      </a:lnTo>
                      <a:lnTo>
                        <a:pt x="45" y="113"/>
                      </a:lnTo>
                      <a:lnTo>
                        <a:pt x="46" y="113"/>
                      </a:lnTo>
                      <a:lnTo>
                        <a:pt x="47" y="112"/>
                      </a:lnTo>
                      <a:lnTo>
                        <a:pt x="48" y="112"/>
                      </a:lnTo>
                      <a:lnTo>
                        <a:pt x="48" y="113"/>
                      </a:lnTo>
                      <a:lnTo>
                        <a:pt x="49" y="113"/>
                      </a:lnTo>
                      <a:lnTo>
                        <a:pt x="50" y="113"/>
                      </a:lnTo>
                      <a:lnTo>
                        <a:pt x="50" y="112"/>
                      </a:lnTo>
                      <a:lnTo>
                        <a:pt x="51" y="112"/>
                      </a:lnTo>
                      <a:lnTo>
                        <a:pt x="52" y="112"/>
                      </a:lnTo>
                      <a:lnTo>
                        <a:pt x="53" y="111"/>
                      </a:lnTo>
                      <a:lnTo>
                        <a:pt x="54" y="112"/>
                      </a:lnTo>
                      <a:lnTo>
                        <a:pt x="55" y="112"/>
                      </a:lnTo>
                      <a:lnTo>
                        <a:pt x="56" y="112"/>
                      </a:lnTo>
                      <a:lnTo>
                        <a:pt x="56" y="111"/>
                      </a:lnTo>
                      <a:lnTo>
                        <a:pt x="57" y="111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6" y="109"/>
                      </a:lnTo>
                      <a:lnTo>
                        <a:pt x="55" y="109"/>
                      </a:lnTo>
                      <a:lnTo>
                        <a:pt x="55" y="108"/>
                      </a:lnTo>
                      <a:lnTo>
                        <a:pt x="56" y="108"/>
                      </a:lnTo>
                      <a:lnTo>
                        <a:pt x="56" y="107"/>
                      </a:lnTo>
                      <a:lnTo>
                        <a:pt x="55" y="107"/>
                      </a:lnTo>
                      <a:lnTo>
                        <a:pt x="55" y="106"/>
                      </a:lnTo>
                      <a:lnTo>
                        <a:pt x="55" y="105"/>
                      </a:lnTo>
                      <a:lnTo>
                        <a:pt x="56" y="105"/>
                      </a:lnTo>
                      <a:lnTo>
                        <a:pt x="57" y="105"/>
                      </a:lnTo>
                      <a:lnTo>
                        <a:pt x="58" y="105"/>
                      </a:lnTo>
                      <a:lnTo>
                        <a:pt x="59" y="104"/>
                      </a:lnTo>
                      <a:lnTo>
                        <a:pt x="58" y="103"/>
                      </a:lnTo>
                      <a:lnTo>
                        <a:pt x="58" y="102"/>
                      </a:lnTo>
                      <a:lnTo>
                        <a:pt x="59" y="102"/>
                      </a:lnTo>
                      <a:lnTo>
                        <a:pt x="60" y="102"/>
                      </a:lnTo>
                      <a:lnTo>
                        <a:pt x="60" y="101"/>
                      </a:lnTo>
                      <a:lnTo>
                        <a:pt x="61" y="100"/>
                      </a:lnTo>
                      <a:lnTo>
                        <a:pt x="62" y="99"/>
                      </a:lnTo>
                      <a:lnTo>
                        <a:pt x="63" y="99"/>
                      </a:lnTo>
                      <a:lnTo>
                        <a:pt x="64" y="99"/>
                      </a:lnTo>
                      <a:lnTo>
                        <a:pt x="63" y="99"/>
                      </a:lnTo>
                      <a:lnTo>
                        <a:pt x="64" y="100"/>
                      </a:lnTo>
                      <a:lnTo>
                        <a:pt x="63" y="101"/>
                      </a:lnTo>
                      <a:lnTo>
                        <a:pt x="63" y="102"/>
                      </a:lnTo>
                      <a:lnTo>
                        <a:pt x="65" y="102"/>
                      </a:lnTo>
                      <a:lnTo>
                        <a:pt x="66" y="102"/>
                      </a:lnTo>
                      <a:lnTo>
                        <a:pt x="66" y="101"/>
                      </a:lnTo>
                      <a:lnTo>
                        <a:pt x="67" y="101"/>
                      </a:lnTo>
                      <a:lnTo>
                        <a:pt x="68" y="102"/>
                      </a:lnTo>
                      <a:lnTo>
                        <a:pt x="69" y="101"/>
                      </a:lnTo>
                      <a:lnTo>
                        <a:pt x="70" y="102"/>
                      </a:lnTo>
                      <a:lnTo>
                        <a:pt x="70" y="103"/>
                      </a:lnTo>
                      <a:lnTo>
                        <a:pt x="71" y="103"/>
                      </a:lnTo>
                      <a:lnTo>
                        <a:pt x="72" y="104"/>
                      </a:lnTo>
                      <a:lnTo>
                        <a:pt x="73" y="103"/>
                      </a:lnTo>
                      <a:lnTo>
                        <a:pt x="74" y="103"/>
                      </a:lnTo>
                      <a:lnTo>
                        <a:pt x="74" y="102"/>
                      </a:lnTo>
                      <a:lnTo>
                        <a:pt x="76" y="102"/>
                      </a:lnTo>
                      <a:lnTo>
                        <a:pt x="77" y="101"/>
                      </a:lnTo>
                      <a:lnTo>
                        <a:pt x="78" y="102"/>
                      </a:lnTo>
                      <a:lnTo>
                        <a:pt x="80" y="103"/>
                      </a:lnTo>
                      <a:lnTo>
                        <a:pt x="80" y="104"/>
                      </a:lnTo>
                      <a:lnTo>
                        <a:pt x="81" y="104"/>
                      </a:lnTo>
                      <a:lnTo>
                        <a:pt x="81" y="105"/>
                      </a:lnTo>
                      <a:lnTo>
                        <a:pt x="81" y="106"/>
                      </a:lnTo>
                      <a:lnTo>
                        <a:pt x="81" y="107"/>
                      </a:lnTo>
                      <a:lnTo>
                        <a:pt x="82" y="107"/>
                      </a:lnTo>
                      <a:lnTo>
                        <a:pt x="81" y="108"/>
                      </a:lnTo>
                      <a:lnTo>
                        <a:pt x="82" y="108"/>
                      </a:lnTo>
                      <a:lnTo>
                        <a:pt x="83" y="109"/>
                      </a:lnTo>
                      <a:lnTo>
                        <a:pt x="84" y="109"/>
                      </a:lnTo>
                      <a:lnTo>
                        <a:pt x="85" y="109"/>
                      </a:lnTo>
                      <a:lnTo>
                        <a:pt x="86" y="108"/>
                      </a:lnTo>
                      <a:lnTo>
                        <a:pt x="87" y="108"/>
                      </a:lnTo>
                      <a:lnTo>
                        <a:pt x="87" y="107"/>
                      </a:lnTo>
                      <a:lnTo>
                        <a:pt x="88" y="107"/>
                      </a:lnTo>
                      <a:lnTo>
                        <a:pt x="88" y="108"/>
                      </a:lnTo>
                      <a:lnTo>
                        <a:pt x="89" y="108"/>
                      </a:lnTo>
                      <a:lnTo>
                        <a:pt x="90" y="108"/>
                      </a:lnTo>
                      <a:lnTo>
                        <a:pt x="90" y="107"/>
                      </a:lnTo>
                      <a:lnTo>
                        <a:pt x="91" y="107"/>
                      </a:lnTo>
                      <a:lnTo>
                        <a:pt x="91" y="106"/>
                      </a:lnTo>
                      <a:lnTo>
                        <a:pt x="92" y="106"/>
                      </a:lnTo>
                      <a:lnTo>
                        <a:pt x="93" y="107"/>
                      </a:lnTo>
                      <a:lnTo>
                        <a:pt x="94" y="107"/>
                      </a:lnTo>
                      <a:lnTo>
                        <a:pt x="95" y="108"/>
                      </a:lnTo>
                      <a:lnTo>
                        <a:pt x="97" y="109"/>
                      </a:lnTo>
                      <a:lnTo>
                        <a:pt x="97" y="108"/>
                      </a:lnTo>
                      <a:lnTo>
                        <a:pt x="97" y="107"/>
                      </a:lnTo>
                      <a:lnTo>
                        <a:pt x="98" y="107"/>
                      </a:lnTo>
                      <a:lnTo>
                        <a:pt x="97" y="106"/>
                      </a:lnTo>
                      <a:lnTo>
                        <a:pt x="98" y="106"/>
                      </a:lnTo>
                      <a:lnTo>
                        <a:pt x="98" y="105"/>
                      </a:lnTo>
                      <a:lnTo>
                        <a:pt x="99" y="105"/>
                      </a:lnTo>
                      <a:lnTo>
                        <a:pt x="99" y="104"/>
                      </a:lnTo>
                      <a:lnTo>
                        <a:pt x="98" y="103"/>
                      </a:lnTo>
                      <a:lnTo>
                        <a:pt x="99" y="103"/>
                      </a:lnTo>
                      <a:lnTo>
                        <a:pt x="99" y="102"/>
                      </a:lnTo>
                      <a:lnTo>
                        <a:pt x="100" y="101"/>
                      </a:lnTo>
                      <a:lnTo>
                        <a:pt x="99" y="101"/>
                      </a:lnTo>
                      <a:lnTo>
                        <a:pt x="99" y="100"/>
                      </a:lnTo>
                      <a:lnTo>
                        <a:pt x="100" y="99"/>
                      </a:lnTo>
                      <a:lnTo>
                        <a:pt x="99" y="98"/>
                      </a:lnTo>
                      <a:lnTo>
                        <a:pt x="99" y="97"/>
                      </a:lnTo>
                      <a:lnTo>
                        <a:pt x="99" y="96"/>
                      </a:lnTo>
                      <a:lnTo>
                        <a:pt x="100" y="96"/>
                      </a:lnTo>
                      <a:lnTo>
                        <a:pt x="100" y="95"/>
                      </a:lnTo>
                      <a:lnTo>
                        <a:pt x="99" y="95"/>
                      </a:lnTo>
                      <a:lnTo>
                        <a:pt x="99" y="94"/>
                      </a:lnTo>
                      <a:lnTo>
                        <a:pt x="98" y="94"/>
                      </a:lnTo>
                      <a:lnTo>
                        <a:pt x="97" y="94"/>
                      </a:lnTo>
                      <a:lnTo>
                        <a:pt x="97" y="93"/>
                      </a:lnTo>
                      <a:lnTo>
                        <a:pt x="99" y="93"/>
                      </a:lnTo>
                      <a:lnTo>
                        <a:pt x="99" y="92"/>
                      </a:lnTo>
                      <a:lnTo>
                        <a:pt x="100" y="92"/>
                      </a:lnTo>
                      <a:lnTo>
                        <a:pt x="100" y="93"/>
                      </a:lnTo>
                      <a:lnTo>
                        <a:pt x="101" y="93"/>
                      </a:lnTo>
                      <a:lnTo>
                        <a:pt x="102" y="93"/>
                      </a:lnTo>
                      <a:lnTo>
                        <a:pt x="103" y="94"/>
                      </a:lnTo>
                      <a:lnTo>
                        <a:pt x="104" y="93"/>
                      </a:lnTo>
                      <a:lnTo>
                        <a:pt x="104" y="94"/>
                      </a:lnTo>
                      <a:lnTo>
                        <a:pt x="106" y="94"/>
                      </a:lnTo>
                      <a:lnTo>
                        <a:pt x="107" y="94"/>
                      </a:lnTo>
                      <a:lnTo>
                        <a:pt x="107" y="93"/>
                      </a:lnTo>
                      <a:lnTo>
                        <a:pt x="108" y="93"/>
                      </a:lnTo>
                      <a:lnTo>
                        <a:pt x="108" y="92"/>
                      </a:lnTo>
                      <a:lnTo>
                        <a:pt x="108" y="91"/>
                      </a:lnTo>
                      <a:lnTo>
                        <a:pt x="109" y="91"/>
                      </a:lnTo>
                      <a:lnTo>
                        <a:pt x="110" y="91"/>
                      </a:lnTo>
                      <a:lnTo>
                        <a:pt x="111" y="91"/>
                      </a:lnTo>
                      <a:lnTo>
                        <a:pt x="111" y="90"/>
                      </a:lnTo>
                      <a:lnTo>
                        <a:pt x="112" y="91"/>
                      </a:lnTo>
                      <a:lnTo>
                        <a:pt x="113" y="92"/>
                      </a:lnTo>
                      <a:lnTo>
                        <a:pt x="114" y="92"/>
                      </a:lnTo>
                      <a:lnTo>
                        <a:pt x="114" y="91"/>
                      </a:lnTo>
                      <a:lnTo>
                        <a:pt x="113" y="91"/>
                      </a:lnTo>
                      <a:lnTo>
                        <a:pt x="114" y="90"/>
                      </a:lnTo>
                      <a:lnTo>
                        <a:pt x="114" y="89"/>
                      </a:lnTo>
                      <a:lnTo>
                        <a:pt x="115" y="90"/>
                      </a:lnTo>
                      <a:lnTo>
                        <a:pt x="116" y="90"/>
                      </a:lnTo>
                      <a:lnTo>
                        <a:pt x="117" y="90"/>
                      </a:lnTo>
                      <a:lnTo>
                        <a:pt x="118" y="90"/>
                      </a:lnTo>
                      <a:lnTo>
                        <a:pt x="119" y="90"/>
                      </a:lnTo>
                      <a:lnTo>
                        <a:pt x="120" y="90"/>
                      </a:lnTo>
                      <a:lnTo>
                        <a:pt x="120" y="89"/>
                      </a:lnTo>
                      <a:lnTo>
                        <a:pt x="119" y="89"/>
                      </a:lnTo>
                      <a:lnTo>
                        <a:pt x="119" y="88"/>
                      </a:lnTo>
                      <a:lnTo>
                        <a:pt x="120" y="88"/>
                      </a:lnTo>
                      <a:lnTo>
                        <a:pt x="120" y="87"/>
                      </a:lnTo>
                      <a:lnTo>
                        <a:pt x="120" y="86"/>
                      </a:lnTo>
                      <a:lnTo>
                        <a:pt x="121" y="86"/>
                      </a:lnTo>
                      <a:lnTo>
                        <a:pt x="122" y="86"/>
                      </a:lnTo>
                      <a:lnTo>
                        <a:pt x="122" y="85"/>
                      </a:lnTo>
                      <a:lnTo>
                        <a:pt x="123" y="85"/>
                      </a:lnTo>
                      <a:lnTo>
                        <a:pt x="123" y="86"/>
                      </a:lnTo>
                      <a:lnTo>
                        <a:pt x="124" y="86"/>
                      </a:lnTo>
                      <a:lnTo>
                        <a:pt x="125" y="86"/>
                      </a:lnTo>
                      <a:lnTo>
                        <a:pt x="126" y="86"/>
                      </a:lnTo>
                      <a:lnTo>
                        <a:pt x="127" y="86"/>
                      </a:lnTo>
                      <a:lnTo>
                        <a:pt x="128" y="86"/>
                      </a:lnTo>
                      <a:lnTo>
                        <a:pt x="128" y="87"/>
                      </a:lnTo>
                      <a:lnTo>
                        <a:pt x="129" y="87"/>
                      </a:lnTo>
                      <a:lnTo>
                        <a:pt x="129" y="86"/>
                      </a:lnTo>
                      <a:lnTo>
                        <a:pt x="129" y="85"/>
                      </a:lnTo>
                      <a:lnTo>
                        <a:pt x="130" y="86"/>
                      </a:lnTo>
                      <a:lnTo>
                        <a:pt x="130" y="87"/>
                      </a:lnTo>
                      <a:lnTo>
                        <a:pt x="131" y="87"/>
                      </a:lnTo>
                      <a:lnTo>
                        <a:pt x="131" y="88"/>
                      </a:lnTo>
                      <a:lnTo>
                        <a:pt x="132" y="88"/>
                      </a:lnTo>
                      <a:lnTo>
                        <a:pt x="133" y="88"/>
                      </a:lnTo>
                      <a:lnTo>
                        <a:pt x="133" y="87"/>
                      </a:lnTo>
                      <a:lnTo>
                        <a:pt x="134" y="88"/>
                      </a:lnTo>
                      <a:lnTo>
                        <a:pt x="133" y="89"/>
                      </a:lnTo>
                      <a:lnTo>
                        <a:pt x="134" y="89"/>
                      </a:lnTo>
                      <a:lnTo>
                        <a:pt x="134" y="90"/>
                      </a:lnTo>
                      <a:lnTo>
                        <a:pt x="135" y="90"/>
                      </a:lnTo>
                      <a:lnTo>
                        <a:pt x="136" y="90"/>
                      </a:lnTo>
                      <a:lnTo>
                        <a:pt x="137" y="90"/>
                      </a:lnTo>
                      <a:lnTo>
                        <a:pt x="137" y="89"/>
                      </a:lnTo>
                      <a:lnTo>
                        <a:pt x="138" y="89"/>
                      </a:lnTo>
                      <a:lnTo>
                        <a:pt x="139" y="89"/>
                      </a:lnTo>
                      <a:lnTo>
                        <a:pt x="140" y="89"/>
                      </a:lnTo>
                      <a:lnTo>
                        <a:pt x="141" y="89"/>
                      </a:lnTo>
                      <a:lnTo>
                        <a:pt x="142" y="88"/>
                      </a:lnTo>
                      <a:lnTo>
                        <a:pt x="142" y="89"/>
                      </a:lnTo>
                      <a:lnTo>
                        <a:pt x="143" y="88"/>
                      </a:lnTo>
                      <a:lnTo>
                        <a:pt x="143" y="89"/>
                      </a:lnTo>
                      <a:lnTo>
                        <a:pt x="143" y="90"/>
                      </a:lnTo>
                      <a:lnTo>
                        <a:pt x="144" y="90"/>
                      </a:lnTo>
                      <a:lnTo>
                        <a:pt x="145" y="89"/>
                      </a:lnTo>
                      <a:lnTo>
                        <a:pt x="146" y="89"/>
                      </a:lnTo>
                      <a:lnTo>
                        <a:pt x="147" y="89"/>
                      </a:lnTo>
                      <a:lnTo>
                        <a:pt x="148" y="89"/>
                      </a:lnTo>
                      <a:lnTo>
                        <a:pt x="148" y="88"/>
                      </a:lnTo>
                      <a:lnTo>
                        <a:pt x="148" y="87"/>
                      </a:lnTo>
                      <a:lnTo>
                        <a:pt x="147" y="87"/>
                      </a:lnTo>
                      <a:lnTo>
                        <a:pt x="147" y="86"/>
                      </a:lnTo>
                      <a:lnTo>
                        <a:pt x="148" y="86"/>
                      </a:lnTo>
                      <a:lnTo>
                        <a:pt x="149" y="86"/>
                      </a:lnTo>
                      <a:lnTo>
                        <a:pt x="150" y="86"/>
                      </a:lnTo>
                      <a:lnTo>
                        <a:pt x="150" y="85"/>
                      </a:lnTo>
                      <a:lnTo>
                        <a:pt x="150" y="84"/>
                      </a:lnTo>
                      <a:lnTo>
                        <a:pt x="151" y="83"/>
                      </a:lnTo>
                      <a:lnTo>
                        <a:pt x="152" y="82"/>
                      </a:lnTo>
                      <a:lnTo>
                        <a:pt x="152" y="81"/>
                      </a:lnTo>
                      <a:lnTo>
                        <a:pt x="151" y="80"/>
                      </a:lnTo>
                      <a:lnTo>
                        <a:pt x="152" y="79"/>
                      </a:lnTo>
                      <a:lnTo>
                        <a:pt x="153" y="79"/>
                      </a:lnTo>
                      <a:lnTo>
                        <a:pt x="153" y="78"/>
                      </a:lnTo>
                      <a:lnTo>
                        <a:pt x="154" y="78"/>
                      </a:lnTo>
                      <a:lnTo>
                        <a:pt x="154" y="79"/>
                      </a:lnTo>
                      <a:lnTo>
                        <a:pt x="154" y="78"/>
                      </a:lnTo>
                      <a:lnTo>
                        <a:pt x="155" y="79"/>
                      </a:lnTo>
                      <a:lnTo>
                        <a:pt x="155" y="78"/>
                      </a:lnTo>
                      <a:lnTo>
                        <a:pt x="156" y="78"/>
                      </a:lnTo>
                      <a:lnTo>
                        <a:pt x="157" y="78"/>
                      </a:lnTo>
                      <a:lnTo>
                        <a:pt x="157" y="77"/>
                      </a:lnTo>
                      <a:lnTo>
                        <a:pt x="158" y="76"/>
                      </a:lnTo>
                      <a:lnTo>
                        <a:pt x="158" y="75"/>
                      </a:lnTo>
                      <a:lnTo>
                        <a:pt x="158" y="74"/>
                      </a:lnTo>
                      <a:lnTo>
                        <a:pt x="158" y="73"/>
                      </a:lnTo>
                      <a:lnTo>
                        <a:pt x="159" y="73"/>
                      </a:lnTo>
                      <a:lnTo>
                        <a:pt x="159" y="72"/>
                      </a:lnTo>
                      <a:lnTo>
                        <a:pt x="159" y="71"/>
                      </a:lnTo>
                      <a:lnTo>
                        <a:pt x="159" y="70"/>
                      </a:lnTo>
                      <a:lnTo>
                        <a:pt x="159" y="69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1" y="67"/>
                      </a:lnTo>
                      <a:lnTo>
                        <a:pt x="162" y="67"/>
                      </a:lnTo>
                      <a:lnTo>
                        <a:pt x="163" y="66"/>
                      </a:lnTo>
                      <a:lnTo>
                        <a:pt x="163" y="65"/>
                      </a:lnTo>
                      <a:lnTo>
                        <a:pt x="164" y="65"/>
                      </a:lnTo>
                      <a:lnTo>
                        <a:pt x="165" y="66"/>
                      </a:lnTo>
                      <a:lnTo>
                        <a:pt x="166" y="66"/>
                      </a:lnTo>
                      <a:lnTo>
                        <a:pt x="166" y="65"/>
                      </a:lnTo>
                      <a:lnTo>
                        <a:pt x="167" y="65"/>
                      </a:lnTo>
                      <a:lnTo>
                        <a:pt x="167" y="64"/>
                      </a:lnTo>
                      <a:lnTo>
                        <a:pt x="167" y="63"/>
                      </a:lnTo>
                      <a:lnTo>
                        <a:pt x="166" y="63"/>
                      </a:lnTo>
                      <a:lnTo>
                        <a:pt x="166" y="62"/>
                      </a:lnTo>
                      <a:lnTo>
                        <a:pt x="167" y="62"/>
                      </a:lnTo>
                      <a:lnTo>
                        <a:pt x="167" y="61"/>
                      </a:lnTo>
                      <a:lnTo>
                        <a:pt x="168" y="60"/>
                      </a:lnTo>
                      <a:lnTo>
                        <a:pt x="169" y="60"/>
                      </a:lnTo>
                      <a:lnTo>
                        <a:pt x="170" y="60"/>
                      </a:lnTo>
                      <a:lnTo>
                        <a:pt x="171" y="60"/>
                      </a:lnTo>
                      <a:lnTo>
                        <a:pt x="172" y="60"/>
                      </a:lnTo>
                      <a:lnTo>
                        <a:pt x="173" y="58"/>
                      </a:lnTo>
                      <a:lnTo>
                        <a:pt x="175" y="59"/>
                      </a:lnTo>
                      <a:lnTo>
                        <a:pt x="176" y="60"/>
                      </a:lnTo>
                      <a:lnTo>
                        <a:pt x="177" y="60"/>
                      </a:lnTo>
                      <a:lnTo>
                        <a:pt x="176" y="61"/>
                      </a:lnTo>
                      <a:lnTo>
                        <a:pt x="177" y="61"/>
                      </a:lnTo>
                      <a:lnTo>
                        <a:pt x="178" y="62"/>
                      </a:lnTo>
                      <a:lnTo>
                        <a:pt x="178" y="63"/>
                      </a:lnTo>
                      <a:lnTo>
                        <a:pt x="179" y="63"/>
                      </a:lnTo>
                      <a:lnTo>
                        <a:pt x="180" y="64"/>
                      </a:lnTo>
                      <a:lnTo>
                        <a:pt x="181" y="64"/>
                      </a:lnTo>
                      <a:lnTo>
                        <a:pt x="181" y="63"/>
                      </a:lnTo>
                      <a:lnTo>
                        <a:pt x="181" y="62"/>
                      </a:lnTo>
                      <a:lnTo>
                        <a:pt x="182" y="62"/>
                      </a:lnTo>
                      <a:lnTo>
                        <a:pt x="183" y="62"/>
                      </a:lnTo>
                      <a:lnTo>
                        <a:pt x="183" y="61"/>
                      </a:lnTo>
                      <a:lnTo>
                        <a:pt x="184" y="61"/>
                      </a:lnTo>
                      <a:lnTo>
                        <a:pt x="184" y="60"/>
                      </a:lnTo>
                      <a:lnTo>
                        <a:pt x="185" y="60"/>
                      </a:lnTo>
                      <a:lnTo>
                        <a:pt x="186" y="60"/>
                      </a:lnTo>
                      <a:lnTo>
                        <a:pt x="187" y="59"/>
                      </a:lnTo>
                      <a:lnTo>
                        <a:pt x="188" y="58"/>
                      </a:lnTo>
                      <a:lnTo>
                        <a:pt x="189" y="59"/>
                      </a:lnTo>
                      <a:lnTo>
                        <a:pt x="190" y="59"/>
                      </a:lnTo>
                      <a:lnTo>
                        <a:pt x="190" y="58"/>
                      </a:lnTo>
                      <a:lnTo>
                        <a:pt x="191" y="58"/>
                      </a:lnTo>
                      <a:lnTo>
                        <a:pt x="192" y="58"/>
                      </a:lnTo>
                      <a:lnTo>
                        <a:pt x="192" y="57"/>
                      </a:lnTo>
                      <a:lnTo>
                        <a:pt x="193" y="57"/>
                      </a:lnTo>
                      <a:lnTo>
                        <a:pt x="193" y="56"/>
                      </a:lnTo>
                      <a:lnTo>
                        <a:pt x="193" y="55"/>
                      </a:lnTo>
                      <a:lnTo>
                        <a:pt x="194" y="55"/>
                      </a:lnTo>
                      <a:lnTo>
                        <a:pt x="195" y="56"/>
                      </a:lnTo>
                      <a:lnTo>
                        <a:pt x="196" y="56"/>
                      </a:lnTo>
                      <a:lnTo>
                        <a:pt x="196" y="55"/>
                      </a:lnTo>
                      <a:lnTo>
                        <a:pt x="197" y="56"/>
                      </a:lnTo>
                      <a:lnTo>
                        <a:pt x="197" y="57"/>
                      </a:lnTo>
                      <a:lnTo>
                        <a:pt x="198" y="57"/>
                      </a:lnTo>
                      <a:lnTo>
                        <a:pt x="198" y="58"/>
                      </a:lnTo>
                      <a:lnTo>
                        <a:pt x="198" y="59"/>
                      </a:lnTo>
                      <a:lnTo>
                        <a:pt x="198" y="60"/>
                      </a:lnTo>
                      <a:lnTo>
                        <a:pt x="198" y="61"/>
                      </a:lnTo>
                      <a:lnTo>
                        <a:pt x="199" y="62"/>
                      </a:lnTo>
                      <a:lnTo>
                        <a:pt x="199" y="63"/>
                      </a:lnTo>
                      <a:lnTo>
                        <a:pt x="199" y="62"/>
                      </a:lnTo>
                      <a:lnTo>
                        <a:pt x="200" y="63"/>
                      </a:lnTo>
                      <a:lnTo>
                        <a:pt x="201" y="63"/>
                      </a:lnTo>
                      <a:lnTo>
                        <a:pt x="202" y="63"/>
                      </a:lnTo>
                      <a:lnTo>
                        <a:pt x="202" y="64"/>
                      </a:lnTo>
                      <a:lnTo>
                        <a:pt x="203" y="64"/>
                      </a:lnTo>
                      <a:lnTo>
                        <a:pt x="203" y="65"/>
                      </a:lnTo>
                      <a:lnTo>
                        <a:pt x="203" y="66"/>
                      </a:lnTo>
                      <a:lnTo>
                        <a:pt x="204" y="67"/>
                      </a:lnTo>
                      <a:lnTo>
                        <a:pt x="205" y="67"/>
                      </a:lnTo>
                      <a:lnTo>
                        <a:pt x="206" y="68"/>
                      </a:lnTo>
                      <a:lnTo>
                        <a:pt x="207" y="68"/>
                      </a:lnTo>
                      <a:lnTo>
                        <a:pt x="208" y="68"/>
                      </a:lnTo>
                      <a:lnTo>
                        <a:pt x="209" y="68"/>
                      </a:lnTo>
                      <a:lnTo>
                        <a:pt x="209" y="67"/>
                      </a:lnTo>
                      <a:lnTo>
                        <a:pt x="210" y="67"/>
                      </a:lnTo>
                      <a:lnTo>
                        <a:pt x="210" y="66"/>
                      </a:lnTo>
                      <a:lnTo>
                        <a:pt x="211" y="66"/>
                      </a:lnTo>
                      <a:lnTo>
                        <a:pt x="211" y="67"/>
                      </a:lnTo>
                      <a:lnTo>
                        <a:pt x="212" y="66"/>
                      </a:lnTo>
                      <a:lnTo>
                        <a:pt x="213" y="66"/>
                      </a:lnTo>
                      <a:lnTo>
                        <a:pt x="214" y="66"/>
                      </a:lnTo>
                      <a:lnTo>
                        <a:pt x="215" y="65"/>
                      </a:lnTo>
                      <a:lnTo>
                        <a:pt x="215" y="66"/>
                      </a:lnTo>
                      <a:lnTo>
                        <a:pt x="216" y="66"/>
                      </a:lnTo>
                      <a:lnTo>
                        <a:pt x="216" y="67"/>
                      </a:lnTo>
                      <a:lnTo>
                        <a:pt x="216" y="68"/>
                      </a:lnTo>
                      <a:lnTo>
                        <a:pt x="217" y="69"/>
                      </a:lnTo>
                      <a:lnTo>
                        <a:pt x="218" y="69"/>
                      </a:lnTo>
                      <a:lnTo>
                        <a:pt x="219" y="69"/>
                      </a:lnTo>
                      <a:lnTo>
                        <a:pt x="220" y="69"/>
                      </a:lnTo>
                      <a:lnTo>
                        <a:pt x="221" y="69"/>
                      </a:lnTo>
                      <a:lnTo>
                        <a:pt x="221" y="70"/>
                      </a:lnTo>
                      <a:lnTo>
                        <a:pt x="222" y="70"/>
                      </a:lnTo>
                      <a:lnTo>
                        <a:pt x="223" y="69"/>
                      </a:lnTo>
                      <a:lnTo>
                        <a:pt x="223" y="70"/>
                      </a:lnTo>
                      <a:lnTo>
                        <a:pt x="224" y="70"/>
                      </a:lnTo>
                      <a:lnTo>
                        <a:pt x="224" y="71"/>
                      </a:lnTo>
                      <a:lnTo>
                        <a:pt x="225" y="70"/>
                      </a:lnTo>
                      <a:lnTo>
                        <a:pt x="225" y="71"/>
                      </a:lnTo>
                      <a:lnTo>
                        <a:pt x="226" y="71"/>
                      </a:lnTo>
                      <a:lnTo>
                        <a:pt x="227" y="71"/>
                      </a:lnTo>
                      <a:lnTo>
                        <a:pt x="228" y="72"/>
                      </a:lnTo>
                      <a:lnTo>
                        <a:pt x="228" y="73"/>
                      </a:lnTo>
                      <a:lnTo>
                        <a:pt x="228" y="74"/>
                      </a:lnTo>
                      <a:lnTo>
                        <a:pt x="229" y="74"/>
                      </a:lnTo>
                      <a:lnTo>
                        <a:pt x="229" y="72"/>
                      </a:lnTo>
                      <a:lnTo>
                        <a:pt x="230" y="72"/>
                      </a:lnTo>
                      <a:lnTo>
                        <a:pt x="231" y="71"/>
                      </a:lnTo>
                      <a:lnTo>
                        <a:pt x="231" y="70"/>
                      </a:lnTo>
                      <a:lnTo>
                        <a:pt x="232" y="70"/>
                      </a:lnTo>
                      <a:lnTo>
                        <a:pt x="233" y="70"/>
                      </a:lnTo>
                      <a:lnTo>
                        <a:pt x="233" y="69"/>
                      </a:lnTo>
                      <a:lnTo>
                        <a:pt x="234" y="68"/>
                      </a:lnTo>
                      <a:lnTo>
                        <a:pt x="235" y="67"/>
                      </a:lnTo>
                      <a:lnTo>
                        <a:pt x="236" y="67"/>
                      </a:lnTo>
                      <a:lnTo>
                        <a:pt x="236" y="66"/>
                      </a:lnTo>
                      <a:lnTo>
                        <a:pt x="237" y="66"/>
                      </a:lnTo>
                      <a:lnTo>
                        <a:pt x="237" y="67"/>
                      </a:lnTo>
                      <a:lnTo>
                        <a:pt x="238" y="67"/>
                      </a:lnTo>
                      <a:lnTo>
                        <a:pt x="239" y="67"/>
                      </a:lnTo>
                      <a:lnTo>
                        <a:pt x="240" y="68"/>
                      </a:lnTo>
                      <a:lnTo>
                        <a:pt x="240" y="67"/>
                      </a:lnTo>
                      <a:lnTo>
                        <a:pt x="241" y="67"/>
                      </a:lnTo>
                      <a:lnTo>
                        <a:pt x="241" y="68"/>
                      </a:lnTo>
                      <a:lnTo>
                        <a:pt x="242" y="68"/>
                      </a:lnTo>
                      <a:lnTo>
                        <a:pt x="242" y="67"/>
                      </a:lnTo>
                      <a:lnTo>
                        <a:pt x="243" y="68"/>
                      </a:lnTo>
                      <a:lnTo>
                        <a:pt x="243" y="67"/>
                      </a:lnTo>
                      <a:lnTo>
                        <a:pt x="244" y="67"/>
                      </a:lnTo>
                      <a:lnTo>
                        <a:pt x="244" y="66"/>
                      </a:lnTo>
                      <a:lnTo>
                        <a:pt x="245" y="66"/>
                      </a:lnTo>
                      <a:lnTo>
                        <a:pt x="245" y="65"/>
                      </a:lnTo>
                      <a:lnTo>
                        <a:pt x="246" y="65"/>
                      </a:lnTo>
                      <a:lnTo>
                        <a:pt x="247" y="64"/>
                      </a:lnTo>
                      <a:lnTo>
                        <a:pt x="248" y="65"/>
                      </a:lnTo>
                      <a:lnTo>
                        <a:pt x="249" y="65"/>
                      </a:lnTo>
                      <a:lnTo>
                        <a:pt x="250" y="66"/>
                      </a:lnTo>
                      <a:lnTo>
                        <a:pt x="250" y="67"/>
                      </a:lnTo>
                      <a:lnTo>
                        <a:pt x="251" y="68"/>
                      </a:lnTo>
                      <a:lnTo>
                        <a:pt x="251" y="69"/>
                      </a:lnTo>
                      <a:lnTo>
                        <a:pt x="252" y="68"/>
                      </a:lnTo>
                      <a:lnTo>
                        <a:pt x="253" y="68"/>
                      </a:lnTo>
                      <a:lnTo>
                        <a:pt x="254" y="67"/>
                      </a:lnTo>
                      <a:lnTo>
                        <a:pt x="255" y="68"/>
                      </a:lnTo>
                      <a:lnTo>
                        <a:pt x="256" y="68"/>
                      </a:lnTo>
                      <a:lnTo>
                        <a:pt x="256" y="67"/>
                      </a:lnTo>
                      <a:lnTo>
                        <a:pt x="257" y="67"/>
                      </a:lnTo>
                      <a:lnTo>
                        <a:pt x="258" y="66"/>
                      </a:lnTo>
                      <a:lnTo>
                        <a:pt x="259" y="66"/>
                      </a:lnTo>
                      <a:lnTo>
                        <a:pt x="260" y="66"/>
                      </a:lnTo>
                      <a:lnTo>
                        <a:pt x="260" y="65"/>
                      </a:lnTo>
                      <a:lnTo>
                        <a:pt x="261" y="64"/>
                      </a:lnTo>
                      <a:lnTo>
                        <a:pt x="262" y="64"/>
                      </a:lnTo>
                      <a:lnTo>
                        <a:pt x="263" y="64"/>
                      </a:lnTo>
                      <a:lnTo>
                        <a:pt x="264" y="64"/>
                      </a:lnTo>
                      <a:lnTo>
                        <a:pt x="265" y="64"/>
                      </a:lnTo>
                      <a:lnTo>
                        <a:pt x="266" y="64"/>
                      </a:lnTo>
                      <a:lnTo>
                        <a:pt x="267" y="64"/>
                      </a:lnTo>
                      <a:lnTo>
                        <a:pt x="267" y="65"/>
                      </a:lnTo>
                      <a:lnTo>
                        <a:pt x="268" y="65"/>
                      </a:lnTo>
                      <a:lnTo>
                        <a:pt x="269" y="65"/>
                      </a:lnTo>
                      <a:lnTo>
                        <a:pt x="270" y="67"/>
                      </a:lnTo>
                      <a:lnTo>
                        <a:pt x="270" y="66"/>
                      </a:lnTo>
                      <a:lnTo>
                        <a:pt x="271" y="66"/>
                      </a:lnTo>
                      <a:lnTo>
                        <a:pt x="271" y="67"/>
                      </a:lnTo>
                      <a:lnTo>
                        <a:pt x="272" y="67"/>
                      </a:lnTo>
                      <a:lnTo>
                        <a:pt x="272" y="66"/>
                      </a:lnTo>
                      <a:lnTo>
                        <a:pt x="273" y="66"/>
                      </a:lnTo>
                      <a:lnTo>
                        <a:pt x="274" y="66"/>
                      </a:lnTo>
                      <a:lnTo>
                        <a:pt x="275" y="65"/>
                      </a:lnTo>
                      <a:lnTo>
                        <a:pt x="276" y="65"/>
                      </a:lnTo>
                      <a:lnTo>
                        <a:pt x="276" y="66"/>
                      </a:lnTo>
                      <a:lnTo>
                        <a:pt x="276" y="65"/>
                      </a:lnTo>
                      <a:lnTo>
                        <a:pt x="278" y="66"/>
                      </a:lnTo>
                      <a:lnTo>
                        <a:pt x="279" y="66"/>
                      </a:lnTo>
                      <a:lnTo>
                        <a:pt x="279" y="67"/>
                      </a:lnTo>
                      <a:lnTo>
                        <a:pt x="280" y="67"/>
                      </a:lnTo>
                      <a:lnTo>
                        <a:pt x="281" y="68"/>
                      </a:lnTo>
                      <a:lnTo>
                        <a:pt x="282" y="69"/>
                      </a:lnTo>
                      <a:lnTo>
                        <a:pt x="283" y="69"/>
                      </a:lnTo>
                      <a:lnTo>
                        <a:pt x="284" y="70"/>
                      </a:lnTo>
                      <a:lnTo>
                        <a:pt x="285" y="70"/>
                      </a:lnTo>
                      <a:lnTo>
                        <a:pt x="286" y="71"/>
                      </a:lnTo>
                      <a:lnTo>
                        <a:pt x="287" y="72"/>
                      </a:lnTo>
                      <a:lnTo>
                        <a:pt x="288" y="72"/>
                      </a:lnTo>
                      <a:lnTo>
                        <a:pt x="288" y="71"/>
                      </a:lnTo>
                      <a:lnTo>
                        <a:pt x="289" y="70"/>
                      </a:lnTo>
                      <a:lnTo>
                        <a:pt x="291" y="70"/>
                      </a:lnTo>
                      <a:lnTo>
                        <a:pt x="292" y="70"/>
                      </a:lnTo>
                      <a:lnTo>
                        <a:pt x="293" y="71"/>
                      </a:lnTo>
                      <a:lnTo>
                        <a:pt x="293" y="70"/>
                      </a:lnTo>
                      <a:lnTo>
                        <a:pt x="294" y="71"/>
                      </a:lnTo>
                      <a:lnTo>
                        <a:pt x="296" y="70"/>
                      </a:lnTo>
                      <a:lnTo>
                        <a:pt x="296" y="71"/>
                      </a:lnTo>
                      <a:lnTo>
                        <a:pt x="297" y="71"/>
                      </a:lnTo>
                      <a:lnTo>
                        <a:pt x="298" y="71"/>
                      </a:lnTo>
                      <a:lnTo>
                        <a:pt x="298" y="72"/>
                      </a:lnTo>
                      <a:lnTo>
                        <a:pt x="299" y="72"/>
                      </a:lnTo>
                      <a:lnTo>
                        <a:pt x="299" y="73"/>
                      </a:lnTo>
                      <a:lnTo>
                        <a:pt x="300" y="73"/>
                      </a:lnTo>
                      <a:lnTo>
                        <a:pt x="300" y="74"/>
                      </a:lnTo>
                      <a:lnTo>
                        <a:pt x="301" y="74"/>
                      </a:lnTo>
                      <a:lnTo>
                        <a:pt x="301" y="75"/>
                      </a:lnTo>
                      <a:lnTo>
                        <a:pt x="302" y="75"/>
                      </a:lnTo>
                      <a:lnTo>
                        <a:pt x="303" y="75"/>
                      </a:lnTo>
                      <a:lnTo>
                        <a:pt x="303" y="76"/>
                      </a:lnTo>
                      <a:lnTo>
                        <a:pt x="304" y="75"/>
                      </a:lnTo>
                      <a:lnTo>
                        <a:pt x="305" y="75"/>
                      </a:lnTo>
                      <a:lnTo>
                        <a:pt x="305" y="76"/>
                      </a:lnTo>
                      <a:lnTo>
                        <a:pt x="306" y="76"/>
                      </a:lnTo>
                      <a:lnTo>
                        <a:pt x="306" y="75"/>
                      </a:lnTo>
                      <a:lnTo>
                        <a:pt x="307" y="75"/>
                      </a:lnTo>
                      <a:lnTo>
                        <a:pt x="308" y="75"/>
                      </a:lnTo>
                      <a:lnTo>
                        <a:pt x="309" y="75"/>
                      </a:lnTo>
                      <a:lnTo>
                        <a:pt x="309" y="76"/>
                      </a:lnTo>
                      <a:lnTo>
                        <a:pt x="310" y="75"/>
                      </a:lnTo>
                      <a:lnTo>
                        <a:pt x="311" y="76"/>
                      </a:lnTo>
                      <a:lnTo>
                        <a:pt x="313" y="77"/>
                      </a:lnTo>
                      <a:lnTo>
                        <a:pt x="314" y="77"/>
                      </a:lnTo>
                      <a:lnTo>
                        <a:pt x="315" y="77"/>
                      </a:lnTo>
                      <a:lnTo>
                        <a:pt x="316" y="77"/>
                      </a:lnTo>
                      <a:lnTo>
                        <a:pt x="316" y="76"/>
                      </a:lnTo>
                      <a:lnTo>
                        <a:pt x="317" y="76"/>
                      </a:lnTo>
                      <a:lnTo>
                        <a:pt x="318" y="76"/>
                      </a:lnTo>
                      <a:lnTo>
                        <a:pt x="319" y="76"/>
                      </a:lnTo>
                      <a:lnTo>
                        <a:pt x="320" y="75"/>
                      </a:lnTo>
                      <a:lnTo>
                        <a:pt x="321" y="74"/>
                      </a:lnTo>
                      <a:lnTo>
                        <a:pt x="321" y="73"/>
                      </a:lnTo>
                      <a:lnTo>
                        <a:pt x="322" y="73"/>
                      </a:lnTo>
                      <a:lnTo>
                        <a:pt x="323" y="72"/>
                      </a:lnTo>
                      <a:lnTo>
                        <a:pt x="324" y="72"/>
                      </a:lnTo>
                      <a:lnTo>
                        <a:pt x="325" y="72"/>
                      </a:lnTo>
                      <a:lnTo>
                        <a:pt x="325" y="71"/>
                      </a:lnTo>
                      <a:lnTo>
                        <a:pt x="325" y="70"/>
                      </a:lnTo>
                      <a:lnTo>
                        <a:pt x="324" y="69"/>
                      </a:lnTo>
                      <a:lnTo>
                        <a:pt x="323" y="68"/>
                      </a:lnTo>
                      <a:lnTo>
                        <a:pt x="323" y="67"/>
                      </a:lnTo>
                      <a:lnTo>
                        <a:pt x="322" y="67"/>
                      </a:lnTo>
                      <a:lnTo>
                        <a:pt x="322" y="66"/>
                      </a:lnTo>
                      <a:lnTo>
                        <a:pt x="323" y="65"/>
                      </a:lnTo>
                      <a:lnTo>
                        <a:pt x="322" y="64"/>
                      </a:lnTo>
                      <a:lnTo>
                        <a:pt x="322" y="63"/>
                      </a:lnTo>
                      <a:lnTo>
                        <a:pt x="321" y="62"/>
                      </a:lnTo>
                      <a:lnTo>
                        <a:pt x="321" y="61"/>
                      </a:lnTo>
                      <a:lnTo>
                        <a:pt x="321" y="60"/>
                      </a:lnTo>
                      <a:lnTo>
                        <a:pt x="322" y="60"/>
                      </a:lnTo>
                      <a:lnTo>
                        <a:pt x="322" y="61"/>
                      </a:lnTo>
                      <a:lnTo>
                        <a:pt x="323" y="61"/>
                      </a:lnTo>
                      <a:lnTo>
                        <a:pt x="324" y="61"/>
                      </a:lnTo>
                      <a:lnTo>
                        <a:pt x="324" y="60"/>
                      </a:lnTo>
                      <a:lnTo>
                        <a:pt x="324" y="59"/>
                      </a:lnTo>
                      <a:lnTo>
                        <a:pt x="324" y="58"/>
                      </a:lnTo>
                      <a:lnTo>
                        <a:pt x="325" y="57"/>
                      </a:lnTo>
                      <a:lnTo>
                        <a:pt x="325" y="56"/>
                      </a:lnTo>
                      <a:lnTo>
                        <a:pt x="324" y="55"/>
                      </a:lnTo>
                      <a:lnTo>
                        <a:pt x="323" y="55"/>
                      </a:lnTo>
                      <a:lnTo>
                        <a:pt x="322" y="54"/>
                      </a:lnTo>
                      <a:lnTo>
                        <a:pt x="322" y="53"/>
                      </a:lnTo>
                      <a:lnTo>
                        <a:pt x="322" y="52"/>
                      </a:lnTo>
                      <a:lnTo>
                        <a:pt x="321" y="52"/>
                      </a:lnTo>
                      <a:lnTo>
                        <a:pt x="320" y="51"/>
                      </a:lnTo>
                      <a:lnTo>
                        <a:pt x="320" y="50"/>
                      </a:lnTo>
                      <a:lnTo>
                        <a:pt x="319" y="50"/>
                      </a:lnTo>
                      <a:lnTo>
                        <a:pt x="318" y="51"/>
                      </a:lnTo>
                      <a:lnTo>
                        <a:pt x="317" y="49"/>
                      </a:lnTo>
                      <a:lnTo>
                        <a:pt x="318" y="48"/>
                      </a:lnTo>
                      <a:lnTo>
                        <a:pt x="317" y="48"/>
                      </a:lnTo>
                      <a:lnTo>
                        <a:pt x="317" y="47"/>
                      </a:lnTo>
                      <a:lnTo>
                        <a:pt x="316" y="46"/>
                      </a:lnTo>
                      <a:lnTo>
                        <a:pt x="315" y="46"/>
                      </a:lnTo>
                      <a:lnTo>
                        <a:pt x="315" y="45"/>
                      </a:lnTo>
                      <a:lnTo>
                        <a:pt x="316" y="45"/>
                      </a:lnTo>
                      <a:lnTo>
                        <a:pt x="316" y="44"/>
                      </a:lnTo>
                      <a:lnTo>
                        <a:pt x="315" y="44"/>
                      </a:lnTo>
                      <a:lnTo>
                        <a:pt x="315" y="43"/>
                      </a:lnTo>
                      <a:lnTo>
                        <a:pt x="314" y="42"/>
                      </a:lnTo>
                      <a:lnTo>
                        <a:pt x="313" y="43"/>
                      </a:lnTo>
                      <a:lnTo>
                        <a:pt x="311" y="42"/>
                      </a:lnTo>
                      <a:lnTo>
                        <a:pt x="310" y="42"/>
                      </a:lnTo>
                      <a:lnTo>
                        <a:pt x="310" y="41"/>
                      </a:lnTo>
                      <a:lnTo>
                        <a:pt x="309" y="41"/>
                      </a:lnTo>
                      <a:lnTo>
                        <a:pt x="308" y="41"/>
                      </a:lnTo>
                      <a:lnTo>
                        <a:pt x="308" y="40"/>
                      </a:lnTo>
                      <a:lnTo>
                        <a:pt x="309" y="39"/>
                      </a:lnTo>
                      <a:lnTo>
                        <a:pt x="310" y="39"/>
                      </a:lnTo>
                      <a:lnTo>
                        <a:pt x="310" y="38"/>
                      </a:lnTo>
                      <a:lnTo>
                        <a:pt x="310" y="37"/>
                      </a:lnTo>
                      <a:lnTo>
                        <a:pt x="310" y="36"/>
                      </a:lnTo>
                      <a:lnTo>
                        <a:pt x="309" y="36"/>
                      </a:lnTo>
                      <a:lnTo>
                        <a:pt x="308" y="35"/>
                      </a:lnTo>
                      <a:lnTo>
                        <a:pt x="307" y="35"/>
                      </a:lnTo>
                      <a:lnTo>
                        <a:pt x="307" y="34"/>
                      </a:lnTo>
                      <a:lnTo>
                        <a:pt x="307" y="35"/>
                      </a:lnTo>
                      <a:lnTo>
                        <a:pt x="306" y="35"/>
                      </a:lnTo>
                      <a:lnTo>
                        <a:pt x="305" y="34"/>
                      </a:lnTo>
                      <a:lnTo>
                        <a:pt x="304" y="34"/>
                      </a:lnTo>
                      <a:lnTo>
                        <a:pt x="304" y="35"/>
                      </a:lnTo>
                      <a:lnTo>
                        <a:pt x="303" y="34"/>
                      </a:lnTo>
                      <a:lnTo>
                        <a:pt x="302" y="34"/>
                      </a:lnTo>
                      <a:lnTo>
                        <a:pt x="301" y="34"/>
                      </a:lnTo>
                      <a:lnTo>
                        <a:pt x="301" y="33"/>
                      </a:lnTo>
                      <a:lnTo>
                        <a:pt x="300" y="32"/>
                      </a:lnTo>
                      <a:lnTo>
                        <a:pt x="299" y="32"/>
                      </a:lnTo>
                      <a:lnTo>
                        <a:pt x="300" y="31"/>
                      </a:lnTo>
                      <a:lnTo>
                        <a:pt x="301" y="31"/>
                      </a:lnTo>
                      <a:lnTo>
                        <a:pt x="301" y="30"/>
                      </a:lnTo>
                      <a:lnTo>
                        <a:pt x="301" y="29"/>
                      </a:lnTo>
                      <a:lnTo>
                        <a:pt x="302" y="29"/>
                      </a:lnTo>
                      <a:lnTo>
                        <a:pt x="302" y="28"/>
                      </a:lnTo>
                      <a:lnTo>
                        <a:pt x="302" y="27"/>
                      </a:lnTo>
                      <a:lnTo>
                        <a:pt x="303" y="27"/>
                      </a:lnTo>
                      <a:lnTo>
                        <a:pt x="303" y="26"/>
                      </a:lnTo>
                      <a:lnTo>
                        <a:pt x="304" y="26"/>
                      </a:lnTo>
                      <a:lnTo>
                        <a:pt x="304" y="25"/>
                      </a:lnTo>
                      <a:lnTo>
                        <a:pt x="305" y="24"/>
                      </a:lnTo>
                      <a:lnTo>
                        <a:pt x="305" y="23"/>
                      </a:lnTo>
                      <a:lnTo>
                        <a:pt x="304" y="22"/>
                      </a:lnTo>
                      <a:lnTo>
                        <a:pt x="305" y="22"/>
                      </a:lnTo>
                      <a:lnTo>
                        <a:pt x="305" y="21"/>
                      </a:lnTo>
                      <a:lnTo>
                        <a:pt x="306" y="21"/>
                      </a:lnTo>
                      <a:lnTo>
                        <a:pt x="307" y="21"/>
                      </a:lnTo>
                      <a:lnTo>
                        <a:pt x="307" y="22"/>
                      </a:lnTo>
                      <a:lnTo>
                        <a:pt x="308" y="23"/>
                      </a:lnTo>
                      <a:lnTo>
                        <a:pt x="308" y="24"/>
                      </a:lnTo>
                      <a:lnTo>
                        <a:pt x="309" y="25"/>
                      </a:lnTo>
                      <a:lnTo>
                        <a:pt x="310" y="25"/>
                      </a:lnTo>
                      <a:lnTo>
                        <a:pt x="311" y="25"/>
                      </a:lnTo>
                      <a:lnTo>
                        <a:pt x="312" y="24"/>
                      </a:lnTo>
                      <a:lnTo>
                        <a:pt x="311" y="24"/>
                      </a:lnTo>
                      <a:lnTo>
                        <a:pt x="312" y="23"/>
                      </a:lnTo>
                      <a:lnTo>
                        <a:pt x="311" y="23"/>
                      </a:lnTo>
                      <a:lnTo>
                        <a:pt x="311" y="22"/>
                      </a:lnTo>
                      <a:lnTo>
                        <a:pt x="310" y="22"/>
                      </a:lnTo>
                      <a:lnTo>
                        <a:pt x="310" y="21"/>
                      </a:lnTo>
                      <a:lnTo>
                        <a:pt x="311" y="21"/>
                      </a:lnTo>
                      <a:lnTo>
                        <a:pt x="311" y="20"/>
                      </a:lnTo>
                      <a:lnTo>
                        <a:pt x="312" y="20"/>
                      </a:lnTo>
                      <a:lnTo>
                        <a:pt x="312" y="19"/>
                      </a:lnTo>
                      <a:lnTo>
                        <a:pt x="313" y="19"/>
                      </a:lnTo>
                      <a:lnTo>
                        <a:pt x="313" y="18"/>
                      </a:lnTo>
                      <a:lnTo>
                        <a:pt x="314" y="18"/>
                      </a:lnTo>
                      <a:lnTo>
                        <a:pt x="314" y="17"/>
                      </a:lnTo>
                      <a:lnTo>
                        <a:pt x="315" y="17"/>
                      </a:lnTo>
                      <a:lnTo>
                        <a:pt x="316" y="17"/>
                      </a:lnTo>
                      <a:lnTo>
                        <a:pt x="316" y="16"/>
                      </a:lnTo>
                      <a:lnTo>
                        <a:pt x="315" y="16"/>
                      </a:lnTo>
                      <a:lnTo>
                        <a:pt x="316" y="15"/>
                      </a:lnTo>
                      <a:lnTo>
                        <a:pt x="315" y="14"/>
                      </a:lnTo>
                      <a:lnTo>
                        <a:pt x="314" y="14"/>
                      </a:lnTo>
                      <a:lnTo>
                        <a:pt x="314" y="13"/>
                      </a:lnTo>
                      <a:lnTo>
                        <a:pt x="314" y="14"/>
                      </a:lnTo>
                      <a:lnTo>
                        <a:pt x="313" y="13"/>
                      </a:lnTo>
                      <a:lnTo>
                        <a:pt x="314" y="13"/>
                      </a:lnTo>
                      <a:lnTo>
                        <a:pt x="314" y="12"/>
                      </a:lnTo>
                      <a:lnTo>
                        <a:pt x="315" y="11"/>
                      </a:lnTo>
                      <a:lnTo>
                        <a:pt x="316" y="11"/>
                      </a:lnTo>
                      <a:lnTo>
                        <a:pt x="316" y="10"/>
                      </a:lnTo>
                      <a:lnTo>
                        <a:pt x="317" y="10"/>
                      </a:lnTo>
                      <a:lnTo>
                        <a:pt x="317" y="9"/>
                      </a:lnTo>
                      <a:lnTo>
                        <a:pt x="317" y="8"/>
                      </a:lnTo>
                      <a:lnTo>
                        <a:pt x="315" y="8"/>
                      </a:lnTo>
                      <a:lnTo>
                        <a:pt x="315" y="7"/>
                      </a:lnTo>
                      <a:lnTo>
                        <a:pt x="316" y="6"/>
                      </a:lnTo>
                      <a:lnTo>
                        <a:pt x="317" y="6"/>
                      </a:lnTo>
                      <a:lnTo>
                        <a:pt x="317" y="5"/>
                      </a:lnTo>
                      <a:lnTo>
                        <a:pt x="318" y="5"/>
                      </a:lnTo>
                      <a:lnTo>
                        <a:pt x="319" y="5"/>
                      </a:lnTo>
                      <a:lnTo>
                        <a:pt x="321" y="5"/>
                      </a:lnTo>
                      <a:lnTo>
                        <a:pt x="322" y="5"/>
                      </a:lnTo>
                      <a:lnTo>
                        <a:pt x="323" y="5"/>
                      </a:lnTo>
                      <a:lnTo>
                        <a:pt x="323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5" y="7"/>
                      </a:lnTo>
                      <a:lnTo>
                        <a:pt x="326" y="7"/>
                      </a:lnTo>
                      <a:lnTo>
                        <a:pt x="327" y="8"/>
                      </a:lnTo>
                      <a:lnTo>
                        <a:pt x="327" y="9"/>
                      </a:lnTo>
                      <a:lnTo>
                        <a:pt x="328" y="9"/>
                      </a:lnTo>
                      <a:lnTo>
                        <a:pt x="329" y="10"/>
                      </a:lnTo>
                      <a:lnTo>
                        <a:pt x="330" y="10"/>
                      </a:lnTo>
                      <a:lnTo>
                        <a:pt x="331" y="11"/>
                      </a:lnTo>
                      <a:lnTo>
                        <a:pt x="331" y="12"/>
                      </a:lnTo>
                      <a:lnTo>
                        <a:pt x="332" y="12"/>
                      </a:lnTo>
                      <a:lnTo>
                        <a:pt x="333" y="12"/>
                      </a:lnTo>
                      <a:lnTo>
                        <a:pt x="334" y="12"/>
                      </a:lnTo>
                      <a:lnTo>
                        <a:pt x="335" y="13"/>
                      </a:lnTo>
                      <a:lnTo>
                        <a:pt x="336" y="12"/>
                      </a:lnTo>
                      <a:lnTo>
                        <a:pt x="337" y="13"/>
                      </a:lnTo>
                      <a:lnTo>
                        <a:pt x="338" y="13"/>
                      </a:lnTo>
                      <a:lnTo>
                        <a:pt x="338" y="12"/>
                      </a:lnTo>
                      <a:lnTo>
                        <a:pt x="340" y="13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1" y="16"/>
                      </a:lnTo>
                      <a:lnTo>
                        <a:pt x="341" y="17"/>
                      </a:lnTo>
                      <a:lnTo>
                        <a:pt x="342" y="18"/>
                      </a:lnTo>
                      <a:lnTo>
                        <a:pt x="343" y="18"/>
                      </a:lnTo>
                      <a:lnTo>
                        <a:pt x="344" y="18"/>
                      </a:lnTo>
                      <a:lnTo>
                        <a:pt x="345" y="19"/>
                      </a:lnTo>
                      <a:lnTo>
                        <a:pt x="346" y="19"/>
                      </a:lnTo>
                      <a:lnTo>
                        <a:pt x="346" y="18"/>
                      </a:lnTo>
                      <a:lnTo>
                        <a:pt x="347" y="17"/>
                      </a:lnTo>
                      <a:lnTo>
                        <a:pt x="348" y="17"/>
                      </a:lnTo>
                      <a:lnTo>
                        <a:pt x="349" y="17"/>
                      </a:lnTo>
                      <a:lnTo>
                        <a:pt x="350" y="18"/>
                      </a:lnTo>
                      <a:lnTo>
                        <a:pt x="350" y="17"/>
                      </a:lnTo>
                      <a:lnTo>
                        <a:pt x="351" y="17"/>
                      </a:lnTo>
                      <a:lnTo>
                        <a:pt x="352" y="17"/>
                      </a:lnTo>
                      <a:lnTo>
                        <a:pt x="353" y="17"/>
                      </a:lnTo>
                      <a:lnTo>
                        <a:pt x="354" y="17"/>
                      </a:lnTo>
                      <a:lnTo>
                        <a:pt x="355" y="17"/>
                      </a:lnTo>
                      <a:lnTo>
                        <a:pt x="356" y="17"/>
                      </a:lnTo>
                      <a:lnTo>
                        <a:pt x="356" y="16"/>
                      </a:lnTo>
                      <a:lnTo>
                        <a:pt x="357" y="16"/>
                      </a:lnTo>
                      <a:lnTo>
                        <a:pt x="358" y="16"/>
                      </a:lnTo>
                      <a:lnTo>
                        <a:pt x="358" y="15"/>
                      </a:lnTo>
                      <a:lnTo>
                        <a:pt x="359" y="16"/>
                      </a:lnTo>
                      <a:lnTo>
                        <a:pt x="359" y="15"/>
                      </a:lnTo>
                      <a:lnTo>
                        <a:pt x="360" y="15"/>
                      </a:lnTo>
                      <a:lnTo>
                        <a:pt x="361" y="16"/>
                      </a:lnTo>
                      <a:lnTo>
                        <a:pt x="361" y="17"/>
                      </a:lnTo>
                      <a:lnTo>
                        <a:pt x="362" y="16"/>
                      </a:lnTo>
                      <a:lnTo>
                        <a:pt x="362" y="17"/>
                      </a:lnTo>
                      <a:lnTo>
                        <a:pt x="363" y="16"/>
                      </a:lnTo>
                      <a:lnTo>
                        <a:pt x="366" y="16"/>
                      </a:lnTo>
                      <a:lnTo>
                        <a:pt x="366" y="15"/>
                      </a:lnTo>
                      <a:lnTo>
                        <a:pt x="367" y="15"/>
                      </a:lnTo>
                      <a:lnTo>
                        <a:pt x="368" y="15"/>
                      </a:lnTo>
                      <a:lnTo>
                        <a:pt x="369" y="15"/>
                      </a:lnTo>
                      <a:lnTo>
                        <a:pt x="370" y="15"/>
                      </a:lnTo>
                      <a:lnTo>
                        <a:pt x="376" y="15"/>
                      </a:lnTo>
                      <a:lnTo>
                        <a:pt x="381" y="18"/>
                      </a:lnTo>
                      <a:lnTo>
                        <a:pt x="385" y="15"/>
                      </a:lnTo>
                      <a:lnTo>
                        <a:pt x="384" y="12"/>
                      </a:lnTo>
                      <a:lnTo>
                        <a:pt x="388" y="8"/>
                      </a:lnTo>
                      <a:lnTo>
                        <a:pt x="393" y="8"/>
                      </a:lnTo>
                      <a:lnTo>
                        <a:pt x="397" y="9"/>
                      </a:lnTo>
                      <a:lnTo>
                        <a:pt x="400" y="7"/>
                      </a:lnTo>
                      <a:lnTo>
                        <a:pt x="404" y="3"/>
                      </a:lnTo>
                      <a:lnTo>
                        <a:pt x="409" y="3"/>
                      </a:lnTo>
                      <a:lnTo>
                        <a:pt x="412" y="7"/>
                      </a:lnTo>
                      <a:lnTo>
                        <a:pt x="417" y="4"/>
                      </a:lnTo>
                      <a:lnTo>
                        <a:pt x="422" y="0"/>
                      </a:lnTo>
                      <a:lnTo>
                        <a:pt x="428" y="1"/>
                      </a:lnTo>
                      <a:lnTo>
                        <a:pt x="430" y="8"/>
                      </a:lnTo>
                      <a:lnTo>
                        <a:pt x="432" y="11"/>
                      </a:lnTo>
                      <a:lnTo>
                        <a:pt x="437" y="17"/>
                      </a:lnTo>
                      <a:lnTo>
                        <a:pt x="436" y="18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7" y="20"/>
                      </a:lnTo>
                      <a:lnTo>
                        <a:pt x="438" y="21"/>
                      </a:lnTo>
                      <a:lnTo>
                        <a:pt x="440" y="23"/>
                      </a:lnTo>
                      <a:lnTo>
                        <a:pt x="442" y="26"/>
                      </a:lnTo>
                      <a:lnTo>
                        <a:pt x="443" y="26"/>
                      </a:lnTo>
                      <a:lnTo>
                        <a:pt x="444" y="27"/>
                      </a:lnTo>
                      <a:lnTo>
                        <a:pt x="444" y="28"/>
                      </a:lnTo>
                      <a:lnTo>
                        <a:pt x="444" y="29"/>
                      </a:lnTo>
                      <a:lnTo>
                        <a:pt x="445" y="29"/>
                      </a:lnTo>
                      <a:lnTo>
                        <a:pt x="445" y="30"/>
                      </a:lnTo>
                      <a:lnTo>
                        <a:pt x="444" y="31"/>
                      </a:lnTo>
                      <a:lnTo>
                        <a:pt x="444" y="32"/>
                      </a:lnTo>
                      <a:lnTo>
                        <a:pt x="444" y="33"/>
                      </a:lnTo>
                      <a:lnTo>
                        <a:pt x="443" y="33"/>
                      </a:lnTo>
                      <a:lnTo>
                        <a:pt x="443" y="34"/>
                      </a:lnTo>
                      <a:lnTo>
                        <a:pt x="443" y="35"/>
                      </a:lnTo>
                      <a:lnTo>
                        <a:pt x="444" y="36"/>
                      </a:lnTo>
                      <a:lnTo>
                        <a:pt x="444" y="37"/>
                      </a:lnTo>
                      <a:lnTo>
                        <a:pt x="445" y="37"/>
                      </a:lnTo>
                      <a:lnTo>
                        <a:pt x="445" y="38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40"/>
                      </a:lnTo>
                      <a:lnTo>
                        <a:pt x="447" y="41"/>
                      </a:lnTo>
                      <a:lnTo>
                        <a:pt x="448" y="41"/>
                      </a:lnTo>
                      <a:lnTo>
                        <a:pt x="448" y="42"/>
                      </a:lnTo>
                      <a:lnTo>
                        <a:pt x="448" y="43"/>
                      </a:lnTo>
                      <a:lnTo>
                        <a:pt x="448" y="44"/>
                      </a:lnTo>
                      <a:lnTo>
                        <a:pt x="447" y="44"/>
                      </a:lnTo>
                      <a:lnTo>
                        <a:pt x="446" y="44"/>
                      </a:lnTo>
                      <a:lnTo>
                        <a:pt x="446" y="45"/>
                      </a:lnTo>
                      <a:lnTo>
                        <a:pt x="446" y="46"/>
                      </a:lnTo>
                      <a:lnTo>
                        <a:pt x="445" y="46"/>
                      </a:lnTo>
                      <a:lnTo>
                        <a:pt x="444" y="47"/>
                      </a:lnTo>
                      <a:lnTo>
                        <a:pt x="444" y="48"/>
                      </a:lnTo>
                      <a:lnTo>
                        <a:pt x="444" y="49"/>
                      </a:lnTo>
                      <a:lnTo>
                        <a:pt x="443" y="49"/>
                      </a:lnTo>
                      <a:lnTo>
                        <a:pt x="443" y="50"/>
                      </a:lnTo>
                      <a:lnTo>
                        <a:pt x="444" y="51"/>
                      </a:lnTo>
                      <a:lnTo>
                        <a:pt x="443" y="52"/>
                      </a:lnTo>
                      <a:lnTo>
                        <a:pt x="443" y="53"/>
                      </a:lnTo>
                      <a:lnTo>
                        <a:pt x="443" y="54"/>
                      </a:lnTo>
                      <a:lnTo>
                        <a:pt x="444" y="54"/>
                      </a:lnTo>
                      <a:lnTo>
                        <a:pt x="443" y="55"/>
                      </a:lnTo>
                      <a:lnTo>
                        <a:pt x="443" y="56"/>
                      </a:lnTo>
                      <a:lnTo>
                        <a:pt x="444" y="57"/>
                      </a:lnTo>
                      <a:lnTo>
                        <a:pt x="443" y="58"/>
                      </a:lnTo>
                      <a:lnTo>
                        <a:pt x="444" y="60"/>
                      </a:lnTo>
                      <a:lnTo>
                        <a:pt x="445" y="61"/>
                      </a:lnTo>
                      <a:lnTo>
                        <a:pt x="445" y="62"/>
                      </a:lnTo>
                      <a:lnTo>
                        <a:pt x="446" y="62"/>
                      </a:lnTo>
                      <a:lnTo>
                        <a:pt x="447" y="63"/>
                      </a:lnTo>
                      <a:lnTo>
                        <a:pt x="448" y="63"/>
                      </a:lnTo>
                      <a:lnTo>
                        <a:pt x="447" y="64"/>
                      </a:lnTo>
                      <a:lnTo>
                        <a:pt x="447" y="65"/>
                      </a:lnTo>
                      <a:lnTo>
                        <a:pt x="448" y="65"/>
                      </a:lnTo>
                      <a:lnTo>
                        <a:pt x="449" y="65"/>
                      </a:lnTo>
                      <a:lnTo>
                        <a:pt x="449" y="66"/>
                      </a:lnTo>
                      <a:lnTo>
                        <a:pt x="449" y="67"/>
                      </a:lnTo>
                      <a:lnTo>
                        <a:pt x="448" y="67"/>
                      </a:lnTo>
                      <a:lnTo>
                        <a:pt x="449" y="67"/>
                      </a:lnTo>
                      <a:lnTo>
                        <a:pt x="448" y="68"/>
                      </a:lnTo>
                      <a:lnTo>
                        <a:pt x="448" y="69"/>
                      </a:lnTo>
                      <a:lnTo>
                        <a:pt x="447" y="69"/>
                      </a:lnTo>
                      <a:lnTo>
                        <a:pt x="447" y="70"/>
                      </a:lnTo>
                      <a:lnTo>
                        <a:pt x="447" y="71"/>
                      </a:lnTo>
                      <a:lnTo>
                        <a:pt x="448" y="71"/>
                      </a:lnTo>
                      <a:lnTo>
                        <a:pt x="448" y="72"/>
                      </a:lnTo>
                      <a:lnTo>
                        <a:pt x="448" y="73"/>
                      </a:lnTo>
                      <a:lnTo>
                        <a:pt x="448" y="74"/>
                      </a:lnTo>
                      <a:lnTo>
                        <a:pt x="449" y="75"/>
                      </a:lnTo>
                      <a:lnTo>
                        <a:pt x="449" y="76"/>
                      </a:lnTo>
                      <a:lnTo>
                        <a:pt x="449" y="77"/>
                      </a:lnTo>
                      <a:lnTo>
                        <a:pt x="449" y="78"/>
                      </a:lnTo>
                      <a:lnTo>
                        <a:pt x="450" y="79"/>
                      </a:lnTo>
                      <a:lnTo>
                        <a:pt x="451" y="79"/>
                      </a:lnTo>
                      <a:lnTo>
                        <a:pt x="451" y="80"/>
                      </a:lnTo>
                      <a:lnTo>
                        <a:pt x="451" y="81"/>
                      </a:lnTo>
                      <a:lnTo>
                        <a:pt x="450" y="81"/>
                      </a:lnTo>
                      <a:lnTo>
                        <a:pt x="449" y="82"/>
                      </a:lnTo>
                      <a:lnTo>
                        <a:pt x="450" y="83"/>
                      </a:lnTo>
                      <a:lnTo>
                        <a:pt x="449" y="83"/>
                      </a:lnTo>
                      <a:lnTo>
                        <a:pt x="449" y="84"/>
                      </a:lnTo>
                      <a:lnTo>
                        <a:pt x="450" y="85"/>
                      </a:lnTo>
                      <a:lnTo>
                        <a:pt x="450" y="86"/>
                      </a:lnTo>
                      <a:lnTo>
                        <a:pt x="451" y="86"/>
                      </a:lnTo>
                      <a:lnTo>
                        <a:pt x="452" y="86"/>
                      </a:lnTo>
                      <a:lnTo>
                        <a:pt x="453" y="86"/>
                      </a:lnTo>
                      <a:lnTo>
                        <a:pt x="454" y="86"/>
                      </a:lnTo>
                      <a:lnTo>
                        <a:pt x="455" y="86"/>
                      </a:lnTo>
                      <a:lnTo>
                        <a:pt x="456" y="87"/>
                      </a:lnTo>
                      <a:lnTo>
                        <a:pt x="457" y="87"/>
                      </a:lnTo>
                      <a:lnTo>
                        <a:pt x="458" y="87"/>
                      </a:lnTo>
                      <a:lnTo>
                        <a:pt x="460" y="86"/>
                      </a:lnTo>
                      <a:lnTo>
                        <a:pt x="460" y="87"/>
                      </a:lnTo>
                      <a:lnTo>
                        <a:pt x="461" y="87"/>
                      </a:lnTo>
                      <a:lnTo>
                        <a:pt x="461" y="86"/>
                      </a:lnTo>
                      <a:lnTo>
                        <a:pt x="462" y="86"/>
                      </a:lnTo>
                      <a:lnTo>
                        <a:pt x="463" y="86"/>
                      </a:lnTo>
                      <a:lnTo>
                        <a:pt x="464" y="86"/>
                      </a:lnTo>
                      <a:lnTo>
                        <a:pt x="466" y="85"/>
                      </a:lnTo>
                      <a:lnTo>
                        <a:pt x="466" y="86"/>
                      </a:lnTo>
                      <a:lnTo>
                        <a:pt x="467" y="86"/>
                      </a:lnTo>
                      <a:lnTo>
                        <a:pt x="468" y="86"/>
                      </a:lnTo>
                      <a:lnTo>
                        <a:pt x="468" y="85"/>
                      </a:lnTo>
                      <a:lnTo>
                        <a:pt x="469" y="85"/>
                      </a:lnTo>
                      <a:lnTo>
                        <a:pt x="469" y="86"/>
                      </a:lnTo>
                      <a:lnTo>
                        <a:pt x="470" y="87"/>
                      </a:lnTo>
                      <a:lnTo>
                        <a:pt x="472" y="87"/>
                      </a:lnTo>
                      <a:lnTo>
                        <a:pt x="473" y="87"/>
                      </a:lnTo>
                      <a:lnTo>
                        <a:pt x="473" y="88"/>
                      </a:lnTo>
                      <a:lnTo>
                        <a:pt x="474" y="88"/>
                      </a:lnTo>
                      <a:lnTo>
                        <a:pt x="474" y="89"/>
                      </a:lnTo>
                      <a:lnTo>
                        <a:pt x="475" y="89"/>
                      </a:lnTo>
                      <a:lnTo>
                        <a:pt x="476" y="89"/>
                      </a:lnTo>
                      <a:lnTo>
                        <a:pt x="477" y="89"/>
                      </a:lnTo>
                      <a:lnTo>
                        <a:pt x="477" y="90"/>
                      </a:lnTo>
                      <a:lnTo>
                        <a:pt x="478" y="89"/>
                      </a:lnTo>
                      <a:lnTo>
                        <a:pt x="479" y="89"/>
                      </a:lnTo>
                      <a:lnTo>
                        <a:pt x="480" y="89"/>
                      </a:lnTo>
                      <a:lnTo>
                        <a:pt x="480" y="88"/>
                      </a:lnTo>
                      <a:lnTo>
                        <a:pt x="481" y="89"/>
                      </a:lnTo>
                      <a:lnTo>
                        <a:pt x="481" y="88"/>
                      </a:lnTo>
                      <a:lnTo>
                        <a:pt x="482" y="89"/>
                      </a:lnTo>
                      <a:lnTo>
                        <a:pt x="483" y="89"/>
                      </a:lnTo>
                      <a:lnTo>
                        <a:pt x="484" y="89"/>
                      </a:lnTo>
                      <a:lnTo>
                        <a:pt x="485" y="88"/>
                      </a:lnTo>
                      <a:lnTo>
                        <a:pt x="485" y="89"/>
                      </a:lnTo>
                      <a:lnTo>
                        <a:pt x="486" y="89"/>
                      </a:lnTo>
                      <a:lnTo>
                        <a:pt x="487" y="88"/>
                      </a:lnTo>
                      <a:lnTo>
                        <a:pt x="488" y="89"/>
                      </a:lnTo>
                      <a:lnTo>
                        <a:pt x="488" y="90"/>
                      </a:lnTo>
                      <a:lnTo>
                        <a:pt x="489" y="90"/>
                      </a:lnTo>
                      <a:lnTo>
                        <a:pt x="489" y="89"/>
                      </a:lnTo>
                      <a:lnTo>
                        <a:pt x="490" y="89"/>
                      </a:lnTo>
                      <a:lnTo>
                        <a:pt x="490" y="88"/>
                      </a:lnTo>
                      <a:lnTo>
                        <a:pt x="491" y="89"/>
                      </a:lnTo>
                      <a:lnTo>
                        <a:pt x="492" y="89"/>
                      </a:lnTo>
                      <a:lnTo>
                        <a:pt x="492" y="90"/>
                      </a:lnTo>
                      <a:lnTo>
                        <a:pt x="493" y="90"/>
                      </a:lnTo>
                      <a:lnTo>
                        <a:pt x="493" y="91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5" y="90"/>
                      </a:lnTo>
                      <a:lnTo>
                        <a:pt x="496" y="91"/>
                      </a:lnTo>
                      <a:lnTo>
                        <a:pt x="497" y="91"/>
                      </a:lnTo>
                      <a:lnTo>
                        <a:pt x="497" y="92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3"/>
                      </a:lnTo>
                      <a:lnTo>
                        <a:pt x="500" y="93"/>
                      </a:lnTo>
                      <a:lnTo>
                        <a:pt x="500" y="92"/>
                      </a:lnTo>
                      <a:lnTo>
                        <a:pt x="500" y="93"/>
                      </a:lnTo>
                      <a:lnTo>
                        <a:pt x="499" y="94"/>
                      </a:lnTo>
                      <a:lnTo>
                        <a:pt x="500" y="94"/>
                      </a:lnTo>
                      <a:lnTo>
                        <a:pt x="501" y="94"/>
                      </a:lnTo>
                      <a:lnTo>
                        <a:pt x="502" y="94"/>
                      </a:lnTo>
                      <a:lnTo>
                        <a:pt x="501" y="95"/>
                      </a:lnTo>
                      <a:lnTo>
                        <a:pt x="502" y="95"/>
                      </a:lnTo>
                      <a:lnTo>
                        <a:pt x="501" y="96"/>
                      </a:lnTo>
                      <a:lnTo>
                        <a:pt x="502" y="96"/>
                      </a:lnTo>
                      <a:lnTo>
                        <a:pt x="502" y="97"/>
                      </a:lnTo>
                      <a:lnTo>
                        <a:pt x="503" y="97"/>
                      </a:lnTo>
                      <a:lnTo>
                        <a:pt x="504" y="97"/>
                      </a:lnTo>
                      <a:lnTo>
                        <a:pt x="504" y="98"/>
                      </a:lnTo>
                      <a:lnTo>
                        <a:pt x="505" y="98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6" y="99"/>
                      </a:lnTo>
                      <a:lnTo>
                        <a:pt x="507" y="100"/>
                      </a:lnTo>
                      <a:lnTo>
                        <a:pt x="508" y="100"/>
                      </a:lnTo>
                      <a:lnTo>
                        <a:pt x="509" y="100"/>
                      </a:lnTo>
                      <a:lnTo>
                        <a:pt x="509" y="101"/>
                      </a:lnTo>
                      <a:lnTo>
                        <a:pt x="509" y="102"/>
                      </a:lnTo>
                      <a:lnTo>
                        <a:pt x="510" y="103"/>
                      </a:lnTo>
                      <a:lnTo>
                        <a:pt x="510" y="102"/>
                      </a:lnTo>
                      <a:lnTo>
                        <a:pt x="510" y="101"/>
                      </a:lnTo>
                      <a:lnTo>
                        <a:pt x="510" y="100"/>
                      </a:lnTo>
                      <a:lnTo>
                        <a:pt x="511" y="100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3" y="101"/>
                      </a:lnTo>
                      <a:lnTo>
                        <a:pt x="514" y="102"/>
                      </a:lnTo>
                      <a:lnTo>
                        <a:pt x="514" y="101"/>
                      </a:lnTo>
                      <a:lnTo>
                        <a:pt x="515" y="102"/>
                      </a:lnTo>
                      <a:lnTo>
                        <a:pt x="515" y="103"/>
                      </a:lnTo>
                      <a:lnTo>
                        <a:pt x="516" y="103"/>
                      </a:lnTo>
                      <a:lnTo>
                        <a:pt x="516" y="104"/>
                      </a:lnTo>
                      <a:lnTo>
                        <a:pt x="517" y="105"/>
                      </a:lnTo>
                      <a:lnTo>
                        <a:pt x="517" y="106"/>
                      </a:lnTo>
                      <a:lnTo>
                        <a:pt x="516" y="106"/>
                      </a:lnTo>
                      <a:lnTo>
                        <a:pt x="517" y="107"/>
                      </a:lnTo>
                      <a:lnTo>
                        <a:pt x="518" y="108"/>
                      </a:lnTo>
                      <a:lnTo>
                        <a:pt x="518" y="107"/>
                      </a:lnTo>
                      <a:lnTo>
                        <a:pt x="519" y="107"/>
                      </a:lnTo>
                      <a:lnTo>
                        <a:pt x="519" y="108"/>
                      </a:lnTo>
                      <a:lnTo>
                        <a:pt x="518" y="109"/>
                      </a:lnTo>
                      <a:lnTo>
                        <a:pt x="518" y="110"/>
                      </a:lnTo>
                      <a:lnTo>
                        <a:pt x="518" y="111"/>
                      </a:lnTo>
                      <a:lnTo>
                        <a:pt x="519" y="111"/>
                      </a:lnTo>
                      <a:lnTo>
                        <a:pt x="520" y="111"/>
                      </a:lnTo>
                      <a:lnTo>
                        <a:pt x="520" y="112"/>
                      </a:lnTo>
                      <a:lnTo>
                        <a:pt x="521" y="113"/>
                      </a:lnTo>
                      <a:lnTo>
                        <a:pt x="521" y="114"/>
                      </a:lnTo>
                      <a:lnTo>
                        <a:pt x="521" y="115"/>
                      </a:lnTo>
                      <a:lnTo>
                        <a:pt x="521" y="116"/>
                      </a:lnTo>
                      <a:lnTo>
                        <a:pt x="521" y="117"/>
                      </a:lnTo>
                      <a:lnTo>
                        <a:pt x="521" y="118"/>
                      </a:lnTo>
                      <a:lnTo>
                        <a:pt x="522" y="118"/>
                      </a:lnTo>
                      <a:lnTo>
                        <a:pt x="522" y="117"/>
                      </a:lnTo>
                      <a:lnTo>
                        <a:pt x="523" y="116"/>
                      </a:lnTo>
                      <a:lnTo>
                        <a:pt x="524" y="117"/>
                      </a:lnTo>
                      <a:lnTo>
                        <a:pt x="525" y="117"/>
                      </a:lnTo>
                      <a:lnTo>
                        <a:pt x="526" y="116"/>
                      </a:lnTo>
                      <a:lnTo>
                        <a:pt x="527" y="117"/>
                      </a:lnTo>
                      <a:lnTo>
                        <a:pt x="528" y="117"/>
                      </a:lnTo>
                      <a:lnTo>
                        <a:pt x="528" y="116"/>
                      </a:lnTo>
                      <a:lnTo>
                        <a:pt x="527" y="115"/>
                      </a:lnTo>
                      <a:lnTo>
                        <a:pt x="528" y="115"/>
                      </a:lnTo>
                      <a:lnTo>
                        <a:pt x="529" y="114"/>
                      </a:lnTo>
                      <a:lnTo>
                        <a:pt x="530" y="115"/>
                      </a:lnTo>
                      <a:lnTo>
                        <a:pt x="530" y="116"/>
                      </a:lnTo>
                      <a:lnTo>
                        <a:pt x="530" y="117"/>
                      </a:lnTo>
                      <a:lnTo>
                        <a:pt x="530" y="118"/>
                      </a:lnTo>
                      <a:lnTo>
                        <a:pt x="530" y="119"/>
                      </a:lnTo>
                      <a:lnTo>
                        <a:pt x="531" y="119"/>
                      </a:lnTo>
                      <a:lnTo>
                        <a:pt x="532" y="119"/>
                      </a:lnTo>
                      <a:lnTo>
                        <a:pt x="533" y="119"/>
                      </a:lnTo>
                      <a:lnTo>
                        <a:pt x="534" y="118"/>
                      </a:lnTo>
                      <a:lnTo>
                        <a:pt x="535" y="119"/>
                      </a:lnTo>
                      <a:lnTo>
                        <a:pt x="535" y="120"/>
                      </a:lnTo>
                      <a:lnTo>
                        <a:pt x="536" y="120"/>
                      </a:lnTo>
                      <a:lnTo>
                        <a:pt x="537" y="120"/>
                      </a:lnTo>
                      <a:lnTo>
                        <a:pt x="538" y="120"/>
                      </a:lnTo>
                      <a:lnTo>
                        <a:pt x="538" y="121"/>
                      </a:lnTo>
                      <a:lnTo>
                        <a:pt x="538" y="122"/>
                      </a:lnTo>
                      <a:lnTo>
                        <a:pt x="537" y="122"/>
                      </a:lnTo>
                      <a:lnTo>
                        <a:pt x="537" y="123"/>
                      </a:lnTo>
                      <a:lnTo>
                        <a:pt x="537" y="124"/>
                      </a:lnTo>
                      <a:lnTo>
                        <a:pt x="539" y="123"/>
                      </a:lnTo>
                      <a:lnTo>
                        <a:pt x="539" y="122"/>
                      </a:lnTo>
                      <a:lnTo>
                        <a:pt x="539" y="121"/>
                      </a:lnTo>
                      <a:lnTo>
                        <a:pt x="540" y="121"/>
                      </a:lnTo>
                      <a:lnTo>
                        <a:pt x="541" y="121"/>
                      </a:lnTo>
                      <a:lnTo>
                        <a:pt x="542" y="121"/>
                      </a:lnTo>
                      <a:lnTo>
                        <a:pt x="542" y="122"/>
                      </a:lnTo>
                      <a:lnTo>
                        <a:pt x="542" y="123"/>
                      </a:lnTo>
                      <a:lnTo>
                        <a:pt x="543" y="123"/>
                      </a:lnTo>
                      <a:lnTo>
                        <a:pt x="544" y="124"/>
                      </a:lnTo>
                      <a:lnTo>
                        <a:pt x="543" y="124"/>
                      </a:lnTo>
                      <a:lnTo>
                        <a:pt x="543" y="125"/>
                      </a:lnTo>
                      <a:lnTo>
                        <a:pt x="542" y="126"/>
                      </a:lnTo>
                      <a:lnTo>
                        <a:pt x="543" y="127"/>
                      </a:lnTo>
                      <a:lnTo>
                        <a:pt x="544" y="127"/>
                      </a:lnTo>
                      <a:lnTo>
                        <a:pt x="544" y="126"/>
                      </a:lnTo>
                      <a:lnTo>
                        <a:pt x="545" y="127"/>
                      </a:lnTo>
                      <a:lnTo>
                        <a:pt x="546" y="127"/>
                      </a:lnTo>
                      <a:lnTo>
                        <a:pt x="547" y="127"/>
                      </a:lnTo>
                      <a:lnTo>
                        <a:pt x="546" y="127"/>
                      </a:lnTo>
                      <a:lnTo>
                        <a:pt x="546" y="128"/>
                      </a:lnTo>
                      <a:lnTo>
                        <a:pt x="547" y="128"/>
                      </a:lnTo>
                      <a:lnTo>
                        <a:pt x="548" y="128"/>
                      </a:lnTo>
                      <a:lnTo>
                        <a:pt x="549" y="128"/>
                      </a:lnTo>
                      <a:lnTo>
                        <a:pt x="550" y="129"/>
                      </a:lnTo>
                      <a:lnTo>
                        <a:pt x="551" y="128"/>
                      </a:lnTo>
                      <a:lnTo>
                        <a:pt x="551" y="127"/>
                      </a:lnTo>
                      <a:lnTo>
                        <a:pt x="550" y="127"/>
                      </a:lnTo>
                      <a:lnTo>
                        <a:pt x="549" y="126"/>
                      </a:lnTo>
                      <a:lnTo>
                        <a:pt x="550" y="125"/>
                      </a:lnTo>
                      <a:lnTo>
                        <a:pt x="552" y="125"/>
                      </a:lnTo>
                      <a:lnTo>
                        <a:pt x="552" y="126"/>
                      </a:lnTo>
                      <a:lnTo>
                        <a:pt x="553" y="126"/>
                      </a:lnTo>
                      <a:lnTo>
                        <a:pt x="553" y="127"/>
                      </a:lnTo>
                      <a:lnTo>
                        <a:pt x="554" y="127"/>
                      </a:lnTo>
                      <a:lnTo>
                        <a:pt x="555" y="128"/>
                      </a:lnTo>
                      <a:lnTo>
                        <a:pt x="556" y="128"/>
                      </a:lnTo>
                      <a:lnTo>
                        <a:pt x="556" y="127"/>
                      </a:lnTo>
                      <a:lnTo>
                        <a:pt x="557" y="128"/>
                      </a:lnTo>
                      <a:lnTo>
                        <a:pt x="557" y="129"/>
                      </a:lnTo>
                      <a:lnTo>
                        <a:pt x="558" y="129"/>
                      </a:lnTo>
                      <a:lnTo>
                        <a:pt x="559" y="129"/>
                      </a:lnTo>
                      <a:lnTo>
                        <a:pt x="559" y="128"/>
                      </a:lnTo>
                      <a:lnTo>
                        <a:pt x="560" y="128"/>
                      </a:lnTo>
                      <a:lnTo>
                        <a:pt x="561" y="128"/>
                      </a:lnTo>
                      <a:lnTo>
                        <a:pt x="561" y="127"/>
                      </a:lnTo>
                      <a:lnTo>
                        <a:pt x="561" y="126"/>
                      </a:lnTo>
                      <a:lnTo>
                        <a:pt x="560" y="125"/>
                      </a:lnTo>
                      <a:lnTo>
                        <a:pt x="561" y="125"/>
                      </a:lnTo>
                      <a:lnTo>
                        <a:pt x="562" y="125"/>
                      </a:lnTo>
                      <a:lnTo>
                        <a:pt x="563" y="125"/>
                      </a:lnTo>
                      <a:lnTo>
                        <a:pt x="563" y="126"/>
                      </a:lnTo>
                      <a:lnTo>
                        <a:pt x="562" y="127"/>
                      </a:lnTo>
                      <a:lnTo>
                        <a:pt x="561" y="128"/>
                      </a:lnTo>
                      <a:lnTo>
                        <a:pt x="561" y="129"/>
                      </a:lnTo>
                      <a:lnTo>
                        <a:pt x="562" y="130"/>
                      </a:lnTo>
                      <a:lnTo>
                        <a:pt x="564" y="129"/>
                      </a:lnTo>
                      <a:lnTo>
                        <a:pt x="565" y="130"/>
                      </a:lnTo>
                      <a:lnTo>
                        <a:pt x="565" y="131"/>
                      </a:lnTo>
                      <a:lnTo>
                        <a:pt x="566" y="131"/>
                      </a:lnTo>
                      <a:lnTo>
                        <a:pt x="567" y="131"/>
                      </a:lnTo>
                      <a:lnTo>
                        <a:pt x="567" y="129"/>
                      </a:lnTo>
                      <a:lnTo>
                        <a:pt x="567" y="128"/>
                      </a:lnTo>
                      <a:lnTo>
                        <a:pt x="568" y="127"/>
                      </a:lnTo>
                      <a:lnTo>
                        <a:pt x="569" y="127"/>
                      </a:lnTo>
                      <a:lnTo>
                        <a:pt x="569" y="128"/>
                      </a:lnTo>
                      <a:lnTo>
                        <a:pt x="569" y="129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9" y="132"/>
                      </a:lnTo>
                      <a:lnTo>
                        <a:pt x="568" y="132"/>
                      </a:lnTo>
                      <a:lnTo>
                        <a:pt x="568" y="133"/>
                      </a:lnTo>
                      <a:lnTo>
                        <a:pt x="567" y="133"/>
                      </a:lnTo>
                      <a:lnTo>
                        <a:pt x="567" y="134"/>
                      </a:lnTo>
                      <a:lnTo>
                        <a:pt x="568" y="135"/>
                      </a:lnTo>
                      <a:lnTo>
                        <a:pt x="569" y="135"/>
                      </a:lnTo>
                      <a:lnTo>
                        <a:pt x="569" y="134"/>
                      </a:lnTo>
                      <a:lnTo>
                        <a:pt x="570" y="134"/>
                      </a:lnTo>
                      <a:lnTo>
                        <a:pt x="571" y="133"/>
                      </a:lnTo>
                      <a:lnTo>
                        <a:pt x="572" y="133"/>
                      </a:lnTo>
                      <a:lnTo>
                        <a:pt x="573" y="133"/>
                      </a:lnTo>
                      <a:lnTo>
                        <a:pt x="574" y="133"/>
                      </a:lnTo>
                      <a:lnTo>
                        <a:pt x="575" y="133"/>
                      </a:lnTo>
                      <a:lnTo>
                        <a:pt x="575" y="134"/>
                      </a:lnTo>
                      <a:lnTo>
                        <a:pt x="577" y="135"/>
                      </a:lnTo>
                      <a:lnTo>
                        <a:pt x="577" y="134"/>
                      </a:lnTo>
                      <a:lnTo>
                        <a:pt x="577" y="133"/>
                      </a:lnTo>
                      <a:lnTo>
                        <a:pt x="578" y="133"/>
                      </a:lnTo>
                      <a:lnTo>
                        <a:pt x="579" y="134"/>
                      </a:lnTo>
                      <a:lnTo>
                        <a:pt x="580" y="134"/>
                      </a:lnTo>
                      <a:lnTo>
                        <a:pt x="581" y="136"/>
                      </a:lnTo>
                      <a:lnTo>
                        <a:pt x="580" y="137"/>
                      </a:lnTo>
                      <a:lnTo>
                        <a:pt x="578" y="137"/>
                      </a:lnTo>
                      <a:lnTo>
                        <a:pt x="578" y="138"/>
                      </a:lnTo>
                      <a:lnTo>
                        <a:pt x="577" y="138"/>
                      </a:lnTo>
                      <a:lnTo>
                        <a:pt x="577" y="139"/>
                      </a:lnTo>
                      <a:lnTo>
                        <a:pt x="578" y="140"/>
                      </a:lnTo>
                      <a:lnTo>
                        <a:pt x="578" y="141"/>
                      </a:lnTo>
                      <a:lnTo>
                        <a:pt x="580" y="141"/>
                      </a:lnTo>
                      <a:lnTo>
                        <a:pt x="581" y="141"/>
                      </a:lnTo>
                      <a:lnTo>
                        <a:pt x="581" y="142"/>
                      </a:lnTo>
                      <a:lnTo>
                        <a:pt x="582" y="143"/>
                      </a:lnTo>
                      <a:lnTo>
                        <a:pt x="581" y="144"/>
                      </a:lnTo>
                      <a:lnTo>
                        <a:pt x="581" y="145"/>
                      </a:lnTo>
                      <a:lnTo>
                        <a:pt x="580" y="145"/>
                      </a:lnTo>
                      <a:lnTo>
                        <a:pt x="579" y="146"/>
                      </a:lnTo>
                      <a:lnTo>
                        <a:pt x="579" y="147"/>
                      </a:lnTo>
                      <a:lnTo>
                        <a:pt x="580" y="148"/>
                      </a:lnTo>
                      <a:lnTo>
                        <a:pt x="581" y="148"/>
                      </a:lnTo>
                      <a:lnTo>
                        <a:pt x="584" y="147"/>
                      </a:lnTo>
                      <a:lnTo>
                        <a:pt x="585" y="147"/>
                      </a:lnTo>
                      <a:lnTo>
                        <a:pt x="587" y="145"/>
                      </a:lnTo>
                      <a:lnTo>
                        <a:pt x="588" y="146"/>
                      </a:lnTo>
                      <a:lnTo>
                        <a:pt x="590" y="146"/>
                      </a:lnTo>
                      <a:lnTo>
                        <a:pt x="591" y="146"/>
                      </a:lnTo>
                      <a:lnTo>
                        <a:pt x="592" y="145"/>
                      </a:lnTo>
                      <a:lnTo>
                        <a:pt x="592" y="146"/>
                      </a:lnTo>
                      <a:lnTo>
                        <a:pt x="592" y="147"/>
                      </a:lnTo>
                      <a:lnTo>
                        <a:pt x="593" y="148"/>
                      </a:lnTo>
                      <a:lnTo>
                        <a:pt x="593" y="149"/>
                      </a:lnTo>
                      <a:lnTo>
                        <a:pt x="595" y="150"/>
                      </a:lnTo>
                      <a:lnTo>
                        <a:pt x="595" y="151"/>
                      </a:lnTo>
                      <a:lnTo>
                        <a:pt x="595" y="152"/>
                      </a:lnTo>
                      <a:lnTo>
                        <a:pt x="595" y="154"/>
                      </a:lnTo>
                      <a:lnTo>
                        <a:pt x="594" y="155"/>
                      </a:lnTo>
                      <a:lnTo>
                        <a:pt x="593" y="155"/>
                      </a:lnTo>
                      <a:lnTo>
                        <a:pt x="591" y="154"/>
                      </a:lnTo>
                      <a:lnTo>
                        <a:pt x="590" y="155"/>
                      </a:lnTo>
                      <a:lnTo>
                        <a:pt x="589" y="155"/>
                      </a:lnTo>
                      <a:lnTo>
                        <a:pt x="589" y="156"/>
                      </a:lnTo>
                      <a:lnTo>
                        <a:pt x="589" y="157"/>
                      </a:lnTo>
                      <a:lnTo>
                        <a:pt x="589" y="159"/>
                      </a:lnTo>
                      <a:lnTo>
                        <a:pt x="589" y="162"/>
                      </a:lnTo>
                      <a:lnTo>
                        <a:pt x="589" y="163"/>
                      </a:lnTo>
                      <a:lnTo>
                        <a:pt x="590" y="163"/>
                      </a:lnTo>
                      <a:lnTo>
                        <a:pt x="591" y="164"/>
                      </a:lnTo>
                      <a:lnTo>
                        <a:pt x="591" y="165"/>
                      </a:lnTo>
                      <a:lnTo>
                        <a:pt x="591" y="166"/>
                      </a:lnTo>
                      <a:lnTo>
                        <a:pt x="592" y="166"/>
                      </a:lnTo>
                      <a:lnTo>
                        <a:pt x="592" y="167"/>
                      </a:lnTo>
                      <a:lnTo>
                        <a:pt x="592" y="168"/>
                      </a:lnTo>
                      <a:lnTo>
                        <a:pt x="592" y="169"/>
                      </a:lnTo>
                      <a:lnTo>
                        <a:pt x="592" y="170"/>
                      </a:lnTo>
                      <a:lnTo>
                        <a:pt x="592" y="171"/>
                      </a:lnTo>
                      <a:lnTo>
                        <a:pt x="593" y="171"/>
                      </a:lnTo>
                      <a:lnTo>
                        <a:pt x="593" y="172"/>
                      </a:lnTo>
                      <a:lnTo>
                        <a:pt x="593" y="173"/>
                      </a:lnTo>
                      <a:lnTo>
                        <a:pt x="593" y="175"/>
                      </a:lnTo>
                      <a:lnTo>
                        <a:pt x="593" y="176"/>
                      </a:lnTo>
                      <a:lnTo>
                        <a:pt x="593" y="177"/>
                      </a:lnTo>
                      <a:lnTo>
                        <a:pt x="593" y="178"/>
                      </a:lnTo>
                      <a:lnTo>
                        <a:pt x="595" y="179"/>
                      </a:lnTo>
                      <a:lnTo>
                        <a:pt x="596" y="180"/>
                      </a:lnTo>
                      <a:lnTo>
                        <a:pt x="598" y="181"/>
                      </a:lnTo>
                      <a:lnTo>
                        <a:pt x="599" y="181"/>
                      </a:lnTo>
                      <a:lnTo>
                        <a:pt x="599" y="182"/>
                      </a:lnTo>
                      <a:lnTo>
                        <a:pt x="603" y="184"/>
                      </a:lnTo>
                      <a:lnTo>
                        <a:pt x="604" y="184"/>
                      </a:lnTo>
                      <a:lnTo>
                        <a:pt x="605" y="185"/>
                      </a:lnTo>
                      <a:lnTo>
                        <a:pt x="607" y="187"/>
                      </a:lnTo>
                      <a:lnTo>
                        <a:pt x="608" y="188"/>
                      </a:lnTo>
                      <a:lnTo>
                        <a:pt x="608" y="189"/>
                      </a:lnTo>
                      <a:lnTo>
                        <a:pt x="610" y="191"/>
                      </a:lnTo>
                      <a:lnTo>
                        <a:pt x="612" y="192"/>
                      </a:lnTo>
                      <a:lnTo>
                        <a:pt x="614" y="193"/>
                      </a:lnTo>
                      <a:lnTo>
                        <a:pt x="615" y="193"/>
                      </a:lnTo>
                      <a:lnTo>
                        <a:pt x="615" y="194"/>
                      </a:lnTo>
                      <a:lnTo>
                        <a:pt x="615" y="195"/>
                      </a:lnTo>
                      <a:lnTo>
                        <a:pt x="616" y="195"/>
                      </a:lnTo>
                      <a:lnTo>
                        <a:pt x="617" y="195"/>
                      </a:lnTo>
                      <a:lnTo>
                        <a:pt x="618" y="196"/>
                      </a:lnTo>
                      <a:lnTo>
                        <a:pt x="617" y="196"/>
                      </a:lnTo>
                      <a:lnTo>
                        <a:pt x="617" y="197"/>
                      </a:lnTo>
                      <a:lnTo>
                        <a:pt x="618" y="197"/>
                      </a:lnTo>
                      <a:lnTo>
                        <a:pt x="618" y="198"/>
                      </a:lnTo>
                      <a:lnTo>
                        <a:pt x="619" y="199"/>
                      </a:lnTo>
                      <a:lnTo>
                        <a:pt x="620" y="199"/>
                      </a:lnTo>
                      <a:lnTo>
                        <a:pt x="621" y="199"/>
                      </a:lnTo>
                      <a:lnTo>
                        <a:pt x="621" y="200"/>
                      </a:lnTo>
                      <a:lnTo>
                        <a:pt x="621" y="201"/>
                      </a:lnTo>
                      <a:lnTo>
                        <a:pt x="621" y="202"/>
                      </a:lnTo>
                      <a:lnTo>
                        <a:pt x="622" y="203"/>
                      </a:lnTo>
                      <a:lnTo>
                        <a:pt x="623" y="203"/>
                      </a:lnTo>
                      <a:lnTo>
                        <a:pt x="624" y="203"/>
                      </a:lnTo>
                      <a:lnTo>
                        <a:pt x="625" y="203"/>
                      </a:lnTo>
                      <a:lnTo>
                        <a:pt x="625" y="204"/>
                      </a:lnTo>
                      <a:lnTo>
                        <a:pt x="626" y="204"/>
                      </a:lnTo>
                      <a:lnTo>
                        <a:pt x="626" y="205"/>
                      </a:lnTo>
                      <a:lnTo>
                        <a:pt x="626" y="206"/>
                      </a:lnTo>
                      <a:lnTo>
                        <a:pt x="625" y="207"/>
                      </a:lnTo>
                      <a:lnTo>
                        <a:pt x="625" y="208"/>
                      </a:lnTo>
                      <a:lnTo>
                        <a:pt x="625" y="209"/>
                      </a:lnTo>
                      <a:lnTo>
                        <a:pt x="625" y="210"/>
                      </a:lnTo>
                      <a:lnTo>
                        <a:pt x="624" y="210"/>
                      </a:lnTo>
                      <a:lnTo>
                        <a:pt x="623" y="211"/>
                      </a:lnTo>
                      <a:lnTo>
                        <a:pt x="622" y="213"/>
                      </a:lnTo>
                      <a:lnTo>
                        <a:pt x="621" y="214"/>
                      </a:lnTo>
                      <a:lnTo>
                        <a:pt x="621" y="215"/>
                      </a:lnTo>
                      <a:lnTo>
                        <a:pt x="621" y="217"/>
                      </a:lnTo>
                      <a:lnTo>
                        <a:pt x="621" y="218"/>
                      </a:lnTo>
                      <a:lnTo>
                        <a:pt x="621" y="219"/>
                      </a:lnTo>
                      <a:lnTo>
                        <a:pt x="621" y="220"/>
                      </a:lnTo>
                      <a:lnTo>
                        <a:pt x="620" y="221"/>
                      </a:lnTo>
                      <a:lnTo>
                        <a:pt x="620" y="222"/>
                      </a:lnTo>
                      <a:lnTo>
                        <a:pt x="619" y="223"/>
                      </a:lnTo>
                      <a:lnTo>
                        <a:pt x="619" y="224"/>
                      </a:lnTo>
                      <a:lnTo>
                        <a:pt x="620" y="225"/>
                      </a:lnTo>
                      <a:lnTo>
                        <a:pt x="621" y="225"/>
                      </a:lnTo>
                      <a:lnTo>
                        <a:pt x="620" y="228"/>
                      </a:lnTo>
                      <a:lnTo>
                        <a:pt x="619" y="229"/>
                      </a:lnTo>
                      <a:lnTo>
                        <a:pt x="620" y="230"/>
                      </a:lnTo>
                      <a:lnTo>
                        <a:pt x="620" y="232"/>
                      </a:lnTo>
                      <a:lnTo>
                        <a:pt x="620" y="233"/>
                      </a:lnTo>
                      <a:lnTo>
                        <a:pt x="620" y="234"/>
                      </a:lnTo>
                      <a:lnTo>
                        <a:pt x="618" y="236"/>
                      </a:lnTo>
                      <a:lnTo>
                        <a:pt x="619" y="237"/>
                      </a:lnTo>
                      <a:lnTo>
                        <a:pt x="619" y="238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2" y="241"/>
                      </a:lnTo>
                      <a:lnTo>
                        <a:pt x="622" y="243"/>
                      </a:lnTo>
                      <a:lnTo>
                        <a:pt x="623" y="244"/>
                      </a:lnTo>
                      <a:lnTo>
                        <a:pt x="623" y="245"/>
                      </a:lnTo>
                      <a:lnTo>
                        <a:pt x="624" y="245"/>
                      </a:lnTo>
                      <a:lnTo>
                        <a:pt x="625" y="246"/>
                      </a:lnTo>
                      <a:lnTo>
                        <a:pt x="626" y="247"/>
                      </a:lnTo>
                      <a:lnTo>
                        <a:pt x="627" y="248"/>
                      </a:lnTo>
                      <a:lnTo>
                        <a:pt x="627" y="249"/>
                      </a:lnTo>
                      <a:lnTo>
                        <a:pt x="626" y="251"/>
                      </a:lnTo>
                      <a:lnTo>
                        <a:pt x="626" y="252"/>
                      </a:lnTo>
                      <a:lnTo>
                        <a:pt x="626" y="253"/>
                      </a:lnTo>
                      <a:lnTo>
                        <a:pt x="627" y="255"/>
                      </a:lnTo>
                      <a:lnTo>
                        <a:pt x="627" y="256"/>
                      </a:lnTo>
                      <a:lnTo>
                        <a:pt x="628" y="256"/>
                      </a:lnTo>
                      <a:lnTo>
                        <a:pt x="629" y="257"/>
                      </a:lnTo>
                      <a:lnTo>
                        <a:pt x="629" y="258"/>
                      </a:lnTo>
                      <a:lnTo>
                        <a:pt x="630" y="258"/>
                      </a:lnTo>
                      <a:lnTo>
                        <a:pt x="632" y="259"/>
                      </a:lnTo>
                      <a:lnTo>
                        <a:pt x="632" y="260"/>
                      </a:lnTo>
                      <a:lnTo>
                        <a:pt x="632" y="261"/>
                      </a:lnTo>
                      <a:lnTo>
                        <a:pt x="633" y="261"/>
                      </a:lnTo>
                      <a:lnTo>
                        <a:pt x="633" y="262"/>
                      </a:lnTo>
                      <a:lnTo>
                        <a:pt x="633" y="263"/>
                      </a:lnTo>
                      <a:lnTo>
                        <a:pt x="633" y="264"/>
                      </a:lnTo>
                      <a:lnTo>
                        <a:pt x="634" y="265"/>
                      </a:lnTo>
                      <a:lnTo>
                        <a:pt x="635" y="266"/>
                      </a:lnTo>
                      <a:lnTo>
                        <a:pt x="636" y="266"/>
                      </a:lnTo>
                      <a:lnTo>
                        <a:pt x="636" y="267"/>
                      </a:lnTo>
                      <a:lnTo>
                        <a:pt x="636" y="268"/>
                      </a:lnTo>
                      <a:lnTo>
                        <a:pt x="635" y="270"/>
                      </a:lnTo>
                      <a:lnTo>
                        <a:pt x="636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9" y="272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40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8"/>
                      </a:lnTo>
                      <a:lnTo>
                        <a:pt x="640" y="281"/>
                      </a:lnTo>
                      <a:lnTo>
                        <a:pt x="641" y="282"/>
                      </a:lnTo>
                      <a:lnTo>
                        <a:pt x="641" y="283"/>
                      </a:lnTo>
                      <a:lnTo>
                        <a:pt x="641" y="284"/>
                      </a:lnTo>
                      <a:lnTo>
                        <a:pt x="642" y="286"/>
                      </a:lnTo>
                      <a:lnTo>
                        <a:pt x="643" y="288"/>
                      </a:lnTo>
                      <a:lnTo>
                        <a:pt x="643" y="289"/>
                      </a:lnTo>
                      <a:lnTo>
                        <a:pt x="644" y="291"/>
                      </a:lnTo>
                      <a:lnTo>
                        <a:pt x="645" y="292"/>
                      </a:lnTo>
                      <a:lnTo>
                        <a:pt x="646" y="292"/>
                      </a:lnTo>
                      <a:lnTo>
                        <a:pt x="647" y="292"/>
                      </a:lnTo>
                      <a:lnTo>
                        <a:pt x="648" y="292"/>
                      </a:lnTo>
                      <a:lnTo>
                        <a:pt x="649" y="292"/>
                      </a:lnTo>
                      <a:lnTo>
                        <a:pt x="649" y="291"/>
                      </a:lnTo>
                      <a:lnTo>
                        <a:pt x="650" y="291"/>
                      </a:lnTo>
                      <a:lnTo>
                        <a:pt x="651" y="292"/>
                      </a:lnTo>
                      <a:lnTo>
                        <a:pt x="653" y="292"/>
                      </a:lnTo>
                      <a:lnTo>
                        <a:pt x="653" y="293"/>
                      </a:lnTo>
                      <a:lnTo>
                        <a:pt x="654" y="294"/>
                      </a:lnTo>
                      <a:lnTo>
                        <a:pt x="654" y="295"/>
                      </a:lnTo>
                      <a:lnTo>
                        <a:pt x="654" y="296"/>
                      </a:lnTo>
                      <a:lnTo>
                        <a:pt x="656" y="297"/>
                      </a:lnTo>
                      <a:lnTo>
                        <a:pt x="662" y="302"/>
                      </a:lnTo>
                      <a:lnTo>
                        <a:pt x="663" y="302"/>
                      </a:lnTo>
                      <a:lnTo>
                        <a:pt x="663" y="303"/>
                      </a:lnTo>
                      <a:lnTo>
                        <a:pt x="663" y="304"/>
                      </a:lnTo>
                      <a:lnTo>
                        <a:pt x="665" y="306"/>
                      </a:lnTo>
                      <a:lnTo>
                        <a:pt x="666" y="307"/>
                      </a:lnTo>
                      <a:lnTo>
                        <a:pt x="667" y="307"/>
                      </a:lnTo>
                      <a:lnTo>
                        <a:pt x="668" y="307"/>
                      </a:lnTo>
                      <a:lnTo>
                        <a:pt x="669" y="308"/>
                      </a:lnTo>
                      <a:lnTo>
                        <a:pt x="670" y="308"/>
                      </a:lnTo>
                      <a:lnTo>
                        <a:pt x="670" y="309"/>
                      </a:lnTo>
                      <a:lnTo>
                        <a:pt x="671" y="310"/>
                      </a:lnTo>
                      <a:lnTo>
                        <a:pt x="671" y="312"/>
                      </a:lnTo>
                      <a:lnTo>
                        <a:pt x="671" y="313"/>
                      </a:lnTo>
                      <a:lnTo>
                        <a:pt x="670" y="314"/>
                      </a:lnTo>
                      <a:lnTo>
                        <a:pt x="670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69" y="318"/>
                      </a:lnTo>
                      <a:lnTo>
                        <a:pt x="671" y="320"/>
                      </a:lnTo>
                      <a:lnTo>
                        <a:pt x="671" y="321"/>
                      </a:lnTo>
                      <a:lnTo>
                        <a:pt x="670" y="322"/>
                      </a:lnTo>
                      <a:lnTo>
                        <a:pt x="670" y="323"/>
                      </a:lnTo>
                      <a:lnTo>
                        <a:pt x="669" y="323"/>
                      </a:lnTo>
                      <a:lnTo>
                        <a:pt x="669" y="324"/>
                      </a:lnTo>
                      <a:lnTo>
                        <a:pt x="668" y="325"/>
                      </a:lnTo>
                      <a:lnTo>
                        <a:pt x="669" y="325"/>
                      </a:lnTo>
                      <a:lnTo>
                        <a:pt x="669" y="326"/>
                      </a:lnTo>
                      <a:lnTo>
                        <a:pt x="670" y="327"/>
                      </a:lnTo>
                      <a:lnTo>
                        <a:pt x="669" y="328"/>
                      </a:lnTo>
                      <a:lnTo>
                        <a:pt x="669" y="329"/>
                      </a:lnTo>
                      <a:lnTo>
                        <a:pt x="671" y="331"/>
                      </a:lnTo>
                      <a:lnTo>
                        <a:pt x="672" y="332"/>
                      </a:lnTo>
                      <a:lnTo>
                        <a:pt x="672" y="333"/>
                      </a:lnTo>
                      <a:lnTo>
                        <a:pt x="672" y="334"/>
                      </a:lnTo>
                      <a:lnTo>
                        <a:pt x="673" y="335"/>
                      </a:lnTo>
                      <a:lnTo>
                        <a:pt x="675" y="338"/>
                      </a:lnTo>
                      <a:lnTo>
                        <a:pt x="676" y="339"/>
                      </a:lnTo>
                      <a:lnTo>
                        <a:pt x="678" y="340"/>
                      </a:lnTo>
                      <a:lnTo>
                        <a:pt x="680" y="338"/>
                      </a:lnTo>
                      <a:lnTo>
                        <a:pt x="681" y="338"/>
                      </a:lnTo>
                      <a:lnTo>
                        <a:pt x="682" y="338"/>
                      </a:lnTo>
                      <a:lnTo>
                        <a:pt x="685" y="338"/>
                      </a:lnTo>
                      <a:lnTo>
                        <a:pt x="686" y="338"/>
                      </a:lnTo>
                      <a:lnTo>
                        <a:pt x="687" y="338"/>
                      </a:lnTo>
                      <a:lnTo>
                        <a:pt x="687" y="339"/>
                      </a:lnTo>
                      <a:lnTo>
                        <a:pt x="688" y="341"/>
                      </a:lnTo>
                      <a:lnTo>
                        <a:pt x="688" y="342"/>
                      </a:lnTo>
                      <a:lnTo>
                        <a:pt x="689" y="343"/>
                      </a:lnTo>
                      <a:lnTo>
                        <a:pt x="689" y="346"/>
                      </a:lnTo>
                      <a:lnTo>
                        <a:pt x="688" y="347"/>
                      </a:lnTo>
                      <a:lnTo>
                        <a:pt x="689" y="349"/>
                      </a:lnTo>
                      <a:lnTo>
                        <a:pt x="690" y="350"/>
                      </a:lnTo>
                      <a:lnTo>
                        <a:pt x="690" y="352"/>
                      </a:lnTo>
                      <a:lnTo>
                        <a:pt x="690" y="353"/>
                      </a:lnTo>
                      <a:lnTo>
                        <a:pt x="690" y="354"/>
                      </a:lnTo>
                      <a:lnTo>
                        <a:pt x="690" y="356"/>
                      </a:lnTo>
                      <a:lnTo>
                        <a:pt x="688" y="358"/>
                      </a:lnTo>
                      <a:lnTo>
                        <a:pt x="688" y="359"/>
                      </a:lnTo>
                      <a:lnTo>
                        <a:pt x="687" y="360"/>
                      </a:lnTo>
                      <a:lnTo>
                        <a:pt x="687" y="361"/>
                      </a:lnTo>
                      <a:lnTo>
                        <a:pt x="688" y="362"/>
                      </a:lnTo>
                      <a:lnTo>
                        <a:pt x="689" y="363"/>
                      </a:lnTo>
                      <a:lnTo>
                        <a:pt x="688" y="363"/>
                      </a:lnTo>
                      <a:lnTo>
                        <a:pt x="687" y="364"/>
                      </a:lnTo>
                      <a:lnTo>
                        <a:pt x="686" y="365"/>
                      </a:lnTo>
                      <a:lnTo>
                        <a:pt x="686" y="366"/>
                      </a:lnTo>
                      <a:lnTo>
                        <a:pt x="685" y="367"/>
                      </a:lnTo>
                      <a:lnTo>
                        <a:pt x="686" y="367"/>
                      </a:lnTo>
                      <a:lnTo>
                        <a:pt x="687" y="367"/>
                      </a:lnTo>
                      <a:lnTo>
                        <a:pt x="688" y="367"/>
                      </a:lnTo>
                      <a:lnTo>
                        <a:pt x="690" y="367"/>
                      </a:lnTo>
                      <a:lnTo>
                        <a:pt x="691" y="366"/>
                      </a:lnTo>
                      <a:lnTo>
                        <a:pt x="693" y="366"/>
                      </a:lnTo>
                      <a:lnTo>
                        <a:pt x="694" y="366"/>
                      </a:lnTo>
                      <a:lnTo>
                        <a:pt x="694" y="365"/>
                      </a:lnTo>
                      <a:lnTo>
                        <a:pt x="696" y="365"/>
                      </a:lnTo>
                      <a:lnTo>
                        <a:pt x="696" y="366"/>
                      </a:lnTo>
                      <a:lnTo>
                        <a:pt x="697" y="367"/>
                      </a:lnTo>
                      <a:lnTo>
                        <a:pt x="698" y="367"/>
                      </a:lnTo>
                      <a:lnTo>
                        <a:pt x="699" y="369"/>
                      </a:lnTo>
                      <a:lnTo>
                        <a:pt x="700" y="370"/>
                      </a:lnTo>
                      <a:lnTo>
                        <a:pt x="700" y="372"/>
                      </a:lnTo>
                      <a:lnTo>
                        <a:pt x="700" y="374"/>
                      </a:lnTo>
                      <a:lnTo>
                        <a:pt x="699" y="374"/>
                      </a:lnTo>
                      <a:lnTo>
                        <a:pt x="698" y="374"/>
                      </a:lnTo>
                      <a:lnTo>
                        <a:pt x="697" y="374"/>
                      </a:lnTo>
                      <a:lnTo>
                        <a:pt x="696" y="375"/>
                      </a:lnTo>
                      <a:lnTo>
                        <a:pt x="696" y="376"/>
                      </a:lnTo>
                      <a:lnTo>
                        <a:pt x="696" y="377"/>
                      </a:lnTo>
                      <a:lnTo>
                        <a:pt x="697" y="377"/>
                      </a:lnTo>
                      <a:lnTo>
                        <a:pt x="698" y="378"/>
                      </a:lnTo>
                      <a:lnTo>
                        <a:pt x="698" y="379"/>
                      </a:lnTo>
                      <a:lnTo>
                        <a:pt x="698" y="380"/>
                      </a:lnTo>
                      <a:lnTo>
                        <a:pt x="698" y="382"/>
                      </a:lnTo>
                      <a:lnTo>
                        <a:pt x="699" y="384"/>
                      </a:lnTo>
                      <a:lnTo>
                        <a:pt x="698" y="385"/>
                      </a:lnTo>
                      <a:lnTo>
                        <a:pt x="697" y="386"/>
                      </a:lnTo>
                      <a:lnTo>
                        <a:pt x="697" y="387"/>
                      </a:lnTo>
                      <a:lnTo>
                        <a:pt x="697" y="388"/>
                      </a:lnTo>
                      <a:lnTo>
                        <a:pt x="698" y="388"/>
                      </a:lnTo>
                      <a:lnTo>
                        <a:pt x="699" y="387"/>
                      </a:lnTo>
                      <a:lnTo>
                        <a:pt x="700" y="387"/>
                      </a:lnTo>
                      <a:lnTo>
                        <a:pt x="701" y="388"/>
                      </a:lnTo>
                      <a:lnTo>
                        <a:pt x="702" y="388"/>
                      </a:lnTo>
                      <a:lnTo>
                        <a:pt x="704" y="389"/>
                      </a:lnTo>
                      <a:lnTo>
                        <a:pt x="705" y="389"/>
                      </a:lnTo>
                      <a:lnTo>
                        <a:pt x="705" y="390"/>
                      </a:lnTo>
                      <a:lnTo>
                        <a:pt x="707" y="394"/>
                      </a:lnTo>
                      <a:lnTo>
                        <a:pt x="707" y="395"/>
                      </a:lnTo>
                      <a:lnTo>
                        <a:pt x="708" y="395"/>
                      </a:lnTo>
                      <a:lnTo>
                        <a:pt x="709" y="395"/>
                      </a:lnTo>
                      <a:lnTo>
                        <a:pt x="711" y="395"/>
                      </a:lnTo>
                      <a:lnTo>
                        <a:pt x="712" y="396"/>
                      </a:lnTo>
                      <a:lnTo>
                        <a:pt x="714" y="397"/>
                      </a:lnTo>
                      <a:lnTo>
                        <a:pt x="717" y="396"/>
                      </a:lnTo>
                      <a:lnTo>
                        <a:pt x="719" y="397"/>
                      </a:lnTo>
                      <a:lnTo>
                        <a:pt x="720" y="397"/>
                      </a:lnTo>
                      <a:lnTo>
                        <a:pt x="721" y="397"/>
                      </a:lnTo>
                      <a:lnTo>
                        <a:pt x="723" y="397"/>
                      </a:lnTo>
                      <a:lnTo>
                        <a:pt x="724" y="397"/>
                      </a:lnTo>
                      <a:lnTo>
                        <a:pt x="725" y="397"/>
                      </a:lnTo>
                      <a:lnTo>
                        <a:pt x="726" y="398"/>
                      </a:lnTo>
                      <a:lnTo>
                        <a:pt x="727" y="399"/>
                      </a:lnTo>
                      <a:lnTo>
                        <a:pt x="728" y="399"/>
                      </a:lnTo>
                      <a:lnTo>
                        <a:pt x="729" y="399"/>
                      </a:lnTo>
                      <a:lnTo>
                        <a:pt x="730" y="399"/>
                      </a:lnTo>
                      <a:lnTo>
                        <a:pt x="731" y="401"/>
                      </a:lnTo>
                      <a:lnTo>
                        <a:pt x="731" y="403"/>
                      </a:lnTo>
                      <a:lnTo>
                        <a:pt x="731" y="404"/>
                      </a:lnTo>
                      <a:lnTo>
                        <a:pt x="731" y="406"/>
                      </a:lnTo>
                      <a:lnTo>
                        <a:pt x="731" y="407"/>
                      </a:lnTo>
                      <a:lnTo>
                        <a:pt x="732" y="408"/>
                      </a:lnTo>
                      <a:lnTo>
                        <a:pt x="734" y="408"/>
                      </a:lnTo>
                      <a:lnTo>
                        <a:pt x="735" y="409"/>
                      </a:lnTo>
                      <a:lnTo>
                        <a:pt x="736" y="409"/>
                      </a:lnTo>
                      <a:lnTo>
                        <a:pt x="737" y="409"/>
                      </a:lnTo>
                      <a:lnTo>
                        <a:pt x="737" y="408"/>
                      </a:lnTo>
                      <a:lnTo>
                        <a:pt x="738" y="407"/>
                      </a:lnTo>
                      <a:lnTo>
                        <a:pt x="738" y="406"/>
                      </a:lnTo>
                      <a:lnTo>
                        <a:pt x="737" y="405"/>
                      </a:lnTo>
                      <a:lnTo>
                        <a:pt x="736" y="404"/>
                      </a:lnTo>
                      <a:lnTo>
                        <a:pt x="736" y="403"/>
                      </a:lnTo>
                      <a:lnTo>
                        <a:pt x="737" y="402"/>
                      </a:lnTo>
                      <a:lnTo>
                        <a:pt x="739" y="402"/>
                      </a:lnTo>
                      <a:lnTo>
                        <a:pt x="740" y="402"/>
                      </a:lnTo>
                      <a:lnTo>
                        <a:pt x="741" y="402"/>
                      </a:lnTo>
                      <a:lnTo>
                        <a:pt x="742" y="402"/>
                      </a:lnTo>
                      <a:lnTo>
                        <a:pt x="743" y="402"/>
                      </a:lnTo>
                      <a:lnTo>
                        <a:pt x="744" y="402"/>
                      </a:lnTo>
                      <a:lnTo>
                        <a:pt x="744" y="401"/>
                      </a:lnTo>
                      <a:lnTo>
                        <a:pt x="744" y="400"/>
                      </a:lnTo>
                      <a:lnTo>
                        <a:pt x="744" y="398"/>
                      </a:lnTo>
                      <a:lnTo>
                        <a:pt x="744" y="397"/>
                      </a:lnTo>
                      <a:lnTo>
                        <a:pt x="745" y="397"/>
                      </a:lnTo>
                      <a:lnTo>
                        <a:pt x="746" y="397"/>
                      </a:lnTo>
                      <a:lnTo>
                        <a:pt x="747" y="397"/>
                      </a:lnTo>
                      <a:lnTo>
                        <a:pt x="747" y="398"/>
                      </a:lnTo>
                      <a:lnTo>
                        <a:pt x="747" y="400"/>
                      </a:lnTo>
                      <a:lnTo>
                        <a:pt x="747" y="401"/>
                      </a:lnTo>
                      <a:lnTo>
                        <a:pt x="747" y="402"/>
                      </a:lnTo>
                      <a:lnTo>
                        <a:pt x="748" y="402"/>
                      </a:lnTo>
                      <a:lnTo>
                        <a:pt x="749" y="402"/>
                      </a:lnTo>
                      <a:lnTo>
                        <a:pt x="749" y="401"/>
                      </a:lnTo>
                      <a:lnTo>
                        <a:pt x="750" y="400"/>
                      </a:lnTo>
                      <a:lnTo>
                        <a:pt x="750" y="399"/>
                      </a:lnTo>
                      <a:lnTo>
                        <a:pt x="750" y="398"/>
                      </a:lnTo>
                      <a:lnTo>
                        <a:pt x="751" y="398"/>
                      </a:lnTo>
                      <a:lnTo>
                        <a:pt x="752" y="399"/>
                      </a:lnTo>
                      <a:lnTo>
                        <a:pt x="753" y="400"/>
                      </a:lnTo>
                      <a:lnTo>
                        <a:pt x="754" y="402"/>
                      </a:lnTo>
                      <a:lnTo>
                        <a:pt x="755" y="402"/>
                      </a:lnTo>
                      <a:lnTo>
                        <a:pt x="756" y="402"/>
                      </a:lnTo>
                      <a:lnTo>
                        <a:pt x="760" y="402"/>
                      </a:lnTo>
                      <a:lnTo>
                        <a:pt x="761" y="402"/>
                      </a:lnTo>
                      <a:lnTo>
                        <a:pt x="764" y="401"/>
                      </a:lnTo>
                      <a:lnTo>
                        <a:pt x="766" y="400"/>
                      </a:lnTo>
                      <a:lnTo>
                        <a:pt x="767" y="400"/>
                      </a:lnTo>
                      <a:lnTo>
                        <a:pt x="767" y="399"/>
                      </a:lnTo>
                      <a:lnTo>
                        <a:pt x="770" y="397"/>
                      </a:lnTo>
                      <a:lnTo>
                        <a:pt x="773" y="394"/>
                      </a:lnTo>
                      <a:lnTo>
                        <a:pt x="775" y="392"/>
                      </a:lnTo>
                      <a:lnTo>
                        <a:pt x="776" y="392"/>
                      </a:lnTo>
                      <a:lnTo>
                        <a:pt x="777" y="390"/>
                      </a:lnTo>
                      <a:lnTo>
                        <a:pt x="777" y="389"/>
                      </a:lnTo>
                      <a:lnTo>
                        <a:pt x="777" y="387"/>
                      </a:lnTo>
                      <a:lnTo>
                        <a:pt x="777" y="386"/>
                      </a:lnTo>
                      <a:lnTo>
                        <a:pt x="777" y="385"/>
                      </a:lnTo>
                      <a:lnTo>
                        <a:pt x="777" y="383"/>
                      </a:lnTo>
                      <a:lnTo>
                        <a:pt x="776" y="377"/>
                      </a:lnTo>
                      <a:lnTo>
                        <a:pt x="776" y="375"/>
                      </a:lnTo>
                      <a:lnTo>
                        <a:pt x="777" y="374"/>
                      </a:lnTo>
                      <a:lnTo>
                        <a:pt x="777" y="373"/>
                      </a:lnTo>
                      <a:lnTo>
                        <a:pt x="777" y="371"/>
                      </a:lnTo>
                      <a:lnTo>
                        <a:pt x="777" y="370"/>
                      </a:lnTo>
                      <a:lnTo>
                        <a:pt x="777" y="369"/>
                      </a:lnTo>
                      <a:lnTo>
                        <a:pt x="777" y="367"/>
                      </a:lnTo>
                      <a:lnTo>
                        <a:pt x="778" y="364"/>
                      </a:lnTo>
                      <a:lnTo>
                        <a:pt x="778" y="363"/>
                      </a:lnTo>
                      <a:lnTo>
                        <a:pt x="779" y="362"/>
                      </a:lnTo>
                      <a:lnTo>
                        <a:pt x="780" y="361"/>
                      </a:lnTo>
                      <a:lnTo>
                        <a:pt x="781" y="359"/>
                      </a:lnTo>
                      <a:lnTo>
                        <a:pt x="783" y="355"/>
                      </a:lnTo>
                      <a:lnTo>
                        <a:pt x="785" y="353"/>
                      </a:lnTo>
                      <a:lnTo>
                        <a:pt x="786" y="352"/>
                      </a:lnTo>
                      <a:lnTo>
                        <a:pt x="787" y="349"/>
                      </a:lnTo>
                      <a:lnTo>
                        <a:pt x="790" y="347"/>
                      </a:lnTo>
                      <a:lnTo>
                        <a:pt x="795" y="342"/>
                      </a:lnTo>
                      <a:lnTo>
                        <a:pt x="796" y="341"/>
                      </a:lnTo>
                      <a:lnTo>
                        <a:pt x="796" y="340"/>
                      </a:lnTo>
                      <a:lnTo>
                        <a:pt x="798" y="340"/>
                      </a:lnTo>
                      <a:lnTo>
                        <a:pt x="798" y="339"/>
                      </a:lnTo>
                      <a:lnTo>
                        <a:pt x="799" y="339"/>
                      </a:lnTo>
                      <a:lnTo>
                        <a:pt x="800" y="338"/>
                      </a:lnTo>
                      <a:lnTo>
                        <a:pt x="802" y="336"/>
                      </a:lnTo>
                      <a:lnTo>
                        <a:pt x="802" y="335"/>
                      </a:lnTo>
                      <a:lnTo>
                        <a:pt x="805" y="331"/>
                      </a:lnTo>
                      <a:lnTo>
                        <a:pt x="806" y="331"/>
                      </a:lnTo>
                      <a:lnTo>
                        <a:pt x="806" y="328"/>
                      </a:lnTo>
                      <a:lnTo>
                        <a:pt x="807" y="327"/>
                      </a:lnTo>
                      <a:lnTo>
                        <a:pt x="807" y="326"/>
                      </a:lnTo>
                      <a:lnTo>
                        <a:pt x="808" y="325"/>
                      </a:lnTo>
                      <a:lnTo>
                        <a:pt x="809" y="324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16"/>
                      </a:lnTo>
                      <a:lnTo>
                        <a:pt x="815" y="314"/>
                      </a:lnTo>
                      <a:lnTo>
                        <a:pt x="815" y="312"/>
                      </a:lnTo>
                      <a:lnTo>
                        <a:pt x="816" y="311"/>
                      </a:lnTo>
                      <a:lnTo>
                        <a:pt x="817" y="310"/>
                      </a:lnTo>
                      <a:lnTo>
                        <a:pt x="818" y="310"/>
                      </a:lnTo>
                      <a:lnTo>
                        <a:pt x="819" y="309"/>
                      </a:lnTo>
                      <a:lnTo>
                        <a:pt x="820" y="309"/>
                      </a:lnTo>
                      <a:lnTo>
                        <a:pt x="820" y="308"/>
                      </a:lnTo>
                      <a:lnTo>
                        <a:pt x="821" y="306"/>
                      </a:lnTo>
                      <a:lnTo>
                        <a:pt x="824" y="303"/>
                      </a:lnTo>
                      <a:lnTo>
                        <a:pt x="824" y="302"/>
                      </a:lnTo>
                      <a:lnTo>
                        <a:pt x="826" y="299"/>
                      </a:lnTo>
                      <a:lnTo>
                        <a:pt x="827" y="298"/>
                      </a:lnTo>
                      <a:lnTo>
                        <a:pt x="828" y="296"/>
                      </a:lnTo>
                      <a:lnTo>
                        <a:pt x="829" y="296"/>
                      </a:lnTo>
                      <a:lnTo>
                        <a:pt x="829" y="295"/>
                      </a:lnTo>
                      <a:lnTo>
                        <a:pt x="831" y="295"/>
                      </a:lnTo>
                      <a:lnTo>
                        <a:pt x="832" y="295"/>
                      </a:lnTo>
                      <a:lnTo>
                        <a:pt x="834" y="294"/>
                      </a:lnTo>
                      <a:lnTo>
                        <a:pt x="836" y="294"/>
                      </a:lnTo>
                      <a:lnTo>
                        <a:pt x="838" y="294"/>
                      </a:lnTo>
                      <a:lnTo>
                        <a:pt x="840" y="293"/>
                      </a:lnTo>
                      <a:lnTo>
                        <a:pt x="842" y="293"/>
                      </a:lnTo>
                      <a:lnTo>
                        <a:pt x="844" y="292"/>
                      </a:lnTo>
                      <a:lnTo>
                        <a:pt x="845" y="291"/>
                      </a:lnTo>
                      <a:lnTo>
                        <a:pt x="846" y="291"/>
                      </a:lnTo>
                      <a:lnTo>
                        <a:pt x="848" y="288"/>
                      </a:lnTo>
                      <a:lnTo>
                        <a:pt x="851" y="285"/>
                      </a:lnTo>
                      <a:lnTo>
                        <a:pt x="852" y="284"/>
                      </a:lnTo>
                      <a:lnTo>
                        <a:pt x="853" y="283"/>
                      </a:lnTo>
                      <a:lnTo>
                        <a:pt x="854" y="281"/>
                      </a:lnTo>
                      <a:lnTo>
                        <a:pt x="855" y="280"/>
                      </a:lnTo>
                      <a:lnTo>
                        <a:pt x="855" y="279"/>
                      </a:lnTo>
                      <a:lnTo>
                        <a:pt x="857" y="278"/>
                      </a:lnTo>
                      <a:lnTo>
                        <a:pt x="859" y="277"/>
                      </a:lnTo>
                      <a:lnTo>
                        <a:pt x="861" y="276"/>
                      </a:lnTo>
                      <a:lnTo>
                        <a:pt x="875" y="273"/>
                      </a:lnTo>
                      <a:lnTo>
                        <a:pt x="878" y="272"/>
                      </a:lnTo>
                      <a:lnTo>
                        <a:pt x="880" y="271"/>
                      </a:lnTo>
                      <a:lnTo>
                        <a:pt x="883" y="270"/>
                      </a:lnTo>
                      <a:lnTo>
                        <a:pt x="885" y="268"/>
                      </a:lnTo>
                      <a:lnTo>
                        <a:pt x="887" y="267"/>
                      </a:lnTo>
                      <a:lnTo>
                        <a:pt x="888" y="266"/>
                      </a:lnTo>
                      <a:lnTo>
                        <a:pt x="890" y="264"/>
                      </a:lnTo>
                      <a:lnTo>
                        <a:pt x="892" y="262"/>
                      </a:lnTo>
                      <a:lnTo>
                        <a:pt x="893" y="261"/>
                      </a:lnTo>
                      <a:lnTo>
                        <a:pt x="894" y="261"/>
                      </a:lnTo>
                      <a:lnTo>
                        <a:pt x="895" y="260"/>
                      </a:lnTo>
                      <a:lnTo>
                        <a:pt x="896" y="260"/>
                      </a:lnTo>
                      <a:lnTo>
                        <a:pt x="898" y="257"/>
                      </a:lnTo>
                      <a:lnTo>
                        <a:pt x="901" y="254"/>
                      </a:lnTo>
                      <a:lnTo>
                        <a:pt x="902" y="251"/>
                      </a:lnTo>
                      <a:lnTo>
                        <a:pt x="903" y="250"/>
                      </a:lnTo>
                      <a:lnTo>
                        <a:pt x="904" y="247"/>
                      </a:lnTo>
                      <a:lnTo>
                        <a:pt x="905" y="245"/>
                      </a:lnTo>
                      <a:lnTo>
                        <a:pt x="906" y="243"/>
                      </a:lnTo>
                      <a:lnTo>
                        <a:pt x="906" y="242"/>
                      </a:lnTo>
                      <a:lnTo>
                        <a:pt x="907" y="241"/>
                      </a:lnTo>
                      <a:lnTo>
                        <a:pt x="908" y="239"/>
                      </a:lnTo>
                      <a:lnTo>
                        <a:pt x="910" y="236"/>
                      </a:lnTo>
                      <a:lnTo>
                        <a:pt x="910" y="234"/>
                      </a:lnTo>
                      <a:lnTo>
                        <a:pt x="910" y="233"/>
                      </a:lnTo>
                      <a:lnTo>
                        <a:pt x="911" y="231"/>
                      </a:lnTo>
                      <a:lnTo>
                        <a:pt x="911" y="228"/>
                      </a:lnTo>
                      <a:lnTo>
                        <a:pt x="912" y="227"/>
                      </a:lnTo>
                      <a:lnTo>
                        <a:pt x="912" y="226"/>
                      </a:lnTo>
                      <a:lnTo>
                        <a:pt x="914" y="224"/>
                      </a:lnTo>
                      <a:lnTo>
                        <a:pt x="915" y="222"/>
                      </a:lnTo>
                      <a:lnTo>
                        <a:pt x="917" y="221"/>
                      </a:lnTo>
                      <a:lnTo>
                        <a:pt x="918" y="220"/>
                      </a:lnTo>
                      <a:lnTo>
                        <a:pt x="919" y="220"/>
                      </a:lnTo>
                      <a:lnTo>
                        <a:pt x="923" y="217"/>
                      </a:lnTo>
                      <a:lnTo>
                        <a:pt x="925" y="217"/>
                      </a:lnTo>
                      <a:lnTo>
                        <a:pt x="927" y="216"/>
                      </a:lnTo>
                      <a:lnTo>
                        <a:pt x="932" y="215"/>
                      </a:lnTo>
                      <a:lnTo>
                        <a:pt x="940" y="214"/>
                      </a:lnTo>
                      <a:lnTo>
                        <a:pt x="941" y="214"/>
                      </a:lnTo>
                      <a:lnTo>
                        <a:pt x="944" y="214"/>
                      </a:lnTo>
                      <a:lnTo>
                        <a:pt x="947" y="214"/>
                      </a:lnTo>
                      <a:lnTo>
                        <a:pt x="948" y="214"/>
                      </a:lnTo>
                      <a:lnTo>
                        <a:pt x="950" y="215"/>
                      </a:lnTo>
                      <a:lnTo>
                        <a:pt x="951" y="215"/>
                      </a:lnTo>
                      <a:lnTo>
                        <a:pt x="951" y="220"/>
                      </a:lnTo>
                      <a:lnTo>
                        <a:pt x="953" y="222"/>
                      </a:lnTo>
                      <a:lnTo>
                        <a:pt x="955" y="224"/>
                      </a:lnTo>
                      <a:lnTo>
                        <a:pt x="955" y="225"/>
                      </a:lnTo>
                      <a:lnTo>
                        <a:pt x="956" y="227"/>
                      </a:lnTo>
                      <a:lnTo>
                        <a:pt x="957" y="228"/>
                      </a:lnTo>
                      <a:lnTo>
                        <a:pt x="957" y="232"/>
                      </a:lnTo>
                      <a:lnTo>
                        <a:pt x="957" y="233"/>
                      </a:lnTo>
                      <a:lnTo>
                        <a:pt x="957" y="235"/>
                      </a:lnTo>
                      <a:lnTo>
                        <a:pt x="956" y="237"/>
                      </a:lnTo>
                      <a:lnTo>
                        <a:pt x="955" y="249"/>
                      </a:lnTo>
                      <a:lnTo>
                        <a:pt x="955" y="251"/>
                      </a:lnTo>
                      <a:lnTo>
                        <a:pt x="954" y="253"/>
                      </a:lnTo>
                      <a:lnTo>
                        <a:pt x="956" y="253"/>
                      </a:lnTo>
                      <a:lnTo>
                        <a:pt x="958" y="253"/>
                      </a:lnTo>
                      <a:lnTo>
                        <a:pt x="959" y="254"/>
                      </a:lnTo>
                      <a:lnTo>
                        <a:pt x="960" y="254"/>
                      </a:lnTo>
                      <a:lnTo>
                        <a:pt x="962" y="254"/>
                      </a:lnTo>
                      <a:lnTo>
                        <a:pt x="962" y="255"/>
                      </a:lnTo>
                      <a:lnTo>
                        <a:pt x="963" y="255"/>
                      </a:lnTo>
                      <a:lnTo>
                        <a:pt x="964" y="255"/>
                      </a:lnTo>
                      <a:lnTo>
                        <a:pt x="965" y="255"/>
                      </a:lnTo>
                      <a:lnTo>
                        <a:pt x="965" y="254"/>
                      </a:lnTo>
                      <a:lnTo>
                        <a:pt x="966" y="254"/>
                      </a:lnTo>
                      <a:lnTo>
                        <a:pt x="966" y="255"/>
                      </a:lnTo>
                      <a:lnTo>
                        <a:pt x="967" y="255"/>
                      </a:lnTo>
                      <a:lnTo>
                        <a:pt x="968" y="255"/>
                      </a:lnTo>
                      <a:lnTo>
                        <a:pt x="969" y="256"/>
                      </a:lnTo>
                      <a:lnTo>
                        <a:pt x="970" y="256"/>
                      </a:lnTo>
                      <a:lnTo>
                        <a:pt x="971" y="256"/>
                      </a:lnTo>
                      <a:lnTo>
                        <a:pt x="973" y="256"/>
                      </a:lnTo>
                      <a:lnTo>
                        <a:pt x="974" y="255"/>
                      </a:lnTo>
                      <a:lnTo>
                        <a:pt x="975" y="255"/>
                      </a:lnTo>
                      <a:lnTo>
                        <a:pt x="977" y="254"/>
                      </a:lnTo>
                      <a:lnTo>
                        <a:pt x="978" y="254"/>
                      </a:lnTo>
                      <a:lnTo>
                        <a:pt x="979" y="255"/>
                      </a:lnTo>
                      <a:lnTo>
                        <a:pt x="980" y="255"/>
                      </a:lnTo>
                      <a:lnTo>
                        <a:pt x="981" y="254"/>
                      </a:lnTo>
                      <a:lnTo>
                        <a:pt x="981" y="255"/>
                      </a:lnTo>
                      <a:lnTo>
                        <a:pt x="982" y="254"/>
                      </a:lnTo>
                      <a:lnTo>
                        <a:pt x="983" y="254"/>
                      </a:lnTo>
                      <a:lnTo>
                        <a:pt x="984" y="254"/>
                      </a:lnTo>
                      <a:lnTo>
                        <a:pt x="985" y="253"/>
                      </a:lnTo>
                      <a:lnTo>
                        <a:pt x="986" y="254"/>
                      </a:lnTo>
                      <a:lnTo>
                        <a:pt x="986" y="253"/>
                      </a:lnTo>
                      <a:lnTo>
                        <a:pt x="987" y="253"/>
                      </a:lnTo>
                      <a:lnTo>
                        <a:pt x="987" y="254"/>
                      </a:lnTo>
                      <a:lnTo>
                        <a:pt x="987" y="255"/>
                      </a:lnTo>
                      <a:lnTo>
                        <a:pt x="988" y="255"/>
                      </a:lnTo>
                      <a:lnTo>
                        <a:pt x="989" y="256"/>
                      </a:lnTo>
                      <a:lnTo>
                        <a:pt x="989" y="255"/>
                      </a:lnTo>
                      <a:lnTo>
                        <a:pt x="988" y="255"/>
                      </a:lnTo>
                      <a:lnTo>
                        <a:pt x="988" y="254"/>
                      </a:lnTo>
                      <a:lnTo>
                        <a:pt x="988" y="253"/>
                      </a:lnTo>
                      <a:lnTo>
                        <a:pt x="989" y="253"/>
                      </a:lnTo>
                      <a:lnTo>
                        <a:pt x="990" y="253"/>
                      </a:lnTo>
                      <a:lnTo>
                        <a:pt x="991" y="253"/>
                      </a:lnTo>
                      <a:lnTo>
                        <a:pt x="992" y="252"/>
                      </a:lnTo>
                      <a:lnTo>
                        <a:pt x="993" y="252"/>
                      </a:lnTo>
                      <a:lnTo>
                        <a:pt x="994" y="252"/>
                      </a:lnTo>
                      <a:lnTo>
                        <a:pt x="995" y="252"/>
                      </a:lnTo>
                      <a:lnTo>
                        <a:pt x="996" y="252"/>
                      </a:lnTo>
                      <a:lnTo>
                        <a:pt x="997" y="253"/>
                      </a:lnTo>
                      <a:lnTo>
                        <a:pt x="997" y="254"/>
                      </a:lnTo>
                      <a:lnTo>
                        <a:pt x="996" y="254"/>
                      </a:lnTo>
                      <a:lnTo>
                        <a:pt x="997" y="254"/>
                      </a:lnTo>
                      <a:lnTo>
                        <a:pt x="998" y="254"/>
                      </a:lnTo>
                      <a:lnTo>
                        <a:pt x="999" y="254"/>
                      </a:lnTo>
                      <a:lnTo>
                        <a:pt x="1000" y="255"/>
                      </a:lnTo>
                      <a:lnTo>
                        <a:pt x="1000" y="256"/>
                      </a:lnTo>
                      <a:lnTo>
                        <a:pt x="1001" y="256"/>
                      </a:lnTo>
                      <a:lnTo>
                        <a:pt x="1001" y="257"/>
                      </a:lnTo>
                      <a:lnTo>
                        <a:pt x="1002" y="258"/>
                      </a:lnTo>
                      <a:lnTo>
                        <a:pt x="1002" y="260"/>
                      </a:lnTo>
                      <a:lnTo>
                        <a:pt x="1003" y="261"/>
                      </a:lnTo>
                      <a:lnTo>
                        <a:pt x="1003" y="262"/>
                      </a:lnTo>
                      <a:lnTo>
                        <a:pt x="1004" y="264"/>
                      </a:lnTo>
                      <a:lnTo>
                        <a:pt x="1005" y="266"/>
                      </a:lnTo>
                      <a:lnTo>
                        <a:pt x="1008" y="269"/>
                      </a:lnTo>
                      <a:lnTo>
                        <a:pt x="1009" y="271"/>
                      </a:lnTo>
                      <a:lnTo>
                        <a:pt x="1010" y="273"/>
                      </a:lnTo>
                      <a:lnTo>
                        <a:pt x="1013" y="277"/>
                      </a:lnTo>
                      <a:lnTo>
                        <a:pt x="1014" y="278"/>
                      </a:lnTo>
                      <a:lnTo>
                        <a:pt x="1016" y="281"/>
                      </a:lnTo>
                      <a:lnTo>
                        <a:pt x="1016" y="282"/>
                      </a:lnTo>
                      <a:lnTo>
                        <a:pt x="1017" y="283"/>
                      </a:lnTo>
                      <a:lnTo>
                        <a:pt x="1018" y="284"/>
                      </a:lnTo>
                      <a:lnTo>
                        <a:pt x="1019" y="284"/>
                      </a:lnTo>
                      <a:lnTo>
                        <a:pt x="1020" y="284"/>
                      </a:lnTo>
                      <a:lnTo>
                        <a:pt x="1021" y="284"/>
                      </a:lnTo>
                      <a:lnTo>
                        <a:pt x="1022" y="285"/>
                      </a:lnTo>
                      <a:lnTo>
                        <a:pt x="1023" y="285"/>
                      </a:lnTo>
                      <a:lnTo>
                        <a:pt x="1023" y="286"/>
                      </a:lnTo>
                      <a:lnTo>
                        <a:pt x="1024" y="286"/>
                      </a:lnTo>
                      <a:lnTo>
                        <a:pt x="1025" y="286"/>
                      </a:lnTo>
                      <a:lnTo>
                        <a:pt x="1026" y="287"/>
                      </a:lnTo>
                      <a:lnTo>
                        <a:pt x="1026" y="288"/>
                      </a:lnTo>
                      <a:lnTo>
                        <a:pt x="1026" y="289"/>
                      </a:lnTo>
                      <a:lnTo>
                        <a:pt x="1025" y="289"/>
                      </a:lnTo>
                      <a:lnTo>
                        <a:pt x="1025" y="290"/>
                      </a:lnTo>
                      <a:lnTo>
                        <a:pt x="1026" y="290"/>
                      </a:lnTo>
                      <a:lnTo>
                        <a:pt x="1027" y="290"/>
                      </a:lnTo>
                      <a:lnTo>
                        <a:pt x="1028" y="291"/>
                      </a:lnTo>
                      <a:lnTo>
                        <a:pt x="1028" y="292"/>
                      </a:lnTo>
                      <a:lnTo>
                        <a:pt x="1066" y="310"/>
                      </a:lnTo>
                      <a:lnTo>
                        <a:pt x="1067" y="311"/>
                      </a:lnTo>
                      <a:lnTo>
                        <a:pt x="1067" y="312"/>
                      </a:lnTo>
                      <a:lnTo>
                        <a:pt x="1067" y="313"/>
                      </a:lnTo>
                      <a:lnTo>
                        <a:pt x="1069" y="314"/>
                      </a:lnTo>
                      <a:lnTo>
                        <a:pt x="1070" y="314"/>
                      </a:lnTo>
                      <a:lnTo>
                        <a:pt x="1071" y="314"/>
                      </a:lnTo>
                      <a:lnTo>
                        <a:pt x="1071" y="315"/>
                      </a:lnTo>
                      <a:lnTo>
                        <a:pt x="1072" y="315"/>
                      </a:lnTo>
                      <a:lnTo>
                        <a:pt x="1073" y="316"/>
                      </a:lnTo>
                      <a:lnTo>
                        <a:pt x="1074" y="317"/>
                      </a:lnTo>
                      <a:lnTo>
                        <a:pt x="1075" y="318"/>
                      </a:lnTo>
                      <a:lnTo>
                        <a:pt x="1076" y="318"/>
                      </a:lnTo>
                      <a:lnTo>
                        <a:pt x="1077" y="318"/>
                      </a:lnTo>
                      <a:lnTo>
                        <a:pt x="1078" y="318"/>
                      </a:lnTo>
                      <a:lnTo>
                        <a:pt x="1078" y="317"/>
                      </a:lnTo>
                      <a:lnTo>
                        <a:pt x="1079" y="317"/>
                      </a:lnTo>
                      <a:lnTo>
                        <a:pt x="1080" y="317"/>
                      </a:lnTo>
                      <a:lnTo>
                        <a:pt x="1081" y="317"/>
                      </a:lnTo>
                      <a:lnTo>
                        <a:pt x="1082" y="317"/>
                      </a:lnTo>
                      <a:lnTo>
                        <a:pt x="1083" y="317"/>
                      </a:lnTo>
                      <a:lnTo>
                        <a:pt x="1084" y="317"/>
                      </a:lnTo>
                      <a:lnTo>
                        <a:pt x="1085" y="318"/>
                      </a:lnTo>
                      <a:lnTo>
                        <a:pt x="1086" y="317"/>
                      </a:lnTo>
                      <a:lnTo>
                        <a:pt x="1086" y="318"/>
                      </a:lnTo>
                      <a:lnTo>
                        <a:pt x="1087" y="318"/>
                      </a:lnTo>
                      <a:lnTo>
                        <a:pt x="1088" y="318"/>
                      </a:lnTo>
                      <a:lnTo>
                        <a:pt x="1089" y="318"/>
                      </a:lnTo>
                      <a:lnTo>
                        <a:pt x="1090" y="318"/>
                      </a:lnTo>
                      <a:lnTo>
                        <a:pt x="1091" y="320"/>
                      </a:lnTo>
                      <a:lnTo>
                        <a:pt x="1092" y="320"/>
                      </a:lnTo>
                      <a:lnTo>
                        <a:pt x="1095" y="321"/>
                      </a:lnTo>
                      <a:lnTo>
                        <a:pt x="1097" y="321"/>
                      </a:lnTo>
                      <a:lnTo>
                        <a:pt x="1098" y="322"/>
                      </a:lnTo>
                      <a:lnTo>
                        <a:pt x="1099" y="322"/>
                      </a:lnTo>
                      <a:lnTo>
                        <a:pt x="1100" y="322"/>
                      </a:lnTo>
                      <a:lnTo>
                        <a:pt x="1101" y="322"/>
                      </a:lnTo>
                      <a:lnTo>
                        <a:pt x="1102" y="322"/>
                      </a:lnTo>
                      <a:lnTo>
                        <a:pt x="1102" y="321"/>
                      </a:lnTo>
                      <a:lnTo>
                        <a:pt x="1103" y="321"/>
                      </a:lnTo>
                      <a:lnTo>
                        <a:pt x="1105" y="320"/>
                      </a:lnTo>
                      <a:lnTo>
                        <a:pt x="1106" y="320"/>
                      </a:lnTo>
                      <a:lnTo>
                        <a:pt x="1107" y="320"/>
                      </a:lnTo>
                      <a:lnTo>
                        <a:pt x="1108" y="320"/>
                      </a:lnTo>
                      <a:lnTo>
                        <a:pt x="1109" y="320"/>
                      </a:lnTo>
                      <a:lnTo>
                        <a:pt x="1110" y="320"/>
                      </a:lnTo>
                      <a:lnTo>
                        <a:pt x="1111" y="320"/>
                      </a:lnTo>
                      <a:lnTo>
                        <a:pt x="1113" y="320"/>
                      </a:lnTo>
                      <a:lnTo>
                        <a:pt x="1113" y="321"/>
                      </a:lnTo>
                      <a:lnTo>
                        <a:pt x="1114" y="321"/>
                      </a:lnTo>
                      <a:lnTo>
                        <a:pt x="1115" y="321"/>
                      </a:lnTo>
                      <a:lnTo>
                        <a:pt x="1117" y="321"/>
                      </a:lnTo>
                      <a:lnTo>
                        <a:pt x="1118" y="321"/>
                      </a:lnTo>
                      <a:lnTo>
                        <a:pt x="1119" y="321"/>
                      </a:lnTo>
                      <a:lnTo>
                        <a:pt x="1120" y="322"/>
                      </a:lnTo>
                      <a:lnTo>
                        <a:pt x="1121" y="321"/>
                      </a:lnTo>
                      <a:lnTo>
                        <a:pt x="1122" y="321"/>
                      </a:lnTo>
                      <a:lnTo>
                        <a:pt x="1123" y="321"/>
                      </a:lnTo>
                      <a:lnTo>
                        <a:pt x="1124" y="321"/>
                      </a:lnTo>
                      <a:lnTo>
                        <a:pt x="1125" y="321"/>
                      </a:lnTo>
                      <a:lnTo>
                        <a:pt x="1127" y="322"/>
                      </a:lnTo>
                      <a:lnTo>
                        <a:pt x="1128" y="323"/>
                      </a:lnTo>
                      <a:lnTo>
                        <a:pt x="1129" y="324"/>
                      </a:lnTo>
                      <a:lnTo>
                        <a:pt x="1130" y="324"/>
                      </a:lnTo>
                      <a:lnTo>
                        <a:pt x="1131" y="324"/>
                      </a:lnTo>
                      <a:lnTo>
                        <a:pt x="1132" y="325"/>
                      </a:lnTo>
                      <a:lnTo>
                        <a:pt x="1132" y="326"/>
                      </a:lnTo>
                      <a:lnTo>
                        <a:pt x="1133" y="327"/>
                      </a:lnTo>
                      <a:lnTo>
                        <a:pt x="1133" y="328"/>
                      </a:lnTo>
                      <a:lnTo>
                        <a:pt x="1133" y="331"/>
                      </a:lnTo>
                      <a:lnTo>
                        <a:pt x="1133" y="332"/>
                      </a:lnTo>
                      <a:lnTo>
                        <a:pt x="1133" y="334"/>
                      </a:lnTo>
                      <a:lnTo>
                        <a:pt x="1132" y="335"/>
                      </a:lnTo>
                      <a:lnTo>
                        <a:pt x="1132" y="336"/>
                      </a:lnTo>
                      <a:lnTo>
                        <a:pt x="1131" y="336"/>
                      </a:lnTo>
                      <a:lnTo>
                        <a:pt x="1130" y="337"/>
                      </a:lnTo>
                      <a:lnTo>
                        <a:pt x="1129" y="338"/>
                      </a:lnTo>
                      <a:lnTo>
                        <a:pt x="1128" y="339"/>
                      </a:lnTo>
                      <a:lnTo>
                        <a:pt x="1126" y="341"/>
                      </a:lnTo>
                      <a:lnTo>
                        <a:pt x="1126" y="342"/>
                      </a:lnTo>
                      <a:lnTo>
                        <a:pt x="1126" y="344"/>
                      </a:lnTo>
                      <a:lnTo>
                        <a:pt x="1126" y="345"/>
                      </a:lnTo>
                      <a:lnTo>
                        <a:pt x="1125" y="345"/>
                      </a:lnTo>
                      <a:lnTo>
                        <a:pt x="1125" y="346"/>
                      </a:lnTo>
                      <a:lnTo>
                        <a:pt x="1123" y="349"/>
                      </a:lnTo>
                      <a:lnTo>
                        <a:pt x="1149" y="359"/>
                      </a:lnTo>
                      <a:lnTo>
                        <a:pt x="1174" y="369"/>
                      </a:lnTo>
                      <a:lnTo>
                        <a:pt x="1174" y="370"/>
                      </a:lnTo>
                      <a:lnTo>
                        <a:pt x="1174" y="371"/>
                      </a:lnTo>
                      <a:lnTo>
                        <a:pt x="1174" y="372"/>
                      </a:lnTo>
                      <a:lnTo>
                        <a:pt x="1174" y="373"/>
                      </a:lnTo>
                      <a:lnTo>
                        <a:pt x="1175" y="373"/>
                      </a:lnTo>
                      <a:lnTo>
                        <a:pt x="1175" y="371"/>
                      </a:lnTo>
                      <a:lnTo>
                        <a:pt x="1176" y="372"/>
                      </a:lnTo>
                      <a:lnTo>
                        <a:pt x="1176" y="370"/>
                      </a:lnTo>
                      <a:lnTo>
                        <a:pt x="1177" y="370"/>
                      </a:lnTo>
                      <a:lnTo>
                        <a:pt x="1178" y="369"/>
                      </a:lnTo>
                      <a:lnTo>
                        <a:pt x="1178" y="368"/>
                      </a:lnTo>
                      <a:lnTo>
                        <a:pt x="1177" y="367"/>
                      </a:lnTo>
                      <a:lnTo>
                        <a:pt x="1178" y="367"/>
                      </a:lnTo>
                      <a:lnTo>
                        <a:pt x="1178" y="366"/>
                      </a:lnTo>
                      <a:lnTo>
                        <a:pt x="1179" y="365"/>
                      </a:lnTo>
                      <a:lnTo>
                        <a:pt x="1180" y="366"/>
                      </a:lnTo>
                      <a:lnTo>
                        <a:pt x="1181" y="365"/>
                      </a:lnTo>
                      <a:lnTo>
                        <a:pt x="1182" y="365"/>
                      </a:lnTo>
                      <a:lnTo>
                        <a:pt x="1182" y="366"/>
                      </a:lnTo>
                      <a:lnTo>
                        <a:pt x="1183" y="365"/>
                      </a:lnTo>
                      <a:lnTo>
                        <a:pt x="1183" y="364"/>
                      </a:lnTo>
                      <a:lnTo>
                        <a:pt x="1183" y="363"/>
                      </a:lnTo>
                      <a:lnTo>
                        <a:pt x="1184" y="363"/>
                      </a:lnTo>
                      <a:lnTo>
                        <a:pt x="1184" y="362"/>
                      </a:lnTo>
                      <a:lnTo>
                        <a:pt x="1184" y="361"/>
                      </a:lnTo>
                      <a:lnTo>
                        <a:pt x="1185" y="360"/>
                      </a:lnTo>
                      <a:lnTo>
                        <a:pt x="1185" y="359"/>
                      </a:lnTo>
                      <a:lnTo>
                        <a:pt x="1184" y="360"/>
                      </a:lnTo>
                      <a:lnTo>
                        <a:pt x="1184" y="359"/>
                      </a:lnTo>
                      <a:lnTo>
                        <a:pt x="1184" y="358"/>
                      </a:lnTo>
                      <a:lnTo>
                        <a:pt x="1185" y="358"/>
                      </a:lnTo>
                      <a:lnTo>
                        <a:pt x="1186" y="357"/>
                      </a:lnTo>
                      <a:lnTo>
                        <a:pt x="1187" y="358"/>
                      </a:lnTo>
                      <a:lnTo>
                        <a:pt x="1188" y="358"/>
                      </a:lnTo>
                      <a:lnTo>
                        <a:pt x="1189" y="359"/>
                      </a:lnTo>
                      <a:lnTo>
                        <a:pt x="1189" y="360"/>
                      </a:lnTo>
                      <a:lnTo>
                        <a:pt x="1190" y="360"/>
                      </a:lnTo>
                      <a:lnTo>
                        <a:pt x="1189" y="361"/>
                      </a:lnTo>
                      <a:lnTo>
                        <a:pt x="1191" y="362"/>
                      </a:lnTo>
                      <a:lnTo>
                        <a:pt x="1190" y="362"/>
                      </a:lnTo>
                      <a:lnTo>
                        <a:pt x="1190" y="363"/>
                      </a:lnTo>
                      <a:lnTo>
                        <a:pt x="1190" y="364"/>
                      </a:lnTo>
                      <a:lnTo>
                        <a:pt x="1191" y="365"/>
                      </a:lnTo>
                      <a:lnTo>
                        <a:pt x="1190" y="366"/>
                      </a:lnTo>
                      <a:lnTo>
                        <a:pt x="1190" y="367"/>
                      </a:lnTo>
                      <a:lnTo>
                        <a:pt x="1189" y="368"/>
                      </a:lnTo>
                      <a:lnTo>
                        <a:pt x="1189" y="369"/>
                      </a:lnTo>
                      <a:lnTo>
                        <a:pt x="1188" y="369"/>
                      </a:lnTo>
                      <a:lnTo>
                        <a:pt x="1188" y="370"/>
                      </a:lnTo>
                      <a:lnTo>
                        <a:pt x="1188" y="371"/>
                      </a:lnTo>
                      <a:lnTo>
                        <a:pt x="1189" y="371"/>
                      </a:lnTo>
                      <a:lnTo>
                        <a:pt x="1189" y="370"/>
                      </a:lnTo>
                      <a:lnTo>
                        <a:pt x="1190" y="370"/>
                      </a:lnTo>
                      <a:lnTo>
                        <a:pt x="1190" y="371"/>
                      </a:lnTo>
                      <a:lnTo>
                        <a:pt x="1191" y="371"/>
                      </a:lnTo>
                      <a:lnTo>
                        <a:pt x="1192" y="371"/>
                      </a:lnTo>
                      <a:lnTo>
                        <a:pt x="1192" y="370"/>
                      </a:lnTo>
                      <a:lnTo>
                        <a:pt x="1193" y="370"/>
                      </a:lnTo>
                      <a:lnTo>
                        <a:pt x="1193" y="369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8"/>
                      </a:lnTo>
                      <a:lnTo>
                        <a:pt x="1193" y="367"/>
                      </a:lnTo>
                      <a:lnTo>
                        <a:pt x="1193" y="366"/>
                      </a:lnTo>
                      <a:lnTo>
                        <a:pt x="1193" y="365"/>
                      </a:lnTo>
                      <a:lnTo>
                        <a:pt x="1193" y="364"/>
                      </a:lnTo>
                      <a:lnTo>
                        <a:pt x="1193" y="363"/>
                      </a:lnTo>
                      <a:lnTo>
                        <a:pt x="1194" y="363"/>
                      </a:lnTo>
                      <a:lnTo>
                        <a:pt x="1195" y="362"/>
                      </a:lnTo>
                      <a:lnTo>
                        <a:pt x="1194" y="362"/>
                      </a:lnTo>
                      <a:lnTo>
                        <a:pt x="1195" y="361"/>
                      </a:lnTo>
                      <a:lnTo>
                        <a:pt x="1195" y="360"/>
                      </a:lnTo>
                      <a:lnTo>
                        <a:pt x="1194" y="360"/>
                      </a:lnTo>
                      <a:lnTo>
                        <a:pt x="1194" y="359"/>
                      </a:lnTo>
                      <a:lnTo>
                        <a:pt x="1195" y="358"/>
                      </a:lnTo>
                      <a:lnTo>
                        <a:pt x="1196" y="358"/>
                      </a:lnTo>
                      <a:lnTo>
                        <a:pt x="1197" y="359"/>
                      </a:lnTo>
                      <a:lnTo>
                        <a:pt x="1197" y="360"/>
                      </a:lnTo>
                      <a:lnTo>
                        <a:pt x="1196" y="360"/>
                      </a:lnTo>
                      <a:lnTo>
                        <a:pt x="1195" y="361"/>
                      </a:lnTo>
                      <a:lnTo>
                        <a:pt x="1195" y="362"/>
                      </a:lnTo>
                      <a:lnTo>
                        <a:pt x="1196" y="362"/>
                      </a:lnTo>
                      <a:lnTo>
                        <a:pt x="1197" y="361"/>
                      </a:lnTo>
                      <a:lnTo>
                        <a:pt x="1198" y="362"/>
                      </a:lnTo>
                      <a:lnTo>
                        <a:pt x="1198" y="361"/>
                      </a:lnTo>
                      <a:lnTo>
                        <a:pt x="1199" y="362"/>
                      </a:lnTo>
                      <a:lnTo>
                        <a:pt x="1198" y="362"/>
                      </a:lnTo>
                      <a:lnTo>
                        <a:pt x="1199" y="364"/>
                      </a:lnTo>
                      <a:lnTo>
                        <a:pt x="1199" y="365"/>
                      </a:lnTo>
                      <a:lnTo>
                        <a:pt x="1199" y="367"/>
                      </a:lnTo>
                      <a:lnTo>
                        <a:pt x="1198" y="367"/>
                      </a:lnTo>
                      <a:lnTo>
                        <a:pt x="1199" y="367"/>
                      </a:lnTo>
                      <a:lnTo>
                        <a:pt x="1200" y="367"/>
                      </a:lnTo>
                      <a:lnTo>
                        <a:pt x="1200" y="366"/>
                      </a:lnTo>
                      <a:lnTo>
                        <a:pt x="1200" y="365"/>
                      </a:lnTo>
                      <a:lnTo>
                        <a:pt x="1200" y="364"/>
                      </a:lnTo>
                      <a:lnTo>
                        <a:pt x="1201" y="364"/>
                      </a:lnTo>
                      <a:lnTo>
                        <a:pt x="1201" y="363"/>
                      </a:lnTo>
                      <a:lnTo>
                        <a:pt x="1200" y="362"/>
                      </a:lnTo>
                      <a:lnTo>
                        <a:pt x="1199" y="361"/>
                      </a:lnTo>
                      <a:lnTo>
                        <a:pt x="1199" y="360"/>
                      </a:lnTo>
                      <a:lnTo>
                        <a:pt x="1201" y="360"/>
                      </a:lnTo>
                      <a:lnTo>
                        <a:pt x="1202" y="360"/>
                      </a:lnTo>
                      <a:lnTo>
                        <a:pt x="1203" y="359"/>
                      </a:lnTo>
                      <a:lnTo>
                        <a:pt x="1203" y="358"/>
                      </a:lnTo>
                      <a:lnTo>
                        <a:pt x="1204" y="358"/>
                      </a:lnTo>
                      <a:lnTo>
                        <a:pt x="1204" y="357"/>
                      </a:lnTo>
                      <a:lnTo>
                        <a:pt x="1205" y="357"/>
                      </a:lnTo>
                      <a:lnTo>
                        <a:pt x="1206" y="357"/>
                      </a:lnTo>
                      <a:lnTo>
                        <a:pt x="1207" y="358"/>
                      </a:lnTo>
                      <a:lnTo>
                        <a:pt x="1206" y="358"/>
                      </a:lnTo>
                      <a:lnTo>
                        <a:pt x="1206" y="359"/>
                      </a:lnTo>
                      <a:lnTo>
                        <a:pt x="1207" y="359"/>
                      </a:lnTo>
                      <a:lnTo>
                        <a:pt x="1206" y="359"/>
                      </a:lnTo>
                      <a:lnTo>
                        <a:pt x="1207" y="360"/>
                      </a:lnTo>
                      <a:lnTo>
                        <a:pt x="1207" y="361"/>
                      </a:lnTo>
                      <a:lnTo>
                        <a:pt x="1206" y="361"/>
                      </a:lnTo>
                      <a:lnTo>
                        <a:pt x="1206" y="362"/>
                      </a:lnTo>
                      <a:lnTo>
                        <a:pt x="1207" y="362"/>
                      </a:lnTo>
                      <a:lnTo>
                        <a:pt x="1206" y="362"/>
                      </a:lnTo>
                      <a:lnTo>
                        <a:pt x="1206" y="363"/>
                      </a:lnTo>
                      <a:lnTo>
                        <a:pt x="1207" y="364"/>
                      </a:lnTo>
                      <a:lnTo>
                        <a:pt x="1208" y="363"/>
                      </a:lnTo>
                      <a:lnTo>
                        <a:pt x="1209" y="362"/>
                      </a:lnTo>
                      <a:lnTo>
                        <a:pt x="1210" y="362"/>
                      </a:lnTo>
                      <a:lnTo>
                        <a:pt x="1211" y="362"/>
                      </a:lnTo>
                      <a:lnTo>
                        <a:pt x="1212" y="363"/>
                      </a:lnTo>
                      <a:lnTo>
                        <a:pt x="1213" y="364"/>
                      </a:lnTo>
                      <a:lnTo>
                        <a:pt x="1213" y="366"/>
                      </a:lnTo>
                      <a:lnTo>
                        <a:pt x="1214" y="367"/>
                      </a:lnTo>
                      <a:lnTo>
                        <a:pt x="1214" y="368"/>
                      </a:lnTo>
                      <a:lnTo>
                        <a:pt x="1213" y="368"/>
                      </a:lnTo>
                      <a:lnTo>
                        <a:pt x="1213" y="369"/>
                      </a:lnTo>
                      <a:lnTo>
                        <a:pt x="1213" y="370"/>
                      </a:lnTo>
                      <a:lnTo>
                        <a:pt x="1212" y="370"/>
                      </a:lnTo>
                      <a:lnTo>
                        <a:pt x="1213" y="370"/>
                      </a:lnTo>
                      <a:lnTo>
                        <a:pt x="1213" y="371"/>
                      </a:lnTo>
                      <a:lnTo>
                        <a:pt x="1213" y="372"/>
                      </a:lnTo>
                      <a:lnTo>
                        <a:pt x="1212" y="373"/>
                      </a:lnTo>
                      <a:lnTo>
                        <a:pt x="1212" y="374"/>
                      </a:lnTo>
                      <a:lnTo>
                        <a:pt x="1213" y="374"/>
                      </a:lnTo>
                      <a:lnTo>
                        <a:pt x="1213" y="373"/>
                      </a:lnTo>
                      <a:lnTo>
                        <a:pt x="1213" y="374"/>
                      </a:lnTo>
                      <a:lnTo>
                        <a:pt x="1213" y="375"/>
                      </a:lnTo>
                      <a:lnTo>
                        <a:pt x="1214" y="375"/>
                      </a:lnTo>
                      <a:lnTo>
                        <a:pt x="1214" y="376"/>
                      </a:lnTo>
                      <a:lnTo>
                        <a:pt x="1215" y="375"/>
                      </a:lnTo>
                      <a:lnTo>
                        <a:pt x="1216" y="373"/>
                      </a:lnTo>
                      <a:lnTo>
                        <a:pt x="1217" y="372"/>
                      </a:lnTo>
                      <a:lnTo>
                        <a:pt x="1217" y="371"/>
                      </a:lnTo>
                      <a:lnTo>
                        <a:pt x="1218" y="371"/>
                      </a:lnTo>
                      <a:lnTo>
                        <a:pt x="1218" y="370"/>
                      </a:lnTo>
                      <a:lnTo>
                        <a:pt x="1219" y="369"/>
                      </a:lnTo>
                      <a:lnTo>
                        <a:pt x="1219" y="368"/>
                      </a:lnTo>
                      <a:lnTo>
                        <a:pt x="1219" y="367"/>
                      </a:lnTo>
                      <a:lnTo>
                        <a:pt x="1219" y="366"/>
                      </a:lnTo>
                      <a:lnTo>
                        <a:pt x="1219" y="364"/>
                      </a:lnTo>
                      <a:lnTo>
                        <a:pt x="1219" y="363"/>
                      </a:lnTo>
                      <a:lnTo>
                        <a:pt x="1221" y="363"/>
                      </a:lnTo>
                      <a:lnTo>
                        <a:pt x="1221" y="364"/>
                      </a:lnTo>
                      <a:lnTo>
                        <a:pt x="1222" y="365"/>
                      </a:lnTo>
                      <a:lnTo>
                        <a:pt x="1223" y="365"/>
                      </a:lnTo>
                      <a:lnTo>
                        <a:pt x="1224" y="366"/>
                      </a:lnTo>
                      <a:lnTo>
                        <a:pt x="1224" y="367"/>
                      </a:lnTo>
                      <a:lnTo>
                        <a:pt x="1224" y="368"/>
                      </a:lnTo>
                      <a:lnTo>
                        <a:pt x="1224" y="369"/>
                      </a:lnTo>
                      <a:lnTo>
                        <a:pt x="1223" y="369"/>
                      </a:lnTo>
                      <a:lnTo>
                        <a:pt x="1224" y="370"/>
                      </a:lnTo>
                      <a:lnTo>
                        <a:pt x="1225" y="371"/>
                      </a:lnTo>
                      <a:lnTo>
                        <a:pt x="1224" y="372"/>
                      </a:lnTo>
                      <a:lnTo>
                        <a:pt x="1225" y="373"/>
                      </a:lnTo>
                      <a:lnTo>
                        <a:pt x="1226" y="373"/>
                      </a:lnTo>
                      <a:lnTo>
                        <a:pt x="1226" y="374"/>
                      </a:lnTo>
                      <a:lnTo>
                        <a:pt x="1227" y="375"/>
                      </a:lnTo>
                      <a:lnTo>
                        <a:pt x="1227" y="377"/>
                      </a:lnTo>
                      <a:lnTo>
                        <a:pt x="1228" y="378"/>
                      </a:lnTo>
                      <a:lnTo>
                        <a:pt x="1229" y="379"/>
                      </a:lnTo>
                      <a:lnTo>
                        <a:pt x="1229" y="380"/>
                      </a:lnTo>
                      <a:lnTo>
                        <a:pt x="1229" y="381"/>
                      </a:lnTo>
                      <a:lnTo>
                        <a:pt x="1228" y="382"/>
                      </a:lnTo>
                      <a:lnTo>
                        <a:pt x="1229" y="383"/>
                      </a:lnTo>
                      <a:lnTo>
                        <a:pt x="1229" y="382"/>
                      </a:lnTo>
                      <a:lnTo>
                        <a:pt x="1231" y="383"/>
                      </a:lnTo>
                      <a:lnTo>
                        <a:pt x="1231" y="381"/>
                      </a:lnTo>
                      <a:lnTo>
                        <a:pt x="1230" y="380"/>
                      </a:lnTo>
                      <a:lnTo>
                        <a:pt x="1230" y="379"/>
                      </a:lnTo>
                      <a:lnTo>
                        <a:pt x="1231" y="376"/>
                      </a:lnTo>
                      <a:lnTo>
                        <a:pt x="1230" y="375"/>
                      </a:lnTo>
                      <a:lnTo>
                        <a:pt x="1230" y="374"/>
                      </a:lnTo>
                      <a:lnTo>
                        <a:pt x="1230" y="372"/>
                      </a:lnTo>
                      <a:lnTo>
                        <a:pt x="1230" y="371"/>
                      </a:lnTo>
                      <a:lnTo>
                        <a:pt x="1230" y="370"/>
                      </a:lnTo>
                      <a:lnTo>
                        <a:pt x="1231" y="369"/>
                      </a:lnTo>
                      <a:lnTo>
                        <a:pt x="1230" y="368"/>
                      </a:lnTo>
                      <a:lnTo>
                        <a:pt x="1229" y="368"/>
                      </a:lnTo>
                      <a:lnTo>
                        <a:pt x="1229" y="367"/>
                      </a:lnTo>
                      <a:lnTo>
                        <a:pt x="1230" y="367"/>
                      </a:lnTo>
                      <a:lnTo>
                        <a:pt x="1230" y="366"/>
                      </a:lnTo>
                      <a:lnTo>
                        <a:pt x="1231" y="366"/>
                      </a:lnTo>
                      <a:lnTo>
                        <a:pt x="1231" y="365"/>
                      </a:lnTo>
                      <a:lnTo>
                        <a:pt x="1230" y="365"/>
                      </a:lnTo>
                      <a:lnTo>
                        <a:pt x="1231" y="364"/>
                      </a:lnTo>
                      <a:lnTo>
                        <a:pt x="1232" y="364"/>
                      </a:lnTo>
                      <a:lnTo>
                        <a:pt x="1234" y="364"/>
                      </a:lnTo>
                      <a:lnTo>
                        <a:pt x="1235" y="364"/>
                      </a:lnTo>
                      <a:lnTo>
                        <a:pt x="1236" y="365"/>
                      </a:lnTo>
                      <a:lnTo>
                        <a:pt x="1237" y="366"/>
                      </a:lnTo>
                      <a:lnTo>
                        <a:pt x="1236" y="367"/>
                      </a:lnTo>
                      <a:lnTo>
                        <a:pt x="1236" y="368"/>
                      </a:lnTo>
                      <a:lnTo>
                        <a:pt x="1236" y="369"/>
                      </a:lnTo>
                      <a:lnTo>
                        <a:pt x="1235" y="370"/>
                      </a:lnTo>
                      <a:lnTo>
                        <a:pt x="1235" y="371"/>
                      </a:lnTo>
                      <a:lnTo>
                        <a:pt x="1235" y="370"/>
                      </a:lnTo>
                      <a:lnTo>
                        <a:pt x="1236" y="370"/>
                      </a:lnTo>
                      <a:lnTo>
                        <a:pt x="1236" y="371"/>
                      </a:lnTo>
                      <a:lnTo>
                        <a:pt x="1237" y="371"/>
                      </a:lnTo>
                      <a:lnTo>
                        <a:pt x="1237" y="372"/>
                      </a:lnTo>
                      <a:lnTo>
                        <a:pt x="1238" y="372"/>
                      </a:lnTo>
                      <a:lnTo>
                        <a:pt x="1238" y="371"/>
                      </a:lnTo>
                      <a:lnTo>
                        <a:pt x="1239" y="371"/>
                      </a:lnTo>
                      <a:lnTo>
                        <a:pt x="1239" y="370"/>
                      </a:lnTo>
                      <a:lnTo>
                        <a:pt x="1239" y="369"/>
                      </a:lnTo>
                      <a:lnTo>
                        <a:pt x="1240" y="369"/>
                      </a:lnTo>
                      <a:lnTo>
                        <a:pt x="1241" y="369"/>
                      </a:lnTo>
                      <a:lnTo>
                        <a:pt x="1242" y="369"/>
                      </a:lnTo>
                      <a:lnTo>
                        <a:pt x="1241" y="368"/>
                      </a:lnTo>
                      <a:lnTo>
                        <a:pt x="1241" y="367"/>
                      </a:lnTo>
                      <a:lnTo>
                        <a:pt x="1240" y="367"/>
                      </a:lnTo>
                      <a:lnTo>
                        <a:pt x="1241" y="367"/>
                      </a:lnTo>
                      <a:lnTo>
                        <a:pt x="1242" y="367"/>
                      </a:lnTo>
                      <a:lnTo>
                        <a:pt x="1243" y="367"/>
                      </a:lnTo>
                      <a:lnTo>
                        <a:pt x="1244" y="366"/>
                      </a:lnTo>
                      <a:lnTo>
                        <a:pt x="1246" y="366"/>
                      </a:lnTo>
                      <a:lnTo>
                        <a:pt x="1247" y="366"/>
                      </a:lnTo>
                      <a:lnTo>
                        <a:pt x="1249" y="366"/>
                      </a:lnTo>
                      <a:lnTo>
                        <a:pt x="1250" y="367"/>
                      </a:lnTo>
                      <a:lnTo>
                        <a:pt x="1251" y="367"/>
                      </a:lnTo>
                      <a:lnTo>
                        <a:pt x="1251" y="368"/>
                      </a:lnTo>
                      <a:lnTo>
                        <a:pt x="1250" y="368"/>
                      </a:lnTo>
                      <a:lnTo>
                        <a:pt x="1250" y="367"/>
                      </a:lnTo>
                      <a:lnTo>
                        <a:pt x="1250" y="368"/>
                      </a:lnTo>
                      <a:lnTo>
                        <a:pt x="1250" y="369"/>
                      </a:lnTo>
                      <a:lnTo>
                        <a:pt x="1250" y="370"/>
                      </a:lnTo>
                      <a:lnTo>
                        <a:pt x="1249" y="370"/>
                      </a:lnTo>
                      <a:lnTo>
                        <a:pt x="1250" y="371"/>
                      </a:lnTo>
                      <a:lnTo>
                        <a:pt x="1251" y="371"/>
                      </a:lnTo>
                      <a:lnTo>
                        <a:pt x="1252" y="371"/>
                      </a:lnTo>
                      <a:lnTo>
                        <a:pt x="1252" y="372"/>
                      </a:lnTo>
                      <a:lnTo>
                        <a:pt x="1253" y="371"/>
                      </a:lnTo>
                      <a:lnTo>
                        <a:pt x="1253" y="372"/>
                      </a:lnTo>
                      <a:lnTo>
                        <a:pt x="1254" y="371"/>
                      </a:lnTo>
                      <a:lnTo>
                        <a:pt x="1253" y="370"/>
                      </a:lnTo>
                      <a:lnTo>
                        <a:pt x="1253" y="369"/>
                      </a:lnTo>
                      <a:lnTo>
                        <a:pt x="1254" y="370"/>
                      </a:lnTo>
                      <a:lnTo>
                        <a:pt x="1254" y="369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8" y="370"/>
                      </a:lnTo>
                      <a:lnTo>
                        <a:pt x="1258" y="371"/>
                      </a:lnTo>
                      <a:lnTo>
                        <a:pt x="1259" y="372"/>
                      </a:lnTo>
                      <a:lnTo>
                        <a:pt x="1259" y="373"/>
                      </a:lnTo>
                      <a:lnTo>
                        <a:pt x="1260" y="374"/>
                      </a:lnTo>
                      <a:lnTo>
                        <a:pt x="1259" y="375"/>
                      </a:lnTo>
                      <a:lnTo>
                        <a:pt x="1258" y="376"/>
                      </a:lnTo>
                      <a:lnTo>
                        <a:pt x="1257" y="376"/>
                      </a:lnTo>
                      <a:lnTo>
                        <a:pt x="1256" y="375"/>
                      </a:lnTo>
                      <a:lnTo>
                        <a:pt x="1255" y="375"/>
                      </a:lnTo>
                      <a:lnTo>
                        <a:pt x="1255" y="376"/>
                      </a:lnTo>
                      <a:lnTo>
                        <a:pt x="1255" y="377"/>
                      </a:lnTo>
                      <a:lnTo>
                        <a:pt x="1254" y="377"/>
                      </a:lnTo>
                      <a:lnTo>
                        <a:pt x="1255" y="378"/>
                      </a:lnTo>
                      <a:lnTo>
                        <a:pt x="1256" y="377"/>
                      </a:lnTo>
                      <a:lnTo>
                        <a:pt x="1256" y="378"/>
                      </a:lnTo>
                      <a:lnTo>
                        <a:pt x="1257" y="377"/>
                      </a:lnTo>
                      <a:lnTo>
                        <a:pt x="1258" y="377"/>
                      </a:lnTo>
                      <a:lnTo>
                        <a:pt x="1258" y="376"/>
                      </a:lnTo>
                      <a:lnTo>
                        <a:pt x="1259" y="376"/>
                      </a:lnTo>
                      <a:lnTo>
                        <a:pt x="1260" y="377"/>
                      </a:lnTo>
                      <a:lnTo>
                        <a:pt x="1260" y="376"/>
                      </a:lnTo>
                      <a:lnTo>
                        <a:pt x="1260" y="375"/>
                      </a:lnTo>
                      <a:lnTo>
                        <a:pt x="1261" y="375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1" y="374"/>
                      </a:lnTo>
                      <a:lnTo>
                        <a:pt x="1262" y="374"/>
                      </a:lnTo>
                      <a:lnTo>
                        <a:pt x="1263" y="374"/>
                      </a:lnTo>
                      <a:lnTo>
                        <a:pt x="1264" y="374"/>
                      </a:lnTo>
                      <a:lnTo>
                        <a:pt x="1264" y="375"/>
                      </a:lnTo>
                      <a:lnTo>
                        <a:pt x="1263" y="376"/>
                      </a:lnTo>
                      <a:lnTo>
                        <a:pt x="1263" y="377"/>
                      </a:lnTo>
                      <a:lnTo>
                        <a:pt x="1263" y="378"/>
                      </a:lnTo>
                      <a:lnTo>
                        <a:pt x="1263" y="379"/>
                      </a:lnTo>
                      <a:lnTo>
                        <a:pt x="1263" y="381"/>
                      </a:lnTo>
                      <a:lnTo>
                        <a:pt x="1262" y="381"/>
                      </a:lnTo>
                      <a:lnTo>
                        <a:pt x="1262" y="382"/>
                      </a:lnTo>
                      <a:lnTo>
                        <a:pt x="1262" y="383"/>
                      </a:lnTo>
                      <a:lnTo>
                        <a:pt x="1262" y="384"/>
                      </a:lnTo>
                      <a:lnTo>
                        <a:pt x="1262" y="385"/>
                      </a:lnTo>
                      <a:lnTo>
                        <a:pt x="1263" y="385"/>
                      </a:lnTo>
                      <a:lnTo>
                        <a:pt x="1263" y="384"/>
                      </a:lnTo>
                      <a:lnTo>
                        <a:pt x="1263" y="385"/>
                      </a:lnTo>
                      <a:lnTo>
                        <a:pt x="1264" y="385"/>
                      </a:lnTo>
                      <a:lnTo>
                        <a:pt x="1264" y="384"/>
                      </a:lnTo>
                      <a:lnTo>
                        <a:pt x="1264" y="383"/>
                      </a:lnTo>
                      <a:lnTo>
                        <a:pt x="1263" y="383"/>
                      </a:lnTo>
                      <a:lnTo>
                        <a:pt x="1263" y="382"/>
                      </a:lnTo>
                      <a:lnTo>
                        <a:pt x="1264" y="380"/>
                      </a:lnTo>
                      <a:lnTo>
                        <a:pt x="1265" y="379"/>
                      </a:lnTo>
                      <a:lnTo>
                        <a:pt x="1265" y="380"/>
                      </a:lnTo>
                      <a:lnTo>
                        <a:pt x="1265" y="381"/>
                      </a:lnTo>
                      <a:lnTo>
                        <a:pt x="1266" y="381"/>
                      </a:lnTo>
                      <a:lnTo>
                        <a:pt x="1266" y="380"/>
                      </a:lnTo>
                      <a:lnTo>
                        <a:pt x="1265" y="380"/>
                      </a:lnTo>
                      <a:lnTo>
                        <a:pt x="1265" y="379"/>
                      </a:lnTo>
                      <a:lnTo>
                        <a:pt x="1265" y="378"/>
                      </a:lnTo>
                      <a:lnTo>
                        <a:pt x="1266" y="378"/>
                      </a:lnTo>
                      <a:lnTo>
                        <a:pt x="1266" y="377"/>
                      </a:lnTo>
                      <a:lnTo>
                        <a:pt x="1265" y="377"/>
                      </a:lnTo>
                      <a:lnTo>
                        <a:pt x="1266" y="376"/>
                      </a:lnTo>
                      <a:lnTo>
                        <a:pt x="1267" y="377"/>
                      </a:lnTo>
                      <a:lnTo>
                        <a:pt x="1267" y="376"/>
                      </a:lnTo>
                      <a:lnTo>
                        <a:pt x="1268" y="376"/>
                      </a:lnTo>
                      <a:lnTo>
                        <a:pt x="1269" y="376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1" y="374"/>
                      </a:lnTo>
                      <a:lnTo>
                        <a:pt x="1271" y="375"/>
                      </a:lnTo>
                      <a:lnTo>
                        <a:pt x="1272" y="375"/>
                      </a:lnTo>
                      <a:lnTo>
                        <a:pt x="1272" y="376"/>
                      </a:lnTo>
                      <a:lnTo>
                        <a:pt x="1273" y="377"/>
                      </a:lnTo>
                      <a:lnTo>
                        <a:pt x="1273" y="378"/>
                      </a:lnTo>
                      <a:lnTo>
                        <a:pt x="1273" y="379"/>
                      </a:lnTo>
                      <a:lnTo>
                        <a:pt x="1272" y="379"/>
                      </a:lnTo>
                      <a:lnTo>
                        <a:pt x="1271" y="379"/>
                      </a:lnTo>
                      <a:lnTo>
                        <a:pt x="1272" y="380"/>
                      </a:lnTo>
                      <a:lnTo>
                        <a:pt x="1272" y="381"/>
                      </a:lnTo>
                      <a:lnTo>
                        <a:pt x="1273" y="381"/>
                      </a:lnTo>
                      <a:lnTo>
                        <a:pt x="1273" y="382"/>
                      </a:lnTo>
                      <a:lnTo>
                        <a:pt x="1272" y="383"/>
                      </a:lnTo>
                      <a:lnTo>
                        <a:pt x="1271" y="383"/>
                      </a:lnTo>
                      <a:lnTo>
                        <a:pt x="1272" y="383"/>
                      </a:lnTo>
                      <a:lnTo>
                        <a:pt x="1273" y="383"/>
                      </a:lnTo>
                      <a:lnTo>
                        <a:pt x="1273" y="384"/>
                      </a:lnTo>
                      <a:lnTo>
                        <a:pt x="1272" y="384"/>
                      </a:lnTo>
                      <a:lnTo>
                        <a:pt x="1273" y="384"/>
                      </a:lnTo>
                      <a:lnTo>
                        <a:pt x="1273" y="385"/>
                      </a:lnTo>
                      <a:lnTo>
                        <a:pt x="1273" y="386"/>
                      </a:lnTo>
                      <a:lnTo>
                        <a:pt x="1274" y="386"/>
                      </a:lnTo>
                      <a:lnTo>
                        <a:pt x="1273" y="385"/>
                      </a:lnTo>
                      <a:lnTo>
                        <a:pt x="1274" y="385"/>
                      </a:lnTo>
                      <a:lnTo>
                        <a:pt x="1274" y="383"/>
                      </a:lnTo>
                      <a:lnTo>
                        <a:pt x="1275" y="382"/>
                      </a:lnTo>
                      <a:lnTo>
                        <a:pt x="1275" y="379"/>
                      </a:lnTo>
                      <a:lnTo>
                        <a:pt x="1276" y="379"/>
                      </a:lnTo>
                      <a:lnTo>
                        <a:pt x="1276" y="380"/>
                      </a:lnTo>
                      <a:lnTo>
                        <a:pt x="1275" y="381"/>
                      </a:lnTo>
                      <a:lnTo>
                        <a:pt x="1275" y="382"/>
                      </a:lnTo>
                      <a:lnTo>
                        <a:pt x="1275" y="385"/>
                      </a:lnTo>
                      <a:lnTo>
                        <a:pt x="1275" y="386"/>
                      </a:lnTo>
                      <a:lnTo>
                        <a:pt x="1275" y="387"/>
                      </a:lnTo>
                      <a:lnTo>
                        <a:pt x="1274" y="389"/>
                      </a:lnTo>
                      <a:lnTo>
                        <a:pt x="1275" y="389"/>
                      </a:lnTo>
                      <a:lnTo>
                        <a:pt x="1275" y="388"/>
                      </a:lnTo>
                      <a:lnTo>
                        <a:pt x="1276" y="388"/>
                      </a:lnTo>
                      <a:lnTo>
                        <a:pt x="1277" y="389"/>
                      </a:lnTo>
                      <a:lnTo>
                        <a:pt x="1278" y="389"/>
                      </a:lnTo>
                      <a:lnTo>
                        <a:pt x="1277" y="389"/>
                      </a:lnTo>
                      <a:lnTo>
                        <a:pt x="1276" y="388"/>
                      </a:lnTo>
                      <a:lnTo>
                        <a:pt x="1276" y="387"/>
                      </a:lnTo>
                      <a:lnTo>
                        <a:pt x="1275" y="386"/>
                      </a:lnTo>
                      <a:lnTo>
                        <a:pt x="1276" y="386"/>
                      </a:lnTo>
                      <a:lnTo>
                        <a:pt x="1276" y="385"/>
                      </a:lnTo>
                      <a:lnTo>
                        <a:pt x="1276" y="383"/>
                      </a:lnTo>
                      <a:lnTo>
                        <a:pt x="1276" y="382"/>
                      </a:lnTo>
                      <a:lnTo>
                        <a:pt x="1276" y="381"/>
                      </a:lnTo>
                      <a:lnTo>
                        <a:pt x="1277" y="382"/>
                      </a:lnTo>
                      <a:lnTo>
                        <a:pt x="1277" y="383"/>
                      </a:lnTo>
                      <a:lnTo>
                        <a:pt x="1277" y="382"/>
                      </a:lnTo>
                      <a:lnTo>
                        <a:pt x="1278" y="383"/>
                      </a:lnTo>
                      <a:lnTo>
                        <a:pt x="1278" y="382"/>
                      </a:lnTo>
                      <a:lnTo>
                        <a:pt x="1279" y="382"/>
                      </a:lnTo>
                      <a:lnTo>
                        <a:pt x="1278" y="381"/>
                      </a:lnTo>
                      <a:lnTo>
                        <a:pt x="1279" y="381"/>
                      </a:lnTo>
                      <a:lnTo>
                        <a:pt x="1280" y="381"/>
                      </a:lnTo>
                      <a:lnTo>
                        <a:pt x="1281" y="380"/>
                      </a:lnTo>
                      <a:lnTo>
                        <a:pt x="1283" y="379"/>
                      </a:lnTo>
                      <a:lnTo>
                        <a:pt x="1284" y="379"/>
                      </a:lnTo>
                      <a:lnTo>
                        <a:pt x="1285" y="380"/>
                      </a:lnTo>
                      <a:lnTo>
                        <a:pt x="1285" y="381"/>
                      </a:lnTo>
                      <a:lnTo>
                        <a:pt x="1286" y="382"/>
                      </a:lnTo>
                      <a:lnTo>
                        <a:pt x="1286" y="383"/>
                      </a:lnTo>
                      <a:lnTo>
                        <a:pt x="1286" y="382"/>
                      </a:lnTo>
                      <a:lnTo>
                        <a:pt x="1285" y="382"/>
                      </a:lnTo>
                      <a:lnTo>
                        <a:pt x="1285" y="383"/>
                      </a:lnTo>
                      <a:lnTo>
                        <a:pt x="1285" y="384"/>
                      </a:lnTo>
                      <a:lnTo>
                        <a:pt x="1284" y="384"/>
                      </a:lnTo>
                      <a:lnTo>
                        <a:pt x="1284" y="385"/>
                      </a:lnTo>
                      <a:lnTo>
                        <a:pt x="1285" y="385"/>
                      </a:lnTo>
                      <a:lnTo>
                        <a:pt x="1284" y="386"/>
                      </a:lnTo>
                      <a:lnTo>
                        <a:pt x="1283" y="387"/>
                      </a:lnTo>
                      <a:lnTo>
                        <a:pt x="1283" y="388"/>
                      </a:lnTo>
                      <a:lnTo>
                        <a:pt x="1284" y="387"/>
                      </a:lnTo>
                      <a:lnTo>
                        <a:pt x="1285" y="388"/>
                      </a:lnTo>
                      <a:lnTo>
                        <a:pt x="1285" y="389"/>
                      </a:lnTo>
                      <a:lnTo>
                        <a:pt x="1285" y="388"/>
                      </a:lnTo>
                      <a:lnTo>
                        <a:pt x="1286" y="388"/>
                      </a:lnTo>
                      <a:lnTo>
                        <a:pt x="1286" y="389"/>
                      </a:lnTo>
                      <a:lnTo>
                        <a:pt x="1286" y="390"/>
                      </a:lnTo>
                      <a:lnTo>
                        <a:pt x="1285" y="390"/>
                      </a:lnTo>
                      <a:lnTo>
                        <a:pt x="1286" y="391"/>
                      </a:lnTo>
                      <a:lnTo>
                        <a:pt x="1286" y="392"/>
                      </a:lnTo>
                      <a:lnTo>
                        <a:pt x="1287" y="393"/>
                      </a:lnTo>
                      <a:lnTo>
                        <a:pt x="1288" y="394"/>
                      </a:lnTo>
                      <a:lnTo>
                        <a:pt x="1287" y="395"/>
                      </a:lnTo>
                      <a:lnTo>
                        <a:pt x="1287" y="396"/>
                      </a:lnTo>
                      <a:lnTo>
                        <a:pt x="1286" y="395"/>
                      </a:lnTo>
                      <a:lnTo>
                        <a:pt x="1285" y="396"/>
                      </a:lnTo>
                      <a:lnTo>
                        <a:pt x="1286" y="397"/>
                      </a:lnTo>
                      <a:lnTo>
                        <a:pt x="1287" y="397"/>
                      </a:lnTo>
                      <a:lnTo>
                        <a:pt x="1287" y="398"/>
                      </a:lnTo>
                      <a:lnTo>
                        <a:pt x="1288" y="398"/>
                      </a:lnTo>
                      <a:lnTo>
                        <a:pt x="1289" y="397"/>
                      </a:lnTo>
                      <a:lnTo>
                        <a:pt x="1289" y="398"/>
                      </a:lnTo>
                      <a:lnTo>
                        <a:pt x="1289" y="397"/>
                      </a:lnTo>
                      <a:lnTo>
                        <a:pt x="1289" y="396"/>
                      </a:lnTo>
                      <a:lnTo>
                        <a:pt x="1290" y="396"/>
                      </a:lnTo>
                      <a:lnTo>
                        <a:pt x="1291" y="396"/>
                      </a:lnTo>
                      <a:lnTo>
                        <a:pt x="1290" y="396"/>
                      </a:lnTo>
                      <a:lnTo>
                        <a:pt x="1290" y="395"/>
                      </a:lnTo>
                      <a:lnTo>
                        <a:pt x="1290" y="394"/>
                      </a:lnTo>
                      <a:lnTo>
                        <a:pt x="1290" y="392"/>
                      </a:lnTo>
                      <a:lnTo>
                        <a:pt x="1290" y="391"/>
                      </a:lnTo>
                      <a:lnTo>
                        <a:pt x="1292" y="391"/>
                      </a:lnTo>
                      <a:lnTo>
                        <a:pt x="1293" y="391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90"/>
                      </a:lnTo>
                      <a:lnTo>
                        <a:pt x="1293" y="389"/>
                      </a:lnTo>
                      <a:lnTo>
                        <a:pt x="1293" y="388"/>
                      </a:lnTo>
                      <a:lnTo>
                        <a:pt x="1293" y="387"/>
                      </a:lnTo>
                      <a:lnTo>
                        <a:pt x="1293" y="386"/>
                      </a:lnTo>
                      <a:lnTo>
                        <a:pt x="1294" y="386"/>
                      </a:lnTo>
                      <a:lnTo>
                        <a:pt x="1294" y="385"/>
                      </a:lnTo>
                      <a:lnTo>
                        <a:pt x="1295" y="386"/>
                      </a:lnTo>
                      <a:lnTo>
                        <a:pt x="1295" y="387"/>
                      </a:lnTo>
                      <a:lnTo>
                        <a:pt x="1296" y="387"/>
                      </a:lnTo>
                      <a:lnTo>
                        <a:pt x="1296" y="386"/>
                      </a:lnTo>
                      <a:lnTo>
                        <a:pt x="1296" y="385"/>
                      </a:lnTo>
                      <a:lnTo>
                        <a:pt x="1297" y="385"/>
                      </a:lnTo>
                      <a:lnTo>
                        <a:pt x="1297" y="384"/>
                      </a:lnTo>
                      <a:lnTo>
                        <a:pt x="1296" y="384"/>
                      </a:lnTo>
                      <a:lnTo>
                        <a:pt x="1295" y="384"/>
                      </a:lnTo>
                      <a:lnTo>
                        <a:pt x="1296" y="383"/>
                      </a:lnTo>
                      <a:lnTo>
                        <a:pt x="1297" y="383"/>
                      </a:lnTo>
                      <a:lnTo>
                        <a:pt x="1298" y="384"/>
                      </a:lnTo>
                      <a:lnTo>
                        <a:pt x="1299" y="385"/>
                      </a:lnTo>
                      <a:lnTo>
                        <a:pt x="1299" y="386"/>
                      </a:lnTo>
                      <a:lnTo>
                        <a:pt x="1298" y="386"/>
                      </a:lnTo>
                      <a:lnTo>
                        <a:pt x="1298" y="387"/>
                      </a:lnTo>
                      <a:lnTo>
                        <a:pt x="1299" y="387"/>
                      </a:lnTo>
                      <a:lnTo>
                        <a:pt x="1299" y="388"/>
                      </a:lnTo>
                      <a:lnTo>
                        <a:pt x="1299" y="389"/>
                      </a:lnTo>
                      <a:lnTo>
                        <a:pt x="1298" y="389"/>
                      </a:lnTo>
                      <a:lnTo>
                        <a:pt x="1297" y="389"/>
                      </a:lnTo>
                      <a:lnTo>
                        <a:pt x="1296" y="389"/>
                      </a:lnTo>
                      <a:lnTo>
                        <a:pt x="1297" y="390"/>
                      </a:lnTo>
                      <a:lnTo>
                        <a:pt x="1298" y="390"/>
                      </a:lnTo>
                      <a:lnTo>
                        <a:pt x="1298" y="391"/>
                      </a:lnTo>
                      <a:lnTo>
                        <a:pt x="1298" y="392"/>
                      </a:lnTo>
                      <a:lnTo>
                        <a:pt x="1297" y="392"/>
                      </a:lnTo>
                      <a:lnTo>
                        <a:pt x="1297" y="393"/>
                      </a:lnTo>
                      <a:lnTo>
                        <a:pt x="1296" y="394"/>
                      </a:lnTo>
                      <a:lnTo>
                        <a:pt x="1297" y="393"/>
                      </a:lnTo>
                      <a:lnTo>
                        <a:pt x="1298" y="393"/>
                      </a:lnTo>
                      <a:lnTo>
                        <a:pt x="1298" y="394"/>
                      </a:lnTo>
                      <a:lnTo>
                        <a:pt x="1296" y="395"/>
                      </a:lnTo>
                      <a:lnTo>
                        <a:pt x="1296" y="396"/>
                      </a:lnTo>
                      <a:lnTo>
                        <a:pt x="1297" y="396"/>
                      </a:lnTo>
                      <a:lnTo>
                        <a:pt x="1297" y="397"/>
                      </a:lnTo>
                      <a:lnTo>
                        <a:pt x="1297" y="396"/>
                      </a:lnTo>
                      <a:lnTo>
                        <a:pt x="1297" y="395"/>
                      </a:lnTo>
                      <a:lnTo>
                        <a:pt x="1298" y="395"/>
                      </a:lnTo>
                      <a:lnTo>
                        <a:pt x="1299" y="395"/>
                      </a:lnTo>
                      <a:lnTo>
                        <a:pt x="1299" y="394"/>
                      </a:lnTo>
                      <a:lnTo>
                        <a:pt x="1299" y="393"/>
                      </a:lnTo>
                      <a:lnTo>
                        <a:pt x="1300" y="393"/>
                      </a:lnTo>
                      <a:lnTo>
                        <a:pt x="1300" y="394"/>
                      </a:lnTo>
                      <a:lnTo>
                        <a:pt x="1300" y="395"/>
                      </a:lnTo>
                      <a:lnTo>
                        <a:pt x="1301" y="396"/>
                      </a:lnTo>
                      <a:lnTo>
                        <a:pt x="1300" y="396"/>
                      </a:lnTo>
                      <a:lnTo>
                        <a:pt x="1301" y="396"/>
                      </a:lnTo>
                      <a:lnTo>
                        <a:pt x="1301" y="397"/>
                      </a:lnTo>
                      <a:lnTo>
                        <a:pt x="1300" y="398"/>
                      </a:lnTo>
                      <a:lnTo>
                        <a:pt x="1299" y="399"/>
                      </a:lnTo>
                      <a:lnTo>
                        <a:pt x="1299" y="400"/>
                      </a:lnTo>
                      <a:lnTo>
                        <a:pt x="1300" y="401"/>
                      </a:lnTo>
                      <a:lnTo>
                        <a:pt x="1300" y="400"/>
                      </a:lnTo>
                      <a:lnTo>
                        <a:pt x="1300" y="399"/>
                      </a:lnTo>
                      <a:lnTo>
                        <a:pt x="1301" y="398"/>
                      </a:lnTo>
                      <a:lnTo>
                        <a:pt x="1301" y="397"/>
                      </a:lnTo>
                      <a:lnTo>
                        <a:pt x="1302" y="397"/>
                      </a:lnTo>
                      <a:lnTo>
                        <a:pt x="1302" y="398"/>
                      </a:lnTo>
                      <a:lnTo>
                        <a:pt x="1303" y="398"/>
                      </a:lnTo>
                      <a:lnTo>
                        <a:pt x="1303" y="399"/>
                      </a:lnTo>
                      <a:lnTo>
                        <a:pt x="1302" y="400"/>
                      </a:lnTo>
                      <a:lnTo>
                        <a:pt x="1302" y="401"/>
                      </a:lnTo>
                      <a:lnTo>
                        <a:pt x="1303" y="401"/>
                      </a:lnTo>
                      <a:lnTo>
                        <a:pt x="1303" y="400"/>
                      </a:lnTo>
                      <a:lnTo>
                        <a:pt x="1304" y="399"/>
                      </a:lnTo>
                      <a:lnTo>
                        <a:pt x="1304" y="398"/>
                      </a:lnTo>
                      <a:lnTo>
                        <a:pt x="1303" y="398"/>
                      </a:lnTo>
                      <a:lnTo>
                        <a:pt x="1303" y="397"/>
                      </a:lnTo>
                      <a:lnTo>
                        <a:pt x="1304" y="397"/>
                      </a:lnTo>
                      <a:lnTo>
                        <a:pt x="1303" y="397"/>
                      </a:lnTo>
                      <a:lnTo>
                        <a:pt x="1302" y="396"/>
                      </a:lnTo>
                      <a:lnTo>
                        <a:pt x="1303" y="396"/>
                      </a:lnTo>
                      <a:lnTo>
                        <a:pt x="1302" y="395"/>
                      </a:lnTo>
                      <a:lnTo>
                        <a:pt x="1304" y="394"/>
                      </a:lnTo>
                      <a:lnTo>
                        <a:pt x="1305" y="394"/>
                      </a:lnTo>
                      <a:lnTo>
                        <a:pt x="1305" y="395"/>
                      </a:lnTo>
                      <a:lnTo>
                        <a:pt x="1305" y="396"/>
                      </a:lnTo>
                      <a:lnTo>
                        <a:pt x="1306" y="396"/>
                      </a:lnTo>
                      <a:lnTo>
                        <a:pt x="1306" y="395"/>
                      </a:lnTo>
                      <a:lnTo>
                        <a:pt x="1305" y="394"/>
                      </a:lnTo>
                      <a:lnTo>
                        <a:pt x="1306" y="393"/>
                      </a:lnTo>
                      <a:lnTo>
                        <a:pt x="1306" y="392"/>
                      </a:lnTo>
                      <a:lnTo>
                        <a:pt x="1307" y="393"/>
                      </a:lnTo>
                      <a:lnTo>
                        <a:pt x="1307" y="394"/>
                      </a:lnTo>
                      <a:lnTo>
                        <a:pt x="1308" y="394"/>
                      </a:lnTo>
                      <a:lnTo>
                        <a:pt x="1308" y="395"/>
                      </a:lnTo>
                      <a:lnTo>
                        <a:pt x="1308" y="396"/>
                      </a:lnTo>
                      <a:lnTo>
                        <a:pt x="1308" y="397"/>
                      </a:lnTo>
                      <a:lnTo>
                        <a:pt x="1308" y="398"/>
                      </a:lnTo>
                      <a:lnTo>
                        <a:pt x="1308" y="399"/>
                      </a:lnTo>
                      <a:lnTo>
                        <a:pt x="1309" y="401"/>
                      </a:lnTo>
                      <a:lnTo>
                        <a:pt x="1309" y="402"/>
                      </a:lnTo>
                      <a:lnTo>
                        <a:pt x="1308" y="402"/>
                      </a:lnTo>
                      <a:lnTo>
                        <a:pt x="1308" y="403"/>
                      </a:lnTo>
                      <a:lnTo>
                        <a:pt x="1307" y="403"/>
                      </a:lnTo>
                      <a:lnTo>
                        <a:pt x="1308" y="403"/>
                      </a:lnTo>
                      <a:lnTo>
                        <a:pt x="1310" y="402"/>
                      </a:lnTo>
                      <a:lnTo>
                        <a:pt x="1310" y="401"/>
                      </a:lnTo>
                      <a:lnTo>
                        <a:pt x="1310" y="400"/>
                      </a:lnTo>
                      <a:lnTo>
                        <a:pt x="1309" y="398"/>
                      </a:lnTo>
                      <a:lnTo>
                        <a:pt x="1310" y="395"/>
                      </a:lnTo>
                      <a:lnTo>
                        <a:pt x="1311" y="394"/>
                      </a:lnTo>
                      <a:lnTo>
                        <a:pt x="1310" y="394"/>
                      </a:lnTo>
                      <a:lnTo>
                        <a:pt x="1311" y="394"/>
                      </a:lnTo>
                      <a:lnTo>
                        <a:pt x="1311" y="393"/>
                      </a:lnTo>
                      <a:lnTo>
                        <a:pt x="1312" y="393"/>
                      </a:lnTo>
                      <a:lnTo>
                        <a:pt x="1313" y="394"/>
                      </a:lnTo>
                      <a:lnTo>
                        <a:pt x="1314" y="396"/>
                      </a:lnTo>
                      <a:lnTo>
                        <a:pt x="1314" y="397"/>
                      </a:lnTo>
                      <a:lnTo>
                        <a:pt x="1315" y="397"/>
                      </a:lnTo>
                      <a:lnTo>
                        <a:pt x="1315" y="398"/>
                      </a:lnTo>
                      <a:lnTo>
                        <a:pt x="1315" y="397"/>
                      </a:lnTo>
                      <a:lnTo>
                        <a:pt x="1316" y="397"/>
                      </a:lnTo>
                      <a:lnTo>
                        <a:pt x="1316" y="396"/>
                      </a:lnTo>
                      <a:lnTo>
                        <a:pt x="1315" y="396"/>
                      </a:lnTo>
                      <a:lnTo>
                        <a:pt x="1315" y="395"/>
                      </a:lnTo>
                      <a:lnTo>
                        <a:pt x="1314" y="393"/>
                      </a:lnTo>
                      <a:lnTo>
                        <a:pt x="1314" y="392"/>
                      </a:lnTo>
                      <a:lnTo>
                        <a:pt x="1315" y="392"/>
                      </a:lnTo>
                      <a:lnTo>
                        <a:pt x="1316" y="392"/>
                      </a:lnTo>
                      <a:lnTo>
                        <a:pt x="1316" y="393"/>
                      </a:lnTo>
                      <a:lnTo>
                        <a:pt x="1317" y="393"/>
                      </a:lnTo>
                      <a:lnTo>
                        <a:pt x="1317" y="392"/>
                      </a:lnTo>
                      <a:lnTo>
                        <a:pt x="1316" y="392"/>
                      </a:lnTo>
                      <a:lnTo>
                        <a:pt x="1316" y="391"/>
                      </a:lnTo>
                      <a:lnTo>
                        <a:pt x="1316" y="390"/>
                      </a:lnTo>
                      <a:lnTo>
                        <a:pt x="1317" y="390"/>
                      </a:lnTo>
                      <a:lnTo>
                        <a:pt x="1318" y="390"/>
                      </a:lnTo>
                      <a:lnTo>
                        <a:pt x="1319" y="390"/>
                      </a:lnTo>
                      <a:lnTo>
                        <a:pt x="1319" y="391"/>
                      </a:lnTo>
                      <a:lnTo>
                        <a:pt x="1318" y="391"/>
                      </a:lnTo>
                      <a:lnTo>
                        <a:pt x="1319" y="392"/>
                      </a:lnTo>
                      <a:lnTo>
                        <a:pt x="1319" y="393"/>
                      </a:lnTo>
                      <a:lnTo>
                        <a:pt x="1321" y="393"/>
                      </a:lnTo>
                      <a:lnTo>
                        <a:pt x="1322" y="394"/>
                      </a:lnTo>
                      <a:lnTo>
                        <a:pt x="1321" y="395"/>
                      </a:lnTo>
                      <a:lnTo>
                        <a:pt x="1322" y="395"/>
                      </a:lnTo>
                      <a:lnTo>
                        <a:pt x="1322" y="396"/>
                      </a:lnTo>
                      <a:lnTo>
                        <a:pt x="1322" y="397"/>
                      </a:lnTo>
                      <a:lnTo>
                        <a:pt x="1321" y="397"/>
                      </a:lnTo>
                      <a:lnTo>
                        <a:pt x="1321" y="396"/>
                      </a:lnTo>
                      <a:lnTo>
                        <a:pt x="1320" y="397"/>
                      </a:lnTo>
                      <a:lnTo>
                        <a:pt x="1321" y="397"/>
                      </a:lnTo>
                      <a:lnTo>
                        <a:pt x="1321" y="398"/>
                      </a:lnTo>
                      <a:lnTo>
                        <a:pt x="1320" y="398"/>
                      </a:lnTo>
                      <a:lnTo>
                        <a:pt x="1321" y="398"/>
                      </a:lnTo>
                      <a:lnTo>
                        <a:pt x="1321" y="399"/>
                      </a:lnTo>
                      <a:lnTo>
                        <a:pt x="1320" y="399"/>
                      </a:lnTo>
                      <a:lnTo>
                        <a:pt x="1319" y="399"/>
                      </a:lnTo>
                      <a:lnTo>
                        <a:pt x="1319" y="400"/>
                      </a:lnTo>
                      <a:lnTo>
                        <a:pt x="1320" y="401"/>
                      </a:lnTo>
                      <a:lnTo>
                        <a:pt x="1319" y="401"/>
                      </a:lnTo>
                      <a:lnTo>
                        <a:pt x="1318" y="401"/>
                      </a:lnTo>
                      <a:lnTo>
                        <a:pt x="1318" y="402"/>
                      </a:lnTo>
                      <a:lnTo>
                        <a:pt x="1319" y="402"/>
                      </a:lnTo>
                      <a:lnTo>
                        <a:pt x="1319" y="403"/>
                      </a:lnTo>
                      <a:lnTo>
                        <a:pt x="1320" y="403"/>
                      </a:lnTo>
                      <a:lnTo>
                        <a:pt x="1320" y="404"/>
                      </a:lnTo>
                      <a:lnTo>
                        <a:pt x="1319" y="405"/>
                      </a:lnTo>
                      <a:lnTo>
                        <a:pt x="1319" y="406"/>
                      </a:lnTo>
                      <a:lnTo>
                        <a:pt x="1318" y="406"/>
                      </a:lnTo>
                      <a:lnTo>
                        <a:pt x="1317" y="406"/>
                      </a:lnTo>
                      <a:lnTo>
                        <a:pt x="1316" y="406"/>
                      </a:lnTo>
                      <a:lnTo>
                        <a:pt x="1316" y="407"/>
                      </a:lnTo>
                      <a:lnTo>
                        <a:pt x="1315" y="407"/>
                      </a:lnTo>
                      <a:lnTo>
                        <a:pt x="1314" y="407"/>
                      </a:lnTo>
                      <a:lnTo>
                        <a:pt x="1314" y="408"/>
                      </a:lnTo>
                      <a:lnTo>
                        <a:pt x="1315" y="410"/>
                      </a:lnTo>
                      <a:lnTo>
                        <a:pt x="1315" y="409"/>
                      </a:lnTo>
                      <a:lnTo>
                        <a:pt x="1316" y="409"/>
                      </a:lnTo>
                      <a:lnTo>
                        <a:pt x="1317" y="409"/>
                      </a:lnTo>
                      <a:lnTo>
                        <a:pt x="1318" y="408"/>
                      </a:lnTo>
                      <a:lnTo>
                        <a:pt x="1318" y="409"/>
                      </a:lnTo>
                      <a:lnTo>
                        <a:pt x="1317" y="409"/>
                      </a:lnTo>
                      <a:lnTo>
                        <a:pt x="1318" y="409"/>
                      </a:lnTo>
                      <a:lnTo>
                        <a:pt x="1320" y="409"/>
                      </a:lnTo>
                      <a:lnTo>
                        <a:pt x="1320" y="408"/>
                      </a:lnTo>
                      <a:lnTo>
                        <a:pt x="1321" y="408"/>
                      </a:lnTo>
                      <a:lnTo>
                        <a:pt x="1322" y="408"/>
                      </a:lnTo>
                      <a:lnTo>
                        <a:pt x="1323" y="408"/>
                      </a:lnTo>
                      <a:lnTo>
                        <a:pt x="1323" y="407"/>
                      </a:lnTo>
                      <a:lnTo>
                        <a:pt x="1323" y="408"/>
                      </a:lnTo>
                      <a:lnTo>
                        <a:pt x="1323" y="409"/>
                      </a:lnTo>
                      <a:lnTo>
                        <a:pt x="1323" y="410"/>
                      </a:lnTo>
                      <a:lnTo>
                        <a:pt x="1325" y="410"/>
                      </a:lnTo>
                      <a:lnTo>
                        <a:pt x="1326" y="409"/>
                      </a:lnTo>
                      <a:lnTo>
                        <a:pt x="1326" y="408"/>
                      </a:lnTo>
                      <a:lnTo>
                        <a:pt x="1327" y="407"/>
                      </a:lnTo>
                      <a:lnTo>
                        <a:pt x="1327" y="406"/>
                      </a:lnTo>
                      <a:lnTo>
                        <a:pt x="1328" y="406"/>
                      </a:lnTo>
                      <a:lnTo>
                        <a:pt x="1327" y="405"/>
                      </a:lnTo>
                      <a:lnTo>
                        <a:pt x="1328" y="405"/>
                      </a:lnTo>
                      <a:lnTo>
                        <a:pt x="1327" y="404"/>
                      </a:lnTo>
                      <a:lnTo>
                        <a:pt x="1327" y="403"/>
                      </a:lnTo>
                      <a:lnTo>
                        <a:pt x="1328" y="403"/>
                      </a:lnTo>
                      <a:lnTo>
                        <a:pt x="1329" y="403"/>
                      </a:lnTo>
                      <a:lnTo>
                        <a:pt x="1329" y="404"/>
                      </a:lnTo>
                      <a:lnTo>
                        <a:pt x="1329" y="405"/>
                      </a:lnTo>
                      <a:lnTo>
                        <a:pt x="1329" y="406"/>
                      </a:lnTo>
                      <a:lnTo>
                        <a:pt x="1329" y="407"/>
                      </a:lnTo>
                      <a:lnTo>
                        <a:pt x="1329" y="408"/>
                      </a:lnTo>
                      <a:lnTo>
                        <a:pt x="1329" y="409"/>
                      </a:lnTo>
                      <a:lnTo>
                        <a:pt x="1330" y="410"/>
                      </a:lnTo>
                      <a:lnTo>
                        <a:pt x="1329" y="411"/>
                      </a:lnTo>
                      <a:lnTo>
                        <a:pt x="1330" y="411"/>
                      </a:lnTo>
                      <a:lnTo>
                        <a:pt x="1330" y="410"/>
                      </a:lnTo>
                      <a:lnTo>
                        <a:pt x="1330" y="409"/>
                      </a:lnTo>
                      <a:lnTo>
                        <a:pt x="1330" y="408"/>
                      </a:lnTo>
                      <a:lnTo>
                        <a:pt x="1331" y="407"/>
                      </a:lnTo>
                      <a:lnTo>
                        <a:pt x="1331" y="408"/>
                      </a:lnTo>
                      <a:lnTo>
                        <a:pt x="1332" y="407"/>
                      </a:lnTo>
                      <a:lnTo>
                        <a:pt x="1331" y="407"/>
                      </a:lnTo>
                      <a:lnTo>
                        <a:pt x="1330" y="406"/>
                      </a:lnTo>
                      <a:lnTo>
                        <a:pt x="1331" y="405"/>
                      </a:lnTo>
                      <a:lnTo>
                        <a:pt x="1332" y="405"/>
                      </a:lnTo>
                      <a:lnTo>
                        <a:pt x="1332" y="404"/>
                      </a:lnTo>
                      <a:lnTo>
                        <a:pt x="1332" y="403"/>
                      </a:lnTo>
                      <a:lnTo>
                        <a:pt x="1333" y="402"/>
                      </a:lnTo>
                      <a:lnTo>
                        <a:pt x="1333" y="403"/>
                      </a:lnTo>
                      <a:lnTo>
                        <a:pt x="1333" y="402"/>
                      </a:lnTo>
                      <a:lnTo>
                        <a:pt x="1333" y="401"/>
                      </a:lnTo>
                      <a:lnTo>
                        <a:pt x="1334" y="400"/>
                      </a:lnTo>
                      <a:lnTo>
                        <a:pt x="1335" y="400"/>
                      </a:lnTo>
                      <a:lnTo>
                        <a:pt x="1336" y="400"/>
                      </a:lnTo>
                      <a:lnTo>
                        <a:pt x="1337" y="401"/>
                      </a:lnTo>
                      <a:lnTo>
                        <a:pt x="1337" y="402"/>
                      </a:lnTo>
                      <a:lnTo>
                        <a:pt x="1337" y="403"/>
                      </a:lnTo>
                      <a:lnTo>
                        <a:pt x="1338" y="402"/>
                      </a:lnTo>
                      <a:lnTo>
                        <a:pt x="1339" y="401"/>
                      </a:lnTo>
                      <a:lnTo>
                        <a:pt x="1339" y="400"/>
                      </a:lnTo>
                      <a:lnTo>
                        <a:pt x="1340" y="400"/>
                      </a:lnTo>
                      <a:lnTo>
                        <a:pt x="1340" y="399"/>
                      </a:lnTo>
                      <a:lnTo>
                        <a:pt x="1341" y="399"/>
                      </a:lnTo>
                      <a:lnTo>
                        <a:pt x="1342" y="399"/>
                      </a:lnTo>
                      <a:lnTo>
                        <a:pt x="1343" y="400"/>
                      </a:lnTo>
                      <a:lnTo>
                        <a:pt x="1343" y="402"/>
                      </a:lnTo>
                      <a:lnTo>
                        <a:pt x="1342" y="402"/>
                      </a:lnTo>
                      <a:lnTo>
                        <a:pt x="1342" y="403"/>
                      </a:lnTo>
                      <a:lnTo>
                        <a:pt x="1341" y="403"/>
                      </a:lnTo>
                      <a:lnTo>
                        <a:pt x="1340" y="404"/>
                      </a:lnTo>
                      <a:lnTo>
                        <a:pt x="1339" y="403"/>
                      </a:lnTo>
                      <a:lnTo>
                        <a:pt x="1338" y="403"/>
                      </a:lnTo>
                      <a:lnTo>
                        <a:pt x="1338" y="404"/>
                      </a:lnTo>
                      <a:lnTo>
                        <a:pt x="1337" y="404"/>
                      </a:lnTo>
                      <a:lnTo>
                        <a:pt x="1337" y="405"/>
                      </a:lnTo>
                      <a:lnTo>
                        <a:pt x="1336" y="406"/>
                      </a:lnTo>
                      <a:lnTo>
                        <a:pt x="1337" y="406"/>
                      </a:lnTo>
                      <a:lnTo>
                        <a:pt x="1337" y="407"/>
                      </a:lnTo>
                      <a:lnTo>
                        <a:pt x="1337" y="408"/>
                      </a:lnTo>
                      <a:lnTo>
                        <a:pt x="1336" y="407"/>
                      </a:lnTo>
                      <a:lnTo>
                        <a:pt x="1336" y="408"/>
                      </a:lnTo>
                      <a:lnTo>
                        <a:pt x="1337" y="409"/>
                      </a:lnTo>
                      <a:lnTo>
                        <a:pt x="1336" y="409"/>
                      </a:lnTo>
                      <a:lnTo>
                        <a:pt x="1336" y="410"/>
                      </a:lnTo>
                      <a:lnTo>
                        <a:pt x="1335" y="409"/>
                      </a:lnTo>
                      <a:lnTo>
                        <a:pt x="1335" y="410"/>
                      </a:lnTo>
                      <a:lnTo>
                        <a:pt x="1334" y="410"/>
                      </a:lnTo>
                      <a:lnTo>
                        <a:pt x="1334" y="411"/>
                      </a:lnTo>
                      <a:lnTo>
                        <a:pt x="1335" y="410"/>
                      </a:lnTo>
                      <a:lnTo>
                        <a:pt x="1337" y="411"/>
                      </a:lnTo>
                      <a:lnTo>
                        <a:pt x="1338" y="412"/>
                      </a:lnTo>
                      <a:lnTo>
                        <a:pt x="1337" y="414"/>
                      </a:lnTo>
                      <a:lnTo>
                        <a:pt x="1336" y="414"/>
                      </a:lnTo>
                      <a:lnTo>
                        <a:pt x="1336" y="413"/>
                      </a:lnTo>
                      <a:lnTo>
                        <a:pt x="1335" y="413"/>
                      </a:lnTo>
                      <a:lnTo>
                        <a:pt x="1335" y="414"/>
                      </a:lnTo>
                      <a:lnTo>
                        <a:pt x="1336" y="414"/>
                      </a:lnTo>
                      <a:lnTo>
                        <a:pt x="1336" y="415"/>
                      </a:lnTo>
                      <a:lnTo>
                        <a:pt x="1336" y="416"/>
                      </a:lnTo>
                      <a:lnTo>
                        <a:pt x="1336" y="415"/>
                      </a:lnTo>
                      <a:lnTo>
                        <a:pt x="1337" y="416"/>
                      </a:lnTo>
                      <a:lnTo>
                        <a:pt x="1336" y="416"/>
                      </a:lnTo>
                      <a:lnTo>
                        <a:pt x="1336" y="417"/>
                      </a:lnTo>
                      <a:lnTo>
                        <a:pt x="1335" y="417"/>
                      </a:lnTo>
                      <a:lnTo>
                        <a:pt x="1336" y="418"/>
                      </a:lnTo>
                      <a:lnTo>
                        <a:pt x="1336" y="419"/>
                      </a:lnTo>
                      <a:lnTo>
                        <a:pt x="1337" y="419"/>
                      </a:lnTo>
                      <a:lnTo>
                        <a:pt x="1337" y="418"/>
                      </a:lnTo>
                      <a:lnTo>
                        <a:pt x="1337" y="417"/>
                      </a:lnTo>
                      <a:lnTo>
                        <a:pt x="1338" y="417"/>
                      </a:lnTo>
                      <a:lnTo>
                        <a:pt x="1339" y="417"/>
                      </a:lnTo>
                      <a:lnTo>
                        <a:pt x="1338" y="416"/>
                      </a:lnTo>
                      <a:lnTo>
                        <a:pt x="1340" y="416"/>
                      </a:lnTo>
                      <a:lnTo>
                        <a:pt x="1341" y="416"/>
                      </a:lnTo>
                      <a:lnTo>
                        <a:pt x="1341" y="415"/>
                      </a:lnTo>
                      <a:lnTo>
                        <a:pt x="1342" y="416"/>
                      </a:lnTo>
                      <a:lnTo>
                        <a:pt x="1343" y="416"/>
                      </a:lnTo>
                      <a:lnTo>
                        <a:pt x="1343" y="418"/>
                      </a:lnTo>
                      <a:lnTo>
                        <a:pt x="1342" y="419"/>
                      </a:lnTo>
                      <a:lnTo>
                        <a:pt x="1341" y="419"/>
                      </a:lnTo>
                      <a:lnTo>
                        <a:pt x="1341" y="420"/>
                      </a:lnTo>
                      <a:lnTo>
                        <a:pt x="1341" y="421"/>
                      </a:lnTo>
                      <a:lnTo>
                        <a:pt x="1342" y="421"/>
                      </a:lnTo>
                      <a:lnTo>
                        <a:pt x="1342" y="420"/>
                      </a:lnTo>
                      <a:lnTo>
                        <a:pt x="1341" y="420"/>
                      </a:lnTo>
                      <a:lnTo>
                        <a:pt x="1342" y="419"/>
                      </a:lnTo>
                      <a:lnTo>
                        <a:pt x="1343" y="420"/>
                      </a:lnTo>
                      <a:lnTo>
                        <a:pt x="1343" y="419"/>
                      </a:lnTo>
                      <a:lnTo>
                        <a:pt x="1344" y="419"/>
                      </a:lnTo>
                      <a:lnTo>
                        <a:pt x="1343" y="418"/>
                      </a:lnTo>
                      <a:lnTo>
                        <a:pt x="1344" y="417"/>
                      </a:lnTo>
                      <a:lnTo>
                        <a:pt x="1343" y="416"/>
                      </a:lnTo>
                      <a:lnTo>
                        <a:pt x="1343" y="415"/>
                      </a:lnTo>
                      <a:lnTo>
                        <a:pt x="1342" y="415"/>
                      </a:lnTo>
                      <a:lnTo>
                        <a:pt x="1342" y="414"/>
                      </a:lnTo>
                      <a:lnTo>
                        <a:pt x="1342" y="413"/>
                      </a:lnTo>
                      <a:lnTo>
                        <a:pt x="1343" y="413"/>
                      </a:lnTo>
                      <a:lnTo>
                        <a:pt x="1344" y="413"/>
                      </a:lnTo>
                      <a:lnTo>
                        <a:pt x="1345" y="413"/>
                      </a:lnTo>
                      <a:lnTo>
                        <a:pt x="1345" y="416"/>
                      </a:lnTo>
                      <a:lnTo>
                        <a:pt x="1346" y="417"/>
                      </a:lnTo>
                      <a:lnTo>
                        <a:pt x="1346" y="418"/>
                      </a:lnTo>
                      <a:lnTo>
                        <a:pt x="1346" y="419"/>
                      </a:lnTo>
                      <a:lnTo>
                        <a:pt x="1347" y="420"/>
                      </a:lnTo>
                      <a:lnTo>
                        <a:pt x="1347" y="419"/>
                      </a:lnTo>
                      <a:lnTo>
                        <a:pt x="1347" y="418"/>
                      </a:lnTo>
                      <a:lnTo>
                        <a:pt x="1347" y="417"/>
                      </a:lnTo>
                      <a:lnTo>
                        <a:pt x="1347" y="416"/>
                      </a:lnTo>
                      <a:lnTo>
                        <a:pt x="1347" y="417"/>
                      </a:lnTo>
                      <a:lnTo>
                        <a:pt x="1348" y="416"/>
                      </a:lnTo>
                      <a:lnTo>
                        <a:pt x="1348" y="415"/>
                      </a:lnTo>
                      <a:lnTo>
                        <a:pt x="1349" y="414"/>
                      </a:lnTo>
                      <a:lnTo>
                        <a:pt x="1350" y="414"/>
                      </a:lnTo>
                      <a:lnTo>
                        <a:pt x="1350" y="415"/>
                      </a:lnTo>
                      <a:lnTo>
                        <a:pt x="1351" y="415"/>
                      </a:lnTo>
                      <a:lnTo>
                        <a:pt x="1351" y="416"/>
                      </a:lnTo>
                      <a:lnTo>
                        <a:pt x="1351" y="418"/>
                      </a:lnTo>
                      <a:lnTo>
                        <a:pt x="1351" y="419"/>
                      </a:lnTo>
                      <a:lnTo>
                        <a:pt x="1351" y="420"/>
                      </a:lnTo>
                      <a:lnTo>
                        <a:pt x="1350" y="421"/>
                      </a:lnTo>
                      <a:lnTo>
                        <a:pt x="1350" y="422"/>
                      </a:lnTo>
                      <a:lnTo>
                        <a:pt x="1350" y="423"/>
                      </a:lnTo>
                      <a:lnTo>
                        <a:pt x="1351" y="422"/>
                      </a:lnTo>
                      <a:lnTo>
                        <a:pt x="1353" y="422"/>
                      </a:lnTo>
                      <a:lnTo>
                        <a:pt x="1354" y="424"/>
                      </a:lnTo>
                      <a:lnTo>
                        <a:pt x="1355" y="423"/>
                      </a:lnTo>
                      <a:lnTo>
                        <a:pt x="1354" y="423"/>
                      </a:lnTo>
                      <a:lnTo>
                        <a:pt x="1354" y="422"/>
                      </a:lnTo>
                      <a:lnTo>
                        <a:pt x="1352" y="422"/>
                      </a:lnTo>
                      <a:lnTo>
                        <a:pt x="1351" y="422"/>
                      </a:lnTo>
                      <a:lnTo>
                        <a:pt x="1351" y="421"/>
                      </a:lnTo>
                      <a:lnTo>
                        <a:pt x="1352" y="421"/>
                      </a:lnTo>
                      <a:lnTo>
                        <a:pt x="1352" y="420"/>
                      </a:lnTo>
                      <a:lnTo>
                        <a:pt x="1353" y="419"/>
                      </a:lnTo>
                      <a:lnTo>
                        <a:pt x="1353" y="417"/>
                      </a:lnTo>
                      <a:lnTo>
                        <a:pt x="1353" y="416"/>
                      </a:lnTo>
                      <a:lnTo>
                        <a:pt x="1354" y="416"/>
                      </a:lnTo>
                      <a:lnTo>
                        <a:pt x="1355" y="417"/>
                      </a:lnTo>
                      <a:lnTo>
                        <a:pt x="1355" y="418"/>
                      </a:lnTo>
                      <a:lnTo>
                        <a:pt x="1355" y="420"/>
                      </a:lnTo>
                      <a:lnTo>
                        <a:pt x="1356" y="420"/>
                      </a:lnTo>
                      <a:lnTo>
                        <a:pt x="1357" y="420"/>
                      </a:lnTo>
                      <a:lnTo>
                        <a:pt x="1356" y="419"/>
                      </a:lnTo>
                      <a:lnTo>
                        <a:pt x="1356" y="418"/>
                      </a:lnTo>
                      <a:lnTo>
                        <a:pt x="1356" y="417"/>
                      </a:lnTo>
                      <a:lnTo>
                        <a:pt x="1354" y="416"/>
                      </a:lnTo>
                      <a:lnTo>
                        <a:pt x="1354" y="415"/>
                      </a:lnTo>
                      <a:lnTo>
                        <a:pt x="1355" y="414"/>
                      </a:lnTo>
                      <a:lnTo>
                        <a:pt x="1356" y="415"/>
                      </a:lnTo>
                      <a:lnTo>
                        <a:pt x="1357" y="414"/>
                      </a:lnTo>
                      <a:lnTo>
                        <a:pt x="1358" y="414"/>
                      </a:lnTo>
                      <a:lnTo>
                        <a:pt x="1359" y="414"/>
                      </a:lnTo>
                      <a:lnTo>
                        <a:pt x="1358" y="414"/>
                      </a:lnTo>
                      <a:lnTo>
                        <a:pt x="1359" y="413"/>
                      </a:lnTo>
                      <a:lnTo>
                        <a:pt x="1358" y="414"/>
                      </a:lnTo>
                      <a:lnTo>
                        <a:pt x="1357" y="413"/>
                      </a:lnTo>
                      <a:lnTo>
                        <a:pt x="1357" y="412"/>
                      </a:lnTo>
                      <a:lnTo>
                        <a:pt x="1358" y="411"/>
                      </a:lnTo>
                      <a:lnTo>
                        <a:pt x="1358" y="410"/>
                      </a:lnTo>
                      <a:lnTo>
                        <a:pt x="1359" y="409"/>
                      </a:lnTo>
                      <a:lnTo>
                        <a:pt x="1359" y="408"/>
                      </a:lnTo>
                      <a:lnTo>
                        <a:pt x="1360" y="409"/>
                      </a:lnTo>
                      <a:lnTo>
                        <a:pt x="1360" y="410"/>
                      </a:lnTo>
                      <a:lnTo>
                        <a:pt x="1360" y="409"/>
                      </a:lnTo>
                      <a:lnTo>
                        <a:pt x="1360" y="408"/>
                      </a:lnTo>
                      <a:lnTo>
                        <a:pt x="1361" y="408"/>
                      </a:lnTo>
                      <a:lnTo>
                        <a:pt x="1361" y="407"/>
                      </a:lnTo>
                      <a:lnTo>
                        <a:pt x="1360" y="407"/>
                      </a:lnTo>
                      <a:lnTo>
                        <a:pt x="1359" y="408"/>
                      </a:lnTo>
                      <a:lnTo>
                        <a:pt x="1359" y="407"/>
                      </a:lnTo>
                      <a:lnTo>
                        <a:pt x="1358" y="407"/>
                      </a:lnTo>
                      <a:lnTo>
                        <a:pt x="1359" y="406"/>
                      </a:lnTo>
                      <a:lnTo>
                        <a:pt x="1360" y="406"/>
                      </a:lnTo>
                      <a:lnTo>
                        <a:pt x="1361" y="406"/>
                      </a:lnTo>
                      <a:lnTo>
                        <a:pt x="1362" y="406"/>
                      </a:lnTo>
                      <a:lnTo>
                        <a:pt x="1362" y="405"/>
                      </a:lnTo>
                      <a:lnTo>
                        <a:pt x="1363" y="405"/>
                      </a:lnTo>
                      <a:lnTo>
                        <a:pt x="1364" y="405"/>
                      </a:lnTo>
                      <a:lnTo>
                        <a:pt x="1365" y="404"/>
                      </a:lnTo>
                      <a:lnTo>
                        <a:pt x="1365" y="403"/>
                      </a:lnTo>
                      <a:lnTo>
                        <a:pt x="1366" y="403"/>
                      </a:lnTo>
                      <a:lnTo>
                        <a:pt x="1366" y="404"/>
                      </a:lnTo>
                      <a:lnTo>
                        <a:pt x="1367" y="404"/>
                      </a:lnTo>
                      <a:lnTo>
                        <a:pt x="1367" y="405"/>
                      </a:lnTo>
                      <a:lnTo>
                        <a:pt x="1367" y="406"/>
                      </a:lnTo>
                      <a:lnTo>
                        <a:pt x="1367" y="409"/>
                      </a:lnTo>
                      <a:lnTo>
                        <a:pt x="1366" y="408"/>
                      </a:lnTo>
                      <a:lnTo>
                        <a:pt x="1365" y="408"/>
                      </a:lnTo>
                      <a:lnTo>
                        <a:pt x="1365" y="409"/>
                      </a:lnTo>
                      <a:lnTo>
                        <a:pt x="1364" y="410"/>
                      </a:lnTo>
                      <a:lnTo>
                        <a:pt x="1365" y="410"/>
                      </a:lnTo>
                      <a:lnTo>
                        <a:pt x="1366" y="410"/>
                      </a:lnTo>
                      <a:lnTo>
                        <a:pt x="1366" y="411"/>
                      </a:lnTo>
                      <a:lnTo>
                        <a:pt x="1366" y="412"/>
                      </a:lnTo>
                      <a:lnTo>
                        <a:pt x="1365" y="412"/>
                      </a:lnTo>
                      <a:lnTo>
                        <a:pt x="1364" y="413"/>
                      </a:lnTo>
                      <a:lnTo>
                        <a:pt x="1364" y="412"/>
                      </a:lnTo>
                      <a:lnTo>
                        <a:pt x="1363" y="412"/>
                      </a:lnTo>
                      <a:lnTo>
                        <a:pt x="1364" y="413"/>
                      </a:lnTo>
                      <a:lnTo>
                        <a:pt x="1363" y="414"/>
                      </a:lnTo>
                      <a:lnTo>
                        <a:pt x="1362" y="413"/>
                      </a:lnTo>
                      <a:lnTo>
                        <a:pt x="1362" y="414"/>
                      </a:lnTo>
                      <a:lnTo>
                        <a:pt x="1361" y="415"/>
                      </a:lnTo>
                      <a:lnTo>
                        <a:pt x="1360" y="414"/>
                      </a:lnTo>
                      <a:lnTo>
                        <a:pt x="1360" y="415"/>
                      </a:lnTo>
                      <a:lnTo>
                        <a:pt x="1361" y="415"/>
                      </a:lnTo>
                      <a:lnTo>
                        <a:pt x="1362" y="415"/>
                      </a:lnTo>
                      <a:lnTo>
                        <a:pt x="1362" y="414"/>
                      </a:lnTo>
                      <a:lnTo>
                        <a:pt x="1364" y="414"/>
                      </a:lnTo>
                      <a:lnTo>
                        <a:pt x="1364" y="413"/>
                      </a:lnTo>
                      <a:lnTo>
                        <a:pt x="1364" y="414"/>
                      </a:lnTo>
                      <a:lnTo>
                        <a:pt x="1364" y="415"/>
                      </a:lnTo>
                      <a:lnTo>
                        <a:pt x="1364" y="416"/>
                      </a:lnTo>
                      <a:lnTo>
                        <a:pt x="1364" y="417"/>
                      </a:lnTo>
                      <a:lnTo>
                        <a:pt x="1363" y="417"/>
                      </a:lnTo>
                      <a:lnTo>
                        <a:pt x="1364" y="417"/>
                      </a:lnTo>
                      <a:lnTo>
                        <a:pt x="1365" y="417"/>
                      </a:lnTo>
                      <a:lnTo>
                        <a:pt x="1365" y="418"/>
                      </a:lnTo>
                      <a:lnTo>
                        <a:pt x="1365" y="419"/>
                      </a:lnTo>
                      <a:lnTo>
                        <a:pt x="1365" y="421"/>
                      </a:lnTo>
                      <a:lnTo>
                        <a:pt x="1364" y="421"/>
                      </a:lnTo>
                      <a:lnTo>
                        <a:pt x="1364" y="422"/>
                      </a:lnTo>
                      <a:lnTo>
                        <a:pt x="1363" y="423"/>
                      </a:lnTo>
                      <a:lnTo>
                        <a:pt x="1362" y="424"/>
                      </a:lnTo>
                      <a:lnTo>
                        <a:pt x="1360" y="426"/>
                      </a:lnTo>
                      <a:lnTo>
                        <a:pt x="1359" y="428"/>
                      </a:lnTo>
                      <a:lnTo>
                        <a:pt x="1359" y="429"/>
                      </a:lnTo>
                      <a:lnTo>
                        <a:pt x="1358" y="431"/>
                      </a:lnTo>
                      <a:lnTo>
                        <a:pt x="1357" y="433"/>
                      </a:lnTo>
                      <a:lnTo>
                        <a:pt x="1358" y="433"/>
                      </a:lnTo>
                      <a:lnTo>
                        <a:pt x="1358" y="432"/>
                      </a:lnTo>
                      <a:lnTo>
                        <a:pt x="1360" y="431"/>
                      </a:lnTo>
                      <a:lnTo>
                        <a:pt x="1360" y="430"/>
                      </a:lnTo>
                      <a:lnTo>
                        <a:pt x="1360" y="429"/>
                      </a:lnTo>
                      <a:lnTo>
                        <a:pt x="1361" y="429"/>
                      </a:lnTo>
                      <a:lnTo>
                        <a:pt x="1361" y="428"/>
                      </a:lnTo>
                      <a:lnTo>
                        <a:pt x="1362" y="426"/>
                      </a:lnTo>
                      <a:lnTo>
                        <a:pt x="1362" y="425"/>
                      </a:lnTo>
                      <a:lnTo>
                        <a:pt x="1363" y="425"/>
                      </a:lnTo>
                      <a:lnTo>
                        <a:pt x="1364" y="424"/>
                      </a:lnTo>
                      <a:lnTo>
                        <a:pt x="1365" y="424"/>
                      </a:lnTo>
                      <a:lnTo>
                        <a:pt x="1366" y="423"/>
                      </a:lnTo>
                      <a:lnTo>
                        <a:pt x="1366" y="422"/>
                      </a:lnTo>
                      <a:lnTo>
                        <a:pt x="1367" y="421"/>
                      </a:lnTo>
                      <a:lnTo>
                        <a:pt x="1367" y="418"/>
                      </a:lnTo>
                      <a:lnTo>
                        <a:pt x="1367" y="417"/>
                      </a:lnTo>
                      <a:lnTo>
                        <a:pt x="1368" y="416"/>
                      </a:lnTo>
                      <a:lnTo>
                        <a:pt x="1369" y="415"/>
                      </a:lnTo>
                      <a:lnTo>
                        <a:pt x="1370" y="415"/>
                      </a:lnTo>
                      <a:lnTo>
                        <a:pt x="1370" y="416"/>
                      </a:lnTo>
                      <a:lnTo>
                        <a:pt x="1371" y="416"/>
                      </a:lnTo>
                      <a:lnTo>
                        <a:pt x="1370" y="417"/>
                      </a:lnTo>
                      <a:lnTo>
                        <a:pt x="1370" y="418"/>
                      </a:lnTo>
                      <a:lnTo>
                        <a:pt x="1370" y="420"/>
                      </a:lnTo>
                      <a:lnTo>
                        <a:pt x="1370" y="421"/>
                      </a:lnTo>
                      <a:lnTo>
                        <a:pt x="1369" y="422"/>
                      </a:lnTo>
                      <a:lnTo>
                        <a:pt x="1369" y="423"/>
                      </a:lnTo>
                      <a:lnTo>
                        <a:pt x="1368" y="424"/>
                      </a:lnTo>
                      <a:lnTo>
                        <a:pt x="1367" y="425"/>
                      </a:lnTo>
                      <a:lnTo>
                        <a:pt x="1368" y="426"/>
                      </a:lnTo>
                      <a:lnTo>
                        <a:pt x="1367" y="427"/>
                      </a:lnTo>
                      <a:lnTo>
                        <a:pt x="1366" y="428"/>
                      </a:lnTo>
                      <a:lnTo>
                        <a:pt x="1365" y="428"/>
                      </a:lnTo>
                      <a:lnTo>
                        <a:pt x="1365" y="429"/>
                      </a:lnTo>
                      <a:lnTo>
                        <a:pt x="1366" y="429"/>
                      </a:lnTo>
                      <a:lnTo>
                        <a:pt x="1367" y="429"/>
                      </a:lnTo>
                      <a:lnTo>
                        <a:pt x="1368" y="431"/>
                      </a:lnTo>
                      <a:lnTo>
                        <a:pt x="1369" y="432"/>
                      </a:lnTo>
                      <a:lnTo>
                        <a:pt x="1368" y="432"/>
                      </a:lnTo>
                      <a:lnTo>
                        <a:pt x="1369" y="432"/>
                      </a:lnTo>
                      <a:lnTo>
                        <a:pt x="1369" y="431"/>
                      </a:lnTo>
                      <a:lnTo>
                        <a:pt x="1368" y="429"/>
                      </a:lnTo>
                      <a:lnTo>
                        <a:pt x="1367" y="428"/>
                      </a:lnTo>
                      <a:lnTo>
                        <a:pt x="1368" y="428"/>
                      </a:lnTo>
                      <a:lnTo>
                        <a:pt x="1368" y="427"/>
                      </a:lnTo>
                      <a:lnTo>
                        <a:pt x="1369" y="426"/>
                      </a:lnTo>
                      <a:lnTo>
                        <a:pt x="1369" y="425"/>
                      </a:lnTo>
                      <a:lnTo>
                        <a:pt x="1369" y="424"/>
                      </a:lnTo>
                      <a:lnTo>
                        <a:pt x="1370" y="424"/>
                      </a:lnTo>
                      <a:lnTo>
                        <a:pt x="1371" y="425"/>
                      </a:lnTo>
                      <a:lnTo>
                        <a:pt x="1371" y="426"/>
                      </a:lnTo>
                      <a:lnTo>
                        <a:pt x="1371" y="429"/>
                      </a:lnTo>
                      <a:lnTo>
                        <a:pt x="1370" y="430"/>
                      </a:lnTo>
                      <a:lnTo>
                        <a:pt x="1371" y="430"/>
                      </a:lnTo>
                      <a:lnTo>
                        <a:pt x="1371" y="429"/>
                      </a:lnTo>
                      <a:lnTo>
                        <a:pt x="1371" y="428"/>
                      </a:lnTo>
                      <a:lnTo>
                        <a:pt x="1372" y="429"/>
                      </a:lnTo>
                      <a:lnTo>
                        <a:pt x="1372" y="428"/>
                      </a:lnTo>
                      <a:lnTo>
                        <a:pt x="1371" y="428"/>
                      </a:lnTo>
                      <a:lnTo>
                        <a:pt x="1371" y="427"/>
                      </a:lnTo>
                      <a:lnTo>
                        <a:pt x="1371" y="425"/>
                      </a:lnTo>
                      <a:lnTo>
                        <a:pt x="1371" y="424"/>
                      </a:lnTo>
                      <a:lnTo>
                        <a:pt x="1371" y="423"/>
                      </a:lnTo>
                      <a:lnTo>
                        <a:pt x="1372" y="422"/>
                      </a:lnTo>
                      <a:lnTo>
                        <a:pt x="1376" y="420"/>
                      </a:lnTo>
                      <a:lnTo>
                        <a:pt x="1377" y="420"/>
                      </a:lnTo>
                      <a:lnTo>
                        <a:pt x="1378" y="420"/>
                      </a:lnTo>
                      <a:lnTo>
                        <a:pt x="1377" y="419"/>
                      </a:lnTo>
                      <a:lnTo>
                        <a:pt x="1378" y="418"/>
                      </a:lnTo>
                      <a:lnTo>
                        <a:pt x="1379" y="418"/>
                      </a:lnTo>
                      <a:lnTo>
                        <a:pt x="1379" y="419"/>
                      </a:lnTo>
                      <a:lnTo>
                        <a:pt x="1380" y="419"/>
                      </a:lnTo>
                      <a:lnTo>
                        <a:pt x="1379" y="420"/>
                      </a:lnTo>
                      <a:lnTo>
                        <a:pt x="1378" y="420"/>
                      </a:lnTo>
                      <a:lnTo>
                        <a:pt x="1377" y="421"/>
                      </a:lnTo>
                      <a:lnTo>
                        <a:pt x="1376" y="424"/>
                      </a:lnTo>
                      <a:lnTo>
                        <a:pt x="1377" y="424"/>
                      </a:lnTo>
                      <a:lnTo>
                        <a:pt x="1377" y="425"/>
                      </a:lnTo>
                      <a:lnTo>
                        <a:pt x="1378" y="426"/>
                      </a:lnTo>
                      <a:lnTo>
                        <a:pt x="1377" y="426"/>
                      </a:lnTo>
                      <a:lnTo>
                        <a:pt x="1378" y="426"/>
                      </a:lnTo>
                      <a:lnTo>
                        <a:pt x="1379" y="427"/>
                      </a:lnTo>
                      <a:lnTo>
                        <a:pt x="1379" y="428"/>
                      </a:lnTo>
                      <a:lnTo>
                        <a:pt x="1377" y="432"/>
                      </a:lnTo>
                      <a:lnTo>
                        <a:pt x="1376" y="433"/>
                      </a:lnTo>
                      <a:lnTo>
                        <a:pt x="1376" y="434"/>
                      </a:lnTo>
                      <a:lnTo>
                        <a:pt x="1376" y="436"/>
                      </a:lnTo>
                      <a:lnTo>
                        <a:pt x="1375" y="436"/>
                      </a:lnTo>
                      <a:lnTo>
                        <a:pt x="1373" y="437"/>
                      </a:lnTo>
                      <a:lnTo>
                        <a:pt x="1372" y="438"/>
                      </a:lnTo>
                      <a:lnTo>
                        <a:pt x="1371" y="439"/>
                      </a:lnTo>
                      <a:lnTo>
                        <a:pt x="1371" y="440"/>
                      </a:lnTo>
                      <a:lnTo>
                        <a:pt x="1372" y="441"/>
                      </a:lnTo>
                      <a:lnTo>
                        <a:pt x="1371" y="442"/>
                      </a:lnTo>
                      <a:lnTo>
                        <a:pt x="1370" y="443"/>
                      </a:lnTo>
                      <a:lnTo>
                        <a:pt x="1370" y="444"/>
                      </a:lnTo>
                      <a:lnTo>
                        <a:pt x="1371" y="446"/>
                      </a:lnTo>
                      <a:lnTo>
                        <a:pt x="1371" y="447"/>
                      </a:lnTo>
                      <a:lnTo>
                        <a:pt x="1373" y="447"/>
                      </a:lnTo>
                      <a:lnTo>
                        <a:pt x="1373" y="448"/>
                      </a:lnTo>
                      <a:lnTo>
                        <a:pt x="1373" y="449"/>
                      </a:lnTo>
                      <a:lnTo>
                        <a:pt x="1373" y="450"/>
                      </a:lnTo>
                      <a:lnTo>
                        <a:pt x="1374" y="450"/>
                      </a:lnTo>
                      <a:lnTo>
                        <a:pt x="1375" y="450"/>
                      </a:lnTo>
                      <a:lnTo>
                        <a:pt x="1376" y="450"/>
                      </a:lnTo>
                      <a:lnTo>
                        <a:pt x="1375" y="451"/>
                      </a:lnTo>
                      <a:lnTo>
                        <a:pt x="1374" y="452"/>
                      </a:lnTo>
                      <a:lnTo>
                        <a:pt x="1374" y="453"/>
                      </a:lnTo>
                      <a:lnTo>
                        <a:pt x="1374" y="454"/>
                      </a:lnTo>
                      <a:lnTo>
                        <a:pt x="1373" y="454"/>
                      </a:lnTo>
                      <a:lnTo>
                        <a:pt x="1372" y="455"/>
                      </a:lnTo>
                      <a:lnTo>
                        <a:pt x="1372" y="457"/>
                      </a:lnTo>
                      <a:lnTo>
                        <a:pt x="1371" y="458"/>
                      </a:lnTo>
                      <a:lnTo>
                        <a:pt x="1370" y="459"/>
                      </a:lnTo>
                      <a:lnTo>
                        <a:pt x="1372" y="461"/>
                      </a:lnTo>
                      <a:lnTo>
                        <a:pt x="1371" y="461"/>
                      </a:lnTo>
                      <a:lnTo>
                        <a:pt x="1370" y="462"/>
                      </a:lnTo>
                      <a:lnTo>
                        <a:pt x="1370" y="463"/>
                      </a:lnTo>
                      <a:lnTo>
                        <a:pt x="1368" y="464"/>
                      </a:lnTo>
                      <a:lnTo>
                        <a:pt x="1368" y="465"/>
                      </a:lnTo>
                      <a:lnTo>
                        <a:pt x="1368" y="466"/>
                      </a:lnTo>
                      <a:lnTo>
                        <a:pt x="1369" y="466"/>
                      </a:lnTo>
                      <a:lnTo>
                        <a:pt x="1369" y="467"/>
                      </a:lnTo>
                      <a:lnTo>
                        <a:pt x="1370" y="468"/>
                      </a:lnTo>
                      <a:lnTo>
                        <a:pt x="1370" y="469"/>
                      </a:lnTo>
                      <a:lnTo>
                        <a:pt x="1371" y="469"/>
                      </a:lnTo>
                      <a:lnTo>
                        <a:pt x="1371" y="471"/>
                      </a:lnTo>
                      <a:lnTo>
                        <a:pt x="1371" y="473"/>
                      </a:lnTo>
                      <a:lnTo>
                        <a:pt x="1371" y="474"/>
                      </a:lnTo>
                      <a:lnTo>
                        <a:pt x="1372" y="476"/>
                      </a:lnTo>
                      <a:lnTo>
                        <a:pt x="1371" y="476"/>
                      </a:lnTo>
                      <a:lnTo>
                        <a:pt x="1371" y="477"/>
                      </a:lnTo>
                      <a:lnTo>
                        <a:pt x="1370" y="477"/>
                      </a:lnTo>
                      <a:lnTo>
                        <a:pt x="1369" y="478"/>
                      </a:lnTo>
                      <a:lnTo>
                        <a:pt x="1370" y="478"/>
                      </a:lnTo>
                      <a:lnTo>
                        <a:pt x="1370" y="479"/>
                      </a:lnTo>
                      <a:lnTo>
                        <a:pt x="1369" y="480"/>
                      </a:lnTo>
                      <a:lnTo>
                        <a:pt x="1368" y="480"/>
                      </a:lnTo>
                      <a:lnTo>
                        <a:pt x="1368" y="482"/>
                      </a:lnTo>
                      <a:lnTo>
                        <a:pt x="1369" y="484"/>
                      </a:lnTo>
                      <a:lnTo>
                        <a:pt x="1369" y="485"/>
                      </a:lnTo>
                      <a:lnTo>
                        <a:pt x="1369" y="486"/>
                      </a:lnTo>
                      <a:lnTo>
                        <a:pt x="1368" y="488"/>
                      </a:lnTo>
                      <a:lnTo>
                        <a:pt x="1367" y="488"/>
                      </a:lnTo>
                      <a:lnTo>
                        <a:pt x="1367" y="489"/>
                      </a:lnTo>
                      <a:lnTo>
                        <a:pt x="1366" y="489"/>
                      </a:lnTo>
                      <a:lnTo>
                        <a:pt x="1365" y="489"/>
                      </a:lnTo>
                      <a:lnTo>
                        <a:pt x="1364" y="489"/>
                      </a:lnTo>
                      <a:lnTo>
                        <a:pt x="1364" y="490"/>
                      </a:lnTo>
                      <a:lnTo>
                        <a:pt x="1363" y="490"/>
                      </a:lnTo>
                      <a:lnTo>
                        <a:pt x="1363" y="491"/>
                      </a:lnTo>
                      <a:lnTo>
                        <a:pt x="1362" y="491"/>
                      </a:lnTo>
                      <a:lnTo>
                        <a:pt x="1359" y="490"/>
                      </a:lnTo>
                      <a:lnTo>
                        <a:pt x="1357" y="491"/>
                      </a:lnTo>
                      <a:lnTo>
                        <a:pt x="1354" y="490"/>
                      </a:lnTo>
                      <a:lnTo>
                        <a:pt x="1352" y="491"/>
                      </a:lnTo>
                      <a:lnTo>
                        <a:pt x="1351" y="494"/>
                      </a:lnTo>
                      <a:lnTo>
                        <a:pt x="1351" y="495"/>
                      </a:lnTo>
                      <a:lnTo>
                        <a:pt x="1351" y="497"/>
                      </a:lnTo>
                      <a:lnTo>
                        <a:pt x="1352" y="499"/>
                      </a:lnTo>
                      <a:lnTo>
                        <a:pt x="1353" y="498"/>
                      </a:lnTo>
                      <a:lnTo>
                        <a:pt x="1354" y="498"/>
                      </a:lnTo>
                      <a:lnTo>
                        <a:pt x="1355" y="498"/>
                      </a:lnTo>
                      <a:lnTo>
                        <a:pt x="1356" y="498"/>
                      </a:lnTo>
                      <a:lnTo>
                        <a:pt x="1357" y="498"/>
                      </a:lnTo>
                      <a:lnTo>
                        <a:pt x="1358" y="498"/>
                      </a:lnTo>
                      <a:lnTo>
                        <a:pt x="1359" y="499"/>
                      </a:lnTo>
                      <a:lnTo>
                        <a:pt x="1360" y="499"/>
                      </a:lnTo>
                      <a:lnTo>
                        <a:pt x="1361" y="500"/>
                      </a:lnTo>
                      <a:lnTo>
                        <a:pt x="1362" y="500"/>
                      </a:lnTo>
                      <a:lnTo>
                        <a:pt x="1363" y="503"/>
                      </a:lnTo>
                      <a:lnTo>
                        <a:pt x="1362" y="504"/>
                      </a:lnTo>
                      <a:lnTo>
                        <a:pt x="1359" y="507"/>
                      </a:lnTo>
                      <a:lnTo>
                        <a:pt x="1359" y="508"/>
                      </a:lnTo>
                      <a:lnTo>
                        <a:pt x="1361" y="508"/>
                      </a:lnTo>
                      <a:lnTo>
                        <a:pt x="1361" y="510"/>
                      </a:lnTo>
                      <a:lnTo>
                        <a:pt x="1361" y="511"/>
                      </a:lnTo>
                      <a:lnTo>
                        <a:pt x="1360" y="514"/>
                      </a:lnTo>
                      <a:lnTo>
                        <a:pt x="1360" y="516"/>
                      </a:lnTo>
                      <a:lnTo>
                        <a:pt x="1359" y="517"/>
                      </a:lnTo>
                      <a:lnTo>
                        <a:pt x="1358" y="520"/>
                      </a:lnTo>
                      <a:lnTo>
                        <a:pt x="1358" y="521"/>
                      </a:lnTo>
                      <a:lnTo>
                        <a:pt x="1358" y="522"/>
                      </a:lnTo>
                      <a:lnTo>
                        <a:pt x="1357" y="524"/>
                      </a:lnTo>
                      <a:lnTo>
                        <a:pt x="1357" y="525"/>
                      </a:lnTo>
                      <a:lnTo>
                        <a:pt x="1356" y="525"/>
                      </a:lnTo>
                      <a:lnTo>
                        <a:pt x="1355" y="526"/>
                      </a:lnTo>
                      <a:lnTo>
                        <a:pt x="1355" y="527"/>
                      </a:lnTo>
                      <a:lnTo>
                        <a:pt x="1355" y="528"/>
                      </a:lnTo>
                      <a:lnTo>
                        <a:pt x="1355" y="529"/>
                      </a:lnTo>
                      <a:lnTo>
                        <a:pt x="1355" y="530"/>
                      </a:lnTo>
                      <a:lnTo>
                        <a:pt x="1355" y="532"/>
                      </a:lnTo>
                      <a:lnTo>
                        <a:pt x="1355" y="533"/>
                      </a:lnTo>
                      <a:lnTo>
                        <a:pt x="1354" y="533"/>
                      </a:lnTo>
                      <a:lnTo>
                        <a:pt x="1354" y="534"/>
                      </a:lnTo>
                      <a:lnTo>
                        <a:pt x="1353" y="534"/>
                      </a:lnTo>
                      <a:lnTo>
                        <a:pt x="1352" y="535"/>
                      </a:lnTo>
                      <a:lnTo>
                        <a:pt x="1353" y="536"/>
                      </a:lnTo>
                      <a:lnTo>
                        <a:pt x="1354" y="536"/>
                      </a:lnTo>
                      <a:lnTo>
                        <a:pt x="1354" y="537"/>
                      </a:lnTo>
                      <a:lnTo>
                        <a:pt x="1352" y="538"/>
                      </a:lnTo>
                      <a:lnTo>
                        <a:pt x="1350" y="538"/>
                      </a:lnTo>
                      <a:lnTo>
                        <a:pt x="1349" y="539"/>
                      </a:lnTo>
                      <a:lnTo>
                        <a:pt x="1348" y="540"/>
                      </a:lnTo>
                      <a:lnTo>
                        <a:pt x="1347" y="542"/>
                      </a:lnTo>
                      <a:lnTo>
                        <a:pt x="1346" y="543"/>
                      </a:lnTo>
                      <a:lnTo>
                        <a:pt x="1345" y="543"/>
                      </a:lnTo>
                      <a:lnTo>
                        <a:pt x="1344" y="543"/>
                      </a:lnTo>
                      <a:lnTo>
                        <a:pt x="1343" y="545"/>
                      </a:lnTo>
                      <a:lnTo>
                        <a:pt x="1343" y="546"/>
                      </a:lnTo>
                      <a:lnTo>
                        <a:pt x="1342" y="546"/>
                      </a:lnTo>
                      <a:lnTo>
                        <a:pt x="1341" y="545"/>
                      </a:lnTo>
                      <a:lnTo>
                        <a:pt x="1340" y="544"/>
                      </a:lnTo>
                      <a:lnTo>
                        <a:pt x="1340" y="543"/>
                      </a:lnTo>
                      <a:lnTo>
                        <a:pt x="1339" y="543"/>
                      </a:lnTo>
                      <a:lnTo>
                        <a:pt x="1337" y="544"/>
                      </a:lnTo>
                      <a:lnTo>
                        <a:pt x="1338" y="545"/>
                      </a:lnTo>
                      <a:lnTo>
                        <a:pt x="1339" y="546"/>
                      </a:lnTo>
                      <a:lnTo>
                        <a:pt x="1339" y="548"/>
                      </a:lnTo>
                      <a:lnTo>
                        <a:pt x="1338" y="549"/>
                      </a:lnTo>
                      <a:lnTo>
                        <a:pt x="1338" y="550"/>
                      </a:lnTo>
                      <a:lnTo>
                        <a:pt x="1337" y="550"/>
                      </a:lnTo>
                      <a:lnTo>
                        <a:pt x="1337" y="551"/>
                      </a:lnTo>
                      <a:lnTo>
                        <a:pt x="1337" y="552"/>
                      </a:lnTo>
                      <a:lnTo>
                        <a:pt x="1337" y="553"/>
                      </a:lnTo>
                      <a:lnTo>
                        <a:pt x="1337" y="554"/>
                      </a:lnTo>
                      <a:lnTo>
                        <a:pt x="1335" y="555"/>
                      </a:lnTo>
                      <a:lnTo>
                        <a:pt x="1334" y="556"/>
                      </a:lnTo>
                      <a:lnTo>
                        <a:pt x="1334" y="557"/>
                      </a:lnTo>
                      <a:lnTo>
                        <a:pt x="1334" y="558"/>
                      </a:lnTo>
                      <a:lnTo>
                        <a:pt x="1335" y="559"/>
                      </a:lnTo>
                      <a:lnTo>
                        <a:pt x="1336" y="558"/>
                      </a:lnTo>
                      <a:lnTo>
                        <a:pt x="1337" y="557"/>
                      </a:lnTo>
                      <a:lnTo>
                        <a:pt x="1338" y="557"/>
                      </a:lnTo>
                      <a:lnTo>
                        <a:pt x="1339" y="557"/>
                      </a:lnTo>
                      <a:lnTo>
                        <a:pt x="1340" y="558"/>
                      </a:lnTo>
                      <a:lnTo>
                        <a:pt x="1338" y="559"/>
                      </a:lnTo>
                      <a:lnTo>
                        <a:pt x="1338" y="560"/>
                      </a:lnTo>
                      <a:lnTo>
                        <a:pt x="1337" y="561"/>
                      </a:lnTo>
                      <a:lnTo>
                        <a:pt x="1336" y="562"/>
                      </a:lnTo>
                      <a:lnTo>
                        <a:pt x="1336" y="564"/>
                      </a:lnTo>
                      <a:lnTo>
                        <a:pt x="1336" y="566"/>
                      </a:lnTo>
                      <a:lnTo>
                        <a:pt x="1336" y="567"/>
                      </a:lnTo>
                      <a:lnTo>
                        <a:pt x="1337" y="567"/>
                      </a:lnTo>
                      <a:lnTo>
                        <a:pt x="1337" y="568"/>
                      </a:lnTo>
                      <a:lnTo>
                        <a:pt x="1336" y="568"/>
                      </a:lnTo>
                      <a:lnTo>
                        <a:pt x="1336" y="569"/>
                      </a:lnTo>
                      <a:lnTo>
                        <a:pt x="1337" y="570"/>
                      </a:lnTo>
                      <a:lnTo>
                        <a:pt x="1337" y="571"/>
                      </a:lnTo>
                      <a:lnTo>
                        <a:pt x="1336" y="572"/>
                      </a:lnTo>
                      <a:lnTo>
                        <a:pt x="1336" y="573"/>
                      </a:lnTo>
                      <a:lnTo>
                        <a:pt x="1337" y="574"/>
                      </a:lnTo>
                      <a:lnTo>
                        <a:pt x="1338" y="574"/>
                      </a:lnTo>
                      <a:lnTo>
                        <a:pt x="1338" y="575"/>
                      </a:lnTo>
                      <a:lnTo>
                        <a:pt x="1337" y="575"/>
                      </a:lnTo>
                      <a:lnTo>
                        <a:pt x="1336" y="575"/>
                      </a:lnTo>
                      <a:lnTo>
                        <a:pt x="1335" y="575"/>
                      </a:lnTo>
                      <a:lnTo>
                        <a:pt x="1334" y="575"/>
                      </a:lnTo>
                      <a:lnTo>
                        <a:pt x="1334" y="576"/>
                      </a:lnTo>
                      <a:lnTo>
                        <a:pt x="1333" y="576"/>
                      </a:lnTo>
                      <a:lnTo>
                        <a:pt x="1332" y="576"/>
                      </a:lnTo>
                      <a:lnTo>
                        <a:pt x="1331" y="575"/>
                      </a:lnTo>
                      <a:lnTo>
                        <a:pt x="1330" y="575"/>
                      </a:lnTo>
                      <a:lnTo>
                        <a:pt x="1330" y="576"/>
                      </a:lnTo>
                      <a:lnTo>
                        <a:pt x="1329" y="576"/>
                      </a:lnTo>
                      <a:lnTo>
                        <a:pt x="1329" y="577"/>
                      </a:lnTo>
                      <a:lnTo>
                        <a:pt x="1330" y="578"/>
                      </a:lnTo>
                      <a:lnTo>
                        <a:pt x="1331" y="578"/>
                      </a:lnTo>
                      <a:lnTo>
                        <a:pt x="1330" y="579"/>
                      </a:lnTo>
                      <a:lnTo>
                        <a:pt x="1330" y="580"/>
                      </a:lnTo>
                      <a:lnTo>
                        <a:pt x="1329" y="579"/>
                      </a:lnTo>
                      <a:lnTo>
                        <a:pt x="1329" y="580"/>
                      </a:lnTo>
                      <a:lnTo>
                        <a:pt x="1328" y="580"/>
                      </a:lnTo>
                      <a:lnTo>
                        <a:pt x="1328" y="581"/>
                      </a:lnTo>
                      <a:lnTo>
                        <a:pt x="1328" y="582"/>
                      </a:lnTo>
                      <a:lnTo>
                        <a:pt x="1329" y="583"/>
                      </a:lnTo>
                      <a:lnTo>
                        <a:pt x="1328" y="583"/>
                      </a:lnTo>
                      <a:lnTo>
                        <a:pt x="1327" y="583"/>
                      </a:lnTo>
                      <a:lnTo>
                        <a:pt x="1326" y="584"/>
                      </a:lnTo>
                      <a:lnTo>
                        <a:pt x="1325" y="584"/>
                      </a:lnTo>
                      <a:lnTo>
                        <a:pt x="1324" y="584"/>
                      </a:lnTo>
                      <a:lnTo>
                        <a:pt x="1323" y="584"/>
                      </a:lnTo>
                      <a:lnTo>
                        <a:pt x="1322" y="584"/>
                      </a:lnTo>
                      <a:lnTo>
                        <a:pt x="1321" y="584"/>
                      </a:lnTo>
                      <a:lnTo>
                        <a:pt x="1320" y="584"/>
                      </a:lnTo>
                      <a:lnTo>
                        <a:pt x="1320" y="585"/>
                      </a:lnTo>
                      <a:lnTo>
                        <a:pt x="1319" y="587"/>
                      </a:lnTo>
                      <a:lnTo>
                        <a:pt x="1319" y="588"/>
                      </a:lnTo>
                      <a:lnTo>
                        <a:pt x="1318" y="586"/>
                      </a:lnTo>
                      <a:lnTo>
                        <a:pt x="1318" y="585"/>
                      </a:lnTo>
                      <a:lnTo>
                        <a:pt x="1317" y="585"/>
                      </a:lnTo>
                      <a:lnTo>
                        <a:pt x="1316" y="585"/>
                      </a:lnTo>
                      <a:lnTo>
                        <a:pt x="1316" y="586"/>
                      </a:lnTo>
                      <a:lnTo>
                        <a:pt x="1316" y="587"/>
                      </a:lnTo>
                      <a:lnTo>
                        <a:pt x="1316" y="588"/>
                      </a:lnTo>
                      <a:lnTo>
                        <a:pt x="1315" y="588"/>
                      </a:lnTo>
                      <a:lnTo>
                        <a:pt x="1315" y="589"/>
                      </a:lnTo>
                      <a:lnTo>
                        <a:pt x="1314" y="590"/>
                      </a:lnTo>
                      <a:lnTo>
                        <a:pt x="1314" y="589"/>
                      </a:lnTo>
                      <a:lnTo>
                        <a:pt x="1313" y="589"/>
                      </a:lnTo>
                      <a:lnTo>
                        <a:pt x="1313" y="590"/>
                      </a:lnTo>
                      <a:lnTo>
                        <a:pt x="1312" y="590"/>
                      </a:lnTo>
                      <a:lnTo>
                        <a:pt x="1311" y="590"/>
                      </a:lnTo>
                      <a:lnTo>
                        <a:pt x="1311" y="591"/>
                      </a:lnTo>
                      <a:lnTo>
                        <a:pt x="1311" y="592"/>
                      </a:lnTo>
                      <a:lnTo>
                        <a:pt x="1311" y="593"/>
                      </a:lnTo>
                      <a:lnTo>
                        <a:pt x="1311" y="594"/>
                      </a:lnTo>
                      <a:lnTo>
                        <a:pt x="1311" y="595"/>
                      </a:lnTo>
                      <a:lnTo>
                        <a:pt x="1312" y="594"/>
                      </a:lnTo>
                      <a:lnTo>
                        <a:pt x="1313" y="595"/>
                      </a:lnTo>
                      <a:lnTo>
                        <a:pt x="1312" y="595"/>
                      </a:lnTo>
                      <a:lnTo>
                        <a:pt x="1313" y="596"/>
                      </a:lnTo>
                      <a:lnTo>
                        <a:pt x="1313" y="597"/>
                      </a:lnTo>
                      <a:lnTo>
                        <a:pt x="1314" y="596"/>
                      </a:lnTo>
                      <a:lnTo>
                        <a:pt x="1314" y="597"/>
                      </a:lnTo>
                      <a:lnTo>
                        <a:pt x="1314" y="598"/>
                      </a:lnTo>
                      <a:lnTo>
                        <a:pt x="1315" y="598"/>
                      </a:lnTo>
                      <a:lnTo>
                        <a:pt x="1314" y="599"/>
                      </a:lnTo>
                      <a:lnTo>
                        <a:pt x="1314" y="600"/>
                      </a:lnTo>
                      <a:lnTo>
                        <a:pt x="1314" y="601"/>
                      </a:lnTo>
                      <a:lnTo>
                        <a:pt x="1315" y="602"/>
                      </a:lnTo>
                      <a:lnTo>
                        <a:pt x="1316" y="602"/>
                      </a:lnTo>
                      <a:lnTo>
                        <a:pt x="1317" y="602"/>
                      </a:lnTo>
                      <a:lnTo>
                        <a:pt x="1317" y="601"/>
                      </a:lnTo>
                      <a:lnTo>
                        <a:pt x="1318" y="601"/>
                      </a:lnTo>
                      <a:lnTo>
                        <a:pt x="1318" y="602"/>
                      </a:lnTo>
                      <a:lnTo>
                        <a:pt x="1318" y="603"/>
                      </a:lnTo>
                      <a:lnTo>
                        <a:pt x="1318" y="604"/>
                      </a:lnTo>
                      <a:lnTo>
                        <a:pt x="1319" y="604"/>
                      </a:lnTo>
                      <a:lnTo>
                        <a:pt x="1318" y="605"/>
                      </a:lnTo>
                      <a:lnTo>
                        <a:pt x="1319" y="605"/>
                      </a:lnTo>
                      <a:lnTo>
                        <a:pt x="1320" y="605"/>
                      </a:lnTo>
                      <a:lnTo>
                        <a:pt x="1319" y="606"/>
                      </a:lnTo>
                      <a:lnTo>
                        <a:pt x="1320" y="606"/>
                      </a:lnTo>
                      <a:lnTo>
                        <a:pt x="1319" y="606"/>
                      </a:lnTo>
                      <a:lnTo>
                        <a:pt x="1319" y="607"/>
                      </a:lnTo>
                      <a:lnTo>
                        <a:pt x="1318" y="606"/>
                      </a:lnTo>
                      <a:lnTo>
                        <a:pt x="1318" y="605"/>
                      </a:lnTo>
                      <a:lnTo>
                        <a:pt x="1317" y="605"/>
                      </a:lnTo>
                      <a:lnTo>
                        <a:pt x="1316" y="605"/>
                      </a:lnTo>
                      <a:lnTo>
                        <a:pt x="1316" y="606"/>
                      </a:lnTo>
                      <a:lnTo>
                        <a:pt x="1317" y="607"/>
                      </a:lnTo>
                      <a:lnTo>
                        <a:pt x="1316" y="607"/>
                      </a:lnTo>
                      <a:lnTo>
                        <a:pt x="1316" y="608"/>
                      </a:lnTo>
                      <a:lnTo>
                        <a:pt x="1315" y="608"/>
                      </a:lnTo>
                      <a:lnTo>
                        <a:pt x="1314" y="607"/>
                      </a:lnTo>
                      <a:lnTo>
                        <a:pt x="1313" y="607"/>
                      </a:lnTo>
                      <a:lnTo>
                        <a:pt x="1314" y="608"/>
                      </a:lnTo>
                      <a:lnTo>
                        <a:pt x="1313" y="608"/>
                      </a:lnTo>
                      <a:lnTo>
                        <a:pt x="1313" y="609"/>
                      </a:lnTo>
                      <a:lnTo>
                        <a:pt x="1314" y="609"/>
                      </a:lnTo>
                      <a:lnTo>
                        <a:pt x="1313" y="610"/>
                      </a:lnTo>
                      <a:lnTo>
                        <a:pt x="1312" y="610"/>
                      </a:lnTo>
                      <a:lnTo>
                        <a:pt x="1310" y="609"/>
                      </a:lnTo>
                      <a:lnTo>
                        <a:pt x="1309" y="610"/>
                      </a:lnTo>
                      <a:lnTo>
                        <a:pt x="1309" y="611"/>
                      </a:lnTo>
                      <a:lnTo>
                        <a:pt x="1310" y="611"/>
                      </a:lnTo>
                      <a:lnTo>
                        <a:pt x="1310" y="612"/>
                      </a:lnTo>
                      <a:lnTo>
                        <a:pt x="1311" y="612"/>
                      </a:lnTo>
                      <a:lnTo>
                        <a:pt x="1311" y="613"/>
                      </a:lnTo>
                      <a:lnTo>
                        <a:pt x="1311" y="614"/>
                      </a:lnTo>
                      <a:lnTo>
                        <a:pt x="1312" y="614"/>
                      </a:lnTo>
                      <a:lnTo>
                        <a:pt x="1312" y="615"/>
                      </a:lnTo>
                      <a:lnTo>
                        <a:pt x="1310" y="616"/>
                      </a:lnTo>
                      <a:lnTo>
                        <a:pt x="1310" y="617"/>
                      </a:lnTo>
                      <a:lnTo>
                        <a:pt x="1310" y="618"/>
                      </a:lnTo>
                      <a:lnTo>
                        <a:pt x="1311" y="618"/>
                      </a:lnTo>
                      <a:lnTo>
                        <a:pt x="1312" y="619"/>
                      </a:lnTo>
                      <a:lnTo>
                        <a:pt x="1312" y="620"/>
                      </a:lnTo>
                      <a:lnTo>
                        <a:pt x="1311" y="620"/>
                      </a:lnTo>
                      <a:lnTo>
                        <a:pt x="1312" y="620"/>
                      </a:lnTo>
                      <a:lnTo>
                        <a:pt x="1312" y="621"/>
                      </a:lnTo>
                      <a:lnTo>
                        <a:pt x="1312" y="622"/>
                      </a:lnTo>
                      <a:lnTo>
                        <a:pt x="1311" y="622"/>
                      </a:lnTo>
                      <a:lnTo>
                        <a:pt x="1310" y="622"/>
                      </a:lnTo>
                      <a:lnTo>
                        <a:pt x="1309" y="622"/>
                      </a:lnTo>
                      <a:lnTo>
                        <a:pt x="1309" y="623"/>
                      </a:lnTo>
                      <a:lnTo>
                        <a:pt x="1310" y="623"/>
                      </a:lnTo>
                      <a:lnTo>
                        <a:pt x="1310" y="624"/>
                      </a:lnTo>
                      <a:lnTo>
                        <a:pt x="1309" y="625"/>
                      </a:lnTo>
                      <a:lnTo>
                        <a:pt x="1310" y="626"/>
                      </a:lnTo>
                      <a:lnTo>
                        <a:pt x="1309" y="626"/>
                      </a:lnTo>
                      <a:lnTo>
                        <a:pt x="1309" y="627"/>
                      </a:lnTo>
                      <a:lnTo>
                        <a:pt x="1308" y="628"/>
                      </a:lnTo>
                      <a:lnTo>
                        <a:pt x="1309" y="629"/>
                      </a:lnTo>
                      <a:lnTo>
                        <a:pt x="1309" y="630"/>
                      </a:lnTo>
                      <a:lnTo>
                        <a:pt x="1308" y="630"/>
                      </a:lnTo>
                      <a:lnTo>
                        <a:pt x="1308" y="631"/>
                      </a:lnTo>
                      <a:lnTo>
                        <a:pt x="1308" y="632"/>
                      </a:lnTo>
                      <a:lnTo>
                        <a:pt x="1307" y="632"/>
                      </a:lnTo>
                      <a:lnTo>
                        <a:pt x="1306" y="632"/>
                      </a:lnTo>
                      <a:lnTo>
                        <a:pt x="1306" y="633"/>
                      </a:lnTo>
                      <a:lnTo>
                        <a:pt x="1305" y="633"/>
                      </a:lnTo>
                      <a:lnTo>
                        <a:pt x="1306" y="634"/>
                      </a:lnTo>
                      <a:lnTo>
                        <a:pt x="1306" y="635"/>
                      </a:lnTo>
                      <a:lnTo>
                        <a:pt x="1305" y="636"/>
                      </a:lnTo>
                      <a:lnTo>
                        <a:pt x="1304" y="635"/>
                      </a:lnTo>
                      <a:lnTo>
                        <a:pt x="1305" y="634"/>
                      </a:lnTo>
                      <a:lnTo>
                        <a:pt x="1304" y="634"/>
                      </a:lnTo>
                      <a:lnTo>
                        <a:pt x="1304" y="633"/>
                      </a:lnTo>
                      <a:lnTo>
                        <a:pt x="1303" y="634"/>
                      </a:lnTo>
                      <a:lnTo>
                        <a:pt x="1303" y="635"/>
                      </a:lnTo>
                      <a:lnTo>
                        <a:pt x="1302" y="634"/>
                      </a:lnTo>
                      <a:lnTo>
                        <a:pt x="1302" y="635"/>
                      </a:lnTo>
                      <a:lnTo>
                        <a:pt x="1301" y="634"/>
                      </a:lnTo>
                      <a:lnTo>
                        <a:pt x="1301" y="635"/>
                      </a:lnTo>
                      <a:lnTo>
                        <a:pt x="1301" y="636"/>
                      </a:lnTo>
                      <a:lnTo>
                        <a:pt x="1302" y="636"/>
                      </a:lnTo>
                      <a:lnTo>
                        <a:pt x="1303" y="635"/>
                      </a:lnTo>
                      <a:lnTo>
                        <a:pt x="1303" y="636"/>
                      </a:lnTo>
                      <a:lnTo>
                        <a:pt x="1303" y="637"/>
                      </a:lnTo>
                      <a:lnTo>
                        <a:pt x="1304" y="638"/>
                      </a:lnTo>
                      <a:lnTo>
                        <a:pt x="1303" y="639"/>
                      </a:lnTo>
                      <a:lnTo>
                        <a:pt x="1302" y="639"/>
                      </a:lnTo>
                      <a:lnTo>
                        <a:pt x="1301" y="639"/>
                      </a:lnTo>
                      <a:lnTo>
                        <a:pt x="1301" y="640"/>
                      </a:lnTo>
                      <a:lnTo>
                        <a:pt x="1301" y="641"/>
                      </a:lnTo>
                      <a:lnTo>
                        <a:pt x="1300" y="642"/>
                      </a:lnTo>
                      <a:lnTo>
                        <a:pt x="1300" y="641"/>
                      </a:lnTo>
                      <a:lnTo>
                        <a:pt x="1299" y="640"/>
                      </a:lnTo>
                      <a:lnTo>
                        <a:pt x="1298" y="640"/>
                      </a:lnTo>
                      <a:lnTo>
                        <a:pt x="1299" y="641"/>
                      </a:lnTo>
                      <a:lnTo>
                        <a:pt x="1300" y="641"/>
                      </a:lnTo>
                      <a:lnTo>
                        <a:pt x="1300" y="642"/>
                      </a:lnTo>
                      <a:lnTo>
                        <a:pt x="1298" y="642"/>
                      </a:lnTo>
                      <a:lnTo>
                        <a:pt x="1298" y="643"/>
                      </a:lnTo>
                      <a:lnTo>
                        <a:pt x="1300" y="644"/>
                      </a:lnTo>
                      <a:lnTo>
                        <a:pt x="1300" y="645"/>
                      </a:lnTo>
                      <a:lnTo>
                        <a:pt x="1299" y="644"/>
                      </a:lnTo>
                      <a:lnTo>
                        <a:pt x="1297" y="644"/>
                      </a:lnTo>
                      <a:lnTo>
                        <a:pt x="1297" y="645"/>
                      </a:lnTo>
                      <a:lnTo>
                        <a:pt x="1298" y="646"/>
                      </a:lnTo>
                      <a:lnTo>
                        <a:pt x="1297" y="647"/>
                      </a:lnTo>
                      <a:lnTo>
                        <a:pt x="1296" y="647"/>
                      </a:lnTo>
                      <a:lnTo>
                        <a:pt x="1296" y="646"/>
                      </a:lnTo>
                      <a:lnTo>
                        <a:pt x="1295" y="647"/>
                      </a:lnTo>
                      <a:lnTo>
                        <a:pt x="1294" y="647"/>
                      </a:lnTo>
                      <a:lnTo>
                        <a:pt x="1294" y="648"/>
                      </a:lnTo>
                      <a:lnTo>
                        <a:pt x="1295" y="649"/>
                      </a:lnTo>
                      <a:lnTo>
                        <a:pt x="1294" y="650"/>
                      </a:lnTo>
                      <a:lnTo>
                        <a:pt x="1293" y="649"/>
                      </a:lnTo>
                      <a:lnTo>
                        <a:pt x="1292" y="650"/>
                      </a:lnTo>
                      <a:lnTo>
                        <a:pt x="1293" y="650"/>
                      </a:lnTo>
                      <a:lnTo>
                        <a:pt x="1294" y="650"/>
                      </a:lnTo>
                      <a:lnTo>
                        <a:pt x="1294" y="651"/>
                      </a:lnTo>
                      <a:lnTo>
                        <a:pt x="1293" y="652"/>
                      </a:lnTo>
                      <a:lnTo>
                        <a:pt x="1292" y="652"/>
                      </a:lnTo>
                      <a:lnTo>
                        <a:pt x="1292" y="653"/>
                      </a:lnTo>
                      <a:lnTo>
                        <a:pt x="1293" y="653"/>
                      </a:lnTo>
                      <a:lnTo>
                        <a:pt x="1293" y="654"/>
                      </a:lnTo>
                      <a:lnTo>
                        <a:pt x="1292" y="654"/>
                      </a:lnTo>
                      <a:lnTo>
                        <a:pt x="1291" y="654"/>
                      </a:lnTo>
                      <a:lnTo>
                        <a:pt x="1290" y="655"/>
                      </a:lnTo>
                      <a:lnTo>
                        <a:pt x="1290" y="654"/>
                      </a:lnTo>
                      <a:lnTo>
                        <a:pt x="1289" y="655"/>
                      </a:lnTo>
                      <a:lnTo>
                        <a:pt x="1289" y="656"/>
                      </a:lnTo>
                      <a:lnTo>
                        <a:pt x="1289" y="657"/>
                      </a:lnTo>
                      <a:lnTo>
                        <a:pt x="1288" y="656"/>
                      </a:lnTo>
                      <a:lnTo>
                        <a:pt x="1288" y="655"/>
                      </a:lnTo>
                      <a:lnTo>
                        <a:pt x="1287" y="655"/>
                      </a:lnTo>
                      <a:lnTo>
                        <a:pt x="1287" y="656"/>
                      </a:lnTo>
                      <a:lnTo>
                        <a:pt x="1288" y="656"/>
                      </a:lnTo>
                      <a:lnTo>
                        <a:pt x="1287" y="657"/>
                      </a:lnTo>
                      <a:lnTo>
                        <a:pt x="1286" y="657"/>
                      </a:lnTo>
                      <a:lnTo>
                        <a:pt x="1286" y="656"/>
                      </a:lnTo>
                      <a:lnTo>
                        <a:pt x="1285" y="656"/>
                      </a:lnTo>
                      <a:lnTo>
                        <a:pt x="1285" y="657"/>
                      </a:lnTo>
                      <a:lnTo>
                        <a:pt x="1284" y="657"/>
                      </a:lnTo>
                      <a:lnTo>
                        <a:pt x="1284" y="658"/>
                      </a:lnTo>
                      <a:lnTo>
                        <a:pt x="1284" y="659"/>
                      </a:lnTo>
                      <a:lnTo>
                        <a:pt x="1283" y="660"/>
                      </a:lnTo>
                      <a:lnTo>
                        <a:pt x="1283" y="659"/>
                      </a:lnTo>
                      <a:lnTo>
                        <a:pt x="1282" y="659"/>
                      </a:lnTo>
                      <a:lnTo>
                        <a:pt x="1282" y="660"/>
                      </a:lnTo>
                      <a:lnTo>
                        <a:pt x="1281" y="660"/>
                      </a:lnTo>
                      <a:lnTo>
                        <a:pt x="1280" y="660"/>
                      </a:lnTo>
                      <a:lnTo>
                        <a:pt x="1279" y="660"/>
                      </a:lnTo>
                      <a:lnTo>
                        <a:pt x="1280" y="661"/>
                      </a:lnTo>
                      <a:lnTo>
                        <a:pt x="1280" y="662"/>
                      </a:lnTo>
                      <a:lnTo>
                        <a:pt x="1279" y="662"/>
                      </a:lnTo>
                      <a:lnTo>
                        <a:pt x="1279" y="663"/>
                      </a:lnTo>
                      <a:lnTo>
                        <a:pt x="1279" y="664"/>
                      </a:lnTo>
                      <a:lnTo>
                        <a:pt x="1279" y="665"/>
                      </a:lnTo>
                      <a:lnTo>
                        <a:pt x="1278" y="665"/>
                      </a:lnTo>
                      <a:lnTo>
                        <a:pt x="1278" y="666"/>
                      </a:lnTo>
                      <a:lnTo>
                        <a:pt x="1278" y="667"/>
                      </a:lnTo>
                      <a:lnTo>
                        <a:pt x="1279" y="667"/>
                      </a:lnTo>
                      <a:lnTo>
                        <a:pt x="1279" y="668"/>
                      </a:lnTo>
                      <a:lnTo>
                        <a:pt x="1278" y="668"/>
                      </a:lnTo>
                      <a:lnTo>
                        <a:pt x="1279" y="669"/>
                      </a:lnTo>
                      <a:lnTo>
                        <a:pt x="1278" y="669"/>
                      </a:lnTo>
                      <a:lnTo>
                        <a:pt x="1278" y="670"/>
                      </a:lnTo>
                      <a:lnTo>
                        <a:pt x="1279" y="670"/>
                      </a:lnTo>
                      <a:lnTo>
                        <a:pt x="1278" y="671"/>
                      </a:lnTo>
                      <a:lnTo>
                        <a:pt x="1278" y="670"/>
                      </a:lnTo>
                      <a:lnTo>
                        <a:pt x="1277" y="670"/>
                      </a:lnTo>
                      <a:lnTo>
                        <a:pt x="1276" y="670"/>
                      </a:lnTo>
                      <a:lnTo>
                        <a:pt x="1277" y="671"/>
                      </a:lnTo>
                      <a:lnTo>
                        <a:pt x="1277" y="672"/>
                      </a:lnTo>
                      <a:lnTo>
                        <a:pt x="1277" y="673"/>
                      </a:lnTo>
                      <a:lnTo>
                        <a:pt x="1276" y="672"/>
                      </a:lnTo>
                      <a:lnTo>
                        <a:pt x="1275" y="672"/>
                      </a:lnTo>
                      <a:lnTo>
                        <a:pt x="1275" y="673"/>
                      </a:lnTo>
                      <a:lnTo>
                        <a:pt x="1276" y="674"/>
                      </a:lnTo>
                      <a:lnTo>
                        <a:pt x="1276" y="675"/>
                      </a:lnTo>
                      <a:lnTo>
                        <a:pt x="1275" y="675"/>
                      </a:lnTo>
                      <a:lnTo>
                        <a:pt x="1275" y="676"/>
                      </a:lnTo>
                      <a:lnTo>
                        <a:pt x="1274" y="676"/>
                      </a:lnTo>
                      <a:lnTo>
                        <a:pt x="1274" y="677"/>
                      </a:lnTo>
                      <a:lnTo>
                        <a:pt x="1273" y="677"/>
                      </a:lnTo>
                      <a:lnTo>
                        <a:pt x="1272" y="676"/>
                      </a:lnTo>
                      <a:lnTo>
                        <a:pt x="1272" y="677"/>
                      </a:lnTo>
                      <a:lnTo>
                        <a:pt x="1271" y="678"/>
                      </a:lnTo>
                      <a:lnTo>
                        <a:pt x="1271" y="677"/>
                      </a:lnTo>
                      <a:lnTo>
                        <a:pt x="1271" y="678"/>
                      </a:lnTo>
                      <a:lnTo>
                        <a:pt x="1271" y="679"/>
                      </a:lnTo>
                      <a:lnTo>
                        <a:pt x="1270" y="680"/>
                      </a:lnTo>
                      <a:lnTo>
                        <a:pt x="1270" y="679"/>
                      </a:lnTo>
                      <a:lnTo>
                        <a:pt x="1269" y="679"/>
                      </a:lnTo>
                      <a:lnTo>
                        <a:pt x="1269" y="680"/>
                      </a:lnTo>
                      <a:lnTo>
                        <a:pt x="1269" y="681"/>
                      </a:lnTo>
                      <a:lnTo>
                        <a:pt x="1270" y="681"/>
                      </a:lnTo>
                      <a:lnTo>
                        <a:pt x="1269" y="681"/>
                      </a:lnTo>
                      <a:lnTo>
                        <a:pt x="1269" y="682"/>
                      </a:lnTo>
                      <a:lnTo>
                        <a:pt x="1269" y="683"/>
                      </a:lnTo>
                      <a:lnTo>
                        <a:pt x="1269" y="684"/>
                      </a:lnTo>
                      <a:lnTo>
                        <a:pt x="1268" y="685"/>
                      </a:lnTo>
                      <a:lnTo>
                        <a:pt x="1268" y="686"/>
                      </a:lnTo>
                      <a:lnTo>
                        <a:pt x="1267" y="686"/>
                      </a:lnTo>
                      <a:lnTo>
                        <a:pt x="1267" y="687"/>
                      </a:lnTo>
                      <a:lnTo>
                        <a:pt x="1268" y="687"/>
                      </a:lnTo>
                      <a:lnTo>
                        <a:pt x="1268" y="688"/>
                      </a:lnTo>
                      <a:lnTo>
                        <a:pt x="1267" y="688"/>
                      </a:lnTo>
                      <a:lnTo>
                        <a:pt x="1267" y="689"/>
                      </a:lnTo>
                      <a:lnTo>
                        <a:pt x="1267" y="690"/>
                      </a:lnTo>
                      <a:lnTo>
                        <a:pt x="1268" y="690"/>
                      </a:lnTo>
                      <a:lnTo>
                        <a:pt x="1269" y="691"/>
                      </a:lnTo>
                      <a:lnTo>
                        <a:pt x="1267" y="691"/>
                      </a:lnTo>
                      <a:lnTo>
                        <a:pt x="1267" y="692"/>
                      </a:lnTo>
                      <a:lnTo>
                        <a:pt x="1267" y="693"/>
                      </a:lnTo>
                      <a:lnTo>
                        <a:pt x="1268" y="694"/>
                      </a:lnTo>
                      <a:lnTo>
                        <a:pt x="1268" y="695"/>
                      </a:lnTo>
                      <a:lnTo>
                        <a:pt x="1267" y="696"/>
                      </a:lnTo>
                      <a:lnTo>
                        <a:pt x="1266" y="696"/>
                      </a:lnTo>
                      <a:lnTo>
                        <a:pt x="1266" y="697"/>
                      </a:lnTo>
                      <a:lnTo>
                        <a:pt x="1266" y="698"/>
                      </a:lnTo>
                      <a:lnTo>
                        <a:pt x="1266" y="699"/>
                      </a:lnTo>
                      <a:lnTo>
                        <a:pt x="1265" y="700"/>
                      </a:lnTo>
                      <a:lnTo>
                        <a:pt x="1265" y="701"/>
                      </a:lnTo>
                      <a:lnTo>
                        <a:pt x="1266" y="701"/>
                      </a:lnTo>
                      <a:lnTo>
                        <a:pt x="1266" y="702"/>
                      </a:lnTo>
                      <a:lnTo>
                        <a:pt x="1265" y="702"/>
                      </a:lnTo>
                      <a:lnTo>
                        <a:pt x="1265" y="703"/>
                      </a:lnTo>
                      <a:lnTo>
                        <a:pt x="1265" y="704"/>
                      </a:lnTo>
                      <a:lnTo>
                        <a:pt x="1264" y="704"/>
                      </a:lnTo>
                      <a:lnTo>
                        <a:pt x="1264" y="705"/>
                      </a:lnTo>
                      <a:lnTo>
                        <a:pt x="1264" y="706"/>
                      </a:lnTo>
                      <a:lnTo>
                        <a:pt x="1263" y="706"/>
                      </a:lnTo>
                      <a:lnTo>
                        <a:pt x="1263" y="707"/>
                      </a:lnTo>
                      <a:lnTo>
                        <a:pt x="1263" y="708"/>
                      </a:lnTo>
                      <a:lnTo>
                        <a:pt x="1263" y="709"/>
                      </a:lnTo>
                      <a:lnTo>
                        <a:pt x="1262" y="710"/>
                      </a:lnTo>
                      <a:lnTo>
                        <a:pt x="1261" y="710"/>
                      </a:lnTo>
                      <a:lnTo>
                        <a:pt x="1261" y="711"/>
                      </a:lnTo>
                      <a:lnTo>
                        <a:pt x="1260" y="712"/>
                      </a:lnTo>
                      <a:lnTo>
                        <a:pt x="1259" y="712"/>
                      </a:lnTo>
                      <a:lnTo>
                        <a:pt x="1258" y="712"/>
                      </a:lnTo>
                      <a:lnTo>
                        <a:pt x="1257" y="712"/>
                      </a:lnTo>
                      <a:lnTo>
                        <a:pt x="1257" y="713"/>
                      </a:lnTo>
                      <a:lnTo>
                        <a:pt x="1257" y="714"/>
                      </a:lnTo>
                      <a:lnTo>
                        <a:pt x="1256" y="714"/>
                      </a:lnTo>
                      <a:lnTo>
                        <a:pt x="1255" y="716"/>
                      </a:lnTo>
                      <a:lnTo>
                        <a:pt x="1254" y="716"/>
                      </a:lnTo>
                      <a:lnTo>
                        <a:pt x="1254" y="717"/>
                      </a:lnTo>
                      <a:lnTo>
                        <a:pt x="1253" y="717"/>
                      </a:lnTo>
                      <a:lnTo>
                        <a:pt x="1253" y="718"/>
                      </a:lnTo>
                      <a:lnTo>
                        <a:pt x="1252" y="718"/>
                      </a:lnTo>
                      <a:lnTo>
                        <a:pt x="1252" y="719"/>
                      </a:lnTo>
                      <a:lnTo>
                        <a:pt x="1252" y="720"/>
                      </a:lnTo>
                      <a:lnTo>
                        <a:pt x="1252" y="721"/>
                      </a:lnTo>
                      <a:lnTo>
                        <a:pt x="1251" y="721"/>
                      </a:lnTo>
                      <a:lnTo>
                        <a:pt x="1251" y="722"/>
                      </a:lnTo>
                      <a:lnTo>
                        <a:pt x="1250" y="721"/>
                      </a:lnTo>
                      <a:lnTo>
                        <a:pt x="1249" y="723"/>
                      </a:lnTo>
                      <a:lnTo>
                        <a:pt x="1248" y="723"/>
                      </a:lnTo>
                      <a:lnTo>
                        <a:pt x="1248" y="724"/>
                      </a:lnTo>
                      <a:lnTo>
                        <a:pt x="1247" y="724"/>
                      </a:lnTo>
                      <a:lnTo>
                        <a:pt x="1246" y="723"/>
                      </a:lnTo>
                      <a:lnTo>
                        <a:pt x="1246" y="724"/>
                      </a:lnTo>
                      <a:lnTo>
                        <a:pt x="1245" y="725"/>
                      </a:lnTo>
                      <a:lnTo>
                        <a:pt x="1244" y="726"/>
                      </a:lnTo>
                      <a:lnTo>
                        <a:pt x="1243" y="726"/>
                      </a:lnTo>
                      <a:lnTo>
                        <a:pt x="1243" y="727"/>
                      </a:lnTo>
                      <a:lnTo>
                        <a:pt x="1242" y="727"/>
                      </a:lnTo>
                      <a:lnTo>
                        <a:pt x="1241" y="727"/>
                      </a:lnTo>
                      <a:lnTo>
                        <a:pt x="1241" y="728"/>
                      </a:lnTo>
                      <a:lnTo>
                        <a:pt x="1240" y="728"/>
                      </a:lnTo>
                      <a:lnTo>
                        <a:pt x="1240" y="729"/>
                      </a:lnTo>
                      <a:lnTo>
                        <a:pt x="1239" y="729"/>
                      </a:lnTo>
                      <a:lnTo>
                        <a:pt x="1238" y="730"/>
                      </a:lnTo>
                      <a:lnTo>
                        <a:pt x="1238" y="729"/>
                      </a:lnTo>
                      <a:lnTo>
                        <a:pt x="1237" y="728"/>
                      </a:lnTo>
                      <a:lnTo>
                        <a:pt x="1237" y="729"/>
                      </a:lnTo>
                      <a:lnTo>
                        <a:pt x="1236" y="729"/>
                      </a:lnTo>
                      <a:lnTo>
                        <a:pt x="1237" y="730"/>
                      </a:lnTo>
                      <a:lnTo>
                        <a:pt x="1236" y="731"/>
                      </a:lnTo>
                      <a:lnTo>
                        <a:pt x="1235" y="732"/>
                      </a:lnTo>
                      <a:lnTo>
                        <a:pt x="1236" y="733"/>
                      </a:lnTo>
                      <a:lnTo>
                        <a:pt x="1235" y="733"/>
                      </a:lnTo>
                      <a:lnTo>
                        <a:pt x="1234" y="734"/>
                      </a:lnTo>
                      <a:lnTo>
                        <a:pt x="1234" y="735"/>
                      </a:lnTo>
                      <a:lnTo>
                        <a:pt x="1234" y="736"/>
                      </a:lnTo>
                      <a:lnTo>
                        <a:pt x="1234" y="737"/>
                      </a:lnTo>
                      <a:lnTo>
                        <a:pt x="1234" y="738"/>
                      </a:lnTo>
                      <a:lnTo>
                        <a:pt x="1234" y="739"/>
                      </a:lnTo>
                      <a:lnTo>
                        <a:pt x="1234" y="740"/>
                      </a:lnTo>
                      <a:lnTo>
                        <a:pt x="1234" y="741"/>
                      </a:lnTo>
                      <a:lnTo>
                        <a:pt x="1234" y="742"/>
                      </a:lnTo>
                      <a:lnTo>
                        <a:pt x="1233" y="742"/>
                      </a:lnTo>
                      <a:lnTo>
                        <a:pt x="1232" y="742"/>
                      </a:lnTo>
                      <a:lnTo>
                        <a:pt x="1232" y="743"/>
                      </a:lnTo>
                      <a:lnTo>
                        <a:pt x="1231" y="744"/>
                      </a:lnTo>
                      <a:lnTo>
                        <a:pt x="1232" y="744"/>
                      </a:lnTo>
                      <a:lnTo>
                        <a:pt x="1232" y="745"/>
                      </a:lnTo>
                      <a:lnTo>
                        <a:pt x="1231" y="745"/>
                      </a:lnTo>
                      <a:lnTo>
                        <a:pt x="1231" y="746"/>
                      </a:lnTo>
                      <a:lnTo>
                        <a:pt x="1230" y="746"/>
                      </a:lnTo>
                      <a:lnTo>
                        <a:pt x="1230" y="747"/>
                      </a:lnTo>
                      <a:lnTo>
                        <a:pt x="1231" y="747"/>
                      </a:lnTo>
                      <a:lnTo>
                        <a:pt x="1231" y="748"/>
                      </a:lnTo>
                      <a:lnTo>
                        <a:pt x="1231" y="749"/>
                      </a:lnTo>
                      <a:lnTo>
                        <a:pt x="1230" y="749"/>
                      </a:lnTo>
                      <a:lnTo>
                        <a:pt x="1229" y="749"/>
                      </a:lnTo>
                      <a:lnTo>
                        <a:pt x="1229" y="750"/>
                      </a:lnTo>
                      <a:lnTo>
                        <a:pt x="1228" y="750"/>
                      </a:lnTo>
                      <a:lnTo>
                        <a:pt x="1227" y="751"/>
                      </a:lnTo>
                      <a:lnTo>
                        <a:pt x="1226" y="752"/>
                      </a:lnTo>
                      <a:lnTo>
                        <a:pt x="1225" y="752"/>
                      </a:lnTo>
                      <a:lnTo>
                        <a:pt x="1225" y="753"/>
                      </a:lnTo>
                      <a:lnTo>
                        <a:pt x="1224" y="753"/>
                      </a:lnTo>
                      <a:lnTo>
                        <a:pt x="1223" y="753"/>
                      </a:lnTo>
                      <a:lnTo>
                        <a:pt x="1223" y="754"/>
                      </a:lnTo>
                      <a:lnTo>
                        <a:pt x="1222" y="754"/>
                      </a:lnTo>
                      <a:lnTo>
                        <a:pt x="1222" y="755"/>
                      </a:lnTo>
                      <a:lnTo>
                        <a:pt x="1221" y="755"/>
                      </a:lnTo>
                      <a:lnTo>
                        <a:pt x="1220" y="755"/>
                      </a:lnTo>
                      <a:lnTo>
                        <a:pt x="1220" y="756"/>
                      </a:lnTo>
                      <a:lnTo>
                        <a:pt x="1219" y="756"/>
                      </a:lnTo>
                      <a:lnTo>
                        <a:pt x="1219" y="757"/>
                      </a:lnTo>
                      <a:lnTo>
                        <a:pt x="1219" y="758"/>
                      </a:lnTo>
                      <a:lnTo>
                        <a:pt x="1220" y="758"/>
                      </a:lnTo>
                      <a:lnTo>
                        <a:pt x="1219" y="759"/>
                      </a:lnTo>
                      <a:lnTo>
                        <a:pt x="1219" y="760"/>
                      </a:lnTo>
                      <a:lnTo>
                        <a:pt x="1218" y="761"/>
                      </a:lnTo>
                      <a:lnTo>
                        <a:pt x="1218" y="762"/>
                      </a:lnTo>
                      <a:lnTo>
                        <a:pt x="1217" y="763"/>
                      </a:lnTo>
                      <a:lnTo>
                        <a:pt x="1217" y="764"/>
                      </a:lnTo>
                      <a:lnTo>
                        <a:pt x="1217" y="765"/>
                      </a:lnTo>
                      <a:lnTo>
                        <a:pt x="1216" y="766"/>
                      </a:lnTo>
                      <a:lnTo>
                        <a:pt x="1215" y="767"/>
                      </a:lnTo>
                      <a:lnTo>
                        <a:pt x="1213" y="769"/>
                      </a:lnTo>
                      <a:lnTo>
                        <a:pt x="1211" y="771"/>
                      </a:lnTo>
                      <a:lnTo>
                        <a:pt x="1210" y="771"/>
                      </a:lnTo>
                      <a:lnTo>
                        <a:pt x="1210" y="772"/>
                      </a:lnTo>
                      <a:lnTo>
                        <a:pt x="1209" y="773"/>
                      </a:lnTo>
                      <a:lnTo>
                        <a:pt x="1209" y="774"/>
                      </a:lnTo>
                      <a:lnTo>
                        <a:pt x="1208" y="775"/>
                      </a:lnTo>
                      <a:lnTo>
                        <a:pt x="1208" y="776"/>
                      </a:lnTo>
                      <a:lnTo>
                        <a:pt x="1207" y="777"/>
                      </a:lnTo>
                      <a:lnTo>
                        <a:pt x="1207" y="778"/>
                      </a:lnTo>
                      <a:lnTo>
                        <a:pt x="1205" y="779"/>
                      </a:lnTo>
                      <a:lnTo>
                        <a:pt x="1205" y="780"/>
                      </a:lnTo>
                      <a:lnTo>
                        <a:pt x="1204" y="781"/>
                      </a:lnTo>
                      <a:lnTo>
                        <a:pt x="1203" y="781"/>
                      </a:lnTo>
                      <a:lnTo>
                        <a:pt x="1202" y="781"/>
                      </a:lnTo>
                      <a:lnTo>
                        <a:pt x="1201" y="782"/>
                      </a:lnTo>
                      <a:lnTo>
                        <a:pt x="1200" y="783"/>
                      </a:lnTo>
                      <a:lnTo>
                        <a:pt x="1199" y="783"/>
                      </a:lnTo>
                      <a:lnTo>
                        <a:pt x="1199" y="784"/>
                      </a:lnTo>
                      <a:lnTo>
                        <a:pt x="1198" y="785"/>
                      </a:lnTo>
                      <a:lnTo>
                        <a:pt x="1197" y="785"/>
                      </a:lnTo>
                      <a:lnTo>
                        <a:pt x="1195" y="785"/>
                      </a:lnTo>
                      <a:lnTo>
                        <a:pt x="1193" y="785"/>
                      </a:lnTo>
                      <a:lnTo>
                        <a:pt x="1193" y="784"/>
                      </a:lnTo>
                      <a:lnTo>
                        <a:pt x="1192" y="784"/>
                      </a:lnTo>
                      <a:lnTo>
                        <a:pt x="1192" y="785"/>
                      </a:lnTo>
                      <a:lnTo>
                        <a:pt x="1191" y="784"/>
                      </a:lnTo>
                      <a:lnTo>
                        <a:pt x="1190" y="784"/>
                      </a:lnTo>
                      <a:lnTo>
                        <a:pt x="1189" y="784"/>
                      </a:lnTo>
                      <a:lnTo>
                        <a:pt x="1189" y="783"/>
                      </a:lnTo>
                      <a:lnTo>
                        <a:pt x="1188" y="783"/>
                      </a:lnTo>
                      <a:lnTo>
                        <a:pt x="1187" y="783"/>
                      </a:lnTo>
                      <a:lnTo>
                        <a:pt x="1186" y="782"/>
                      </a:lnTo>
                      <a:lnTo>
                        <a:pt x="1185" y="782"/>
                      </a:lnTo>
                      <a:lnTo>
                        <a:pt x="1184" y="783"/>
                      </a:lnTo>
                      <a:lnTo>
                        <a:pt x="1183" y="784"/>
                      </a:lnTo>
                      <a:lnTo>
                        <a:pt x="1182" y="785"/>
                      </a:lnTo>
                      <a:lnTo>
                        <a:pt x="1162" y="799"/>
                      </a:lnTo>
                      <a:lnTo>
                        <a:pt x="1160" y="801"/>
                      </a:lnTo>
                      <a:lnTo>
                        <a:pt x="1156" y="803"/>
                      </a:lnTo>
                      <a:lnTo>
                        <a:pt x="1141" y="814"/>
                      </a:lnTo>
                      <a:lnTo>
                        <a:pt x="1139" y="815"/>
                      </a:lnTo>
                      <a:lnTo>
                        <a:pt x="1128" y="823"/>
                      </a:lnTo>
                      <a:lnTo>
                        <a:pt x="1122" y="828"/>
                      </a:lnTo>
                      <a:lnTo>
                        <a:pt x="1120" y="828"/>
                      </a:lnTo>
                      <a:lnTo>
                        <a:pt x="1119" y="830"/>
                      </a:lnTo>
                      <a:lnTo>
                        <a:pt x="1117" y="831"/>
                      </a:lnTo>
                      <a:lnTo>
                        <a:pt x="1116" y="830"/>
                      </a:lnTo>
                      <a:lnTo>
                        <a:pt x="1115" y="830"/>
                      </a:lnTo>
                      <a:lnTo>
                        <a:pt x="1115" y="831"/>
                      </a:lnTo>
                      <a:lnTo>
                        <a:pt x="1115" y="832"/>
                      </a:lnTo>
                      <a:lnTo>
                        <a:pt x="1114" y="832"/>
                      </a:lnTo>
                      <a:lnTo>
                        <a:pt x="1114" y="833"/>
                      </a:lnTo>
                      <a:lnTo>
                        <a:pt x="1113" y="833"/>
                      </a:lnTo>
                      <a:lnTo>
                        <a:pt x="1113" y="834"/>
                      </a:lnTo>
                      <a:lnTo>
                        <a:pt x="1112" y="834"/>
                      </a:lnTo>
                      <a:lnTo>
                        <a:pt x="1109" y="837"/>
                      </a:lnTo>
                      <a:lnTo>
                        <a:pt x="1080" y="856"/>
                      </a:lnTo>
                      <a:lnTo>
                        <a:pt x="1080" y="857"/>
                      </a:lnTo>
                      <a:lnTo>
                        <a:pt x="1080" y="858"/>
                      </a:lnTo>
                      <a:lnTo>
                        <a:pt x="1081" y="859"/>
                      </a:lnTo>
                      <a:lnTo>
                        <a:pt x="1082" y="859"/>
                      </a:lnTo>
                      <a:lnTo>
                        <a:pt x="1083" y="860"/>
                      </a:lnTo>
                      <a:lnTo>
                        <a:pt x="1084" y="859"/>
                      </a:lnTo>
                      <a:lnTo>
                        <a:pt x="1084" y="860"/>
                      </a:lnTo>
                      <a:lnTo>
                        <a:pt x="1085" y="860"/>
                      </a:lnTo>
                      <a:lnTo>
                        <a:pt x="1087" y="860"/>
                      </a:lnTo>
                      <a:lnTo>
                        <a:pt x="1088" y="860"/>
                      </a:lnTo>
                      <a:lnTo>
                        <a:pt x="1091" y="861"/>
                      </a:lnTo>
                      <a:lnTo>
                        <a:pt x="1092" y="861"/>
                      </a:lnTo>
                      <a:lnTo>
                        <a:pt x="1093" y="864"/>
                      </a:lnTo>
                      <a:lnTo>
                        <a:pt x="1094" y="864"/>
                      </a:lnTo>
                      <a:lnTo>
                        <a:pt x="1095" y="865"/>
                      </a:lnTo>
                      <a:lnTo>
                        <a:pt x="1097" y="865"/>
                      </a:lnTo>
                      <a:lnTo>
                        <a:pt x="1099" y="865"/>
                      </a:lnTo>
                      <a:lnTo>
                        <a:pt x="1106" y="864"/>
                      </a:lnTo>
                      <a:lnTo>
                        <a:pt x="1111" y="863"/>
                      </a:lnTo>
                      <a:lnTo>
                        <a:pt x="1112" y="863"/>
                      </a:lnTo>
                      <a:lnTo>
                        <a:pt x="1113" y="863"/>
                      </a:lnTo>
                      <a:lnTo>
                        <a:pt x="1113" y="865"/>
                      </a:lnTo>
                      <a:lnTo>
                        <a:pt x="1114" y="865"/>
                      </a:lnTo>
                      <a:lnTo>
                        <a:pt x="1115" y="865"/>
                      </a:lnTo>
                      <a:lnTo>
                        <a:pt x="1118" y="866"/>
                      </a:lnTo>
                      <a:lnTo>
                        <a:pt x="1119" y="866"/>
                      </a:lnTo>
                      <a:lnTo>
                        <a:pt x="1121" y="866"/>
                      </a:lnTo>
                      <a:lnTo>
                        <a:pt x="1122" y="867"/>
                      </a:lnTo>
                      <a:lnTo>
                        <a:pt x="1123" y="867"/>
                      </a:lnTo>
                      <a:lnTo>
                        <a:pt x="1123" y="868"/>
                      </a:lnTo>
                      <a:lnTo>
                        <a:pt x="1124" y="869"/>
                      </a:lnTo>
                      <a:lnTo>
                        <a:pt x="1124" y="871"/>
                      </a:lnTo>
                      <a:lnTo>
                        <a:pt x="1124" y="872"/>
                      </a:lnTo>
                      <a:lnTo>
                        <a:pt x="1126" y="873"/>
                      </a:lnTo>
                      <a:lnTo>
                        <a:pt x="1126" y="874"/>
                      </a:lnTo>
                      <a:lnTo>
                        <a:pt x="1126" y="875"/>
                      </a:lnTo>
                      <a:lnTo>
                        <a:pt x="1125" y="875"/>
                      </a:lnTo>
                      <a:lnTo>
                        <a:pt x="1127" y="878"/>
                      </a:lnTo>
                      <a:lnTo>
                        <a:pt x="1128" y="879"/>
                      </a:lnTo>
                      <a:lnTo>
                        <a:pt x="1129" y="880"/>
                      </a:lnTo>
                      <a:lnTo>
                        <a:pt x="1130" y="880"/>
                      </a:lnTo>
                      <a:lnTo>
                        <a:pt x="1131" y="881"/>
                      </a:lnTo>
                      <a:lnTo>
                        <a:pt x="1134" y="881"/>
                      </a:lnTo>
                      <a:lnTo>
                        <a:pt x="1135" y="881"/>
                      </a:lnTo>
                      <a:lnTo>
                        <a:pt x="1136" y="882"/>
                      </a:lnTo>
                      <a:lnTo>
                        <a:pt x="1138" y="884"/>
                      </a:lnTo>
                      <a:lnTo>
                        <a:pt x="1140" y="886"/>
                      </a:lnTo>
                      <a:lnTo>
                        <a:pt x="1141" y="887"/>
                      </a:lnTo>
                      <a:lnTo>
                        <a:pt x="1142" y="887"/>
                      </a:lnTo>
                      <a:lnTo>
                        <a:pt x="1144" y="889"/>
                      </a:lnTo>
                      <a:lnTo>
                        <a:pt x="1144" y="890"/>
                      </a:lnTo>
                      <a:lnTo>
                        <a:pt x="1145" y="891"/>
                      </a:lnTo>
                      <a:lnTo>
                        <a:pt x="1144" y="892"/>
                      </a:lnTo>
                      <a:lnTo>
                        <a:pt x="1143" y="895"/>
                      </a:lnTo>
                      <a:lnTo>
                        <a:pt x="1142" y="897"/>
                      </a:lnTo>
                      <a:lnTo>
                        <a:pt x="1141" y="898"/>
                      </a:lnTo>
                      <a:lnTo>
                        <a:pt x="1140" y="898"/>
                      </a:lnTo>
                      <a:lnTo>
                        <a:pt x="1138" y="899"/>
                      </a:lnTo>
                      <a:lnTo>
                        <a:pt x="1136" y="900"/>
                      </a:lnTo>
                      <a:lnTo>
                        <a:pt x="1134" y="900"/>
                      </a:lnTo>
                      <a:lnTo>
                        <a:pt x="1132" y="899"/>
                      </a:lnTo>
                      <a:lnTo>
                        <a:pt x="1131" y="899"/>
                      </a:lnTo>
                      <a:lnTo>
                        <a:pt x="1130" y="899"/>
                      </a:lnTo>
                      <a:lnTo>
                        <a:pt x="1129" y="900"/>
                      </a:lnTo>
                      <a:lnTo>
                        <a:pt x="1128" y="901"/>
                      </a:lnTo>
                      <a:lnTo>
                        <a:pt x="1128" y="902"/>
                      </a:lnTo>
                      <a:lnTo>
                        <a:pt x="1127" y="903"/>
                      </a:lnTo>
                      <a:lnTo>
                        <a:pt x="1127" y="905"/>
                      </a:lnTo>
                      <a:lnTo>
                        <a:pt x="1127" y="906"/>
                      </a:lnTo>
                      <a:lnTo>
                        <a:pt x="1127" y="908"/>
                      </a:lnTo>
                      <a:lnTo>
                        <a:pt x="1128" y="911"/>
                      </a:lnTo>
                      <a:lnTo>
                        <a:pt x="1128" y="912"/>
                      </a:lnTo>
                      <a:lnTo>
                        <a:pt x="1129" y="913"/>
                      </a:lnTo>
                      <a:lnTo>
                        <a:pt x="1130" y="914"/>
                      </a:lnTo>
                      <a:lnTo>
                        <a:pt x="1131" y="916"/>
                      </a:lnTo>
                      <a:lnTo>
                        <a:pt x="1132" y="917"/>
                      </a:lnTo>
                      <a:lnTo>
                        <a:pt x="1133" y="918"/>
                      </a:lnTo>
                      <a:lnTo>
                        <a:pt x="1133" y="919"/>
                      </a:lnTo>
                      <a:lnTo>
                        <a:pt x="1134" y="920"/>
                      </a:lnTo>
                      <a:lnTo>
                        <a:pt x="1134" y="921"/>
                      </a:lnTo>
                      <a:lnTo>
                        <a:pt x="1134" y="922"/>
                      </a:lnTo>
                      <a:lnTo>
                        <a:pt x="1134" y="923"/>
                      </a:lnTo>
                      <a:lnTo>
                        <a:pt x="1133" y="924"/>
                      </a:lnTo>
                      <a:lnTo>
                        <a:pt x="1131" y="924"/>
                      </a:lnTo>
                      <a:lnTo>
                        <a:pt x="1127" y="925"/>
                      </a:lnTo>
                      <a:lnTo>
                        <a:pt x="1125" y="925"/>
                      </a:lnTo>
                      <a:lnTo>
                        <a:pt x="1124" y="926"/>
                      </a:lnTo>
                      <a:lnTo>
                        <a:pt x="1123" y="928"/>
                      </a:lnTo>
                      <a:lnTo>
                        <a:pt x="1122" y="930"/>
                      </a:lnTo>
                      <a:lnTo>
                        <a:pt x="1122" y="931"/>
                      </a:lnTo>
                      <a:lnTo>
                        <a:pt x="1123" y="932"/>
                      </a:lnTo>
                      <a:lnTo>
                        <a:pt x="1125" y="932"/>
                      </a:lnTo>
                      <a:lnTo>
                        <a:pt x="1126" y="933"/>
                      </a:lnTo>
                      <a:lnTo>
                        <a:pt x="1127" y="935"/>
                      </a:lnTo>
                      <a:lnTo>
                        <a:pt x="1128" y="937"/>
                      </a:lnTo>
                      <a:lnTo>
                        <a:pt x="1127" y="938"/>
                      </a:lnTo>
                      <a:lnTo>
                        <a:pt x="1126" y="939"/>
                      </a:lnTo>
                      <a:lnTo>
                        <a:pt x="1126" y="940"/>
                      </a:lnTo>
                      <a:lnTo>
                        <a:pt x="1125" y="941"/>
                      </a:lnTo>
                      <a:lnTo>
                        <a:pt x="1123" y="942"/>
                      </a:lnTo>
                      <a:lnTo>
                        <a:pt x="1122" y="942"/>
                      </a:lnTo>
                      <a:lnTo>
                        <a:pt x="1119" y="943"/>
                      </a:lnTo>
                      <a:lnTo>
                        <a:pt x="1117" y="943"/>
                      </a:lnTo>
                      <a:lnTo>
                        <a:pt x="1116" y="943"/>
                      </a:lnTo>
                      <a:lnTo>
                        <a:pt x="1115" y="943"/>
                      </a:lnTo>
                      <a:lnTo>
                        <a:pt x="1114" y="944"/>
                      </a:lnTo>
                      <a:lnTo>
                        <a:pt x="1113" y="944"/>
                      </a:lnTo>
                      <a:lnTo>
                        <a:pt x="1112" y="945"/>
                      </a:lnTo>
                      <a:lnTo>
                        <a:pt x="1111" y="946"/>
                      </a:lnTo>
                      <a:lnTo>
                        <a:pt x="1111" y="947"/>
                      </a:lnTo>
                      <a:lnTo>
                        <a:pt x="1111" y="948"/>
                      </a:lnTo>
                      <a:lnTo>
                        <a:pt x="1112" y="950"/>
                      </a:lnTo>
                      <a:lnTo>
                        <a:pt x="1112" y="952"/>
                      </a:lnTo>
                      <a:lnTo>
                        <a:pt x="1112" y="953"/>
                      </a:lnTo>
                      <a:lnTo>
                        <a:pt x="1113" y="955"/>
                      </a:lnTo>
                      <a:lnTo>
                        <a:pt x="1113" y="957"/>
                      </a:lnTo>
                      <a:lnTo>
                        <a:pt x="1113" y="958"/>
                      </a:lnTo>
                      <a:lnTo>
                        <a:pt x="1113" y="959"/>
                      </a:lnTo>
                      <a:lnTo>
                        <a:pt x="1113" y="960"/>
                      </a:lnTo>
                      <a:lnTo>
                        <a:pt x="1114" y="960"/>
                      </a:lnTo>
                      <a:lnTo>
                        <a:pt x="1116" y="961"/>
                      </a:lnTo>
                      <a:lnTo>
                        <a:pt x="1116" y="962"/>
                      </a:lnTo>
                      <a:lnTo>
                        <a:pt x="1117" y="963"/>
                      </a:lnTo>
                      <a:lnTo>
                        <a:pt x="1117" y="964"/>
                      </a:lnTo>
                      <a:lnTo>
                        <a:pt x="1117" y="965"/>
                      </a:lnTo>
                      <a:lnTo>
                        <a:pt x="1116" y="966"/>
                      </a:lnTo>
                      <a:lnTo>
                        <a:pt x="1116" y="967"/>
                      </a:lnTo>
                      <a:lnTo>
                        <a:pt x="1114" y="967"/>
                      </a:lnTo>
                      <a:lnTo>
                        <a:pt x="1112" y="965"/>
                      </a:lnTo>
                      <a:lnTo>
                        <a:pt x="1110" y="964"/>
                      </a:lnTo>
                      <a:lnTo>
                        <a:pt x="1109" y="964"/>
                      </a:lnTo>
                      <a:lnTo>
                        <a:pt x="1107" y="964"/>
                      </a:lnTo>
                      <a:lnTo>
                        <a:pt x="1104" y="964"/>
                      </a:lnTo>
                      <a:lnTo>
                        <a:pt x="1103" y="964"/>
                      </a:lnTo>
                      <a:lnTo>
                        <a:pt x="1102" y="965"/>
                      </a:lnTo>
                      <a:lnTo>
                        <a:pt x="1101" y="966"/>
                      </a:lnTo>
                      <a:lnTo>
                        <a:pt x="1101" y="967"/>
                      </a:lnTo>
                      <a:lnTo>
                        <a:pt x="1100" y="968"/>
                      </a:lnTo>
                      <a:lnTo>
                        <a:pt x="1099" y="968"/>
                      </a:lnTo>
                      <a:lnTo>
                        <a:pt x="1099" y="969"/>
                      </a:lnTo>
                      <a:lnTo>
                        <a:pt x="1098" y="969"/>
                      </a:lnTo>
                      <a:lnTo>
                        <a:pt x="1097" y="970"/>
                      </a:lnTo>
                      <a:lnTo>
                        <a:pt x="1096" y="971"/>
                      </a:lnTo>
                      <a:lnTo>
                        <a:pt x="1094" y="972"/>
                      </a:lnTo>
                      <a:lnTo>
                        <a:pt x="1092" y="973"/>
                      </a:lnTo>
                      <a:lnTo>
                        <a:pt x="1091" y="974"/>
                      </a:lnTo>
                      <a:lnTo>
                        <a:pt x="1091" y="975"/>
                      </a:lnTo>
                      <a:lnTo>
                        <a:pt x="1090" y="976"/>
                      </a:lnTo>
                      <a:lnTo>
                        <a:pt x="1089" y="977"/>
                      </a:lnTo>
                      <a:lnTo>
                        <a:pt x="1089" y="978"/>
                      </a:lnTo>
                      <a:lnTo>
                        <a:pt x="1088" y="979"/>
                      </a:lnTo>
                      <a:lnTo>
                        <a:pt x="1088" y="980"/>
                      </a:lnTo>
                      <a:lnTo>
                        <a:pt x="1088" y="981"/>
                      </a:lnTo>
                      <a:lnTo>
                        <a:pt x="1086" y="983"/>
                      </a:lnTo>
                      <a:lnTo>
                        <a:pt x="1086" y="984"/>
                      </a:lnTo>
                      <a:lnTo>
                        <a:pt x="1085" y="986"/>
                      </a:lnTo>
                      <a:lnTo>
                        <a:pt x="1086" y="987"/>
                      </a:lnTo>
                      <a:lnTo>
                        <a:pt x="1087" y="989"/>
                      </a:lnTo>
                      <a:lnTo>
                        <a:pt x="1087" y="990"/>
                      </a:lnTo>
                      <a:lnTo>
                        <a:pt x="1087" y="993"/>
                      </a:lnTo>
                      <a:lnTo>
                        <a:pt x="1086" y="994"/>
                      </a:lnTo>
                      <a:lnTo>
                        <a:pt x="1085" y="996"/>
                      </a:lnTo>
                      <a:lnTo>
                        <a:pt x="1084" y="997"/>
                      </a:lnTo>
                      <a:lnTo>
                        <a:pt x="1083" y="997"/>
                      </a:lnTo>
                      <a:lnTo>
                        <a:pt x="1082" y="998"/>
                      </a:lnTo>
                      <a:lnTo>
                        <a:pt x="1078" y="998"/>
                      </a:lnTo>
                      <a:lnTo>
                        <a:pt x="1077" y="998"/>
                      </a:lnTo>
                      <a:lnTo>
                        <a:pt x="1077" y="999"/>
                      </a:lnTo>
                      <a:lnTo>
                        <a:pt x="1076" y="999"/>
                      </a:lnTo>
                      <a:lnTo>
                        <a:pt x="1075" y="1001"/>
                      </a:lnTo>
                      <a:lnTo>
                        <a:pt x="1074" y="1002"/>
                      </a:lnTo>
                      <a:lnTo>
                        <a:pt x="1073" y="1003"/>
                      </a:lnTo>
                      <a:lnTo>
                        <a:pt x="1071" y="1003"/>
                      </a:lnTo>
                      <a:lnTo>
                        <a:pt x="1069" y="1004"/>
                      </a:lnTo>
                      <a:lnTo>
                        <a:pt x="1068" y="1004"/>
                      </a:lnTo>
                      <a:lnTo>
                        <a:pt x="1067" y="1004"/>
                      </a:lnTo>
                      <a:lnTo>
                        <a:pt x="1066" y="1004"/>
                      </a:lnTo>
                      <a:lnTo>
                        <a:pt x="1065" y="1004"/>
                      </a:lnTo>
                      <a:lnTo>
                        <a:pt x="1060" y="1004"/>
                      </a:lnTo>
                      <a:lnTo>
                        <a:pt x="1059" y="1004"/>
                      </a:lnTo>
                      <a:lnTo>
                        <a:pt x="1058" y="1004"/>
                      </a:lnTo>
                      <a:lnTo>
                        <a:pt x="1057" y="1005"/>
                      </a:lnTo>
                      <a:lnTo>
                        <a:pt x="1056" y="1005"/>
                      </a:lnTo>
                      <a:lnTo>
                        <a:pt x="1055" y="1005"/>
                      </a:lnTo>
                      <a:lnTo>
                        <a:pt x="1053" y="1006"/>
                      </a:lnTo>
                      <a:lnTo>
                        <a:pt x="1052" y="1006"/>
                      </a:lnTo>
                      <a:lnTo>
                        <a:pt x="1051" y="1006"/>
                      </a:lnTo>
                      <a:lnTo>
                        <a:pt x="1049" y="1006"/>
                      </a:lnTo>
                      <a:lnTo>
                        <a:pt x="1048" y="1006"/>
                      </a:lnTo>
                      <a:lnTo>
                        <a:pt x="1047" y="1006"/>
                      </a:lnTo>
                      <a:lnTo>
                        <a:pt x="1047" y="1007"/>
                      </a:lnTo>
                      <a:lnTo>
                        <a:pt x="1046" y="1008"/>
                      </a:lnTo>
                      <a:lnTo>
                        <a:pt x="1045" y="1010"/>
                      </a:lnTo>
                      <a:lnTo>
                        <a:pt x="1042" y="1011"/>
                      </a:lnTo>
                      <a:lnTo>
                        <a:pt x="1040" y="1012"/>
                      </a:lnTo>
                      <a:lnTo>
                        <a:pt x="1038" y="1013"/>
                      </a:lnTo>
                      <a:lnTo>
                        <a:pt x="1037" y="1015"/>
                      </a:lnTo>
                      <a:lnTo>
                        <a:pt x="1033" y="1017"/>
                      </a:lnTo>
                      <a:lnTo>
                        <a:pt x="1032" y="1017"/>
                      </a:lnTo>
                      <a:lnTo>
                        <a:pt x="1031" y="1017"/>
                      </a:lnTo>
                      <a:lnTo>
                        <a:pt x="1030" y="1017"/>
                      </a:lnTo>
                      <a:lnTo>
                        <a:pt x="1029" y="1018"/>
                      </a:lnTo>
                      <a:lnTo>
                        <a:pt x="1029" y="1019"/>
                      </a:lnTo>
                      <a:lnTo>
                        <a:pt x="1028" y="1019"/>
                      </a:lnTo>
                      <a:lnTo>
                        <a:pt x="1026" y="1020"/>
                      </a:lnTo>
                      <a:lnTo>
                        <a:pt x="1026" y="1021"/>
                      </a:lnTo>
                      <a:lnTo>
                        <a:pt x="1026" y="1024"/>
                      </a:lnTo>
                      <a:lnTo>
                        <a:pt x="1026" y="1025"/>
                      </a:lnTo>
                      <a:lnTo>
                        <a:pt x="1026" y="1026"/>
                      </a:lnTo>
                      <a:lnTo>
                        <a:pt x="1027" y="1028"/>
                      </a:lnTo>
                      <a:lnTo>
                        <a:pt x="1027" y="1030"/>
                      </a:lnTo>
                      <a:lnTo>
                        <a:pt x="1028" y="1031"/>
                      </a:lnTo>
                      <a:lnTo>
                        <a:pt x="1028" y="1032"/>
                      </a:lnTo>
                      <a:lnTo>
                        <a:pt x="1028" y="1034"/>
                      </a:lnTo>
                      <a:lnTo>
                        <a:pt x="1028" y="1036"/>
                      </a:lnTo>
                      <a:lnTo>
                        <a:pt x="1028" y="1038"/>
                      </a:lnTo>
                      <a:lnTo>
                        <a:pt x="1027" y="1042"/>
                      </a:lnTo>
                      <a:lnTo>
                        <a:pt x="1028" y="1048"/>
                      </a:lnTo>
                      <a:lnTo>
                        <a:pt x="1028" y="1051"/>
                      </a:lnTo>
                      <a:lnTo>
                        <a:pt x="1028" y="1052"/>
                      </a:lnTo>
                      <a:lnTo>
                        <a:pt x="1028" y="1053"/>
                      </a:lnTo>
                      <a:lnTo>
                        <a:pt x="1027" y="1054"/>
                      </a:lnTo>
                      <a:lnTo>
                        <a:pt x="1026" y="1056"/>
                      </a:lnTo>
                      <a:lnTo>
                        <a:pt x="1025" y="1057"/>
                      </a:lnTo>
                      <a:lnTo>
                        <a:pt x="1025" y="1058"/>
                      </a:lnTo>
                      <a:lnTo>
                        <a:pt x="1025" y="1059"/>
                      </a:lnTo>
                      <a:lnTo>
                        <a:pt x="1023" y="1062"/>
                      </a:lnTo>
                      <a:lnTo>
                        <a:pt x="1022" y="1063"/>
                      </a:lnTo>
                      <a:lnTo>
                        <a:pt x="1020" y="1064"/>
                      </a:lnTo>
                      <a:lnTo>
                        <a:pt x="1019" y="1066"/>
                      </a:lnTo>
                      <a:lnTo>
                        <a:pt x="1018" y="1067"/>
                      </a:lnTo>
                      <a:lnTo>
                        <a:pt x="1017" y="1069"/>
                      </a:lnTo>
                      <a:lnTo>
                        <a:pt x="1016" y="1069"/>
                      </a:lnTo>
                      <a:lnTo>
                        <a:pt x="1015" y="1071"/>
                      </a:lnTo>
                      <a:lnTo>
                        <a:pt x="1014" y="1072"/>
                      </a:lnTo>
                      <a:lnTo>
                        <a:pt x="1013" y="1073"/>
                      </a:lnTo>
                      <a:lnTo>
                        <a:pt x="1012" y="1074"/>
                      </a:lnTo>
                      <a:lnTo>
                        <a:pt x="1007" y="1079"/>
                      </a:lnTo>
                      <a:lnTo>
                        <a:pt x="1007" y="1080"/>
                      </a:lnTo>
                      <a:lnTo>
                        <a:pt x="1006" y="1084"/>
                      </a:lnTo>
                      <a:lnTo>
                        <a:pt x="1006" y="1086"/>
                      </a:lnTo>
                      <a:lnTo>
                        <a:pt x="1006" y="1087"/>
                      </a:lnTo>
                      <a:lnTo>
                        <a:pt x="1007" y="1089"/>
                      </a:lnTo>
                      <a:lnTo>
                        <a:pt x="1008" y="1092"/>
                      </a:lnTo>
                      <a:lnTo>
                        <a:pt x="1009" y="1094"/>
                      </a:lnTo>
                      <a:lnTo>
                        <a:pt x="1010" y="1095"/>
                      </a:lnTo>
                      <a:lnTo>
                        <a:pt x="1010" y="1096"/>
                      </a:lnTo>
                      <a:lnTo>
                        <a:pt x="1010" y="1097"/>
                      </a:lnTo>
                      <a:lnTo>
                        <a:pt x="1011" y="1098"/>
                      </a:lnTo>
                      <a:lnTo>
                        <a:pt x="1011" y="1099"/>
                      </a:lnTo>
                      <a:lnTo>
                        <a:pt x="1012" y="1099"/>
                      </a:lnTo>
                      <a:lnTo>
                        <a:pt x="1015" y="1101"/>
                      </a:lnTo>
                      <a:lnTo>
                        <a:pt x="1015" y="1102"/>
                      </a:lnTo>
                      <a:lnTo>
                        <a:pt x="1016" y="1102"/>
                      </a:lnTo>
                      <a:lnTo>
                        <a:pt x="1017" y="1104"/>
                      </a:lnTo>
                      <a:lnTo>
                        <a:pt x="1020" y="1106"/>
                      </a:lnTo>
                      <a:lnTo>
                        <a:pt x="1021" y="1107"/>
                      </a:lnTo>
                      <a:lnTo>
                        <a:pt x="1022" y="1108"/>
                      </a:lnTo>
                      <a:lnTo>
                        <a:pt x="1025" y="1110"/>
                      </a:lnTo>
                      <a:lnTo>
                        <a:pt x="1026" y="1111"/>
                      </a:lnTo>
                      <a:lnTo>
                        <a:pt x="1028" y="1111"/>
                      </a:lnTo>
                      <a:lnTo>
                        <a:pt x="1029" y="1112"/>
                      </a:lnTo>
                      <a:lnTo>
                        <a:pt x="1030" y="1113"/>
                      </a:lnTo>
                      <a:lnTo>
                        <a:pt x="1030" y="1114"/>
                      </a:lnTo>
                      <a:lnTo>
                        <a:pt x="1028" y="1116"/>
                      </a:lnTo>
                      <a:lnTo>
                        <a:pt x="1028" y="1118"/>
                      </a:lnTo>
                      <a:lnTo>
                        <a:pt x="1027" y="1118"/>
                      </a:lnTo>
                      <a:lnTo>
                        <a:pt x="1028" y="1119"/>
                      </a:lnTo>
                      <a:lnTo>
                        <a:pt x="1027" y="1121"/>
                      </a:lnTo>
                      <a:lnTo>
                        <a:pt x="1028" y="1123"/>
                      </a:lnTo>
                      <a:lnTo>
                        <a:pt x="1028" y="1125"/>
                      </a:lnTo>
                      <a:lnTo>
                        <a:pt x="1027" y="1128"/>
                      </a:lnTo>
                      <a:lnTo>
                        <a:pt x="1027" y="1129"/>
                      </a:lnTo>
                      <a:lnTo>
                        <a:pt x="1026" y="1130"/>
                      </a:lnTo>
                      <a:lnTo>
                        <a:pt x="1026" y="1131"/>
                      </a:lnTo>
                      <a:lnTo>
                        <a:pt x="1026" y="1132"/>
                      </a:lnTo>
                      <a:lnTo>
                        <a:pt x="1026" y="1135"/>
                      </a:lnTo>
                      <a:lnTo>
                        <a:pt x="1026" y="1136"/>
                      </a:lnTo>
                      <a:lnTo>
                        <a:pt x="1026" y="1138"/>
                      </a:lnTo>
                      <a:lnTo>
                        <a:pt x="1026" y="1139"/>
                      </a:lnTo>
                      <a:lnTo>
                        <a:pt x="1026" y="1140"/>
                      </a:lnTo>
                      <a:lnTo>
                        <a:pt x="1025" y="1141"/>
                      </a:lnTo>
                      <a:lnTo>
                        <a:pt x="1024" y="1142"/>
                      </a:lnTo>
                      <a:lnTo>
                        <a:pt x="1023" y="1143"/>
                      </a:lnTo>
                      <a:lnTo>
                        <a:pt x="1023" y="1144"/>
                      </a:lnTo>
                      <a:lnTo>
                        <a:pt x="1023" y="1145"/>
                      </a:lnTo>
                      <a:lnTo>
                        <a:pt x="1022" y="1146"/>
                      </a:lnTo>
                      <a:lnTo>
                        <a:pt x="1022" y="1147"/>
                      </a:lnTo>
                      <a:lnTo>
                        <a:pt x="1023" y="1148"/>
                      </a:lnTo>
                      <a:lnTo>
                        <a:pt x="1022" y="1152"/>
                      </a:lnTo>
                      <a:lnTo>
                        <a:pt x="1021" y="1154"/>
                      </a:lnTo>
                      <a:lnTo>
                        <a:pt x="1020" y="1155"/>
                      </a:lnTo>
                      <a:lnTo>
                        <a:pt x="1019" y="1156"/>
                      </a:lnTo>
                      <a:lnTo>
                        <a:pt x="1019" y="1158"/>
                      </a:lnTo>
                      <a:lnTo>
                        <a:pt x="1017" y="1160"/>
                      </a:lnTo>
                      <a:lnTo>
                        <a:pt x="1017" y="1162"/>
                      </a:lnTo>
                      <a:lnTo>
                        <a:pt x="1017" y="1163"/>
                      </a:lnTo>
                      <a:lnTo>
                        <a:pt x="1016" y="1165"/>
                      </a:lnTo>
                      <a:lnTo>
                        <a:pt x="1015" y="1168"/>
                      </a:lnTo>
                      <a:lnTo>
                        <a:pt x="1014" y="1171"/>
                      </a:lnTo>
                      <a:lnTo>
                        <a:pt x="1013" y="1173"/>
                      </a:lnTo>
                      <a:lnTo>
                        <a:pt x="1012" y="1174"/>
                      </a:lnTo>
                      <a:lnTo>
                        <a:pt x="1012" y="1175"/>
                      </a:lnTo>
                      <a:lnTo>
                        <a:pt x="1010" y="1175"/>
                      </a:lnTo>
                      <a:lnTo>
                        <a:pt x="1008" y="1176"/>
                      </a:lnTo>
                      <a:lnTo>
                        <a:pt x="1006" y="1177"/>
                      </a:lnTo>
                      <a:lnTo>
                        <a:pt x="1003" y="1181"/>
                      </a:lnTo>
                      <a:lnTo>
                        <a:pt x="1002" y="1183"/>
                      </a:lnTo>
                      <a:lnTo>
                        <a:pt x="1002" y="1184"/>
                      </a:lnTo>
                      <a:lnTo>
                        <a:pt x="1001" y="1186"/>
                      </a:lnTo>
                      <a:lnTo>
                        <a:pt x="1001" y="1187"/>
                      </a:lnTo>
                      <a:lnTo>
                        <a:pt x="1001" y="1188"/>
                      </a:lnTo>
                      <a:lnTo>
                        <a:pt x="1000" y="1190"/>
                      </a:lnTo>
                      <a:lnTo>
                        <a:pt x="1001" y="1191"/>
                      </a:lnTo>
                      <a:lnTo>
                        <a:pt x="1000" y="1191"/>
                      </a:lnTo>
                      <a:lnTo>
                        <a:pt x="1000" y="1193"/>
                      </a:lnTo>
                      <a:lnTo>
                        <a:pt x="999" y="1194"/>
                      </a:lnTo>
                      <a:lnTo>
                        <a:pt x="998" y="1194"/>
                      </a:lnTo>
                      <a:lnTo>
                        <a:pt x="996" y="1195"/>
                      </a:lnTo>
                      <a:lnTo>
                        <a:pt x="994" y="1197"/>
                      </a:lnTo>
                      <a:lnTo>
                        <a:pt x="994" y="1199"/>
                      </a:lnTo>
                      <a:lnTo>
                        <a:pt x="993" y="1199"/>
                      </a:lnTo>
                      <a:lnTo>
                        <a:pt x="993" y="1200"/>
                      </a:lnTo>
                      <a:lnTo>
                        <a:pt x="991" y="1202"/>
                      </a:lnTo>
                      <a:lnTo>
                        <a:pt x="991" y="1203"/>
                      </a:lnTo>
                      <a:lnTo>
                        <a:pt x="991" y="1204"/>
                      </a:lnTo>
                      <a:lnTo>
                        <a:pt x="990" y="1205"/>
                      </a:lnTo>
                      <a:lnTo>
                        <a:pt x="989" y="1206"/>
                      </a:lnTo>
                      <a:lnTo>
                        <a:pt x="988" y="1208"/>
                      </a:lnTo>
                      <a:lnTo>
                        <a:pt x="986" y="1211"/>
                      </a:lnTo>
                      <a:lnTo>
                        <a:pt x="985" y="1211"/>
                      </a:lnTo>
                      <a:lnTo>
                        <a:pt x="984" y="1212"/>
                      </a:lnTo>
                      <a:lnTo>
                        <a:pt x="984" y="1213"/>
                      </a:lnTo>
                      <a:lnTo>
                        <a:pt x="982" y="1216"/>
                      </a:lnTo>
                      <a:lnTo>
                        <a:pt x="981" y="1217"/>
                      </a:lnTo>
                      <a:lnTo>
                        <a:pt x="980" y="1218"/>
                      </a:lnTo>
                      <a:lnTo>
                        <a:pt x="979" y="1220"/>
                      </a:lnTo>
                      <a:lnTo>
                        <a:pt x="978" y="1220"/>
                      </a:lnTo>
                      <a:lnTo>
                        <a:pt x="977" y="1220"/>
                      </a:lnTo>
                      <a:lnTo>
                        <a:pt x="975" y="1221"/>
                      </a:lnTo>
                      <a:lnTo>
                        <a:pt x="974" y="1220"/>
                      </a:lnTo>
                      <a:lnTo>
                        <a:pt x="969" y="1221"/>
                      </a:lnTo>
                      <a:lnTo>
                        <a:pt x="968" y="1223"/>
                      </a:lnTo>
                      <a:lnTo>
                        <a:pt x="967" y="1223"/>
                      </a:lnTo>
                      <a:lnTo>
                        <a:pt x="966" y="1224"/>
                      </a:lnTo>
                      <a:lnTo>
                        <a:pt x="964" y="1226"/>
                      </a:lnTo>
                      <a:lnTo>
                        <a:pt x="963" y="1226"/>
                      </a:lnTo>
                      <a:lnTo>
                        <a:pt x="962" y="1227"/>
                      </a:lnTo>
                      <a:lnTo>
                        <a:pt x="962" y="1228"/>
                      </a:lnTo>
                      <a:lnTo>
                        <a:pt x="960" y="1229"/>
                      </a:lnTo>
                      <a:lnTo>
                        <a:pt x="960" y="1230"/>
                      </a:lnTo>
                      <a:lnTo>
                        <a:pt x="959" y="1232"/>
                      </a:lnTo>
                      <a:lnTo>
                        <a:pt x="957" y="1234"/>
                      </a:lnTo>
                      <a:lnTo>
                        <a:pt x="956" y="1235"/>
                      </a:lnTo>
                      <a:lnTo>
                        <a:pt x="955" y="1235"/>
                      </a:lnTo>
                      <a:lnTo>
                        <a:pt x="955" y="1236"/>
                      </a:lnTo>
                      <a:lnTo>
                        <a:pt x="953" y="1238"/>
                      </a:lnTo>
                      <a:lnTo>
                        <a:pt x="952" y="1238"/>
                      </a:lnTo>
                      <a:lnTo>
                        <a:pt x="951" y="1239"/>
                      </a:lnTo>
                      <a:lnTo>
                        <a:pt x="951" y="1240"/>
                      </a:lnTo>
                      <a:lnTo>
                        <a:pt x="951" y="1242"/>
                      </a:lnTo>
                      <a:lnTo>
                        <a:pt x="951" y="1243"/>
                      </a:lnTo>
                      <a:lnTo>
                        <a:pt x="950" y="1244"/>
                      </a:lnTo>
                      <a:lnTo>
                        <a:pt x="950" y="1245"/>
                      </a:lnTo>
                      <a:lnTo>
                        <a:pt x="949" y="1246"/>
                      </a:lnTo>
                      <a:lnTo>
                        <a:pt x="947" y="1248"/>
                      </a:lnTo>
                      <a:lnTo>
                        <a:pt x="946" y="1250"/>
                      </a:lnTo>
                      <a:lnTo>
                        <a:pt x="945" y="1251"/>
                      </a:lnTo>
                      <a:lnTo>
                        <a:pt x="944" y="1251"/>
                      </a:lnTo>
                      <a:lnTo>
                        <a:pt x="944" y="1252"/>
                      </a:lnTo>
                      <a:lnTo>
                        <a:pt x="945" y="1252"/>
                      </a:lnTo>
                      <a:lnTo>
                        <a:pt x="945" y="1253"/>
                      </a:lnTo>
                      <a:lnTo>
                        <a:pt x="944" y="1254"/>
                      </a:lnTo>
                      <a:lnTo>
                        <a:pt x="943" y="1255"/>
                      </a:lnTo>
                      <a:lnTo>
                        <a:pt x="942" y="1255"/>
                      </a:lnTo>
                      <a:lnTo>
                        <a:pt x="941" y="1256"/>
                      </a:lnTo>
                      <a:lnTo>
                        <a:pt x="940" y="1256"/>
                      </a:lnTo>
                      <a:lnTo>
                        <a:pt x="939" y="1258"/>
                      </a:lnTo>
                      <a:lnTo>
                        <a:pt x="939" y="1259"/>
                      </a:lnTo>
                      <a:lnTo>
                        <a:pt x="938" y="1259"/>
                      </a:lnTo>
                      <a:lnTo>
                        <a:pt x="937" y="1259"/>
                      </a:lnTo>
                      <a:lnTo>
                        <a:pt x="936" y="1259"/>
                      </a:lnTo>
                      <a:lnTo>
                        <a:pt x="935" y="1259"/>
                      </a:lnTo>
                      <a:lnTo>
                        <a:pt x="935" y="1260"/>
                      </a:lnTo>
                      <a:lnTo>
                        <a:pt x="934" y="1262"/>
                      </a:lnTo>
                      <a:lnTo>
                        <a:pt x="934" y="1263"/>
                      </a:lnTo>
                      <a:lnTo>
                        <a:pt x="933" y="1264"/>
                      </a:lnTo>
                      <a:lnTo>
                        <a:pt x="932" y="1264"/>
                      </a:lnTo>
                      <a:lnTo>
                        <a:pt x="930" y="1265"/>
                      </a:lnTo>
                      <a:lnTo>
                        <a:pt x="930" y="1266"/>
                      </a:lnTo>
                      <a:lnTo>
                        <a:pt x="929" y="1267"/>
                      </a:lnTo>
                      <a:lnTo>
                        <a:pt x="928" y="1270"/>
                      </a:lnTo>
                      <a:lnTo>
                        <a:pt x="929" y="1271"/>
                      </a:lnTo>
                      <a:lnTo>
                        <a:pt x="929" y="1274"/>
                      </a:lnTo>
                      <a:lnTo>
                        <a:pt x="928" y="1274"/>
                      </a:lnTo>
                      <a:lnTo>
                        <a:pt x="928" y="1275"/>
                      </a:lnTo>
                      <a:lnTo>
                        <a:pt x="927" y="1277"/>
                      </a:lnTo>
                      <a:lnTo>
                        <a:pt x="926" y="1278"/>
                      </a:lnTo>
                      <a:lnTo>
                        <a:pt x="925" y="1278"/>
                      </a:lnTo>
                      <a:lnTo>
                        <a:pt x="924" y="1280"/>
                      </a:lnTo>
                      <a:lnTo>
                        <a:pt x="924" y="1281"/>
                      </a:lnTo>
                      <a:lnTo>
                        <a:pt x="924" y="1282"/>
                      </a:lnTo>
                      <a:lnTo>
                        <a:pt x="923" y="1284"/>
                      </a:lnTo>
                      <a:lnTo>
                        <a:pt x="923" y="1285"/>
                      </a:lnTo>
                      <a:lnTo>
                        <a:pt x="923" y="1286"/>
                      </a:lnTo>
                      <a:lnTo>
                        <a:pt x="923" y="1287"/>
                      </a:lnTo>
                      <a:lnTo>
                        <a:pt x="922" y="1287"/>
                      </a:lnTo>
                      <a:lnTo>
                        <a:pt x="922" y="1288"/>
                      </a:lnTo>
                      <a:lnTo>
                        <a:pt x="924" y="1290"/>
                      </a:lnTo>
                      <a:lnTo>
                        <a:pt x="924" y="1292"/>
                      </a:lnTo>
                      <a:lnTo>
                        <a:pt x="923" y="1293"/>
                      </a:lnTo>
                      <a:lnTo>
                        <a:pt x="923" y="1294"/>
                      </a:lnTo>
                      <a:lnTo>
                        <a:pt x="922" y="1294"/>
                      </a:lnTo>
                      <a:lnTo>
                        <a:pt x="922" y="1295"/>
                      </a:lnTo>
                      <a:lnTo>
                        <a:pt x="922" y="1296"/>
                      </a:lnTo>
                      <a:lnTo>
                        <a:pt x="922" y="1297"/>
                      </a:lnTo>
                      <a:lnTo>
                        <a:pt x="921" y="1298"/>
                      </a:lnTo>
                      <a:lnTo>
                        <a:pt x="920" y="1298"/>
                      </a:lnTo>
                      <a:lnTo>
                        <a:pt x="920" y="1299"/>
                      </a:lnTo>
                      <a:lnTo>
                        <a:pt x="919" y="1300"/>
                      </a:lnTo>
                      <a:lnTo>
                        <a:pt x="918" y="1300"/>
                      </a:lnTo>
                      <a:lnTo>
                        <a:pt x="918" y="1301"/>
                      </a:lnTo>
                      <a:lnTo>
                        <a:pt x="918" y="1302"/>
                      </a:lnTo>
                      <a:lnTo>
                        <a:pt x="918" y="1303"/>
                      </a:lnTo>
                      <a:lnTo>
                        <a:pt x="918" y="1304"/>
                      </a:lnTo>
                      <a:lnTo>
                        <a:pt x="917" y="1305"/>
                      </a:lnTo>
                      <a:lnTo>
                        <a:pt x="917" y="1306"/>
                      </a:lnTo>
                      <a:lnTo>
                        <a:pt x="917" y="1307"/>
                      </a:lnTo>
                      <a:lnTo>
                        <a:pt x="917" y="1308"/>
                      </a:lnTo>
                      <a:lnTo>
                        <a:pt x="916" y="1308"/>
                      </a:lnTo>
                      <a:lnTo>
                        <a:pt x="916" y="1309"/>
                      </a:lnTo>
                      <a:lnTo>
                        <a:pt x="914" y="1311"/>
                      </a:lnTo>
                      <a:lnTo>
                        <a:pt x="913" y="1312"/>
                      </a:lnTo>
                      <a:lnTo>
                        <a:pt x="912" y="1313"/>
                      </a:lnTo>
                      <a:lnTo>
                        <a:pt x="912" y="1314"/>
                      </a:lnTo>
                      <a:lnTo>
                        <a:pt x="912" y="1315"/>
                      </a:lnTo>
                      <a:lnTo>
                        <a:pt x="911" y="1317"/>
                      </a:lnTo>
                      <a:lnTo>
                        <a:pt x="911" y="1318"/>
                      </a:lnTo>
                      <a:lnTo>
                        <a:pt x="910" y="1319"/>
                      </a:lnTo>
                      <a:lnTo>
                        <a:pt x="910" y="1320"/>
                      </a:lnTo>
                      <a:lnTo>
                        <a:pt x="910" y="1321"/>
                      </a:lnTo>
                      <a:lnTo>
                        <a:pt x="909" y="1322"/>
                      </a:lnTo>
                      <a:lnTo>
                        <a:pt x="880" y="1319"/>
                      </a:lnTo>
                      <a:lnTo>
                        <a:pt x="844" y="1315"/>
                      </a:lnTo>
                      <a:lnTo>
                        <a:pt x="796" y="1310"/>
                      </a:lnTo>
                      <a:lnTo>
                        <a:pt x="723" y="1301"/>
                      </a:lnTo>
                      <a:lnTo>
                        <a:pt x="696" y="1298"/>
                      </a:lnTo>
                      <a:lnTo>
                        <a:pt x="658" y="1294"/>
                      </a:lnTo>
                      <a:lnTo>
                        <a:pt x="604" y="1288"/>
                      </a:lnTo>
                      <a:lnTo>
                        <a:pt x="556" y="1283"/>
                      </a:lnTo>
                      <a:lnTo>
                        <a:pt x="502" y="1277"/>
                      </a:lnTo>
                      <a:lnTo>
                        <a:pt x="448" y="1272"/>
                      </a:lnTo>
                      <a:lnTo>
                        <a:pt x="408" y="1267"/>
                      </a:lnTo>
                      <a:lnTo>
                        <a:pt x="325" y="1259"/>
                      </a:lnTo>
                      <a:lnTo>
                        <a:pt x="286" y="1255"/>
                      </a:lnTo>
                      <a:lnTo>
                        <a:pt x="274" y="1253"/>
                      </a:lnTo>
                      <a:lnTo>
                        <a:pt x="232" y="1249"/>
                      </a:lnTo>
                      <a:lnTo>
                        <a:pt x="231" y="1249"/>
                      </a:lnTo>
                      <a:lnTo>
                        <a:pt x="230" y="1249"/>
                      </a:lnTo>
                      <a:lnTo>
                        <a:pt x="229" y="1250"/>
                      </a:lnTo>
                      <a:lnTo>
                        <a:pt x="228" y="1250"/>
                      </a:lnTo>
                      <a:lnTo>
                        <a:pt x="227" y="1250"/>
                      </a:lnTo>
                      <a:lnTo>
                        <a:pt x="227" y="1251"/>
                      </a:lnTo>
                      <a:lnTo>
                        <a:pt x="226" y="1251"/>
                      </a:lnTo>
                      <a:lnTo>
                        <a:pt x="225" y="1252"/>
                      </a:lnTo>
                      <a:lnTo>
                        <a:pt x="224" y="1253"/>
                      </a:lnTo>
                      <a:lnTo>
                        <a:pt x="223" y="1253"/>
                      </a:lnTo>
                      <a:lnTo>
                        <a:pt x="222" y="1253"/>
                      </a:lnTo>
                      <a:lnTo>
                        <a:pt x="222" y="1252"/>
                      </a:lnTo>
                      <a:lnTo>
                        <a:pt x="221" y="1251"/>
                      </a:lnTo>
                      <a:lnTo>
                        <a:pt x="222" y="1251"/>
                      </a:lnTo>
                      <a:lnTo>
                        <a:pt x="222" y="1250"/>
                      </a:lnTo>
                      <a:lnTo>
                        <a:pt x="221" y="1249"/>
                      </a:lnTo>
                      <a:lnTo>
                        <a:pt x="221" y="1247"/>
                      </a:lnTo>
                      <a:lnTo>
                        <a:pt x="221" y="1246"/>
                      </a:lnTo>
                      <a:lnTo>
                        <a:pt x="221" y="1245"/>
                      </a:lnTo>
                      <a:lnTo>
                        <a:pt x="221" y="1244"/>
                      </a:lnTo>
                      <a:lnTo>
                        <a:pt x="220" y="1244"/>
                      </a:lnTo>
                      <a:lnTo>
                        <a:pt x="220" y="1241"/>
                      </a:lnTo>
                      <a:lnTo>
                        <a:pt x="219" y="1240"/>
                      </a:lnTo>
                      <a:lnTo>
                        <a:pt x="218" y="1240"/>
                      </a:lnTo>
                      <a:lnTo>
                        <a:pt x="218" y="1238"/>
                      </a:lnTo>
                      <a:lnTo>
                        <a:pt x="217" y="1237"/>
                      </a:lnTo>
                      <a:lnTo>
                        <a:pt x="216" y="1236"/>
                      </a:lnTo>
                      <a:lnTo>
                        <a:pt x="215" y="1236"/>
                      </a:lnTo>
                      <a:lnTo>
                        <a:pt x="214" y="1235"/>
                      </a:lnTo>
                      <a:lnTo>
                        <a:pt x="213" y="1235"/>
                      </a:lnTo>
                      <a:lnTo>
                        <a:pt x="212" y="1234"/>
                      </a:lnTo>
                      <a:lnTo>
                        <a:pt x="211" y="1235"/>
                      </a:lnTo>
                      <a:lnTo>
                        <a:pt x="210" y="1235"/>
                      </a:lnTo>
                      <a:lnTo>
                        <a:pt x="209" y="1235"/>
                      </a:lnTo>
                      <a:lnTo>
                        <a:pt x="207" y="1235"/>
                      </a:lnTo>
                      <a:lnTo>
                        <a:pt x="206" y="1234"/>
                      </a:lnTo>
                      <a:lnTo>
                        <a:pt x="204" y="1234"/>
                      </a:lnTo>
                      <a:lnTo>
                        <a:pt x="203" y="1233"/>
                      </a:lnTo>
                      <a:lnTo>
                        <a:pt x="202" y="1233"/>
                      </a:lnTo>
                      <a:lnTo>
                        <a:pt x="201" y="1233"/>
                      </a:lnTo>
                      <a:lnTo>
                        <a:pt x="200" y="1234"/>
                      </a:lnTo>
                      <a:lnTo>
                        <a:pt x="199" y="1234"/>
                      </a:lnTo>
                      <a:lnTo>
                        <a:pt x="198" y="1234"/>
                      </a:lnTo>
                      <a:lnTo>
                        <a:pt x="197" y="1234"/>
                      </a:lnTo>
                      <a:lnTo>
                        <a:pt x="197" y="1233"/>
                      </a:lnTo>
                      <a:lnTo>
                        <a:pt x="195" y="1233"/>
                      </a:lnTo>
                      <a:lnTo>
                        <a:pt x="194" y="1232"/>
                      </a:lnTo>
                      <a:lnTo>
                        <a:pt x="194" y="1231"/>
                      </a:lnTo>
                      <a:lnTo>
                        <a:pt x="193" y="1231"/>
                      </a:lnTo>
                      <a:lnTo>
                        <a:pt x="193" y="1230"/>
                      </a:lnTo>
                      <a:lnTo>
                        <a:pt x="192" y="1230"/>
                      </a:lnTo>
                      <a:lnTo>
                        <a:pt x="192" y="1229"/>
                      </a:lnTo>
                      <a:lnTo>
                        <a:pt x="191" y="1229"/>
                      </a:lnTo>
                      <a:lnTo>
                        <a:pt x="191" y="1228"/>
                      </a:lnTo>
                      <a:lnTo>
                        <a:pt x="192" y="1227"/>
                      </a:lnTo>
                      <a:lnTo>
                        <a:pt x="192" y="1226"/>
                      </a:lnTo>
                      <a:lnTo>
                        <a:pt x="192" y="1225"/>
                      </a:lnTo>
                      <a:lnTo>
                        <a:pt x="191" y="1225"/>
                      </a:lnTo>
                      <a:lnTo>
                        <a:pt x="191" y="1224"/>
                      </a:lnTo>
                      <a:lnTo>
                        <a:pt x="192" y="1223"/>
                      </a:lnTo>
                      <a:lnTo>
                        <a:pt x="193" y="1223"/>
                      </a:lnTo>
                      <a:lnTo>
                        <a:pt x="193" y="1222"/>
                      </a:lnTo>
                      <a:lnTo>
                        <a:pt x="194" y="1221"/>
                      </a:lnTo>
                      <a:lnTo>
                        <a:pt x="194" y="1220"/>
                      </a:lnTo>
                      <a:lnTo>
                        <a:pt x="193" y="1219"/>
                      </a:lnTo>
                      <a:lnTo>
                        <a:pt x="191" y="1218"/>
                      </a:lnTo>
                      <a:lnTo>
                        <a:pt x="191" y="1217"/>
                      </a:lnTo>
                      <a:lnTo>
                        <a:pt x="191" y="1216"/>
                      </a:lnTo>
                      <a:lnTo>
                        <a:pt x="190" y="1216"/>
                      </a:lnTo>
                      <a:lnTo>
                        <a:pt x="189" y="1215"/>
                      </a:lnTo>
                      <a:lnTo>
                        <a:pt x="189" y="1214"/>
                      </a:lnTo>
                      <a:lnTo>
                        <a:pt x="188" y="1214"/>
                      </a:lnTo>
                      <a:lnTo>
                        <a:pt x="188" y="1213"/>
                      </a:lnTo>
                      <a:lnTo>
                        <a:pt x="188" y="1212"/>
                      </a:lnTo>
                      <a:lnTo>
                        <a:pt x="188" y="1211"/>
                      </a:lnTo>
                      <a:lnTo>
                        <a:pt x="187" y="1211"/>
                      </a:lnTo>
                      <a:lnTo>
                        <a:pt x="186" y="1211"/>
                      </a:lnTo>
                      <a:lnTo>
                        <a:pt x="184" y="1210"/>
                      </a:lnTo>
                      <a:lnTo>
                        <a:pt x="183" y="1209"/>
                      </a:lnTo>
                      <a:lnTo>
                        <a:pt x="182" y="1208"/>
                      </a:lnTo>
                      <a:lnTo>
                        <a:pt x="181" y="1207"/>
                      </a:lnTo>
                      <a:lnTo>
                        <a:pt x="181" y="1206"/>
                      </a:lnTo>
                      <a:lnTo>
                        <a:pt x="179" y="1203"/>
                      </a:lnTo>
                      <a:lnTo>
                        <a:pt x="177" y="1202"/>
                      </a:lnTo>
                      <a:lnTo>
                        <a:pt x="176" y="1201"/>
                      </a:lnTo>
                      <a:lnTo>
                        <a:pt x="175" y="1201"/>
                      </a:lnTo>
                      <a:lnTo>
                        <a:pt x="174" y="1200"/>
                      </a:lnTo>
                      <a:lnTo>
                        <a:pt x="172" y="1200"/>
                      </a:lnTo>
                      <a:lnTo>
                        <a:pt x="172" y="1199"/>
                      </a:lnTo>
                      <a:lnTo>
                        <a:pt x="170" y="1200"/>
                      </a:lnTo>
                      <a:lnTo>
                        <a:pt x="168" y="1201"/>
                      </a:lnTo>
                      <a:lnTo>
                        <a:pt x="167" y="1201"/>
                      </a:lnTo>
                      <a:lnTo>
                        <a:pt x="166" y="1200"/>
                      </a:lnTo>
                      <a:lnTo>
                        <a:pt x="165" y="1199"/>
                      </a:lnTo>
                      <a:lnTo>
                        <a:pt x="165" y="1198"/>
                      </a:lnTo>
                      <a:lnTo>
                        <a:pt x="165" y="1197"/>
                      </a:lnTo>
                      <a:lnTo>
                        <a:pt x="164" y="1197"/>
                      </a:lnTo>
                      <a:lnTo>
                        <a:pt x="161" y="1197"/>
                      </a:lnTo>
                      <a:lnTo>
                        <a:pt x="160" y="1197"/>
                      </a:lnTo>
                      <a:lnTo>
                        <a:pt x="159" y="1197"/>
                      </a:lnTo>
                      <a:lnTo>
                        <a:pt x="158" y="1197"/>
                      </a:lnTo>
                      <a:lnTo>
                        <a:pt x="157" y="1197"/>
                      </a:lnTo>
                      <a:lnTo>
                        <a:pt x="155" y="1195"/>
                      </a:lnTo>
                      <a:lnTo>
                        <a:pt x="154" y="1195"/>
                      </a:lnTo>
                      <a:lnTo>
                        <a:pt x="154" y="1194"/>
                      </a:lnTo>
                      <a:lnTo>
                        <a:pt x="153" y="1194"/>
                      </a:lnTo>
                      <a:lnTo>
                        <a:pt x="153" y="1193"/>
                      </a:lnTo>
                      <a:lnTo>
                        <a:pt x="154" y="1192"/>
                      </a:lnTo>
                      <a:lnTo>
                        <a:pt x="154" y="1191"/>
                      </a:lnTo>
                      <a:lnTo>
                        <a:pt x="154" y="1189"/>
                      </a:lnTo>
                      <a:lnTo>
                        <a:pt x="154" y="1188"/>
                      </a:lnTo>
                      <a:lnTo>
                        <a:pt x="154" y="1187"/>
                      </a:lnTo>
                      <a:lnTo>
                        <a:pt x="153" y="1187"/>
                      </a:lnTo>
                      <a:lnTo>
                        <a:pt x="153" y="1186"/>
                      </a:lnTo>
                      <a:lnTo>
                        <a:pt x="152" y="1186"/>
                      </a:lnTo>
                      <a:lnTo>
                        <a:pt x="150" y="1187"/>
                      </a:lnTo>
                      <a:lnTo>
                        <a:pt x="149" y="1187"/>
                      </a:lnTo>
                      <a:lnTo>
                        <a:pt x="148" y="1186"/>
                      </a:lnTo>
                      <a:lnTo>
                        <a:pt x="147" y="1185"/>
                      </a:lnTo>
                      <a:lnTo>
                        <a:pt x="144" y="1184"/>
                      </a:lnTo>
                      <a:lnTo>
                        <a:pt x="144" y="1183"/>
                      </a:lnTo>
                      <a:lnTo>
                        <a:pt x="143" y="1183"/>
                      </a:lnTo>
                      <a:lnTo>
                        <a:pt x="142" y="1182"/>
                      </a:lnTo>
                      <a:lnTo>
                        <a:pt x="141" y="1183"/>
                      </a:lnTo>
                      <a:lnTo>
                        <a:pt x="139" y="1184"/>
                      </a:lnTo>
                      <a:lnTo>
                        <a:pt x="137" y="1184"/>
                      </a:lnTo>
                      <a:lnTo>
                        <a:pt x="136" y="1184"/>
                      </a:lnTo>
                      <a:lnTo>
                        <a:pt x="135" y="1183"/>
                      </a:lnTo>
                      <a:lnTo>
                        <a:pt x="135" y="1182"/>
                      </a:lnTo>
                      <a:lnTo>
                        <a:pt x="135" y="1179"/>
                      </a:lnTo>
                      <a:lnTo>
                        <a:pt x="135" y="1178"/>
                      </a:lnTo>
                      <a:lnTo>
                        <a:pt x="135" y="1176"/>
                      </a:lnTo>
                      <a:lnTo>
                        <a:pt x="134" y="1175"/>
                      </a:lnTo>
                      <a:lnTo>
                        <a:pt x="134" y="1174"/>
                      </a:lnTo>
                      <a:lnTo>
                        <a:pt x="134" y="1173"/>
                      </a:lnTo>
                      <a:lnTo>
                        <a:pt x="132" y="1172"/>
                      </a:lnTo>
                      <a:lnTo>
                        <a:pt x="132" y="1171"/>
                      </a:lnTo>
                      <a:lnTo>
                        <a:pt x="132" y="1169"/>
                      </a:lnTo>
                      <a:lnTo>
                        <a:pt x="132" y="1167"/>
                      </a:lnTo>
                      <a:lnTo>
                        <a:pt x="132" y="1166"/>
                      </a:lnTo>
                      <a:lnTo>
                        <a:pt x="131" y="1165"/>
                      </a:lnTo>
                      <a:lnTo>
                        <a:pt x="130" y="1165"/>
                      </a:lnTo>
                      <a:lnTo>
                        <a:pt x="130" y="1164"/>
                      </a:lnTo>
                      <a:lnTo>
                        <a:pt x="130" y="1163"/>
                      </a:lnTo>
                      <a:lnTo>
                        <a:pt x="129" y="1162"/>
                      </a:lnTo>
                      <a:lnTo>
                        <a:pt x="130" y="1161"/>
                      </a:lnTo>
                      <a:lnTo>
                        <a:pt x="131" y="1161"/>
                      </a:lnTo>
                      <a:lnTo>
                        <a:pt x="131" y="1159"/>
                      </a:lnTo>
                      <a:lnTo>
                        <a:pt x="131" y="1158"/>
                      </a:lnTo>
                      <a:lnTo>
                        <a:pt x="130" y="1157"/>
                      </a:lnTo>
                      <a:lnTo>
                        <a:pt x="129" y="1156"/>
                      </a:lnTo>
                      <a:lnTo>
                        <a:pt x="128" y="1156"/>
                      </a:lnTo>
                      <a:lnTo>
                        <a:pt x="128" y="1155"/>
                      </a:lnTo>
                      <a:lnTo>
                        <a:pt x="129" y="1155"/>
                      </a:lnTo>
                      <a:lnTo>
                        <a:pt x="129" y="1154"/>
                      </a:lnTo>
                      <a:lnTo>
                        <a:pt x="129" y="1153"/>
                      </a:lnTo>
                      <a:lnTo>
                        <a:pt x="128" y="1152"/>
                      </a:lnTo>
                      <a:lnTo>
                        <a:pt x="128" y="1151"/>
                      </a:lnTo>
                      <a:lnTo>
                        <a:pt x="127" y="1150"/>
                      </a:lnTo>
                      <a:lnTo>
                        <a:pt x="126" y="1149"/>
                      </a:lnTo>
                      <a:lnTo>
                        <a:pt x="126" y="1148"/>
                      </a:lnTo>
                      <a:lnTo>
                        <a:pt x="126" y="1147"/>
                      </a:lnTo>
                      <a:lnTo>
                        <a:pt x="126" y="1146"/>
                      </a:lnTo>
                      <a:lnTo>
                        <a:pt x="128" y="1144"/>
                      </a:lnTo>
                      <a:lnTo>
                        <a:pt x="128" y="1143"/>
                      </a:lnTo>
                      <a:lnTo>
                        <a:pt x="128" y="1142"/>
                      </a:lnTo>
                      <a:lnTo>
                        <a:pt x="128" y="1141"/>
                      </a:lnTo>
                      <a:lnTo>
                        <a:pt x="127" y="1139"/>
                      </a:lnTo>
                      <a:lnTo>
                        <a:pt x="127" y="1138"/>
                      </a:lnTo>
                      <a:lnTo>
                        <a:pt x="127" y="1137"/>
                      </a:lnTo>
                      <a:lnTo>
                        <a:pt x="127" y="1136"/>
                      </a:lnTo>
                      <a:lnTo>
                        <a:pt x="128" y="1135"/>
                      </a:lnTo>
                      <a:lnTo>
                        <a:pt x="128" y="1134"/>
                      </a:lnTo>
                      <a:lnTo>
                        <a:pt x="128" y="1133"/>
                      </a:lnTo>
                      <a:lnTo>
                        <a:pt x="128" y="1132"/>
                      </a:lnTo>
                      <a:lnTo>
                        <a:pt x="129" y="1131"/>
                      </a:lnTo>
                      <a:lnTo>
                        <a:pt x="130" y="1128"/>
                      </a:lnTo>
                      <a:lnTo>
                        <a:pt x="131" y="1127"/>
                      </a:lnTo>
                      <a:lnTo>
                        <a:pt x="131" y="1126"/>
                      </a:lnTo>
                      <a:lnTo>
                        <a:pt x="130" y="1125"/>
                      </a:lnTo>
                      <a:lnTo>
                        <a:pt x="129" y="1123"/>
                      </a:lnTo>
                      <a:lnTo>
                        <a:pt x="128" y="1122"/>
                      </a:lnTo>
                      <a:lnTo>
                        <a:pt x="127" y="1122"/>
                      </a:lnTo>
                      <a:lnTo>
                        <a:pt x="127" y="1121"/>
                      </a:lnTo>
                      <a:lnTo>
                        <a:pt x="126" y="1121"/>
                      </a:lnTo>
                      <a:lnTo>
                        <a:pt x="125" y="1121"/>
                      </a:lnTo>
                      <a:lnTo>
                        <a:pt x="124" y="1121"/>
                      </a:lnTo>
                      <a:lnTo>
                        <a:pt x="123" y="1121"/>
                      </a:lnTo>
                      <a:lnTo>
                        <a:pt x="123" y="1120"/>
                      </a:lnTo>
                      <a:lnTo>
                        <a:pt x="123" y="1119"/>
                      </a:lnTo>
                      <a:lnTo>
                        <a:pt x="122" y="1119"/>
                      </a:lnTo>
                      <a:lnTo>
                        <a:pt x="122" y="1118"/>
                      </a:lnTo>
                      <a:lnTo>
                        <a:pt x="122" y="1116"/>
                      </a:lnTo>
                      <a:lnTo>
                        <a:pt x="122" y="1114"/>
                      </a:lnTo>
                      <a:lnTo>
                        <a:pt x="122" y="1113"/>
                      </a:lnTo>
                      <a:lnTo>
                        <a:pt x="121" y="1113"/>
                      </a:lnTo>
                      <a:lnTo>
                        <a:pt x="119" y="1111"/>
                      </a:lnTo>
                      <a:lnTo>
                        <a:pt x="116" y="1109"/>
                      </a:lnTo>
                      <a:lnTo>
                        <a:pt x="115" y="1106"/>
                      </a:lnTo>
                      <a:lnTo>
                        <a:pt x="114" y="1104"/>
                      </a:lnTo>
                      <a:lnTo>
                        <a:pt x="113" y="1103"/>
                      </a:lnTo>
                      <a:lnTo>
                        <a:pt x="112" y="1102"/>
                      </a:lnTo>
                      <a:lnTo>
                        <a:pt x="111" y="1101"/>
                      </a:lnTo>
                      <a:lnTo>
                        <a:pt x="111" y="1100"/>
                      </a:lnTo>
                      <a:lnTo>
                        <a:pt x="111" y="1099"/>
                      </a:lnTo>
                      <a:lnTo>
                        <a:pt x="111" y="1098"/>
                      </a:lnTo>
                      <a:lnTo>
                        <a:pt x="111" y="1096"/>
                      </a:lnTo>
                      <a:lnTo>
                        <a:pt x="111" y="1094"/>
                      </a:lnTo>
                      <a:lnTo>
                        <a:pt x="111" y="1092"/>
                      </a:lnTo>
                      <a:lnTo>
                        <a:pt x="110" y="1091"/>
                      </a:lnTo>
                      <a:lnTo>
                        <a:pt x="110" y="1088"/>
                      </a:lnTo>
                      <a:lnTo>
                        <a:pt x="108" y="1086"/>
                      </a:lnTo>
                      <a:lnTo>
                        <a:pt x="107" y="1084"/>
                      </a:lnTo>
                      <a:lnTo>
                        <a:pt x="106" y="1082"/>
                      </a:lnTo>
                      <a:lnTo>
                        <a:pt x="106" y="1081"/>
                      </a:lnTo>
                      <a:lnTo>
                        <a:pt x="106" y="1080"/>
                      </a:lnTo>
                      <a:lnTo>
                        <a:pt x="106" y="1077"/>
                      </a:lnTo>
                      <a:lnTo>
                        <a:pt x="105" y="1075"/>
                      </a:lnTo>
                      <a:lnTo>
                        <a:pt x="105" y="1073"/>
                      </a:lnTo>
                      <a:lnTo>
                        <a:pt x="104" y="1069"/>
                      </a:lnTo>
                      <a:lnTo>
                        <a:pt x="104" y="1068"/>
                      </a:lnTo>
                      <a:lnTo>
                        <a:pt x="103" y="1068"/>
                      </a:lnTo>
                      <a:lnTo>
                        <a:pt x="102" y="1067"/>
                      </a:lnTo>
                      <a:lnTo>
                        <a:pt x="101" y="1067"/>
                      </a:lnTo>
                      <a:lnTo>
                        <a:pt x="100" y="1067"/>
                      </a:lnTo>
                      <a:lnTo>
                        <a:pt x="99" y="1066"/>
                      </a:lnTo>
                      <a:lnTo>
                        <a:pt x="99" y="1063"/>
                      </a:lnTo>
                      <a:lnTo>
                        <a:pt x="99" y="1061"/>
                      </a:lnTo>
                      <a:lnTo>
                        <a:pt x="98" y="1059"/>
                      </a:lnTo>
                      <a:lnTo>
                        <a:pt x="97" y="1056"/>
                      </a:lnTo>
                      <a:lnTo>
                        <a:pt x="96" y="1055"/>
                      </a:lnTo>
                      <a:lnTo>
                        <a:pt x="96" y="1054"/>
                      </a:lnTo>
                      <a:lnTo>
                        <a:pt x="95" y="1052"/>
                      </a:lnTo>
                      <a:lnTo>
                        <a:pt x="94" y="1051"/>
                      </a:lnTo>
                      <a:lnTo>
                        <a:pt x="93" y="1049"/>
                      </a:lnTo>
                      <a:lnTo>
                        <a:pt x="91" y="1048"/>
                      </a:lnTo>
                      <a:lnTo>
                        <a:pt x="90" y="1046"/>
                      </a:lnTo>
                      <a:lnTo>
                        <a:pt x="89" y="1045"/>
                      </a:lnTo>
                      <a:lnTo>
                        <a:pt x="88" y="1042"/>
                      </a:lnTo>
                      <a:lnTo>
                        <a:pt x="87" y="1039"/>
                      </a:lnTo>
                      <a:lnTo>
                        <a:pt x="85" y="1038"/>
                      </a:lnTo>
                      <a:lnTo>
                        <a:pt x="84" y="1037"/>
                      </a:lnTo>
                      <a:lnTo>
                        <a:pt x="81" y="1035"/>
                      </a:lnTo>
                      <a:lnTo>
                        <a:pt x="80" y="1035"/>
                      </a:lnTo>
                      <a:lnTo>
                        <a:pt x="79" y="1034"/>
                      </a:lnTo>
                      <a:lnTo>
                        <a:pt x="79" y="1035"/>
                      </a:lnTo>
                      <a:close/>
                      <a:moveTo>
                        <a:pt x="1359" y="408"/>
                      </a:moveTo>
                      <a:lnTo>
                        <a:pt x="1358" y="408"/>
                      </a:lnTo>
                      <a:lnTo>
                        <a:pt x="1359" y="408"/>
                      </a:lnTo>
                      <a:close/>
                      <a:moveTo>
                        <a:pt x="1365" y="409"/>
                      </a:moveTo>
                      <a:lnTo>
                        <a:pt x="1366" y="409"/>
                      </a:lnTo>
                      <a:lnTo>
                        <a:pt x="1365" y="409"/>
                      </a:lnTo>
                      <a:close/>
                      <a:moveTo>
                        <a:pt x="1354" y="414"/>
                      </a:moveTo>
                      <a:lnTo>
                        <a:pt x="1353" y="414"/>
                      </a:lnTo>
                      <a:lnTo>
                        <a:pt x="1352" y="413"/>
                      </a:lnTo>
                      <a:lnTo>
                        <a:pt x="1352" y="412"/>
                      </a:lnTo>
                      <a:lnTo>
                        <a:pt x="1352" y="411"/>
                      </a:lnTo>
                      <a:lnTo>
                        <a:pt x="1352" y="410"/>
                      </a:lnTo>
                      <a:lnTo>
                        <a:pt x="1351" y="409"/>
                      </a:lnTo>
                      <a:lnTo>
                        <a:pt x="1352" y="409"/>
                      </a:lnTo>
                      <a:lnTo>
                        <a:pt x="1352" y="408"/>
                      </a:lnTo>
                      <a:lnTo>
                        <a:pt x="1353" y="408"/>
                      </a:lnTo>
                      <a:lnTo>
                        <a:pt x="1354" y="408"/>
                      </a:lnTo>
                      <a:lnTo>
                        <a:pt x="1354" y="409"/>
                      </a:lnTo>
                      <a:lnTo>
                        <a:pt x="1354" y="410"/>
                      </a:lnTo>
                      <a:lnTo>
                        <a:pt x="1353" y="409"/>
                      </a:lnTo>
                      <a:lnTo>
                        <a:pt x="1353" y="410"/>
                      </a:lnTo>
                      <a:lnTo>
                        <a:pt x="1353" y="411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2"/>
                      </a:lnTo>
                      <a:lnTo>
                        <a:pt x="1353" y="412"/>
                      </a:lnTo>
                      <a:lnTo>
                        <a:pt x="1354" y="413"/>
                      </a:lnTo>
                      <a:lnTo>
                        <a:pt x="1355" y="413"/>
                      </a:lnTo>
                      <a:lnTo>
                        <a:pt x="1354" y="414"/>
                      </a:lnTo>
                      <a:close/>
                      <a:moveTo>
                        <a:pt x="1380" y="427"/>
                      </a:moveTo>
                      <a:lnTo>
                        <a:pt x="1379" y="426"/>
                      </a:lnTo>
                      <a:lnTo>
                        <a:pt x="1378" y="425"/>
                      </a:lnTo>
                      <a:lnTo>
                        <a:pt x="1377" y="423"/>
                      </a:lnTo>
                      <a:lnTo>
                        <a:pt x="1378" y="423"/>
                      </a:lnTo>
                      <a:lnTo>
                        <a:pt x="1378" y="422"/>
                      </a:lnTo>
                      <a:lnTo>
                        <a:pt x="1379" y="423"/>
                      </a:lnTo>
                      <a:lnTo>
                        <a:pt x="1379" y="424"/>
                      </a:lnTo>
                      <a:lnTo>
                        <a:pt x="1380" y="426"/>
                      </a:lnTo>
                      <a:lnTo>
                        <a:pt x="1380" y="427"/>
                      </a:lnTo>
                      <a:close/>
                      <a:moveTo>
                        <a:pt x="1260" y="371"/>
                      </a:moveTo>
                      <a:lnTo>
                        <a:pt x="1260" y="371"/>
                      </a:lnTo>
                      <a:lnTo>
                        <a:pt x="1260" y="370"/>
                      </a:lnTo>
                      <a:lnTo>
                        <a:pt x="1260" y="371"/>
                      </a:lnTo>
                      <a:close/>
                      <a:moveTo>
                        <a:pt x="1261" y="373"/>
                      </a:moveTo>
                      <a:lnTo>
                        <a:pt x="1261" y="373"/>
                      </a:lnTo>
                      <a:lnTo>
                        <a:pt x="1261" y="372"/>
                      </a:lnTo>
                      <a:lnTo>
                        <a:pt x="1262" y="372"/>
                      </a:lnTo>
                      <a:lnTo>
                        <a:pt x="1261" y="373"/>
                      </a:lnTo>
                      <a:close/>
                      <a:moveTo>
                        <a:pt x="1265" y="373"/>
                      </a:moveTo>
                      <a:lnTo>
                        <a:pt x="1266" y="374"/>
                      </a:lnTo>
                      <a:lnTo>
                        <a:pt x="1265" y="374"/>
                      </a:lnTo>
                      <a:lnTo>
                        <a:pt x="1264" y="373"/>
                      </a:lnTo>
                      <a:lnTo>
                        <a:pt x="1265" y="373"/>
                      </a:lnTo>
                      <a:close/>
                      <a:moveTo>
                        <a:pt x="1267" y="374"/>
                      </a:moveTo>
                      <a:lnTo>
                        <a:pt x="1267" y="374"/>
                      </a:lnTo>
                      <a:lnTo>
                        <a:pt x="1268" y="374"/>
                      </a:lnTo>
                      <a:lnTo>
                        <a:pt x="1269" y="374"/>
                      </a:lnTo>
                      <a:lnTo>
                        <a:pt x="1267" y="374"/>
                      </a:lnTo>
                      <a:close/>
                      <a:moveTo>
                        <a:pt x="1274" y="375"/>
                      </a:moveTo>
                      <a:lnTo>
                        <a:pt x="1274" y="375"/>
                      </a:lnTo>
                      <a:lnTo>
                        <a:pt x="1273" y="375"/>
                      </a:lnTo>
                      <a:lnTo>
                        <a:pt x="1274" y="375"/>
                      </a:lnTo>
                      <a:lnTo>
                        <a:pt x="1275" y="375"/>
                      </a:lnTo>
                      <a:lnTo>
                        <a:pt x="1274" y="375"/>
                      </a:lnTo>
                      <a:close/>
                      <a:moveTo>
                        <a:pt x="1275" y="376"/>
                      </a:moveTo>
                      <a:lnTo>
                        <a:pt x="1276" y="377"/>
                      </a:lnTo>
                      <a:lnTo>
                        <a:pt x="1275" y="378"/>
                      </a:lnTo>
                      <a:lnTo>
                        <a:pt x="1275" y="376"/>
                      </a:lnTo>
                      <a:close/>
                      <a:moveTo>
                        <a:pt x="1340" y="412"/>
                      </a:moveTo>
                      <a:lnTo>
                        <a:pt x="1340" y="412"/>
                      </a:lnTo>
                      <a:lnTo>
                        <a:pt x="1341" y="412"/>
                      </a:lnTo>
                      <a:lnTo>
                        <a:pt x="1341" y="411"/>
                      </a:lnTo>
                      <a:lnTo>
                        <a:pt x="1341" y="410"/>
                      </a:lnTo>
                      <a:lnTo>
                        <a:pt x="1342" y="410"/>
                      </a:lnTo>
                      <a:lnTo>
                        <a:pt x="1342" y="409"/>
                      </a:lnTo>
                      <a:lnTo>
                        <a:pt x="1343" y="409"/>
                      </a:lnTo>
                      <a:lnTo>
                        <a:pt x="1343" y="408"/>
                      </a:lnTo>
                      <a:lnTo>
                        <a:pt x="1343" y="407"/>
                      </a:lnTo>
                      <a:lnTo>
                        <a:pt x="1344" y="407"/>
                      </a:lnTo>
                      <a:lnTo>
                        <a:pt x="1345" y="408"/>
                      </a:lnTo>
                      <a:lnTo>
                        <a:pt x="1344" y="409"/>
                      </a:lnTo>
                      <a:lnTo>
                        <a:pt x="1345" y="409"/>
                      </a:lnTo>
                      <a:lnTo>
                        <a:pt x="1344" y="409"/>
                      </a:lnTo>
                      <a:lnTo>
                        <a:pt x="1344" y="410"/>
                      </a:lnTo>
                      <a:lnTo>
                        <a:pt x="1344" y="409"/>
                      </a:lnTo>
                      <a:lnTo>
                        <a:pt x="1343" y="410"/>
                      </a:lnTo>
                      <a:lnTo>
                        <a:pt x="1343" y="411"/>
                      </a:lnTo>
                      <a:lnTo>
                        <a:pt x="1340" y="412"/>
                      </a:lnTo>
                      <a:close/>
                      <a:moveTo>
                        <a:pt x="1336" y="410"/>
                      </a:moveTo>
                      <a:lnTo>
                        <a:pt x="1337" y="409"/>
                      </a:lnTo>
                      <a:lnTo>
                        <a:pt x="1337" y="410"/>
                      </a:lnTo>
                      <a:lnTo>
                        <a:pt x="1336" y="410"/>
                      </a:lnTo>
                      <a:close/>
                      <a:moveTo>
                        <a:pt x="1346" y="414"/>
                      </a:moveTo>
                      <a:lnTo>
                        <a:pt x="1346" y="413"/>
                      </a:lnTo>
                      <a:lnTo>
                        <a:pt x="1347" y="413"/>
                      </a:lnTo>
                      <a:lnTo>
                        <a:pt x="1348" y="413"/>
                      </a:lnTo>
                      <a:lnTo>
                        <a:pt x="1347" y="414"/>
                      </a:lnTo>
                      <a:lnTo>
                        <a:pt x="1347" y="415"/>
                      </a:lnTo>
                      <a:lnTo>
                        <a:pt x="1346" y="416"/>
                      </a:lnTo>
                      <a:lnTo>
                        <a:pt x="1346" y="414"/>
                      </a:lnTo>
                      <a:close/>
                      <a:moveTo>
                        <a:pt x="1339" y="415"/>
                      </a:moveTo>
                      <a:lnTo>
                        <a:pt x="1339" y="415"/>
                      </a:lnTo>
                      <a:lnTo>
                        <a:pt x="1339" y="414"/>
                      </a:lnTo>
                      <a:lnTo>
                        <a:pt x="1340" y="414"/>
                      </a:lnTo>
                      <a:lnTo>
                        <a:pt x="1341" y="414"/>
                      </a:lnTo>
                      <a:lnTo>
                        <a:pt x="1340" y="414"/>
                      </a:lnTo>
                      <a:lnTo>
                        <a:pt x="1341" y="415"/>
                      </a:lnTo>
                      <a:lnTo>
                        <a:pt x="1339" y="415"/>
                      </a:lnTo>
                      <a:close/>
                      <a:moveTo>
                        <a:pt x="1191" y="370"/>
                      </a:moveTo>
                      <a:lnTo>
                        <a:pt x="1191" y="370"/>
                      </a:lnTo>
                      <a:lnTo>
                        <a:pt x="1191" y="369"/>
                      </a:lnTo>
                      <a:lnTo>
                        <a:pt x="1192" y="369"/>
                      </a:lnTo>
                      <a:lnTo>
                        <a:pt x="1191" y="369"/>
                      </a:lnTo>
                      <a:lnTo>
                        <a:pt x="1191" y="370"/>
                      </a:lnTo>
                      <a:close/>
                      <a:moveTo>
                        <a:pt x="1278" y="378"/>
                      </a:move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9"/>
                      </a:lnTo>
                      <a:lnTo>
                        <a:pt x="1279" y="379"/>
                      </a:lnTo>
                      <a:lnTo>
                        <a:pt x="1278" y="379"/>
                      </a:lnTo>
                      <a:lnTo>
                        <a:pt x="1277" y="379"/>
                      </a:lnTo>
                      <a:lnTo>
                        <a:pt x="1277" y="378"/>
                      </a:lnTo>
                      <a:lnTo>
                        <a:pt x="1278" y="378"/>
                      </a:lnTo>
                      <a:close/>
                      <a:moveTo>
                        <a:pt x="1279" y="380"/>
                      </a:moveTo>
                      <a:lnTo>
                        <a:pt x="1279" y="380"/>
                      </a:lnTo>
                      <a:lnTo>
                        <a:pt x="1278" y="380"/>
                      </a:lnTo>
                      <a:lnTo>
                        <a:pt x="1279" y="380"/>
                      </a:lnTo>
                      <a:close/>
                      <a:moveTo>
                        <a:pt x="1277" y="380"/>
                      </a:moveTo>
                      <a:lnTo>
                        <a:pt x="1277" y="380"/>
                      </a:lnTo>
                      <a:lnTo>
                        <a:pt x="1277" y="381"/>
                      </a:lnTo>
                      <a:lnTo>
                        <a:pt x="1276" y="381"/>
                      </a:lnTo>
                      <a:lnTo>
                        <a:pt x="1276" y="380"/>
                      </a:lnTo>
                      <a:lnTo>
                        <a:pt x="1277" y="380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1" name="Freeform 478"/>
                <p:cNvSpPr>
                  <a:spLocks/>
                </p:cNvSpPr>
                <p:nvPr/>
              </p:nvSpPr>
              <p:spPr bwMode="auto">
                <a:xfrm>
                  <a:off x="2074863" y="5006975"/>
                  <a:ext cx="768350" cy="722313"/>
                </a:xfrm>
                <a:custGeom>
                  <a:avLst/>
                  <a:gdLst>
                    <a:gd name="T0" fmla="*/ 2147483646 w 747"/>
                    <a:gd name="T1" fmla="*/ 2147483646 h 703"/>
                    <a:gd name="T2" fmla="*/ 2147483646 w 747"/>
                    <a:gd name="T3" fmla="*/ 2147483646 h 703"/>
                    <a:gd name="T4" fmla="*/ 2147483646 w 747"/>
                    <a:gd name="T5" fmla="*/ 2147483646 h 703"/>
                    <a:gd name="T6" fmla="*/ 2147483646 w 747"/>
                    <a:gd name="T7" fmla="*/ 2147483646 h 703"/>
                    <a:gd name="T8" fmla="*/ 2147483646 w 747"/>
                    <a:gd name="T9" fmla="*/ 2147483646 h 703"/>
                    <a:gd name="T10" fmla="*/ 2147483646 w 747"/>
                    <a:gd name="T11" fmla="*/ 2147483646 h 703"/>
                    <a:gd name="T12" fmla="*/ 2147483646 w 747"/>
                    <a:gd name="T13" fmla="*/ 2147483646 h 703"/>
                    <a:gd name="T14" fmla="*/ 2147483646 w 747"/>
                    <a:gd name="T15" fmla="*/ 2147483646 h 703"/>
                    <a:gd name="T16" fmla="*/ 2147483646 w 747"/>
                    <a:gd name="T17" fmla="*/ 2147483646 h 703"/>
                    <a:gd name="T18" fmla="*/ 2147483646 w 747"/>
                    <a:gd name="T19" fmla="*/ 2147483646 h 703"/>
                    <a:gd name="T20" fmla="*/ 2147483646 w 747"/>
                    <a:gd name="T21" fmla="*/ 2147483646 h 703"/>
                    <a:gd name="T22" fmla="*/ 2147483646 w 747"/>
                    <a:gd name="T23" fmla="*/ 2147483646 h 703"/>
                    <a:gd name="T24" fmla="*/ 2147483646 w 747"/>
                    <a:gd name="T25" fmla="*/ 2147483646 h 703"/>
                    <a:gd name="T26" fmla="*/ 2147483646 w 747"/>
                    <a:gd name="T27" fmla="*/ 2147483646 h 703"/>
                    <a:gd name="T28" fmla="*/ 2147483646 w 747"/>
                    <a:gd name="T29" fmla="*/ 2147483646 h 703"/>
                    <a:gd name="T30" fmla="*/ 2147483646 w 747"/>
                    <a:gd name="T31" fmla="*/ 2147483646 h 703"/>
                    <a:gd name="T32" fmla="*/ 2147483646 w 747"/>
                    <a:gd name="T33" fmla="*/ 2147483646 h 703"/>
                    <a:gd name="T34" fmla="*/ 2147483646 w 747"/>
                    <a:gd name="T35" fmla="*/ 2147483646 h 703"/>
                    <a:gd name="T36" fmla="*/ 2147483646 w 747"/>
                    <a:gd name="T37" fmla="*/ 2147483646 h 703"/>
                    <a:gd name="T38" fmla="*/ 2147483646 w 747"/>
                    <a:gd name="T39" fmla="*/ 2147483646 h 703"/>
                    <a:gd name="T40" fmla="*/ 2147483646 w 747"/>
                    <a:gd name="T41" fmla="*/ 2147483646 h 703"/>
                    <a:gd name="T42" fmla="*/ 2147483646 w 747"/>
                    <a:gd name="T43" fmla="*/ 2147483646 h 703"/>
                    <a:gd name="T44" fmla="*/ 2147483646 w 747"/>
                    <a:gd name="T45" fmla="*/ 2147483646 h 703"/>
                    <a:gd name="T46" fmla="*/ 2147483646 w 747"/>
                    <a:gd name="T47" fmla="*/ 2147483646 h 703"/>
                    <a:gd name="T48" fmla="*/ 2147483646 w 747"/>
                    <a:gd name="T49" fmla="*/ 2147483646 h 703"/>
                    <a:gd name="T50" fmla="*/ 2147483646 w 747"/>
                    <a:gd name="T51" fmla="*/ 2147483646 h 703"/>
                    <a:gd name="T52" fmla="*/ 2147483646 w 747"/>
                    <a:gd name="T53" fmla="*/ 2147483646 h 703"/>
                    <a:gd name="T54" fmla="*/ 2147483646 w 747"/>
                    <a:gd name="T55" fmla="*/ 2147483646 h 703"/>
                    <a:gd name="T56" fmla="*/ 2147483646 w 747"/>
                    <a:gd name="T57" fmla="*/ 2147483646 h 703"/>
                    <a:gd name="T58" fmla="*/ 2147483646 w 747"/>
                    <a:gd name="T59" fmla="*/ 2147483646 h 703"/>
                    <a:gd name="T60" fmla="*/ 2147483646 w 747"/>
                    <a:gd name="T61" fmla="*/ 2147483646 h 703"/>
                    <a:gd name="T62" fmla="*/ 2147483646 w 747"/>
                    <a:gd name="T63" fmla="*/ 2147483646 h 703"/>
                    <a:gd name="T64" fmla="*/ 2147483646 w 747"/>
                    <a:gd name="T65" fmla="*/ 2147483646 h 703"/>
                    <a:gd name="T66" fmla="*/ 2147483646 w 747"/>
                    <a:gd name="T67" fmla="*/ 2147483646 h 703"/>
                    <a:gd name="T68" fmla="*/ 2147483646 w 747"/>
                    <a:gd name="T69" fmla="*/ 2147483646 h 703"/>
                    <a:gd name="T70" fmla="*/ 2147483646 w 747"/>
                    <a:gd name="T71" fmla="*/ 2147483646 h 703"/>
                    <a:gd name="T72" fmla="*/ 2147483646 w 747"/>
                    <a:gd name="T73" fmla="*/ 2147483646 h 703"/>
                    <a:gd name="T74" fmla="*/ 2147483646 w 747"/>
                    <a:gd name="T75" fmla="*/ 2147483646 h 703"/>
                    <a:gd name="T76" fmla="*/ 2147483646 w 747"/>
                    <a:gd name="T77" fmla="*/ 2147483646 h 703"/>
                    <a:gd name="T78" fmla="*/ 2147483646 w 747"/>
                    <a:gd name="T79" fmla="*/ 2147483646 h 703"/>
                    <a:gd name="T80" fmla="*/ 2147483646 w 747"/>
                    <a:gd name="T81" fmla="*/ 2147483646 h 703"/>
                    <a:gd name="T82" fmla="*/ 2147483646 w 747"/>
                    <a:gd name="T83" fmla="*/ 2147483646 h 703"/>
                    <a:gd name="T84" fmla="*/ 2147483646 w 747"/>
                    <a:gd name="T85" fmla="*/ 2147483646 h 703"/>
                    <a:gd name="T86" fmla="*/ 2147483646 w 747"/>
                    <a:gd name="T87" fmla="*/ 2147483646 h 703"/>
                    <a:gd name="T88" fmla="*/ 2147483646 w 747"/>
                    <a:gd name="T89" fmla="*/ 2147483646 h 703"/>
                    <a:gd name="T90" fmla="*/ 2147483646 w 747"/>
                    <a:gd name="T91" fmla="*/ 2147483646 h 703"/>
                    <a:gd name="T92" fmla="*/ 2147483646 w 747"/>
                    <a:gd name="T93" fmla="*/ 2147483646 h 703"/>
                    <a:gd name="T94" fmla="*/ 2147483646 w 747"/>
                    <a:gd name="T95" fmla="*/ 2147483646 h 703"/>
                    <a:gd name="T96" fmla="*/ 2147483646 w 747"/>
                    <a:gd name="T97" fmla="*/ 2147483646 h 703"/>
                    <a:gd name="T98" fmla="*/ 2147483646 w 747"/>
                    <a:gd name="T99" fmla="*/ 2147483646 h 703"/>
                    <a:gd name="T100" fmla="*/ 2147483646 w 747"/>
                    <a:gd name="T101" fmla="*/ 2147483646 h 703"/>
                    <a:gd name="T102" fmla="*/ 2147483646 w 747"/>
                    <a:gd name="T103" fmla="*/ 2147483646 h 703"/>
                    <a:gd name="T104" fmla="*/ 2147483646 w 747"/>
                    <a:gd name="T105" fmla="*/ 2147483646 h 703"/>
                    <a:gd name="T106" fmla="*/ 2147483646 w 747"/>
                    <a:gd name="T107" fmla="*/ 2147483646 h 703"/>
                    <a:gd name="T108" fmla="*/ 2147483646 w 747"/>
                    <a:gd name="T109" fmla="*/ 2147483646 h 703"/>
                    <a:gd name="T110" fmla="*/ 2147483646 w 747"/>
                    <a:gd name="T111" fmla="*/ 2147483646 h 703"/>
                    <a:gd name="T112" fmla="*/ 2147483646 w 747"/>
                    <a:gd name="T113" fmla="*/ 2147483646 h 703"/>
                    <a:gd name="T114" fmla="*/ 2147483646 w 747"/>
                    <a:gd name="T115" fmla="*/ 2147483646 h 703"/>
                    <a:gd name="T116" fmla="*/ 2147483646 w 747"/>
                    <a:gd name="T117" fmla="*/ 2147483646 h 703"/>
                    <a:gd name="T118" fmla="*/ 2147483646 w 747"/>
                    <a:gd name="T119" fmla="*/ 2147483646 h 703"/>
                    <a:gd name="T120" fmla="*/ 2147483646 w 747"/>
                    <a:gd name="T121" fmla="*/ 2147483646 h 703"/>
                    <a:gd name="T122" fmla="*/ 2147483646 w 747"/>
                    <a:gd name="T123" fmla="*/ 2147483646 h 703"/>
                    <a:gd name="T124" fmla="*/ 2147483646 w 747"/>
                    <a:gd name="T125" fmla="*/ 2147483646 h 70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47"/>
                    <a:gd name="T190" fmla="*/ 0 h 703"/>
                    <a:gd name="T191" fmla="*/ 747 w 747"/>
                    <a:gd name="T192" fmla="*/ 703 h 70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47" h="703">
                      <a:moveTo>
                        <a:pt x="360" y="687"/>
                      </a:moveTo>
                      <a:lnTo>
                        <a:pt x="361" y="686"/>
                      </a:lnTo>
                      <a:lnTo>
                        <a:pt x="361" y="679"/>
                      </a:lnTo>
                      <a:lnTo>
                        <a:pt x="362" y="676"/>
                      </a:lnTo>
                      <a:lnTo>
                        <a:pt x="362" y="672"/>
                      </a:lnTo>
                      <a:lnTo>
                        <a:pt x="364" y="661"/>
                      </a:lnTo>
                      <a:lnTo>
                        <a:pt x="363" y="652"/>
                      </a:lnTo>
                      <a:lnTo>
                        <a:pt x="363" y="650"/>
                      </a:lnTo>
                      <a:lnTo>
                        <a:pt x="363" y="640"/>
                      </a:lnTo>
                      <a:lnTo>
                        <a:pt x="365" y="637"/>
                      </a:lnTo>
                      <a:lnTo>
                        <a:pt x="371" y="630"/>
                      </a:lnTo>
                      <a:lnTo>
                        <a:pt x="379" y="625"/>
                      </a:lnTo>
                      <a:lnTo>
                        <a:pt x="383" y="625"/>
                      </a:lnTo>
                      <a:lnTo>
                        <a:pt x="389" y="618"/>
                      </a:lnTo>
                      <a:lnTo>
                        <a:pt x="390" y="618"/>
                      </a:lnTo>
                      <a:lnTo>
                        <a:pt x="387" y="617"/>
                      </a:lnTo>
                      <a:lnTo>
                        <a:pt x="384" y="616"/>
                      </a:lnTo>
                      <a:lnTo>
                        <a:pt x="386" y="614"/>
                      </a:lnTo>
                      <a:lnTo>
                        <a:pt x="386" y="615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5" y="615"/>
                      </a:lnTo>
                      <a:lnTo>
                        <a:pt x="386" y="616"/>
                      </a:lnTo>
                      <a:lnTo>
                        <a:pt x="387" y="616"/>
                      </a:lnTo>
                      <a:lnTo>
                        <a:pt x="386" y="616"/>
                      </a:lnTo>
                      <a:lnTo>
                        <a:pt x="386" y="615"/>
                      </a:lnTo>
                      <a:lnTo>
                        <a:pt x="387" y="616"/>
                      </a:lnTo>
                      <a:lnTo>
                        <a:pt x="387" y="615"/>
                      </a:lnTo>
                      <a:lnTo>
                        <a:pt x="387" y="614"/>
                      </a:lnTo>
                      <a:lnTo>
                        <a:pt x="387" y="615"/>
                      </a:lnTo>
                      <a:lnTo>
                        <a:pt x="386" y="615"/>
                      </a:lnTo>
                      <a:lnTo>
                        <a:pt x="386" y="614"/>
                      </a:lnTo>
                      <a:lnTo>
                        <a:pt x="395" y="609"/>
                      </a:lnTo>
                      <a:lnTo>
                        <a:pt x="397" y="608"/>
                      </a:lnTo>
                      <a:lnTo>
                        <a:pt x="398" y="605"/>
                      </a:lnTo>
                      <a:lnTo>
                        <a:pt x="399" y="603"/>
                      </a:lnTo>
                      <a:lnTo>
                        <a:pt x="401" y="602"/>
                      </a:lnTo>
                      <a:lnTo>
                        <a:pt x="402" y="602"/>
                      </a:lnTo>
                      <a:lnTo>
                        <a:pt x="403" y="602"/>
                      </a:lnTo>
                      <a:lnTo>
                        <a:pt x="404" y="602"/>
                      </a:lnTo>
                      <a:lnTo>
                        <a:pt x="405" y="602"/>
                      </a:lnTo>
                      <a:lnTo>
                        <a:pt x="406" y="599"/>
                      </a:lnTo>
                      <a:lnTo>
                        <a:pt x="406" y="598"/>
                      </a:lnTo>
                      <a:lnTo>
                        <a:pt x="398" y="589"/>
                      </a:lnTo>
                      <a:lnTo>
                        <a:pt x="397" y="589"/>
                      </a:lnTo>
                      <a:lnTo>
                        <a:pt x="397" y="588"/>
                      </a:lnTo>
                      <a:lnTo>
                        <a:pt x="397" y="587"/>
                      </a:lnTo>
                      <a:lnTo>
                        <a:pt x="396" y="587"/>
                      </a:lnTo>
                      <a:lnTo>
                        <a:pt x="394" y="587"/>
                      </a:lnTo>
                      <a:lnTo>
                        <a:pt x="392" y="586"/>
                      </a:lnTo>
                      <a:lnTo>
                        <a:pt x="392" y="585"/>
                      </a:lnTo>
                      <a:lnTo>
                        <a:pt x="391" y="583"/>
                      </a:lnTo>
                      <a:lnTo>
                        <a:pt x="390" y="583"/>
                      </a:lnTo>
                      <a:lnTo>
                        <a:pt x="389" y="583"/>
                      </a:lnTo>
                      <a:lnTo>
                        <a:pt x="389" y="584"/>
                      </a:lnTo>
                      <a:lnTo>
                        <a:pt x="388" y="584"/>
                      </a:lnTo>
                      <a:lnTo>
                        <a:pt x="388" y="585"/>
                      </a:lnTo>
                      <a:lnTo>
                        <a:pt x="387" y="584"/>
                      </a:lnTo>
                      <a:lnTo>
                        <a:pt x="386" y="583"/>
                      </a:lnTo>
                      <a:lnTo>
                        <a:pt x="385" y="582"/>
                      </a:lnTo>
                      <a:lnTo>
                        <a:pt x="384" y="581"/>
                      </a:lnTo>
                      <a:lnTo>
                        <a:pt x="383" y="581"/>
                      </a:lnTo>
                      <a:lnTo>
                        <a:pt x="382" y="581"/>
                      </a:lnTo>
                      <a:lnTo>
                        <a:pt x="381" y="580"/>
                      </a:lnTo>
                      <a:lnTo>
                        <a:pt x="381" y="579"/>
                      </a:lnTo>
                      <a:lnTo>
                        <a:pt x="380" y="579"/>
                      </a:lnTo>
                      <a:lnTo>
                        <a:pt x="379" y="580"/>
                      </a:lnTo>
                      <a:lnTo>
                        <a:pt x="379" y="581"/>
                      </a:lnTo>
                      <a:lnTo>
                        <a:pt x="377" y="580"/>
                      </a:lnTo>
                      <a:lnTo>
                        <a:pt x="376" y="579"/>
                      </a:lnTo>
                      <a:lnTo>
                        <a:pt x="376" y="578"/>
                      </a:lnTo>
                      <a:lnTo>
                        <a:pt x="376" y="577"/>
                      </a:lnTo>
                      <a:lnTo>
                        <a:pt x="375" y="578"/>
                      </a:lnTo>
                      <a:lnTo>
                        <a:pt x="375" y="577"/>
                      </a:lnTo>
                      <a:lnTo>
                        <a:pt x="374" y="576"/>
                      </a:lnTo>
                      <a:lnTo>
                        <a:pt x="374" y="574"/>
                      </a:lnTo>
                      <a:lnTo>
                        <a:pt x="373" y="574"/>
                      </a:lnTo>
                      <a:lnTo>
                        <a:pt x="373" y="573"/>
                      </a:lnTo>
                      <a:lnTo>
                        <a:pt x="373" y="572"/>
                      </a:lnTo>
                      <a:lnTo>
                        <a:pt x="372" y="572"/>
                      </a:lnTo>
                      <a:lnTo>
                        <a:pt x="372" y="571"/>
                      </a:lnTo>
                      <a:lnTo>
                        <a:pt x="372" y="570"/>
                      </a:lnTo>
                      <a:lnTo>
                        <a:pt x="372" y="569"/>
                      </a:lnTo>
                      <a:lnTo>
                        <a:pt x="371" y="569"/>
                      </a:lnTo>
                      <a:lnTo>
                        <a:pt x="370" y="569"/>
                      </a:lnTo>
                      <a:lnTo>
                        <a:pt x="369" y="569"/>
                      </a:lnTo>
                      <a:lnTo>
                        <a:pt x="368" y="569"/>
                      </a:lnTo>
                      <a:lnTo>
                        <a:pt x="368" y="570"/>
                      </a:lnTo>
                      <a:lnTo>
                        <a:pt x="368" y="569"/>
                      </a:lnTo>
                      <a:lnTo>
                        <a:pt x="367" y="569"/>
                      </a:lnTo>
                      <a:lnTo>
                        <a:pt x="366" y="569"/>
                      </a:lnTo>
                      <a:lnTo>
                        <a:pt x="365" y="568"/>
                      </a:lnTo>
                      <a:lnTo>
                        <a:pt x="364" y="568"/>
                      </a:lnTo>
                      <a:lnTo>
                        <a:pt x="363" y="566"/>
                      </a:lnTo>
                      <a:lnTo>
                        <a:pt x="362" y="566"/>
                      </a:lnTo>
                      <a:lnTo>
                        <a:pt x="362" y="565"/>
                      </a:lnTo>
                      <a:lnTo>
                        <a:pt x="362" y="564"/>
                      </a:lnTo>
                      <a:lnTo>
                        <a:pt x="361" y="563"/>
                      </a:lnTo>
                      <a:lnTo>
                        <a:pt x="360" y="563"/>
                      </a:lnTo>
                      <a:lnTo>
                        <a:pt x="359" y="562"/>
                      </a:lnTo>
                      <a:lnTo>
                        <a:pt x="360" y="560"/>
                      </a:lnTo>
                      <a:lnTo>
                        <a:pt x="359" y="559"/>
                      </a:lnTo>
                      <a:lnTo>
                        <a:pt x="358" y="559"/>
                      </a:lnTo>
                      <a:lnTo>
                        <a:pt x="357" y="558"/>
                      </a:lnTo>
                      <a:lnTo>
                        <a:pt x="357" y="557"/>
                      </a:lnTo>
                      <a:lnTo>
                        <a:pt x="358" y="556"/>
                      </a:lnTo>
                      <a:lnTo>
                        <a:pt x="358" y="555"/>
                      </a:lnTo>
                      <a:lnTo>
                        <a:pt x="357" y="553"/>
                      </a:lnTo>
                      <a:lnTo>
                        <a:pt x="357" y="552"/>
                      </a:lnTo>
                      <a:lnTo>
                        <a:pt x="356" y="552"/>
                      </a:lnTo>
                      <a:lnTo>
                        <a:pt x="356" y="551"/>
                      </a:lnTo>
                      <a:lnTo>
                        <a:pt x="357" y="551"/>
                      </a:lnTo>
                      <a:lnTo>
                        <a:pt x="357" y="549"/>
                      </a:lnTo>
                      <a:lnTo>
                        <a:pt x="356" y="548"/>
                      </a:lnTo>
                      <a:lnTo>
                        <a:pt x="356" y="547"/>
                      </a:lnTo>
                      <a:lnTo>
                        <a:pt x="355" y="546"/>
                      </a:lnTo>
                      <a:lnTo>
                        <a:pt x="355" y="545"/>
                      </a:lnTo>
                      <a:lnTo>
                        <a:pt x="355" y="544"/>
                      </a:lnTo>
                      <a:lnTo>
                        <a:pt x="354" y="543"/>
                      </a:lnTo>
                      <a:lnTo>
                        <a:pt x="355" y="543"/>
                      </a:lnTo>
                      <a:lnTo>
                        <a:pt x="355" y="542"/>
                      </a:lnTo>
                      <a:lnTo>
                        <a:pt x="354" y="541"/>
                      </a:lnTo>
                      <a:lnTo>
                        <a:pt x="353" y="540"/>
                      </a:lnTo>
                      <a:lnTo>
                        <a:pt x="353" y="539"/>
                      </a:lnTo>
                      <a:lnTo>
                        <a:pt x="352" y="539"/>
                      </a:lnTo>
                      <a:lnTo>
                        <a:pt x="352" y="538"/>
                      </a:lnTo>
                      <a:lnTo>
                        <a:pt x="353" y="538"/>
                      </a:lnTo>
                      <a:lnTo>
                        <a:pt x="353" y="537"/>
                      </a:lnTo>
                      <a:lnTo>
                        <a:pt x="352" y="537"/>
                      </a:lnTo>
                      <a:lnTo>
                        <a:pt x="352" y="536"/>
                      </a:lnTo>
                      <a:lnTo>
                        <a:pt x="351" y="536"/>
                      </a:lnTo>
                      <a:lnTo>
                        <a:pt x="351" y="535"/>
                      </a:lnTo>
                      <a:lnTo>
                        <a:pt x="352" y="534"/>
                      </a:lnTo>
                      <a:lnTo>
                        <a:pt x="352" y="533"/>
                      </a:lnTo>
                      <a:lnTo>
                        <a:pt x="351" y="533"/>
                      </a:lnTo>
                      <a:lnTo>
                        <a:pt x="350" y="533"/>
                      </a:lnTo>
                      <a:lnTo>
                        <a:pt x="351" y="533"/>
                      </a:lnTo>
                      <a:lnTo>
                        <a:pt x="351" y="532"/>
                      </a:lnTo>
                      <a:lnTo>
                        <a:pt x="350" y="531"/>
                      </a:lnTo>
                      <a:lnTo>
                        <a:pt x="349" y="530"/>
                      </a:lnTo>
                      <a:lnTo>
                        <a:pt x="349" y="529"/>
                      </a:lnTo>
                      <a:lnTo>
                        <a:pt x="350" y="529"/>
                      </a:lnTo>
                      <a:lnTo>
                        <a:pt x="350" y="528"/>
                      </a:lnTo>
                      <a:lnTo>
                        <a:pt x="351" y="528"/>
                      </a:lnTo>
                      <a:lnTo>
                        <a:pt x="351" y="527"/>
                      </a:lnTo>
                      <a:lnTo>
                        <a:pt x="350" y="527"/>
                      </a:lnTo>
                      <a:lnTo>
                        <a:pt x="349" y="527"/>
                      </a:lnTo>
                      <a:lnTo>
                        <a:pt x="349" y="526"/>
                      </a:lnTo>
                      <a:lnTo>
                        <a:pt x="349" y="525"/>
                      </a:lnTo>
                      <a:lnTo>
                        <a:pt x="349" y="526"/>
                      </a:lnTo>
                      <a:lnTo>
                        <a:pt x="348" y="525"/>
                      </a:lnTo>
                      <a:lnTo>
                        <a:pt x="348" y="526"/>
                      </a:lnTo>
                      <a:lnTo>
                        <a:pt x="347" y="525"/>
                      </a:lnTo>
                      <a:lnTo>
                        <a:pt x="346" y="525"/>
                      </a:lnTo>
                      <a:lnTo>
                        <a:pt x="345" y="525"/>
                      </a:lnTo>
                      <a:lnTo>
                        <a:pt x="346" y="524"/>
                      </a:lnTo>
                      <a:lnTo>
                        <a:pt x="345" y="524"/>
                      </a:lnTo>
                      <a:lnTo>
                        <a:pt x="344" y="525"/>
                      </a:lnTo>
                      <a:lnTo>
                        <a:pt x="344" y="524"/>
                      </a:lnTo>
                      <a:lnTo>
                        <a:pt x="343" y="524"/>
                      </a:lnTo>
                      <a:lnTo>
                        <a:pt x="343" y="523"/>
                      </a:lnTo>
                      <a:lnTo>
                        <a:pt x="342" y="523"/>
                      </a:lnTo>
                      <a:lnTo>
                        <a:pt x="341" y="522"/>
                      </a:lnTo>
                      <a:lnTo>
                        <a:pt x="342" y="522"/>
                      </a:lnTo>
                      <a:lnTo>
                        <a:pt x="341" y="521"/>
                      </a:lnTo>
                      <a:lnTo>
                        <a:pt x="341" y="520"/>
                      </a:lnTo>
                      <a:lnTo>
                        <a:pt x="340" y="520"/>
                      </a:lnTo>
                      <a:lnTo>
                        <a:pt x="340" y="519"/>
                      </a:lnTo>
                      <a:lnTo>
                        <a:pt x="340" y="518"/>
                      </a:lnTo>
                      <a:lnTo>
                        <a:pt x="340" y="517"/>
                      </a:lnTo>
                      <a:lnTo>
                        <a:pt x="340" y="516"/>
                      </a:lnTo>
                      <a:lnTo>
                        <a:pt x="339" y="516"/>
                      </a:lnTo>
                      <a:lnTo>
                        <a:pt x="339" y="517"/>
                      </a:lnTo>
                      <a:lnTo>
                        <a:pt x="338" y="516"/>
                      </a:lnTo>
                      <a:lnTo>
                        <a:pt x="337" y="516"/>
                      </a:lnTo>
                      <a:lnTo>
                        <a:pt x="336" y="515"/>
                      </a:lnTo>
                      <a:lnTo>
                        <a:pt x="336" y="514"/>
                      </a:lnTo>
                      <a:lnTo>
                        <a:pt x="335" y="514"/>
                      </a:lnTo>
                      <a:lnTo>
                        <a:pt x="335" y="513"/>
                      </a:lnTo>
                      <a:lnTo>
                        <a:pt x="334" y="513"/>
                      </a:lnTo>
                      <a:lnTo>
                        <a:pt x="333" y="513"/>
                      </a:lnTo>
                      <a:lnTo>
                        <a:pt x="333" y="512"/>
                      </a:lnTo>
                      <a:lnTo>
                        <a:pt x="332" y="512"/>
                      </a:lnTo>
                      <a:lnTo>
                        <a:pt x="331" y="512"/>
                      </a:lnTo>
                      <a:lnTo>
                        <a:pt x="330" y="511"/>
                      </a:lnTo>
                      <a:lnTo>
                        <a:pt x="329" y="510"/>
                      </a:lnTo>
                      <a:lnTo>
                        <a:pt x="330" y="510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0" y="509"/>
                      </a:lnTo>
                      <a:lnTo>
                        <a:pt x="331" y="509"/>
                      </a:lnTo>
                      <a:lnTo>
                        <a:pt x="331" y="508"/>
                      </a:lnTo>
                      <a:lnTo>
                        <a:pt x="330" y="508"/>
                      </a:lnTo>
                      <a:lnTo>
                        <a:pt x="329" y="508"/>
                      </a:lnTo>
                      <a:lnTo>
                        <a:pt x="328" y="508"/>
                      </a:lnTo>
                      <a:lnTo>
                        <a:pt x="327" y="507"/>
                      </a:lnTo>
                      <a:lnTo>
                        <a:pt x="327" y="508"/>
                      </a:lnTo>
                      <a:lnTo>
                        <a:pt x="327" y="507"/>
                      </a:lnTo>
                      <a:lnTo>
                        <a:pt x="326" y="507"/>
                      </a:lnTo>
                      <a:lnTo>
                        <a:pt x="326" y="506"/>
                      </a:lnTo>
                      <a:lnTo>
                        <a:pt x="325" y="506"/>
                      </a:lnTo>
                      <a:lnTo>
                        <a:pt x="325" y="505"/>
                      </a:lnTo>
                      <a:lnTo>
                        <a:pt x="324" y="505"/>
                      </a:lnTo>
                      <a:lnTo>
                        <a:pt x="324" y="506"/>
                      </a:lnTo>
                      <a:lnTo>
                        <a:pt x="323" y="506"/>
                      </a:lnTo>
                      <a:lnTo>
                        <a:pt x="322" y="507"/>
                      </a:lnTo>
                      <a:lnTo>
                        <a:pt x="322" y="508"/>
                      </a:lnTo>
                      <a:lnTo>
                        <a:pt x="321" y="508"/>
                      </a:lnTo>
                      <a:lnTo>
                        <a:pt x="320" y="508"/>
                      </a:lnTo>
                      <a:lnTo>
                        <a:pt x="320" y="509"/>
                      </a:lnTo>
                      <a:lnTo>
                        <a:pt x="319" y="509"/>
                      </a:lnTo>
                      <a:lnTo>
                        <a:pt x="318" y="509"/>
                      </a:lnTo>
                      <a:lnTo>
                        <a:pt x="318" y="508"/>
                      </a:lnTo>
                      <a:lnTo>
                        <a:pt x="318" y="507"/>
                      </a:lnTo>
                      <a:lnTo>
                        <a:pt x="317" y="506"/>
                      </a:lnTo>
                      <a:lnTo>
                        <a:pt x="316" y="506"/>
                      </a:lnTo>
                      <a:lnTo>
                        <a:pt x="316" y="505"/>
                      </a:lnTo>
                      <a:lnTo>
                        <a:pt x="315" y="505"/>
                      </a:lnTo>
                      <a:lnTo>
                        <a:pt x="314" y="504"/>
                      </a:lnTo>
                      <a:lnTo>
                        <a:pt x="314" y="503"/>
                      </a:lnTo>
                      <a:lnTo>
                        <a:pt x="313" y="503"/>
                      </a:lnTo>
                      <a:lnTo>
                        <a:pt x="287" y="478"/>
                      </a:lnTo>
                      <a:lnTo>
                        <a:pt x="287" y="477"/>
                      </a:lnTo>
                      <a:lnTo>
                        <a:pt x="288" y="477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8" y="476"/>
                      </a:lnTo>
                      <a:lnTo>
                        <a:pt x="287" y="476"/>
                      </a:lnTo>
                      <a:lnTo>
                        <a:pt x="287" y="475"/>
                      </a:lnTo>
                      <a:lnTo>
                        <a:pt x="287" y="474"/>
                      </a:lnTo>
                      <a:lnTo>
                        <a:pt x="286" y="474"/>
                      </a:lnTo>
                      <a:lnTo>
                        <a:pt x="287" y="474"/>
                      </a:lnTo>
                      <a:lnTo>
                        <a:pt x="287" y="473"/>
                      </a:lnTo>
                      <a:lnTo>
                        <a:pt x="288" y="473"/>
                      </a:lnTo>
                      <a:lnTo>
                        <a:pt x="287" y="472"/>
                      </a:lnTo>
                      <a:lnTo>
                        <a:pt x="287" y="471"/>
                      </a:lnTo>
                      <a:lnTo>
                        <a:pt x="287" y="472"/>
                      </a:lnTo>
                      <a:lnTo>
                        <a:pt x="286" y="472"/>
                      </a:lnTo>
                      <a:lnTo>
                        <a:pt x="286" y="471"/>
                      </a:lnTo>
                      <a:lnTo>
                        <a:pt x="286" y="470"/>
                      </a:lnTo>
                      <a:lnTo>
                        <a:pt x="286" y="469"/>
                      </a:lnTo>
                      <a:lnTo>
                        <a:pt x="285" y="469"/>
                      </a:lnTo>
                      <a:lnTo>
                        <a:pt x="284" y="469"/>
                      </a:lnTo>
                      <a:lnTo>
                        <a:pt x="284" y="468"/>
                      </a:lnTo>
                      <a:lnTo>
                        <a:pt x="284" y="467"/>
                      </a:lnTo>
                      <a:lnTo>
                        <a:pt x="284" y="466"/>
                      </a:lnTo>
                      <a:lnTo>
                        <a:pt x="283" y="465"/>
                      </a:lnTo>
                      <a:lnTo>
                        <a:pt x="284" y="465"/>
                      </a:lnTo>
                      <a:lnTo>
                        <a:pt x="283" y="465"/>
                      </a:lnTo>
                      <a:lnTo>
                        <a:pt x="283" y="464"/>
                      </a:lnTo>
                      <a:lnTo>
                        <a:pt x="283" y="463"/>
                      </a:lnTo>
                      <a:lnTo>
                        <a:pt x="282" y="463"/>
                      </a:lnTo>
                      <a:lnTo>
                        <a:pt x="282" y="462"/>
                      </a:lnTo>
                      <a:lnTo>
                        <a:pt x="281" y="462"/>
                      </a:lnTo>
                      <a:lnTo>
                        <a:pt x="281" y="461"/>
                      </a:lnTo>
                      <a:lnTo>
                        <a:pt x="280" y="461"/>
                      </a:lnTo>
                      <a:lnTo>
                        <a:pt x="279" y="461"/>
                      </a:lnTo>
                      <a:lnTo>
                        <a:pt x="278" y="461"/>
                      </a:lnTo>
                      <a:lnTo>
                        <a:pt x="278" y="460"/>
                      </a:lnTo>
                      <a:lnTo>
                        <a:pt x="277" y="460"/>
                      </a:lnTo>
                      <a:lnTo>
                        <a:pt x="277" y="458"/>
                      </a:lnTo>
                      <a:lnTo>
                        <a:pt x="276" y="458"/>
                      </a:lnTo>
                      <a:lnTo>
                        <a:pt x="276" y="457"/>
                      </a:lnTo>
                      <a:lnTo>
                        <a:pt x="269" y="457"/>
                      </a:lnTo>
                      <a:lnTo>
                        <a:pt x="268" y="456"/>
                      </a:lnTo>
                      <a:lnTo>
                        <a:pt x="267" y="456"/>
                      </a:lnTo>
                      <a:lnTo>
                        <a:pt x="266" y="455"/>
                      </a:lnTo>
                      <a:lnTo>
                        <a:pt x="265" y="455"/>
                      </a:lnTo>
                      <a:lnTo>
                        <a:pt x="264" y="455"/>
                      </a:lnTo>
                      <a:lnTo>
                        <a:pt x="264" y="454"/>
                      </a:lnTo>
                      <a:lnTo>
                        <a:pt x="263" y="454"/>
                      </a:lnTo>
                      <a:lnTo>
                        <a:pt x="262" y="453"/>
                      </a:lnTo>
                      <a:lnTo>
                        <a:pt x="262" y="454"/>
                      </a:lnTo>
                      <a:lnTo>
                        <a:pt x="261" y="453"/>
                      </a:lnTo>
                      <a:lnTo>
                        <a:pt x="260" y="453"/>
                      </a:lnTo>
                      <a:lnTo>
                        <a:pt x="259" y="453"/>
                      </a:lnTo>
                      <a:lnTo>
                        <a:pt x="258" y="454"/>
                      </a:lnTo>
                      <a:lnTo>
                        <a:pt x="257" y="453"/>
                      </a:lnTo>
                      <a:lnTo>
                        <a:pt x="257" y="454"/>
                      </a:lnTo>
                      <a:lnTo>
                        <a:pt x="257" y="453"/>
                      </a:lnTo>
                      <a:lnTo>
                        <a:pt x="256" y="453"/>
                      </a:lnTo>
                      <a:lnTo>
                        <a:pt x="256" y="454"/>
                      </a:lnTo>
                      <a:lnTo>
                        <a:pt x="254" y="454"/>
                      </a:lnTo>
                      <a:lnTo>
                        <a:pt x="254" y="455"/>
                      </a:lnTo>
                      <a:lnTo>
                        <a:pt x="253" y="454"/>
                      </a:lnTo>
                      <a:lnTo>
                        <a:pt x="253" y="453"/>
                      </a:lnTo>
                      <a:lnTo>
                        <a:pt x="252" y="453"/>
                      </a:lnTo>
                      <a:lnTo>
                        <a:pt x="252" y="452"/>
                      </a:lnTo>
                      <a:lnTo>
                        <a:pt x="251" y="452"/>
                      </a:lnTo>
                      <a:lnTo>
                        <a:pt x="252" y="451"/>
                      </a:lnTo>
                      <a:lnTo>
                        <a:pt x="251" y="451"/>
                      </a:lnTo>
                      <a:lnTo>
                        <a:pt x="251" y="450"/>
                      </a:lnTo>
                      <a:lnTo>
                        <a:pt x="250" y="450"/>
                      </a:lnTo>
                      <a:lnTo>
                        <a:pt x="249" y="449"/>
                      </a:lnTo>
                      <a:lnTo>
                        <a:pt x="249" y="448"/>
                      </a:lnTo>
                      <a:lnTo>
                        <a:pt x="249" y="447"/>
                      </a:lnTo>
                      <a:lnTo>
                        <a:pt x="248" y="447"/>
                      </a:lnTo>
                      <a:lnTo>
                        <a:pt x="248" y="448"/>
                      </a:lnTo>
                      <a:lnTo>
                        <a:pt x="247" y="448"/>
                      </a:lnTo>
                      <a:lnTo>
                        <a:pt x="246" y="448"/>
                      </a:lnTo>
                      <a:lnTo>
                        <a:pt x="245" y="448"/>
                      </a:lnTo>
                      <a:lnTo>
                        <a:pt x="244" y="448"/>
                      </a:lnTo>
                      <a:lnTo>
                        <a:pt x="245" y="447"/>
                      </a:lnTo>
                      <a:lnTo>
                        <a:pt x="244" y="447"/>
                      </a:lnTo>
                      <a:lnTo>
                        <a:pt x="245" y="447"/>
                      </a:lnTo>
                      <a:lnTo>
                        <a:pt x="245" y="446"/>
                      </a:lnTo>
                      <a:lnTo>
                        <a:pt x="245" y="445"/>
                      </a:lnTo>
                      <a:lnTo>
                        <a:pt x="244" y="445"/>
                      </a:lnTo>
                      <a:lnTo>
                        <a:pt x="243" y="445"/>
                      </a:lnTo>
                      <a:lnTo>
                        <a:pt x="243" y="444"/>
                      </a:lnTo>
                      <a:lnTo>
                        <a:pt x="242" y="444"/>
                      </a:lnTo>
                      <a:lnTo>
                        <a:pt x="243" y="444"/>
                      </a:lnTo>
                      <a:lnTo>
                        <a:pt x="243" y="443"/>
                      </a:lnTo>
                      <a:lnTo>
                        <a:pt x="243" y="442"/>
                      </a:lnTo>
                      <a:lnTo>
                        <a:pt x="242" y="441"/>
                      </a:lnTo>
                      <a:lnTo>
                        <a:pt x="241" y="441"/>
                      </a:lnTo>
                      <a:lnTo>
                        <a:pt x="241" y="440"/>
                      </a:lnTo>
                      <a:lnTo>
                        <a:pt x="241" y="439"/>
                      </a:lnTo>
                      <a:lnTo>
                        <a:pt x="241" y="438"/>
                      </a:lnTo>
                      <a:lnTo>
                        <a:pt x="240" y="438"/>
                      </a:lnTo>
                      <a:lnTo>
                        <a:pt x="240" y="437"/>
                      </a:lnTo>
                      <a:lnTo>
                        <a:pt x="239" y="437"/>
                      </a:lnTo>
                      <a:lnTo>
                        <a:pt x="239" y="436"/>
                      </a:lnTo>
                      <a:lnTo>
                        <a:pt x="238" y="436"/>
                      </a:lnTo>
                      <a:lnTo>
                        <a:pt x="237" y="436"/>
                      </a:lnTo>
                      <a:lnTo>
                        <a:pt x="236" y="436"/>
                      </a:lnTo>
                      <a:lnTo>
                        <a:pt x="237" y="437"/>
                      </a:lnTo>
                      <a:lnTo>
                        <a:pt x="236" y="437"/>
                      </a:lnTo>
                      <a:lnTo>
                        <a:pt x="236" y="438"/>
                      </a:lnTo>
                      <a:lnTo>
                        <a:pt x="236" y="439"/>
                      </a:lnTo>
                      <a:lnTo>
                        <a:pt x="235" y="439"/>
                      </a:lnTo>
                      <a:lnTo>
                        <a:pt x="235" y="440"/>
                      </a:lnTo>
                      <a:lnTo>
                        <a:pt x="234" y="440"/>
                      </a:lnTo>
                      <a:lnTo>
                        <a:pt x="234" y="441"/>
                      </a:lnTo>
                      <a:lnTo>
                        <a:pt x="233" y="441"/>
                      </a:lnTo>
                      <a:lnTo>
                        <a:pt x="234" y="442"/>
                      </a:lnTo>
                      <a:lnTo>
                        <a:pt x="233" y="442"/>
                      </a:lnTo>
                      <a:lnTo>
                        <a:pt x="232" y="442"/>
                      </a:lnTo>
                      <a:lnTo>
                        <a:pt x="232" y="441"/>
                      </a:lnTo>
                      <a:lnTo>
                        <a:pt x="231" y="441"/>
                      </a:lnTo>
                      <a:lnTo>
                        <a:pt x="230" y="440"/>
                      </a:lnTo>
                      <a:lnTo>
                        <a:pt x="229" y="440"/>
                      </a:lnTo>
                      <a:lnTo>
                        <a:pt x="228" y="440"/>
                      </a:lnTo>
                      <a:lnTo>
                        <a:pt x="228" y="439"/>
                      </a:lnTo>
                      <a:lnTo>
                        <a:pt x="227" y="439"/>
                      </a:lnTo>
                      <a:lnTo>
                        <a:pt x="226" y="438"/>
                      </a:lnTo>
                      <a:lnTo>
                        <a:pt x="225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4" y="436"/>
                      </a:lnTo>
                      <a:lnTo>
                        <a:pt x="224" y="435"/>
                      </a:lnTo>
                      <a:lnTo>
                        <a:pt x="223" y="435"/>
                      </a:lnTo>
                      <a:lnTo>
                        <a:pt x="222" y="435"/>
                      </a:lnTo>
                      <a:lnTo>
                        <a:pt x="221" y="435"/>
                      </a:lnTo>
                      <a:lnTo>
                        <a:pt x="221" y="434"/>
                      </a:lnTo>
                      <a:lnTo>
                        <a:pt x="220" y="434"/>
                      </a:lnTo>
                      <a:lnTo>
                        <a:pt x="218" y="434"/>
                      </a:lnTo>
                      <a:lnTo>
                        <a:pt x="217" y="434"/>
                      </a:lnTo>
                      <a:lnTo>
                        <a:pt x="218" y="434"/>
                      </a:lnTo>
                      <a:lnTo>
                        <a:pt x="217" y="433"/>
                      </a:lnTo>
                      <a:lnTo>
                        <a:pt x="217" y="432"/>
                      </a:lnTo>
                      <a:lnTo>
                        <a:pt x="217" y="431"/>
                      </a:lnTo>
                      <a:lnTo>
                        <a:pt x="217" y="430"/>
                      </a:lnTo>
                      <a:lnTo>
                        <a:pt x="217" y="429"/>
                      </a:lnTo>
                      <a:lnTo>
                        <a:pt x="216" y="429"/>
                      </a:lnTo>
                      <a:lnTo>
                        <a:pt x="217" y="428"/>
                      </a:lnTo>
                      <a:lnTo>
                        <a:pt x="216" y="428"/>
                      </a:lnTo>
                      <a:lnTo>
                        <a:pt x="216" y="427"/>
                      </a:lnTo>
                      <a:lnTo>
                        <a:pt x="215" y="427"/>
                      </a:lnTo>
                      <a:lnTo>
                        <a:pt x="214" y="427"/>
                      </a:lnTo>
                      <a:lnTo>
                        <a:pt x="214" y="426"/>
                      </a:lnTo>
                      <a:lnTo>
                        <a:pt x="215" y="425"/>
                      </a:lnTo>
                      <a:lnTo>
                        <a:pt x="214" y="424"/>
                      </a:lnTo>
                      <a:lnTo>
                        <a:pt x="213" y="424"/>
                      </a:lnTo>
                      <a:lnTo>
                        <a:pt x="213" y="423"/>
                      </a:lnTo>
                      <a:lnTo>
                        <a:pt x="214" y="423"/>
                      </a:lnTo>
                      <a:lnTo>
                        <a:pt x="213" y="422"/>
                      </a:lnTo>
                      <a:lnTo>
                        <a:pt x="212" y="422"/>
                      </a:lnTo>
                      <a:lnTo>
                        <a:pt x="211" y="422"/>
                      </a:lnTo>
                      <a:lnTo>
                        <a:pt x="211" y="421"/>
                      </a:lnTo>
                      <a:lnTo>
                        <a:pt x="210" y="421"/>
                      </a:lnTo>
                      <a:lnTo>
                        <a:pt x="209" y="420"/>
                      </a:lnTo>
                      <a:lnTo>
                        <a:pt x="209" y="419"/>
                      </a:lnTo>
                      <a:lnTo>
                        <a:pt x="210" y="419"/>
                      </a:lnTo>
                      <a:lnTo>
                        <a:pt x="210" y="418"/>
                      </a:lnTo>
                      <a:lnTo>
                        <a:pt x="210" y="417"/>
                      </a:lnTo>
                      <a:lnTo>
                        <a:pt x="210" y="416"/>
                      </a:lnTo>
                      <a:lnTo>
                        <a:pt x="209" y="415"/>
                      </a:lnTo>
                      <a:lnTo>
                        <a:pt x="209" y="414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8" y="413"/>
                      </a:lnTo>
                      <a:lnTo>
                        <a:pt x="208" y="412"/>
                      </a:lnTo>
                      <a:lnTo>
                        <a:pt x="208" y="411"/>
                      </a:lnTo>
                      <a:lnTo>
                        <a:pt x="208" y="410"/>
                      </a:lnTo>
                      <a:lnTo>
                        <a:pt x="208" y="411"/>
                      </a:lnTo>
                      <a:lnTo>
                        <a:pt x="207" y="410"/>
                      </a:lnTo>
                      <a:lnTo>
                        <a:pt x="206" y="410"/>
                      </a:lnTo>
                      <a:lnTo>
                        <a:pt x="206" y="409"/>
                      </a:lnTo>
                      <a:lnTo>
                        <a:pt x="206" y="408"/>
                      </a:lnTo>
                      <a:lnTo>
                        <a:pt x="206" y="409"/>
                      </a:lnTo>
                      <a:lnTo>
                        <a:pt x="205" y="409"/>
                      </a:lnTo>
                      <a:lnTo>
                        <a:pt x="204" y="409"/>
                      </a:lnTo>
                      <a:lnTo>
                        <a:pt x="203" y="409"/>
                      </a:lnTo>
                      <a:lnTo>
                        <a:pt x="203" y="408"/>
                      </a:lnTo>
                      <a:lnTo>
                        <a:pt x="202" y="408"/>
                      </a:lnTo>
                      <a:lnTo>
                        <a:pt x="202" y="407"/>
                      </a:lnTo>
                      <a:lnTo>
                        <a:pt x="201" y="407"/>
                      </a:lnTo>
                      <a:lnTo>
                        <a:pt x="201" y="406"/>
                      </a:lnTo>
                      <a:lnTo>
                        <a:pt x="201" y="405"/>
                      </a:lnTo>
                      <a:lnTo>
                        <a:pt x="202" y="404"/>
                      </a:lnTo>
                      <a:lnTo>
                        <a:pt x="201" y="404"/>
                      </a:lnTo>
                      <a:lnTo>
                        <a:pt x="201" y="403"/>
                      </a:lnTo>
                      <a:lnTo>
                        <a:pt x="201" y="402"/>
                      </a:lnTo>
                      <a:lnTo>
                        <a:pt x="200" y="402"/>
                      </a:lnTo>
                      <a:lnTo>
                        <a:pt x="199" y="402"/>
                      </a:lnTo>
                      <a:lnTo>
                        <a:pt x="199" y="401"/>
                      </a:lnTo>
                      <a:lnTo>
                        <a:pt x="198" y="401"/>
                      </a:lnTo>
                      <a:lnTo>
                        <a:pt x="197" y="401"/>
                      </a:lnTo>
                      <a:lnTo>
                        <a:pt x="196" y="401"/>
                      </a:lnTo>
                      <a:lnTo>
                        <a:pt x="196" y="400"/>
                      </a:lnTo>
                      <a:lnTo>
                        <a:pt x="196" y="399"/>
                      </a:lnTo>
                      <a:lnTo>
                        <a:pt x="196" y="398"/>
                      </a:lnTo>
                      <a:lnTo>
                        <a:pt x="195" y="398"/>
                      </a:lnTo>
                      <a:lnTo>
                        <a:pt x="194" y="398"/>
                      </a:lnTo>
                      <a:lnTo>
                        <a:pt x="194" y="396"/>
                      </a:lnTo>
                      <a:lnTo>
                        <a:pt x="194" y="395"/>
                      </a:lnTo>
                      <a:lnTo>
                        <a:pt x="193" y="395"/>
                      </a:lnTo>
                      <a:lnTo>
                        <a:pt x="192" y="395"/>
                      </a:lnTo>
                      <a:lnTo>
                        <a:pt x="191" y="394"/>
                      </a:lnTo>
                      <a:lnTo>
                        <a:pt x="190" y="394"/>
                      </a:lnTo>
                      <a:lnTo>
                        <a:pt x="190" y="393"/>
                      </a:lnTo>
                      <a:lnTo>
                        <a:pt x="189" y="392"/>
                      </a:lnTo>
                      <a:lnTo>
                        <a:pt x="189" y="391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8" y="389"/>
                      </a:lnTo>
                      <a:lnTo>
                        <a:pt x="188" y="388"/>
                      </a:lnTo>
                      <a:lnTo>
                        <a:pt x="187" y="389"/>
                      </a:lnTo>
                      <a:lnTo>
                        <a:pt x="186" y="390"/>
                      </a:lnTo>
                      <a:lnTo>
                        <a:pt x="185" y="390"/>
                      </a:lnTo>
                      <a:lnTo>
                        <a:pt x="185" y="389"/>
                      </a:lnTo>
                      <a:lnTo>
                        <a:pt x="184" y="389"/>
                      </a:lnTo>
                      <a:lnTo>
                        <a:pt x="183" y="389"/>
                      </a:lnTo>
                      <a:lnTo>
                        <a:pt x="182" y="390"/>
                      </a:lnTo>
                      <a:lnTo>
                        <a:pt x="182" y="391"/>
                      </a:lnTo>
                      <a:lnTo>
                        <a:pt x="181" y="391"/>
                      </a:lnTo>
                      <a:lnTo>
                        <a:pt x="181" y="392"/>
                      </a:lnTo>
                      <a:lnTo>
                        <a:pt x="181" y="393"/>
                      </a:lnTo>
                      <a:lnTo>
                        <a:pt x="181" y="394"/>
                      </a:lnTo>
                      <a:lnTo>
                        <a:pt x="181" y="395"/>
                      </a:lnTo>
                      <a:lnTo>
                        <a:pt x="181" y="396"/>
                      </a:lnTo>
                      <a:lnTo>
                        <a:pt x="182" y="396"/>
                      </a:lnTo>
                      <a:lnTo>
                        <a:pt x="182" y="397"/>
                      </a:lnTo>
                      <a:lnTo>
                        <a:pt x="181" y="397"/>
                      </a:lnTo>
                      <a:lnTo>
                        <a:pt x="181" y="398"/>
                      </a:lnTo>
                      <a:lnTo>
                        <a:pt x="180" y="398"/>
                      </a:lnTo>
                      <a:lnTo>
                        <a:pt x="180" y="399"/>
                      </a:lnTo>
                      <a:lnTo>
                        <a:pt x="180" y="400"/>
                      </a:lnTo>
                      <a:lnTo>
                        <a:pt x="180" y="401"/>
                      </a:lnTo>
                      <a:lnTo>
                        <a:pt x="179" y="401"/>
                      </a:lnTo>
                      <a:lnTo>
                        <a:pt x="178" y="400"/>
                      </a:lnTo>
                      <a:lnTo>
                        <a:pt x="177" y="400"/>
                      </a:lnTo>
                      <a:lnTo>
                        <a:pt x="176" y="401"/>
                      </a:lnTo>
                      <a:lnTo>
                        <a:pt x="176" y="400"/>
                      </a:lnTo>
                      <a:lnTo>
                        <a:pt x="175" y="399"/>
                      </a:lnTo>
                      <a:lnTo>
                        <a:pt x="175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4" y="401"/>
                      </a:lnTo>
                      <a:lnTo>
                        <a:pt x="174" y="402"/>
                      </a:lnTo>
                      <a:lnTo>
                        <a:pt x="174" y="403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2" y="404"/>
                      </a:lnTo>
                      <a:lnTo>
                        <a:pt x="172" y="405"/>
                      </a:lnTo>
                      <a:lnTo>
                        <a:pt x="171" y="405"/>
                      </a:lnTo>
                      <a:lnTo>
                        <a:pt x="170" y="405"/>
                      </a:lnTo>
                      <a:lnTo>
                        <a:pt x="169" y="405"/>
                      </a:lnTo>
                      <a:lnTo>
                        <a:pt x="170" y="406"/>
                      </a:lnTo>
                      <a:lnTo>
                        <a:pt x="169" y="407"/>
                      </a:lnTo>
                      <a:lnTo>
                        <a:pt x="168" y="407"/>
                      </a:lnTo>
                      <a:lnTo>
                        <a:pt x="167" y="407"/>
                      </a:lnTo>
                      <a:lnTo>
                        <a:pt x="166" y="407"/>
                      </a:lnTo>
                      <a:lnTo>
                        <a:pt x="166" y="408"/>
                      </a:lnTo>
                      <a:lnTo>
                        <a:pt x="165" y="408"/>
                      </a:lnTo>
                      <a:lnTo>
                        <a:pt x="165" y="409"/>
                      </a:lnTo>
                      <a:lnTo>
                        <a:pt x="164" y="409"/>
                      </a:lnTo>
                      <a:lnTo>
                        <a:pt x="164" y="410"/>
                      </a:lnTo>
                      <a:lnTo>
                        <a:pt x="163" y="410"/>
                      </a:lnTo>
                      <a:lnTo>
                        <a:pt x="163" y="409"/>
                      </a:lnTo>
                      <a:lnTo>
                        <a:pt x="162" y="410"/>
                      </a:lnTo>
                      <a:lnTo>
                        <a:pt x="161" y="411"/>
                      </a:lnTo>
                      <a:lnTo>
                        <a:pt x="161" y="412"/>
                      </a:lnTo>
                      <a:lnTo>
                        <a:pt x="160" y="412"/>
                      </a:lnTo>
                      <a:lnTo>
                        <a:pt x="160" y="413"/>
                      </a:lnTo>
                      <a:lnTo>
                        <a:pt x="159" y="413"/>
                      </a:lnTo>
                      <a:lnTo>
                        <a:pt x="158" y="412"/>
                      </a:lnTo>
                      <a:lnTo>
                        <a:pt x="157" y="413"/>
                      </a:lnTo>
                      <a:lnTo>
                        <a:pt x="156" y="413"/>
                      </a:lnTo>
                      <a:lnTo>
                        <a:pt x="155" y="413"/>
                      </a:lnTo>
                      <a:lnTo>
                        <a:pt x="155" y="414"/>
                      </a:lnTo>
                      <a:lnTo>
                        <a:pt x="154" y="414"/>
                      </a:lnTo>
                      <a:lnTo>
                        <a:pt x="154" y="413"/>
                      </a:lnTo>
                      <a:lnTo>
                        <a:pt x="153" y="413"/>
                      </a:lnTo>
                      <a:lnTo>
                        <a:pt x="152" y="413"/>
                      </a:lnTo>
                      <a:lnTo>
                        <a:pt x="151" y="412"/>
                      </a:lnTo>
                      <a:lnTo>
                        <a:pt x="150" y="413"/>
                      </a:lnTo>
                      <a:lnTo>
                        <a:pt x="149" y="413"/>
                      </a:lnTo>
                      <a:lnTo>
                        <a:pt x="148" y="413"/>
                      </a:lnTo>
                      <a:lnTo>
                        <a:pt x="148" y="412"/>
                      </a:lnTo>
                      <a:lnTo>
                        <a:pt x="147" y="411"/>
                      </a:lnTo>
                      <a:lnTo>
                        <a:pt x="147" y="410"/>
                      </a:lnTo>
                      <a:lnTo>
                        <a:pt x="147" y="409"/>
                      </a:lnTo>
                      <a:lnTo>
                        <a:pt x="147" y="408"/>
                      </a:lnTo>
                      <a:lnTo>
                        <a:pt x="147" y="407"/>
                      </a:lnTo>
                      <a:lnTo>
                        <a:pt x="147" y="405"/>
                      </a:lnTo>
                      <a:lnTo>
                        <a:pt x="148" y="404"/>
                      </a:lnTo>
                      <a:lnTo>
                        <a:pt x="148" y="403"/>
                      </a:lnTo>
                      <a:lnTo>
                        <a:pt x="148" y="402"/>
                      </a:lnTo>
                      <a:lnTo>
                        <a:pt x="148" y="401"/>
                      </a:lnTo>
                      <a:lnTo>
                        <a:pt x="148" y="400"/>
                      </a:lnTo>
                      <a:lnTo>
                        <a:pt x="148" y="399"/>
                      </a:lnTo>
                      <a:lnTo>
                        <a:pt x="148" y="398"/>
                      </a:lnTo>
                      <a:lnTo>
                        <a:pt x="148" y="397"/>
                      </a:lnTo>
                      <a:lnTo>
                        <a:pt x="149" y="396"/>
                      </a:lnTo>
                      <a:lnTo>
                        <a:pt x="148" y="396"/>
                      </a:lnTo>
                      <a:lnTo>
                        <a:pt x="148" y="395"/>
                      </a:lnTo>
                      <a:lnTo>
                        <a:pt x="149" y="394"/>
                      </a:lnTo>
                      <a:lnTo>
                        <a:pt x="148" y="393"/>
                      </a:lnTo>
                      <a:lnTo>
                        <a:pt x="149" y="392"/>
                      </a:lnTo>
                      <a:lnTo>
                        <a:pt x="150" y="391"/>
                      </a:lnTo>
                      <a:lnTo>
                        <a:pt x="150" y="390"/>
                      </a:lnTo>
                      <a:lnTo>
                        <a:pt x="150" y="389"/>
                      </a:lnTo>
                      <a:lnTo>
                        <a:pt x="150" y="388"/>
                      </a:lnTo>
                      <a:lnTo>
                        <a:pt x="149" y="388"/>
                      </a:lnTo>
                      <a:lnTo>
                        <a:pt x="149" y="387"/>
                      </a:lnTo>
                      <a:lnTo>
                        <a:pt x="149" y="386"/>
                      </a:lnTo>
                      <a:lnTo>
                        <a:pt x="148" y="386"/>
                      </a:lnTo>
                      <a:lnTo>
                        <a:pt x="148" y="385"/>
                      </a:lnTo>
                      <a:lnTo>
                        <a:pt x="148" y="384"/>
                      </a:lnTo>
                      <a:lnTo>
                        <a:pt x="147" y="384"/>
                      </a:lnTo>
                      <a:lnTo>
                        <a:pt x="147" y="383"/>
                      </a:lnTo>
                      <a:lnTo>
                        <a:pt x="148" y="383"/>
                      </a:lnTo>
                      <a:lnTo>
                        <a:pt x="148" y="382"/>
                      </a:lnTo>
                      <a:lnTo>
                        <a:pt x="147" y="382"/>
                      </a:lnTo>
                      <a:lnTo>
                        <a:pt x="146" y="382"/>
                      </a:lnTo>
                      <a:lnTo>
                        <a:pt x="146" y="381"/>
                      </a:lnTo>
                      <a:lnTo>
                        <a:pt x="145" y="381"/>
                      </a:lnTo>
                      <a:lnTo>
                        <a:pt x="144" y="381"/>
                      </a:lnTo>
                      <a:lnTo>
                        <a:pt x="144" y="380"/>
                      </a:lnTo>
                      <a:lnTo>
                        <a:pt x="144" y="379"/>
                      </a:lnTo>
                      <a:lnTo>
                        <a:pt x="144" y="378"/>
                      </a:lnTo>
                      <a:lnTo>
                        <a:pt x="143" y="378"/>
                      </a:lnTo>
                      <a:lnTo>
                        <a:pt x="142" y="378"/>
                      </a:lnTo>
                      <a:lnTo>
                        <a:pt x="142" y="379"/>
                      </a:lnTo>
                      <a:lnTo>
                        <a:pt x="141" y="379"/>
                      </a:lnTo>
                      <a:lnTo>
                        <a:pt x="141" y="378"/>
                      </a:lnTo>
                      <a:lnTo>
                        <a:pt x="140" y="377"/>
                      </a:lnTo>
                      <a:lnTo>
                        <a:pt x="140" y="376"/>
                      </a:lnTo>
                      <a:lnTo>
                        <a:pt x="139" y="376"/>
                      </a:lnTo>
                      <a:lnTo>
                        <a:pt x="139" y="377"/>
                      </a:lnTo>
                      <a:lnTo>
                        <a:pt x="138" y="377"/>
                      </a:lnTo>
                      <a:lnTo>
                        <a:pt x="138" y="376"/>
                      </a:lnTo>
                      <a:lnTo>
                        <a:pt x="138" y="375"/>
                      </a:lnTo>
                      <a:lnTo>
                        <a:pt x="138" y="374"/>
                      </a:lnTo>
                      <a:lnTo>
                        <a:pt x="137" y="374"/>
                      </a:lnTo>
                      <a:lnTo>
                        <a:pt x="136" y="373"/>
                      </a:lnTo>
                      <a:lnTo>
                        <a:pt x="136" y="372"/>
                      </a:lnTo>
                      <a:lnTo>
                        <a:pt x="137" y="372"/>
                      </a:lnTo>
                      <a:lnTo>
                        <a:pt x="137" y="371"/>
                      </a:lnTo>
                      <a:lnTo>
                        <a:pt x="137" y="370"/>
                      </a:lnTo>
                      <a:lnTo>
                        <a:pt x="137" y="371"/>
                      </a:lnTo>
                      <a:lnTo>
                        <a:pt x="136" y="370"/>
                      </a:lnTo>
                      <a:lnTo>
                        <a:pt x="135" y="369"/>
                      </a:lnTo>
                      <a:lnTo>
                        <a:pt x="134" y="368"/>
                      </a:lnTo>
                      <a:lnTo>
                        <a:pt x="134" y="367"/>
                      </a:lnTo>
                      <a:lnTo>
                        <a:pt x="135" y="367"/>
                      </a:lnTo>
                      <a:lnTo>
                        <a:pt x="135" y="366"/>
                      </a:lnTo>
                      <a:lnTo>
                        <a:pt x="134" y="366"/>
                      </a:lnTo>
                      <a:lnTo>
                        <a:pt x="133" y="365"/>
                      </a:lnTo>
                      <a:lnTo>
                        <a:pt x="134" y="364"/>
                      </a:lnTo>
                      <a:lnTo>
                        <a:pt x="134" y="363"/>
                      </a:lnTo>
                      <a:lnTo>
                        <a:pt x="133" y="362"/>
                      </a:lnTo>
                      <a:lnTo>
                        <a:pt x="132" y="362"/>
                      </a:lnTo>
                      <a:lnTo>
                        <a:pt x="131" y="363"/>
                      </a:lnTo>
                      <a:lnTo>
                        <a:pt x="130" y="363"/>
                      </a:lnTo>
                      <a:lnTo>
                        <a:pt x="130" y="362"/>
                      </a:lnTo>
                      <a:lnTo>
                        <a:pt x="129" y="361"/>
                      </a:lnTo>
                      <a:lnTo>
                        <a:pt x="129" y="360"/>
                      </a:lnTo>
                      <a:lnTo>
                        <a:pt x="130" y="360"/>
                      </a:lnTo>
                      <a:lnTo>
                        <a:pt x="129" y="360"/>
                      </a:lnTo>
                      <a:lnTo>
                        <a:pt x="129" y="359"/>
                      </a:lnTo>
                      <a:lnTo>
                        <a:pt x="128" y="359"/>
                      </a:lnTo>
                      <a:lnTo>
                        <a:pt x="127" y="359"/>
                      </a:lnTo>
                      <a:lnTo>
                        <a:pt x="127" y="361"/>
                      </a:lnTo>
                      <a:lnTo>
                        <a:pt x="126" y="360"/>
                      </a:lnTo>
                      <a:lnTo>
                        <a:pt x="126" y="359"/>
                      </a:lnTo>
                      <a:lnTo>
                        <a:pt x="127" y="358"/>
                      </a:lnTo>
                      <a:lnTo>
                        <a:pt x="126" y="357"/>
                      </a:lnTo>
                      <a:lnTo>
                        <a:pt x="125" y="358"/>
                      </a:lnTo>
                      <a:lnTo>
                        <a:pt x="124" y="358"/>
                      </a:lnTo>
                      <a:lnTo>
                        <a:pt x="125" y="357"/>
                      </a:lnTo>
                      <a:lnTo>
                        <a:pt x="125" y="356"/>
                      </a:lnTo>
                      <a:lnTo>
                        <a:pt x="124" y="356"/>
                      </a:lnTo>
                      <a:lnTo>
                        <a:pt x="124" y="355"/>
                      </a:lnTo>
                      <a:lnTo>
                        <a:pt x="124" y="354"/>
                      </a:lnTo>
                      <a:lnTo>
                        <a:pt x="124" y="353"/>
                      </a:lnTo>
                      <a:lnTo>
                        <a:pt x="124" y="354"/>
                      </a:lnTo>
                      <a:lnTo>
                        <a:pt x="123" y="354"/>
                      </a:lnTo>
                      <a:lnTo>
                        <a:pt x="122" y="354"/>
                      </a:lnTo>
                      <a:lnTo>
                        <a:pt x="121" y="354"/>
                      </a:lnTo>
                      <a:lnTo>
                        <a:pt x="120" y="354"/>
                      </a:lnTo>
                      <a:lnTo>
                        <a:pt x="120" y="353"/>
                      </a:lnTo>
                      <a:lnTo>
                        <a:pt x="119" y="353"/>
                      </a:lnTo>
                      <a:lnTo>
                        <a:pt x="120" y="353"/>
                      </a:lnTo>
                      <a:lnTo>
                        <a:pt x="120" y="352"/>
                      </a:lnTo>
                      <a:lnTo>
                        <a:pt x="119" y="352"/>
                      </a:lnTo>
                      <a:lnTo>
                        <a:pt x="118" y="351"/>
                      </a:lnTo>
                      <a:lnTo>
                        <a:pt x="118" y="350"/>
                      </a:lnTo>
                      <a:lnTo>
                        <a:pt x="117" y="350"/>
                      </a:lnTo>
                      <a:lnTo>
                        <a:pt x="117" y="351"/>
                      </a:lnTo>
                      <a:lnTo>
                        <a:pt x="116" y="351"/>
                      </a:lnTo>
                      <a:lnTo>
                        <a:pt x="115" y="351"/>
                      </a:lnTo>
                      <a:lnTo>
                        <a:pt x="115" y="350"/>
                      </a:lnTo>
                      <a:lnTo>
                        <a:pt x="114" y="349"/>
                      </a:lnTo>
                      <a:lnTo>
                        <a:pt x="114" y="348"/>
                      </a:lnTo>
                      <a:lnTo>
                        <a:pt x="113" y="348"/>
                      </a:lnTo>
                      <a:lnTo>
                        <a:pt x="113" y="347"/>
                      </a:lnTo>
                      <a:lnTo>
                        <a:pt x="114" y="347"/>
                      </a:lnTo>
                      <a:lnTo>
                        <a:pt x="114" y="346"/>
                      </a:lnTo>
                      <a:lnTo>
                        <a:pt x="114" y="345"/>
                      </a:lnTo>
                      <a:lnTo>
                        <a:pt x="113" y="345"/>
                      </a:lnTo>
                      <a:lnTo>
                        <a:pt x="113" y="344"/>
                      </a:lnTo>
                      <a:lnTo>
                        <a:pt x="112" y="344"/>
                      </a:lnTo>
                      <a:lnTo>
                        <a:pt x="111" y="344"/>
                      </a:lnTo>
                      <a:lnTo>
                        <a:pt x="110" y="344"/>
                      </a:lnTo>
                      <a:lnTo>
                        <a:pt x="110" y="343"/>
                      </a:lnTo>
                      <a:lnTo>
                        <a:pt x="109" y="343"/>
                      </a:lnTo>
                      <a:lnTo>
                        <a:pt x="109" y="342"/>
                      </a:lnTo>
                      <a:lnTo>
                        <a:pt x="110" y="342"/>
                      </a:lnTo>
                      <a:lnTo>
                        <a:pt x="110" y="341"/>
                      </a:lnTo>
                      <a:lnTo>
                        <a:pt x="109" y="340"/>
                      </a:lnTo>
                      <a:lnTo>
                        <a:pt x="109" y="339"/>
                      </a:lnTo>
                      <a:lnTo>
                        <a:pt x="108" y="339"/>
                      </a:lnTo>
                      <a:lnTo>
                        <a:pt x="107" y="339"/>
                      </a:lnTo>
                      <a:lnTo>
                        <a:pt x="107" y="340"/>
                      </a:lnTo>
                      <a:lnTo>
                        <a:pt x="106" y="340"/>
                      </a:lnTo>
                      <a:lnTo>
                        <a:pt x="105" y="339"/>
                      </a:lnTo>
                      <a:lnTo>
                        <a:pt x="104" y="338"/>
                      </a:lnTo>
                      <a:lnTo>
                        <a:pt x="105" y="337"/>
                      </a:lnTo>
                      <a:lnTo>
                        <a:pt x="104" y="337"/>
                      </a:lnTo>
                      <a:lnTo>
                        <a:pt x="104" y="336"/>
                      </a:lnTo>
                      <a:lnTo>
                        <a:pt x="103" y="336"/>
                      </a:lnTo>
                      <a:lnTo>
                        <a:pt x="102" y="336"/>
                      </a:lnTo>
                      <a:lnTo>
                        <a:pt x="101" y="336"/>
                      </a:lnTo>
                      <a:lnTo>
                        <a:pt x="101" y="335"/>
                      </a:lnTo>
                      <a:lnTo>
                        <a:pt x="100" y="334"/>
                      </a:lnTo>
                      <a:lnTo>
                        <a:pt x="101" y="334"/>
                      </a:lnTo>
                      <a:lnTo>
                        <a:pt x="101" y="333"/>
                      </a:lnTo>
                      <a:lnTo>
                        <a:pt x="102" y="333"/>
                      </a:lnTo>
                      <a:lnTo>
                        <a:pt x="101" y="332"/>
                      </a:lnTo>
                      <a:lnTo>
                        <a:pt x="101" y="331"/>
                      </a:lnTo>
                      <a:lnTo>
                        <a:pt x="100" y="332"/>
                      </a:lnTo>
                      <a:lnTo>
                        <a:pt x="100" y="331"/>
                      </a:lnTo>
                      <a:lnTo>
                        <a:pt x="98" y="330"/>
                      </a:lnTo>
                      <a:lnTo>
                        <a:pt x="98" y="329"/>
                      </a:lnTo>
                      <a:lnTo>
                        <a:pt x="98" y="328"/>
                      </a:lnTo>
                      <a:lnTo>
                        <a:pt x="97" y="328"/>
                      </a:lnTo>
                      <a:lnTo>
                        <a:pt x="96" y="329"/>
                      </a:lnTo>
                      <a:lnTo>
                        <a:pt x="95" y="329"/>
                      </a:lnTo>
                      <a:lnTo>
                        <a:pt x="95" y="330"/>
                      </a:lnTo>
                      <a:lnTo>
                        <a:pt x="94" y="330"/>
                      </a:lnTo>
                      <a:lnTo>
                        <a:pt x="94" y="329"/>
                      </a:lnTo>
                      <a:lnTo>
                        <a:pt x="95" y="328"/>
                      </a:lnTo>
                      <a:lnTo>
                        <a:pt x="95" y="327"/>
                      </a:lnTo>
                      <a:lnTo>
                        <a:pt x="95" y="326"/>
                      </a:lnTo>
                      <a:lnTo>
                        <a:pt x="95" y="325"/>
                      </a:lnTo>
                      <a:lnTo>
                        <a:pt x="94" y="326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3" y="325"/>
                      </a:lnTo>
                      <a:lnTo>
                        <a:pt x="93" y="324"/>
                      </a:lnTo>
                      <a:lnTo>
                        <a:pt x="94" y="324"/>
                      </a:lnTo>
                      <a:lnTo>
                        <a:pt x="92" y="322"/>
                      </a:lnTo>
                      <a:lnTo>
                        <a:pt x="92" y="321"/>
                      </a:lnTo>
                      <a:lnTo>
                        <a:pt x="91" y="321"/>
                      </a:lnTo>
                      <a:lnTo>
                        <a:pt x="90" y="321"/>
                      </a:lnTo>
                      <a:lnTo>
                        <a:pt x="90" y="320"/>
                      </a:lnTo>
                      <a:lnTo>
                        <a:pt x="91" y="320"/>
                      </a:lnTo>
                      <a:lnTo>
                        <a:pt x="92" y="320"/>
                      </a:lnTo>
                      <a:lnTo>
                        <a:pt x="92" y="319"/>
                      </a:lnTo>
                      <a:lnTo>
                        <a:pt x="91" y="319"/>
                      </a:lnTo>
                      <a:lnTo>
                        <a:pt x="90" y="318"/>
                      </a:lnTo>
                      <a:lnTo>
                        <a:pt x="89" y="319"/>
                      </a:lnTo>
                      <a:lnTo>
                        <a:pt x="89" y="318"/>
                      </a:lnTo>
                      <a:lnTo>
                        <a:pt x="88" y="318"/>
                      </a:lnTo>
                      <a:lnTo>
                        <a:pt x="88" y="319"/>
                      </a:lnTo>
                      <a:lnTo>
                        <a:pt x="87" y="319"/>
                      </a:lnTo>
                      <a:lnTo>
                        <a:pt x="87" y="318"/>
                      </a:lnTo>
                      <a:lnTo>
                        <a:pt x="86" y="317"/>
                      </a:lnTo>
                      <a:lnTo>
                        <a:pt x="87" y="317"/>
                      </a:lnTo>
                      <a:lnTo>
                        <a:pt x="87" y="316"/>
                      </a:lnTo>
                      <a:lnTo>
                        <a:pt x="86" y="316"/>
                      </a:lnTo>
                      <a:lnTo>
                        <a:pt x="85" y="317"/>
                      </a:lnTo>
                      <a:lnTo>
                        <a:pt x="84" y="316"/>
                      </a:lnTo>
                      <a:lnTo>
                        <a:pt x="83" y="315"/>
                      </a:lnTo>
                      <a:lnTo>
                        <a:pt x="82" y="314"/>
                      </a:lnTo>
                      <a:lnTo>
                        <a:pt x="81" y="314"/>
                      </a:lnTo>
                      <a:lnTo>
                        <a:pt x="80" y="315"/>
                      </a:lnTo>
                      <a:lnTo>
                        <a:pt x="80" y="314"/>
                      </a:lnTo>
                      <a:lnTo>
                        <a:pt x="79" y="313"/>
                      </a:lnTo>
                      <a:lnTo>
                        <a:pt x="80" y="313"/>
                      </a:lnTo>
                      <a:lnTo>
                        <a:pt x="80" y="312"/>
                      </a:lnTo>
                      <a:lnTo>
                        <a:pt x="80" y="311"/>
                      </a:lnTo>
                      <a:lnTo>
                        <a:pt x="79" y="310"/>
                      </a:lnTo>
                      <a:lnTo>
                        <a:pt x="78" y="310"/>
                      </a:lnTo>
                      <a:lnTo>
                        <a:pt x="78" y="309"/>
                      </a:lnTo>
                      <a:lnTo>
                        <a:pt x="77" y="308"/>
                      </a:lnTo>
                      <a:lnTo>
                        <a:pt x="77" y="309"/>
                      </a:lnTo>
                      <a:lnTo>
                        <a:pt x="76" y="309"/>
                      </a:lnTo>
                      <a:lnTo>
                        <a:pt x="76" y="308"/>
                      </a:lnTo>
                      <a:lnTo>
                        <a:pt x="75" y="307"/>
                      </a:lnTo>
                      <a:lnTo>
                        <a:pt x="74" y="307"/>
                      </a:lnTo>
                      <a:lnTo>
                        <a:pt x="73" y="307"/>
                      </a:lnTo>
                      <a:lnTo>
                        <a:pt x="72" y="307"/>
                      </a:lnTo>
                      <a:lnTo>
                        <a:pt x="71" y="307"/>
                      </a:lnTo>
                      <a:lnTo>
                        <a:pt x="71" y="306"/>
                      </a:lnTo>
                      <a:lnTo>
                        <a:pt x="70" y="306"/>
                      </a:lnTo>
                      <a:lnTo>
                        <a:pt x="70" y="307"/>
                      </a:lnTo>
                      <a:lnTo>
                        <a:pt x="69" y="308"/>
                      </a:lnTo>
                      <a:lnTo>
                        <a:pt x="69" y="309"/>
                      </a:lnTo>
                      <a:lnTo>
                        <a:pt x="68" y="309"/>
                      </a:lnTo>
                      <a:lnTo>
                        <a:pt x="67" y="309"/>
                      </a:lnTo>
                      <a:lnTo>
                        <a:pt x="67" y="308"/>
                      </a:lnTo>
                      <a:lnTo>
                        <a:pt x="68" y="308"/>
                      </a:lnTo>
                      <a:lnTo>
                        <a:pt x="67" y="308"/>
                      </a:lnTo>
                      <a:lnTo>
                        <a:pt x="67" y="307"/>
                      </a:lnTo>
                      <a:lnTo>
                        <a:pt x="66" y="307"/>
                      </a:lnTo>
                      <a:lnTo>
                        <a:pt x="65" y="307"/>
                      </a:lnTo>
                      <a:lnTo>
                        <a:pt x="64" y="308"/>
                      </a:lnTo>
                      <a:lnTo>
                        <a:pt x="63" y="307"/>
                      </a:lnTo>
                      <a:lnTo>
                        <a:pt x="62" y="307"/>
                      </a:lnTo>
                      <a:lnTo>
                        <a:pt x="61" y="307"/>
                      </a:lnTo>
                      <a:lnTo>
                        <a:pt x="61" y="306"/>
                      </a:lnTo>
                      <a:lnTo>
                        <a:pt x="60" y="306"/>
                      </a:lnTo>
                      <a:lnTo>
                        <a:pt x="59" y="306"/>
                      </a:lnTo>
                      <a:lnTo>
                        <a:pt x="57" y="306"/>
                      </a:lnTo>
                      <a:lnTo>
                        <a:pt x="57" y="307"/>
                      </a:lnTo>
                      <a:lnTo>
                        <a:pt x="57" y="308"/>
                      </a:lnTo>
                      <a:lnTo>
                        <a:pt x="56" y="308"/>
                      </a:lnTo>
                      <a:lnTo>
                        <a:pt x="55" y="308"/>
                      </a:lnTo>
                      <a:lnTo>
                        <a:pt x="54" y="307"/>
                      </a:lnTo>
                      <a:lnTo>
                        <a:pt x="53" y="308"/>
                      </a:lnTo>
                      <a:lnTo>
                        <a:pt x="53" y="307"/>
                      </a:lnTo>
                      <a:lnTo>
                        <a:pt x="53" y="306"/>
                      </a:lnTo>
                      <a:lnTo>
                        <a:pt x="54" y="306"/>
                      </a:lnTo>
                      <a:lnTo>
                        <a:pt x="53" y="306"/>
                      </a:lnTo>
                      <a:lnTo>
                        <a:pt x="52" y="306"/>
                      </a:lnTo>
                      <a:lnTo>
                        <a:pt x="52" y="307"/>
                      </a:lnTo>
                      <a:lnTo>
                        <a:pt x="51" y="308"/>
                      </a:lnTo>
                      <a:lnTo>
                        <a:pt x="51" y="309"/>
                      </a:lnTo>
                      <a:lnTo>
                        <a:pt x="52" y="309"/>
                      </a:lnTo>
                      <a:lnTo>
                        <a:pt x="51" y="310"/>
                      </a:lnTo>
                      <a:lnTo>
                        <a:pt x="51" y="309"/>
                      </a:lnTo>
                      <a:lnTo>
                        <a:pt x="50" y="309"/>
                      </a:lnTo>
                      <a:lnTo>
                        <a:pt x="49" y="309"/>
                      </a:lnTo>
                      <a:lnTo>
                        <a:pt x="49" y="310"/>
                      </a:lnTo>
                      <a:lnTo>
                        <a:pt x="50" y="310"/>
                      </a:lnTo>
                      <a:lnTo>
                        <a:pt x="50" y="311"/>
                      </a:lnTo>
                      <a:lnTo>
                        <a:pt x="49" y="312"/>
                      </a:lnTo>
                      <a:lnTo>
                        <a:pt x="48" y="312"/>
                      </a:lnTo>
                      <a:lnTo>
                        <a:pt x="47" y="312"/>
                      </a:lnTo>
                      <a:lnTo>
                        <a:pt x="47" y="313"/>
                      </a:lnTo>
                      <a:lnTo>
                        <a:pt x="46" y="314"/>
                      </a:lnTo>
                      <a:lnTo>
                        <a:pt x="46" y="315"/>
                      </a:lnTo>
                      <a:lnTo>
                        <a:pt x="45" y="316"/>
                      </a:lnTo>
                      <a:lnTo>
                        <a:pt x="45" y="317"/>
                      </a:lnTo>
                      <a:lnTo>
                        <a:pt x="44" y="317"/>
                      </a:lnTo>
                      <a:lnTo>
                        <a:pt x="44" y="318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4" y="319"/>
                      </a:lnTo>
                      <a:lnTo>
                        <a:pt x="44" y="320"/>
                      </a:lnTo>
                      <a:lnTo>
                        <a:pt x="45" y="321"/>
                      </a:lnTo>
                      <a:lnTo>
                        <a:pt x="45" y="322"/>
                      </a:lnTo>
                      <a:lnTo>
                        <a:pt x="44" y="322"/>
                      </a:lnTo>
                      <a:lnTo>
                        <a:pt x="44" y="323"/>
                      </a:lnTo>
                      <a:lnTo>
                        <a:pt x="43" y="323"/>
                      </a:lnTo>
                      <a:lnTo>
                        <a:pt x="42" y="324"/>
                      </a:lnTo>
                      <a:lnTo>
                        <a:pt x="41" y="325"/>
                      </a:lnTo>
                      <a:lnTo>
                        <a:pt x="41" y="326"/>
                      </a:lnTo>
                      <a:lnTo>
                        <a:pt x="40" y="326"/>
                      </a:lnTo>
                      <a:lnTo>
                        <a:pt x="40" y="327"/>
                      </a:lnTo>
                      <a:lnTo>
                        <a:pt x="39" y="327"/>
                      </a:lnTo>
                      <a:lnTo>
                        <a:pt x="38" y="327"/>
                      </a:lnTo>
                      <a:lnTo>
                        <a:pt x="36" y="327"/>
                      </a:lnTo>
                      <a:lnTo>
                        <a:pt x="36" y="326"/>
                      </a:lnTo>
                      <a:lnTo>
                        <a:pt x="36" y="325"/>
                      </a:lnTo>
                      <a:lnTo>
                        <a:pt x="35" y="325"/>
                      </a:lnTo>
                      <a:lnTo>
                        <a:pt x="34" y="325"/>
                      </a:lnTo>
                      <a:lnTo>
                        <a:pt x="34" y="326"/>
                      </a:lnTo>
                      <a:lnTo>
                        <a:pt x="34" y="327"/>
                      </a:lnTo>
                      <a:lnTo>
                        <a:pt x="33" y="327"/>
                      </a:lnTo>
                      <a:lnTo>
                        <a:pt x="32" y="327"/>
                      </a:lnTo>
                      <a:lnTo>
                        <a:pt x="32" y="326"/>
                      </a:lnTo>
                      <a:lnTo>
                        <a:pt x="31" y="326"/>
                      </a:lnTo>
                      <a:lnTo>
                        <a:pt x="31" y="325"/>
                      </a:lnTo>
                      <a:lnTo>
                        <a:pt x="31" y="324"/>
                      </a:lnTo>
                      <a:lnTo>
                        <a:pt x="30" y="324"/>
                      </a:lnTo>
                      <a:lnTo>
                        <a:pt x="29" y="325"/>
                      </a:lnTo>
                      <a:lnTo>
                        <a:pt x="28" y="325"/>
                      </a:lnTo>
                      <a:lnTo>
                        <a:pt x="27" y="326"/>
                      </a:lnTo>
                      <a:lnTo>
                        <a:pt x="26" y="326"/>
                      </a:lnTo>
                      <a:lnTo>
                        <a:pt x="26" y="325"/>
                      </a:lnTo>
                      <a:lnTo>
                        <a:pt x="25" y="325"/>
                      </a:lnTo>
                      <a:lnTo>
                        <a:pt x="24" y="325"/>
                      </a:lnTo>
                      <a:lnTo>
                        <a:pt x="24" y="326"/>
                      </a:lnTo>
                      <a:lnTo>
                        <a:pt x="24" y="327"/>
                      </a:lnTo>
                      <a:lnTo>
                        <a:pt x="23" y="327"/>
                      </a:lnTo>
                      <a:lnTo>
                        <a:pt x="23" y="328"/>
                      </a:lnTo>
                      <a:lnTo>
                        <a:pt x="22" y="328"/>
                      </a:lnTo>
                      <a:lnTo>
                        <a:pt x="21" y="328"/>
                      </a:lnTo>
                      <a:lnTo>
                        <a:pt x="20" y="328"/>
                      </a:lnTo>
                      <a:lnTo>
                        <a:pt x="20" y="327"/>
                      </a:lnTo>
                      <a:lnTo>
                        <a:pt x="20" y="326"/>
                      </a:lnTo>
                      <a:lnTo>
                        <a:pt x="21" y="326"/>
                      </a:lnTo>
                      <a:lnTo>
                        <a:pt x="21" y="325"/>
                      </a:lnTo>
                      <a:lnTo>
                        <a:pt x="20" y="325"/>
                      </a:lnTo>
                      <a:lnTo>
                        <a:pt x="18" y="325"/>
                      </a:lnTo>
                      <a:lnTo>
                        <a:pt x="17" y="325"/>
                      </a:lnTo>
                      <a:lnTo>
                        <a:pt x="17" y="324"/>
                      </a:lnTo>
                      <a:lnTo>
                        <a:pt x="16" y="324"/>
                      </a:lnTo>
                      <a:lnTo>
                        <a:pt x="15" y="324"/>
                      </a:lnTo>
                      <a:lnTo>
                        <a:pt x="14" y="324"/>
                      </a:lnTo>
                      <a:lnTo>
                        <a:pt x="14" y="325"/>
                      </a:lnTo>
                      <a:lnTo>
                        <a:pt x="13" y="326"/>
                      </a:lnTo>
                      <a:lnTo>
                        <a:pt x="13" y="327"/>
                      </a:lnTo>
                      <a:lnTo>
                        <a:pt x="12" y="326"/>
                      </a:lnTo>
                      <a:lnTo>
                        <a:pt x="11" y="326"/>
                      </a:lnTo>
                      <a:lnTo>
                        <a:pt x="10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7" y="323"/>
                      </a:lnTo>
                      <a:lnTo>
                        <a:pt x="7" y="322"/>
                      </a:lnTo>
                      <a:lnTo>
                        <a:pt x="8" y="321"/>
                      </a:lnTo>
                      <a:lnTo>
                        <a:pt x="8" y="319"/>
                      </a:lnTo>
                      <a:lnTo>
                        <a:pt x="8" y="318"/>
                      </a:lnTo>
                      <a:lnTo>
                        <a:pt x="3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3" y="315"/>
                      </a:lnTo>
                      <a:lnTo>
                        <a:pt x="4" y="315"/>
                      </a:lnTo>
                      <a:lnTo>
                        <a:pt x="6" y="314"/>
                      </a:lnTo>
                      <a:lnTo>
                        <a:pt x="7" y="314"/>
                      </a:lnTo>
                      <a:lnTo>
                        <a:pt x="9" y="313"/>
                      </a:lnTo>
                      <a:lnTo>
                        <a:pt x="10" y="312"/>
                      </a:lnTo>
                      <a:lnTo>
                        <a:pt x="14" y="310"/>
                      </a:lnTo>
                      <a:lnTo>
                        <a:pt x="15" y="309"/>
                      </a:lnTo>
                      <a:lnTo>
                        <a:pt x="16" y="308"/>
                      </a:lnTo>
                      <a:lnTo>
                        <a:pt x="17" y="307"/>
                      </a:lnTo>
                      <a:lnTo>
                        <a:pt x="17" y="306"/>
                      </a:lnTo>
                      <a:lnTo>
                        <a:pt x="18" y="305"/>
                      </a:lnTo>
                      <a:lnTo>
                        <a:pt x="18" y="304"/>
                      </a:lnTo>
                      <a:lnTo>
                        <a:pt x="19" y="302"/>
                      </a:lnTo>
                      <a:lnTo>
                        <a:pt x="23" y="299"/>
                      </a:lnTo>
                      <a:lnTo>
                        <a:pt x="24" y="298"/>
                      </a:lnTo>
                      <a:lnTo>
                        <a:pt x="27" y="297"/>
                      </a:lnTo>
                      <a:lnTo>
                        <a:pt x="29" y="295"/>
                      </a:lnTo>
                      <a:lnTo>
                        <a:pt x="29" y="294"/>
                      </a:lnTo>
                      <a:lnTo>
                        <a:pt x="29" y="293"/>
                      </a:lnTo>
                      <a:lnTo>
                        <a:pt x="30" y="293"/>
                      </a:lnTo>
                      <a:lnTo>
                        <a:pt x="30" y="290"/>
                      </a:lnTo>
                      <a:lnTo>
                        <a:pt x="30" y="289"/>
                      </a:lnTo>
                      <a:lnTo>
                        <a:pt x="30" y="287"/>
                      </a:lnTo>
                      <a:lnTo>
                        <a:pt x="30" y="286"/>
                      </a:lnTo>
                      <a:lnTo>
                        <a:pt x="30" y="284"/>
                      </a:lnTo>
                      <a:lnTo>
                        <a:pt x="30" y="283"/>
                      </a:lnTo>
                      <a:lnTo>
                        <a:pt x="31" y="282"/>
                      </a:lnTo>
                      <a:lnTo>
                        <a:pt x="33" y="279"/>
                      </a:lnTo>
                      <a:lnTo>
                        <a:pt x="34" y="277"/>
                      </a:lnTo>
                      <a:lnTo>
                        <a:pt x="36" y="276"/>
                      </a:lnTo>
                      <a:lnTo>
                        <a:pt x="38" y="274"/>
                      </a:lnTo>
                      <a:lnTo>
                        <a:pt x="39" y="273"/>
                      </a:lnTo>
                      <a:lnTo>
                        <a:pt x="40" y="273"/>
                      </a:lnTo>
                      <a:lnTo>
                        <a:pt x="42" y="273"/>
                      </a:lnTo>
                      <a:lnTo>
                        <a:pt x="45" y="274"/>
                      </a:lnTo>
                      <a:lnTo>
                        <a:pt x="48" y="272"/>
                      </a:lnTo>
                      <a:lnTo>
                        <a:pt x="51" y="270"/>
                      </a:lnTo>
                      <a:lnTo>
                        <a:pt x="56" y="266"/>
                      </a:lnTo>
                      <a:lnTo>
                        <a:pt x="57" y="265"/>
                      </a:lnTo>
                      <a:lnTo>
                        <a:pt x="58" y="264"/>
                      </a:lnTo>
                      <a:lnTo>
                        <a:pt x="59" y="263"/>
                      </a:lnTo>
                      <a:lnTo>
                        <a:pt x="59" y="262"/>
                      </a:lnTo>
                      <a:lnTo>
                        <a:pt x="60" y="261"/>
                      </a:lnTo>
                      <a:lnTo>
                        <a:pt x="60" y="260"/>
                      </a:lnTo>
                      <a:lnTo>
                        <a:pt x="61" y="260"/>
                      </a:lnTo>
                      <a:lnTo>
                        <a:pt x="63" y="259"/>
                      </a:lnTo>
                      <a:lnTo>
                        <a:pt x="64" y="259"/>
                      </a:lnTo>
                      <a:lnTo>
                        <a:pt x="64" y="258"/>
                      </a:lnTo>
                      <a:lnTo>
                        <a:pt x="63" y="257"/>
                      </a:lnTo>
                      <a:lnTo>
                        <a:pt x="64" y="255"/>
                      </a:lnTo>
                      <a:lnTo>
                        <a:pt x="65" y="253"/>
                      </a:lnTo>
                      <a:lnTo>
                        <a:pt x="66" y="252"/>
                      </a:lnTo>
                      <a:lnTo>
                        <a:pt x="67" y="252"/>
                      </a:lnTo>
                      <a:lnTo>
                        <a:pt x="68" y="251"/>
                      </a:lnTo>
                      <a:lnTo>
                        <a:pt x="68" y="250"/>
                      </a:lnTo>
                      <a:lnTo>
                        <a:pt x="69" y="248"/>
                      </a:lnTo>
                      <a:lnTo>
                        <a:pt x="70" y="248"/>
                      </a:lnTo>
                      <a:lnTo>
                        <a:pt x="71" y="247"/>
                      </a:lnTo>
                      <a:lnTo>
                        <a:pt x="73" y="246"/>
                      </a:lnTo>
                      <a:lnTo>
                        <a:pt x="73" y="245"/>
                      </a:lnTo>
                      <a:lnTo>
                        <a:pt x="76" y="244"/>
                      </a:lnTo>
                      <a:lnTo>
                        <a:pt x="77" y="243"/>
                      </a:lnTo>
                      <a:lnTo>
                        <a:pt x="78" y="243"/>
                      </a:lnTo>
                      <a:lnTo>
                        <a:pt x="79" y="242"/>
                      </a:lnTo>
                      <a:lnTo>
                        <a:pt x="79" y="241"/>
                      </a:lnTo>
                      <a:lnTo>
                        <a:pt x="80" y="240"/>
                      </a:lnTo>
                      <a:lnTo>
                        <a:pt x="80" y="239"/>
                      </a:lnTo>
                      <a:lnTo>
                        <a:pt x="81" y="238"/>
                      </a:lnTo>
                      <a:lnTo>
                        <a:pt x="82" y="237"/>
                      </a:lnTo>
                      <a:lnTo>
                        <a:pt x="82" y="236"/>
                      </a:lnTo>
                      <a:lnTo>
                        <a:pt x="82" y="235"/>
                      </a:lnTo>
                      <a:lnTo>
                        <a:pt x="82" y="233"/>
                      </a:lnTo>
                      <a:lnTo>
                        <a:pt x="83" y="232"/>
                      </a:lnTo>
                      <a:lnTo>
                        <a:pt x="83" y="231"/>
                      </a:lnTo>
                      <a:lnTo>
                        <a:pt x="84" y="231"/>
                      </a:lnTo>
                      <a:lnTo>
                        <a:pt x="88" y="230"/>
                      </a:lnTo>
                      <a:lnTo>
                        <a:pt x="89" y="230"/>
                      </a:lnTo>
                      <a:lnTo>
                        <a:pt x="90" y="229"/>
                      </a:lnTo>
                      <a:lnTo>
                        <a:pt x="90" y="228"/>
                      </a:lnTo>
                      <a:lnTo>
                        <a:pt x="91" y="227"/>
                      </a:lnTo>
                      <a:lnTo>
                        <a:pt x="92" y="225"/>
                      </a:lnTo>
                      <a:lnTo>
                        <a:pt x="92" y="224"/>
                      </a:lnTo>
                      <a:lnTo>
                        <a:pt x="94" y="221"/>
                      </a:lnTo>
                      <a:lnTo>
                        <a:pt x="95" y="219"/>
                      </a:lnTo>
                      <a:lnTo>
                        <a:pt x="94" y="218"/>
                      </a:lnTo>
                      <a:lnTo>
                        <a:pt x="94" y="217"/>
                      </a:lnTo>
                      <a:lnTo>
                        <a:pt x="94" y="216"/>
                      </a:lnTo>
                      <a:lnTo>
                        <a:pt x="94" y="215"/>
                      </a:lnTo>
                      <a:lnTo>
                        <a:pt x="95" y="213"/>
                      </a:lnTo>
                      <a:lnTo>
                        <a:pt x="95" y="212"/>
                      </a:lnTo>
                      <a:lnTo>
                        <a:pt x="97" y="211"/>
                      </a:lnTo>
                      <a:lnTo>
                        <a:pt x="98" y="209"/>
                      </a:lnTo>
                      <a:lnTo>
                        <a:pt x="100" y="207"/>
                      </a:lnTo>
                      <a:lnTo>
                        <a:pt x="100" y="205"/>
                      </a:lnTo>
                      <a:lnTo>
                        <a:pt x="101" y="204"/>
                      </a:lnTo>
                      <a:lnTo>
                        <a:pt x="102" y="204"/>
                      </a:lnTo>
                      <a:lnTo>
                        <a:pt x="104" y="204"/>
                      </a:lnTo>
                      <a:lnTo>
                        <a:pt x="105" y="204"/>
                      </a:lnTo>
                      <a:lnTo>
                        <a:pt x="107" y="202"/>
                      </a:lnTo>
                      <a:lnTo>
                        <a:pt x="108" y="202"/>
                      </a:lnTo>
                      <a:lnTo>
                        <a:pt x="115" y="201"/>
                      </a:lnTo>
                      <a:lnTo>
                        <a:pt x="116" y="201"/>
                      </a:lnTo>
                      <a:lnTo>
                        <a:pt x="117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9" y="194"/>
                      </a:lnTo>
                      <a:lnTo>
                        <a:pt x="118" y="194"/>
                      </a:lnTo>
                      <a:lnTo>
                        <a:pt x="117" y="193"/>
                      </a:lnTo>
                      <a:lnTo>
                        <a:pt x="117" y="192"/>
                      </a:lnTo>
                      <a:lnTo>
                        <a:pt x="118" y="190"/>
                      </a:lnTo>
                      <a:lnTo>
                        <a:pt x="118" y="189"/>
                      </a:lnTo>
                      <a:lnTo>
                        <a:pt x="120" y="188"/>
                      </a:lnTo>
                      <a:lnTo>
                        <a:pt x="121" y="187"/>
                      </a:lnTo>
                      <a:lnTo>
                        <a:pt x="122" y="187"/>
                      </a:lnTo>
                      <a:lnTo>
                        <a:pt x="123" y="186"/>
                      </a:lnTo>
                      <a:lnTo>
                        <a:pt x="125" y="186"/>
                      </a:lnTo>
                      <a:lnTo>
                        <a:pt x="125" y="185"/>
                      </a:lnTo>
                      <a:lnTo>
                        <a:pt x="126" y="184"/>
                      </a:lnTo>
                      <a:lnTo>
                        <a:pt x="127" y="183"/>
                      </a:lnTo>
                      <a:lnTo>
                        <a:pt x="128" y="182"/>
                      </a:lnTo>
                      <a:lnTo>
                        <a:pt x="128" y="181"/>
                      </a:lnTo>
                      <a:lnTo>
                        <a:pt x="128" y="179"/>
                      </a:lnTo>
                      <a:lnTo>
                        <a:pt x="129" y="179"/>
                      </a:lnTo>
                      <a:lnTo>
                        <a:pt x="129" y="178"/>
                      </a:lnTo>
                      <a:lnTo>
                        <a:pt x="129" y="175"/>
                      </a:lnTo>
                      <a:lnTo>
                        <a:pt x="128" y="174"/>
                      </a:lnTo>
                      <a:lnTo>
                        <a:pt x="128" y="173"/>
                      </a:lnTo>
                      <a:lnTo>
                        <a:pt x="128" y="172"/>
                      </a:lnTo>
                      <a:lnTo>
                        <a:pt x="129" y="171"/>
                      </a:lnTo>
                      <a:lnTo>
                        <a:pt x="130" y="170"/>
                      </a:lnTo>
                      <a:lnTo>
                        <a:pt x="132" y="169"/>
                      </a:lnTo>
                      <a:lnTo>
                        <a:pt x="133" y="169"/>
                      </a:lnTo>
                      <a:lnTo>
                        <a:pt x="135" y="169"/>
                      </a:lnTo>
                      <a:lnTo>
                        <a:pt x="137" y="169"/>
                      </a:lnTo>
                      <a:lnTo>
                        <a:pt x="138" y="169"/>
                      </a:lnTo>
                      <a:lnTo>
                        <a:pt x="139" y="169"/>
                      </a:lnTo>
                      <a:lnTo>
                        <a:pt x="139" y="168"/>
                      </a:lnTo>
                      <a:lnTo>
                        <a:pt x="140" y="168"/>
                      </a:lnTo>
                      <a:lnTo>
                        <a:pt x="141" y="167"/>
                      </a:lnTo>
                      <a:lnTo>
                        <a:pt x="142" y="165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4" y="162"/>
                      </a:lnTo>
                      <a:lnTo>
                        <a:pt x="145" y="160"/>
                      </a:lnTo>
                      <a:lnTo>
                        <a:pt x="146" y="159"/>
                      </a:lnTo>
                      <a:lnTo>
                        <a:pt x="147" y="159"/>
                      </a:lnTo>
                      <a:lnTo>
                        <a:pt x="149" y="156"/>
                      </a:lnTo>
                      <a:lnTo>
                        <a:pt x="151" y="155"/>
                      </a:lnTo>
                      <a:lnTo>
                        <a:pt x="152" y="154"/>
                      </a:lnTo>
                      <a:lnTo>
                        <a:pt x="153" y="154"/>
                      </a:lnTo>
                      <a:lnTo>
                        <a:pt x="153" y="153"/>
                      </a:lnTo>
                      <a:lnTo>
                        <a:pt x="155" y="153"/>
                      </a:lnTo>
                      <a:lnTo>
                        <a:pt x="156" y="152"/>
                      </a:lnTo>
                      <a:lnTo>
                        <a:pt x="157" y="152"/>
                      </a:lnTo>
                      <a:lnTo>
                        <a:pt x="157" y="151"/>
                      </a:lnTo>
                      <a:lnTo>
                        <a:pt x="157" y="150"/>
                      </a:lnTo>
                      <a:lnTo>
                        <a:pt x="157" y="149"/>
                      </a:lnTo>
                      <a:lnTo>
                        <a:pt x="157" y="148"/>
                      </a:lnTo>
                      <a:lnTo>
                        <a:pt x="155" y="146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2"/>
                      </a:lnTo>
                      <a:lnTo>
                        <a:pt x="156" y="141"/>
                      </a:lnTo>
                      <a:lnTo>
                        <a:pt x="157" y="141"/>
                      </a:lnTo>
                      <a:lnTo>
                        <a:pt x="158" y="140"/>
                      </a:lnTo>
                      <a:lnTo>
                        <a:pt x="159" y="140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5" y="139"/>
                      </a:lnTo>
                      <a:lnTo>
                        <a:pt x="166" y="139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68" y="137"/>
                      </a:lnTo>
                      <a:lnTo>
                        <a:pt x="168" y="136"/>
                      </a:lnTo>
                      <a:lnTo>
                        <a:pt x="168" y="133"/>
                      </a:lnTo>
                      <a:lnTo>
                        <a:pt x="167" y="132"/>
                      </a:lnTo>
                      <a:lnTo>
                        <a:pt x="167" y="131"/>
                      </a:lnTo>
                      <a:lnTo>
                        <a:pt x="167" y="130"/>
                      </a:lnTo>
                      <a:lnTo>
                        <a:pt x="168" y="129"/>
                      </a:lnTo>
                      <a:lnTo>
                        <a:pt x="169" y="127"/>
                      </a:lnTo>
                      <a:lnTo>
                        <a:pt x="169" y="126"/>
                      </a:lnTo>
                      <a:lnTo>
                        <a:pt x="170" y="126"/>
                      </a:lnTo>
                      <a:lnTo>
                        <a:pt x="171" y="126"/>
                      </a:lnTo>
                      <a:lnTo>
                        <a:pt x="172" y="126"/>
                      </a:lnTo>
                      <a:lnTo>
                        <a:pt x="173" y="126"/>
                      </a:lnTo>
                      <a:lnTo>
                        <a:pt x="174" y="127"/>
                      </a:lnTo>
                      <a:lnTo>
                        <a:pt x="176" y="127"/>
                      </a:lnTo>
                      <a:lnTo>
                        <a:pt x="180" y="127"/>
                      </a:lnTo>
                      <a:lnTo>
                        <a:pt x="181" y="127"/>
                      </a:lnTo>
                      <a:lnTo>
                        <a:pt x="182" y="128"/>
                      </a:lnTo>
                      <a:lnTo>
                        <a:pt x="183" y="129"/>
                      </a:lnTo>
                      <a:lnTo>
                        <a:pt x="183" y="130"/>
                      </a:lnTo>
                      <a:lnTo>
                        <a:pt x="184" y="133"/>
                      </a:lnTo>
                      <a:lnTo>
                        <a:pt x="185" y="133"/>
                      </a:lnTo>
                      <a:lnTo>
                        <a:pt x="186" y="134"/>
                      </a:lnTo>
                      <a:lnTo>
                        <a:pt x="187" y="133"/>
                      </a:lnTo>
                      <a:lnTo>
                        <a:pt x="187" y="132"/>
                      </a:lnTo>
                      <a:lnTo>
                        <a:pt x="187" y="131"/>
                      </a:lnTo>
                      <a:lnTo>
                        <a:pt x="187" y="130"/>
                      </a:lnTo>
                      <a:lnTo>
                        <a:pt x="188" y="127"/>
                      </a:lnTo>
                      <a:lnTo>
                        <a:pt x="189" y="126"/>
                      </a:lnTo>
                      <a:lnTo>
                        <a:pt x="189" y="125"/>
                      </a:lnTo>
                      <a:lnTo>
                        <a:pt x="189" y="124"/>
                      </a:lnTo>
                      <a:lnTo>
                        <a:pt x="189" y="123"/>
                      </a:lnTo>
                      <a:lnTo>
                        <a:pt x="188" y="122"/>
                      </a:lnTo>
                      <a:lnTo>
                        <a:pt x="187" y="122"/>
                      </a:lnTo>
                      <a:lnTo>
                        <a:pt x="186" y="121"/>
                      </a:lnTo>
                      <a:lnTo>
                        <a:pt x="185" y="120"/>
                      </a:lnTo>
                      <a:lnTo>
                        <a:pt x="183" y="119"/>
                      </a:lnTo>
                      <a:lnTo>
                        <a:pt x="182" y="118"/>
                      </a:lnTo>
                      <a:lnTo>
                        <a:pt x="180" y="118"/>
                      </a:lnTo>
                      <a:lnTo>
                        <a:pt x="179" y="117"/>
                      </a:lnTo>
                      <a:lnTo>
                        <a:pt x="179" y="116"/>
                      </a:lnTo>
                      <a:lnTo>
                        <a:pt x="179" y="115"/>
                      </a:lnTo>
                      <a:lnTo>
                        <a:pt x="179" y="114"/>
                      </a:lnTo>
                      <a:lnTo>
                        <a:pt x="180" y="114"/>
                      </a:lnTo>
                      <a:lnTo>
                        <a:pt x="182" y="113"/>
                      </a:lnTo>
                      <a:lnTo>
                        <a:pt x="183" y="113"/>
                      </a:lnTo>
                      <a:lnTo>
                        <a:pt x="186" y="112"/>
                      </a:lnTo>
                      <a:lnTo>
                        <a:pt x="187" y="112"/>
                      </a:lnTo>
                      <a:lnTo>
                        <a:pt x="187" y="111"/>
                      </a:lnTo>
                      <a:lnTo>
                        <a:pt x="188" y="111"/>
                      </a:lnTo>
                      <a:lnTo>
                        <a:pt x="190" y="109"/>
                      </a:lnTo>
                      <a:lnTo>
                        <a:pt x="191" y="108"/>
                      </a:lnTo>
                      <a:lnTo>
                        <a:pt x="192" y="108"/>
                      </a:lnTo>
                      <a:lnTo>
                        <a:pt x="193" y="107"/>
                      </a:lnTo>
                      <a:lnTo>
                        <a:pt x="194" y="106"/>
                      </a:lnTo>
                      <a:lnTo>
                        <a:pt x="194" y="105"/>
                      </a:lnTo>
                      <a:lnTo>
                        <a:pt x="194" y="104"/>
                      </a:lnTo>
                      <a:lnTo>
                        <a:pt x="194" y="103"/>
                      </a:lnTo>
                      <a:lnTo>
                        <a:pt x="195" y="102"/>
                      </a:lnTo>
                      <a:lnTo>
                        <a:pt x="195" y="101"/>
                      </a:lnTo>
                      <a:lnTo>
                        <a:pt x="196" y="101"/>
                      </a:lnTo>
                      <a:lnTo>
                        <a:pt x="197" y="101"/>
                      </a:lnTo>
                      <a:lnTo>
                        <a:pt x="198" y="102"/>
                      </a:lnTo>
                      <a:lnTo>
                        <a:pt x="197" y="103"/>
                      </a:lnTo>
                      <a:lnTo>
                        <a:pt x="197" y="104"/>
                      </a:lnTo>
                      <a:lnTo>
                        <a:pt x="199" y="105"/>
                      </a:lnTo>
                      <a:lnTo>
                        <a:pt x="199" y="106"/>
                      </a:lnTo>
                      <a:lnTo>
                        <a:pt x="200" y="106"/>
                      </a:lnTo>
                      <a:lnTo>
                        <a:pt x="201" y="106"/>
                      </a:lnTo>
                      <a:lnTo>
                        <a:pt x="201" y="105"/>
                      </a:lnTo>
                      <a:lnTo>
                        <a:pt x="201" y="103"/>
                      </a:lnTo>
                      <a:lnTo>
                        <a:pt x="202" y="102"/>
                      </a:lnTo>
                      <a:lnTo>
                        <a:pt x="203" y="101"/>
                      </a:lnTo>
                      <a:lnTo>
                        <a:pt x="204" y="101"/>
                      </a:lnTo>
                      <a:lnTo>
                        <a:pt x="205" y="100"/>
                      </a:lnTo>
                      <a:lnTo>
                        <a:pt x="205" y="99"/>
                      </a:lnTo>
                      <a:lnTo>
                        <a:pt x="206" y="98"/>
                      </a:lnTo>
                      <a:lnTo>
                        <a:pt x="206" y="97"/>
                      </a:lnTo>
                      <a:lnTo>
                        <a:pt x="207" y="97"/>
                      </a:lnTo>
                      <a:lnTo>
                        <a:pt x="208" y="98"/>
                      </a:lnTo>
                      <a:lnTo>
                        <a:pt x="209" y="99"/>
                      </a:lnTo>
                      <a:lnTo>
                        <a:pt x="210" y="99"/>
                      </a:lnTo>
                      <a:lnTo>
                        <a:pt x="211" y="99"/>
                      </a:lnTo>
                      <a:lnTo>
                        <a:pt x="212" y="98"/>
                      </a:lnTo>
                      <a:lnTo>
                        <a:pt x="212" y="97"/>
                      </a:lnTo>
                      <a:lnTo>
                        <a:pt x="213" y="97"/>
                      </a:lnTo>
                      <a:lnTo>
                        <a:pt x="213" y="96"/>
                      </a:lnTo>
                      <a:lnTo>
                        <a:pt x="214" y="95"/>
                      </a:lnTo>
                      <a:lnTo>
                        <a:pt x="215" y="94"/>
                      </a:lnTo>
                      <a:lnTo>
                        <a:pt x="217" y="94"/>
                      </a:lnTo>
                      <a:lnTo>
                        <a:pt x="218" y="93"/>
                      </a:lnTo>
                      <a:lnTo>
                        <a:pt x="218" y="92"/>
                      </a:lnTo>
                      <a:lnTo>
                        <a:pt x="218" y="91"/>
                      </a:lnTo>
                      <a:lnTo>
                        <a:pt x="218" y="90"/>
                      </a:lnTo>
                      <a:lnTo>
                        <a:pt x="217" y="89"/>
                      </a:lnTo>
                      <a:lnTo>
                        <a:pt x="217" y="88"/>
                      </a:lnTo>
                      <a:lnTo>
                        <a:pt x="218" y="87"/>
                      </a:lnTo>
                      <a:lnTo>
                        <a:pt x="220" y="87"/>
                      </a:lnTo>
                      <a:lnTo>
                        <a:pt x="221" y="86"/>
                      </a:lnTo>
                      <a:lnTo>
                        <a:pt x="222" y="86"/>
                      </a:lnTo>
                      <a:lnTo>
                        <a:pt x="222" y="85"/>
                      </a:lnTo>
                      <a:lnTo>
                        <a:pt x="222" y="84"/>
                      </a:lnTo>
                      <a:lnTo>
                        <a:pt x="222" y="82"/>
                      </a:lnTo>
                      <a:lnTo>
                        <a:pt x="223" y="82"/>
                      </a:lnTo>
                      <a:lnTo>
                        <a:pt x="223" y="81"/>
                      </a:lnTo>
                      <a:lnTo>
                        <a:pt x="224" y="81"/>
                      </a:lnTo>
                      <a:lnTo>
                        <a:pt x="225" y="81"/>
                      </a:lnTo>
                      <a:lnTo>
                        <a:pt x="225" y="82"/>
                      </a:lnTo>
                      <a:lnTo>
                        <a:pt x="226" y="82"/>
                      </a:lnTo>
                      <a:lnTo>
                        <a:pt x="227" y="83"/>
                      </a:lnTo>
                      <a:lnTo>
                        <a:pt x="228" y="82"/>
                      </a:lnTo>
                      <a:lnTo>
                        <a:pt x="229" y="82"/>
                      </a:lnTo>
                      <a:lnTo>
                        <a:pt x="230" y="81"/>
                      </a:lnTo>
                      <a:lnTo>
                        <a:pt x="231" y="80"/>
                      </a:lnTo>
                      <a:lnTo>
                        <a:pt x="232" y="78"/>
                      </a:lnTo>
                      <a:lnTo>
                        <a:pt x="232" y="77"/>
                      </a:lnTo>
                      <a:lnTo>
                        <a:pt x="233" y="76"/>
                      </a:lnTo>
                      <a:lnTo>
                        <a:pt x="234" y="75"/>
                      </a:lnTo>
                      <a:lnTo>
                        <a:pt x="235" y="75"/>
                      </a:lnTo>
                      <a:lnTo>
                        <a:pt x="236" y="75"/>
                      </a:lnTo>
                      <a:lnTo>
                        <a:pt x="237" y="75"/>
                      </a:lnTo>
                      <a:lnTo>
                        <a:pt x="238" y="75"/>
                      </a:lnTo>
                      <a:lnTo>
                        <a:pt x="238" y="76"/>
                      </a:lnTo>
                      <a:lnTo>
                        <a:pt x="239" y="77"/>
                      </a:lnTo>
                      <a:lnTo>
                        <a:pt x="240" y="78"/>
                      </a:lnTo>
                      <a:lnTo>
                        <a:pt x="241" y="79"/>
                      </a:lnTo>
                      <a:lnTo>
                        <a:pt x="242" y="79"/>
                      </a:lnTo>
                      <a:lnTo>
                        <a:pt x="242" y="78"/>
                      </a:lnTo>
                      <a:lnTo>
                        <a:pt x="242" y="77"/>
                      </a:lnTo>
                      <a:lnTo>
                        <a:pt x="242" y="76"/>
                      </a:lnTo>
                      <a:lnTo>
                        <a:pt x="242" y="75"/>
                      </a:lnTo>
                      <a:lnTo>
                        <a:pt x="243" y="74"/>
                      </a:lnTo>
                      <a:lnTo>
                        <a:pt x="244" y="74"/>
                      </a:lnTo>
                      <a:lnTo>
                        <a:pt x="246" y="73"/>
                      </a:lnTo>
                      <a:lnTo>
                        <a:pt x="247" y="74"/>
                      </a:lnTo>
                      <a:lnTo>
                        <a:pt x="248" y="74"/>
                      </a:lnTo>
                      <a:lnTo>
                        <a:pt x="249" y="75"/>
                      </a:lnTo>
                      <a:lnTo>
                        <a:pt x="250" y="75"/>
                      </a:lnTo>
                      <a:lnTo>
                        <a:pt x="251" y="75"/>
                      </a:lnTo>
                      <a:lnTo>
                        <a:pt x="252" y="74"/>
                      </a:lnTo>
                      <a:lnTo>
                        <a:pt x="252" y="73"/>
                      </a:lnTo>
                      <a:lnTo>
                        <a:pt x="251" y="72"/>
                      </a:lnTo>
                      <a:lnTo>
                        <a:pt x="249" y="71"/>
                      </a:lnTo>
                      <a:lnTo>
                        <a:pt x="247" y="69"/>
                      </a:lnTo>
                      <a:lnTo>
                        <a:pt x="246" y="69"/>
                      </a:lnTo>
                      <a:lnTo>
                        <a:pt x="246" y="68"/>
                      </a:lnTo>
                      <a:lnTo>
                        <a:pt x="246" y="67"/>
                      </a:lnTo>
                      <a:lnTo>
                        <a:pt x="247" y="66"/>
                      </a:lnTo>
                      <a:lnTo>
                        <a:pt x="249" y="66"/>
                      </a:lnTo>
                      <a:lnTo>
                        <a:pt x="250" y="66"/>
                      </a:lnTo>
                      <a:lnTo>
                        <a:pt x="251" y="68"/>
                      </a:lnTo>
                      <a:lnTo>
                        <a:pt x="252" y="68"/>
                      </a:lnTo>
                      <a:lnTo>
                        <a:pt x="252" y="69"/>
                      </a:lnTo>
                      <a:lnTo>
                        <a:pt x="253" y="69"/>
                      </a:lnTo>
                      <a:lnTo>
                        <a:pt x="254" y="69"/>
                      </a:lnTo>
                      <a:lnTo>
                        <a:pt x="254" y="68"/>
                      </a:lnTo>
                      <a:lnTo>
                        <a:pt x="255" y="67"/>
                      </a:lnTo>
                      <a:lnTo>
                        <a:pt x="256" y="66"/>
                      </a:lnTo>
                      <a:lnTo>
                        <a:pt x="257" y="67"/>
                      </a:lnTo>
                      <a:lnTo>
                        <a:pt x="258" y="67"/>
                      </a:lnTo>
                      <a:lnTo>
                        <a:pt x="259" y="67"/>
                      </a:lnTo>
                      <a:lnTo>
                        <a:pt x="260" y="67"/>
                      </a:lnTo>
                      <a:lnTo>
                        <a:pt x="260" y="66"/>
                      </a:lnTo>
                      <a:lnTo>
                        <a:pt x="261" y="65"/>
                      </a:lnTo>
                      <a:lnTo>
                        <a:pt x="261" y="64"/>
                      </a:lnTo>
                      <a:lnTo>
                        <a:pt x="263" y="62"/>
                      </a:lnTo>
                      <a:lnTo>
                        <a:pt x="263" y="61"/>
                      </a:lnTo>
                      <a:lnTo>
                        <a:pt x="264" y="59"/>
                      </a:lnTo>
                      <a:lnTo>
                        <a:pt x="264" y="58"/>
                      </a:lnTo>
                      <a:lnTo>
                        <a:pt x="264" y="57"/>
                      </a:lnTo>
                      <a:lnTo>
                        <a:pt x="263" y="54"/>
                      </a:lnTo>
                      <a:lnTo>
                        <a:pt x="263" y="53"/>
                      </a:lnTo>
                      <a:lnTo>
                        <a:pt x="264" y="52"/>
                      </a:lnTo>
                      <a:lnTo>
                        <a:pt x="265" y="51"/>
                      </a:lnTo>
                      <a:lnTo>
                        <a:pt x="266" y="51"/>
                      </a:lnTo>
                      <a:lnTo>
                        <a:pt x="268" y="52"/>
                      </a:lnTo>
                      <a:lnTo>
                        <a:pt x="269" y="51"/>
                      </a:lnTo>
                      <a:lnTo>
                        <a:pt x="270" y="50"/>
                      </a:lnTo>
                      <a:lnTo>
                        <a:pt x="270" y="49"/>
                      </a:lnTo>
                      <a:lnTo>
                        <a:pt x="270" y="47"/>
                      </a:lnTo>
                      <a:lnTo>
                        <a:pt x="271" y="44"/>
                      </a:lnTo>
                      <a:lnTo>
                        <a:pt x="272" y="42"/>
                      </a:lnTo>
                      <a:lnTo>
                        <a:pt x="273" y="41"/>
                      </a:lnTo>
                      <a:lnTo>
                        <a:pt x="274" y="41"/>
                      </a:lnTo>
                      <a:lnTo>
                        <a:pt x="274" y="42"/>
                      </a:lnTo>
                      <a:lnTo>
                        <a:pt x="275" y="43"/>
                      </a:lnTo>
                      <a:lnTo>
                        <a:pt x="275" y="44"/>
                      </a:lnTo>
                      <a:lnTo>
                        <a:pt x="275" y="45"/>
                      </a:lnTo>
                      <a:lnTo>
                        <a:pt x="275" y="46"/>
                      </a:lnTo>
                      <a:lnTo>
                        <a:pt x="275" y="47"/>
                      </a:lnTo>
                      <a:lnTo>
                        <a:pt x="276" y="47"/>
                      </a:lnTo>
                      <a:lnTo>
                        <a:pt x="277" y="47"/>
                      </a:lnTo>
                      <a:lnTo>
                        <a:pt x="278" y="46"/>
                      </a:lnTo>
                      <a:lnTo>
                        <a:pt x="279" y="45"/>
                      </a:lnTo>
                      <a:lnTo>
                        <a:pt x="280" y="45"/>
                      </a:lnTo>
                      <a:lnTo>
                        <a:pt x="281" y="45"/>
                      </a:lnTo>
                      <a:lnTo>
                        <a:pt x="282" y="46"/>
                      </a:lnTo>
                      <a:lnTo>
                        <a:pt x="283" y="46"/>
                      </a:lnTo>
                      <a:lnTo>
                        <a:pt x="284" y="46"/>
                      </a:lnTo>
                      <a:lnTo>
                        <a:pt x="285" y="46"/>
                      </a:lnTo>
                      <a:lnTo>
                        <a:pt x="286" y="46"/>
                      </a:lnTo>
                      <a:lnTo>
                        <a:pt x="286" y="45"/>
                      </a:lnTo>
                      <a:lnTo>
                        <a:pt x="286" y="44"/>
                      </a:lnTo>
                      <a:lnTo>
                        <a:pt x="285" y="42"/>
                      </a:lnTo>
                      <a:lnTo>
                        <a:pt x="285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8" y="40"/>
                      </a:lnTo>
                      <a:lnTo>
                        <a:pt x="288" y="42"/>
                      </a:lnTo>
                      <a:lnTo>
                        <a:pt x="289" y="43"/>
                      </a:lnTo>
                      <a:lnTo>
                        <a:pt x="289" y="44"/>
                      </a:lnTo>
                      <a:lnTo>
                        <a:pt x="290" y="44"/>
                      </a:lnTo>
                      <a:lnTo>
                        <a:pt x="291" y="43"/>
                      </a:lnTo>
                      <a:lnTo>
                        <a:pt x="291" y="42"/>
                      </a:lnTo>
                      <a:lnTo>
                        <a:pt x="292" y="42"/>
                      </a:lnTo>
                      <a:lnTo>
                        <a:pt x="292" y="40"/>
                      </a:lnTo>
                      <a:lnTo>
                        <a:pt x="292" y="39"/>
                      </a:lnTo>
                      <a:lnTo>
                        <a:pt x="293" y="39"/>
                      </a:lnTo>
                      <a:lnTo>
                        <a:pt x="293" y="38"/>
                      </a:lnTo>
                      <a:lnTo>
                        <a:pt x="294" y="37"/>
                      </a:lnTo>
                      <a:lnTo>
                        <a:pt x="294" y="35"/>
                      </a:lnTo>
                      <a:lnTo>
                        <a:pt x="294" y="34"/>
                      </a:lnTo>
                      <a:lnTo>
                        <a:pt x="295" y="34"/>
                      </a:lnTo>
                      <a:lnTo>
                        <a:pt x="296" y="34"/>
                      </a:lnTo>
                      <a:lnTo>
                        <a:pt x="297" y="35"/>
                      </a:lnTo>
                      <a:lnTo>
                        <a:pt x="298" y="37"/>
                      </a:lnTo>
                      <a:lnTo>
                        <a:pt x="299" y="39"/>
                      </a:lnTo>
                      <a:lnTo>
                        <a:pt x="299" y="40"/>
                      </a:lnTo>
                      <a:lnTo>
                        <a:pt x="300" y="40"/>
                      </a:lnTo>
                      <a:lnTo>
                        <a:pt x="301" y="39"/>
                      </a:lnTo>
                      <a:lnTo>
                        <a:pt x="302" y="38"/>
                      </a:lnTo>
                      <a:lnTo>
                        <a:pt x="302" y="37"/>
                      </a:lnTo>
                      <a:lnTo>
                        <a:pt x="303" y="37"/>
                      </a:lnTo>
                      <a:lnTo>
                        <a:pt x="305" y="37"/>
                      </a:lnTo>
                      <a:lnTo>
                        <a:pt x="306" y="37"/>
                      </a:lnTo>
                      <a:lnTo>
                        <a:pt x="307" y="37"/>
                      </a:lnTo>
                      <a:lnTo>
                        <a:pt x="308" y="37"/>
                      </a:lnTo>
                      <a:lnTo>
                        <a:pt x="308" y="36"/>
                      </a:lnTo>
                      <a:lnTo>
                        <a:pt x="308" y="35"/>
                      </a:lnTo>
                      <a:lnTo>
                        <a:pt x="307" y="34"/>
                      </a:lnTo>
                      <a:lnTo>
                        <a:pt x="306" y="33"/>
                      </a:lnTo>
                      <a:lnTo>
                        <a:pt x="306" y="32"/>
                      </a:lnTo>
                      <a:lnTo>
                        <a:pt x="306" y="31"/>
                      </a:lnTo>
                      <a:lnTo>
                        <a:pt x="307" y="31"/>
                      </a:lnTo>
                      <a:lnTo>
                        <a:pt x="308" y="31"/>
                      </a:lnTo>
                      <a:lnTo>
                        <a:pt x="309" y="31"/>
                      </a:lnTo>
                      <a:lnTo>
                        <a:pt x="310" y="31"/>
                      </a:lnTo>
                      <a:lnTo>
                        <a:pt x="311" y="30"/>
                      </a:lnTo>
                      <a:lnTo>
                        <a:pt x="312" y="30"/>
                      </a:lnTo>
                      <a:lnTo>
                        <a:pt x="313" y="31"/>
                      </a:lnTo>
                      <a:lnTo>
                        <a:pt x="314" y="32"/>
                      </a:lnTo>
                      <a:lnTo>
                        <a:pt x="314" y="33"/>
                      </a:lnTo>
                      <a:lnTo>
                        <a:pt x="315" y="35"/>
                      </a:lnTo>
                      <a:lnTo>
                        <a:pt x="316" y="36"/>
                      </a:lnTo>
                      <a:lnTo>
                        <a:pt x="317" y="36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4"/>
                      </a:lnTo>
                      <a:lnTo>
                        <a:pt x="318" y="34"/>
                      </a:lnTo>
                      <a:lnTo>
                        <a:pt x="318" y="33"/>
                      </a:lnTo>
                      <a:lnTo>
                        <a:pt x="318" y="32"/>
                      </a:lnTo>
                      <a:lnTo>
                        <a:pt x="318" y="31"/>
                      </a:lnTo>
                      <a:lnTo>
                        <a:pt x="318" y="30"/>
                      </a:lnTo>
                      <a:lnTo>
                        <a:pt x="318" y="29"/>
                      </a:lnTo>
                      <a:lnTo>
                        <a:pt x="319" y="30"/>
                      </a:lnTo>
                      <a:lnTo>
                        <a:pt x="320" y="30"/>
                      </a:lnTo>
                      <a:lnTo>
                        <a:pt x="321" y="32"/>
                      </a:lnTo>
                      <a:lnTo>
                        <a:pt x="322" y="33"/>
                      </a:lnTo>
                      <a:lnTo>
                        <a:pt x="322" y="34"/>
                      </a:lnTo>
                      <a:lnTo>
                        <a:pt x="323" y="34"/>
                      </a:lnTo>
                      <a:lnTo>
                        <a:pt x="324" y="34"/>
                      </a:lnTo>
                      <a:lnTo>
                        <a:pt x="325" y="33"/>
                      </a:lnTo>
                      <a:lnTo>
                        <a:pt x="325" y="32"/>
                      </a:lnTo>
                      <a:lnTo>
                        <a:pt x="325" y="31"/>
                      </a:lnTo>
                      <a:lnTo>
                        <a:pt x="325" y="30"/>
                      </a:lnTo>
                      <a:lnTo>
                        <a:pt x="325" y="29"/>
                      </a:lnTo>
                      <a:lnTo>
                        <a:pt x="326" y="29"/>
                      </a:lnTo>
                      <a:lnTo>
                        <a:pt x="327" y="29"/>
                      </a:lnTo>
                      <a:lnTo>
                        <a:pt x="328" y="29"/>
                      </a:lnTo>
                      <a:lnTo>
                        <a:pt x="329" y="29"/>
                      </a:lnTo>
                      <a:lnTo>
                        <a:pt x="329" y="28"/>
                      </a:lnTo>
                      <a:lnTo>
                        <a:pt x="330" y="28"/>
                      </a:lnTo>
                      <a:lnTo>
                        <a:pt x="330" y="27"/>
                      </a:lnTo>
                      <a:lnTo>
                        <a:pt x="330" y="25"/>
                      </a:lnTo>
                      <a:lnTo>
                        <a:pt x="331" y="24"/>
                      </a:lnTo>
                      <a:lnTo>
                        <a:pt x="331" y="23"/>
                      </a:lnTo>
                      <a:lnTo>
                        <a:pt x="333" y="20"/>
                      </a:lnTo>
                      <a:lnTo>
                        <a:pt x="333" y="19"/>
                      </a:lnTo>
                      <a:lnTo>
                        <a:pt x="333" y="18"/>
                      </a:lnTo>
                      <a:lnTo>
                        <a:pt x="333" y="17"/>
                      </a:lnTo>
                      <a:lnTo>
                        <a:pt x="333" y="16"/>
                      </a:lnTo>
                      <a:lnTo>
                        <a:pt x="333" y="15"/>
                      </a:lnTo>
                      <a:lnTo>
                        <a:pt x="334" y="15"/>
                      </a:lnTo>
                      <a:lnTo>
                        <a:pt x="335" y="14"/>
                      </a:lnTo>
                      <a:lnTo>
                        <a:pt x="336" y="15"/>
                      </a:lnTo>
                      <a:lnTo>
                        <a:pt x="336" y="16"/>
                      </a:lnTo>
                      <a:lnTo>
                        <a:pt x="336" y="17"/>
                      </a:lnTo>
                      <a:lnTo>
                        <a:pt x="336" y="18"/>
                      </a:lnTo>
                      <a:lnTo>
                        <a:pt x="336" y="19"/>
                      </a:lnTo>
                      <a:lnTo>
                        <a:pt x="338" y="19"/>
                      </a:lnTo>
                      <a:lnTo>
                        <a:pt x="339" y="19"/>
                      </a:lnTo>
                      <a:lnTo>
                        <a:pt x="340" y="20"/>
                      </a:lnTo>
                      <a:lnTo>
                        <a:pt x="341" y="20"/>
                      </a:lnTo>
                      <a:lnTo>
                        <a:pt x="343" y="19"/>
                      </a:lnTo>
                      <a:lnTo>
                        <a:pt x="344" y="19"/>
                      </a:lnTo>
                      <a:lnTo>
                        <a:pt x="345" y="17"/>
                      </a:lnTo>
                      <a:lnTo>
                        <a:pt x="346" y="16"/>
                      </a:lnTo>
                      <a:lnTo>
                        <a:pt x="347" y="15"/>
                      </a:lnTo>
                      <a:lnTo>
                        <a:pt x="348" y="15"/>
                      </a:lnTo>
                      <a:lnTo>
                        <a:pt x="349" y="15"/>
                      </a:lnTo>
                      <a:lnTo>
                        <a:pt x="348" y="14"/>
                      </a:lnTo>
                      <a:lnTo>
                        <a:pt x="349" y="12"/>
                      </a:lnTo>
                      <a:lnTo>
                        <a:pt x="349" y="10"/>
                      </a:lnTo>
                      <a:lnTo>
                        <a:pt x="349" y="9"/>
                      </a:lnTo>
                      <a:lnTo>
                        <a:pt x="350" y="9"/>
                      </a:lnTo>
                      <a:lnTo>
                        <a:pt x="351" y="9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5"/>
                      </a:lnTo>
                      <a:lnTo>
                        <a:pt x="356" y="4"/>
                      </a:lnTo>
                      <a:lnTo>
                        <a:pt x="357" y="4"/>
                      </a:lnTo>
                      <a:lnTo>
                        <a:pt x="358" y="5"/>
                      </a:lnTo>
                      <a:lnTo>
                        <a:pt x="359" y="7"/>
                      </a:lnTo>
                      <a:lnTo>
                        <a:pt x="360" y="7"/>
                      </a:lnTo>
                      <a:lnTo>
                        <a:pt x="361" y="6"/>
                      </a:lnTo>
                      <a:lnTo>
                        <a:pt x="362" y="6"/>
                      </a:lnTo>
                      <a:lnTo>
                        <a:pt x="362" y="5"/>
                      </a:lnTo>
                      <a:lnTo>
                        <a:pt x="362" y="3"/>
                      </a:lnTo>
                      <a:lnTo>
                        <a:pt x="363" y="2"/>
                      </a:lnTo>
                      <a:lnTo>
                        <a:pt x="364" y="2"/>
                      </a:lnTo>
                      <a:lnTo>
                        <a:pt x="365" y="2"/>
                      </a:lnTo>
                      <a:lnTo>
                        <a:pt x="365" y="3"/>
                      </a:lnTo>
                      <a:lnTo>
                        <a:pt x="366" y="5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7" y="7"/>
                      </a:lnTo>
                      <a:lnTo>
                        <a:pt x="368" y="7"/>
                      </a:lnTo>
                      <a:lnTo>
                        <a:pt x="369" y="7"/>
                      </a:lnTo>
                      <a:lnTo>
                        <a:pt x="370" y="7"/>
                      </a:lnTo>
                      <a:lnTo>
                        <a:pt x="372" y="5"/>
                      </a:lnTo>
                      <a:lnTo>
                        <a:pt x="373" y="4"/>
                      </a:lnTo>
                      <a:lnTo>
                        <a:pt x="373" y="5"/>
                      </a:lnTo>
                      <a:lnTo>
                        <a:pt x="374" y="5"/>
                      </a:lnTo>
                      <a:lnTo>
                        <a:pt x="374" y="6"/>
                      </a:lnTo>
                      <a:lnTo>
                        <a:pt x="375" y="9"/>
                      </a:lnTo>
                      <a:lnTo>
                        <a:pt x="376" y="9"/>
                      </a:lnTo>
                      <a:lnTo>
                        <a:pt x="377" y="9"/>
                      </a:lnTo>
                      <a:lnTo>
                        <a:pt x="378" y="8"/>
                      </a:lnTo>
                      <a:lnTo>
                        <a:pt x="379" y="7"/>
                      </a:lnTo>
                      <a:lnTo>
                        <a:pt x="381" y="6"/>
                      </a:lnTo>
                      <a:lnTo>
                        <a:pt x="382" y="6"/>
                      </a:lnTo>
                      <a:lnTo>
                        <a:pt x="383" y="6"/>
                      </a:lnTo>
                      <a:lnTo>
                        <a:pt x="384" y="7"/>
                      </a:lnTo>
                      <a:lnTo>
                        <a:pt x="384" y="8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4" y="12"/>
                      </a:lnTo>
                      <a:lnTo>
                        <a:pt x="385" y="13"/>
                      </a:lnTo>
                      <a:lnTo>
                        <a:pt x="386" y="12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8" y="9"/>
                      </a:lnTo>
                      <a:lnTo>
                        <a:pt x="389" y="10"/>
                      </a:lnTo>
                      <a:lnTo>
                        <a:pt x="390" y="9"/>
                      </a:lnTo>
                      <a:lnTo>
                        <a:pt x="391" y="9"/>
                      </a:lnTo>
                      <a:lnTo>
                        <a:pt x="392" y="8"/>
                      </a:lnTo>
                      <a:lnTo>
                        <a:pt x="393" y="8"/>
                      </a:lnTo>
                      <a:lnTo>
                        <a:pt x="394" y="8"/>
                      </a:lnTo>
                      <a:lnTo>
                        <a:pt x="396" y="11"/>
                      </a:lnTo>
                      <a:lnTo>
                        <a:pt x="397" y="11"/>
                      </a:lnTo>
                      <a:lnTo>
                        <a:pt x="399" y="12"/>
                      </a:lnTo>
                      <a:lnTo>
                        <a:pt x="399" y="11"/>
                      </a:lnTo>
                      <a:lnTo>
                        <a:pt x="400" y="11"/>
                      </a:lnTo>
                      <a:lnTo>
                        <a:pt x="400" y="10"/>
                      </a:lnTo>
                      <a:lnTo>
                        <a:pt x="400" y="9"/>
                      </a:lnTo>
                      <a:lnTo>
                        <a:pt x="398" y="7"/>
                      </a:lnTo>
                      <a:lnTo>
                        <a:pt x="398" y="6"/>
                      </a:lnTo>
                      <a:lnTo>
                        <a:pt x="398" y="5"/>
                      </a:lnTo>
                      <a:lnTo>
                        <a:pt x="399" y="4"/>
                      </a:lnTo>
                      <a:lnTo>
                        <a:pt x="400" y="4"/>
                      </a:lnTo>
                      <a:lnTo>
                        <a:pt x="401" y="4"/>
                      </a:lnTo>
                      <a:lnTo>
                        <a:pt x="401" y="5"/>
                      </a:lnTo>
                      <a:lnTo>
                        <a:pt x="402" y="6"/>
                      </a:lnTo>
                      <a:lnTo>
                        <a:pt x="403" y="6"/>
                      </a:lnTo>
                      <a:lnTo>
                        <a:pt x="403" y="7"/>
                      </a:lnTo>
                      <a:lnTo>
                        <a:pt x="403" y="6"/>
                      </a:lnTo>
                      <a:lnTo>
                        <a:pt x="405" y="6"/>
                      </a:lnTo>
                      <a:lnTo>
                        <a:pt x="407" y="5"/>
                      </a:lnTo>
                      <a:lnTo>
                        <a:pt x="408" y="4"/>
                      </a:lnTo>
                      <a:lnTo>
                        <a:pt x="409" y="2"/>
                      </a:lnTo>
                      <a:lnTo>
                        <a:pt x="410" y="1"/>
                      </a:lnTo>
                      <a:lnTo>
                        <a:pt x="410" y="0"/>
                      </a:lnTo>
                      <a:lnTo>
                        <a:pt x="411" y="0"/>
                      </a:lnTo>
                      <a:lnTo>
                        <a:pt x="412" y="0"/>
                      </a:lnTo>
                      <a:lnTo>
                        <a:pt x="412" y="1"/>
                      </a:lnTo>
                      <a:lnTo>
                        <a:pt x="413" y="2"/>
                      </a:lnTo>
                      <a:lnTo>
                        <a:pt x="413" y="3"/>
                      </a:lnTo>
                      <a:lnTo>
                        <a:pt x="414" y="3"/>
                      </a:lnTo>
                      <a:lnTo>
                        <a:pt x="415" y="3"/>
                      </a:lnTo>
                      <a:lnTo>
                        <a:pt x="416" y="3"/>
                      </a:lnTo>
                      <a:lnTo>
                        <a:pt x="417" y="3"/>
                      </a:lnTo>
                      <a:lnTo>
                        <a:pt x="418" y="4"/>
                      </a:lnTo>
                      <a:lnTo>
                        <a:pt x="419" y="5"/>
                      </a:lnTo>
                      <a:lnTo>
                        <a:pt x="419" y="6"/>
                      </a:lnTo>
                      <a:lnTo>
                        <a:pt x="418" y="6"/>
                      </a:lnTo>
                      <a:lnTo>
                        <a:pt x="417" y="9"/>
                      </a:lnTo>
                      <a:lnTo>
                        <a:pt x="416" y="11"/>
                      </a:lnTo>
                      <a:lnTo>
                        <a:pt x="415" y="12"/>
                      </a:lnTo>
                      <a:lnTo>
                        <a:pt x="415" y="13"/>
                      </a:lnTo>
                      <a:lnTo>
                        <a:pt x="416" y="13"/>
                      </a:lnTo>
                      <a:lnTo>
                        <a:pt x="416" y="14"/>
                      </a:lnTo>
                      <a:lnTo>
                        <a:pt x="417" y="14"/>
                      </a:lnTo>
                      <a:lnTo>
                        <a:pt x="418" y="12"/>
                      </a:lnTo>
                      <a:lnTo>
                        <a:pt x="420" y="11"/>
                      </a:lnTo>
                      <a:lnTo>
                        <a:pt x="421" y="10"/>
                      </a:lnTo>
                      <a:lnTo>
                        <a:pt x="422" y="10"/>
                      </a:lnTo>
                      <a:lnTo>
                        <a:pt x="423" y="9"/>
                      </a:lnTo>
                      <a:lnTo>
                        <a:pt x="424" y="9"/>
                      </a:lnTo>
                      <a:lnTo>
                        <a:pt x="427" y="11"/>
                      </a:lnTo>
                      <a:lnTo>
                        <a:pt x="428" y="11"/>
                      </a:lnTo>
                      <a:lnTo>
                        <a:pt x="429" y="11"/>
                      </a:lnTo>
                      <a:lnTo>
                        <a:pt x="429" y="10"/>
                      </a:lnTo>
                      <a:lnTo>
                        <a:pt x="430" y="9"/>
                      </a:lnTo>
                      <a:lnTo>
                        <a:pt x="430" y="8"/>
                      </a:lnTo>
                      <a:lnTo>
                        <a:pt x="430" y="7"/>
                      </a:lnTo>
                      <a:lnTo>
                        <a:pt x="430" y="6"/>
                      </a:lnTo>
                      <a:lnTo>
                        <a:pt x="431" y="6"/>
                      </a:lnTo>
                      <a:lnTo>
                        <a:pt x="432" y="6"/>
                      </a:lnTo>
                      <a:lnTo>
                        <a:pt x="432" y="7"/>
                      </a:lnTo>
                      <a:lnTo>
                        <a:pt x="433" y="10"/>
                      </a:lnTo>
                      <a:lnTo>
                        <a:pt x="434" y="10"/>
                      </a:lnTo>
                      <a:lnTo>
                        <a:pt x="436" y="9"/>
                      </a:lnTo>
                      <a:lnTo>
                        <a:pt x="438" y="9"/>
                      </a:lnTo>
                      <a:lnTo>
                        <a:pt x="439" y="9"/>
                      </a:lnTo>
                      <a:lnTo>
                        <a:pt x="440" y="8"/>
                      </a:lnTo>
                      <a:lnTo>
                        <a:pt x="440" y="7"/>
                      </a:lnTo>
                      <a:lnTo>
                        <a:pt x="440" y="6"/>
                      </a:lnTo>
                      <a:lnTo>
                        <a:pt x="439" y="4"/>
                      </a:lnTo>
                      <a:lnTo>
                        <a:pt x="439" y="3"/>
                      </a:lnTo>
                      <a:lnTo>
                        <a:pt x="440" y="2"/>
                      </a:lnTo>
                      <a:lnTo>
                        <a:pt x="440" y="1"/>
                      </a:lnTo>
                      <a:lnTo>
                        <a:pt x="441" y="1"/>
                      </a:lnTo>
                      <a:lnTo>
                        <a:pt x="442" y="1"/>
                      </a:lnTo>
                      <a:lnTo>
                        <a:pt x="443" y="0"/>
                      </a:lnTo>
                      <a:lnTo>
                        <a:pt x="444" y="1"/>
                      </a:lnTo>
                      <a:lnTo>
                        <a:pt x="445" y="1"/>
                      </a:lnTo>
                      <a:lnTo>
                        <a:pt x="445" y="2"/>
                      </a:lnTo>
                      <a:lnTo>
                        <a:pt x="444" y="3"/>
                      </a:lnTo>
                      <a:lnTo>
                        <a:pt x="444" y="4"/>
                      </a:lnTo>
                      <a:lnTo>
                        <a:pt x="443" y="5"/>
                      </a:lnTo>
                      <a:lnTo>
                        <a:pt x="442" y="5"/>
                      </a:lnTo>
                      <a:lnTo>
                        <a:pt x="442" y="6"/>
                      </a:lnTo>
                      <a:lnTo>
                        <a:pt x="442" y="8"/>
                      </a:lnTo>
                      <a:lnTo>
                        <a:pt x="443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7" y="7"/>
                      </a:lnTo>
                      <a:lnTo>
                        <a:pt x="448" y="8"/>
                      </a:lnTo>
                      <a:lnTo>
                        <a:pt x="448" y="9"/>
                      </a:lnTo>
                      <a:lnTo>
                        <a:pt x="447" y="10"/>
                      </a:lnTo>
                      <a:lnTo>
                        <a:pt x="446" y="11"/>
                      </a:lnTo>
                      <a:lnTo>
                        <a:pt x="446" y="12"/>
                      </a:lnTo>
                      <a:lnTo>
                        <a:pt x="446" y="14"/>
                      </a:lnTo>
                      <a:lnTo>
                        <a:pt x="446" y="15"/>
                      </a:lnTo>
                      <a:lnTo>
                        <a:pt x="447" y="15"/>
                      </a:lnTo>
                      <a:lnTo>
                        <a:pt x="448" y="16"/>
                      </a:lnTo>
                      <a:lnTo>
                        <a:pt x="449" y="15"/>
                      </a:lnTo>
                      <a:lnTo>
                        <a:pt x="449" y="14"/>
                      </a:lnTo>
                      <a:lnTo>
                        <a:pt x="449" y="12"/>
                      </a:lnTo>
                      <a:lnTo>
                        <a:pt x="449" y="11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51" y="9"/>
                      </a:lnTo>
                      <a:lnTo>
                        <a:pt x="452" y="10"/>
                      </a:lnTo>
                      <a:lnTo>
                        <a:pt x="452" y="11"/>
                      </a:lnTo>
                      <a:lnTo>
                        <a:pt x="452" y="13"/>
                      </a:lnTo>
                      <a:lnTo>
                        <a:pt x="453" y="14"/>
                      </a:lnTo>
                      <a:lnTo>
                        <a:pt x="454" y="14"/>
                      </a:lnTo>
                      <a:lnTo>
                        <a:pt x="455" y="13"/>
                      </a:lnTo>
                      <a:lnTo>
                        <a:pt x="456" y="13"/>
                      </a:lnTo>
                      <a:lnTo>
                        <a:pt x="457" y="12"/>
                      </a:lnTo>
                      <a:lnTo>
                        <a:pt x="458" y="11"/>
                      </a:lnTo>
                      <a:lnTo>
                        <a:pt x="459" y="10"/>
                      </a:lnTo>
                      <a:lnTo>
                        <a:pt x="460" y="10"/>
                      </a:lnTo>
                      <a:lnTo>
                        <a:pt x="461" y="11"/>
                      </a:lnTo>
                      <a:lnTo>
                        <a:pt x="461" y="12"/>
                      </a:lnTo>
                      <a:lnTo>
                        <a:pt x="461" y="13"/>
                      </a:lnTo>
                      <a:lnTo>
                        <a:pt x="460" y="14"/>
                      </a:lnTo>
                      <a:lnTo>
                        <a:pt x="461" y="15"/>
                      </a:lnTo>
                      <a:lnTo>
                        <a:pt x="462" y="15"/>
                      </a:lnTo>
                      <a:lnTo>
                        <a:pt x="463" y="14"/>
                      </a:lnTo>
                      <a:lnTo>
                        <a:pt x="464" y="14"/>
                      </a:lnTo>
                      <a:lnTo>
                        <a:pt x="465" y="14"/>
                      </a:lnTo>
                      <a:lnTo>
                        <a:pt x="466" y="15"/>
                      </a:lnTo>
                      <a:lnTo>
                        <a:pt x="468" y="15"/>
                      </a:lnTo>
                      <a:lnTo>
                        <a:pt x="469" y="16"/>
                      </a:lnTo>
                      <a:lnTo>
                        <a:pt x="468" y="18"/>
                      </a:lnTo>
                      <a:lnTo>
                        <a:pt x="468" y="19"/>
                      </a:lnTo>
                      <a:lnTo>
                        <a:pt x="469" y="20"/>
                      </a:lnTo>
                      <a:lnTo>
                        <a:pt x="470" y="20"/>
                      </a:lnTo>
                      <a:lnTo>
                        <a:pt x="471" y="19"/>
                      </a:lnTo>
                      <a:lnTo>
                        <a:pt x="471" y="18"/>
                      </a:lnTo>
                      <a:lnTo>
                        <a:pt x="472" y="18"/>
                      </a:lnTo>
                      <a:lnTo>
                        <a:pt x="473" y="18"/>
                      </a:lnTo>
                      <a:lnTo>
                        <a:pt x="473" y="19"/>
                      </a:lnTo>
                      <a:lnTo>
                        <a:pt x="473" y="20"/>
                      </a:lnTo>
                      <a:lnTo>
                        <a:pt x="473" y="21"/>
                      </a:lnTo>
                      <a:lnTo>
                        <a:pt x="473" y="22"/>
                      </a:lnTo>
                      <a:lnTo>
                        <a:pt x="473" y="23"/>
                      </a:lnTo>
                      <a:lnTo>
                        <a:pt x="474" y="23"/>
                      </a:lnTo>
                      <a:lnTo>
                        <a:pt x="475" y="23"/>
                      </a:lnTo>
                      <a:lnTo>
                        <a:pt x="476" y="22"/>
                      </a:lnTo>
                      <a:lnTo>
                        <a:pt x="476" y="21"/>
                      </a:lnTo>
                      <a:lnTo>
                        <a:pt x="476" y="20"/>
                      </a:lnTo>
                      <a:lnTo>
                        <a:pt x="476" y="19"/>
                      </a:lnTo>
                      <a:lnTo>
                        <a:pt x="477" y="19"/>
                      </a:lnTo>
                      <a:lnTo>
                        <a:pt x="478" y="19"/>
                      </a:lnTo>
                      <a:lnTo>
                        <a:pt x="479" y="20"/>
                      </a:lnTo>
                      <a:lnTo>
                        <a:pt x="479" y="21"/>
                      </a:lnTo>
                      <a:lnTo>
                        <a:pt x="480" y="22"/>
                      </a:lnTo>
                      <a:lnTo>
                        <a:pt x="481" y="22"/>
                      </a:lnTo>
                      <a:lnTo>
                        <a:pt x="482" y="22"/>
                      </a:lnTo>
                      <a:lnTo>
                        <a:pt x="483" y="21"/>
                      </a:lnTo>
                      <a:lnTo>
                        <a:pt x="484" y="20"/>
                      </a:lnTo>
                      <a:lnTo>
                        <a:pt x="485" y="20"/>
                      </a:lnTo>
                      <a:lnTo>
                        <a:pt x="486" y="20"/>
                      </a:lnTo>
                      <a:lnTo>
                        <a:pt x="487" y="20"/>
                      </a:lnTo>
                      <a:lnTo>
                        <a:pt x="488" y="19"/>
                      </a:lnTo>
                      <a:lnTo>
                        <a:pt x="489" y="19"/>
                      </a:lnTo>
                      <a:lnTo>
                        <a:pt x="489" y="20"/>
                      </a:lnTo>
                      <a:lnTo>
                        <a:pt x="489" y="21"/>
                      </a:lnTo>
                      <a:lnTo>
                        <a:pt x="490" y="22"/>
                      </a:lnTo>
                      <a:lnTo>
                        <a:pt x="491" y="22"/>
                      </a:lnTo>
                      <a:lnTo>
                        <a:pt x="494" y="23"/>
                      </a:lnTo>
                      <a:lnTo>
                        <a:pt x="495" y="23"/>
                      </a:lnTo>
                      <a:lnTo>
                        <a:pt x="495" y="22"/>
                      </a:lnTo>
                      <a:lnTo>
                        <a:pt x="495" y="21"/>
                      </a:lnTo>
                      <a:lnTo>
                        <a:pt x="495" y="20"/>
                      </a:lnTo>
                      <a:lnTo>
                        <a:pt x="495" y="19"/>
                      </a:lnTo>
                      <a:lnTo>
                        <a:pt x="497" y="19"/>
                      </a:lnTo>
                      <a:lnTo>
                        <a:pt x="498" y="18"/>
                      </a:lnTo>
                      <a:lnTo>
                        <a:pt x="498" y="17"/>
                      </a:lnTo>
                      <a:lnTo>
                        <a:pt x="499" y="17"/>
                      </a:lnTo>
                      <a:lnTo>
                        <a:pt x="499" y="18"/>
                      </a:lnTo>
                      <a:lnTo>
                        <a:pt x="500" y="18"/>
                      </a:lnTo>
                      <a:lnTo>
                        <a:pt x="499" y="19"/>
                      </a:lnTo>
                      <a:lnTo>
                        <a:pt x="499" y="20"/>
                      </a:lnTo>
                      <a:lnTo>
                        <a:pt x="498" y="21"/>
                      </a:lnTo>
                      <a:lnTo>
                        <a:pt x="498" y="22"/>
                      </a:lnTo>
                      <a:lnTo>
                        <a:pt x="499" y="22"/>
                      </a:lnTo>
                      <a:lnTo>
                        <a:pt x="499" y="23"/>
                      </a:lnTo>
                      <a:lnTo>
                        <a:pt x="500" y="24"/>
                      </a:lnTo>
                      <a:lnTo>
                        <a:pt x="502" y="25"/>
                      </a:lnTo>
                      <a:lnTo>
                        <a:pt x="502" y="26"/>
                      </a:lnTo>
                      <a:lnTo>
                        <a:pt x="503" y="25"/>
                      </a:lnTo>
                      <a:lnTo>
                        <a:pt x="502" y="23"/>
                      </a:lnTo>
                      <a:lnTo>
                        <a:pt x="502" y="22"/>
                      </a:lnTo>
                      <a:lnTo>
                        <a:pt x="503" y="22"/>
                      </a:lnTo>
                      <a:lnTo>
                        <a:pt x="503" y="21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4" y="26"/>
                      </a:lnTo>
                      <a:lnTo>
                        <a:pt x="504" y="27"/>
                      </a:lnTo>
                      <a:lnTo>
                        <a:pt x="505" y="27"/>
                      </a:lnTo>
                      <a:lnTo>
                        <a:pt x="506" y="27"/>
                      </a:lnTo>
                      <a:lnTo>
                        <a:pt x="506" y="26"/>
                      </a:lnTo>
                      <a:lnTo>
                        <a:pt x="507" y="25"/>
                      </a:lnTo>
                      <a:lnTo>
                        <a:pt x="508" y="26"/>
                      </a:lnTo>
                      <a:lnTo>
                        <a:pt x="509" y="27"/>
                      </a:lnTo>
                      <a:lnTo>
                        <a:pt x="510" y="28"/>
                      </a:lnTo>
                      <a:lnTo>
                        <a:pt x="511" y="29"/>
                      </a:lnTo>
                      <a:lnTo>
                        <a:pt x="512" y="29"/>
                      </a:lnTo>
                      <a:lnTo>
                        <a:pt x="512" y="28"/>
                      </a:lnTo>
                      <a:lnTo>
                        <a:pt x="512" y="27"/>
                      </a:lnTo>
                      <a:lnTo>
                        <a:pt x="511" y="25"/>
                      </a:lnTo>
                      <a:lnTo>
                        <a:pt x="511" y="23"/>
                      </a:lnTo>
                      <a:lnTo>
                        <a:pt x="512" y="23"/>
                      </a:lnTo>
                      <a:lnTo>
                        <a:pt x="512" y="22"/>
                      </a:lnTo>
                      <a:lnTo>
                        <a:pt x="513" y="23"/>
                      </a:lnTo>
                      <a:lnTo>
                        <a:pt x="514" y="23"/>
                      </a:lnTo>
                      <a:lnTo>
                        <a:pt x="515" y="23"/>
                      </a:lnTo>
                      <a:lnTo>
                        <a:pt x="516" y="23"/>
                      </a:lnTo>
                      <a:lnTo>
                        <a:pt x="518" y="23"/>
                      </a:lnTo>
                      <a:lnTo>
                        <a:pt x="518" y="24"/>
                      </a:lnTo>
                      <a:lnTo>
                        <a:pt x="517" y="25"/>
                      </a:lnTo>
                      <a:lnTo>
                        <a:pt x="516" y="25"/>
                      </a:lnTo>
                      <a:lnTo>
                        <a:pt x="515" y="25"/>
                      </a:lnTo>
                      <a:lnTo>
                        <a:pt x="514" y="26"/>
                      </a:lnTo>
                      <a:lnTo>
                        <a:pt x="514" y="27"/>
                      </a:lnTo>
                      <a:lnTo>
                        <a:pt x="516" y="27"/>
                      </a:lnTo>
                      <a:lnTo>
                        <a:pt x="517" y="28"/>
                      </a:lnTo>
                      <a:lnTo>
                        <a:pt x="518" y="28"/>
                      </a:lnTo>
                      <a:lnTo>
                        <a:pt x="518" y="30"/>
                      </a:lnTo>
                      <a:lnTo>
                        <a:pt x="519" y="30"/>
                      </a:lnTo>
                      <a:lnTo>
                        <a:pt x="519" y="31"/>
                      </a:lnTo>
                      <a:lnTo>
                        <a:pt x="520" y="31"/>
                      </a:lnTo>
                      <a:lnTo>
                        <a:pt x="520" y="30"/>
                      </a:lnTo>
                      <a:lnTo>
                        <a:pt x="521" y="30"/>
                      </a:lnTo>
                      <a:lnTo>
                        <a:pt x="522" y="26"/>
                      </a:lnTo>
                      <a:lnTo>
                        <a:pt x="523" y="25"/>
                      </a:lnTo>
                      <a:lnTo>
                        <a:pt x="524" y="25"/>
                      </a:lnTo>
                      <a:lnTo>
                        <a:pt x="525" y="25"/>
                      </a:lnTo>
                      <a:lnTo>
                        <a:pt x="525" y="26"/>
                      </a:lnTo>
                      <a:lnTo>
                        <a:pt x="524" y="27"/>
                      </a:lnTo>
                      <a:lnTo>
                        <a:pt x="524" y="28"/>
                      </a:lnTo>
                      <a:lnTo>
                        <a:pt x="524" y="29"/>
                      </a:lnTo>
                      <a:lnTo>
                        <a:pt x="526" y="29"/>
                      </a:lnTo>
                      <a:lnTo>
                        <a:pt x="527" y="28"/>
                      </a:lnTo>
                      <a:lnTo>
                        <a:pt x="528" y="28"/>
                      </a:lnTo>
                      <a:lnTo>
                        <a:pt x="529" y="28"/>
                      </a:lnTo>
                      <a:lnTo>
                        <a:pt x="529" y="29"/>
                      </a:lnTo>
                      <a:lnTo>
                        <a:pt x="530" y="29"/>
                      </a:lnTo>
                      <a:lnTo>
                        <a:pt x="530" y="30"/>
                      </a:lnTo>
                      <a:lnTo>
                        <a:pt x="529" y="31"/>
                      </a:lnTo>
                      <a:lnTo>
                        <a:pt x="529" y="32"/>
                      </a:lnTo>
                      <a:lnTo>
                        <a:pt x="530" y="33"/>
                      </a:lnTo>
                      <a:lnTo>
                        <a:pt x="531" y="33"/>
                      </a:lnTo>
                      <a:lnTo>
                        <a:pt x="532" y="32"/>
                      </a:lnTo>
                      <a:lnTo>
                        <a:pt x="533" y="32"/>
                      </a:lnTo>
                      <a:lnTo>
                        <a:pt x="534" y="32"/>
                      </a:lnTo>
                      <a:lnTo>
                        <a:pt x="535" y="33"/>
                      </a:lnTo>
                      <a:lnTo>
                        <a:pt x="536" y="33"/>
                      </a:lnTo>
                      <a:lnTo>
                        <a:pt x="538" y="32"/>
                      </a:lnTo>
                      <a:lnTo>
                        <a:pt x="539" y="32"/>
                      </a:lnTo>
                      <a:lnTo>
                        <a:pt x="539" y="33"/>
                      </a:lnTo>
                      <a:lnTo>
                        <a:pt x="538" y="34"/>
                      </a:lnTo>
                      <a:lnTo>
                        <a:pt x="537" y="34"/>
                      </a:lnTo>
                      <a:lnTo>
                        <a:pt x="537" y="35"/>
                      </a:lnTo>
                      <a:lnTo>
                        <a:pt x="538" y="35"/>
                      </a:lnTo>
                      <a:lnTo>
                        <a:pt x="540" y="37"/>
                      </a:lnTo>
                      <a:lnTo>
                        <a:pt x="541" y="36"/>
                      </a:lnTo>
                      <a:lnTo>
                        <a:pt x="542" y="36"/>
                      </a:lnTo>
                      <a:lnTo>
                        <a:pt x="543" y="36"/>
                      </a:lnTo>
                      <a:lnTo>
                        <a:pt x="544" y="37"/>
                      </a:lnTo>
                      <a:lnTo>
                        <a:pt x="544" y="38"/>
                      </a:lnTo>
                      <a:lnTo>
                        <a:pt x="544" y="39"/>
                      </a:lnTo>
                      <a:lnTo>
                        <a:pt x="543" y="38"/>
                      </a:lnTo>
                      <a:lnTo>
                        <a:pt x="542" y="38"/>
                      </a:lnTo>
                      <a:lnTo>
                        <a:pt x="541" y="38"/>
                      </a:lnTo>
                      <a:lnTo>
                        <a:pt x="540" y="38"/>
                      </a:lnTo>
                      <a:lnTo>
                        <a:pt x="539" y="38"/>
                      </a:lnTo>
                      <a:lnTo>
                        <a:pt x="539" y="39"/>
                      </a:lnTo>
                      <a:lnTo>
                        <a:pt x="538" y="39"/>
                      </a:lnTo>
                      <a:lnTo>
                        <a:pt x="539" y="39"/>
                      </a:lnTo>
                      <a:lnTo>
                        <a:pt x="539" y="40"/>
                      </a:lnTo>
                      <a:lnTo>
                        <a:pt x="542" y="40"/>
                      </a:lnTo>
                      <a:lnTo>
                        <a:pt x="543" y="40"/>
                      </a:lnTo>
                      <a:lnTo>
                        <a:pt x="545" y="42"/>
                      </a:lnTo>
                      <a:lnTo>
                        <a:pt x="545" y="43"/>
                      </a:lnTo>
                      <a:lnTo>
                        <a:pt x="545" y="44"/>
                      </a:lnTo>
                      <a:lnTo>
                        <a:pt x="544" y="45"/>
                      </a:lnTo>
                      <a:lnTo>
                        <a:pt x="542" y="46"/>
                      </a:lnTo>
                      <a:lnTo>
                        <a:pt x="542" y="47"/>
                      </a:lnTo>
                      <a:lnTo>
                        <a:pt x="543" y="47"/>
                      </a:lnTo>
                      <a:lnTo>
                        <a:pt x="544" y="47"/>
                      </a:lnTo>
                      <a:lnTo>
                        <a:pt x="545" y="47"/>
                      </a:lnTo>
                      <a:lnTo>
                        <a:pt x="545" y="46"/>
                      </a:lnTo>
                      <a:lnTo>
                        <a:pt x="547" y="46"/>
                      </a:lnTo>
                      <a:lnTo>
                        <a:pt x="548" y="46"/>
                      </a:lnTo>
                      <a:lnTo>
                        <a:pt x="548" y="48"/>
                      </a:lnTo>
                      <a:lnTo>
                        <a:pt x="548" y="49"/>
                      </a:lnTo>
                      <a:lnTo>
                        <a:pt x="548" y="50"/>
                      </a:lnTo>
                      <a:lnTo>
                        <a:pt x="549" y="52"/>
                      </a:lnTo>
                      <a:lnTo>
                        <a:pt x="550" y="52"/>
                      </a:lnTo>
                      <a:lnTo>
                        <a:pt x="550" y="51"/>
                      </a:lnTo>
                      <a:lnTo>
                        <a:pt x="550" y="49"/>
                      </a:lnTo>
                      <a:lnTo>
                        <a:pt x="551" y="48"/>
                      </a:lnTo>
                      <a:lnTo>
                        <a:pt x="552" y="48"/>
                      </a:lnTo>
                      <a:lnTo>
                        <a:pt x="553" y="48"/>
                      </a:lnTo>
                      <a:lnTo>
                        <a:pt x="553" y="49"/>
                      </a:lnTo>
                      <a:lnTo>
                        <a:pt x="553" y="50"/>
                      </a:lnTo>
                      <a:lnTo>
                        <a:pt x="552" y="52"/>
                      </a:lnTo>
                      <a:lnTo>
                        <a:pt x="552" y="53"/>
                      </a:lnTo>
                      <a:lnTo>
                        <a:pt x="553" y="53"/>
                      </a:lnTo>
                      <a:lnTo>
                        <a:pt x="554" y="53"/>
                      </a:lnTo>
                      <a:lnTo>
                        <a:pt x="555" y="52"/>
                      </a:lnTo>
                      <a:lnTo>
                        <a:pt x="556" y="52"/>
                      </a:lnTo>
                      <a:lnTo>
                        <a:pt x="556" y="53"/>
                      </a:lnTo>
                      <a:lnTo>
                        <a:pt x="557" y="53"/>
                      </a:lnTo>
                      <a:lnTo>
                        <a:pt x="558" y="54"/>
                      </a:lnTo>
                      <a:lnTo>
                        <a:pt x="559" y="54"/>
                      </a:lnTo>
                      <a:lnTo>
                        <a:pt x="559" y="53"/>
                      </a:lnTo>
                      <a:lnTo>
                        <a:pt x="558" y="52"/>
                      </a:lnTo>
                      <a:lnTo>
                        <a:pt x="557" y="51"/>
                      </a:lnTo>
                      <a:lnTo>
                        <a:pt x="557" y="50"/>
                      </a:lnTo>
                      <a:lnTo>
                        <a:pt x="558" y="50"/>
                      </a:lnTo>
                      <a:lnTo>
                        <a:pt x="559" y="50"/>
                      </a:lnTo>
                      <a:lnTo>
                        <a:pt x="560" y="49"/>
                      </a:lnTo>
                      <a:lnTo>
                        <a:pt x="561" y="49"/>
                      </a:lnTo>
                      <a:lnTo>
                        <a:pt x="562" y="49"/>
                      </a:lnTo>
                      <a:lnTo>
                        <a:pt x="562" y="50"/>
                      </a:lnTo>
                      <a:lnTo>
                        <a:pt x="563" y="50"/>
                      </a:lnTo>
                      <a:lnTo>
                        <a:pt x="564" y="52"/>
                      </a:lnTo>
                      <a:lnTo>
                        <a:pt x="565" y="52"/>
                      </a:lnTo>
                      <a:lnTo>
                        <a:pt x="566" y="51"/>
                      </a:lnTo>
                      <a:lnTo>
                        <a:pt x="566" y="49"/>
                      </a:lnTo>
                      <a:lnTo>
                        <a:pt x="567" y="49"/>
                      </a:lnTo>
                      <a:lnTo>
                        <a:pt x="568" y="49"/>
                      </a:lnTo>
                      <a:lnTo>
                        <a:pt x="569" y="49"/>
                      </a:lnTo>
                      <a:lnTo>
                        <a:pt x="569" y="50"/>
                      </a:lnTo>
                      <a:lnTo>
                        <a:pt x="570" y="50"/>
                      </a:lnTo>
                      <a:lnTo>
                        <a:pt x="569" y="51"/>
                      </a:lnTo>
                      <a:lnTo>
                        <a:pt x="569" y="52"/>
                      </a:lnTo>
                      <a:lnTo>
                        <a:pt x="570" y="53"/>
                      </a:lnTo>
                      <a:lnTo>
                        <a:pt x="571" y="53"/>
                      </a:lnTo>
                      <a:lnTo>
                        <a:pt x="572" y="53"/>
                      </a:lnTo>
                      <a:lnTo>
                        <a:pt x="572" y="52"/>
                      </a:lnTo>
                      <a:lnTo>
                        <a:pt x="572" y="51"/>
                      </a:lnTo>
                      <a:lnTo>
                        <a:pt x="573" y="50"/>
                      </a:lnTo>
                      <a:lnTo>
                        <a:pt x="574" y="51"/>
                      </a:lnTo>
                      <a:lnTo>
                        <a:pt x="574" y="52"/>
                      </a:lnTo>
                      <a:lnTo>
                        <a:pt x="574" y="53"/>
                      </a:lnTo>
                      <a:lnTo>
                        <a:pt x="573" y="54"/>
                      </a:lnTo>
                      <a:lnTo>
                        <a:pt x="573" y="55"/>
                      </a:lnTo>
                      <a:lnTo>
                        <a:pt x="573" y="56"/>
                      </a:lnTo>
                      <a:lnTo>
                        <a:pt x="574" y="56"/>
                      </a:lnTo>
                      <a:lnTo>
                        <a:pt x="575" y="56"/>
                      </a:lnTo>
                      <a:lnTo>
                        <a:pt x="576" y="55"/>
                      </a:lnTo>
                      <a:lnTo>
                        <a:pt x="577" y="54"/>
                      </a:lnTo>
                      <a:lnTo>
                        <a:pt x="578" y="54"/>
                      </a:lnTo>
                      <a:lnTo>
                        <a:pt x="578" y="55"/>
                      </a:lnTo>
                      <a:lnTo>
                        <a:pt x="578" y="56"/>
                      </a:lnTo>
                      <a:lnTo>
                        <a:pt x="577" y="58"/>
                      </a:lnTo>
                      <a:lnTo>
                        <a:pt x="577" y="59"/>
                      </a:lnTo>
                      <a:lnTo>
                        <a:pt x="578" y="60"/>
                      </a:lnTo>
                      <a:lnTo>
                        <a:pt x="579" y="61"/>
                      </a:lnTo>
                      <a:lnTo>
                        <a:pt x="580" y="60"/>
                      </a:lnTo>
                      <a:lnTo>
                        <a:pt x="580" y="59"/>
                      </a:lnTo>
                      <a:lnTo>
                        <a:pt x="580" y="58"/>
                      </a:lnTo>
                      <a:lnTo>
                        <a:pt x="581" y="58"/>
                      </a:lnTo>
                      <a:lnTo>
                        <a:pt x="582" y="58"/>
                      </a:lnTo>
                      <a:lnTo>
                        <a:pt x="583" y="58"/>
                      </a:lnTo>
                      <a:lnTo>
                        <a:pt x="584" y="58"/>
                      </a:lnTo>
                      <a:lnTo>
                        <a:pt x="585" y="58"/>
                      </a:lnTo>
                      <a:lnTo>
                        <a:pt x="586" y="58"/>
                      </a:lnTo>
                      <a:lnTo>
                        <a:pt x="587" y="59"/>
                      </a:lnTo>
                      <a:lnTo>
                        <a:pt x="587" y="60"/>
                      </a:lnTo>
                      <a:lnTo>
                        <a:pt x="587" y="61"/>
                      </a:lnTo>
                      <a:lnTo>
                        <a:pt x="587" y="62"/>
                      </a:lnTo>
                      <a:lnTo>
                        <a:pt x="587" y="63"/>
                      </a:lnTo>
                      <a:lnTo>
                        <a:pt x="588" y="63"/>
                      </a:lnTo>
                      <a:lnTo>
                        <a:pt x="589" y="63"/>
                      </a:lnTo>
                      <a:lnTo>
                        <a:pt x="589" y="64"/>
                      </a:lnTo>
                      <a:lnTo>
                        <a:pt x="590" y="65"/>
                      </a:lnTo>
                      <a:lnTo>
                        <a:pt x="591" y="66"/>
                      </a:lnTo>
                      <a:lnTo>
                        <a:pt x="591" y="67"/>
                      </a:lnTo>
                      <a:lnTo>
                        <a:pt x="591" y="68"/>
                      </a:lnTo>
                      <a:lnTo>
                        <a:pt x="591" y="69"/>
                      </a:lnTo>
                      <a:lnTo>
                        <a:pt x="592" y="69"/>
                      </a:lnTo>
                      <a:lnTo>
                        <a:pt x="593" y="69"/>
                      </a:lnTo>
                      <a:lnTo>
                        <a:pt x="593" y="68"/>
                      </a:lnTo>
                      <a:lnTo>
                        <a:pt x="593" y="67"/>
                      </a:lnTo>
                      <a:lnTo>
                        <a:pt x="594" y="67"/>
                      </a:lnTo>
                      <a:lnTo>
                        <a:pt x="594" y="66"/>
                      </a:lnTo>
                      <a:lnTo>
                        <a:pt x="595" y="66"/>
                      </a:lnTo>
                      <a:lnTo>
                        <a:pt x="596" y="66"/>
                      </a:lnTo>
                      <a:lnTo>
                        <a:pt x="597" y="67"/>
                      </a:lnTo>
                      <a:lnTo>
                        <a:pt x="597" y="68"/>
                      </a:lnTo>
                      <a:lnTo>
                        <a:pt x="596" y="69"/>
                      </a:lnTo>
                      <a:lnTo>
                        <a:pt x="596" y="70"/>
                      </a:lnTo>
                      <a:lnTo>
                        <a:pt x="597" y="71"/>
                      </a:lnTo>
                      <a:lnTo>
                        <a:pt x="598" y="72"/>
                      </a:lnTo>
                      <a:lnTo>
                        <a:pt x="599" y="72"/>
                      </a:lnTo>
                      <a:lnTo>
                        <a:pt x="600" y="71"/>
                      </a:lnTo>
                      <a:lnTo>
                        <a:pt x="601" y="71"/>
                      </a:lnTo>
                      <a:lnTo>
                        <a:pt x="602" y="71"/>
                      </a:lnTo>
                      <a:lnTo>
                        <a:pt x="602" y="72"/>
                      </a:lnTo>
                      <a:lnTo>
                        <a:pt x="602" y="73"/>
                      </a:lnTo>
                      <a:lnTo>
                        <a:pt x="602" y="74"/>
                      </a:lnTo>
                      <a:lnTo>
                        <a:pt x="603" y="74"/>
                      </a:lnTo>
                      <a:lnTo>
                        <a:pt x="603" y="75"/>
                      </a:lnTo>
                      <a:lnTo>
                        <a:pt x="602" y="76"/>
                      </a:lnTo>
                      <a:lnTo>
                        <a:pt x="603" y="77"/>
                      </a:lnTo>
                      <a:lnTo>
                        <a:pt x="604" y="77"/>
                      </a:lnTo>
                      <a:lnTo>
                        <a:pt x="605" y="77"/>
                      </a:lnTo>
                      <a:lnTo>
                        <a:pt x="606" y="77"/>
                      </a:lnTo>
                      <a:lnTo>
                        <a:pt x="606" y="78"/>
                      </a:lnTo>
                      <a:lnTo>
                        <a:pt x="605" y="79"/>
                      </a:lnTo>
                      <a:lnTo>
                        <a:pt x="605" y="80"/>
                      </a:lnTo>
                      <a:lnTo>
                        <a:pt x="606" y="80"/>
                      </a:lnTo>
                      <a:lnTo>
                        <a:pt x="607" y="80"/>
                      </a:lnTo>
                      <a:lnTo>
                        <a:pt x="608" y="81"/>
                      </a:lnTo>
                      <a:lnTo>
                        <a:pt x="608" y="82"/>
                      </a:lnTo>
                      <a:lnTo>
                        <a:pt x="608" y="83"/>
                      </a:lnTo>
                      <a:lnTo>
                        <a:pt x="609" y="83"/>
                      </a:lnTo>
                      <a:lnTo>
                        <a:pt x="610" y="82"/>
                      </a:lnTo>
                      <a:lnTo>
                        <a:pt x="611" y="83"/>
                      </a:lnTo>
                      <a:lnTo>
                        <a:pt x="612" y="83"/>
                      </a:lnTo>
                      <a:lnTo>
                        <a:pt x="613" y="83"/>
                      </a:lnTo>
                      <a:lnTo>
                        <a:pt x="614" y="84"/>
                      </a:lnTo>
                      <a:lnTo>
                        <a:pt x="616" y="86"/>
                      </a:lnTo>
                      <a:lnTo>
                        <a:pt x="618" y="86"/>
                      </a:lnTo>
                      <a:lnTo>
                        <a:pt x="618" y="87"/>
                      </a:lnTo>
                      <a:lnTo>
                        <a:pt x="618" y="88"/>
                      </a:lnTo>
                      <a:lnTo>
                        <a:pt x="618" y="89"/>
                      </a:lnTo>
                      <a:lnTo>
                        <a:pt x="619" y="89"/>
                      </a:lnTo>
                      <a:lnTo>
                        <a:pt x="620" y="89"/>
                      </a:lnTo>
                      <a:lnTo>
                        <a:pt x="621" y="89"/>
                      </a:lnTo>
                      <a:lnTo>
                        <a:pt x="622" y="89"/>
                      </a:lnTo>
                      <a:lnTo>
                        <a:pt x="623" y="90"/>
                      </a:lnTo>
                      <a:lnTo>
                        <a:pt x="623" y="91"/>
                      </a:lnTo>
                      <a:lnTo>
                        <a:pt x="623" y="92"/>
                      </a:lnTo>
                      <a:lnTo>
                        <a:pt x="623" y="93"/>
                      </a:lnTo>
                      <a:lnTo>
                        <a:pt x="624" y="93"/>
                      </a:lnTo>
                      <a:lnTo>
                        <a:pt x="625" y="93"/>
                      </a:lnTo>
                      <a:lnTo>
                        <a:pt x="625" y="95"/>
                      </a:lnTo>
                      <a:lnTo>
                        <a:pt x="625" y="96"/>
                      </a:lnTo>
                      <a:lnTo>
                        <a:pt x="624" y="97"/>
                      </a:lnTo>
                      <a:lnTo>
                        <a:pt x="625" y="97"/>
                      </a:lnTo>
                      <a:lnTo>
                        <a:pt x="625" y="98"/>
                      </a:lnTo>
                      <a:lnTo>
                        <a:pt x="626" y="98"/>
                      </a:lnTo>
                      <a:lnTo>
                        <a:pt x="627" y="98"/>
                      </a:lnTo>
                      <a:lnTo>
                        <a:pt x="628" y="99"/>
                      </a:lnTo>
                      <a:lnTo>
                        <a:pt x="628" y="100"/>
                      </a:lnTo>
                      <a:lnTo>
                        <a:pt x="628" y="101"/>
                      </a:lnTo>
                      <a:lnTo>
                        <a:pt x="628" y="102"/>
                      </a:lnTo>
                      <a:lnTo>
                        <a:pt x="628" y="103"/>
                      </a:lnTo>
                      <a:lnTo>
                        <a:pt x="629" y="104"/>
                      </a:lnTo>
                      <a:lnTo>
                        <a:pt x="630" y="103"/>
                      </a:lnTo>
                      <a:lnTo>
                        <a:pt x="630" y="102"/>
                      </a:lnTo>
                      <a:lnTo>
                        <a:pt x="631" y="102"/>
                      </a:lnTo>
                      <a:lnTo>
                        <a:pt x="632" y="102"/>
                      </a:lnTo>
                      <a:lnTo>
                        <a:pt x="632" y="103"/>
                      </a:lnTo>
                      <a:lnTo>
                        <a:pt x="634" y="104"/>
                      </a:lnTo>
                      <a:lnTo>
                        <a:pt x="635" y="105"/>
                      </a:lnTo>
                      <a:lnTo>
                        <a:pt x="636" y="105"/>
                      </a:lnTo>
                      <a:lnTo>
                        <a:pt x="637" y="106"/>
                      </a:lnTo>
                      <a:lnTo>
                        <a:pt x="636" y="106"/>
                      </a:lnTo>
                      <a:lnTo>
                        <a:pt x="636" y="107"/>
                      </a:lnTo>
                      <a:lnTo>
                        <a:pt x="636" y="108"/>
                      </a:lnTo>
                      <a:lnTo>
                        <a:pt x="637" y="108"/>
                      </a:lnTo>
                      <a:lnTo>
                        <a:pt x="636" y="109"/>
                      </a:lnTo>
                      <a:lnTo>
                        <a:pt x="637" y="109"/>
                      </a:lnTo>
                      <a:lnTo>
                        <a:pt x="637" y="110"/>
                      </a:lnTo>
                      <a:lnTo>
                        <a:pt x="638" y="110"/>
                      </a:lnTo>
                      <a:lnTo>
                        <a:pt x="639" y="111"/>
                      </a:lnTo>
                      <a:lnTo>
                        <a:pt x="641" y="113"/>
                      </a:lnTo>
                      <a:lnTo>
                        <a:pt x="641" y="114"/>
                      </a:lnTo>
                      <a:lnTo>
                        <a:pt x="640" y="115"/>
                      </a:lnTo>
                      <a:lnTo>
                        <a:pt x="639" y="116"/>
                      </a:lnTo>
                      <a:lnTo>
                        <a:pt x="638" y="116"/>
                      </a:lnTo>
                      <a:lnTo>
                        <a:pt x="638" y="117"/>
                      </a:lnTo>
                      <a:lnTo>
                        <a:pt x="638" y="118"/>
                      </a:lnTo>
                      <a:lnTo>
                        <a:pt x="639" y="118"/>
                      </a:lnTo>
                      <a:lnTo>
                        <a:pt x="640" y="118"/>
                      </a:lnTo>
                      <a:lnTo>
                        <a:pt x="641" y="119"/>
                      </a:lnTo>
                      <a:lnTo>
                        <a:pt x="641" y="120"/>
                      </a:lnTo>
                      <a:lnTo>
                        <a:pt x="641" y="121"/>
                      </a:lnTo>
                      <a:lnTo>
                        <a:pt x="640" y="122"/>
                      </a:lnTo>
                      <a:lnTo>
                        <a:pt x="640" y="123"/>
                      </a:lnTo>
                      <a:lnTo>
                        <a:pt x="641" y="123"/>
                      </a:lnTo>
                      <a:lnTo>
                        <a:pt x="643" y="122"/>
                      </a:lnTo>
                      <a:lnTo>
                        <a:pt x="644" y="121"/>
                      </a:lnTo>
                      <a:lnTo>
                        <a:pt x="645" y="121"/>
                      </a:lnTo>
                      <a:lnTo>
                        <a:pt x="645" y="122"/>
                      </a:lnTo>
                      <a:lnTo>
                        <a:pt x="645" y="123"/>
                      </a:lnTo>
                      <a:lnTo>
                        <a:pt x="645" y="124"/>
                      </a:lnTo>
                      <a:lnTo>
                        <a:pt x="646" y="124"/>
                      </a:lnTo>
                      <a:lnTo>
                        <a:pt x="647" y="123"/>
                      </a:lnTo>
                      <a:lnTo>
                        <a:pt x="648" y="124"/>
                      </a:lnTo>
                      <a:lnTo>
                        <a:pt x="648" y="125"/>
                      </a:lnTo>
                      <a:lnTo>
                        <a:pt x="648" y="126"/>
                      </a:lnTo>
                      <a:lnTo>
                        <a:pt x="648" y="127"/>
                      </a:lnTo>
                      <a:lnTo>
                        <a:pt x="648" y="128"/>
                      </a:lnTo>
                      <a:lnTo>
                        <a:pt x="648" y="129"/>
                      </a:lnTo>
                      <a:lnTo>
                        <a:pt x="648" y="130"/>
                      </a:lnTo>
                      <a:lnTo>
                        <a:pt x="649" y="130"/>
                      </a:lnTo>
                      <a:lnTo>
                        <a:pt x="650" y="129"/>
                      </a:lnTo>
                      <a:lnTo>
                        <a:pt x="650" y="130"/>
                      </a:lnTo>
                      <a:lnTo>
                        <a:pt x="650" y="131"/>
                      </a:lnTo>
                      <a:lnTo>
                        <a:pt x="651" y="132"/>
                      </a:lnTo>
                      <a:lnTo>
                        <a:pt x="651" y="133"/>
                      </a:lnTo>
                      <a:lnTo>
                        <a:pt x="651" y="134"/>
                      </a:lnTo>
                      <a:lnTo>
                        <a:pt x="651" y="135"/>
                      </a:lnTo>
                      <a:lnTo>
                        <a:pt x="652" y="136"/>
                      </a:lnTo>
                      <a:lnTo>
                        <a:pt x="653" y="136"/>
                      </a:lnTo>
                      <a:lnTo>
                        <a:pt x="654" y="137"/>
                      </a:lnTo>
                      <a:lnTo>
                        <a:pt x="655" y="138"/>
                      </a:lnTo>
                      <a:lnTo>
                        <a:pt x="656" y="138"/>
                      </a:lnTo>
                      <a:lnTo>
                        <a:pt x="656" y="139"/>
                      </a:lnTo>
                      <a:lnTo>
                        <a:pt x="656" y="140"/>
                      </a:lnTo>
                      <a:lnTo>
                        <a:pt x="657" y="141"/>
                      </a:lnTo>
                      <a:lnTo>
                        <a:pt x="658" y="142"/>
                      </a:lnTo>
                      <a:lnTo>
                        <a:pt x="659" y="144"/>
                      </a:lnTo>
                      <a:lnTo>
                        <a:pt x="658" y="145"/>
                      </a:lnTo>
                      <a:lnTo>
                        <a:pt x="659" y="146"/>
                      </a:lnTo>
                      <a:lnTo>
                        <a:pt x="660" y="147"/>
                      </a:lnTo>
                      <a:lnTo>
                        <a:pt x="661" y="148"/>
                      </a:lnTo>
                      <a:lnTo>
                        <a:pt x="661" y="149"/>
                      </a:lnTo>
                      <a:lnTo>
                        <a:pt x="661" y="150"/>
                      </a:lnTo>
                      <a:lnTo>
                        <a:pt x="661" y="151"/>
                      </a:lnTo>
                      <a:lnTo>
                        <a:pt x="662" y="151"/>
                      </a:lnTo>
                      <a:lnTo>
                        <a:pt x="663" y="151"/>
                      </a:lnTo>
                      <a:lnTo>
                        <a:pt x="664" y="151"/>
                      </a:lnTo>
                      <a:lnTo>
                        <a:pt x="664" y="150"/>
                      </a:lnTo>
                      <a:lnTo>
                        <a:pt x="665" y="150"/>
                      </a:lnTo>
                      <a:lnTo>
                        <a:pt x="665" y="151"/>
                      </a:lnTo>
                      <a:lnTo>
                        <a:pt x="666" y="152"/>
                      </a:lnTo>
                      <a:lnTo>
                        <a:pt x="667" y="153"/>
                      </a:lnTo>
                      <a:lnTo>
                        <a:pt x="667" y="154"/>
                      </a:lnTo>
                      <a:lnTo>
                        <a:pt x="668" y="155"/>
                      </a:lnTo>
                      <a:lnTo>
                        <a:pt x="669" y="155"/>
                      </a:lnTo>
                      <a:lnTo>
                        <a:pt x="670" y="156"/>
                      </a:lnTo>
                      <a:lnTo>
                        <a:pt x="670" y="155"/>
                      </a:lnTo>
                      <a:lnTo>
                        <a:pt x="670" y="154"/>
                      </a:lnTo>
                      <a:lnTo>
                        <a:pt x="670" y="153"/>
                      </a:lnTo>
                      <a:lnTo>
                        <a:pt x="671" y="153"/>
                      </a:lnTo>
                      <a:lnTo>
                        <a:pt x="672" y="153"/>
                      </a:lnTo>
                      <a:lnTo>
                        <a:pt x="673" y="154"/>
                      </a:lnTo>
                      <a:lnTo>
                        <a:pt x="674" y="154"/>
                      </a:lnTo>
                      <a:lnTo>
                        <a:pt x="676" y="154"/>
                      </a:lnTo>
                      <a:lnTo>
                        <a:pt x="677" y="154"/>
                      </a:lnTo>
                      <a:lnTo>
                        <a:pt x="678" y="155"/>
                      </a:lnTo>
                      <a:lnTo>
                        <a:pt x="678" y="156"/>
                      </a:lnTo>
                      <a:lnTo>
                        <a:pt x="679" y="156"/>
                      </a:lnTo>
                      <a:lnTo>
                        <a:pt x="680" y="157"/>
                      </a:lnTo>
                      <a:lnTo>
                        <a:pt x="682" y="157"/>
                      </a:lnTo>
                      <a:lnTo>
                        <a:pt x="683" y="157"/>
                      </a:lnTo>
                      <a:lnTo>
                        <a:pt x="683" y="158"/>
                      </a:lnTo>
                      <a:lnTo>
                        <a:pt x="684" y="158"/>
                      </a:lnTo>
                      <a:lnTo>
                        <a:pt x="685" y="157"/>
                      </a:lnTo>
                      <a:lnTo>
                        <a:pt x="685" y="156"/>
                      </a:lnTo>
                      <a:lnTo>
                        <a:pt x="686" y="156"/>
                      </a:lnTo>
                      <a:lnTo>
                        <a:pt x="687" y="156"/>
                      </a:lnTo>
                      <a:lnTo>
                        <a:pt x="687" y="157"/>
                      </a:lnTo>
                      <a:lnTo>
                        <a:pt x="687" y="158"/>
                      </a:lnTo>
                      <a:lnTo>
                        <a:pt x="687" y="159"/>
                      </a:lnTo>
                      <a:lnTo>
                        <a:pt x="687" y="160"/>
                      </a:lnTo>
                      <a:lnTo>
                        <a:pt x="688" y="160"/>
                      </a:lnTo>
                      <a:lnTo>
                        <a:pt x="688" y="159"/>
                      </a:lnTo>
                      <a:lnTo>
                        <a:pt x="688" y="158"/>
                      </a:lnTo>
                      <a:lnTo>
                        <a:pt x="689" y="158"/>
                      </a:lnTo>
                      <a:lnTo>
                        <a:pt x="690" y="158"/>
                      </a:lnTo>
                      <a:lnTo>
                        <a:pt x="691" y="158"/>
                      </a:lnTo>
                      <a:lnTo>
                        <a:pt x="692" y="158"/>
                      </a:lnTo>
                      <a:lnTo>
                        <a:pt x="692" y="159"/>
                      </a:lnTo>
                      <a:lnTo>
                        <a:pt x="694" y="160"/>
                      </a:lnTo>
                      <a:lnTo>
                        <a:pt x="695" y="160"/>
                      </a:lnTo>
                      <a:lnTo>
                        <a:pt x="696" y="159"/>
                      </a:lnTo>
                      <a:lnTo>
                        <a:pt x="695" y="159"/>
                      </a:lnTo>
                      <a:lnTo>
                        <a:pt x="696" y="158"/>
                      </a:lnTo>
                      <a:lnTo>
                        <a:pt x="696" y="157"/>
                      </a:lnTo>
                      <a:lnTo>
                        <a:pt x="697" y="157"/>
                      </a:lnTo>
                      <a:lnTo>
                        <a:pt x="697" y="158"/>
                      </a:lnTo>
                      <a:lnTo>
                        <a:pt x="697" y="159"/>
                      </a:lnTo>
                      <a:lnTo>
                        <a:pt x="697" y="160"/>
                      </a:lnTo>
                      <a:lnTo>
                        <a:pt x="697" y="161"/>
                      </a:lnTo>
                      <a:lnTo>
                        <a:pt x="698" y="161"/>
                      </a:lnTo>
                      <a:lnTo>
                        <a:pt x="699" y="161"/>
                      </a:lnTo>
                      <a:lnTo>
                        <a:pt x="700" y="160"/>
                      </a:lnTo>
                      <a:lnTo>
                        <a:pt x="700" y="159"/>
                      </a:lnTo>
                      <a:lnTo>
                        <a:pt x="701" y="159"/>
                      </a:lnTo>
                      <a:lnTo>
                        <a:pt x="702" y="160"/>
                      </a:lnTo>
                      <a:lnTo>
                        <a:pt x="703" y="160"/>
                      </a:lnTo>
                      <a:lnTo>
                        <a:pt x="704" y="162"/>
                      </a:lnTo>
                      <a:lnTo>
                        <a:pt x="704" y="163"/>
                      </a:lnTo>
                      <a:lnTo>
                        <a:pt x="704" y="165"/>
                      </a:lnTo>
                      <a:lnTo>
                        <a:pt x="705" y="165"/>
                      </a:lnTo>
                      <a:lnTo>
                        <a:pt x="706" y="165"/>
                      </a:lnTo>
                      <a:lnTo>
                        <a:pt x="706" y="163"/>
                      </a:lnTo>
                      <a:lnTo>
                        <a:pt x="704" y="162"/>
                      </a:lnTo>
                      <a:lnTo>
                        <a:pt x="704" y="161"/>
                      </a:lnTo>
                      <a:lnTo>
                        <a:pt x="705" y="161"/>
                      </a:lnTo>
                      <a:lnTo>
                        <a:pt x="706" y="161"/>
                      </a:lnTo>
                      <a:lnTo>
                        <a:pt x="706" y="160"/>
                      </a:lnTo>
                      <a:lnTo>
                        <a:pt x="707" y="159"/>
                      </a:lnTo>
                      <a:lnTo>
                        <a:pt x="708" y="159"/>
                      </a:lnTo>
                      <a:lnTo>
                        <a:pt x="707" y="158"/>
                      </a:lnTo>
                      <a:lnTo>
                        <a:pt x="708" y="158"/>
                      </a:lnTo>
                      <a:lnTo>
                        <a:pt x="709" y="159"/>
                      </a:lnTo>
                      <a:lnTo>
                        <a:pt x="709" y="160"/>
                      </a:lnTo>
                      <a:lnTo>
                        <a:pt x="709" y="161"/>
                      </a:lnTo>
                      <a:lnTo>
                        <a:pt x="708" y="161"/>
                      </a:lnTo>
                      <a:lnTo>
                        <a:pt x="708" y="162"/>
                      </a:lnTo>
                      <a:lnTo>
                        <a:pt x="707" y="162"/>
                      </a:lnTo>
                      <a:lnTo>
                        <a:pt x="708" y="163"/>
                      </a:lnTo>
                      <a:lnTo>
                        <a:pt x="709" y="163"/>
                      </a:lnTo>
                      <a:lnTo>
                        <a:pt x="710" y="164"/>
                      </a:lnTo>
                      <a:lnTo>
                        <a:pt x="711" y="163"/>
                      </a:lnTo>
                      <a:lnTo>
                        <a:pt x="712" y="163"/>
                      </a:lnTo>
                      <a:lnTo>
                        <a:pt x="713" y="164"/>
                      </a:lnTo>
                      <a:lnTo>
                        <a:pt x="713" y="163"/>
                      </a:lnTo>
                      <a:lnTo>
                        <a:pt x="714" y="163"/>
                      </a:lnTo>
                      <a:lnTo>
                        <a:pt x="715" y="164"/>
                      </a:lnTo>
                      <a:lnTo>
                        <a:pt x="716" y="164"/>
                      </a:lnTo>
                      <a:lnTo>
                        <a:pt x="717" y="163"/>
                      </a:lnTo>
                      <a:lnTo>
                        <a:pt x="717" y="162"/>
                      </a:lnTo>
                      <a:lnTo>
                        <a:pt x="717" y="161"/>
                      </a:lnTo>
                      <a:lnTo>
                        <a:pt x="718" y="161"/>
                      </a:lnTo>
                      <a:lnTo>
                        <a:pt x="719" y="162"/>
                      </a:lnTo>
                      <a:lnTo>
                        <a:pt x="721" y="162"/>
                      </a:lnTo>
                      <a:lnTo>
                        <a:pt x="721" y="161"/>
                      </a:lnTo>
                      <a:lnTo>
                        <a:pt x="721" y="160"/>
                      </a:lnTo>
                      <a:lnTo>
                        <a:pt x="722" y="160"/>
                      </a:lnTo>
                      <a:lnTo>
                        <a:pt x="722" y="161"/>
                      </a:lnTo>
                      <a:lnTo>
                        <a:pt x="722" y="162"/>
                      </a:lnTo>
                      <a:lnTo>
                        <a:pt x="723" y="162"/>
                      </a:lnTo>
                      <a:lnTo>
                        <a:pt x="723" y="161"/>
                      </a:lnTo>
                      <a:lnTo>
                        <a:pt x="724" y="161"/>
                      </a:lnTo>
                      <a:lnTo>
                        <a:pt x="724" y="163"/>
                      </a:lnTo>
                      <a:lnTo>
                        <a:pt x="724" y="164"/>
                      </a:lnTo>
                      <a:lnTo>
                        <a:pt x="724" y="165"/>
                      </a:lnTo>
                      <a:lnTo>
                        <a:pt x="725" y="165"/>
                      </a:lnTo>
                      <a:lnTo>
                        <a:pt x="725" y="164"/>
                      </a:lnTo>
                      <a:lnTo>
                        <a:pt x="726" y="164"/>
                      </a:lnTo>
                      <a:lnTo>
                        <a:pt x="726" y="163"/>
                      </a:lnTo>
                      <a:lnTo>
                        <a:pt x="725" y="162"/>
                      </a:lnTo>
                      <a:lnTo>
                        <a:pt x="726" y="162"/>
                      </a:lnTo>
                      <a:lnTo>
                        <a:pt x="727" y="162"/>
                      </a:lnTo>
                      <a:lnTo>
                        <a:pt x="728" y="163"/>
                      </a:lnTo>
                      <a:lnTo>
                        <a:pt x="729" y="163"/>
                      </a:lnTo>
                      <a:lnTo>
                        <a:pt x="730" y="163"/>
                      </a:lnTo>
                      <a:lnTo>
                        <a:pt x="730" y="162"/>
                      </a:lnTo>
                      <a:lnTo>
                        <a:pt x="729" y="162"/>
                      </a:lnTo>
                      <a:lnTo>
                        <a:pt x="729" y="161"/>
                      </a:lnTo>
                      <a:lnTo>
                        <a:pt x="730" y="161"/>
                      </a:lnTo>
                      <a:lnTo>
                        <a:pt x="731" y="161"/>
                      </a:lnTo>
                      <a:lnTo>
                        <a:pt x="732" y="161"/>
                      </a:lnTo>
                      <a:lnTo>
                        <a:pt x="733" y="161"/>
                      </a:lnTo>
                      <a:lnTo>
                        <a:pt x="733" y="162"/>
                      </a:lnTo>
                      <a:lnTo>
                        <a:pt x="732" y="162"/>
                      </a:lnTo>
                      <a:lnTo>
                        <a:pt x="731" y="162"/>
                      </a:lnTo>
                      <a:lnTo>
                        <a:pt x="731" y="163"/>
                      </a:lnTo>
                      <a:lnTo>
                        <a:pt x="732" y="163"/>
                      </a:lnTo>
                      <a:lnTo>
                        <a:pt x="732" y="164"/>
                      </a:lnTo>
                      <a:lnTo>
                        <a:pt x="731" y="165"/>
                      </a:lnTo>
                      <a:lnTo>
                        <a:pt x="732" y="166"/>
                      </a:lnTo>
                      <a:lnTo>
                        <a:pt x="733" y="166"/>
                      </a:lnTo>
                      <a:lnTo>
                        <a:pt x="734" y="166"/>
                      </a:lnTo>
                      <a:lnTo>
                        <a:pt x="733" y="167"/>
                      </a:lnTo>
                      <a:lnTo>
                        <a:pt x="734" y="167"/>
                      </a:lnTo>
                      <a:lnTo>
                        <a:pt x="735" y="167"/>
                      </a:lnTo>
                      <a:lnTo>
                        <a:pt x="735" y="166"/>
                      </a:lnTo>
                      <a:lnTo>
                        <a:pt x="736" y="165"/>
                      </a:lnTo>
                      <a:lnTo>
                        <a:pt x="736" y="166"/>
                      </a:lnTo>
                      <a:lnTo>
                        <a:pt x="737" y="166"/>
                      </a:lnTo>
                      <a:lnTo>
                        <a:pt x="736" y="165"/>
                      </a:lnTo>
                      <a:lnTo>
                        <a:pt x="736" y="164"/>
                      </a:lnTo>
                      <a:lnTo>
                        <a:pt x="737" y="164"/>
                      </a:lnTo>
                      <a:lnTo>
                        <a:pt x="738" y="165"/>
                      </a:lnTo>
                      <a:lnTo>
                        <a:pt x="738" y="166"/>
                      </a:lnTo>
                      <a:lnTo>
                        <a:pt x="738" y="167"/>
                      </a:lnTo>
                      <a:lnTo>
                        <a:pt x="739" y="167"/>
                      </a:lnTo>
                      <a:lnTo>
                        <a:pt x="739" y="166"/>
                      </a:lnTo>
                      <a:lnTo>
                        <a:pt x="740" y="165"/>
                      </a:lnTo>
                      <a:lnTo>
                        <a:pt x="740" y="164"/>
                      </a:lnTo>
                      <a:lnTo>
                        <a:pt x="741" y="164"/>
                      </a:lnTo>
                      <a:lnTo>
                        <a:pt x="741" y="163"/>
                      </a:lnTo>
                      <a:lnTo>
                        <a:pt x="741" y="164"/>
                      </a:lnTo>
                      <a:lnTo>
                        <a:pt x="741" y="165"/>
                      </a:lnTo>
                      <a:lnTo>
                        <a:pt x="741" y="166"/>
                      </a:lnTo>
                      <a:lnTo>
                        <a:pt x="740" y="167"/>
                      </a:lnTo>
                      <a:lnTo>
                        <a:pt x="741" y="168"/>
                      </a:lnTo>
                      <a:lnTo>
                        <a:pt x="742" y="168"/>
                      </a:lnTo>
                      <a:lnTo>
                        <a:pt x="743" y="167"/>
                      </a:lnTo>
                      <a:lnTo>
                        <a:pt x="743" y="168"/>
                      </a:lnTo>
                      <a:lnTo>
                        <a:pt x="743" y="169"/>
                      </a:lnTo>
                      <a:lnTo>
                        <a:pt x="744" y="169"/>
                      </a:lnTo>
                      <a:lnTo>
                        <a:pt x="744" y="170"/>
                      </a:lnTo>
                      <a:lnTo>
                        <a:pt x="743" y="170"/>
                      </a:lnTo>
                      <a:lnTo>
                        <a:pt x="743" y="171"/>
                      </a:lnTo>
                      <a:lnTo>
                        <a:pt x="742" y="172"/>
                      </a:lnTo>
                      <a:lnTo>
                        <a:pt x="742" y="173"/>
                      </a:lnTo>
                      <a:lnTo>
                        <a:pt x="743" y="173"/>
                      </a:lnTo>
                      <a:lnTo>
                        <a:pt x="744" y="173"/>
                      </a:lnTo>
                      <a:lnTo>
                        <a:pt x="744" y="175"/>
                      </a:lnTo>
                      <a:lnTo>
                        <a:pt x="744" y="176"/>
                      </a:lnTo>
                      <a:lnTo>
                        <a:pt x="745" y="176"/>
                      </a:lnTo>
                      <a:lnTo>
                        <a:pt x="746" y="177"/>
                      </a:lnTo>
                      <a:lnTo>
                        <a:pt x="745" y="177"/>
                      </a:lnTo>
                      <a:lnTo>
                        <a:pt x="745" y="178"/>
                      </a:lnTo>
                      <a:lnTo>
                        <a:pt x="745" y="179"/>
                      </a:lnTo>
                      <a:lnTo>
                        <a:pt x="746" y="179"/>
                      </a:lnTo>
                      <a:lnTo>
                        <a:pt x="746" y="180"/>
                      </a:lnTo>
                      <a:lnTo>
                        <a:pt x="747" y="181"/>
                      </a:lnTo>
                      <a:lnTo>
                        <a:pt x="747" y="182"/>
                      </a:lnTo>
                      <a:lnTo>
                        <a:pt x="746" y="182"/>
                      </a:lnTo>
                      <a:lnTo>
                        <a:pt x="745" y="182"/>
                      </a:lnTo>
                      <a:lnTo>
                        <a:pt x="745" y="181"/>
                      </a:lnTo>
                      <a:lnTo>
                        <a:pt x="744" y="181"/>
                      </a:lnTo>
                      <a:lnTo>
                        <a:pt x="743" y="181"/>
                      </a:lnTo>
                      <a:lnTo>
                        <a:pt x="742" y="181"/>
                      </a:lnTo>
                      <a:lnTo>
                        <a:pt x="741" y="182"/>
                      </a:lnTo>
                      <a:lnTo>
                        <a:pt x="741" y="181"/>
                      </a:lnTo>
                      <a:lnTo>
                        <a:pt x="741" y="180"/>
                      </a:lnTo>
                      <a:lnTo>
                        <a:pt x="740" y="180"/>
                      </a:lnTo>
                      <a:lnTo>
                        <a:pt x="739" y="180"/>
                      </a:lnTo>
                      <a:lnTo>
                        <a:pt x="740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9" y="181"/>
                      </a:lnTo>
                      <a:lnTo>
                        <a:pt x="738" y="181"/>
                      </a:lnTo>
                      <a:lnTo>
                        <a:pt x="738" y="180"/>
                      </a:lnTo>
                      <a:lnTo>
                        <a:pt x="738" y="179"/>
                      </a:lnTo>
                      <a:lnTo>
                        <a:pt x="738" y="180"/>
                      </a:lnTo>
                      <a:lnTo>
                        <a:pt x="737" y="180"/>
                      </a:lnTo>
                      <a:lnTo>
                        <a:pt x="737" y="181"/>
                      </a:lnTo>
                      <a:lnTo>
                        <a:pt x="736" y="181"/>
                      </a:lnTo>
                      <a:lnTo>
                        <a:pt x="736" y="182"/>
                      </a:lnTo>
                      <a:lnTo>
                        <a:pt x="735" y="182"/>
                      </a:lnTo>
                      <a:lnTo>
                        <a:pt x="735" y="183"/>
                      </a:lnTo>
                      <a:lnTo>
                        <a:pt x="735" y="184"/>
                      </a:lnTo>
                      <a:lnTo>
                        <a:pt x="734" y="184"/>
                      </a:lnTo>
                      <a:lnTo>
                        <a:pt x="734" y="185"/>
                      </a:lnTo>
                      <a:lnTo>
                        <a:pt x="733" y="185"/>
                      </a:lnTo>
                      <a:lnTo>
                        <a:pt x="732" y="185"/>
                      </a:lnTo>
                      <a:lnTo>
                        <a:pt x="732" y="186"/>
                      </a:lnTo>
                      <a:lnTo>
                        <a:pt x="733" y="186"/>
                      </a:lnTo>
                      <a:lnTo>
                        <a:pt x="733" y="187"/>
                      </a:lnTo>
                      <a:lnTo>
                        <a:pt x="732" y="187"/>
                      </a:lnTo>
                      <a:lnTo>
                        <a:pt x="733" y="187"/>
                      </a:lnTo>
                      <a:lnTo>
                        <a:pt x="734" y="187"/>
                      </a:lnTo>
                      <a:lnTo>
                        <a:pt x="735" y="187"/>
                      </a:lnTo>
                      <a:lnTo>
                        <a:pt x="734" y="188"/>
                      </a:lnTo>
                      <a:lnTo>
                        <a:pt x="733" y="188"/>
                      </a:lnTo>
                      <a:lnTo>
                        <a:pt x="732" y="188"/>
                      </a:lnTo>
                      <a:lnTo>
                        <a:pt x="732" y="189"/>
                      </a:lnTo>
                      <a:lnTo>
                        <a:pt x="732" y="190"/>
                      </a:lnTo>
                      <a:lnTo>
                        <a:pt x="732" y="189"/>
                      </a:lnTo>
                      <a:lnTo>
                        <a:pt x="731" y="189"/>
                      </a:lnTo>
                      <a:lnTo>
                        <a:pt x="730" y="189"/>
                      </a:lnTo>
                      <a:lnTo>
                        <a:pt x="730" y="188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89"/>
                      </a:lnTo>
                      <a:lnTo>
                        <a:pt x="730" y="189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0"/>
                      </a:lnTo>
                      <a:lnTo>
                        <a:pt x="730" y="190"/>
                      </a:lnTo>
                      <a:lnTo>
                        <a:pt x="729" y="191"/>
                      </a:lnTo>
                      <a:lnTo>
                        <a:pt x="728" y="192"/>
                      </a:lnTo>
                      <a:lnTo>
                        <a:pt x="728" y="193"/>
                      </a:lnTo>
                      <a:lnTo>
                        <a:pt x="729" y="193"/>
                      </a:lnTo>
                      <a:lnTo>
                        <a:pt x="728" y="193"/>
                      </a:lnTo>
                      <a:lnTo>
                        <a:pt x="727" y="193"/>
                      </a:lnTo>
                      <a:lnTo>
                        <a:pt x="728" y="192"/>
                      </a:lnTo>
                      <a:lnTo>
                        <a:pt x="727" y="192"/>
                      </a:lnTo>
                      <a:lnTo>
                        <a:pt x="728" y="191"/>
                      </a:lnTo>
                      <a:lnTo>
                        <a:pt x="728" y="190"/>
                      </a:lnTo>
                      <a:lnTo>
                        <a:pt x="727" y="190"/>
                      </a:lnTo>
                      <a:lnTo>
                        <a:pt x="727" y="191"/>
                      </a:lnTo>
                      <a:lnTo>
                        <a:pt x="727" y="190"/>
                      </a:lnTo>
                      <a:lnTo>
                        <a:pt x="726" y="190"/>
                      </a:lnTo>
                      <a:lnTo>
                        <a:pt x="725" y="190"/>
                      </a:lnTo>
                      <a:lnTo>
                        <a:pt x="726" y="190"/>
                      </a:lnTo>
                      <a:lnTo>
                        <a:pt x="726" y="189"/>
                      </a:lnTo>
                      <a:lnTo>
                        <a:pt x="725" y="189"/>
                      </a:lnTo>
                      <a:lnTo>
                        <a:pt x="725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4" y="190"/>
                      </a:lnTo>
                      <a:lnTo>
                        <a:pt x="723" y="190"/>
                      </a:lnTo>
                      <a:lnTo>
                        <a:pt x="723" y="191"/>
                      </a:lnTo>
                      <a:lnTo>
                        <a:pt x="724" y="191"/>
                      </a:lnTo>
                      <a:lnTo>
                        <a:pt x="723" y="192"/>
                      </a:lnTo>
                      <a:lnTo>
                        <a:pt x="724" y="192"/>
                      </a:lnTo>
                      <a:lnTo>
                        <a:pt x="724" y="193"/>
                      </a:lnTo>
                      <a:lnTo>
                        <a:pt x="724" y="194"/>
                      </a:lnTo>
                      <a:lnTo>
                        <a:pt x="723" y="194"/>
                      </a:lnTo>
                      <a:lnTo>
                        <a:pt x="722" y="193"/>
                      </a:lnTo>
                      <a:lnTo>
                        <a:pt x="722" y="194"/>
                      </a:lnTo>
                      <a:lnTo>
                        <a:pt x="721" y="194"/>
                      </a:lnTo>
                      <a:lnTo>
                        <a:pt x="721" y="195"/>
                      </a:lnTo>
                      <a:lnTo>
                        <a:pt x="720" y="195"/>
                      </a:lnTo>
                      <a:lnTo>
                        <a:pt x="721" y="196"/>
                      </a:lnTo>
                      <a:lnTo>
                        <a:pt x="720" y="196"/>
                      </a:lnTo>
                      <a:lnTo>
                        <a:pt x="721" y="196"/>
                      </a:lnTo>
                      <a:lnTo>
                        <a:pt x="721" y="197"/>
                      </a:lnTo>
                      <a:lnTo>
                        <a:pt x="721" y="198"/>
                      </a:lnTo>
                      <a:lnTo>
                        <a:pt x="720" y="198"/>
                      </a:lnTo>
                      <a:lnTo>
                        <a:pt x="720" y="199"/>
                      </a:lnTo>
                      <a:lnTo>
                        <a:pt x="719" y="200"/>
                      </a:lnTo>
                      <a:lnTo>
                        <a:pt x="719" y="201"/>
                      </a:lnTo>
                      <a:lnTo>
                        <a:pt x="720" y="201"/>
                      </a:lnTo>
                      <a:lnTo>
                        <a:pt x="720" y="202"/>
                      </a:lnTo>
                      <a:lnTo>
                        <a:pt x="720" y="203"/>
                      </a:lnTo>
                      <a:lnTo>
                        <a:pt x="720" y="204"/>
                      </a:lnTo>
                      <a:lnTo>
                        <a:pt x="721" y="204"/>
                      </a:lnTo>
                      <a:lnTo>
                        <a:pt x="720" y="204"/>
                      </a:lnTo>
                      <a:lnTo>
                        <a:pt x="720" y="205"/>
                      </a:lnTo>
                      <a:lnTo>
                        <a:pt x="719" y="205"/>
                      </a:lnTo>
                      <a:lnTo>
                        <a:pt x="719" y="206"/>
                      </a:lnTo>
                      <a:lnTo>
                        <a:pt x="720" y="206"/>
                      </a:lnTo>
                      <a:lnTo>
                        <a:pt x="720" y="205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1" y="206"/>
                      </a:lnTo>
                      <a:lnTo>
                        <a:pt x="720" y="206"/>
                      </a:lnTo>
                      <a:lnTo>
                        <a:pt x="720" y="207"/>
                      </a:lnTo>
                      <a:lnTo>
                        <a:pt x="721" y="206"/>
                      </a:lnTo>
                      <a:lnTo>
                        <a:pt x="722" y="206"/>
                      </a:lnTo>
                      <a:lnTo>
                        <a:pt x="722" y="207"/>
                      </a:lnTo>
                      <a:lnTo>
                        <a:pt x="721" y="207"/>
                      </a:lnTo>
                      <a:lnTo>
                        <a:pt x="720" y="208"/>
                      </a:lnTo>
                      <a:lnTo>
                        <a:pt x="721" y="208"/>
                      </a:lnTo>
                      <a:lnTo>
                        <a:pt x="720" y="208"/>
                      </a:lnTo>
                      <a:lnTo>
                        <a:pt x="720" y="209"/>
                      </a:lnTo>
                      <a:lnTo>
                        <a:pt x="719" y="209"/>
                      </a:lnTo>
                      <a:lnTo>
                        <a:pt x="719" y="210"/>
                      </a:lnTo>
                      <a:lnTo>
                        <a:pt x="719" y="211"/>
                      </a:lnTo>
                      <a:lnTo>
                        <a:pt x="718" y="211"/>
                      </a:lnTo>
                      <a:lnTo>
                        <a:pt x="719" y="211"/>
                      </a:lnTo>
                      <a:lnTo>
                        <a:pt x="719" y="212"/>
                      </a:lnTo>
                      <a:lnTo>
                        <a:pt x="720" y="211"/>
                      </a:lnTo>
                      <a:lnTo>
                        <a:pt x="720" y="212"/>
                      </a:lnTo>
                      <a:lnTo>
                        <a:pt x="719" y="212"/>
                      </a:lnTo>
                      <a:lnTo>
                        <a:pt x="719" y="213"/>
                      </a:lnTo>
                      <a:lnTo>
                        <a:pt x="719" y="214"/>
                      </a:lnTo>
                      <a:lnTo>
                        <a:pt x="719" y="215"/>
                      </a:lnTo>
                      <a:lnTo>
                        <a:pt x="720" y="215"/>
                      </a:lnTo>
                      <a:lnTo>
                        <a:pt x="721" y="216"/>
                      </a:lnTo>
                      <a:lnTo>
                        <a:pt x="721" y="217"/>
                      </a:lnTo>
                      <a:lnTo>
                        <a:pt x="722" y="217"/>
                      </a:lnTo>
                      <a:lnTo>
                        <a:pt x="721" y="217"/>
                      </a:lnTo>
                      <a:lnTo>
                        <a:pt x="721" y="218"/>
                      </a:lnTo>
                      <a:lnTo>
                        <a:pt x="721" y="217"/>
                      </a:lnTo>
                      <a:lnTo>
                        <a:pt x="720" y="217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20" y="218"/>
                      </a:lnTo>
                      <a:lnTo>
                        <a:pt x="720" y="219"/>
                      </a:lnTo>
                      <a:lnTo>
                        <a:pt x="719" y="219"/>
                      </a:lnTo>
                      <a:lnTo>
                        <a:pt x="719" y="220"/>
                      </a:lnTo>
                      <a:lnTo>
                        <a:pt x="718" y="221"/>
                      </a:lnTo>
                      <a:lnTo>
                        <a:pt x="718" y="222"/>
                      </a:lnTo>
                      <a:lnTo>
                        <a:pt x="719" y="222"/>
                      </a:lnTo>
                      <a:lnTo>
                        <a:pt x="720" y="222"/>
                      </a:lnTo>
                      <a:lnTo>
                        <a:pt x="719" y="222"/>
                      </a:lnTo>
                      <a:lnTo>
                        <a:pt x="719" y="223"/>
                      </a:lnTo>
                      <a:lnTo>
                        <a:pt x="718" y="223"/>
                      </a:lnTo>
                      <a:lnTo>
                        <a:pt x="719" y="224"/>
                      </a:lnTo>
                      <a:lnTo>
                        <a:pt x="718" y="224"/>
                      </a:lnTo>
                      <a:lnTo>
                        <a:pt x="718" y="225"/>
                      </a:lnTo>
                      <a:lnTo>
                        <a:pt x="717" y="225"/>
                      </a:lnTo>
                      <a:lnTo>
                        <a:pt x="716" y="226"/>
                      </a:lnTo>
                      <a:lnTo>
                        <a:pt x="715" y="226"/>
                      </a:lnTo>
                      <a:lnTo>
                        <a:pt x="714" y="226"/>
                      </a:lnTo>
                      <a:lnTo>
                        <a:pt x="714" y="227"/>
                      </a:lnTo>
                      <a:lnTo>
                        <a:pt x="715" y="227"/>
                      </a:lnTo>
                      <a:lnTo>
                        <a:pt x="715" y="228"/>
                      </a:lnTo>
                      <a:lnTo>
                        <a:pt x="716" y="227"/>
                      </a:lnTo>
                      <a:lnTo>
                        <a:pt x="715" y="227"/>
                      </a:lnTo>
                      <a:lnTo>
                        <a:pt x="716" y="227"/>
                      </a:lnTo>
                      <a:lnTo>
                        <a:pt x="717" y="226"/>
                      </a:lnTo>
                      <a:lnTo>
                        <a:pt x="717" y="227"/>
                      </a:lnTo>
                      <a:lnTo>
                        <a:pt x="718" y="226"/>
                      </a:lnTo>
                      <a:lnTo>
                        <a:pt x="718" y="227"/>
                      </a:lnTo>
                      <a:lnTo>
                        <a:pt x="718" y="226"/>
                      </a:lnTo>
                      <a:lnTo>
                        <a:pt x="719" y="226"/>
                      </a:lnTo>
                      <a:lnTo>
                        <a:pt x="720" y="226"/>
                      </a:lnTo>
                      <a:lnTo>
                        <a:pt x="719" y="226"/>
                      </a:lnTo>
                      <a:lnTo>
                        <a:pt x="719" y="227"/>
                      </a:lnTo>
                      <a:lnTo>
                        <a:pt x="718" y="227"/>
                      </a:lnTo>
                      <a:lnTo>
                        <a:pt x="718" y="228"/>
                      </a:lnTo>
                      <a:lnTo>
                        <a:pt x="718" y="229"/>
                      </a:lnTo>
                      <a:lnTo>
                        <a:pt x="717" y="228"/>
                      </a:lnTo>
                      <a:lnTo>
                        <a:pt x="717" y="229"/>
                      </a:lnTo>
                      <a:lnTo>
                        <a:pt x="717" y="230"/>
                      </a:lnTo>
                      <a:lnTo>
                        <a:pt x="717" y="231"/>
                      </a:lnTo>
                      <a:lnTo>
                        <a:pt x="717" y="232"/>
                      </a:lnTo>
                      <a:lnTo>
                        <a:pt x="716" y="232"/>
                      </a:lnTo>
                      <a:lnTo>
                        <a:pt x="715" y="232"/>
                      </a:lnTo>
                      <a:lnTo>
                        <a:pt x="715" y="233"/>
                      </a:lnTo>
                      <a:lnTo>
                        <a:pt x="715" y="234"/>
                      </a:lnTo>
                      <a:lnTo>
                        <a:pt x="715" y="233"/>
                      </a:lnTo>
                      <a:lnTo>
                        <a:pt x="714" y="233"/>
                      </a:lnTo>
                      <a:lnTo>
                        <a:pt x="713" y="233"/>
                      </a:lnTo>
                      <a:lnTo>
                        <a:pt x="713" y="232"/>
                      </a:lnTo>
                      <a:lnTo>
                        <a:pt x="712" y="233"/>
                      </a:lnTo>
                      <a:lnTo>
                        <a:pt x="713" y="233"/>
                      </a:lnTo>
                      <a:lnTo>
                        <a:pt x="713" y="234"/>
                      </a:lnTo>
                      <a:lnTo>
                        <a:pt x="713" y="235"/>
                      </a:lnTo>
                      <a:lnTo>
                        <a:pt x="713" y="236"/>
                      </a:lnTo>
                      <a:lnTo>
                        <a:pt x="712" y="235"/>
                      </a:lnTo>
                      <a:lnTo>
                        <a:pt x="712" y="236"/>
                      </a:lnTo>
                      <a:lnTo>
                        <a:pt x="712" y="237"/>
                      </a:lnTo>
                      <a:lnTo>
                        <a:pt x="711" y="237"/>
                      </a:lnTo>
                      <a:lnTo>
                        <a:pt x="711" y="236"/>
                      </a:lnTo>
                      <a:lnTo>
                        <a:pt x="711" y="237"/>
                      </a:lnTo>
                      <a:lnTo>
                        <a:pt x="711" y="238"/>
                      </a:lnTo>
                      <a:lnTo>
                        <a:pt x="710" y="238"/>
                      </a:lnTo>
                      <a:lnTo>
                        <a:pt x="709" y="238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9"/>
                      </a:lnTo>
                      <a:lnTo>
                        <a:pt x="708" y="238"/>
                      </a:lnTo>
                      <a:lnTo>
                        <a:pt x="708" y="237"/>
                      </a:lnTo>
                      <a:lnTo>
                        <a:pt x="707" y="238"/>
                      </a:lnTo>
                      <a:lnTo>
                        <a:pt x="707" y="239"/>
                      </a:lnTo>
                      <a:lnTo>
                        <a:pt x="706" y="239"/>
                      </a:lnTo>
                      <a:lnTo>
                        <a:pt x="706" y="238"/>
                      </a:lnTo>
                      <a:lnTo>
                        <a:pt x="706" y="237"/>
                      </a:lnTo>
                      <a:lnTo>
                        <a:pt x="705" y="237"/>
                      </a:lnTo>
                      <a:lnTo>
                        <a:pt x="705" y="236"/>
                      </a:lnTo>
                      <a:lnTo>
                        <a:pt x="706" y="236"/>
                      </a:lnTo>
                      <a:lnTo>
                        <a:pt x="705" y="236"/>
                      </a:lnTo>
                      <a:lnTo>
                        <a:pt x="704" y="237"/>
                      </a:lnTo>
                      <a:lnTo>
                        <a:pt x="705" y="237"/>
                      </a:lnTo>
                      <a:lnTo>
                        <a:pt x="704" y="238"/>
                      </a:lnTo>
                      <a:lnTo>
                        <a:pt x="705" y="238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39"/>
                      </a:lnTo>
                      <a:lnTo>
                        <a:pt x="705" y="239"/>
                      </a:lnTo>
                      <a:lnTo>
                        <a:pt x="704" y="240"/>
                      </a:lnTo>
                      <a:lnTo>
                        <a:pt x="705" y="240"/>
                      </a:lnTo>
                      <a:lnTo>
                        <a:pt x="705" y="241"/>
                      </a:lnTo>
                      <a:lnTo>
                        <a:pt x="704" y="242"/>
                      </a:lnTo>
                      <a:lnTo>
                        <a:pt x="705" y="242"/>
                      </a:lnTo>
                      <a:lnTo>
                        <a:pt x="705" y="243"/>
                      </a:lnTo>
                      <a:lnTo>
                        <a:pt x="704" y="243"/>
                      </a:lnTo>
                      <a:lnTo>
                        <a:pt x="704" y="244"/>
                      </a:lnTo>
                      <a:lnTo>
                        <a:pt x="704" y="243"/>
                      </a:lnTo>
                      <a:lnTo>
                        <a:pt x="704" y="242"/>
                      </a:lnTo>
                      <a:lnTo>
                        <a:pt x="704" y="243"/>
                      </a:lnTo>
                      <a:lnTo>
                        <a:pt x="703" y="243"/>
                      </a:lnTo>
                      <a:lnTo>
                        <a:pt x="703" y="244"/>
                      </a:lnTo>
                      <a:lnTo>
                        <a:pt x="702" y="244"/>
                      </a:lnTo>
                      <a:lnTo>
                        <a:pt x="703" y="243"/>
                      </a:lnTo>
                      <a:lnTo>
                        <a:pt x="703" y="242"/>
                      </a:lnTo>
                      <a:lnTo>
                        <a:pt x="703" y="243"/>
                      </a:lnTo>
                      <a:lnTo>
                        <a:pt x="704" y="242"/>
                      </a:lnTo>
                      <a:lnTo>
                        <a:pt x="704" y="241"/>
                      </a:lnTo>
                      <a:lnTo>
                        <a:pt x="703" y="241"/>
                      </a:lnTo>
                      <a:lnTo>
                        <a:pt x="702" y="241"/>
                      </a:lnTo>
                      <a:lnTo>
                        <a:pt x="702" y="240"/>
                      </a:lnTo>
                      <a:lnTo>
                        <a:pt x="703" y="240"/>
                      </a:lnTo>
                      <a:lnTo>
                        <a:pt x="702" y="240"/>
                      </a:lnTo>
                      <a:lnTo>
                        <a:pt x="701" y="240"/>
                      </a:lnTo>
                      <a:lnTo>
                        <a:pt x="702" y="239"/>
                      </a:lnTo>
                      <a:lnTo>
                        <a:pt x="701" y="239"/>
                      </a:lnTo>
                      <a:lnTo>
                        <a:pt x="700" y="239"/>
                      </a:lnTo>
                      <a:lnTo>
                        <a:pt x="701" y="239"/>
                      </a:lnTo>
                      <a:lnTo>
                        <a:pt x="701" y="238"/>
                      </a:lnTo>
                      <a:lnTo>
                        <a:pt x="700" y="238"/>
                      </a:lnTo>
                      <a:lnTo>
                        <a:pt x="700" y="239"/>
                      </a:lnTo>
                      <a:lnTo>
                        <a:pt x="699" y="240"/>
                      </a:lnTo>
                      <a:lnTo>
                        <a:pt x="700" y="240"/>
                      </a:lnTo>
                      <a:lnTo>
                        <a:pt x="701" y="240"/>
                      </a:lnTo>
                      <a:lnTo>
                        <a:pt x="701" y="241"/>
                      </a:lnTo>
                      <a:lnTo>
                        <a:pt x="700" y="241"/>
                      </a:lnTo>
                      <a:lnTo>
                        <a:pt x="699" y="241"/>
                      </a:lnTo>
                      <a:lnTo>
                        <a:pt x="699" y="242"/>
                      </a:lnTo>
                      <a:lnTo>
                        <a:pt x="700" y="242"/>
                      </a:lnTo>
                      <a:lnTo>
                        <a:pt x="699" y="243"/>
                      </a:lnTo>
                      <a:lnTo>
                        <a:pt x="700" y="243"/>
                      </a:lnTo>
                      <a:lnTo>
                        <a:pt x="700" y="244"/>
                      </a:lnTo>
                      <a:lnTo>
                        <a:pt x="699" y="244"/>
                      </a:lnTo>
                      <a:lnTo>
                        <a:pt x="698" y="244"/>
                      </a:lnTo>
                      <a:lnTo>
                        <a:pt x="697" y="244"/>
                      </a:lnTo>
                      <a:lnTo>
                        <a:pt x="697" y="245"/>
                      </a:lnTo>
                      <a:lnTo>
                        <a:pt x="698" y="245"/>
                      </a:lnTo>
                      <a:lnTo>
                        <a:pt x="699" y="245"/>
                      </a:lnTo>
                      <a:lnTo>
                        <a:pt x="699" y="246"/>
                      </a:lnTo>
                      <a:lnTo>
                        <a:pt x="699" y="245"/>
                      </a:lnTo>
                      <a:lnTo>
                        <a:pt x="700" y="245"/>
                      </a:lnTo>
                      <a:lnTo>
                        <a:pt x="699" y="246"/>
                      </a:lnTo>
                      <a:lnTo>
                        <a:pt x="699" y="247"/>
                      </a:lnTo>
                      <a:lnTo>
                        <a:pt x="699" y="248"/>
                      </a:lnTo>
                      <a:lnTo>
                        <a:pt x="699" y="249"/>
                      </a:lnTo>
                      <a:lnTo>
                        <a:pt x="700" y="249"/>
                      </a:lnTo>
                      <a:lnTo>
                        <a:pt x="700" y="250"/>
                      </a:lnTo>
                      <a:lnTo>
                        <a:pt x="700" y="251"/>
                      </a:lnTo>
                      <a:lnTo>
                        <a:pt x="700" y="250"/>
                      </a:lnTo>
                      <a:lnTo>
                        <a:pt x="701" y="250"/>
                      </a:lnTo>
                      <a:lnTo>
                        <a:pt x="700" y="249"/>
                      </a:lnTo>
                      <a:lnTo>
                        <a:pt x="701" y="249"/>
                      </a:lnTo>
                      <a:lnTo>
                        <a:pt x="700" y="249"/>
                      </a:lnTo>
                      <a:lnTo>
                        <a:pt x="701" y="248"/>
                      </a:lnTo>
                      <a:lnTo>
                        <a:pt x="701" y="249"/>
                      </a:lnTo>
                      <a:lnTo>
                        <a:pt x="702" y="249"/>
                      </a:lnTo>
                      <a:lnTo>
                        <a:pt x="701" y="250"/>
                      </a:lnTo>
                      <a:lnTo>
                        <a:pt x="702" y="250"/>
                      </a:lnTo>
                      <a:lnTo>
                        <a:pt x="703" y="250"/>
                      </a:lnTo>
                      <a:lnTo>
                        <a:pt x="702" y="251"/>
                      </a:lnTo>
                      <a:lnTo>
                        <a:pt x="703" y="251"/>
                      </a:lnTo>
                      <a:lnTo>
                        <a:pt x="703" y="252"/>
                      </a:lnTo>
                      <a:lnTo>
                        <a:pt x="704" y="252"/>
                      </a:lnTo>
                      <a:lnTo>
                        <a:pt x="704" y="253"/>
                      </a:lnTo>
                      <a:lnTo>
                        <a:pt x="705" y="253"/>
                      </a:lnTo>
                      <a:lnTo>
                        <a:pt x="706" y="253"/>
                      </a:lnTo>
                      <a:lnTo>
                        <a:pt x="705" y="253"/>
                      </a:lnTo>
                      <a:lnTo>
                        <a:pt x="707" y="253"/>
                      </a:lnTo>
                      <a:lnTo>
                        <a:pt x="707" y="254"/>
                      </a:lnTo>
                      <a:lnTo>
                        <a:pt x="706" y="254"/>
                      </a:lnTo>
                      <a:lnTo>
                        <a:pt x="707" y="254"/>
                      </a:lnTo>
                      <a:lnTo>
                        <a:pt x="706" y="255"/>
                      </a:lnTo>
                      <a:lnTo>
                        <a:pt x="707" y="255"/>
                      </a:lnTo>
                      <a:lnTo>
                        <a:pt x="708" y="255"/>
                      </a:lnTo>
                      <a:lnTo>
                        <a:pt x="708" y="256"/>
                      </a:lnTo>
                      <a:lnTo>
                        <a:pt x="709" y="256"/>
                      </a:lnTo>
                      <a:lnTo>
                        <a:pt x="708" y="255"/>
                      </a:lnTo>
                      <a:lnTo>
                        <a:pt x="708" y="254"/>
                      </a:lnTo>
                      <a:lnTo>
                        <a:pt x="707" y="254"/>
                      </a:lnTo>
                      <a:lnTo>
                        <a:pt x="707" y="253"/>
                      </a:lnTo>
                      <a:lnTo>
                        <a:pt x="707" y="252"/>
                      </a:lnTo>
                      <a:lnTo>
                        <a:pt x="706" y="252"/>
                      </a:lnTo>
                      <a:lnTo>
                        <a:pt x="705" y="251"/>
                      </a:lnTo>
                      <a:lnTo>
                        <a:pt x="704" y="251"/>
                      </a:lnTo>
                      <a:lnTo>
                        <a:pt x="704" y="250"/>
                      </a:lnTo>
                      <a:lnTo>
                        <a:pt x="703" y="249"/>
                      </a:lnTo>
                      <a:lnTo>
                        <a:pt x="702" y="248"/>
                      </a:lnTo>
                      <a:lnTo>
                        <a:pt x="702" y="247"/>
                      </a:lnTo>
                      <a:lnTo>
                        <a:pt x="702" y="246"/>
                      </a:lnTo>
                      <a:lnTo>
                        <a:pt x="703" y="246"/>
                      </a:lnTo>
                      <a:lnTo>
                        <a:pt x="703" y="245"/>
                      </a:lnTo>
                      <a:lnTo>
                        <a:pt x="703" y="246"/>
                      </a:lnTo>
                      <a:lnTo>
                        <a:pt x="704" y="245"/>
                      </a:lnTo>
                      <a:lnTo>
                        <a:pt x="705" y="246"/>
                      </a:lnTo>
                      <a:lnTo>
                        <a:pt x="705" y="245"/>
                      </a:lnTo>
                      <a:lnTo>
                        <a:pt x="706" y="245"/>
                      </a:lnTo>
                      <a:lnTo>
                        <a:pt x="707" y="245"/>
                      </a:lnTo>
                      <a:lnTo>
                        <a:pt x="708" y="244"/>
                      </a:lnTo>
                      <a:lnTo>
                        <a:pt x="708" y="245"/>
                      </a:lnTo>
                      <a:lnTo>
                        <a:pt x="709" y="244"/>
                      </a:lnTo>
                      <a:lnTo>
                        <a:pt x="710" y="244"/>
                      </a:lnTo>
                      <a:lnTo>
                        <a:pt x="711" y="244"/>
                      </a:lnTo>
                      <a:lnTo>
                        <a:pt x="711" y="243"/>
                      </a:lnTo>
                      <a:lnTo>
                        <a:pt x="712" y="243"/>
                      </a:lnTo>
                      <a:lnTo>
                        <a:pt x="713" y="243"/>
                      </a:lnTo>
                      <a:lnTo>
                        <a:pt x="715" y="243"/>
                      </a:lnTo>
                      <a:lnTo>
                        <a:pt x="715" y="242"/>
                      </a:lnTo>
                      <a:lnTo>
                        <a:pt x="716" y="242"/>
                      </a:lnTo>
                      <a:lnTo>
                        <a:pt x="716" y="241"/>
                      </a:lnTo>
                      <a:lnTo>
                        <a:pt x="717" y="241"/>
                      </a:lnTo>
                      <a:lnTo>
                        <a:pt x="718" y="241"/>
                      </a:lnTo>
                      <a:lnTo>
                        <a:pt x="719" y="242"/>
                      </a:lnTo>
                      <a:lnTo>
                        <a:pt x="720" y="242"/>
                      </a:lnTo>
                      <a:lnTo>
                        <a:pt x="720" y="241"/>
                      </a:lnTo>
                      <a:lnTo>
                        <a:pt x="721" y="242"/>
                      </a:lnTo>
                      <a:lnTo>
                        <a:pt x="722" y="242"/>
                      </a:lnTo>
                      <a:lnTo>
                        <a:pt x="722" y="243"/>
                      </a:lnTo>
                      <a:lnTo>
                        <a:pt x="723" y="243"/>
                      </a:lnTo>
                      <a:lnTo>
                        <a:pt x="724" y="243"/>
                      </a:lnTo>
                      <a:lnTo>
                        <a:pt x="724" y="244"/>
                      </a:lnTo>
                      <a:lnTo>
                        <a:pt x="725" y="244"/>
                      </a:lnTo>
                      <a:lnTo>
                        <a:pt x="726" y="245"/>
                      </a:lnTo>
                      <a:lnTo>
                        <a:pt x="726" y="246"/>
                      </a:lnTo>
                      <a:lnTo>
                        <a:pt x="727" y="246"/>
                      </a:lnTo>
                      <a:lnTo>
                        <a:pt x="727" y="247"/>
                      </a:lnTo>
                      <a:lnTo>
                        <a:pt x="726" y="246"/>
                      </a:lnTo>
                      <a:lnTo>
                        <a:pt x="726" y="247"/>
                      </a:lnTo>
                      <a:lnTo>
                        <a:pt x="727" y="248"/>
                      </a:lnTo>
                      <a:lnTo>
                        <a:pt x="727" y="249"/>
                      </a:lnTo>
                      <a:lnTo>
                        <a:pt x="728" y="250"/>
                      </a:lnTo>
                      <a:lnTo>
                        <a:pt x="728" y="249"/>
                      </a:lnTo>
                      <a:lnTo>
                        <a:pt x="729" y="250"/>
                      </a:lnTo>
                      <a:lnTo>
                        <a:pt x="729" y="251"/>
                      </a:lnTo>
                      <a:lnTo>
                        <a:pt x="730" y="251"/>
                      </a:lnTo>
                      <a:lnTo>
                        <a:pt x="731" y="251"/>
                      </a:lnTo>
                      <a:lnTo>
                        <a:pt x="732" y="251"/>
                      </a:lnTo>
                      <a:lnTo>
                        <a:pt x="733" y="251"/>
                      </a:lnTo>
                      <a:lnTo>
                        <a:pt x="733" y="252"/>
                      </a:lnTo>
                      <a:lnTo>
                        <a:pt x="734" y="252"/>
                      </a:lnTo>
                      <a:lnTo>
                        <a:pt x="735" y="252"/>
                      </a:lnTo>
                      <a:lnTo>
                        <a:pt x="736" y="252"/>
                      </a:lnTo>
                      <a:lnTo>
                        <a:pt x="737" y="253"/>
                      </a:lnTo>
                      <a:lnTo>
                        <a:pt x="736" y="253"/>
                      </a:lnTo>
                      <a:lnTo>
                        <a:pt x="736" y="254"/>
                      </a:lnTo>
                      <a:lnTo>
                        <a:pt x="737" y="254"/>
                      </a:lnTo>
                      <a:lnTo>
                        <a:pt x="737" y="255"/>
                      </a:lnTo>
                      <a:lnTo>
                        <a:pt x="736" y="255"/>
                      </a:lnTo>
                      <a:lnTo>
                        <a:pt x="736" y="256"/>
                      </a:lnTo>
                      <a:lnTo>
                        <a:pt x="737" y="255"/>
                      </a:lnTo>
                      <a:lnTo>
                        <a:pt x="737" y="256"/>
                      </a:lnTo>
                      <a:lnTo>
                        <a:pt x="738" y="255"/>
                      </a:lnTo>
                      <a:lnTo>
                        <a:pt x="739" y="255"/>
                      </a:lnTo>
                      <a:lnTo>
                        <a:pt x="739" y="256"/>
                      </a:lnTo>
                      <a:lnTo>
                        <a:pt x="737" y="258"/>
                      </a:lnTo>
                      <a:lnTo>
                        <a:pt x="737" y="259"/>
                      </a:lnTo>
                      <a:lnTo>
                        <a:pt x="736" y="259"/>
                      </a:lnTo>
                      <a:lnTo>
                        <a:pt x="735" y="261"/>
                      </a:lnTo>
                      <a:lnTo>
                        <a:pt x="733" y="263"/>
                      </a:lnTo>
                      <a:lnTo>
                        <a:pt x="731" y="266"/>
                      </a:lnTo>
                      <a:lnTo>
                        <a:pt x="729" y="267"/>
                      </a:lnTo>
                      <a:lnTo>
                        <a:pt x="725" y="273"/>
                      </a:lnTo>
                      <a:lnTo>
                        <a:pt x="722" y="277"/>
                      </a:lnTo>
                      <a:lnTo>
                        <a:pt x="720" y="280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6" y="286"/>
                      </a:lnTo>
                      <a:lnTo>
                        <a:pt x="711" y="293"/>
                      </a:lnTo>
                      <a:lnTo>
                        <a:pt x="710" y="296"/>
                      </a:lnTo>
                      <a:lnTo>
                        <a:pt x="709" y="296"/>
                      </a:lnTo>
                      <a:lnTo>
                        <a:pt x="709" y="297"/>
                      </a:lnTo>
                      <a:lnTo>
                        <a:pt x="708" y="298"/>
                      </a:lnTo>
                      <a:lnTo>
                        <a:pt x="708" y="299"/>
                      </a:lnTo>
                      <a:lnTo>
                        <a:pt x="707" y="301"/>
                      </a:lnTo>
                      <a:lnTo>
                        <a:pt x="705" y="304"/>
                      </a:lnTo>
                      <a:lnTo>
                        <a:pt x="704" y="306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1" y="312"/>
                      </a:lnTo>
                      <a:lnTo>
                        <a:pt x="698" y="317"/>
                      </a:lnTo>
                      <a:lnTo>
                        <a:pt x="697" y="319"/>
                      </a:lnTo>
                      <a:lnTo>
                        <a:pt x="696" y="322"/>
                      </a:lnTo>
                      <a:lnTo>
                        <a:pt x="695" y="324"/>
                      </a:lnTo>
                      <a:lnTo>
                        <a:pt x="693" y="328"/>
                      </a:lnTo>
                      <a:lnTo>
                        <a:pt x="690" y="334"/>
                      </a:lnTo>
                      <a:lnTo>
                        <a:pt x="687" y="340"/>
                      </a:lnTo>
                      <a:lnTo>
                        <a:pt x="685" y="346"/>
                      </a:lnTo>
                      <a:lnTo>
                        <a:pt x="684" y="348"/>
                      </a:lnTo>
                      <a:lnTo>
                        <a:pt x="683" y="350"/>
                      </a:lnTo>
                      <a:lnTo>
                        <a:pt x="682" y="352"/>
                      </a:lnTo>
                      <a:lnTo>
                        <a:pt x="682" y="354"/>
                      </a:lnTo>
                      <a:lnTo>
                        <a:pt x="681" y="356"/>
                      </a:lnTo>
                      <a:lnTo>
                        <a:pt x="678" y="363"/>
                      </a:lnTo>
                      <a:lnTo>
                        <a:pt x="677" y="365"/>
                      </a:lnTo>
                      <a:lnTo>
                        <a:pt x="676" y="366"/>
                      </a:lnTo>
                      <a:lnTo>
                        <a:pt x="676" y="367"/>
                      </a:lnTo>
                      <a:lnTo>
                        <a:pt x="675" y="370"/>
                      </a:lnTo>
                      <a:lnTo>
                        <a:pt x="674" y="372"/>
                      </a:lnTo>
                      <a:lnTo>
                        <a:pt x="672" y="376"/>
                      </a:lnTo>
                      <a:lnTo>
                        <a:pt x="669" y="380"/>
                      </a:lnTo>
                      <a:lnTo>
                        <a:pt x="668" y="380"/>
                      </a:lnTo>
                      <a:lnTo>
                        <a:pt x="668" y="381"/>
                      </a:lnTo>
                      <a:lnTo>
                        <a:pt x="666" y="383"/>
                      </a:lnTo>
                      <a:lnTo>
                        <a:pt x="666" y="384"/>
                      </a:lnTo>
                      <a:lnTo>
                        <a:pt x="665" y="386"/>
                      </a:lnTo>
                      <a:lnTo>
                        <a:pt x="659" y="392"/>
                      </a:lnTo>
                      <a:lnTo>
                        <a:pt x="657" y="396"/>
                      </a:lnTo>
                      <a:lnTo>
                        <a:pt x="655" y="398"/>
                      </a:lnTo>
                      <a:lnTo>
                        <a:pt x="648" y="408"/>
                      </a:lnTo>
                      <a:lnTo>
                        <a:pt x="645" y="413"/>
                      </a:lnTo>
                      <a:lnTo>
                        <a:pt x="641" y="418"/>
                      </a:lnTo>
                      <a:lnTo>
                        <a:pt x="640" y="419"/>
                      </a:lnTo>
                      <a:lnTo>
                        <a:pt x="637" y="422"/>
                      </a:lnTo>
                      <a:lnTo>
                        <a:pt x="635" y="425"/>
                      </a:lnTo>
                      <a:lnTo>
                        <a:pt x="633" y="428"/>
                      </a:lnTo>
                      <a:lnTo>
                        <a:pt x="632" y="430"/>
                      </a:lnTo>
                      <a:lnTo>
                        <a:pt x="628" y="436"/>
                      </a:lnTo>
                      <a:lnTo>
                        <a:pt x="625" y="440"/>
                      </a:lnTo>
                      <a:lnTo>
                        <a:pt x="623" y="441"/>
                      </a:lnTo>
                      <a:lnTo>
                        <a:pt x="623" y="442"/>
                      </a:lnTo>
                      <a:lnTo>
                        <a:pt x="622" y="443"/>
                      </a:lnTo>
                      <a:lnTo>
                        <a:pt x="621" y="444"/>
                      </a:lnTo>
                      <a:lnTo>
                        <a:pt x="621" y="445"/>
                      </a:lnTo>
                      <a:lnTo>
                        <a:pt x="613" y="452"/>
                      </a:lnTo>
                      <a:lnTo>
                        <a:pt x="610" y="454"/>
                      </a:lnTo>
                      <a:lnTo>
                        <a:pt x="609" y="455"/>
                      </a:lnTo>
                      <a:lnTo>
                        <a:pt x="607" y="457"/>
                      </a:lnTo>
                      <a:lnTo>
                        <a:pt x="605" y="459"/>
                      </a:lnTo>
                      <a:lnTo>
                        <a:pt x="601" y="461"/>
                      </a:lnTo>
                      <a:lnTo>
                        <a:pt x="599" y="464"/>
                      </a:lnTo>
                      <a:lnTo>
                        <a:pt x="595" y="468"/>
                      </a:lnTo>
                      <a:lnTo>
                        <a:pt x="593" y="470"/>
                      </a:lnTo>
                      <a:lnTo>
                        <a:pt x="590" y="472"/>
                      </a:lnTo>
                      <a:lnTo>
                        <a:pt x="589" y="474"/>
                      </a:lnTo>
                      <a:lnTo>
                        <a:pt x="588" y="474"/>
                      </a:lnTo>
                      <a:lnTo>
                        <a:pt x="588" y="475"/>
                      </a:lnTo>
                      <a:lnTo>
                        <a:pt x="587" y="476"/>
                      </a:lnTo>
                      <a:lnTo>
                        <a:pt x="586" y="476"/>
                      </a:lnTo>
                      <a:lnTo>
                        <a:pt x="586" y="477"/>
                      </a:lnTo>
                      <a:lnTo>
                        <a:pt x="584" y="479"/>
                      </a:lnTo>
                      <a:lnTo>
                        <a:pt x="582" y="481"/>
                      </a:lnTo>
                      <a:lnTo>
                        <a:pt x="581" y="482"/>
                      </a:lnTo>
                      <a:lnTo>
                        <a:pt x="579" y="483"/>
                      </a:lnTo>
                      <a:lnTo>
                        <a:pt x="570" y="490"/>
                      </a:lnTo>
                      <a:lnTo>
                        <a:pt x="566" y="493"/>
                      </a:lnTo>
                      <a:lnTo>
                        <a:pt x="566" y="494"/>
                      </a:lnTo>
                      <a:lnTo>
                        <a:pt x="565" y="494"/>
                      </a:lnTo>
                      <a:lnTo>
                        <a:pt x="564" y="495"/>
                      </a:lnTo>
                      <a:lnTo>
                        <a:pt x="562" y="496"/>
                      </a:lnTo>
                      <a:lnTo>
                        <a:pt x="561" y="497"/>
                      </a:lnTo>
                      <a:lnTo>
                        <a:pt x="559" y="498"/>
                      </a:lnTo>
                      <a:lnTo>
                        <a:pt x="558" y="499"/>
                      </a:lnTo>
                      <a:lnTo>
                        <a:pt x="557" y="500"/>
                      </a:lnTo>
                      <a:lnTo>
                        <a:pt x="556" y="500"/>
                      </a:lnTo>
                      <a:lnTo>
                        <a:pt x="554" y="501"/>
                      </a:lnTo>
                      <a:lnTo>
                        <a:pt x="553" y="502"/>
                      </a:lnTo>
                      <a:lnTo>
                        <a:pt x="552" y="502"/>
                      </a:lnTo>
                      <a:lnTo>
                        <a:pt x="550" y="503"/>
                      </a:lnTo>
                      <a:lnTo>
                        <a:pt x="548" y="505"/>
                      </a:lnTo>
                      <a:lnTo>
                        <a:pt x="547" y="505"/>
                      </a:lnTo>
                      <a:lnTo>
                        <a:pt x="545" y="506"/>
                      </a:lnTo>
                      <a:lnTo>
                        <a:pt x="544" y="507"/>
                      </a:lnTo>
                      <a:lnTo>
                        <a:pt x="543" y="507"/>
                      </a:lnTo>
                      <a:lnTo>
                        <a:pt x="540" y="509"/>
                      </a:lnTo>
                      <a:lnTo>
                        <a:pt x="539" y="509"/>
                      </a:lnTo>
                      <a:lnTo>
                        <a:pt x="538" y="509"/>
                      </a:lnTo>
                      <a:lnTo>
                        <a:pt x="530" y="513"/>
                      </a:lnTo>
                      <a:lnTo>
                        <a:pt x="525" y="517"/>
                      </a:lnTo>
                      <a:lnTo>
                        <a:pt x="520" y="520"/>
                      </a:lnTo>
                      <a:lnTo>
                        <a:pt x="517" y="522"/>
                      </a:lnTo>
                      <a:lnTo>
                        <a:pt x="513" y="526"/>
                      </a:lnTo>
                      <a:lnTo>
                        <a:pt x="512" y="527"/>
                      </a:lnTo>
                      <a:lnTo>
                        <a:pt x="509" y="530"/>
                      </a:lnTo>
                      <a:lnTo>
                        <a:pt x="507" y="533"/>
                      </a:lnTo>
                      <a:lnTo>
                        <a:pt x="506" y="534"/>
                      </a:lnTo>
                      <a:lnTo>
                        <a:pt x="504" y="535"/>
                      </a:lnTo>
                      <a:lnTo>
                        <a:pt x="503" y="537"/>
                      </a:lnTo>
                      <a:lnTo>
                        <a:pt x="500" y="539"/>
                      </a:lnTo>
                      <a:lnTo>
                        <a:pt x="500" y="540"/>
                      </a:lnTo>
                      <a:lnTo>
                        <a:pt x="499" y="541"/>
                      </a:lnTo>
                      <a:lnTo>
                        <a:pt x="499" y="542"/>
                      </a:lnTo>
                      <a:lnTo>
                        <a:pt x="499" y="543"/>
                      </a:lnTo>
                      <a:lnTo>
                        <a:pt x="500" y="544"/>
                      </a:lnTo>
                      <a:lnTo>
                        <a:pt x="499" y="544"/>
                      </a:lnTo>
                      <a:lnTo>
                        <a:pt x="499" y="543"/>
                      </a:lnTo>
                      <a:lnTo>
                        <a:pt x="498" y="541"/>
                      </a:lnTo>
                      <a:lnTo>
                        <a:pt x="497" y="542"/>
                      </a:lnTo>
                      <a:lnTo>
                        <a:pt x="496" y="542"/>
                      </a:lnTo>
                      <a:lnTo>
                        <a:pt x="495" y="542"/>
                      </a:lnTo>
                      <a:lnTo>
                        <a:pt x="494" y="543"/>
                      </a:lnTo>
                      <a:lnTo>
                        <a:pt x="494" y="544"/>
                      </a:lnTo>
                      <a:lnTo>
                        <a:pt x="493" y="544"/>
                      </a:lnTo>
                      <a:lnTo>
                        <a:pt x="491" y="546"/>
                      </a:lnTo>
                      <a:lnTo>
                        <a:pt x="490" y="547"/>
                      </a:lnTo>
                      <a:lnTo>
                        <a:pt x="489" y="547"/>
                      </a:lnTo>
                      <a:lnTo>
                        <a:pt x="487" y="549"/>
                      </a:lnTo>
                      <a:lnTo>
                        <a:pt x="486" y="550"/>
                      </a:lnTo>
                      <a:lnTo>
                        <a:pt x="486" y="551"/>
                      </a:lnTo>
                      <a:lnTo>
                        <a:pt x="484" y="553"/>
                      </a:lnTo>
                      <a:lnTo>
                        <a:pt x="482" y="555"/>
                      </a:lnTo>
                      <a:lnTo>
                        <a:pt x="479" y="560"/>
                      </a:lnTo>
                      <a:lnTo>
                        <a:pt x="476" y="565"/>
                      </a:lnTo>
                      <a:lnTo>
                        <a:pt x="475" y="566"/>
                      </a:lnTo>
                      <a:lnTo>
                        <a:pt x="474" y="568"/>
                      </a:lnTo>
                      <a:lnTo>
                        <a:pt x="473" y="572"/>
                      </a:lnTo>
                      <a:lnTo>
                        <a:pt x="472" y="573"/>
                      </a:lnTo>
                      <a:lnTo>
                        <a:pt x="471" y="576"/>
                      </a:lnTo>
                      <a:lnTo>
                        <a:pt x="470" y="576"/>
                      </a:lnTo>
                      <a:lnTo>
                        <a:pt x="469" y="579"/>
                      </a:lnTo>
                      <a:lnTo>
                        <a:pt x="469" y="580"/>
                      </a:lnTo>
                      <a:lnTo>
                        <a:pt x="468" y="583"/>
                      </a:lnTo>
                      <a:lnTo>
                        <a:pt x="466" y="587"/>
                      </a:lnTo>
                      <a:lnTo>
                        <a:pt x="465" y="589"/>
                      </a:lnTo>
                      <a:lnTo>
                        <a:pt x="463" y="597"/>
                      </a:lnTo>
                      <a:lnTo>
                        <a:pt x="463" y="598"/>
                      </a:lnTo>
                      <a:lnTo>
                        <a:pt x="462" y="601"/>
                      </a:lnTo>
                      <a:lnTo>
                        <a:pt x="462" y="603"/>
                      </a:lnTo>
                      <a:lnTo>
                        <a:pt x="461" y="603"/>
                      </a:lnTo>
                      <a:lnTo>
                        <a:pt x="461" y="605"/>
                      </a:lnTo>
                      <a:lnTo>
                        <a:pt x="460" y="607"/>
                      </a:lnTo>
                      <a:lnTo>
                        <a:pt x="460" y="608"/>
                      </a:lnTo>
                      <a:lnTo>
                        <a:pt x="459" y="608"/>
                      </a:lnTo>
                      <a:lnTo>
                        <a:pt x="459" y="609"/>
                      </a:lnTo>
                      <a:lnTo>
                        <a:pt x="458" y="611"/>
                      </a:lnTo>
                      <a:lnTo>
                        <a:pt x="458" y="612"/>
                      </a:lnTo>
                      <a:lnTo>
                        <a:pt x="457" y="615"/>
                      </a:lnTo>
                      <a:lnTo>
                        <a:pt x="456" y="617"/>
                      </a:lnTo>
                      <a:lnTo>
                        <a:pt x="455" y="619"/>
                      </a:lnTo>
                      <a:lnTo>
                        <a:pt x="452" y="623"/>
                      </a:lnTo>
                      <a:lnTo>
                        <a:pt x="448" y="630"/>
                      </a:lnTo>
                      <a:lnTo>
                        <a:pt x="447" y="634"/>
                      </a:lnTo>
                      <a:lnTo>
                        <a:pt x="446" y="635"/>
                      </a:lnTo>
                      <a:lnTo>
                        <a:pt x="445" y="637"/>
                      </a:lnTo>
                      <a:lnTo>
                        <a:pt x="444" y="638"/>
                      </a:lnTo>
                      <a:lnTo>
                        <a:pt x="444" y="639"/>
                      </a:lnTo>
                      <a:lnTo>
                        <a:pt x="442" y="642"/>
                      </a:lnTo>
                      <a:lnTo>
                        <a:pt x="441" y="643"/>
                      </a:lnTo>
                      <a:lnTo>
                        <a:pt x="441" y="644"/>
                      </a:lnTo>
                      <a:lnTo>
                        <a:pt x="440" y="645"/>
                      </a:lnTo>
                      <a:lnTo>
                        <a:pt x="438" y="646"/>
                      </a:lnTo>
                      <a:lnTo>
                        <a:pt x="437" y="648"/>
                      </a:lnTo>
                      <a:lnTo>
                        <a:pt x="436" y="649"/>
                      </a:lnTo>
                      <a:lnTo>
                        <a:pt x="436" y="650"/>
                      </a:lnTo>
                      <a:lnTo>
                        <a:pt x="435" y="651"/>
                      </a:lnTo>
                      <a:lnTo>
                        <a:pt x="434" y="652"/>
                      </a:lnTo>
                      <a:lnTo>
                        <a:pt x="433" y="653"/>
                      </a:lnTo>
                      <a:lnTo>
                        <a:pt x="430" y="656"/>
                      </a:lnTo>
                      <a:lnTo>
                        <a:pt x="428" y="658"/>
                      </a:lnTo>
                      <a:lnTo>
                        <a:pt x="425" y="660"/>
                      </a:lnTo>
                      <a:lnTo>
                        <a:pt x="423" y="662"/>
                      </a:lnTo>
                      <a:lnTo>
                        <a:pt x="419" y="666"/>
                      </a:lnTo>
                      <a:lnTo>
                        <a:pt x="414" y="670"/>
                      </a:lnTo>
                      <a:lnTo>
                        <a:pt x="413" y="670"/>
                      </a:lnTo>
                      <a:lnTo>
                        <a:pt x="406" y="677"/>
                      </a:lnTo>
                      <a:lnTo>
                        <a:pt x="405" y="677"/>
                      </a:lnTo>
                      <a:lnTo>
                        <a:pt x="404" y="678"/>
                      </a:lnTo>
                      <a:lnTo>
                        <a:pt x="403" y="679"/>
                      </a:lnTo>
                      <a:lnTo>
                        <a:pt x="397" y="684"/>
                      </a:lnTo>
                      <a:lnTo>
                        <a:pt x="394" y="686"/>
                      </a:lnTo>
                      <a:lnTo>
                        <a:pt x="394" y="687"/>
                      </a:lnTo>
                      <a:lnTo>
                        <a:pt x="391" y="689"/>
                      </a:lnTo>
                      <a:lnTo>
                        <a:pt x="390" y="690"/>
                      </a:lnTo>
                      <a:lnTo>
                        <a:pt x="389" y="691"/>
                      </a:lnTo>
                      <a:lnTo>
                        <a:pt x="385" y="694"/>
                      </a:lnTo>
                      <a:lnTo>
                        <a:pt x="383" y="695"/>
                      </a:lnTo>
                      <a:lnTo>
                        <a:pt x="383" y="696"/>
                      </a:lnTo>
                      <a:lnTo>
                        <a:pt x="381" y="697"/>
                      </a:lnTo>
                      <a:lnTo>
                        <a:pt x="380" y="698"/>
                      </a:lnTo>
                      <a:lnTo>
                        <a:pt x="377" y="700"/>
                      </a:lnTo>
                      <a:lnTo>
                        <a:pt x="375" y="701"/>
                      </a:lnTo>
                      <a:lnTo>
                        <a:pt x="373" y="703"/>
                      </a:lnTo>
                      <a:lnTo>
                        <a:pt x="372" y="703"/>
                      </a:lnTo>
                      <a:lnTo>
                        <a:pt x="371" y="703"/>
                      </a:lnTo>
                      <a:lnTo>
                        <a:pt x="370" y="703"/>
                      </a:lnTo>
                      <a:lnTo>
                        <a:pt x="369" y="703"/>
                      </a:lnTo>
                      <a:lnTo>
                        <a:pt x="368" y="702"/>
                      </a:lnTo>
                      <a:lnTo>
                        <a:pt x="368" y="701"/>
                      </a:lnTo>
                      <a:lnTo>
                        <a:pt x="368" y="700"/>
                      </a:lnTo>
                      <a:lnTo>
                        <a:pt x="368" y="699"/>
                      </a:lnTo>
                      <a:lnTo>
                        <a:pt x="367" y="699"/>
                      </a:lnTo>
                      <a:lnTo>
                        <a:pt x="367" y="698"/>
                      </a:lnTo>
                      <a:lnTo>
                        <a:pt x="368" y="698"/>
                      </a:lnTo>
                      <a:lnTo>
                        <a:pt x="367" y="697"/>
                      </a:lnTo>
                      <a:lnTo>
                        <a:pt x="367" y="698"/>
                      </a:lnTo>
                      <a:lnTo>
                        <a:pt x="367" y="697"/>
                      </a:lnTo>
                      <a:lnTo>
                        <a:pt x="360" y="696"/>
                      </a:lnTo>
                      <a:lnTo>
                        <a:pt x="359" y="696"/>
                      </a:lnTo>
                      <a:lnTo>
                        <a:pt x="359" y="695"/>
                      </a:lnTo>
                      <a:lnTo>
                        <a:pt x="360" y="695"/>
                      </a:lnTo>
                      <a:lnTo>
                        <a:pt x="360" y="694"/>
                      </a:lnTo>
                      <a:lnTo>
                        <a:pt x="359" y="694"/>
                      </a:lnTo>
                      <a:lnTo>
                        <a:pt x="359" y="693"/>
                      </a:lnTo>
                      <a:lnTo>
                        <a:pt x="359" y="692"/>
                      </a:lnTo>
                      <a:lnTo>
                        <a:pt x="360" y="692"/>
                      </a:lnTo>
                      <a:lnTo>
                        <a:pt x="360" y="691"/>
                      </a:lnTo>
                      <a:lnTo>
                        <a:pt x="360" y="690"/>
                      </a:lnTo>
                      <a:lnTo>
                        <a:pt x="360" y="689"/>
                      </a:lnTo>
                      <a:lnTo>
                        <a:pt x="359" y="688"/>
                      </a:lnTo>
                      <a:lnTo>
                        <a:pt x="360" y="688"/>
                      </a:lnTo>
                      <a:lnTo>
                        <a:pt x="360" y="687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2" name="Freeform 481"/>
                <p:cNvSpPr>
                  <a:spLocks/>
                </p:cNvSpPr>
                <p:nvPr/>
              </p:nvSpPr>
              <p:spPr bwMode="auto">
                <a:xfrm>
                  <a:off x="2452688" y="4902200"/>
                  <a:ext cx="528637" cy="366713"/>
                </a:xfrm>
                <a:custGeom>
                  <a:avLst/>
                  <a:gdLst>
                    <a:gd name="T0" fmla="*/ 2147483646 w 514"/>
                    <a:gd name="T1" fmla="*/ 2147483646 h 357"/>
                    <a:gd name="T2" fmla="*/ 2147483646 w 514"/>
                    <a:gd name="T3" fmla="*/ 2147483646 h 357"/>
                    <a:gd name="T4" fmla="*/ 2147483646 w 514"/>
                    <a:gd name="T5" fmla="*/ 2147483646 h 357"/>
                    <a:gd name="T6" fmla="*/ 2147483646 w 514"/>
                    <a:gd name="T7" fmla="*/ 2147483646 h 357"/>
                    <a:gd name="T8" fmla="*/ 2147483646 w 514"/>
                    <a:gd name="T9" fmla="*/ 2147483646 h 357"/>
                    <a:gd name="T10" fmla="*/ 2147483646 w 514"/>
                    <a:gd name="T11" fmla="*/ 2147483646 h 357"/>
                    <a:gd name="T12" fmla="*/ 2147483646 w 514"/>
                    <a:gd name="T13" fmla="*/ 2147483646 h 357"/>
                    <a:gd name="T14" fmla="*/ 2147483646 w 514"/>
                    <a:gd name="T15" fmla="*/ 2147483646 h 357"/>
                    <a:gd name="T16" fmla="*/ 2147483646 w 514"/>
                    <a:gd name="T17" fmla="*/ 2147483646 h 357"/>
                    <a:gd name="T18" fmla="*/ 2147483646 w 514"/>
                    <a:gd name="T19" fmla="*/ 2147483646 h 357"/>
                    <a:gd name="T20" fmla="*/ 2147483646 w 514"/>
                    <a:gd name="T21" fmla="*/ 2147483646 h 357"/>
                    <a:gd name="T22" fmla="*/ 2147483646 w 514"/>
                    <a:gd name="T23" fmla="*/ 2147483646 h 357"/>
                    <a:gd name="T24" fmla="*/ 2147483646 w 514"/>
                    <a:gd name="T25" fmla="*/ 2147483646 h 357"/>
                    <a:gd name="T26" fmla="*/ 2147483646 w 514"/>
                    <a:gd name="T27" fmla="*/ 2147483646 h 357"/>
                    <a:gd name="T28" fmla="*/ 2147483646 w 514"/>
                    <a:gd name="T29" fmla="*/ 2147483646 h 357"/>
                    <a:gd name="T30" fmla="*/ 2147483646 w 514"/>
                    <a:gd name="T31" fmla="*/ 2147483646 h 357"/>
                    <a:gd name="T32" fmla="*/ 2147483646 w 514"/>
                    <a:gd name="T33" fmla="*/ 2147483646 h 357"/>
                    <a:gd name="T34" fmla="*/ 2147483646 w 514"/>
                    <a:gd name="T35" fmla="*/ 2147483646 h 357"/>
                    <a:gd name="T36" fmla="*/ 2147483646 w 514"/>
                    <a:gd name="T37" fmla="*/ 2147483646 h 357"/>
                    <a:gd name="T38" fmla="*/ 2147483646 w 514"/>
                    <a:gd name="T39" fmla="*/ 2147483646 h 357"/>
                    <a:gd name="T40" fmla="*/ 2147483646 w 514"/>
                    <a:gd name="T41" fmla="*/ 2147483646 h 357"/>
                    <a:gd name="T42" fmla="*/ 2147483646 w 514"/>
                    <a:gd name="T43" fmla="*/ 2147483646 h 357"/>
                    <a:gd name="T44" fmla="*/ 2147483646 w 514"/>
                    <a:gd name="T45" fmla="*/ 2147483646 h 357"/>
                    <a:gd name="T46" fmla="*/ 2147483646 w 514"/>
                    <a:gd name="T47" fmla="*/ 2147483646 h 357"/>
                    <a:gd name="T48" fmla="*/ 2147483646 w 514"/>
                    <a:gd name="T49" fmla="*/ 2147483646 h 357"/>
                    <a:gd name="T50" fmla="*/ 2147483646 w 514"/>
                    <a:gd name="T51" fmla="*/ 2147483646 h 357"/>
                    <a:gd name="T52" fmla="*/ 2147483646 w 514"/>
                    <a:gd name="T53" fmla="*/ 2147483646 h 357"/>
                    <a:gd name="T54" fmla="*/ 2147483646 w 514"/>
                    <a:gd name="T55" fmla="*/ 2147483646 h 357"/>
                    <a:gd name="T56" fmla="*/ 2147483646 w 514"/>
                    <a:gd name="T57" fmla="*/ 2147483646 h 357"/>
                    <a:gd name="T58" fmla="*/ 2147483646 w 514"/>
                    <a:gd name="T59" fmla="*/ 2147483646 h 357"/>
                    <a:gd name="T60" fmla="*/ 2147483646 w 514"/>
                    <a:gd name="T61" fmla="*/ 2147483646 h 357"/>
                    <a:gd name="T62" fmla="*/ 2147483646 w 514"/>
                    <a:gd name="T63" fmla="*/ 2147483646 h 357"/>
                    <a:gd name="T64" fmla="*/ 2147483646 w 514"/>
                    <a:gd name="T65" fmla="*/ 2147483646 h 357"/>
                    <a:gd name="T66" fmla="*/ 2147483646 w 514"/>
                    <a:gd name="T67" fmla="*/ 2147483646 h 357"/>
                    <a:gd name="T68" fmla="*/ 2147483646 w 514"/>
                    <a:gd name="T69" fmla="*/ 2147483646 h 357"/>
                    <a:gd name="T70" fmla="*/ 2147483646 w 514"/>
                    <a:gd name="T71" fmla="*/ 2147483646 h 357"/>
                    <a:gd name="T72" fmla="*/ 2147483646 w 514"/>
                    <a:gd name="T73" fmla="*/ 2147483646 h 357"/>
                    <a:gd name="T74" fmla="*/ 2147483646 w 514"/>
                    <a:gd name="T75" fmla="*/ 2147483646 h 357"/>
                    <a:gd name="T76" fmla="*/ 2147483646 w 514"/>
                    <a:gd name="T77" fmla="*/ 2147483646 h 357"/>
                    <a:gd name="T78" fmla="*/ 2147483646 w 514"/>
                    <a:gd name="T79" fmla="*/ 2147483646 h 357"/>
                    <a:gd name="T80" fmla="*/ 2147483646 w 514"/>
                    <a:gd name="T81" fmla="*/ 2147483646 h 357"/>
                    <a:gd name="T82" fmla="*/ 2147483646 w 514"/>
                    <a:gd name="T83" fmla="*/ 2147483646 h 357"/>
                    <a:gd name="T84" fmla="*/ 2147483646 w 514"/>
                    <a:gd name="T85" fmla="*/ 2147483646 h 357"/>
                    <a:gd name="T86" fmla="*/ 2147483646 w 514"/>
                    <a:gd name="T87" fmla="*/ 2147483646 h 357"/>
                    <a:gd name="T88" fmla="*/ 2147483646 w 514"/>
                    <a:gd name="T89" fmla="*/ 2147483646 h 357"/>
                    <a:gd name="T90" fmla="*/ 2147483646 w 514"/>
                    <a:gd name="T91" fmla="*/ 2147483646 h 357"/>
                    <a:gd name="T92" fmla="*/ 2147483646 w 514"/>
                    <a:gd name="T93" fmla="*/ 2147483646 h 357"/>
                    <a:gd name="T94" fmla="*/ 2147483646 w 514"/>
                    <a:gd name="T95" fmla="*/ 2147483646 h 357"/>
                    <a:gd name="T96" fmla="*/ 2147483646 w 514"/>
                    <a:gd name="T97" fmla="*/ 2147483646 h 357"/>
                    <a:gd name="T98" fmla="*/ 2147483646 w 514"/>
                    <a:gd name="T99" fmla="*/ 2147483646 h 357"/>
                    <a:gd name="T100" fmla="*/ 2147483646 w 514"/>
                    <a:gd name="T101" fmla="*/ 2147483646 h 357"/>
                    <a:gd name="T102" fmla="*/ 2147483646 w 514"/>
                    <a:gd name="T103" fmla="*/ 2147483646 h 357"/>
                    <a:gd name="T104" fmla="*/ 2147483646 w 514"/>
                    <a:gd name="T105" fmla="*/ 2147483646 h 357"/>
                    <a:gd name="T106" fmla="*/ 2147483646 w 514"/>
                    <a:gd name="T107" fmla="*/ 2147483646 h 357"/>
                    <a:gd name="T108" fmla="*/ 2147483646 w 514"/>
                    <a:gd name="T109" fmla="*/ 2147483646 h 357"/>
                    <a:gd name="T110" fmla="*/ 2147483646 w 514"/>
                    <a:gd name="T111" fmla="*/ 2147483646 h 357"/>
                    <a:gd name="T112" fmla="*/ 2147483646 w 514"/>
                    <a:gd name="T113" fmla="*/ 2147483646 h 357"/>
                    <a:gd name="T114" fmla="*/ 2147483646 w 514"/>
                    <a:gd name="T115" fmla="*/ 2147483646 h 357"/>
                    <a:gd name="T116" fmla="*/ 2147483646 w 514"/>
                    <a:gd name="T117" fmla="*/ 2147483646 h 357"/>
                    <a:gd name="T118" fmla="*/ 2147483646 w 514"/>
                    <a:gd name="T119" fmla="*/ 2147483646 h 357"/>
                    <a:gd name="T120" fmla="*/ 2147483646 w 514"/>
                    <a:gd name="T121" fmla="*/ 2147483646 h 357"/>
                    <a:gd name="T122" fmla="*/ 2147483646 w 514"/>
                    <a:gd name="T123" fmla="*/ 2147483646 h 357"/>
                    <a:gd name="T124" fmla="*/ 2147483646 w 514"/>
                    <a:gd name="T125" fmla="*/ 2147483646 h 35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14"/>
                    <a:gd name="T190" fmla="*/ 0 h 357"/>
                    <a:gd name="T191" fmla="*/ 514 w 514"/>
                    <a:gd name="T192" fmla="*/ 357 h 35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14" h="357">
                      <a:moveTo>
                        <a:pt x="372" y="356"/>
                      </a:moveTo>
                      <a:lnTo>
                        <a:pt x="371" y="356"/>
                      </a:lnTo>
                      <a:lnTo>
                        <a:pt x="370" y="357"/>
                      </a:lnTo>
                      <a:lnTo>
                        <a:pt x="370" y="356"/>
                      </a:lnTo>
                      <a:lnTo>
                        <a:pt x="369" y="357"/>
                      </a:lnTo>
                      <a:lnTo>
                        <a:pt x="369" y="356"/>
                      </a:lnTo>
                      <a:lnTo>
                        <a:pt x="370" y="356"/>
                      </a:lnTo>
                      <a:lnTo>
                        <a:pt x="370" y="355"/>
                      </a:lnTo>
                      <a:lnTo>
                        <a:pt x="369" y="355"/>
                      </a:lnTo>
                      <a:lnTo>
                        <a:pt x="369" y="354"/>
                      </a:lnTo>
                      <a:lnTo>
                        <a:pt x="370" y="354"/>
                      </a:lnTo>
                      <a:lnTo>
                        <a:pt x="369" y="353"/>
                      </a:lnTo>
                      <a:lnTo>
                        <a:pt x="368" y="353"/>
                      </a:lnTo>
                      <a:lnTo>
                        <a:pt x="367" y="353"/>
                      </a:lnTo>
                      <a:lnTo>
                        <a:pt x="366" y="353"/>
                      </a:lnTo>
                      <a:lnTo>
                        <a:pt x="366" y="352"/>
                      </a:lnTo>
                      <a:lnTo>
                        <a:pt x="365" y="352"/>
                      </a:lnTo>
                      <a:lnTo>
                        <a:pt x="364" y="352"/>
                      </a:lnTo>
                      <a:lnTo>
                        <a:pt x="363" y="352"/>
                      </a:lnTo>
                      <a:lnTo>
                        <a:pt x="362" y="352"/>
                      </a:lnTo>
                      <a:lnTo>
                        <a:pt x="362" y="351"/>
                      </a:lnTo>
                      <a:lnTo>
                        <a:pt x="361" y="350"/>
                      </a:lnTo>
                      <a:lnTo>
                        <a:pt x="361" y="351"/>
                      </a:lnTo>
                      <a:lnTo>
                        <a:pt x="360" y="350"/>
                      </a:lnTo>
                      <a:lnTo>
                        <a:pt x="360" y="349"/>
                      </a:lnTo>
                      <a:lnTo>
                        <a:pt x="359" y="348"/>
                      </a:lnTo>
                      <a:lnTo>
                        <a:pt x="359" y="347"/>
                      </a:lnTo>
                      <a:lnTo>
                        <a:pt x="360" y="348"/>
                      </a:lnTo>
                      <a:lnTo>
                        <a:pt x="360" y="347"/>
                      </a:lnTo>
                      <a:lnTo>
                        <a:pt x="359" y="347"/>
                      </a:lnTo>
                      <a:lnTo>
                        <a:pt x="359" y="346"/>
                      </a:lnTo>
                      <a:lnTo>
                        <a:pt x="358" y="345"/>
                      </a:lnTo>
                      <a:lnTo>
                        <a:pt x="357" y="345"/>
                      </a:lnTo>
                      <a:lnTo>
                        <a:pt x="357" y="344"/>
                      </a:lnTo>
                      <a:lnTo>
                        <a:pt x="356" y="344"/>
                      </a:lnTo>
                      <a:lnTo>
                        <a:pt x="355" y="344"/>
                      </a:lnTo>
                      <a:lnTo>
                        <a:pt x="355" y="343"/>
                      </a:lnTo>
                      <a:lnTo>
                        <a:pt x="354" y="343"/>
                      </a:lnTo>
                      <a:lnTo>
                        <a:pt x="353" y="342"/>
                      </a:lnTo>
                      <a:lnTo>
                        <a:pt x="353" y="343"/>
                      </a:lnTo>
                      <a:lnTo>
                        <a:pt x="352" y="343"/>
                      </a:lnTo>
                      <a:lnTo>
                        <a:pt x="351" y="342"/>
                      </a:lnTo>
                      <a:lnTo>
                        <a:pt x="350" y="342"/>
                      </a:lnTo>
                      <a:lnTo>
                        <a:pt x="349" y="342"/>
                      </a:lnTo>
                      <a:lnTo>
                        <a:pt x="349" y="343"/>
                      </a:lnTo>
                      <a:lnTo>
                        <a:pt x="348" y="343"/>
                      </a:lnTo>
                      <a:lnTo>
                        <a:pt x="348" y="344"/>
                      </a:lnTo>
                      <a:lnTo>
                        <a:pt x="346" y="344"/>
                      </a:lnTo>
                      <a:lnTo>
                        <a:pt x="345" y="344"/>
                      </a:lnTo>
                      <a:lnTo>
                        <a:pt x="344" y="344"/>
                      </a:lnTo>
                      <a:lnTo>
                        <a:pt x="344" y="345"/>
                      </a:lnTo>
                      <a:lnTo>
                        <a:pt x="343" y="345"/>
                      </a:lnTo>
                      <a:lnTo>
                        <a:pt x="342" y="345"/>
                      </a:lnTo>
                      <a:lnTo>
                        <a:pt x="341" y="346"/>
                      </a:lnTo>
                      <a:lnTo>
                        <a:pt x="341" y="345"/>
                      </a:lnTo>
                      <a:lnTo>
                        <a:pt x="340" y="346"/>
                      </a:lnTo>
                      <a:lnTo>
                        <a:pt x="339" y="346"/>
                      </a:lnTo>
                      <a:lnTo>
                        <a:pt x="338" y="346"/>
                      </a:lnTo>
                      <a:lnTo>
                        <a:pt x="338" y="347"/>
                      </a:lnTo>
                      <a:lnTo>
                        <a:pt x="337" y="346"/>
                      </a:lnTo>
                      <a:lnTo>
                        <a:pt x="336" y="347"/>
                      </a:lnTo>
                      <a:lnTo>
                        <a:pt x="336" y="346"/>
                      </a:lnTo>
                      <a:lnTo>
                        <a:pt x="336" y="347"/>
                      </a:lnTo>
                      <a:lnTo>
                        <a:pt x="335" y="347"/>
                      </a:lnTo>
                      <a:lnTo>
                        <a:pt x="335" y="348"/>
                      </a:lnTo>
                      <a:lnTo>
                        <a:pt x="335" y="349"/>
                      </a:lnTo>
                      <a:lnTo>
                        <a:pt x="336" y="350"/>
                      </a:lnTo>
                      <a:lnTo>
                        <a:pt x="337" y="351"/>
                      </a:lnTo>
                      <a:lnTo>
                        <a:pt x="337" y="352"/>
                      </a:lnTo>
                      <a:lnTo>
                        <a:pt x="338" y="352"/>
                      </a:lnTo>
                      <a:lnTo>
                        <a:pt x="339" y="353"/>
                      </a:lnTo>
                      <a:lnTo>
                        <a:pt x="340" y="353"/>
                      </a:lnTo>
                      <a:lnTo>
                        <a:pt x="340" y="354"/>
                      </a:lnTo>
                      <a:lnTo>
                        <a:pt x="340" y="355"/>
                      </a:lnTo>
                      <a:lnTo>
                        <a:pt x="341" y="355"/>
                      </a:lnTo>
                      <a:lnTo>
                        <a:pt x="341" y="356"/>
                      </a:lnTo>
                      <a:lnTo>
                        <a:pt x="342" y="357"/>
                      </a:lnTo>
                      <a:lnTo>
                        <a:pt x="341" y="357"/>
                      </a:lnTo>
                      <a:lnTo>
                        <a:pt x="341" y="356"/>
                      </a:lnTo>
                      <a:lnTo>
                        <a:pt x="340" y="356"/>
                      </a:lnTo>
                      <a:lnTo>
                        <a:pt x="339" y="356"/>
                      </a:lnTo>
                      <a:lnTo>
                        <a:pt x="340" y="355"/>
                      </a:lnTo>
                      <a:lnTo>
                        <a:pt x="339" y="355"/>
                      </a:lnTo>
                      <a:lnTo>
                        <a:pt x="340" y="355"/>
                      </a:lnTo>
                      <a:lnTo>
                        <a:pt x="340" y="354"/>
                      </a:lnTo>
                      <a:lnTo>
                        <a:pt x="338" y="354"/>
                      </a:lnTo>
                      <a:lnTo>
                        <a:pt x="339" y="354"/>
                      </a:lnTo>
                      <a:lnTo>
                        <a:pt x="338" y="354"/>
                      </a:lnTo>
                      <a:lnTo>
                        <a:pt x="337" y="354"/>
                      </a:lnTo>
                      <a:lnTo>
                        <a:pt x="337" y="353"/>
                      </a:lnTo>
                      <a:lnTo>
                        <a:pt x="336" y="353"/>
                      </a:lnTo>
                      <a:lnTo>
                        <a:pt x="336" y="352"/>
                      </a:lnTo>
                      <a:lnTo>
                        <a:pt x="335" y="352"/>
                      </a:lnTo>
                      <a:lnTo>
                        <a:pt x="336" y="351"/>
                      </a:lnTo>
                      <a:lnTo>
                        <a:pt x="335" y="351"/>
                      </a:lnTo>
                      <a:lnTo>
                        <a:pt x="334" y="351"/>
                      </a:lnTo>
                      <a:lnTo>
                        <a:pt x="335" y="350"/>
                      </a:lnTo>
                      <a:lnTo>
                        <a:pt x="334" y="350"/>
                      </a:lnTo>
                      <a:lnTo>
                        <a:pt x="334" y="349"/>
                      </a:lnTo>
                      <a:lnTo>
                        <a:pt x="333" y="350"/>
                      </a:lnTo>
                      <a:lnTo>
                        <a:pt x="334" y="350"/>
                      </a:lnTo>
                      <a:lnTo>
                        <a:pt x="333" y="350"/>
                      </a:lnTo>
                      <a:lnTo>
                        <a:pt x="334" y="351"/>
                      </a:lnTo>
                      <a:lnTo>
                        <a:pt x="333" y="351"/>
                      </a:lnTo>
                      <a:lnTo>
                        <a:pt x="333" y="352"/>
                      </a:lnTo>
                      <a:lnTo>
                        <a:pt x="333" y="351"/>
                      </a:lnTo>
                      <a:lnTo>
                        <a:pt x="333" y="350"/>
                      </a:lnTo>
                      <a:lnTo>
                        <a:pt x="332" y="350"/>
                      </a:lnTo>
                      <a:lnTo>
                        <a:pt x="332" y="349"/>
                      </a:lnTo>
                      <a:lnTo>
                        <a:pt x="332" y="348"/>
                      </a:lnTo>
                      <a:lnTo>
                        <a:pt x="332" y="347"/>
                      </a:lnTo>
                      <a:lnTo>
                        <a:pt x="333" y="346"/>
                      </a:lnTo>
                      <a:lnTo>
                        <a:pt x="332" y="346"/>
                      </a:lnTo>
                      <a:lnTo>
                        <a:pt x="332" y="347"/>
                      </a:lnTo>
                      <a:lnTo>
                        <a:pt x="332" y="346"/>
                      </a:lnTo>
                      <a:lnTo>
                        <a:pt x="331" y="346"/>
                      </a:lnTo>
                      <a:lnTo>
                        <a:pt x="330" y="346"/>
                      </a:lnTo>
                      <a:lnTo>
                        <a:pt x="330" y="345"/>
                      </a:lnTo>
                      <a:lnTo>
                        <a:pt x="331" y="345"/>
                      </a:lnTo>
                      <a:lnTo>
                        <a:pt x="332" y="345"/>
                      </a:lnTo>
                      <a:lnTo>
                        <a:pt x="333" y="345"/>
                      </a:lnTo>
                      <a:lnTo>
                        <a:pt x="333" y="344"/>
                      </a:lnTo>
                      <a:lnTo>
                        <a:pt x="332" y="344"/>
                      </a:lnTo>
                      <a:lnTo>
                        <a:pt x="333" y="343"/>
                      </a:lnTo>
                      <a:lnTo>
                        <a:pt x="332" y="343"/>
                      </a:lnTo>
                      <a:lnTo>
                        <a:pt x="332" y="342"/>
                      </a:lnTo>
                      <a:lnTo>
                        <a:pt x="333" y="342"/>
                      </a:lnTo>
                      <a:lnTo>
                        <a:pt x="334" y="342"/>
                      </a:lnTo>
                      <a:lnTo>
                        <a:pt x="334" y="341"/>
                      </a:lnTo>
                      <a:lnTo>
                        <a:pt x="333" y="341"/>
                      </a:lnTo>
                      <a:lnTo>
                        <a:pt x="332" y="341"/>
                      </a:lnTo>
                      <a:lnTo>
                        <a:pt x="333" y="340"/>
                      </a:lnTo>
                      <a:lnTo>
                        <a:pt x="333" y="339"/>
                      </a:lnTo>
                      <a:lnTo>
                        <a:pt x="334" y="339"/>
                      </a:lnTo>
                      <a:lnTo>
                        <a:pt x="334" y="340"/>
                      </a:lnTo>
                      <a:lnTo>
                        <a:pt x="333" y="340"/>
                      </a:lnTo>
                      <a:lnTo>
                        <a:pt x="334" y="340"/>
                      </a:lnTo>
                      <a:lnTo>
                        <a:pt x="335" y="340"/>
                      </a:lnTo>
                      <a:lnTo>
                        <a:pt x="334" y="341"/>
                      </a:lnTo>
                      <a:lnTo>
                        <a:pt x="335" y="341"/>
                      </a:lnTo>
                      <a:lnTo>
                        <a:pt x="336" y="341"/>
                      </a:lnTo>
                      <a:lnTo>
                        <a:pt x="335" y="341"/>
                      </a:lnTo>
                      <a:lnTo>
                        <a:pt x="335" y="342"/>
                      </a:lnTo>
                      <a:lnTo>
                        <a:pt x="336" y="342"/>
                      </a:lnTo>
                      <a:lnTo>
                        <a:pt x="337" y="342"/>
                      </a:lnTo>
                      <a:lnTo>
                        <a:pt x="337" y="343"/>
                      </a:lnTo>
                      <a:lnTo>
                        <a:pt x="336" y="344"/>
                      </a:lnTo>
                      <a:lnTo>
                        <a:pt x="336" y="343"/>
                      </a:lnTo>
                      <a:lnTo>
                        <a:pt x="336" y="344"/>
                      </a:lnTo>
                      <a:lnTo>
                        <a:pt x="335" y="345"/>
                      </a:lnTo>
                      <a:lnTo>
                        <a:pt x="336" y="345"/>
                      </a:lnTo>
                      <a:lnTo>
                        <a:pt x="336" y="344"/>
                      </a:lnTo>
                      <a:lnTo>
                        <a:pt x="337" y="344"/>
                      </a:lnTo>
                      <a:lnTo>
                        <a:pt x="337" y="343"/>
                      </a:lnTo>
                      <a:lnTo>
                        <a:pt x="337" y="344"/>
                      </a:lnTo>
                      <a:lnTo>
                        <a:pt x="337" y="345"/>
                      </a:lnTo>
                      <a:lnTo>
                        <a:pt x="337" y="344"/>
                      </a:lnTo>
                      <a:lnTo>
                        <a:pt x="338" y="344"/>
                      </a:lnTo>
                      <a:lnTo>
                        <a:pt x="338" y="343"/>
                      </a:lnTo>
                      <a:lnTo>
                        <a:pt x="337" y="343"/>
                      </a:lnTo>
                      <a:lnTo>
                        <a:pt x="338" y="342"/>
                      </a:lnTo>
                      <a:lnTo>
                        <a:pt x="338" y="341"/>
                      </a:lnTo>
                      <a:lnTo>
                        <a:pt x="337" y="341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40"/>
                      </a:lnTo>
                      <a:lnTo>
                        <a:pt x="337" y="340"/>
                      </a:lnTo>
                      <a:lnTo>
                        <a:pt x="338" y="339"/>
                      </a:lnTo>
                      <a:lnTo>
                        <a:pt x="337" y="339"/>
                      </a:lnTo>
                      <a:lnTo>
                        <a:pt x="338" y="338"/>
                      </a:lnTo>
                      <a:lnTo>
                        <a:pt x="337" y="338"/>
                      </a:lnTo>
                      <a:lnTo>
                        <a:pt x="338" y="337"/>
                      </a:lnTo>
                      <a:lnTo>
                        <a:pt x="339" y="337"/>
                      </a:lnTo>
                      <a:lnTo>
                        <a:pt x="338" y="337"/>
                      </a:lnTo>
                      <a:lnTo>
                        <a:pt x="338" y="338"/>
                      </a:lnTo>
                      <a:lnTo>
                        <a:pt x="339" y="338"/>
                      </a:lnTo>
                      <a:lnTo>
                        <a:pt x="339" y="339"/>
                      </a:lnTo>
                      <a:lnTo>
                        <a:pt x="339" y="340"/>
                      </a:lnTo>
                      <a:lnTo>
                        <a:pt x="340" y="340"/>
                      </a:lnTo>
                      <a:lnTo>
                        <a:pt x="340" y="339"/>
                      </a:lnTo>
                      <a:lnTo>
                        <a:pt x="341" y="338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1" y="340"/>
                      </a:lnTo>
                      <a:lnTo>
                        <a:pt x="341" y="339"/>
                      </a:lnTo>
                      <a:lnTo>
                        <a:pt x="342" y="339"/>
                      </a:lnTo>
                      <a:lnTo>
                        <a:pt x="343" y="339"/>
                      </a:lnTo>
                      <a:lnTo>
                        <a:pt x="344" y="339"/>
                      </a:lnTo>
                      <a:lnTo>
                        <a:pt x="344" y="338"/>
                      </a:lnTo>
                      <a:lnTo>
                        <a:pt x="344" y="337"/>
                      </a:lnTo>
                      <a:lnTo>
                        <a:pt x="344" y="338"/>
                      </a:lnTo>
                      <a:lnTo>
                        <a:pt x="345" y="338"/>
                      </a:lnTo>
                      <a:lnTo>
                        <a:pt x="345" y="337"/>
                      </a:lnTo>
                      <a:lnTo>
                        <a:pt x="345" y="336"/>
                      </a:lnTo>
                      <a:lnTo>
                        <a:pt x="346" y="337"/>
                      </a:lnTo>
                      <a:lnTo>
                        <a:pt x="346" y="336"/>
                      </a:lnTo>
                      <a:lnTo>
                        <a:pt x="346" y="335"/>
                      </a:lnTo>
                      <a:lnTo>
                        <a:pt x="346" y="334"/>
                      </a:lnTo>
                      <a:lnTo>
                        <a:pt x="345" y="334"/>
                      </a:lnTo>
                      <a:lnTo>
                        <a:pt x="346" y="333"/>
                      </a:lnTo>
                      <a:lnTo>
                        <a:pt x="346" y="334"/>
                      </a:lnTo>
                      <a:lnTo>
                        <a:pt x="347" y="334"/>
                      </a:lnTo>
                      <a:lnTo>
                        <a:pt x="348" y="334"/>
                      </a:lnTo>
                      <a:lnTo>
                        <a:pt x="348" y="335"/>
                      </a:lnTo>
                      <a:lnTo>
                        <a:pt x="348" y="334"/>
                      </a:lnTo>
                      <a:lnTo>
                        <a:pt x="348" y="333"/>
                      </a:lnTo>
                      <a:lnTo>
                        <a:pt x="349" y="333"/>
                      </a:lnTo>
                      <a:lnTo>
                        <a:pt x="350" y="333"/>
                      </a:lnTo>
                      <a:lnTo>
                        <a:pt x="350" y="332"/>
                      </a:lnTo>
                      <a:lnTo>
                        <a:pt x="350" y="331"/>
                      </a:lnTo>
                      <a:lnTo>
                        <a:pt x="350" y="330"/>
                      </a:lnTo>
                      <a:lnTo>
                        <a:pt x="350" y="329"/>
                      </a:lnTo>
                      <a:lnTo>
                        <a:pt x="351" y="330"/>
                      </a:lnTo>
                      <a:lnTo>
                        <a:pt x="351" y="329"/>
                      </a:lnTo>
                      <a:lnTo>
                        <a:pt x="351" y="328"/>
                      </a:lnTo>
                      <a:lnTo>
                        <a:pt x="352" y="328"/>
                      </a:lnTo>
                      <a:lnTo>
                        <a:pt x="352" y="327"/>
                      </a:lnTo>
                      <a:lnTo>
                        <a:pt x="353" y="327"/>
                      </a:lnTo>
                      <a:lnTo>
                        <a:pt x="352" y="327"/>
                      </a:lnTo>
                      <a:lnTo>
                        <a:pt x="351" y="327"/>
                      </a:lnTo>
                      <a:lnTo>
                        <a:pt x="351" y="328"/>
                      </a:lnTo>
                      <a:lnTo>
                        <a:pt x="351" y="327"/>
                      </a:lnTo>
                      <a:lnTo>
                        <a:pt x="350" y="328"/>
                      </a:lnTo>
                      <a:lnTo>
                        <a:pt x="350" y="327"/>
                      </a:lnTo>
                      <a:lnTo>
                        <a:pt x="349" y="328"/>
                      </a:lnTo>
                      <a:lnTo>
                        <a:pt x="348" y="328"/>
                      </a:lnTo>
                      <a:lnTo>
                        <a:pt x="349" y="328"/>
                      </a:lnTo>
                      <a:lnTo>
                        <a:pt x="348" y="329"/>
                      </a:lnTo>
                      <a:lnTo>
                        <a:pt x="348" y="328"/>
                      </a:lnTo>
                      <a:lnTo>
                        <a:pt x="347" y="328"/>
                      </a:lnTo>
                      <a:lnTo>
                        <a:pt x="347" y="327"/>
                      </a:lnTo>
                      <a:lnTo>
                        <a:pt x="348" y="327"/>
                      </a:lnTo>
                      <a:lnTo>
                        <a:pt x="349" y="327"/>
                      </a:lnTo>
                      <a:lnTo>
                        <a:pt x="350" y="326"/>
                      </a:lnTo>
                      <a:lnTo>
                        <a:pt x="351" y="326"/>
                      </a:lnTo>
                      <a:lnTo>
                        <a:pt x="351" y="325"/>
                      </a:lnTo>
                      <a:lnTo>
                        <a:pt x="352" y="325"/>
                      </a:lnTo>
                      <a:lnTo>
                        <a:pt x="351" y="324"/>
                      </a:lnTo>
                      <a:lnTo>
                        <a:pt x="352" y="324"/>
                      </a:lnTo>
                      <a:lnTo>
                        <a:pt x="352" y="323"/>
                      </a:lnTo>
                      <a:lnTo>
                        <a:pt x="353" y="323"/>
                      </a:lnTo>
                      <a:lnTo>
                        <a:pt x="352" y="323"/>
                      </a:lnTo>
                      <a:lnTo>
                        <a:pt x="351" y="323"/>
                      </a:lnTo>
                      <a:lnTo>
                        <a:pt x="351" y="322"/>
                      </a:lnTo>
                      <a:lnTo>
                        <a:pt x="352" y="321"/>
                      </a:lnTo>
                      <a:lnTo>
                        <a:pt x="352" y="320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20"/>
                      </a:lnTo>
                      <a:lnTo>
                        <a:pt x="353" y="319"/>
                      </a:lnTo>
                      <a:lnTo>
                        <a:pt x="353" y="318"/>
                      </a:lnTo>
                      <a:lnTo>
                        <a:pt x="354" y="318"/>
                      </a:lnTo>
                      <a:lnTo>
                        <a:pt x="354" y="319"/>
                      </a:lnTo>
                      <a:lnTo>
                        <a:pt x="354" y="318"/>
                      </a:lnTo>
                      <a:lnTo>
                        <a:pt x="355" y="318"/>
                      </a:lnTo>
                      <a:lnTo>
                        <a:pt x="354" y="318"/>
                      </a:lnTo>
                      <a:lnTo>
                        <a:pt x="354" y="317"/>
                      </a:lnTo>
                      <a:lnTo>
                        <a:pt x="353" y="316"/>
                      </a:lnTo>
                      <a:lnTo>
                        <a:pt x="352" y="316"/>
                      </a:lnTo>
                      <a:lnTo>
                        <a:pt x="352" y="315"/>
                      </a:lnTo>
                      <a:lnTo>
                        <a:pt x="352" y="314"/>
                      </a:lnTo>
                      <a:lnTo>
                        <a:pt x="352" y="313"/>
                      </a:lnTo>
                      <a:lnTo>
                        <a:pt x="353" y="313"/>
                      </a:lnTo>
                      <a:lnTo>
                        <a:pt x="353" y="312"/>
                      </a:lnTo>
                      <a:lnTo>
                        <a:pt x="352" y="313"/>
                      </a:lnTo>
                      <a:lnTo>
                        <a:pt x="352" y="312"/>
                      </a:lnTo>
                      <a:lnTo>
                        <a:pt x="351" y="312"/>
                      </a:lnTo>
                      <a:lnTo>
                        <a:pt x="352" y="312"/>
                      </a:lnTo>
                      <a:lnTo>
                        <a:pt x="352" y="311"/>
                      </a:lnTo>
                      <a:lnTo>
                        <a:pt x="352" y="310"/>
                      </a:lnTo>
                      <a:lnTo>
                        <a:pt x="353" y="310"/>
                      </a:lnTo>
                      <a:lnTo>
                        <a:pt x="353" y="309"/>
                      </a:lnTo>
                      <a:lnTo>
                        <a:pt x="354" y="309"/>
                      </a:lnTo>
                      <a:lnTo>
                        <a:pt x="353" y="309"/>
                      </a:lnTo>
                      <a:lnTo>
                        <a:pt x="354" y="308"/>
                      </a:lnTo>
                      <a:lnTo>
                        <a:pt x="355" y="308"/>
                      </a:lnTo>
                      <a:lnTo>
                        <a:pt x="355" y="307"/>
                      </a:lnTo>
                      <a:lnTo>
                        <a:pt x="354" y="307"/>
                      </a:lnTo>
                      <a:lnTo>
                        <a:pt x="353" y="308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7"/>
                      </a:lnTo>
                      <a:lnTo>
                        <a:pt x="354" y="307"/>
                      </a:lnTo>
                      <a:lnTo>
                        <a:pt x="353" y="306"/>
                      </a:lnTo>
                      <a:lnTo>
                        <a:pt x="353" y="307"/>
                      </a:lnTo>
                      <a:lnTo>
                        <a:pt x="352" y="307"/>
                      </a:lnTo>
                      <a:lnTo>
                        <a:pt x="352" y="306"/>
                      </a:lnTo>
                      <a:lnTo>
                        <a:pt x="353" y="306"/>
                      </a:lnTo>
                      <a:lnTo>
                        <a:pt x="353" y="305"/>
                      </a:lnTo>
                      <a:lnTo>
                        <a:pt x="354" y="305"/>
                      </a:lnTo>
                      <a:lnTo>
                        <a:pt x="353" y="305"/>
                      </a:lnTo>
                      <a:lnTo>
                        <a:pt x="353" y="304"/>
                      </a:lnTo>
                      <a:lnTo>
                        <a:pt x="353" y="303"/>
                      </a:lnTo>
                      <a:lnTo>
                        <a:pt x="353" y="302"/>
                      </a:lnTo>
                      <a:lnTo>
                        <a:pt x="352" y="302"/>
                      </a:lnTo>
                      <a:lnTo>
                        <a:pt x="352" y="301"/>
                      </a:lnTo>
                      <a:lnTo>
                        <a:pt x="353" y="300"/>
                      </a:lnTo>
                      <a:lnTo>
                        <a:pt x="353" y="299"/>
                      </a:lnTo>
                      <a:lnTo>
                        <a:pt x="354" y="299"/>
                      </a:lnTo>
                      <a:lnTo>
                        <a:pt x="354" y="298"/>
                      </a:lnTo>
                      <a:lnTo>
                        <a:pt x="354" y="297"/>
                      </a:lnTo>
                      <a:lnTo>
                        <a:pt x="353" y="297"/>
                      </a:lnTo>
                      <a:lnTo>
                        <a:pt x="354" y="297"/>
                      </a:lnTo>
                      <a:lnTo>
                        <a:pt x="353" y="296"/>
                      </a:lnTo>
                      <a:lnTo>
                        <a:pt x="354" y="296"/>
                      </a:lnTo>
                      <a:lnTo>
                        <a:pt x="354" y="295"/>
                      </a:lnTo>
                      <a:lnTo>
                        <a:pt x="355" y="295"/>
                      </a:lnTo>
                      <a:lnTo>
                        <a:pt x="355" y="294"/>
                      </a:lnTo>
                      <a:lnTo>
                        <a:pt x="356" y="295"/>
                      </a:lnTo>
                      <a:lnTo>
                        <a:pt x="357" y="295"/>
                      </a:lnTo>
                      <a:lnTo>
                        <a:pt x="357" y="294"/>
                      </a:lnTo>
                      <a:lnTo>
                        <a:pt x="357" y="293"/>
                      </a:lnTo>
                      <a:lnTo>
                        <a:pt x="356" y="293"/>
                      </a:lnTo>
                      <a:lnTo>
                        <a:pt x="357" y="292"/>
                      </a:lnTo>
                      <a:lnTo>
                        <a:pt x="356" y="292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6" y="291"/>
                      </a:lnTo>
                      <a:lnTo>
                        <a:pt x="357" y="291"/>
                      </a:lnTo>
                      <a:lnTo>
                        <a:pt x="358" y="291"/>
                      </a:lnTo>
                      <a:lnTo>
                        <a:pt x="358" y="290"/>
                      </a:lnTo>
                      <a:lnTo>
                        <a:pt x="359" y="290"/>
                      </a:lnTo>
                      <a:lnTo>
                        <a:pt x="359" y="291"/>
                      </a:lnTo>
                      <a:lnTo>
                        <a:pt x="358" y="291"/>
                      </a:lnTo>
                      <a:lnTo>
                        <a:pt x="359" y="291"/>
                      </a:lnTo>
                      <a:lnTo>
                        <a:pt x="360" y="291"/>
                      </a:lnTo>
                      <a:lnTo>
                        <a:pt x="360" y="292"/>
                      </a:lnTo>
                      <a:lnTo>
                        <a:pt x="360" y="291"/>
                      </a:lnTo>
                      <a:lnTo>
                        <a:pt x="361" y="291"/>
                      </a:lnTo>
                      <a:lnTo>
                        <a:pt x="361" y="292"/>
                      </a:lnTo>
                      <a:lnTo>
                        <a:pt x="360" y="293"/>
                      </a:lnTo>
                      <a:lnTo>
                        <a:pt x="361" y="293"/>
                      </a:lnTo>
                      <a:lnTo>
                        <a:pt x="360" y="294"/>
                      </a:lnTo>
                      <a:lnTo>
                        <a:pt x="361" y="294"/>
                      </a:lnTo>
                      <a:lnTo>
                        <a:pt x="362" y="294"/>
                      </a:lnTo>
                      <a:lnTo>
                        <a:pt x="361" y="294"/>
                      </a:lnTo>
                      <a:lnTo>
                        <a:pt x="361" y="293"/>
                      </a:lnTo>
                      <a:lnTo>
                        <a:pt x="362" y="292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1"/>
                      </a:lnTo>
                      <a:lnTo>
                        <a:pt x="362" y="291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90"/>
                      </a:lnTo>
                      <a:lnTo>
                        <a:pt x="362" y="290"/>
                      </a:lnTo>
                      <a:lnTo>
                        <a:pt x="363" y="289"/>
                      </a:lnTo>
                      <a:lnTo>
                        <a:pt x="363" y="290"/>
                      </a:lnTo>
                      <a:lnTo>
                        <a:pt x="364" y="290"/>
                      </a:lnTo>
                      <a:lnTo>
                        <a:pt x="365" y="290"/>
                      </a:lnTo>
                      <a:lnTo>
                        <a:pt x="365" y="291"/>
                      </a:lnTo>
                      <a:lnTo>
                        <a:pt x="365" y="290"/>
                      </a:lnTo>
                      <a:lnTo>
                        <a:pt x="365" y="289"/>
                      </a:lnTo>
                      <a:lnTo>
                        <a:pt x="366" y="289"/>
                      </a:lnTo>
                      <a:lnTo>
                        <a:pt x="367" y="289"/>
                      </a:lnTo>
                      <a:lnTo>
                        <a:pt x="368" y="288"/>
                      </a:lnTo>
                      <a:lnTo>
                        <a:pt x="367" y="288"/>
                      </a:lnTo>
                      <a:lnTo>
                        <a:pt x="366" y="288"/>
                      </a:lnTo>
                      <a:lnTo>
                        <a:pt x="365" y="288"/>
                      </a:lnTo>
                      <a:lnTo>
                        <a:pt x="366" y="288"/>
                      </a:lnTo>
                      <a:lnTo>
                        <a:pt x="366" y="287"/>
                      </a:lnTo>
                      <a:lnTo>
                        <a:pt x="365" y="287"/>
                      </a:lnTo>
                      <a:lnTo>
                        <a:pt x="365" y="286"/>
                      </a:lnTo>
                      <a:lnTo>
                        <a:pt x="366" y="286"/>
                      </a:lnTo>
                      <a:lnTo>
                        <a:pt x="367" y="286"/>
                      </a:lnTo>
                      <a:lnTo>
                        <a:pt x="367" y="285"/>
                      </a:lnTo>
                      <a:lnTo>
                        <a:pt x="368" y="285"/>
                      </a:lnTo>
                      <a:lnTo>
                        <a:pt x="368" y="284"/>
                      </a:lnTo>
                      <a:lnTo>
                        <a:pt x="368" y="283"/>
                      </a:lnTo>
                      <a:lnTo>
                        <a:pt x="369" y="283"/>
                      </a:lnTo>
                      <a:lnTo>
                        <a:pt x="369" y="282"/>
                      </a:lnTo>
                      <a:lnTo>
                        <a:pt x="370" y="282"/>
                      </a:lnTo>
                      <a:lnTo>
                        <a:pt x="370" y="281"/>
                      </a:lnTo>
                      <a:lnTo>
                        <a:pt x="371" y="281"/>
                      </a:lnTo>
                      <a:lnTo>
                        <a:pt x="371" y="280"/>
                      </a:lnTo>
                      <a:lnTo>
                        <a:pt x="371" y="281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1" y="282"/>
                      </a:lnTo>
                      <a:lnTo>
                        <a:pt x="372" y="282"/>
                      </a:lnTo>
                      <a:lnTo>
                        <a:pt x="373" y="282"/>
                      </a:lnTo>
                      <a:lnTo>
                        <a:pt x="372" y="281"/>
                      </a:lnTo>
                      <a:lnTo>
                        <a:pt x="373" y="281"/>
                      </a:lnTo>
                      <a:lnTo>
                        <a:pt x="374" y="281"/>
                      </a:lnTo>
                      <a:lnTo>
                        <a:pt x="374" y="282"/>
                      </a:lnTo>
                      <a:lnTo>
                        <a:pt x="374" y="283"/>
                      </a:lnTo>
                      <a:lnTo>
                        <a:pt x="375" y="282"/>
                      </a:lnTo>
                      <a:lnTo>
                        <a:pt x="376" y="282"/>
                      </a:lnTo>
                      <a:lnTo>
                        <a:pt x="377" y="282"/>
                      </a:lnTo>
                      <a:lnTo>
                        <a:pt x="378" y="282"/>
                      </a:lnTo>
                      <a:lnTo>
                        <a:pt x="378" y="283"/>
                      </a:lnTo>
                      <a:lnTo>
                        <a:pt x="379" y="283"/>
                      </a:lnTo>
                      <a:lnTo>
                        <a:pt x="380" y="283"/>
                      </a:lnTo>
                      <a:lnTo>
                        <a:pt x="380" y="282"/>
                      </a:lnTo>
                      <a:lnTo>
                        <a:pt x="379" y="281"/>
                      </a:lnTo>
                      <a:lnTo>
                        <a:pt x="379" y="280"/>
                      </a:lnTo>
                      <a:lnTo>
                        <a:pt x="378" y="280"/>
                      </a:lnTo>
                      <a:lnTo>
                        <a:pt x="378" y="279"/>
                      </a:lnTo>
                      <a:lnTo>
                        <a:pt x="378" y="278"/>
                      </a:lnTo>
                      <a:lnTo>
                        <a:pt x="379" y="278"/>
                      </a:lnTo>
                      <a:lnTo>
                        <a:pt x="378" y="277"/>
                      </a:lnTo>
                      <a:lnTo>
                        <a:pt x="377" y="277"/>
                      </a:lnTo>
                      <a:lnTo>
                        <a:pt x="377" y="276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5" y="274"/>
                      </a:lnTo>
                      <a:lnTo>
                        <a:pt x="375" y="273"/>
                      </a:lnTo>
                      <a:lnTo>
                        <a:pt x="376" y="272"/>
                      </a:lnTo>
                      <a:lnTo>
                        <a:pt x="376" y="271"/>
                      </a:lnTo>
                      <a:lnTo>
                        <a:pt x="377" y="271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6" y="269"/>
                      </a:lnTo>
                      <a:lnTo>
                        <a:pt x="376" y="268"/>
                      </a:lnTo>
                      <a:lnTo>
                        <a:pt x="375" y="269"/>
                      </a:lnTo>
                      <a:lnTo>
                        <a:pt x="374" y="269"/>
                      </a:lnTo>
                      <a:lnTo>
                        <a:pt x="373" y="268"/>
                      </a:lnTo>
                      <a:lnTo>
                        <a:pt x="374" y="267"/>
                      </a:lnTo>
                      <a:lnTo>
                        <a:pt x="374" y="266"/>
                      </a:lnTo>
                      <a:lnTo>
                        <a:pt x="374" y="265"/>
                      </a:lnTo>
                      <a:lnTo>
                        <a:pt x="374" y="264"/>
                      </a:lnTo>
                      <a:lnTo>
                        <a:pt x="374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2" y="267"/>
                      </a:lnTo>
                      <a:lnTo>
                        <a:pt x="372" y="268"/>
                      </a:lnTo>
                      <a:lnTo>
                        <a:pt x="371" y="268"/>
                      </a:lnTo>
                      <a:lnTo>
                        <a:pt x="371" y="267"/>
                      </a:lnTo>
                      <a:lnTo>
                        <a:pt x="371" y="266"/>
                      </a:lnTo>
                      <a:lnTo>
                        <a:pt x="370" y="265"/>
                      </a:lnTo>
                      <a:lnTo>
                        <a:pt x="369" y="265"/>
                      </a:lnTo>
                      <a:lnTo>
                        <a:pt x="369" y="266"/>
                      </a:lnTo>
                      <a:lnTo>
                        <a:pt x="370" y="267"/>
                      </a:lnTo>
                      <a:lnTo>
                        <a:pt x="369" y="267"/>
                      </a:lnTo>
                      <a:lnTo>
                        <a:pt x="369" y="266"/>
                      </a:lnTo>
                      <a:lnTo>
                        <a:pt x="368" y="267"/>
                      </a:lnTo>
                      <a:lnTo>
                        <a:pt x="368" y="268"/>
                      </a:lnTo>
                      <a:lnTo>
                        <a:pt x="367" y="268"/>
                      </a:lnTo>
                      <a:lnTo>
                        <a:pt x="366" y="268"/>
                      </a:lnTo>
                      <a:lnTo>
                        <a:pt x="367" y="267"/>
                      </a:lnTo>
                      <a:lnTo>
                        <a:pt x="366" y="267"/>
                      </a:lnTo>
                      <a:lnTo>
                        <a:pt x="365" y="267"/>
                      </a:lnTo>
                      <a:lnTo>
                        <a:pt x="364" y="266"/>
                      </a:lnTo>
                      <a:lnTo>
                        <a:pt x="365" y="265"/>
                      </a:lnTo>
                      <a:lnTo>
                        <a:pt x="365" y="264"/>
                      </a:lnTo>
                      <a:lnTo>
                        <a:pt x="364" y="264"/>
                      </a:lnTo>
                      <a:lnTo>
                        <a:pt x="364" y="263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6" y="262"/>
                      </a:lnTo>
                      <a:lnTo>
                        <a:pt x="365" y="262"/>
                      </a:lnTo>
                      <a:lnTo>
                        <a:pt x="364" y="262"/>
                      </a:lnTo>
                      <a:lnTo>
                        <a:pt x="363" y="262"/>
                      </a:lnTo>
                      <a:lnTo>
                        <a:pt x="362" y="262"/>
                      </a:lnTo>
                      <a:lnTo>
                        <a:pt x="362" y="263"/>
                      </a:lnTo>
                      <a:lnTo>
                        <a:pt x="363" y="263"/>
                      </a:lnTo>
                      <a:lnTo>
                        <a:pt x="363" y="264"/>
                      </a:lnTo>
                      <a:lnTo>
                        <a:pt x="362" y="264"/>
                      </a:lnTo>
                      <a:lnTo>
                        <a:pt x="361" y="264"/>
                      </a:lnTo>
                      <a:lnTo>
                        <a:pt x="360" y="263"/>
                      </a:lnTo>
                      <a:lnTo>
                        <a:pt x="359" y="263"/>
                      </a:lnTo>
                      <a:lnTo>
                        <a:pt x="358" y="263"/>
                      </a:lnTo>
                      <a:lnTo>
                        <a:pt x="359" y="264"/>
                      </a:lnTo>
                      <a:lnTo>
                        <a:pt x="359" y="265"/>
                      </a:lnTo>
                      <a:lnTo>
                        <a:pt x="358" y="265"/>
                      </a:lnTo>
                      <a:lnTo>
                        <a:pt x="358" y="266"/>
                      </a:lnTo>
                      <a:lnTo>
                        <a:pt x="357" y="266"/>
                      </a:lnTo>
                      <a:lnTo>
                        <a:pt x="357" y="265"/>
                      </a:lnTo>
                      <a:lnTo>
                        <a:pt x="357" y="264"/>
                      </a:lnTo>
                      <a:lnTo>
                        <a:pt x="357" y="262"/>
                      </a:lnTo>
                      <a:lnTo>
                        <a:pt x="356" y="262"/>
                      </a:lnTo>
                      <a:lnTo>
                        <a:pt x="356" y="263"/>
                      </a:lnTo>
                      <a:lnTo>
                        <a:pt x="355" y="263"/>
                      </a:lnTo>
                      <a:lnTo>
                        <a:pt x="355" y="262"/>
                      </a:lnTo>
                      <a:lnTo>
                        <a:pt x="355" y="261"/>
                      </a:lnTo>
                      <a:lnTo>
                        <a:pt x="354" y="261"/>
                      </a:lnTo>
                      <a:lnTo>
                        <a:pt x="354" y="262"/>
                      </a:lnTo>
                      <a:lnTo>
                        <a:pt x="354" y="263"/>
                      </a:lnTo>
                      <a:lnTo>
                        <a:pt x="352" y="263"/>
                      </a:lnTo>
                      <a:lnTo>
                        <a:pt x="351" y="262"/>
                      </a:lnTo>
                      <a:lnTo>
                        <a:pt x="350" y="262"/>
                      </a:lnTo>
                      <a:lnTo>
                        <a:pt x="350" y="263"/>
                      </a:lnTo>
                      <a:lnTo>
                        <a:pt x="350" y="264"/>
                      </a:lnTo>
                      <a:lnTo>
                        <a:pt x="349" y="265"/>
                      </a:lnTo>
                      <a:lnTo>
                        <a:pt x="348" y="265"/>
                      </a:lnTo>
                      <a:lnTo>
                        <a:pt x="347" y="264"/>
                      </a:lnTo>
                      <a:lnTo>
                        <a:pt x="346" y="264"/>
                      </a:lnTo>
                      <a:lnTo>
                        <a:pt x="346" y="265"/>
                      </a:lnTo>
                      <a:lnTo>
                        <a:pt x="345" y="264"/>
                      </a:lnTo>
                      <a:lnTo>
                        <a:pt x="344" y="264"/>
                      </a:lnTo>
                      <a:lnTo>
                        <a:pt x="343" y="265"/>
                      </a:lnTo>
                      <a:lnTo>
                        <a:pt x="342" y="264"/>
                      </a:lnTo>
                      <a:lnTo>
                        <a:pt x="341" y="264"/>
                      </a:lnTo>
                      <a:lnTo>
                        <a:pt x="340" y="263"/>
                      </a:lnTo>
                      <a:lnTo>
                        <a:pt x="341" y="263"/>
                      </a:lnTo>
                      <a:lnTo>
                        <a:pt x="341" y="262"/>
                      </a:lnTo>
                      <a:lnTo>
                        <a:pt x="342" y="262"/>
                      </a:lnTo>
                      <a:lnTo>
                        <a:pt x="342" y="261"/>
                      </a:lnTo>
                      <a:lnTo>
                        <a:pt x="342" y="260"/>
                      </a:lnTo>
                      <a:lnTo>
                        <a:pt x="341" y="259"/>
                      </a:lnTo>
                      <a:lnTo>
                        <a:pt x="340" y="259"/>
                      </a:lnTo>
                      <a:lnTo>
                        <a:pt x="341" y="260"/>
                      </a:lnTo>
                      <a:lnTo>
                        <a:pt x="340" y="260"/>
                      </a:lnTo>
                      <a:lnTo>
                        <a:pt x="339" y="261"/>
                      </a:lnTo>
                      <a:lnTo>
                        <a:pt x="339" y="262"/>
                      </a:lnTo>
                      <a:lnTo>
                        <a:pt x="338" y="262"/>
                      </a:lnTo>
                      <a:lnTo>
                        <a:pt x="337" y="262"/>
                      </a:lnTo>
                      <a:lnTo>
                        <a:pt x="337" y="263"/>
                      </a:lnTo>
                      <a:lnTo>
                        <a:pt x="339" y="264"/>
                      </a:lnTo>
                      <a:lnTo>
                        <a:pt x="339" y="266"/>
                      </a:lnTo>
                      <a:lnTo>
                        <a:pt x="338" y="266"/>
                      </a:lnTo>
                      <a:lnTo>
                        <a:pt x="337" y="266"/>
                      </a:lnTo>
                      <a:lnTo>
                        <a:pt x="337" y="264"/>
                      </a:lnTo>
                      <a:lnTo>
                        <a:pt x="337" y="263"/>
                      </a:lnTo>
                      <a:lnTo>
                        <a:pt x="336" y="261"/>
                      </a:lnTo>
                      <a:lnTo>
                        <a:pt x="335" y="261"/>
                      </a:lnTo>
                      <a:lnTo>
                        <a:pt x="334" y="260"/>
                      </a:lnTo>
                      <a:lnTo>
                        <a:pt x="333" y="260"/>
                      </a:lnTo>
                      <a:lnTo>
                        <a:pt x="333" y="261"/>
                      </a:lnTo>
                      <a:lnTo>
                        <a:pt x="332" y="262"/>
                      </a:lnTo>
                      <a:lnTo>
                        <a:pt x="331" y="262"/>
                      </a:lnTo>
                      <a:lnTo>
                        <a:pt x="330" y="262"/>
                      </a:lnTo>
                      <a:lnTo>
                        <a:pt x="330" y="261"/>
                      </a:lnTo>
                      <a:lnTo>
                        <a:pt x="330" y="260"/>
                      </a:lnTo>
                      <a:lnTo>
                        <a:pt x="330" y="259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60"/>
                      </a:lnTo>
                      <a:lnTo>
                        <a:pt x="329" y="260"/>
                      </a:lnTo>
                      <a:lnTo>
                        <a:pt x="328" y="261"/>
                      </a:lnTo>
                      <a:lnTo>
                        <a:pt x="327" y="261"/>
                      </a:lnTo>
                      <a:lnTo>
                        <a:pt x="325" y="260"/>
                      </a:lnTo>
                      <a:lnTo>
                        <a:pt x="325" y="259"/>
                      </a:lnTo>
                      <a:lnTo>
                        <a:pt x="324" y="259"/>
                      </a:lnTo>
                      <a:lnTo>
                        <a:pt x="323" y="259"/>
                      </a:lnTo>
                      <a:lnTo>
                        <a:pt x="322" y="259"/>
                      </a:lnTo>
                      <a:lnTo>
                        <a:pt x="321" y="259"/>
                      </a:lnTo>
                      <a:lnTo>
                        <a:pt x="321" y="260"/>
                      </a:lnTo>
                      <a:lnTo>
                        <a:pt x="321" y="261"/>
                      </a:lnTo>
                      <a:lnTo>
                        <a:pt x="320" y="261"/>
                      </a:lnTo>
                      <a:lnTo>
                        <a:pt x="320" y="260"/>
                      </a:lnTo>
                      <a:lnTo>
                        <a:pt x="320" y="259"/>
                      </a:lnTo>
                      <a:lnTo>
                        <a:pt x="320" y="258"/>
                      </a:lnTo>
                      <a:lnTo>
                        <a:pt x="320" y="257"/>
                      </a:lnTo>
                      <a:lnTo>
                        <a:pt x="319" y="257"/>
                      </a:lnTo>
                      <a:lnTo>
                        <a:pt x="318" y="257"/>
                      </a:lnTo>
                      <a:lnTo>
                        <a:pt x="318" y="258"/>
                      </a:lnTo>
                      <a:lnTo>
                        <a:pt x="317" y="259"/>
                      </a:lnTo>
                      <a:lnTo>
                        <a:pt x="316" y="259"/>
                      </a:lnTo>
                      <a:lnTo>
                        <a:pt x="316" y="258"/>
                      </a:lnTo>
                      <a:lnTo>
                        <a:pt x="315" y="258"/>
                      </a:lnTo>
                      <a:lnTo>
                        <a:pt x="313" y="258"/>
                      </a:lnTo>
                      <a:lnTo>
                        <a:pt x="312" y="257"/>
                      </a:lnTo>
                      <a:lnTo>
                        <a:pt x="311" y="257"/>
                      </a:lnTo>
                      <a:lnTo>
                        <a:pt x="311" y="256"/>
                      </a:lnTo>
                      <a:lnTo>
                        <a:pt x="310" y="255"/>
                      </a:lnTo>
                      <a:lnTo>
                        <a:pt x="309" y="255"/>
                      </a:lnTo>
                      <a:lnTo>
                        <a:pt x="307" y="255"/>
                      </a:lnTo>
                      <a:lnTo>
                        <a:pt x="306" y="255"/>
                      </a:lnTo>
                      <a:lnTo>
                        <a:pt x="305" y="254"/>
                      </a:lnTo>
                      <a:lnTo>
                        <a:pt x="304" y="254"/>
                      </a:lnTo>
                      <a:lnTo>
                        <a:pt x="303" y="254"/>
                      </a:lnTo>
                      <a:lnTo>
                        <a:pt x="303" y="255"/>
                      </a:lnTo>
                      <a:lnTo>
                        <a:pt x="303" y="256"/>
                      </a:lnTo>
                      <a:lnTo>
                        <a:pt x="303" y="257"/>
                      </a:lnTo>
                      <a:lnTo>
                        <a:pt x="302" y="256"/>
                      </a:lnTo>
                      <a:lnTo>
                        <a:pt x="301" y="256"/>
                      </a:lnTo>
                      <a:lnTo>
                        <a:pt x="300" y="255"/>
                      </a:lnTo>
                      <a:lnTo>
                        <a:pt x="300" y="254"/>
                      </a:lnTo>
                      <a:lnTo>
                        <a:pt x="299" y="253"/>
                      </a:lnTo>
                      <a:lnTo>
                        <a:pt x="298" y="252"/>
                      </a:lnTo>
                      <a:lnTo>
                        <a:pt x="298" y="251"/>
                      </a:lnTo>
                      <a:lnTo>
                        <a:pt x="297" y="251"/>
                      </a:lnTo>
                      <a:lnTo>
                        <a:pt x="297" y="252"/>
                      </a:lnTo>
                      <a:lnTo>
                        <a:pt x="296" y="252"/>
                      </a:lnTo>
                      <a:lnTo>
                        <a:pt x="295" y="252"/>
                      </a:lnTo>
                      <a:lnTo>
                        <a:pt x="294" y="252"/>
                      </a:lnTo>
                      <a:lnTo>
                        <a:pt x="294" y="251"/>
                      </a:lnTo>
                      <a:lnTo>
                        <a:pt x="294" y="250"/>
                      </a:lnTo>
                      <a:lnTo>
                        <a:pt x="294" y="249"/>
                      </a:lnTo>
                      <a:lnTo>
                        <a:pt x="293" y="248"/>
                      </a:lnTo>
                      <a:lnTo>
                        <a:pt x="292" y="247"/>
                      </a:lnTo>
                      <a:lnTo>
                        <a:pt x="291" y="246"/>
                      </a:lnTo>
                      <a:lnTo>
                        <a:pt x="292" y="245"/>
                      </a:lnTo>
                      <a:lnTo>
                        <a:pt x="291" y="243"/>
                      </a:lnTo>
                      <a:lnTo>
                        <a:pt x="290" y="242"/>
                      </a:lnTo>
                      <a:lnTo>
                        <a:pt x="289" y="241"/>
                      </a:lnTo>
                      <a:lnTo>
                        <a:pt x="289" y="240"/>
                      </a:lnTo>
                      <a:lnTo>
                        <a:pt x="289" y="239"/>
                      </a:lnTo>
                      <a:lnTo>
                        <a:pt x="288" y="239"/>
                      </a:lnTo>
                      <a:lnTo>
                        <a:pt x="287" y="238"/>
                      </a:lnTo>
                      <a:lnTo>
                        <a:pt x="286" y="237"/>
                      </a:lnTo>
                      <a:lnTo>
                        <a:pt x="285" y="237"/>
                      </a:lnTo>
                      <a:lnTo>
                        <a:pt x="284" y="236"/>
                      </a:lnTo>
                      <a:lnTo>
                        <a:pt x="284" y="235"/>
                      </a:lnTo>
                      <a:lnTo>
                        <a:pt x="284" y="234"/>
                      </a:lnTo>
                      <a:lnTo>
                        <a:pt x="284" y="233"/>
                      </a:lnTo>
                      <a:lnTo>
                        <a:pt x="283" y="232"/>
                      </a:lnTo>
                      <a:lnTo>
                        <a:pt x="283" y="231"/>
                      </a:lnTo>
                      <a:lnTo>
                        <a:pt x="283" y="230"/>
                      </a:lnTo>
                      <a:lnTo>
                        <a:pt x="282" y="231"/>
                      </a:lnTo>
                      <a:lnTo>
                        <a:pt x="281" y="231"/>
                      </a:lnTo>
                      <a:lnTo>
                        <a:pt x="281" y="230"/>
                      </a:lnTo>
                      <a:lnTo>
                        <a:pt x="281" y="229"/>
                      </a:lnTo>
                      <a:lnTo>
                        <a:pt x="281" y="228"/>
                      </a:lnTo>
                      <a:lnTo>
                        <a:pt x="281" y="227"/>
                      </a:lnTo>
                      <a:lnTo>
                        <a:pt x="281" y="226"/>
                      </a:lnTo>
                      <a:lnTo>
                        <a:pt x="281" y="225"/>
                      </a:lnTo>
                      <a:lnTo>
                        <a:pt x="280" y="224"/>
                      </a:lnTo>
                      <a:lnTo>
                        <a:pt x="279" y="225"/>
                      </a:lnTo>
                      <a:lnTo>
                        <a:pt x="278" y="225"/>
                      </a:lnTo>
                      <a:lnTo>
                        <a:pt x="278" y="224"/>
                      </a:lnTo>
                      <a:lnTo>
                        <a:pt x="278" y="223"/>
                      </a:lnTo>
                      <a:lnTo>
                        <a:pt x="278" y="222"/>
                      </a:lnTo>
                      <a:lnTo>
                        <a:pt x="277" y="222"/>
                      </a:lnTo>
                      <a:lnTo>
                        <a:pt x="276" y="223"/>
                      </a:lnTo>
                      <a:lnTo>
                        <a:pt x="274" y="224"/>
                      </a:lnTo>
                      <a:lnTo>
                        <a:pt x="273" y="224"/>
                      </a:lnTo>
                      <a:lnTo>
                        <a:pt x="273" y="223"/>
                      </a:lnTo>
                      <a:lnTo>
                        <a:pt x="274" y="222"/>
                      </a:lnTo>
                      <a:lnTo>
                        <a:pt x="274" y="221"/>
                      </a:lnTo>
                      <a:lnTo>
                        <a:pt x="274" y="220"/>
                      </a:lnTo>
                      <a:lnTo>
                        <a:pt x="273" y="219"/>
                      </a:lnTo>
                      <a:lnTo>
                        <a:pt x="272" y="219"/>
                      </a:lnTo>
                      <a:lnTo>
                        <a:pt x="271" y="219"/>
                      </a:lnTo>
                      <a:lnTo>
                        <a:pt x="271" y="218"/>
                      </a:lnTo>
                      <a:lnTo>
                        <a:pt x="271" y="217"/>
                      </a:lnTo>
                      <a:lnTo>
                        <a:pt x="272" y="217"/>
                      </a:lnTo>
                      <a:lnTo>
                        <a:pt x="273" y="216"/>
                      </a:lnTo>
                      <a:lnTo>
                        <a:pt x="274" y="215"/>
                      </a:lnTo>
                      <a:lnTo>
                        <a:pt x="274" y="214"/>
                      </a:lnTo>
                      <a:lnTo>
                        <a:pt x="272" y="212"/>
                      </a:lnTo>
                      <a:lnTo>
                        <a:pt x="271" y="211"/>
                      </a:lnTo>
                      <a:lnTo>
                        <a:pt x="270" y="211"/>
                      </a:lnTo>
                      <a:lnTo>
                        <a:pt x="270" y="210"/>
                      </a:lnTo>
                      <a:lnTo>
                        <a:pt x="269" y="210"/>
                      </a:lnTo>
                      <a:lnTo>
                        <a:pt x="270" y="209"/>
                      </a:lnTo>
                      <a:lnTo>
                        <a:pt x="269" y="209"/>
                      </a:lnTo>
                      <a:lnTo>
                        <a:pt x="269" y="208"/>
                      </a:lnTo>
                      <a:lnTo>
                        <a:pt x="269" y="207"/>
                      </a:lnTo>
                      <a:lnTo>
                        <a:pt x="270" y="207"/>
                      </a:lnTo>
                      <a:lnTo>
                        <a:pt x="269" y="206"/>
                      </a:lnTo>
                      <a:lnTo>
                        <a:pt x="268" y="206"/>
                      </a:lnTo>
                      <a:lnTo>
                        <a:pt x="267" y="205"/>
                      </a:lnTo>
                      <a:lnTo>
                        <a:pt x="265" y="204"/>
                      </a:lnTo>
                      <a:lnTo>
                        <a:pt x="265" y="203"/>
                      </a:lnTo>
                      <a:lnTo>
                        <a:pt x="264" y="203"/>
                      </a:lnTo>
                      <a:lnTo>
                        <a:pt x="263" y="203"/>
                      </a:lnTo>
                      <a:lnTo>
                        <a:pt x="263" y="204"/>
                      </a:lnTo>
                      <a:lnTo>
                        <a:pt x="262" y="205"/>
                      </a:lnTo>
                      <a:lnTo>
                        <a:pt x="261" y="204"/>
                      </a:lnTo>
                      <a:lnTo>
                        <a:pt x="261" y="203"/>
                      </a:lnTo>
                      <a:lnTo>
                        <a:pt x="261" y="202"/>
                      </a:lnTo>
                      <a:lnTo>
                        <a:pt x="261" y="201"/>
                      </a:lnTo>
                      <a:lnTo>
                        <a:pt x="261" y="200"/>
                      </a:lnTo>
                      <a:lnTo>
                        <a:pt x="260" y="199"/>
                      </a:lnTo>
                      <a:lnTo>
                        <a:pt x="259" y="199"/>
                      </a:lnTo>
                      <a:lnTo>
                        <a:pt x="258" y="199"/>
                      </a:lnTo>
                      <a:lnTo>
                        <a:pt x="258" y="198"/>
                      </a:lnTo>
                      <a:lnTo>
                        <a:pt x="257" y="198"/>
                      </a:lnTo>
                      <a:lnTo>
                        <a:pt x="258" y="197"/>
                      </a:lnTo>
                      <a:lnTo>
                        <a:pt x="258" y="196"/>
                      </a:lnTo>
                      <a:lnTo>
                        <a:pt x="258" y="194"/>
                      </a:lnTo>
                      <a:lnTo>
                        <a:pt x="257" y="194"/>
                      </a:lnTo>
                      <a:lnTo>
                        <a:pt x="256" y="194"/>
                      </a:lnTo>
                      <a:lnTo>
                        <a:pt x="256" y="193"/>
                      </a:lnTo>
                      <a:lnTo>
                        <a:pt x="256" y="192"/>
                      </a:lnTo>
                      <a:lnTo>
                        <a:pt x="256" y="191"/>
                      </a:lnTo>
                      <a:lnTo>
                        <a:pt x="255" y="190"/>
                      </a:lnTo>
                      <a:lnTo>
                        <a:pt x="254" y="190"/>
                      </a:lnTo>
                      <a:lnTo>
                        <a:pt x="253" y="190"/>
                      </a:lnTo>
                      <a:lnTo>
                        <a:pt x="252" y="190"/>
                      </a:lnTo>
                      <a:lnTo>
                        <a:pt x="251" y="190"/>
                      </a:lnTo>
                      <a:lnTo>
                        <a:pt x="251" y="189"/>
                      </a:lnTo>
                      <a:lnTo>
                        <a:pt x="251" y="188"/>
                      </a:lnTo>
                      <a:lnTo>
                        <a:pt x="251" y="187"/>
                      </a:lnTo>
                      <a:lnTo>
                        <a:pt x="249" y="187"/>
                      </a:lnTo>
                      <a:lnTo>
                        <a:pt x="247" y="185"/>
                      </a:lnTo>
                      <a:lnTo>
                        <a:pt x="246" y="184"/>
                      </a:lnTo>
                      <a:lnTo>
                        <a:pt x="245" y="184"/>
                      </a:lnTo>
                      <a:lnTo>
                        <a:pt x="244" y="184"/>
                      </a:lnTo>
                      <a:lnTo>
                        <a:pt x="243" y="183"/>
                      </a:lnTo>
                      <a:lnTo>
                        <a:pt x="242" y="184"/>
                      </a:lnTo>
                      <a:lnTo>
                        <a:pt x="241" y="184"/>
                      </a:lnTo>
                      <a:lnTo>
                        <a:pt x="241" y="183"/>
                      </a:lnTo>
                      <a:lnTo>
                        <a:pt x="241" y="182"/>
                      </a:lnTo>
                      <a:lnTo>
                        <a:pt x="240" y="181"/>
                      </a:lnTo>
                      <a:lnTo>
                        <a:pt x="239" y="181"/>
                      </a:lnTo>
                      <a:lnTo>
                        <a:pt x="238" y="181"/>
                      </a:lnTo>
                      <a:lnTo>
                        <a:pt x="238" y="180"/>
                      </a:lnTo>
                      <a:lnTo>
                        <a:pt x="239" y="179"/>
                      </a:lnTo>
                      <a:lnTo>
                        <a:pt x="239" y="178"/>
                      </a:lnTo>
                      <a:lnTo>
                        <a:pt x="238" y="178"/>
                      </a:lnTo>
                      <a:lnTo>
                        <a:pt x="237" y="178"/>
                      </a:lnTo>
                      <a:lnTo>
                        <a:pt x="236" y="178"/>
                      </a:lnTo>
                      <a:lnTo>
                        <a:pt x="235" y="177"/>
                      </a:lnTo>
                      <a:lnTo>
                        <a:pt x="236" y="176"/>
                      </a:lnTo>
                      <a:lnTo>
                        <a:pt x="236" y="175"/>
                      </a:lnTo>
                      <a:lnTo>
                        <a:pt x="235" y="175"/>
                      </a:lnTo>
                      <a:lnTo>
                        <a:pt x="235" y="174"/>
                      </a:lnTo>
                      <a:lnTo>
                        <a:pt x="235" y="173"/>
                      </a:lnTo>
                      <a:lnTo>
                        <a:pt x="235" y="172"/>
                      </a:lnTo>
                      <a:lnTo>
                        <a:pt x="234" y="172"/>
                      </a:lnTo>
                      <a:lnTo>
                        <a:pt x="233" y="172"/>
                      </a:lnTo>
                      <a:lnTo>
                        <a:pt x="232" y="173"/>
                      </a:lnTo>
                      <a:lnTo>
                        <a:pt x="231" y="173"/>
                      </a:lnTo>
                      <a:lnTo>
                        <a:pt x="230" y="172"/>
                      </a:lnTo>
                      <a:lnTo>
                        <a:pt x="229" y="171"/>
                      </a:lnTo>
                      <a:lnTo>
                        <a:pt x="229" y="170"/>
                      </a:lnTo>
                      <a:lnTo>
                        <a:pt x="230" y="169"/>
                      </a:lnTo>
                      <a:lnTo>
                        <a:pt x="230" y="168"/>
                      </a:lnTo>
                      <a:lnTo>
                        <a:pt x="229" y="167"/>
                      </a:lnTo>
                      <a:lnTo>
                        <a:pt x="228" y="167"/>
                      </a:lnTo>
                      <a:lnTo>
                        <a:pt x="227" y="167"/>
                      </a:lnTo>
                      <a:lnTo>
                        <a:pt x="227" y="168"/>
                      </a:lnTo>
                      <a:lnTo>
                        <a:pt x="226" y="168"/>
                      </a:lnTo>
                      <a:lnTo>
                        <a:pt x="226" y="169"/>
                      </a:lnTo>
                      <a:lnTo>
                        <a:pt x="226" y="170"/>
                      </a:lnTo>
                      <a:lnTo>
                        <a:pt x="225" y="170"/>
                      </a:lnTo>
                      <a:lnTo>
                        <a:pt x="224" y="170"/>
                      </a:lnTo>
                      <a:lnTo>
                        <a:pt x="224" y="169"/>
                      </a:lnTo>
                      <a:lnTo>
                        <a:pt x="224" y="168"/>
                      </a:lnTo>
                      <a:lnTo>
                        <a:pt x="224" y="167"/>
                      </a:lnTo>
                      <a:lnTo>
                        <a:pt x="223" y="166"/>
                      </a:lnTo>
                      <a:lnTo>
                        <a:pt x="222" y="165"/>
                      </a:lnTo>
                      <a:lnTo>
                        <a:pt x="222" y="164"/>
                      </a:lnTo>
                      <a:lnTo>
                        <a:pt x="221" y="164"/>
                      </a:lnTo>
                      <a:lnTo>
                        <a:pt x="220" y="164"/>
                      </a:lnTo>
                      <a:lnTo>
                        <a:pt x="220" y="163"/>
                      </a:lnTo>
                      <a:lnTo>
                        <a:pt x="220" y="162"/>
                      </a:lnTo>
                      <a:lnTo>
                        <a:pt x="220" y="161"/>
                      </a:lnTo>
                      <a:lnTo>
                        <a:pt x="220" y="160"/>
                      </a:lnTo>
                      <a:lnTo>
                        <a:pt x="219" y="159"/>
                      </a:lnTo>
                      <a:lnTo>
                        <a:pt x="218" y="159"/>
                      </a:lnTo>
                      <a:lnTo>
                        <a:pt x="217" y="159"/>
                      </a:lnTo>
                      <a:lnTo>
                        <a:pt x="216" y="159"/>
                      </a:lnTo>
                      <a:lnTo>
                        <a:pt x="215" y="159"/>
                      </a:lnTo>
                      <a:lnTo>
                        <a:pt x="214" y="159"/>
                      </a:lnTo>
                      <a:lnTo>
                        <a:pt x="213" y="159"/>
                      </a:lnTo>
                      <a:lnTo>
                        <a:pt x="213" y="160"/>
                      </a:lnTo>
                      <a:lnTo>
                        <a:pt x="213" y="161"/>
                      </a:lnTo>
                      <a:lnTo>
                        <a:pt x="212" y="162"/>
                      </a:lnTo>
                      <a:lnTo>
                        <a:pt x="211" y="161"/>
                      </a:lnTo>
                      <a:lnTo>
                        <a:pt x="210" y="160"/>
                      </a:lnTo>
                      <a:lnTo>
                        <a:pt x="210" y="159"/>
                      </a:lnTo>
                      <a:lnTo>
                        <a:pt x="211" y="157"/>
                      </a:lnTo>
                      <a:lnTo>
                        <a:pt x="211" y="156"/>
                      </a:lnTo>
                      <a:lnTo>
                        <a:pt x="211" y="155"/>
                      </a:lnTo>
                      <a:lnTo>
                        <a:pt x="210" y="155"/>
                      </a:lnTo>
                      <a:lnTo>
                        <a:pt x="209" y="156"/>
                      </a:lnTo>
                      <a:lnTo>
                        <a:pt x="208" y="157"/>
                      </a:lnTo>
                      <a:lnTo>
                        <a:pt x="207" y="157"/>
                      </a:lnTo>
                      <a:lnTo>
                        <a:pt x="206" y="157"/>
                      </a:lnTo>
                      <a:lnTo>
                        <a:pt x="206" y="156"/>
                      </a:lnTo>
                      <a:lnTo>
                        <a:pt x="206" y="155"/>
                      </a:lnTo>
                      <a:lnTo>
                        <a:pt x="207" y="154"/>
                      </a:lnTo>
                      <a:lnTo>
                        <a:pt x="207" y="153"/>
                      </a:lnTo>
                      <a:lnTo>
                        <a:pt x="207" y="152"/>
                      </a:lnTo>
                      <a:lnTo>
                        <a:pt x="206" y="151"/>
                      </a:lnTo>
                      <a:lnTo>
                        <a:pt x="205" y="152"/>
                      </a:lnTo>
                      <a:lnTo>
                        <a:pt x="205" y="153"/>
                      </a:lnTo>
                      <a:lnTo>
                        <a:pt x="205" y="154"/>
                      </a:lnTo>
                      <a:lnTo>
                        <a:pt x="204" y="154"/>
                      </a:lnTo>
                      <a:lnTo>
                        <a:pt x="203" y="154"/>
                      </a:lnTo>
                      <a:lnTo>
                        <a:pt x="202" y="153"/>
                      </a:lnTo>
                      <a:lnTo>
                        <a:pt x="202" y="152"/>
                      </a:lnTo>
                      <a:lnTo>
                        <a:pt x="203" y="151"/>
                      </a:lnTo>
                      <a:lnTo>
                        <a:pt x="202" y="151"/>
                      </a:lnTo>
                      <a:lnTo>
                        <a:pt x="202" y="150"/>
                      </a:lnTo>
                      <a:lnTo>
                        <a:pt x="201" y="150"/>
                      </a:lnTo>
                      <a:lnTo>
                        <a:pt x="200" y="150"/>
                      </a:lnTo>
                      <a:lnTo>
                        <a:pt x="199" y="150"/>
                      </a:lnTo>
                      <a:lnTo>
                        <a:pt x="199" y="152"/>
                      </a:lnTo>
                      <a:lnTo>
                        <a:pt x="198" y="153"/>
                      </a:lnTo>
                      <a:lnTo>
                        <a:pt x="197" y="153"/>
                      </a:lnTo>
                      <a:lnTo>
                        <a:pt x="196" y="151"/>
                      </a:lnTo>
                      <a:lnTo>
                        <a:pt x="195" y="151"/>
                      </a:lnTo>
                      <a:lnTo>
                        <a:pt x="195" y="150"/>
                      </a:lnTo>
                      <a:lnTo>
                        <a:pt x="194" y="150"/>
                      </a:lnTo>
                      <a:lnTo>
                        <a:pt x="193" y="150"/>
                      </a:lnTo>
                      <a:lnTo>
                        <a:pt x="192" y="151"/>
                      </a:lnTo>
                      <a:lnTo>
                        <a:pt x="191" y="151"/>
                      </a:lnTo>
                      <a:lnTo>
                        <a:pt x="190" y="151"/>
                      </a:lnTo>
                      <a:lnTo>
                        <a:pt x="190" y="152"/>
                      </a:lnTo>
                      <a:lnTo>
                        <a:pt x="191" y="153"/>
                      </a:lnTo>
                      <a:lnTo>
                        <a:pt x="192" y="154"/>
                      </a:lnTo>
                      <a:lnTo>
                        <a:pt x="192" y="155"/>
                      </a:lnTo>
                      <a:lnTo>
                        <a:pt x="191" y="155"/>
                      </a:lnTo>
                      <a:lnTo>
                        <a:pt x="190" y="154"/>
                      </a:lnTo>
                      <a:lnTo>
                        <a:pt x="189" y="154"/>
                      </a:lnTo>
                      <a:lnTo>
                        <a:pt x="189" y="153"/>
                      </a:lnTo>
                      <a:lnTo>
                        <a:pt x="188" y="153"/>
                      </a:lnTo>
                      <a:lnTo>
                        <a:pt x="187" y="154"/>
                      </a:lnTo>
                      <a:lnTo>
                        <a:pt x="186" y="154"/>
                      </a:lnTo>
                      <a:lnTo>
                        <a:pt x="185" y="154"/>
                      </a:lnTo>
                      <a:lnTo>
                        <a:pt x="185" y="153"/>
                      </a:lnTo>
                      <a:lnTo>
                        <a:pt x="186" y="151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5" y="149"/>
                      </a:lnTo>
                      <a:lnTo>
                        <a:pt x="184" y="149"/>
                      </a:lnTo>
                      <a:lnTo>
                        <a:pt x="183" y="150"/>
                      </a:lnTo>
                      <a:lnTo>
                        <a:pt x="183" y="152"/>
                      </a:lnTo>
                      <a:lnTo>
                        <a:pt x="183" y="153"/>
                      </a:lnTo>
                      <a:lnTo>
                        <a:pt x="182" y="153"/>
                      </a:lnTo>
                      <a:lnTo>
                        <a:pt x="181" y="151"/>
                      </a:lnTo>
                      <a:lnTo>
                        <a:pt x="181" y="150"/>
                      </a:lnTo>
                      <a:lnTo>
                        <a:pt x="181" y="149"/>
                      </a:lnTo>
                      <a:lnTo>
                        <a:pt x="181" y="147"/>
                      </a:lnTo>
                      <a:lnTo>
                        <a:pt x="180" y="147"/>
                      </a:lnTo>
                      <a:lnTo>
                        <a:pt x="178" y="147"/>
                      </a:lnTo>
                      <a:lnTo>
                        <a:pt x="178" y="148"/>
                      </a:lnTo>
                      <a:lnTo>
                        <a:pt x="177" y="148"/>
                      </a:lnTo>
                      <a:lnTo>
                        <a:pt x="176" y="148"/>
                      </a:lnTo>
                      <a:lnTo>
                        <a:pt x="175" y="148"/>
                      </a:lnTo>
                      <a:lnTo>
                        <a:pt x="175" y="147"/>
                      </a:lnTo>
                      <a:lnTo>
                        <a:pt x="177" y="146"/>
                      </a:lnTo>
                      <a:lnTo>
                        <a:pt x="178" y="145"/>
                      </a:lnTo>
                      <a:lnTo>
                        <a:pt x="178" y="144"/>
                      </a:lnTo>
                      <a:lnTo>
                        <a:pt x="178" y="143"/>
                      </a:lnTo>
                      <a:lnTo>
                        <a:pt x="176" y="141"/>
                      </a:lnTo>
                      <a:lnTo>
                        <a:pt x="175" y="141"/>
                      </a:lnTo>
                      <a:lnTo>
                        <a:pt x="172" y="141"/>
                      </a:lnTo>
                      <a:lnTo>
                        <a:pt x="172" y="140"/>
                      </a:lnTo>
                      <a:lnTo>
                        <a:pt x="171" y="140"/>
                      </a:lnTo>
                      <a:lnTo>
                        <a:pt x="172" y="140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4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7" y="140"/>
                      </a:lnTo>
                      <a:lnTo>
                        <a:pt x="177" y="139"/>
                      </a:lnTo>
                      <a:lnTo>
                        <a:pt x="177" y="138"/>
                      </a:lnTo>
                      <a:lnTo>
                        <a:pt x="176" y="137"/>
                      </a:lnTo>
                      <a:lnTo>
                        <a:pt x="175" y="137"/>
                      </a:lnTo>
                      <a:lnTo>
                        <a:pt x="174" y="137"/>
                      </a:lnTo>
                      <a:lnTo>
                        <a:pt x="173" y="138"/>
                      </a:lnTo>
                      <a:lnTo>
                        <a:pt x="171" y="136"/>
                      </a:lnTo>
                      <a:lnTo>
                        <a:pt x="170" y="136"/>
                      </a:lnTo>
                      <a:lnTo>
                        <a:pt x="170" y="135"/>
                      </a:lnTo>
                      <a:lnTo>
                        <a:pt x="171" y="135"/>
                      </a:lnTo>
                      <a:lnTo>
                        <a:pt x="172" y="134"/>
                      </a:lnTo>
                      <a:lnTo>
                        <a:pt x="172" y="133"/>
                      </a:lnTo>
                      <a:lnTo>
                        <a:pt x="171" y="133"/>
                      </a:lnTo>
                      <a:lnTo>
                        <a:pt x="169" y="134"/>
                      </a:lnTo>
                      <a:lnTo>
                        <a:pt x="168" y="134"/>
                      </a:lnTo>
                      <a:lnTo>
                        <a:pt x="167" y="133"/>
                      </a:lnTo>
                      <a:lnTo>
                        <a:pt x="166" y="133"/>
                      </a:lnTo>
                      <a:lnTo>
                        <a:pt x="165" y="133"/>
                      </a:lnTo>
                      <a:lnTo>
                        <a:pt x="164" y="134"/>
                      </a:lnTo>
                      <a:lnTo>
                        <a:pt x="163" y="134"/>
                      </a:lnTo>
                      <a:lnTo>
                        <a:pt x="162" y="133"/>
                      </a:lnTo>
                      <a:lnTo>
                        <a:pt x="162" y="132"/>
                      </a:lnTo>
                      <a:lnTo>
                        <a:pt x="163" y="131"/>
                      </a:lnTo>
                      <a:lnTo>
                        <a:pt x="163" y="130"/>
                      </a:lnTo>
                      <a:lnTo>
                        <a:pt x="162" y="130"/>
                      </a:lnTo>
                      <a:lnTo>
                        <a:pt x="162" y="129"/>
                      </a:lnTo>
                      <a:lnTo>
                        <a:pt x="161" y="129"/>
                      </a:lnTo>
                      <a:lnTo>
                        <a:pt x="160" y="129"/>
                      </a:lnTo>
                      <a:lnTo>
                        <a:pt x="159" y="130"/>
                      </a:lnTo>
                      <a:lnTo>
                        <a:pt x="157" y="130"/>
                      </a:lnTo>
                      <a:lnTo>
                        <a:pt x="157" y="129"/>
                      </a:lnTo>
                      <a:lnTo>
                        <a:pt x="157" y="128"/>
                      </a:lnTo>
                      <a:lnTo>
                        <a:pt x="158" y="127"/>
                      </a:lnTo>
                      <a:lnTo>
                        <a:pt x="158" y="126"/>
                      </a:lnTo>
                      <a:lnTo>
                        <a:pt x="157" y="126"/>
                      </a:lnTo>
                      <a:lnTo>
                        <a:pt x="156" y="126"/>
                      </a:lnTo>
                      <a:lnTo>
                        <a:pt x="155" y="127"/>
                      </a:lnTo>
                      <a:lnTo>
                        <a:pt x="154" y="131"/>
                      </a:lnTo>
                      <a:lnTo>
                        <a:pt x="153" y="131"/>
                      </a:lnTo>
                      <a:lnTo>
                        <a:pt x="153" y="132"/>
                      </a:lnTo>
                      <a:lnTo>
                        <a:pt x="152" y="132"/>
                      </a:lnTo>
                      <a:lnTo>
                        <a:pt x="152" y="131"/>
                      </a:lnTo>
                      <a:lnTo>
                        <a:pt x="151" y="131"/>
                      </a:lnTo>
                      <a:lnTo>
                        <a:pt x="151" y="129"/>
                      </a:lnTo>
                      <a:lnTo>
                        <a:pt x="150" y="129"/>
                      </a:lnTo>
                      <a:lnTo>
                        <a:pt x="149" y="128"/>
                      </a:lnTo>
                      <a:lnTo>
                        <a:pt x="147" y="128"/>
                      </a:lnTo>
                      <a:lnTo>
                        <a:pt x="147" y="127"/>
                      </a:lnTo>
                      <a:lnTo>
                        <a:pt x="148" y="126"/>
                      </a:lnTo>
                      <a:lnTo>
                        <a:pt x="149" y="126"/>
                      </a:lnTo>
                      <a:lnTo>
                        <a:pt x="150" y="126"/>
                      </a:lnTo>
                      <a:lnTo>
                        <a:pt x="151" y="125"/>
                      </a:lnTo>
                      <a:lnTo>
                        <a:pt x="151" y="124"/>
                      </a:lnTo>
                      <a:lnTo>
                        <a:pt x="149" y="124"/>
                      </a:lnTo>
                      <a:lnTo>
                        <a:pt x="148" y="124"/>
                      </a:lnTo>
                      <a:lnTo>
                        <a:pt x="147" y="124"/>
                      </a:lnTo>
                      <a:lnTo>
                        <a:pt x="146" y="124"/>
                      </a:lnTo>
                      <a:lnTo>
                        <a:pt x="145" y="123"/>
                      </a:lnTo>
                      <a:lnTo>
                        <a:pt x="145" y="124"/>
                      </a:lnTo>
                      <a:lnTo>
                        <a:pt x="144" y="124"/>
                      </a:lnTo>
                      <a:lnTo>
                        <a:pt x="144" y="126"/>
                      </a:lnTo>
                      <a:lnTo>
                        <a:pt x="145" y="128"/>
                      </a:lnTo>
                      <a:lnTo>
                        <a:pt x="145" y="129"/>
                      </a:lnTo>
                      <a:lnTo>
                        <a:pt x="145" y="130"/>
                      </a:lnTo>
                      <a:lnTo>
                        <a:pt x="144" y="130"/>
                      </a:lnTo>
                      <a:lnTo>
                        <a:pt x="143" y="129"/>
                      </a:lnTo>
                      <a:lnTo>
                        <a:pt x="142" y="128"/>
                      </a:lnTo>
                      <a:lnTo>
                        <a:pt x="141" y="127"/>
                      </a:lnTo>
                      <a:lnTo>
                        <a:pt x="140" y="126"/>
                      </a:lnTo>
                      <a:lnTo>
                        <a:pt x="139" y="127"/>
                      </a:lnTo>
                      <a:lnTo>
                        <a:pt x="139" y="128"/>
                      </a:lnTo>
                      <a:lnTo>
                        <a:pt x="138" y="128"/>
                      </a:lnTo>
                      <a:lnTo>
                        <a:pt x="137" y="128"/>
                      </a:lnTo>
                      <a:lnTo>
                        <a:pt x="137" y="127"/>
                      </a:lnTo>
                      <a:lnTo>
                        <a:pt x="137" y="126"/>
                      </a:lnTo>
                      <a:lnTo>
                        <a:pt x="137" y="123"/>
                      </a:lnTo>
                      <a:lnTo>
                        <a:pt x="136" y="122"/>
                      </a:lnTo>
                      <a:lnTo>
                        <a:pt x="136" y="123"/>
                      </a:lnTo>
                      <a:lnTo>
                        <a:pt x="135" y="123"/>
                      </a:lnTo>
                      <a:lnTo>
                        <a:pt x="135" y="124"/>
                      </a:lnTo>
                      <a:lnTo>
                        <a:pt x="136" y="126"/>
                      </a:lnTo>
                      <a:lnTo>
                        <a:pt x="135" y="127"/>
                      </a:lnTo>
                      <a:lnTo>
                        <a:pt x="135" y="126"/>
                      </a:lnTo>
                      <a:lnTo>
                        <a:pt x="133" y="125"/>
                      </a:lnTo>
                      <a:lnTo>
                        <a:pt x="132" y="124"/>
                      </a:lnTo>
                      <a:lnTo>
                        <a:pt x="132" y="123"/>
                      </a:lnTo>
                      <a:lnTo>
                        <a:pt x="131" y="123"/>
                      </a:lnTo>
                      <a:lnTo>
                        <a:pt x="131" y="122"/>
                      </a:lnTo>
                      <a:lnTo>
                        <a:pt x="132" y="121"/>
                      </a:lnTo>
                      <a:lnTo>
                        <a:pt x="132" y="120"/>
                      </a:lnTo>
                      <a:lnTo>
                        <a:pt x="133" y="119"/>
                      </a:lnTo>
                      <a:lnTo>
                        <a:pt x="132" y="119"/>
                      </a:lnTo>
                      <a:lnTo>
                        <a:pt x="132" y="118"/>
                      </a:lnTo>
                      <a:lnTo>
                        <a:pt x="131" y="118"/>
                      </a:lnTo>
                      <a:lnTo>
                        <a:pt x="131" y="119"/>
                      </a:lnTo>
                      <a:lnTo>
                        <a:pt x="130" y="120"/>
                      </a:lnTo>
                      <a:lnTo>
                        <a:pt x="128" y="120"/>
                      </a:lnTo>
                      <a:lnTo>
                        <a:pt x="128" y="121"/>
                      </a:lnTo>
                      <a:lnTo>
                        <a:pt x="128" y="122"/>
                      </a:lnTo>
                      <a:lnTo>
                        <a:pt x="128" y="123"/>
                      </a:lnTo>
                      <a:lnTo>
                        <a:pt x="128" y="124"/>
                      </a:lnTo>
                      <a:lnTo>
                        <a:pt x="127" y="124"/>
                      </a:lnTo>
                      <a:lnTo>
                        <a:pt x="124" y="123"/>
                      </a:lnTo>
                      <a:lnTo>
                        <a:pt x="123" y="123"/>
                      </a:lnTo>
                      <a:lnTo>
                        <a:pt x="122" y="122"/>
                      </a:lnTo>
                      <a:lnTo>
                        <a:pt x="122" y="121"/>
                      </a:lnTo>
                      <a:lnTo>
                        <a:pt x="122" y="120"/>
                      </a:lnTo>
                      <a:lnTo>
                        <a:pt x="121" y="120"/>
                      </a:lnTo>
                      <a:lnTo>
                        <a:pt x="120" y="121"/>
                      </a:lnTo>
                      <a:lnTo>
                        <a:pt x="119" y="121"/>
                      </a:lnTo>
                      <a:lnTo>
                        <a:pt x="118" y="121"/>
                      </a:lnTo>
                      <a:lnTo>
                        <a:pt x="117" y="121"/>
                      </a:lnTo>
                      <a:lnTo>
                        <a:pt x="116" y="122"/>
                      </a:lnTo>
                      <a:lnTo>
                        <a:pt x="115" y="123"/>
                      </a:lnTo>
                      <a:lnTo>
                        <a:pt x="114" y="123"/>
                      </a:lnTo>
                      <a:lnTo>
                        <a:pt x="113" y="123"/>
                      </a:lnTo>
                      <a:lnTo>
                        <a:pt x="112" y="122"/>
                      </a:lnTo>
                      <a:lnTo>
                        <a:pt x="112" y="121"/>
                      </a:lnTo>
                      <a:lnTo>
                        <a:pt x="111" y="120"/>
                      </a:lnTo>
                      <a:lnTo>
                        <a:pt x="110" y="120"/>
                      </a:lnTo>
                      <a:lnTo>
                        <a:pt x="109" y="120"/>
                      </a:lnTo>
                      <a:lnTo>
                        <a:pt x="109" y="121"/>
                      </a:lnTo>
                      <a:lnTo>
                        <a:pt x="109" y="122"/>
                      </a:lnTo>
                      <a:lnTo>
                        <a:pt x="109" y="123"/>
                      </a:lnTo>
                      <a:lnTo>
                        <a:pt x="108" y="124"/>
                      </a:lnTo>
                      <a:lnTo>
                        <a:pt x="107" y="124"/>
                      </a:lnTo>
                      <a:lnTo>
                        <a:pt x="106" y="124"/>
                      </a:lnTo>
                      <a:lnTo>
                        <a:pt x="106" y="123"/>
                      </a:lnTo>
                      <a:lnTo>
                        <a:pt x="106" y="122"/>
                      </a:lnTo>
                      <a:lnTo>
                        <a:pt x="106" y="121"/>
                      </a:lnTo>
                      <a:lnTo>
                        <a:pt x="106" y="120"/>
                      </a:lnTo>
                      <a:lnTo>
                        <a:pt x="106" y="119"/>
                      </a:lnTo>
                      <a:lnTo>
                        <a:pt x="105" y="119"/>
                      </a:lnTo>
                      <a:lnTo>
                        <a:pt x="104" y="119"/>
                      </a:lnTo>
                      <a:lnTo>
                        <a:pt x="104" y="120"/>
                      </a:lnTo>
                      <a:lnTo>
                        <a:pt x="103" y="121"/>
                      </a:lnTo>
                      <a:lnTo>
                        <a:pt x="102" y="121"/>
                      </a:lnTo>
                      <a:lnTo>
                        <a:pt x="101" y="120"/>
                      </a:lnTo>
                      <a:lnTo>
                        <a:pt x="101" y="119"/>
                      </a:lnTo>
                      <a:lnTo>
                        <a:pt x="102" y="117"/>
                      </a:lnTo>
                      <a:lnTo>
                        <a:pt x="101" y="116"/>
                      </a:lnTo>
                      <a:lnTo>
                        <a:pt x="99" y="116"/>
                      </a:lnTo>
                      <a:lnTo>
                        <a:pt x="98" y="115"/>
                      </a:lnTo>
                      <a:lnTo>
                        <a:pt x="97" y="115"/>
                      </a:lnTo>
                      <a:lnTo>
                        <a:pt x="96" y="115"/>
                      </a:lnTo>
                      <a:lnTo>
                        <a:pt x="95" y="116"/>
                      </a:lnTo>
                      <a:lnTo>
                        <a:pt x="94" y="116"/>
                      </a:lnTo>
                      <a:lnTo>
                        <a:pt x="93" y="115"/>
                      </a:lnTo>
                      <a:lnTo>
                        <a:pt x="94" y="114"/>
                      </a:lnTo>
                      <a:lnTo>
                        <a:pt x="94" y="113"/>
                      </a:lnTo>
                      <a:lnTo>
                        <a:pt x="94" y="112"/>
                      </a:lnTo>
                      <a:lnTo>
                        <a:pt x="93" y="111"/>
                      </a:lnTo>
                      <a:lnTo>
                        <a:pt x="92" y="111"/>
                      </a:lnTo>
                      <a:lnTo>
                        <a:pt x="91" y="112"/>
                      </a:lnTo>
                      <a:lnTo>
                        <a:pt x="90" y="113"/>
                      </a:lnTo>
                      <a:lnTo>
                        <a:pt x="89" y="114"/>
                      </a:lnTo>
                      <a:lnTo>
                        <a:pt x="88" y="114"/>
                      </a:lnTo>
                      <a:lnTo>
                        <a:pt x="87" y="115"/>
                      </a:lnTo>
                      <a:lnTo>
                        <a:pt x="86" y="115"/>
                      </a:lnTo>
                      <a:lnTo>
                        <a:pt x="85" y="114"/>
                      </a:lnTo>
                      <a:lnTo>
                        <a:pt x="85" y="112"/>
                      </a:lnTo>
                      <a:lnTo>
                        <a:pt x="85" y="111"/>
                      </a:lnTo>
                      <a:lnTo>
                        <a:pt x="84" y="110"/>
                      </a:lnTo>
                      <a:lnTo>
                        <a:pt x="83" y="110"/>
                      </a:lnTo>
                      <a:lnTo>
                        <a:pt x="83" y="111"/>
                      </a:lnTo>
                      <a:lnTo>
                        <a:pt x="82" y="112"/>
                      </a:lnTo>
                      <a:lnTo>
                        <a:pt x="82" y="113"/>
                      </a:lnTo>
                      <a:lnTo>
                        <a:pt x="82" y="115"/>
                      </a:lnTo>
                      <a:lnTo>
                        <a:pt x="82" y="116"/>
                      </a:lnTo>
                      <a:lnTo>
                        <a:pt x="81" y="117"/>
                      </a:lnTo>
                      <a:lnTo>
                        <a:pt x="80" y="116"/>
                      </a:lnTo>
                      <a:lnTo>
                        <a:pt x="79" y="116"/>
                      </a:lnTo>
                      <a:lnTo>
                        <a:pt x="79" y="115"/>
                      </a:lnTo>
                      <a:lnTo>
                        <a:pt x="79" y="113"/>
                      </a:lnTo>
                      <a:lnTo>
                        <a:pt x="79" y="112"/>
                      </a:lnTo>
                      <a:lnTo>
                        <a:pt x="80" y="111"/>
                      </a:lnTo>
                      <a:lnTo>
                        <a:pt x="81" y="110"/>
                      </a:lnTo>
                      <a:lnTo>
                        <a:pt x="81" y="109"/>
                      </a:lnTo>
                      <a:lnTo>
                        <a:pt x="80" y="108"/>
                      </a:lnTo>
                      <a:lnTo>
                        <a:pt x="80" y="107"/>
                      </a:lnTo>
                      <a:lnTo>
                        <a:pt x="79" y="107"/>
                      </a:lnTo>
                      <a:lnTo>
                        <a:pt x="78" y="108"/>
                      </a:lnTo>
                      <a:lnTo>
                        <a:pt x="77" y="109"/>
                      </a:lnTo>
                      <a:lnTo>
                        <a:pt x="76" y="109"/>
                      </a:lnTo>
                      <a:lnTo>
                        <a:pt x="75" y="109"/>
                      </a:lnTo>
                      <a:lnTo>
                        <a:pt x="75" y="107"/>
                      </a:lnTo>
                      <a:lnTo>
                        <a:pt x="75" y="106"/>
                      </a:lnTo>
                      <a:lnTo>
                        <a:pt x="76" y="106"/>
                      </a:lnTo>
                      <a:lnTo>
                        <a:pt x="77" y="105"/>
                      </a:lnTo>
                      <a:lnTo>
                        <a:pt x="77" y="104"/>
                      </a:lnTo>
                      <a:lnTo>
                        <a:pt x="78" y="103"/>
                      </a:lnTo>
                      <a:lnTo>
                        <a:pt x="78" y="102"/>
                      </a:lnTo>
                      <a:lnTo>
                        <a:pt x="77" y="102"/>
                      </a:lnTo>
                      <a:lnTo>
                        <a:pt x="76" y="101"/>
                      </a:lnTo>
                      <a:lnTo>
                        <a:pt x="75" y="102"/>
                      </a:lnTo>
                      <a:lnTo>
                        <a:pt x="74" y="102"/>
                      </a:lnTo>
                      <a:lnTo>
                        <a:pt x="73" y="102"/>
                      </a:lnTo>
                      <a:lnTo>
                        <a:pt x="73" y="103"/>
                      </a:lnTo>
                      <a:lnTo>
                        <a:pt x="72" y="104"/>
                      </a:lnTo>
                      <a:lnTo>
                        <a:pt x="72" y="105"/>
                      </a:lnTo>
                      <a:lnTo>
                        <a:pt x="73" y="107"/>
                      </a:lnTo>
                      <a:lnTo>
                        <a:pt x="73" y="108"/>
                      </a:lnTo>
                      <a:lnTo>
                        <a:pt x="73" y="109"/>
                      </a:lnTo>
                      <a:lnTo>
                        <a:pt x="72" y="110"/>
                      </a:lnTo>
                      <a:lnTo>
                        <a:pt x="71" y="110"/>
                      </a:lnTo>
                      <a:lnTo>
                        <a:pt x="69" y="110"/>
                      </a:lnTo>
                      <a:lnTo>
                        <a:pt x="67" y="111"/>
                      </a:lnTo>
                      <a:lnTo>
                        <a:pt x="66" y="111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4" y="107"/>
                      </a:lnTo>
                      <a:lnTo>
                        <a:pt x="63" y="107"/>
                      </a:lnTo>
                      <a:lnTo>
                        <a:pt x="63" y="108"/>
                      </a:lnTo>
                      <a:lnTo>
                        <a:pt x="63" y="109"/>
                      </a:lnTo>
                      <a:lnTo>
                        <a:pt x="63" y="110"/>
                      </a:lnTo>
                      <a:lnTo>
                        <a:pt x="62" y="111"/>
                      </a:lnTo>
                      <a:lnTo>
                        <a:pt x="62" y="112"/>
                      </a:lnTo>
                      <a:lnTo>
                        <a:pt x="61" y="112"/>
                      </a:lnTo>
                      <a:lnTo>
                        <a:pt x="60" y="112"/>
                      </a:lnTo>
                      <a:lnTo>
                        <a:pt x="57" y="110"/>
                      </a:lnTo>
                      <a:lnTo>
                        <a:pt x="56" y="110"/>
                      </a:lnTo>
                      <a:lnTo>
                        <a:pt x="55" y="111"/>
                      </a:lnTo>
                      <a:lnTo>
                        <a:pt x="54" y="111"/>
                      </a:lnTo>
                      <a:lnTo>
                        <a:pt x="53" y="112"/>
                      </a:lnTo>
                      <a:lnTo>
                        <a:pt x="51" y="113"/>
                      </a:lnTo>
                      <a:lnTo>
                        <a:pt x="50" y="115"/>
                      </a:lnTo>
                      <a:lnTo>
                        <a:pt x="49" y="115"/>
                      </a:lnTo>
                      <a:lnTo>
                        <a:pt x="49" y="114"/>
                      </a:lnTo>
                      <a:lnTo>
                        <a:pt x="48" y="114"/>
                      </a:lnTo>
                      <a:lnTo>
                        <a:pt x="48" y="113"/>
                      </a:lnTo>
                      <a:lnTo>
                        <a:pt x="49" y="112"/>
                      </a:lnTo>
                      <a:lnTo>
                        <a:pt x="50" y="110"/>
                      </a:lnTo>
                      <a:lnTo>
                        <a:pt x="51" y="107"/>
                      </a:lnTo>
                      <a:lnTo>
                        <a:pt x="52" y="107"/>
                      </a:lnTo>
                      <a:lnTo>
                        <a:pt x="52" y="106"/>
                      </a:lnTo>
                      <a:lnTo>
                        <a:pt x="51" y="105"/>
                      </a:lnTo>
                      <a:lnTo>
                        <a:pt x="50" y="104"/>
                      </a:lnTo>
                      <a:lnTo>
                        <a:pt x="49" y="104"/>
                      </a:lnTo>
                      <a:lnTo>
                        <a:pt x="48" y="104"/>
                      </a:lnTo>
                      <a:lnTo>
                        <a:pt x="47" y="104"/>
                      </a:lnTo>
                      <a:lnTo>
                        <a:pt x="46" y="104"/>
                      </a:lnTo>
                      <a:lnTo>
                        <a:pt x="46" y="103"/>
                      </a:lnTo>
                      <a:lnTo>
                        <a:pt x="45" y="102"/>
                      </a:lnTo>
                      <a:lnTo>
                        <a:pt x="45" y="101"/>
                      </a:lnTo>
                      <a:lnTo>
                        <a:pt x="44" y="101"/>
                      </a:lnTo>
                      <a:lnTo>
                        <a:pt x="43" y="101"/>
                      </a:lnTo>
                      <a:lnTo>
                        <a:pt x="43" y="102"/>
                      </a:lnTo>
                      <a:lnTo>
                        <a:pt x="42" y="103"/>
                      </a:lnTo>
                      <a:lnTo>
                        <a:pt x="41" y="105"/>
                      </a:lnTo>
                      <a:lnTo>
                        <a:pt x="40" y="106"/>
                      </a:lnTo>
                      <a:lnTo>
                        <a:pt x="38" y="107"/>
                      </a:lnTo>
                      <a:lnTo>
                        <a:pt x="36" y="107"/>
                      </a:lnTo>
                      <a:lnTo>
                        <a:pt x="36" y="108"/>
                      </a:lnTo>
                      <a:lnTo>
                        <a:pt x="36" y="107"/>
                      </a:lnTo>
                      <a:lnTo>
                        <a:pt x="35" y="107"/>
                      </a:lnTo>
                      <a:lnTo>
                        <a:pt x="34" y="106"/>
                      </a:lnTo>
                      <a:lnTo>
                        <a:pt x="34" y="105"/>
                      </a:lnTo>
                      <a:lnTo>
                        <a:pt x="33" y="105"/>
                      </a:lnTo>
                      <a:lnTo>
                        <a:pt x="32" y="105"/>
                      </a:lnTo>
                      <a:lnTo>
                        <a:pt x="31" y="106"/>
                      </a:lnTo>
                      <a:lnTo>
                        <a:pt x="31" y="107"/>
                      </a:lnTo>
                      <a:lnTo>
                        <a:pt x="31" y="108"/>
                      </a:lnTo>
                      <a:lnTo>
                        <a:pt x="33" y="110"/>
                      </a:lnTo>
                      <a:lnTo>
                        <a:pt x="33" y="111"/>
                      </a:lnTo>
                      <a:lnTo>
                        <a:pt x="33" y="112"/>
                      </a:lnTo>
                      <a:lnTo>
                        <a:pt x="32" y="112"/>
                      </a:lnTo>
                      <a:lnTo>
                        <a:pt x="32" y="113"/>
                      </a:lnTo>
                      <a:lnTo>
                        <a:pt x="30" y="112"/>
                      </a:lnTo>
                      <a:lnTo>
                        <a:pt x="29" y="112"/>
                      </a:lnTo>
                      <a:lnTo>
                        <a:pt x="27" y="109"/>
                      </a:lnTo>
                      <a:lnTo>
                        <a:pt x="26" y="109"/>
                      </a:lnTo>
                      <a:lnTo>
                        <a:pt x="25" y="109"/>
                      </a:lnTo>
                      <a:lnTo>
                        <a:pt x="24" y="110"/>
                      </a:lnTo>
                      <a:lnTo>
                        <a:pt x="23" y="110"/>
                      </a:lnTo>
                      <a:lnTo>
                        <a:pt x="22" y="111"/>
                      </a:lnTo>
                      <a:lnTo>
                        <a:pt x="21" y="110"/>
                      </a:lnTo>
                      <a:lnTo>
                        <a:pt x="20" y="111"/>
                      </a:lnTo>
                      <a:lnTo>
                        <a:pt x="20" y="112"/>
                      </a:lnTo>
                      <a:lnTo>
                        <a:pt x="19" y="113"/>
                      </a:lnTo>
                      <a:lnTo>
                        <a:pt x="18" y="114"/>
                      </a:lnTo>
                      <a:lnTo>
                        <a:pt x="17" y="113"/>
                      </a:lnTo>
                      <a:lnTo>
                        <a:pt x="18" y="111"/>
                      </a:lnTo>
                      <a:lnTo>
                        <a:pt x="18" y="110"/>
                      </a:lnTo>
                      <a:lnTo>
                        <a:pt x="17" y="109"/>
                      </a:lnTo>
                      <a:lnTo>
                        <a:pt x="17" y="108"/>
                      </a:lnTo>
                      <a:lnTo>
                        <a:pt x="16" y="107"/>
                      </a:lnTo>
                      <a:lnTo>
                        <a:pt x="15" y="107"/>
                      </a:lnTo>
                      <a:lnTo>
                        <a:pt x="14" y="107"/>
                      </a:lnTo>
                      <a:lnTo>
                        <a:pt x="12" y="108"/>
                      </a:lnTo>
                      <a:lnTo>
                        <a:pt x="11" y="109"/>
                      </a:lnTo>
                      <a:lnTo>
                        <a:pt x="10" y="110"/>
                      </a:lnTo>
                      <a:lnTo>
                        <a:pt x="9" y="110"/>
                      </a:lnTo>
                      <a:lnTo>
                        <a:pt x="8" y="110"/>
                      </a:lnTo>
                      <a:lnTo>
                        <a:pt x="7" y="107"/>
                      </a:lnTo>
                      <a:lnTo>
                        <a:pt x="7" y="106"/>
                      </a:lnTo>
                      <a:lnTo>
                        <a:pt x="6" y="106"/>
                      </a:lnTo>
                      <a:lnTo>
                        <a:pt x="6" y="105"/>
                      </a:lnTo>
                      <a:lnTo>
                        <a:pt x="5" y="106"/>
                      </a:lnTo>
                      <a:lnTo>
                        <a:pt x="3" y="108"/>
                      </a:lnTo>
                      <a:lnTo>
                        <a:pt x="2" y="108"/>
                      </a:lnTo>
                      <a:lnTo>
                        <a:pt x="1" y="108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6"/>
                      </a:lnTo>
                      <a:lnTo>
                        <a:pt x="1" y="105"/>
                      </a:lnTo>
                      <a:lnTo>
                        <a:pt x="2" y="105"/>
                      </a:lnTo>
                      <a:lnTo>
                        <a:pt x="3" y="105"/>
                      </a:lnTo>
                      <a:lnTo>
                        <a:pt x="4" y="105"/>
                      </a:lnTo>
                      <a:lnTo>
                        <a:pt x="4" y="104"/>
                      </a:lnTo>
                      <a:lnTo>
                        <a:pt x="3" y="104"/>
                      </a:lnTo>
                      <a:lnTo>
                        <a:pt x="2" y="104"/>
                      </a:lnTo>
                      <a:lnTo>
                        <a:pt x="1" y="104"/>
                      </a:lnTo>
                      <a:lnTo>
                        <a:pt x="1" y="103"/>
                      </a:lnTo>
                      <a:lnTo>
                        <a:pt x="2" y="103"/>
                      </a:lnTo>
                      <a:lnTo>
                        <a:pt x="3" y="103"/>
                      </a:lnTo>
                      <a:lnTo>
                        <a:pt x="3" y="102"/>
                      </a:lnTo>
                      <a:lnTo>
                        <a:pt x="2" y="101"/>
                      </a:lnTo>
                      <a:lnTo>
                        <a:pt x="2" y="100"/>
                      </a:lnTo>
                      <a:lnTo>
                        <a:pt x="3" y="100"/>
                      </a:lnTo>
                      <a:lnTo>
                        <a:pt x="3" y="101"/>
                      </a:lnTo>
                      <a:lnTo>
                        <a:pt x="4" y="101"/>
                      </a:lnTo>
                      <a:lnTo>
                        <a:pt x="5" y="101"/>
                      </a:lnTo>
                      <a:lnTo>
                        <a:pt x="6" y="101"/>
                      </a:lnTo>
                      <a:lnTo>
                        <a:pt x="6" y="100"/>
                      </a:lnTo>
                      <a:lnTo>
                        <a:pt x="4" y="99"/>
                      </a:lnTo>
                      <a:lnTo>
                        <a:pt x="3" y="98"/>
                      </a:lnTo>
                      <a:lnTo>
                        <a:pt x="4" y="97"/>
                      </a:lnTo>
                      <a:lnTo>
                        <a:pt x="5" y="97"/>
                      </a:lnTo>
                      <a:lnTo>
                        <a:pt x="5" y="98"/>
                      </a:lnTo>
                      <a:lnTo>
                        <a:pt x="6" y="98"/>
                      </a:lnTo>
                      <a:lnTo>
                        <a:pt x="7" y="98"/>
                      </a:lnTo>
                      <a:lnTo>
                        <a:pt x="7" y="97"/>
                      </a:lnTo>
                      <a:lnTo>
                        <a:pt x="6" y="97"/>
                      </a:lnTo>
                      <a:lnTo>
                        <a:pt x="5" y="97"/>
                      </a:lnTo>
                      <a:lnTo>
                        <a:pt x="4" y="96"/>
                      </a:lnTo>
                      <a:lnTo>
                        <a:pt x="4" y="95"/>
                      </a:lnTo>
                      <a:lnTo>
                        <a:pt x="4" y="94"/>
                      </a:lnTo>
                      <a:lnTo>
                        <a:pt x="5" y="94"/>
                      </a:lnTo>
                      <a:lnTo>
                        <a:pt x="5" y="96"/>
                      </a:lnTo>
                      <a:lnTo>
                        <a:pt x="7" y="97"/>
                      </a:lnTo>
                      <a:lnTo>
                        <a:pt x="8" y="97"/>
                      </a:lnTo>
                      <a:lnTo>
                        <a:pt x="8" y="96"/>
                      </a:lnTo>
                      <a:lnTo>
                        <a:pt x="7" y="96"/>
                      </a:lnTo>
                      <a:lnTo>
                        <a:pt x="6" y="95"/>
                      </a:lnTo>
                      <a:lnTo>
                        <a:pt x="6" y="94"/>
                      </a:lnTo>
                      <a:lnTo>
                        <a:pt x="6" y="93"/>
                      </a:lnTo>
                      <a:lnTo>
                        <a:pt x="5" y="93"/>
                      </a:lnTo>
                      <a:lnTo>
                        <a:pt x="6" y="92"/>
                      </a:lnTo>
                      <a:lnTo>
                        <a:pt x="6" y="93"/>
                      </a:lnTo>
                      <a:lnTo>
                        <a:pt x="7" y="93"/>
                      </a:lnTo>
                      <a:lnTo>
                        <a:pt x="7" y="95"/>
                      </a:lnTo>
                      <a:lnTo>
                        <a:pt x="8" y="95"/>
                      </a:lnTo>
                      <a:lnTo>
                        <a:pt x="8" y="93"/>
                      </a:lnTo>
                      <a:lnTo>
                        <a:pt x="9" y="93"/>
                      </a:lnTo>
                      <a:lnTo>
                        <a:pt x="9" y="92"/>
                      </a:lnTo>
                      <a:lnTo>
                        <a:pt x="8" y="92"/>
                      </a:lnTo>
                      <a:lnTo>
                        <a:pt x="8" y="91"/>
                      </a:lnTo>
                      <a:lnTo>
                        <a:pt x="8" y="90"/>
                      </a:lnTo>
                      <a:lnTo>
                        <a:pt x="9" y="90"/>
                      </a:lnTo>
                      <a:lnTo>
                        <a:pt x="10" y="91"/>
                      </a:lnTo>
                      <a:lnTo>
                        <a:pt x="11" y="91"/>
                      </a:lnTo>
                      <a:lnTo>
                        <a:pt x="11" y="90"/>
                      </a:lnTo>
                      <a:lnTo>
                        <a:pt x="10" y="90"/>
                      </a:lnTo>
                      <a:lnTo>
                        <a:pt x="10" y="89"/>
                      </a:lnTo>
                      <a:lnTo>
                        <a:pt x="11" y="89"/>
                      </a:lnTo>
                      <a:lnTo>
                        <a:pt x="12" y="89"/>
                      </a:lnTo>
                      <a:lnTo>
                        <a:pt x="12" y="88"/>
                      </a:lnTo>
                      <a:lnTo>
                        <a:pt x="10" y="88"/>
                      </a:lnTo>
                      <a:lnTo>
                        <a:pt x="10" y="87"/>
                      </a:lnTo>
                      <a:lnTo>
                        <a:pt x="11" y="87"/>
                      </a:lnTo>
                      <a:lnTo>
                        <a:pt x="11" y="86"/>
                      </a:lnTo>
                      <a:lnTo>
                        <a:pt x="12" y="86"/>
                      </a:lnTo>
                      <a:lnTo>
                        <a:pt x="13" y="86"/>
                      </a:lnTo>
                      <a:lnTo>
                        <a:pt x="14" y="86"/>
                      </a:lnTo>
                      <a:lnTo>
                        <a:pt x="14" y="85"/>
                      </a:lnTo>
                      <a:lnTo>
                        <a:pt x="13" y="84"/>
                      </a:lnTo>
                      <a:lnTo>
                        <a:pt x="13" y="83"/>
                      </a:lnTo>
                      <a:lnTo>
                        <a:pt x="14" y="83"/>
                      </a:lnTo>
                      <a:lnTo>
                        <a:pt x="15" y="83"/>
                      </a:lnTo>
                      <a:lnTo>
                        <a:pt x="15" y="84"/>
                      </a:lnTo>
                      <a:lnTo>
                        <a:pt x="16" y="84"/>
                      </a:lnTo>
                      <a:lnTo>
                        <a:pt x="17" y="84"/>
                      </a:lnTo>
                      <a:lnTo>
                        <a:pt x="16" y="84"/>
                      </a:lnTo>
                      <a:lnTo>
                        <a:pt x="15" y="83"/>
                      </a:lnTo>
                      <a:lnTo>
                        <a:pt x="14" y="83"/>
                      </a:lnTo>
                      <a:lnTo>
                        <a:pt x="14" y="82"/>
                      </a:lnTo>
                      <a:lnTo>
                        <a:pt x="15" y="82"/>
                      </a:lnTo>
                      <a:lnTo>
                        <a:pt x="16" y="81"/>
                      </a:lnTo>
                      <a:lnTo>
                        <a:pt x="17" y="81"/>
                      </a:lnTo>
                      <a:lnTo>
                        <a:pt x="16" y="81"/>
                      </a:lnTo>
                      <a:lnTo>
                        <a:pt x="16" y="80"/>
                      </a:lnTo>
                      <a:lnTo>
                        <a:pt x="17" y="79"/>
                      </a:lnTo>
                      <a:lnTo>
                        <a:pt x="15" y="78"/>
                      </a:lnTo>
                      <a:lnTo>
                        <a:pt x="15" y="77"/>
                      </a:lnTo>
                      <a:lnTo>
                        <a:pt x="16" y="77"/>
                      </a:lnTo>
                      <a:lnTo>
                        <a:pt x="16" y="76"/>
                      </a:lnTo>
                      <a:lnTo>
                        <a:pt x="15" y="76"/>
                      </a:lnTo>
                      <a:lnTo>
                        <a:pt x="15" y="75"/>
                      </a:lnTo>
                      <a:lnTo>
                        <a:pt x="16" y="75"/>
                      </a:lnTo>
                      <a:lnTo>
                        <a:pt x="17" y="76"/>
                      </a:lnTo>
                      <a:lnTo>
                        <a:pt x="18" y="76"/>
                      </a:lnTo>
                      <a:lnTo>
                        <a:pt x="18" y="75"/>
                      </a:lnTo>
                      <a:lnTo>
                        <a:pt x="17" y="75"/>
                      </a:lnTo>
                      <a:lnTo>
                        <a:pt x="17" y="74"/>
                      </a:lnTo>
                      <a:lnTo>
                        <a:pt x="16" y="74"/>
                      </a:lnTo>
                      <a:lnTo>
                        <a:pt x="15" y="74"/>
                      </a:lnTo>
                      <a:lnTo>
                        <a:pt x="15" y="73"/>
                      </a:lnTo>
                      <a:lnTo>
                        <a:pt x="16" y="73"/>
                      </a:lnTo>
                      <a:lnTo>
                        <a:pt x="15" y="72"/>
                      </a:lnTo>
                      <a:lnTo>
                        <a:pt x="15" y="71"/>
                      </a:lnTo>
                      <a:lnTo>
                        <a:pt x="14" y="70"/>
                      </a:lnTo>
                      <a:lnTo>
                        <a:pt x="15" y="70"/>
                      </a:lnTo>
                      <a:lnTo>
                        <a:pt x="15" y="69"/>
                      </a:lnTo>
                      <a:lnTo>
                        <a:pt x="14" y="69"/>
                      </a:lnTo>
                      <a:lnTo>
                        <a:pt x="13" y="68"/>
                      </a:lnTo>
                      <a:lnTo>
                        <a:pt x="13" y="67"/>
                      </a:lnTo>
                      <a:lnTo>
                        <a:pt x="14" y="66"/>
                      </a:lnTo>
                      <a:lnTo>
                        <a:pt x="15" y="66"/>
                      </a:lnTo>
                      <a:lnTo>
                        <a:pt x="14" y="65"/>
                      </a:lnTo>
                      <a:lnTo>
                        <a:pt x="13" y="66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12" y="65"/>
                      </a:lnTo>
                      <a:lnTo>
                        <a:pt x="13" y="64"/>
                      </a:lnTo>
                      <a:lnTo>
                        <a:pt x="14" y="64"/>
                      </a:lnTo>
                      <a:lnTo>
                        <a:pt x="14" y="63"/>
                      </a:lnTo>
                      <a:lnTo>
                        <a:pt x="13" y="63"/>
                      </a:lnTo>
                      <a:lnTo>
                        <a:pt x="12" y="63"/>
                      </a:lnTo>
                      <a:lnTo>
                        <a:pt x="12" y="62"/>
                      </a:lnTo>
                      <a:lnTo>
                        <a:pt x="12" y="63"/>
                      </a:lnTo>
                      <a:lnTo>
                        <a:pt x="11" y="63"/>
                      </a:lnTo>
                      <a:lnTo>
                        <a:pt x="10" y="63"/>
                      </a:lnTo>
                      <a:lnTo>
                        <a:pt x="10" y="62"/>
                      </a:lnTo>
                      <a:lnTo>
                        <a:pt x="11" y="62"/>
                      </a:lnTo>
                      <a:lnTo>
                        <a:pt x="11" y="61"/>
                      </a:lnTo>
                      <a:lnTo>
                        <a:pt x="10" y="61"/>
                      </a:lnTo>
                      <a:lnTo>
                        <a:pt x="10" y="60"/>
                      </a:lnTo>
                      <a:lnTo>
                        <a:pt x="10" y="59"/>
                      </a:lnTo>
                      <a:lnTo>
                        <a:pt x="10" y="60"/>
                      </a:lnTo>
                      <a:lnTo>
                        <a:pt x="11" y="60"/>
                      </a:lnTo>
                      <a:lnTo>
                        <a:pt x="12" y="60"/>
                      </a:lnTo>
                      <a:lnTo>
                        <a:pt x="12" y="59"/>
                      </a:lnTo>
                      <a:lnTo>
                        <a:pt x="12" y="58"/>
                      </a:lnTo>
                      <a:lnTo>
                        <a:pt x="11" y="57"/>
                      </a:lnTo>
                      <a:lnTo>
                        <a:pt x="11" y="56"/>
                      </a:lnTo>
                      <a:lnTo>
                        <a:pt x="12" y="56"/>
                      </a:lnTo>
                      <a:lnTo>
                        <a:pt x="12" y="57"/>
                      </a:lnTo>
                      <a:lnTo>
                        <a:pt x="13" y="57"/>
                      </a:lnTo>
                      <a:lnTo>
                        <a:pt x="14" y="56"/>
                      </a:lnTo>
                      <a:lnTo>
                        <a:pt x="13" y="56"/>
                      </a:lnTo>
                      <a:lnTo>
                        <a:pt x="12" y="56"/>
                      </a:lnTo>
                      <a:lnTo>
                        <a:pt x="13" y="55"/>
                      </a:lnTo>
                      <a:lnTo>
                        <a:pt x="14" y="55"/>
                      </a:lnTo>
                      <a:lnTo>
                        <a:pt x="14" y="54"/>
                      </a:lnTo>
                      <a:lnTo>
                        <a:pt x="13" y="53"/>
                      </a:lnTo>
                      <a:lnTo>
                        <a:pt x="14" y="53"/>
                      </a:lnTo>
                      <a:lnTo>
                        <a:pt x="13" y="53"/>
                      </a:lnTo>
                      <a:lnTo>
                        <a:pt x="13" y="54"/>
                      </a:lnTo>
                      <a:lnTo>
                        <a:pt x="12" y="54"/>
                      </a:lnTo>
                      <a:lnTo>
                        <a:pt x="12" y="53"/>
                      </a:lnTo>
                      <a:lnTo>
                        <a:pt x="12" y="52"/>
                      </a:lnTo>
                      <a:lnTo>
                        <a:pt x="11" y="53"/>
                      </a:lnTo>
                      <a:lnTo>
                        <a:pt x="10" y="52"/>
                      </a:lnTo>
                      <a:lnTo>
                        <a:pt x="11" y="51"/>
                      </a:lnTo>
                      <a:lnTo>
                        <a:pt x="11" y="52"/>
                      </a:lnTo>
                      <a:lnTo>
                        <a:pt x="12" y="52"/>
                      </a:lnTo>
                      <a:lnTo>
                        <a:pt x="12" y="51"/>
                      </a:lnTo>
                      <a:lnTo>
                        <a:pt x="12" y="50"/>
                      </a:lnTo>
                      <a:lnTo>
                        <a:pt x="13" y="50"/>
                      </a:lnTo>
                      <a:lnTo>
                        <a:pt x="13" y="49"/>
                      </a:lnTo>
                      <a:lnTo>
                        <a:pt x="12" y="49"/>
                      </a:lnTo>
                      <a:lnTo>
                        <a:pt x="12" y="48"/>
                      </a:lnTo>
                      <a:lnTo>
                        <a:pt x="13" y="48"/>
                      </a:lnTo>
                      <a:lnTo>
                        <a:pt x="13" y="47"/>
                      </a:lnTo>
                      <a:lnTo>
                        <a:pt x="13" y="46"/>
                      </a:lnTo>
                      <a:lnTo>
                        <a:pt x="13" y="47"/>
                      </a:lnTo>
                      <a:lnTo>
                        <a:pt x="14" y="46"/>
                      </a:lnTo>
                      <a:lnTo>
                        <a:pt x="14" y="45"/>
                      </a:lnTo>
                      <a:lnTo>
                        <a:pt x="14" y="44"/>
                      </a:lnTo>
                      <a:lnTo>
                        <a:pt x="15" y="44"/>
                      </a:lnTo>
                      <a:lnTo>
                        <a:pt x="15" y="43"/>
                      </a:lnTo>
                      <a:lnTo>
                        <a:pt x="14" y="43"/>
                      </a:lnTo>
                      <a:lnTo>
                        <a:pt x="14" y="44"/>
                      </a:lnTo>
                      <a:lnTo>
                        <a:pt x="13" y="44"/>
                      </a:lnTo>
                      <a:lnTo>
                        <a:pt x="12" y="44"/>
                      </a:lnTo>
                      <a:lnTo>
                        <a:pt x="12" y="43"/>
                      </a:lnTo>
                      <a:lnTo>
                        <a:pt x="13" y="43"/>
                      </a:lnTo>
                      <a:lnTo>
                        <a:pt x="14" y="43"/>
                      </a:lnTo>
                      <a:lnTo>
                        <a:pt x="13" y="42"/>
                      </a:lnTo>
                      <a:lnTo>
                        <a:pt x="12" y="42"/>
                      </a:lnTo>
                      <a:lnTo>
                        <a:pt x="12" y="41"/>
                      </a:lnTo>
                      <a:lnTo>
                        <a:pt x="13" y="41"/>
                      </a:lnTo>
                      <a:lnTo>
                        <a:pt x="14" y="42"/>
                      </a:lnTo>
                      <a:lnTo>
                        <a:pt x="14" y="41"/>
                      </a:lnTo>
                      <a:lnTo>
                        <a:pt x="14" y="40"/>
                      </a:lnTo>
                      <a:lnTo>
                        <a:pt x="13" y="39"/>
                      </a:lnTo>
                      <a:lnTo>
                        <a:pt x="13" y="38"/>
                      </a:lnTo>
                      <a:lnTo>
                        <a:pt x="14" y="37"/>
                      </a:lnTo>
                      <a:lnTo>
                        <a:pt x="14" y="38"/>
                      </a:lnTo>
                      <a:lnTo>
                        <a:pt x="15" y="38"/>
                      </a:lnTo>
                      <a:lnTo>
                        <a:pt x="16" y="38"/>
                      </a:lnTo>
                      <a:lnTo>
                        <a:pt x="15" y="37"/>
                      </a:lnTo>
                      <a:lnTo>
                        <a:pt x="16" y="37"/>
                      </a:lnTo>
                      <a:lnTo>
                        <a:pt x="16" y="36"/>
                      </a:lnTo>
                      <a:lnTo>
                        <a:pt x="17" y="36"/>
                      </a:lnTo>
                      <a:lnTo>
                        <a:pt x="16" y="36"/>
                      </a:lnTo>
                      <a:lnTo>
                        <a:pt x="16" y="35"/>
                      </a:lnTo>
                      <a:lnTo>
                        <a:pt x="17" y="35"/>
                      </a:lnTo>
                      <a:lnTo>
                        <a:pt x="16" y="34"/>
                      </a:lnTo>
                      <a:lnTo>
                        <a:pt x="16" y="35"/>
                      </a:lnTo>
                      <a:lnTo>
                        <a:pt x="15" y="34"/>
                      </a:lnTo>
                      <a:lnTo>
                        <a:pt x="16" y="33"/>
                      </a:lnTo>
                      <a:lnTo>
                        <a:pt x="16" y="34"/>
                      </a:lnTo>
                      <a:lnTo>
                        <a:pt x="17" y="34"/>
                      </a:lnTo>
                      <a:lnTo>
                        <a:pt x="16" y="33"/>
                      </a:lnTo>
                      <a:lnTo>
                        <a:pt x="17" y="33"/>
                      </a:lnTo>
                      <a:lnTo>
                        <a:pt x="17" y="32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7" y="31"/>
                      </a:lnTo>
                      <a:lnTo>
                        <a:pt x="18" y="31"/>
                      </a:lnTo>
                      <a:lnTo>
                        <a:pt x="18" y="30"/>
                      </a:lnTo>
                      <a:lnTo>
                        <a:pt x="17" y="30"/>
                      </a:lnTo>
                      <a:lnTo>
                        <a:pt x="17" y="29"/>
                      </a:lnTo>
                      <a:lnTo>
                        <a:pt x="17" y="28"/>
                      </a:lnTo>
                      <a:lnTo>
                        <a:pt x="16" y="28"/>
                      </a:lnTo>
                      <a:lnTo>
                        <a:pt x="16" y="27"/>
                      </a:lnTo>
                      <a:lnTo>
                        <a:pt x="16" y="28"/>
                      </a:lnTo>
                      <a:lnTo>
                        <a:pt x="17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17" y="25"/>
                      </a:lnTo>
                      <a:lnTo>
                        <a:pt x="17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7" y="22"/>
                      </a:lnTo>
                      <a:lnTo>
                        <a:pt x="18" y="22"/>
                      </a:lnTo>
                      <a:lnTo>
                        <a:pt x="18" y="21"/>
                      </a:lnTo>
                      <a:lnTo>
                        <a:pt x="18" y="20"/>
                      </a:lnTo>
                      <a:lnTo>
                        <a:pt x="19" y="20"/>
                      </a:lnTo>
                      <a:lnTo>
                        <a:pt x="19" y="19"/>
                      </a:lnTo>
                      <a:lnTo>
                        <a:pt x="19" y="20"/>
                      </a:lnTo>
                      <a:lnTo>
                        <a:pt x="20" y="19"/>
                      </a:lnTo>
                      <a:lnTo>
                        <a:pt x="19" y="19"/>
                      </a:lnTo>
                      <a:lnTo>
                        <a:pt x="20" y="19"/>
                      </a:lnTo>
                      <a:lnTo>
                        <a:pt x="20" y="18"/>
                      </a:lnTo>
                      <a:lnTo>
                        <a:pt x="21" y="17"/>
                      </a:lnTo>
                      <a:lnTo>
                        <a:pt x="21" y="16"/>
                      </a:lnTo>
                      <a:lnTo>
                        <a:pt x="22" y="16"/>
                      </a:lnTo>
                      <a:lnTo>
                        <a:pt x="22" y="15"/>
                      </a:lnTo>
                      <a:lnTo>
                        <a:pt x="23" y="14"/>
                      </a:lnTo>
                      <a:lnTo>
                        <a:pt x="23" y="13"/>
                      </a:lnTo>
                      <a:lnTo>
                        <a:pt x="23" y="12"/>
                      </a:lnTo>
                      <a:lnTo>
                        <a:pt x="23" y="11"/>
                      </a:lnTo>
                      <a:lnTo>
                        <a:pt x="23" y="12"/>
                      </a:lnTo>
                      <a:lnTo>
                        <a:pt x="24" y="12"/>
                      </a:lnTo>
                      <a:lnTo>
                        <a:pt x="25" y="12"/>
                      </a:lnTo>
                      <a:lnTo>
                        <a:pt x="26" y="12"/>
                      </a:lnTo>
                      <a:lnTo>
                        <a:pt x="27" y="12"/>
                      </a:lnTo>
                      <a:lnTo>
                        <a:pt x="28" y="12"/>
                      </a:lnTo>
                      <a:lnTo>
                        <a:pt x="28" y="13"/>
                      </a:lnTo>
                      <a:lnTo>
                        <a:pt x="29" y="14"/>
                      </a:lnTo>
                      <a:lnTo>
                        <a:pt x="30" y="14"/>
                      </a:lnTo>
                      <a:lnTo>
                        <a:pt x="30" y="15"/>
                      </a:lnTo>
                      <a:lnTo>
                        <a:pt x="31" y="15"/>
                      </a:lnTo>
                      <a:lnTo>
                        <a:pt x="31" y="16"/>
                      </a:lnTo>
                      <a:lnTo>
                        <a:pt x="32" y="16"/>
                      </a:lnTo>
                      <a:lnTo>
                        <a:pt x="33" y="16"/>
                      </a:lnTo>
                      <a:lnTo>
                        <a:pt x="34" y="16"/>
                      </a:lnTo>
                      <a:lnTo>
                        <a:pt x="35" y="16"/>
                      </a:lnTo>
                      <a:lnTo>
                        <a:pt x="35" y="17"/>
                      </a:lnTo>
                      <a:lnTo>
                        <a:pt x="37" y="17"/>
                      </a:lnTo>
                      <a:lnTo>
                        <a:pt x="38" y="17"/>
                      </a:lnTo>
                      <a:lnTo>
                        <a:pt x="38" y="16"/>
                      </a:lnTo>
                      <a:lnTo>
                        <a:pt x="39" y="16"/>
                      </a:lnTo>
                      <a:lnTo>
                        <a:pt x="39" y="17"/>
                      </a:lnTo>
                      <a:lnTo>
                        <a:pt x="40" y="17"/>
                      </a:lnTo>
                      <a:lnTo>
                        <a:pt x="40" y="16"/>
                      </a:lnTo>
                      <a:lnTo>
                        <a:pt x="41" y="16"/>
                      </a:lnTo>
                      <a:lnTo>
                        <a:pt x="41" y="15"/>
                      </a:lnTo>
                      <a:lnTo>
                        <a:pt x="42" y="15"/>
                      </a:lnTo>
                      <a:lnTo>
                        <a:pt x="42" y="16"/>
                      </a:lnTo>
                      <a:lnTo>
                        <a:pt x="43" y="16"/>
                      </a:lnTo>
                      <a:lnTo>
                        <a:pt x="43" y="15"/>
                      </a:lnTo>
                      <a:lnTo>
                        <a:pt x="44" y="15"/>
                      </a:lnTo>
                      <a:lnTo>
                        <a:pt x="44" y="14"/>
                      </a:lnTo>
                      <a:lnTo>
                        <a:pt x="45" y="14"/>
                      </a:lnTo>
                      <a:lnTo>
                        <a:pt x="46" y="14"/>
                      </a:lnTo>
                      <a:lnTo>
                        <a:pt x="46" y="13"/>
                      </a:lnTo>
                      <a:lnTo>
                        <a:pt x="45" y="13"/>
                      </a:lnTo>
                      <a:lnTo>
                        <a:pt x="46" y="13"/>
                      </a:lnTo>
                      <a:lnTo>
                        <a:pt x="46" y="12"/>
                      </a:lnTo>
                      <a:lnTo>
                        <a:pt x="47" y="12"/>
                      </a:lnTo>
                      <a:lnTo>
                        <a:pt x="47" y="11"/>
                      </a:lnTo>
                      <a:lnTo>
                        <a:pt x="48" y="12"/>
                      </a:lnTo>
                      <a:lnTo>
                        <a:pt x="48" y="11"/>
                      </a:lnTo>
                      <a:lnTo>
                        <a:pt x="49" y="12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1" y="13"/>
                      </a:lnTo>
                      <a:lnTo>
                        <a:pt x="51" y="12"/>
                      </a:lnTo>
                      <a:lnTo>
                        <a:pt x="52" y="12"/>
                      </a:lnTo>
                      <a:lnTo>
                        <a:pt x="52" y="13"/>
                      </a:lnTo>
                      <a:lnTo>
                        <a:pt x="53" y="13"/>
                      </a:lnTo>
                      <a:lnTo>
                        <a:pt x="54" y="13"/>
                      </a:lnTo>
                      <a:lnTo>
                        <a:pt x="55" y="13"/>
                      </a:lnTo>
                      <a:lnTo>
                        <a:pt x="56" y="13"/>
                      </a:lnTo>
                      <a:lnTo>
                        <a:pt x="56" y="12"/>
                      </a:lnTo>
                      <a:lnTo>
                        <a:pt x="56" y="13"/>
                      </a:lnTo>
                      <a:lnTo>
                        <a:pt x="57" y="12"/>
                      </a:lnTo>
                      <a:lnTo>
                        <a:pt x="58" y="12"/>
                      </a:lnTo>
                      <a:lnTo>
                        <a:pt x="57" y="13"/>
                      </a:lnTo>
                      <a:lnTo>
                        <a:pt x="57" y="14"/>
                      </a:lnTo>
                      <a:lnTo>
                        <a:pt x="58" y="13"/>
                      </a:lnTo>
                      <a:lnTo>
                        <a:pt x="58" y="14"/>
                      </a:lnTo>
                      <a:lnTo>
                        <a:pt x="59" y="14"/>
                      </a:lnTo>
                      <a:lnTo>
                        <a:pt x="59" y="15"/>
                      </a:lnTo>
                      <a:lnTo>
                        <a:pt x="59" y="16"/>
                      </a:lnTo>
                      <a:lnTo>
                        <a:pt x="59" y="17"/>
                      </a:lnTo>
                      <a:lnTo>
                        <a:pt x="60" y="17"/>
                      </a:lnTo>
                      <a:lnTo>
                        <a:pt x="60" y="18"/>
                      </a:lnTo>
                      <a:lnTo>
                        <a:pt x="61" y="18"/>
                      </a:lnTo>
                      <a:lnTo>
                        <a:pt x="61" y="19"/>
                      </a:lnTo>
                      <a:lnTo>
                        <a:pt x="62" y="19"/>
                      </a:lnTo>
                      <a:lnTo>
                        <a:pt x="61" y="20"/>
                      </a:lnTo>
                      <a:lnTo>
                        <a:pt x="62" y="19"/>
                      </a:lnTo>
                      <a:lnTo>
                        <a:pt x="62" y="20"/>
                      </a:lnTo>
                      <a:lnTo>
                        <a:pt x="63" y="20"/>
                      </a:lnTo>
                      <a:lnTo>
                        <a:pt x="63" y="21"/>
                      </a:lnTo>
                      <a:lnTo>
                        <a:pt x="64" y="21"/>
                      </a:lnTo>
                      <a:lnTo>
                        <a:pt x="65" y="21"/>
                      </a:lnTo>
                      <a:lnTo>
                        <a:pt x="66" y="22"/>
                      </a:lnTo>
                      <a:lnTo>
                        <a:pt x="66" y="23"/>
                      </a:lnTo>
                      <a:lnTo>
                        <a:pt x="67" y="23"/>
                      </a:lnTo>
                      <a:lnTo>
                        <a:pt x="68" y="24"/>
                      </a:lnTo>
                      <a:lnTo>
                        <a:pt x="68" y="23"/>
                      </a:lnTo>
                      <a:lnTo>
                        <a:pt x="69" y="23"/>
                      </a:lnTo>
                      <a:lnTo>
                        <a:pt x="70" y="23"/>
                      </a:lnTo>
                      <a:lnTo>
                        <a:pt x="70" y="24"/>
                      </a:lnTo>
                      <a:lnTo>
                        <a:pt x="71" y="25"/>
                      </a:lnTo>
                      <a:lnTo>
                        <a:pt x="71" y="26"/>
                      </a:lnTo>
                      <a:lnTo>
                        <a:pt x="72" y="27"/>
                      </a:lnTo>
                      <a:lnTo>
                        <a:pt x="73" y="27"/>
                      </a:lnTo>
                      <a:lnTo>
                        <a:pt x="74" y="27"/>
                      </a:lnTo>
                      <a:lnTo>
                        <a:pt x="75" y="27"/>
                      </a:lnTo>
                      <a:lnTo>
                        <a:pt x="75" y="28"/>
                      </a:lnTo>
                      <a:lnTo>
                        <a:pt x="76" y="28"/>
                      </a:lnTo>
                      <a:lnTo>
                        <a:pt x="77" y="28"/>
                      </a:lnTo>
                      <a:lnTo>
                        <a:pt x="78" y="28"/>
                      </a:lnTo>
                      <a:lnTo>
                        <a:pt x="78" y="27"/>
                      </a:lnTo>
                      <a:lnTo>
                        <a:pt x="79" y="27"/>
                      </a:lnTo>
                      <a:lnTo>
                        <a:pt x="80" y="27"/>
                      </a:lnTo>
                      <a:lnTo>
                        <a:pt x="80" y="26"/>
                      </a:lnTo>
                      <a:lnTo>
                        <a:pt x="81" y="26"/>
                      </a:lnTo>
                      <a:lnTo>
                        <a:pt x="82" y="25"/>
                      </a:lnTo>
                      <a:lnTo>
                        <a:pt x="83" y="25"/>
                      </a:lnTo>
                      <a:lnTo>
                        <a:pt x="84" y="24"/>
                      </a:lnTo>
                      <a:lnTo>
                        <a:pt x="85" y="24"/>
                      </a:lnTo>
                      <a:lnTo>
                        <a:pt x="86" y="24"/>
                      </a:lnTo>
                      <a:lnTo>
                        <a:pt x="86" y="25"/>
                      </a:lnTo>
                      <a:lnTo>
                        <a:pt x="87" y="25"/>
                      </a:lnTo>
                      <a:lnTo>
                        <a:pt x="87" y="26"/>
                      </a:lnTo>
                      <a:lnTo>
                        <a:pt x="88" y="26"/>
                      </a:lnTo>
                      <a:lnTo>
                        <a:pt x="89" y="26"/>
                      </a:lnTo>
                      <a:lnTo>
                        <a:pt x="90" y="26"/>
                      </a:lnTo>
                      <a:lnTo>
                        <a:pt x="91" y="26"/>
                      </a:lnTo>
                      <a:lnTo>
                        <a:pt x="91" y="25"/>
                      </a:lnTo>
                      <a:lnTo>
                        <a:pt x="92" y="26"/>
                      </a:lnTo>
                      <a:lnTo>
                        <a:pt x="93" y="26"/>
                      </a:lnTo>
                      <a:lnTo>
                        <a:pt x="94" y="26"/>
                      </a:lnTo>
                      <a:lnTo>
                        <a:pt x="95" y="26"/>
                      </a:lnTo>
                      <a:lnTo>
                        <a:pt x="96" y="26"/>
                      </a:lnTo>
                      <a:lnTo>
                        <a:pt x="97" y="25"/>
                      </a:lnTo>
                      <a:lnTo>
                        <a:pt x="98" y="25"/>
                      </a:lnTo>
                      <a:lnTo>
                        <a:pt x="98" y="24"/>
                      </a:lnTo>
                      <a:lnTo>
                        <a:pt x="99" y="25"/>
                      </a:lnTo>
                      <a:lnTo>
                        <a:pt x="99" y="24"/>
                      </a:lnTo>
                      <a:lnTo>
                        <a:pt x="100" y="24"/>
                      </a:lnTo>
                      <a:lnTo>
                        <a:pt x="101" y="24"/>
                      </a:lnTo>
                      <a:lnTo>
                        <a:pt x="102" y="25"/>
                      </a:lnTo>
                      <a:lnTo>
                        <a:pt x="103" y="25"/>
                      </a:lnTo>
                      <a:lnTo>
                        <a:pt x="104" y="25"/>
                      </a:lnTo>
                      <a:lnTo>
                        <a:pt x="105" y="25"/>
                      </a:lnTo>
                      <a:lnTo>
                        <a:pt x="106" y="25"/>
                      </a:lnTo>
                      <a:lnTo>
                        <a:pt x="106" y="26"/>
                      </a:lnTo>
                      <a:lnTo>
                        <a:pt x="107" y="26"/>
                      </a:lnTo>
                      <a:lnTo>
                        <a:pt x="107" y="25"/>
                      </a:lnTo>
                      <a:lnTo>
                        <a:pt x="108" y="25"/>
                      </a:lnTo>
                      <a:lnTo>
                        <a:pt x="109" y="25"/>
                      </a:lnTo>
                      <a:lnTo>
                        <a:pt x="110" y="25"/>
                      </a:lnTo>
                      <a:lnTo>
                        <a:pt x="110" y="26"/>
                      </a:lnTo>
                      <a:lnTo>
                        <a:pt x="111" y="26"/>
                      </a:lnTo>
                      <a:lnTo>
                        <a:pt x="112" y="26"/>
                      </a:lnTo>
                      <a:lnTo>
                        <a:pt x="113" y="26"/>
                      </a:lnTo>
                      <a:lnTo>
                        <a:pt x="114" y="26"/>
                      </a:lnTo>
                      <a:lnTo>
                        <a:pt x="115" y="26"/>
                      </a:lnTo>
                      <a:lnTo>
                        <a:pt x="115" y="27"/>
                      </a:lnTo>
                      <a:lnTo>
                        <a:pt x="116" y="28"/>
                      </a:lnTo>
                      <a:lnTo>
                        <a:pt x="117" y="29"/>
                      </a:lnTo>
                      <a:lnTo>
                        <a:pt x="118" y="29"/>
                      </a:lnTo>
                      <a:lnTo>
                        <a:pt x="118" y="30"/>
                      </a:lnTo>
                      <a:lnTo>
                        <a:pt x="119" y="31"/>
                      </a:lnTo>
                      <a:lnTo>
                        <a:pt x="120" y="32"/>
                      </a:lnTo>
                      <a:lnTo>
                        <a:pt x="121" y="33"/>
                      </a:lnTo>
                      <a:lnTo>
                        <a:pt x="122" y="33"/>
                      </a:lnTo>
                      <a:lnTo>
                        <a:pt x="123" y="32"/>
                      </a:lnTo>
                      <a:lnTo>
                        <a:pt x="124" y="32"/>
                      </a:lnTo>
                      <a:lnTo>
                        <a:pt x="125" y="33"/>
                      </a:lnTo>
                      <a:lnTo>
                        <a:pt x="125" y="32"/>
                      </a:lnTo>
                      <a:lnTo>
                        <a:pt x="125" y="33"/>
                      </a:lnTo>
                      <a:lnTo>
                        <a:pt x="126" y="33"/>
                      </a:lnTo>
                      <a:lnTo>
                        <a:pt x="126" y="32"/>
                      </a:lnTo>
                      <a:lnTo>
                        <a:pt x="127" y="32"/>
                      </a:lnTo>
                      <a:lnTo>
                        <a:pt x="128" y="32"/>
                      </a:lnTo>
                      <a:lnTo>
                        <a:pt x="129" y="32"/>
                      </a:lnTo>
                      <a:lnTo>
                        <a:pt x="130" y="33"/>
                      </a:lnTo>
                      <a:lnTo>
                        <a:pt x="131" y="33"/>
                      </a:lnTo>
                      <a:lnTo>
                        <a:pt x="131" y="34"/>
                      </a:lnTo>
                      <a:lnTo>
                        <a:pt x="132" y="34"/>
                      </a:lnTo>
                      <a:lnTo>
                        <a:pt x="133" y="34"/>
                      </a:lnTo>
                      <a:lnTo>
                        <a:pt x="134" y="35"/>
                      </a:lnTo>
                      <a:lnTo>
                        <a:pt x="134" y="36"/>
                      </a:lnTo>
                      <a:lnTo>
                        <a:pt x="135" y="36"/>
                      </a:lnTo>
                      <a:lnTo>
                        <a:pt x="136" y="36"/>
                      </a:lnTo>
                      <a:lnTo>
                        <a:pt x="137" y="36"/>
                      </a:lnTo>
                      <a:lnTo>
                        <a:pt x="138" y="36"/>
                      </a:lnTo>
                      <a:lnTo>
                        <a:pt x="139" y="36"/>
                      </a:lnTo>
                      <a:lnTo>
                        <a:pt x="139" y="35"/>
                      </a:lnTo>
                      <a:lnTo>
                        <a:pt x="140" y="35"/>
                      </a:lnTo>
                      <a:lnTo>
                        <a:pt x="141" y="35"/>
                      </a:lnTo>
                      <a:lnTo>
                        <a:pt x="141" y="36"/>
                      </a:lnTo>
                      <a:lnTo>
                        <a:pt x="142" y="37"/>
                      </a:lnTo>
                      <a:lnTo>
                        <a:pt x="143" y="36"/>
                      </a:lnTo>
                      <a:lnTo>
                        <a:pt x="144" y="36"/>
                      </a:lnTo>
                      <a:lnTo>
                        <a:pt x="145" y="37"/>
                      </a:lnTo>
                      <a:lnTo>
                        <a:pt x="145" y="36"/>
                      </a:lnTo>
                      <a:lnTo>
                        <a:pt x="146" y="36"/>
                      </a:lnTo>
                      <a:lnTo>
                        <a:pt x="146" y="37"/>
                      </a:lnTo>
                      <a:lnTo>
                        <a:pt x="147" y="37"/>
                      </a:lnTo>
                      <a:lnTo>
                        <a:pt x="148" y="37"/>
                      </a:lnTo>
                      <a:lnTo>
                        <a:pt x="149" y="37"/>
                      </a:lnTo>
                      <a:lnTo>
                        <a:pt x="150" y="38"/>
                      </a:lnTo>
                      <a:lnTo>
                        <a:pt x="151" y="39"/>
                      </a:lnTo>
                      <a:lnTo>
                        <a:pt x="152" y="39"/>
                      </a:lnTo>
                      <a:lnTo>
                        <a:pt x="153" y="39"/>
                      </a:lnTo>
                      <a:lnTo>
                        <a:pt x="154" y="39"/>
                      </a:lnTo>
                      <a:lnTo>
                        <a:pt x="155" y="39"/>
                      </a:lnTo>
                      <a:lnTo>
                        <a:pt x="155" y="40"/>
                      </a:lnTo>
                      <a:lnTo>
                        <a:pt x="156" y="40"/>
                      </a:lnTo>
                      <a:lnTo>
                        <a:pt x="157" y="40"/>
                      </a:lnTo>
                      <a:lnTo>
                        <a:pt x="159" y="39"/>
                      </a:lnTo>
                      <a:lnTo>
                        <a:pt x="160" y="38"/>
                      </a:lnTo>
                      <a:lnTo>
                        <a:pt x="161" y="38"/>
                      </a:lnTo>
                      <a:lnTo>
                        <a:pt x="161" y="39"/>
                      </a:lnTo>
                      <a:lnTo>
                        <a:pt x="162" y="40"/>
                      </a:lnTo>
                      <a:lnTo>
                        <a:pt x="163" y="41"/>
                      </a:lnTo>
                      <a:lnTo>
                        <a:pt x="164" y="41"/>
                      </a:lnTo>
                      <a:lnTo>
                        <a:pt x="165" y="41"/>
                      </a:lnTo>
                      <a:lnTo>
                        <a:pt x="166" y="41"/>
                      </a:lnTo>
                      <a:lnTo>
                        <a:pt x="166" y="42"/>
                      </a:lnTo>
                      <a:lnTo>
                        <a:pt x="167" y="42"/>
                      </a:lnTo>
                      <a:lnTo>
                        <a:pt x="167" y="41"/>
                      </a:lnTo>
                      <a:lnTo>
                        <a:pt x="169" y="42"/>
                      </a:lnTo>
                      <a:lnTo>
                        <a:pt x="169" y="43"/>
                      </a:lnTo>
                      <a:lnTo>
                        <a:pt x="169" y="44"/>
                      </a:lnTo>
                      <a:lnTo>
                        <a:pt x="169" y="45"/>
                      </a:lnTo>
                      <a:lnTo>
                        <a:pt x="169" y="46"/>
                      </a:lnTo>
                      <a:lnTo>
                        <a:pt x="170" y="45"/>
                      </a:lnTo>
                      <a:lnTo>
                        <a:pt x="170" y="46"/>
                      </a:lnTo>
                      <a:lnTo>
                        <a:pt x="170" y="47"/>
                      </a:lnTo>
                      <a:lnTo>
                        <a:pt x="171" y="47"/>
                      </a:lnTo>
                      <a:lnTo>
                        <a:pt x="172" y="48"/>
                      </a:lnTo>
                      <a:lnTo>
                        <a:pt x="172" y="47"/>
                      </a:lnTo>
                      <a:lnTo>
                        <a:pt x="173" y="47"/>
                      </a:lnTo>
                      <a:lnTo>
                        <a:pt x="173" y="48"/>
                      </a:lnTo>
                      <a:lnTo>
                        <a:pt x="174" y="48"/>
                      </a:lnTo>
                      <a:lnTo>
                        <a:pt x="175" y="49"/>
                      </a:lnTo>
                      <a:lnTo>
                        <a:pt x="175" y="50"/>
                      </a:lnTo>
                      <a:lnTo>
                        <a:pt x="176" y="50"/>
                      </a:lnTo>
                      <a:lnTo>
                        <a:pt x="176" y="51"/>
                      </a:lnTo>
                      <a:lnTo>
                        <a:pt x="176" y="52"/>
                      </a:lnTo>
                      <a:lnTo>
                        <a:pt x="177" y="52"/>
                      </a:lnTo>
                      <a:lnTo>
                        <a:pt x="179" y="52"/>
                      </a:lnTo>
                      <a:lnTo>
                        <a:pt x="180" y="52"/>
                      </a:lnTo>
                      <a:lnTo>
                        <a:pt x="181" y="52"/>
                      </a:lnTo>
                      <a:lnTo>
                        <a:pt x="181" y="53"/>
                      </a:lnTo>
                      <a:lnTo>
                        <a:pt x="182" y="53"/>
                      </a:lnTo>
                      <a:lnTo>
                        <a:pt x="182" y="52"/>
                      </a:lnTo>
                      <a:lnTo>
                        <a:pt x="183" y="52"/>
                      </a:lnTo>
                      <a:lnTo>
                        <a:pt x="183" y="53"/>
                      </a:lnTo>
                      <a:lnTo>
                        <a:pt x="184" y="54"/>
                      </a:lnTo>
                      <a:lnTo>
                        <a:pt x="185" y="54"/>
                      </a:lnTo>
                      <a:lnTo>
                        <a:pt x="187" y="54"/>
                      </a:lnTo>
                      <a:lnTo>
                        <a:pt x="188" y="54"/>
                      </a:lnTo>
                      <a:lnTo>
                        <a:pt x="189" y="55"/>
                      </a:lnTo>
                      <a:lnTo>
                        <a:pt x="189" y="56"/>
                      </a:lnTo>
                      <a:lnTo>
                        <a:pt x="190" y="56"/>
                      </a:lnTo>
                      <a:lnTo>
                        <a:pt x="191" y="55"/>
                      </a:lnTo>
                      <a:lnTo>
                        <a:pt x="192" y="55"/>
                      </a:lnTo>
                      <a:lnTo>
                        <a:pt x="192" y="56"/>
                      </a:lnTo>
                      <a:lnTo>
                        <a:pt x="192" y="55"/>
                      </a:lnTo>
                      <a:lnTo>
                        <a:pt x="195" y="54"/>
                      </a:lnTo>
                      <a:lnTo>
                        <a:pt x="196" y="55"/>
                      </a:lnTo>
                      <a:lnTo>
                        <a:pt x="197" y="55"/>
                      </a:lnTo>
                      <a:lnTo>
                        <a:pt x="198" y="55"/>
                      </a:lnTo>
                      <a:lnTo>
                        <a:pt x="199" y="55"/>
                      </a:lnTo>
                      <a:lnTo>
                        <a:pt x="200" y="55"/>
                      </a:lnTo>
                      <a:lnTo>
                        <a:pt x="201" y="55"/>
                      </a:lnTo>
                      <a:lnTo>
                        <a:pt x="202" y="55"/>
                      </a:lnTo>
                      <a:lnTo>
                        <a:pt x="203" y="55"/>
                      </a:lnTo>
                      <a:lnTo>
                        <a:pt x="202" y="55"/>
                      </a:lnTo>
                      <a:lnTo>
                        <a:pt x="203" y="54"/>
                      </a:lnTo>
                      <a:lnTo>
                        <a:pt x="204" y="54"/>
                      </a:lnTo>
                      <a:lnTo>
                        <a:pt x="205" y="55"/>
                      </a:lnTo>
                      <a:lnTo>
                        <a:pt x="206" y="55"/>
                      </a:lnTo>
                      <a:lnTo>
                        <a:pt x="207" y="55"/>
                      </a:lnTo>
                      <a:lnTo>
                        <a:pt x="208" y="54"/>
                      </a:lnTo>
                      <a:lnTo>
                        <a:pt x="209" y="53"/>
                      </a:lnTo>
                      <a:lnTo>
                        <a:pt x="209" y="52"/>
                      </a:lnTo>
                      <a:lnTo>
                        <a:pt x="210" y="53"/>
                      </a:lnTo>
                      <a:lnTo>
                        <a:pt x="210" y="54"/>
                      </a:lnTo>
                      <a:lnTo>
                        <a:pt x="211" y="54"/>
                      </a:lnTo>
                      <a:lnTo>
                        <a:pt x="211" y="55"/>
                      </a:lnTo>
                      <a:lnTo>
                        <a:pt x="212" y="55"/>
                      </a:lnTo>
                      <a:lnTo>
                        <a:pt x="212" y="56"/>
                      </a:lnTo>
                      <a:lnTo>
                        <a:pt x="213" y="56"/>
                      </a:lnTo>
                      <a:lnTo>
                        <a:pt x="214" y="56"/>
                      </a:lnTo>
                      <a:lnTo>
                        <a:pt x="215" y="56"/>
                      </a:lnTo>
                      <a:lnTo>
                        <a:pt x="216" y="56"/>
                      </a:lnTo>
                      <a:lnTo>
                        <a:pt x="216" y="55"/>
                      </a:lnTo>
                      <a:lnTo>
                        <a:pt x="216" y="56"/>
                      </a:lnTo>
                      <a:lnTo>
                        <a:pt x="217" y="56"/>
                      </a:lnTo>
                      <a:lnTo>
                        <a:pt x="218" y="56"/>
                      </a:lnTo>
                      <a:lnTo>
                        <a:pt x="219" y="56"/>
                      </a:lnTo>
                      <a:lnTo>
                        <a:pt x="220" y="56"/>
                      </a:lnTo>
                      <a:lnTo>
                        <a:pt x="220" y="57"/>
                      </a:lnTo>
                      <a:lnTo>
                        <a:pt x="221" y="56"/>
                      </a:lnTo>
                      <a:lnTo>
                        <a:pt x="222" y="57"/>
                      </a:lnTo>
                      <a:lnTo>
                        <a:pt x="223" y="57"/>
                      </a:lnTo>
                      <a:lnTo>
                        <a:pt x="224" y="56"/>
                      </a:lnTo>
                      <a:lnTo>
                        <a:pt x="225" y="57"/>
                      </a:lnTo>
                      <a:lnTo>
                        <a:pt x="226" y="58"/>
                      </a:lnTo>
                      <a:lnTo>
                        <a:pt x="226" y="59"/>
                      </a:lnTo>
                      <a:lnTo>
                        <a:pt x="225" y="60"/>
                      </a:lnTo>
                      <a:lnTo>
                        <a:pt x="226" y="60"/>
                      </a:lnTo>
                      <a:lnTo>
                        <a:pt x="226" y="61"/>
                      </a:lnTo>
                      <a:lnTo>
                        <a:pt x="227" y="60"/>
                      </a:lnTo>
                      <a:lnTo>
                        <a:pt x="228" y="61"/>
                      </a:lnTo>
                      <a:lnTo>
                        <a:pt x="228" y="62"/>
                      </a:lnTo>
                      <a:lnTo>
                        <a:pt x="229" y="62"/>
                      </a:lnTo>
                      <a:lnTo>
                        <a:pt x="229" y="63"/>
                      </a:lnTo>
                      <a:lnTo>
                        <a:pt x="228" y="63"/>
                      </a:lnTo>
                      <a:lnTo>
                        <a:pt x="229" y="63"/>
                      </a:lnTo>
                      <a:lnTo>
                        <a:pt x="229" y="64"/>
                      </a:lnTo>
                      <a:lnTo>
                        <a:pt x="229" y="65"/>
                      </a:lnTo>
                      <a:lnTo>
                        <a:pt x="230" y="65"/>
                      </a:lnTo>
                      <a:lnTo>
                        <a:pt x="230" y="66"/>
                      </a:lnTo>
                      <a:lnTo>
                        <a:pt x="231" y="68"/>
                      </a:lnTo>
                      <a:lnTo>
                        <a:pt x="232" y="68"/>
                      </a:lnTo>
                      <a:lnTo>
                        <a:pt x="233" y="69"/>
                      </a:lnTo>
                      <a:lnTo>
                        <a:pt x="233" y="70"/>
                      </a:lnTo>
                      <a:lnTo>
                        <a:pt x="232" y="70"/>
                      </a:lnTo>
                      <a:lnTo>
                        <a:pt x="232" y="71"/>
                      </a:lnTo>
                      <a:lnTo>
                        <a:pt x="233" y="70"/>
                      </a:lnTo>
                      <a:lnTo>
                        <a:pt x="234" y="70"/>
                      </a:lnTo>
                      <a:lnTo>
                        <a:pt x="234" y="69"/>
                      </a:lnTo>
                      <a:lnTo>
                        <a:pt x="234" y="68"/>
                      </a:lnTo>
                      <a:lnTo>
                        <a:pt x="234" y="67"/>
                      </a:lnTo>
                      <a:lnTo>
                        <a:pt x="233" y="67"/>
                      </a:lnTo>
                      <a:lnTo>
                        <a:pt x="233" y="66"/>
                      </a:lnTo>
                      <a:lnTo>
                        <a:pt x="234" y="66"/>
                      </a:lnTo>
                      <a:lnTo>
                        <a:pt x="235" y="65"/>
                      </a:lnTo>
                      <a:lnTo>
                        <a:pt x="236" y="65"/>
                      </a:lnTo>
                      <a:lnTo>
                        <a:pt x="237" y="65"/>
                      </a:lnTo>
                      <a:lnTo>
                        <a:pt x="238" y="64"/>
                      </a:lnTo>
                      <a:lnTo>
                        <a:pt x="239" y="64"/>
                      </a:lnTo>
                      <a:lnTo>
                        <a:pt x="240" y="64"/>
                      </a:lnTo>
                      <a:lnTo>
                        <a:pt x="241" y="64"/>
                      </a:lnTo>
                      <a:lnTo>
                        <a:pt x="241" y="65"/>
                      </a:lnTo>
                      <a:lnTo>
                        <a:pt x="242" y="64"/>
                      </a:lnTo>
                      <a:lnTo>
                        <a:pt x="243" y="65"/>
                      </a:lnTo>
                      <a:lnTo>
                        <a:pt x="243" y="64"/>
                      </a:lnTo>
                      <a:lnTo>
                        <a:pt x="243" y="65"/>
                      </a:lnTo>
                      <a:lnTo>
                        <a:pt x="244" y="65"/>
                      </a:lnTo>
                      <a:lnTo>
                        <a:pt x="245" y="64"/>
                      </a:lnTo>
                      <a:lnTo>
                        <a:pt x="245" y="65"/>
                      </a:lnTo>
                      <a:lnTo>
                        <a:pt x="245" y="64"/>
                      </a:lnTo>
                      <a:lnTo>
                        <a:pt x="245" y="63"/>
                      </a:lnTo>
                      <a:lnTo>
                        <a:pt x="246" y="63"/>
                      </a:lnTo>
                      <a:lnTo>
                        <a:pt x="247" y="63"/>
                      </a:lnTo>
                      <a:lnTo>
                        <a:pt x="247" y="62"/>
                      </a:lnTo>
                      <a:lnTo>
                        <a:pt x="248" y="62"/>
                      </a:lnTo>
                      <a:lnTo>
                        <a:pt x="249" y="62"/>
                      </a:lnTo>
                      <a:lnTo>
                        <a:pt x="250" y="62"/>
                      </a:lnTo>
                      <a:lnTo>
                        <a:pt x="250" y="61"/>
                      </a:lnTo>
                      <a:lnTo>
                        <a:pt x="250" y="60"/>
                      </a:lnTo>
                      <a:lnTo>
                        <a:pt x="250" y="59"/>
                      </a:lnTo>
                      <a:lnTo>
                        <a:pt x="251" y="59"/>
                      </a:lnTo>
                      <a:lnTo>
                        <a:pt x="251" y="58"/>
                      </a:lnTo>
                      <a:lnTo>
                        <a:pt x="251" y="57"/>
                      </a:lnTo>
                      <a:lnTo>
                        <a:pt x="251" y="56"/>
                      </a:lnTo>
                      <a:lnTo>
                        <a:pt x="252" y="56"/>
                      </a:lnTo>
                      <a:lnTo>
                        <a:pt x="251" y="56"/>
                      </a:lnTo>
                      <a:lnTo>
                        <a:pt x="251" y="55"/>
                      </a:lnTo>
                      <a:lnTo>
                        <a:pt x="251" y="54"/>
                      </a:lnTo>
                      <a:lnTo>
                        <a:pt x="250" y="53"/>
                      </a:lnTo>
                      <a:lnTo>
                        <a:pt x="249" y="53"/>
                      </a:lnTo>
                      <a:lnTo>
                        <a:pt x="249" y="51"/>
                      </a:lnTo>
                      <a:lnTo>
                        <a:pt x="249" y="50"/>
                      </a:lnTo>
                      <a:lnTo>
                        <a:pt x="248" y="50"/>
                      </a:lnTo>
                      <a:lnTo>
                        <a:pt x="248" y="49"/>
                      </a:lnTo>
                      <a:lnTo>
                        <a:pt x="247" y="49"/>
                      </a:lnTo>
                      <a:lnTo>
                        <a:pt x="247" y="48"/>
                      </a:lnTo>
                      <a:lnTo>
                        <a:pt x="247" y="47"/>
                      </a:lnTo>
                      <a:lnTo>
                        <a:pt x="248" y="47"/>
                      </a:lnTo>
                      <a:lnTo>
                        <a:pt x="248" y="48"/>
                      </a:lnTo>
                      <a:lnTo>
                        <a:pt x="248" y="47"/>
                      </a:lnTo>
                      <a:lnTo>
                        <a:pt x="248" y="46"/>
                      </a:lnTo>
                      <a:lnTo>
                        <a:pt x="249" y="46"/>
                      </a:lnTo>
                      <a:lnTo>
                        <a:pt x="248" y="46"/>
                      </a:lnTo>
                      <a:lnTo>
                        <a:pt x="248" y="45"/>
                      </a:lnTo>
                      <a:lnTo>
                        <a:pt x="249" y="45"/>
                      </a:lnTo>
                      <a:lnTo>
                        <a:pt x="249" y="44"/>
                      </a:lnTo>
                      <a:lnTo>
                        <a:pt x="248" y="44"/>
                      </a:lnTo>
                      <a:lnTo>
                        <a:pt x="247" y="44"/>
                      </a:lnTo>
                      <a:lnTo>
                        <a:pt x="247" y="43"/>
                      </a:lnTo>
                      <a:lnTo>
                        <a:pt x="247" y="42"/>
                      </a:lnTo>
                      <a:lnTo>
                        <a:pt x="246" y="42"/>
                      </a:lnTo>
                      <a:lnTo>
                        <a:pt x="246" y="41"/>
                      </a:lnTo>
                      <a:lnTo>
                        <a:pt x="245" y="40"/>
                      </a:lnTo>
                      <a:lnTo>
                        <a:pt x="246" y="39"/>
                      </a:lnTo>
                      <a:lnTo>
                        <a:pt x="246" y="38"/>
                      </a:lnTo>
                      <a:lnTo>
                        <a:pt x="247" y="38"/>
                      </a:lnTo>
                      <a:lnTo>
                        <a:pt x="248" y="38"/>
                      </a:lnTo>
                      <a:lnTo>
                        <a:pt x="247" y="37"/>
                      </a:lnTo>
                      <a:lnTo>
                        <a:pt x="248" y="36"/>
                      </a:lnTo>
                      <a:lnTo>
                        <a:pt x="249" y="36"/>
                      </a:lnTo>
                      <a:lnTo>
                        <a:pt x="250" y="35"/>
                      </a:lnTo>
                      <a:lnTo>
                        <a:pt x="249" y="35"/>
                      </a:lnTo>
                      <a:lnTo>
                        <a:pt x="249" y="34"/>
                      </a:lnTo>
                      <a:lnTo>
                        <a:pt x="250" y="33"/>
                      </a:lnTo>
                      <a:lnTo>
                        <a:pt x="250" y="32"/>
                      </a:lnTo>
                      <a:lnTo>
                        <a:pt x="250" y="31"/>
                      </a:lnTo>
                      <a:lnTo>
                        <a:pt x="251" y="31"/>
                      </a:lnTo>
                      <a:lnTo>
                        <a:pt x="251" y="30"/>
                      </a:lnTo>
                      <a:lnTo>
                        <a:pt x="252" y="30"/>
                      </a:lnTo>
                      <a:lnTo>
                        <a:pt x="253" y="30"/>
                      </a:lnTo>
                      <a:lnTo>
                        <a:pt x="253" y="29"/>
                      </a:lnTo>
                      <a:lnTo>
                        <a:pt x="254" y="29"/>
                      </a:lnTo>
                      <a:lnTo>
                        <a:pt x="254" y="28"/>
                      </a:lnTo>
                      <a:lnTo>
                        <a:pt x="255" y="27"/>
                      </a:lnTo>
                      <a:lnTo>
                        <a:pt x="256" y="28"/>
                      </a:lnTo>
                      <a:lnTo>
                        <a:pt x="257" y="27"/>
                      </a:lnTo>
                      <a:lnTo>
                        <a:pt x="258" y="27"/>
                      </a:lnTo>
                      <a:lnTo>
                        <a:pt x="259" y="27"/>
                      </a:lnTo>
                      <a:lnTo>
                        <a:pt x="259" y="26"/>
                      </a:lnTo>
                      <a:lnTo>
                        <a:pt x="260" y="26"/>
                      </a:lnTo>
                      <a:lnTo>
                        <a:pt x="261" y="26"/>
                      </a:lnTo>
                      <a:lnTo>
                        <a:pt x="262" y="26"/>
                      </a:lnTo>
                      <a:lnTo>
                        <a:pt x="263" y="26"/>
                      </a:lnTo>
                      <a:lnTo>
                        <a:pt x="264" y="25"/>
                      </a:lnTo>
                      <a:lnTo>
                        <a:pt x="265" y="26"/>
                      </a:lnTo>
                      <a:lnTo>
                        <a:pt x="265" y="25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6" y="23"/>
                      </a:lnTo>
                      <a:lnTo>
                        <a:pt x="267" y="22"/>
                      </a:lnTo>
                      <a:lnTo>
                        <a:pt x="267" y="21"/>
                      </a:lnTo>
                      <a:lnTo>
                        <a:pt x="268" y="22"/>
                      </a:lnTo>
                      <a:lnTo>
                        <a:pt x="269" y="22"/>
                      </a:lnTo>
                      <a:lnTo>
                        <a:pt x="270" y="23"/>
                      </a:lnTo>
                      <a:lnTo>
                        <a:pt x="275" y="21"/>
                      </a:lnTo>
                      <a:lnTo>
                        <a:pt x="276" y="22"/>
                      </a:lnTo>
                      <a:lnTo>
                        <a:pt x="277" y="23"/>
                      </a:lnTo>
                      <a:lnTo>
                        <a:pt x="277" y="24"/>
                      </a:lnTo>
                      <a:lnTo>
                        <a:pt x="277" y="25"/>
                      </a:lnTo>
                      <a:lnTo>
                        <a:pt x="278" y="25"/>
                      </a:lnTo>
                      <a:lnTo>
                        <a:pt x="279" y="26"/>
                      </a:lnTo>
                      <a:lnTo>
                        <a:pt x="280" y="27"/>
                      </a:lnTo>
                      <a:lnTo>
                        <a:pt x="281" y="27"/>
                      </a:lnTo>
                      <a:lnTo>
                        <a:pt x="281" y="26"/>
                      </a:lnTo>
                      <a:lnTo>
                        <a:pt x="281" y="25"/>
                      </a:lnTo>
                      <a:lnTo>
                        <a:pt x="281" y="24"/>
                      </a:lnTo>
                      <a:lnTo>
                        <a:pt x="280" y="23"/>
                      </a:lnTo>
                      <a:lnTo>
                        <a:pt x="281" y="22"/>
                      </a:lnTo>
                      <a:lnTo>
                        <a:pt x="282" y="22"/>
                      </a:lnTo>
                      <a:lnTo>
                        <a:pt x="283" y="24"/>
                      </a:lnTo>
                      <a:lnTo>
                        <a:pt x="284" y="24"/>
                      </a:lnTo>
                      <a:lnTo>
                        <a:pt x="284" y="25"/>
                      </a:lnTo>
                      <a:lnTo>
                        <a:pt x="284" y="26"/>
                      </a:lnTo>
                      <a:lnTo>
                        <a:pt x="283" y="28"/>
                      </a:lnTo>
                      <a:lnTo>
                        <a:pt x="284" y="28"/>
                      </a:lnTo>
                      <a:lnTo>
                        <a:pt x="285" y="28"/>
                      </a:lnTo>
                      <a:lnTo>
                        <a:pt x="286" y="27"/>
                      </a:lnTo>
                      <a:lnTo>
                        <a:pt x="286" y="26"/>
                      </a:lnTo>
                      <a:lnTo>
                        <a:pt x="286" y="25"/>
                      </a:lnTo>
                      <a:lnTo>
                        <a:pt x="287" y="23"/>
                      </a:lnTo>
                      <a:lnTo>
                        <a:pt x="288" y="23"/>
                      </a:lnTo>
                      <a:lnTo>
                        <a:pt x="289" y="24"/>
                      </a:lnTo>
                      <a:lnTo>
                        <a:pt x="289" y="26"/>
                      </a:lnTo>
                      <a:lnTo>
                        <a:pt x="290" y="27"/>
                      </a:lnTo>
                      <a:lnTo>
                        <a:pt x="291" y="26"/>
                      </a:lnTo>
                      <a:lnTo>
                        <a:pt x="291" y="24"/>
                      </a:lnTo>
                      <a:lnTo>
                        <a:pt x="293" y="23"/>
                      </a:lnTo>
                      <a:lnTo>
                        <a:pt x="295" y="22"/>
                      </a:lnTo>
                      <a:lnTo>
                        <a:pt x="296" y="22"/>
                      </a:lnTo>
                      <a:lnTo>
                        <a:pt x="297" y="22"/>
                      </a:lnTo>
                      <a:lnTo>
                        <a:pt x="298" y="22"/>
                      </a:lnTo>
                      <a:lnTo>
                        <a:pt x="299" y="22"/>
                      </a:lnTo>
                      <a:lnTo>
                        <a:pt x="299" y="23"/>
                      </a:lnTo>
                      <a:lnTo>
                        <a:pt x="299" y="24"/>
                      </a:lnTo>
                      <a:lnTo>
                        <a:pt x="299" y="25"/>
                      </a:lnTo>
                      <a:lnTo>
                        <a:pt x="300" y="25"/>
                      </a:lnTo>
                      <a:lnTo>
                        <a:pt x="302" y="24"/>
                      </a:lnTo>
                      <a:lnTo>
                        <a:pt x="302" y="23"/>
                      </a:lnTo>
                      <a:lnTo>
                        <a:pt x="301" y="21"/>
                      </a:lnTo>
                      <a:lnTo>
                        <a:pt x="301" y="20"/>
                      </a:lnTo>
                      <a:lnTo>
                        <a:pt x="302" y="19"/>
                      </a:lnTo>
                      <a:lnTo>
                        <a:pt x="304" y="18"/>
                      </a:lnTo>
                      <a:lnTo>
                        <a:pt x="305" y="17"/>
                      </a:lnTo>
                      <a:lnTo>
                        <a:pt x="306" y="14"/>
                      </a:lnTo>
                      <a:lnTo>
                        <a:pt x="308" y="13"/>
                      </a:lnTo>
                      <a:lnTo>
                        <a:pt x="309" y="13"/>
                      </a:lnTo>
                      <a:lnTo>
                        <a:pt x="309" y="12"/>
                      </a:lnTo>
                      <a:lnTo>
                        <a:pt x="309" y="10"/>
                      </a:lnTo>
                      <a:lnTo>
                        <a:pt x="308" y="10"/>
                      </a:lnTo>
                      <a:lnTo>
                        <a:pt x="309" y="9"/>
                      </a:lnTo>
                      <a:lnTo>
                        <a:pt x="310" y="9"/>
                      </a:lnTo>
                      <a:lnTo>
                        <a:pt x="310" y="8"/>
                      </a:lnTo>
                      <a:lnTo>
                        <a:pt x="310" y="7"/>
                      </a:lnTo>
                      <a:lnTo>
                        <a:pt x="311" y="6"/>
                      </a:lnTo>
                      <a:lnTo>
                        <a:pt x="312" y="6"/>
                      </a:lnTo>
                      <a:lnTo>
                        <a:pt x="313" y="6"/>
                      </a:lnTo>
                      <a:lnTo>
                        <a:pt x="314" y="7"/>
                      </a:lnTo>
                      <a:lnTo>
                        <a:pt x="315" y="7"/>
                      </a:lnTo>
                      <a:lnTo>
                        <a:pt x="317" y="6"/>
                      </a:lnTo>
                      <a:lnTo>
                        <a:pt x="318" y="6"/>
                      </a:lnTo>
                      <a:lnTo>
                        <a:pt x="319" y="6"/>
                      </a:lnTo>
                      <a:lnTo>
                        <a:pt x="319" y="5"/>
                      </a:lnTo>
                      <a:lnTo>
                        <a:pt x="319" y="4"/>
                      </a:lnTo>
                      <a:lnTo>
                        <a:pt x="318" y="4"/>
                      </a:lnTo>
                      <a:lnTo>
                        <a:pt x="317" y="4"/>
                      </a:lnTo>
                      <a:lnTo>
                        <a:pt x="316" y="4"/>
                      </a:lnTo>
                      <a:lnTo>
                        <a:pt x="315" y="4"/>
                      </a:lnTo>
                      <a:lnTo>
                        <a:pt x="315" y="3"/>
                      </a:lnTo>
                      <a:lnTo>
                        <a:pt x="315" y="2"/>
                      </a:lnTo>
                      <a:lnTo>
                        <a:pt x="317" y="0"/>
                      </a:lnTo>
                      <a:lnTo>
                        <a:pt x="318" y="0"/>
                      </a:lnTo>
                      <a:lnTo>
                        <a:pt x="318" y="1"/>
                      </a:lnTo>
                      <a:lnTo>
                        <a:pt x="319" y="2"/>
                      </a:lnTo>
                      <a:lnTo>
                        <a:pt x="319" y="3"/>
                      </a:lnTo>
                      <a:lnTo>
                        <a:pt x="319" y="4"/>
                      </a:lnTo>
                      <a:lnTo>
                        <a:pt x="320" y="4"/>
                      </a:lnTo>
                      <a:lnTo>
                        <a:pt x="320" y="3"/>
                      </a:lnTo>
                      <a:lnTo>
                        <a:pt x="321" y="3"/>
                      </a:lnTo>
                      <a:lnTo>
                        <a:pt x="323" y="3"/>
                      </a:lnTo>
                      <a:lnTo>
                        <a:pt x="324" y="2"/>
                      </a:lnTo>
                      <a:lnTo>
                        <a:pt x="325" y="3"/>
                      </a:lnTo>
                      <a:lnTo>
                        <a:pt x="326" y="3"/>
                      </a:lnTo>
                      <a:lnTo>
                        <a:pt x="326" y="2"/>
                      </a:lnTo>
                      <a:lnTo>
                        <a:pt x="327" y="2"/>
                      </a:lnTo>
                      <a:lnTo>
                        <a:pt x="327" y="3"/>
                      </a:lnTo>
                      <a:lnTo>
                        <a:pt x="328" y="3"/>
                      </a:lnTo>
                      <a:lnTo>
                        <a:pt x="328" y="4"/>
                      </a:lnTo>
                      <a:lnTo>
                        <a:pt x="328" y="3"/>
                      </a:lnTo>
                      <a:lnTo>
                        <a:pt x="329" y="4"/>
                      </a:lnTo>
                      <a:lnTo>
                        <a:pt x="329" y="5"/>
                      </a:lnTo>
                      <a:lnTo>
                        <a:pt x="330" y="6"/>
                      </a:lnTo>
                      <a:lnTo>
                        <a:pt x="330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3" y="6"/>
                      </a:lnTo>
                      <a:lnTo>
                        <a:pt x="333" y="7"/>
                      </a:lnTo>
                      <a:lnTo>
                        <a:pt x="335" y="8"/>
                      </a:lnTo>
                      <a:lnTo>
                        <a:pt x="335" y="9"/>
                      </a:lnTo>
                      <a:lnTo>
                        <a:pt x="336" y="9"/>
                      </a:lnTo>
                      <a:lnTo>
                        <a:pt x="336" y="10"/>
                      </a:lnTo>
                      <a:lnTo>
                        <a:pt x="337" y="11"/>
                      </a:lnTo>
                      <a:lnTo>
                        <a:pt x="336" y="12"/>
                      </a:lnTo>
                      <a:lnTo>
                        <a:pt x="337" y="12"/>
                      </a:lnTo>
                      <a:lnTo>
                        <a:pt x="337" y="13"/>
                      </a:lnTo>
                      <a:lnTo>
                        <a:pt x="338" y="14"/>
                      </a:lnTo>
                      <a:lnTo>
                        <a:pt x="339" y="14"/>
                      </a:lnTo>
                      <a:lnTo>
                        <a:pt x="339" y="15"/>
                      </a:lnTo>
                      <a:lnTo>
                        <a:pt x="340" y="14"/>
                      </a:lnTo>
                      <a:lnTo>
                        <a:pt x="340" y="15"/>
                      </a:lnTo>
                      <a:lnTo>
                        <a:pt x="340" y="14"/>
                      </a:lnTo>
                      <a:lnTo>
                        <a:pt x="339" y="14"/>
                      </a:lnTo>
                      <a:lnTo>
                        <a:pt x="340" y="14"/>
                      </a:lnTo>
                      <a:lnTo>
                        <a:pt x="340" y="13"/>
                      </a:lnTo>
                      <a:lnTo>
                        <a:pt x="339" y="12"/>
                      </a:lnTo>
                      <a:lnTo>
                        <a:pt x="340" y="11"/>
                      </a:lnTo>
                      <a:lnTo>
                        <a:pt x="340" y="10"/>
                      </a:lnTo>
                      <a:lnTo>
                        <a:pt x="340" y="9"/>
                      </a:lnTo>
                      <a:lnTo>
                        <a:pt x="341" y="9"/>
                      </a:lnTo>
                      <a:lnTo>
                        <a:pt x="341" y="8"/>
                      </a:lnTo>
                      <a:lnTo>
                        <a:pt x="342" y="8"/>
                      </a:lnTo>
                      <a:lnTo>
                        <a:pt x="342" y="7"/>
                      </a:lnTo>
                      <a:lnTo>
                        <a:pt x="343" y="7"/>
                      </a:lnTo>
                      <a:lnTo>
                        <a:pt x="344" y="7"/>
                      </a:lnTo>
                      <a:lnTo>
                        <a:pt x="345" y="6"/>
                      </a:lnTo>
                      <a:lnTo>
                        <a:pt x="346" y="6"/>
                      </a:lnTo>
                      <a:lnTo>
                        <a:pt x="347" y="6"/>
                      </a:lnTo>
                      <a:lnTo>
                        <a:pt x="347" y="7"/>
                      </a:lnTo>
                      <a:lnTo>
                        <a:pt x="348" y="7"/>
                      </a:lnTo>
                      <a:lnTo>
                        <a:pt x="348" y="6"/>
                      </a:lnTo>
                      <a:lnTo>
                        <a:pt x="347" y="6"/>
                      </a:lnTo>
                      <a:lnTo>
                        <a:pt x="347" y="5"/>
                      </a:lnTo>
                      <a:lnTo>
                        <a:pt x="348" y="5"/>
                      </a:lnTo>
                      <a:lnTo>
                        <a:pt x="348" y="4"/>
                      </a:lnTo>
                      <a:lnTo>
                        <a:pt x="348" y="5"/>
                      </a:lnTo>
                      <a:lnTo>
                        <a:pt x="349" y="5"/>
                      </a:lnTo>
                      <a:lnTo>
                        <a:pt x="349" y="6"/>
                      </a:lnTo>
                      <a:lnTo>
                        <a:pt x="350" y="7"/>
                      </a:lnTo>
                      <a:lnTo>
                        <a:pt x="350" y="8"/>
                      </a:lnTo>
                      <a:lnTo>
                        <a:pt x="351" y="7"/>
                      </a:lnTo>
                      <a:lnTo>
                        <a:pt x="352" y="8"/>
                      </a:lnTo>
                      <a:lnTo>
                        <a:pt x="353" y="9"/>
                      </a:lnTo>
                      <a:lnTo>
                        <a:pt x="354" y="9"/>
                      </a:lnTo>
                      <a:lnTo>
                        <a:pt x="354" y="10"/>
                      </a:lnTo>
                      <a:lnTo>
                        <a:pt x="355" y="10"/>
                      </a:lnTo>
                      <a:lnTo>
                        <a:pt x="355" y="9"/>
                      </a:lnTo>
                      <a:lnTo>
                        <a:pt x="355" y="8"/>
                      </a:lnTo>
                      <a:lnTo>
                        <a:pt x="356" y="8"/>
                      </a:lnTo>
                      <a:lnTo>
                        <a:pt x="357" y="7"/>
                      </a:lnTo>
                      <a:lnTo>
                        <a:pt x="357" y="6"/>
                      </a:lnTo>
                      <a:lnTo>
                        <a:pt x="356" y="5"/>
                      </a:lnTo>
                      <a:lnTo>
                        <a:pt x="356" y="6"/>
                      </a:lnTo>
                      <a:lnTo>
                        <a:pt x="355" y="6"/>
                      </a:lnTo>
                      <a:lnTo>
                        <a:pt x="355" y="5"/>
                      </a:lnTo>
                      <a:lnTo>
                        <a:pt x="356" y="4"/>
                      </a:lnTo>
                      <a:lnTo>
                        <a:pt x="356" y="5"/>
                      </a:lnTo>
                      <a:lnTo>
                        <a:pt x="357" y="4"/>
                      </a:lnTo>
                      <a:lnTo>
                        <a:pt x="358" y="4"/>
                      </a:lnTo>
                      <a:lnTo>
                        <a:pt x="358" y="5"/>
                      </a:lnTo>
                      <a:lnTo>
                        <a:pt x="358" y="6"/>
                      </a:lnTo>
                      <a:lnTo>
                        <a:pt x="357" y="7"/>
                      </a:lnTo>
                      <a:lnTo>
                        <a:pt x="357" y="8"/>
                      </a:lnTo>
                      <a:lnTo>
                        <a:pt x="358" y="8"/>
                      </a:lnTo>
                      <a:lnTo>
                        <a:pt x="358" y="7"/>
                      </a:lnTo>
                      <a:lnTo>
                        <a:pt x="359" y="6"/>
                      </a:lnTo>
                      <a:lnTo>
                        <a:pt x="360" y="7"/>
                      </a:lnTo>
                      <a:lnTo>
                        <a:pt x="360" y="9"/>
                      </a:lnTo>
                      <a:lnTo>
                        <a:pt x="360" y="8"/>
                      </a:lnTo>
                      <a:lnTo>
                        <a:pt x="361" y="7"/>
                      </a:lnTo>
                      <a:lnTo>
                        <a:pt x="361" y="8"/>
                      </a:lnTo>
                      <a:lnTo>
                        <a:pt x="362" y="7"/>
                      </a:lnTo>
                      <a:lnTo>
                        <a:pt x="363" y="7"/>
                      </a:lnTo>
                      <a:lnTo>
                        <a:pt x="363" y="6"/>
                      </a:lnTo>
                      <a:lnTo>
                        <a:pt x="363" y="5"/>
                      </a:lnTo>
                      <a:lnTo>
                        <a:pt x="364" y="5"/>
                      </a:lnTo>
                      <a:lnTo>
                        <a:pt x="364" y="7"/>
                      </a:lnTo>
                      <a:lnTo>
                        <a:pt x="365" y="7"/>
                      </a:lnTo>
                      <a:lnTo>
                        <a:pt x="365" y="6"/>
                      </a:lnTo>
                      <a:lnTo>
                        <a:pt x="366" y="6"/>
                      </a:lnTo>
                      <a:lnTo>
                        <a:pt x="367" y="6"/>
                      </a:lnTo>
                      <a:lnTo>
                        <a:pt x="368" y="6"/>
                      </a:lnTo>
                      <a:lnTo>
                        <a:pt x="368" y="5"/>
                      </a:lnTo>
                      <a:lnTo>
                        <a:pt x="369" y="6"/>
                      </a:lnTo>
                      <a:lnTo>
                        <a:pt x="370" y="6"/>
                      </a:lnTo>
                      <a:lnTo>
                        <a:pt x="370" y="7"/>
                      </a:lnTo>
                      <a:lnTo>
                        <a:pt x="371" y="7"/>
                      </a:lnTo>
                      <a:lnTo>
                        <a:pt x="371" y="5"/>
                      </a:lnTo>
                      <a:lnTo>
                        <a:pt x="371" y="4"/>
                      </a:lnTo>
                      <a:lnTo>
                        <a:pt x="372" y="4"/>
                      </a:lnTo>
                      <a:lnTo>
                        <a:pt x="373" y="4"/>
                      </a:lnTo>
                      <a:lnTo>
                        <a:pt x="374" y="4"/>
                      </a:lnTo>
                      <a:lnTo>
                        <a:pt x="375" y="5"/>
                      </a:lnTo>
                      <a:lnTo>
                        <a:pt x="375" y="6"/>
                      </a:lnTo>
                      <a:lnTo>
                        <a:pt x="375" y="7"/>
                      </a:lnTo>
                      <a:lnTo>
                        <a:pt x="374" y="8"/>
                      </a:lnTo>
                      <a:lnTo>
                        <a:pt x="374" y="9"/>
                      </a:lnTo>
                      <a:lnTo>
                        <a:pt x="375" y="9"/>
                      </a:lnTo>
                      <a:lnTo>
                        <a:pt x="375" y="8"/>
                      </a:lnTo>
                      <a:lnTo>
                        <a:pt x="376" y="8"/>
                      </a:lnTo>
                      <a:lnTo>
                        <a:pt x="376" y="7"/>
                      </a:lnTo>
                      <a:lnTo>
                        <a:pt x="376" y="6"/>
                      </a:lnTo>
                      <a:lnTo>
                        <a:pt x="377" y="6"/>
                      </a:lnTo>
                      <a:lnTo>
                        <a:pt x="376" y="6"/>
                      </a:lnTo>
                      <a:lnTo>
                        <a:pt x="376" y="5"/>
                      </a:lnTo>
                      <a:lnTo>
                        <a:pt x="377" y="4"/>
                      </a:lnTo>
                      <a:lnTo>
                        <a:pt x="378" y="5"/>
                      </a:lnTo>
                      <a:lnTo>
                        <a:pt x="377" y="6"/>
                      </a:lnTo>
                      <a:lnTo>
                        <a:pt x="378" y="6"/>
                      </a:lnTo>
                      <a:lnTo>
                        <a:pt x="380" y="6"/>
                      </a:lnTo>
                      <a:lnTo>
                        <a:pt x="381" y="6"/>
                      </a:lnTo>
                      <a:lnTo>
                        <a:pt x="381" y="7"/>
                      </a:lnTo>
                      <a:lnTo>
                        <a:pt x="382" y="6"/>
                      </a:lnTo>
                      <a:lnTo>
                        <a:pt x="384" y="7"/>
                      </a:lnTo>
                      <a:lnTo>
                        <a:pt x="385" y="7"/>
                      </a:lnTo>
                      <a:lnTo>
                        <a:pt x="384" y="8"/>
                      </a:lnTo>
                      <a:lnTo>
                        <a:pt x="384" y="9"/>
                      </a:lnTo>
                      <a:lnTo>
                        <a:pt x="385" y="9"/>
                      </a:lnTo>
                      <a:lnTo>
                        <a:pt x="385" y="10"/>
                      </a:lnTo>
                      <a:lnTo>
                        <a:pt x="386" y="11"/>
                      </a:lnTo>
                      <a:lnTo>
                        <a:pt x="387" y="11"/>
                      </a:lnTo>
                      <a:lnTo>
                        <a:pt x="387" y="10"/>
                      </a:lnTo>
                      <a:lnTo>
                        <a:pt x="387" y="9"/>
                      </a:lnTo>
                      <a:lnTo>
                        <a:pt x="388" y="9"/>
                      </a:lnTo>
                      <a:lnTo>
                        <a:pt x="387" y="10"/>
                      </a:lnTo>
                      <a:lnTo>
                        <a:pt x="387" y="11"/>
                      </a:lnTo>
                      <a:lnTo>
                        <a:pt x="386" y="11"/>
                      </a:lnTo>
                      <a:lnTo>
                        <a:pt x="386" y="12"/>
                      </a:lnTo>
                      <a:lnTo>
                        <a:pt x="387" y="12"/>
                      </a:lnTo>
                      <a:lnTo>
                        <a:pt x="387" y="11"/>
                      </a:lnTo>
                      <a:lnTo>
                        <a:pt x="388" y="11"/>
                      </a:lnTo>
                      <a:lnTo>
                        <a:pt x="388" y="12"/>
                      </a:lnTo>
                      <a:lnTo>
                        <a:pt x="387" y="13"/>
                      </a:lnTo>
                      <a:lnTo>
                        <a:pt x="388" y="14"/>
                      </a:lnTo>
                      <a:lnTo>
                        <a:pt x="389" y="14"/>
                      </a:lnTo>
                      <a:lnTo>
                        <a:pt x="389" y="13"/>
                      </a:lnTo>
                      <a:lnTo>
                        <a:pt x="390" y="13"/>
                      </a:lnTo>
                      <a:lnTo>
                        <a:pt x="390" y="14"/>
                      </a:lnTo>
                      <a:lnTo>
                        <a:pt x="390" y="15"/>
                      </a:lnTo>
                      <a:lnTo>
                        <a:pt x="390" y="16"/>
                      </a:lnTo>
                      <a:lnTo>
                        <a:pt x="391" y="16"/>
                      </a:lnTo>
                      <a:lnTo>
                        <a:pt x="391" y="15"/>
                      </a:lnTo>
                      <a:lnTo>
                        <a:pt x="391" y="14"/>
                      </a:lnTo>
                      <a:lnTo>
                        <a:pt x="392" y="16"/>
                      </a:lnTo>
                      <a:lnTo>
                        <a:pt x="392" y="17"/>
                      </a:lnTo>
                      <a:lnTo>
                        <a:pt x="393" y="17"/>
                      </a:lnTo>
                      <a:lnTo>
                        <a:pt x="393" y="16"/>
                      </a:lnTo>
                      <a:lnTo>
                        <a:pt x="392" y="16"/>
                      </a:lnTo>
                      <a:lnTo>
                        <a:pt x="392" y="15"/>
                      </a:lnTo>
                      <a:lnTo>
                        <a:pt x="393" y="15"/>
                      </a:lnTo>
                      <a:lnTo>
                        <a:pt x="393" y="16"/>
                      </a:lnTo>
                      <a:lnTo>
                        <a:pt x="394" y="17"/>
                      </a:lnTo>
                      <a:lnTo>
                        <a:pt x="395" y="17"/>
                      </a:lnTo>
                      <a:lnTo>
                        <a:pt x="395" y="18"/>
                      </a:lnTo>
                      <a:lnTo>
                        <a:pt x="395" y="19"/>
                      </a:lnTo>
                      <a:lnTo>
                        <a:pt x="396" y="19"/>
                      </a:lnTo>
                      <a:lnTo>
                        <a:pt x="397" y="19"/>
                      </a:lnTo>
                      <a:lnTo>
                        <a:pt x="397" y="20"/>
                      </a:lnTo>
                      <a:lnTo>
                        <a:pt x="396" y="21"/>
                      </a:lnTo>
                      <a:lnTo>
                        <a:pt x="397" y="23"/>
                      </a:lnTo>
                      <a:lnTo>
                        <a:pt x="397" y="22"/>
                      </a:lnTo>
                      <a:lnTo>
                        <a:pt x="398" y="21"/>
                      </a:lnTo>
                      <a:lnTo>
                        <a:pt x="399" y="21"/>
                      </a:lnTo>
                      <a:lnTo>
                        <a:pt x="399" y="22"/>
                      </a:lnTo>
                      <a:lnTo>
                        <a:pt x="400" y="23"/>
                      </a:lnTo>
                      <a:lnTo>
                        <a:pt x="400" y="24"/>
                      </a:lnTo>
                      <a:lnTo>
                        <a:pt x="401" y="23"/>
                      </a:lnTo>
                      <a:lnTo>
                        <a:pt x="401" y="24"/>
                      </a:lnTo>
                      <a:lnTo>
                        <a:pt x="400" y="24"/>
                      </a:lnTo>
                      <a:lnTo>
                        <a:pt x="400" y="25"/>
                      </a:lnTo>
                      <a:lnTo>
                        <a:pt x="401" y="24"/>
                      </a:lnTo>
                      <a:lnTo>
                        <a:pt x="401" y="25"/>
                      </a:lnTo>
                      <a:lnTo>
                        <a:pt x="402" y="25"/>
                      </a:lnTo>
                      <a:lnTo>
                        <a:pt x="401" y="25"/>
                      </a:lnTo>
                      <a:lnTo>
                        <a:pt x="402" y="24"/>
                      </a:lnTo>
                      <a:lnTo>
                        <a:pt x="402" y="25"/>
                      </a:lnTo>
                      <a:lnTo>
                        <a:pt x="403" y="25"/>
                      </a:lnTo>
                      <a:lnTo>
                        <a:pt x="404" y="25"/>
                      </a:lnTo>
                      <a:lnTo>
                        <a:pt x="403" y="25"/>
                      </a:lnTo>
                      <a:lnTo>
                        <a:pt x="404" y="26"/>
                      </a:lnTo>
                      <a:lnTo>
                        <a:pt x="404" y="27"/>
                      </a:lnTo>
                      <a:lnTo>
                        <a:pt x="405" y="26"/>
                      </a:lnTo>
                      <a:lnTo>
                        <a:pt x="405" y="25"/>
                      </a:lnTo>
                      <a:lnTo>
                        <a:pt x="406" y="25"/>
                      </a:lnTo>
                      <a:lnTo>
                        <a:pt x="406" y="26"/>
                      </a:lnTo>
                      <a:lnTo>
                        <a:pt x="406" y="27"/>
                      </a:lnTo>
                      <a:lnTo>
                        <a:pt x="405" y="27"/>
                      </a:lnTo>
                      <a:lnTo>
                        <a:pt x="406" y="27"/>
                      </a:lnTo>
                      <a:lnTo>
                        <a:pt x="406" y="28"/>
                      </a:lnTo>
                      <a:lnTo>
                        <a:pt x="407" y="28"/>
                      </a:lnTo>
                      <a:lnTo>
                        <a:pt x="407" y="27"/>
                      </a:lnTo>
                      <a:lnTo>
                        <a:pt x="407" y="28"/>
                      </a:lnTo>
                      <a:lnTo>
                        <a:pt x="408" y="28"/>
                      </a:lnTo>
                      <a:lnTo>
                        <a:pt x="408" y="29"/>
                      </a:lnTo>
                      <a:lnTo>
                        <a:pt x="408" y="30"/>
                      </a:lnTo>
                      <a:lnTo>
                        <a:pt x="408" y="29"/>
                      </a:lnTo>
                      <a:lnTo>
                        <a:pt x="409" y="29"/>
                      </a:lnTo>
                      <a:lnTo>
                        <a:pt x="409" y="28"/>
                      </a:lnTo>
                      <a:lnTo>
                        <a:pt x="409" y="29"/>
                      </a:lnTo>
                      <a:lnTo>
                        <a:pt x="409" y="30"/>
                      </a:lnTo>
                      <a:lnTo>
                        <a:pt x="410" y="30"/>
                      </a:lnTo>
                      <a:lnTo>
                        <a:pt x="410" y="29"/>
                      </a:lnTo>
                      <a:lnTo>
                        <a:pt x="410" y="28"/>
                      </a:lnTo>
                      <a:lnTo>
                        <a:pt x="411" y="28"/>
                      </a:lnTo>
                      <a:lnTo>
                        <a:pt x="411" y="29"/>
                      </a:lnTo>
                      <a:lnTo>
                        <a:pt x="411" y="30"/>
                      </a:lnTo>
                      <a:lnTo>
                        <a:pt x="412" y="31"/>
                      </a:lnTo>
                      <a:lnTo>
                        <a:pt x="413" y="31"/>
                      </a:lnTo>
                      <a:lnTo>
                        <a:pt x="413" y="30"/>
                      </a:lnTo>
                      <a:lnTo>
                        <a:pt x="413" y="29"/>
                      </a:lnTo>
                      <a:lnTo>
                        <a:pt x="414" y="30"/>
                      </a:lnTo>
                      <a:lnTo>
                        <a:pt x="414" y="29"/>
                      </a:lnTo>
                      <a:lnTo>
                        <a:pt x="414" y="28"/>
                      </a:lnTo>
                      <a:lnTo>
                        <a:pt x="415" y="29"/>
                      </a:lnTo>
                      <a:lnTo>
                        <a:pt x="415" y="30"/>
                      </a:lnTo>
                      <a:lnTo>
                        <a:pt x="415" y="29"/>
                      </a:lnTo>
                      <a:lnTo>
                        <a:pt x="416" y="29"/>
                      </a:lnTo>
                      <a:lnTo>
                        <a:pt x="416" y="30"/>
                      </a:lnTo>
                      <a:lnTo>
                        <a:pt x="417" y="29"/>
                      </a:lnTo>
                      <a:lnTo>
                        <a:pt x="417" y="30"/>
                      </a:lnTo>
                      <a:lnTo>
                        <a:pt x="417" y="29"/>
                      </a:lnTo>
                      <a:lnTo>
                        <a:pt x="418" y="29"/>
                      </a:lnTo>
                      <a:lnTo>
                        <a:pt x="419" y="28"/>
                      </a:lnTo>
                      <a:lnTo>
                        <a:pt x="418" y="28"/>
                      </a:lnTo>
                      <a:lnTo>
                        <a:pt x="418" y="27"/>
                      </a:lnTo>
                      <a:lnTo>
                        <a:pt x="419" y="27"/>
                      </a:lnTo>
                      <a:lnTo>
                        <a:pt x="419" y="26"/>
                      </a:lnTo>
                      <a:lnTo>
                        <a:pt x="420" y="25"/>
                      </a:lnTo>
                      <a:lnTo>
                        <a:pt x="419" y="25"/>
                      </a:lnTo>
                      <a:lnTo>
                        <a:pt x="420" y="25"/>
                      </a:lnTo>
                      <a:lnTo>
                        <a:pt x="420" y="26"/>
                      </a:lnTo>
                      <a:lnTo>
                        <a:pt x="421" y="25"/>
                      </a:lnTo>
                      <a:lnTo>
                        <a:pt x="421" y="24"/>
                      </a:lnTo>
                      <a:lnTo>
                        <a:pt x="422" y="25"/>
                      </a:lnTo>
                      <a:lnTo>
                        <a:pt x="422" y="24"/>
                      </a:lnTo>
                      <a:lnTo>
                        <a:pt x="422" y="23"/>
                      </a:lnTo>
                      <a:lnTo>
                        <a:pt x="423" y="23"/>
                      </a:lnTo>
                      <a:lnTo>
                        <a:pt x="423" y="24"/>
                      </a:lnTo>
                      <a:lnTo>
                        <a:pt x="424" y="24"/>
                      </a:lnTo>
                      <a:lnTo>
                        <a:pt x="424" y="25"/>
                      </a:lnTo>
                      <a:lnTo>
                        <a:pt x="425" y="24"/>
                      </a:lnTo>
                      <a:lnTo>
                        <a:pt x="426" y="24"/>
                      </a:lnTo>
                      <a:lnTo>
                        <a:pt x="426" y="23"/>
                      </a:lnTo>
                      <a:lnTo>
                        <a:pt x="427" y="23"/>
                      </a:lnTo>
                      <a:lnTo>
                        <a:pt x="427" y="24"/>
                      </a:lnTo>
                      <a:lnTo>
                        <a:pt x="427" y="23"/>
                      </a:lnTo>
                      <a:lnTo>
                        <a:pt x="428" y="23"/>
                      </a:lnTo>
                      <a:lnTo>
                        <a:pt x="429" y="24"/>
                      </a:lnTo>
                      <a:lnTo>
                        <a:pt x="429" y="23"/>
                      </a:lnTo>
                      <a:lnTo>
                        <a:pt x="430" y="23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1" y="23"/>
                      </a:lnTo>
                      <a:lnTo>
                        <a:pt x="431" y="22"/>
                      </a:lnTo>
                      <a:lnTo>
                        <a:pt x="432" y="22"/>
                      </a:lnTo>
                      <a:lnTo>
                        <a:pt x="432" y="21"/>
                      </a:lnTo>
                      <a:lnTo>
                        <a:pt x="433" y="21"/>
                      </a:lnTo>
                      <a:lnTo>
                        <a:pt x="433" y="20"/>
                      </a:lnTo>
                      <a:lnTo>
                        <a:pt x="434" y="21"/>
                      </a:lnTo>
                      <a:lnTo>
                        <a:pt x="434" y="20"/>
                      </a:lnTo>
                      <a:lnTo>
                        <a:pt x="435" y="19"/>
                      </a:lnTo>
                      <a:lnTo>
                        <a:pt x="436" y="19"/>
                      </a:lnTo>
                      <a:lnTo>
                        <a:pt x="437" y="19"/>
                      </a:lnTo>
                      <a:lnTo>
                        <a:pt x="438" y="19"/>
                      </a:lnTo>
                      <a:lnTo>
                        <a:pt x="438" y="18"/>
                      </a:lnTo>
                      <a:lnTo>
                        <a:pt x="439" y="18"/>
                      </a:lnTo>
                      <a:lnTo>
                        <a:pt x="438" y="18"/>
                      </a:lnTo>
                      <a:lnTo>
                        <a:pt x="438" y="17"/>
                      </a:lnTo>
                      <a:lnTo>
                        <a:pt x="438" y="16"/>
                      </a:lnTo>
                      <a:lnTo>
                        <a:pt x="439" y="16"/>
                      </a:lnTo>
                      <a:lnTo>
                        <a:pt x="440" y="16"/>
                      </a:lnTo>
                      <a:lnTo>
                        <a:pt x="441" y="16"/>
                      </a:lnTo>
                      <a:lnTo>
                        <a:pt x="441" y="15"/>
                      </a:lnTo>
                      <a:lnTo>
                        <a:pt x="441" y="14"/>
                      </a:lnTo>
                      <a:lnTo>
                        <a:pt x="442" y="15"/>
                      </a:lnTo>
                      <a:lnTo>
                        <a:pt x="442" y="14"/>
                      </a:lnTo>
                      <a:lnTo>
                        <a:pt x="443" y="14"/>
                      </a:lnTo>
                      <a:lnTo>
                        <a:pt x="443" y="13"/>
                      </a:lnTo>
                      <a:lnTo>
                        <a:pt x="443" y="12"/>
                      </a:lnTo>
                      <a:lnTo>
                        <a:pt x="444" y="12"/>
                      </a:lnTo>
                      <a:lnTo>
                        <a:pt x="444" y="11"/>
                      </a:lnTo>
                      <a:lnTo>
                        <a:pt x="445" y="11"/>
                      </a:lnTo>
                      <a:lnTo>
                        <a:pt x="446" y="11"/>
                      </a:lnTo>
                      <a:lnTo>
                        <a:pt x="446" y="10"/>
                      </a:lnTo>
                      <a:lnTo>
                        <a:pt x="447" y="10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8" y="9"/>
                      </a:lnTo>
                      <a:lnTo>
                        <a:pt x="448" y="10"/>
                      </a:lnTo>
                      <a:lnTo>
                        <a:pt x="449" y="9"/>
                      </a:lnTo>
                      <a:lnTo>
                        <a:pt x="450" y="9"/>
                      </a:lnTo>
                      <a:lnTo>
                        <a:pt x="450" y="8"/>
                      </a:lnTo>
                      <a:lnTo>
                        <a:pt x="451" y="8"/>
                      </a:lnTo>
                      <a:lnTo>
                        <a:pt x="452" y="9"/>
                      </a:lnTo>
                      <a:lnTo>
                        <a:pt x="453" y="9"/>
                      </a:lnTo>
                      <a:lnTo>
                        <a:pt x="453" y="10"/>
                      </a:lnTo>
                      <a:lnTo>
                        <a:pt x="453" y="9"/>
                      </a:lnTo>
                      <a:lnTo>
                        <a:pt x="454" y="10"/>
                      </a:lnTo>
                      <a:lnTo>
                        <a:pt x="454" y="9"/>
                      </a:lnTo>
                      <a:lnTo>
                        <a:pt x="455" y="9"/>
                      </a:lnTo>
                      <a:lnTo>
                        <a:pt x="455" y="8"/>
                      </a:lnTo>
                      <a:lnTo>
                        <a:pt x="456" y="8"/>
                      </a:lnTo>
                      <a:lnTo>
                        <a:pt x="456" y="9"/>
                      </a:lnTo>
                      <a:lnTo>
                        <a:pt x="457" y="9"/>
                      </a:lnTo>
                      <a:lnTo>
                        <a:pt x="457" y="8"/>
                      </a:lnTo>
                      <a:lnTo>
                        <a:pt x="457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8" y="10"/>
                      </a:lnTo>
                      <a:lnTo>
                        <a:pt x="458" y="9"/>
                      </a:lnTo>
                      <a:lnTo>
                        <a:pt x="459" y="9"/>
                      </a:lnTo>
                      <a:lnTo>
                        <a:pt x="460" y="9"/>
                      </a:lnTo>
                      <a:lnTo>
                        <a:pt x="461" y="9"/>
                      </a:lnTo>
                      <a:lnTo>
                        <a:pt x="460" y="10"/>
                      </a:lnTo>
                      <a:lnTo>
                        <a:pt x="461" y="10"/>
                      </a:lnTo>
                      <a:lnTo>
                        <a:pt x="461" y="11"/>
                      </a:lnTo>
                      <a:lnTo>
                        <a:pt x="462" y="11"/>
                      </a:lnTo>
                      <a:lnTo>
                        <a:pt x="463" y="11"/>
                      </a:lnTo>
                      <a:lnTo>
                        <a:pt x="463" y="10"/>
                      </a:lnTo>
                      <a:lnTo>
                        <a:pt x="463" y="9"/>
                      </a:lnTo>
                      <a:lnTo>
                        <a:pt x="464" y="9"/>
                      </a:lnTo>
                      <a:lnTo>
                        <a:pt x="465" y="10"/>
                      </a:lnTo>
                      <a:lnTo>
                        <a:pt x="465" y="11"/>
                      </a:lnTo>
                      <a:lnTo>
                        <a:pt x="466" y="10"/>
                      </a:lnTo>
                      <a:lnTo>
                        <a:pt x="466" y="11"/>
                      </a:lnTo>
                      <a:lnTo>
                        <a:pt x="467" y="10"/>
                      </a:lnTo>
                      <a:lnTo>
                        <a:pt x="468" y="10"/>
                      </a:lnTo>
                      <a:lnTo>
                        <a:pt x="469" y="10"/>
                      </a:lnTo>
                      <a:lnTo>
                        <a:pt x="469" y="9"/>
                      </a:lnTo>
                      <a:lnTo>
                        <a:pt x="469" y="8"/>
                      </a:lnTo>
                      <a:lnTo>
                        <a:pt x="470" y="8"/>
                      </a:lnTo>
                      <a:lnTo>
                        <a:pt x="471" y="8"/>
                      </a:lnTo>
                      <a:lnTo>
                        <a:pt x="471" y="9"/>
                      </a:lnTo>
                      <a:lnTo>
                        <a:pt x="472" y="9"/>
                      </a:lnTo>
                      <a:lnTo>
                        <a:pt x="471" y="7"/>
                      </a:lnTo>
                      <a:lnTo>
                        <a:pt x="493" y="9"/>
                      </a:lnTo>
                      <a:lnTo>
                        <a:pt x="498" y="9"/>
                      </a:lnTo>
                      <a:lnTo>
                        <a:pt x="499" y="9"/>
                      </a:lnTo>
                      <a:lnTo>
                        <a:pt x="500" y="9"/>
                      </a:lnTo>
                      <a:lnTo>
                        <a:pt x="500" y="8"/>
                      </a:lnTo>
                      <a:lnTo>
                        <a:pt x="501" y="8"/>
                      </a:lnTo>
                      <a:lnTo>
                        <a:pt x="501" y="7"/>
                      </a:lnTo>
                      <a:lnTo>
                        <a:pt x="502" y="7"/>
                      </a:lnTo>
                      <a:lnTo>
                        <a:pt x="502" y="8"/>
                      </a:lnTo>
                      <a:lnTo>
                        <a:pt x="502" y="9"/>
                      </a:lnTo>
                      <a:lnTo>
                        <a:pt x="503" y="9"/>
                      </a:lnTo>
                      <a:lnTo>
                        <a:pt x="503" y="10"/>
                      </a:lnTo>
                      <a:lnTo>
                        <a:pt x="504" y="10"/>
                      </a:lnTo>
                      <a:lnTo>
                        <a:pt x="505" y="10"/>
                      </a:lnTo>
                      <a:lnTo>
                        <a:pt x="506" y="10"/>
                      </a:lnTo>
                      <a:lnTo>
                        <a:pt x="505" y="12"/>
                      </a:lnTo>
                      <a:lnTo>
                        <a:pt x="505" y="13"/>
                      </a:lnTo>
                      <a:lnTo>
                        <a:pt x="504" y="17"/>
                      </a:lnTo>
                      <a:lnTo>
                        <a:pt x="504" y="19"/>
                      </a:lnTo>
                      <a:lnTo>
                        <a:pt x="505" y="19"/>
                      </a:lnTo>
                      <a:lnTo>
                        <a:pt x="505" y="20"/>
                      </a:lnTo>
                      <a:lnTo>
                        <a:pt x="504" y="22"/>
                      </a:lnTo>
                      <a:lnTo>
                        <a:pt x="504" y="25"/>
                      </a:lnTo>
                      <a:lnTo>
                        <a:pt x="505" y="26"/>
                      </a:lnTo>
                      <a:lnTo>
                        <a:pt x="505" y="28"/>
                      </a:lnTo>
                      <a:lnTo>
                        <a:pt x="506" y="30"/>
                      </a:lnTo>
                      <a:lnTo>
                        <a:pt x="506" y="31"/>
                      </a:lnTo>
                      <a:lnTo>
                        <a:pt x="507" y="32"/>
                      </a:lnTo>
                      <a:lnTo>
                        <a:pt x="508" y="30"/>
                      </a:lnTo>
                      <a:lnTo>
                        <a:pt x="509" y="30"/>
                      </a:lnTo>
                      <a:lnTo>
                        <a:pt x="510" y="30"/>
                      </a:lnTo>
                      <a:lnTo>
                        <a:pt x="511" y="30"/>
                      </a:lnTo>
                      <a:lnTo>
                        <a:pt x="510" y="32"/>
                      </a:lnTo>
                      <a:lnTo>
                        <a:pt x="510" y="33"/>
                      </a:lnTo>
                      <a:lnTo>
                        <a:pt x="510" y="34"/>
                      </a:lnTo>
                      <a:lnTo>
                        <a:pt x="511" y="34"/>
                      </a:lnTo>
                      <a:lnTo>
                        <a:pt x="511" y="35"/>
                      </a:lnTo>
                      <a:lnTo>
                        <a:pt x="511" y="36"/>
                      </a:lnTo>
                      <a:lnTo>
                        <a:pt x="512" y="36"/>
                      </a:lnTo>
                      <a:lnTo>
                        <a:pt x="513" y="36"/>
                      </a:lnTo>
                      <a:lnTo>
                        <a:pt x="514" y="36"/>
                      </a:lnTo>
                      <a:lnTo>
                        <a:pt x="513" y="36"/>
                      </a:lnTo>
                      <a:lnTo>
                        <a:pt x="513" y="37"/>
                      </a:lnTo>
                      <a:lnTo>
                        <a:pt x="513" y="38"/>
                      </a:lnTo>
                      <a:lnTo>
                        <a:pt x="512" y="38"/>
                      </a:lnTo>
                      <a:lnTo>
                        <a:pt x="510" y="41"/>
                      </a:lnTo>
                      <a:lnTo>
                        <a:pt x="508" y="44"/>
                      </a:lnTo>
                      <a:lnTo>
                        <a:pt x="507" y="47"/>
                      </a:lnTo>
                      <a:lnTo>
                        <a:pt x="506" y="48"/>
                      </a:lnTo>
                      <a:lnTo>
                        <a:pt x="506" y="49"/>
                      </a:lnTo>
                      <a:lnTo>
                        <a:pt x="506" y="50"/>
                      </a:lnTo>
                      <a:lnTo>
                        <a:pt x="503" y="53"/>
                      </a:lnTo>
                      <a:lnTo>
                        <a:pt x="502" y="55"/>
                      </a:lnTo>
                      <a:lnTo>
                        <a:pt x="502" y="56"/>
                      </a:lnTo>
                      <a:lnTo>
                        <a:pt x="502" y="57"/>
                      </a:lnTo>
                      <a:lnTo>
                        <a:pt x="502" y="59"/>
                      </a:lnTo>
                      <a:lnTo>
                        <a:pt x="502" y="60"/>
                      </a:lnTo>
                      <a:lnTo>
                        <a:pt x="500" y="62"/>
                      </a:lnTo>
                      <a:lnTo>
                        <a:pt x="499" y="64"/>
                      </a:lnTo>
                      <a:lnTo>
                        <a:pt x="498" y="66"/>
                      </a:lnTo>
                      <a:lnTo>
                        <a:pt x="496" y="69"/>
                      </a:lnTo>
                      <a:lnTo>
                        <a:pt x="495" y="70"/>
                      </a:lnTo>
                      <a:lnTo>
                        <a:pt x="495" y="72"/>
                      </a:lnTo>
                      <a:lnTo>
                        <a:pt x="494" y="72"/>
                      </a:lnTo>
                      <a:lnTo>
                        <a:pt x="494" y="73"/>
                      </a:lnTo>
                      <a:lnTo>
                        <a:pt x="493" y="74"/>
                      </a:lnTo>
                      <a:lnTo>
                        <a:pt x="493" y="75"/>
                      </a:lnTo>
                      <a:lnTo>
                        <a:pt x="493" y="76"/>
                      </a:lnTo>
                      <a:lnTo>
                        <a:pt x="492" y="77"/>
                      </a:lnTo>
                      <a:lnTo>
                        <a:pt x="492" y="78"/>
                      </a:lnTo>
                      <a:lnTo>
                        <a:pt x="492" y="79"/>
                      </a:lnTo>
                      <a:lnTo>
                        <a:pt x="492" y="80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1" y="84"/>
                      </a:lnTo>
                      <a:lnTo>
                        <a:pt x="491" y="85"/>
                      </a:lnTo>
                      <a:lnTo>
                        <a:pt x="492" y="85"/>
                      </a:lnTo>
                      <a:lnTo>
                        <a:pt x="491" y="86"/>
                      </a:lnTo>
                      <a:lnTo>
                        <a:pt x="491" y="87"/>
                      </a:lnTo>
                      <a:lnTo>
                        <a:pt x="491" y="88"/>
                      </a:lnTo>
                      <a:lnTo>
                        <a:pt x="491" y="89"/>
                      </a:lnTo>
                      <a:lnTo>
                        <a:pt x="491" y="91"/>
                      </a:lnTo>
                      <a:lnTo>
                        <a:pt x="492" y="92"/>
                      </a:lnTo>
                      <a:lnTo>
                        <a:pt x="493" y="93"/>
                      </a:lnTo>
                      <a:lnTo>
                        <a:pt x="494" y="92"/>
                      </a:lnTo>
                      <a:lnTo>
                        <a:pt x="495" y="92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6" y="95"/>
                      </a:lnTo>
                      <a:lnTo>
                        <a:pt x="497" y="95"/>
                      </a:lnTo>
                      <a:lnTo>
                        <a:pt x="498" y="95"/>
                      </a:lnTo>
                      <a:lnTo>
                        <a:pt x="498" y="94"/>
                      </a:lnTo>
                      <a:lnTo>
                        <a:pt x="499" y="93"/>
                      </a:lnTo>
                      <a:lnTo>
                        <a:pt x="499" y="94"/>
                      </a:lnTo>
                      <a:lnTo>
                        <a:pt x="499" y="95"/>
                      </a:lnTo>
                      <a:lnTo>
                        <a:pt x="500" y="95"/>
                      </a:lnTo>
                      <a:lnTo>
                        <a:pt x="500" y="96"/>
                      </a:lnTo>
                      <a:lnTo>
                        <a:pt x="499" y="96"/>
                      </a:lnTo>
                      <a:lnTo>
                        <a:pt x="499" y="97"/>
                      </a:lnTo>
                      <a:lnTo>
                        <a:pt x="498" y="98"/>
                      </a:lnTo>
                      <a:lnTo>
                        <a:pt x="498" y="99"/>
                      </a:lnTo>
                      <a:lnTo>
                        <a:pt x="497" y="99"/>
                      </a:lnTo>
                      <a:lnTo>
                        <a:pt x="496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4" y="102"/>
                      </a:lnTo>
                      <a:lnTo>
                        <a:pt x="494" y="105"/>
                      </a:lnTo>
                      <a:lnTo>
                        <a:pt x="493" y="107"/>
                      </a:lnTo>
                      <a:lnTo>
                        <a:pt x="493" y="108"/>
                      </a:lnTo>
                      <a:lnTo>
                        <a:pt x="493" y="109"/>
                      </a:lnTo>
                      <a:lnTo>
                        <a:pt x="494" y="109"/>
                      </a:lnTo>
                      <a:lnTo>
                        <a:pt x="494" y="110"/>
                      </a:lnTo>
                      <a:lnTo>
                        <a:pt x="495" y="110"/>
                      </a:lnTo>
                      <a:lnTo>
                        <a:pt x="494" y="110"/>
                      </a:lnTo>
                      <a:lnTo>
                        <a:pt x="494" y="112"/>
                      </a:lnTo>
                      <a:lnTo>
                        <a:pt x="494" y="113"/>
                      </a:lnTo>
                      <a:lnTo>
                        <a:pt x="494" y="114"/>
                      </a:lnTo>
                      <a:lnTo>
                        <a:pt x="493" y="114"/>
                      </a:lnTo>
                      <a:lnTo>
                        <a:pt x="493" y="115"/>
                      </a:lnTo>
                      <a:lnTo>
                        <a:pt x="493" y="116"/>
                      </a:lnTo>
                      <a:lnTo>
                        <a:pt x="494" y="116"/>
                      </a:lnTo>
                      <a:lnTo>
                        <a:pt x="494" y="117"/>
                      </a:lnTo>
                      <a:lnTo>
                        <a:pt x="495" y="118"/>
                      </a:lnTo>
                      <a:lnTo>
                        <a:pt x="496" y="118"/>
                      </a:lnTo>
                      <a:lnTo>
                        <a:pt x="496" y="117"/>
                      </a:lnTo>
                      <a:lnTo>
                        <a:pt x="497" y="117"/>
                      </a:lnTo>
                      <a:lnTo>
                        <a:pt x="498" y="117"/>
                      </a:lnTo>
                      <a:lnTo>
                        <a:pt x="498" y="118"/>
                      </a:lnTo>
                      <a:lnTo>
                        <a:pt x="498" y="119"/>
                      </a:lnTo>
                      <a:lnTo>
                        <a:pt x="499" y="119"/>
                      </a:lnTo>
                      <a:lnTo>
                        <a:pt x="499" y="120"/>
                      </a:lnTo>
                      <a:lnTo>
                        <a:pt x="498" y="120"/>
                      </a:lnTo>
                      <a:lnTo>
                        <a:pt x="498" y="121"/>
                      </a:lnTo>
                      <a:lnTo>
                        <a:pt x="498" y="122"/>
                      </a:lnTo>
                      <a:lnTo>
                        <a:pt x="497" y="123"/>
                      </a:lnTo>
                      <a:lnTo>
                        <a:pt x="497" y="124"/>
                      </a:lnTo>
                      <a:lnTo>
                        <a:pt x="496" y="124"/>
                      </a:lnTo>
                      <a:lnTo>
                        <a:pt x="496" y="125"/>
                      </a:lnTo>
                      <a:lnTo>
                        <a:pt x="496" y="126"/>
                      </a:lnTo>
                      <a:lnTo>
                        <a:pt x="497" y="126"/>
                      </a:lnTo>
                      <a:lnTo>
                        <a:pt x="496" y="126"/>
                      </a:lnTo>
                      <a:lnTo>
                        <a:pt x="496" y="127"/>
                      </a:lnTo>
                      <a:lnTo>
                        <a:pt x="495" y="128"/>
                      </a:lnTo>
                      <a:lnTo>
                        <a:pt x="495" y="127"/>
                      </a:lnTo>
                      <a:lnTo>
                        <a:pt x="494" y="128"/>
                      </a:lnTo>
                      <a:lnTo>
                        <a:pt x="495" y="130"/>
                      </a:lnTo>
                      <a:lnTo>
                        <a:pt x="495" y="131"/>
                      </a:lnTo>
                      <a:lnTo>
                        <a:pt x="496" y="132"/>
                      </a:lnTo>
                      <a:lnTo>
                        <a:pt x="497" y="133"/>
                      </a:lnTo>
                      <a:lnTo>
                        <a:pt x="497" y="134"/>
                      </a:lnTo>
                      <a:lnTo>
                        <a:pt x="498" y="134"/>
                      </a:lnTo>
                      <a:lnTo>
                        <a:pt x="499" y="134"/>
                      </a:lnTo>
                      <a:lnTo>
                        <a:pt x="499" y="135"/>
                      </a:lnTo>
                      <a:lnTo>
                        <a:pt x="500" y="135"/>
                      </a:lnTo>
                      <a:lnTo>
                        <a:pt x="501" y="134"/>
                      </a:lnTo>
                      <a:lnTo>
                        <a:pt x="501" y="133"/>
                      </a:lnTo>
                      <a:lnTo>
                        <a:pt x="502" y="133"/>
                      </a:lnTo>
                      <a:lnTo>
                        <a:pt x="502" y="132"/>
                      </a:lnTo>
                      <a:lnTo>
                        <a:pt x="502" y="131"/>
                      </a:lnTo>
                      <a:lnTo>
                        <a:pt x="503" y="131"/>
                      </a:lnTo>
                      <a:lnTo>
                        <a:pt x="504" y="131"/>
                      </a:lnTo>
                      <a:lnTo>
                        <a:pt x="504" y="130"/>
                      </a:lnTo>
                      <a:lnTo>
                        <a:pt x="504" y="131"/>
                      </a:lnTo>
                      <a:lnTo>
                        <a:pt x="505" y="131"/>
                      </a:lnTo>
                      <a:lnTo>
                        <a:pt x="504" y="131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2"/>
                      </a:lnTo>
                      <a:lnTo>
                        <a:pt x="503" y="132"/>
                      </a:lnTo>
                      <a:lnTo>
                        <a:pt x="504" y="133"/>
                      </a:lnTo>
                      <a:lnTo>
                        <a:pt x="505" y="134"/>
                      </a:lnTo>
                      <a:lnTo>
                        <a:pt x="506" y="134"/>
                      </a:lnTo>
                      <a:lnTo>
                        <a:pt x="507" y="134"/>
                      </a:lnTo>
                      <a:lnTo>
                        <a:pt x="507" y="133"/>
                      </a:lnTo>
                      <a:lnTo>
                        <a:pt x="506" y="133"/>
                      </a:lnTo>
                      <a:lnTo>
                        <a:pt x="507" y="133"/>
                      </a:lnTo>
                      <a:lnTo>
                        <a:pt x="507" y="134"/>
                      </a:lnTo>
                      <a:lnTo>
                        <a:pt x="508" y="134"/>
                      </a:lnTo>
                      <a:lnTo>
                        <a:pt x="507" y="134"/>
                      </a:lnTo>
                      <a:lnTo>
                        <a:pt x="507" y="135"/>
                      </a:lnTo>
                      <a:lnTo>
                        <a:pt x="506" y="135"/>
                      </a:lnTo>
                      <a:lnTo>
                        <a:pt x="506" y="136"/>
                      </a:lnTo>
                      <a:lnTo>
                        <a:pt x="505" y="136"/>
                      </a:lnTo>
                      <a:lnTo>
                        <a:pt x="504" y="137"/>
                      </a:lnTo>
                      <a:lnTo>
                        <a:pt x="504" y="138"/>
                      </a:lnTo>
                      <a:lnTo>
                        <a:pt x="504" y="139"/>
                      </a:lnTo>
                      <a:lnTo>
                        <a:pt x="505" y="139"/>
                      </a:lnTo>
                      <a:lnTo>
                        <a:pt x="505" y="140"/>
                      </a:lnTo>
                      <a:lnTo>
                        <a:pt x="506" y="140"/>
                      </a:lnTo>
                      <a:lnTo>
                        <a:pt x="506" y="141"/>
                      </a:lnTo>
                      <a:lnTo>
                        <a:pt x="505" y="141"/>
                      </a:lnTo>
                      <a:lnTo>
                        <a:pt x="504" y="141"/>
                      </a:lnTo>
                      <a:lnTo>
                        <a:pt x="503" y="141"/>
                      </a:lnTo>
                      <a:lnTo>
                        <a:pt x="503" y="142"/>
                      </a:lnTo>
                      <a:lnTo>
                        <a:pt x="502" y="142"/>
                      </a:lnTo>
                      <a:lnTo>
                        <a:pt x="502" y="141"/>
                      </a:lnTo>
                      <a:lnTo>
                        <a:pt x="503" y="141"/>
                      </a:lnTo>
                      <a:lnTo>
                        <a:pt x="504" y="140"/>
                      </a:lnTo>
                      <a:lnTo>
                        <a:pt x="504" y="139"/>
                      </a:lnTo>
                      <a:lnTo>
                        <a:pt x="503" y="139"/>
                      </a:lnTo>
                      <a:lnTo>
                        <a:pt x="503" y="138"/>
                      </a:lnTo>
                      <a:lnTo>
                        <a:pt x="502" y="138"/>
                      </a:lnTo>
                      <a:lnTo>
                        <a:pt x="501" y="137"/>
                      </a:lnTo>
                      <a:lnTo>
                        <a:pt x="501" y="138"/>
                      </a:lnTo>
                      <a:lnTo>
                        <a:pt x="500" y="138"/>
                      </a:lnTo>
                      <a:lnTo>
                        <a:pt x="499" y="138"/>
                      </a:lnTo>
                      <a:lnTo>
                        <a:pt x="499" y="139"/>
                      </a:lnTo>
                      <a:lnTo>
                        <a:pt x="498" y="139"/>
                      </a:lnTo>
                      <a:lnTo>
                        <a:pt x="497" y="140"/>
                      </a:lnTo>
                      <a:lnTo>
                        <a:pt x="496" y="140"/>
                      </a:lnTo>
                      <a:lnTo>
                        <a:pt x="495" y="141"/>
                      </a:lnTo>
                      <a:lnTo>
                        <a:pt x="494" y="141"/>
                      </a:lnTo>
                      <a:lnTo>
                        <a:pt x="493" y="142"/>
                      </a:lnTo>
                      <a:lnTo>
                        <a:pt x="493" y="143"/>
                      </a:lnTo>
                      <a:lnTo>
                        <a:pt x="493" y="144"/>
                      </a:lnTo>
                      <a:lnTo>
                        <a:pt x="493" y="145"/>
                      </a:lnTo>
                      <a:lnTo>
                        <a:pt x="492" y="145"/>
                      </a:lnTo>
                      <a:lnTo>
                        <a:pt x="492" y="146"/>
                      </a:lnTo>
                      <a:lnTo>
                        <a:pt x="493" y="148"/>
                      </a:lnTo>
                      <a:lnTo>
                        <a:pt x="493" y="150"/>
                      </a:lnTo>
                      <a:lnTo>
                        <a:pt x="494" y="151"/>
                      </a:lnTo>
                      <a:lnTo>
                        <a:pt x="494" y="152"/>
                      </a:lnTo>
                      <a:lnTo>
                        <a:pt x="495" y="152"/>
                      </a:lnTo>
                      <a:lnTo>
                        <a:pt x="495" y="151"/>
                      </a:lnTo>
                      <a:lnTo>
                        <a:pt x="496" y="151"/>
                      </a:lnTo>
                      <a:lnTo>
                        <a:pt x="497" y="151"/>
                      </a:lnTo>
                      <a:lnTo>
                        <a:pt x="497" y="152"/>
                      </a:lnTo>
                      <a:lnTo>
                        <a:pt x="497" y="151"/>
                      </a:lnTo>
                      <a:lnTo>
                        <a:pt x="498" y="151"/>
                      </a:lnTo>
                      <a:lnTo>
                        <a:pt x="498" y="150"/>
                      </a:lnTo>
                      <a:lnTo>
                        <a:pt x="499" y="150"/>
                      </a:lnTo>
                      <a:lnTo>
                        <a:pt x="499" y="151"/>
                      </a:lnTo>
                      <a:lnTo>
                        <a:pt x="499" y="152"/>
                      </a:lnTo>
                      <a:lnTo>
                        <a:pt x="500" y="154"/>
                      </a:lnTo>
                      <a:lnTo>
                        <a:pt x="501" y="154"/>
                      </a:lnTo>
                      <a:lnTo>
                        <a:pt x="500" y="154"/>
                      </a:lnTo>
                      <a:lnTo>
                        <a:pt x="500" y="155"/>
                      </a:lnTo>
                      <a:lnTo>
                        <a:pt x="499" y="155"/>
                      </a:lnTo>
                      <a:lnTo>
                        <a:pt x="499" y="156"/>
                      </a:lnTo>
                      <a:lnTo>
                        <a:pt x="499" y="157"/>
                      </a:lnTo>
                      <a:lnTo>
                        <a:pt x="499" y="158"/>
                      </a:lnTo>
                      <a:lnTo>
                        <a:pt x="500" y="158"/>
                      </a:lnTo>
                      <a:lnTo>
                        <a:pt x="500" y="159"/>
                      </a:lnTo>
                      <a:lnTo>
                        <a:pt x="499" y="158"/>
                      </a:lnTo>
                      <a:lnTo>
                        <a:pt x="499" y="159"/>
                      </a:lnTo>
                      <a:lnTo>
                        <a:pt x="499" y="158"/>
                      </a:lnTo>
                      <a:lnTo>
                        <a:pt x="498" y="158"/>
                      </a:lnTo>
                      <a:lnTo>
                        <a:pt x="498" y="157"/>
                      </a:lnTo>
                      <a:lnTo>
                        <a:pt x="499" y="157"/>
                      </a:lnTo>
                      <a:lnTo>
                        <a:pt x="498" y="157"/>
                      </a:lnTo>
                      <a:lnTo>
                        <a:pt x="497" y="157"/>
                      </a:lnTo>
                      <a:lnTo>
                        <a:pt x="497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6" y="161"/>
                      </a:lnTo>
                      <a:lnTo>
                        <a:pt x="496" y="162"/>
                      </a:lnTo>
                      <a:lnTo>
                        <a:pt x="496" y="163"/>
                      </a:lnTo>
                      <a:lnTo>
                        <a:pt x="495" y="163"/>
                      </a:lnTo>
                      <a:lnTo>
                        <a:pt x="494" y="163"/>
                      </a:lnTo>
                      <a:lnTo>
                        <a:pt x="495" y="164"/>
                      </a:lnTo>
                      <a:lnTo>
                        <a:pt x="494" y="164"/>
                      </a:lnTo>
                      <a:lnTo>
                        <a:pt x="493" y="163"/>
                      </a:lnTo>
                      <a:lnTo>
                        <a:pt x="492" y="163"/>
                      </a:lnTo>
                      <a:lnTo>
                        <a:pt x="491" y="163"/>
                      </a:lnTo>
                      <a:lnTo>
                        <a:pt x="490" y="163"/>
                      </a:lnTo>
                      <a:lnTo>
                        <a:pt x="490" y="164"/>
                      </a:lnTo>
                      <a:lnTo>
                        <a:pt x="490" y="165"/>
                      </a:lnTo>
                      <a:lnTo>
                        <a:pt x="489" y="165"/>
                      </a:lnTo>
                      <a:lnTo>
                        <a:pt x="489" y="166"/>
                      </a:lnTo>
                      <a:lnTo>
                        <a:pt x="488" y="167"/>
                      </a:lnTo>
                      <a:lnTo>
                        <a:pt x="489" y="167"/>
                      </a:lnTo>
                      <a:lnTo>
                        <a:pt x="488" y="167"/>
                      </a:lnTo>
                      <a:lnTo>
                        <a:pt x="488" y="168"/>
                      </a:lnTo>
                      <a:lnTo>
                        <a:pt x="488" y="169"/>
                      </a:lnTo>
                      <a:lnTo>
                        <a:pt x="488" y="170"/>
                      </a:lnTo>
                      <a:lnTo>
                        <a:pt x="488" y="171"/>
                      </a:lnTo>
                      <a:lnTo>
                        <a:pt x="488" y="172"/>
                      </a:lnTo>
                      <a:lnTo>
                        <a:pt x="489" y="172"/>
                      </a:lnTo>
                      <a:lnTo>
                        <a:pt x="489" y="173"/>
                      </a:lnTo>
                      <a:lnTo>
                        <a:pt x="489" y="174"/>
                      </a:lnTo>
                      <a:lnTo>
                        <a:pt x="490" y="175"/>
                      </a:lnTo>
                      <a:lnTo>
                        <a:pt x="490" y="176"/>
                      </a:lnTo>
                      <a:lnTo>
                        <a:pt x="490" y="177"/>
                      </a:lnTo>
                      <a:lnTo>
                        <a:pt x="491" y="178"/>
                      </a:lnTo>
                      <a:lnTo>
                        <a:pt x="492" y="179"/>
                      </a:lnTo>
                      <a:lnTo>
                        <a:pt x="493" y="179"/>
                      </a:lnTo>
                      <a:lnTo>
                        <a:pt x="493" y="180"/>
                      </a:lnTo>
                      <a:lnTo>
                        <a:pt x="494" y="181"/>
                      </a:lnTo>
                      <a:lnTo>
                        <a:pt x="494" y="182"/>
                      </a:lnTo>
                      <a:lnTo>
                        <a:pt x="493" y="182"/>
                      </a:lnTo>
                      <a:lnTo>
                        <a:pt x="493" y="183"/>
                      </a:lnTo>
                      <a:lnTo>
                        <a:pt x="492" y="183"/>
                      </a:lnTo>
                      <a:lnTo>
                        <a:pt x="491" y="183"/>
                      </a:lnTo>
                      <a:lnTo>
                        <a:pt x="491" y="182"/>
                      </a:lnTo>
                      <a:lnTo>
                        <a:pt x="490" y="181"/>
                      </a:lnTo>
                      <a:lnTo>
                        <a:pt x="489" y="182"/>
                      </a:lnTo>
                      <a:lnTo>
                        <a:pt x="488" y="182"/>
                      </a:lnTo>
                      <a:lnTo>
                        <a:pt x="488" y="183"/>
                      </a:lnTo>
                      <a:lnTo>
                        <a:pt x="488" y="184"/>
                      </a:lnTo>
                      <a:lnTo>
                        <a:pt x="488" y="185"/>
                      </a:lnTo>
                      <a:lnTo>
                        <a:pt x="487" y="185"/>
                      </a:lnTo>
                      <a:lnTo>
                        <a:pt x="486" y="185"/>
                      </a:lnTo>
                      <a:lnTo>
                        <a:pt x="485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6" y="187"/>
                      </a:lnTo>
                      <a:lnTo>
                        <a:pt x="486" y="188"/>
                      </a:lnTo>
                      <a:lnTo>
                        <a:pt x="487" y="188"/>
                      </a:lnTo>
                      <a:lnTo>
                        <a:pt x="487" y="189"/>
                      </a:lnTo>
                      <a:lnTo>
                        <a:pt x="486" y="190"/>
                      </a:lnTo>
                      <a:lnTo>
                        <a:pt x="487" y="190"/>
                      </a:lnTo>
                      <a:lnTo>
                        <a:pt x="488" y="191"/>
                      </a:lnTo>
                      <a:lnTo>
                        <a:pt x="487" y="191"/>
                      </a:lnTo>
                      <a:lnTo>
                        <a:pt x="487" y="192"/>
                      </a:lnTo>
                      <a:lnTo>
                        <a:pt x="486" y="192"/>
                      </a:lnTo>
                      <a:lnTo>
                        <a:pt x="487" y="193"/>
                      </a:lnTo>
                      <a:lnTo>
                        <a:pt x="486" y="194"/>
                      </a:lnTo>
                      <a:lnTo>
                        <a:pt x="486" y="195"/>
                      </a:lnTo>
                      <a:lnTo>
                        <a:pt x="487" y="196"/>
                      </a:lnTo>
                      <a:lnTo>
                        <a:pt x="486" y="196"/>
                      </a:lnTo>
                      <a:lnTo>
                        <a:pt x="487" y="197"/>
                      </a:lnTo>
                      <a:lnTo>
                        <a:pt x="488" y="197"/>
                      </a:lnTo>
                      <a:lnTo>
                        <a:pt x="488" y="198"/>
                      </a:lnTo>
                      <a:lnTo>
                        <a:pt x="488" y="199"/>
                      </a:lnTo>
                      <a:lnTo>
                        <a:pt x="487" y="199"/>
                      </a:lnTo>
                      <a:lnTo>
                        <a:pt x="486" y="199"/>
                      </a:lnTo>
                      <a:lnTo>
                        <a:pt x="486" y="200"/>
                      </a:lnTo>
                      <a:lnTo>
                        <a:pt x="486" y="201"/>
                      </a:lnTo>
                      <a:lnTo>
                        <a:pt x="486" y="202"/>
                      </a:lnTo>
                      <a:lnTo>
                        <a:pt x="487" y="202"/>
                      </a:lnTo>
                      <a:lnTo>
                        <a:pt x="487" y="201"/>
                      </a:lnTo>
                      <a:lnTo>
                        <a:pt x="488" y="201"/>
                      </a:lnTo>
                      <a:lnTo>
                        <a:pt x="487" y="202"/>
                      </a:lnTo>
                      <a:lnTo>
                        <a:pt x="487" y="203"/>
                      </a:lnTo>
                      <a:lnTo>
                        <a:pt x="487" y="204"/>
                      </a:lnTo>
                      <a:lnTo>
                        <a:pt x="487" y="205"/>
                      </a:lnTo>
                      <a:lnTo>
                        <a:pt x="490" y="205"/>
                      </a:lnTo>
                      <a:lnTo>
                        <a:pt x="490" y="207"/>
                      </a:lnTo>
                      <a:lnTo>
                        <a:pt x="491" y="207"/>
                      </a:lnTo>
                      <a:lnTo>
                        <a:pt x="491" y="208"/>
                      </a:lnTo>
                      <a:lnTo>
                        <a:pt x="490" y="208"/>
                      </a:lnTo>
                      <a:lnTo>
                        <a:pt x="489" y="208"/>
                      </a:lnTo>
                      <a:lnTo>
                        <a:pt x="488" y="209"/>
                      </a:lnTo>
                      <a:lnTo>
                        <a:pt x="488" y="210"/>
                      </a:lnTo>
                      <a:lnTo>
                        <a:pt x="488" y="211"/>
                      </a:lnTo>
                      <a:lnTo>
                        <a:pt x="489" y="212"/>
                      </a:lnTo>
                      <a:lnTo>
                        <a:pt x="489" y="211"/>
                      </a:lnTo>
                      <a:lnTo>
                        <a:pt x="490" y="211"/>
                      </a:lnTo>
                      <a:lnTo>
                        <a:pt x="491" y="211"/>
                      </a:lnTo>
                      <a:lnTo>
                        <a:pt x="491" y="212"/>
                      </a:lnTo>
                      <a:lnTo>
                        <a:pt x="491" y="213"/>
                      </a:lnTo>
                      <a:lnTo>
                        <a:pt x="490" y="213"/>
                      </a:lnTo>
                      <a:lnTo>
                        <a:pt x="490" y="214"/>
                      </a:lnTo>
                      <a:lnTo>
                        <a:pt x="489" y="214"/>
                      </a:lnTo>
                      <a:lnTo>
                        <a:pt x="488" y="215"/>
                      </a:lnTo>
                      <a:lnTo>
                        <a:pt x="487" y="216"/>
                      </a:lnTo>
                      <a:lnTo>
                        <a:pt x="486" y="217"/>
                      </a:lnTo>
                      <a:lnTo>
                        <a:pt x="486" y="218"/>
                      </a:lnTo>
                      <a:lnTo>
                        <a:pt x="485" y="219"/>
                      </a:lnTo>
                      <a:lnTo>
                        <a:pt x="486" y="219"/>
                      </a:lnTo>
                      <a:lnTo>
                        <a:pt x="486" y="220"/>
                      </a:lnTo>
                      <a:lnTo>
                        <a:pt x="485" y="221"/>
                      </a:lnTo>
                      <a:lnTo>
                        <a:pt x="484" y="224"/>
                      </a:lnTo>
                      <a:lnTo>
                        <a:pt x="484" y="225"/>
                      </a:lnTo>
                      <a:lnTo>
                        <a:pt x="485" y="225"/>
                      </a:lnTo>
                      <a:lnTo>
                        <a:pt x="485" y="226"/>
                      </a:lnTo>
                      <a:lnTo>
                        <a:pt x="486" y="226"/>
                      </a:lnTo>
                      <a:lnTo>
                        <a:pt x="486" y="225"/>
                      </a:lnTo>
                      <a:lnTo>
                        <a:pt x="486" y="226"/>
                      </a:lnTo>
                      <a:lnTo>
                        <a:pt x="487" y="226"/>
                      </a:lnTo>
                      <a:lnTo>
                        <a:pt x="487" y="227"/>
                      </a:lnTo>
                      <a:lnTo>
                        <a:pt x="486" y="227"/>
                      </a:lnTo>
                      <a:lnTo>
                        <a:pt x="486" y="228"/>
                      </a:lnTo>
                      <a:lnTo>
                        <a:pt x="486" y="229"/>
                      </a:lnTo>
                      <a:lnTo>
                        <a:pt x="486" y="230"/>
                      </a:lnTo>
                      <a:lnTo>
                        <a:pt x="485" y="231"/>
                      </a:lnTo>
                      <a:lnTo>
                        <a:pt x="484" y="231"/>
                      </a:lnTo>
                      <a:lnTo>
                        <a:pt x="484" y="232"/>
                      </a:lnTo>
                      <a:lnTo>
                        <a:pt x="483" y="233"/>
                      </a:lnTo>
                      <a:lnTo>
                        <a:pt x="484" y="233"/>
                      </a:lnTo>
                      <a:lnTo>
                        <a:pt x="483" y="233"/>
                      </a:lnTo>
                      <a:lnTo>
                        <a:pt x="483" y="234"/>
                      </a:lnTo>
                      <a:lnTo>
                        <a:pt x="483" y="235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3" y="237"/>
                      </a:lnTo>
                      <a:lnTo>
                        <a:pt x="483" y="236"/>
                      </a:lnTo>
                      <a:lnTo>
                        <a:pt x="482" y="236"/>
                      </a:lnTo>
                      <a:lnTo>
                        <a:pt x="482" y="237"/>
                      </a:lnTo>
                      <a:lnTo>
                        <a:pt x="482" y="238"/>
                      </a:lnTo>
                      <a:lnTo>
                        <a:pt x="483" y="238"/>
                      </a:lnTo>
                      <a:lnTo>
                        <a:pt x="482" y="238"/>
                      </a:lnTo>
                      <a:lnTo>
                        <a:pt x="482" y="239"/>
                      </a:lnTo>
                      <a:lnTo>
                        <a:pt x="481" y="239"/>
                      </a:lnTo>
                      <a:lnTo>
                        <a:pt x="481" y="240"/>
                      </a:lnTo>
                      <a:lnTo>
                        <a:pt x="480" y="242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3"/>
                      </a:lnTo>
                      <a:lnTo>
                        <a:pt x="480" y="244"/>
                      </a:lnTo>
                      <a:lnTo>
                        <a:pt x="480" y="245"/>
                      </a:lnTo>
                      <a:lnTo>
                        <a:pt x="479" y="245"/>
                      </a:lnTo>
                      <a:lnTo>
                        <a:pt x="479" y="246"/>
                      </a:lnTo>
                      <a:lnTo>
                        <a:pt x="479" y="247"/>
                      </a:lnTo>
                      <a:lnTo>
                        <a:pt x="479" y="248"/>
                      </a:lnTo>
                      <a:lnTo>
                        <a:pt x="480" y="248"/>
                      </a:lnTo>
                      <a:lnTo>
                        <a:pt x="480" y="247"/>
                      </a:lnTo>
                      <a:lnTo>
                        <a:pt x="481" y="248"/>
                      </a:lnTo>
                      <a:lnTo>
                        <a:pt x="480" y="248"/>
                      </a:lnTo>
                      <a:lnTo>
                        <a:pt x="480" y="249"/>
                      </a:lnTo>
                      <a:lnTo>
                        <a:pt x="479" y="249"/>
                      </a:lnTo>
                      <a:lnTo>
                        <a:pt x="478" y="250"/>
                      </a:lnTo>
                      <a:lnTo>
                        <a:pt x="476" y="252"/>
                      </a:lnTo>
                      <a:lnTo>
                        <a:pt x="475" y="255"/>
                      </a:lnTo>
                      <a:lnTo>
                        <a:pt x="474" y="257"/>
                      </a:lnTo>
                      <a:lnTo>
                        <a:pt x="474" y="258"/>
                      </a:lnTo>
                      <a:lnTo>
                        <a:pt x="474" y="259"/>
                      </a:lnTo>
                      <a:lnTo>
                        <a:pt x="475" y="259"/>
                      </a:lnTo>
                      <a:lnTo>
                        <a:pt x="474" y="259"/>
                      </a:lnTo>
                      <a:lnTo>
                        <a:pt x="473" y="260"/>
                      </a:lnTo>
                      <a:lnTo>
                        <a:pt x="472" y="261"/>
                      </a:lnTo>
                      <a:lnTo>
                        <a:pt x="471" y="264"/>
                      </a:lnTo>
                      <a:lnTo>
                        <a:pt x="470" y="265"/>
                      </a:lnTo>
                      <a:lnTo>
                        <a:pt x="470" y="267"/>
                      </a:lnTo>
                      <a:lnTo>
                        <a:pt x="470" y="268"/>
                      </a:lnTo>
                      <a:lnTo>
                        <a:pt x="469" y="269"/>
                      </a:lnTo>
                      <a:lnTo>
                        <a:pt x="468" y="270"/>
                      </a:lnTo>
                      <a:lnTo>
                        <a:pt x="467" y="271"/>
                      </a:lnTo>
                      <a:lnTo>
                        <a:pt x="467" y="273"/>
                      </a:lnTo>
                      <a:lnTo>
                        <a:pt x="467" y="275"/>
                      </a:lnTo>
                      <a:lnTo>
                        <a:pt x="468" y="275"/>
                      </a:lnTo>
                      <a:lnTo>
                        <a:pt x="469" y="275"/>
                      </a:lnTo>
                      <a:lnTo>
                        <a:pt x="469" y="276"/>
                      </a:lnTo>
                      <a:lnTo>
                        <a:pt x="468" y="276"/>
                      </a:lnTo>
                      <a:lnTo>
                        <a:pt x="468" y="277"/>
                      </a:lnTo>
                      <a:lnTo>
                        <a:pt x="467" y="277"/>
                      </a:lnTo>
                      <a:lnTo>
                        <a:pt x="467" y="278"/>
                      </a:lnTo>
                      <a:lnTo>
                        <a:pt x="467" y="279"/>
                      </a:lnTo>
                      <a:lnTo>
                        <a:pt x="467" y="280"/>
                      </a:lnTo>
                      <a:lnTo>
                        <a:pt x="467" y="279"/>
                      </a:lnTo>
                      <a:lnTo>
                        <a:pt x="465" y="280"/>
                      </a:lnTo>
                      <a:lnTo>
                        <a:pt x="465" y="281"/>
                      </a:lnTo>
                      <a:lnTo>
                        <a:pt x="464" y="281"/>
                      </a:lnTo>
                      <a:lnTo>
                        <a:pt x="464" y="282"/>
                      </a:lnTo>
                      <a:lnTo>
                        <a:pt x="465" y="282"/>
                      </a:lnTo>
                      <a:lnTo>
                        <a:pt x="464" y="283"/>
                      </a:lnTo>
                      <a:lnTo>
                        <a:pt x="464" y="282"/>
                      </a:lnTo>
                      <a:lnTo>
                        <a:pt x="463" y="283"/>
                      </a:lnTo>
                      <a:lnTo>
                        <a:pt x="462" y="284"/>
                      </a:lnTo>
                      <a:lnTo>
                        <a:pt x="462" y="285"/>
                      </a:lnTo>
                      <a:lnTo>
                        <a:pt x="461" y="285"/>
                      </a:lnTo>
                      <a:lnTo>
                        <a:pt x="462" y="286"/>
                      </a:lnTo>
                      <a:lnTo>
                        <a:pt x="461" y="286"/>
                      </a:lnTo>
                      <a:lnTo>
                        <a:pt x="461" y="287"/>
                      </a:lnTo>
                      <a:lnTo>
                        <a:pt x="461" y="286"/>
                      </a:lnTo>
                      <a:lnTo>
                        <a:pt x="460" y="286"/>
                      </a:lnTo>
                      <a:lnTo>
                        <a:pt x="460" y="287"/>
                      </a:lnTo>
                      <a:lnTo>
                        <a:pt x="459" y="287"/>
                      </a:lnTo>
                      <a:lnTo>
                        <a:pt x="458" y="287"/>
                      </a:lnTo>
                      <a:lnTo>
                        <a:pt x="452" y="289"/>
                      </a:lnTo>
                      <a:lnTo>
                        <a:pt x="446" y="292"/>
                      </a:lnTo>
                      <a:lnTo>
                        <a:pt x="433" y="300"/>
                      </a:lnTo>
                      <a:lnTo>
                        <a:pt x="429" y="302"/>
                      </a:lnTo>
                      <a:lnTo>
                        <a:pt x="426" y="304"/>
                      </a:lnTo>
                      <a:lnTo>
                        <a:pt x="425" y="305"/>
                      </a:lnTo>
                      <a:lnTo>
                        <a:pt x="422" y="307"/>
                      </a:lnTo>
                      <a:lnTo>
                        <a:pt x="419" y="309"/>
                      </a:lnTo>
                      <a:lnTo>
                        <a:pt x="415" y="312"/>
                      </a:lnTo>
                      <a:lnTo>
                        <a:pt x="413" y="314"/>
                      </a:lnTo>
                      <a:lnTo>
                        <a:pt x="411" y="315"/>
                      </a:lnTo>
                      <a:lnTo>
                        <a:pt x="411" y="316"/>
                      </a:lnTo>
                      <a:lnTo>
                        <a:pt x="409" y="317"/>
                      </a:lnTo>
                      <a:lnTo>
                        <a:pt x="406" y="319"/>
                      </a:lnTo>
                      <a:lnTo>
                        <a:pt x="401" y="324"/>
                      </a:lnTo>
                      <a:lnTo>
                        <a:pt x="398" y="327"/>
                      </a:lnTo>
                      <a:lnTo>
                        <a:pt x="394" y="331"/>
                      </a:lnTo>
                      <a:lnTo>
                        <a:pt x="393" y="332"/>
                      </a:lnTo>
                      <a:lnTo>
                        <a:pt x="392" y="333"/>
                      </a:lnTo>
                      <a:lnTo>
                        <a:pt x="391" y="334"/>
                      </a:lnTo>
                      <a:lnTo>
                        <a:pt x="390" y="336"/>
                      </a:lnTo>
                      <a:lnTo>
                        <a:pt x="388" y="337"/>
                      </a:lnTo>
                      <a:lnTo>
                        <a:pt x="386" y="340"/>
                      </a:lnTo>
                      <a:lnTo>
                        <a:pt x="384" y="342"/>
                      </a:lnTo>
                      <a:lnTo>
                        <a:pt x="378" y="349"/>
                      </a:lnTo>
                      <a:lnTo>
                        <a:pt x="372" y="355"/>
                      </a:lnTo>
                      <a:lnTo>
                        <a:pt x="372" y="356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3" name="Freeform 533"/>
                <p:cNvSpPr>
                  <a:spLocks/>
                </p:cNvSpPr>
                <p:nvPr/>
              </p:nvSpPr>
              <p:spPr bwMode="auto">
                <a:xfrm>
                  <a:off x="2382838" y="4513263"/>
                  <a:ext cx="652462" cy="461962"/>
                </a:xfrm>
                <a:custGeom>
                  <a:avLst/>
                  <a:gdLst>
                    <a:gd name="T0" fmla="*/ 2147483646 w 634"/>
                    <a:gd name="T1" fmla="*/ 2147483646 h 449"/>
                    <a:gd name="T2" fmla="*/ 2147483646 w 634"/>
                    <a:gd name="T3" fmla="*/ 2147483646 h 449"/>
                    <a:gd name="T4" fmla="*/ 2147483646 w 634"/>
                    <a:gd name="T5" fmla="*/ 2147483646 h 449"/>
                    <a:gd name="T6" fmla="*/ 2147483646 w 634"/>
                    <a:gd name="T7" fmla="*/ 2147483646 h 449"/>
                    <a:gd name="T8" fmla="*/ 2147483646 w 634"/>
                    <a:gd name="T9" fmla="*/ 2147483646 h 449"/>
                    <a:gd name="T10" fmla="*/ 2147483646 w 634"/>
                    <a:gd name="T11" fmla="*/ 2147483646 h 449"/>
                    <a:gd name="T12" fmla="*/ 2147483646 w 634"/>
                    <a:gd name="T13" fmla="*/ 2147483646 h 449"/>
                    <a:gd name="T14" fmla="*/ 2147483646 w 634"/>
                    <a:gd name="T15" fmla="*/ 2147483646 h 449"/>
                    <a:gd name="T16" fmla="*/ 2147483646 w 634"/>
                    <a:gd name="T17" fmla="*/ 2147483646 h 449"/>
                    <a:gd name="T18" fmla="*/ 2147483646 w 634"/>
                    <a:gd name="T19" fmla="*/ 2147483646 h 449"/>
                    <a:gd name="T20" fmla="*/ 2147483646 w 634"/>
                    <a:gd name="T21" fmla="*/ 2147483646 h 449"/>
                    <a:gd name="T22" fmla="*/ 2147483646 w 634"/>
                    <a:gd name="T23" fmla="*/ 2147483646 h 449"/>
                    <a:gd name="T24" fmla="*/ 2147483646 w 634"/>
                    <a:gd name="T25" fmla="*/ 2147483646 h 449"/>
                    <a:gd name="T26" fmla="*/ 2147483646 w 634"/>
                    <a:gd name="T27" fmla="*/ 2147483646 h 449"/>
                    <a:gd name="T28" fmla="*/ 2147483646 w 634"/>
                    <a:gd name="T29" fmla="*/ 2147483646 h 449"/>
                    <a:gd name="T30" fmla="*/ 2147483646 w 634"/>
                    <a:gd name="T31" fmla="*/ 2147483646 h 449"/>
                    <a:gd name="T32" fmla="*/ 2147483646 w 634"/>
                    <a:gd name="T33" fmla="*/ 2147483646 h 449"/>
                    <a:gd name="T34" fmla="*/ 2147483646 w 634"/>
                    <a:gd name="T35" fmla="*/ 2147483646 h 449"/>
                    <a:gd name="T36" fmla="*/ 2147483646 w 634"/>
                    <a:gd name="T37" fmla="*/ 2147483646 h 449"/>
                    <a:gd name="T38" fmla="*/ 2147483646 w 634"/>
                    <a:gd name="T39" fmla="*/ 2147483646 h 449"/>
                    <a:gd name="T40" fmla="*/ 2147483646 w 634"/>
                    <a:gd name="T41" fmla="*/ 2147483646 h 449"/>
                    <a:gd name="T42" fmla="*/ 2147483646 w 634"/>
                    <a:gd name="T43" fmla="*/ 2147483646 h 449"/>
                    <a:gd name="T44" fmla="*/ 2147483646 w 634"/>
                    <a:gd name="T45" fmla="*/ 2147483646 h 449"/>
                    <a:gd name="T46" fmla="*/ 2147483646 w 634"/>
                    <a:gd name="T47" fmla="*/ 2147483646 h 449"/>
                    <a:gd name="T48" fmla="*/ 2147483646 w 634"/>
                    <a:gd name="T49" fmla="*/ 2147483646 h 449"/>
                    <a:gd name="T50" fmla="*/ 2147483646 w 634"/>
                    <a:gd name="T51" fmla="*/ 2147483646 h 449"/>
                    <a:gd name="T52" fmla="*/ 2147483646 w 634"/>
                    <a:gd name="T53" fmla="*/ 2147483646 h 449"/>
                    <a:gd name="T54" fmla="*/ 2147483646 w 634"/>
                    <a:gd name="T55" fmla="*/ 2147483646 h 449"/>
                    <a:gd name="T56" fmla="*/ 2147483646 w 634"/>
                    <a:gd name="T57" fmla="*/ 2147483646 h 449"/>
                    <a:gd name="T58" fmla="*/ 2147483646 w 634"/>
                    <a:gd name="T59" fmla="*/ 2147483646 h 449"/>
                    <a:gd name="T60" fmla="*/ 2147483646 w 634"/>
                    <a:gd name="T61" fmla="*/ 2147483646 h 449"/>
                    <a:gd name="T62" fmla="*/ 2147483646 w 634"/>
                    <a:gd name="T63" fmla="*/ 2147483646 h 449"/>
                    <a:gd name="T64" fmla="*/ 2147483646 w 634"/>
                    <a:gd name="T65" fmla="*/ 2147483646 h 449"/>
                    <a:gd name="T66" fmla="*/ 2147483646 w 634"/>
                    <a:gd name="T67" fmla="*/ 2147483646 h 449"/>
                    <a:gd name="T68" fmla="*/ 2147483646 w 634"/>
                    <a:gd name="T69" fmla="*/ 2147483646 h 449"/>
                    <a:gd name="T70" fmla="*/ 2147483646 w 634"/>
                    <a:gd name="T71" fmla="*/ 2147483646 h 449"/>
                    <a:gd name="T72" fmla="*/ 2147483646 w 634"/>
                    <a:gd name="T73" fmla="*/ 2147483646 h 449"/>
                    <a:gd name="T74" fmla="*/ 2147483646 w 634"/>
                    <a:gd name="T75" fmla="*/ 2147483646 h 449"/>
                    <a:gd name="T76" fmla="*/ 2147483646 w 634"/>
                    <a:gd name="T77" fmla="*/ 2147483646 h 449"/>
                    <a:gd name="T78" fmla="*/ 2147483646 w 634"/>
                    <a:gd name="T79" fmla="*/ 2147483646 h 449"/>
                    <a:gd name="T80" fmla="*/ 2147483646 w 634"/>
                    <a:gd name="T81" fmla="*/ 2147483646 h 449"/>
                    <a:gd name="T82" fmla="*/ 2147483646 w 634"/>
                    <a:gd name="T83" fmla="*/ 2147483646 h 449"/>
                    <a:gd name="T84" fmla="*/ 2147483646 w 634"/>
                    <a:gd name="T85" fmla="*/ 2147483646 h 449"/>
                    <a:gd name="T86" fmla="*/ 2147483646 w 634"/>
                    <a:gd name="T87" fmla="*/ 2147483646 h 449"/>
                    <a:gd name="T88" fmla="*/ 2147483646 w 634"/>
                    <a:gd name="T89" fmla="*/ 2147483646 h 449"/>
                    <a:gd name="T90" fmla="*/ 2147483646 w 634"/>
                    <a:gd name="T91" fmla="*/ 2147483646 h 449"/>
                    <a:gd name="T92" fmla="*/ 2147483646 w 634"/>
                    <a:gd name="T93" fmla="*/ 2147483646 h 449"/>
                    <a:gd name="T94" fmla="*/ 2147483646 w 634"/>
                    <a:gd name="T95" fmla="*/ 2147483646 h 449"/>
                    <a:gd name="T96" fmla="*/ 2147483646 w 634"/>
                    <a:gd name="T97" fmla="*/ 2147483646 h 449"/>
                    <a:gd name="T98" fmla="*/ 2147483646 w 634"/>
                    <a:gd name="T99" fmla="*/ 2147483646 h 449"/>
                    <a:gd name="T100" fmla="*/ 2147483646 w 634"/>
                    <a:gd name="T101" fmla="*/ 2147483646 h 449"/>
                    <a:gd name="T102" fmla="*/ 2147483646 w 634"/>
                    <a:gd name="T103" fmla="*/ 2147483646 h 449"/>
                    <a:gd name="T104" fmla="*/ 2147483646 w 634"/>
                    <a:gd name="T105" fmla="*/ 2147483646 h 449"/>
                    <a:gd name="T106" fmla="*/ 2147483646 w 634"/>
                    <a:gd name="T107" fmla="*/ 2147483646 h 449"/>
                    <a:gd name="T108" fmla="*/ 2147483646 w 634"/>
                    <a:gd name="T109" fmla="*/ 2147483646 h 449"/>
                    <a:gd name="T110" fmla="*/ 2147483646 w 634"/>
                    <a:gd name="T111" fmla="*/ 2147483646 h 449"/>
                    <a:gd name="T112" fmla="*/ 2147483646 w 634"/>
                    <a:gd name="T113" fmla="*/ 2147483646 h 449"/>
                    <a:gd name="T114" fmla="*/ 2147483646 w 634"/>
                    <a:gd name="T115" fmla="*/ 2147483646 h 449"/>
                    <a:gd name="T116" fmla="*/ 2147483646 w 634"/>
                    <a:gd name="T117" fmla="*/ 2147483646 h 449"/>
                    <a:gd name="T118" fmla="*/ 2147483646 w 634"/>
                    <a:gd name="T119" fmla="*/ 2147483646 h 449"/>
                    <a:gd name="T120" fmla="*/ 2147483646 w 634"/>
                    <a:gd name="T121" fmla="*/ 2147483646 h 449"/>
                    <a:gd name="T122" fmla="*/ 2147483646 w 634"/>
                    <a:gd name="T123" fmla="*/ 2147483646 h 449"/>
                    <a:gd name="T124" fmla="*/ 2147483646 w 634"/>
                    <a:gd name="T125" fmla="*/ 2147483646 h 44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34"/>
                    <a:gd name="T190" fmla="*/ 0 h 449"/>
                    <a:gd name="T191" fmla="*/ 634 w 634"/>
                    <a:gd name="T192" fmla="*/ 449 h 44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34" h="449">
                      <a:moveTo>
                        <a:pt x="159" y="7"/>
                      </a:moveTo>
                      <a:lnTo>
                        <a:pt x="160" y="7"/>
                      </a:lnTo>
                      <a:lnTo>
                        <a:pt x="160" y="9"/>
                      </a:lnTo>
                      <a:lnTo>
                        <a:pt x="161" y="9"/>
                      </a:lnTo>
                      <a:lnTo>
                        <a:pt x="161" y="11"/>
                      </a:lnTo>
                      <a:lnTo>
                        <a:pt x="162" y="9"/>
                      </a:lnTo>
                      <a:lnTo>
                        <a:pt x="163" y="9"/>
                      </a:lnTo>
                      <a:lnTo>
                        <a:pt x="164" y="8"/>
                      </a:lnTo>
                      <a:lnTo>
                        <a:pt x="165" y="8"/>
                      </a:lnTo>
                      <a:lnTo>
                        <a:pt x="165" y="7"/>
                      </a:lnTo>
                      <a:lnTo>
                        <a:pt x="166" y="7"/>
                      </a:lnTo>
                      <a:lnTo>
                        <a:pt x="167" y="6"/>
                      </a:lnTo>
                      <a:lnTo>
                        <a:pt x="168" y="5"/>
                      </a:lnTo>
                      <a:lnTo>
                        <a:pt x="169" y="5"/>
                      </a:lnTo>
                      <a:lnTo>
                        <a:pt x="170" y="4"/>
                      </a:lnTo>
                      <a:lnTo>
                        <a:pt x="171" y="3"/>
                      </a:lnTo>
                      <a:lnTo>
                        <a:pt x="173" y="2"/>
                      </a:lnTo>
                      <a:lnTo>
                        <a:pt x="176" y="2"/>
                      </a:lnTo>
                      <a:lnTo>
                        <a:pt x="177" y="2"/>
                      </a:lnTo>
                      <a:lnTo>
                        <a:pt x="178" y="2"/>
                      </a:lnTo>
                      <a:lnTo>
                        <a:pt x="179" y="3"/>
                      </a:lnTo>
                      <a:lnTo>
                        <a:pt x="181" y="4"/>
                      </a:lnTo>
                      <a:lnTo>
                        <a:pt x="183" y="6"/>
                      </a:lnTo>
                      <a:lnTo>
                        <a:pt x="184" y="7"/>
                      </a:lnTo>
                      <a:lnTo>
                        <a:pt x="185" y="7"/>
                      </a:lnTo>
                      <a:lnTo>
                        <a:pt x="185" y="6"/>
                      </a:lnTo>
                      <a:lnTo>
                        <a:pt x="187" y="6"/>
                      </a:lnTo>
                      <a:lnTo>
                        <a:pt x="188" y="5"/>
                      </a:lnTo>
                      <a:lnTo>
                        <a:pt x="189" y="6"/>
                      </a:lnTo>
                      <a:lnTo>
                        <a:pt x="191" y="6"/>
                      </a:lnTo>
                      <a:lnTo>
                        <a:pt x="193" y="7"/>
                      </a:lnTo>
                      <a:lnTo>
                        <a:pt x="194" y="7"/>
                      </a:lnTo>
                      <a:lnTo>
                        <a:pt x="196" y="9"/>
                      </a:lnTo>
                      <a:lnTo>
                        <a:pt x="197" y="9"/>
                      </a:lnTo>
                      <a:lnTo>
                        <a:pt x="198" y="9"/>
                      </a:lnTo>
                      <a:lnTo>
                        <a:pt x="199" y="9"/>
                      </a:lnTo>
                      <a:lnTo>
                        <a:pt x="200" y="9"/>
                      </a:lnTo>
                      <a:lnTo>
                        <a:pt x="203" y="8"/>
                      </a:lnTo>
                      <a:lnTo>
                        <a:pt x="205" y="6"/>
                      </a:lnTo>
                      <a:lnTo>
                        <a:pt x="206" y="6"/>
                      </a:lnTo>
                      <a:lnTo>
                        <a:pt x="207" y="5"/>
                      </a:lnTo>
                      <a:lnTo>
                        <a:pt x="208" y="4"/>
                      </a:lnTo>
                      <a:lnTo>
                        <a:pt x="209" y="4"/>
                      </a:lnTo>
                      <a:lnTo>
                        <a:pt x="210" y="3"/>
                      </a:lnTo>
                      <a:lnTo>
                        <a:pt x="211" y="3"/>
                      </a:lnTo>
                      <a:lnTo>
                        <a:pt x="212" y="4"/>
                      </a:lnTo>
                      <a:lnTo>
                        <a:pt x="212" y="5"/>
                      </a:lnTo>
                      <a:lnTo>
                        <a:pt x="212" y="6"/>
                      </a:lnTo>
                      <a:lnTo>
                        <a:pt x="214" y="7"/>
                      </a:lnTo>
                      <a:lnTo>
                        <a:pt x="214" y="8"/>
                      </a:lnTo>
                      <a:lnTo>
                        <a:pt x="215" y="9"/>
                      </a:lnTo>
                      <a:lnTo>
                        <a:pt x="216" y="9"/>
                      </a:lnTo>
                      <a:lnTo>
                        <a:pt x="218" y="11"/>
                      </a:lnTo>
                      <a:lnTo>
                        <a:pt x="219" y="11"/>
                      </a:lnTo>
                      <a:lnTo>
                        <a:pt x="220" y="11"/>
                      </a:lnTo>
                      <a:lnTo>
                        <a:pt x="222" y="9"/>
                      </a:lnTo>
                      <a:lnTo>
                        <a:pt x="223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7" y="9"/>
                      </a:lnTo>
                      <a:lnTo>
                        <a:pt x="228" y="9"/>
                      </a:lnTo>
                      <a:lnTo>
                        <a:pt x="230" y="10"/>
                      </a:lnTo>
                      <a:lnTo>
                        <a:pt x="231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6" y="11"/>
                      </a:lnTo>
                      <a:lnTo>
                        <a:pt x="237" y="12"/>
                      </a:lnTo>
                      <a:lnTo>
                        <a:pt x="238" y="12"/>
                      </a:lnTo>
                      <a:lnTo>
                        <a:pt x="239" y="11"/>
                      </a:lnTo>
                      <a:lnTo>
                        <a:pt x="241" y="10"/>
                      </a:lnTo>
                      <a:lnTo>
                        <a:pt x="242" y="10"/>
                      </a:lnTo>
                      <a:lnTo>
                        <a:pt x="243" y="10"/>
                      </a:lnTo>
                      <a:lnTo>
                        <a:pt x="244" y="11"/>
                      </a:lnTo>
                      <a:lnTo>
                        <a:pt x="245" y="11"/>
                      </a:lnTo>
                      <a:lnTo>
                        <a:pt x="245" y="12"/>
                      </a:lnTo>
                      <a:lnTo>
                        <a:pt x="245" y="13"/>
                      </a:lnTo>
                      <a:lnTo>
                        <a:pt x="245" y="14"/>
                      </a:lnTo>
                      <a:lnTo>
                        <a:pt x="245" y="16"/>
                      </a:lnTo>
                      <a:lnTo>
                        <a:pt x="246" y="17"/>
                      </a:lnTo>
                      <a:lnTo>
                        <a:pt x="246" y="16"/>
                      </a:lnTo>
                      <a:lnTo>
                        <a:pt x="247" y="16"/>
                      </a:lnTo>
                      <a:lnTo>
                        <a:pt x="248" y="15"/>
                      </a:lnTo>
                      <a:lnTo>
                        <a:pt x="249" y="15"/>
                      </a:lnTo>
                      <a:lnTo>
                        <a:pt x="250" y="14"/>
                      </a:lnTo>
                      <a:lnTo>
                        <a:pt x="252" y="14"/>
                      </a:lnTo>
                      <a:lnTo>
                        <a:pt x="252" y="13"/>
                      </a:lnTo>
                      <a:lnTo>
                        <a:pt x="252" y="12"/>
                      </a:lnTo>
                      <a:lnTo>
                        <a:pt x="252" y="11"/>
                      </a:lnTo>
                      <a:lnTo>
                        <a:pt x="252" y="10"/>
                      </a:lnTo>
                      <a:lnTo>
                        <a:pt x="252" y="9"/>
                      </a:lnTo>
                      <a:lnTo>
                        <a:pt x="252" y="7"/>
                      </a:lnTo>
                      <a:lnTo>
                        <a:pt x="253" y="6"/>
                      </a:lnTo>
                      <a:lnTo>
                        <a:pt x="253" y="5"/>
                      </a:lnTo>
                      <a:lnTo>
                        <a:pt x="254" y="3"/>
                      </a:lnTo>
                      <a:lnTo>
                        <a:pt x="255" y="2"/>
                      </a:lnTo>
                      <a:lnTo>
                        <a:pt x="255" y="1"/>
                      </a:lnTo>
                      <a:lnTo>
                        <a:pt x="256" y="0"/>
                      </a:lnTo>
                      <a:lnTo>
                        <a:pt x="257" y="0"/>
                      </a:lnTo>
                      <a:lnTo>
                        <a:pt x="258" y="0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2" y="2"/>
                      </a:lnTo>
                      <a:lnTo>
                        <a:pt x="262" y="3"/>
                      </a:lnTo>
                      <a:lnTo>
                        <a:pt x="263" y="3"/>
                      </a:lnTo>
                      <a:lnTo>
                        <a:pt x="265" y="3"/>
                      </a:lnTo>
                      <a:lnTo>
                        <a:pt x="267" y="3"/>
                      </a:lnTo>
                      <a:lnTo>
                        <a:pt x="268" y="4"/>
                      </a:lnTo>
                      <a:lnTo>
                        <a:pt x="269" y="4"/>
                      </a:lnTo>
                      <a:lnTo>
                        <a:pt x="272" y="6"/>
                      </a:lnTo>
                      <a:lnTo>
                        <a:pt x="274" y="6"/>
                      </a:lnTo>
                      <a:lnTo>
                        <a:pt x="274" y="7"/>
                      </a:lnTo>
                      <a:lnTo>
                        <a:pt x="275" y="7"/>
                      </a:lnTo>
                      <a:lnTo>
                        <a:pt x="276" y="9"/>
                      </a:lnTo>
                      <a:lnTo>
                        <a:pt x="277" y="10"/>
                      </a:lnTo>
                      <a:lnTo>
                        <a:pt x="278" y="10"/>
                      </a:lnTo>
                      <a:lnTo>
                        <a:pt x="278" y="11"/>
                      </a:lnTo>
                      <a:lnTo>
                        <a:pt x="279" y="11"/>
                      </a:lnTo>
                      <a:lnTo>
                        <a:pt x="280" y="13"/>
                      </a:lnTo>
                      <a:lnTo>
                        <a:pt x="281" y="13"/>
                      </a:lnTo>
                      <a:lnTo>
                        <a:pt x="282" y="14"/>
                      </a:lnTo>
                      <a:lnTo>
                        <a:pt x="283" y="14"/>
                      </a:lnTo>
                      <a:lnTo>
                        <a:pt x="284" y="13"/>
                      </a:lnTo>
                      <a:lnTo>
                        <a:pt x="285" y="13"/>
                      </a:lnTo>
                      <a:lnTo>
                        <a:pt x="286" y="13"/>
                      </a:lnTo>
                      <a:lnTo>
                        <a:pt x="288" y="13"/>
                      </a:lnTo>
                      <a:lnTo>
                        <a:pt x="289" y="13"/>
                      </a:lnTo>
                      <a:lnTo>
                        <a:pt x="289" y="12"/>
                      </a:lnTo>
                      <a:lnTo>
                        <a:pt x="290" y="12"/>
                      </a:lnTo>
                      <a:lnTo>
                        <a:pt x="292" y="13"/>
                      </a:lnTo>
                      <a:lnTo>
                        <a:pt x="293" y="13"/>
                      </a:lnTo>
                      <a:lnTo>
                        <a:pt x="294" y="13"/>
                      </a:lnTo>
                      <a:lnTo>
                        <a:pt x="294" y="16"/>
                      </a:lnTo>
                      <a:lnTo>
                        <a:pt x="294" y="17"/>
                      </a:lnTo>
                      <a:lnTo>
                        <a:pt x="295" y="18"/>
                      </a:lnTo>
                      <a:lnTo>
                        <a:pt x="296" y="18"/>
                      </a:lnTo>
                      <a:lnTo>
                        <a:pt x="297" y="18"/>
                      </a:lnTo>
                      <a:lnTo>
                        <a:pt x="298" y="18"/>
                      </a:lnTo>
                      <a:lnTo>
                        <a:pt x="299" y="18"/>
                      </a:lnTo>
                      <a:lnTo>
                        <a:pt x="301" y="17"/>
                      </a:lnTo>
                      <a:lnTo>
                        <a:pt x="302" y="17"/>
                      </a:lnTo>
                      <a:lnTo>
                        <a:pt x="304" y="18"/>
                      </a:lnTo>
                      <a:lnTo>
                        <a:pt x="304" y="17"/>
                      </a:lnTo>
                      <a:lnTo>
                        <a:pt x="304" y="18"/>
                      </a:lnTo>
                      <a:lnTo>
                        <a:pt x="305" y="18"/>
                      </a:lnTo>
                      <a:lnTo>
                        <a:pt x="307" y="20"/>
                      </a:lnTo>
                      <a:lnTo>
                        <a:pt x="308" y="21"/>
                      </a:lnTo>
                      <a:lnTo>
                        <a:pt x="309" y="21"/>
                      </a:lnTo>
                      <a:lnTo>
                        <a:pt x="310" y="22"/>
                      </a:lnTo>
                      <a:lnTo>
                        <a:pt x="311" y="22"/>
                      </a:lnTo>
                      <a:lnTo>
                        <a:pt x="312" y="21"/>
                      </a:lnTo>
                      <a:lnTo>
                        <a:pt x="313" y="21"/>
                      </a:lnTo>
                      <a:lnTo>
                        <a:pt x="314" y="21"/>
                      </a:lnTo>
                      <a:lnTo>
                        <a:pt x="315" y="21"/>
                      </a:lnTo>
                      <a:lnTo>
                        <a:pt x="315" y="22"/>
                      </a:lnTo>
                      <a:lnTo>
                        <a:pt x="316" y="22"/>
                      </a:lnTo>
                      <a:lnTo>
                        <a:pt x="318" y="21"/>
                      </a:lnTo>
                      <a:lnTo>
                        <a:pt x="319" y="20"/>
                      </a:lnTo>
                      <a:lnTo>
                        <a:pt x="320" y="20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3" y="18"/>
                      </a:lnTo>
                      <a:lnTo>
                        <a:pt x="324" y="18"/>
                      </a:lnTo>
                      <a:lnTo>
                        <a:pt x="324" y="19"/>
                      </a:lnTo>
                      <a:lnTo>
                        <a:pt x="325" y="19"/>
                      </a:lnTo>
                      <a:lnTo>
                        <a:pt x="326" y="20"/>
                      </a:lnTo>
                      <a:lnTo>
                        <a:pt x="327" y="20"/>
                      </a:lnTo>
                      <a:lnTo>
                        <a:pt x="328" y="20"/>
                      </a:lnTo>
                      <a:lnTo>
                        <a:pt x="328" y="19"/>
                      </a:lnTo>
                      <a:lnTo>
                        <a:pt x="329" y="19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3" y="20"/>
                      </a:lnTo>
                      <a:lnTo>
                        <a:pt x="335" y="21"/>
                      </a:lnTo>
                      <a:lnTo>
                        <a:pt x="336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40" y="21"/>
                      </a:lnTo>
                      <a:lnTo>
                        <a:pt x="341" y="22"/>
                      </a:lnTo>
                      <a:lnTo>
                        <a:pt x="342" y="23"/>
                      </a:lnTo>
                      <a:lnTo>
                        <a:pt x="342" y="24"/>
                      </a:lnTo>
                      <a:lnTo>
                        <a:pt x="342" y="25"/>
                      </a:lnTo>
                      <a:lnTo>
                        <a:pt x="343" y="26"/>
                      </a:lnTo>
                      <a:lnTo>
                        <a:pt x="344" y="27"/>
                      </a:lnTo>
                      <a:lnTo>
                        <a:pt x="345" y="27"/>
                      </a:lnTo>
                      <a:lnTo>
                        <a:pt x="346" y="27"/>
                      </a:lnTo>
                      <a:lnTo>
                        <a:pt x="347" y="27"/>
                      </a:lnTo>
                      <a:lnTo>
                        <a:pt x="347" y="28"/>
                      </a:lnTo>
                      <a:lnTo>
                        <a:pt x="348" y="28"/>
                      </a:lnTo>
                      <a:lnTo>
                        <a:pt x="349" y="30"/>
                      </a:lnTo>
                      <a:lnTo>
                        <a:pt x="350" y="30"/>
                      </a:lnTo>
                      <a:lnTo>
                        <a:pt x="352" y="31"/>
                      </a:lnTo>
                      <a:lnTo>
                        <a:pt x="353" y="31"/>
                      </a:lnTo>
                      <a:lnTo>
                        <a:pt x="355" y="31"/>
                      </a:lnTo>
                      <a:lnTo>
                        <a:pt x="356" y="31"/>
                      </a:lnTo>
                      <a:lnTo>
                        <a:pt x="357" y="32"/>
                      </a:lnTo>
                      <a:lnTo>
                        <a:pt x="358" y="32"/>
                      </a:lnTo>
                      <a:lnTo>
                        <a:pt x="359" y="32"/>
                      </a:lnTo>
                      <a:lnTo>
                        <a:pt x="360" y="33"/>
                      </a:lnTo>
                      <a:lnTo>
                        <a:pt x="364" y="35"/>
                      </a:lnTo>
                      <a:lnTo>
                        <a:pt x="365" y="35"/>
                      </a:lnTo>
                      <a:lnTo>
                        <a:pt x="366" y="34"/>
                      </a:lnTo>
                      <a:lnTo>
                        <a:pt x="367" y="34"/>
                      </a:lnTo>
                      <a:lnTo>
                        <a:pt x="368" y="35"/>
                      </a:lnTo>
                      <a:lnTo>
                        <a:pt x="369" y="35"/>
                      </a:lnTo>
                      <a:lnTo>
                        <a:pt x="369" y="36"/>
                      </a:lnTo>
                      <a:lnTo>
                        <a:pt x="370" y="37"/>
                      </a:lnTo>
                      <a:lnTo>
                        <a:pt x="371" y="37"/>
                      </a:lnTo>
                      <a:lnTo>
                        <a:pt x="372" y="36"/>
                      </a:lnTo>
                      <a:lnTo>
                        <a:pt x="373" y="36"/>
                      </a:lnTo>
                      <a:lnTo>
                        <a:pt x="375" y="36"/>
                      </a:lnTo>
                      <a:lnTo>
                        <a:pt x="376" y="36"/>
                      </a:lnTo>
                      <a:lnTo>
                        <a:pt x="377" y="37"/>
                      </a:lnTo>
                      <a:lnTo>
                        <a:pt x="378" y="38"/>
                      </a:lnTo>
                      <a:lnTo>
                        <a:pt x="379" y="39"/>
                      </a:lnTo>
                      <a:lnTo>
                        <a:pt x="380" y="40"/>
                      </a:lnTo>
                      <a:lnTo>
                        <a:pt x="380" y="41"/>
                      </a:lnTo>
                      <a:lnTo>
                        <a:pt x="380" y="43"/>
                      </a:lnTo>
                      <a:lnTo>
                        <a:pt x="381" y="43"/>
                      </a:lnTo>
                      <a:lnTo>
                        <a:pt x="381" y="44"/>
                      </a:lnTo>
                      <a:lnTo>
                        <a:pt x="382" y="45"/>
                      </a:lnTo>
                      <a:lnTo>
                        <a:pt x="383" y="46"/>
                      </a:lnTo>
                      <a:lnTo>
                        <a:pt x="384" y="46"/>
                      </a:lnTo>
                      <a:lnTo>
                        <a:pt x="384" y="47"/>
                      </a:lnTo>
                      <a:lnTo>
                        <a:pt x="384" y="48"/>
                      </a:lnTo>
                      <a:lnTo>
                        <a:pt x="384" y="49"/>
                      </a:lnTo>
                      <a:lnTo>
                        <a:pt x="383" y="50"/>
                      </a:lnTo>
                      <a:lnTo>
                        <a:pt x="383" y="51"/>
                      </a:lnTo>
                      <a:lnTo>
                        <a:pt x="383" y="52"/>
                      </a:lnTo>
                      <a:lnTo>
                        <a:pt x="383" y="53"/>
                      </a:lnTo>
                      <a:lnTo>
                        <a:pt x="384" y="53"/>
                      </a:lnTo>
                      <a:lnTo>
                        <a:pt x="385" y="53"/>
                      </a:lnTo>
                      <a:lnTo>
                        <a:pt x="386" y="53"/>
                      </a:lnTo>
                      <a:lnTo>
                        <a:pt x="387" y="53"/>
                      </a:lnTo>
                      <a:lnTo>
                        <a:pt x="388" y="53"/>
                      </a:lnTo>
                      <a:lnTo>
                        <a:pt x="388" y="54"/>
                      </a:lnTo>
                      <a:lnTo>
                        <a:pt x="389" y="54"/>
                      </a:lnTo>
                      <a:lnTo>
                        <a:pt x="389" y="55"/>
                      </a:lnTo>
                      <a:lnTo>
                        <a:pt x="390" y="55"/>
                      </a:lnTo>
                      <a:lnTo>
                        <a:pt x="390" y="54"/>
                      </a:lnTo>
                      <a:lnTo>
                        <a:pt x="392" y="54"/>
                      </a:lnTo>
                      <a:lnTo>
                        <a:pt x="392" y="53"/>
                      </a:lnTo>
                      <a:lnTo>
                        <a:pt x="393" y="53"/>
                      </a:lnTo>
                      <a:lnTo>
                        <a:pt x="394" y="50"/>
                      </a:lnTo>
                      <a:lnTo>
                        <a:pt x="395" y="49"/>
                      </a:lnTo>
                      <a:lnTo>
                        <a:pt x="396" y="48"/>
                      </a:lnTo>
                      <a:lnTo>
                        <a:pt x="397" y="48"/>
                      </a:lnTo>
                      <a:lnTo>
                        <a:pt x="398" y="48"/>
                      </a:lnTo>
                      <a:lnTo>
                        <a:pt x="399" y="48"/>
                      </a:lnTo>
                      <a:lnTo>
                        <a:pt x="399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4" y="50"/>
                      </a:lnTo>
                      <a:lnTo>
                        <a:pt x="405" y="49"/>
                      </a:lnTo>
                      <a:lnTo>
                        <a:pt x="406" y="49"/>
                      </a:lnTo>
                      <a:lnTo>
                        <a:pt x="407" y="50"/>
                      </a:lnTo>
                      <a:lnTo>
                        <a:pt x="409" y="50"/>
                      </a:lnTo>
                      <a:lnTo>
                        <a:pt x="410" y="51"/>
                      </a:lnTo>
                      <a:lnTo>
                        <a:pt x="410" y="53"/>
                      </a:lnTo>
                      <a:lnTo>
                        <a:pt x="411" y="54"/>
                      </a:lnTo>
                      <a:lnTo>
                        <a:pt x="412" y="54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4" y="53"/>
                      </a:lnTo>
                      <a:lnTo>
                        <a:pt x="416" y="54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9" y="55"/>
                      </a:lnTo>
                      <a:lnTo>
                        <a:pt x="420" y="54"/>
                      </a:lnTo>
                      <a:lnTo>
                        <a:pt x="421" y="53"/>
                      </a:lnTo>
                      <a:lnTo>
                        <a:pt x="421" y="52"/>
                      </a:lnTo>
                      <a:lnTo>
                        <a:pt x="421" y="51"/>
                      </a:lnTo>
                      <a:lnTo>
                        <a:pt x="423" y="50"/>
                      </a:lnTo>
                      <a:lnTo>
                        <a:pt x="424" y="51"/>
                      </a:lnTo>
                      <a:lnTo>
                        <a:pt x="424" y="50"/>
                      </a:lnTo>
                      <a:lnTo>
                        <a:pt x="425" y="51"/>
                      </a:lnTo>
                      <a:lnTo>
                        <a:pt x="426" y="52"/>
                      </a:lnTo>
                      <a:lnTo>
                        <a:pt x="428" y="54"/>
                      </a:lnTo>
                      <a:lnTo>
                        <a:pt x="428" y="55"/>
                      </a:lnTo>
                      <a:lnTo>
                        <a:pt x="429" y="55"/>
                      </a:lnTo>
                      <a:lnTo>
                        <a:pt x="430" y="56"/>
                      </a:lnTo>
                      <a:lnTo>
                        <a:pt x="431" y="55"/>
                      </a:lnTo>
                      <a:lnTo>
                        <a:pt x="432" y="55"/>
                      </a:lnTo>
                      <a:lnTo>
                        <a:pt x="432" y="54"/>
                      </a:lnTo>
                      <a:lnTo>
                        <a:pt x="433" y="54"/>
                      </a:lnTo>
                      <a:lnTo>
                        <a:pt x="434" y="54"/>
                      </a:lnTo>
                      <a:lnTo>
                        <a:pt x="435" y="54"/>
                      </a:lnTo>
                      <a:lnTo>
                        <a:pt x="436" y="55"/>
                      </a:lnTo>
                      <a:lnTo>
                        <a:pt x="437" y="55"/>
                      </a:lnTo>
                      <a:lnTo>
                        <a:pt x="437" y="56"/>
                      </a:lnTo>
                      <a:lnTo>
                        <a:pt x="438" y="56"/>
                      </a:lnTo>
                      <a:lnTo>
                        <a:pt x="439" y="56"/>
                      </a:lnTo>
                      <a:lnTo>
                        <a:pt x="440" y="56"/>
                      </a:lnTo>
                      <a:lnTo>
                        <a:pt x="441" y="57"/>
                      </a:lnTo>
                      <a:lnTo>
                        <a:pt x="442" y="56"/>
                      </a:lnTo>
                      <a:lnTo>
                        <a:pt x="443" y="57"/>
                      </a:lnTo>
                      <a:lnTo>
                        <a:pt x="444" y="56"/>
                      </a:lnTo>
                      <a:lnTo>
                        <a:pt x="445" y="56"/>
                      </a:lnTo>
                      <a:lnTo>
                        <a:pt x="446" y="55"/>
                      </a:lnTo>
                      <a:lnTo>
                        <a:pt x="447" y="55"/>
                      </a:lnTo>
                      <a:lnTo>
                        <a:pt x="448" y="56"/>
                      </a:lnTo>
                      <a:lnTo>
                        <a:pt x="449" y="56"/>
                      </a:lnTo>
                      <a:lnTo>
                        <a:pt x="450" y="56"/>
                      </a:lnTo>
                      <a:lnTo>
                        <a:pt x="451" y="55"/>
                      </a:lnTo>
                      <a:lnTo>
                        <a:pt x="452" y="54"/>
                      </a:lnTo>
                      <a:lnTo>
                        <a:pt x="454" y="54"/>
                      </a:lnTo>
                      <a:lnTo>
                        <a:pt x="454" y="55"/>
                      </a:lnTo>
                      <a:lnTo>
                        <a:pt x="455" y="55"/>
                      </a:lnTo>
                      <a:lnTo>
                        <a:pt x="455" y="54"/>
                      </a:lnTo>
                      <a:lnTo>
                        <a:pt x="456" y="54"/>
                      </a:lnTo>
                      <a:lnTo>
                        <a:pt x="457" y="52"/>
                      </a:lnTo>
                      <a:lnTo>
                        <a:pt x="458" y="53"/>
                      </a:lnTo>
                      <a:lnTo>
                        <a:pt x="459" y="53"/>
                      </a:lnTo>
                      <a:lnTo>
                        <a:pt x="460" y="53"/>
                      </a:lnTo>
                      <a:lnTo>
                        <a:pt x="460" y="54"/>
                      </a:lnTo>
                      <a:lnTo>
                        <a:pt x="461" y="55"/>
                      </a:lnTo>
                      <a:lnTo>
                        <a:pt x="462" y="55"/>
                      </a:lnTo>
                      <a:lnTo>
                        <a:pt x="462" y="54"/>
                      </a:lnTo>
                      <a:lnTo>
                        <a:pt x="462" y="53"/>
                      </a:lnTo>
                      <a:lnTo>
                        <a:pt x="462" y="52"/>
                      </a:lnTo>
                      <a:lnTo>
                        <a:pt x="463" y="52"/>
                      </a:lnTo>
                      <a:lnTo>
                        <a:pt x="464" y="52"/>
                      </a:lnTo>
                      <a:lnTo>
                        <a:pt x="464" y="53"/>
                      </a:lnTo>
                      <a:lnTo>
                        <a:pt x="465" y="54"/>
                      </a:lnTo>
                      <a:lnTo>
                        <a:pt x="465" y="55"/>
                      </a:lnTo>
                      <a:lnTo>
                        <a:pt x="465" y="56"/>
                      </a:lnTo>
                      <a:lnTo>
                        <a:pt x="465" y="57"/>
                      </a:lnTo>
                      <a:lnTo>
                        <a:pt x="464" y="58"/>
                      </a:lnTo>
                      <a:lnTo>
                        <a:pt x="464" y="59"/>
                      </a:lnTo>
                      <a:lnTo>
                        <a:pt x="465" y="60"/>
                      </a:lnTo>
                      <a:lnTo>
                        <a:pt x="466" y="61"/>
                      </a:lnTo>
                      <a:lnTo>
                        <a:pt x="467" y="61"/>
                      </a:lnTo>
                      <a:lnTo>
                        <a:pt x="468" y="61"/>
                      </a:lnTo>
                      <a:lnTo>
                        <a:pt x="468" y="62"/>
                      </a:lnTo>
                      <a:lnTo>
                        <a:pt x="469" y="62"/>
                      </a:lnTo>
                      <a:lnTo>
                        <a:pt x="470" y="63"/>
                      </a:lnTo>
                      <a:lnTo>
                        <a:pt x="471" y="63"/>
                      </a:lnTo>
                      <a:lnTo>
                        <a:pt x="471" y="64"/>
                      </a:lnTo>
                      <a:lnTo>
                        <a:pt x="470" y="64"/>
                      </a:lnTo>
                      <a:lnTo>
                        <a:pt x="470" y="65"/>
                      </a:lnTo>
                      <a:lnTo>
                        <a:pt x="469" y="66"/>
                      </a:lnTo>
                      <a:lnTo>
                        <a:pt x="469" y="67"/>
                      </a:lnTo>
                      <a:lnTo>
                        <a:pt x="469" y="69"/>
                      </a:lnTo>
                      <a:lnTo>
                        <a:pt x="470" y="69"/>
                      </a:lnTo>
                      <a:lnTo>
                        <a:pt x="471" y="70"/>
                      </a:lnTo>
                      <a:lnTo>
                        <a:pt x="472" y="70"/>
                      </a:lnTo>
                      <a:lnTo>
                        <a:pt x="473" y="71"/>
                      </a:lnTo>
                      <a:lnTo>
                        <a:pt x="474" y="71"/>
                      </a:lnTo>
                      <a:lnTo>
                        <a:pt x="475" y="71"/>
                      </a:lnTo>
                      <a:lnTo>
                        <a:pt x="476" y="71"/>
                      </a:lnTo>
                      <a:lnTo>
                        <a:pt x="477" y="71"/>
                      </a:lnTo>
                      <a:lnTo>
                        <a:pt x="477" y="72"/>
                      </a:lnTo>
                      <a:lnTo>
                        <a:pt x="478" y="72"/>
                      </a:lnTo>
                      <a:lnTo>
                        <a:pt x="479" y="72"/>
                      </a:lnTo>
                      <a:lnTo>
                        <a:pt x="479" y="73"/>
                      </a:lnTo>
                      <a:lnTo>
                        <a:pt x="479" y="74"/>
                      </a:lnTo>
                      <a:lnTo>
                        <a:pt x="480" y="74"/>
                      </a:lnTo>
                      <a:lnTo>
                        <a:pt x="481" y="75"/>
                      </a:lnTo>
                      <a:lnTo>
                        <a:pt x="482" y="75"/>
                      </a:lnTo>
                      <a:lnTo>
                        <a:pt x="483" y="75"/>
                      </a:lnTo>
                      <a:lnTo>
                        <a:pt x="484" y="75"/>
                      </a:lnTo>
                      <a:lnTo>
                        <a:pt x="485" y="75"/>
                      </a:lnTo>
                      <a:lnTo>
                        <a:pt x="486" y="75"/>
                      </a:lnTo>
                      <a:lnTo>
                        <a:pt x="486" y="76"/>
                      </a:lnTo>
                      <a:lnTo>
                        <a:pt x="487" y="76"/>
                      </a:lnTo>
                      <a:lnTo>
                        <a:pt x="487" y="77"/>
                      </a:lnTo>
                      <a:lnTo>
                        <a:pt x="486" y="78"/>
                      </a:lnTo>
                      <a:lnTo>
                        <a:pt x="486" y="79"/>
                      </a:lnTo>
                      <a:lnTo>
                        <a:pt x="486" y="80"/>
                      </a:lnTo>
                      <a:lnTo>
                        <a:pt x="487" y="80"/>
                      </a:lnTo>
                      <a:lnTo>
                        <a:pt x="488" y="80"/>
                      </a:lnTo>
                      <a:lnTo>
                        <a:pt x="488" y="81"/>
                      </a:lnTo>
                      <a:lnTo>
                        <a:pt x="489" y="81"/>
                      </a:lnTo>
                      <a:lnTo>
                        <a:pt x="489" y="82"/>
                      </a:lnTo>
                      <a:lnTo>
                        <a:pt x="490" y="82"/>
                      </a:lnTo>
                      <a:lnTo>
                        <a:pt x="491" y="82"/>
                      </a:lnTo>
                      <a:lnTo>
                        <a:pt x="491" y="83"/>
                      </a:lnTo>
                      <a:lnTo>
                        <a:pt x="492" y="84"/>
                      </a:lnTo>
                      <a:lnTo>
                        <a:pt x="492" y="85"/>
                      </a:lnTo>
                      <a:lnTo>
                        <a:pt x="493" y="86"/>
                      </a:lnTo>
                      <a:lnTo>
                        <a:pt x="493" y="87"/>
                      </a:lnTo>
                      <a:lnTo>
                        <a:pt x="493" y="88"/>
                      </a:lnTo>
                      <a:lnTo>
                        <a:pt x="493" y="89"/>
                      </a:lnTo>
                      <a:lnTo>
                        <a:pt x="493" y="90"/>
                      </a:lnTo>
                      <a:lnTo>
                        <a:pt x="494" y="90"/>
                      </a:lnTo>
                      <a:lnTo>
                        <a:pt x="494" y="91"/>
                      </a:lnTo>
                      <a:lnTo>
                        <a:pt x="494" y="92"/>
                      </a:lnTo>
                      <a:lnTo>
                        <a:pt x="494" y="93"/>
                      </a:lnTo>
                      <a:lnTo>
                        <a:pt x="495" y="93"/>
                      </a:lnTo>
                      <a:lnTo>
                        <a:pt x="495" y="94"/>
                      </a:lnTo>
                      <a:lnTo>
                        <a:pt x="495" y="95"/>
                      </a:lnTo>
                      <a:lnTo>
                        <a:pt x="495" y="96"/>
                      </a:lnTo>
                      <a:lnTo>
                        <a:pt x="495" y="97"/>
                      </a:lnTo>
                      <a:lnTo>
                        <a:pt x="495" y="98"/>
                      </a:lnTo>
                      <a:lnTo>
                        <a:pt x="495" y="99"/>
                      </a:lnTo>
                      <a:lnTo>
                        <a:pt x="495" y="100"/>
                      </a:lnTo>
                      <a:lnTo>
                        <a:pt x="495" y="101"/>
                      </a:lnTo>
                      <a:lnTo>
                        <a:pt x="495" y="102"/>
                      </a:lnTo>
                      <a:lnTo>
                        <a:pt x="494" y="102"/>
                      </a:lnTo>
                      <a:lnTo>
                        <a:pt x="494" y="101"/>
                      </a:lnTo>
                      <a:lnTo>
                        <a:pt x="494" y="102"/>
                      </a:lnTo>
                      <a:lnTo>
                        <a:pt x="494" y="103"/>
                      </a:lnTo>
                      <a:lnTo>
                        <a:pt x="495" y="103"/>
                      </a:lnTo>
                      <a:lnTo>
                        <a:pt x="496" y="102"/>
                      </a:lnTo>
                      <a:lnTo>
                        <a:pt x="496" y="103"/>
                      </a:lnTo>
                      <a:lnTo>
                        <a:pt x="497" y="103"/>
                      </a:lnTo>
                      <a:lnTo>
                        <a:pt x="497" y="104"/>
                      </a:lnTo>
                      <a:lnTo>
                        <a:pt x="498" y="104"/>
                      </a:lnTo>
                      <a:lnTo>
                        <a:pt x="497" y="105"/>
                      </a:lnTo>
                      <a:lnTo>
                        <a:pt x="498" y="106"/>
                      </a:lnTo>
                      <a:lnTo>
                        <a:pt x="498" y="107"/>
                      </a:lnTo>
                      <a:lnTo>
                        <a:pt x="498" y="106"/>
                      </a:lnTo>
                      <a:lnTo>
                        <a:pt x="497" y="106"/>
                      </a:lnTo>
                      <a:lnTo>
                        <a:pt x="496" y="106"/>
                      </a:lnTo>
                      <a:lnTo>
                        <a:pt x="495" y="106"/>
                      </a:lnTo>
                      <a:lnTo>
                        <a:pt x="495" y="107"/>
                      </a:lnTo>
                      <a:lnTo>
                        <a:pt x="496" y="107"/>
                      </a:lnTo>
                      <a:lnTo>
                        <a:pt x="497" y="107"/>
                      </a:lnTo>
                      <a:lnTo>
                        <a:pt x="497" y="108"/>
                      </a:lnTo>
                      <a:lnTo>
                        <a:pt x="497" y="109"/>
                      </a:lnTo>
                      <a:lnTo>
                        <a:pt x="498" y="108"/>
                      </a:lnTo>
                      <a:lnTo>
                        <a:pt x="498" y="109"/>
                      </a:lnTo>
                      <a:lnTo>
                        <a:pt x="498" y="110"/>
                      </a:lnTo>
                      <a:lnTo>
                        <a:pt x="499" y="109"/>
                      </a:lnTo>
                      <a:lnTo>
                        <a:pt x="499" y="110"/>
                      </a:lnTo>
                      <a:lnTo>
                        <a:pt x="498" y="111"/>
                      </a:lnTo>
                      <a:lnTo>
                        <a:pt x="499" y="111"/>
                      </a:lnTo>
                      <a:lnTo>
                        <a:pt x="500" y="111"/>
                      </a:lnTo>
                      <a:lnTo>
                        <a:pt x="500" y="112"/>
                      </a:lnTo>
                      <a:lnTo>
                        <a:pt x="499" y="112"/>
                      </a:lnTo>
                      <a:lnTo>
                        <a:pt x="498" y="112"/>
                      </a:lnTo>
                      <a:lnTo>
                        <a:pt x="497" y="112"/>
                      </a:lnTo>
                      <a:lnTo>
                        <a:pt x="497" y="113"/>
                      </a:lnTo>
                      <a:lnTo>
                        <a:pt x="496" y="113"/>
                      </a:lnTo>
                      <a:lnTo>
                        <a:pt x="497" y="114"/>
                      </a:lnTo>
                      <a:lnTo>
                        <a:pt x="496" y="114"/>
                      </a:lnTo>
                      <a:lnTo>
                        <a:pt x="496" y="115"/>
                      </a:lnTo>
                      <a:lnTo>
                        <a:pt x="497" y="116"/>
                      </a:lnTo>
                      <a:lnTo>
                        <a:pt x="496" y="116"/>
                      </a:lnTo>
                      <a:lnTo>
                        <a:pt x="495" y="115"/>
                      </a:lnTo>
                      <a:lnTo>
                        <a:pt x="495" y="116"/>
                      </a:lnTo>
                      <a:lnTo>
                        <a:pt x="495" y="117"/>
                      </a:lnTo>
                      <a:lnTo>
                        <a:pt x="494" y="117"/>
                      </a:lnTo>
                      <a:lnTo>
                        <a:pt x="494" y="118"/>
                      </a:lnTo>
                      <a:lnTo>
                        <a:pt x="495" y="118"/>
                      </a:lnTo>
                      <a:lnTo>
                        <a:pt x="495" y="119"/>
                      </a:lnTo>
                      <a:lnTo>
                        <a:pt x="494" y="119"/>
                      </a:lnTo>
                      <a:lnTo>
                        <a:pt x="493" y="119"/>
                      </a:lnTo>
                      <a:lnTo>
                        <a:pt x="493" y="120"/>
                      </a:lnTo>
                      <a:lnTo>
                        <a:pt x="494" y="121"/>
                      </a:lnTo>
                      <a:lnTo>
                        <a:pt x="495" y="121"/>
                      </a:lnTo>
                      <a:lnTo>
                        <a:pt x="496" y="122"/>
                      </a:lnTo>
                      <a:lnTo>
                        <a:pt x="496" y="123"/>
                      </a:lnTo>
                      <a:lnTo>
                        <a:pt x="495" y="123"/>
                      </a:lnTo>
                      <a:lnTo>
                        <a:pt x="496" y="123"/>
                      </a:lnTo>
                      <a:lnTo>
                        <a:pt x="496" y="124"/>
                      </a:lnTo>
                      <a:lnTo>
                        <a:pt x="495" y="125"/>
                      </a:lnTo>
                      <a:lnTo>
                        <a:pt x="496" y="126"/>
                      </a:lnTo>
                      <a:lnTo>
                        <a:pt x="495" y="127"/>
                      </a:lnTo>
                      <a:lnTo>
                        <a:pt x="495" y="128"/>
                      </a:lnTo>
                      <a:lnTo>
                        <a:pt x="494" y="128"/>
                      </a:lnTo>
                      <a:lnTo>
                        <a:pt x="493" y="130"/>
                      </a:lnTo>
                      <a:lnTo>
                        <a:pt x="494" y="130"/>
                      </a:lnTo>
                      <a:lnTo>
                        <a:pt x="494" y="131"/>
                      </a:lnTo>
                      <a:lnTo>
                        <a:pt x="495" y="131"/>
                      </a:lnTo>
                      <a:lnTo>
                        <a:pt x="495" y="132"/>
                      </a:lnTo>
                      <a:lnTo>
                        <a:pt x="494" y="133"/>
                      </a:lnTo>
                      <a:lnTo>
                        <a:pt x="495" y="133"/>
                      </a:lnTo>
                      <a:lnTo>
                        <a:pt x="495" y="134"/>
                      </a:lnTo>
                      <a:lnTo>
                        <a:pt x="496" y="135"/>
                      </a:lnTo>
                      <a:lnTo>
                        <a:pt x="496" y="136"/>
                      </a:lnTo>
                      <a:lnTo>
                        <a:pt x="497" y="136"/>
                      </a:lnTo>
                      <a:lnTo>
                        <a:pt x="497" y="137"/>
                      </a:lnTo>
                      <a:lnTo>
                        <a:pt x="497" y="138"/>
                      </a:lnTo>
                      <a:lnTo>
                        <a:pt x="498" y="138"/>
                      </a:lnTo>
                      <a:lnTo>
                        <a:pt x="499" y="138"/>
                      </a:lnTo>
                      <a:lnTo>
                        <a:pt x="498" y="138"/>
                      </a:lnTo>
                      <a:lnTo>
                        <a:pt x="499" y="139"/>
                      </a:lnTo>
                      <a:lnTo>
                        <a:pt x="499" y="140"/>
                      </a:lnTo>
                      <a:lnTo>
                        <a:pt x="500" y="140"/>
                      </a:lnTo>
                      <a:lnTo>
                        <a:pt x="500" y="141"/>
                      </a:lnTo>
                      <a:lnTo>
                        <a:pt x="499" y="141"/>
                      </a:lnTo>
                      <a:lnTo>
                        <a:pt x="499" y="142"/>
                      </a:lnTo>
                      <a:lnTo>
                        <a:pt x="499" y="143"/>
                      </a:lnTo>
                      <a:lnTo>
                        <a:pt x="500" y="143"/>
                      </a:lnTo>
                      <a:lnTo>
                        <a:pt x="500" y="144"/>
                      </a:lnTo>
                      <a:lnTo>
                        <a:pt x="499" y="144"/>
                      </a:lnTo>
                      <a:lnTo>
                        <a:pt x="498" y="143"/>
                      </a:lnTo>
                      <a:lnTo>
                        <a:pt x="498" y="144"/>
                      </a:lnTo>
                      <a:lnTo>
                        <a:pt x="498" y="145"/>
                      </a:lnTo>
                      <a:lnTo>
                        <a:pt x="497" y="145"/>
                      </a:lnTo>
                      <a:lnTo>
                        <a:pt x="497" y="146"/>
                      </a:lnTo>
                      <a:lnTo>
                        <a:pt x="498" y="146"/>
                      </a:lnTo>
                      <a:lnTo>
                        <a:pt x="498" y="147"/>
                      </a:lnTo>
                      <a:lnTo>
                        <a:pt x="497" y="147"/>
                      </a:lnTo>
                      <a:lnTo>
                        <a:pt x="497" y="148"/>
                      </a:lnTo>
                      <a:lnTo>
                        <a:pt x="498" y="149"/>
                      </a:lnTo>
                      <a:lnTo>
                        <a:pt x="498" y="150"/>
                      </a:lnTo>
                      <a:lnTo>
                        <a:pt x="498" y="151"/>
                      </a:lnTo>
                      <a:lnTo>
                        <a:pt x="498" y="152"/>
                      </a:lnTo>
                      <a:lnTo>
                        <a:pt x="497" y="152"/>
                      </a:lnTo>
                      <a:lnTo>
                        <a:pt x="497" y="153"/>
                      </a:lnTo>
                      <a:lnTo>
                        <a:pt x="496" y="153"/>
                      </a:lnTo>
                      <a:lnTo>
                        <a:pt x="495" y="153"/>
                      </a:lnTo>
                      <a:lnTo>
                        <a:pt x="494" y="153"/>
                      </a:lnTo>
                      <a:lnTo>
                        <a:pt x="494" y="154"/>
                      </a:lnTo>
                      <a:lnTo>
                        <a:pt x="495" y="154"/>
                      </a:lnTo>
                      <a:lnTo>
                        <a:pt x="495" y="155"/>
                      </a:lnTo>
                      <a:lnTo>
                        <a:pt x="494" y="154"/>
                      </a:lnTo>
                      <a:lnTo>
                        <a:pt x="493" y="154"/>
                      </a:lnTo>
                      <a:lnTo>
                        <a:pt x="494" y="155"/>
                      </a:lnTo>
                      <a:lnTo>
                        <a:pt x="493" y="155"/>
                      </a:lnTo>
                      <a:lnTo>
                        <a:pt x="493" y="156"/>
                      </a:lnTo>
                      <a:lnTo>
                        <a:pt x="494" y="156"/>
                      </a:lnTo>
                      <a:lnTo>
                        <a:pt x="493" y="157"/>
                      </a:lnTo>
                      <a:lnTo>
                        <a:pt x="494" y="158"/>
                      </a:lnTo>
                      <a:lnTo>
                        <a:pt x="494" y="159"/>
                      </a:lnTo>
                      <a:lnTo>
                        <a:pt x="495" y="160"/>
                      </a:lnTo>
                      <a:lnTo>
                        <a:pt x="495" y="159"/>
                      </a:lnTo>
                      <a:lnTo>
                        <a:pt x="496" y="158"/>
                      </a:lnTo>
                      <a:lnTo>
                        <a:pt x="496" y="159"/>
                      </a:lnTo>
                      <a:lnTo>
                        <a:pt x="496" y="160"/>
                      </a:lnTo>
                      <a:lnTo>
                        <a:pt x="496" y="161"/>
                      </a:lnTo>
                      <a:lnTo>
                        <a:pt x="497" y="161"/>
                      </a:lnTo>
                      <a:lnTo>
                        <a:pt x="497" y="162"/>
                      </a:lnTo>
                      <a:lnTo>
                        <a:pt x="498" y="163"/>
                      </a:lnTo>
                      <a:lnTo>
                        <a:pt x="497" y="163"/>
                      </a:lnTo>
                      <a:lnTo>
                        <a:pt x="498" y="163"/>
                      </a:lnTo>
                      <a:lnTo>
                        <a:pt x="498" y="164"/>
                      </a:lnTo>
                      <a:lnTo>
                        <a:pt x="499" y="164"/>
                      </a:lnTo>
                      <a:lnTo>
                        <a:pt x="500" y="164"/>
                      </a:lnTo>
                      <a:lnTo>
                        <a:pt x="500" y="163"/>
                      </a:lnTo>
                      <a:lnTo>
                        <a:pt x="501" y="163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1" y="164"/>
                      </a:lnTo>
                      <a:lnTo>
                        <a:pt x="502" y="164"/>
                      </a:lnTo>
                      <a:lnTo>
                        <a:pt x="502" y="165"/>
                      </a:lnTo>
                      <a:lnTo>
                        <a:pt x="501" y="165"/>
                      </a:lnTo>
                      <a:lnTo>
                        <a:pt x="500" y="165"/>
                      </a:lnTo>
                      <a:lnTo>
                        <a:pt x="501" y="166"/>
                      </a:lnTo>
                      <a:lnTo>
                        <a:pt x="502" y="166"/>
                      </a:lnTo>
                      <a:lnTo>
                        <a:pt x="502" y="167"/>
                      </a:lnTo>
                      <a:lnTo>
                        <a:pt x="503" y="168"/>
                      </a:lnTo>
                      <a:lnTo>
                        <a:pt x="502" y="168"/>
                      </a:lnTo>
                      <a:lnTo>
                        <a:pt x="501" y="168"/>
                      </a:lnTo>
                      <a:lnTo>
                        <a:pt x="501" y="169"/>
                      </a:lnTo>
                      <a:lnTo>
                        <a:pt x="502" y="169"/>
                      </a:lnTo>
                      <a:lnTo>
                        <a:pt x="502" y="168"/>
                      </a:lnTo>
                      <a:lnTo>
                        <a:pt x="502" y="169"/>
                      </a:lnTo>
                      <a:lnTo>
                        <a:pt x="503" y="169"/>
                      </a:lnTo>
                      <a:lnTo>
                        <a:pt x="503" y="170"/>
                      </a:lnTo>
                      <a:lnTo>
                        <a:pt x="502" y="171"/>
                      </a:lnTo>
                      <a:lnTo>
                        <a:pt x="503" y="171"/>
                      </a:lnTo>
                      <a:lnTo>
                        <a:pt x="503" y="172"/>
                      </a:lnTo>
                      <a:lnTo>
                        <a:pt x="504" y="172"/>
                      </a:lnTo>
                      <a:lnTo>
                        <a:pt x="503" y="173"/>
                      </a:lnTo>
                      <a:lnTo>
                        <a:pt x="504" y="173"/>
                      </a:lnTo>
                      <a:lnTo>
                        <a:pt x="503" y="173"/>
                      </a:lnTo>
                      <a:lnTo>
                        <a:pt x="503" y="174"/>
                      </a:lnTo>
                      <a:lnTo>
                        <a:pt x="503" y="175"/>
                      </a:lnTo>
                      <a:lnTo>
                        <a:pt x="504" y="175"/>
                      </a:lnTo>
                      <a:lnTo>
                        <a:pt x="504" y="174"/>
                      </a:lnTo>
                      <a:lnTo>
                        <a:pt x="505" y="174"/>
                      </a:lnTo>
                      <a:lnTo>
                        <a:pt x="504" y="175"/>
                      </a:lnTo>
                      <a:lnTo>
                        <a:pt x="505" y="175"/>
                      </a:lnTo>
                      <a:lnTo>
                        <a:pt x="506" y="175"/>
                      </a:lnTo>
                      <a:lnTo>
                        <a:pt x="506" y="176"/>
                      </a:lnTo>
                      <a:lnTo>
                        <a:pt x="505" y="176"/>
                      </a:lnTo>
                      <a:lnTo>
                        <a:pt x="506" y="177"/>
                      </a:lnTo>
                      <a:lnTo>
                        <a:pt x="507" y="178"/>
                      </a:lnTo>
                      <a:lnTo>
                        <a:pt x="508" y="178"/>
                      </a:lnTo>
                      <a:lnTo>
                        <a:pt x="508" y="179"/>
                      </a:lnTo>
                      <a:lnTo>
                        <a:pt x="508" y="180"/>
                      </a:lnTo>
                      <a:lnTo>
                        <a:pt x="509" y="180"/>
                      </a:lnTo>
                      <a:lnTo>
                        <a:pt x="508" y="180"/>
                      </a:lnTo>
                      <a:lnTo>
                        <a:pt x="508" y="181"/>
                      </a:lnTo>
                      <a:lnTo>
                        <a:pt x="509" y="181"/>
                      </a:lnTo>
                      <a:lnTo>
                        <a:pt x="508" y="181"/>
                      </a:lnTo>
                      <a:lnTo>
                        <a:pt x="508" y="182"/>
                      </a:lnTo>
                      <a:lnTo>
                        <a:pt x="509" y="182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0" y="182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3"/>
                      </a:lnTo>
                      <a:lnTo>
                        <a:pt x="511" y="183"/>
                      </a:lnTo>
                      <a:lnTo>
                        <a:pt x="510" y="184"/>
                      </a:lnTo>
                      <a:lnTo>
                        <a:pt x="511" y="184"/>
                      </a:lnTo>
                      <a:lnTo>
                        <a:pt x="512" y="185"/>
                      </a:lnTo>
                      <a:lnTo>
                        <a:pt x="513" y="185"/>
                      </a:lnTo>
                      <a:lnTo>
                        <a:pt x="514" y="185"/>
                      </a:lnTo>
                      <a:lnTo>
                        <a:pt x="515" y="185"/>
                      </a:lnTo>
                      <a:lnTo>
                        <a:pt x="515" y="186"/>
                      </a:lnTo>
                      <a:lnTo>
                        <a:pt x="514" y="186"/>
                      </a:lnTo>
                      <a:lnTo>
                        <a:pt x="515" y="186"/>
                      </a:lnTo>
                      <a:lnTo>
                        <a:pt x="515" y="187"/>
                      </a:lnTo>
                      <a:lnTo>
                        <a:pt x="516" y="187"/>
                      </a:lnTo>
                      <a:lnTo>
                        <a:pt x="516" y="188"/>
                      </a:lnTo>
                      <a:lnTo>
                        <a:pt x="517" y="188"/>
                      </a:lnTo>
                      <a:lnTo>
                        <a:pt x="517" y="187"/>
                      </a:lnTo>
                      <a:lnTo>
                        <a:pt x="517" y="188"/>
                      </a:lnTo>
                      <a:lnTo>
                        <a:pt x="517" y="189"/>
                      </a:lnTo>
                      <a:lnTo>
                        <a:pt x="516" y="190"/>
                      </a:lnTo>
                      <a:lnTo>
                        <a:pt x="516" y="191"/>
                      </a:lnTo>
                      <a:lnTo>
                        <a:pt x="516" y="193"/>
                      </a:lnTo>
                      <a:lnTo>
                        <a:pt x="516" y="194"/>
                      </a:lnTo>
                      <a:lnTo>
                        <a:pt x="516" y="195"/>
                      </a:lnTo>
                      <a:lnTo>
                        <a:pt x="515" y="195"/>
                      </a:lnTo>
                      <a:lnTo>
                        <a:pt x="515" y="196"/>
                      </a:lnTo>
                      <a:lnTo>
                        <a:pt x="516" y="197"/>
                      </a:lnTo>
                      <a:lnTo>
                        <a:pt x="517" y="198"/>
                      </a:lnTo>
                      <a:lnTo>
                        <a:pt x="518" y="198"/>
                      </a:lnTo>
                      <a:lnTo>
                        <a:pt x="518" y="199"/>
                      </a:lnTo>
                      <a:lnTo>
                        <a:pt x="519" y="199"/>
                      </a:lnTo>
                      <a:lnTo>
                        <a:pt x="519" y="200"/>
                      </a:lnTo>
                      <a:lnTo>
                        <a:pt x="519" y="201"/>
                      </a:lnTo>
                      <a:lnTo>
                        <a:pt x="520" y="202"/>
                      </a:lnTo>
                      <a:lnTo>
                        <a:pt x="519" y="202"/>
                      </a:lnTo>
                      <a:lnTo>
                        <a:pt x="519" y="203"/>
                      </a:lnTo>
                      <a:lnTo>
                        <a:pt x="520" y="203"/>
                      </a:lnTo>
                      <a:lnTo>
                        <a:pt x="519" y="203"/>
                      </a:lnTo>
                      <a:lnTo>
                        <a:pt x="520" y="204"/>
                      </a:lnTo>
                      <a:lnTo>
                        <a:pt x="519" y="204"/>
                      </a:lnTo>
                      <a:lnTo>
                        <a:pt x="520" y="204"/>
                      </a:lnTo>
                      <a:lnTo>
                        <a:pt x="520" y="205"/>
                      </a:lnTo>
                      <a:lnTo>
                        <a:pt x="521" y="205"/>
                      </a:lnTo>
                      <a:lnTo>
                        <a:pt x="520" y="205"/>
                      </a:lnTo>
                      <a:lnTo>
                        <a:pt x="521" y="206"/>
                      </a:lnTo>
                      <a:lnTo>
                        <a:pt x="522" y="206"/>
                      </a:lnTo>
                      <a:lnTo>
                        <a:pt x="523" y="207"/>
                      </a:lnTo>
                      <a:lnTo>
                        <a:pt x="524" y="207"/>
                      </a:lnTo>
                      <a:lnTo>
                        <a:pt x="524" y="208"/>
                      </a:lnTo>
                      <a:lnTo>
                        <a:pt x="524" y="209"/>
                      </a:lnTo>
                      <a:lnTo>
                        <a:pt x="525" y="209"/>
                      </a:lnTo>
                      <a:lnTo>
                        <a:pt x="526" y="209"/>
                      </a:lnTo>
                      <a:lnTo>
                        <a:pt x="526" y="210"/>
                      </a:lnTo>
                      <a:lnTo>
                        <a:pt x="527" y="210"/>
                      </a:lnTo>
                      <a:lnTo>
                        <a:pt x="528" y="210"/>
                      </a:lnTo>
                      <a:lnTo>
                        <a:pt x="529" y="210"/>
                      </a:lnTo>
                      <a:lnTo>
                        <a:pt x="528" y="211"/>
                      </a:lnTo>
                      <a:lnTo>
                        <a:pt x="527" y="211"/>
                      </a:lnTo>
                      <a:lnTo>
                        <a:pt x="526" y="212"/>
                      </a:lnTo>
                      <a:lnTo>
                        <a:pt x="525" y="213"/>
                      </a:lnTo>
                      <a:lnTo>
                        <a:pt x="525" y="214"/>
                      </a:lnTo>
                      <a:lnTo>
                        <a:pt x="524" y="214"/>
                      </a:lnTo>
                      <a:lnTo>
                        <a:pt x="524" y="215"/>
                      </a:lnTo>
                      <a:lnTo>
                        <a:pt x="523" y="216"/>
                      </a:lnTo>
                      <a:lnTo>
                        <a:pt x="523" y="217"/>
                      </a:lnTo>
                      <a:lnTo>
                        <a:pt x="524" y="217"/>
                      </a:lnTo>
                      <a:lnTo>
                        <a:pt x="524" y="216"/>
                      </a:lnTo>
                      <a:lnTo>
                        <a:pt x="524" y="217"/>
                      </a:lnTo>
                      <a:lnTo>
                        <a:pt x="525" y="217"/>
                      </a:lnTo>
                      <a:lnTo>
                        <a:pt x="524" y="218"/>
                      </a:lnTo>
                      <a:lnTo>
                        <a:pt x="523" y="219"/>
                      </a:lnTo>
                      <a:lnTo>
                        <a:pt x="523" y="220"/>
                      </a:lnTo>
                      <a:lnTo>
                        <a:pt x="523" y="221"/>
                      </a:lnTo>
                      <a:lnTo>
                        <a:pt x="523" y="222"/>
                      </a:lnTo>
                      <a:lnTo>
                        <a:pt x="523" y="223"/>
                      </a:lnTo>
                      <a:lnTo>
                        <a:pt x="523" y="224"/>
                      </a:lnTo>
                      <a:lnTo>
                        <a:pt x="522" y="223"/>
                      </a:lnTo>
                      <a:lnTo>
                        <a:pt x="522" y="224"/>
                      </a:lnTo>
                      <a:lnTo>
                        <a:pt x="521" y="224"/>
                      </a:lnTo>
                      <a:lnTo>
                        <a:pt x="520" y="225"/>
                      </a:lnTo>
                      <a:lnTo>
                        <a:pt x="521" y="225"/>
                      </a:lnTo>
                      <a:lnTo>
                        <a:pt x="520" y="225"/>
                      </a:lnTo>
                      <a:lnTo>
                        <a:pt x="521" y="226"/>
                      </a:lnTo>
                      <a:lnTo>
                        <a:pt x="519" y="226"/>
                      </a:lnTo>
                      <a:lnTo>
                        <a:pt x="518" y="226"/>
                      </a:lnTo>
                      <a:lnTo>
                        <a:pt x="518" y="227"/>
                      </a:lnTo>
                      <a:lnTo>
                        <a:pt x="519" y="227"/>
                      </a:lnTo>
                      <a:lnTo>
                        <a:pt x="519" y="228"/>
                      </a:lnTo>
                      <a:lnTo>
                        <a:pt x="519" y="229"/>
                      </a:lnTo>
                      <a:lnTo>
                        <a:pt x="519" y="230"/>
                      </a:lnTo>
                      <a:lnTo>
                        <a:pt x="519" y="231"/>
                      </a:lnTo>
                      <a:lnTo>
                        <a:pt x="518" y="231"/>
                      </a:lnTo>
                      <a:lnTo>
                        <a:pt x="518" y="232"/>
                      </a:lnTo>
                      <a:lnTo>
                        <a:pt x="517" y="232"/>
                      </a:lnTo>
                      <a:lnTo>
                        <a:pt x="517" y="231"/>
                      </a:lnTo>
                      <a:lnTo>
                        <a:pt x="517" y="232"/>
                      </a:lnTo>
                      <a:lnTo>
                        <a:pt x="516" y="231"/>
                      </a:lnTo>
                      <a:lnTo>
                        <a:pt x="516" y="232"/>
                      </a:lnTo>
                      <a:lnTo>
                        <a:pt x="516" y="233"/>
                      </a:lnTo>
                      <a:lnTo>
                        <a:pt x="516" y="234"/>
                      </a:lnTo>
                      <a:lnTo>
                        <a:pt x="516" y="235"/>
                      </a:lnTo>
                      <a:lnTo>
                        <a:pt x="515" y="235"/>
                      </a:lnTo>
                      <a:lnTo>
                        <a:pt x="516" y="236"/>
                      </a:lnTo>
                      <a:lnTo>
                        <a:pt x="517" y="237"/>
                      </a:lnTo>
                      <a:lnTo>
                        <a:pt x="516" y="237"/>
                      </a:lnTo>
                      <a:lnTo>
                        <a:pt x="516" y="238"/>
                      </a:lnTo>
                      <a:lnTo>
                        <a:pt x="515" y="238"/>
                      </a:lnTo>
                      <a:lnTo>
                        <a:pt x="516" y="239"/>
                      </a:lnTo>
                      <a:lnTo>
                        <a:pt x="516" y="240"/>
                      </a:lnTo>
                      <a:lnTo>
                        <a:pt x="515" y="240"/>
                      </a:lnTo>
                      <a:lnTo>
                        <a:pt x="515" y="241"/>
                      </a:lnTo>
                      <a:lnTo>
                        <a:pt x="516" y="241"/>
                      </a:lnTo>
                      <a:lnTo>
                        <a:pt x="516" y="242"/>
                      </a:lnTo>
                      <a:lnTo>
                        <a:pt x="517" y="242"/>
                      </a:lnTo>
                      <a:lnTo>
                        <a:pt x="517" y="243"/>
                      </a:lnTo>
                      <a:lnTo>
                        <a:pt x="516" y="243"/>
                      </a:lnTo>
                      <a:lnTo>
                        <a:pt x="515" y="243"/>
                      </a:lnTo>
                      <a:lnTo>
                        <a:pt x="515" y="244"/>
                      </a:lnTo>
                      <a:lnTo>
                        <a:pt x="516" y="244"/>
                      </a:lnTo>
                      <a:lnTo>
                        <a:pt x="516" y="245"/>
                      </a:lnTo>
                      <a:lnTo>
                        <a:pt x="517" y="245"/>
                      </a:lnTo>
                      <a:lnTo>
                        <a:pt x="517" y="246"/>
                      </a:lnTo>
                      <a:lnTo>
                        <a:pt x="518" y="247"/>
                      </a:lnTo>
                      <a:lnTo>
                        <a:pt x="519" y="247"/>
                      </a:lnTo>
                      <a:lnTo>
                        <a:pt x="520" y="247"/>
                      </a:lnTo>
                      <a:lnTo>
                        <a:pt x="522" y="247"/>
                      </a:lnTo>
                      <a:lnTo>
                        <a:pt x="522" y="248"/>
                      </a:lnTo>
                      <a:lnTo>
                        <a:pt x="524" y="248"/>
                      </a:lnTo>
                      <a:lnTo>
                        <a:pt x="525" y="248"/>
                      </a:lnTo>
                      <a:lnTo>
                        <a:pt x="525" y="247"/>
                      </a:lnTo>
                      <a:lnTo>
                        <a:pt x="526" y="246"/>
                      </a:lnTo>
                      <a:lnTo>
                        <a:pt x="527" y="246"/>
                      </a:lnTo>
                      <a:lnTo>
                        <a:pt x="527" y="245"/>
                      </a:lnTo>
                      <a:lnTo>
                        <a:pt x="528" y="245"/>
                      </a:lnTo>
                      <a:lnTo>
                        <a:pt x="529" y="246"/>
                      </a:lnTo>
                      <a:lnTo>
                        <a:pt x="530" y="245"/>
                      </a:lnTo>
                      <a:lnTo>
                        <a:pt x="531" y="246"/>
                      </a:lnTo>
                      <a:lnTo>
                        <a:pt x="532" y="246"/>
                      </a:lnTo>
                      <a:lnTo>
                        <a:pt x="533" y="247"/>
                      </a:lnTo>
                      <a:lnTo>
                        <a:pt x="534" y="247"/>
                      </a:lnTo>
                      <a:lnTo>
                        <a:pt x="535" y="247"/>
                      </a:lnTo>
                      <a:lnTo>
                        <a:pt x="535" y="246"/>
                      </a:lnTo>
                      <a:lnTo>
                        <a:pt x="536" y="246"/>
                      </a:lnTo>
                      <a:lnTo>
                        <a:pt x="536" y="247"/>
                      </a:lnTo>
                      <a:lnTo>
                        <a:pt x="537" y="247"/>
                      </a:lnTo>
                      <a:lnTo>
                        <a:pt x="537" y="246"/>
                      </a:lnTo>
                      <a:lnTo>
                        <a:pt x="538" y="246"/>
                      </a:lnTo>
                      <a:lnTo>
                        <a:pt x="538" y="247"/>
                      </a:lnTo>
                      <a:lnTo>
                        <a:pt x="539" y="247"/>
                      </a:lnTo>
                      <a:lnTo>
                        <a:pt x="540" y="247"/>
                      </a:lnTo>
                      <a:lnTo>
                        <a:pt x="541" y="246"/>
                      </a:lnTo>
                      <a:lnTo>
                        <a:pt x="542" y="245"/>
                      </a:lnTo>
                      <a:lnTo>
                        <a:pt x="541" y="244"/>
                      </a:lnTo>
                      <a:lnTo>
                        <a:pt x="542" y="244"/>
                      </a:lnTo>
                      <a:lnTo>
                        <a:pt x="542" y="243"/>
                      </a:lnTo>
                      <a:lnTo>
                        <a:pt x="541" y="243"/>
                      </a:lnTo>
                      <a:lnTo>
                        <a:pt x="542" y="242"/>
                      </a:lnTo>
                      <a:lnTo>
                        <a:pt x="543" y="242"/>
                      </a:lnTo>
                      <a:lnTo>
                        <a:pt x="543" y="243"/>
                      </a:lnTo>
                      <a:lnTo>
                        <a:pt x="544" y="243"/>
                      </a:lnTo>
                      <a:lnTo>
                        <a:pt x="545" y="242"/>
                      </a:lnTo>
                      <a:lnTo>
                        <a:pt x="546" y="243"/>
                      </a:lnTo>
                      <a:lnTo>
                        <a:pt x="545" y="243"/>
                      </a:lnTo>
                      <a:lnTo>
                        <a:pt x="545" y="244"/>
                      </a:lnTo>
                      <a:lnTo>
                        <a:pt x="544" y="245"/>
                      </a:lnTo>
                      <a:lnTo>
                        <a:pt x="545" y="245"/>
                      </a:lnTo>
                      <a:lnTo>
                        <a:pt x="546" y="245"/>
                      </a:lnTo>
                      <a:lnTo>
                        <a:pt x="546" y="246"/>
                      </a:lnTo>
                      <a:lnTo>
                        <a:pt x="547" y="246"/>
                      </a:lnTo>
                      <a:lnTo>
                        <a:pt x="548" y="246"/>
                      </a:lnTo>
                      <a:lnTo>
                        <a:pt x="548" y="247"/>
                      </a:lnTo>
                      <a:lnTo>
                        <a:pt x="549" y="247"/>
                      </a:lnTo>
                      <a:lnTo>
                        <a:pt x="549" y="248"/>
                      </a:lnTo>
                      <a:lnTo>
                        <a:pt x="550" y="247"/>
                      </a:lnTo>
                      <a:lnTo>
                        <a:pt x="551" y="247"/>
                      </a:lnTo>
                      <a:lnTo>
                        <a:pt x="552" y="247"/>
                      </a:lnTo>
                      <a:lnTo>
                        <a:pt x="553" y="247"/>
                      </a:lnTo>
                      <a:lnTo>
                        <a:pt x="553" y="248"/>
                      </a:lnTo>
                      <a:lnTo>
                        <a:pt x="554" y="248"/>
                      </a:lnTo>
                      <a:lnTo>
                        <a:pt x="554" y="247"/>
                      </a:lnTo>
                      <a:lnTo>
                        <a:pt x="556" y="247"/>
                      </a:lnTo>
                      <a:lnTo>
                        <a:pt x="557" y="247"/>
                      </a:lnTo>
                      <a:lnTo>
                        <a:pt x="558" y="247"/>
                      </a:lnTo>
                      <a:lnTo>
                        <a:pt x="559" y="247"/>
                      </a:lnTo>
                      <a:lnTo>
                        <a:pt x="559" y="248"/>
                      </a:lnTo>
                      <a:lnTo>
                        <a:pt x="560" y="248"/>
                      </a:lnTo>
                      <a:lnTo>
                        <a:pt x="560" y="247"/>
                      </a:lnTo>
                      <a:lnTo>
                        <a:pt x="559" y="247"/>
                      </a:lnTo>
                      <a:lnTo>
                        <a:pt x="559" y="246"/>
                      </a:lnTo>
                      <a:lnTo>
                        <a:pt x="560" y="246"/>
                      </a:lnTo>
                      <a:lnTo>
                        <a:pt x="560" y="247"/>
                      </a:lnTo>
                      <a:lnTo>
                        <a:pt x="561" y="247"/>
                      </a:lnTo>
                      <a:lnTo>
                        <a:pt x="562" y="246"/>
                      </a:lnTo>
                      <a:lnTo>
                        <a:pt x="563" y="246"/>
                      </a:lnTo>
                      <a:lnTo>
                        <a:pt x="563" y="247"/>
                      </a:lnTo>
                      <a:lnTo>
                        <a:pt x="563" y="248"/>
                      </a:lnTo>
                      <a:lnTo>
                        <a:pt x="564" y="248"/>
                      </a:lnTo>
                      <a:lnTo>
                        <a:pt x="565" y="248"/>
                      </a:lnTo>
                      <a:lnTo>
                        <a:pt x="566" y="249"/>
                      </a:lnTo>
                      <a:lnTo>
                        <a:pt x="566" y="250"/>
                      </a:lnTo>
                      <a:lnTo>
                        <a:pt x="567" y="250"/>
                      </a:lnTo>
                      <a:lnTo>
                        <a:pt x="568" y="250"/>
                      </a:lnTo>
                      <a:lnTo>
                        <a:pt x="568" y="249"/>
                      </a:lnTo>
                      <a:lnTo>
                        <a:pt x="569" y="249"/>
                      </a:lnTo>
                      <a:lnTo>
                        <a:pt x="569" y="250"/>
                      </a:lnTo>
                      <a:lnTo>
                        <a:pt x="570" y="250"/>
                      </a:lnTo>
                      <a:lnTo>
                        <a:pt x="571" y="249"/>
                      </a:lnTo>
                      <a:lnTo>
                        <a:pt x="571" y="250"/>
                      </a:lnTo>
                      <a:lnTo>
                        <a:pt x="572" y="250"/>
                      </a:lnTo>
                      <a:lnTo>
                        <a:pt x="572" y="249"/>
                      </a:lnTo>
                      <a:lnTo>
                        <a:pt x="573" y="249"/>
                      </a:lnTo>
                      <a:lnTo>
                        <a:pt x="573" y="250"/>
                      </a:lnTo>
                      <a:lnTo>
                        <a:pt x="574" y="249"/>
                      </a:lnTo>
                      <a:lnTo>
                        <a:pt x="574" y="250"/>
                      </a:lnTo>
                      <a:lnTo>
                        <a:pt x="575" y="251"/>
                      </a:lnTo>
                      <a:lnTo>
                        <a:pt x="575" y="250"/>
                      </a:lnTo>
                      <a:lnTo>
                        <a:pt x="575" y="249"/>
                      </a:lnTo>
                      <a:lnTo>
                        <a:pt x="575" y="248"/>
                      </a:lnTo>
                      <a:lnTo>
                        <a:pt x="576" y="248"/>
                      </a:lnTo>
                      <a:lnTo>
                        <a:pt x="576" y="249"/>
                      </a:lnTo>
                      <a:lnTo>
                        <a:pt x="577" y="249"/>
                      </a:lnTo>
                      <a:lnTo>
                        <a:pt x="576" y="250"/>
                      </a:lnTo>
                      <a:lnTo>
                        <a:pt x="577" y="250"/>
                      </a:lnTo>
                      <a:lnTo>
                        <a:pt x="576" y="251"/>
                      </a:lnTo>
                      <a:lnTo>
                        <a:pt x="577" y="251"/>
                      </a:lnTo>
                      <a:lnTo>
                        <a:pt x="577" y="252"/>
                      </a:lnTo>
                      <a:lnTo>
                        <a:pt x="576" y="251"/>
                      </a:lnTo>
                      <a:lnTo>
                        <a:pt x="576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7" y="252"/>
                      </a:lnTo>
                      <a:lnTo>
                        <a:pt x="578" y="252"/>
                      </a:lnTo>
                      <a:lnTo>
                        <a:pt x="578" y="251"/>
                      </a:lnTo>
                      <a:lnTo>
                        <a:pt x="579" y="251"/>
                      </a:lnTo>
                      <a:lnTo>
                        <a:pt x="580" y="251"/>
                      </a:lnTo>
                      <a:lnTo>
                        <a:pt x="580" y="250"/>
                      </a:lnTo>
                      <a:lnTo>
                        <a:pt x="579" y="250"/>
                      </a:lnTo>
                      <a:lnTo>
                        <a:pt x="580" y="250"/>
                      </a:lnTo>
                      <a:lnTo>
                        <a:pt x="580" y="249"/>
                      </a:lnTo>
                      <a:lnTo>
                        <a:pt x="581" y="249"/>
                      </a:lnTo>
                      <a:lnTo>
                        <a:pt x="581" y="250"/>
                      </a:lnTo>
                      <a:lnTo>
                        <a:pt x="582" y="249"/>
                      </a:lnTo>
                      <a:lnTo>
                        <a:pt x="583" y="249"/>
                      </a:lnTo>
                      <a:lnTo>
                        <a:pt x="584" y="249"/>
                      </a:lnTo>
                      <a:lnTo>
                        <a:pt x="584" y="250"/>
                      </a:lnTo>
                      <a:lnTo>
                        <a:pt x="585" y="250"/>
                      </a:lnTo>
                      <a:lnTo>
                        <a:pt x="585" y="249"/>
                      </a:lnTo>
                      <a:lnTo>
                        <a:pt x="585" y="251"/>
                      </a:lnTo>
                      <a:lnTo>
                        <a:pt x="586" y="251"/>
                      </a:lnTo>
                      <a:lnTo>
                        <a:pt x="586" y="252"/>
                      </a:lnTo>
                      <a:lnTo>
                        <a:pt x="587" y="252"/>
                      </a:lnTo>
                      <a:lnTo>
                        <a:pt x="586" y="252"/>
                      </a:lnTo>
                      <a:lnTo>
                        <a:pt x="587" y="253"/>
                      </a:lnTo>
                      <a:lnTo>
                        <a:pt x="587" y="254"/>
                      </a:lnTo>
                      <a:lnTo>
                        <a:pt x="588" y="253"/>
                      </a:lnTo>
                      <a:lnTo>
                        <a:pt x="588" y="254"/>
                      </a:lnTo>
                      <a:lnTo>
                        <a:pt x="589" y="254"/>
                      </a:lnTo>
                      <a:lnTo>
                        <a:pt x="589" y="255"/>
                      </a:lnTo>
                      <a:lnTo>
                        <a:pt x="590" y="256"/>
                      </a:lnTo>
                      <a:lnTo>
                        <a:pt x="590" y="257"/>
                      </a:lnTo>
                      <a:lnTo>
                        <a:pt x="591" y="256"/>
                      </a:lnTo>
                      <a:lnTo>
                        <a:pt x="592" y="257"/>
                      </a:lnTo>
                      <a:lnTo>
                        <a:pt x="592" y="256"/>
                      </a:lnTo>
                      <a:lnTo>
                        <a:pt x="592" y="257"/>
                      </a:lnTo>
                      <a:lnTo>
                        <a:pt x="593" y="257"/>
                      </a:lnTo>
                      <a:lnTo>
                        <a:pt x="592" y="257"/>
                      </a:lnTo>
                      <a:lnTo>
                        <a:pt x="592" y="258"/>
                      </a:lnTo>
                      <a:lnTo>
                        <a:pt x="592" y="259"/>
                      </a:lnTo>
                      <a:lnTo>
                        <a:pt x="592" y="260"/>
                      </a:lnTo>
                      <a:lnTo>
                        <a:pt x="591" y="260"/>
                      </a:lnTo>
                      <a:lnTo>
                        <a:pt x="591" y="261"/>
                      </a:lnTo>
                      <a:lnTo>
                        <a:pt x="590" y="261"/>
                      </a:lnTo>
                      <a:lnTo>
                        <a:pt x="589" y="262"/>
                      </a:lnTo>
                      <a:lnTo>
                        <a:pt x="588" y="263"/>
                      </a:lnTo>
                      <a:lnTo>
                        <a:pt x="587" y="264"/>
                      </a:lnTo>
                      <a:lnTo>
                        <a:pt x="586" y="265"/>
                      </a:lnTo>
                      <a:lnTo>
                        <a:pt x="587" y="266"/>
                      </a:lnTo>
                      <a:lnTo>
                        <a:pt x="586" y="266"/>
                      </a:lnTo>
                      <a:lnTo>
                        <a:pt x="586" y="267"/>
                      </a:lnTo>
                      <a:lnTo>
                        <a:pt x="585" y="267"/>
                      </a:lnTo>
                      <a:lnTo>
                        <a:pt x="585" y="268"/>
                      </a:lnTo>
                      <a:lnTo>
                        <a:pt x="585" y="269"/>
                      </a:lnTo>
                      <a:lnTo>
                        <a:pt x="585" y="270"/>
                      </a:lnTo>
                      <a:lnTo>
                        <a:pt x="587" y="270"/>
                      </a:lnTo>
                      <a:lnTo>
                        <a:pt x="587" y="271"/>
                      </a:lnTo>
                      <a:lnTo>
                        <a:pt x="587" y="272"/>
                      </a:lnTo>
                      <a:lnTo>
                        <a:pt x="586" y="272"/>
                      </a:lnTo>
                      <a:lnTo>
                        <a:pt x="586" y="273"/>
                      </a:lnTo>
                      <a:lnTo>
                        <a:pt x="586" y="274"/>
                      </a:lnTo>
                      <a:lnTo>
                        <a:pt x="585" y="274"/>
                      </a:lnTo>
                      <a:lnTo>
                        <a:pt x="585" y="273"/>
                      </a:lnTo>
                      <a:lnTo>
                        <a:pt x="584" y="273"/>
                      </a:lnTo>
                      <a:lnTo>
                        <a:pt x="584" y="274"/>
                      </a:lnTo>
                      <a:lnTo>
                        <a:pt x="585" y="274"/>
                      </a:lnTo>
                      <a:lnTo>
                        <a:pt x="585" y="275"/>
                      </a:lnTo>
                      <a:lnTo>
                        <a:pt x="585" y="276"/>
                      </a:lnTo>
                      <a:lnTo>
                        <a:pt x="584" y="276"/>
                      </a:lnTo>
                      <a:lnTo>
                        <a:pt x="584" y="277"/>
                      </a:lnTo>
                      <a:lnTo>
                        <a:pt x="585" y="277"/>
                      </a:lnTo>
                      <a:lnTo>
                        <a:pt x="585" y="278"/>
                      </a:lnTo>
                      <a:lnTo>
                        <a:pt x="584" y="278"/>
                      </a:lnTo>
                      <a:lnTo>
                        <a:pt x="585" y="279"/>
                      </a:lnTo>
                      <a:lnTo>
                        <a:pt x="584" y="279"/>
                      </a:lnTo>
                      <a:lnTo>
                        <a:pt x="584" y="280"/>
                      </a:lnTo>
                      <a:lnTo>
                        <a:pt x="584" y="281"/>
                      </a:lnTo>
                      <a:lnTo>
                        <a:pt x="584" y="282"/>
                      </a:lnTo>
                      <a:lnTo>
                        <a:pt x="583" y="282"/>
                      </a:lnTo>
                      <a:lnTo>
                        <a:pt x="583" y="283"/>
                      </a:lnTo>
                      <a:lnTo>
                        <a:pt x="582" y="283"/>
                      </a:lnTo>
                      <a:lnTo>
                        <a:pt x="582" y="284"/>
                      </a:lnTo>
                      <a:lnTo>
                        <a:pt x="581" y="283"/>
                      </a:lnTo>
                      <a:lnTo>
                        <a:pt x="581" y="284"/>
                      </a:lnTo>
                      <a:lnTo>
                        <a:pt x="581" y="285"/>
                      </a:lnTo>
                      <a:lnTo>
                        <a:pt x="581" y="286"/>
                      </a:lnTo>
                      <a:lnTo>
                        <a:pt x="582" y="286"/>
                      </a:lnTo>
                      <a:lnTo>
                        <a:pt x="582" y="287"/>
                      </a:lnTo>
                      <a:lnTo>
                        <a:pt x="582" y="288"/>
                      </a:lnTo>
                      <a:lnTo>
                        <a:pt x="582" y="289"/>
                      </a:lnTo>
                      <a:lnTo>
                        <a:pt x="582" y="290"/>
                      </a:lnTo>
                      <a:lnTo>
                        <a:pt x="583" y="289"/>
                      </a:lnTo>
                      <a:lnTo>
                        <a:pt x="583" y="290"/>
                      </a:lnTo>
                      <a:lnTo>
                        <a:pt x="584" y="290"/>
                      </a:lnTo>
                      <a:lnTo>
                        <a:pt x="584" y="291"/>
                      </a:lnTo>
                      <a:lnTo>
                        <a:pt x="584" y="292"/>
                      </a:lnTo>
                      <a:lnTo>
                        <a:pt x="584" y="293"/>
                      </a:lnTo>
                      <a:lnTo>
                        <a:pt x="586" y="295"/>
                      </a:lnTo>
                      <a:lnTo>
                        <a:pt x="587" y="295"/>
                      </a:lnTo>
                      <a:lnTo>
                        <a:pt x="588" y="294"/>
                      </a:lnTo>
                      <a:lnTo>
                        <a:pt x="589" y="294"/>
                      </a:lnTo>
                      <a:lnTo>
                        <a:pt x="589" y="293"/>
                      </a:lnTo>
                      <a:lnTo>
                        <a:pt x="589" y="292"/>
                      </a:lnTo>
                      <a:lnTo>
                        <a:pt x="590" y="291"/>
                      </a:lnTo>
                      <a:lnTo>
                        <a:pt x="591" y="291"/>
                      </a:lnTo>
                      <a:lnTo>
                        <a:pt x="591" y="290"/>
                      </a:lnTo>
                      <a:lnTo>
                        <a:pt x="592" y="290"/>
                      </a:lnTo>
                      <a:lnTo>
                        <a:pt x="591" y="290"/>
                      </a:lnTo>
                      <a:lnTo>
                        <a:pt x="591" y="289"/>
                      </a:lnTo>
                      <a:lnTo>
                        <a:pt x="592" y="289"/>
                      </a:lnTo>
                      <a:lnTo>
                        <a:pt x="592" y="288"/>
                      </a:lnTo>
                      <a:lnTo>
                        <a:pt x="593" y="287"/>
                      </a:lnTo>
                      <a:lnTo>
                        <a:pt x="593" y="286"/>
                      </a:lnTo>
                      <a:lnTo>
                        <a:pt x="594" y="286"/>
                      </a:lnTo>
                      <a:lnTo>
                        <a:pt x="594" y="285"/>
                      </a:lnTo>
                      <a:lnTo>
                        <a:pt x="595" y="285"/>
                      </a:lnTo>
                      <a:lnTo>
                        <a:pt x="596" y="285"/>
                      </a:lnTo>
                      <a:lnTo>
                        <a:pt x="597" y="284"/>
                      </a:lnTo>
                      <a:lnTo>
                        <a:pt x="598" y="284"/>
                      </a:lnTo>
                      <a:lnTo>
                        <a:pt x="599" y="284"/>
                      </a:lnTo>
                      <a:lnTo>
                        <a:pt x="599" y="283"/>
                      </a:lnTo>
                      <a:lnTo>
                        <a:pt x="600" y="283"/>
                      </a:lnTo>
                      <a:lnTo>
                        <a:pt x="600" y="284"/>
                      </a:lnTo>
                      <a:lnTo>
                        <a:pt x="601" y="284"/>
                      </a:lnTo>
                      <a:lnTo>
                        <a:pt x="602" y="285"/>
                      </a:lnTo>
                      <a:lnTo>
                        <a:pt x="602" y="286"/>
                      </a:lnTo>
                      <a:lnTo>
                        <a:pt x="603" y="286"/>
                      </a:lnTo>
                      <a:lnTo>
                        <a:pt x="603" y="287"/>
                      </a:lnTo>
                      <a:lnTo>
                        <a:pt x="604" y="287"/>
                      </a:lnTo>
                      <a:lnTo>
                        <a:pt x="604" y="288"/>
                      </a:lnTo>
                      <a:lnTo>
                        <a:pt x="605" y="289"/>
                      </a:lnTo>
                      <a:lnTo>
                        <a:pt x="604" y="289"/>
                      </a:lnTo>
                      <a:lnTo>
                        <a:pt x="604" y="290"/>
                      </a:lnTo>
                      <a:lnTo>
                        <a:pt x="605" y="290"/>
                      </a:lnTo>
                      <a:lnTo>
                        <a:pt x="605" y="289"/>
                      </a:lnTo>
                      <a:lnTo>
                        <a:pt x="605" y="290"/>
                      </a:lnTo>
                      <a:lnTo>
                        <a:pt x="606" y="290"/>
                      </a:lnTo>
                      <a:lnTo>
                        <a:pt x="607" y="290"/>
                      </a:lnTo>
                      <a:lnTo>
                        <a:pt x="607" y="291"/>
                      </a:lnTo>
                      <a:lnTo>
                        <a:pt x="607" y="292"/>
                      </a:lnTo>
                      <a:lnTo>
                        <a:pt x="608" y="291"/>
                      </a:lnTo>
                      <a:lnTo>
                        <a:pt x="609" y="291"/>
                      </a:lnTo>
                      <a:lnTo>
                        <a:pt x="609" y="290"/>
                      </a:lnTo>
                      <a:lnTo>
                        <a:pt x="610" y="290"/>
                      </a:lnTo>
                      <a:lnTo>
                        <a:pt x="610" y="289"/>
                      </a:lnTo>
                      <a:lnTo>
                        <a:pt x="610" y="290"/>
                      </a:lnTo>
                      <a:lnTo>
                        <a:pt x="611" y="290"/>
                      </a:lnTo>
                      <a:lnTo>
                        <a:pt x="612" y="289"/>
                      </a:lnTo>
                      <a:lnTo>
                        <a:pt x="612" y="288"/>
                      </a:lnTo>
                      <a:lnTo>
                        <a:pt x="612" y="287"/>
                      </a:lnTo>
                      <a:lnTo>
                        <a:pt x="613" y="286"/>
                      </a:lnTo>
                      <a:lnTo>
                        <a:pt x="613" y="285"/>
                      </a:lnTo>
                      <a:lnTo>
                        <a:pt x="613" y="286"/>
                      </a:lnTo>
                      <a:lnTo>
                        <a:pt x="614" y="286"/>
                      </a:lnTo>
                      <a:lnTo>
                        <a:pt x="614" y="285"/>
                      </a:lnTo>
                      <a:lnTo>
                        <a:pt x="614" y="284"/>
                      </a:lnTo>
                      <a:lnTo>
                        <a:pt x="615" y="284"/>
                      </a:lnTo>
                      <a:lnTo>
                        <a:pt x="615" y="285"/>
                      </a:lnTo>
                      <a:lnTo>
                        <a:pt x="616" y="285"/>
                      </a:lnTo>
                      <a:lnTo>
                        <a:pt x="616" y="286"/>
                      </a:lnTo>
                      <a:lnTo>
                        <a:pt x="616" y="287"/>
                      </a:lnTo>
                      <a:lnTo>
                        <a:pt x="616" y="288"/>
                      </a:lnTo>
                      <a:lnTo>
                        <a:pt x="617" y="287"/>
                      </a:lnTo>
                      <a:lnTo>
                        <a:pt x="617" y="288"/>
                      </a:lnTo>
                      <a:lnTo>
                        <a:pt x="616" y="288"/>
                      </a:lnTo>
                      <a:lnTo>
                        <a:pt x="616" y="289"/>
                      </a:lnTo>
                      <a:lnTo>
                        <a:pt x="617" y="289"/>
                      </a:lnTo>
                      <a:lnTo>
                        <a:pt x="618" y="290"/>
                      </a:lnTo>
                      <a:lnTo>
                        <a:pt x="618" y="291"/>
                      </a:lnTo>
                      <a:lnTo>
                        <a:pt x="617" y="291"/>
                      </a:lnTo>
                      <a:lnTo>
                        <a:pt x="617" y="292"/>
                      </a:lnTo>
                      <a:lnTo>
                        <a:pt x="618" y="293"/>
                      </a:lnTo>
                      <a:lnTo>
                        <a:pt x="618" y="294"/>
                      </a:lnTo>
                      <a:lnTo>
                        <a:pt x="617" y="294"/>
                      </a:lnTo>
                      <a:lnTo>
                        <a:pt x="617" y="295"/>
                      </a:lnTo>
                      <a:lnTo>
                        <a:pt x="618" y="295"/>
                      </a:lnTo>
                      <a:lnTo>
                        <a:pt x="617" y="295"/>
                      </a:lnTo>
                      <a:lnTo>
                        <a:pt x="617" y="296"/>
                      </a:lnTo>
                      <a:lnTo>
                        <a:pt x="618" y="296"/>
                      </a:lnTo>
                      <a:lnTo>
                        <a:pt x="618" y="297"/>
                      </a:lnTo>
                      <a:lnTo>
                        <a:pt x="619" y="298"/>
                      </a:lnTo>
                      <a:lnTo>
                        <a:pt x="619" y="299"/>
                      </a:lnTo>
                      <a:lnTo>
                        <a:pt x="619" y="300"/>
                      </a:lnTo>
                      <a:lnTo>
                        <a:pt x="620" y="301"/>
                      </a:lnTo>
                      <a:lnTo>
                        <a:pt x="621" y="302"/>
                      </a:lnTo>
                      <a:lnTo>
                        <a:pt x="622" y="303"/>
                      </a:lnTo>
                      <a:lnTo>
                        <a:pt x="622" y="302"/>
                      </a:lnTo>
                      <a:lnTo>
                        <a:pt x="622" y="303"/>
                      </a:lnTo>
                      <a:lnTo>
                        <a:pt x="621" y="303"/>
                      </a:lnTo>
                      <a:lnTo>
                        <a:pt x="621" y="304"/>
                      </a:lnTo>
                      <a:lnTo>
                        <a:pt x="621" y="305"/>
                      </a:lnTo>
                      <a:lnTo>
                        <a:pt x="620" y="305"/>
                      </a:lnTo>
                      <a:lnTo>
                        <a:pt x="620" y="306"/>
                      </a:lnTo>
                      <a:lnTo>
                        <a:pt x="619" y="307"/>
                      </a:lnTo>
                      <a:lnTo>
                        <a:pt x="618" y="307"/>
                      </a:lnTo>
                      <a:lnTo>
                        <a:pt x="618" y="308"/>
                      </a:lnTo>
                      <a:lnTo>
                        <a:pt x="619" y="308"/>
                      </a:lnTo>
                      <a:lnTo>
                        <a:pt x="619" y="309"/>
                      </a:lnTo>
                      <a:lnTo>
                        <a:pt x="620" y="309"/>
                      </a:lnTo>
                      <a:lnTo>
                        <a:pt x="621" y="309"/>
                      </a:lnTo>
                      <a:lnTo>
                        <a:pt x="621" y="310"/>
                      </a:lnTo>
                      <a:lnTo>
                        <a:pt x="622" y="311"/>
                      </a:lnTo>
                      <a:lnTo>
                        <a:pt x="623" y="312"/>
                      </a:lnTo>
                      <a:lnTo>
                        <a:pt x="624" y="312"/>
                      </a:lnTo>
                      <a:lnTo>
                        <a:pt x="624" y="313"/>
                      </a:lnTo>
                      <a:lnTo>
                        <a:pt x="625" y="313"/>
                      </a:lnTo>
                      <a:lnTo>
                        <a:pt x="625" y="314"/>
                      </a:lnTo>
                      <a:lnTo>
                        <a:pt x="626" y="314"/>
                      </a:lnTo>
                      <a:lnTo>
                        <a:pt x="626" y="313"/>
                      </a:lnTo>
                      <a:lnTo>
                        <a:pt x="627" y="313"/>
                      </a:lnTo>
                      <a:lnTo>
                        <a:pt x="628" y="313"/>
                      </a:lnTo>
                      <a:lnTo>
                        <a:pt x="628" y="314"/>
                      </a:lnTo>
                      <a:lnTo>
                        <a:pt x="629" y="313"/>
                      </a:lnTo>
                      <a:lnTo>
                        <a:pt x="630" y="313"/>
                      </a:lnTo>
                      <a:lnTo>
                        <a:pt x="631" y="313"/>
                      </a:lnTo>
                      <a:lnTo>
                        <a:pt x="631" y="312"/>
                      </a:lnTo>
                      <a:lnTo>
                        <a:pt x="631" y="311"/>
                      </a:lnTo>
                      <a:lnTo>
                        <a:pt x="631" y="312"/>
                      </a:lnTo>
                      <a:lnTo>
                        <a:pt x="632" y="312"/>
                      </a:lnTo>
                      <a:lnTo>
                        <a:pt x="632" y="311"/>
                      </a:lnTo>
                      <a:lnTo>
                        <a:pt x="633" y="311"/>
                      </a:lnTo>
                      <a:lnTo>
                        <a:pt x="634" y="311"/>
                      </a:lnTo>
                      <a:lnTo>
                        <a:pt x="634" y="312"/>
                      </a:lnTo>
                      <a:lnTo>
                        <a:pt x="634" y="313"/>
                      </a:lnTo>
                      <a:lnTo>
                        <a:pt x="633" y="313"/>
                      </a:lnTo>
                      <a:lnTo>
                        <a:pt x="631" y="314"/>
                      </a:lnTo>
                      <a:lnTo>
                        <a:pt x="631" y="316"/>
                      </a:lnTo>
                      <a:lnTo>
                        <a:pt x="629" y="317"/>
                      </a:lnTo>
                      <a:lnTo>
                        <a:pt x="627" y="318"/>
                      </a:lnTo>
                      <a:lnTo>
                        <a:pt x="626" y="319"/>
                      </a:lnTo>
                      <a:lnTo>
                        <a:pt x="626" y="320"/>
                      </a:lnTo>
                      <a:lnTo>
                        <a:pt x="626" y="321"/>
                      </a:lnTo>
                      <a:lnTo>
                        <a:pt x="627" y="321"/>
                      </a:lnTo>
                      <a:lnTo>
                        <a:pt x="626" y="321"/>
                      </a:lnTo>
                      <a:lnTo>
                        <a:pt x="625" y="322"/>
                      </a:lnTo>
                      <a:lnTo>
                        <a:pt x="623" y="324"/>
                      </a:lnTo>
                      <a:lnTo>
                        <a:pt x="619" y="327"/>
                      </a:lnTo>
                      <a:lnTo>
                        <a:pt x="618" y="328"/>
                      </a:lnTo>
                      <a:lnTo>
                        <a:pt x="618" y="329"/>
                      </a:lnTo>
                      <a:lnTo>
                        <a:pt x="616" y="331"/>
                      </a:lnTo>
                      <a:lnTo>
                        <a:pt x="616" y="332"/>
                      </a:lnTo>
                      <a:lnTo>
                        <a:pt x="615" y="333"/>
                      </a:lnTo>
                      <a:lnTo>
                        <a:pt x="614" y="335"/>
                      </a:lnTo>
                      <a:lnTo>
                        <a:pt x="614" y="336"/>
                      </a:lnTo>
                      <a:lnTo>
                        <a:pt x="613" y="337"/>
                      </a:lnTo>
                      <a:lnTo>
                        <a:pt x="610" y="337"/>
                      </a:lnTo>
                      <a:lnTo>
                        <a:pt x="609" y="337"/>
                      </a:lnTo>
                      <a:lnTo>
                        <a:pt x="607" y="338"/>
                      </a:lnTo>
                      <a:lnTo>
                        <a:pt x="605" y="338"/>
                      </a:lnTo>
                      <a:lnTo>
                        <a:pt x="604" y="338"/>
                      </a:lnTo>
                      <a:lnTo>
                        <a:pt x="604" y="339"/>
                      </a:lnTo>
                      <a:lnTo>
                        <a:pt x="604" y="340"/>
                      </a:lnTo>
                      <a:lnTo>
                        <a:pt x="604" y="342"/>
                      </a:lnTo>
                      <a:lnTo>
                        <a:pt x="604" y="343"/>
                      </a:lnTo>
                      <a:lnTo>
                        <a:pt x="605" y="343"/>
                      </a:lnTo>
                      <a:lnTo>
                        <a:pt x="605" y="344"/>
                      </a:lnTo>
                      <a:lnTo>
                        <a:pt x="605" y="343"/>
                      </a:lnTo>
                      <a:lnTo>
                        <a:pt x="606" y="343"/>
                      </a:lnTo>
                      <a:lnTo>
                        <a:pt x="606" y="344"/>
                      </a:lnTo>
                      <a:lnTo>
                        <a:pt x="605" y="344"/>
                      </a:lnTo>
                      <a:lnTo>
                        <a:pt x="605" y="345"/>
                      </a:lnTo>
                      <a:lnTo>
                        <a:pt x="605" y="346"/>
                      </a:lnTo>
                      <a:lnTo>
                        <a:pt x="604" y="346"/>
                      </a:lnTo>
                      <a:lnTo>
                        <a:pt x="604" y="347"/>
                      </a:lnTo>
                      <a:lnTo>
                        <a:pt x="603" y="347"/>
                      </a:lnTo>
                      <a:lnTo>
                        <a:pt x="600" y="346"/>
                      </a:lnTo>
                      <a:lnTo>
                        <a:pt x="600" y="347"/>
                      </a:lnTo>
                      <a:lnTo>
                        <a:pt x="599" y="347"/>
                      </a:lnTo>
                      <a:lnTo>
                        <a:pt x="598" y="348"/>
                      </a:lnTo>
                      <a:lnTo>
                        <a:pt x="597" y="349"/>
                      </a:lnTo>
                      <a:lnTo>
                        <a:pt x="595" y="350"/>
                      </a:lnTo>
                      <a:lnTo>
                        <a:pt x="593" y="352"/>
                      </a:lnTo>
                      <a:lnTo>
                        <a:pt x="592" y="353"/>
                      </a:lnTo>
                      <a:lnTo>
                        <a:pt x="591" y="354"/>
                      </a:lnTo>
                      <a:lnTo>
                        <a:pt x="589" y="356"/>
                      </a:lnTo>
                      <a:lnTo>
                        <a:pt x="588" y="358"/>
                      </a:lnTo>
                      <a:lnTo>
                        <a:pt x="587" y="360"/>
                      </a:lnTo>
                      <a:lnTo>
                        <a:pt x="583" y="366"/>
                      </a:lnTo>
                      <a:lnTo>
                        <a:pt x="581" y="369"/>
                      </a:lnTo>
                      <a:lnTo>
                        <a:pt x="581" y="371"/>
                      </a:lnTo>
                      <a:lnTo>
                        <a:pt x="580" y="373"/>
                      </a:lnTo>
                      <a:lnTo>
                        <a:pt x="580" y="374"/>
                      </a:lnTo>
                      <a:lnTo>
                        <a:pt x="580" y="375"/>
                      </a:lnTo>
                      <a:lnTo>
                        <a:pt x="580" y="374"/>
                      </a:lnTo>
                      <a:lnTo>
                        <a:pt x="579" y="374"/>
                      </a:lnTo>
                      <a:lnTo>
                        <a:pt x="578" y="375"/>
                      </a:lnTo>
                      <a:lnTo>
                        <a:pt x="577" y="375"/>
                      </a:lnTo>
                      <a:lnTo>
                        <a:pt x="577" y="376"/>
                      </a:lnTo>
                      <a:lnTo>
                        <a:pt x="577" y="377"/>
                      </a:lnTo>
                      <a:lnTo>
                        <a:pt x="576" y="378"/>
                      </a:lnTo>
                      <a:lnTo>
                        <a:pt x="577" y="378"/>
                      </a:lnTo>
                      <a:lnTo>
                        <a:pt x="576" y="380"/>
                      </a:lnTo>
                      <a:lnTo>
                        <a:pt x="575" y="382"/>
                      </a:lnTo>
                      <a:lnTo>
                        <a:pt x="573" y="385"/>
                      </a:lnTo>
                      <a:lnTo>
                        <a:pt x="573" y="387"/>
                      </a:lnTo>
                      <a:lnTo>
                        <a:pt x="573" y="388"/>
                      </a:lnTo>
                      <a:lnTo>
                        <a:pt x="572" y="388"/>
                      </a:lnTo>
                      <a:lnTo>
                        <a:pt x="571" y="388"/>
                      </a:lnTo>
                      <a:lnTo>
                        <a:pt x="570" y="388"/>
                      </a:lnTo>
                      <a:lnTo>
                        <a:pt x="570" y="387"/>
                      </a:lnTo>
                      <a:lnTo>
                        <a:pt x="569" y="387"/>
                      </a:lnTo>
                      <a:lnTo>
                        <a:pt x="569" y="386"/>
                      </a:lnTo>
                      <a:lnTo>
                        <a:pt x="569" y="385"/>
                      </a:lnTo>
                      <a:lnTo>
                        <a:pt x="568" y="385"/>
                      </a:lnTo>
                      <a:lnTo>
                        <a:pt x="568" y="386"/>
                      </a:lnTo>
                      <a:lnTo>
                        <a:pt x="567" y="386"/>
                      </a:lnTo>
                      <a:lnTo>
                        <a:pt x="567" y="387"/>
                      </a:lnTo>
                      <a:lnTo>
                        <a:pt x="566" y="387"/>
                      </a:lnTo>
                      <a:lnTo>
                        <a:pt x="565" y="387"/>
                      </a:lnTo>
                      <a:lnTo>
                        <a:pt x="560" y="387"/>
                      </a:lnTo>
                      <a:lnTo>
                        <a:pt x="538" y="385"/>
                      </a:lnTo>
                      <a:lnTo>
                        <a:pt x="539" y="387"/>
                      </a:lnTo>
                      <a:lnTo>
                        <a:pt x="538" y="387"/>
                      </a:lnTo>
                      <a:lnTo>
                        <a:pt x="538" y="386"/>
                      </a:lnTo>
                      <a:lnTo>
                        <a:pt x="537" y="386"/>
                      </a:lnTo>
                      <a:lnTo>
                        <a:pt x="536" y="386"/>
                      </a:lnTo>
                      <a:lnTo>
                        <a:pt x="536" y="387"/>
                      </a:lnTo>
                      <a:lnTo>
                        <a:pt x="536" y="388"/>
                      </a:lnTo>
                      <a:lnTo>
                        <a:pt x="535" y="388"/>
                      </a:lnTo>
                      <a:lnTo>
                        <a:pt x="534" y="388"/>
                      </a:lnTo>
                      <a:lnTo>
                        <a:pt x="533" y="389"/>
                      </a:lnTo>
                      <a:lnTo>
                        <a:pt x="533" y="388"/>
                      </a:lnTo>
                      <a:lnTo>
                        <a:pt x="532" y="389"/>
                      </a:lnTo>
                      <a:lnTo>
                        <a:pt x="532" y="388"/>
                      </a:lnTo>
                      <a:lnTo>
                        <a:pt x="531" y="387"/>
                      </a:lnTo>
                      <a:lnTo>
                        <a:pt x="530" y="387"/>
                      </a:lnTo>
                      <a:lnTo>
                        <a:pt x="530" y="388"/>
                      </a:lnTo>
                      <a:lnTo>
                        <a:pt x="530" y="389"/>
                      </a:lnTo>
                      <a:lnTo>
                        <a:pt x="529" y="389"/>
                      </a:lnTo>
                      <a:lnTo>
                        <a:pt x="528" y="389"/>
                      </a:lnTo>
                      <a:lnTo>
                        <a:pt x="528" y="388"/>
                      </a:lnTo>
                      <a:lnTo>
                        <a:pt x="527" y="388"/>
                      </a:lnTo>
                      <a:lnTo>
                        <a:pt x="528" y="387"/>
                      </a:lnTo>
                      <a:lnTo>
                        <a:pt x="527" y="387"/>
                      </a:lnTo>
                      <a:lnTo>
                        <a:pt x="526" y="387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5" y="387"/>
                      </a:lnTo>
                      <a:lnTo>
                        <a:pt x="525" y="388"/>
                      </a:lnTo>
                      <a:lnTo>
                        <a:pt x="524" y="387"/>
                      </a:lnTo>
                      <a:lnTo>
                        <a:pt x="524" y="386"/>
                      </a:lnTo>
                      <a:lnTo>
                        <a:pt x="524" y="387"/>
                      </a:lnTo>
                      <a:lnTo>
                        <a:pt x="523" y="387"/>
                      </a:lnTo>
                      <a:lnTo>
                        <a:pt x="523" y="386"/>
                      </a:lnTo>
                      <a:lnTo>
                        <a:pt x="522" y="386"/>
                      </a:lnTo>
                      <a:lnTo>
                        <a:pt x="522" y="387"/>
                      </a:lnTo>
                      <a:lnTo>
                        <a:pt x="521" y="387"/>
                      </a:lnTo>
                      <a:lnTo>
                        <a:pt x="521" y="388"/>
                      </a:lnTo>
                      <a:lnTo>
                        <a:pt x="520" y="387"/>
                      </a:lnTo>
                      <a:lnTo>
                        <a:pt x="520" y="388"/>
                      </a:lnTo>
                      <a:lnTo>
                        <a:pt x="520" y="387"/>
                      </a:lnTo>
                      <a:lnTo>
                        <a:pt x="519" y="387"/>
                      </a:lnTo>
                      <a:lnTo>
                        <a:pt x="518" y="386"/>
                      </a:lnTo>
                      <a:lnTo>
                        <a:pt x="517" y="386"/>
                      </a:lnTo>
                      <a:lnTo>
                        <a:pt x="517" y="387"/>
                      </a:lnTo>
                      <a:lnTo>
                        <a:pt x="516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5" y="387"/>
                      </a:lnTo>
                      <a:lnTo>
                        <a:pt x="515" y="388"/>
                      </a:lnTo>
                      <a:lnTo>
                        <a:pt x="514" y="388"/>
                      </a:lnTo>
                      <a:lnTo>
                        <a:pt x="513" y="388"/>
                      </a:lnTo>
                      <a:lnTo>
                        <a:pt x="513" y="389"/>
                      </a:lnTo>
                      <a:lnTo>
                        <a:pt x="512" y="389"/>
                      </a:lnTo>
                      <a:lnTo>
                        <a:pt x="511" y="389"/>
                      </a:lnTo>
                      <a:lnTo>
                        <a:pt x="511" y="390"/>
                      </a:lnTo>
                      <a:lnTo>
                        <a:pt x="510" y="390"/>
                      </a:lnTo>
                      <a:lnTo>
                        <a:pt x="510" y="391"/>
                      </a:lnTo>
                      <a:lnTo>
                        <a:pt x="510" y="392"/>
                      </a:lnTo>
                      <a:lnTo>
                        <a:pt x="509" y="392"/>
                      </a:lnTo>
                      <a:lnTo>
                        <a:pt x="509" y="393"/>
                      </a:lnTo>
                      <a:lnTo>
                        <a:pt x="508" y="392"/>
                      </a:lnTo>
                      <a:lnTo>
                        <a:pt x="508" y="393"/>
                      </a:lnTo>
                      <a:lnTo>
                        <a:pt x="508" y="394"/>
                      </a:lnTo>
                      <a:lnTo>
                        <a:pt x="507" y="394"/>
                      </a:lnTo>
                      <a:lnTo>
                        <a:pt x="506" y="394"/>
                      </a:lnTo>
                      <a:lnTo>
                        <a:pt x="505" y="394"/>
                      </a:lnTo>
                      <a:lnTo>
                        <a:pt x="505" y="395"/>
                      </a:lnTo>
                      <a:lnTo>
                        <a:pt x="505" y="396"/>
                      </a:lnTo>
                      <a:lnTo>
                        <a:pt x="506" y="396"/>
                      </a:lnTo>
                      <a:lnTo>
                        <a:pt x="505" y="396"/>
                      </a:lnTo>
                      <a:lnTo>
                        <a:pt x="505" y="397"/>
                      </a:lnTo>
                      <a:lnTo>
                        <a:pt x="504" y="397"/>
                      </a:lnTo>
                      <a:lnTo>
                        <a:pt x="503" y="397"/>
                      </a:lnTo>
                      <a:lnTo>
                        <a:pt x="502" y="397"/>
                      </a:lnTo>
                      <a:lnTo>
                        <a:pt x="501" y="398"/>
                      </a:lnTo>
                      <a:lnTo>
                        <a:pt x="501" y="399"/>
                      </a:lnTo>
                      <a:lnTo>
                        <a:pt x="500" y="398"/>
                      </a:lnTo>
                      <a:lnTo>
                        <a:pt x="500" y="399"/>
                      </a:lnTo>
                      <a:lnTo>
                        <a:pt x="499" y="399"/>
                      </a:lnTo>
                      <a:lnTo>
                        <a:pt x="499" y="400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8" y="400"/>
                      </a:lnTo>
                      <a:lnTo>
                        <a:pt x="498" y="401"/>
                      </a:lnTo>
                      <a:lnTo>
                        <a:pt x="497" y="401"/>
                      </a:lnTo>
                      <a:lnTo>
                        <a:pt x="496" y="401"/>
                      </a:lnTo>
                      <a:lnTo>
                        <a:pt x="496" y="402"/>
                      </a:lnTo>
                      <a:lnTo>
                        <a:pt x="495" y="401"/>
                      </a:lnTo>
                      <a:lnTo>
                        <a:pt x="494" y="401"/>
                      </a:lnTo>
                      <a:lnTo>
                        <a:pt x="494" y="402"/>
                      </a:lnTo>
                      <a:lnTo>
                        <a:pt x="494" y="401"/>
                      </a:lnTo>
                      <a:lnTo>
                        <a:pt x="493" y="401"/>
                      </a:lnTo>
                      <a:lnTo>
                        <a:pt x="493" y="402"/>
                      </a:lnTo>
                      <a:lnTo>
                        <a:pt x="492" y="402"/>
                      </a:lnTo>
                      <a:lnTo>
                        <a:pt x="491" y="403"/>
                      </a:lnTo>
                      <a:lnTo>
                        <a:pt x="491" y="402"/>
                      </a:lnTo>
                      <a:lnTo>
                        <a:pt x="490" y="402"/>
                      </a:lnTo>
                      <a:lnTo>
                        <a:pt x="490" y="401"/>
                      </a:lnTo>
                      <a:lnTo>
                        <a:pt x="489" y="401"/>
                      </a:lnTo>
                      <a:lnTo>
                        <a:pt x="489" y="402"/>
                      </a:lnTo>
                      <a:lnTo>
                        <a:pt x="489" y="403"/>
                      </a:lnTo>
                      <a:lnTo>
                        <a:pt x="488" y="402"/>
                      </a:lnTo>
                      <a:lnTo>
                        <a:pt x="488" y="403"/>
                      </a:lnTo>
                      <a:lnTo>
                        <a:pt x="487" y="404"/>
                      </a:lnTo>
                      <a:lnTo>
                        <a:pt x="487" y="403"/>
                      </a:lnTo>
                      <a:lnTo>
                        <a:pt x="486" y="403"/>
                      </a:lnTo>
                      <a:lnTo>
                        <a:pt x="487" y="403"/>
                      </a:lnTo>
                      <a:lnTo>
                        <a:pt x="486" y="404"/>
                      </a:lnTo>
                      <a:lnTo>
                        <a:pt x="486" y="405"/>
                      </a:lnTo>
                      <a:lnTo>
                        <a:pt x="485" y="405"/>
                      </a:lnTo>
                      <a:lnTo>
                        <a:pt x="485" y="406"/>
                      </a:lnTo>
                      <a:lnTo>
                        <a:pt x="486" y="406"/>
                      </a:lnTo>
                      <a:lnTo>
                        <a:pt x="485" y="407"/>
                      </a:lnTo>
                      <a:lnTo>
                        <a:pt x="484" y="407"/>
                      </a:lnTo>
                      <a:lnTo>
                        <a:pt x="484" y="408"/>
                      </a:lnTo>
                      <a:lnTo>
                        <a:pt x="484" y="407"/>
                      </a:lnTo>
                      <a:lnTo>
                        <a:pt x="483" y="408"/>
                      </a:lnTo>
                      <a:lnTo>
                        <a:pt x="483" y="407"/>
                      </a:lnTo>
                      <a:lnTo>
                        <a:pt x="482" y="407"/>
                      </a:lnTo>
                      <a:lnTo>
                        <a:pt x="482" y="408"/>
                      </a:lnTo>
                      <a:lnTo>
                        <a:pt x="482" y="407"/>
                      </a:lnTo>
                      <a:lnTo>
                        <a:pt x="481" y="406"/>
                      </a:lnTo>
                      <a:lnTo>
                        <a:pt x="481" y="407"/>
                      </a:lnTo>
                      <a:lnTo>
                        <a:pt x="481" y="408"/>
                      </a:lnTo>
                      <a:lnTo>
                        <a:pt x="480" y="407"/>
                      </a:lnTo>
                      <a:lnTo>
                        <a:pt x="480" y="408"/>
                      </a:lnTo>
                      <a:lnTo>
                        <a:pt x="480" y="409"/>
                      </a:lnTo>
                      <a:lnTo>
                        <a:pt x="479" y="409"/>
                      </a:lnTo>
                      <a:lnTo>
                        <a:pt x="478" y="408"/>
                      </a:lnTo>
                      <a:lnTo>
                        <a:pt x="478" y="407"/>
                      </a:lnTo>
                      <a:lnTo>
                        <a:pt x="478" y="406"/>
                      </a:lnTo>
                      <a:lnTo>
                        <a:pt x="477" y="406"/>
                      </a:lnTo>
                      <a:lnTo>
                        <a:pt x="477" y="407"/>
                      </a:lnTo>
                      <a:lnTo>
                        <a:pt x="477" y="408"/>
                      </a:lnTo>
                      <a:lnTo>
                        <a:pt x="476" y="408"/>
                      </a:lnTo>
                      <a:lnTo>
                        <a:pt x="476" y="407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7"/>
                      </a:lnTo>
                      <a:lnTo>
                        <a:pt x="475" y="408"/>
                      </a:lnTo>
                      <a:lnTo>
                        <a:pt x="475" y="407"/>
                      </a:lnTo>
                      <a:lnTo>
                        <a:pt x="475" y="406"/>
                      </a:lnTo>
                      <a:lnTo>
                        <a:pt x="474" y="406"/>
                      </a:lnTo>
                      <a:lnTo>
                        <a:pt x="474" y="405"/>
                      </a:lnTo>
                      <a:lnTo>
                        <a:pt x="474" y="406"/>
                      </a:lnTo>
                      <a:lnTo>
                        <a:pt x="473" y="406"/>
                      </a:lnTo>
                      <a:lnTo>
                        <a:pt x="473" y="405"/>
                      </a:lnTo>
                      <a:lnTo>
                        <a:pt x="472" y="405"/>
                      </a:lnTo>
                      <a:lnTo>
                        <a:pt x="473" y="405"/>
                      </a:lnTo>
                      <a:lnTo>
                        <a:pt x="473" y="404"/>
                      </a:lnTo>
                      <a:lnTo>
                        <a:pt x="473" y="403"/>
                      </a:lnTo>
                      <a:lnTo>
                        <a:pt x="472" y="403"/>
                      </a:lnTo>
                      <a:lnTo>
                        <a:pt x="472" y="404"/>
                      </a:lnTo>
                      <a:lnTo>
                        <a:pt x="471" y="405"/>
                      </a:lnTo>
                      <a:lnTo>
                        <a:pt x="471" y="404"/>
                      </a:lnTo>
                      <a:lnTo>
                        <a:pt x="470" y="403"/>
                      </a:lnTo>
                      <a:lnTo>
                        <a:pt x="471" y="403"/>
                      </a:lnTo>
                      <a:lnTo>
                        <a:pt x="470" y="403"/>
                      </a:lnTo>
                      <a:lnTo>
                        <a:pt x="469" y="403"/>
                      </a:lnTo>
                      <a:lnTo>
                        <a:pt x="469" y="402"/>
                      </a:lnTo>
                      <a:lnTo>
                        <a:pt x="468" y="403"/>
                      </a:lnTo>
                      <a:lnTo>
                        <a:pt x="469" y="403"/>
                      </a:lnTo>
                      <a:lnTo>
                        <a:pt x="468" y="403"/>
                      </a:lnTo>
                      <a:lnTo>
                        <a:pt x="468" y="402"/>
                      </a:lnTo>
                      <a:lnTo>
                        <a:pt x="467" y="403"/>
                      </a:lnTo>
                      <a:lnTo>
                        <a:pt x="467" y="402"/>
                      </a:lnTo>
                      <a:lnTo>
                        <a:pt x="468" y="402"/>
                      </a:lnTo>
                      <a:lnTo>
                        <a:pt x="468" y="401"/>
                      </a:lnTo>
                      <a:lnTo>
                        <a:pt x="467" y="402"/>
                      </a:lnTo>
                      <a:lnTo>
                        <a:pt x="467" y="401"/>
                      </a:lnTo>
                      <a:lnTo>
                        <a:pt x="466" y="400"/>
                      </a:lnTo>
                      <a:lnTo>
                        <a:pt x="466" y="399"/>
                      </a:lnTo>
                      <a:lnTo>
                        <a:pt x="465" y="399"/>
                      </a:lnTo>
                      <a:lnTo>
                        <a:pt x="464" y="400"/>
                      </a:lnTo>
                      <a:lnTo>
                        <a:pt x="464" y="401"/>
                      </a:lnTo>
                      <a:lnTo>
                        <a:pt x="463" y="399"/>
                      </a:lnTo>
                      <a:lnTo>
                        <a:pt x="464" y="398"/>
                      </a:lnTo>
                      <a:lnTo>
                        <a:pt x="464" y="397"/>
                      </a:lnTo>
                      <a:lnTo>
                        <a:pt x="463" y="397"/>
                      </a:lnTo>
                      <a:lnTo>
                        <a:pt x="462" y="397"/>
                      </a:lnTo>
                      <a:lnTo>
                        <a:pt x="462" y="396"/>
                      </a:lnTo>
                      <a:lnTo>
                        <a:pt x="462" y="395"/>
                      </a:lnTo>
                      <a:lnTo>
                        <a:pt x="461" y="395"/>
                      </a:lnTo>
                      <a:lnTo>
                        <a:pt x="460" y="394"/>
                      </a:lnTo>
                      <a:lnTo>
                        <a:pt x="460" y="393"/>
                      </a:lnTo>
                      <a:lnTo>
                        <a:pt x="459" y="393"/>
                      </a:lnTo>
                      <a:lnTo>
                        <a:pt x="459" y="394"/>
                      </a:lnTo>
                      <a:lnTo>
                        <a:pt x="460" y="394"/>
                      </a:lnTo>
                      <a:lnTo>
                        <a:pt x="460" y="395"/>
                      </a:lnTo>
                      <a:lnTo>
                        <a:pt x="459" y="395"/>
                      </a:lnTo>
                      <a:lnTo>
                        <a:pt x="459" y="394"/>
                      </a:lnTo>
                      <a:lnTo>
                        <a:pt x="458" y="392"/>
                      </a:lnTo>
                      <a:lnTo>
                        <a:pt x="458" y="393"/>
                      </a:lnTo>
                      <a:lnTo>
                        <a:pt x="458" y="394"/>
                      </a:lnTo>
                      <a:lnTo>
                        <a:pt x="457" y="394"/>
                      </a:lnTo>
                      <a:lnTo>
                        <a:pt x="457" y="393"/>
                      </a:lnTo>
                      <a:lnTo>
                        <a:pt x="457" y="392"/>
                      </a:lnTo>
                      <a:lnTo>
                        <a:pt x="457" y="391"/>
                      </a:lnTo>
                      <a:lnTo>
                        <a:pt x="456" y="391"/>
                      </a:lnTo>
                      <a:lnTo>
                        <a:pt x="456" y="392"/>
                      </a:lnTo>
                      <a:lnTo>
                        <a:pt x="455" y="392"/>
                      </a:lnTo>
                      <a:lnTo>
                        <a:pt x="454" y="391"/>
                      </a:lnTo>
                      <a:lnTo>
                        <a:pt x="455" y="390"/>
                      </a:lnTo>
                      <a:lnTo>
                        <a:pt x="455" y="389"/>
                      </a:lnTo>
                      <a:lnTo>
                        <a:pt x="454" y="389"/>
                      </a:lnTo>
                      <a:lnTo>
                        <a:pt x="454" y="390"/>
                      </a:lnTo>
                      <a:lnTo>
                        <a:pt x="453" y="390"/>
                      </a:lnTo>
                      <a:lnTo>
                        <a:pt x="453" y="389"/>
                      </a:lnTo>
                      <a:lnTo>
                        <a:pt x="454" y="389"/>
                      </a:lnTo>
                      <a:lnTo>
                        <a:pt x="454" y="388"/>
                      </a:lnTo>
                      <a:lnTo>
                        <a:pt x="455" y="387"/>
                      </a:lnTo>
                      <a:lnTo>
                        <a:pt x="454" y="387"/>
                      </a:lnTo>
                      <a:lnTo>
                        <a:pt x="454" y="388"/>
                      </a:lnTo>
                      <a:lnTo>
                        <a:pt x="454" y="389"/>
                      </a:lnTo>
                      <a:lnTo>
                        <a:pt x="453" y="389"/>
                      </a:lnTo>
                      <a:lnTo>
                        <a:pt x="452" y="388"/>
                      </a:lnTo>
                      <a:lnTo>
                        <a:pt x="452" y="387"/>
                      </a:lnTo>
                      <a:lnTo>
                        <a:pt x="451" y="387"/>
                      </a:lnTo>
                      <a:lnTo>
                        <a:pt x="451" y="386"/>
                      </a:lnTo>
                      <a:lnTo>
                        <a:pt x="452" y="385"/>
                      </a:lnTo>
                      <a:lnTo>
                        <a:pt x="451" y="385"/>
                      </a:lnTo>
                      <a:lnTo>
                        <a:pt x="449" y="384"/>
                      </a:lnTo>
                      <a:lnTo>
                        <a:pt x="448" y="385"/>
                      </a:lnTo>
                      <a:lnTo>
                        <a:pt x="448" y="384"/>
                      </a:lnTo>
                      <a:lnTo>
                        <a:pt x="447" y="384"/>
                      </a:lnTo>
                      <a:lnTo>
                        <a:pt x="445" y="384"/>
                      </a:lnTo>
                      <a:lnTo>
                        <a:pt x="444" y="384"/>
                      </a:lnTo>
                      <a:lnTo>
                        <a:pt x="445" y="383"/>
                      </a:lnTo>
                      <a:lnTo>
                        <a:pt x="444" y="382"/>
                      </a:lnTo>
                      <a:lnTo>
                        <a:pt x="443" y="383"/>
                      </a:lnTo>
                      <a:lnTo>
                        <a:pt x="443" y="384"/>
                      </a:lnTo>
                      <a:lnTo>
                        <a:pt x="444" y="384"/>
                      </a:lnTo>
                      <a:lnTo>
                        <a:pt x="443" y="384"/>
                      </a:lnTo>
                      <a:lnTo>
                        <a:pt x="443" y="385"/>
                      </a:lnTo>
                      <a:lnTo>
                        <a:pt x="443" y="386"/>
                      </a:lnTo>
                      <a:lnTo>
                        <a:pt x="442" y="386"/>
                      </a:lnTo>
                      <a:lnTo>
                        <a:pt x="442" y="387"/>
                      </a:lnTo>
                      <a:lnTo>
                        <a:pt x="441" y="387"/>
                      </a:lnTo>
                      <a:lnTo>
                        <a:pt x="441" y="386"/>
                      </a:lnTo>
                      <a:lnTo>
                        <a:pt x="442" y="385"/>
                      </a:lnTo>
                      <a:lnTo>
                        <a:pt x="442" y="384"/>
                      </a:lnTo>
                      <a:lnTo>
                        <a:pt x="442" y="383"/>
                      </a:lnTo>
                      <a:lnTo>
                        <a:pt x="441" y="382"/>
                      </a:lnTo>
                      <a:lnTo>
                        <a:pt x="440" y="382"/>
                      </a:lnTo>
                      <a:lnTo>
                        <a:pt x="439" y="382"/>
                      </a:lnTo>
                      <a:lnTo>
                        <a:pt x="438" y="382"/>
                      </a:lnTo>
                      <a:lnTo>
                        <a:pt x="438" y="383"/>
                      </a:lnTo>
                      <a:lnTo>
                        <a:pt x="438" y="385"/>
                      </a:lnTo>
                      <a:lnTo>
                        <a:pt x="437" y="385"/>
                      </a:lnTo>
                      <a:lnTo>
                        <a:pt x="437" y="384"/>
                      </a:lnTo>
                      <a:lnTo>
                        <a:pt x="436" y="384"/>
                      </a:lnTo>
                      <a:lnTo>
                        <a:pt x="435" y="383"/>
                      </a:lnTo>
                      <a:lnTo>
                        <a:pt x="435" y="384"/>
                      </a:lnTo>
                      <a:lnTo>
                        <a:pt x="434" y="384"/>
                      </a:lnTo>
                      <a:lnTo>
                        <a:pt x="433" y="384"/>
                      </a:lnTo>
                      <a:lnTo>
                        <a:pt x="432" y="384"/>
                      </a:lnTo>
                      <a:lnTo>
                        <a:pt x="432" y="385"/>
                      </a:lnTo>
                      <a:lnTo>
                        <a:pt x="431" y="385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5"/>
                      </a:lnTo>
                      <a:lnTo>
                        <a:pt x="428" y="386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7" y="387"/>
                      </a:lnTo>
                      <a:lnTo>
                        <a:pt x="427" y="385"/>
                      </a:lnTo>
                      <a:lnTo>
                        <a:pt x="426" y="384"/>
                      </a:lnTo>
                      <a:lnTo>
                        <a:pt x="425" y="385"/>
                      </a:lnTo>
                      <a:lnTo>
                        <a:pt x="425" y="386"/>
                      </a:lnTo>
                      <a:lnTo>
                        <a:pt x="424" y="386"/>
                      </a:lnTo>
                      <a:lnTo>
                        <a:pt x="424" y="385"/>
                      </a:lnTo>
                      <a:lnTo>
                        <a:pt x="425" y="384"/>
                      </a:lnTo>
                      <a:lnTo>
                        <a:pt x="425" y="383"/>
                      </a:lnTo>
                      <a:lnTo>
                        <a:pt x="425" y="382"/>
                      </a:lnTo>
                      <a:lnTo>
                        <a:pt x="424" y="382"/>
                      </a:lnTo>
                      <a:lnTo>
                        <a:pt x="423" y="383"/>
                      </a:lnTo>
                      <a:lnTo>
                        <a:pt x="423" y="382"/>
                      </a:lnTo>
                      <a:lnTo>
                        <a:pt x="422" y="383"/>
                      </a:lnTo>
                      <a:lnTo>
                        <a:pt x="422" y="384"/>
                      </a:lnTo>
                      <a:lnTo>
                        <a:pt x="423" y="384"/>
                      </a:lnTo>
                      <a:lnTo>
                        <a:pt x="423" y="383"/>
                      </a:lnTo>
                      <a:lnTo>
                        <a:pt x="424" y="384"/>
                      </a:lnTo>
                      <a:lnTo>
                        <a:pt x="424" y="385"/>
                      </a:lnTo>
                      <a:lnTo>
                        <a:pt x="423" y="386"/>
                      </a:lnTo>
                      <a:lnTo>
                        <a:pt x="422" y="386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7"/>
                      </a:lnTo>
                      <a:lnTo>
                        <a:pt x="420" y="387"/>
                      </a:lnTo>
                      <a:lnTo>
                        <a:pt x="419" y="386"/>
                      </a:lnTo>
                      <a:lnTo>
                        <a:pt x="418" y="385"/>
                      </a:lnTo>
                      <a:lnTo>
                        <a:pt x="417" y="386"/>
                      </a:lnTo>
                      <a:lnTo>
                        <a:pt x="417" y="385"/>
                      </a:lnTo>
                      <a:lnTo>
                        <a:pt x="416" y="384"/>
                      </a:lnTo>
                      <a:lnTo>
                        <a:pt x="416" y="383"/>
                      </a:lnTo>
                      <a:lnTo>
                        <a:pt x="415" y="383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5" y="384"/>
                      </a:lnTo>
                      <a:lnTo>
                        <a:pt x="415" y="385"/>
                      </a:lnTo>
                      <a:lnTo>
                        <a:pt x="414" y="385"/>
                      </a:lnTo>
                      <a:lnTo>
                        <a:pt x="414" y="384"/>
                      </a:lnTo>
                      <a:lnTo>
                        <a:pt x="413" y="384"/>
                      </a:lnTo>
                      <a:lnTo>
                        <a:pt x="412" y="384"/>
                      </a:lnTo>
                      <a:lnTo>
                        <a:pt x="411" y="385"/>
                      </a:lnTo>
                      <a:lnTo>
                        <a:pt x="410" y="385"/>
                      </a:lnTo>
                      <a:lnTo>
                        <a:pt x="409" y="385"/>
                      </a:lnTo>
                      <a:lnTo>
                        <a:pt x="409" y="386"/>
                      </a:lnTo>
                      <a:lnTo>
                        <a:pt x="408" y="386"/>
                      </a:lnTo>
                      <a:lnTo>
                        <a:pt x="408" y="387"/>
                      </a:lnTo>
                      <a:lnTo>
                        <a:pt x="407" y="387"/>
                      </a:lnTo>
                      <a:lnTo>
                        <a:pt x="407" y="388"/>
                      </a:lnTo>
                      <a:lnTo>
                        <a:pt x="407" y="389"/>
                      </a:lnTo>
                      <a:lnTo>
                        <a:pt x="406" y="390"/>
                      </a:lnTo>
                      <a:lnTo>
                        <a:pt x="407" y="391"/>
                      </a:lnTo>
                      <a:lnTo>
                        <a:pt x="407" y="392"/>
                      </a:lnTo>
                      <a:lnTo>
                        <a:pt x="406" y="392"/>
                      </a:lnTo>
                      <a:lnTo>
                        <a:pt x="407" y="392"/>
                      </a:lnTo>
                      <a:lnTo>
                        <a:pt x="407" y="393"/>
                      </a:lnTo>
                      <a:lnTo>
                        <a:pt x="407" y="392"/>
                      </a:lnTo>
                      <a:lnTo>
                        <a:pt x="406" y="393"/>
                      </a:lnTo>
                      <a:lnTo>
                        <a:pt x="406" y="392"/>
                      </a:lnTo>
                      <a:lnTo>
                        <a:pt x="405" y="392"/>
                      </a:lnTo>
                      <a:lnTo>
                        <a:pt x="404" y="391"/>
                      </a:lnTo>
                      <a:lnTo>
                        <a:pt x="404" y="390"/>
                      </a:lnTo>
                      <a:lnTo>
                        <a:pt x="403" y="390"/>
                      </a:lnTo>
                      <a:lnTo>
                        <a:pt x="404" y="389"/>
                      </a:lnTo>
                      <a:lnTo>
                        <a:pt x="403" y="388"/>
                      </a:lnTo>
                      <a:lnTo>
                        <a:pt x="403" y="387"/>
                      </a:lnTo>
                      <a:lnTo>
                        <a:pt x="402" y="387"/>
                      </a:lnTo>
                      <a:lnTo>
                        <a:pt x="402" y="386"/>
                      </a:lnTo>
                      <a:lnTo>
                        <a:pt x="400" y="385"/>
                      </a:lnTo>
                      <a:lnTo>
                        <a:pt x="400" y="384"/>
                      </a:lnTo>
                      <a:lnTo>
                        <a:pt x="400" y="385"/>
                      </a:lnTo>
                      <a:lnTo>
                        <a:pt x="399" y="385"/>
                      </a:lnTo>
                      <a:lnTo>
                        <a:pt x="397" y="385"/>
                      </a:lnTo>
                      <a:lnTo>
                        <a:pt x="397" y="384"/>
                      </a:lnTo>
                      <a:lnTo>
                        <a:pt x="396" y="383"/>
                      </a:lnTo>
                      <a:lnTo>
                        <a:pt x="396" y="382"/>
                      </a:lnTo>
                      <a:lnTo>
                        <a:pt x="395" y="381"/>
                      </a:lnTo>
                      <a:lnTo>
                        <a:pt x="395" y="382"/>
                      </a:lnTo>
                      <a:lnTo>
                        <a:pt x="395" y="381"/>
                      </a:lnTo>
                      <a:lnTo>
                        <a:pt x="394" y="381"/>
                      </a:lnTo>
                      <a:lnTo>
                        <a:pt x="394" y="380"/>
                      </a:lnTo>
                      <a:lnTo>
                        <a:pt x="393" y="380"/>
                      </a:lnTo>
                      <a:lnTo>
                        <a:pt x="393" y="381"/>
                      </a:lnTo>
                      <a:lnTo>
                        <a:pt x="392" y="381"/>
                      </a:lnTo>
                      <a:lnTo>
                        <a:pt x="391" y="380"/>
                      </a:lnTo>
                      <a:lnTo>
                        <a:pt x="390" y="381"/>
                      </a:lnTo>
                      <a:lnTo>
                        <a:pt x="388" y="381"/>
                      </a:lnTo>
                      <a:lnTo>
                        <a:pt x="387" y="381"/>
                      </a:lnTo>
                      <a:lnTo>
                        <a:pt x="387" y="382"/>
                      </a:lnTo>
                      <a:lnTo>
                        <a:pt x="386" y="382"/>
                      </a:lnTo>
                      <a:lnTo>
                        <a:pt x="386" y="381"/>
                      </a:lnTo>
                      <a:lnTo>
                        <a:pt x="386" y="380"/>
                      </a:lnTo>
                      <a:lnTo>
                        <a:pt x="385" y="379"/>
                      </a:lnTo>
                      <a:lnTo>
                        <a:pt x="385" y="378"/>
                      </a:lnTo>
                      <a:lnTo>
                        <a:pt x="384" y="378"/>
                      </a:lnTo>
                      <a:lnTo>
                        <a:pt x="382" y="380"/>
                      </a:lnTo>
                      <a:lnTo>
                        <a:pt x="382" y="381"/>
                      </a:lnTo>
                      <a:lnTo>
                        <a:pt x="382" y="382"/>
                      </a:lnTo>
                      <a:lnTo>
                        <a:pt x="383" y="382"/>
                      </a:lnTo>
                      <a:lnTo>
                        <a:pt x="384" y="382"/>
                      </a:lnTo>
                      <a:lnTo>
                        <a:pt x="385" y="382"/>
                      </a:lnTo>
                      <a:lnTo>
                        <a:pt x="386" y="382"/>
                      </a:lnTo>
                      <a:lnTo>
                        <a:pt x="386" y="383"/>
                      </a:lnTo>
                      <a:lnTo>
                        <a:pt x="386" y="384"/>
                      </a:lnTo>
                      <a:lnTo>
                        <a:pt x="385" y="384"/>
                      </a:lnTo>
                      <a:lnTo>
                        <a:pt x="384" y="384"/>
                      </a:lnTo>
                      <a:lnTo>
                        <a:pt x="382" y="385"/>
                      </a:lnTo>
                      <a:lnTo>
                        <a:pt x="381" y="385"/>
                      </a:lnTo>
                      <a:lnTo>
                        <a:pt x="380" y="384"/>
                      </a:lnTo>
                      <a:lnTo>
                        <a:pt x="379" y="384"/>
                      </a:lnTo>
                      <a:lnTo>
                        <a:pt x="378" y="384"/>
                      </a:lnTo>
                      <a:lnTo>
                        <a:pt x="377" y="385"/>
                      </a:lnTo>
                      <a:lnTo>
                        <a:pt x="377" y="386"/>
                      </a:lnTo>
                      <a:lnTo>
                        <a:pt x="377" y="387"/>
                      </a:lnTo>
                      <a:lnTo>
                        <a:pt x="376" y="387"/>
                      </a:lnTo>
                      <a:lnTo>
                        <a:pt x="375" y="388"/>
                      </a:lnTo>
                      <a:lnTo>
                        <a:pt x="376" y="388"/>
                      </a:lnTo>
                      <a:lnTo>
                        <a:pt x="376" y="390"/>
                      </a:lnTo>
                      <a:lnTo>
                        <a:pt x="376" y="391"/>
                      </a:lnTo>
                      <a:lnTo>
                        <a:pt x="375" y="391"/>
                      </a:lnTo>
                      <a:lnTo>
                        <a:pt x="373" y="392"/>
                      </a:lnTo>
                      <a:lnTo>
                        <a:pt x="372" y="395"/>
                      </a:lnTo>
                      <a:lnTo>
                        <a:pt x="371" y="396"/>
                      </a:lnTo>
                      <a:lnTo>
                        <a:pt x="369" y="397"/>
                      </a:lnTo>
                      <a:lnTo>
                        <a:pt x="368" y="398"/>
                      </a:lnTo>
                      <a:lnTo>
                        <a:pt x="368" y="399"/>
                      </a:lnTo>
                      <a:lnTo>
                        <a:pt x="369" y="401"/>
                      </a:lnTo>
                      <a:lnTo>
                        <a:pt x="369" y="402"/>
                      </a:lnTo>
                      <a:lnTo>
                        <a:pt x="367" y="403"/>
                      </a:lnTo>
                      <a:lnTo>
                        <a:pt x="366" y="403"/>
                      </a:lnTo>
                      <a:lnTo>
                        <a:pt x="366" y="402"/>
                      </a:lnTo>
                      <a:lnTo>
                        <a:pt x="366" y="401"/>
                      </a:lnTo>
                      <a:lnTo>
                        <a:pt x="366" y="400"/>
                      </a:lnTo>
                      <a:lnTo>
                        <a:pt x="365" y="400"/>
                      </a:lnTo>
                      <a:lnTo>
                        <a:pt x="364" y="400"/>
                      </a:lnTo>
                      <a:lnTo>
                        <a:pt x="363" y="400"/>
                      </a:lnTo>
                      <a:lnTo>
                        <a:pt x="362" y="400"/>
                      </a:lnTo>
                      <a:lnTo>
                        <a:pt x="360" y="401"/>
                      </a:lnTo>
                      <a:lnTo>
                        <a:pt x="358" y="402"/>
                      </a:lnTo>
                      <a:lnTo>
                        <a:pt x="358" y="404"/>
                      </a:lnTo>
                      <a:lnTo>
                        <a:pt x="357" y="405"/>
                      </a:lnTo>
                      <a:lnTo>
                        <a:pt x="356" y="404"/>
                      </a:lnTo>
                      <a:lnTo>
                        <a:pt x="356" y="402"/>
                      </a:lnTo>
                      <a:lnTo>
                        <a:pt x="355" y="401"/>
                      </a:lnTo>
                      <a:lnTo>
                        <a:pt x="354" y="401"/>
                      </a:lnTo>
                      <a:lnTo>
                        <a:pt x="353" y="403"/>
                      </a:lnTo>
                      <a:lnTo>
                        <a:pt x="353" y="404"/>
                      </a:lnTo>
                      <a:lnTo>
                        <a:pt x="353" y="405"/>
                      </a:lnTo>
                      <a:lnTo>
                        <a:pt x="352" y="406"/>
                      </a:lnTo>
                      <a:lnTo>
                        <a:pt x="351" y="406"/>
                      </a:lnTo>
                      <a:lnTo>
                        <a:pt x="350" y="406"/>
                      </a:lnTo>
                      <a:lnTo>
                        <a:pt x="351" y="404"/>
                      </a:lnTo>
                      <a:lnTo>
                        <a:pt x="351" y="403"/>
                      </a:lnTo>
                      <a:lnTo>
                        <a:pt x="351" y="402"/>
                      </a:lnTo>
                      <a:lnTo>
                        <a:pt x="350" y="402"/>
                      </a:lnTo>
                      <a:lnTo>
                        <a:pt x="349" y="400"/>
                      </a:lnTo>
                      <a:lnTo>
                        <a:pt x="348" y="400"/>
                      </a:lnTo>
                      <a:lnTo>
                        <a:pt x="347" y="401"/>
                      </a:lnTo>
                      <a:lnTo>
                        <a:pt x="348" y="402"/>
                      </a:lnTo>
                      <a:lnTo>
                        <a:pt x="348" y="403"/>
                      </a:lnTo>
                      <a:lnTo>
                        <a:pt x="348" y="404"/>
                      </a:lnTo>
                      <a:lnTo>
                        <a:pt x="348" y="405"/>
                      </a:lnTo>
                      <a:lnTo>
                        <a:pt x="347" y="405"/>
                      </a:lnTo>
                      <a:lnTo>
                        <a:pt x="346" y="404"/>
                      </a:lnTo>
                      <a:lnTo>
                        <a:pt x="345" y="403"/>
                      </a:lnTo>
                      <a:lnTo>
                        <a:pt x="344" y="403"/>
                      </a:lnTo>
                      <a:lnTo>
                        <a:pt x="344" y="402"/>
                      </a:lnTo>
                      <a:lnTo>
                        <a:pt x="344" y="401"/>
                      </a:lnTo>
                      <a:lnTo>
                        <a:pt x="343" y="400"/>
                      </a:lnTo>
                      <a:lnTo>
                        <a:pt x="342" y="399"/>
                      </a:lnTo>
                      <a:lnTo>
                        <a:pt x="337" y="401"/>
                      </a:lnTo>
                      <a:lnTo>
                        <a:pt x="336" y="400"/>
                      </a:lnTo>
                      <a:lnTo>
                        <a:pt x="335" y="400"/>
                      </a:lnTo>
                      <a:lnTo>
                        <a:pt x="334" y="399"/>
                      </a:lnTo>
                      <a:lnTo>
                        <a:pt x="334" y="400"/>
                      </a:lnTo>
                      <a:lnTo>
                        <a:pt x="333" y="401"/>
                      </a:lnTo>
                      <a:lnTo>
                        <a:pt x="333" y="402"/>
                      </a:lnTo>
                      <a:lnTo>
                        <a:pt x="332" y="402"/>
                      </a:lnTo>
                      <a:lnTo>
                        <a:pt x="332" y="403"/>
                      </a:lnTo>
                      <a:lnTo>
                        <a:pt x="332" y="404"/>
                      </a:lnTo>
                      <a:lnTo>
                        <a:pt x="331" y="403"/>
                      </a:lnTo>
                      <a:lnTo>
                        <a:pt x="330" y="404"/>
                      </a:lnTo>
                      <a:lnTo>
                        <a:pt x="329" y="404"/>
                      </a:lnTo>
                      <a:lnTo>
                        <a:pt x="328" y="404"/>
                      </a:lnTo>
                      <a:lnTo>
                        <a:pt x="327" y="404"/>
                      </a:lnTo>
                      <a:lnTo>
                        <a:pt x="326" y="404"/>
                      </a:lnTo>
                      <a:lnTo>
                        <a:pt x="326" y="405"/>
                      </a:lnTo>
                      <a:lnTo>
                        <a:pt x="325" y="405"/>
                      </a:lnTo>
                      <a:lnTo>
                        <a:pt x="324" y="405"/>
                      </a:lnTo>
                      <a:lnTo>
                        <a:pt x="323" y="406"/>
                      </a:lnTo>
                      <a:lnTo>
                        <a:pt x="322" y="405"/>
                      </a:lnTo>
                      <a:lnTo>
                        <a:pt x="321" y="406"/>
                      </a:lnTo>
                      <a:lnTo>
                        <a:pt x="321" y="407"/>
                      </a:lnTo>
                      <a:lnTo>
                        <a:pt x="320" y="407"/>
                      </a:lnTo>
                      <a:lnTo>
                        <a:pt x="320" y="408"/>
                      </a:lnTo>
                      <a:lnTo>
                        <a:pt x="319" y="408"/>
                      </a:lnTo>
                      <a:lnTo>
                        <a:pt x="318" y="408"/>
                      </a:lnTo>
                      <a:lnTo>
                        <a:pt x="318" y="409"/>
                      </a:lnTo>
                      <a:lnTo>
                        <a:pt x="317" y="409"/>
                      </a:lnTo>
                      <a:lnTo>
                        <a:pt x="317" y="410"/>
                      </a:lnTo>
                      <a:lnTo>
                        <a:pt x="317" y="411"/>
                      </a:lnTo>
                      <a:lnTo>
                        <a:pt x="316" y="412"/>
                      </a:lnTo>
                      <a:lnTo>
                        <a:pt x="316" y="413"/>
                      </a:lnTo>
                      <a:lnTo>
                        <a:pt x="317" y="413"/>
                      </a:lnTo>
                      <a:lnTo>
                        <a:pt x="316" y="414"/>
                      </a:lnTo>
                      <a:lnTo>
                        <a:pt x="315" y="414"/>
                      </a:lnTo>
                      <a:lnTo>
                        <a:pt x="314" y="415"/>
                      </a:lnTo>
                      <a:lnTo>
                        <a:pt x="315" y="416"/>
                      </a:lnTo>
                      <a:lnTo>
                        <a:pt x="314" y="416"/>
                      </a:lnTo>
                      <a:lnTo>
                        <a:pt x="313" y="416"/>
                      </a:lnTo>
                      <a:lnTo>
                        <a:pt x="313" y="417"/>
                      </a:lnTo>
                      <a:lnTo>
                        <a:pt x="312" y="418"/>
                      </a:lnTo>
                      <a:lnTo>
                        <a:pt x="313" y="419"/>
                      </a:lnTo>
                      <a:lnTo>
                        <a:pt x="313" y="420"/>
                      </a:lnTo>
                      <a:lnTo>
                        <a:pt x="314" y="420"/>
                      </a:lnTo>
                      <a:lnTo>
                        <a:pt x="314" y="421"/>
                      </a:lnTo>
                      <a:lnTo>
                        <a:pt x="314" y="422"/>
                      </a:lnTo>
                      <a:lnTo>
                        <a:pt x="315" y="422"/>
                      </a:lnTo>
                      <a:lnTo>
                        <a:pt x="316" y="422"/>
                      </a:lnTo>
                      <a:lnTo>
                        <a:pt x="316" y="423"/>
                      </a:lnTo>
                      <a:lnTo>
                        <a:pt x="315" y="423"/>
                      </a:lnTo>
                      <a:lnTo>
                        <a:pt x="315" y="424"/>
                      </a:lnTo>
                      <a:lnTo>
                        <a:pt x="316" y="424"/>
                      </a:lnTo>
                      <a:lnTo>
                        <a:pt x="315" y="424"/>
                      </a:lnTo>
                      <a:lnTo>
                        <a:pt x="315" y="425"/>
                      </a:lnTo>
                      <a:lnTo>
                        <a:pt x="315" y="426"/>
                      </a:lnTo>
                      <a:lnTo>
                        <a:pt x="315" y="425"/>
                      </a:lnTo>
                      <a:lnTo>
                        <a:pt x="314" y="425"/>
                      </a:lnTo>
                      <a:lnTo>
                        <a:pt x="314" y="426"/>
                      </a:lnTo>
                      <a:lnTo>
                        <a:pt x="314" y="427"/>
                      </a:lnTo>
                      <a:lnTo>
                        <a:pt x="315" y="427"/>
                      </a:lnTo>
                      <a:lnTo>
                        <a:pt x="315" y="428"/>
                      </a:lnTo>
                      <a:lnTo>
                        <a:pt x="316" y="428"/>
                      </a:lnTo>
                      <a:lnTo>
                        <a:pt x="316" y="429"/>
                      </a:lnTo>
                      <a:lnTo>
                        <a:pt x="316" y="431"/>
                      </a:lnTo>
                      <a:lnTo>
                        <a:pt x="317" y="431"/>
                      </a:lnTo>
                      <a:lnTo>
                        <a:pt x="318" y="432"/>
                      </a:lnTo>
                      <a:lnTo>
                        <a:pt x="318" y="433"/>
                      </a:lnTo>
                      <a:lnTo>
                        <a:pt x="318" y="434"/>
                      </a:lnTo>
                      <a:lnTo>
                        <a:pt x="319" y="434"/>
                      </a:lnTo>
                      <a:lnTo>
                        <a:pt x="318" y="434"/>
                      </a:lnTo>
                      <a:lnTo>
                        <a:pt x="318" y="435"/>
                      </a:lnTo>
                      <a:lnTo>
                        <a:pt x="318" y="436"/>
                      </a:lnTo>
                      <a:lnTo>
                        <a:pt x="318" y="437"/>
                      </a:lnTo>
                      <a:lnTo>
                        <a:pt x="317" y="437"/>
                      </a:lnTo>
                      <a:lnTo>
                        <a:pt x="317" y="438"/>
                      </a:lnTo>
                      <a:lnTo>
                        <a:pt x="317" y="439"/>
                      </a:lnTo>
                      <a:lnTo>
                        <a:pt x="317" y="440"/>
                      </a:lnTo>
                      <a:lnTo>
                        <a:pt x="316" y="440"/>
                      </a:lnTo>
                      <a:lnTo>
                        <a:pt x="315" y="440"/>
                      </a:lnTo>
                      <a:lnTo>
                        <a:pt x="314" y="440"/>
                      </a:lnTo>
                      <a:lnTo>
                        <a:pt x="314" y="441"/>
                      </a:lnTo>
                      <a:lnTo>
                        <a:pt x="313" y="441"/>
                      </a:lnTo>
                      <a:lnTo>
                        <a:pt x="312" y="441"/>
                      </a:lnTo>
                      <a:lnTo>
                        <a:pt x="312" y="442"/>
                      </a:lnTo>
                      <a:lnTo>
                        <a:pt x="312" y="443"/>
                      </a:lnTo>
                      <a:lnTo>
                        <a:pt x="312" y="442"/>
                      </a:lnTo>
                      <a:lnTo>
                        <a:pt x="311" y="443"/>
                      </a:lnTo>
                      <a:lnTo>
                        <a:pt x="310" y="443"/>
                      </a:lnTo>
                      <a:lnTo>
                        <a:pt x="310" y="442"/>
                      </a:lnTo>
                      <a:lnTo>
                        <a:pt x="310" y="443"/>
                      </a:lnTo>
                      <a:lnTo>
                        <a:pt x="309" y="442"/>
                      </a:lnTo>
                      <a:lnTo>
                        <a:pt x="308" y="443"/>
                      </a:lnTo>
                      <a:lnTo>
                        <a:pt x="308" y="442"/>
                      </a:lnTo>
                      <a:lnTo>
                        <a:pt x="307" y="442"/>
                      </a:lnTo>
                      <a:lnTo>
                        <a:pt x="306" y="442"/>
                      </a:lnTo>
                      <a:lnTo>
                        <a:pt x="305" y="442"/>
                      </a:lnTo>
                      <a:lnTo>
                        <a:pt x="304" y="443"/>
                      </a:lnTo>
                      <a:lnTo>
                        <a:pt x="303" y="443"/>
                      </a:lnTo>
                      <a:lnTo>
                        <a:pt x="302" y="443"/>
                      </a:lnTo>
                      <a:lnTo>
                        <a:pt x="301" y="444"/>
                      </a:lnTo>
                      <a:lnTo>
                        <a:pt x="300" y="444"/>
                      </a:lnTo>
                      <a:lnTo>
                        <a:pt x="300" y="445"/>
                      </a:lnTo>
                      <a:lnTo>
                        <a:pt x="301" y="445"/>
                      </a:lnTo>
                      <a:lnTo>
                        <a:pt x="301" y="446"/>
                      </a:lnTo>
                      <a:lnTo>
                        <a:pt x="301" y="447"/>
                      </a:lnTo>
                      <a:lnTo>
                        <a:pt x="301" y="448"/>
                      </a:lnTo>
                      <a:lnTo>
                        <a:pt x="300" y="448"/>
                      </a:lnTo>
                      <a:lnTo>
                        <a:pt x="299" y="449"/>
                      </a:lnTo>
                      <a:lnTo>
                        <a:pt x="299" y="448"/>
                      </a:lnTo>
                      <a:lnTo>
                        <a:pt x="300" y="448"/>
                      </a:lnTo>
                      <a:lnTo>
                        <a:pt x="300" y="447"/>
                      </a:lnTo>
                      <a:lnTo>
                        <a:pt x="299" y="446"/>
                      </a:lnTo>
                      <a:lnTo>
                        <a:pt x="298" y="446"/>
                      </a:lnTo>
                      <a:lnTo>
                        <a:pt x="297" y="444"/>
                      </a:lnTo>
                      <a:lnTo>
                        <a:pt x="297" y="443"/>
                      </a:lnTo>
                      <a:lnTo>
                        <a:pt x="296" y="443"/>
                      </a:lnTo>
                      <a:lnTo>
                        <a:pt x="296" y="442"/>
                      </a:lnTo>
                      <a:lnTo>
                        <a:pt x="296" y="441"/>
                      </a:lnTo>
                      <a:lnTo>
                        <a:pt x="295" y="441"/>
                      </a:lnTo>
                      <a:lnTo>
                        <a:pt x="296" y="441"/>
                      </a:lnTo>
                      <a:lnTo>
                        <a:pt x="296" y="440"/>
                      </a:lnTo>
                      <a:lnTo>
                        <a:pt x="295" y="440"/>
                      </a:lnTo>
                      <a:lnTo>
                        <a:pt x="295" y="439"/>
                      </a:lnTo>
                      <a:lnTo>
                        <a:pt x="294" y="438"/>
                      </a:lnTo>
                      <a:lnTo>
                        <a:pt x="293" y="439"/>
                      </a:lnTo>
                      <a:lnTo>
                        <a:pt x="293" y="438"/>
                      </a:lnTo>
                      <a:lnTo>
                        <a:pt x="292" y="438"/>
                      </a:lnTo>
                      <a:lnTo>
                        <a:pt x="293" y="437"/>
                      </a:lnTo>
                      <a:lnTo>
                        <a:pt x="293" y="436"/>
                      </a:lnTo>
                      <a:lnTo>
                        <a:pt x="292" y="435"/>
                      </a:lnTo>
                      <a:lnTo>
                        <a:pt x="291" y="434"/>
                      </a:lnTo>
                      <a:lnTo>
                        <a:pt x="290" y="435"/>
                      </a:lnTo>
                      <a:lnTo>
                        <a:pt x="289" y="435"/>
                      </a:lnTo>
                      <a:lnTo>
                        <a:pt x="288" y="434"/>
                      </a:lnTo>
                      <a:lnTo>
                        <a:pt x="287" y="435"/>
                      </a:lnTo>
                      <a:lnTo>
                        <a:pt x="287" y="434"/>
                      </a:lnTo>
                      <a:lnTo>
                        <a:pt x="286" y="434"/>
                      </a:lnTo>
                      <a:lnTo>
                        <a:pt x="285" y="434"/>
                      </a:lnTo>
                      <a:lnTo>
                        <a:pt x="284" y="434"/>
                      </a:lnTo>
                      <a:lnTo>
                        <a:pt x="283" y="434"/>
                      </a:lnTo>
                      <a:lnTo>
                        <a:pt x="283" y="433"/>
                      </a:lnTo>
                      <a:lnTo>
                        <a:pt x="283" y="434"/>
                      </a:lnTo>
                      <a:lnTo>
                        <a:pt x="282" y="434"/>
                      </a:lnTo>
                      <a:lnTo>
                        <a:pt x="281" y="434"/>
                      </a:lnTo>
                      <a:lnTo>
                        <a:pt x="280" y="434"/>
                      </a:lnTo>
                      <a:lnTo>
                        <a:pt x="279" y="434"/>
                      </a:lnTo>
                      <a:lnTo>
                        <a:pt x="279" y="433"/>
                      </a:lnTo>
                      <a:lnTo>
                        <a:pt x="278" y="433"/>
                      </a:lnTo>
                      <a:lnTo>
                        <a:pt x="278" y="432"/>
                      </a:lnTo>
                      <a:lnTo>
                        <a:pt x="277" y="432"/>
                      </a:lnTo>
                      <a:lnTo>
                        <a:pt x="277" y="431"/>
                      </a:lnTo>
                      <a:lnTo>
                        <a:pt x="276" y="430"/>
                      </a:lnTo>
                      <a:lnTo>
                        <a:pt x="276" y="431"/>
                      </a:lnTo>
                      <a:lnTo>
                        <a:pt x="275" y="432"/>
                      </a:lnTo>
                      <a:lnTo>
                        <a:pt x="274" y="433"/>
                      </a:lnTo>
                      <a:lnTo>
                        <a:pt x="273" y="433"/>
                      </a:lnTo>
                      <a:lnTo>
                        <a:pt x="272" y="433"/>
                      </a:lnTo>
                      <a:lnTo>
                        <a:pt x="271" y="432"/>
                      </a:lnTo>
                      <a:lnTo>
                        <a:pt x="270" y="432"/>
                      </a:lnTo>
                      <a:lnTo>
                        <a:pt x="269" y="433"/>
                      </a:lnTo>
                      <a:lnTo>
                        <a:pt x="270" y="433"/>
                      </a:lnTo>
                      <a:lnTo>
                        <a:pt x="269" y="433"/>
                      </a:lnTo>
                      <a:lnTo>
                        <a:pt x="268" y="433"/>
                      </a:lnTo>
                      <a:lnTo>
                        <a:pt x="267" y="433"/>
                      </a:lnTo>
                      <a:lnTo>
                        <a:pt x="266" y="433"/>
                      </a:lnTo>
                      <a:lnTo>
                        <a:pt x="265" y="433"/>
                      </a:lnTo>
                      <a:lnTo>
                        <a:pt x="264" y="433"/>
                      </a:lnTo>
                      <a:lnTo>
                        <a:pt x="263" y="433"/>
                      </a:lnTo>
                      <a:lnTo>
                        <a:pt x="262" y="432"/>
                      </a:lnTo>
                      <a:lnTo>
                        <a:pt x="259" y="433"/>
                      </a:lnTo>
                      <a:lnTo>
                        <a:pt x="259" y="434"/>
                      </a:lnTo>
                      <a:lnTo>
                        <a:pt x="259" y="433"/>
                      </a:lnTo>
                      <a:lnTo>
                        <a:pt x="258" y="433"/>
                      </a:lnTo>
                      <a:lnTo>
                        <a:pt x="257" y="434"/>
                      </a:lnTo>
                      <a:lnTo>
                        <a:pt x="256" y="434"/>
                      </a:lnTo>
                      <a:lnTo>
                        <a:pt x="256" y="433"/>
                      </a:lnTo>
                      <a:lnTo>
                        <a:pt x="255" y="432"/>
                      </a:lnTo>
                      <a:lnTo>
                        <a:pt x="254" y="432"/>
                      </a:lnTo>
                      <a:lnTo>
                        <a:pt x="252" y="432"/>
                      </a:lnTo>
                      <a:lnTo>
                        <a:pt x="251" y="432"/>
                      </a:lnTo>
                      <a:lnTo>
                        <a:pt x="250" y="431"/>
                      </a:lnTo>
                      <a:lnTo>
                        <a:pt x="250" y="430"/>
                      </a:lnTo>
                      <a:lnTo>
                        <a:pt x="249" y="430"/>
                      </a:lnTo>
                      <a:lnTo>
                        <a:pt x="249" y="431"/>
                      </a:lnTo>
                      <a:lnTo>
                        <a:pt x="248" y="431"/>
                      </a:lnTo>
                      <a:lnTo>
                        <a:pt x="248" y="430"/>
                      </a:lnTo>
                      <a:lnTo>
                        <a:pt x="247" y="430"/>
                      </a:lnTo>
                      <a:lnTo>
                        <a:pt x="246" y="430"/>
                      </a:lnTo>
                      <a:lnTo>
                        <a:pt x="244" y="430"/>
                      </a:lnTo>
                      <a:lnTo>
                        <a:pt x="243" y="430"/>
                      </a:lnTo>
                      <a:lnTo>
                        <a:pt x="243" y="429"/>
                      </a:lnTo>
                      <a:lnTo>
                        <a:pt x="243" y="428"/>
                      </a:lnTo>
                      <a:lnTo>
                        <a:pt x="242" y="428"/>
                      </a:lnTo>
                      <a:lnTo>
                        <a:pt x="242" y="427"/>
                      </a:lnTo>
                      <a:lnTo>
                        <a:pt x="241" y="426"/>
                      </a:lnTo>
                      <a:lnTo>
                        <a:pt x="240" y="426"/>
                      </a:lnTo>
                      <a:lnTo>
                        <a:pt x="240" y="425"/>
                      </a:lnTo>
                      <a:lnTo>
                        <a:pt x="239" y="425"/>
                      </a:lnTo>
                      <a:lnTo>
                        <a:pt x="239" y="426"/>
                      </a:lnTo>
                      <a:lnTo>
                        <a:pt x="238" y="425"/>
                      </a:lnTo>
                      <a:lnTo>
                        <a:pt x="237" y="425"/>
                      </a:lnTo>
                      <a:lnTo>
                        <a:pt x="237" y="424"/>
                      </a:lnTo>
                      <a:lnTo>
                        <a:pt x="237" y="423"/>
                      </a:lnTo>
                      <a:lnTo>
                        <a:pt x="236" y="424"/>
                      </a:lnTo>
                      <a:lnTo>
                        <a:pt x="236" y="423"/>
                      </a:lnTo>
                      <a:lnTo>
                        <a:pt x="236" y="422"/>
                      </a:lnTo>
                      <a:lnTo>
                        <a:pt x="236" y="421"/>
                      </a:lnTo>
                      <a:lnTo>
                        <a:pt x="236" y="420"/>
                      </a:lnTo>
                      <a:lnTo>
                        <a:pt x="234" y="419"/>
                      </a:lnTo>
                      <a:lnTo>
                        <a:pt x="234" y="420"/>
                      </a:lnTo>
                      <a:lnTo>
                        <a:pt x="233" y="420"/>
                      </a:lnTo>
                      <a:lnTo>
                        <a:pt x="233" y="419"/>
                      </a:lnTo>
                      <a:lnTo>
                        <a:pt x="232" y="419"/>
                      </a:lnTo>
                      <a:lnTo>
                        <a:pt x="231" y="419"/>
                      </a:lnTo>
                      <a:lnTo>
                        <a:pt x="230" y="419"/>
                      </a:lnTo>
                      <a:lnTo>
                        <a:pt x="229" y="418"/>
                      </a:lnTo>
                      <a:lnTo>
                        <a:pt x="228" y="417"/>
                      </a:lnTo>
                      <a:lnTo>
                        <a:pt x="228" y="416"/>
                      </a:lnTo>
                      <a:lnTo>
                        <a:pt x="227" y="416"/>
                      </a:lnTo>
                      <a:lnTo>
                        <a:pt x="226" y="417"/>
                      </a:lnTo>
                      <a:lnTo>
                        <a:pt x="224" y="418"/>
                      </a:lnTo>
                      <a:lnTo>
                        <a:pt x="223" y="418"/>
                      </a:lnTo>
                      <a:lnTo>
                        <a:pt x="222" y="418"/>
                      </a:lnTo>
                      <a:lnTo>
                        <a:pt x="222" y="417"/>
                      </a:lnTo>
                      <a:lnTo>
                        <a:pt x="221" y="417"/>
                      </a:lnTo>
                      <a:lnTo>
                        <a:pt x="220" y="417"/>
                      </a:lnTo>
                      <a:lnTo>
                        <a:pt x="219" y="417"/>
                      </a:lnTo>
                      <a:lnTo>
                        <a:pt x="218" y="417"/>
                      </a:lnTo>
                      <a:lnTo>
                        <a:pt x="217" y="416"/>
                      </a:lnTo>
                      <a:lnTo>
                        <a:pt x="216" y="415"/>
                      </a:lnTo>
                      <a:lnTo>
                        <a:pt x="215" y="415"/>
                      </a:lnTo>
                      <a:lnTo>
                        <a:pt x="214" y="415"/>
                      </a:lnTo>
                      <a:lnTo>
                        <a:pt x="213" y="415"/>
                      </a:lnTo>
                      <a:lnTo>
                        <a:pt x="213" y="414"/>
                      </a:lnTo>
                      <a:lnTo>
                        <a:pt x="212" y="414"/>
                      </a:lnTo>
                      <a:lnTo>
                        <a:pt x="212" y="415"/>
                      </a:lnTo>
                      <a:lnTo>
                        <a:pt x="211" y="414"/>
                      </a:lnTo>
                      <a:lnTo>
                        <a:pt x="210" y="414"/>
                      </a:lnTo>
                      <a:lnTo>
                        <a:pt x="209" y="415"/>
                      </a:lnTo>
                      <a:lnTo>
                        <a:pt x="208" y="414"/>
                      </a:lnTo>
                      <a:lnTo>
                        <a:pt x="208" y="413"/>
                      </a:lnTo>
                      <a:lnTo>
                        <a:pt x="207" y="413"/>
                      </a:lnTo>
                      <a:lnTo>
                        <a:pt x="206" y="413"/>
                      </a:lnTo>
                      <a:lnTo>
                        <a:pt x="206" y="414"/>
                      </a:lnTo>
                      <a:lnTo>
                        <a:pt x="205" y="414"/>
                      </a:lnTo>
                      <a:lnTo>
                        <a:pt x="204" y="414"/>
                      </a:lnTo>
                      <a:lnTo>
                        <a:pt x="203" y="414"/>
                      </a:lnTo>
                      <a:lnTo>
                        <a:pt x="202" y="414"/>
                      </a:lnTo>
                      <a:lnTo>
                        <a:pt x="201" y="414"/>
                      </a:lnTo>
                      <a:lnTo>
                        <a:pt x="201" y="413"/>
                      </a:lnTo>
                      <a:lnTo>
                        <a:pt x="200" y="412"/>
                      </a:lnTo>
                      <a:lnTo>
                        <a:pt x="199" y="412"/>
                      </a:lnTo>
                      <a:lnTo>
                        <a:pt x="198" y="412"/>
                      </a:lnTo>
                      <a:lnTo>
                        <a:pt x="198" y="411"/>
                      </a:lnTo>
                      <a:lnTo>
                        <a:pt x="197" y="411"/>
                      </a:lnTo>
                      <a:lnTo>
                        <a:pt x="196" y="410"/>
                      </a:lnTo>
                      <a:lnTo>
                        <a:pt x="195" y="410"/>
                      </a:lnTo>
                      <a:lnTo>
                        <a:pt x="194" y="410"/>
                      </a:lnTo>
                      <a:lnTo>
                        <a:pt x="193" y="410"/>
                      </a:lnTo>
                      <a:lnTo>
                        <a:pt x="193" y="411"/>
                      </a:lnTo>
                      <a:lnTo>
                        <a:pt x="192" y="411"/>
                      </a:lnTo>
                      <a:lnTo>
                        <a:pt x="192" y="410"/>
                      </a:lnTo>
                      <a:lnTo>
                        <a:pt x="192" y="411"/>
                      </a:lnTo>
                      <a:lnTo>
                        <a:pt x="191" y="410"/>
                      </a:lnTo>
                      <a:lnTo>
                        <a:pt x="190" y="410"/>
                      </a:lnTo>
                      <a:lnTo>
                        <a:pt x="189" y="411"/>
                      </a:lnTo>
                      <a:lnTo>
                        <a:pt x="188" y="411"/>
                      </a:lnTo>
                      <a:lnTo>
                        <a:pt x="187" y="410"/>
                      </a:lnTo>
                      <a:lnTo>
                        <a:pt x="186" y="409"/>
                      </a:lnTo>
                      <a:lnTo>
                        <a:pt x="185" y="408"/>
                      </a:lnTo>
                      <a:lnTo>
                        <a:pt x="185" y="407"/>
                      </a:lnTo>
                      <a:lnTo>
                        <a:pt x="184" y="407"/>
                      </a:lnTo>
                      <a:lnTo>
                        <a:pt x="183" y="406"/>
                      </a:lnTo>
                      <a:lnTo>
                        <a:pt x="182" y="405"/>
                      </a:lnTo>
                      <a:lnTo>
                        <a:pt x="182" y="404"/>
                      </a:lnTo>
                      <a:lnTo>
                        <a:pt x="181" y="404"/>
                      </a:lnTo>
                      <a:lnTo>
                        <a:pt x="180" y="404"/>
                      </a:lnTo>
                      <a:lnTo>
                        <a:pt x="179" y="404"/>
                      </a:lnTo>
                      <a:lnTo>
                        <a:pt x="178" y="404"/>
                      </a:lnTo>
                      <a:lnTo>
                        <a:pt x="177" y="404"/>
                      </a:lnTo>
                      <a:lnTo>
                        <a:pt x="177" y="403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4" y="404"/>
                      </a:lnTo>
                      <a:lnTo>
                        <a:pt x="173" y="404"/>
                      </a:lnTo>
                      <a:lnTo>
                        <a:pt x="173" y="403"/>
                      </a:lnTo>
                      <a:lnTo>
                        <a:pt x="172" y="403"/>
                      </a:lnTo>
                      <a:lnTo>
                        <a:pt x="171" y="403"/>
                      </a:lnTo>
                      <a:lnTo>
                        <a:pt x="170" y="403"/>
                      </a:lnTo>
                      <a:lnTo>
                        <a:pt x="169" y="403"/>
                      </a:lnTo>
                      <a:lnTo>
                        <a:pt x="168" y="402"/>
                      </a:lnTo>
                      <a:lnTo>
                        <a:pt x="167" y="402"/>
                      </a:lnTo>
                      <a:lnTo>
                        <a:pt x="166" y="402"/>
                      </a:lnTo>
                      <a:lnTo>
                        <a:pt x="166" y="403"/>
                      </a:lnTo>
                      <a:lnTo>
                        <a:pt x="165" y="402"/>
                      </a:lnTo>
                      <a:lnTo>
                        <a:pt x="165" y="403"/>
                      </a:lnTo>
                      <a:lnTo>
                        <a:pt x="164" y="403"/>
                      </a:lnTo>
                      <a:lnTo>
                        <a:pt x="163" y="404"/>
                      </a:lnTo>
                      <a:lnTo>
                        <a:pt x="162" y="404"/>
                      </a:lnTo>
                      <a:lnTo>
                        <a:pt x="161" y="404"/>
                      </a:lnTo>
                      <a:lnTo>
                        <a:pt x="160" y="404"/>
                      </a:lnTo>
                      <a:lnTo>
                        <a:pt x="159" y="404"/>
                      </a:lnTo>
                      <a:lnTo>
                        <a:pt x="158" y="403"/>
                      </a:lnTo>
                      <a:lnTo>
                        <a:pt x="158" y="404"/>
                      </a:lnTo>
                      <a:lnTo>
                        <a:pt x="157" y="404"/>
                      </a:lnTo>
                      <a:lnTo>
                        <a:pt x="156" y="404"/>
                      </a:lnTo>
                      <a:lnTo>
                        <a:pt x="155" y="404"/>
                      </a:lnTo>
                      <a:lnTo>
                        <a:pt x="154" y="404"/>
                      </a:lnTo>
                      <a:lnTo>
                        <a:pt x="154" y="403"/>
                      </a:lnTo>
                      <a:lnTo>
                        <a:pt x="153" y="403"/>
                      </a:lnTo>
                      <a:lnTo>
                        <a:pt x="153" y="402"/>
                      </a:lnTo>
                      <a:lnTo>
                        <a:pt x="152" y="402"/>
                      </a:lnTo>
                      <a:lnTo>
                        <a:pt x="151" y="402"/>
                      </a:lnTo>
                      <a:lnTo>
                        <a:pt x="150" y="403"/>
                      </a:lnTo>
                      <a:lnTo>
                        <a:pt x="149" y="403"/>
                      </a:lnTo>
                      <a:lnTo>
                        <a:pt x="148" y="404"/>
                      </a:lnTo>
                      <a:lnTo>
                        <a:pt x="147" y="404"/>
                      </a:lnTo>
                      <a:lnTo>
                        <a:pt x="147" y="405"/>
                      </a:lnTo>
                      <a:lnTo>
                        <a:pt x="146" y="405"/>
                      </a:lnTo>
                      <a:lnTo>
                        <a:pt x="145" y="405"/>
                      </a:lnTo>
                      <a:lnTo>
                        <a:pt x="145" y="406"/>
                      </a:lnTo>
                      <a:lnTo>
                        <a:pt x="144" y="406"/>
                      </a:lnTo>
                      <a:lnTo>
                        <a:pt x="143" y="406"/>
                      </a:lnTo>
                      <a:lnTo>
                        <a:pt x="142" y="406"/>
                      </a:lnTo>
                      <a:lnTo>
                        <a:pt x="142" y="405"/>
                      </a:lnTo>
                      <a:lnTo>
                        <a:pt x="141" y="405"/>
                      </a:lnTo>
                      <a:lnTo>
                        <a:pt x="140" y="405"/>
                      </a:lnTo>
                      <a:lnTo>
                        <a:pt x="139" y="405"/>
                      </a:lnTo>
                      <a:lnTo>
                        <a:pt x="138" y="404"/>
                      </a:lnTo>
                      <a:lnTo>
                        <a:pt x="138" y="403"/>
                      </a:lnTo>
                      <a:lnTo>
                        <a:pt x="137" y="402"/>
                      </a:lnTo>
                      <a:lnTo>
                        <a:pt x="137" y="401"/>
                      </a:lnTo>
                      <a:lnTo>
                        <a:pt x="136" y="401"/>
                      </a:lnTo>
                      <a:lnTo>
                        <a:pt x="135" y="401"/>
                      </a:lnTo>
                      <a:lnTo>
                        <a:pt x="135" y="402"/>
                      </a:lnTo>
                      <a:lnTo>
                        <a:pt x="134" y="401"/>
                      </a:lnTo>
                      <a:lnTo>
                        <a:pt x="133" y="401"/>
                      </a:lnTo>
                      <a:lnTo>
                        <a:pt x="133" y="400"/>
                      </a:lnTo>
                      <a:lnTo>
                        <a:pt x="132" y="399"/>
                      </a:lnTo>
                      <a:lnTo>
                        <a:pt x="131" y="399"/>
                      </a:lnTo>
                      <a:lnTo>
                        <a:pt x="130" y="399"/>
                      </a:lnTo>
                      <a:lnTo>
                        <a:pt x="130" y="398"/>
                      </a:lnTo>
                      <a:lnTo>
                        <a:pt x="129" y="398"/>
                      </a:lnTo>
                      <a:lnTo>
                        <a:pt x="129" y="397"/>
                      </a:lnTo>
                      <a:lnTo>
                        <a:pt x="128" y="398"/>
                      </a:lnTo>
                      <a:lnTo>
                        <a:pt x="129" y="397"/>
                      </a:lnTo>
                      <a:lnTo>
                        <a:pt x="128" y="397"/>
                      </a:lnTo>
                      <a:lnTo>
                        <a:pt x="128" y="396"/>
                      </a:lnTo>
                      <a:lnTo>
                        <a:pt x="127" y="396"/>
                      </a:lnTo>
                      <a:lnTo>
                        <a:pt x="127" y="395"/>
                      </a:lnTo>
                      <a:lnTo>
                        <a:pt x="126" y="395"/>
                      </a:lnTo>
                      <a:lnTo>
                        <a:pt x="126" y="394"/>
                      </a:lnTo>
                      <a:lnTo>
                        <a:pt x="126" y="393"/>
                      </a:lnTo>
                      <a:lnTo>
                        <a:pt x="126" y="392"/>
                      </a:lnTo>
                      <a:lnTo>
                        <a:pt x="125" y="392"/>
                      </a:lnTo>
                      <a:lnTo>
                        <a:pt x="125" y="391"/>
                      </a:lnTo>
                      <a:lnTo>
                        <a:pt x="124" y="392"/>
                      </a:lnTo>
                      <a:lnTo>
                        <a:pt x="124" y="391"/>
                      </a:lnTo>
                      <a:lnTo>
                        <a:pt x="125" y="390"/>
                      </a:lnTo>
                      <a:lnTo>
                        <a:pt x="124" y="390"/>
                      </a:lnTo>
                      <a:lnTo>
                        <a:pt x="123" y="391"/>
                      </a:lnTo>
                      <a:lnTo>
                        <a:pt x="123" y="390"/>
                      </a:lnTo>
                      <a:lnTo>
                        <a:pt x="123" y="391"/>
                      </a:lnTo>
                      <a:lnTo>
                        <a:pt x="122" y="391"/>
                      </a:lnTo>
                      <a:lnTo>
                        <a:pt x="121" y="391"/>
                      </a:lnTo>
                      <a:lnTo>
                        <a:pt x="120" y="391"/>
                      </a:lnTo>
                      <a:lnTo>
                        <a:pt x="119" y="391"/>
                      </a:lnTo>
                      <a:lnTo>
                        <a:pt x="119" y="390"/>
                      </a:lnTo>
                      <a:lnTo>
                        <a:pt x="118" y="390"/>
                      </a:lnTo>
                      <a:lnTo>
                        <a:pt x="118" y="391"/>
                      </a:lnTo>
                      <a:lnTo>
                        <a:pt x="118" y="390"/>
                      </a:lnTo>
                      <a:lnTo>
                        <a:pt x="117" y="390"/>
                      </a:lnTo>
                      <a:lnTo>
                        <a:pt x="116" y="390"/>
                      </a:lnTo>
                      <a:lnTo>
                        <a:pt x="115" y="389"/>
                      </a:lnTo>
                      <a:lnTo>
                        <a:pt x="115" y="390"/>
                      </a:lnTo>
                      <a:lnTo>
                        <a:pt x="114" y="389"/>
                      </a:lnTo>
                      <a:lnTo>
                        <a:pt x="114" y="390"/>
                      </a:lnTo>
                      <a:lnTo>
                        <a:pt x="113" y="390"/>
                      </a:lnTo>
                      <a:lnTo>
                        <a:pt x="113" y="391"/>
                      </a:lnTo>
                      <a:lnTo>
                        <a:pt x="112" y="391"/>
                      </a:lnTo>
                      <a:lnTo>
                        <a:pt x="113" y="391"/>
                      </a:lnTo>
                      <a:lnTo>
                        <a:pt x="113" y="392"/>
                      </a:lnTo>
                      <a:lnTo>
                        <a:pt x="112" y="392"/>
                      </a:lnTo>
                      <a:lnTo>
                        <a:pt x="111" y="392"/>
                      </a:lnTo>
                      <a:lnTo>
                        <a:pt x="111" y="393"/>
                      </a:lnTo>
                      <a:lnTo>
                        <a:pt x="110" y="393"/>
                      </a:lnTo>
                      <a:lnTo>
                        <a:pt x="110" y="394"/>
                      </a:lnTo>
                      <a:lnTo>
                        <a:pt x="109" y="394"/>
                      </a:lnTo>
                      <a:lnTo>
                        <a:pt x="109" y="393"/>
                      </a:lnTo>
                      <a:lnTo>
                        <a:pt x="108" y="393"/>
                      </a:lnTo>
                      <a:lnTo>
                        <a:pt x="108" y="394"/>
                      </a:lnTo>
                      <a:lnTo>
                        <a:pt x="107" y="394"/>
                      </a:lnTo>
                      <a:lnTo>
                        <a:pt x="107" y="395"/>
                      </a:lnTo>
                      <a:lnTo>
                        <a:pt x="106" y="395"/>
                      </a:lnTo>
                      <a:lnTo>
                        <a:pt x="106" y="394"/>
                      </a:lnTo>
                      <a:lnTo>
                        <a:pt x="105" y="394"/>
                      </a:lnTo>
                      <a:lnTo>
                        <a:pt x="105" y="395"/>
                      </a:lnTo>
                      <a:lnTo>
                        <a:pt x="104" y="395"/>
                      </a:lnTo>
                      <a:lnTo>
                        <a:pt x="102" y="395"/>
                      </a:lnTo>
                      <a:lnTo>
                        <a:pt x="102" y="394"/>
                      </a:lnTo>
                      <a:lnTo>
                        <a:pt x="101" y="394"/>
                      </a:lnTo>
                      <a:lnTo>
                        <a:pt x="100" y="394"/>
                      </a:lnTo>
                      <a:lnTo>
                        <a:pt x="99" y="394"/>
                      </a:lnTo>
                      <a:lnTo>
                        <a:pt x="98" y="394"/>
                      </a:lnTo>
                      <a:lnTo>
                        <a:pt x="98" y="393"/>
                      </a:lnTo>
                      <a:lnTo>
                        <a:pt x="97" y="393"/>
                      </a:lnTo>
                      <a:lnTo>
                        <a:pt x="97" y="392"/>
                      </a:lnTo>
                      <a:lnTo>
                        <a:pt x="96" y="392"/>
                      </a:lnTo>
                      <a:lnTo>
                        <a:pt x="95" y="391"/>
                      </a:lnTo>
                      <a:lnTo>
                        <a:pt x="95" y="390"/>
                      </a:lnTo>
                      <a:lnTo>
                        <a:pt x="94" y="390"/>
                      </a:lnTo>
                      <a:lnTo>
                        <a:pt x="93" y="390"/>
                      </a:lnTo>
                      <a:lnTo>
                        <a:pt x="92" y="390"/>
                      </a:lnTo>
                      <a:lnTo>
                        <a:pt x="91" y="390"/>
                      </a:lnTo>
                      <a:lnTo>
                        <a:pt x="90" y="390"/>
                      </a:lnTo>
                      <a:lnTo>
                        <a:pt x="90" y="389"/>
                      </a:lnTo>
                      <a:lnTo>
                        <a:pt x="90" y="388"/>
                      </a:lnTo>
                      <a:lnTo>
                        <a:pt x="89" y="388"/>
                      </a:lnTo>
                      <a:lnTo>
                        <a:pt x="89" y="387"/>
                      </a:lnTo>
                      <a:lnTo>
                        <a:pt x="90" y="386"/>
                      </a:lnTo>
                      <a:lnTo>
                        <a:pt x="90" y="385"/>
                      </a:lnTo>
                      <a:lnTo>
                        <a:pt x="89" y="384"/>
                      </a:lnTo>
                      <a:lnTo>
                        <a:pt x="89" y="383"/>
                      </a:lnTo>
                      <a:lnTo>
                        <a:pt x="89" y="382"/>
                      </a:lnTo>
                      <a:lnTo>
                        <a:pt x="88" y="382"/>
                      </a:lnTo>
                      <a:lnTo>
                        <a:pt x="88" y="381"/>
                      </a:lnTo>
                      <a:lnTo>
                        <a:pt x="87" y="381"/>
                      </a:lnTo>
                      <a:lnTo>
                        <a:pt x="87" y="380"/>
                      </a:lnTo>
                      <a:lnTo>
                        <a:pt x="86" y="380"/>
                      </a:lnTo>
                      <a:lnTo>
                        <a:pt x="86" y="379"/>
                      </a:lnTo>
                      <a:lnTo>
                        <a:pt x="85" y="378"/>
                      </a:lnTo>
                      <a:lnTo>
                        <a:pt x="84" y="378"/>
                      </a:lnTo>
                      <a:lnTo>
                        <a:pt x="84" y="377"/>
                      </a:lnTo>
                      <a:lnTo>
                        <a:pt x="84" y="376"/>
                      </a:lnTo>
                      <a:lnTo>
                        <a:pt x="83" y="376"/>
                      </a:lnTo>
                      <a:lnTo>
                        <a:pt x="82" y="376"/>
                      </a:lnTo>
                      <a:lnTo>
                        <a:pt x="82" y="375"/>
                      </a:lnTo>
                      <a:lnTo>
                        <a:pt x="81" y="375"/>
                      </a:lnTo>
                      <a:lnTo>
                        <a:pt x="81" y="374"/>
                      </a:lnTo>
                      <a:lnTo>
                        <a:pt x="82" y="373"/>
                      </a:lnTo>
                      <a:lnTo>
                        <a:pt x="81" y="373"/>
                      </a:lnTo>
                      <a:lnTo>
                        <a:pt x="82" y="372"/>
                      </a:lnTo>
                      <a:lnTo>
                        <a:pt x="81" y="372"/>
                      </a:lnTo>
                      <a:lnTo>
                        <a:pt x="81" y="371"/>
                      </a:lnTo>
                      <a:lnTo>
                        <a:pt x="82" y="370"/>
                      </a:lnTo>
                      <a:lnTo>
                        <a:pt x="82" y="369"/>
                      </a:lnTo>
                      <a:lnTo>
                        <a:pt x="83" y="369"/>
                      </a:lnTo>
                      <a:lnTo>
                        <a:pt x="82" y="368"/>
                      </a:lnTo>
                      <a:lnTo>
                        <a:pt x="82" y="367"/>
                      </a:lnTo>
                      <a:lnTo>
                        <a:pt x="81" y="366"/>
                      </a:lnTo>
                      <a:lnTo>
                        <a:pt x="81" y="367"/>
                      </a:lnTo>
                      <a:lnTo>
                        <a:pt x="81" y="366"/>
                      </a:lnTo>
                      <a:lnTo>
                        <a:pt x="80" y="366"/>
                      </a:lnTo>
                      <a:lnTo>
                        <a:pt x="80" y="367"/>
                      </a:lnTo>
                      <a:lnTo>
                        <a:pt x="80" y="366"/>
                      </a:lnTo>
                      <a:lnTo>
                        <a:pt x="80" y="365"/>
                      </a:lnTo>
                      <a:lnTo>
                        <a:pt x="79" y="366"/>
                      </a:lnTo>
                      <a:lnTo>
                        <a:pt x="79" y="365"/>
                      </a:lnTo>
                      <a:lnTo>
                        <a:pt x="78" y="365"/>
                      </a:lnTo>
                      <a:lnTo>
                        <a:pt x="78" y="364"/>
                      </a:lnTo>
                      <a:lnTo>
                        <a:pt x="78" y="363"/>
                      </a:lnTo>
                      <a:lnTo>
                        <a:pt x="77" y="363"/>
                      </a:lnTo>
                      <a:lnTo>
                        <a:pt x="77" y="362"/>
                      </a:lnTo>
                      <a:lnTo>
                        <a:pt x="76" y="362"/>
                      </a:lnTo>
                      <a:lnTo>
                        <a:pt x="76" y="361"/>
                      </a:lnTo>
                      <a:lnTo>
                        <a:pt x="76" y="360"/>
                      </a:lnTo>
                      <a:lnTo>
                        <a:pt x="75" y="360"/>
                      </a:lnTo>
                      <a:lnTo>
                        <a:pt x="75" y="361"/>
                      </a:lnTo>
                      <a:lnTo>
                        <a:pt x="74" y="361"/>
                      </a:lnTo>
                      <a:lnTo>
                        <a:pt x="74" y="360"/>
                      </a:lnTo>
                      <a:lnTo>
                        <a:pt x="75" y="360"/>
                      </a:lnTo>
                      <a:lnTo>
                        <a:pt x="74" y="359"/>
                      </a:lnTo>
                      <a:lnTo>
                        <a:pt x="73" y="359"/>
                      </a:lnTo>
                      <a:lnTo>
                        <a:pt x="73" y="358"/>
                      </a:lnTo>
                      <a:lnTo>
                        <a:pt x="74" y="358"/>
                      </a:lnTo>
                      <a:lnTo>
                        <a:pt x="73" y="358"/>
                      </a:lnTo>
                      <a:lnTo>
                        <a:pt x="73" y="357"/>
                      </a:lnTo>
                      <a:lnTo>
                        <a:pt x="72" y="357"/>
                      </a:lnTo>
                      <a:lnTo>
                        <a:pt x="72" y="356"/>
                      </a:lnTo>
                      <a:lnTo>
                        <a:pt x="72" y="355"/>
                      </a:lnTo>
                      <a:lnTo>
                        <a:pt x="73" y="355"/>
                      </a:lnTo>
                      <a:lnTo>
                        <a:pt x="73" y="354"/>
                      </a:lnTo>
                      <a:lnTo>
                        <a:pt x="73" y="353"/>
                      </a:lnTo>
                      <a:lnTo>
                        <a:pt x="73" y="354"/>
                      </a:lnTo>
                      <a:lnTo>
                        <a:pt x="74" y="354"/>
                      </a:lnTo>
                      <a:lnTo>
                        <a:pt x="74" y="353"/>
                      </a:lnTo>
                      <a:lnTo>
                        <a:pt x="75" y="353"/>
                      </a:lnTo>
                      <a:lnTo>
                        <a:pt x="74" y="352"/>
                      </a:lnTo>
                      <a:lnTo>
                        <a:pt x="73" y="353"/>
                      </a:lnTo>
                      <a:lnTo>
                        <a:pt x="73" y="352"/>
                      </a:lnTo>
                      <a:lnTo>
                        <a:pt x="74" y="352"/>
                      </a:lnTo>
                      <a:lnTo>
                        <a:pt x="75" y="351"/>
                      </a:lnTo>
                      <a:lnTo>
                        <a:pt x="74" y="351"/>
                      </a:lnTo>
                      <a:lnTo>
                        <a:pt x="73" y="351"/>
                      </a:lnTo>
                      <a:lnTo>
                        <a:pt x="73" y="350"/>
                      </a:lnTo>
                      <a:lnTo>
                        <a:pt x="72" y="350"/>
                      </a:lnTo>
                      <a:lnTo>
                        <a:pt x="72" y="349"/>
                      </a:lnTo>
                      <a:lnTo>
                        <a:pt x="73" y="349"/>
                      </a:lnTo>
                      <a:lnTo>
                        <a:pt x="74" y="349"/>
                      </a:lnTo>
                      <a:lnTo>
                        <a:pt x="74" y="348"/>
                      </a:lnTo>
                      <a:lnTo>
                        <a:pt x="73" y="348"/>
                      </a:lnTo>
                      <a:lnTo>
                        <a:pt x="74" y="347"/>
                      </a:lnTo>
                      <a:lnTo>
                        <a:pt x="73" y="347"/>
                      </a:lnTo>
                      <a:lnTo>
                        <a:pt x="72" y="347"/>
                      </a:lnTo>
                      <a:lnTo>
                        <a:pt x="73" y="347"/>
                      </a:lnTo>
                      <a:lnTo>
                        <a:pt x="73" y="346"/>
                      </a:lnTo>
                      <a:lnTo>
                        <a:pt x="73" y="345"/>
                      </a:lnTo>
                      <a:lnTo>
                        <a:pt x="72" y="345"/>
                      </a:lnTo>
                      <a:lnTo>
                        <a:pt x="72" y="344"/>
                      </a:lnTo>
                      <a:lnTo>
                        <a:pt x="73" y="344"/>
                      </a:lnTo>
                      <a:lnTo>
                        <a:pt x="73" y="343"/>
                      </a:lnTo>
                      <a:lnTo>
                        <a:pt x="73" y="342"/>
                      </a:lnTo>
                      <a:lnTo>
                        <a:pt x="74" y="342"/>
                      </a:lnTo>
                      <a:lnTo>
                        <a:pt x="75" y="342"/>
                      </a:lnTo>
                      <a:lnTo>
                        <a:pt x="74" y="342"/>
                      </a:lnTo>
                      <a:lnTo>
                        <a:pt x="74" y="341"/>
                      </a:lnTo>
                      <a:lnTo>
                        <a:pt x="75" y="341"/>
                      </a:lnTo>
                      <a:lnTo>
                        <a:pt x="75" y="340"/>
                      </a:lnTo>
                      <a:lnTo>
                        <a:pt x="74" y="340"/>
                      </a:lnTo>
                      <a:lnTo>
                        <a:pt x="73" y="340"/>
                      </a:lnTo>
                      <a:lnTo>
                        <a:pt x="73" y="339"/>
                      </a:lnTo>
                      <a:lnTo>
                        <a:pt x="74" y="339"/>
                      </a:lnTo>
                      <a:lnTo>
                        <a:pt x="74" y="338"/>
                      </a:lnTo>
                      <a:lnTo>
                        <a:pt x="73" y="338"/>
                      </a:lnTo>
                      <a:lnTo>
                        <a:pt x="72" y="337"/>
                      </a:lnTo>
                      <a:lnTo>
                        <a:pt x="72" y="336"/>
                      </a:lnTo>
                      <a:lnTo>
                        <a:pt x="73" y="336"/>
                      </a:lnTo>
                      <a:lnTo>
                        <a:pt x="73" y="337"/>
                      </a:lnTo>
                      <a:lnTo>
                        <a:pt x="73" y="336"/>
                      </a:lnTo>
                      <a:lnTo>
                        <a:pt x="73" y="335"/>
                      </a:lnTo>
                      <a:lnTo>
                        <a:pt x="74" y="336"/>
                      </a:lnTo>
                      <a:lnTo>
                        <a:pt x="74" y="335"/>
                      </a:lnTo>
                      <a:lnTo>
                        <a:pt x="73" y="335"/>
                      </a:lnTo>
                      <a:lnTo>
                        <a:pt x="72" y="334"/>
                      </a:lnTo>
                      <a:lnTo>
                        <a:pt x="72" y="335"/>
                      </a:lnTo>
                      <a:lnTo>
                        <a:pt x="71" y="335"/>
                      </a:lnTo>
                      <a:lnTo>
                        <a:pt x="71" y="334"/>
                      </a:lnTo>
                      <a:lnTo>
                        <a:pt x="71" y="333"/>
                      </a:lnTo>
                      <a:lnTo>
                        <a:pt x="72" y="333"/>
                      </a:lnTo>
                      <a:lnTo>
                        <a:pt x="72" y="332"/>
                      </a:lnTo>
                      <a:lnTo>
                        <a:pt x="71" y="332"/>
                      </a:lnTo>
                      <a:lnTo>
                        <a:pt x="71" y="331"/>
                      </a:lnTo>
                      <a:lnTo>
                        <a:pt x="70" y="331"/>
                      </a:lnTo>
                      <a:lnTo>
                        <a:pt x="71" y="331"/>
                      </a:lnTo>
                      <a:lnTo>
                        <a:pt x="71" y="330"/>
                      </a:lnTo>
                      <a:lnTo>
                        <a:pt x="70" y="330"/>
                      </a:lnTo>
                      <a:lnTo>
                        <a:pt x="70" y="329"/>
                      </a:lnTo>
                      <a:lnTo>
                        <a:pt x="72" y="330"/>
                      </a:lnTo>
                      <a:lnTo>
                        <a:pt x="72" y="331"/>
                      </a:lnTo>
                      <a:lnTo>
                        <a:pt x="72" y="330"/>
                      </a:lnTo>
                      <a:lnTo>
                        <a:pt x="72" y="329"/>
                      </a:lnTo>
                      <a:lnTo>
                        <a:pt x="73" y="329"/>
                      </a:lnTo>
                      <a:lnTo>
                        <a:pt x="73" y="328"/>
                      </a:lnTo>
                      <a:lnTo>
                        <a:pt x="72" y="328"/>
                      </a:lnTo>
                      <a:lnTo>
                        <a:pt x="72" y="327"/>
                      </a:lnTo>
                      <a:lnTo>
                        <a:pt x="72" y="326"/>
                      </a:lnTo>
                      <a:lnTo>
                        <a:pt x="70" y="325"/>
                      </a:lnTo>
                      <a:lnTo>
                        <a:pt x="71" y="325"/>
                      </a:lnTo>
                      <a:lnTo>
                        <a:pt x="70" y="325"/>
                      </a:lnTo>
                      <a:lnTo>
                        <a:pt x="69" y="326"/>
                      </a:lnTo>
                      <a:lnTo>
                        <a:pt x="69" y="325"/>
                      </a:lnTo>
                      <a:lnTo>
                        <a:pt x="70" y="324"/>
                      </a:lnTo>
                      <a:lnTo>
                        <a:pt x="69" y="324"/>
                      </a:lnTo>
                      <a:lnTo>
                        <a:pt x="69" y="323"/>
                      </a:lnTo>
                      <a:lnTo>
                        <a:pt x="69" y="322"/>
                      </a:lnTo>
                      <a:lnTo>
                        <a:pt x="68" y="322"/>
                      </a:lnTo>
                      <a:lnTo>
                        <a:pt x="67" y="323"/>
                      </a:lnTo>
                      <a:lnTo>
                        <a:pt x="67" y="322"/>
                      </a:lnTo>
                      <a:lnTo>
                        <a:pt x="67" y="323"/>
                      </a:lnTo>
                      <a:lnTo>
                        <a:pt x="66" y="323"/>
                      </a:lnTo>
                      <a:lnTo>
                        <a:pt x="66" y="322"/>
                      </a:lnTo>
                      <a:lnTo>
                        <a:pt x="67" y="322"/>
                      </a:lnTo>
                      <a:lnTo>
                        <a:pt x="67" y="321"/>
                      </a:lnTo>
                      <a:lnTo>
                        <a:pt x="66" y="321"/>
                      </a:lnTo>
                      <a:lnTo>
                        <a:pt x="65" y="321"/>
                      </a:lnTo>
                      <a:lnTo>
                        <a:pt x="64" y="321"/>
                      </a:lnTo>
                      <a:lnTo>
                        <a:pt x="64" y="320"/>
                      </a:lnTo>
                      <a:lnTo>
                        <a:pt x="63" y="321"/>
                      </a:lnTo>
                      <a:lnTo>
                        <a:pt x="63" y="322"/>
                      </a:lnTo>
                      <a:lnTo>
                        <a:pt x="64" y="322"/>
                      </a:lnTo>
                      <a:lnTo>
                        <a:pt x="64" y="323"/>
                      </a:lnTo>
                      <a:lnTo>
                        <a:pt x="63" y="324"/>
                      </a:lnTo>
                      <a:lnTo>
                        <a:pt x="62" y="324"/>
                      </a:lnTo>
                      <a:lnTo>
                        <a:pt x="62" y="323"/>
                      </a:lnTo>
                      <a:lnTo>
                        <a:pt x="62" y="322"/>
                      </a:lnTo>
                      <a:lnTo>
                        <a:pt x="62" y="321"/>
                      </a:lnTo>
                      <a:lnTo>
                        <a:pt x="62" y="320"/>
                      </a:lnTo>
                      <a:lnTo>
                        <a:pt x="61" y="320"/>
                      </a:lnTo>
                      <a:lnTo>
                        <a:pt x="61" y="319"/>
                      </a:lnTo>
                      <a:lnTo>
                        <a:pt x="62" y="319"/>
                      </a:lnTo>
                      <a:lnTo>
                        <a:pt x="61" y="319"/>
                      </a:lnTo>
                      <a:lnTo>
                        <a:pt x="61" y="318"/>
                      </a:lnTo>
                      <a:lnTo>
                        <a:pt x="60" y="318"/>
                      </a:lnTo>
                      <a:lnTo>
                        <a:pt x="60" y="317"/>
                      </a:lnTo>
                      <a:lnTo>
                        <a:pt x="58" y="317"/>
                      </a:lnTo>
                      <a:lnTo>
                        <a:pt x="58" y="316"/>
                      </a:lnTo>
                      <a:lnTo>
                        <a:pt x="58" y="315"/>
                      </a:lnTo>
                      <a:lnTo>
                        <a:pt x="57" y="315"/>
                      </a:lnTo>
                      <a:lnTo>
                        <a:pt x="56" y="315"/>
                      </a:lnTo>
                      <a:lnTo>
                        <a:pt x="56" y="316"/>
                      </a:lnTo>
                      <a:lnTo>
                        <a:pt x="55" y="316"/>
                      </a:lnTo>
                      <a:lnTo>
                        <a:pt x="55" y="317"/>
                      </a:lnTo>
                      <a:lnTo>
                        <a:pt x="54" y="317"/>
                      </a:lnTo>
                      <a:lnTo>
                        <a:pt x="53" y="317"/>
                      </a:lnTo>
                      <a:lnTo>
                        <a:pt x="53" y="316"/>
                      </a:lnTo>
                      <a:lnTo>
                        <a:pt x="53" y="315"/>
                      </a:lnTo>
                      <a:lnTo>
                        <a:pt x="52" y="314"/>
                      </a:lnTo>
                      <a:lnTo>
                        <a:pt x="51" y="314"/>
                      </a:lnTo>
                      <a:lnTo>
                        <a:pt x="51" y="315"/>
                      </a:lnTo>
                      <a:lnTo>
                        <a:pt x="51" y="316"/>
                      </a:lnTo>
                      <a:lnTo>
                        <a:pt x="50" y="317"/>
                      </a:lnTo>
                      <a:lnTo>
                        <a:pt x="50" y="319"/>
                      </a:lnTo>
                      <a:lnTo>
                        <a:pt x="50" y="320"/>
                      </a:lnTo>
                      <a:lnTo>
                        <a:pt x="49" y="320"/>
                      </a:lnTo>
                      <a:lnTo>
                        <a:pt x="48" y="319"/>
                      </a:lnTo>
                      <a:lnTo>
                        <a:pt x="47" y="317"/>
                      </a:lnTo>
                      <a:lnTo>
                        <a:pt x="47" y="315"/>
                      </a:lnTo>
                      <a:lnTo>
                        <a:pt x="47" y="314"/>
                      </a:lnTo>
                      <a:lnTo>
                        <a:pt x="47" y="313"/>
                      </a:lnTo>
                      <a:lnTo>
                        <a:pt x="49" y="312"/>
                      </a:lnTo>
                      <a:lnTo>
                        <a:pt x="50" y="310"/>
                      </a:lnTo>
                      <a:lnTo>
                        <a:pt x="50" y="309"/>
                      </a:lnTo>
                      <a:lnTo>
                        <a:pt x="50" y="308"/>
                      </a:lnTo>
                      <a:lnTo>
                        <a:pt x="50" y="307"/>
                      </a:lnTo>
                      <a:lnTo>
                        <a:pt x="49" y="307"/>
                      </a:lnTo>
                      <a:lnTo>
                        <a:pt x="48" y="307"/>
                      </a:lnTo>
                      <a:lnTo>
                        <a:pt x="47" y="309"/>
                      </a:lnTo>
                      <a:lnTo>
                        <a:pt x="45" y="310"/>
                      </a:lnTo>
                      <a:lnTo>
                        <a:pt x="44" y="311"/>
                      </a:lnTo>
                      <a:lnTo>
                        <a:pt x="44" y="312"/>
                      </a:lnTo>
                      <a:lnTo>
                        <a:pt x="43" y="312"/>
                      </a:lnTo>
                      <a:lnTo>
                        <a:pt x="42" y="312"/>
                      </a:lnTo>
                      <a:lnTo>
                        <a:pt x="41" y="311"/>
                      </a:lnTo>
                      <a:lnTo>
                        <a:pt x="40" y="311"/>
                      </a:lnTo>
                      <a:lnTo>
                        <a:pt x="39" y="312"/>
                      </a:lnTo>
                      <a:lnTo>
                        <a:pt x="39" y="313"/>
                      </a:lnTo>
                      <a:lnTo>
                        <a:pt x="39" y="314"/>
                      </a:lnTo>
                      <a:lnTo>
                        <a:pt x="40" y="314"/>
                      </a:lnTo>
                      <a:lnTo>
                        <a:pt x="41" y="314"/>
                      </a:lnTo>
                      <a:lnTo>
                        <a:pt x="42" y="315"/>
                      </a:lnTo>
                      <a:lnTo>
                        <a:pt x="42" y="316"/>
                      </a:lnTo>
                      <a:lnTo>
                        <a:pt x="42" y="317"/>
                      </a:lnTo>
                      <a:lnTo>
                        <a:pt x="41" y="317"/>
                      </a:lnTo>
                      <a:lnTo>
                        <a:pt x="40" y="316"/>
                      </a:lnTo>
                      <a:lnTo>
                        <a:pt x="39" y="316"/>
                      </a:lnTo>
                      <a:lnTo>
                        <a:pt x="37" y="314"/>
                      </a:lnTo>
                      <a:lnTo>
                        <a:pt x="36" y="314"/>
                      </a:lnTo>
                      <a:lnTo>
                        <a:pt x="36" y="315"/>
                      </a:lnTo>
                      <a:lnTo>
                        <a:pt x="36" y="316"/>
                      </a:lnTo>
                      <a:lnTo>
                        <a:pt x="36" y="317"/>
                      </a:lnTo>
                      <a:lnTo>
                        <a:pt x="36" y="318"/>
                      </a:lnTo>
                      <a:lnTo>
                        <a:pt x="35" y="318"/>
                      </a:lnTo>
                      <a:lnTo>
                        <a:pt x="34" y="317"/>
                      </a:lnTo>
                      <a:lnTo>
                        <a:pt x="33" y="316"/>
                      </a:lnTo>
                      <a:lnTo>
                        <a:pt x="32" y="314"/>
                      </a:lnTo>
                      <a:lnTo>
                        <a:pt x="32" y="313"/>
                      </a:lnTo>
                      <a:lnTo>
                        <a:pt x="31" y="313"/>
                      </a:lnTo>
                      <a:lnTo>
                        <a:pt x="29" y="314"/>
                      </a:lnTo>
                      <a:lnTo>
                        <a:pt x="28" y="314"/>
                      </a:lnTo>
                      <a:lnTo>
                        <a:pt x="27" y="315"/>
                      </a:lnTo>
                      <a:lnTo>
                        <a:pt x="26" y="317"/>
                      </a:lnTo>
                      <a:lnTo>
                        <a:pt x="26" y="318"/>
                      </a:lnTo>
                      <a:lnTo>
                        <a:pt x="25" y="318"/>
                      </a:lnTo>
                      <a:lnTo>
                        <a:pt x="24" y="318"/>
                      </a:lnTo>
                      <a:lnTo>
                        <a:pt x="24" y="317"/>
                      </a:lnTo>
                      <a:lnTo>
                        <a:pt x="23" y="317"/>
                      </a:lnTo>
                      <a:lnTo>
                        <a:pt x="22" y="317"/>
                      </a:lnTo>
                      <a:lnTo>
                        <a:pt x="21" y="318"/>
                      </a:lnTo>
                      <a:lnTo>
                        <a:pt x="21" y="319"/>
                      </a:lnTo>
                      <a:lnTo>
                        <a:pt x="21" y="320"/>
                      </a:lnTo>
                      <a:lnTo>
                        <a:pt x="21" y="321"/>
                      </a:lnTo>
                      <a:lnTo>
                        <a:pt x="20" y="322"/>
                      </a:lnTo>
                      <a:lnTo>
                        <a:pt x="18" y="323"/>
                      </a:lnTo>
                      <a:lnTo>
                        <a:pt x="18" y="324"/>
                      </a:lnTo>
                      <a:lnTo>
                        <a:pt x="17" y="324"/>
                      </a:lnTo>
                      <a:lnTo>
                        <a:pt x="17" y="325"/>
                      </a:lnTo>
                      <a:lnTo>
                        <a:pt x="18" y="326"/>
                      </a:lnTo>
                      <a:lnTo>
                        <a:pt x="18" y="327"/>
                      </a:lnTo>
                      <a:lnTo>
                        <a:pt x="17" y="327"/>
                      </a:lnTo>
                      <a:lnTo>
                        <a:pt x="16" y="327"/>
                      </a:lnTo>
                      <a:lnTo>
                        <a:pt x="16" y="326"/>
                      </a:lnTo>
                      <a:lnTo>
                        <a:pt x="16" y="325"/>
                      </a:lnTo>
                      <a:lnTo>
                        <a:pt x="16" y="324"/>
                      </a:lnTo>
                      <a:lnTo>
                        <a:pt x="14" y="322"/>
                      </a:lnTo>
                      <a:lnTo>
                        <a:pt x="14" y="321"/>
                      </a:lnTo>
                      <a:lnTo>
                        <a:pt x="12" y="320"/>
                      </a:lnTo>
                      <a:lnTo>
                        <a:pt x="11" y="319"/>
                      </a:lnTo>
                      <a:lnTo>
                        <a:pt x="10" y="319"/>
                      </a:lnTo>
                      <a:lnTo>
                        <a:pt x="9" y="320"/>
                      </a:lnTo>
                      <a:lnTo>
                        <a:pt x="8" y="320"/>
                      </a:lnTo>
                      <a:lnTo>
                        <a:pt x="7" y="319"/>
                      </a:lnTo>
                      <a:lnTo>
                        <a:pt x="7" y="318"/>
                      </a:lnTo>
                      <a:lnTo>
                        <a:pt x="7" y="317"/>
                      </a:lnTo>
                      <a:lnTo>
                        <a:pt x="7" y="316"/>
                      </a:lnTo>
                      <a:lnTo>
                        <a:pt x="6" y="316"/>
                      </a:lnTo>
                      <a:lnTo>
                        <a:pt x="5" y="316"/>
                      </a:lnTo>
                      <a:lnTo>
                        <a:pt x="4" y="316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2" y="315"/>
                      </a:lnTo>
                      <a:lnTo>
                        <a:pt x="2" y="312"/>
                      </a:lnTo>
                      <a:lnTo>
                        <a:pt x="2" y="311"/>
                      </a:lnTo>
                      <a:lnTo>
                        <a:pt x="2" y="310"/>
                      </a:lnTo>
                      <a:lnTo>
                        <a:pt x="2" y="309"/>
                      </a:lnTo>
                      <a:lnTo>
                        <a:pt x="1" y="309"/>
                      </a:lnTo>
                      <a:lnTo>
                        <a:pt x="2" y="307"/>
                      </a:lnTo>
                      <a:lnTo>
                        <a:pt x="1" y="306"/>
                      </a:lnTo>
                      <a:lnTo>
                        <a:pt x="2" y="305"/>
                      </a:lnTo>
                      <a:lnTo>
                        <a:pt x="1" y="304"/>
                      </a:lnTo>
                      <a:lnTo>
                        <a:pt x="0" y="304"/>
                      </a:lnTo>
                      <a:lnTo>
                        <a:pt x="0" y="303"/>
                      </a:lnTo>
                      <a:lnTo>
                        <a:pt x="0" y="301"/>
                      </a:lnTo>
                      <a:lnTo>
                        <a:pt x="1" y="301"/>
                      </a:lnTo>
                      <a:lnTo>
                        <a:pt x="1" y="300"/>
                      </a:lnTo>
                      <a:lnTo>
                        <a:pt x="2" y="299"/>
                      </a:lnTo>
                      <a:lnTo>
                        <a:pt x="2" y="298"/>
                      </a:lnTo>
                      <a:lnTo>
                        <a:pt x="3" y="297"/>
                      </a:lnTo>
                      <a:lnTo>
                        <a:pt x="3" y="296"/>
                      </a:lnTo>
                      <a:lnTo>
                        <a:pt x="3" y="295"/>
                      </a:lnTo>
                      <a:lnTo>
                        <a:pt x="4" y="294"/>
                      </a:lnTo>
                      <a:lnTo>
                        <a:pt x="5" y="293"/>
                      </a:lnTo>
                      <a:lnTo>
                        <a:pt x="5" y="292"/>
                      </a:lnTo>
                      <a:lnTo>
                        <a:pt x="7" y="291"/>
                      </a:lnTo>
                      <a:lnTo>
                        <a:pt x="8" y="290"/>
                      </a:lnTo>
                      <a:lnTo>
                        <a:pt x="9" y="289"/>
                      </a:lnTo>
                      <a:lnTo>
                        <a:pt x="9" y="288"/>
                      </a:lnTo>
                      <a:lnTo>
                        <a:pt x="10" y="287"/>
                      </a:lnTo>
                      <a:lnTo>
                        <a:pt x="11" y="286"/>
                      </a:lnTo>
                      <a:lnTo>
                        <a:pt x="12" y="285"/>
                      </a:lnTo>
                      <a:lnTo>
                        <a:pt x="13" y="283"/>
                      </a:lnTo>
                      <a:lnTo>
                        <a:pt x="13" y="282"/>
                      </a:lnTo>
                      <a:lnTo>
                        <a:pt x="13" y="280"/>
                      </a:lnTo>
                      <a:lnTo>
                        <a:pt x="14" y="278"/>
                      </a:lnTo>
                      <a:lnTo>
                        <a:pt x="15" y="276"/>
                      </a:lnTo>
                      <a:lnTo>
                        <a:pt x="15" y="275"/>
                      </a:lnTo>
                      <a:lnTo>
                        <a:pt x="16" y="274"/>
                      </a:lnTo>
                      <a:lnTo>
                        <a:pt x="17" y="273"/>
                      </a:lnTo>
                      <a:lnTo>
                        <a:pt x="17" y="272"/>
                      </a:lnTo>
                      <a:lnTo>
                        <a:pt x="18" y="272"/>
                      </a:lnTo>
                      <a:lnTo>
                        <a:pt x="19" y="272"/>
                      </a:lnTo>
                      <a:lnTo>
                        <a:pt x="19" y="271"/>
                      </a:lnTo>
                      <a:lnTo>
                        <a:pt x="19" y="270"/>
                      </a:lnTo>
                      <a:lnTo>
                        <a:pt x="19" y="268"/>
                      </a:lnTo>
                      <a:lnTo>
                        <a:pt x="18" y="267"/>
                      </a:lnTo>
                      <a:lnTo>
                        <a:pt x="17" y="266"/>
                      </a:lnTo>
                      <a:lnTo>
                        <a:pt x="17" y="265"/>
                      </a:lnTo>
                      <a:lnTo>
                        <a:pt x="17" y="264"/>
                      </a:lnTo>
                      <a:lnTo>
                        <a:pt x="17" y="263"/>
                      </a:lnTo>
                      <a:lnTo>
                        <a:pt x="17" y="262"/>
                      </a:lnTo>
                      <a:lnTo>
                        <a:pt x="17" y="261"/>
                      </a:lnTo>
                      <a:lnTo>
                        <a:pt x="17" y="260"/>
                      </a:lnTo>
                      <a:lnTo>
                        <a:pt x="17" y="258"/>
                      </a:lnTo>
                      <a:lnTo>
                        <a:pt x="17" y="256"/>
                      </a:lnTo>
                      <a:lnTo>
                        <a:pt x="18" y="255"/>
                      </a:lnTo>
                      <a:lnTo>
                        <a:pt x="19" y="253"/>
                      </a:lnTo>
                      <a:lnTo>
                        <a:pt x="19" y="250"/>
                      </a:lnTo>
                      <a:lnTo>
                        <a:pt x="19" y="249"/>
                      </a:lnTo>
                      <a:lnTo>
                        <a:pt x="19" y="248"/>
                      </a:lnTo>
                      <a:lnTo>
                        <a:pt x="20" y="246"/>
                      </a:lnTo>
                      <a:lnTo>
                        <a:pt x="20" y="245"/>
                      </a:lnTo>
                      <a:lnTo>
                        <a:pt x="21" y="244"/>
                      </a:lnTo>
                      <a:lnTo>
                        <a:pt x="22" y="241"/>
                      </a:lnTo>
                      <a:lnTo>
                        <a:pt x="22" y="240"/>
                      </a:lnTo>
                      <a:lnTo>
                        <a:pt x="23" y="238"/>
                      </a:lnTo>
                      <a:lnTo>
                        <a:pt x="23" y="237"/>
                      </a:lnTo>
                      <a:lnTo>
                        <a:pt x="24" y="235"/>
                      </a:lnTo>
                      <a:lnTo>
                        <a:pt x="24" y="234"/>
                      </a:lnTo>
                      <a:lnTo>
                        <a:pt x="24" y="232"/>
                      </a:lnTo>
                      <a:lnTo>
                        <a:pt x="25" y="231"/>
                      </a:lnTo>
                      <a:lnTo>
                        <a:pt x="25" y="230"/>
                      </a:lnTo>
                      <a:lnTo>
                        <a:pt x="27" y="228"/>
                      </a:lnTo>
                      <a:lnTo>
                        <a:pt x="28" y="227"/>
                      </a:lnTo>
                      <a:lnTo>
                        <a:pt x="28" y="226"/>
                      </a:lnTo>
                      <a:lnTo>
                        <a:pt x="29" y="224"/>
                      </a:lnTo>
                      <a:lnTo>
                        <a:pt x="30" y="222"/>
                      </a:lnTo>
                      <a:lnTo>
                        <a:pt x="30" y="221"/>
                      </a:lnTo>
                      <a:lnTo>
                        <a:pt x="31" y="218"/>
                      </a:lnTo>
                      <a:lnTo>
                        <a:pt x="31" y="217"/>
                      </a:lnTo>
                      <a:lnTo>
                        <a:pt x="32" y="216"/>
                      </a:lnTo>
                      <a:lnTo>
                        <a:pt x="32" y="213"/>
                      </a:lnTo>
                      <a:lnTo>
                        <a:pt x="32" y="211"/>
                      </a:lnTo>
                      <a:lnTo>
                        <a:pt x="32" y="209"/>
                      </a:lnTo>
                      <a:lnTo>
                        <a:pt x="32" y="206"/>
                      </a:lnTo>
                      <a:lnTo>
                        <a:pt x="31" y="205"/>
                      </a:lnTo>
                      <a:lnTo>
                        <a:pt x="31" y="204"/>
                      </a:lnTo>
                      <a:lnTo>
                        <a:pt x="31" y="201"/>
                      </a:lnTo>
                      <a:lnTo>
                        <a:pt x="32" y="199"/>
                      </a:lnTo>
                      <a:lnTo>
                        <a:pt x="32" y="198"/>
                      </a:lnTo>
                      <a:lnTo>
                        <a:pt x="32" y="197"/>
                      </a:lnTo>
                      <a:lnTo>
                        <a:pt x="35" y="194"/>
                      </a:lnTo>
                      <a:lnTo>
                        <a:pt x="35" y="193"/>
                      </a:lnTo>
                      <a:lnTo>
                        <a:pt x="36" y="193"/>
                      </a:lnTo>
                      <a:lnTo>
                        <a:pt x="36" y="192"/>
                      </a:lnTo>
                      <a:lnTo>
                        <a:pt x="37" y="190"/>
                      </a:lnTo>
                      <a:lnTo>
                        <a:pt x="38" y="190"/>
                      </a:lnTo>
                      <a:lnTo>
                        <a:pt x="38" y="189"/>
                      </a:lnTo>
                      <a:lnTo>
                        <a:pt x="39" y="187"/>
                      </a:lnTo>
                      <a:lnTo>
                        <a:pt x="39" y="186"/>
                      </a:lnTo>
                      <a:lnTo>
                        <a:pt x="39" y="185"/>
                      </a:lnTo>
                      <a:lnTo>
                        <a:pt x="39" y="183"/>
                      </a:lnTo>
                      <a:lnTo>
                        <a:pt x="38" y="181"/>
                      </a:lnTo>
                      <a:lnTo>
                        <a:pt x="38" y="180"/>
                      </a:lnTo>
                      <a:lnTo>
                        <a:pt x="37" y="178"/>
                      </a:lnTo>
                      <a:lnTo>
                        <a:pt x="36" y="177"/>
                      </a:lnTo>
                      <a:lnTo>
                        <a:pt x="34" y="175"/>
                      </a:lnTo>
                      <a:lnTo>
                        <a:pt x="33" y="175"/>
                      </a:lnTo>
                      <a:lnTo>
                        <a:pt x="33" y="174"/>
                      </a:lnTo>
                      <a:lnTo>
                        <a:pt x="33" y="171"/>
                      </a:lnTo>
                      <a:lnTo>
                        <a:pt x="33" y="170"/>
                      </a:lnTo>
                      <a:lnTo>
                        <a:pt x="33" y="168"/>
                      </a:lnTo>
                      <a:lnTo>
                        <a:pt x="33" y="167"/>
                      </a:lnTo>
                      <a:lnTo>
                        <a:pt x="32" y="167"/>
                      </a:lnTo>
                      <a:lnTo>
                        <a:pt x="32" y="166"/>
                      </a:lnTo>
                      <a:lnTo>
                        <a:pt x="32" y="165"/>
                      </a:lnTo>
                      <a:lnTo>
                        <a:pt x="32" y="163"/>
                      </a:lnTo>
                      <a:lnTo>
                        <a:pt x="32" y="162"/>
                      </a:lnTo>
                      <a:lnTo>
                        <a:pt x="33" y="161"/>
                      </a:lnTo>
                      <a:lnTo>
                        <a:pt x="33" y="160"/>
                      </a:lnTo>
                      <a:lnTo>
                        <a:pt x="34" y="160"/>
                      </a:lnTo>
                      <a:lnTo>
                        <a:pt x="35" y="159"/>
                      </a:lnTo>
                      <a:lnTo>
                        <a:pt x="36" y="158"/>
                      </a:lnTo>
                      <a:lnTo>
                        <a:pt x="37" y="156"/>
                      </a:lnTo>
                      <a:lnTo>
                        <a:pt x="38" y="156"/>
                      </a:lnTo>
                      <a:lnTo>
                        <a:pt x="39" y="155"/>
                      </a:lnTo>
                      <a:lnTo>
                        <a:pt x="40" y="155"/>
                      </a:lnTo>
                      <a:lnTo>
                        <a:pt x="41" y="155"/>
                      </a:lnTo>
                      <a:lnTo>
                        <a:pt x="41" y="154"/>
                      </a:lnTo>
                      <a:lnTo>
                        <a:pt x="43" y="154"/>
                      </a:lnTo>
                      <a:lnTo>
                        <a:pt x="44" y="153"/>
                      </a:lnTo>
                      <a:lnTo>
                        <a:pt x="45" y="152"/>
                      </a:lnTo>
                      <a:lnTo>
                        <a:pt x="46" y="151"/>
                      </a:lnTo>
                      <a:lnTo>
                        <a:pt x="49" y="149"/>
                      </a:lnTo>
                      <a:lnTo>
                        <a:pt x="51" y="148"/>
                      </a:lnTo>
                      <a:lnTo>
                        <a:pt x="52" y="148"/>
                      </a:lnTo>
                      <a:lnTo>
                        <a:pt x="53" y="147"/>
                      </a:lnTo>
                      <a:lnTo>
                        <a:pt x="54" y="147"/>
                      </a:lnTo>
                      <a:lnTo>
                        <a:pt x="54" y="146"/>
                      </a:lnTo>
                      <a:lnTo>
                        <a:pt x="55" y="145"/>
                      </a:lnTo>
                      <a:lnTo>
                        <a:pt x="56" y="144"/>
                      </a:lnTo>
                      <a:lnTo>
                        <a:pt x="58" y="139"/>
                      </a:lnTo>
                      <a:lnTo>
                        <a:pt x="58" y="138"/>
                      </a:lnTo>
                      <a:lnTo>
                        <a:pt x="58" y="137"/>
                      </a:lnTo>
                      <a:lnTo>
                        <a:pt x="58" y="135"/>
                      </a:lnTo>
                      <a:lnTo>
                        <a:pt x="58" y="134"/>
                      </a:lnTo>
                      <a:lnTo>
                        <a:pt x="58" y="133"/>
                      </a:lnTo>
                      <a:lnTo>
                        <a:pt x="58" y="132"/>
                      </a:lnTo>
                      <a:lnTo>
                        <a:pt x="58" y="131"/>
                      </a:lnTo>
                      <a:lnTo>
                        <a:pt x="58" y="130"/>
                      </a:lnTo>
                      <a:lnTo>
                        <a:pt x="58" y="128"/>
                      </a:lnTo>
                      <a:lnTo>
                        <a:pt x="59" y="126"/>
                      </a:lnTo>
                      <a:lnTo>
                        <a:pt x="59" y="124"/>
                      </a:lnTo>
                      <a:lnTo>
                        <a:pt x="60" y="124"/>
                      </a:lnTo>
                      <a:lnTo>
                        <a:pt x="60" y="123"/>
                      </a:lnTo>
                      <a:lnTo>
                        <a:pt x="60" y="122"/>
                      </a:lnTo>
                      <a:lnTo>
                        <a:pt x="61" y="122"/>
                      </a:lnTo>
                      <a:lnTo>
                        <a:pt x="61" y="121"/>
                      </a:lnTo>
                      <a:lnTo>
                        <a:pt x="62" y="120"/>
                      </a:lnTo>
                      <a:lnTo>
                        <a:pt x="62" y="119"/>
                      </a:lnTo>
                      <a:lnTo>
                        <a:pt x="62" y="116"/>
                      </a:lnTo>
                      <a:lnTo>
                        <a:pt x="62" y="114"/>
                      </a:lnTo>
                      <a:lnTo>
                        <a:pt x="63" y="113"/>
                      </a:lnTo>
                      <a:lnTo>
                        <a:pt x="64" y="112"/>
                      </a:lnTo>
                      <a:lnTo>
                        <a:pt x="64" y="111"/>
                      </a:lnTo>
                      <a:lnTo>
                        <a:pt x="64" y="110"/>
                      </a:lnTo>
                      <a:lnTo>
                        <a:pt x="64" y="109"/>
                      </a:lnTo>
                      <a:lnTo>
                        <a:pt x="65" y="108"/>
                      </a:lnTo>
                      <a:lnTo>
                        <a:pt x="65" y="107"/>
                      </a:lnTo>
                      <a:lnTo>
                        <a:pt x="65" y="105"/>
                      </a:lnTo>
                      <a:lnTo>
                        <a:pt x="66" y="104"/>
                      </a:lnTo>
                      <a:lnTo>
                        <a:pt x="66" y="103"/>
                      </a:lnTo>
                      <a:lnTo>
                        <a:pt x="67" y="102"/>
                      </a:lnTo>
                      <a:lnTo>
                        <a:pt x="67" y="99"/>
                      </a:lnTo>
                      <a:lnTo>
                        <a:pt x="67" y="98"/>
                      </a:lnTo>
                      <a:lnTo>
                        <a:pt x="68" y="96"/>
                      </a:lnTo>
                      <a:lnTo>
                        <a:pt x="69" y="93"/>
                      </a:lnTo>
                      <a:lnTo>
                        <a:pt x="70" y="92"/>
                      </a:lnTo>
                      <a:lnTo>
                        <a:pt x="71" y="91"/>
                      </a:lnTo>
                      <a:lnTo>
                        <a:pt x="72" y="90"/>
                      </a:lnTo>
                      <a:lnTo>
                        <a:pt x="72" y="91"/>
                      </a:lnTo>
                      <a:lnTo>
                        <a:pt x="74" y="91"/>
                      </a:lnTo>
                      <a:lnTo>
                        <a:pt x="75" y="91"/>
                      </a:lnTo>
                      <a:lnTo>
                        <a:pt x="77" y="90"/>
                      </a:lnTo>
                      <a:lnTo>
                        <a:pt x="78" y="89"/>
                      </a:lnTo>
                      <a:lnTo>
                        <a:pt x="80" y="88"/>
                      </a:lnTo>
                      <a:lnTo>
                        <a:pt x="82" y="87"/>
                      </a:lnTo>
                      <a:lnTo>
                        <a:pt x="86" y="85"/>
                      </a:lnTo>
                      <a:lnTo>
                        <a:pt x="88" y="85"/>
                      </a:lnTo>
                      <a:lnTo>
                        <a:pt x="89" y="84"/>
                      </a:lnTo>
                      <a:lnTo>
                        <a:pt x="90" y="84"/>
                      </a:lnTo>
                      <a:lnTo>
                        <a:pt x="91" y="84"/>
                      </a:lnTo>
                      <a:lnTo>
                        <a:pt x="91" y="83"/>
                      </a:lnTo>
                      <a:lnTo>
                        <a:pt x="92" y="83"/>
                      </a:lnTo>
                      <a:lnTo>
                        <a:pt x="92" y="82"/>
                      </a:lnTo>
                      <a:lnTo>
                        <a:pt x="93" y="81"/>
                      </a:lnTo>
                      <a:lnTo>
                        <a:pt x="94" y="80"/>
                      </a:lnTo>
                      <a:lnTo>
                        <a:pt x="97" y="75"/>
                      </a:lnTo>
                      <a:lnTo>
                        <a:pt x="98" y="73"/>
                      </a:lnTo>
                      <a:lnTo>
                        <a:pt x="98" y="71"/>
                      </a:lnTo>
                      <a:lnTo>
                        <a:pt x="99" y="68"/>
                      </a:lnTo>
                      <a:lnTo>
                        <a:pt x="100" y="66"/>
                      </a:lnTo>
                      <a:lnTo>
                        <a:pt x="100" y="65"/>
                      </a:lnTo>
                      <a:lnTo>
                        <a:pt x="101" y="64"/>
                      </a:lnTo>
                      <a:lnTo>
                        <a:pt x="103" y="62"/>
                      </a:lnTo>
                      <a:lnTo>
                        <a:pt x="103" y="61"/>
                      </a:lnTo>
                      <a:lnTo>
                        <a:pt x="103" y="60"/>
                      </a:lnTo>
                      <a:lnTo>
                        <a:pt x="104" y="59"/>
                      </a:lnTo>
                      <a:lnTo>
                        <a:pt x="105" y="58"/>
                      </a:lnTo>
                      <a:lnTo>
                        <a:pt x="105" y="57"/>
                      </a:lnTo>
                      <a:lnTo>
                        <a:pt x="105" y="56"/>
                      </a:lnTo>
                      <a:lnTo>
                        <a:pt x="106" y="53"/>
                      </a:lnTo>
                      <a:lnTo>
                        <a:pt x="106" y="52"/>
                      </a:lnTo>
                      <a:lnTo>
                        <a:pt x="106" y="49"/>
                      </a:lnTo>
                      <a:lnTo>
                        <a:pt x="106" y="48"/>
                      </a:lnTo>
                      <a:lnTo>
                        <a:pt x="106" y="47"/>
                      </a:lnTo>
                      <a:lnTo>
                        <a:pt x="106" y="46"/>
                      </a:lnTo>
                      <a:lnTo>
                        <a:pt x="106" y="45"/>
                      </a:lnTo>
                      <a:lnTo>
                        <a:pt x="108" y="41"/>
                      </a:lnTo>
                      <a:lnTo>
                        <a:pt x="110" y="40"/>
                      </a:lnTo>
                      <a:lnTo>
                        <a:pt x="111" y="40"/>
                      </a:lnTo>
                      <a:lnTo>
                        <a:pt x="111" y="39"/>
                      </a:lnTo>
                      <a:lnTo>
                        <a:pt x="113" y="37"/>
                      </a:lnTo>
                      <a:lnTo>
                        <a:pt x="114" y="35"/>
                      </a:lnTo>
                      <a:lnTo>
                        <a:pt x="115" y="35"/>
                      </a:lnTo>
                      <a:lnTo>
                        <a:pt x="116" y="35"/>
                      </a:lnTo>
                      <a:lnTo>
                        <a:pt x="116" y="34"/>
                      </a:lnTo>
                      <a:lnTo>
                        <a:pt x="117" y="33"/>
                      </a:lnTo>
                      <a:lnTo>
                        <a:pt x="119" y="32"/>
                      </a:lnTo>
                      <a:lnTo>
                        <a:pt x="120" y="32"/>
                      </a:lnTo>
                      <a:lnTo>
                        <a:pt x="121" y="31"/>
                      </a:lnTo>
                      <a:lnTo>
                        <a:pt x="122" y="31"/>
                      </a:lnTo>
                      <a:lnTo>
                        <a:pt x="125" y="30"/>
                      </a:lnTo>
                      <a:lnTo>
                        <a:pt x="126" y="28"/>
                      </a:lnTo>
                      <a:lnTo>
                        <a:pt x="127" y="27"/>
                      </a:lnTo>
                      <a:lnTo>
                        <a:pt x="128" y="27"/>
                      </a:lnTo>
                      <a:lnTo>
                        <a:pt x="129" y="26"/>
                      </a:lnTo>
                      <a:lnTo>
                        <a:pt x="129" y="25"/>
                      </a:lnTo>
                      <a:lnTo>
                        <a:pt x="130" y="25"/>
                      </a:lnTo>
                      <a:lnTo>
                        <a:pt x="132" y="25"/>
                      </a:lnTo>
                      <a:lnTo>
                        <a:pt x="133" y="24"/>
                      </a:lnTo>
                      <a:lnTo>
                        <a:pt x="134" y="23"/>
                      </a:lnTo>
                      <a:lnTo>
                        <a:pt x="134" y="22"/>
                      </a:lnTo>
                      <a:lnTo>
                        <a:pt x="136" y="22"/>
                      </a:lnTo>
                      <a:lnTo>
                        <a:pt x="137" y="21"/>
                      </a:lnTo>
                      <a:lnTo>
                        <a:pt x="141" y="20"/>
                      </a:lnTo>
                      <a:lnTo>
                        <a:pt x="145" y="18"/>
                      </a:lnTo>
                      <a:lnTo>
                        <a:pt x="146" y="18"/>
                      </a:lnTo>
                      <a:lnTo>
                        <a:pt x="147" y="18"/>
                      </a:lnTo>
                      <a:lnTo>
                        <a:pt x="148" y="18"/>
                      </a:lnTo>
                      <a:lnTo>
                        <a:pt x="150" y="18"/>
                      </a:lnTo>
                      <a:lnTo>
                        <a:pt x="151" y="17"/>
                      </a:lnTo>
                      <a:lnTo>
                        <a:pt x="153" y="14"/>
                      </a:lnTo>
                      <a:lnTo>
                        <a:pt x="154" y="14"/>
                      </a:lnTo>
                      <a:lnTo>
                        <a:pt x="155" y="13"/>
                      </a:lnTo>
                      <a:lnTo>
                        <a:pt x="155" y="12"/>
                      </a:lnTo>
                      <a:lnTo>
                        <a:pt x="157" y="11"/>
                      </a:lnTo>
                      <a:lnTo>
                        <a:pt x="158" y="8"/>
                      </a:lnTo>
                      <a:lnTo>
                        <a:pt x="159" y="7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4" name="Freeform 538"/>
                <p:cNvSpPr>
                  <a:spLocks/>
                </p:cNvSpPr>
                <p:nvPr/>
              </p:nvSpPr>
              <p:spPr bwMode="auto">
                <a:xfrm>
                  <a:off x="327025" y="2873375"/>
                  <a:ext cx="808038" cy="406400"/>
                </a:xfrm>
                <a:custGeom>
                  <a:avLst/>
                  <a:gdLst>
                    <a:gd name="T0" fmla="*/ 2147483646 w 785"/>
                    <a:gd name="T1" fmla="*/ 2147483646 h 395"/>
                    <a:gd name="T2" fmla="*/ 2147483646 w 785"/>
                    <a:gd name="T3" fmla="*/ 2147483646 h 395"/>
                    <a:gd name="T4" fmla="*/ 2147483646 w 785"/>
                    <a:gd name="T5" fmla="*/ 2147483646 h 395"/>
                    <a:gd name="T6" fmla="*/ 2147483646 w 785"/>
                    <a:gd name="T7" fmla="*/ 2147483646 h 395"/>
                    <a:gd name="T8" fmla="*/ 2147483646 w 785"/>
                    <a:gd name="T9" fmla="*/ 2147483646 h 395"/>
                    <a:gd name="T10" fmla="*/ 2147483646 w 785"/>
                    <a:gd name="T11" fmla="*/ 2147483646 h 395"/>
                    <a:gd name="T12" fmla="*/ 2147483646 w 785"/>
                    <a:gd name="T13" fmla="*/ 2147483646 h 395"/>
                    <a:gd name="T14" fmla="*/ 2147483646 w 785"/>
                    <a:gd name="T15" fmla="*/ 2147483646 h 395"/>
                    <a:gd name="T16" fmla="*/ 2147483646 w 785"/>
                    <a:gd name="T17" fmla="*/ 2147483646 h 395"/>
                    <a:gd name="T18" fmla="*/ 2147483646 w 785"/>
                    <a:gd name="T19" fmla="*/ 2147483646 h 395"/>
                    <a:gd name="T20" fmla="*/ 2147483646 w 785"/>
                    <a:gd name="T21" fmla="*/ 2147483646 h 395"/>
                    <a:gd name="T22" fmla="*/ 2147483646 w 785"/>
                    <a:gd name="T23" fmla="*/ 2147483646 h 395"/>
                    <a:gd name="T24" fmla="*/ 2147483646 w 785"/>
                    <a:gd name="T25" fmla="*/ 2147483646 h 395"/>
                    <a:gd name="T26" fmla="*/ 2147483646 w 785"/>
                    <a:gd name="T27" fmla="*/ 2147483646 h 395"/>
                    <a:gd name="T28" fmla="*/ 2147483646 w 785"/>
                    <a:gd name="T29" fmla="*/ 2147483646 h 395"/>
                    <a:gd name="T30" fmla="*/ 2147483646 w 785"/>
                    <a:gd name="T31" fmla="*/ 2147483646 h 395"/>
                    <a:gd name="T32" fmla="*/ 2147483646 w 785"/>
                    <a:gd name="T33" fmla="*/ 2147483646 h 395"/>
                    <a:gd name="T34" fmla="*/ 2147483646 w 785"/>
                    <a:gd name="T35" fmla="*/ 2147483646 h 395"/>
                    <a:gd name="T36" fmla="*/ 2147483646 w 785"/>
                    <a:gd name="T37" fmla="*/ 2147483646 h 395"/>
                    <a:gd name="T38" fmla="*/ 2147483646 w 785"/>
                    <a:gd name="T39" fmla="*/ 2147483646 h 395"/>
                    <a:gd name="T40" fmla="*/ 2147483646 w 785"/>
                    <a:gd name="T41" fmla="*/ 2147483646 h 395"/>
                    <a:gd name="T42" fmla="*/ 2147483646 w 785"/>
                    <a:gd name="T43" fmla="*/ 2147483646 h 395"/>
                    <a:gd name="T44" fmla="*/ 2147483646 w 785"/>
                    <a:gd name="T45" fmla="*/ 2147483646 h 395"/>
                    <a:gd name="T46" fmla="*/ 2147483646 w 785"/>
                    <a:gd name="T47" fmla="*/ 2147483646 h 395"/>
                    <a:gd name="T48" fmla="*/ 2147483646 w 785"/>
                    <a:gd name="T49" fmla="*/ 2147483646 h 395"/>
                    <a:gd name="T50" fmla="*/ 2147483646 w 785"/>
                    <a:gd name="T51" fmla="*/ 2147483646 h 395"/>
                    <a:gd name="T52" fmla="*/ 2147483646 w 785"/>
                    <a:gd name="T53" fmla="*/ 2147483646 h 395"/>
                    <a:gd name="T54" fmla="*/ 2147483646 w 785"/>
                    <a:gd name="T55" fmla="*/ 2147483646 h 395"/>
                    <a:gd name="T56" fmla="*/ 2147483646 w 785"/>
                    <a:gd name="T57" fmla="*/ 2147483646 h 395"/>
                    <a:gd name="T58" fmla="*/ 2147483646 w 785"/>
                    <a:gd name="T59" fmla="*/ 2147483646 h 395"/>
                    <a:gd name="T60" fmla="*/ 2147483646 w 785"/>
                    <a:gd name="T61" fmla="*/ 2147483646 h 395"/>
                    <a:gd name="T62" fmla="*/ 2147483646 w 785"/>
                    <a:gd name="T63" fmla="*/ 2147483646 h 395"/>
                    <a:gd name="T64" fmla="*/ 2147483646 w 785"/>
                    <a:gd name="T65" fmla="*/ 2147483646 h 395"/>
                    <a:gd name="T66" fmla="*/ 2147483646 w 785"/>
                    <a:gd name="T67" fmla="*/ 2147483646 h 395"/>
                    <a:gd name="T68" fmla="*/ 2147483646 w 785"/>
                    <a:gd name="T69" fmla="*/ 2147483646 h 395"/>
                    <a:gd name="T70" fmla="*/ 2147483646 w 785"/>
                    <a:gd name="T71" fmla="*/ 2147483646 h 395"/>
                    <a:gd name="T72" fmla="*/ 2147483646 w 785"/>
                    <a:gd name="T73" fmla="*/ 2147483646 h 395"/>
                    <a:gd name="T74" fmla="*/ 2147483646 w 785"/>
                    <a:gd name="T75" fmla="*/ 2147483646 h 395"/>
                    <a:gd name="T76" fmla="*/ 2147483646 w 785"/>
                    <a:gd name="T77" fmla="*/ 2147483646 h 395"/>
                    <a:gd name="T78" fmla="*/ 2147483646 w 785"/>
                    <a:gd name="T79" fmla="*/ 2147483646 h 395"/>
                    <a:gd name="T80" fmla="*/ 2147483646 w 785"/>
                    <a:gd name="T81" fmla="*/ 2147483646 h 395"/>
                    <a:gd name="T82" fmla="*/ 2147483646 w 785"/>
                    <a:gd name="T83" fmla="*/ 2147483646 h 395"/>
                    <a:gd name="T84" fmla="*/ 2147483646 w 785"/>
                    <a:gd name="T85" fmla="*/ 2147483646 h 395"/>
                    <a:gd name="T86" fmla="*/ 2147483646 w 785"/>
                    <a:gd name="T87" fmla="*/ 2147483646 h 395"/>
                    <a:gd name="T88" fmla="*/ 2147483646 w 785"/>
                    <a:gd name="T89" fmla="*/ 2147483646 h 395"/>
                    <a:gd name="T90" fmla="*/ 2147483646 w 785"/>
                    <a:gd name="T91" fmla="*/ 2147483646 h 395"/>
                    <a:gd name="T92" fmla="*/ 2147483646 w 785"/>
                    <a:gd name="T93" fmla="*/ 2147483646 h 395"/>
                    <a:gd name="T94" fmla="*/ 2147483646 w 785"/>
                    <a:gd name="T95" fmla="*/ 2147483646 h 395"/>
                    <a:gd name="T96" fmla="*/ 2147483646 w 785"/>
                    <a:gd name="T97" fmla="*/ 2147483646 h 395"/>
                    <a:gd name="T98" fmla="*/ 2147483646 w 785"/>
                    <a:gd name="T99" fmla="*/ 2147483646 h 395"/>
                    <a:gd name="T100" fmla="*/ 2147483646 w 785"/>
                    <a:gd name="T101" fmla="*/ 2147483646 h 395"/>
                    <a:gd name="T102" fmla="*/ 2147483646 w 785"/>
                    <a:gd name="T103" fmla="*/ 2147483646 h 395"/>
                    <a:gd name="T104" fmla="*/ 2147483646 w 785"/>
                    <a:gd name="T105" fmla="*/ 2147483646 h 395"/>
                    <a:gd name="T106" fmla="*/ 2147483646 w 785"/>
                    <a:gd name="T107" fmla="*/ 2147483646 h 395"/>
                    <a:gd name="T108" fmla="*/ 2147483646 w 785"/>
                    <a:gd name="T109" fmla="*/ 2147483646 h 395"/>
                    <a:gd name="T110" fmla="*/ 2147483646 w 785"/>
                    <a:gd name="T111" fmla="*/ 2147483646 h 395"/>
                    <a:gd name="T112" fmla="*/ 2147483646 w 785"/>
                    <a:gd name="T113" fmla="*/ 2147483646 h 395"/>
                    <a:gd name="T114" fmla="*/ 2147483646 w 785"/>
                    <a:gd name="T115" fmla="*/ 2147483646 h 395"/>
                    <a:gd name="T116" fmla="*/ 2147483646 w 785"/>
                    <a:gd name="T117" fmla="*/ 2147483646 h 395"/>
                    <a:gd name="T118" fmla="*/ 2147483646 w 785"/>
                    <a:gd name="T119" fmla="*/ 2147483646 h 395"/>
                    <a:gd name="T120" fmla="*/ 2147483646 w 785"/>
                    <a:gd name="T121" fmla="*/ 2147483646 h 395"/>
                    <a:gd name="T122" fmla="*/ 2147483646 w 785"/>
                    <a:gd name="T123" fmla="*/ 2147483646 h 39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785"/>
                    <a:gd name="T187" fmla="*/ 0 h 395"/>
                    <a:gd name="T188" fmla="*/ 785 w 785"/>
                    <a:gd name="T189" fmla="*/ 395 h 39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785" h="395">
                      <a:moveTo>
                        <a:pt x="18" y="0"/>
                      </a:moveTo>
                      <a:lnTo>
                        <a:pt x="25" y="2"/>
                      </a:lnTo>
                      <a:lnTo>
                        <a:pt x="118" y="37"/>
                      </a:lnTo>
                      <a:lnTo>
                        <a:pt x="141" y="46"/>
                      </a:lnTo>
                      <a:lnTo>
                        <a:pt x="193" y="54"/>
                      </a:lnTo>
                      <a:lnTo>
                        <a:pt x="211" y="58"/>
                      </a:lnTo>
                      <a:lnTo>
                        <a:pt x="263" y="65"/>
                      </a:lnTo>
                      <a:lnTo>
                        <a:pt x="264" y="66"/>
                      </a:lnTo>
                      <a:lnTo>
                        <a:pt x="292" y="71"/>
                      </a:lnTo>
                      <a:lnTo>
                        <a:pt x="314" y="75"/>
                      </a:lnTo>
                      <a:lnTo>
                        <a:pt x="362" y="82"/>
                      </a:lnTo>
                      <a:lnTo>
                        <a:pt x="370" y="84"/>
                      </a:lnTo>
                      <a:lnTo>
                        <a:pt x="384" y="86"/>
                      </a:lnTo>
                      <a:lnTo>
                        <a:pt x="450" y="117"/>
                      </a:lnTo>
                      <a:lnTo>
                        <a:pt x="472" y="128"/>
                      </a:lnTo>
                      <a:lnTo>
                        <a:pt x="485" y="134"/>
                      </a:lnTo>
                      <a:lnTo>
                        <a:pt x="531" y="156"/>
                      </a:lnTo>
                      <a:lnTo>
                        <a:pt x="559" y="168"/>
                      </a:lnTo>
                      <a:lnTo>
                        <a:pt x="618" y="190"/>
                      </a:lnTo>
                      <a:lnTo>
                        <a:pt x="644" y="200"/>
                      </a:lnTo>
                      <a:lnTo>
                        <a:pt x="709" y="225"/>
                      </a:lnTo>
                      <a:lnTo>
                        <a:pt x="710" y="225"/>
                      </a:lnTo>
                      <a:lnTo>
                        <a:pt x="730" y="232"/>
                      </a:lnTo>
                      <a:lnTo>
                        <a:pt x="733" y="234"/>
                      </a:lnTo>
                      <a:lnTo>
                        <a:pt x="765" y="246"/>
                      </a:lnTo>
                      <a:lnTo>
                        <a:pt x="785" y="254"/>
                      </a:lnTo>
                      <a:lnTo>
                        <a:pt x="784" y="254"/>
                      </a:lnTo>
                      <a:lnTo>
                        <a:pt x="784" y="255"/>
                      </a:lnTo>
                      <a:lnTo>
                        <a:pt x="783" y="256"/>
                      </a:lnTo>
                      <a:lnTo>
                        <a:pt x="784" y="256"/>
                      </a:lnTo>
                      <a:lnTo>
                        <a:pt x="784" y="257"/>
                      </a:lnTo>
                      <a:lnTo>
                        <a:pt x="783" y="257"/>
                      </a:lnTo>
                      <a:lnTo>
                        <a:pt x="784" y="258"/>
                      </a:lnTo>
                      <a:lnTo>
                        <a:pt x="783" y="258"/>
                      </a:lnTo>
                      <a:lnTo>
                        <a:pt x="783" y="259"/>
                      </a:lnTo>
                      <a:lnTo>
                        <a:pt x="783" y="260"/>
                      </a:lnTo>
                      <a:lnTo>
                        <a:pt x="782" y="260"/>
                      </a:lnTo>
                      <a:lnTo>
                        <a:pt x="782" y="259"/>
                      </a:lnTo>
                      <a:lnTo>
                        <a:pt x="781" y="258"/>
                      </a:lnTo>
                      <a:lnTo>
                        <a:pt x="781" y="259"/>
                      </a:lnTo>
                      <a:lnTo>
                        <a:pt x="781" y="258"/>
                      </a:lnTo>
                      <a:lnTo>
                        <a:pt x="780" y="259"/>
                      </a:lnTo>
                      <a:lnTo>
                        <a:pt x="780" y="260"/>
                      </a:lnTo>
                      <a:lnTo>
                        <a:pt x="780" y="261"/>
                      </a:lnTo>
                      <a:lnTo>
                        <a:pt x="779" y="261"/>
                      </a:lnTo>
                      <a:lnTo>
                        <a:pt x="779" y="260"/>
                      </a:lnTo>
                      <a:lnTo>
                        <a:pt x="779" y="261"/>
                      </a:lnTo>
                      <a:lnTo>
                        <a:pt x="779" y="262"/>
                      </a:lnTo>
                      <a:lnTo>
                        <a:pt x="778" y="262"/>
                      </a:lnTo>
                      <a:lnTo>
                        <a:pt x="777" y="262"/>
                      </a:lnTo>
                      <a:lnTo>
                        <a:pt x="776" y="262"/>
                      </a:lnTo>
                      <a:lnTo>
                        <a:pt x="776" y="263"/>
                      </a:lnTo>
                      <a:lnTo>
                        <a:pt x="775" y="263"/>
                      </a:lnTo>
                      <a:lnTo>
                        <a:pt x="774" y="263"/>
                      </a:lnTo>
                      <a:lnTo>
                        <a:pt x="774" y="264"/>
                      </a:lnTo>
                      <a:lnTo>
                        <a:pt x="773" y="263"/>
                      </a:lnTo>
                      <a:lnTo>
                        <a:pt x="773" y="264"/>
                      </a:lnTo>
                      <a:lnTo>
                        <a:pt x="772" y="265"/>
                      </a:lnTo>
                      <a:lnTo>
                        <a:pt x="771" y="265"/>
                      </a:lnTo>
                      <a:lnTo>
                        <a:pt x="770" y="265"/>
                      </a:lnTo>
                      <a:lnTo>
                        <a:pt x="770" y="266"/>
                      </a:lnTo>
                      <a:lnTo>
                        <a:pt x="769" y="266"/>
                      </a:lnTo>
                      <a:lnTo>
                        <a:pt x="769" y="267"/>
                      </a:lnTo>
                      <a:lnTo>
                        <a:pt x="768" y="267"/>
                      </a:lnTo>
                      <a:lnTo>
                        <a:pt x="767" y="268"/>
                      </a:lnTo>
                      <a:lnTo>
                        <a:pt x="766" y="268"/>
                      </a:lnTo>
                      <a:lnTo>
                        <a:pt x="766" y="269"/>
                      </a:lnTo>
                      <a:lnTo>
                        <a:pt x="765" y="270"/>
                      </a:lnTo>
                      <a:lnTo>
                        <a:pt x="766" y="270"/>
                      </a:lnTo>
                      <a:lnTo>
                        <a:pt x="765" y="270"/>
                      </a:lnTo>
                      <a:lnTo>
                        <a:pt x="765" y="271"/>
                      </a:lnTo>
                      <a:lnTo>
                        <a:pt x="764" y="271"/>
                      </a:lnTo>
                      <a:lnTo>
                        <a:pt x="764" y="272"/>
                      </a:lnTo>
                      <a:lnTo>
                        <a:pt x="763" y="272"/>
                      </a:lnTo>
                      <a:lnTo>
                        <a:pt x="762" y="272"/>
                      </a:lnTo>
                      <a:lnTo>
                        <a:pt x="762" y="273"/>
                      </a:lnTo>
                      <a:lnTo>
                        <a:pt x="762" y="274"/>
                      </a:lnTo>
                      <a:lnTo>
                        <a:pt x="761" y="275"/>
                      </a:lnTo>
                      <a:lnTo>
                        <a:pt x="761" y="274"/>
                      </a:lnTo>
                      <a:lnTo>
                        <a:pt x="760" y="274"/>
                      </a:lnTo>
                      <a:lnTo>
                        <a:pt x="759" y="274"/>
                      </a:lnTo>
                      <a:lnTo>
                        <a:pt x="759" y="275"/>
                      </a:lnTo>
                      <a:lnTo>
                        <a:pt x="759" y="274"/>
                      </a:lnTo>
                      <a:lnTo>
                        <a:pt x="758" y="274"/>
                      </a:lnTo>
                      <a:lnTo>
                        <a:pt x="759" y="275"/>
                      </a:lnTo>
                      <a:lnTo>
                        <a:pt x="758" y="275"/>
                      </a:lnTo>
                      <a:lnTo>
                        <a:pt x="759" y="276"/>
                      </a:lnTo>
                      <a:lnTo>
                        <a:pt x="758" y="277"/>
                      </a:lnTo>
                      <a:lnTo>
                        <a:pt x="758" y="276"/>
                      </a:lnTo>
                      <a:lnTo>
                        <a:pt x="758" y="277"/>
                      </a:lnTo>
                      <a:lnTo>
                        <a:pt x="757" y="277"/>
                      </a:lnTo>
                      <a:lnTo>
                        <a:pt x="757" y="276"/>
                      </a:lnTo>
                      <a:lnTo>
                        <a:pt x="757" y="277"/>
                      </a:lnTo>
                      <a:lnTo>
                        <a:pt x="757" y="278"/>
                      </a:lnTo>
                      <a:lnTo>
                        <a:pt x="756" y="278"/>
                      </a:lnTo>
                      <a:lnTo>
                        <a:pt x="756" y="279"/>
                      </a:lnTo>
                      <a:lnTo>
                        <a:pt x="755" y="279"/>
                      </a:lnTo>
                      <a:lnTo>
                        <a:pt x="755" y="280"/>
                      </a:lnTo>
                      <a:lnTo>
                        <a:pt x="754" y="280"/>
                      </a:lnTo>
                      <a:lnTo>
                        <a:pt x="755" y="281"/>
                      </a:lnTo>
                      <a:lnTo>
                        <a:pt x="754" y="281"/>
                      </a:lnTo>
                      <a:lnTo>
                        <a:pt x="753" y="281"/>
                      </a:lnTo>
                      <a:lnTo>
                        <a:pt x="753" y="282"/>
                      </a:lnTo>
                      <a:lnTo>
                        <a:pt x="752" y="281"/>
                      </a:lnTo>
                      <a:lnTo>
                        <a:pt x="752" y="282"/>
                      </a:lnTo>
                      <a:lnTo>
                        <a:pt x="751" y="282"/>
                      </a:lnTo>
                      <a:lnTo>
                        <a:pt x="751" y="283"/>
                      </a:lnTo>
                      <a:lnTo>
                        <a:pt x="751" y="284"/>
                      </a:lnTo>
                      <a:lnTo>
                        <a:pt x="751" y="285"/>
                      </a:lnTo>
                      <a:lnTo>
                        <a:pt x="751" y="286"/>
                      </a:lnTo>
                      <a:lnTo>
                        <a:pt x="750" y="286"/>
                      </a:lnTo>
                      <a:lnTo>
                        <a:pt x="749" y="285"/>
                      </a:lnTo>
                      <a:lnTo>
                        <a:pt x="749" y="286"/>
                      </a:lnTo>
                      <a:lnTo>
                        <a:pt x="748" y="286"/>
                      </a:lnTo>
                      <a:lnTo>
                        <a:pt x="747" y="286"/>
                      </a:lnTo>
                      <a:lnTo>
                        <a:pt x="748" y="286"/>
                      </a:lnTo>
                      <a:lnTo>
                        <a:pt x="748" y="287"/>
                      </a:lnTo>
                      <a:lnTo>
                        <a:pt x="747" y="287"/>
                      </a:lnTo>
                      <a:lnTo>
                        <a:pt x="746" y="288"/>
                      </a:lnTo>
                      <a:lnTo>
                        <a:pt x="746" y="287"/>
                      </a:lnTo>
                      <a:lnTo>
                        <a:pt x="746" y="288"/>
                      </a:lnTo>
                      <a:lnTo>
                        <a:pt x="746" y="289"/>
                      </a:lnTo>
                      <a:lnTo>
                        <a:pt x="747" y="289"/>
                      </a:lnTo>
                      <a:lnTo>
                        <a:pt x="747" y="290"/>
                      </a:lnTo>
                      <a:lnTo>
                        <a:pt x="746" y="290"/>
                      </a:lnTo>
                      <a:lnTo>
                        <a:pt x="746" y="291"/>
                      </a:lnTo>
                      <a:lnTo>
                        <a:pt x="746" y="290"/>
                      </a:lnTo>
                      <a:lnTo>
                        <a:pt x="745" y="291"/>
                      </a:lnTo>
                      <a:lnTo>
                        <a:pt x="745" y="292"/>
                      </a:lnTo>
                      <a:lnTo>
                        <a:pt x="745" y="293"/>
                      </a:lnTo>
                      <a:lnTo>
                        <a:pt x="744" y="293"/>
                      </a:lnTo>
                      <a:lnTo>
                        <a:pt x="743" y="293"/>
                      </a:lnTo>
                      <a:lnTo>
                        <a:pt x="743" y="294"/>
                      </a:lnTo>
                      <a:lnTo>
                        <a:pt x="742" y="294"/>
                      </a:lnTo>
                      <a:lnTo>
                        <a:pt x="741" y="294"/>
                      </a:lnTo>
                      <a:lnTo>
                        <a:pt x="741" y="295"/>
                      </a:lnTo>
                      <a:lnTo>
                        <a:pt x="741" y="294"/>
                      </a:lnTo>
                      <a:lnTo>
                        <a:pt x="740" y="295"/>
                      </a:lnTo>
                      <a:lnTo>
                        <a:pt x="741" y="295"/>
                      </a:lnTo>
                      <a:lnTo>
                        <a:pt x="740" y="296"/>
                      </a:lnTo>
                      <a:lnTo>
                        <a:pt x="739" y="296"/>
                      </a:lnTo>
                      <a:lnTo>
                        <a:pt x="738" y="296"/>
                      </a:lnTo>
                      <a:lnTo>
                        <a:pt x="738" y="297"/>
                      </a:lnTo>
                      <a:lnTo>
                        <a:pt x="737" y="297"/>
                      </a:lnTo>
                      <a:lnTo>
                        <a:pt x="736" y="297"/>
                      </a:lnTo>
                      <a:lnTo>
                        <a:pt x="737" y="297"/>
                      </a:lnTo>
                      <a:lnTo>
                        <a:pt x="735" y="296"/>
                      </a:lnTo>
                      <a:lnTo>
                        <a:pt x="735" y="297"/>
                      </a:lnTo>
                      <a:lnTo>
                        <a:pt x="734" y="297"/>
                      </a:lnTo>
                      <a:lnTo>
                        <a:pt x="734" y="298"/>
                      </a:lnTo>
                      <a:lnTo>
                        <a:pt x="733" y="298"/>
                      </a:lnTo>
                      <a:lnTo>
                        <a:pt x="732" y="298"/>
                      </a:lnTo>
                      <a:lnTo>
                        <a:pt x="731" y="298"/>
                      </a:lnTo>
                      <a:lnTo>
                        <a:pt x="731" y="299"/>
                      </a:lnTo>
                      <a:lnTo>
                        <a:pt x="731" y="300"/>
                      </a:lnTo>
                      <a:lnTo>
                        <a:pt x="732" y="300"/>
                      </a:lnTo>
                      <a:lnTo>
                        <a:pt x="731" y="300"/>
                      </a:lnTo>
                      <a:lnTo>
                        <a:pt x="731" y="301"/>
                      </a:lnTo>
                      <a:lnTo>
                        <a:pt x="730" y="301"/>
                      </a:lnTo>
                      <a:lnTo>
                        <a:pt x="730" y="302"/>
                      </a:lnTo>
                      <a:lnTo>
                        <a:pt x="729" y="301"/>
                      </a:lnTo>
                      <a:lnTo>
                        <a:pt x="729" y="302"/>
                      </a:lnTo>
                      <a:lnTo>
                        <a:pt x="728" y="302"/>
                      </a:lnTo>
                      <a:lnTo>
                        <a:pt x="727" y="303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6" y="303"/>
                      </a:lnTo>
                      <a:lnTo>
                        <a:pt x="726" y="302"/>
                      </a:lnTo>
                      <a:lnTo>
                        <a:pt x="725" y="302"/>
                      </a:lnTo>
                      <a:lnTo>
                        <a:pt x="725" y="301"/>
                      </a:lnTo>
                      <a:lnTo>
                        <a:pt x="724" y="301"/>
                      </a:lnTo>
                      <a:lnTo>
                        <a:pt x="723" y="301"/>
                      </a:lnTo>
                      <a:lnTo>
                        <a:pt x="722" y="300"/>
                      </a:lnTo>
                      <a:lnTo>
                        <a:pt x="722" y="301"/>
                      </a:lnTo>
                      <a:lnTo>
                        <a:pt x="721" y="301"/>
                      </a:lnTo>
                      <a:lnTo>
                        <a:pt x="720" y="301"/>
                      </a:lnTo>
                      <a:lnTo>
                        <a:pt x="720" y="302"/>
                      </a:lnTo>
                      <a:lnTo>
                        <a:pt x="719" y="302"/>
                      </a:lnTo>
                      <a:lnTo>
                        <a:pt x="718" y="302"/>
                      </a:lnTo>
                      <a:lnTo>
                        <a:pt x="717" y="302"/>
                      </a:lnTo>
                      <a:lnTo>
                        <a:pt x="717" y="301"/>
                      </a:lnTo>
                      <a:lnTo>
                        <a:pt x="716" y="301"/>
                      </a:lnTo>
                      <a:lnTo>
                        <a:pt x="715" y="301"/>
                      </a:lnTo>
                      <a:lnTo>
                        <a:pt x="715" y="302"/>
                      </a:lnTo>
                      <a:lnTo>
                        <a:pt x="715" y="301"/>
                      </a:lnTo>
                      <a:lnTo>
                        <a:pt x="714" y="301"/>
                      </a:lnTo>
                      <a:lnTo>
                        <a:pt x="714" y="302"/>
                      </a:lnTo>
                      <a:lnTo>
                        <a:pt x="714" y="301"/>
                      </a:lnTo>
                      <a:lnTo>
                        <a:pt x="713" y="301"/>
                      </a:lnTo>
                      <a:lnTo>
                        <a:pt x="712" y="301"/>
                      </a:lnTo>
                      <a:lnTo>
                        <a:pt x="712" y="302"/>
                      </a:lnTo>
                      <a:lnTo>
                        <a:pt x="712" y="303"/>
                      </a:lnTo>
                      <a:lnTo>
                        <a:pt x="712" y="304"/>
                      </a:lnTo>
                      <a:lnTo>
                        <a:pt x="713" y="304"/>
                      </a:lnTo>
                      <a:lnTo>
                        <a:pt x="713" y="305"/>
                      </a:lnTo>
                      <a:lnTo>
                        <a:pt x="712" y="306"/>
                      </a:lnTo>
                      <a:lnTo>
                        <a:pt x="713" y="306"/>
                      </a:lnTo>
                      <a:lnTo>
                        <a:pt x="713" y="307"/>
                      </a:lnTo>
                      <a:lnTo>
                        <a:pt x="712" y="308"/>
                      </a:lnTo>
                      <a:lnTo>
                        <a:pt x="711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10" y="307"/>
                      </a:lnTo>
                      <a:lnTo>
                        <a:pt x="710" y="308"/>
                      </a:lnTo>
                      <a:lnTo>
                        <a:pt x="709" y="308"/>
                      </a:lnTo>
                      <a:lnTo>
                        <a:pt x="709" y="309"/>
                      </a:lnTo>
                      <a:lnTo>
                        <a:pt x="708" y="308"/>
                      </a:lnTo>
                      <a:lnTo>
                        <a:pt x="708" y="307"/>
                      </a:lnTo>
                      <a:lnTo>
                        <a:pt x="707" y="307"/>
                      </a:lnTo>
                      <a:lnTo>
                        <a:pt x="707" y="308"/>
                      </a:lnTo>
                      <a:lnTo>
                        <a:pt x="706" y="308"/>
                      </a:lnTo>
                      <a:lnTo>
                        <a:pt x="705" y="308"/>
                      </a:lnTo>
                      <a:lnTo>
                        <a:pt x="705" y="307"/>
                      </a:lnTo>
                      <a:lnTo>
                        <a:pt x="705" y="308"/>
                      </a:lnTo>
                      <a:lnTo>
                        <a:pt x="704" y="308"/>
                      </a:lnTo>
                      <a:lnTo>
                        <a:pt x="704" y="307"/>
                      </a:lnTo>
                      <a:lnTo>
                        <a:pt x="703" y="307"/>
                      </a:lnTo>
                      <a:lnTo>
                        <a:pt x="703" y="308"/>
                      </a:lnTo>
                      <a:lnTo>
                        <a:pt x="702" y="308"/>
                      </a:lnTo>
                      <a:lnTo>
                        <a:pt x="702" y="309"/>
                      </a:lnTo>
                      <a:lnTo>
                        <a:pt x="702" y="310"/>
                      </a:lnTo>
                      <a:lnTo>
                        <a:pt x="703" y="310"/>
                      </a:lnTo>
                      <a:lnTo>
                        <a:pt x="703" y="311"/>
                      </a:lnTo>
                      <a:lnTo>
                        <a:pt x="703" y="312"/>
                      </a:lnTo>
                      <a:lnTo>
                        <a:pt x="703" y="313"/>
                      </a:lnTo>
                      <a:lnTo>
                        <a:pt x="702" y="313"/>
                      </a:lnTo>
                      <a:lnTo>
                        <a:pt x="701" y="313"/>
                      </a:lnTo>
                      <a:lnTo>
                        <a:pt x="701" y="314"/>
                      </a:lnTo>
                      <a:lnTo>
                        <a:pt x="700" y="314"/>
                      </a:lnTo>
                      <a:lnTo>
                        <a:pt x="701" y="315"/>
                      </a:lnTo>
                      <a:lnTo>
                        <a:pt x="700" y="316"/>
                      </a:lnTo>
                      <a:lnTo>
                        <a:pt x="699" y="316"/>
                      </a:lnTo>
                      <a:lnTo>
                        <a:pt x="697" y="317"/>
                      </a:lnTo>
                      <a:lnTo>
                        <a:pt x="696" y="317"/>
                      </a:lnTo>
                      <a:lnTo>
                        <a:pt x="695" y="318"/>
                      </a:lnTo>
                      <a:lnTo>
                        <a:pt x="694" y="318"/>
                      </a:lnTo>
                      <a:lnTo>
                        <a:pt x="693" y="318"/>
                      </a:lnTo>
                      <a:lnTo>
                        <a:pt x="693" y="319"/>
                      </a:lnTo>
                      <a:lnTo>
                        <a:pt x="692" y="319"/>
                      </a:lnTo>
                      <a:lnTo>
                        <a:pt x="692" y="320"/>
                      </a:lnTo>
                      <a:lnTo>
                        <a:pt x="691" y="320"/>
                      </a:lnTo>
                      <a:lnTo>
                        <a:pt x="690" y="320"/>
                      </a:lnTo>
                      <a:lnTo>
                        <a:pt x="689" y="320"/>
                      </a:lnTo>
                      <a:lnTo>
                        <a:pt x="688" y="321"/>
                      </a:lnTo>
                      <a:lnTo>
                        <a:pt x="687" y="321"/>
                      </a:lnTo>
                      <a:lnTo>
                        <a:pt x="686" y="321"/>
                      </a:lnTo>
                      <a:lnTo>
                        <a:pt x="686" y="322"/>
                      </a:lnTo>
                      <a:lnTo>
                        <a:pt x="685" y="322"/>
                      </a:lnTo>
                      <a:lnTo>
                        <a:pt x="684" y="324"/>
                      </a:lnTo>
                      <a:lnTo>
                        <a:pt x="684" y="325"/>
                      </a:lnTo>
                      <a:lnTo>
                        <a:pt x="683" y="326"/>
                      </a:lnTo>
                      <a:lnTo>
                        <a:pt x="682" y="327"/>
                      </a:lnTo>
                      <a:lnTo>
                        <a:pt x="682" y="328"/>
                      </a:lnTo>
                      <a:lnTo>
                        <a:pt x="682" y="329"/>
                      </a:lnTo>
                      <a:lnTo>
                        <a:pt x="680" y="330"/>
                      </a:lnTo>
                      <a:lnTo>
                        <a:pt x="680" y="331"/>
                      </a:lnTo>
                      <a:lnTo>
                        <a:pt x="680" y="332"/>
                      </a:lnTo>
                      <a:lnTo>
                        <a:pt x="679" y="332"/>
                      </a:lnTo>
                      <a:lnTo>
                        <a:pt x="678" y="333"/>
                      </a:lnTo>
                      <a:lnTo>
                        <a:pt x="677" y="334"/>
                      </a:lnTo>
                      <a:lnTo>
                        <a:pt x="676" y="333"/>
                      </a:lnTo>
                      <a:lnTo>
                        <a:pt x="673" y="344"/>
                      </a:lnTo>
                      <a:lnTo>
                        <a:pt x="672" y="344"/>
                      </a:lnTo>
                      <a:lnTo>
                        <a:pt x="671" y="344"/>
                      </a:lnTo>
                      <a:lnTo>
                        <a:pt x="670" y="344"/>
                      </a:lnTo>
                      <a:lnTo>
                        <a:pt x="670" y="345"/>
                      </a:lnTo>
                      <a:lnTo>
                        <a:pt x="670" y="344"/>
                      </a:lnTo>
                      <a:lnTo>
                        <a:pt x="669" y="344"/>
                      </a:lnTo>
                      <a:lnTo>
                        <a:pt x="669" y="343"/>
                      </a:lnTo>
                      <a:lnTo>
                        <a:pt x="668" y="343"/>
                      </a:lnTo>
                      <a:lnTo>
                        <a:pt x="668" y="342"/>
                      </a:lnTo>
                      <a:lnTo>
                        <a:pt x="667" y="342"/>
                      </a:lnTo>
                      <a:lnTo>
                        <a:pt x="666" y="342"/>
                      </a:lnTo>
                      <a:lnTo>
                        <a:pt x="665" y="341"/>
                      </a:lnTo>
                      <a:lnTo>
                        <a:pt x="666" y="341"/>
                      </a:lnTo>
                      <a:lnTo>
                        <a:pt x="665" y="341"/>
                      </a:lnTo>
                      <a:lnTo>
                        <a:pt x="664" y="341"/>
                      </a:lnTo>
                      <a:lnTo>
                        <a:pt x="663" y="341"/>
                      </a:lnTo>
                      <a:lnTo>
                        <a:pt x="663" y="340"/>
                      </a:lnTo>
                      <a:lnTo>
                        <a:pt x="662" y="340"/>
                      </a:lnTo>
                      <a:lnTo>
                        <a:pt x="662" y="339"/>
                      </a:lnTo>
                      <a:lnTo>
                        <a:pt x="661" y="340"/>
                      </a:lnTo>
                      <a:lnTo>
                        <a:pt x="661" y="339"/>
                      </a:lnTo>
                      <a:lnTo>
                        <a:pt x="661" y="338"/>
                      </a:lnTo>
                      <a:lnTo>
                        <a:pt x="660" y="339"/>
                      </a:lnTo>
                      <a:lnTo>
                        <a:pt x="660" y="338"/>
                      </a:lnTo>
                      <a:lnTo>
                        <a:pt x="659" y="338"/>
                      </a:lnTo>
                      <a:lnTo>
                        <a:pt x="659" y="339"/>
                      </a:lnTo>
                      <a:lnTo>
                        <a:pt x="659" y="338"/>
                      </a:lnTo>
                      <a:lnTo>
                        <a:pt x="658" y="338"/>
                      </a:lnTo>
                      <a:lnTo>
                        <a:pt x="657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6" y="337"/>
                      </a:lnTo>
                      <a:lnTo>
                        <a:pt x="656" y="338"/>
                      </a:lnTo>
                      <a:lnTo>
                        <a:pt x="655" y="338"/>
                      </a:lnTo>
                      <a:lnTo>
                        <a:pt x="655" y="337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4" y="337"/>
                      </a:lnTo>
                      <a:lnTo>
                        <a:pt x="654" y="338"/>
                      </a:lnTo>
                      <a:lnTo>
                        <a:pt x="653" y="337"/>
                      </a:lnTo>
                      <a:lnTo>
                        <a:pt x="654" y="338"/>
                      </a:lnTo>
                      <a:lnTo>
                        <a:pt x="653" y="338"/>
                      </a:lnTo>
                      <a:lnTo>
                        <a:pt x="652" y="338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1" y="338"/>
                      </a:lnTo>
                      <a:lnTo>
                        <a:pt x="651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8" y="339"/>
                      </a:lnTo>
                      <a:lnTo>
                        <a:pt x="647" y="339"/>
                      </a:lnTo>
                      <a:lnTo>
                        <a:pt x="646" y="339"/>
                      </a:lnTo>
                      <a:lnTo>
                        <a:pt x="645" y="339"/>
                      </a:lnTo>
                      <a:lnTo>
                        <a:pt x="645" y="340"/>
                      </a:lnTo>
                      <a:lnTo>
                        <a:pt x="644" y="340"/>
                      </a:lnTo>
                      <a:lnTo>
                        <a:pt x="644" y="339"/>
                      </a:lnTo>
                      <a:lnTo>
                        <a:pt x="643" y="339"/>
                      </a:lnTo>
                      <a:lnTo>
                        <a:pt x="642" y="339"/>
                      </a:lnTo>
                      <a:lnTo>
                        <a:pt x="641" y="339"/>
                      </a:lnTo>
                      <a:lnTo>
                        <a:pt x="640" y="339"/>
                      </a:lnTo>
                      <a:lnTo>
                        <a:pt x="640" y="340"/>
                      </a:lnTo>
                      <a:lnTo>
                        <a:pt x="639" y="339"/>
                      </a:lnTo>
                      <a:lnTo>
                        <a:pt x="639" y="340"/>
                      </a:lnTo>
                      <a:lnTo>
                        <a:pt x="639" y="341"/>
                      </a:lnTo>
                      <a:lnTo>
                        <a:pt x="638" y="341"/>
                      </a:lnTo>
                      <a:lnTo>
                        <a:pt x="637" y="341"/>
                      </a:lnTo>
                      <a:lnTo>
                        <a:pt x="637" y="342"/>
                      </a:lnTo>
                      <a:lnTo>
                        <a:pt x="636" y="341"/>
                      </a:lnTo>
                      <a:lnTo>
                        <a:pt x="636" y="342"/>
                      </a:lnTo>
                      <a:lnTo>
                        <a:pt x="635" y="342"/>
                      </a:lnTo>
                      <a:lnTo>
                        <a:pt x="636" y="343"/>
                      </a:lnTo>
                      <a:lnTo>
                        <a:pt x="635" y="343"/>
                      </a:lnTo>
                      <a:lnTo>
                        <a:pt x="634" y="343"/>
                      </a:lnTo>
                      <a:lnTo>
                        <a:pt x="634" y="344"/>
                      </a:lnTo>
                      <a:lnTo>
                        <a:pt x="633" y="344"/>
                      </a:lnTo>
                      <a:lnTo>
                        <a:pt x="633" y="345"/>
                      </a:lnTo>
                      <a:lnTo>
                        <a:pt x="632" y="345"/>
                      </a:lnTo>
                      <a:lnTo>
                        <a:pt x="632" y="346"/>
                      </a:lnTo>
                      <a:lnTo>
                        <a:pt x="631" y="346"/>
                      </a:lnTo>
                      <a:lnTo>
                        <a:pt x="631" y="347"/>
                      </a:lnTo>
                      <a:lnTo>
                        <a:pt x="631" y="348"/>
                      </a:lnTo>
                      <a:lnTo>
                        <a:pt x="631" y="349"/>
                      </a:lnTo>
                      <a:lnTo>
                        <a:pt x="632" y="349"/>
                      </a:lnTo>
                      <a:lnTo>
                        <a:pt x="632" y="350"/>
                      </a:lnTo>
                      <a:lnTo>
                        <a:pt x="632" y="351"/>
                      </a:lnTo>
                      <a:lnTo>
                        <a:pt x="631" y="351"/>
                      </a:lnTo>
                      <a:lnTo>
                        <a:pt x="631" y="352"/>
                      </a:lnTo>
                      <a:lnTo>
                        <a:pt x="632" y="353"/>
                      </a:lnTo>
                      <a:lnTo>
                        <a:pt x="631" y="353"/>
                      </a:lnTo>
                      <a:lnTo>
                        <a:pt x="630" y="353"/>
                      </a:lnTo>
                      <a:lnTo>
                        <a:pt x="630" y="354"/>
                      </a:lnTo>
                      <a:lnTo>
                        <a:pt x="629" y="355"/>
                      </a:lnTo>
                      <a:lnTo>
                        <a:pt x="628" y="356"/>
                      </a:lnTo>
                      <a:lnTo>
                        <a:pt x="628" y="357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7" y="357"/>
                      </a:lnTo>
                      <a:lnTo>
                        <a:pt x="627" y="358"/>
                      </a:lnTo>
                      <a:lnTo>
                        <a:pt x="626" y="358"/>
                      </a:lnTo>
                      <a:lnTo>
                        <a:pt x="626" y="359"/>
                      </a:lnTo>
                      <a:lnTo>
                        <a:pt x="625" y="359"/>
                      </a:lnTo>
                      <a:lnTo>
                        <a:pt x="625" y="360"/>
                      </a:lnTo>
                      <a:lnTo>
                        <a:pt x="624" y="360"/>
                      </a:lnTo>
                      <a:lnTo>
                        <a:pt x="624" y="361"/>
                      </a:lnTo>
                      <a:lnTo>
                        <a:pt x="624" y="362"/>
                      </a:lnTo>
                      <a:lnTo>
                        <a:pt x="623" y="362"/>
                      </a:lnTo>
                      <a:lnTo>
                        <a:pt x="622" y="362"/>
                      </a:lnTo>
                      <a:lnTo>
                        <a:pt x="622" y="363"/>
                      </a:lnTo>
                      <a:lnTo>
                        <a:pt x="622" y="364"/>
                      </a:lnTo>
                      <a:lnTo>
                        <a:pt x="621" y="364"/>
                      </a:lnTo>
                      <a:lnTo>
                        <a:pt x="622" y="365"/>
                      </a:lnTo>
                      <a:lnTo>
                        <a:pt x="622" y="366"/>
                      </a:lnTo>
                      <a:lnTo>
                        <a:pt x="621" y="366"/>
                      </a:lnTo>
                      <a:lnTo>
                        <a:pt x="621" y="367"/>
                      </a:lnTo>
                      <a:lnTo>
                        <a:pt x="620" y="367"/>
                      </a:lnTo>
                      <a:lnTo>
                        <a:pt x="619" y="368"/>
                      </a:lnTo>
                      <a:lnTo>
                        <a:pt x="619" y="369"/>
                      </a:lnTo>
                      <a:lnTo>
                        <a:pt x="619" y="370"/>
                      </a:lnTo>
                      <a:lnTo>
                        <a:pt x="619" y="371"/>
                      </a:lnTo>
                      <a:lnTo>
                        <a:pt x="619" y="372"/>
                      </a:lnTo>
                      <a:lnTo>
                        <a:pt x="618" y="372"/>
                      </a:lnTo>
                      <a:lnTo>
                        <a:pt x="618" y="373"/>
                      </a:lnTo>
                      <a:lnTo>
                        <a:pt x="617" y="373"/>
                      </a:lnTo>
                      <a:lnTo>
                        <a:pt x="616" y="374"/>
                      </a:lnTo>
                      <a:lnTo>
                        <a:pt x="615" y="375"/>
                      </a:lnTo>
                      <a:lnTo>
                        <a:pt x="615" y="376"/>
                      </a:lnTo>
                      <a:lnTo>
                        <a:pt x="614" y="376"/>
                      </a:lnTo>
                      <a:lnTo>
                        <a:pt x="613" y="376"/>
                      </a:lnTo>
                      <a:lnTo>
                        <a:pt x="612" y="376"/>
                      </a:lnTo>
                      <a:lnTo>
                        <a:pt x="611" y="377"/>
                      </a:lnTo>
                      <a:lnTo>
                        <a:pt x="610" y="377"/>
                      </a:lnTo>
                      <a:lnTo>
                        <a:pt x="609" y="378"/>
                      </a:lnTo>
                      <a:lnTo>
                        <a:pt x="609" y="379"/>
                      </a:lnTo>
                      <a:lnTo>
                        <a:pt x="608" y="379"/>
                      </a:lnTo>
                      <a:lnTo>
                        <a:pt x="608" y="378"/>
                      </a:lnTo>
                      <a:lnTo>
                        <a:pt x="607" y="378"/>
                      </a:lnTo>
                      <a:lnTo>
                        <a:pt x="606" y="378"/>
                      </a:lnTo>
                      <a:lnTo>
                        <a:pt x="605" y="378"/>
                      </a:lnTo>
                      <a:lnTo>
                        <a:pt x="605" y="379"/>
                      </a:lnTo>
                      <a:lnTo>
                        <a:pt x="604" y="379"/>
                      </a:lnTo>
                      <a:lnTo>
                        <a:pt x="603" y="380"/>
                      </a:lnTo>
                      <a:lnTo>
                        <a:pt x="602" y="381"/>
                      </a:lnTo>
                      <a:lnTo>
                        <a:pt x="603" y="382"/>
                      </a:lnTo>
                      <a:lnTo>
                        <a:pt x="602" y="383"/>
                      </a:lnTo>
                      <a:lnTo>
                        <a:pt x="601" y="383"/>
                      </a:lnTo>
                      <a:lnTo>
                        <a:pt x="601" y="384"/>
                      </a:lnTo>
                      <a:lnTo>
                        <a:pt x="601" y="383"/>
                      </a:lnTo>
                      <a:lnTo>
                        <a:pt x="601" y="382"/>
                      </a:lnTo>
                      <a:lnTo>
                        <a:pt x="600" y="382"/>
                      </a:lnTo>
                      <a:lnTo>
                        <a:pt x="599" y="382"/>
                      </a:lnTo>
                      <a:lnTo>
                        <a:pt x="598" y="381"/>
                      </a:lnTo>
                      <a:lnTo>
                        <a:pt x="598" y="382"/>
                      </a:lnTo>
                      <a:lnTo>
                        <a:pt x="597" y="382"/>
                      </a:lnTo>
                      <a:lnTo>
                        <a:pt x="597" y="383"/>
                      </a:lnTo>
                      <a:lnTo>
                        <a:pt x="596" y="383"/>
                      </a:lnTo>
                      <a:lnTo>
                        <a:pt x="595" y="383"/>
                      </a:lnTo>
                      <a:lnTo>
                        <a:pt x="594" y="383"/>
                      </a:lnTo>
                      <a:lnTo>
                        <a:pt x="594" y="384"/>
                      </a:lnTo>
                      <a:lnTo>
                        <a:pt x="593" y="383"/>
                      </a:lnTo>
                      <a:lnTo>
                        <a:pt x="593" y="384"/>
                      </a:lnTo>
                      <a:lnTo>
                        <a:pt x="591" y="385"/>
                      </a:lnTo>
                      <a:lnTo>
                        <a:pt x="591" y="386"/>
                      </a:lnTo>
                      <a:lnTo>
                        <a:pt x="590" y="386"/>
                      </a:lnTo>
                      <a:lnTo>
                        <a:pt x="590" y="387"/>
                      </a:lnTo>
                      <a:lnTo>
                        <a:pt x="589" y="388"/>
                      </a:lnTo>
                      <a:lnTo>
                        <a:pt x="588" y="388"/>
                      </a:lnTo>
                      <a:lnTo>
                        <a:pt x="587" y="388"/>
                      </a:lnTo>
                      <a:lnTo>
                        <a:pt x="587" y="389"/>
                      </a:lnTo>
                      <a:lnTo>
                        <a:pt x="587" y="390"/>
                      </a:lnTo>
                      <a:lnTo>
                        <a:pt x="569" y="395"/>
                      </a:lnTo>
                      <a:lnTo>
                        <a:pt x="569" y="394"/>
                      </a:lnTo>
                      <a:lnTo>
                        <a:pt x="569" y="393"/>
                      </a:lnTo>
                      <a:lnTo>
                        <a:pt x="569" y="392"/>
                      </a:lnTo>
                      <a:lnTo>
                        <a:pt x="568" y="391"/>
                      </a:lnTo>
                      <a:lnTo>
                        <a:pt x="568" y="390"/>
                      </a:lnTo>
                      <a:lnTo>
                        <a:pt x="567" y="390"/>
                      </a:lnTo>
                      <a:lnTo>
                        <a:pt x="567" y="389"/>
                      </a:lnTo>
                      <a:lnTo>
                        <a:pt x="566" y="389"/>
                      </a:lnTo>
                      <a:lnTo>
                        <a:pt x="565" y="389"/>
                      </a:lnTo>
                      <a:lnTo>
                        <a:pt x="564" y="389"/>
                      </a:lnTo>
                      <a:lnTo>
                        <a:pt x="565" y="388"/>
                      </a:lnTo>
                      <a:lnTo>
                        <a:pt x="564" y="387"/>
                      </a:lnTo>
                      <a:lnTo>
                        <a:pt x="564" y="386"/>
                      </a:lnTo>
                      <a:lnTo>
                        <a:pt x="563" y="385"/>
                      </a:lnTo>
                      <a:lnTo>
                        <a:pt x="564" y="385"/>
                      </a:lnTo>
                      <a:lnTo>
                        <a:pt x="564" y="384"/>
                      </a:lnTo>
                      <a:lnTo>
                        <a:pt x="565" y="384"/>
                      </a:lnTo>
                      <a:lnTo>
                        <a:pt x="565" y="383"/>
                      </a:lnTo>
                      <a:lnTo>
                        <a:pt x="565" y="382"/>
                      </a:lnTo>
                      <a:lnTo>
                        <a:pt x="565" y="381"/>
                      </a:lnTo>
                      <a:lnTo>
                        <a:pt x="565" y="380"/>
                      </a:lnTo>
                      <a:lnTo>
                        <a:pt x="564" y="381"/>
                      </a:lnTo>
                      <a:lnTo>
                        <a:pt x="564" y="382"/>
                      </a:lnTo>
                      <a:lnTo>
                        <a:pt x="564" y="381"/>
                      </a:lnTo>
                      <a:lnTo>
                        <a:pt x="564" y="380"/>
                      </a:lnTo>
                      <a:lnTo>
                        <a:pt x="563" y="380"/>
                      </a:lnTo>
                      <a:lnTo>
                        <a:pt x="562" y="380"/>
                      </a:lnTo>
                      <a:lnTo>
                        <a:pt x="561" y="380"/>
                      </a:lnTo>
                      <a:lnTo>
                        <a:pt x="561" y="381"/>
                      </a:lnTo>
                      <a:lnTo>
                        <a:pt x="561" y="380"/>
                      </a:lnTo>
                      <a:lnTo>
                        <a:pt x="560" y="380"/>
                      </a:lnTo>
                      <a:lnTo>
                        <a:pt x="560" y="379"/>
                      </a:lnTo>
                      <a:lnTo>
                        <a:pt x="559" y="379"/>
                      </a:lnTo>
                      <a:lnTo>
                        <a:pt x="558" y="379"/>
                      </a:lnTo>
                      <a:lnTo>
                        <a:pt x="559" y="380"/>
                      </a:lnTo>
                      <a:lnTo>
                        <a:pt x="558" y="380"/>
                      </a:lnTo>
                      <a:lnTo>
                        <a:pt x="557" y="380"/>
                      </a:lnTo>
                      <a:lnTo>
                        <a:pt x="557" y="381"/>
                      </a:lnTo>
                      <a:lnTo>
                        <a:pt x="556" y="380"/>
                      </a:lnTo>
                      <a:lnTo>
                        <a:pt x="557" y="380"/>
                      </a:lnTo>
                      <a:lnTo>
                        <a:pt x="556" y="379"/>
                      </a:lnTo>
                      <a:lnTo>
                        <a:pt x="556" y="380"/>
                      </a:lnTo>
                      <a:lnTo>
                        <a:pt x="555" y="380"/>
                      </a:lnTo>
                      <a:lnTo>
                        <a:pt x="555" y="379"/>
                      </a:lnTo>
                      <a:lnTo>
                        <a:pt x="554" y="379"/>
                      </a:lnTo>
                      <a:lnTo>
                        <a:pt x="554" y="380"/>
                      </a:lnTo>
                      <a:lnTo>
                        <a:pt x="553" y="381"/>
                      </a:lnTo>
                      <a:lnTo>
                        <a:pt x="553" y="382"/>
                      </a:lnTo>
                      <a:lnTo>
                        <a:pt x="552" y="382"/>
                      </a:lnTo>
                      <a:lnTo>
                        <a:pt x="552" y="381"/>
                      </a:lnTo>
                      <a:lnTo>
                        <a:pt x="551" y="381"/>
                      </a:lnTo>
                      <a:lnTo>
                        <a:pt x="551" y="382"/>
                      </a:lnTo>
                      <a:lnTo>
                        <a:pt x="551" y="381"/>
                      </a:lnTo>
                      <a:lnTo>
                        <a:pt x="552" y="381"/>
                      </a:lnTo>
                      <a:lnTo>
                        <a:pt x="552" y="382"/>
                      </a:lnTo>
                      <a:lnTo>
                        <a:pt x="551" y="382"/>
                      </a:lnTo>
                      <a:lnTo>
                        <a:pt x="550" y="381"/>
                      </a:lnTo>
                      <a:lnTo>
                        <a:pt x="549" y="382"/>
                      </a:lnTo>
                      <a:lnTo>
                        <a:pt x="548" y="382"/>
                      </a:lnTo>
                      <a:lnTo>
                        <a:pt x="547" y="382"/>
                      </a:lnTo>
                      <a:lnTo>
                        <a:pt x="546" y="382"/>
                      </a:lnTo>
                      <a:lnTo>
                        <a:pt x="546" y="381"/>
                      </a:lnTo>
                      <a:lnTo>
                        <a:pt x="545" y="381"/>
                      </a:lnTo>
                      <a:lnTo>
                        <a:pt x="545" y="382"/>
                      </a:lnTo>
                      <a:lnTo>
                        <a:pt x="544" y="382"/>
                      </a:lnTo>
                      <a:lnTo>
                        <a:pt x="544" y="381"/>
                      </a:lnTo>
                      <a:lnTo>
                        <a:pt x="543" y="381"/>
                      </a:lnTo>
                      <a:lnTo>
                        <a:pt x="544" y="380"/>
                      </a:lnTo>
                      <a:lnTo>
                        <a:pt x="544" y="379"/>
                      </a:lnTo>
                      <a:lnTo>
                        <a:pt x="543" y="380"/>
                      </a:lnTo>
                      <a:lnTo>
                        <a:pt x="542" y="379"/>
                      </a:lnTo>
                      <a:lnTo>
                        <a:pt x="541" y="380"/>
                      </a:lnTo>
                      <a:lnTo>
                        <a:pt x="540" y="380"/>
                      </a:lnTo>
                      <a:lnTo>
                        <a:pt x="540" y="381"/>
                      </a:lnTo>
                      <a:lnTo>
                        <a:pt x="540" y="382"/>
                      </a:lnTo>
                      <a:lnTo>
                        <a:pt x="539" y="382"/>
                      </a:lnTo>
                      <a:lnTo>
                        <a:pt x="539" y="381"/>
                      </a:lnTo>
                      <a:lnTo>
                        <a:pt x="538" y="381"/>
                      </a:lnTo>
                      <a:lnTo>
                        <a:pt x="537" y="381"/>
                      </a:lnTo>
                      <a:lnTo>
                        <a:pt x="538" y="380"/>
                      </a:lnTo>
                      <a:lnTo>
                        <a:pt x="537" y="380"/>
                      </a:lnTo>
                      <a:lnTo>
                        <a:pt x="536" y="380"/>
                      </a:lnTo>
                      <a:lnTo>
                        <a:pt x="536" y="379"/>
                      </a:lnTo>
                      <a:lnTo>
                        <a:pt x="535" y="379"/>
                      </a:lnTo>
                      <a:lnTo>
                        <a:pt x="535" y="378"/>
                      </a:lnTo>
                      <a:lnTo>
                        <a:pt x="534" y="379"/>
                      </a:lnTo>
                      <a:lnTo>
                        <a:pt x="533" y="379"/>
                      </a:lnTo>
                      <a:lnTo>
                        <a:pt x="534" y="378"/>
                      </a:lnTo>
                      <a:lnTo>
                        <a:pt x="533" y="378"/>
                      </a:lnTo>
                      <a:lnTo>
                        <a:pt x="533" y="379"/>
                      </a:lnTo>
                      <a:lnTo>
                        <a:pt x="532" y="379"/>
                      </a:lnTo>
                      <a:lnTo>
                        <a:pt x="531" y="378"/>
                      </a:lnTo>
                      <a:lnTo>
                        <a:pt x="530" y="378"/>
                      </a:lnTo>
                      <a:lnTo>
                        <a:pt x="529" y="379"/>
                      </a:lnTo>
                      <a:lnTo>
                        <a:pt x="528" y="379"/>
                      </a:lnTo>
                      <a:lnTo>
                        <a:pt x="528" y="378"/>
                      </a:lnTo>
                      <a:lnTo>
                        <a:pt x="527" y="378"/>
                      </a:lnTo>
                      <a:lnTo>
                        <a:pt x="527" y="379"/>
                      </a:lnTo>
                      <a:lnTo>
                        <a:pt x="526" y="379"/>
                      </a:lnTo>
                      <a:lnTo>
                        <a:pt x="526" y="378"/>
                      </a:lnTo>
                      <a:lnTo>
                        <a:pt x="524" y="379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4" y="378"/>
                      </a:lnTo>
                      <a:lnTo>
                        <a:pt x="523" y="378"/>
                      </a:lnTo>
                      <a:lnTo>
                        <a:pt x="522" y="377"/>
                      </a:lnTo>
                      <a:lnTo>
                        <a:pt x="523" y="377"/>
                      </a:lnTo>
                      <a:lnTo>
                        <a:pt x="522" y="377"/>
                      </a:lnTo>
                      <a:lnTo>
                        <a:pt x="522" y="378"/>
                      </a:lnTo>
                      <a:lnTo>
                        <a:pt x="521" y="378"/>
                      </a:lnTo>
                      <a:lnTo>
                        <a:pt x="521" y="377"/>
                      </a:lnTo>
                      <a:lnTo>
                        <a:pt x="520" y="377"/>
                      </a:lnTo>
                      <a:lnTo>
                        <a:pt x="519" y="376"/>
                      </a:lnTo>
                      <a:lnTo>
                        <a:pt x="518" y="376"/>
                      </a:lnTo>
                      <a:lnTo>
                        <a:pt x="517" y="376"/>
                      </a:lnTo>
                      <a:lnTo>
                        <a:pt x="516" y="377"/>
                      </a:lnTo>
                      <a:lnTo>
                        <a:pt x="515" y="376"/>
                      </a:lnTo>
                      <a:lnTo>
                        <a:pt x="514" y="375"/>
                      </a:lnTo>
                      <a:lnTo>
                        <a:pt x="514" y="376"/>
                      </a:lnTo>
                      <a:lnTo>
                        <a:pt x="514" y="377"/>
                      </a:lnTo>
                      <a:lnTo>
                        <a:pt x="513" y="377"/>
                      </a:lnTo>
                      <a:lnTo>
                        <a:pt x="512" y="377"/>
                      </a:lnTo>
                      <a:lnTo>
                        <a:pt x="512" y="376"/>
                      </a:lnTo>
                      <a:lnTo>
                        <a:pt x="513" y="376"/>
                      </a:lnTo>
                      <a:lnTo>
                        <a:pt x="512" y="376"/>
                      </a:lnTo>
                      <a:lnTo>
                        <a:pt x="511" y="376"/>
                      </a:lnTo>
                      <a:lnTo>
                        <a:pt x="510" y="376"/>
                      </a:lnTo>
                      <a:lnTo>
                        <a:pt x="510" y="377"/>
                      </a:lnTo>
                      <a:lnTo>
                        <a:pt x="509" y="376"/>
                      </a:lnTo>
                      <a:lnTo>
                        <a:pt x="509" y="377"/>
                      </a:lnTo>
                      <a:lnTo>
                        <a:pt x="508" y="377"/>
                      </a:lnTo>
                      <a:lnTo>
                        <a:pt x="507" y="377"/>
                      </a:lnTo>
                      <a:lnTo>
                        <a:pt x="506" y="377"/>
                      </a:lnTo>
                      <a:lnTo>
                        <a:pt x="505" y="376"/>
                      </a:lnTo>
                      <a:lnTo>
                        <a:pt x="504" y="376"/>
                      </a:lnTo>
                      <a:lnTo>
                        <a:pt x="504" y="377"/>
                      </a:lnTo>
                      <a:lnTo>
                        <a:pt x="504" y="376"/>
                      </a:lnTo>
                      <a:lnTo>
                        <a:pt x="503" y="376"/>
                      </a:lnTo>
                      <a:lnTo>
                        <a:pt x="503" y="377"/>
                      </a:lnTo>
                      <a:lnTo>
                        <a:pt x="502" y="377"/>
                      </a:lnTo>
                      <a:lnTo>
                        <a:pt x="502" y="376"/>
                      </a:lnTo>
                      <a:lnTo>
                        <a:pt x="501" y="376"/>
                      </a:lnTo>
                      <a:lnTo>
                        <a:pt x="501" y="377"/>
                      </a:lnTo>
                      <a:lnTo>
                        <a:pt x="500" y="376"/>
                      </a:lnTo>
                      <a:lnTo>
                        <a:pt x="500" y="377"/>
                      </a:lnTo>
                      <a:lnTo>
                        <a:pt x="500" y="378"/>
                      </a:lnTo>
                      <a:lnTo>
                        <a:pt x="499" y="378"/>
                      </a:lnTo>
                      <a:lnTo>
                        <a:pt x="499" y="377"/>
                      </a:lnTo>
                      <a:lnTo>
                        <a:pt x="499" y="376"/>
                      </a:lnTo>
                      <a:lnTo>
                        <a:pt x="499" y="377"/>
                      </a:lnTo>
                      <a:lnTo>
                        <a:pt x="498" y="377"/>
                      </a:lnTo>
                      <a:lnTo>
                        <a:pt x="498" y="376"/>
                      </a:lnTo>
                      <a:lnTo>
                        <a:pt x="497" y="376"/>
                      </a:lnTo>
                      <a:lnTo>
                        <a:pt x="498" y="377"/>
                      </a:lnTo>
                      <a:lnTo>
                        <a:pt x="497" y="377"/>
                      </a:lnTo>
                      <a:lnTo>
                        <a:pt x="497" y="376"/>
                      </a:lnTo>
                      <a:lnTo>
                        <a:pt x="497" y="375"/>
                      </a:lnTo>
                      <a:lnTo>
                        <a:pt x="496" y="375"/>
                      </a:lnTo>
                      <a:lnTo>
                        <a:pt x="496" y="376"/>
                      </a:lnTo>
                      <a:lnTo>
                        <a:pt x="495" y="376"/>
                      </a:lnTo>
                      <a:lnTo>
                        <a:pt x="495" y="375"/>
                      </a:lnTo>
                      <a:lnTo>
                        <a:pt x="494" y="375"/>
                      </a:lnTo>
                      <a:lnTo>
                        <a:pt x="494" y="376"/>
                      </a:lnTo>
                      <a:lnTo>
                        <a:pt x="493" y="376"/>
                      </a:lnTo>
                      <a:lnTo>
                        <a:pt x="492" y="376"/>
                      </a:lnTo>
                      <a:lnTo>
                        <a:pt x="491" y="377"/>
                      </a:lnTo>
                      <a:lnTo>
                        <a:pt x="491" y="378"/>
                      </a:lnTo>
                      <a:lnTo>
                        <a:pt x="491" y="377"/>
                      </a:lnTo>
                      <a:lnTo>
                        <a:pt x="490" y="377"/>
                      </a:lnTo>
                      <a:lnTo>
                        <a:pt x="491" y="378"/>
                      </a:lnTo>
                      <a:lnTo>
                        <a:pt x="490" y="378"/>
                      </a:lnTo>
                      <a:lnTo>
                        <a:pt x="489" y="377"/>
                      </a:lnTo>
                      <a:lnTo>
                        <a:pt x="489" y="378"/>
                      </a:lnTo>
                      <a:lnTo>
                        <a:pt x="488" y="378"/>
                      </a:lnTo>
                      <a:lnTo>
                        <a:pt x="487" y="378"/>
                      </a:lnTo>
                      <a:lnTo>
                        <a:pt x="486" y="377"/>
                      </a:lnTo>
                      <a:lnTo>
                        <a:pt x="485" y="377"/>
                      </a:lnTo>
                      <a:lnTo>
                        <a:pt x="484" y="377"/>
                      </a:lnTo>
                      <a:lnTo>
                        <a:pt x="483" y="377"/>
                      </a:lnTo>
                      <a:lnTo>
                        <a:pt x="482" y="377"/>
                      </a:lnTo>
                      <a:lnTo>
                        <a:pt x="482" y="378"/>
                      </a:lnTo>
                      <a:lnTo>
                        <a:pt x="481" y="378"/>
                      </a:lnTo>
                      <a:lnTo>
                        <a:pt x="480" y="378"/>
                      </a:lnTo>
                      <a:lnTo>
                        <a:pt x="479" y="378"/>
                      </a:lnTo>
                      <a:lnTo>
                        <a:pt x="478" y="377"/>
                      </a:lnTo>
                      <a:lnTo>
                        <a:pt x="477" y="378"/>
                      </a:lnTo>
                      <a:lnTo>
                        <a:pt x="478" y="378"/>
                      </a:lnTo>
                      <a:lnTo>
                        <a:pt x="477" y="378"/>
                      </a:lnTo>
                      <a:lnTo>
                        <a:pt x="476" y="378"/>
                      </a:lnTo>
                      <a:lnTo>
                        <a:pt x="475" y="378"/>
                      </a:lnTo>
                      <a:lnTo>
                        <a:pt x="475" y="379"/>
                      </a:lnTo>
                      <a:lnTo>
                        <a:pt x="474" y="379"/>
                      </a:lnTo>
                      <a:lnTo>
                        <a:pt x="473" y="379"/>
                      </a:lnTo>
                      <a:lnTo>
                        <a:pt x="472" y="379"/>
                      </a:lnTo>
                      <a:lnTo>
                        <a:pt x="470" y="379"/>
                      </a:lnTo>
                      <a:lnTo>
                        <a:pt x="469" y="380"/>
                      </a:lnTo>
                      <a:lnTo>
                        <a:pt x="468" y="380"/>
                      </a:lnTo>
                      <a:lnTo>
                        <a:pt x="467" y="380"/>
                      </a:lnTo>
                      <a:lnTo>
                        <a:pt x="466" y="380"/>
                      </a:lnTo>
                      <a:lnTo>
                        <a:pt x="466" y="381"/>
                      </a:lnTo>
                      <a:lnTo>
                        <a:pt x="465" y="381"/>
                      </a:lnTo>
                      <a:lnTo>
                        <a:pt x="464" y="382"/>
                      </a:lnTo>
                      <a:lnTo>
                        <a:pt x="463" y="381"/>
                      </a:lnTo>
                      <a:lnTo>
                        <a:pt x="462" y="382"/>
                      </a:lnTo>
                      <a:lnTo>
                        <a:pt x="461" y="382"/>
                      </a:lnTo>
                      <a:lnTo>
                        <a:pt x="461" y="381"/>
                      </a:lnTo>
                      <a:lnTo>
                        <a:pt x="462" y="381"/>
                      </a:lnTo>
                      <a:lnTo>
                        <a:pt x="461" y="381"/>
                      </a:lnTo>
                      <a:lnTo>
                        <a:pt x="460" y="380"/>
                      </a:lnTo>
                      <a:lnTo>
                        <a:pt x="460" y="379"/>
                      </a:lnTo>
                      <a:lnTo>
                        <a:pt x="459" y="378"/>
                      </a:lnTo>
                      <a:lnTo>
                        <a:pt x="459" y="379"/>
                      </a:lnTo>
                      <a:lnTo>
                        <a:pt x="458" y="378"/>
                      </a:lnTo>
                      <a:lnTo>
                        <a:pt x="458" y="377"/>
                      </a:lnTo>
                      <a:lnTo>
                        <a:pt x="458" y="378"/>
                      </a:lnTo>
                      <a:lnTo>
                        <a:pt x="457" y="378"/>
                      </a:lnTo>
                      <a:lnTo>
                        <a:pt x="456" y="378"/>
                      </a:lnTo>
                      <a:lnTo>
                        <a:pt x="455" y="378"/>
                      </a:lnTo>
                      <a:lnTo>
                        <a:pt x="455" y="377"/>
                      </a:lnTo>
                      <a:lnTo>
                        <a:pt x="454" y="377"/>
                      </a:lnTo>
                      <a:lnTo>
                        <a:pt x="454" y="378"/>
                      </a:lnTo>
                      <a:lnTo>
                        <a:pt x="453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2" y="378"/>
                      </a:lnTo>
                      <a:lnTo>
                        <a:pt x="451" y="378"/>
                      </a:lnTo>
                      <a:lnTo>
                        <a:pt x="450" y="377"/>
                      </a:lnTo>
                      <a:lnTo>
                        <a:pt x="449" y="377"/>
                      </a:lnTo>
                      <a:lnTo>
                        <a:pt x="449" y="378"/>
                      </a:lnTo>
                      <a:lnTo>
                        <a:pt x="448" y="377"/>
                      </a:lnTo>
                      <a:lnTo>
                        <a:pt x="448" y="378"/>
                      </a:lnTo>
                      <a:lnTo>
                        <a:pt x="447" y="378"/>
                      </a:lnTo>
                      <a:lnTo>
                        <a:pt x="447" y="377"/>
                      </a:lnTo>
                      <a:lnTo>
                        <a:pt x="446" y="377"/>
                      </a:lnTo>
                      <a:lnTo>
                        <a:pt x="444" y="377"/>
                      </a:lnTo>
                      <a:lnTo>
                        <a:pt x="443" y="377"/>
                      </a:lnTo>
                      <a:lnTo>
                        <a:pt x="443" y="378"/>
                      </a:lnTo>
                      <a:lnTo>
                        <a:pt x="442" y="378"/>
                      </a:lnTo>
                      <a:lnTo>
                        <a:pt x="441" y="378"/>
                      </a:lnTo>
                      <a:lnTo>
                        <a:pt x="441" y="377"/>
                      </a:lnTo>
                      <a:lnTo>
                        <a:pt x="440" y="378"/>
                      </a:lnTo>
                      <a:lnTo>
                        <a:pt x="439" y="378"/>
                      </a:lnTo>
                      <a:lnTo>
                        <a:pt x="439" y="379"/>
                      </a:lnTo>
                      <a:lnTo>
                        <a:pt x="438" y="379"/>
                      </a:lnTo>
                      <a:lnTo>
                        <a:pt x="437" y="380"/>
                      </a:lnTo>
                      <a:lnTo>
                        <a:pt x="436" y="380"/>
                      </a:lnTo>
                      <a:lnTo>
                        <a:pt x="436" y="381"/>
                      </a:lnTo>
                      <a:lnTo>
                        <a:pt x="435" y="381"/>
                      </a:lnTo>
                      <a:lnTo>
                        <a:pt x="435" y="382"/>
                      </a:lnTo>
                      <a:lnTo>
                        <a:pt x="434" y="382"/>
                      </a:lnTo>
                      <a:lnTo>
                        <a:pt x="433" y="382"/>
                      </a:lnTo>
                      <a:lnTo>
                        <a:pt x="433" y="383"/>
                      </a:lnTo>
                      <a:lnTo>
                        <a:pt x="432" y="383"/>
                      </a:lnTo>
                      <a:lnTo>
                        <a:pt x="431" y="383"/>
                      </a:lnTo>
                      <a:lnTo>
                        <a:pt x="431" y="384"/>
                      </a:lnTo>
                      <a:lnTo>
                        <a:pt x="431" y="383"/>
                      </a:lnTo>
                      <a:lnTo>
                        <a:pt x="430" y="383"/>
                      </a:lnTo>
                      <a:lnTo>
                        <a:pt x="430" y="384"/>
                      </a:lnTo>
                      <a:lnTo>
                        <a:pt x="429" y="384"/>
                      </a:lnTo>
                      <a:lnTo>
                        <a:pt x="430" y="384"/>
                      </a:lnTo>
                      <a:lnTo>
                        <a:pt x="430" y="385"/>
                      </a:lnTo>
                      <a:lnTo>
                        <a:pt x="429" y="384"/>
                      </a:lnTo>
                      <a:lnTo>
                        <a:pt x="429" y="385"/>
                      </a:lnTo>
                      <a:lnTo>
                        <a:pt x="428" y="385"/>
                      </a:lnTo>
                      <a:lnTo>
                        <a:pt x="427" y="386"/>
                      </a:lnTo>
                      <a:lnTo>
                        <a:pt x="426" y="385"/>
                      </a:lnTo>
                      <a:lnTo>
                        <a:pt x="425" y="385"/>
                      </a:lnTo>
                      <a:lnTo>
                        <a:pt x="424" y="385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4" y="386"/>
                      </a:lnTo>
                      <a:lnTo>
                        <a:pt x="423" y="386"/>
                      </a:lnTo>
                      <a:lnTo>
                        <a:pt x="423" y="387"/>
                      </a:lnTo>
                      <a:lnTo>
                        <a:pt x="422" y="387"/>
                      </a:lnTo>
                      <a:lnTo>
                        <a:pt x="422" y="388"/>
                      </a:lnTo>
                      <a:lnTo>
                        <a:pt x="421" y="388"/>
                      </a:lnTo>
                      <a:lnTo>
                        <a:pt x="421" y="389"/>
                      </a:lnTo>
                      <a:lnTo>
                        <a:pt x="420" y="389"/>
                      </a:lnTo>
                      <a:lnTo>
                        <a:pt x="420" y="390"/>
                      </a:lnTo>
                      <a:lnTo>
                        <a:pt x="419" y="390"/>
                      </a:lnTo>
                      <a:lnTo>
                        <a:pt x="418" y="391"/>
                      </a:lnTo>
                      <a:lnTo>
                        <a:pt x="417" y="391"/>
                      </a:lnTo>
                      <a:lnTo>
                        <a:pt x="416" y="391"/>
                      </a:lnTo>
                      <a:lnTo>
                        <a:pt x="416" y="392"/>
                      </a:lnTo>
                      <a:lnTo>
                        <a:pt x="415" y="392"/>
                      </a:lnTo>
                      <a:lnTo>
                        <a:pt x="414" y="393"/>
                      </a:lnTo>
                      <a:lnTo>
                        <a:pt x="413" y="392"/>
                      </a:lnTo>
                      <a:lnTo>
                        <a:pt x="412" y="393"/>
                      </a:lnTo>
                      <a:lnTo>
                        <a:pt x="411" y="393"/>
                      </a:lnTo>
                      <a:lnTo>
                        <a:pt x="411" y="392"/>
                      </a:lnTo>
                      <a:lnTo>
                        <a:pt x="410" y="393"/>
                      </a:lnTo>
                      <a:lnTo>
                        <a:pt x="409" y="392"/>
                      </a:lnTo>
                      <a:lnTo>
                        <a:pt x="409" y="393"/>
                      </a:lnTo>
                      <a:lnTo>
                        <a:pt x="408" y="393"/>
                      </a:lnTo>
                      <a:lnTo>
                        <a:pt x="407" y="393"/>
                      </a:lnTo>
                      <a:lnTo>
                        <a:pt x="407" y="394"/>
                      </a:lnTo>
                      <a:lnTo>
                        <a:pt x="406" y="394"/>
                      </a:lnTo>
                      <a:lnTo>
                        <a:pt x="405" y="394"/>
                      </a:lnTo>
                      <a:lnTo>
                        <a:pt x="404" y="394"/>
                      </a:lnTo>
                      <a:lnTo>
                        <a:pt x="404" y="395"/>
                      </a:lnTo>
                      <a:lnTo>
                        <a:pt x="403" y="395"/>
                      </a:lnTo>
                      <a:lnTo>
                        <a:pt x="402" y="395"/>
                      </a:lnTo>
                      <a:lnTo>
                        <a:pt x="401" y="395"/>
                      </a:lnTo>
                      <a:lnTo>
                        <a:pt x="400" y="395"/>
                      </a:lnTo>
                      <a:lnTo>
                        <a:pt x="399" y="395"/>
                      </a:lnTo>
                      <a:lnTo>
                        <a:pt x="398" y="395"/>
                      </a:lnTo>
                      <a:lnTo>
                        <a:pt x="398" y="394"/>
                      </a:lnTo>
                      <a:lnTo>
                        <a:pt x="397" y="394"/>
                      </a:lnTo>
                      <a:lnTo>
                        <a:pt x="396" y="394"/>
                      </a:lnTo>
                      <a:lnTo>
                        <a:pt x="395" y="394"/>
                      </a:lnTo>
                      <a:lnTo>
                        <a:pt x="394" y="393"/>
                      </a:lnTo>
                      <a:lnTo>
                        <a:pt x="393" y="393"/>
                      </a:lnTo>
                      <a:lnTo>
                        <a:pt x="392" y="393"/>
                      </a:lnTo>
                      <a:lnTo>
                        <a:pt x="391" y="393"/>
                      </a:lnTo>
                      <a:lnTo>
                        <a:pt x="390" y="393"/>
                      </a:lnTo>
                      <a:lnTo>
                        <a:pt x="390" y="392"/>
                      </a:lnTo>
                      <a:lnTo>
                        <a:pt x="390" y="393"/>
                      </a:lnTo>
                      <a:lnTo>
                        <a:pt x="389" y="393"/>
                      </a:lnTo>
                      <a:lnTo>
                        <a:pt x="388" y="392"/>
                      </a:lnTo>
                      <a:lnTo>
                        <a:pt x="389" y="392"/>
                      </a:lnTo>
                      <a:lnTo>
                        <a:pt x="389" y="391"/>
                      </a:lnTo>
                      <a:lnTo>
                        <a:pt x="388" y="391"/>
                      </a:lnTo>
                      <a:lnTo>
                        <a:pt x="388" y="390"/>
                      </a:lnTo>
                      <a:lnTo>
                        <a:pt x="388" y="389"/>
                      </a:lnTo>
                      <a:lnTo>
                        <a:pt x="387" y="389"/>
                      </a:lnTo>
                      <a:lnTo>
                        <a:pt x="387" y="388"/>
                      </a:lnTo>
                      <a:lnTo>
                        <a:pt x="386" y="387"/>
                      </a:lnTo>
                      <a:lnTo>
                        <a:pt x="385" y="387"/>
                      </a:lnTo>
                      <a:lnTo>
                        <a:pt x="385" y="386"/>
                      </a:lnTo>
                      <a:lnTo>
                        <a:pt x="384" y="386"/>
                      </a:lnTo>
                      <a:lnTo>
                        <a:pt x="384" y="385"/>
                      </a:lnTo>
                      <a:lnTo>
                        <a:pt x="383" y="385"/>
                      </a:lnTo>
                      <a:lnTo>
                        <a:pt x="381" y="384"/>
                      </a:lnTo>
                      <a:lnTo>
                        <a:pt x="380" y="384"/>
                      </a:lnTo>
                      <a:lnTo>
                        <a:pt x="380" y="383"/>
                      </a:lnTo>
                      <a:lnTo>
                        <a:pt x="379" y="382"/>
                      </a:lnTo>
                      <a:lnTo>
                        <a:pt x="370" y="389"/>
                      </a:lnTo>
                      <a:lnTo>
                        <a:pt x="368" y="359"/>
                      </a:lnTo>
                      <a:lnTo>
                        <a:pt x="367" y="322"/>
                      </a:lnTo>
                      <a:lnTo>
                        <a:pt x="366" y="292"/>
                      </a:lnTo>
                      <a:lnTo>
                        <a:pt x="364" y="265"/>
                      </a:lnTo>
                      <a:lnTo>
                        <a:pt x="365" y="263"/>
                      </a:lnTo>
                      <a:lnTo>
                        <a:pt x="366" y="263"/>
                      </a:lnTo>
                      <a:lnTo>
                        <a:pt x="367" y="263"/>
                      </a:lnTo>
                      <a:lnTo>
                        <a:pt x="368" y="262"/>
                      </a:lnTo>
                      <a:lnTo>
                        <a:pt x="368" y="261"/>
                      </a:lnTo>
                      <a:lnTo>
                        <a:pt x="368" y="260"/>
                      </a:lnTo>
                      <a:lnTo>
                        <a:pt x="369" y="260"/>
                      </a:lnTo>
                      <a:lnTo>
                        <a:pt x="370" y="261"/>
                      </a:lnTo>
                      <a:lnTo>
                        <a:pt x="371" y="260"/>
                      </a:lnTo>
                      <a:lnTo>
                        <a:pt x="372" y="260"/>
                      </a:lnTo>
                      <a:lnTo>
                        <a:pt x="372" y="259"/>
                      </a:lnTo>
                      <a:lnTo>
                        <a:pt x="373" y="258"/>
                      </a:lnTo>
                      <a:lnTo>
                        <a:pt x="372" y="257"/>
                      </a:lnTo>
                      <a:lnTo>
                        <a:pt x="373" y="256"/>
                      </a:lnTo>
                      <a:lnTo>
                        <a:pt x="373" y="255"/>
                      </a:lnTo>
                      <a:lnTo>
                        <a:pt x="374" y="254"/>
                      </a:lnTo>
                      <a:lnTo>
                        <a:pt x="373" y="253"/>
                      </a:lnTo>
                      <a:lnTo>
                        <a:pt x="374" y="253"/>
                      </a:lnTo>
                      <a:lnTo>
                        <a:pt x="373" y="252"/>
                      </a:lnTo>
                      <a:lnTo>
                        <a:pt x="372" y="250"/>
                      </a:lnTo>
                      <a:lnTo>
                        <a:pt x="371" y="249"/>
                      </a:lnTo>
                      <a:lnTo>
                        <a:pt x="371" y="248"/>
                      </a:lnTo>
                      <a:lnTo>
                        <a:pt x="370" y="248"/>
                      </a:lnTo>
                      <a:lnTo>
                        <a:pt x="369" y="248"/>
                      </a:lnTo>
                      <a:lnTo>
                        <a:pt x="369" y="247"/>
                      </a:lnTo>
                      <a:lnTo>
                        <a:pt x="368" y="247"/>
                      </a:lnTo>
                      <a:lnTo>
                        <a:pt x="368" y="246"/>
                      </a:lnTo>
                      <a:lnTo>
                        <a:pt x="367" y="246"/>
                      </a:lnTo>
                      <a:lnTo>
                        <a:pt x="367" y="245"/>
                      </a:lnTo>
                      <a:lnTo>
                        <a:pt x="367" y="244"/>
                      </a:lnTo>
                      <a:lnTo>
                        <a:pt x="366" y="243"/>
                      </a:lnTo>
                      <a:lnTo>
                        <a:pt x="366" y="242"/>
                      </a:lnTo>
                      <a:lnTo>
                        <a:pt x="367" y="241"/>
                      </a:lnTo>
                      <a:lnTo>
                        <a:pt x="367" y="240"/>
                      </a:lnTo>
                      <a:lnTo>
                        <a:pt x="367" y="239"/>
                      </a:lnTo>
                      <a:lnTo>
                        <a:pt x="367" y="238"/>
                      </a:lnTo>
                      <a:lnTo>
                        <a:pt x="366" y="238"/>
                      </a:lnTo>
                      <a:lnTo>
                        <a:pt x="366" y="237"/>
                      </a:lnTo>
                      <a:lnTo>
                        <a:pt x="366" y="236"/>
                      </a:lnTo>
                      <a:lnTo>
                        <a:pt x="367" y="236"/>
                      </a:lnTo>
                      <a:lnTo>
                        <a:pt x="367" y="237"/>
                      </a:lnTo>
                      <a:lnTo>
                        <a:pt x="367" y="238"/>
                      </a:lnTo>
                      <a:lnTo>
                        <a:pt x="368" y="237"/>
                      </a:lnTo>
                      <a:lnTo>
                        <a:pt x="368" y="238"/>
                      </a:lnTo>
                      <a:lnTo>
                        <a:pt x="369" y="238"/>
                      </a:lnTo>
                      <a:lnTo>
                        <a:pt x="370" y="238"/>
                      </a:lnTo>
                      <a:lnTo>
                        <a:pt x="370" y="237"/>
                      </a:lnTo>
                      <a:lnTo>
                        <a:pt x="369" y="237"/>
                      </a:lnTo>
                      <a:lnTo>
                        <a:pt x="369" y="236"/>
                      </a:lnTo>
                      <a:lnTo>
                        <a:pt x="369" y="235"/>
                      </a:lnTo>
                      <a:lnTo>
                        <a:pt x="369" y="234"/>
                      </a:lnTo>
                      <a:lnTo>
                        <a:pt x="370" y="235"/>
                      </a:lnTo>
                      <a:lnTo>
                        <a:pt x="371" y="235"/>
                      </a:lnTo>
                      <a:lnTo>
                        <a:pt x="371" y="234"/>
                      </a:lnTo>
                      <a:lnTo>
                        <a:pt x="372" y="234"/>
                      </a:lnTo>
                      <a:lnTo>
                        <a:pt x="371" y="234"/>
                      </a:lnTo>
                      <a:lnTo>
                        <a:pt x="371" y="232"/>
                      </a:lnTo>
                      <a:lnTo>
                        <a:pt x="372" y="232"/>
                      </a:lnTo>
                      <a:lnTo>
                        <a:pt x="372" y="231"/>
                      </a:lnTo>
                      <a:lnTo>
                        <a:pt x="373" y="231"/>
                      </a:lnTo>
                      <a:lnTo>
                        <a:pt x="374" y="230"/>
                      </a:lnTo>
                      <a:lnTo>
                        <a:pt x="375" y="231"/>
                      </a:lnTo>
                      <a:lnTo>
                        <a:pt x="375" y="230"/>
                      </a:lnTo>
                      <a:lnTo>
                        <a:pt x="374" y="229"/>
                      </a:lnTo>
                      <a:lnTo>
                        <a:pt x="373" y="228"/>
                      </a:lnTo>
                      <a:lnTo>
                        <a:pt x="373" y="227"/>
                      </a:lnTo>
                      <a:lnTo>
                        <a:pt x="372" y="227"/>
                      </a:lnTo>
                      <a:lnTo>
                        <a:pt x="373" y="227"/>
                      </a:lnTo>
                      <a:lnTo>
                        <a:pt x="373" y="226"/>
                      </a:lnTo>
                      <a:lnTo>
                        <a:pt x="374" y="227"/>
                      </a:lnTo>
                      <a:lnTo>
                        <a:pt x="375" y="227"/>
                      </a:lnTo>
                      <a:lnTo>
                        <a:pt x="375" y="226"/>
                      </a:lnTo>
                      <a:lnTo>
                        <a:pt x="374" y="225"/>
                      </a:lnTo>
                      <a:lnTo>
                        <a:pt x="375" y="224"/>
                      </a:lnTo>
                      <a:lnTo>
                        <a:pt x="376" y="224"/>
                      </a:lnTo>
                      <a:lnTo>
                        <a:pt x="376" y="223"/>
                      </a:lnTo>
                      <a:lnTo>
                        <a:pt x="376" y="222"/>
                      </a:lnTo>
                      <a:lnTo>
                        <a:pt x="376" y="223"/>
                      </a:lnTo>
                      <a:lnTo>
                        <a:pt x="375" y="223"/>
                      </a:lnTo>
                      <a:lnTo>
                        <a:pt x="375" y="222"/>
                      </a:lnTo>
                      <a:lnTo>
                        <a:pt x="374" y="222"/>
                      </a:lnTo>
                      <a:lnTo>
                        <a:pt x="374" y="223"/>
                      </a:lnTo>
                      <a:lnTo>
                        <a:pt x="373" y="223"/>
                      </a:lnTo>
                      <a:lnTo>
                        <a:pt x="372" y="224"/>
                      </a:lnTo>
                      <a:lnTo>
                        <a:pt x="373" y="223"/>
                      </a:lnTo>
                      <a:lnTo>
                        <a:pt x="372" y="223"/>
                      </a:lnTo>
                      <a:lnTo>
                        <a:pt x="371" y="224"/>
                      </a:lnTo>
                      <a:lnTo>
                        <a:pt x="371" y="223"/>
                      </a:lnTo>
                      <a:lnTo>
                        <a:pt x="370" y="223"/>
                      </a:lnTo>
                      <a:lnTo>
                        <a:pt x="370" y="224"/>
                      </a:lnTo>
                      <a:lnTo>
                        <a:pt x="369" y="224"/>
                      </a:lnTo>
                      <a:lnTo>
                        <a:pt x="369" y="223"/>
                      </a:lnTo>
                      <a:lnTo>
                        <a:pt x="369" y="224"/>
                      </a:lnTo>
                      <a:lnTo>
                        <a:pt x="368" y="224"/>
                      </a:lnTo>
                      <a:lnTo>
                        <a:pt x="368" y="223"/>
                      </a:lnTo>
                      <a:lnTo>
                        <a:pt x="368" y="224"/>
                      </a:lnTo>
                      <a:lnTo>
                        <a:pt x="367" y="224"/>
                      </a:lnTo>
                      <a:lnTo>
                        <a:pt x="366" y="225"/>
                      </a:lnTo>
                      <a:lnTo>
                        <a:pt x="365" y="224"/>
                      </a:lnTo>
                      <a:lnTo>
                        <a:pt x="365" y="225"/>
                      </a:lnTo>
                      <a:lnTo>
                        <a:pt x="365" y="227"/>
                      </a:lnTo>
                      <a:lnTo>
                        <a:pt x="364" y="227"/>
                      </a:lnTo>
                      <a:lnTo>
                        <a:pt x="364" y="228"/>
                      </a:lnTo>
                      <a:lnTo>
                        <a:pt x="363" y="228"/>
                      </a:lnTo>
                      <a:lnTo>
                        <a:pt x="363" y="229"/>
                      </a:lnTo>
                      <a:lnTo>
                        <a:pt x="362" y="229"/>
                      </a:lnTo>
                      <a:lnTo>
                        <a:pt x="361" y="230"/>
                      </a:lnTo>
                      <a:lnTo>
                        <a:pt x="362" y="230"/>
                      </a:lnTo>
                      <a:lnTo>
                        <a:pt x="362" y="231"/>
                      </a:lnTo>
                      <a:lnTo>
                        <a:pt x="361" y="231"/>
                      </a:lnTo>
                      <a:lnTo>
                        <a:pt x="360" y="231"/>
                      </a:lnTo>
                      <a:lnTo>
                        <a:pt x="360" y="232"/>
                      </a:lnTo>
                      <a:lnTo>
                        <a:pt x="359" y="233"/>
                      </a:lnTo>
                      <a:lnTo>
                        <a:pt x="360" y="233"/>
                      </a:lnTo>
                      <a:lnTo>
                        <a:pt x="359" y="233"/>
                      </a:lnTo>
                      <a:lnTo>
                        <a:pt x="359" y="234"/>
                      </a:lnTo>
                      <a:lnTo>
                        <a:pt x="358" y="234"/>
                      </a:lnTo>
                      <a:lnTo>
                        <a:pt x="358" y="233"/>
                      </a:lnTo>
                      <a:lnTo>
                        <a:pt x="358" y="234"/>
                      </a:lnTo>
                      <a:lnTo>
                        <a:pt x="358" y="235"/>
                      </a:lnTo>
                      <a:lnTo>
                        <a:pt x="358" y="234"/>
                      </a:lnTo>
                      <a:lnTo>
                        <a:pt x="357" y="235"/>
                      </a:lnTo>
                      <a:lnTo>
                        <a:pt x="356" y="235"/>
                      </a:lnTo>
                      <a:lnTo>
                        <a:pt x="355" y="236"/>
                      </a:lnTo>
                      <a:lnTo>
                        <a:pt x="354" y="236"/>
                      </a:lnTo>
                      <a:lnTo>
                        <a:pt x="353" y="237"/>
                      </a:lnTo>
                      <a:lnTo>
                        <a:pt x="352" y="237"/>
                      </a:lnTo>
                      <a:lnTo>
                        <a:pt x="353" y="238"/>
                      </a:lnTo>
                      <a:lnTo>
                        <a:pt x="352" y="238"/>
                      </a:lnTo>
                      <a:lnTo>
                        <a:pt x="351" y="238"/>
                      </a:lnTo>
                      <a:lnTo>
                        <a:pt x="350" y="238"/>
                      </a:lnTo>
                      <a:lnTo>
                        <a:pt x="350" y="239"/>
                      </a:lnTo>
                      <a:lnTo>
                        <a:pt x="349" y="239"/>
                      </a:lnTo>
                      <a:lnTo>
                        <a:pt x="349" y="240"/>
                      </a:lnTo>
                      <a:lnTo>
                        <a:pt x="349" y="241"/>
                      </a:lnTo>
                      <a:lnTo>
                        <a:pt x="349" y="242"/>
                      </a:lnTo>
                      <a:lnTo>
                        <a:pt x="349" y="243"/>
                      </a:lnTo>
                      <a:lnTo>
                        <a:pt x="348" y="243"/>
                      </a:lnTo>
                      <a:lnTo>
                        <a:pt x="347" y="243"/>
                      </a:lnTo>
                      <a:lnTo>
                        <a:pt x="347" y="244"/>
                      </a:lnTo>
                      <a:lnTo>
                        <a:pt x="346" y="244"/>
                      </a:lnTo>
                      <a:lnTo>
                        <a:pt x="346" y="245"/>
                      </a:lnTo>
                      <a:lnTo>
                        <a:pt x="345" y="245"/>
                      </a:lnTo>
                      <a:lnTo>
                        <a:pt x="346" y="245"/>
                      </a:lnTo>
                      <a:lnTo>
                        <a:pt x="345" y="246"/>
                      </a:lnTo>
                      <a:lnTo>
                        <a:pt x="345" y="247"/>
                      </a:lnTo>
                      <a:lnTo>
                        <a:pt x="344" y="247"/>
                      </a:lnTo>
                      <a:lnTo>
                        <a:pt x="343" y="246"/>
                      </a:lnTo>
                      <a:lnTo>
                        <a:pt x="343" y="247"/>
                      </a:lnTo>
                      <a:lnTo>
                        <a:pt x="342" y="247"/>
                      </a:lnTo>
                      <a:lnTo>
                        <a:pt x="341" y="248"/>
                      </a:lnTo>
                      <a:lnTo>
                        <a:pt x="341" y="249"/>
                      </a:lnTo>
                      <a:lnTo>
                        <a:pt x="340" y="248"/>
                      </a:lnTo>
                      <a:lnTo>
                        <a:pt x="340" y="249"/>
                      </a:lnTo>
                      <a:lnTo>
                        <a:pt x="340" y="248"/>
                      </a:lnTo>
                      <a:lnTo>
                        <a:pt x="339" y="249"/>
                      </a:lnTo>
                      <a:lnTo>
                        <a:pt x="338" y="249"/>
                      </a:lnTo>
                      <a:lnTo>
                        <a:pt x="337" y="250"/>
                      </a:lnTo>
                      <a:lnTo>
                        <a:pt x="338" y="250"/>
                      </a:lnTo>
                      <a:lnTo>
                        <a:pt x="337" y="250"/>
                      </a:lnTo>
                      <a:lnTo>
                        <a:pt x="337" y="251"/>
                      </a:lnTo>
                      <a:lnTo>
                        <a:pt x="336" y="251"/>
                      </a:lnTo>
                      <a:lnTo>
                        <a:pt x="336" y="252"/>
                      </a:lnTo>
                      <a:lnTo>
                        <a:pt x="335" y="254"/>
                      </a:lnTo>
                      <a:lnTo>
                        <a:pt x="335" y="255"/>
                      </a:lnTo>
                      <a:lnTo>
                        <a:pt x="334" y="255"/>
                      </a:lnTo>
                      <a:lnTo>
                        <a:pt x="334" y="256"/>
                      </a:lnTo>
                      <a:lnTo>
                        <a:pt x="333" y="256"/>
                      </a:lnTo>
                      <a:lnTo>
                        <a:pt x="333" y="258"/>
                      </a:lnTo>
                      <a:lnTo>
                        <a:pt x="332" y="258"/>
                      </a:lnTo>
                      <a:lnTo>
                        <a:pt x="331" y="258"/>
                      </a:lnTo>
                      <a:lnTo>
                        <a:pt x="330" y="258"/>
                      </a:lnTo>
                      <a:lnTo>
                        <a:pt x="329" y="258"/>
                      </a:lnTo>
                      <a:lnTo>
                        <a:pt x="329" y="259"/>
                      </a:lnTo>
                      <a:lnTo>
                        <a:pt x="328" y="259"/>
                      </a:lnTo>
                      <a:lnTo>
                        <a:pt x="327" y="260"/>
                      </a:lnTo>
                      <a:lnTo>
                        <a:pt x="325" y="264"/>
                      </a:lnTo>
                      <a:lnTo>
                        <a:pt x="325" y="265"/>
                      </a:lnTo>
                      <a:lnTo>
                        <a:pt x="325" y="266"/>
                      </a:lnTo>
                      <a:lnTo>
                        <a:pt x="324" y="266"/>
                      </a:lnTo>
                      <a:lnTo>
                        <a:pt x="323" y="266"/>
                      </a:lnTo>
                      <a:lnTo>
                        <a:pt x="322" y="266"/>
                      </a:lnTo>
                      <a:lnTo>
                        <a:pt x="322" y="267"/>
                      </a:lnTo>
                      <a:lnTo>
                        <a:pt x="321" y="267"/>
                      </a:lnTo>
                      <a:lnTo>
                        <a:pt x="320" y="267"/>
                      </a:lnTo>
                      <a:lnTo>
                        <a:pt x="319" y="267"/>
                      </a:lnTo>
                      <a:lnTo>
                        <a:pt x="319" y="268"/>
                      </a:lnTo>
                      <a:lnTo>
                        <a:pt x="318" y="268"/>
                      </a:lnTo>
                      <a:lnTo>
                        <a:pt x="316" y="268"/>
                      </a:lnTo>
                      <a:lnTo>
                        <a:pt x="314" y="268"/>
                      </a:lnTo>
                      <a:lnTo>
                        <a:pt x="313" y="268"/>
                      </a:lnTo>
                      <a:lnTo>
                        <a:pt x="312" y="269"/>
                      </a:lnTo>
                      <a:lnTo>
                        <a:pt x="312" y="270"/>
                      </a:lnTo>
                      <a:lnTo>
                        <a:pt x="311" y="271"/>
                      </a:lnTo>
                      <a:lnTo>
                        <a:pt x="311" y="272"/>
                      </a:lnTo>
                      <a:lnTo>
                        <a:pt x="308" y="274"/>
                      </a:lnTo>
                      <a:lnTo>
                        <a:pt x="308" y="275"/>
                      </a:lnTo>
                      <a:lnTo>
                        <a:pt x="307" y="275"/>
                      </a:lnTo>
                      <a:lnTo>
                        <a:pt x="306" y="278"/>
                      </a:lnTo>
                      <a:lnTo>
                        <a:pt x="305" y="279"/>
                      </a:lnTo>
                      <a:lnTo>
                        <a:pt x="305" y="281"/>
                      </a:lnTo>
                      <a:lnTo>
                        <a:pt x="304" y="282"/>
                      </a:lnTo>
                      <a:lnTo>
                        <a:pt x="303" y="284"/>
                      </a:lnTo>
                      <a:lnTo>
                        <a:pt x="301" y="284"/>
                      </a:lnTo>
                      <a:lnTo>
                        <a:pt x="300" y="284"/>
                      </a:lnTo>
                      <a:lnTo>
                        <a:pt x="299" y="284"/>
                      </a:lnTo>
                      <a:lnTo>
                        <a:pt x="299" y="285"/>
                      </a:lnTo>
                      <a:lnTo>
                        <a:pt x="298" y="285"/>
                      </a:lnTo>
                      <a:lnTo>
                        <a:pt x="297" y="285"/>
                      </a:lnTo>
                      <a:lnTo>
                        <a:pt x="296" y="286"/>
                      </a:lnTo>
                      <a:lnTo>
                        <a:pt x="295" y="286"/>
                      </a:lnTo>
                      <a:lnTo>
                        <a:pt x="294" y="287"/>
                      </a:lnTo>
                      <a:lnTo>
                        <a:pt x="293" y="287"/>
                      </a:lnTo>
                      <a:lnTo>
                        <a:pt x="292" y="287"/>
                      </a:lnTo>
                      <a:lnTo>
                        <a:pt x="290" y="285"/>
                      </a:lnTo>
                      <a:lnTo>
                        <a:pt x="289" y="285"/>
                      </a:lnTo>
                      <a:lnTo>
                        <a:pt x="289" y="286"/>
                      </a:lnTo>
                      <a:lnTo>
                        <a:pt x="288" y="287"/>
                      </a:lnTo>
                      <a:lnTo>
                        <a:pt x="287" y="287"/>
                      </a:lnTo>
                      <a:lnTo>
                        <a:pt x="286" y="288"/>
                      </a:lnTo>
                      <a:lnTo>
                        <a:pt x="240" y="291"/>
                      </a:lnTo>
                      <a:lnTo>
                        <a:pt x="221" y="292"/>
                      </a:lnTo>
                      <a:lnTo>
                        <a:pt x="202" y="294"/>
                      </a:lnTo>
                      <a:lnTo>
                        <a:pt x="202" y="293"/>
                      </a:lnTo>
                      <a:lnTo>
                        <a:pt x="202" y="292"/>
                      </a:lnTo>
                      <a:lnTo>
                        <a:pt x="203" y="291"/>
                      </a:lnTo>
                      <a:lnTo>
                        <a:pt x="204" y="291"/>
                      </a:lnTo>
                      <a:lnTo>
                        <a:pt x="204" y="290"/>
                      </a:lnTo>
                      <a:lnTo>
                        <a:pt x="204" y="289"/>
                      </a:lnTo>
                      <a:lnTo>
                        <a:pt x="204" y="288"/>
                      </a:lnTo>
                      <a:lnTo>
                        <a:pt x="204" y="287"/>
                      </a:lnTo>
                      <a:lnTo>
                        <a:pt x="203" y="287"/>
                      </a:lnTo>
                      <a:lnTo>
                        <a:pt x="202" y="287"/>
                      </a:lnTo>
                      <a:lnTo>
                        <a:pt x="202" y="286"/>
                      </a:lnTo>
                      <a:lnTo>
                        <a:pt x="202" y="285"/>
                      </a:lnTo>
                      <a:lnTo>
                        <a:pt x="203" y="285"/>
                      </a:lnTo>
                      <a:lnTo>
                        <a:pt x="203" y="284"/>
                      </a:lnTo>
                      <a:lnTo>
                        <a:pt x="204" y="283"/>
                      </a:lnTo>
                      <a:lnTo>
                        <a:pt x="204" y="282"/>
                      </a:lnTo>
                      <a:lnTo>
                        <a:pt x="205" y="281"/>
                      </a:lnTo>
                      <a:lnTo>
                        <a:pt x="206" y="280"/>
                      </a:lnTo>
                      <a:lnTo>
                        <a:pt x="204" y="279"/>
                      </a:lnTo>
                      <a:lnTo>
                        <a:pt x="204" y="278"/>
                      </a:lnTo>
                      <a:lnTo>
                        <a:pt x="204" y="277"/>
                      </a:lnTo>
                      <a:lnTo>
                        <a:pt x="204" y="276"/>
                      </a:lnTo>
                      <a:lnTo>
                        <a:pt x="203" y="276"/>
                      </a:lnTo>
                      <a:lnTo>
                        <a:pt x="203" y="275"/>
                      </a:lnTo>
                      <a:lnTo>
                        <a:pt x="203" y="274"/>
                      </a:lnTo>
                      <a:lnTo>
                        <a:pt x="204" y="274"/>
                      </a:lnTo>
                      <a:lnTo>
                        <a:pt x="204" y="273"/>
                      </a:lnTo>
                      <a:lnTo>
                        <a:pt x="204" y="272"/>
                      </a:lnTo>
                      <a:lnTo>
                        <a:pt x="203" y="271"/>
                      </a:lnTo>
                      <a:lnTo>
                        <a:pt x="202" y="271"/>
                      </a:lnTo>
                      <a:lnTo>
                        <a:pt x="200" y="270"/>
                      </a:lnTo>
                      <a:lnTo>
                        <a:pt x="199" y="270"/>
                      </a:lnTo>
                      <a:lnTo>
                        <a:pt x="198" y="270"/>
                      </a:lnTo>
                      <a:lnTo>
                        <a:pt x="197" y="270"/>
                      </a:lnTo>
                      <a:lnTo>
                        <a:pt x="196" y="269"/>
                      </a:lnTo>
                      <a:lnTo>
                        <a:pt x="195" y="269"/>
                      </a:lnTo>
                      <a:lnTo>
                        <a:pt x="194" y="269"/>
                      </a:lnTo>
                      <a:lnTo>
                        <a:pt x="193" y="268"/>
                      </a:lnTo>
                      <a:lnTo>
                        <a:pt x="192" y="268"/>
                      </a:lnTo>
                      <a:lnTo>
                        <a:pt x="191" y="267"/>
                      </a:lnTo>
                      <a:lnTo>
                        <a:pt x="191" y="266"/>
                      </a:lnTo>
                      <a:lnTo>
                        <a:pt x="192" y="266"/>
                      </a:lnTo>
                      <a:lnTo>
                        <a:pt x="192" y="265"/>
                      </a:lnTo>
                      <a:lnTo>
                        <a:pt x="192" y="264"/>
                      </a:lnTo>
                      <a:lnTo>
                        <a:pt x="192" y="263"/>
                      </a:lnTo>
                      <a:lnTo>
                        <a:pt x="193" y="261"/>
                      </a:lnTo>
                      <a:lnTo>
                        <a:pt x="193" y="260"/>
                      </a:lnTo>
                      <a:lnTo>
                        <a:pt x="193" y="259"/>
                      </a:lnTo>
                      <a:lnTo>
                        <a:pt x="194" y="258"/>
                      </a:lnTo>
                      <a:lnTo>
                        <a:pt x="193" y="257"/>
                      </a:lnTo>
                      <a:lnTo>
                        <a:pt x="192" y="256"/>
                      </a:lnTo>
                      <a:lnTo>
                        <a:pt x="192" y="255"/>
                      </a:lnTo>
                      <a:lnTo>
                        <a:pt x="193" y="253"/>
                      </a:lnTo>
                      <a:lnTo>
                        <a:pt x="192" y="253"/>
                      </a:lnTo>
                      <a:lnTo>
                        <a:pt x="191" y="253"/>
                      </a:lnTo>
                      <a:lnTo>
                        <a:pt x="190" y="253"/>
                      </a:lnTo>
                      <a:lnTo>
                        <a:pt x="189" y="252"/>
                      </a:lnTo>
                      <a:lnTo>
                        <a:pt x="189" y="251"/>
                      </a:lnTo>
                      <a:lnTo>
                        <a:pt x="189" y="250"/>
                      </a:lnTo>
                      <a:lnTo>
                        <a:pt x="189" y="249"/>
                      </a:lnTo>
                      <a:lnTo>
                        <a:pt x="189" y="248"/>
                      </a:lnTo>
                      <a:lnTo>
                        <a:pt x="189" y="247"/>
                      </a:lnTo>
                      <a:lnTo>
                        <a:pt x="189" y="246"/>
                      </a:lnTo>
                      <a:lnTo>
                        <a:pt x="188" y="245"/>
                      </a:lnTo>
                      <a:lnTo>
                        <a:pt x="187" y="245"/>
                      </a:lnTo>
                      <a:lnTo>
                        <a:pt x="186" y="246"/>
                      </a:lnTo>
                      <a:lnTo>
                        <a:pt x="185" y="246"/>
                      </a:lnTo>
                      <a:lnTo>
                        <a:pt x="184" y="245"/>
                      </a:lnTo>
                      <a:lnTo>
                        <a:pt x="183" y="244"/>
                      </a:lnTo>
                      <a:lnTo>
                        <a:pt x="183" y="243"/>
                      </a:lnTo>
                      <a:lnTo>
                        <a:pt x="183" y="242"/>
                      </a:lnTo>
                      <a:lnTo>
                        <a:pt x="182" y="242"/>
                      </a:lnTo>
                      <a:lnTo>
                        <a:pt x="182" y="241"/>
                      </a:lnTo>
                      <a:lnTo>
                        <a:pt x="181" y="241"/>
                      </a:lnTo>
                      <a:lnTo>
                        <a:pt x="180" y="241"/>
                      </a:lnTo>
                      <a:lnTo>
                        <a:pt x="179" y="241"/>
                      </a:lnTo>
                      <a:lnTo>
                        <a:pt x="178" y="241"/>
                      </a:lnTo>
                      <a:lnTo>
                        <a:pt x="177" y="241"/>
                      </a:lnTo>
                      <a:lnTo>
                        <a:pt x="176" y="240"/>
                      </a:lnTo>
                      <a:lnTo>
                        <a:pt x="175" y="240"/>
                      </a:lnTo>
                      <a:lnTo>
                        <a:pt x="174" y="240"/>
                      </a:lnTo>
                      <a:lnTo>
                        <a:pt x="174" y="241"/>
                      </a:lnTo>
                      <a:lnTo>
                        <a:pt x="174" y="240"/>
                      </a:lnTo>
                      <a:lnTo>
                        <a:pt x="173" y="240"/>
                      </a:lnTo>
                      <a:lnTo>
                        <a:pt x="172" y="240"/>
                      </a:lnTo>
                      <a:lnTo>
                        <a:pt x="171" y="240"/>
                      </a:lnTo>
                      <a:lnTo>
                        <a:pt x="171" y="241"/>
                      </a:lnTo>
                      <a:lnTo>
                        <a:pt x="170" y="241"/>
                      </a:lnTo>
                      <a:lnTo>
                        <a:pt x="169" y="241"/>
                      </a:lnTo>
                      <a:lnTo>
                        <a:pt x="168" y="241"/>
                      </a:lnTo>
                      <a:lnTo>
                        <a:pt x="167" y="241"/>
                      </a:lnTo>
                      <a:lnTo>
                        <a:pt x="166" y="241"/>
                      </a:lnTo>
                      <a:lnTo>
                        <a:pt x="165" y="241"/>
                      </a:lnTo>
                      <a:lnTo>
                        <a:pt x="165" y="242"/>
                      </a:lnTo>
                      <a:lnTo>
                        <a:pt x="164" y="242"/>
                      </a:lnTo>
                      <a:lnTo>
                        <a:pt x="164" y="241"/>
                      </a:lnTo>
                      <a:lnTo>
                        <a:pt x="163" y="241"/>
                      </a:lnTo>
                      <a:lnTo>
                        <a:pt x="163" y="240"/>
                      </a:lnTo>
                      <a:lnTo>
                        <a:pt x="162" y="241"/>
                      </a:lnTo>
                      <a:lnTo>
                        <a:pt x="162" y="240"/>
                      </a:lnTo>
                      <a:lnTo>
                        <a:pt x="162" y="239"/>
                      </a:lnTo>
                      <a:lnTo>
                        <a:pt x="161" y="240"/>
                      </a:lnTo>
                      <a:lnTo>
                        <a:pt x="161" y="239"/>
                      </a:lnTo>
                      <a:lnTo>
                        <a:pt x="161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0" y="240"/>
                      </a:lnTo>
                      <a:lnTo>
                        <a:pt x="159" y="240"/>
                      </a:lnTo>
                      <a:lnTo>
                        <a:pt x="159" y="239"/>
                      </a:lnTo>
                      <a:lnTo>
                        <a:pt x="158" y="239"/>
                      </a:lnTo>
                      <a:lnTo>
                        <a:pt x="157" y="239"/>
                      </a:lnTo>
                      <a:lnTo>
                        <a:pt x="156" y="239"/>
                      </a:lnTo>
                      <a:lnTo>
                        <a:pt x="155" y="239"/>
                      </a:lnTo>
                      <a:lnTo>
                        <a:pt x="155" y="238"/>
                      </a:lnTo>
                      <a:lnTo>
                        <a:pt x="154" y="238"/>
                      </a:lnTo>
                      <a:lnTo>
                        <a:pt x="154" y="239"/>
                      </a:lnTo>
                      <a:lnTo>
                        <a:pt x="153" y="238"/>
                      </a:lnTo>
                      <a:lnTo>
                        <a:pt x="152" y="238"/>
                      </a:lnTo>
                      <a:lnTo>
                        <a:pt x="151" y="238"/>
                      </a:lnTo>
                      <a:lnTo>
                        <a:pt x="150" y="238"/>
                      </a:lnTo>
                      <a:lnTo>
                        <a:pt x="150" y="239"/>
                      </a:lnTo>
                      <a:lnTo>
                        <a:pt x="149" y="238"/>
                      </a:lnTo>
                      <a:lnTo>
                        <a:pt x="148" y="238"/>
                      </a:lnTo>
                      <a:lnTo>
                        <a:pt x="149" y="238"/>
                      </a:lnTo>
                      <a:lnTo>
                        <a:pt x="148" y="237"/>
                      </a:lnTo>
                      <a:lnTo>
                        <a:pt x="147" y="238"/>
                      </a:lnTo>
                      <a:lnTo>
                        <a:pt x="147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6" y="238"/>
                      </a:lnTo>
                      <a:lnTo>
                        <a:pt x="146" y="237"/>
                      </a:lnTo>
                      <a:lnTo>
                        <a:pt x="145" y="237"/>
                      </a:lnTo>
                      <a:lnTo>
                        <a:pt x="144" y="237"/>
                      </a:lnTo>
                      <a:lnTo>
                        <a:pt x="143" y="236"/>
                      </a:lnTo>
                      <a:lnTo>
                        <a:pt x="143" y="235"/>
                      </a:lnTo>
                      <a:lnTo>
                        <a:pt x="92" y="238"/>
                      </a:lnTo>
                      <a:lnTo>
                        <a:pt x="91" y="239"/>
                      </a:lnTo>
                      <a:lnTo>
                        <a:pt x="91" y="238"/>
                      </a:lnTo>
                      <a:lnTo>
                        <a:pt x="92" y="237"/>
                      </a:lnTo>
                      <a:lnTo>
                        <a:pt x="93" y="236"/>
                      </a:lnTo>
                      <a:lnTo>
                        <a:pt x="93" y="234"/>
                      </a:lnTo>
                      <a:lnTo>
                        <a:pt x="94" y="233"/>
                      </a:lnTo>
                      <a:lnTo>
                        <a:pt x="96" y="232"/>
                      </a:lnTo>
                      <a:lnTo>
                        <a:pt x="97" y="232"/>
                      </a:lnTo>
                      <a:lnTo>
                        <a:pt x="98" y="230"/>
                      </a:lnTo>
                      <a:lnTo>
                        <a:pt x="98" y="229"/>
                      </a:lnTo>
                      <a:lnTo>
                        <a:pt x="99" y="228"/>
                      </a:lnTo>
                      <a:lnTo>
                        <a:pt x="100" y="227"/>
                      </a:lnTo>
                      <a:lnTo>
                        <a:pt x="102" y="227"/>
                      </a:lnTo>
                      <a:lnTo>
                        <a:pt x="102" y="226"/>
                      </a:lnTo>
                      <a:lnTo>
                        <a:pt x="102" y="225"/>
                      </a:lnTo>
                      <a:lnTo>
                        <a:pt x="101" y="224"/>
                      </a:lnTo>
                      <a:lnTo>
                        <a:pt x="101" y="223"/>
                      </a:lnTo>
                      <a:lnTo>
                        <a:pt x="103" y="222"/>
                      </a:lnTo>
                      <a:lnTo>
                        <a:pt x="104" y="220"/>
                      </a:lnTo>
                      <a:lnTo>
                        <a:pt x="104" y="219"/>
                      </a:lnTo>
                      <a:lnTo>
                        <a:pt x="106" y="218"/>
                      </a:lnTo>
                      <a:lnTo>
                        <a:pt x="107" y="218"/>
                      </a:lnTo>
                      <a:lnTo>
                        <a:pt x="108" y="219"/>
                      </a:lnTo>
                      <a:lnTo>
                        <a:pt x="110" y="218"/>
                      </a:lnTo>
                      <a:lnTo>
                        <a:pt x="110" y="217"/>
                      </a:lnTo>
                      <a:lnTo>
                        <a:pt x="112" y="216"/>
                      </a:lnTo>
                      <a:lnTo>
                        <a:pt x="112" y="215"/>
                      </a:lnTo>
                      <a:lnTo>
                        <a:pt x="113" y="214"/>
                      </a:lnTo>
                      <a:lnTo>
                        <a:pt x="111" y="213"/>
                      </a:lnTo>
                      <a:lnTo>
                        <a:pt x="111" y="212"/>
                      </a:lnTo>
                      <a:lnTo>
                        <a:pt x="112" y="211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6" y="209"/>
                      </a:lnTo>
                      <a:lnTo>
                        <a:pt x="117" y="207"/>
                      </a:lnTo>
                      <a:lnTo>
                        <a:pt x="118" y="205"/>
                      </a:lnTo>
                      <a:lnTo>
                        <a:pt x="118" y="204"/>
                      </a:lnTo>
                      <a:lnTo>
                        <a:pt x="118" y="203"/>
                      </a:lnTo>
                      <a:lnTo>
                        <a:pt x="118" y="202"/>
                      </a:lnTo>
                      <a:lnTo>
                        <a:pt x="117" y="201"/>
                      </a:lnTo>
                      <a:lnTo>
                        <a:pt x="118" y="200"/>
                      </a:lnTo>
                      <a:lnTo>
                        <a:pt x="117" y="198"/>
                      </a:lnTo>
                      <a:lnTo>
                        <a:pt x="117" y="197"/>
                      </a:lnTo>
                      <a:lnTo>
                        <a:pt x="117" y="196"/>
                      </a:lnTo>
                      <a:lnTo>
                        <a:pt x="116" y="195"/>
                      </a:lnTo>
                      <a:lnTo>
                        <a:pt x="116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8" y="192"/>
                      </a:lnTo>
                      <a:lnTo>
                        <a:pt x="117" y="191"/>
                      </a:lnTo>
                      <a:lnTo>
                        <a:pt x="116" y="191"/>
                      </a:lnTo>
                      <a:lnTo>
                        <a:pt x="115" y="191"/>
                      </a:lnTo>
                      <a:lnTo>
                        <a:pt x="114" y="191"/>
                      </a:lnTo>
                      <a:lnTo>
                        <a:pt x="114" y="190"/>
                      </a:lnTo>
                      <a:lnTo>
                        <a:pt x="113" y="188"/>
                      </a:lnTo>
                      <a:lnTo>
                        <a:pt x="113" y="187"/>
                      </a:lnTo>
                      <a:lnTo>
                        <a:pt x="112" y="186"/>
                      </a:lnTo>
                      <a:lnTo>
                        <a:pt x="112" y="185"/>
                      </a:lnTo>
                      <a:lnTo>
                        <a:pt x="111" y="185"/>
                      </a:lnTo>
                      <a:lnTo>
                        <a:pt x="110" y="184"/>
                      </a:lnTo>
                      <a:lnTo>
                        <a:pt x="109" y="184"/>
                      </a:lnTo>
                      <a:lnTo>
                        <a:pt x="106" y="185"/>
                      </a:lnTo>
                      <a:lnTo>
                        <a:pt x="105" y="184"/>
                      </a:lnTo>
                      <a:lnTo>
                        <a:pt x="104" y="183"/>
                      </a:lnTo>
                      <a:lnTo>
                        <a:pt x="104" y="181"/>
                      </a:lnTo>
                      <a:lnTo>
                        <a:pt x="103" y="180"/>
                      </a:lnTo>
                      <a:lnTo>
                        <a:pt x="103" y="179"/>
                      </a:lnTo>
                      <a:lnTo>
                        <a:pt x="102" y="177"/>
                      </a:lnTo>
                      <a:lnTo>
                        <a:pt x="101" y="177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2"/>
                      </a:lnTo>
                      <a:lnTo>
                        <a:pt x="98" y="172"/>
                      </a:lnTo>
                      <a:lnTo>
                        <a:pt x="98" y="171"/>
                      </a:lnTo>
                      <a:lnTo>
                        <a:pt x="97" y="171"/>
                      </a:lnTo>
                      <a:lnTo>
                        <a:pt x="97" y="170"/>
                      </a:lnTo>
                      <a:lnTo>
                        <a:pt x="96" y="170"/>
                      </a:lnTo>
                      <a:lnTo>
                        <a:pt x="96" y="168"/>
                      </a:lnTo>
                      <a:lnTo>
                        <a:pt x="96" y="167"/>
                      </a:lnTo>
                      <a:lnTo>
                        <a:pt x="95" y="166"/>
                      </a:lnTo>
                      <a:lnTo>
                        <a:pt x="95" y="165"/>
                      </a:lnTo>
                      <a:lnTo>
                        <a:pt x="94" y="164"/>
                      </a:lnTo>
                      <a:lnTo>
                        <a:pt x="92" y="163"/>
                      </a:lnTo>
                      <a:lnTo>
                        <a:pt x="92" y="162"/>
                      </a:lnTo>
                      <a:lnTo>
                        <a:pt x="91" y="162"/>
                      </a:lnTo>
                      <a:lnTo>
                        <a:pt x="91" y="161"/>
                      </a:lnTo>
                      <a:lnTo>
                        <a:pt x="89" y="162"/>
                      </a:lnTo>
                      <a:lnTo>
                        <a:pt x="88" y="161"/>
                      </a:lnTo>
                      <a:lnTo>
                        <a:pt x="87" y="161"/>
                      </a:lnTo>
                      <a:lnTo>
                        <a:pt x="85" y="162"/>
                      </a:lnTo>
                      <a:lnTo>
                        <a:pt x="84" y="162"/>
                      </a:lnTo>
                      <a:lnTo>
                        <a:pt x="83" y="162"/>
                      </a:lnTo>
                      <a:lnTo>
                        <a:pt x="83" y="161"/>
                      </a:lnTo>
                      <a:lnTo>
                        <a:pt x="82" y="161"/>
                      </a:lnTo>
                      <a:lnTo>
                        <a:pt x="81" y="160"/>
                      </a:lnTo>
                      <a:lnTo>
                        <a:pt x="80" y="160"/>
                      </a:lnTo>
                      <a:lnTo>
                        <a:pt x="79" y="160"/>
                      </a:lnTo>
                      <a:lnTo>
                        <a:pt x="78" y="159"/>
                      </a:lnTo>
                      <a:lnTo>
                        <a:pt x="78" y="158"/>
                      </a:lnTo>
                      <a:lnTo>
                        <a:pt x="78" y="157"/>
                      </a:lnTo>
                      <a:lnTo>
                        <a:pt x="77" y="157"/>
                      </a:lnTo>
                      <a:lnTo>
                        <a:pt x="77" y="156"/>
                      </a:lnTo>
                      <a:lnTo>
                        <a:pt x="77" y="155"/>
                      </a:lnTo>
                      <a:lnTo>
                        <a:pt x="76" y="155"/>
                      </a:lnTo>
                      <a:lnTo>
                        <a:pt x="74" y="156"/>
                      </a:lnTo>
                      <a:lnTo>
                        <a:pt x="74" y="155"/>
                      </a:lnTo>
                      <a:lnTo>
                        <a:pt x="73" y="154"/>
                      </a:lnTo>
                      <a:lnTo>
                        <a:pt x="73" y="153"/>
                      </a:lnTo>
                      <a:lnTo>
                        <a:pt x="74" y="151"/>
                      </a:lnTo>
                      <a:lnTo>
                        <a:pt x="74" y="150"/>
                      </a:lnTo>
                      <a:lnTo>
                        <a:pt x="74" y="149"/>
                      </a:lnTo>
                      <a:lnTo>
                        <a:pt x="74" y="147"/>
                      </a:lnTo>
                      <a:lnTo>
                        <a:pt x="74" y="146"/>
                      </a:lnTo>
                      <a:lnTo>
                        <a:pt x="75" y="145"/>
                      </a:lnTo>
                      <a:lnTo>
                        <a:pt x="74" y="143"/>
                      </a:lnTo>
                      <a:lnTo>
                        <a:pt x="74" y="141"/>
                      </a:lnTo>
                      <a:lnTo>
                        <a:pt x="74" y="140"/>
                      </a:lnTo>
                      <a:lnTo>
                        <a:pt x="74" y="139"/>
                      </a:lnTo>
                      <a:lnTo>
                        <a:pt x="72" y="140"/>
                      </a:lnTo>
                      <a:lnTo>
                        <a:pt x="72" y="139"/>
                      </a:lnTo>
                      <a:lnTo>
                        <a:pt x="71" y="139"/>
                      </a:lnTo>
                      <a:lnTo>
                        <a:pt x="70" y="139"/>
                      </a:lnTo>
                      <a:lnTo>
                        <a:pt x="70" y="140"/>
                      </a:lnTo>
                      <a:lnTo>
                        <a:pt x="69" y="140"/>
                      </a:lnTo>
                      <a:lnTo>
                        <a:pt x="69" y="139"/>
                      </a:lnTo>
                      <a:lnTo>
                        <a:pt x="69" y="140"/>
                      </a:lnTo>
                      <a:lnTo>
                        <a:pt x="68" y="140"/>
                      </a:lnTo>
                      <a:lnTo>
                        <a:pt x="67" y="138"/>
                      </a:lnTo>
                      <a:lnTo>
                        <a:pt x="66" y="137"/>
                      </a:lnTo>
                      <a:lnTo>
                        <a:pt x="66" y="135"/>
                      </a:lnTo>
                      <a:lnTo>
                        <a:pt x="65" y="134"/>
                      </a:lnTo>
                      <a:lnTo>
                        <a:pt x="64" y="134"/>
                      </a:lnTo>
                      <a:lnTo>
                        <a:pt x="63" y="134"/>
                      </a:lnTo>
                      <a:lnTo>
                        <a:pt x="62" y="134"/>
                      </a:lnTo>
                      <a:lnTo>
                        <a:pt x="61" y="134"/>
                      </a:lnTo>
                      <a:lnTo>
                        <a:pt x="61" y="133"/>
                      </a:lnTo>
                      <a:lnTo>
                        <a:pt x="60" y="133"/>
                      </a:lnTo>
                      <a:lnTo>
                        <a:pt x="59" y="133"/>
                      </a:lnTo>
                      <a:lnTo>
                        <a:pt x="58" y="132"/>
                      </a:lnTo>
                      <a:lnTo>
                        <a:pt x="57" y="132"/>
                      </a:lnTo>
                      <a:lnTo>
                        <a:pt x="57" y="131"/>
                      </a:lnTo>
                      <a:lnTo>
                        <a:pt x="56" y="131"/>
                      </a:lnTo>
                      <a:lnTo>
                        <a:pt x="55" y="131"/>
                      </a:lnTo>
                      <a:lnTo>
                        <a:pt x="54" y="130"/>
                      </a:lnTo>
                      <a:lnTo>
                        <a:pt x="53" y="129"/>
                      </a:lnTo>
                      <a:lnTo>
                        <a:pt x="52" y="128"/>
                      </a:lnTo>
                      <a:lnTo>
                        <a:pt x="52" y="126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2" y="123"/>
                      </a:lnTo>
                      <a:lnTo>
                        <a:pt x="51" y="123"/>
                      </a:lnTo>
                      <a:lnTo>
                        <a:pt x="51" y="122"/>
                      </a:lnTo>
                      <a:lnTo>
                        <a:pt x="52" y="121"/>
                      </a:lnTo>
                      <a:lnTo>
                        <a:pt x="52" y="120"/>
                      </a:lnTo>
                      <a:lnTo>
                        <a:pt x="51" y="119"/>
                      </a:lnTo>
                      <a:lnTo>
                        <a:pt x="50" y="119"/>
                      </a:lnTo>
                      <a:lnTo>
                        <a:pt x="50" y="118"/>
                      </a:lnTo>
                      <a:lnTo>
                        <a:pt x="49" y="118"/>
                      </a:lnTo>
                      <a:lnTo>
                        <a:pt x="49" y="117"/>
                      </a:lnTo>
                      <a:lnTo>
                        <a:pt x="48" y="116"/>
                      </a:lnTo>
                      <a:lnTo>
                        <a:pt x="47" y="116"/>
                      </a:lnTo>
                      <a:lnTo>
                        <a:pt x="47" y="115"/>
                      </a:lnTo>
                      <a:lnTo>
                        <a:pt x="47" y="114"/>
                      </a:lnTo>
                      <a:lnTo>
                        <a:pt x="46" y="114"/>
                      </a:lnTo>
                      <a:lnTo>
                        <a:pt x="45" y="114"/>
                      </a:lnTo>
                      <a:lnTo>
                        <a:pt x="45" y="113"/>
                      </a:lnTo>
                      <a:lnTo>
                        <a:pt x="46" y="112"/>
                      </a:lnTo>
                      <a:lnTo>
                        <a:pt x="46" y="111"/>
                      </a:lnTo>
                      <a:lnTo>
                        <a:pt x="46" y="110"/>
                      </a:lnTo>
                      <a:lnTo>
                        <a:pt x="46" y="109"/>
                      </a:lnTo>
                      <a:lnTo>
                        <a:pt x="45" y="108"/>
                      </a:lnTo>
                      <a:lnTo>
                        <a:pt x="45" y="107"/>
                      </a:lnTo>
                      <a:lnTo>
                        <a:pt x="45" y="106"/>
                      </a:lnTo>
                      <a:lnTo>
                        <a:pt x="46" y="106"/>
                      </a:lnTo>
                      <a:lnTo>
                        <a:pt x="46" y="105"/>
                      </a:lnTo>
                      <a:lnTo>
                        <a:pt x="45" y="102"/>
                      </a:lnTo>
                      <a:lnTo>
                        <a:pt x="43" y="101"/>
                      </a:lnTo>
                      <a:lnTo>
                        <a:pt x="42" y="100"/>
                      </a:lnTo>
                      <a:lnTo>
                        <a:pt x="41" y="99"/>
                      </a:lnTo>
                      <a:lnTo>
                        <a:pt x="40" y="99"/>
                      </a:lnTo>
                      <a:lnTo>
                        <a:pt x="40" y="98"/>
                      </a:lnTo>
                      <a:lnTo>
                        <a:pt x="41" y="97"/>
                      </a:lnTo>
                      <a:lnTo>
                        <a:pt x="41" y="96"/>
                      </a:lnTo>
                      <a:lnTo>
                        <a:pt x="41" y="95"/>
                      </a:lnTo>
                      <a:lnTo>
                        <a:pt x="41" y="94"/>
                      </a:lnTo>
                      <a:lnTo>
                        <a:pt x="40" y="94"/>
                      </a:lnTo>
                      <a:lnTo>
                        <a:pt x="39" y="93"/>
                      </a:lnTo>
                      <a:lnTo>
                        <a:pt x="38" y="93"/>
                      </a:lnTo>
                      <a:lnTo>
                        <a:pt x="37" y="93"/>
                      </a:lnTo>
                      <a:lnTo>
                        <a:pt x="36" y="93"/>
                      </a:lnTo>
                      <a:lnTo>
                        <a:pt x="35" y="93"/>
                      </a:lnTo>
                      <a:lnTo>
                        <a:pt x="35" y="92"/>
                      </a:lnTo>
                      <a:lnTo>
                        <a:pt x="34" y="91"/>
                      </a:lnTo>
                      <a:lnTo>
                        <a:pt x="34" y="90"/>
                      </a:lnTo>
                      <a:lnTo>
                        <a:pt x="34" y="89"/>
                      </a:lnTo>
                      <a:lnTo>
                        <a:pt x="33" y="88"/>
                      </a:lnTo>
                      <a:lnTo>
                        <a:pt x="32" y="88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0"/>
                      </a:lnTo>
                      <a:lnTo>
                        <a:pt x="29" y="89"/>
                      </a:lnTo>
                      <a:lnTo>
                        <a:pt x="28" y="88"/>
                      </a:lnTo>
                      <a:lnTo>
                        <a:pt x="28" y="87"/>
                      </a:lnTo>
                      <a:lnTo>
                        <a:pt x="28" y="86"/>
                      </a:lnTo>
                      <a:lnTo>
                        <a:pt x="27" y="85"/>
                      </a:lnTo>
                      <a:lnTo>
                        <a:pt x="26" y="84"/>
                      </a:lnTo>
                      <a:lnTo>
                        <a:pt x="25" y="83"/>
                      </a:lnTo>
                      <a:lnTo>
                        <a:pt x="25" y="82"/>
                      </a:lnTo>
                      <a:lnTo>
                        <a:pt x="26" y="82"/>
                      </a:lnTo>
                      <a:lnTo>
                        <a:pt x="27" y="82"/>
                      </a:lnTo>
                      <a:lnTo>
                        <a:pt x="27" y="81"/>
                      </a:lnTo>
                      <a:lnTo>
                        <a:pt x="26" y="80"/>
                      </a:lnTo>
                      <a:lnTo>
                        <a:pt x="25" y="80"/>
                      </a:lnTo>
                      <a:lnTo>
                        <a:pt x="25" y="79"/>
                      </a:lnTo>
                      <a:lnTo>
                        <a:pt x="26" y="78"/>
                      </a:lnTo>
                      <a:lnTo>
                        <a:pt x="27" y="79"/>
                      </a:lnTo>
                      <a:lnTo>
                        <a:pt x="28" y="79"/>
                      </a:lnTo>
                      <a:lnTo>
                        <a:pt x="28" y="80"/>
                      </a:lnTo>
                      <a:lnTo>
                        <a:pt x="31" y="80"/>
                      </a:lnTo>
                      <a:lnTo>
                        <a:pt x="32" y="79"/>
                      </a:lnTo>
                      <a:lnTo>
                        <a:pt x="33" y="79"/>
                      </a:lnTo>
                      <a:lnTo>
                        <a:pt x="33" y="78"/>
                      </a:lnTo>
                      <a:lnTo>
                        <a:pt x="34" y="76"/>
                      </a:lnTo>
                      <a:lnTo>
                        <a:pt x="34" y="75"/>
                      </a:lnTo>
                      <a:lnTo>
                        <a:pt x="34" y="74"/>
                      </a:lnTo>
                      <a:lnTo>
                        <a:pt x="33" y="74"/>
                      </a:lnTo>
                      <a:lnTo>
                        <a:pt x="34" y="72"/>
                      </a:lnTo>
                      <a:lnTo>
                        <a:pt x="34" y="71"/>
                      </a:lnTo>
                      <a:lnTo>
                        <a:pt x="34" y="70"/>
                      </a:lnTo>
                      <a:lnTo>
                        <a:pt x="34" y="69"/>
                      </a:lnTo>
                      <a:lnTo>
                        <a:pt x="33" y="68"/>
                      </a:lnTo>
                      <a:lnTo>
                        <a:pt x="32" y="68"/>
                      </a:lnTo>
                      <a:lnTo>
                        <a:pt x="31" y="67"/>
                      </a:lnTo>
                      <a:lnTo>
                        <a:pt x="30" y="67"/>
                      </a:lnTo>
                      <a:lnTo>
                        <a:pt x="29" y="66"/>
                      </a:lnTo>
                      <a:lnTo>
                        <a:pt x="28" y="66"/>
                      </a:lnTo>
                      <a:lnTo>
                        <a:pt x="27" y="65"/>
                      </a:lnTo>
                      <a:lnTo>
                        <a:pt x="26" y="65"/>
                      </a:lnTo>
                      <a:lnTo>
                        <a:pt x="25" y="65"/>
                      </a:lnTo>
                      <a:lnTo>
                        <a:pt x="23" y="64"/>
                      </a:lnTo>
                      <a:lnTo>
                        <a:pt x="20" y="64"/>
                      </a:lnTo>
                      <a:lnTo>
                        <a:pt x="19" y="64"/>
                      </a:lnTo>
                      <a:lnTo>
                        <a:pt x="18" y="63"/>
                      </a:lnTo>
                      <a:lnTo>
                        <a:pt x="18" y="62"/>
                      </a:lnTo>
                      <a:lnTo>
                        <a:pt x="17" y="61"/>
                      </a:lnTo>
                      <a:lnTo>
                        <a:pt x="16" y="60"/>
                      </a:lnTo>
                      <a:lnTo>
                        <a:pt x="16" y="59"/>
                      </a:lnTo>
                      <a:lnTo>
                        <a:pt x="15" y="60"/>
                      </a:lnTo>
                      <a:lnTo>
                        <a:pt x="14" y="60"/>
                      </a:lnTo>
                      <a:lnTo>
                        <a:pt x="12" y="58"/>
                      </a:lnTo>
                      <a:lnTo>
                        <a:pt x="12" y="57"/>
                      </a:lnTo>
                      <a:lnTo>
                        <a:pt x="12" y="56"/>
                      </a:lnTo>
                      <a:lnTo>
                        <a:pt x="12" y="55"/>
                      </a:lnTo>
                      <a:lnTo>
                        <a:pt x="11" y="55"/>
                      </a:lnTo>
                      <a:lnTo>
                        <a:pt x="9" y="54"/>
                      </a:lnTo>
                      <a:lnTo>
                        <a:pt x="7" y="53"/>
                      </a:lnTo>
                      <a:lnTo>
                        <a:pt x="6" y="52"/>
                      </a:lnTo>
                      <a:lnTo>
                        <a:pt x="5" y="52"/>
                      </a:lnTo>
                      <a:lnTo>
                        <a:pt x="5" y="51"/>
                      </a:lnTo>
                      <a:lnTo>
                        <a:pt x="4" y="50"/>
                      </a:lnTo>
                      <a:lnTo>
                        <a:pt x="3" y="49"/>
                      </a:lnTo>
                      <a:lnTo>
                        <a:pt x="2" y="49"/>
                      </a:lnTo>
                      <a:lnTo>
                        <a:pt x="1" y="49"/>
                      </a:lnTo>
                      <a:lnTo>
                        <a:pt x="1" y="48"/>
                      </a:lnTo>
                      <a:lnTo>
                        <a:pt x="0" y="46"/>
                      </a:lnTo>
                      <a:lnTo>
                        <a:pt x="1" y="45"/>
                      </a:lnTo>
                      <a:lnTo>
                        <a:pt x="2" y="45"/>
                      </a:lnTo>
                      <a:lnTo>
                        <a:pt x="3" y="45"/>
                      </a:lnTo>
                      <a:lnTo>
                        <a:pt x="4" y="45"/>
                      </a:lnTo>
                      <a:lnTo>
                        <a:pt x="5" y="44"/>
                      </a:lnTo>
                      <a:lnTo>
                        <a:pt x="5" y="43"/>
                      </a:lnTo>
                      <a:lnTo>
                        <a:pt x="6" y="41"/>
                      </a:lnTo>
                      <a:lnTo>
                        <a:pt x="6" y="39"/>
                      </a:lnTo>
                      <a:lnTo>
                        <a:pt x="7" y="38"/>
                      </a:lnTo>
                      <a:lnTo>
                        <a:pt x="7" y="37"/>
                      </a:lnTo>
                      <a:lnTo>
                        <a:pt x="6" y="36"/>
                      </a:lnTo>
                      <a:lnTo>
                        <a:pt x="6" y="34"/>
                      </a:lnTo>
                      <a:lnTo>
                        <a:pt x="4" y="32"/>
                      </a:lnTo>
                      <a:lnTo>
                        <a:pt x="4" y="31"/>
                      </a:lnTo>
                      <a:lnTo>
                        <a:pt x="3" y="29"/>
                      </a:lnTo>
                      <a:lnTo>
                        <a:pt x="2" y="28"/>
                      </a:lnTo>
                      <a:lnTo>
                        <a:pt x="2" y="27"/>
                      </a:lnTo>
                      <a:lnTo>
                        <a:pt x="2" y="26"/>
                      </a:lnTo>
                      <a:lnTo>
                        <a:pt x="3" y="25"/>
                      </a:lnTo>
                      <a:lnTo>
                        <a:pt x="4" y="27"/>
                      </a:lnTo>
                      <a:lnTo>
                        <a:pt x="5" y="26"/>
                      </a:lnTo>
                      <a:lnTo>
                        <a:pt x="7" y="27"/>
                      </a:lnTo>
                      <a:lnTo>
                        <a:pt x="8" y="28"/>
                      </a:lnTo>
                      <a:lnTo>
                        <a:pt x="8" y="29"/>
                      </a:lnTo>
                      <a:lnTo>
                        <a:pt x="9" y="29"/>
                      </a:lnTo>
                      <a:lnTo>
                        <a:pt x="10" y="28"/>
                      </a:lnTo>
                      <a:lnTo>
                        <a:pt x="11" y="28"/>
                      </a:lnTo>
                      <a:lnTo>
                        <a:pt x="12" y="28"/>
                      </a:lnTo>
                      <a:lnTo>
                        <a:pt x="13" y="28"/>
                      </a:lnTo>
                      <a:lnTo>
                        <a:pt x="13" y="27"/>
                      </a:lnTo>
                      <a:lnTo>
                        <a:pt x="13" y="25"/>
                      </a:lnTo>
                      <a:lnTo>
                        <a:pt x="14" y="25"/>
                      </a:lnTo>
                      <a:lnTo>
                        <a:pt x="15" y="24"/>
                      </a:lnTo>
                      <a:lnTo>
                        <a:pt x="16" y="24"/>
                      </a:lnTo>
                      <a:lnTo>
                        <a:pt x="17" y="23"/>
                      </a:lnTo>
                      <a:lnTo>
                        <a:pt x="18" y="23"/>
                      </a:lnTo>
                      <a:lnTo>
                        <a:pt x="19" y="24"/>
                      </a:lnTo>
                      <a:lnTo>
                        <a:pt x="20" y="24"/>
                      </a:lnTo>
                      <a:lnTo>
                        <a:pt x="21" y="24"/>
                      </a:lnTo>
                      <a:lnTo>
                        <a:pt x="21" y="23"/>
                      </a:lnTo>
                      <a:lnTo>
                        <a:pt x="22" y="23"/>
                      </a:lnTo>
                      <a:lnTo>
                        <a:pt x="23" y="23"/>
                      </a:lnTo>
                      <a:lnTo>
                        <a:pt x="24" y="23"/>
                      </a:lnTo>
                      <a:lnTo>
                        <a:pt x="23" y="24"/>
                      </a:lnTo>
                      <a:lnTo>
                        <a:pt x="24" y="24"/>
                      </a:lnTo>
                      <a:lnTo>
                        <a:pt x="25" y="24"/>
                      </a:lnTo>
                      <a:lnTo>
                        <a:pt x="27" y="23"/>
                      </a:lnTo>
                      <a:lnTo>
                        <a:pt x="28" y="22"/>
                      </a:lnTo>
                      <a:lnTo>
                        <a:pt x="29" y="21"/>
                      </a:lnTo>
                      <a:lnTo>
                        <a:pt x="29" y="20"/>
                      </a:lnTo>
                      <a:lnTo>
                        <a:pt x="30" y="19"/>
                      </a:lnTo>
                      <a:lnTo>
                        <a:pt x="30" y="18"/>
                      </a:lnTo>
                      <a:lnTo>
                        <a:pt x="29" y="17"/>
                      </a:lnTo>
                      <a:lnTo>
                        <a:pt x="28" y="16"/>
                      </a:lnTo>
                      <a:lnTo>
                        <a:pt x="28" y="15"/>
                      </a:lnTo>
                      <a:lnTo>
                        <a:pt x="28" y="14"/>
                      </a:lnTo>
                      <a:lnTo>
                        <a:pt x="28" y="13"/>
                      </a:lnTo>
                      <a:lnTo>
                        <a:pt x="28" y="12"/>
                      </a:lnTo>
                      <a:lnTo>
                        <a:pt x="27" y="10"/>
                      </a:lnTo>
                      <a:lnTo>
                        <a:pt x="26" y="10"/>
                      </a:lnTo>
                      <a:lnTo>
                        <a:pt x="24" y="9"/>
                      </a:lnTo>
                      <a:lnTo>
                        <a:pt x="23" y="8"/>
                      </a:lnTo>
                      <a:lnTo>
                        <a:pt x="23" y="6"/>
                      </a:lnTo>
                      <a:lnTo>
                        <a:pt x="22" y="5"/>
                      </a:lnTo>
                      <a:lnTo>
                        <a:pt x="21" y="4"/>
                      </a:lnTo>
                      <a:lnTo>
                        <a:pt x="21" y="3"/>
                      </a:lnTo>
                      <a:lnTo>
                        <a:pt x="20" y="3"/>
                      </a:lnTo>
                      <a:lnTo>
                        <a:pt x="19" y="2"/>
                      </a:lnTo>
                      <a:lnTo>
                        <a:pt x="19" y="1"/>
                      </a:lnTo>
                      <a:lnTo>
                        <a:pt x="19" y="0"/>
                      </a:lnTo>
                      <a:lnTo>
                        <a:pt x="18" y="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5" name="Freeform 539"/>
                <p:cNvSpPr>
                  <a:spLocks/>
                </p:cNvSpPr>
                <p:nvPr/>
              </p:nvSpPr>
              <p:spPr bwMode="auto">
                <a:xfrm>
                  <a:off x="1114425" y="2916238"/>
                  <a:ext cx="758825" cy="619125"/>
                </a:xfrm>
                <a:custGeom>
                  <a:avLst/>
                  <a:gdLst>
                    <a:gd name="T0" fmla="*/ 2147483646 w 739"/>
                    <a:gd name="T1" fmla="*/ 2147483646 h 601"/>
                    <a:gd name="T2" fmla="*/ 2147483646 w 739"/>
                    <a:gd name="T3" fmla="*/ 2147483646 h 601"/>
                    <a:gd name="T4" fmla="*/ 2147483646 w 739"/>
                    <a:gd name="T5" fmla="*/ 2147483646 h 601"/>
                    <a:gd name="T6" fmla="*/ 2147483646 w 739"/>
                    <a:gd name="T7" fmla="*/ 2147483646 h 601"/>
                    <a:gd name="T8" fmla="*/ 2147483646 w 739"/>
                    <a:gd name="T9" fmla="*/ 2147483646 h 601"/>
                    <a:gd name="T10" fmla="*/ 2147483646 w 739"/>
                    <a:gd name="T11" fmla="*/ 2147483646 h 601"/>
                    <a:gd name="T12" fmla="*/ 2147483646 w 739"/>
                    <a:gd name="T13" fmla="*/ 2147483646 h 601"/>
                    <a:gd name="T14" fmla="*/ 2147483646 w 739"/>
                    <a:gd name="T15" fmla="*/ 2147483646 h 601"/>
                    <a:gd name="T16" fmla="*/ 2147483646 w 739"/>
                    <a:gd name="T17" fmla="*/ 2147483646 h 601"/>
                    <a:gd name="T18" fmla="*/ 2147483646 w 739"/>
                    <a:gd name="T19" fmla="*/ 2147483646 h 601"/>
                    <a:gd name="T20" fmla="*/ 2147483646 w 739"/>
                    <a:gd name="T21" fmla="*/ 2147483646 h 601"/>
                    <a:gd name="T22" fmla="*/ 2147483646 w 739"/>
                    <a:gd name="T23" fmla="*/ 2147483646 h 601"/>
                    <a:gd name="T24" fmla="*/ 2147483646 w 739"/>
                    <a:gd name="T25" fmla="*/ 2147483646 h 601"/>
                    <a:gd name="T26" fmla="*/ 2147483646 w 739"/>
                    <a:gd name="T27" fmla="*/ 2147483646 h 601"/>
                    <a:gd name="T28" fmla="*/ 2147483646 w 739"/>
                    <a:gd name="T29" fmla="*/ 2147483646 h 601"/>
                    <a:gd name="T30" fmla="*/ 2147483646 w 739"/>
                    <a:gd name="T31" fmla="*/ 2147483646 h 601"/>
                    <a:gd name="T32" fmla="*/ 2147483646 w 739"/>
                    <a:gd name="T33" fmla="*/ 2147483646 h 601"/>
                    <a:gd name="T34" fmla="*/ 2147483646 w 739"/>
                    <a:gd name="T35" fmla="*/ 2147483646 h 601"/>
                    <a:gd name="T36" fmla="*/ 2147483646 w 739"/>
                    <a:gd name="T37" fmla="*/ 2147483646 h 601"/>
                    <a:gd name="T38" fmla="*/ 2147483646 w 739"/>
                    <a:gd name="T39" fmla="*/ 2147483646 h 601"/>
                    <a:gd name="T40" fmla="*/ 2147483646 w 739"/>
                    <a:gd name="T41" fmla="*/ 2147483646 h 601"/>
                    <a:gd name="T42" fmla="*/ 2147483646 w 739"/>
                    <a:gd name="T43" fmla="*/ 2147483646 h 601"/>
                    <a:gd name="T44" fmla="*/ 2147483646 w 739"/>
                    <a:gd name="T45" fmla="*/ 2147483646 h 601"/>
                    <a:gd name="T46" fmla="*/ 2147483646 w 739"/>
                    <a:gd name="T47" fmla="*/ 2147483646 h 601"/>
                    <a:gd name="T48" fmla="*/ 2147483646 w 739"/>
                    <a:gd name="T49" fmla="*/ 2147483646 h 601"/>
                    <a:gd name="T50" fmla="*/ 2147483646 w 739"/>
                    <a:gd name="T51" fmla="*/ 2147483646 h 601"/>
                    <a:gd name="T52" fmla="*/ 2147483646 w 739"/>
                    <a:gd name="T53" fmla="*/ 2147483646 h 601"/>
                    <a:gd name="T54" fmla="*/ 2147483646 w 739"/>
                    <a:gd name="T55" fmla="*/ 2147483646 h 601"/>
                    <a:gd name="T56" fmla="*/ 2147483646 w 739"/>
                    <a:gd name="T57" fmla="*/ 2147483646 h 601"/>
                    <a:gd name="T58" fmla="*/ 2147483646 w 739"/>
                    <a:gd name="T59" fmla="*/ 2147483646 h 601"/>
                    <a:gd name="T60" fmla="*/ 2147483646 w 739"/>
                    <a:gd name="T61" fmla="*/ 2147483646 h 601"/>
                    <a:gd name="T62" fmla="*/ 2147483646 w 739"/>
                    <a:gd name="T63" fmla="*/ 2147483646 h 601"/>
                    <a:gd name="T64" fmla="*/ 2147483646 w 739"/>
                    <a:gd name="T65" fmla="*/ 2147483646 h 601"/>
                    <a:gd name="T66" fmla="*/ 2147483646 w 739"/>
                    <a:gd name="T67" fmla="*/ 2147483646 h 601"/>
                    <a:gd name="T68" fmla="*/ 2147483646 w 739"/>
                    <a:gd name="T69" fmla="*/ 2147483646 h 601"/>
                    <a:gd name="T70" fmla="*/ 2147483646 w 739"/>
                    <a:gd name="T71" fmla="*/ 2147483646 h 601"/>
                    <a:gd name="T72" fmla="*/ 2147483646 w 739"/>
                    <a:gd name="T73" fmla="*/ 2147483646 h 601"/>
                    <a:gd name="T74" fmla="*/ 2147483646 w 739"/>
                    <a:gd name="T75" fmla="*/ 2147483646 h 601"/>
                    <a:gd name="T76" fmla="*/ 2147483646 w 739"/>
                    <a:gd name="T77" fmla="*/ 2147483646 h 601"/>
                    <a:gd name="T78" fmla="*/ 2147483646 w 739"/>
                    <a:gd name="T79" fmla="*/ 2147483646 h 601"/>
                    <a:gd name="T80" fmla="*/ 2147483646 w 739"/>
                    <a:gd name="T81" fmla="*/ 2147483646 h 601"/>
                    <a:gd name="T82" fmla="*/ 2147483646 w 739"/>
                    <a:gd name="T83" fmla="*/ 2147483646 h 601"/>
                    <a:gd name="T84" fmla="*/ 2147483646 w 739"/>
                    <a:gd name="T85" fmla="*/ 2147483646 h 601"/>
                    <a:gd name="T86" fmla="*/ 2147483646 w 739"/>
                    <a:gd name="T87" fmla="*/ 2147483646 h 601"/>
                    <a:gd name="T88" fmla="*/ 2147483646 w 739"/>
                    <a:gd name="T89" fmla="*/ 2147483646 h 601"/>
                    <a:gd name="T90" fmla="*/ 2147483646 w 739"/>
                    <a:gd name="T91" fmla="*/ 2147483646 h 601"/>
                    <a:gd name="T92" fmla="*/ 2147483646 w 739"/>
                    <a:gd name="T93" fmla="*/ 2147483646 h 601"/>
                    <a:gd name="T94" fmla="*/ 2147483646 w 739"/>
                    <a:gd name="T95" fmla="*/ 2147483646 h 601"/>
                    <a:gd name="T96" fmla="*/ 2147483646 w 739"/>
                    <a:gd name="T97" fmla="*/ 2147483646 h 601"/>
                    <a:gd name="T98" fmla="*/ 2147483646 w 739"/>
                    <a:gd name="T99" fmla="*/ 2147483646 h 601"/>
                    <a:gd name="T100" fmla="*/ 2147483646 w 739"/>
                    <a:gd name="T101" fmla="*/ 2147483646 h 601"/>
                    <a:gd name="T102" fmla="*/ 2147483646 w 739"/>
                    <a:gd name="T103" fmla="*/ 2147483646 h 601"/>
                    <a:gd name="T104" fmla="*/ 2147483646 w 739"/>
                    <a:gd name="T105" fmla="*/ 2147483646 h 601"/>
                    <a:gd name="T106" fmla="*/ 2147483646 w 739"/>
                    <a:gd name="T107" fmla="*/ 2147483646 h 601"/>
                    <a:gd name="T108" fmla="*/ 2147483646 w 739"/>
                    <a:gd name="T109" fmla="*/ 2147483646 h 601"/>
                    <a:gd name="T110" fmla="*/ 2147483646 w 739"/>
                    <a:gd name="T111" fmla="*/ 2147483646 h 601"/>
                    <a:gd name="T112" fmla="*/ 2147483646 w 739"/>
                    <a:gd name="T113" fmla="*/ 2147483646 h 601"/>
                    <a:gd name="T114" fmla="*/ 2147483646 w 739"/>
                    <a:gd name="T115" fmla="*/ 2147483646 h 601"/>
                    <a:gd name="T116" fmla="*/ 2147483646 w 739"/>
                    <a:gd name="T117" fmla="*/ 2147483646 h 601"/>
                    <a:gd name="T118" fmla="*/ 2147483646 w 739"/>
                    <a:gd name="T119" fmla="*/ 2147483646 h 601"/>
                    <a:gd name="T120" fmla="*/ 2147483646 w 739"/>
                    <a:gd name="T121" fmla="*/ 2147483646 h 601"/>
                    <a:gd name="T122" fmla="*/ 2147483646 w 739"/>
                    <a:gd name="T123" fmla="*/ 2147483646 h 601"/>
                    <a:gd name="T124" fmla="*/ 2147483646 w 739"/>
                    <a:gd name="T125" fmla="*/ 2147483646 h 60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39"/>
                    <a:gd name="T190" fmla="*/ 0 h 601"/>
                    <a:gd name="T191" fmla="*/ 739 w 739"/>
                    <a:gd name="T192" fmla="*/ 601 h 60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39" h="601">
                      <a:moveTo>
                        <a:pt x="0" y="204"/>
                      </a:moveTo>
                      <a:lnTo>
                        <a:pt x="1" y="202"/>
                      </a:lnTo>
                      <a:lnTo>
                        <a:pt x="2" y="202"/>
                      </a:lnTo>
                      <a:lnTo>
                        <a:pt x="2" y="201"/>
                      </a:lnTo>
                      <a:lnTo>
                        <a:pt x="3" y="199"/>
                      </a:lnTo>
                      <a:lnTo>
                        <a:pt x="2" y="198"/>
                      </a:lnTo>
                      <a:lnTo>
                        <a:pt x="3" y="197"/>
                      </a:lnTo>
                      <a:lnTo>
                        <a:pt x="4" y="198"/>
                      </a:lnTo>
                      <a:lnTo>
                        <a:pt x="5" y="198"/>
                      </a:lnTo>
                      <a:lnTo>
                        <a:pt x="6" y="198"/>
                      </a:lnTo>
                      <a:lnTo>
                        <a:pt x="7" y="197"/>
                      </a:lnTo>
                      <a:lnTo>
                        <a:pt x="8" y="197"/>
                      </a:lnTo>
                      <a:lnTo>
                        <a:pt x="9" y="197"/>
                      </a:lnTo>
                      <a:lnTo>
                        <a:pt x="10" y="197"/>
                      </a:lnTo>
                      <a:lnTo>
                        <a:pt x="11" y="196"/>
                      </a:lnTo>
                      <a:lnTo>
                        <a:pt x="12" y="195"/>
                      </a:lnTo>
                      <a:lnTo>
                        <a:pt x="12" y="194"/>
                      </a:lnTo>
                      <a:lnTo>
                        <a:pt x="12" y="193"/>
                      </a:lnTo>
                      <a:lnTo>
                        <a:pt x="13" y="192"/>
                      </a:lnTo>
                      <a:lnTo>
                        <a:pt x="14" y="192"/>
                      </a:lnTo>
                      <a:lnTo>
                        <a:pt x="15" y="191"/>
                      </a:lnTo>
                      <a:lnTo>
                        <a:pt x="19" y="189"/>
                      </a:lnTo>
                      <a:lnTo>
                        <a:pt x="19" y="188"/>
                      </a:lnTo>
                      <a:lnTo>
                        <a:pt x="20" y="187"/>
                      </a:lnTo>
                      <a:lnTo>
                        <a:pt x="21" y="187"/>
                      </a:lnTo>
                      <a:lnTo>
                        <a:pt x="22" y="188"/>
                      </a:lnTo>
                      <a:lnTo>
                        <a:pt x="23" y="188"/>
                      </a:lnTo>
                      <a:lnTo>
                        <a:pt x="24" y="187"/>
                      </a:lnTo>
                      <a:lnTo>
                        <a:pt x="25" y="187"/>
                      </a:lnTo>
                      <a:lnTo>
                        <a:pt x="26" y="186"/>
                      </a:lnTo>
                      <a:lnTo>
                        <a:pt x="27" y="186"/>
                      </a:lnTo>
                      <a:lnTo>
                        <a:pt x="28" y="185"/>
                      </a:lnTo>
                      <a:lnTo>
                        <a:pt x="29" y="185"/>
                      </a:lnTo>
                      <a:lnTo>
                        <a:pt x="30" y="184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2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3" y="179"/>
                      </a:lnTo>
                      <a:lnTo>
                        <a:pt x="35" y="178"/>
                      </a:lnTo>
                      <a:lnTo>
                        <a:pt x="36" y="177"/>
                      </a:lnTo>
                      <a:lnTo>
                        <a:pt x="38" y="175"/>
                      </a:lnTo>
                      <a:lnTo>
                        <a:pt x="38" y="174"/>
                      </a:lnTo>
                      <a:lnTo>
                        <a:pt x="39" y="173"/>
                      </a:lnTo>
                      <a:lnTo>
                        <a:pt x="39" y="172"/>
                      </a:lnTo>
                      <a:lnTo>
                        <a:pt x="40" y="171"/>
                      </a:lnTo>
                      <a:lnTo>
                        <a:pt x="41" y="170"/>
                      </a:lnTo>
                      <a:lnTo>
                        <a:pt x="42" y="169"/>
                      </a:lnTo>
                      <a:lnTo>
                        <a:pt x="42" y="167"/>
                      </a:lnTo>
                      <a:lnTo>
                        <a:pt x="43" y="165"/>
                      </a:lnTo>
                      <a:lnTo>
                        <a:pt x="42" y="164"/>
                      </a:lnTo>
                      <a:lnTo>
                        <a:pt x="42" y="163"/>
                      </a:lnTo>
                      <a:lnTo>
                        <a:pt x="41" y="162"/>
                      </a:lnTo>
                      <a:lnTo>
                        <a:pt x="40" y="162"/>
                      </a:lnTo>
                      <a:lnTo>
                        <a:pt x="40" y="161"/>
                      </a:lnTo>
                      <a:lnTo>
                        <a:pt x="40" y="160"/>
                      </a:lnTo>
                      <a:lnTo>
                        <a:pt x="40" y="159"/>
                      </a:lnTo>
                      <a:lnTo>
                        <a:pt x="41" y="160"/>
                      </a:lnTo>
                      <a:lnTo>
                        <a:pt x="42" y="160"/>
                      </a:lnTo>
                      <a:lnTo>
                        <a:pt x="44" y="161"/>
                      </a:lnTo>
                      <a:lnTo>
                        <a:pt x="45" y="161"/>
                      </a:lnTo>
                      <a:lnTo>
                        <a:pt x="46" y="161"/>
                      </a:lnTo>
                      <a:lnTo>
                        <a:pt x="46" y="160"/>
                      </a:lnTo>
                      <a:lnTo>
                        <a:pt x="47" y="161"/>
                      </a:lnTo>
                      <a:lnTo>
                        <a:pt x="48" y="161"/>
                      </a:lnTo>
                      <a:lnTo>
                        <a:pt x="49" y="161"/>
                      </a:lnTo>
                      <a:lnTo>
                        <a:pt x="50" y="160"/>
                      </a:lnTo>
                      <a:lnTo>
                        <a:pt x="51" y="161"/>
                      </a:lnTo>
                      <a:lnTo>
                        <a:pt x="51" y="162"/>
                      </a:lnTo>
                      <a:lnTo>
                        <a:pt x="52" y="162"/>
                      </a:lnTo>
                      <a:lnTo>
                        <a:pt x="53" y="162"/>
                      </a:lnTo>
                      <a:lnTo>
                        <a:pt x="54" y="162"/>
                      </a:lnTo>
                      <a:lnTo>
                        <a:pt x="53" y="161"/>
                      </a:lnTo>
                      <a:lnTo>
                        <a:pt x="53" y="160"/>
                      </a:lnTo>
                      <a:lnTo>
                        <a:pt x="55" y="159"/>
                      </a:lnTo>
                      <a:lnTo>
                        <a:pt x="56" y="159"/>
                      </a:lnTo>
                      <a:lnTo>
                        <a:pt x="58" y="161"/>
                      </a:lnTo>
                      <a:lnTo>
                        <a:pt x="59" y="161"/>
                      </a:lnTo>
                      <a:lnTo>
                        <a:pt x="60" y="161"/>
                      </a:lnTo>
                      <a:lnTo>
                        <a:pt x="61" y="161"/>
                      </a:lnTo>
                      <a:lnTo>
                        <a:pt x="62" y="161"/>
                      </a:lnTo>
                      <a:lnTo>
                        <a:pt x="63" y="161"/>
                      </a:lnTo>
                      <a:lnTo>
                        <a:pt x="64" y="161"/>
                      </a:lnTo>
                      <a:lnTo>
                        <a:pt x="65" y="161"/>
                      </a:lnTo>
                      <a:lnTo>
                        <a:pt x="67" y="161"/>
                      </a:lnTo>
                      <a:lnTo>
                        <a:pt x="67" y="160"/>
                      </a:lnTo>
                      <a:lnTo>
                        <a:pt x="70" y="159"/>
                      </a:lnTo>
                      <a:lnTo>
                        <a:pt x="71" y="159"/>
                      </a:lnTo>
                      <a:lnTo>
                        <a:pt x="73" y="159"/>
                      </a:lnTo>
                      <a:lnTo>
                        <a:pt x="74" y="159"/>
                      </a:lnTo>
                      <a:lnTo>
                        <a:pt x="76" y="159"/>
                      </a:lnTo>
                      <a:lnTo>
                        <a:pt x="77" y="159"/>
                      </a:lnTo>
                      <a:lnTo>
                        <a:pt x="78" y="159"/>
                      </a:lnTo>
                      <a:lnTo>
                        <a:pt x="79" y="158"/>
                      </a:lnTo>
                      <a:lnTo>
                        <a:pt x="80" y="158"/>
                      </a:lnTo>
                      <a:lnTo>
                        <a:pt x="81" y="158"/>
                      </a:lnTo>
                      <a:lnTo>
                        <a:pt x="83" y="158"/>
                      </a:lnTo>
                      <a:lnTo>
                        <a:pt x="84" y="158"/>
                      </a:lnTo>
                      <a:lnTo>
                        <a:pt x="85" y="159"/>
                      </a:lnTo>
                      <a:lnTo>
                        <a:pt x="86" y="159"/>
                      </a:lnTo>
                      <a:lnTo>
                        <a:pt x="87" y="159"/>
                      </a:lnTo>
                      <a:lnTo>
                        <a:pt x="88" y="160"/>
                      </a:lnTo>
                      <a:lnTo>
                        <a:pt x="89" y="160"/>
                      </a:lnTo>
                      <a:lnTo>
                        <a:pt x="89" y="161"/>
                      </a:lnTo>
                      <a:lnTo>
                        <a:pt x="90" y="162"/>
                      </a:lnTo>
                      <a:lnTo>
                        <a:pt x="91" y="162"/>
                      </a:lnTo>
                      <a:lnTo>
                        <a:pt x="91" y="163"/>
                      </a:lnTo>
                      <a:lnTo>
                        <a:pt x="91" y="164"/>
                      </a:lnTo>
                      <a:lnTo>
                        <a:pt x="92" y="165"/>
                      </a:lnTo>
                      <a:lnTo>
                        <a:pt x="93" y="166"/>
                      </a:lnTo>
                      <a:lnTo>
                        <a:pt x="94" y="166"/>
                      </a:lnTo>
                      <a:lnTo>
                        <a:pt x="95" y="166"/>
                      </a:lnTo>
                      <a:lnTo>
                        <a:pt x="96" y="166"/>
                      </a:lnTo>
                      <a:lnTo>
                        <a:pt x="97" y="167"/>
                      </a:lnTo>
                      <a:lnTo>
                        <a:pt x="98" y="168"/>
                      </a:lnTo>
                      <a:lnTo>
                        <a:pt x="99" y="168"/>
                      </a:lnTo>
                      <a:lnTo>
                        <a:pt x="100" y="169"/>
                      </a:lnTo>
                      <a:lnTo>
                        <a:pt x="100" y="170"/>
                      </a:lnTo>
                      <a:lnTo>
                        <a:pt x="100" y="171"/>
                      </a:lnTo>
                      <a:lnTo>
                        <a:pt x="101" y="171"/>
                      </a:lnTo>
                      <a:lnTo>
                        <a:pt x="102" y="171"/>
                      </a:lnTo>
                      <a:lnTo>
                        <a:pt x="103" y="171"/>
                      </a:lnTo>
                      <a:lnTo>
                        <a:pt x="103" y="172"/>
                      </a:lnTo>
                      <a:lnTo>
                        <a:pt x="103" y="173"/>
                      </a:lnTo>
                      <a:lnTo>
                        <a:pt x="103" y="174"/>
                      </a:lnTo>
                      <a:lnTo>
                        <a:pt x="104" y="174"/>
                      </a:lnTo>
                      <a:lnTo>
                        <a:pt x="104" y="175"/>
                      </a:lnTo>
                      <a:lnTo>
                        <a:pt x="105" y="175"/>
                      </a:lnTo>
                      <a:lnTo>
                        <a:pt x="105" y="176"/>
                      </a:lnTo>
                      <a:lnTo>
                        <a:pt x="106" y="176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10" y="174"/>
                      </a:lnTo>
                      <a:lnTo>
                        <a:pt x="110" y="173"/>
                      </a:lnTo>
                      <a:lnTo>
                        <a:pt x="111" y="173"/>
                      </a:lnTo>
                      <a:lnTo>
                        <a:pt x="112" y="174"/>
                      </a:lnTo>
                      <a:lnTo>
                        <a:pt x="113" y="173"/>
                      </a:lnTo>
                      <a:lnTo>
                        <a:pt x="114" y="172"/>
                      </a:lnTo>
                      <a:lnTo>
                        <a:pt x="115" y="169"/>
                      </a:lnTo>
                      <a:lnTo>
                        <a:pt x="116" y="168"/>
                      </a:lnTo>
                      <a:lnTo>
                        <a:pt x="117" y="167"/>
                      </a:lnTo>
                      <a:lnTo>
                        <a:pt x="117" y="163"/>
                      </a:lnTo>
                      <a:lnTo>
                        <a:pt x="117" y="162"/>
                      </a:lnTo>
                      <a:lnTo>
                        <a:pt x="118" y="161"/>
                      </a:lnTo>
                      <a:lnTo>
                        <a:pt x="120" y="161"/>
                      </a:lnTo>
                      <a:lnTo>
                        <a:pt x="121" y="160"/>
                      </a:lnTo>
                      <a:lnTo>
                        <a:pt x="122" y="159"/>
                      </a:lnTo>
                      <a:lnTo>
                        <a:pt x="123" y="159"/>
                      </a:lnTo>
                      <a:lnTo>
                        <a:pt x="124" y="159"/>
                      </a:lnTo>
                      <a:lnTo>
                        <a:pt x="125" y="158"/>
                      </a:lnTo>
                      <a:lnTo>
                        <a:pt x="126" y="158"/>
                      </a:lnTo>
                      <a:lnTo>
                        <a:pt x="127" y="158"/>
                      </a:lnTo>
                      <a:lnTo>
                        <a:pt x="129" y="158"/>
                      </a:lnTo>
                      <a:lnTo>
                        <a:pt x="130" y="158"/>
                      </a:lnTo>
                      <a:lnTo>
                        <a:pt x="131" y="159"/>
                      </a:lnTo>
                      <a:lnTo>
                        <a:pt x="132" y="160"/>
                      </a:lnTo>
                      <a:lnTo>
                        <a:pt x="134" y="161"/>
                      </a:lnTo>
                      <a:lnTo>
                        <a:pt x="135" y="161"/>
                      </a:lnTo>
                      <a:lnTo>
                        <a:pt x="136" y="161"/>
                      </a:lnTo>
                      <a:lnTo>
                        <a:pt x="136" y="163"/>
                      </a:lnTo>
                      <a:lnTo>
                        <a:pt x="137" y="164"/>
                      </a:lnTo>
                      <a:lnTo>
                        <a:pt x="138" y="164"/>
                      </a:lnTo>
                      <a:lnTo>
                        <a:pt x="139" y="163"/>
                      </a:lnTo>
                      <a:lnTo>
                        <a:pt x="140" y="162"/>
                      </a:lnTo>
                      <a:lnTo>
                        <a:pt x="141" y="163"/>
                      </a:lnTo>
                      <a:lnTo>
                        <a:pt x="142" y="163"/>
                      </a:lnTo>
                      <a:lnTo>
                        <a:pt x="143" y="163"/>
                      </a:lnTo>
                      <a:lnTo>
                        <a:pt x="143" y="162"/>
                      </a:lnTo>
                      <a:lnTo>
                        <a:pt x="143" y="161"/>
                      </a:lnTo>
                      <a:lnTo>
                        <a:pt x="142" y="159"/>
                      </a:lnTo>
                      <a:lnTo>
                        <a:pt x="142" y="158"/>
                      </a:lnTo>
                      <a:lnTo>
                        <a:pt x="141" y="157"/>
                      </a:lnTo>
                      <a:lnTo>
                        <a:pt x="141" y="156"/>
                      </a:lnTo>
                      <a:lnTo>
                        <a:pt x="141" y="154"/>
                      </a:lnTo>
                      <a:lnTo>
                        <a:pt x="142" y="153"/>
                      </a:lnTo>
                      <a:lnTo>
                        <a:pt x="142" y="152"/>
                      </a:lnTo>
                      <a:lnTo>
                        <a:pt x="142" y="150"/>
                      </a:lnTo>
                      <a:lnTo>
                        <a:pt x="142" y="149"/>
                      </a:lnTo>
                      <a:lnTo>
                        <a:pt x="142" y="148"/>
                      </a:lnTo>
                      <a:lnTo>
                        <a:pt x="141" y="148"/>
                      </a:lnTo>
                      <a:lnTo>
                        <a:pt x="142" y="147"/>
                      </a:lnTo>
                      <a:lnTo>
                        <a:pt x="142" y="146"/>
                      </a:lnTo>
                      <a:lnTo>
                        <a:pt x="143" y="146"/>
                      </a:lnTo>
                      <a:lnTo>
                        <a:pt x="144" y="147"/>
                      </a:lnTo>
                      <a:lnTo>
                        <a:pt x="145" y="147"/>
                      </a:lnTo>
                      <a:lnTo>
                        <a:pt x="146" y="147"/>
                      </a:lnTo>
                      <a:lnTo>
                        <a:pt x="147" y="149"/>
                      </a:lnTo>
                      <a:lnTo>
                        <a:pt x="148" y="149"/>
                      </a:lnTo>
                      <a:lnTo>
                        <a:pt x="149" y="148"/>
                      </a:lnTo>
                      <a:lnTo>
                        <a:pt x="149" y="147"/>
                      </a:lnTo>
                      <a:lnTo>
                        <a:pt x="152" y="147"/>
                      </a:lnTo>
                      <a:lnTo>
                        <a:pt x="153" y="146"/>
                      </a:lnTo>
                      <a:lnTo>
                        <a:pt x="154" y="145"/>
                      </a:lnTo>
                      <a:lnTo>
                        <a:pt x="155" y="145"/>
                      </a:lnTo>
                      <a:lnTo>
                        <a:pt x="155" y="144"/>
                      </a:lnTo>
                      <a:lnTo>
                        <a:pt x="156" y="144"/>
                      </a:lnTo>
                      <a:lnTo>
                        <a:pt x="157" y="143"/>
                      </a:lnTo>
                      <a:lnTo>
                        <a:pt x="158" y="142"/>
                      </a:lnTo>
                      <a:lnTo>
                        <a:pt x="159" y="142"/>
                      </a:lnTo>
                      <a:lnTo>
                        <a:pt x="160" y="141"/>
                      </a:lnTo>
                      <a:lnTo>
                        <a:pt x="162" y="140"/>
                      </a:lnTo>
                      <a:lnTo>
                        <a:pt x="163" y="140"/>
                      </a:lnTo>
                      <a:lnTo>
                        <a:pt x="164" y="141"/>
                      </a:lnTo>
                      <a:lnTo>
                        <a:pt x="165" y="141"/>
                      </a:lnTo>
                      <a:lnTo>
                        <a:pt x="166" y="142"/>
                      </a:lnTo>
                      <a:lnTo>
                        <a:pt x="167" y="143"/>
                      </a:lnTo>
                      <a:lnTo>
                        <a:pt x="167" y="144"/>
                      </a:lnTo>
                      <a:lnTo>
                        <a:pt x="167" y="145"/>
                      </a:lnTo>
                      <a:lnTo>
                        <a:pt x="168" y="147"/>
                      </a:lnTo>
                      <a:lnTo>
                        <a:pt x="169" y="148"/>
                      </a:lnTo>
                      <a:lnTo>
                        <a:pt x="169" y="149"/>
                      </a:lnTo>
                      <a:lnTo>
                        <a:pt x="169" y="151"/>
                      </a:lnTo>
                      <a:lnTo>
                        <a:pt x="168" y="151"/>
                      </a:lnTo>
                      <a:lnTo>
                        <a:pt x="168" y="152"/>
                      </a:lnTo>
                      <a:lnTo>
                        <a:pt x="171" y="153"/>
                      </a:lnTo>
                      <a:lnTo>
                        <a:pt x="170" y="154"/>
                      </a:lnTo>
                      <a:lnTo>
                        <a:pt x="169" y="156"/>
                      </a:lnTo>
                      <a:lnTo>
                        <a:pt x="169" y="157"/>
                      </a:lnTo>
                      <a:lnTo>
                        <a:pt x="169" y="158"/>
                      </a:lnTo>
                      <a:lnTo>
                        <a:pt x="170" y="158"/>
                      </a:lnTo>
                      <a:lnTo>
                        <a:pt x="171" y="158"/>
                      </a:lnTo>
                      <a:lnTo>
                        <a:pt x="172" y="159"/>
                      </a:lnTo>
                      <a:lnTo>
                        <a:pt x="173" y="159"/>
                      </a:lnTo>
                      <a:lnTo>
                        <a:pt x="174" y="160"/>
                      </a:lnTo>
                      <a:lnTo>
                        <a:pt x="176" y="159"/>
                      </a:lnTo>
                      <a:lnTo>
                        <a:pt x="177" y="158"/>
                      </a:lnTo>
                      <a:lnTo>
                        <a:pt x="179" y="158"/>
                      </a:lnTo>
                      <a:lnTo>
                        <a:pt x="179" y="157"/>
                      </a:lnTo>
                      <a:lnTo>
                        <a:pt x="179" y="156"/>
                      </a:lnTo>
                      <a:lnTo>
                        <a:pt x="180" y="155"/>
                      </a:lnTo>
                      <a:lnTo>
                        <a:pt x="181" y="155"/>
                      </a:lnTo>
                      <a:lnTo>
                        <a:pt x="183" y="155"/>
                      </a:lnTo>
                      <a:lnTo>
                        <a:pt x="184" y="154"/>
                      </a:lnTo>
                      <a:lnTo>
                        <a:pt x="184" y="153"/>
                      </a:lnTo>
                      <a:lnTo>
                        <a:pt x="185" y="152"/>
                      </a:lnTo>
                      <a:lnTo>
                        <a:pt x="185" y="150"/>
                      </a:lnTo>
                      <a:lnTo>
                        <a:pt x="186" y="150"/>
                      </a:lnTo>
                      <a:lnTo>
                        <a:pt x="186" y="149"/>
                      </a:lnTo>
                      <a:lnTo>
                        <a:pt x="187" y="148"/>
                      </a:lnTo>
                      <a:lnTo>
                        <a:pt x="188" y="148"/>
                      </a:lnTo>
                      <a:lnTo>
                        <a:pt x="188" y="147"/>
                      </a:lnTo>
                      <a:lnTo>
                        <a:pt x="187" y="147"/>
                      </a:lnTo>
                      <a:lnTo>
                        <a:pt x="188" y="146"/>
                      </a:lnTo>
                      <a:lnTo>
                        <a:pt x="189" y="146"/>
                      </a:lnTo>
                      <a:lnTo>
                        <a:pt x="189" y="144"/>
                      </a:lnTo>
                      <a:lnTo>
                        <a:pt x="190" y="144"/>
                      </a:lnTo>
                      <a:lnTo>
                        <a:pt x="190" y="143"/>
                      </a:lnTo>
                      <a:lnTo>
                        <a:pt x="191" y="143"/>
                      </a:lnTo>
                      <a:lnTo>
                        <a:pt x="192" y="143"/>
                      </a:lnTo>
                      <a:lnTo>
                        <a:pt x="193" y="143"/>
                      </a:lnTo>
                      <a:lnTo>
                        <a:pt x="193" y="142"/>
                      </a:lnTo>
                      <a:lnTo>
                        <a:pt x="193" y="141"/>
                      </a:lnTo>
                      <a:lnTo>
                        <a:pt x="194" y="140"/>
                      </a:lnTo>
                      <a:lnTo>
                        <a:pt x="195" y="140"/>
                      </a:lnTo>
                      <a:lnTo>
                        <a:pt x="195" y="139"/>
                      </a:lnTo>
                      <a:lnTo>
                        <a:pt x="196" y="137"/>
                      </a:lnTo>
                      <a:lnTo>
                        <a:pt x="197" y="136"/>
                      </a:lnTo>
                      <a:lnTo>
                        <a:pt x="197" y="135"/>
                      </a:lnTo>
                      <a:lnTo>
                        <a:pt x="196" y="134"/>
                      </a:lnTo>
                      <a:lnTo>
                        <a:pt x="197" y="133"/>
                      </a:lnTo>
                      <a:lnTo>
                        <a:pt x="196" y="131"/>
                      </a:lnTo>
                      <a:lnTo>
                        <a:pt x="196" y="130"/>
                      </a:lnTo>
                      <a:lnTo>
                        <a:pt x="195" y="129"/>
                      </a:lnTo>
                      <a:lnTo>
                        <a:pt x="195" y="128"/>
                      </a:lnTo>
                      <a:lnTo>
                        <a:pt x="195" y="127"/>
                      </a:lnTo>
                      <a:lnTo>
                        <a:pt x="195" y="125"/>
                      </a:lnTo>
                      <a:lnTo>
                        <a:pt x="196" y="123"/>
                      </a:lnTo>
                      <a:lnTo>
                        <a:pt x="196" y="122"/>
                      </a:lnTo>
                      <a:lnTo>
                        <a:pt x="197" y="121"/>
                      </a:lnTo>
                      <a:lnTo>
                        <a:pt x="197" y="120"/>
                      </a:lnTo>
                      <a:lnTo>
                        <a:pt x="197" y="119"/>
                      </a:lnTo>
                      <a:lnTo>
                        <a:pt x="197" y="118"/>
                      </a:lnTo>
                      <a:lnTo>
                        <a:pt x="197" y="117"/>
                      </a:lnTo>
                      <a:lnTo>
                        <a:pt x="197" y="116"/>
                      </a:lnTo>
                      <a:lnTo>
                        <a:pt x="198" y="117"/>
                      </a:lnTo>
                      <a:lnTo>
                        <a:pt x="199" y="117"/>
                      </a:lnTo>
                      <a:lnTo>
                        <a:pt x="199" y="116"/>
                      </a:lnTo>
                      <a:lnTo>
                        <a:pt x="200" y="115"/>
                      </a:lnTo>
                      <a:lnTo>
                        <a:pt x="201" y="115"/>
                      </a:lnTo>
                      <a:lnTo>
                        <a:pt x="202" y="113"/>
                      </a:lnTo>
                      <a:lnTo>
                        <a:pt x="203" y="113"/>
                      </a:lnTo>
                      <a:lnTo>
                        <a:pt x="204" y="111"/>
                      </a:lnTo>
                      <a:lnTo>
                        <a:pt x="205" y="111"/>
                      </a:lnTo>
                      <a:lnTo>
                        <a:pt x="207" y="110"/>
                      </a:lnTo>
                      <a:lnTo>
                        <a:pt x="209" y="110"/>
                      </a:lnTo>
                      <a:lnTo>
                        <a:pt x="210" y="110"/>
                      </a:lnTo>
                      <a:lnTo>
                        <a:pt x="211" y="110"/>
                      </a:lnTo>
                      <a:lnTo>
                        <a:pt x="212" y="111"/>
                      </a:lnTo>
                      <a:lnTo>
                        <a:pt x="212" y="112"/>
                      </a:lnTo>
                      <a:lnTo>
                        <a:pt x="213" y="114"/>
                      </a:lnTo>
                      <a:lnTo>
                        <a:pt x="214" y="114"/>
                      </a:lnTo>
                      <a:lnTo>
                        <a:pt x="216" y="113"/>
                      </a:lnTo>
                      <a:lnTo>
                        <a:pt x="217" y="113"/>
                      </a:lnTo>
                      <a:lnTo>
                        <a:pt x="218" y="112"/>
                      </a:lnTo>
                      <a:lnTo>
                        <a:pt x="218" y="111"/>
                      </a:lnTo>
                      <a:lnTo>
                        <a:pt x="219" y="110"/>
                      </a:lnTo>
                      <a:lnTo>
                        <a:pt x="220" y="110"/>
                      </a:lnTo>
                      <a:lnTo>
                        <a:pt x="221" y="110"/>
                      </a:lnTo>
                      <a:lnTo>
                        <a:pt x="221" y="111"/>
                      </a:lnTo>
                      <a:lnTo>
                        <a:pt x="222" y="111"/>
                      </a:lnTo>
                      <a:lnTo>
                        <a:pt x="222" y="112"/>
                      </a:lnTo>
                      <a:lnTo>
                        <a:pt x="223" y="113"/>
                      </a:lnTo>
                      <a:lnTo>
                        <a:pt x="224" y="112"/>
                      </a:lnTo>
                      <a:lnTo>
                        <a:pt x="226" y="112"/>
                      </a:lnTo>
                      <a:lnTo>
                        <a:pt x="228" y="113"/>
                      </a:lnTo>
                      <a:lnTo>
                        <a:pt x="229" y="113"/>
                      </a:lnTo>
                      <a:lnTo>
                        <a:pt x="230" y="113"/>
                      </a:lnTo>
                      <a:lnTo>
                        <a:pt x="231" y="112"/>
                      </a:lnTo>
                      <a:lnTo>
                        <a:pt x="232" y="112"/>
                      </a:lnTo>
                      <a:lnTo>
                        <a:pt x="233" y="111"/>
                      </a:lnTo>
                      <a:lnTo>
                        <a:pt x="233" y="110"/>
                      </a:lnTo>
                      <a:lnTo>
                        <a:pt x="234" y="110"/>
                      </a:lnTo>
                      <a:lnTo>
                        <a:pt x="235" y="109"/>
                      </a:lnTo>
                      <a:lnTo>
                        <a:pt x="237" y="108"/>
                      </a:lnTo>
                      <a:lnTo>
                        <a:pt x="239" y="109"/>
                      </a:lnTo>
                      <a:lnTo>
                        <a:pt x="241" y="109"/>
                      </a:lnTo>
                      <a:lnTo>
                        <a:pt x="243" y="108"/>
                      </a:lnTo>
                      <a:lnTo>
                        <a:pt x="244" y="108"/>
                      </a:lnTo>
                      <a:lnTo>
                        <a:pt x="245" y="108"/>
                      </a:lnTo>
                      <a:lnTo>
                        <a:pt x="246" y="108"/>
                      </a:lnTo>
                      <a:lnTo>
                        <a:pt x="247" y="108"/>
                      </a:lnTo>
                      <a:lnTo>
                        <a:pt x="248" y="107"/>
                      </a:lnTo>
                      <a:lnTo>
                        <a:pt x="250" y="107"/>
                      </a:lnTo>
                      <a:lnTo>
                        <a:pt x="253" y="105"/>
                      </a:lnTo>
                      <a:lnTo>
                        <a:pt x="255" y="104"/>
                      </a:lnTo>
                      <a:lnTo>
                        <a:pt x="258" y="103"/>
                      </a:lnTo>
                      <a:lnTo>
                        <a:pt x="259" y="103"/>
                      </a:lnTo>
                      <a:lnTo>
                        <a:pt x="260" y="103"/>
                      </a:lnTo>
                      <a:lnTo>
                        <a:pt x="261" y="103"/>
                      </a:lnTo>
                      <a:lnTo>
                        <a:pt x="261" y="105"/>
                      </a:lnTo>
                      <a:lnTo>
                        <a:pt x="259" y="108"/>
                      </a:lnTo>
                      <a:lnTo>
                        <a:pt x="259" y="109"/>
                      </a:lnTo>
                      <a:lnTo>
                        <a:pt x="260" y="110"/>
                      </a:lnTo>
                      <a:lnTo>
                        <a:pt x="261" y="110"/>
                      </a:lnTo>
                      <a:lnTo>
                        <a:pt x="262" y="110"/>
                      </a:lnTo>
                      <a:lnTo>
                        <a:pt x="263" y="110"/>
                      </a:lnTo>
                      <a:lnTo>
                        <a:pt x="264" y="110"/>
                      </a:lnTo>
                      <a:lnTo>
                        <a:pt x="265" y="109"/>
                      </a:lnTo>
                      <a:lnTo>
                        <a:pt x="266" y="109"/>
                      </a:lnTo>
                      <a:lnTo>
                        <a:pt x="268" y="109"/>
                      </a:lnTo>
                      <a:lnTo>
                        <a:pt x="269" y="109"/>
                      </a:lnTo>
                      <a:lnTo>
                        <a:pt x="271" y="108"/>
                      </a:lnTo>
                      <a:lnTo>
                        <a:pt x="275" y="106"/>
                      </a:lnTo>
                      <a:lnTo>
                        <a:pt x="276" y="106"/>
                      </a:lnTo>
                      <a:lnTo>
                        <a:pt x="278" y="106"/>
                      </a:lnTo>
                      <a:lnTo>
                        <a:pt x="278" y="105"/>
                      </a:lnTo>
                      <a:lnTo>
                        <a:pt x="279" y="104"/>
                      </a:lnTo>
                      <a:lnTo>
                        <a:pt x="278" y="103"/>
                      </a:lnTo>
                      <a:lnTo>
                        <a:pt x="278" y="102"/>
                      </a:lnTo>
                      <a:lnTo>
                        <a:pt x="278" y="100"/>
                      </a:lnTo>
                      <a:lnTo>
                        <a:pt x="277" y="99"/>
                      </a:lnTo>
                      <a:lnTo>
                        <a:pt x="277" y="98"/>
                      </a:lnTo>
                      <a:lnTo>
                        <a:pt x="278" y="97"/>
                      </a:lnTo>
                      <a:lnTo>
                        <a:pt x="277" y="96"/>
                      </a:lnTo>
                      <a:lnTo>
                        <a:pt x="277" y="95"/>
                      </a:lnTo>
                      <a:lnTo>
                        <a:pt x="277" y="94"/>
                      </a:lnTo>
                      <a:lnTo>
                        <a:pt x="277" y="93"/>
                      </a:lnTo>
                      <a:lnTo>
                        <a:pt x="278" y="92"/>
                      </a:lnTo>
                      <a:lnTo>
                        <a:pt x="279" y="91"/>
                      </a:lnTo>
                      <a:lnTo>
                        <a:pt x="279" y="90"/>
                      </a:lnTo>
                      <a:lnTo>
                        <a:pt x="280" y="89"/>
                      </a:lnTo>
                      <a:lnTo>
                        <a:pt x="279" y="89"/>
                      </a:lnTo>
                      <a:lnTo>
                        <a:pt x="278" y="87"/>
                      </a:lnTo>
                      <a:lnTo>
                        <a:pt x="278" y="85"/>
                      </a:lnTo>
                      <a:lnTo>
                        <a:pt x="278" y="84"/>
                      </a:lnTo>
                      <a:lnTo>
                        <a:pt x="278" y="83"/>
                      </a:lnTo>
                      <a:lnTo>
                        <a:pt x="279" y="81"/>
                      </a:lnTo>
                      <a:lnTo>
                        <a:pt x="280" y="80"/>
                      </a:lnTo>
                      <a:lnTo>
                        <a:pt x="281" y="80"/>
                      </a:lnTo>
                      <a:lnTo>
                        <a:pt x="282" y="81"/>
                      </a:lnTo>
                      <a:lnTo>
                        <a:pt x="283" y="81"/>
                      </a:lnTo>
                      <a:lnTo>
                        <a:pt x="284" y="81"/>
                      </a:lnTo>
                      <a:lnTo>
                        <a:pt x="285" y="80"/>
                      </a:lnTo>
                      <a:lnTo>
                        <a:pt x="286" y="79"/>
                      </a:lnTo>
                      <a:lnTo>
                        <a:pt x="287" y="79"/>
                      </a:lnTo>
                      <a:lnTo>
                        <a:pt x="288" y="79"/>
                      </a:lnTo>
                      <a:lnTo>
                        <a:pt x="289" y="79"/>
                      </a:lnTo>
                      <a:lnTo>
                        <a:pt x="289" y="80"/>
                      </a:lnTo>
                      <a:lnTo>
                        <a:pt x="290" y="80"/>
                      </a:lnTo>
                      <a:lnTo>
                        <a:pt x="290" y="79"/>
                      </a:lnTo>
                      <a:lnTo>
                        <a:pt x="290" y="78"/>
                      </a:lnTo>
                      <a:lnTo>
                        <a:pt x="289" y="78"/>
                      </a:lnTo>
                      <a:lnTo>
                        <a:pt x="290" y="77"/>
                      </a:lnTo>
                      <a:lnTo>
                        <a:pt x="290" y="76"/>
                      </a:lnTo>
                      <a:lnTo>
                        <a:pt x="291" y="75"/>
                      </a:lnTo>
                      <a:lnTo>
                        <a:pt x="291" y="74"/>
                      </a:lnTo>
                      <a:lnTo>
                        <a:pt x="291" y="73"/>
                      </a:lnTo>
                      <a:lnTo>
                        <a:pt x="292" y="73"/>
                      </a:lnTo>
                      <a:lnTo>
                        <a:pt x="293" y="72"/>
                      </a:lnTo>
                      <a:lnTo>
                        <a:pt x="292" y="71"/>
                      </a:lnTo>
                      <a:lnTo>
                        <a:pt x="293" y="70"/>
                      </a:lnTo>
                      <a:lnTo>
                        <a:pt x="294" y="69"/>
                      </a:lnTo>
                      <a:lnTo>
                        <a:pt x="294" y="66"/>
                      </a:lnTo>
                      <a:lnTo>
                        <a:pt x="295" y="66"/>
                      </a:lnTo>
                      <a:lnTo>
                        <a:pt x="296" y="66"/>
                      </a:lnTo>
                      <a:lnTo>
                        <a:pt x="297" y="66"/>
                      </a:lnTo>
                      <a:lnTo>
                        <a:pt x="297" y="67"/>
                      </a:lnTo>
                      <a:lnTo>
                        <a:pt x="298" y="68"/>
                      </a:lnTo>
                      <a:lnTo>
                        <a:pt x="299" y="68"/>
                      </a:lnTo>
                      <a:lnTo>
                        <a:pt x="300" y="67"/>
                      </a:lnTo>
                      <a:lnTo>
                        <a:pt x="300" y="66"/>
                      </a:lnTo>
                      <a:lnTo>
                        <a:pt x="301" y="65"/>
                      </a:lnTo>
                      <a:lnTo>
                        <a:pt x="301" y="64"/>
                      </a:lnTo>
                      <a:lnTo>
                        <a:pt x="301" y="63"/>
                      </a:lnTo>
                      <a:lnTo>
                        <a:pt x="299" y="63"/>
                      </a:lnTo>
                      <a:lnTo>
                        <a:pt x="299" y="62"/>
                      </a:lnTo>
                      <a:lnTo>
                        <a:pt x="299" y="61"/>
                      </a:lnTo>
                      <a:lnTo>
                        <a:pt x="299" y="60"/>
                      </a:lnTo>
                      <a:lnTo>
                        <a:pt x="297" y="58"/>
                      </a:lnTo>
                      <a:lnTo>
                        <a:pt x="296" y="57"/>
                      </a:lnTo>
                      <a:lnTo>
                        <a:pt x="295" y="56"/>
                      </a:lnTo>
                      <a:lnTo>
                        <a:pt x="296" y="55"/>
                      </a:lnTo>
                      <a:lnTo>
                        <a:pt x="297" y="54"/>
                      </a:lnTo>
                      <a:lnTo>
                        <a:pt x="299" y="52"/>
                      </a:lnTo>
                      <a:lnTo>
                        <a:pt x="299" y="51"/>
                      </a:lnTo>
                      <a:lnTo>
                        <a:pt x="299" y="50"/>
                      </a:lnTo>
                      <a:lnTo>
                        <a:pt x="298" y="49"/>
                      </a:lnTo>
                      <a:lnTo>
                        <a:pt x="296" y="49"/>
                      </a:lnTo>
                      <a:lnTo>
                        <a:pt x="295" y="49"/>
                      </a:lnTo>
                      <a:lnTo>
                        <a:pt x="295" y="47"/>
                      </a:lnTo>
                      <a:lnTo>
                        <a:pt x="296" y="47"/>
                      </a:lnTo>
                      <a:lnTo>
                        <a:pt x="297" y="46"/>
                      </a:lnTo>
                      <a:lnTo>
                        <a:pt x="298" y="45"/>
                      </a:lnTo>
                      <a:lnTo>
                        <a:pt x="299" y="44"/>
                      </a:lnTo>
                      <a:lnTo>
                        <a:pt x="299" y="43"/>
                      </a:lnTo>
                      <a:lnTo>
                        <a:pt x="298" y="41"/>
                      </a:lnTo>
                      <a:lnTo>
                        <a:pt x="298" y="40"/>
                      </a:lnTo>
                      <a:lnTo>
                        <a:pt x="299" y="39"/>
                      </a:lnTo>
                      <a:lnTo>
                        <a:pt x="300" y="38"/>
                      </a:lnTo>
                      <a:lnTo>
                        <a:pt x="302" y="39"/>
                      </a:lnTo>
                      <a:lnTo>
                        <a:pt x="303" y="38"/>
                      </a:lnTo>
                      <a:lnTo>
                        <a:pt x="303" y="37"/>
                      </a:lnTo>
                      <a:lnTo>
                        <a:pt x="304" y="36"/>
                      </a:lnTo>
                      <a:lnTo>
                        <a:pt x="305" y="35"/>
                      </a:lnTo>
                      <a:lnTo>
                        <a:pt x="306" y="35"/>
                      </a:lnTo>
                      <a:lnTo>
                        <a:pt x="307" y="35"/>
                      </a:lnTo>
                      <a:lnTo>
                        <a:pt x="309" y="35"/>
                      </a:lnTo>
                      <a:lnTo>
                        <a:pt x="311" y="36"/>
                      </a:lnTo>
                      <a:lnTo>
                        <a:pt x="313" y="38"/>
                      </a:lnTo>
                      <a:lnTo>
                        <a:pt x="314" y="39"/>
                      </a:lnTo>
                      <a:lnTo>
                        <a:pt x="315" y="39"/>
                      </a:lnTo>
                      <a:lnTo>
                        <a:pt x="316" y="39"/>
                      </a:lnTo>
                      <a:lnTo>
                        <a:pt x="316" y="38"/>
                      </a:lnTo>
                      <a:lnTo>
                        <a:pt x="317" y="37"/>
                      </a:lnTo>
                      <a:lnTo>
                        <a:pt x="318" y="36"/>
                      </a:lnTo>
                      <a:lnTo>
                        <a:pt x="318" y="35"/>
                      </a:lnTo>
                      <a:lnTo>
                        <a:pt x="319" y="32"/>
                      </a:lnTo>
                      <a:lnTo>
                        <a:pt x="322" y="30"/>
                      </a:lnTo>
                      <a:lnTo>
                        <a:pt x="321" y="29"/>
                      </a:lnTo>
                      <a:lnTo>
                        <a:pt x="320" y="28"/>
                      </a:lnTo>
                      <a:lnTo>
                        <a:pt x="319" y="26"/>
                      </a:lnTo>
                      <a:lnTo>
                        <a:pt x="319" y="25"/>
                      </a:lnTo>
                      <a:lnTo>
                        <a:pt x="320" y="24"/>
                      </a:lnTo>
                      <a:lnTo>
                        <a:pt x="321" y="23"/>
                      </a:lnTo>
                      <a:lnTo>
                        <a:pt x="322" y="22"/>
                      </a:lnTo>
                      <a:lnTo>
                        <a:pt x="325" y="21"/>
                      </a:lnTo>
                      <a:lnTo>
                        <a:pt x="326" y="19"/>
                      </a:lnTo>
                      <a:lnTo>
                        <a:pt x="326" y="18"/>
                      </a:lnTo>
                      <a:lnTo>
                        <a:pt x="327" y="17"/>
                      </a:lnTo>
                      <a:lnTo>
                        <a:pt x="328" y="14"/>
                      </a:lnTo>
                      <a:lnTo>
                        <a:pt x="327" y="13"/>
                      </a:lnTo>
                      <a:lnTo>
                        <a:pt x="328" y="12"/>
                      </a:lnTo>
                      <a:lnTo>
                        <a:pt x="329" y="11"/>
                      </a:lnTo>
                      <a:lnTo>
                        <a:pt x="330" y="10"/>
                      </a:lnTo>
                      <a:lnTo>
                        <a:pt x="330" y="9"/>
                      </a:lnTo>
                      <a:lnTo>
                        <a:pt x="332" y="8"/>
                      </a:lnTo>
                      <a:lnTo>
                        <a:pt x="332" y="7"/>
                      </a:lnTo>
                      <a:lnTo>
                        <a:pt x="332" y="5"/>
                      </a:lnTo>
                      <a:lnTo>
                        <a:pt x="332" y="4"/>
                      </a:lnTo>
                      <a:lnTo>
                        <a:pt x="332" y="3"/>
                      </a:lnTo>
                      <a:lnTo>
                        <a:pt x="332" y="2"/>
                      </a:lnTo>
                      <a:lnTo>
                        <a:pt x="332" y="0"/>
                      </a:lnTo>
                      <a:lnTo>
                        <a:pt x="345" y="1"/>
                      </a:lnTo>
                      <a:lnTo>
                        <a:pt x="386" y="0"/>
                      </a:lnTo>
                      <a:lnTo>
                        <a:pt x="412" y="0"/>
                      </a:lnTo>
                      <a:lnTo>
                        <a:pt x="413" y="0"/>
                      </a:lnTo>
                      <a:lnTo>
                        <a:pt x="414" y="1"/>
                      </a:lnTo>
                      <a:lnTo>
                        <a:pt x="415" y="2"/>
                      </a:lnTo>
                      <a:lnTo>
                        <a:pt x="416" y="2"/>
                      </a:lnTo>
                      <a:lnTo>
                        <a:pt x="417" y="4"/>
                      </a:lnTo>
                      <a:lnTo>
                        <a:pt x="418" y="4"/>
                      </a:lnTo>
                      <a:lnTo>
                        <a:pt x="418" y="5"/>
                      </a:lnTo>
                      <a:lnTo>
                        <a:pt x="419" y="5"/>
                      </a:lnTo>
                      <a:lnTo>
                        <a:pt x="420" y="5"/>
                      </a:lnTo>
                      <a:lnTo>
                        <a:pt x="421" y="5"/>
                      </a:lnTo>
                      <a:lnTo>
                        <a:pt x="421" y="6"/>
                      </a:lnTo>
                      <a:lnTo>
                        <a:pt x="422" y="6"/>
                      </a:lnTo>
                      <a:lnTo>
                        <a:pt x="423" y="6"/>
                      </a:lnTo>
                      <a:lnTo>
                        <a:pt x="424" y="6"/>
                      </a:lnTo>
                      <a:lnTo>
                        <a:pt x="424" y="7"/>
                      </a:lnTo>
                      <a:lnTo>
                        <a:pt x="425" y="7"/>
                      </a:lnTo>
                      <a:lnTo>
                        <a:pt x="426" y="7"/>
                      </a:lnTo>
                      <a:lnTo>
                        <a:pt x="427" y="9"/>
                      </a:lnTo>
                      <a:lnTo>
                        <a:pt x="428" y="10"/>
                      </a:lnTo>
                      <a:lnTo>
                        <a:pt x="429" y="11"/>
                      </a:lnTo>
                      <a:lnTo>
                        <a:pt x="430" y="11"/>
                      </a:lnTo>
                      <a:lnTo>
                        <a:pt x="431" y="12"/>
                      </a:lnTo>
                      <a:lnTo>
                        <a:pt x="431" y="13"/>
                      </a:lnTo>
                      <a:lnTo>
                        <a:pt x="432" y="13"/>
                      </a:lnTo>
                      <a:lnTo>
                        <a:pt x="432" y="14"/>
                      </a:lnTo>
                      <a:lnTo>
                        <a:pt x="431" y="14"/>
                      </a:lnTo>
                      <a:lnTo>
                        <a:pt x="432" y="15"/>
                      </a:lnTo>
                      <a:lnTo>
                        <a:pt x="432" y="16"/>
                      </a:lnTo>
                      <a:lnTo>
                        <a:pt x="433" y="16"/>
                      </a:lnTo>
                      <a:lnTo>
                        <a:pt x="433" y="17"/>
                      </a:lnTo>
                      <a:lnTo>
                        <a:pt x="432" y="18"/>
                      </a:lnTo>
                      <a:lnTo>
                        <a:pt x="432" y="19"/>
                      </a:lnTo>
                      <a:lnTo>
                        <a:pt x="431" y="20"/>
                      </a:lnTo>
                      <a:lnTo>
                        <a:pt x="432" y="21"/>
                      </a:lnTo>
                      <a:lnTo>
                        <a:pt x="432" y="22"/>
                      </a:lnTo>
                      <a:lnTo>
                        <a:pt x="433" y="22"/>
                      </a:lnTo>
                      <a:lnTo>
                        <a:pt x="434" y="23"/>
                      </a:lnTo>
                      <a:lnTo>
                        <a:pt x="435" y="25"/>
                      </a:lnTo>
                      <a:lnTo>
                        <a:pt x="435" y="26"/>
                      </a:lnTo>
                      <a:lnTo>
                        <a:pt x="435" y="27"/>
                      </a:lnTo>
                      <a:lnTo>
                        <a:pt x="436" y="27"/>
                      </a:lnTo>
                      <a:lnTo>
                        <a:pt x="437" y="28"/>
                      </a:lnTo>
                      <a:lnTo>
                        <a:pt x="438" y="28"/>
                      </a:lnTo>
                      <a:lnTo>
                        <a:pt x="439" y="29"/>
                      </a:lnTo>
                      <a:lnTo>
                        <a:pt x="440" y="30"/>
                      </a:lnTo>
                      <a:lnTo>
                        <a:pt x="441" y="31"/>
                      </a:lnTo>
                      <a:lnTo>
                        <a:pt x="442" y="31"/>
                      </a:lnTo>
                      <a:lnTo>
                        <a:pt x="442" y="30"/>
                      </a:lnTo>
                      <a:lnTo>
                        <a:pt x="443" y="31"/>
                      </a:lnTo>
                      <a:lnTo>
                        <a:pt x="444" y="32"/>
                      </a:lnTo>
                      <a:lnTo>
                        <a:pt x="445" y="32"/>
                      </a:lnTo>
                      <a:lnTo>
                        <a:pt x="445" y="33"/>
                      </a:lnTo>
                      <a:lnTo>
                        <a:pt x="445" y="34"/>
                      </a:lnTo>
                      <a:lnTo>
                        <a:pt x="445" y="35"/>
                      </a:lnTo>
                      <a:lnTo>
                        <a:pt x="445" y="36"/>
                      </a:lnTo>
                      <a:lnTo>
                        <a:pt x="446" y="38"/>
                      </a:lnTo>
                      <a:lnTo>
                        <a:pt x="446" y="39"/>
                      </a:lnTo>
                      <a:lnTo>
                        <a:pt x="447" y="39"/>
                      </a:lnTo>
                      <a:lnTo>
                        <a:pt x="448" y="41"/>
                      </a:lnTo>
                      <a:lnTo>
                        <a:pt x="449" y="41"/>
                      </a:lnTo>
                      <a:lnTo>
                        <a:pt x="449" y="42"/>
                      </a:lnTo>
                      <a:lnTo>
                        <a:pt x="451" y="41"/>
                      </a:lnTo>
                      <a:lnTo>
                        <a:pt x="451" y="40"/>
                      </a:lnTo>
                      <a:lnTo>
                        <a:pt x="452" y="40"/>
                      </a:lnTo>
                      <a:lnTo>
                        <a:pt x="453" y="40"/>
                      </a:lnTo>
                      <a:lnTo>
                        <a:pt x="454" y="38"/>
                      </a:lnTo>
                      <a:lnTo>
                        <a:pt x="455" y="37"/>
                      </a:lnTo>
                      <a:lnTo>
                        <a:pt x="456" y="38"/>
                      </a:lnTo>
                      <a:lnTo>
                        <a:pt x="457" y="40"/>
                      </a:lnTo>
                      <a:lnTo>
                        <a:pt x="458" y="40"/>
                      </a:lnTo>
                      <a:lnTo>
                        <a:pt x="459" y="41"/>
                      </a:lnTo>
                      <a:lnTo>
                        <a:pt x="460" y="41"/>
                      </a:lnTo>
                      <a:lnTo>
                        <a:pt x="461" y="41"/>
                      </a:lnTo>
                      <a:lnTo>
                        <a:pt x="462" y="41"/>
                      </a:lnTo>
                      <a:lnTo>
                        <a:pt x="463" y="41"/>
                      </a:lnTo>
                      <a:lnTo>
                        <a:pt x="464" y="41"/>
                      </a:lnTo>
                      <a:lnTo>
                        <a:pt x="465" y="42"/>
                      </a:lnTo>
                      <a:lnTo>
                        <a:pt x="466" y="43"/>
                      </a:lnTo>
                      <a:lnTo>
                        <a:pt x="466" y="44"/>
                      </a:lnTo>
                      <a:lnTo>
                        <a:pt x="466" y="46"/>
                      </a:lnTo>
                      <a:lnTo>
                        <a:pt x="465" y="48"/>
                      </a:lnTo>
                      <a:lnTo>
                        <a:pt x="465" y="49"/>
                      </a:lnTo>
                      <a:lnTo>
                        <a:pt x="466" y="52"/>
                      </a:lnTo>
                      <a:lnTo>
                        <a:pt x="466" y="53"/>
                      </a:lnTo>
                      <a:lnTo>
                        <a:pt x="466" y="54"/>
                      </a:lnTo>
                      <a:lnTo>
                        <a:pt x="466" y="55"/>
                      </a:lnTo>
                      <a:lnTo>
                        <a:pt x="467" y="56"/>
                      </a:lnTo>
                      <a:lnTo>
                        <a:pt x="468" y="56"/>
                      </a:lnTo>
                      <a:lnTo>
                        <a:pt x="469" y="56"/>
                      </a:lnTo>
                      <a:lnTo>
                        <a:pt x="469" y="57"/>
                      </a:lnTo>
                      <a:lnTo>
                        <a:pt x="469" y="58"/>
                      </a:lnTo>
                      <a:lnTo>
                        <a:pt x="469" y="59"/>
                      </a:lnTo>
                      <a:lnTo>
                        <a:pt x="470" y="61"/>
                      </a:lnTo>
                      <a:lnTo>
                        <a:pt x="470" y="62"/>
                      </a:lnTo>
                      <a:lnTo>
                        <a:pt x="469" y="62"/>
                      </a:lnTo>
                      <a:lnTo>
                        <a:pt x="468" y="63"/>
                      </a:lnTo>
                      <a:lnTo>
                        <a:pt x="468" y="64"/>
                      </a:lnTo>
                      <a:lnTo>
                        <a:pt x="468" y="65"/>
                      </a:lnTo>
                      <a:lnTo>
                        <a:pt x="469" y="66"/>
                      </a:lnTo>
                      <a:lnTo>
                        <a:pt x="471" y="67"/>
                      </a:lnTo>
                      <a:lnTo>
                        <a:pt x="472" y="67"/>
                      </a:lnTo>
                      <a:lnTo>
                        <a:pt x="474" y="69"/>
                      </a:lnTo>
                      <a:lnTo>
                        <a:pt x="475" y="69"/>
                      </a:lnTo>
                      <a:lnTo>
                        <a:pt x="475" y="68"/>
                      </a:lnTo>
                      <a:lnTo>
                        <a:pt x="474" y="67"/>
                      </a:lnTo>
                      <a:lnTo>
                        <a:pt x="474" y="66"/>
                      </a:lnTo>
                      <a:lnTo>
                        <a:pt x="473" y="65"/>
                      </a:lnTo>
                      <a:lnTo>
                        <a:pt x="473" y="64"/>
                      </a:lnTo>
                      <a:lnTo>
                        <a:pt x="474" y="64"/>
                      </a:lnTo>
                      <a:lnTo>
                        <a:pt x="475" y="63"/>
                      </a:lnTo>
                      <a:lnTo>
                        <a:pt x="476" y="62"/>
                      </a:lnTo>
                      <a:lnTo>
                        <a:pt x="478" y="62"/>
                      </a:lnTo>
                      <a:lnTo>
                        <a:pt x="479" y="62"/>
                      </a:lnTo>
                      <a:lnTo>
                        <a:pt x="480" y="63"/>
                      </a:lnTo>
                      <a:lnTo>
                        <a:pt x="480" y="64"/>
                      </a:lnTo>
                      <a:lnTo>
                        <a:pt x="482" y="64"/>
                      </a:lnTo>
                      <a:lnTo>
                        <a:pt x="483" y="64"/>
                      </a:lnTo>
                      <a:lnTo>
                        <a:pt x="484" y="64"/>
                      </a:lnTo>
                      <a:lnTo>
                        <a:pt x="485" y="64"/>
                      </a:lnTo>
                      <a:lnTo>
                        <a:pt x="486" y="67"/>
                      </a:lnTo>
                      <a:lnTo>
                        <a:pt x="486" y="68"/>
                      </a:lnTo>
                      <a:lnTo>
                        <a:pt x="484" y="68"/>
                      </a:lnTo>
                      <a:lnTo>
                        <a:pt x="483" y="69"/>
                      </a:lnTo>
                      <a:lnTo>
                        <a:pt x="484" y="70"/>
                      </a:lnTo>
                      <a:lnTo>
                        <a:pt x="485" y="71"/>
                      </a:lnTo>
                      <a:lnTo>
                        <a:pt x="486" y="71"/>
                      </a:lnTo>
                      <a:lnTo>
                        <a:pt x="487" y="73"/>
                      </a:lnTo>
                      <a:lnTo>
                        <a:pt x="487" y="74"/>
                      </a:lnTo>
                      <a:lnTo>
                        <a:pt x="486" y="74"/>
                      </a:lnTo>
                      <a:lnTo>
                        <a:pt x="487" y="75"/>
                      </a:lnTo>
                      <a:lnTo>
                        <a:pt x="488" y="76"/>
                      </a:lnTo>
                      <a:lnTo>
                        <a:pt x="489" y="77"/>
                      </a:lnTo>
                      <a:lnTo>
                        <a:pt x="488" y="78"/>
                      </a:lnTo>
                      <a:lnTo>
                        <a:pt x="488" y="79"/>
                      </a:lnTo>
                      <a:lnTo>
                        <a:pt x="491" y="85"/>
                      </a:lnTo>
                      <a:lnTo>
                        <a:pt x="491" y="86"/>
                      </a:lnTo>
                      <a:lnTo>
                        <a:pt x="493" y="86"/>
                      </a:lnTo>
                      <a:lnTo>
                        <a:pt x="494" y="86"/>
                      </a:lnTo>
                      <a:lnTo>
                        <a:pt x="495" y="86"/>
                      </a:lnTo>
                      <a:lnTo>
                        <a:pt x="496" y="86"/>
                      </a:lnTo>
                      <a:lnTo>
                        <a:pt x="497" y="85"/>
                      </a:lnTo>
                      <a:lnTo>
                        <a:pt x="499" y="85"/>
                      </a:lnTo>
                      <a:lnTo>
                        <a:pt x="500" y="85"/>
                      </a:lnTo>
                      <a:lnTo>
                        <a:pt x="501" y="85"/>
                      </a:lnTo>
                      <a:lnTo>
                        <a:pt x="502" y="86"/>
                      </a:lnTo>
                      <a:lnTo>
                        <a:pt x="502" y="88"/>
                      </a:lnTo>
                      <a:lnTo>
                        <a:pt x="503" y="88"/>
                      </a:lnTo>
                      <a:lnTo>
                        <a:pt x="504" y="89"/>
                      </a:lnTo>
                      <a:lnTo>
                        <a:pt x="505" y="90"/>
                      </a:lnTo>
                      <a:lnTo>
                        <a:pt x="506" y="92"/>
                      </a:lnTo>
                      <a:lnTo>
                        <a:pt x="506" y="93"/>
                      </a:lnTo>
                      <a:lnTo>
                        <a:pt x="506" y="94"/>
                      </a:lnTo>
                      <a:lnTo>
                        <a:pt x="507" y="93"/>
                      </a:lnTo>
                      <a:lnTo>
                        <a:pt x="508" y="93"/>
                      </a:lnTo>
                      <a:lnTo>
                        <a:pt x="509" y="93"/>
                      </a:lnTo>
                      <a:lnTo>
                        <a:pt x="510" y="94"/>
                      </a:lnTo>
                      <a:lnTo>
                        <a:pt x="511" y="94"/>
                      </a:lnTo>
                      <a:lnTo>
                        <a:pt x="512" y="94"/>
                      </a:lnTo>
                      <a:lnTo>
                        <a:pt x="513" y="93"/>
                      </a:lnTo>
                      <a:lnTo>
                        <a:pt x="514" y="93"/>
                      </a:lnTo>
                      <a:lnTo>
                        <a:pt x="515" y="93"/>
                      </a:lnTo>
                      <a:lnTo>
                        <a:pt x="515" y="92"/>
                      </a:lnTo>
                      <a:lnTo>
                        <a:pt x="517" y="92"/>
                      </a:lnTo>
                      <a:lnTo>
                        <a:pt x="518" y="91"/>
                      </a:lnTo>
                      <a:lnTo>
                        <a:pt x="519" y="91"/>
                      </a:lnTo>
                      <a:lnTo>
                        <a:pt x="519" y="89"/>
                      </a:lnTo>
                      <a:lnTo>
                        <a:pt x="519" y="88"/>
                      </a:lnTo>
                      <a:lnTo>
                        <a:pt x="520" y="87"/>
                      </a:lnTo>
                      <a:lnTo>
                        <a:pt x="519" y="86"/>
                      </a:lnTo>
                      <a:lnTo>
                        <a:pt x="520" y="85"/>
                      </a:lnTo>
                      <a:lnTo>
                        <a:pt x="520" y="84"/>
                      </a:lnTo>
                      <a:lnTo>
                        <a:pt x="521" y="84"/>
                      </a:lnTo>
                      <a:lnTo>
                        <a:pt x="521" y="83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1" y="79"/>
                      </a:lnTo>
                      <a:lnTo>
                        <a:pt x="522" y="78"/>
                      </a:lnTo>
                      <a:lnTo>
                        <a:pt x="523" y="78"/>
                      </a:lnTo>
                      <a:lnTo>
                        <a:pt x="524" y="79"/>
                      </a:lnTo>
                      <a:lnTo>
                        <a:pt x="525" y="80"/>
                      </a:lnTo>
                      <a:lnTo>
                        <a:pt x="527" y="79"/>
                      </a:lnTo>
                      <a:lnTo>
                        <a:pt x="528" y="80"/>
                      </a:lnTo>
                      <a:lnTo>
                        <a:pt x="529" y="79"/>
                      </a:lnTo>
                      <a:lnTo>
                        <a:pt x="530" y="79"/>
                      </a:lnTo>
                      <a:lnTo>
                        <a:pt x="530" y="78"/>
                      </a:lnTo>
                      <a:lnTo>
                        <a:pt x="531" y="77"/>
                      </a:lnTo>
                      <a:lnTo>
                        <a:pt x="532" y="76"/>
                      </a:lnTo>
                      <a:lnTo>
                        <a:pt x="532" y="75"/>
                      </a:lnTo>
                      <a:lnTo>
                        <a:pt x="532" y="74"/>
                      </a:lnTo>
                      <a:lnTo>
                        <a:pt x="533" y="74"/>
                      </a:lnTo>
                      <a:lnTo>
                        <a:pt x="535" y="73"/>
                      </a:lnTo>
                      <a:lnTo>
                        <a:pt x="535" y="75"/>
                      </a:lnTo>
                      <a:lnTo>
                        <a:pt x="536" y="75"/>
                      </a:lnTo>
                      <a:lnTo>
                        <a:pt x="537" y="75"/>
                      </a:lnTo>
                      <a:lnTo>
                        <a:pt x="539" y="75"/>
                      </a:lnTo>
                      <a:lnTo>
                        <a:pt x="540" y="75"/>
                      </a:lnTo>
                      <a:lnTo>
                        <a:pt x="542" y="76"/>
                      </a:lnTo>
                      <a:lnTo>
                        <a:pt x="542" y="77"/>
                      </a:lnTo>
                      <a:lnTo>
                        <a:pt x="543" y="76"/>
                      </a:lnTo>
                      <a:lnTo>
                        <a:pt x="544" y="77"/>
                      </a:lnTo>
                      <a:lnTo>
                        <a:pt x="544" y="78"/>
                      </a:lnTo>
                      <a:lnTo>
                        <a:pt x="544" y="80"/>
                      </a:lnTo>
                      <a:lnTo>
                        <a:pt x="544" y="81"/>
                      </a:lnTo>
                      <a:lnTo>
                        <a:pt x="545" y="82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8" y="84"/>
                      </a:lnTo>
                      <a:lnTo>
                        <a:pt x="549" y="85"/>
                      </a:lnTo>
                      <a:lnTo>
                        <a:pt x="550" y="85"/>
                      </a:lnTo>
                      <a:lnTo>
                        <a:pt x="551" y="86"/>
                      </a:lnTo>
                      <a:lnTo>
                        <a:pt x="552" y="86"/>
                      </a:lnTo>
                      <a:lnTo>
                        <a:pt x="553" y="87"/>
                      </a:lnTo>
                      <a:lnTo>
                        <a:pt x="554" y="87"/>
                      </a:lnTo>
                      <a:lnTo>
                        <a:pt x="555" y="87"/>
                      </a:lnTo>
                      <a:lnTo>
                        <a:pt x="555" y="88"/>
                      </a:lnTo>
                      <a:lnTo>
                        <a:pt x="556" y="89"/>
                      </a:lnTo>
                      <a:lnTo>
                        <a:pt x="556" y="90"/>
                      </a:lnTo>
                      <a:lnTo>
                        <a:pt x="556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3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60" y="97"/>
                      </a:lnTo>
                      <a:lnTo>
                        <a:pt x="561" y="97"/>
                      </a:lnTo>
                      <a:lnTo>
                        <a:pt x="560" y="99"/>
                      </a:lnTo>
                      <a:lnTo>
                        <a:pt x="559" y="99"/>
                      </a:lnTo>
                      <a:lnTo>
                        <a:pt x="558" y="100"/>
                      </a:lnTo>
                      <a:lnTo>
                        <a:pt x="558" y="101"/>
                      </a:lnTo>
                      <a:lnTo>
                        <a:pt x="557" y="102"/>
                      </a:lnTo>
                      <a:lnTo>
                        <a:pt x="556" y="103"/>
                      </a:lnTo>
                      <a:lnTo>
                        <a:pt x="556" y="104"/>
                      </a:lnTo>
                      <a:lnTo>
                        <a:pt x="556" y="105"/>
                      </a:lnTo>
                      <a:lnTo>
                        <a:pt x="555" y="106"/>
                      </a:lnTo>
                      <a:lnTo>
                        <a:pt x="555" y="107"/>
                      </a:lnTo>
                      <a:lnTo>
                        <a:pt x="555" y="108"/>
                      </a:lnTo>
                      <a:lnTo>
                        <a:pt x="554" y="110"/>
                      </a:lnTo>
                      <a:lnTo>
                        <a:pt x="554" y="111"/>
                      </a:lnTo>
                      <a:lnTo>
                        <a:pt x="553" y="111"/>
                      </a:lnTo>
                      <a:lnTo>
                        <a:pt x="553" y="112"/>
                      </a:lnTo>
                      <a:lnTo>
                        <a:pt x="553" y="113"/>
                      </a:lnTo>
                      <a:lnTo>
                        <a:pt x="552" y="115"/>
                      </a:lnTo>
                      <a:lnTo>
                        <a:pt x="552" y="116"/>
                      </a:lnTo>
                      <a:lnTo>
                        <a:pt x="552" y="117"/>
                      </a:lnTo>
                      <a:lnTo>
                        <a:pt x="551" y="118"/>
                      </a:lnTo>
                      <a:lnTo>
                        <a:pt x="552" y="120"/>
                      </a:lnTo>
                      <a:lnTo>
                        <a:pt x="552" y="121"/>
                      </a:lnTo>
                      <a:lnTo>
                        <a:pt x="553" y="121"/>
                      </a:lnTo>
                      <a:lnTo>
                        <a:pt x="553" y="122"/>
                      </a:lnTo>
                      <a:lnTo>
                        <a:pt x="554" y="123"/>
                      </a:lnTo>
                      <a:lnTo>
                        <a:pt x="554" y="124"/>
                      </a:lnTo>
                      <a:lnTo>
                        <a:pt x="555" y="125"/>
                      </a:lnTo>
                      <a:lnTo>
                        <a:pt x="555" y="126"/>
                      </a:lnTo>
                      <a:lnTo>
                        <a:pt x="555" y="127"/>
                      </a:lnTo>
                      <a:lnTo>
                        <a:pt x="555" y="128"/>
                      </a:lnTo>
                      <a:lnTo>
                        <a:pt x="555" y="130"/>
                      </a:lnTo>
                      <a:lnTo>
                        <a:pt x="555" y="131"/>
                      </a:lnTo>
                      <a:lnTo>
                        <a:pt x="555" y="132"/>
                      </a:lnTo>
                      <a:lnTo>
                        <a:pt x="554" y="132"/>
                      </a:lnTo>
                      <a:lnTo>
                        <a:pt x="553" y="132"/>
                      </a:lnTo>
                      <a:lnTo>
                        <a:pt x="552" y="132"/>
                      </a:lnTo>
                      <a:lnTo>
                        <a:pt x="551" y="131"/>
                      </a:lnTo>
                      <a:lnTo>
                        <a:pt x="550" y="131"/>
                      </a:lnTo>
                      <a:lnTo>
                        <a:pt x="549" y="131"/>
                      </a:lnTo>
                      <a:lnTo>
                        <a:pt x="548" y="132"/>
                      </a:lnTo>
                      <a:lnTo>
                        <a:pt x="548" y="133"/>
                      </a:lnTo>
                      <a:lnTo>
                        <a:pt x="547" y="133"/>
                      </a:lnTo>
                      <a:lnTo>
                        <a:pt x="545" y="133"/>
                      </a:lnTo>
                      <a:lnTo>
                        <a:pt x="544" y="133"/>
                      </a:lnTo>
                      <a:lnTo>
                        <a:pt x="544" y="134"/>
                      </a:lnTo>
                      <a:lnTo>
                        <a:pt x="544" y="135"/>
                      </a:lnTo>
                      <a:lnTo>
                        <a:pt x="544" y="136"/>
                      </a:lnTo>
                      <a:lnTo>
                        <a:pt x="545" y="136"/>
                      </a:lnTo>
                      <a:lnTo>
                        <a:pt x="546" y="135"/>
                      </a:lnTo>
                      <a:lnTo>
                        <a:pt x="546" y="136"/>
                      </a:lnTo>
                      <a:lnTo>
                        <a:pt x="546" y="137"/>
                      </a:lnTo>
                      <a:lnTo>
                        <a:pt x="546" y="138"/>
                      </a:lnTo>
                      <a:lnTo>
                        <a:pt x="546" y="139"/>
                      </a:lnTo>
                      <a:lnTo>
                        <a:pt x="546" y="140"/>
                      </a:lnTo>
                      <a:lnTo>
                        <a:pt x="545" y="140"/>
                      </a:lnTo>
                      <a:lnTo>
                        <a:pt x="545" y="142"/>
                      </a:lnTo>
                      <a:lnTo>
                        <a:pt x="544" y="143"/>
                      </a:lnTo>
                      <a:lnTo>
                        <a:pt x="544" y="144"/>
                      </a:lnTo>
                      <a:lnTo>
                        <a:pt x="545" y="144"/>
                      </a:lnTo>
                      <a:lnTo>
                        <a:pt x="546" y="144"/>
                      </a:lnTo>
                      <a:lnTo>
                        <a:pt x="547" y="145"/>
                      </a:lnTo>
                      <a:lnTo>
                        <a:pt x="548" y="145"/>
                      </a:lnTo>
                      <a:lnTo>
                        <a:pt x="550" y="145"/>
                      </a:lnTo>
                      <a:lnTo>
                        <a:pt x="551" y="146"/>
                      </a:lnTo>
                      <a:lnTo>
                        <a:pt x="552" y="147"/>
                      </a:lnTo>
                      <a:lnTo>
                        <a:pt x="551" y="148"/>
                      </a:lnTo>
                      <a:lnTo>
                        <a:pt x="551" y="149"/>
                      </a:lnTo>
                      <a:lnTo>
                        <a:pt x="552" y="150"/>
                      </a:lnTo>
                      <a:lnTo>
                        <a:pt x="552" y="152"/>
                      </a:lnTo>
                      <a:lnTo>
                        <a:pt x="551" y="152"/>
                      </a:lnTo>
                      <a:lnTo>
                        <a:pt x="551" y="153"/>
                      </a:lnTo>
                      <a:lnTo>
                        <a:pt x="550" y="153"/>
                      </a:lnTo>
                      <a:lnTo>
                        <a:pt x="550" y="154"/>
                      </a:lnTo>
                      <a:lnTo>
                        <a:pt x="549" y="154"/>
                      </a:lnTo>
                      <a:lnTo>
                        <a:pt x="550" y="155"/>
                      </a:lnTo>
                      <a:lnTo>
                        <a:pt x="550" y="156"/>
                      </a:lnTo>
                      <a:lnTo>
                        <a:pt x="551" y="156"/>
                      </a:lnTo>
                      <a:lnTo>
                        <a:pt x="551" y="157"/>
                      </a:lnTo>
                      <a:lnTo>
                        <a:pt x="552" y="158"/>
                      </a:lnTo>
                      <a:lnTo>
                        <a:pt x="553" y="158"/>
                      </a:lnTo>
                      <a:lnTo>
                        <a:pt x="554" y="158"/>
                      </a:lnTo>
                      <a:lnTo>
                        <a:pt x="555" y="159"/>
                      </a:lnTo>
                      <a:lnTo>
                        <a:pt x="554" y="159"/>
                      </a:lnTo>
                      <a:lnTo>
                        <a:pt x="553" y="160"/>
                      </a:lnTo>
                      <a:lnTo>
                        <a:pt x="553" y="161"/>
                      </a:lnTo>
                      <a:lnTo>
                        <a:pt x="554" y="161"/>
                      </a:lnTo>
                      <a:lnTo>
                        <a:pt x="554" y="162"/>
                      </a:lnTo>
                      <a:lnTo>
                        <a:pt x="555" y="162"/>
                      </a:lnTo>
                      <a:lnTo>
                        <a:pt x="557" y="162"/>
                      </a:lnTo>
                      <a:lnTo>
                        <a:pt x="556" y="163"/>
                      </a:lnTo>
                      <a:lnTo>
                        <a:pt x="557" y="163"/>
                      </a:lnTo>
                      <a:lnTo>
                        <a:pt x="557" y="164"/>
                      </a:lnTo>
                      <a:lnTo>
                        <a:pt x="557" y="166"/>
                      </a:lnTo>
                      <a:lnTo>
                        <a:pt x="558" y="166"/>
                      </a:lnTo>
                      <a:lnTo>
                        <a:pt x="558" y="167"/>
                      </a:lnTo>
                      <a:lnTo>
                        <a:pt x="558" y="168"/>
                      </a:lnTo>
                      <a:lnTo>
                        <a:pt x="558" y="169"/>
                      </a:lnTo>
                      <a:lnTo>
                        <a:pt x="558" y="170"/>
                      </a:lnTo>
                      <a:lnTo>
                        <a:pt x="558" y="171"/>
                      </a:lnTo>
                      <a:lnTo>
                        <a:pt x="558" y="172"/>
                      </a:lnTo>
                      <a:lnTo>
                        <a:pt x="559" y="172"/>
                      </a:lnTo>
                      <a:lnTo>
                        <a:pt x="560" y="172"/>
                      </a:lnTo>
                      <a:lnTo>
                        <a:pt x="560" y="173"/>
                      </a:lnTo>
                      <a:lnTo>
                        <a:pt x="559" y="174"/>
                      </a:lnTo>
                      <a:lnTo>
                        <a:pt x="559" y="175"/>
                      </a:lnTo>
                      <a:lnTo>
                        <a:pt x="558" y="175"/>
                      </a:lnTo>
                      <a:lnTo>
                        <a:pt x="557" y="176"/>
                      </a:lnTo>
                      <a:lnTo>
                        <a:pt x="558" y="176"/>
                      </a:lnTo>
                      <a:lnTo>
                        <a:pt x="558" y="178"/>
                      </a:lnTo>
                      <a:lnTo>
                        <a:pt x="557" y="179"/>
                      </a:lnTo>
                      <a:lnTo>
                        <a:pt x="556" y="179"/>
                      </a:lnTo>
                      <a:lnTo>
                        <a:pt x="555" y="180"/>
                      </a:lnTo>
                      <a:lnTo>
                        <a:pt x="555" y="181"/>
                      </a:lnTo>
                      <a:lnTo>
                        <a:pt x="554" y="181"/>
                      </a:lnTo>
                      <a:lnTo>
                        <a:pt x="553" y="181"/>
                      </a:lnTo>
                      <a:lnTo>
                        <a:pt x="552" y="181"/>
                      </a:lnTo>
                      <a:lnTo>
                        <a:pt x="551" y="181"/>
                      </a:lnTo>
                      <a:lnTo>
                        <a:pt x="550" y="182"/>
                      </a:lnTo>
                      <a:lnTo>
                        <a:pt x="551" y="183"/>
                      </a:lnTo>
                      <a:lnTo>
                        <a:pt x="552" y="183"/>
                      </a:lnTo>
                      <a:lnTo>
                        <a:pt x="554" y="184"/>
                      </a:lnTo>
                      <a:lnTo>
                        <a:pt x="555" y="184"/>
                      </a:lnTo>
                      <a:lnTo>
                        <a:pt x="554" y="185"/>
                      </a:lnTo>
                      <a:lnTo>
                        <a:pt x="554" y="186"/>
                      </a:lnTo>
                      <a:lnTo>
                        <a:pt x="554" y="187"/>
                      </a:lnTo>
                      <a:lnTo>
                        <a:pt x="554" y="188"/>
                      </a:lnTo>
                      <a:lnTo>
                        <a:pt x="553" y="189"/>
                      </a:lnTo>
                      <a:lnTo>
                        <a:pt x="554" y="189"/>
                      </a:lnTo>
                      <a:lnTo>
                        <a:pt x="554" y="190"/>
                      </a:lnTo>
                      <a:lnTo>
                        <a:pt x="555" y="190"/>
                      </a:lnTo>
                      <a:lnTo>
                        <a:pt x="555" y="191"/>
                      </a:lnTo>
                      <a:lnTo>
                        <a:pt x="555" y="192"/>
                      </a:lnTo>
                      <a:lnTo>
                        <a:pt x="555" y="193"/>
                      </a:lnTo>
                      <a:lnTo>
                        <a:pt x="556" y="193"/>
                      </a:lnTo>
                      <a:lnTo>
                        <a:pt x="556" y="194"/>
                      </a:lnTo>
                      <a:lnTo>
                        <a:pt x="556" y="195"/>
                      </a:lnTo>
                      <a:lnTo>
                        <a:pt x="557" y="196"/>
                      </a:lnTo>
                      <a:lnTo>
                        <a:pt x="557" y="197"/>
                      </a:lnTo>
                      <a:lnTo>
                        <a:pt x="557" y="198"/>
                      </a:lnTo>
                      <a:lnTo>
                        <a:pt x="557" y="199"/>
                      </a:lnTo>
                      <a:lnTo>
                        <a:pt x="557" y="200"/>
                      </a:lnTo>
                      <a:lnTo>
                        <a:pt x="556" y="201"/>
                      </a:lnTo>
                      <a:lnTo>
                        <a:pt x="555" y="202"/>
                      </a:lnTo>
                      <a:lnTo>
                        <a:pt x="555" y="203"/>
                      </a:lnTo>
                      <a:lnTo>
                        <a:pt x="556" y="204"/>
                      </a:lnTo>
                      <a:lnTo>
                        <a:pt x="555" y="204"/>
                      </a:lnTo>
                      <a:lnTo>
                        <a:pt x="555" y="205"/>
                      </a:lnTo>
                      <a:lnTo>
                        <a:pt x="556" y="206"/>
                      </a:lnTo>
                      <a:lnTo>
                        <a:pt x="555" y="206"/>
                      </a:lnTo>
                      <a:lnTo>
                        <a:pt x="554" y="207"/>
                      </a:lnTo>
                      <a:lnTo>
                        <a:pt x="554" y="208"/>
                      </a:lnTo>
                      <a:lnTo>
                        <a:pt x="555" y="208"/>
                      </a:lnTo>
                      <a:lnTo>
                        <a:pt x="555" y="209"/>
                      </a:lnTo>
                      <a:lnTo>
                        <a:pt x="555" y="210"/>
                      </a:lnTo>
                      <a:lnTo>
                        <a:pt x="554" y="211"/>
                      </a:lnTo>
                      <a:lnTo>
                        <a:pt x="554" y="212"/>
                      </a:lnTo>
                      <a:lnTo>
                        <a:pt x="553" y="213"/>
                      </a:lnTo>
                      <a:lnTo>
                        <a:pt x="553" y="215"/>
                      </a:lnTo>
                      <a:lnTo>
                        <a:pt x="552" y="216"/>
                      </a:lnTo>
                      <a:lnTo>
                        <a:pt x="551" y="216"/>
                      </a:lnTo>
                      <a:lnTo>
                        <a:pt x="550" y="217"/>
                      </a:lnTo>
                      <a:lnTo>
                        <a:pt x="549" y="218"/>
                      </a:lnTo>
                      <a:lnTo>
                        <a:pt x="550" y="219"/>
                      </a:lnTo>
                      <a:lnTo>
                        <a:pt x="550" y="220"/>
                      </a:lnTo>
                      <a:lnTo>
                        <a:pt x="549" y="221"/>
                      </a:lnTo>
                      <a:lnTo>
                        <a:pt x="550" y="222"/>
                      </a:lnTo>
                      <a:lnTo>
                        <a:pt x="549" y="222"/>
                      </a:lnTo>
                      <a:lnTo>
                        <a:pt x="549" y="223"/>
                      </a:lnTo>
                      <a:lnTo>
                        <a:pt x="548" y="224"/>
                      </a:lnTo>
                      <a:lnTo>
                        <a:pt x="549" y="224"/>
                      </a:lnTo>
                      <a:lnTo>
                        <a:pt x="548" y="225"/>
                      </a:lnTo>
                      <a:lnTo>
                        <a:pt x="548" y="226"/>
                      </a:lnTo>
                      <a:lnTo>
                        <a:pt x="548" y="227"/>
                      </a:lnTo>
                      <a:lnTo>
                        <a:pt x="547" y="228"/>
                      </a:lnTo>
                      <a:lnTo>
                        <a:pt x="548" y="229"/>
                      </a:lnTo>
                      <a:lnTo>
                        <a:pt x="549" y="229"/>
                      </a:lnTo>
                      <a:lnTo>
                        <a:pt x="550" y="229"/>
                      </a:lnTo>
                      <a:lnTo>
                        <a:pt x="551" y="229"/>
                      </a:lnTo>
                      <a:lnTo>
                        <a:pt x="552" y="230"/>
                      </a:lnTo>
                      <a:lnTo>
                        <a:pt x="552" y="231"/>
                      </a:lnTo>
                      <a:lnTo>
                        <a:pt x="552" y="232"/>
                      </a:lnTo>
                      <a:lnTo>
                        <a:pt x="553" y="232"/>
                      </a:lnTo>
                      <a:lnTo>
                        <a:pt x="552" y="232"/>
                      </a:lnTo>
                      <a:lnTo>
                        <a:pt x="552" y="233"/>
                      </a:lnTo>
                      <a:lnTo>
                        <a:pt x="551" y="233"/>
                      </a:lnTo>
                      <a:lnTo>
                        <a:pt x="551" y="235"/>
                      </a:lnTo>
                      <a:lnTo>
                        <a:pt x="550" y="235"/>
                      </a:lnTo>
                      <a:lnTo>
                        <a:pt x="550" y="236"/>
                      </a:lnTo>
                      <a:lnTo>
                        <a:pt x="550" y="237"/>
                      </a:lnTo>
                      <a:lnTo>
                        <a:pt x="550" y="238"/>
                      </a:lnTo>
                      <a:lnTo>
                        <a:pt x="551" y="239"/>
                      </a:lnTo>
                      <a:lnTo>
                        <a:pt x="552" y="240"/>
                      </a:lnTo>
                      <a:lnTo>
                        <a:pt x="553" y="241"/>
                      </a:lnTo>
                      <a:lnTo>
                        <a:pt x="553" y="242"/>
                      </a:lnTo>
                      <a:lnTo>
                        <a:pt x="554" y="243"/>
                      </a:lnTo>
                      <a:lnTo>
                        <a:pt x="553" y="244"/>
                      </a:lnTo>
                      <a:lnTo>
                        <a:pt x="553" y="245"/>
                      </a:lnTo>
                      <a:lnTo>
                        <a:pt x="554" y="245"/>
                      </a:lnTo>
                      <a:lnTo>
                        <a:pt x="554" y="246"/>
                      </a:lnTo>
                      <a:lnTo>
                        <a:pt x="555" y="246"/>
                      </a:lnTo>
                      <a:lnTo>
                        <a:pt x="556" y="246"/>
                      </a:lnTo>
                      <a:lnTo>
                        <a:pt x="557" y="247"/>
                      </a:lnTo>
                      <a:lnTo>
                        <a:pt x="557" y="248"/>
                      </a:lnTo>
                      <a:lnTo>
                        <a:pt x="558" y="249"/>
                      </a:lnTo>
                      <a:lnTo>
                        <a:pt x="558" y="250"/>
                      </a:lnTo>
                      <a:lnTo>
                        <a:pt x="558" y="251"/>
                      </a:lnTo>
                      <a:lnTo>
                        <a:pt x="559" y="252"/>
                      </a:lnTo>
                      <a:lnTo>
                        <a:pt x="560" y="253"/>
                      </a:lnTo>
                      <a:lnTo>
                        <a:pt x="560" y="254"/>
                      </a:lnTo>
                      <a:lnTo>
                        <a:pt x="561" y="254"/>
                      </a:lnTo>
                      <a:lnTo>
                        <a:pt x="561" y="255"/>
                      </a:lnTo>
                      <a:lnTo>
                        <a:pt x="561" y="256"/>
                      </a:lnTo>
                      <a:lnTo>
                        <a:pt x="562" y="255"/>
                      </a:lnTo>
                      <a:lnTo>
                        <a:pt x="562" y="256"/>
                      </a:lnTo>
                      <a:lnTo>
                        <a:pt x="562" y="257"/>
                      </a:lnTo>
                      <a:lnTo>
                        <a:pt x="562" y="259"/>
                      </a:lnTo>
                      <a:lnTo>
                        <a:pt x="561" y="259"/>
                      </a:lnTo>
                      <a:lnTo>
                        <a:pt x="561" y="260"/>
                      </a:lnTo>
                      <a:lnTo>
                        <a:pt x="561" y="261"/>
                      </a:lnTo>
                      <a:lnTo>
                        <a:pt x="561" y="262"/>
                      </a:lnTo>
                      <a:lnTo>
                        <a:pt x="560" y="263"/>
                      </a:lnTo>
                      <a:lnTo>
                        <a:pt x="560" y="264"/>
                      </a:lnTo>
                      <a:lnTo>
                        <a:pt x="561" y="264"/>
                      </a:lnTo>
                      <a:lnTo>
                        <a:pt x="560" y="266"/>
                      </a:lnTo>
                      <a:lnTo>
                        <a:pt x="561" y="267"/>
                      </a:lnTo>
                      <a:lnTo>
                        <a:pt x="561" y="268"/>
                      </a:lnTo>
                      <a:lnTo>
                        <a:pt x="562" y="268"/>
                      </a:lnTo>
                      <a:lnTo>
                        <a:pt x="562" y="269"/>
                      </a:lnTo>
                      <a:lnTo>
                        <a:pt x="562" y="270"/>
                      </a:lnTo>
                      <a:lnTo>
                        <a:pt x="561" y="271"/>
                      </a:lnTo>
                      <a:lnTo>
                        <a:pt x="560" y="272"/>
                      </a:lnTo>
                      <a:lnTo>
                        <a:pt x="561" y="273"/>
                      </a:lnTo>
                      <a:lnTo>
                        <a:pt x="561" y="274"/>
                      </a:lnTo>
                      <a:lnTo>
                        <a:pt x="560" y="274"/>
                      </a:lnTo>
                      <a:lnTo>
                        <a:pt x="561" y="275"/>
                      </a:lnTo>
                      <a:lnTo>
                        <a:pt x="561" y="276"/>
                      </a:lnTo>
                      <a:lnTo>
                        <a:pt x="560" y="277"/>
                      </a:lnTo>
                      <a:lnTo>
                        <a:pt x="560" y="278"/>
                      </a:lnTo>
                      <a:lnTo>
                        <a:pt x="561" y="279"/>
                      </a:lnTo>
                      <a:lnTo>
                        <a:pt x="561" y="280"/>
                      </a:lnTo>
                      <a:lnTo>
                        <a:pt x="560" y="280"/>
                      </a:lnTo>
                      <a:lnTo>
                        <a:pt x="561" y="281"/>
                      </a:lnTo>
                      <a:lnTo>
                        <a:pt x="560" y="282"/>
                      </a:lnTo>
                      <a:lnTo>
                        <a:pt x="559" y="283"/>
                      </a:lnTo>
                      <a:lnTo>
                        <a:pt x="559" y="284"/>
                      </a:lnTo>
                      <a:lnTo>
                        <a:pt x="559" y="285"/>
                      </a:lnTo>
                      <a:lnTo>
                        <a:pt x="559" y="286"/>
                      </a:lnTo>
                      <a:lnTo>
                        <a:pt x="560" y="286"/>
                      </a:lnTo>
                      <a:lnTo>
                        <a:pt x="561" y="287"/>
                      </a:lnTo>
                      <a:lnTo>
                        <a:pt x="561" y="288"/>
                      </a:lnTo>
                      <a:lnTo>
                        <a:pt x="560" y="288"/>
                      </a:lnTo>
                      <a:lnTo>
                        <a:pt x="560" y="289"/>
                      </a:lnTo>
                      <a:lnTo>
                        <a:pt x="560" y="290"/>
                      </a:lnTo>
                      <a:lnTo>
                        <a:pt x="561" y="290"/>
                      </a:lnTo>
                      <a:lnTo>
                        <a:pt x="560" y="291"/>
                      </a:lnTo>
                      <a:lnTo>
                        <a:pt x="560" y="292"/>
                      </a:lnTo>
                      <a:lnTo>
                        <a:pt x="561" y="292"/>
                      </a:lnTo>
                      <a:lnTo>
                        <a:pt x="561" y="293"/>
                      </a:lnTo>
                      <a:lnTo>
                        <a:pt x="561" y="294"/>
                      </a:lnTo>
                      <a:lnTo>
                        <a:pt x="561" y="295"/>
                      </a:lnTo>
                      <a:lnTo>
                        <a:pt x="561" y="296"/>
                      </a:lnTo>
                      <a:lnTo>
                        <a:pt x="560" y="296"/>
                      </a:lnTo>
                      <a:lnTo>
                        <a:pt x="559" y="295"/>
                      </a:lnTo>
                      <a:lnTo>
                        <a:pt x="559" y="294"/>
                      </a:lnTo>
                      <a:lnTo>
                        <a:pt x="558" y="294"/>
                      </a:lnTo>
                      <a:lnTo>
                        <a:pt x="558" y="295"/>
                      </a:lnTo>
                      <a:lnTo>
                        <a:pt x="558" y="297"/>
                      </a:lnTo>
                      <a:lnTo>
                        <a:pt x="558" y="298"/>
                      </a:lnTo>
                      <a:lnTo>
                        <a:pt x="557" y="298"/>
                      </a:lnTo>
                      <a:lnTo>
                        <a:pt x="558" y="299"/>
                      </a:lnTo>
                      <a:lnTo>
                        <a:pt x="558" y="300"/>
                      </a:lnTo>
                      <a:lnTo>
                        <a:pt x="557" y="300"/>
                      </a:lnTo>
                      <a:lnTo>
                        <a:pt x="556" y="300"/>
                      </a:lnTo>
                      <a:lnTo>
                        <a:pt x="556" y="302"/>
                      </a:lnTo>
                      <a:lnTo>
                        <a:pt x="556" y="304"/>
                      </a:lnTo>
                      <a:lnTo>
                        <a:pt x="556" y="305"/>
                      </a:lnTo>
                      <a:lnTo>
                        <a:pt x="557" y="305"/>
                      </a:lnTo>
                      <a:lnTo>
                        <a:pt x="557" y="306"/>
                      </a:lnTo>
                      <a:lnTo>
                        <a:pt x="556" y="307"/>
                      </a:lnTo>
                      <a:lnTo>
                        <a:pt x="557" y="307"/>
                      </a:lnTo>
                      <a:lnTo>
                        <a:pt x="557" y="308"/>
                      </a:lnTo>
                      <a:lnTo>
                        <a:pt x="557" y="309"/>
                      </a:lnTo>
                      <a:lnTo>
                        <a:pt x="556" y="310"/>
                      </a:lnTo>
                      <a:lnTo>
                        <a:pt x="557" y="310"/>
                      </a:lnTo>
                      <a:lnTo>
                        <a:pt x="556" y="310"/>
                      </a:lnTo>
                      <a:lnTo>
                        <a:pt x="556" y="311"/>
                      </a:lnTo>
                      <a:lnTo>
                        <a:pt x="557" y="311"/>
                      </a:lnTo>
                      <a:lnTo>
                        <a:pt x="556" y="312"/>
                      </a:lnTo>
                      <a:lnTo>
                        <a:pt x="556" y="313"/>
                      </a:lnTo>
                      <a:lnTo>
                        <a:pt x="556" y="314"/>
                      </a:lnTo>
                      <a:lnTo>
                        <a:pt x="555" y="315"/>
                      </a:lnTo>
                      <a:lnTo>
                        <a:pt x="555" y="314"/>
                      </a:lnTo>
                      <a:lnTo>
                        <a:pt x="554" y="315"/>
                      </a:lnTo>
                      <a:lnTo>
                        <a:pt x="553" y="315"/>
                      </a:lnTo>
                      <a:lnTo>
                        <a:pt x="566" y="315"/>
                      </a:lnTo>
                      <a:lnTo>
                        <a:pt x="611" y="316"/>
                      </a:lnTo>
                      <a:lnTo>
                        <a:pt x="668" y="315"/>
                      </a:lnTo>
                      <a:lnTo>
                        <a:pt x="669" y="316"/>
                      </a:lnTo>
                      <a:lnTo>
                        <a:pt x="669" y="317"/>
                      </a:lnTo>
                      <a:lnTo>
                        <a:pt x="670" y="318"/>
                      </a:lnTo>
                      <a:lnTo>
                        <a:pt x="670" y="319"/>
                      </a:lnTo>
                      <a:lnTo>
                        <a:pt x="669" y="319"/>
                      </a:lnTo>
                      <a:lnTo>
                        <a:pt x="669" y="320"/>
                      </a:lnTo>
                      <a:lnTo>
                        <a:pt x="669" y="321"/>
                      </a:lnTo>
                      <a:lnTo>
                        <a:pt x="670" y="321"/>
                      </a:lnTo>
                      <a:lnTo>
                        <a:pt x="671" y="320"/>
                      </a:lnTo>
                      <a:lnTo>
                        <a:pt x="672" y="321"/>
                      </a:lnTo>
                      <a:lnTo>
                        <a:pt x="673" y="321"/>
                      </a:lnTo>
                      <a:lnTo>
                        <a:pt x="673" y="322"/>
                      </a:lnTo>
                      <a:lnTo>
                        <a:pt x="673" y="323"/>
                      </a:lnTo>
                      <a:lnTo>
                        <a:pt x="673" y="324"/>
                      </a:lnTo>
                      <a:lnTo>
                        <a:pt x="674" y="324"/>
                      </a:lnTo>
                      <a:lnTo>
                        <a:pt x="674" y="325"/>
                      </a:lnTo>
                      <a:lnTo>
                        <a:pt x="675" y="326"/>
                      </a:lnTo>
                      <a:lnTo>
                        <a:pt x="676" y="326"/>
                      </a:lnTo>
                      <a:lnTo>
                        <a:pt x="677" y="326"/>
                      </a:lnTo>
                      <a:lnTo>
                        <a:pt x="677" y="327"/>
                      </a:lnTo>
                      <a:lnTo>
                        <a:pt x="678" y="327"/>
                      </a:lnTo>
                      <a:lnTo>
                        <a:pt x="679" y="327"/>
                      </a:lnTo>
                      <a:lnTo>
                        <a:pt x="679" y="328"/>
                      </a:lnTo>
                      <a:lnTo>
                        <a:pt x="680" y="328"/>
                      </a:lnTo>
                      <a:lnTo>
                        <a:pt x="680" y="327"/>
                      </a:lnTo>
                      <a:lnTo>
                        <a:pt x="680" y="326"/>
                      </a:lnTo>
                      <a:lnTo>
                        <a:pt x="680" y="325"/>
                      </a:lnTo>
                      <a:lnTo>
                        <a:pt x="680" y="324"/>
                      </a:lnTo>
                      <a:lnTo>
                        <a:pt x="681" y="325"/>
                      </a:lnTo>
                      <a:lnTo>
                        <a:pt x="682" y="324"/>
                      </a:lnTo>
                      <a:lnTo>
                        <a:pt x="682" y="323"/>
                      </a:lnTo>
                      <a:lnTo>
                        <a:pt x="683" y="323"/>
                      </a:lnTo>
                      <a:lnTo>
                        <a:pt x="684" y="323"/>
                      </a:lnTo>
                      <a:lnTo>
                        <a:pt x="684" y="322"/>
                      </a:lnTo>
                      <a:lnTo>
                        <a:pt x="685" y="323"/>
                      </a:lnTo>
                      <a:lnTo>
                        <a:pt x="686" y="323"/>
                      </a:lnTo>
                      <a:lnTo>
                        <a:pt x="687" y="323"/>
                      </a:lnTo>
                      <a:lnTo>
                        <a:pt x="687" y="324"/>
                      </a:lnTo>
                      <a:lnTo>
                        <a:pt x="687" y="325"/>
                      </a:lnTo>
                      <a:lnTo>
                        <a:pt x="687" y="326"/>
                      </a:lnTo>
                      <a:lnTo>
                        <a:pt x="688" y="327"/>
                      </a:lnTo>
                      <a:lnTo>
                        <a:pt x="688" y="326"/>
                      </a:lnTo>
                      <a:lnTo>
                        <a:pt x="690" y="326"/>
                      </a:lnTo>
                      <a:lnTo>
                        <a:pt x="691" y="326"/>
                      </a:lnTo>
                      <a:lnTo>
                        <a:pt x="692" y="327"/>
                      </a:lnTo>
                      <a:lnTo>
                        <a:pt x="694" y="328"/>
                      </a:lnTo>
                      <a:lnTo>
                        <a:pt x="695" y="328"/>
                      </a:lnTo>
                      <a:lnTo>
                        <a:pt x="696" y="328"/>
                      </a:lnTo>
                      <a:lnTo>
                        <a:pt x="697" y="327"/>
                      </a:lnTo>
                      <a:lnTo>
                        <a:pt x="698" y="327"/>
                      </a:lnTo>
                      <a:lnTo>
                        <a:pt x="699" y="326"/>
                      </a:lnTo>
                      <a:lnTo>
                        <a:pt x="700" y="327"/>
                      </a:lnTo>
                      <a:lnTo>
                        <a:pt x="701" y="327"/>
                      </a:lnTo>
                      <a:lnTo>
                        <a:pt x="702" y="327"/>
                      </a:lnTo>
                      <a:lnTo>
                        <a:pt x="703" y="328"/>
                      </a:lnTo>
                      <a:lnTo>
                        <a:pt x="704" y="327"/>
                      </a:lnTo>
                      <a:lnTo>
                        <a:pt x="705" y="327"/>
                      </a:lnTo>
                      <a:lnTo>
                        <a:pt x="705" y="328"/>
                      </a:lnTo>
                      <a:lnTo>
                        <a:pt x="706" y="328"/>
                      </a:lnTo>
                      <a:lnTo>
                        <a:pt x="707" y="328"/>
                      </a:lnTo>
                      <a:lnTo>
                        <a:pt x="706" y="327"/>
                      </a:lnTo>
                      <a:lnTo>
                        <a:pt x="707" y="326"/>
                      </a:lnTo>
                      <a:lnTo>
                        <a:pt x="707" y="327"/>
                      </a:lnTo>
                      <a:lnTo>
                        <a:pt x="708" y="327"/>
                      </a:lnTo>
                      <a:lnTo>
                        <a:pt x="709" y="329"/>
                      </a:lnTo>
                      <a:lnTo>
                        <a:pt x="710" y="329"/>
                      </a:lnTo>
                      <a:lnTo>
                        <a:pt x="710" y="330"/>
                      </a:lnTo>
                      <a:lnTo>
                        <a:pt x="711" y="329"/>
                      </a:lnTo>
                      <a:lnTo>
                        <a:pt x="712" y="329"/>
                      </a:lnTo>
                      <a:lnTo>
                        <a:pt x="713" y="330"/>
                      </a:lnTo>
                      <a:lnTo>
                        <a:pt x="714" y="330"/>
                      </a:lnTo>
                      <a:lnTo>
                        <a:pt x="714" y="329"/>
                      </a:lnTo>
                      <a:lnTo>
                        <a:pt x="715" y="329"/>
                      </a:lnTo>
                      <a:lnTo>
                        <a:pt x="716" y="329"/>
                      </a:lnTo>
                      <a:lnTo>
                        <a:pt x="717" y="329"/>
                      </a:lnTo>
                      <a:lnTo>
                        <a:pt x="717" y="328"/>
                      </a:lnTo>
                      <a:lnTo>
                        <a:pt x="718" y="329"/>
                      </a:lnTo>
                      <a:lnTo>
                        <a:pt x="718" y="330"/>
                      </a:lnTo>
                      <a:lnTo>
                        <a:pt x="718" y="331"/>
                      </a:lnTo>
                      <a:lnTo>
                        <a:pt x="717" y="331"/>
                      </a:lnTo>
                      <a:lnTo>
                        <a:pt x="718" y="332"/>
                      </a:lnTo>
                      <a:lnTo>
                        <a:pt x="717" y="332"/>
                      </a:lnTo>
                      <a:lnTo>
                        <a:pt x="716" y="332"/>
                      </a:lnTo>
                      <a:lnTo>
                        <a:pt x="716" y="333"/>
                      </a:lnTo>
                      <a:lnTo>
                        <a:pt x="717" y="333"/>
                      </a:lnTo>
                      <a:lnTo>
                        <a:pt x="717" y="334"/>
                      </a:lnTo>
                      <a:lnTo>
                        <a:pt x="718" y="335"/>
                      </a:lnTo>
                      <a:lnTo>
                        <a:pt x="719" y="335"/>
                      </a:lnTo>
                      <a:lnTo>
                        <a:pt x="719" y="336"/>
                      </a:lnTo>
                      <a:lnTo>
                        <a:pt x="720" y="336"/>
                      </a:lnTo>
                      <a:lnTo>
                        <a:pt x="720" y="337"/>
                      </a:lnTo>
                      <a:lnTo>
                        <a:pt x="719" y="337"/>
                      </a:lnTo>
                      <a:lnTo>
                        <a:pt x="718" y="337"/>
                      </a:lnTo>
                      <a:lnTo>
                        <a:pt x="718" y="338"/>
                      </a:lnTo>
                      <a:lnTo>
                        <a:pt x="718" y="339"/>
                      </a:lnTo>
                      <a:lnTo>
                        <a:pt x="718" y="340"/>
                      </a:lnTo>
                      <a:lnTo>
                        <a:pt x="718" y="341"/>
                      </a:lnTo>
                      <a:lnTo>
                        <a:pt x="718" y="342"/>
                      </a:lnTo>
                      <a:lnTo>
                        <a:pt x="719" y="342"/>
                      </a:lnTo>
                      <a:lnTo>
                        <a:pt x="719" y="343"/>
                      </a:lnTo>
                      <a:lnTo>
                        <a:pt x="719" y="344"/>
                      </a:lnTo>
                      <a:lnTo>
                        <a:pt x="720" y="345"/>
                      </a:lnTo>
                      <a:lnTo>
                        <a:pt x="720" y="346"/>
                      </a:lnTo>
                      <a:lnTo>
                        <a:pt x="720" y="347"/>
                      </a:lnTo>
                      <a:lnTo>
                        <a:pt x="721" y="348"/>
                      </a:lnTo>
                      <a:lnTo>
                        <a:pt x="723" y="349"/>
                      </a:lnTo>
                      <a:lnTo>
                        <a:pt x="724" y="349"/>
                      </a:lnTo>
                      <a:lnTo>
                        <a:pt x="724" y="350"/>
                      </a:lnTo>
                      <a:lnTo>
                        <a:pt x="724" y="351"/>
                      </a:lnTo>
                      <a:lnTo>
                        <a:pt x="725" y="352"/>
                      </a:lnTo>
                      <a:lnTo>
                        <a:pt x="725" y="353"/>
                      </a:lnTo>
                      <a:lnTo>
                        <a:pt x="724" y="353"/>
                      </a:lnTo>
                      <a:lnTo>
                        <a:pt x="724" y="354"/>
                      </a:lnTo>
                      <a:lnTo>
                        <a:pt x="724" y="356"/>
                      </a:lnTo>
                      <a:lnTo>
                        <a:pt x="724" y="357"/>
                      </a:lnTo>
                      <a:lnTo>
                        <a:pt x="724" y="358"/>
                      </a:lnTo>
                      <a:lnTo>
                        <a:pt x="724" y="359"/>
                      </a:lnTo>
                      <a:lnTo>
                        <a:pt x="724" y="360"/>
                      </a:lnTo>
                      <a:lnTo>
                        <a:pt x="723" y="361"/>
                      </a:lnTo>
                      <a:lnTo>
                        <a:pt x="722" y="361"/>
                      </a:lnTo>
                      <a:lnTo>
                        <a:pt x="722" y="362"/>
                      </a:lnTo>
                      <a:lnTo>
                        <a:pt x="721" y="362"/>
                      </a:lnTo>
                      <a:lnTo>
                        <a:pt x="720" y="362"/>
                      </a:lnTo>
                      <a:lnTo>
                        <a:pt x="720" y="363"/>
                      </a:lnTo>
                      <a:lnTo>
                        <a:pt x="718" y="363"/>
                      </a:lnTo>
                      <a:lnTo>
                        <a:pt x="718" y="364"/>
                      </a:lnTo>
                      <a:lnTo>
                        <a:pt x="718" y="365"/>
                      </a:lnTo>
                      <a:lnTo>
                        <a:pt x="718" y="366"/>
                      </a:lnTo>
                      <a:lnTo>
                        <a:pt x="717" y="366"/>
                      </a:lnTo>
                      <a:lnTo>
                        <a:pt x="716" y="367"/>
                      </a:lnTo>
                      <a:lnTo>
                        <a:pt x="715" y="367"/>
                      </a:lnTo>
                      <a:lnTo>
                        <a:pt x="714" y="368"/>
                      </a:lnTo>
                      <a:lnTo>
                        <a:pt x="714" y="369"/>
                      </a:lnTo>
                      <a:lnTo>
                        <a:pt x="713" y="368"/>
                      </a:lnTo>
                      <a:lnTo>
                        <a:pt x="713" y="369"/>
                      </a:lnTo>
                      <a:lnTo>
                        <a:pt x="712" y="369"/>
                      </a:lnTo>
                      <a:lnTo>
                        <a:pt x="713" y="369"/>
                      </a:lnTo>
                      <a:lnTo>
                        <a:pt x="713" y="370"/>
                      </a:lnTo>
                      <a:lnTo>
                        <a:pt x="712" y="370"/>
                      </a:lnTo>
                      <a:lnTo>
                        <a:pt x="712" y="371"/>
                      </a:lnTo>
                      <a:lnTo>
                        <a:pt x="711" y="372"/>
                      </a:lnTo>
                      <a:lnTo>
                        <a:pt x="710" y="372"/>
                      </a:lnTo>
                      <a:lnTo>
                        <a:pt x="711" y="372"/>
                      </a:lnTo>
                      <a:lnTo>
                        <a:pt x="710" y="373"/>
                      </a:lnTo>
                      <a:lnTo>
                        <a:pt x="709" y="374"/>
                      </a:lnTo>
                      <a:lnTo>
                        <a:pt x="708" y="374"/>
                      </a:lnTo>
                      <a:lnTo>
                        <a:pt x="708" y="375"/>
                      </a:lnTo>
                      <a:lnTo>
                        <a:pt x="707" y="375"/>
                      </a:lnTo>
                      <a:lnTo>
                        <a:pt x="706" y="375"/>
                      </a:lnTo>
                      <a:lnTo>
                        <a:pt x="706" y="376"/>
                      </a:lnTo>
                      <a:lnTo>
                        <a:pt x="707" y="376"/>
                      </a:lnTo>
                      <a:lnTo>
                        <a:pt x="706" y="376"/>
                      </a:lnTo>
                      <a:lnTo>
                        <a:pt x="706" y="377"/>
                      </a:lnTo>
                      <a:lnTo>
                        <a:pt x="705" y="377"/>
                      </a:lnTo>
                      <a:lnTo>
                        <a:pt x="706" y="378"/>
                      </a:lnTo>
                      <a:lnTo>
                        <a:pt x="705" y="378"/>
                      </a:lnTo>
                      <a:lnTo>
                        <a:pt x="704" y="378"/>
                      </a:lnTo>
                      <a:lnTo>
                        <a:pt x="704" y="379"/>
                      </a:lnTo>
                      <a:lnTo>
                        <a:pt x="704" y="380"/>
                      </a:lnTo>
                      <a:lnTo>
                        <a:pt x="704" y="381"/>
                      </a:lnTo>
                      <a:lnTo>
                        <a:pt x="704" y="382"/>
                      </a:lnTo>
                      <a:lnTo>
                        <a:pt x="704" y="383"/>
                      </a:lnTo>
                      <a:lnTo>
                        <a:pt x="704" y="384"/>
                      </a:lnTo>
                      <a:lnTo>
                        <a:pt x="704" y="385"/>
                      </a:lnTo>
                      <a:lnTo>
                        <a:pt x="704" y="386"/>
                      </a:lnTo>
                      <a:lnTo>
                        <a:pt x="704" y="387"/>
                      </a:lnTo>
                      <a:lnTo>
                        <a:pt x="703" y="387"/>
                      </a:lnTo>
                      <a:lnTo>
                        <a:pt x="704" y="388"/>
                      </a:lnTo>
                      <a:lnTo>
                        <a:pt x="703" y="388"/>
                      </a:lnTo>
                      <a:lnTo>
                        <a:pt x="703" y="389"/>
                      </a:lnTo>
                      <a:lnTo>
                        <a:pt x="704" y="389"/>
                      </a:lnTo>
                      <a:lnTo>
                        <a:pt x="704" y="390"/>
                      </a:lnTo>
                      <a:lnTo>
                        <a:pt x="704" y="391"/>
                      </a:lnTo>
                      <a:lnTo>
                        <a:pt x="703" y="391"/>
                      </a:lnTo>
                      <a:lnTo>
                        <a:pt x="704" y="392"/>
                      </a:lnTo>
                      <a:lnTo>
                        <a:pt x="704" y="393"/>
                      </a:lnTo>
                      <a:lnTo>
                        <a:pt x="704" y="394"/>
                      </a:lnTo>
                      <a:lnTo>
                        <a:pt x="704" y="395"/>
                      </a:lnTo>
                      <a:lnTo>
                        <a:pt x="705" y="395"/>
                      </a:lnTo>
                      <a:lnTo>
                        <a:pt x="704" y="396"/>
                      </a:lnTo>
                      <a:lnTo>
                        <a:pt x="704" y="397"/>
                      </a:lnTo>
                      <a:lnTo>
                        <a:pt x="705" y="397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398"/>
                      </a:lnTo>
                      <a:lnTo>
                        <a:pt x="705" y="399"/>
                      </a:lnTo>
                      <a:lnTo>
                        <a:pt x="705" y="400"/>
                      </a:lnTo>
                      <a:lnTo>
                        <a:pt x="706" y="400"/>
                      </a:lnTo>
                      <a:lnTo>
                        <a:pt x="706" y="401"/>
                      </a:lnTo>
                      <a:lnTo>
                        <a:pt x="705" y="400"/>
                      </a:lnTo>
                      <a:lnTo>
                        <a:pt x="705" y="401"/>
                      </a:lnTo>
                      <a:lnTo>
                        <a:pt x="706" y="401"/>
                      </a:lnTo>
                      <a:lnTo>
                        <a:pt x="705" y="402"/>
                      </a:lnTo>
                      <a:lnTo>
                        <a:pt x="706" y="402"/>
                      </a:lnTo>
                      <a:lnTo>
                        <a:pt x="706" y="403"/>
                      </a:lnTo>
                      <a:lnTo>
                        <a:pt x="705" y="403"/>
                      </a:lnTo>
                      <a:lnTo>
                        <a:pt x="706" y="404"/>
                      </a:lnTo>
                      <a:lnTo>
                        <a:pt x="705" y="404"/>
                      </a:lnTo>
                      <a:lnTo>
                        <a:pt x="705" y="405"/>
                      </a:lnTo>
                      <a:lnTo>
                        <a:pt x="705" y="404"/>
                      </a:lnTo>
                      <a:lnTo>
                        <a:pt x="706" y="405"/>
                      </a:lnTo>
                      <a:lnTo>
                        <a:pt x="706" y="406"/>
                      </a:lnTo>
                      <a:lnTo>
                        <a:pt x="706" y="407"/>
                      </a:lnTo>
                      <a:lnTo>
                        <a:pt x="706" y="406"/>
                      </a:lnTo>
                      <a:lnTo>
                        <a:pt x="707" y="406"/>
                      </a:lnTo>
                      <a:lnTo>
                        <a:pt x="706" y="407"/>
                      </a:lnTo>
                      <a:lnTo>
                        <a:pt x="707" y="407"/>
                      </a:lnTo>
                      <a:lnTo>
                        <a:pt x="708" y="407"/>
                      </a:lnTo>
                      <a:lnTo>
                        <a:pt x="707" y="408"/>
                      </a:lnTo>
                      <a:lnTo>
                        <a:pt x="708" y="408"/>
                      </a:lnTo>
                      <a:lnTo>
                        <a:pt x="708" y="409"/>
                      </a:lnTo>
                      <a:lnTo>
                        <a:pt x="708" y="410"/>
                      </a:lnTo>
                      <a:lnTo>
                        <a:pt x="709" y="410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0" y="410"/>
                      </a:lnTo>
                      <a:lnTo>
                        <a:pt x="710" y="411"/>
                      </a:lnTo>
                      <a:lnTo>
                        <a:pt x="711" y="411"/>
                      </a:lnTo>
                      <a:lnTo>
                        <a:pt x="711" y="410"/>
                      </a:lnTo>
                      <a:lnTo>
                        <a:pt x="712" y="410"/>
                      </a:lnTo>
                      <a:lnTo>
                        <a:pt x="712" y="411"/>
                      </a:lnTo>
                      <a:lnTo>
                        <a:pt x="713" y="411"/>
                      </a:lnTo>
                      <a:lnTo>
                        <a:pt x="714" y="411"/>
                      </a:lnTo>
                      <a:lnTo>
                        <a:pt x="714" y="410"/>
                      </a:lnTo>
                      <a:lnTo>
                        <a:pt x="715" y="410"/>
                      </a:lnTo>
                      <a:lnTo>
                        <a:pt x="715" y="411"/>
                      </a:lnTo>
                      <a:lnTo>
                        <a:pt x="716" y="411"/>
                      </a:lnTo>
                      <a:lnTo>
                        <a:pt x="716" y="412"/>
                      </a:lnTo>
                      <a:lnTo>
                        <a:pt x="717" y="412"/>
                      </a:lnTo>
                      <a:lnTo>
                        <a:pt x="717" y="413"/>
                      </a:lnTo>
                      <a:lnTo>
                        <a:pt x="718" y="413"/>
                      </a:lnTo>
                      <a:lnTo>
                        <a:pt x="717" y="414"/>
                      </a:lnTo>
                      <a:lnTo>
                        <a:pt x="717" y="415"/>
                      </a:lnTo>
                      <a:lnTo>
                        <a:pt x="718" y="415"/>
                      </a:lnTo>
                      <a:lnTo>
                        <a:pt x="718" y="416"/>
                      </a:lnTo>
                      <a:lnTo>
                        <a:pt x="718" y="417"/>
                      </a:lnTo>
                      <a:lnTo>
                        <a:pt x="717" y="417"/>
                      </a:lnTo>
                      <a:lnTo>
                        <a:pt x="718" y="418"/>
                      </a:lnTo>
                      <a:lnTo>
                        <a:pt x="719" y="418"/>
                      </a:lnTo>
                      <a:lnTo>
                        <a:pt x="719" y="419"/>
                      </a:lnTo>
                      <a:lnTo>
                        <a:pt x="719" y="420"/>
                      </a:lnTo>
                      <a:lnTo>
                        <a:pt x="719" y="421"/>
                      </a:lnTo>
                      <a:lnTo>
                        <a:pt x="718" y="421"/>
                      </a:lnTo>
                      <a:lnTo>
                        <a:pt x="719" y="421"/>
                      </a:lnTo>
                      <a:lnTo>
                        <a:pt x="719" y="422"/>
                      </a:lnTo>
                      <a:lnTo>
                        <a:pt x="719" y="423"/>
                      </a:lnTo>
                      <a:lnTo>
                        <a:pt x="718" y="424"/>
                      </a:lnTo>
                      <a:lnTo>
                        <a:pt x="718" y="425"/>
                      </a:lnTo>
                      <a:lnTo>
                        <a:pt x="719" y="425"/>
                      </a:lnTo>
                      <a:lnTo>
                        <a:pt x="719" y="426"/>
                      </a:lnTo>
                      <a:lnTo>
                        <a:pt x="720" y="427"/>
                      </a:lnTo>
                      <a:lnTo>
                        <a:pt x="720" y="428"/>
                      </a:lnTo>
                      <a:lnTo>
                        <a:pt x="721" y="428"/>
                      </a:lnTo>
                      <a:lnTo>
                        <a:pt x="721" y="429"/>
                      </a:lnTo>
                      <a:lnTo>
                        <a:pt x="722" y="430"/>
                      </a:lnTo>
                      <a:lnTo>
                        <a:pt x="723" y="430"/>
                      </a:lnTo>
                      <a:lnTo>
                        <a:pt x="724" y="430"/>
                      </a:lnTo>
                      <a:lnTo>
                        <a:pt x="724" y="431"/>
                      </a:lnTo>
                      <a:lnTo>
                        <a:pt x="724" y="432"/>
                      </a:lnTo>
                      <a:lnTo>
                        <a:pt x="725" y="432"/>
                      </a:lnTo>
                      <a:lnTo>
                        <a:pt x="726" y="434"/>
                      </a:lnTo>
                      <a:lnTo>
                        <a:pt x="726" y="435"/>
                      </a:lnTo>
                      <a:lnTo>
                        <a:pt x="726" y="437"/>
                      </a:lnTo>
                      <a:lnTo>
                        <a:pt x="726" y="439"/>
                      </a:lnTo>
                      <a:lnTo>
                        <a:pt x="726" y="440"/>
                      </a:lnTo>
                      <a:lnTo>
                        <a:pt x="725" y="441"/>
                      </a:lnTo>
                      <a:lnTo>
                        <a:pt x="726" y="443"/>
                      </a:lnTo>
                      <a:lnTo>
                        <a:pt x="726" y="444"/>
                      </a:lnTo>
                      <a:lnTo>
                        <a:pt x="726" y="445"/>
                      </a:lnTo>
                      <a:lnTo>
                        <a:pt x="727" y="446"/>
                      </a:lnTo>
                      <a:lnTo>
                        <a:pt x="727" y="447"/>
                      </a:lnTo>
                      <a:lnTo>
                        <a:pt x="727" y="448"/>
                      </a:lnTo>
                      <a:lnTo>
                        <a:pt x="728" y="448"/>
                      </a:lnTo>
                      <a:lnTo>
                        <a:pt x="739" y="458"/>
                      </a:lnTo>
                      <a:lnTo>
                        <a:pt x="738" y="458"/>
                      </a:lnTo>
                      <a:lnTo>
                        <a:pt x="738" y="459"/>
                      </a:lnTo>
                      <a:lnTo>
                        <a:pt x="737" y="459"/>
                      </a:lnTo>
                      <a:lnTo>
                        <a:pt x="737" y="460"/>
                      </a:lnTo>
                      <a:lnTo>
                        <a:pt x="736" y="460"/>
                      </a:lnTo>
                      <a:lnTo>
                        <a:pt x="736" y="461"/>
                      </a:lnTo>
                      <a:lnTo>
                        <a:pt x="735" y="461"/>
                      </a:lnTo>
                      <a:lnTo>
                        <a:pt x="735" y="462"/>
                      </a:lnTo>
                      <a:lnTo>
                        <a:pt x="735" y="463"/>
                      </a:lnTo>
                      <a:lnTo>
                        <a:pt x="734" y="463"/>
                      </a:lnTo>
                      <a:lnTo>
                        <a:pt x="734" y="464"/>
                      </a:lnTo>
                      <a:lnTo>
                        <a:pt x="733" y="464"/>
                      </a:lnTo>
                      <a:lnTo>
                        <a:pt x="733" y="465"/>
                      </a:lnTo>
                      <a:lnTo>
                        <a:pt x="732" y="467"/>
                      </a:lnTo>
                      <a:lnTo>
                        <a:pt x="732" y="468"/>
                      </a:lnTo>
                      <a:lnTo>
                        <a:pt x="733" y="468"/>
                      </a:lnTo>
                      <a:lnTo>
                        <a:pt x="732" y="469"/>
                      </a:lnTo>
                      <a:lnTo>
                        <a:pt x="732" y="470"/>
                      </a:lnTo>
                      <a:lnTo>
                        <a:pt x="732" y="471"/>
                      </a:lnTo>
                      <a:lnTo>
                        <a:pt x="732" y="472"/>
                      </a:lnTo>
                      <a:lnTo>
                        <a:pt x="731" y="472"/>
                      </a:lnTo>
                      <a:lnTo>
                        <a:pt x="730" y="472"/>
                      </a:lnTo>
                      <a:lnTo>
                        <a:pt x="730" y="473"/>
                      </a:lnTo>
                      <a:lnTo>
                        <a:pt x="728" y="472"/>
                      </a:lnTo>
                      <a:lnTo>
                        <a:pt x="727" y="472"/>
                      </a:lnTo>
                      <a:lnTo>
                        <a:pt x="726" y="472"/>
                      </a:lnTo>
                      <a:lnTo>
                        <a:pt x="725" y="472"/>
                      </a:lnTo>
                      <a:lnTo>
                        <a:pt x="724" y="472"/>
                      </a:lnTo>
                      <a:lnTo>
                        <a:pt x="724" y="473"/>
                      </a:lnTo>
                      <a:lnTo>
                        <a:pt x="723" y="473"/>
                      </a:lnTo>
                      <a:lnTo>
                        <a:pt x="723" y="474"/>
                      </a:lnTo>
                      <a:lnTo>
                        <a:pt x="721" y="474"/>
                      </a:lnTo>
                      <a:lnTo>
                        <a:pt x="720" y="475"/>
                      </a:lnTo>
                      <a:lnTo>
                        <a:pt x="720" y="476"/>
                      </a:lnTo>
                      <a:lnTo>
                        <a:pt x="719" y="477"/>
                      </a:lnTo>
                      <a:lnTo>
                        <a:pt x="719" y="478"/>
                      </a:lnTo>
                      <a:lnTo>
                        <a:pt x="718" y="478"/>
                      </a:lnTo>
                      <a:lnTo>
                        <a:pt x="717" y="478"/>
                      </a:lnTo>
                      <a:lnTo>
                        <a:pt x="716" y="478"/>
                      </a:lnTo>
                      <a:lnTo>
                        <a:pt x="715" y="479"/>
                      </a:lnTo>
                      <a:lnTo>
                        <a:pt x="714" y="480"/>
                      </a:lnTo>
                      <a:lnTo>
                        <a:pt x="713" y="481"/>
                      </a:lnTo>
                      <a:lnTo>
                        <a:pt x="713" y="482"/>
                      </a:lnTo>
                      <a:lnTo>
                        <a:pt x="713" y="483"/>
                      </a:lnTo>
                      <a:lnTo>
                        <a:pt x="713" y="484"/>
                      </a:lnTo>
                      <a:lnTo>
                        <a:pt x="712" y="485"/>
                      </a:lnTo>
                      <a:lnTo>
                        <a:pt x="711" y="485"/>
                      </a:lnTo>
                      <a:lnTo>
                        <a:pt x="710" y="486"/>
                      </a:lnTo>
                      <a:lnTo>
                        <a:pt x="709" y="486"/>
                      </a:lnTo>
                      <a:lnTo>
                        <a:pt x="709" y="487"/>
                      </a:lnTo>
                      <a:lnTo>
                        <a:pt x="710" y="488"/>
                      </a:lnTo>
                      <a:lnTo>
                        <a:pt x="710" y="489"/>
                      </a:lnTo>
                      <a:lnTo>
                        <a:pt x="709" y="490"/>
                      </a:lnTo>
                      <a:lnTo>
                        <a:pt x="708" y="491"/>
                      </a:lnTo>
                      <a:lnTo>
                        <a:pt x="708" y="492"/>
                      </a:lnTo>
                      <a:lnTo>
                        <a:pt x="708" y="493"/>
                      </a:lnTo>
                      <a:lnTo>
                        <a:pt x="708" y="494"/>
                      </a:lnTo>
                      <a:lnTo>
                        <a:pt x="708" y="495"/>
                      </a:lnTo>
                      <a:lnTo>
                        <a:pt x="708" y="496"/>
                      </a:lnTo>
                      <a:lnTo>
                        <a:pt x="707" y="497"/>
                      </a:lnTo>
                      <a:lnTo>
                        <a:pt x="706" y="499"/>
                      </a:lnTo>
                      <a:lnTo>
                        <a:pt x="706" y="500"/>
                      </a:lnTo>
                      <a:lnTo>
                        <a:pt x="707" y="500"/>
                      </a:lnTo>
                      <a:lnTo>
                        <a:pt x="708" y="502"/>
                      </a:lnTo>
                      <a:lnTo>
                        <a:pt x="708" y="503"/>
                      </a:lnTo>
                      <a:lnTo>
                        <a:pt x="708" y="504"/>
                      </a:lnTo>
                      <a:lnTo>
                        <a:pt x="708" y="506"/>
                      </a:lnTo>
                      <a:lnTo>
                        <a:pt x="707" y="508"/>
                      </a:lnTo>
                      <a:lnTo>
                        <a:pt x="707" y="509"/>
                      </a:lnTo>
                      <a:lnTo>
                        <a:pt x="707" y="510"/>
                      </a:lnTo>
                      <a:lnTo>
                        <a:pt x="708" y="514"/>
                      </a:lnTo>
                      <a:lnTo>
                        <a:pt x="708" y="515"/>
                      </a:lnTo>
                      <a:lnTo>
                        <a:pt x="707" y="516"/>
                      </a:lnTo>
                      <a:lnTo>
                        <a:pt x="707" y="517"/>
                      </a:lnTo>
                      <a:lnTo>
                        <a:pt x="705" y="518"/>
                      </a:lnTo>
                      <a:lnTo>
                        <a:pt x="705" y="519"/>
                      </a:lnTo>
                      <a:lnTo>
                        <a:pt x="705" y="520"/>
                      </a:lnTo>
                      <a:lnTo>
                        <a:pt x="704" y="522"/>
                      </a:lnTo>
                      <a:lnTo>
                        <a:pt x="704" y="523"/>
                      </a:lnTo>
                      <a:lnTo>
                        <a:pt x="703" y="523"/>
                      </a:lnTo>
                      <a:lnTo>
                        <a:pt x="702" y="523"/>
                      </a:lnTo>
                      <a:lnTo>
                        <a:pt x="702" y="524"/>
                      </a:lnTo>
                      <a:lnTo>
                        <a:pt x="701" y="524"/>
                      </a:lnTo>
                      <a:lnTo>
                        <a:pt x="700" y="524"/>
                      </a:lnTo>
                      <a:lnTo>
                        <a:pt x="699" y="524"/>
                      </a:lnTo>
                      <a:lnTo>
                        <a:pt x="698" y="524"/>
                      </a:lnTo>
                      <a:lnTo>
                        <a:pt x="697" y="524"/>
                      </a:lnTo>
                      <a:lnTo>
                        <a:pt x="696" y="524"/>
                      </a:lnTo>
                      <a:lnTo>
                        <a:pt x="696" y="525"/>
                      </a:lnTo>
                      <a:lnTo>
                        <a:pt x="695" y="526"/>
                      </a:lnTo>
                      <a:lnTo>
                        <a:pt x="695" y="527"/>
                      </a:lnTo>
                      <a:lnTo>
                        <a:pt x="694" y="528"/>
                      </a:lnTo>
                      <a:lnTo>
                        <a:pt x="694" y="529"/>
                      </a:lnTo>
                      <a:lnTo>
                        <a:pt x="694" y="530"/>
                      </a:lnTo>
                      <a:lnTo>
                        <a:pt x="693" y="530"/>
                      </a:lnTo>
                      <a:lnTo>
                        <a:pt x="693" y="531"/>
                      </a:lnTo>
                      <a:lnTo>
                        <a:pt x="692" y="531"/>
                      </a:lnTo>
                      <a:lnTo>
                        <a:pt x="691" y="531"/>
                      </a:lnTo>
                      <a:lnTo>
                        <a:pt x="691" y="532"/>
                      </a:lnTo>
                      <a:lnTo>
                        <a:pt x="690" y="532"/>
                      </a:lnTo>
                      <a:lnTo>
                        <a:pt x="690" y="533"/>
                      </a:lnTo>
                      <a:lnTo>
                        <a:pt x="689" y="534"/>
                      </a:lnTo>
                      <a:lnTo>
                        <a:pt x="689" y="535"/>
                      </a:lnTo>
                      <a:lnTo>
                        <a:pt x="688" y="535"/>
                      </a:lnTo>
                      <a:lnTo>
                        <a:pt x="688" y="536"/>
                      </a:lnTo>
                      <a:lnTo>
                        <a:pt x="687" y="536"/>
                      </a:lnTo>
                      <a:lnTo>
                        <a:pt x="686" y="536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7"/>
                      </a:lnTo>
                      <a:lnTo>
                        <a:pt x="687" y="537"/>
                      </a:lnTo>
                      <a:lnTo>
                        <a:pt x="686" y="538"/>
                      </a:lnTo>
                      <a:lnTo>
                        <a:pt x="687" y="538"/>
                      </a:lnTo>
                      <a:lnTo>
                        <a:pt x="687" y="539"/>
                      </a:lnTo>
                      <a:lnTo>
                        <a:pt x="687" y="540"/>
                      </a:lnTo>
                      <a:lnTo>
                        <a:pt x="687" y="541"/>
                      </a:lnTo>
                      <a:lnTo>
                        <a:pt x="687" y="542"/>
                      </a:lnTo>
                      <a:lnTo>
                        <a:pt x="688" y="542"/>
                      </a:lnTo>
                      <a:lnTo>
                        <a:pt x="688" y="543"/>
                      </a:lnTo>
                      <a:lnTo>
                        <a:pt x="687" y="543"/>
                      </a:lnTo>
                      <a:lnTo>
                        <a:pt x="687" y="544"/>
                      </a:lnTo>
                      <a:lnTo>
                        <a:pt x="686" y="545"/>
                      </a:lnTo>
                      <a:lnTo>
                        <a:pt x="687" y="545"/>
                      </a:lnTo>
                      <a:lnTo>
                        <a:pt x="686" y="545"/>
                      </a:lnTo>
                      <a:lnTo>
                        <a:pt x="685" y="546"/>
                      </a:lnTo>
                      <a:lnTo>
                        <a:pt x="684" y="546"/>
                      </a:lnTo>
                      <a:lnTo>
                        <a:pt x="684" y="547"/>
                      </a:lnTo>
                      <a:lnTo>
                        <a:pt x="684" y="548"/>
                      </a:lnTo>
                      <a:lnTo>
                        <a:pt x="684" y="549"/>
                      </a:lnTo>
                      <a:lnTo>
                        <a:pt x="683" y="549"/>
                      </a:lnTo>
                      <a:lnTo>
                        <a:pt x="683" y="550"/>
                      </a:lnTo>
                      <a:lnTo>
                        <a:pt x="682" y="551"/>
                      </a:lnTo>
                      <a:lnTo>
                        <a:pt x="682" y="552"/>
                      </a:lnTo>
                      <a:lnTo>
                        <a:pt x="682" y="553"/>
                      </a:lnTo>
                      <a:lnTo>
                        <a:pt x="682" y="554"/>
                      </a:lnTo>
                      <a:lnTo>
                        <a:pt x="681" y="555"/>
                      </a:lnTo>
                      <a:lnTo>
                        <a:pt x="681" y="556"/>
                      </a:lnTo>
                      <a:lnTo>
                        <a:pt x="680" y="556"/>
                      </a:lnTo>
                      <a:lnTo>
                        <a:pt x="679" y="557"/>
                      </a:lnTo>
                      <a:lnTo>
                        <a:pt x="680" y="558"/>
                      </a:lnTo>
                      <a:lnTo>
                        <a:pt x="679" y="558"/>
                      </a:lnTo>
                      <a:lnTo>
                        <a:pt x="678" y="559"/>
                      </a:lnTo>
                      <a:lnTo>
                        <a:pt x="678" y="560"/>
                      </a:lnTo>
                      <a:lnTo>
                        <a:pt x="678" y="561"/>
                      </a:lnTo>
                      <a:lnTo>
                        <a:pt x="677" y="561"/>
                      </a:lnTo>
                      <a:lnTo>
                        <a:pt x="677" y="562"/>
                      </a:lnTo>
                      <a:lnTo>
                        <a:pt x="678" y="563"/>
                      </a:lnTo>
                      <a:lnTo>
                        <a:pt x="678" y="564"/>
                      </a:lnTo>
                      <a:lnTo>
                        <a:pt x="677" y="564"/>
                      </a:lnTo>
                      <a:lnTo>
                        <a:pt x="677" y="565"/>
                      </a:lnTo>
                      <a:lnTo>
                        <a:pt x="678" y="565"/>
                      </a:lnTo>
                      <a:lnTo>
                        <a:pt x="677" y="566"/>
                      </a:lnTo>
                      <a:lnTo>
                        <a:pt x="677" y="567"/>
                      </a:lnTo>
                      <a:lnTo>
                        <a:pt x="677" y="568"/>
                      </a:lnTo>
                      <a:lnTo>
                        <a:pt x="677" y="569"/>
                      </a:lnTo>
                      <a:lnTo>
                        <a:pt x="677" y="570"/>
                      </a:lnTo>
                      <a:lnTo>
                        <a:pt x="677" y="571"/>
                      </a:lnTo>
                      <a:lnTo>
                        <a:pt x="676" y="572"/>
                      </a:lnTo>
                      <a:lnTo>
                        <a:pt x="677" y="572"/>
                      </a:lnTo>
                      <a:lnTo>
                        <a:pt x="676" y="573"/>
                      </a:lnTo>
                      <a:lnTo>
                        <a:pt x="677" y="573"/>
                      </a:lnTo>
                      <a:lnTo>
                        <a:pt x="676" y="573"/>
                      </a:lnTo>
                      <a:lnTo>
                        <a:pt x="676" y="574"/>
                      </a:lnTo>
                      <a:lnTo>
                        <a:pt x="676" y="575"/>
                      </a:lnTo>
                      <a:lnTo>
                        <a:pt x="675" y="575"/>
                      </a:lnTo>
                      <a:lnTo>
                        <a:pt x="674" y="576"/>
                      </a:lnTo>
                      <a:lnTo>
                        <a:pt x="673" y="576"/>
                      </a:lnTo>
                      <a:lnTo>
                        <a:pt x="673" y="577"/>
                      </a:lnTo>
                      <a:lnTo>
                        <a:pt x="672" y="578"/>
                      </a:lnTo>
                      <a:lnTo>
                        <a:pt x="671" y="578"/>
                      </a:lnTo>
                      <a:lnTo>
                        <a:pt x="671" y="579"/>
                      </a:lnTo>
                      <a:lnTo>
                        <a:pt x="670" y="579"/>
                      </a:lnTo>
                      <a:lnTo>
                        <a:pt x="669" y="580"/>
                      </a:lnTo>
                      <a:lnTo>
                        <a:pt x="668" y="579"/>
                      </a:lnTo>
                      <a:lnTo>
                        <a:pt x="667" y="579"/>
                      </a:lnTo>
                      <a:lnTo>
                        <a:pt x="666" y="579"/>
                      </a:lnTo>
                      <a:lnTo>
                        <a:pt x="666" y="580"/>
                      </a:lnTo>
                      <a:lnTo>
                        <a:pt x="665" y="580"/>
                      </a:lnTo>
                      <a:lnTo>
                        <a:pt x="664" y="580"/>
                      </a:lnTo>
                      <a:lnTo>
                        <a:pt x="663" y="581"/>
                      </a:lnTo>
                      <a:lnTo>
                        <a:pt x="662" y="582"/>
                      </a:lnTo>
                      <a:lnTo>
                        <a:pt x="661" y="582"/>
                      </a:lnTo>
                      <a:lnTo>
                        <a:pt x="661" y="583"/>
                      </a:lnTo>
                      <a:lnTo>
                        <a:pt x="661" y="584"/>
                      </a:lnTo>
                      <a:lnTo>
                        <a:pt x="660" y="584"/>
                      </a:lnTo>
                      <a:lnTo>
                        <a:pt x="659" y="584"/>
                      </a:lnTo>
                      <a:lnTo>
                        <a:pt x="659" y="585"/>
                      </a:lnTo>
                      <a:lnTo>
                        <a:pt x="658" y="586"/>
                      </a:lnTo>
                      <a:lnTo>
                        <a:pt x="659" y="586"/>
                      </a:lnTo>
                      <a:lnTo>
                        <a:pt x="658" y="586"/>
                      </a:lnTo>
                      <a:lnTo>
                        <a:pt x="657" y="586"/>
                      </a:lnTo>
                      <a:lnTo>
                        <a:pt x="657" y="587"/>
                      </a:lnTo>
                      <a:lnTo>
                        <a:pt x="656" y="587"/>
                      </a:lnTo>
                      <a:lnTo>
                        <a:pt x="655" y="587"/>
                      </a:lnTo>
                      <a:lnTo>
                        <a:pt x="655" y="588"/>
                      </a:lnTo>
                      <a:lnTo>
                        <a:pt x="654" y="588"/>
                      </a:lnTo>
                      <a:lnTo>
                        <a:pt x="653" y="588"/>
                      </a:lnTo>
                      <a:lnTo>
                        <a:pt x="653" y="587"/>
                      </a:lnTo>
                      <a:lnTo>
                        <a:pt x="652" y="588"/>
                      </a:lnTo>
                      <a:lnTo>
                        <a:pt x="651" y="588"/>
                      </a:lnTo>
                      <a:lnTo>
                        <a:pt x="650" y="588"/>
                      </a:lnTo>
                      <a:lnTo>
                        <a:pt x="650" y="589"/>
                      </a:lnTo>
                      <a:lnTo>
                        <a:pt x="649" y="589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50" y="590"/>
                      </a:lnTo>
                      <a:lnTo>
                        <a:pt x="649" y="590"/>
                      </a:lnTo>
                      <a:lnTo>
                        <a:pt x="648" y="591"/>
                      </a:lnTo>
                      <a:lnTo>
                        <a:pt x="647" y="591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7" y="592"/>
                      </a:lnTo>
                      <a:lnTo>
                        <a:pt x="646" y="592"/>
                      </a:lnTo>
                      <a:lnTo>
                        <a:pt x="646" y="593"/>
                      </a:lnTo>
                      <a:lnTo>
                        <a:pt x="645" y="593"/>
                      </a:lnTo>
                      <a:lnTo>
                        <a:pt x="645" y="594"/>
                      </a:lnTo>
                      <a:lnTo>
                        <a:pt x="645" y="595"/>
                      </a:lnTo>
                      <a:lnTo>
                        <a:pt x="644" y="596"/>
                      </a:lnTo>
                      <a:lnTo>
                        <a:pt x="644" y="597"/>
                      </a:lnTo>
                      <a:lnTo>
                        <a:pt x="643" y="597"/>
                      </a:lnTo>
                      <a:lnTo>
                        <a:pt x="644" y="597"/>
                      </a:lnTo>
                      <a:lnTo>
                        <a:pt x="644" y="598"/>
                      </a:lnTo>
                      <a:lnTo>
                        <a:pt x="643" y="598"/>
                      </a:lnTo>
                      <a:lnTo>
                        <a:pt x="643" y="599"/>
                      </a:lnTo>
                      <a:lnTo>
                        <a:pt x="642" y="599"/>
                      </a:lnTo>
                      <a:lnTo>
                        <a:pt x="642" y="600"/>
                      </a:lnTo>
                      <a:lnTo>
                        <a:pt x="642" y="601"/>
                      </a:lnTo>
                      <a:lnTo>
                        <a:pt x="640" y="600"/>
                      </a:lnTo>
                      <a:lnTo>
                        <a:pt x="639" y="600"/>
                      </a:lnTo>
                      <a:lnTo>
                        <a:pt x="638" y="600"/>
                      </a:lnTo>
                      <a:lnTo>
                        <a:pt x="637" y="600"/>
                      </a:lnTo>
                      <a:lnTo>
                        <a:pt x="636" y="600"/>
                      </a:lnTo>
                      <a:lnTo>
                        <a:pt x="636" y="599"/>
                      </a:lnTo>
                      <a:lnTo>
                        <a:pt x="636" y="598"/>
                      </a:lnTo>
                      <a:lnTo>
                        <a:pt x="636" y="597"/>
                      </a:lnTo>
                      <a:lnTo>
                        <a:pt x="635" y="597"/>
                      </a:lnTo>
                      <a:lnTo>
                        <a:pt x="634" y="597"/>
                      </a:lnTo>
                      <a:lnTo>
                        <a:pt x="633" y="597"/>
                      </a:lnTo>
                      <a:lnTo>
                        <a:pt x="632" y="597"/>
                      </a:lnTo>
                      <a:lnTo>
                        <a:pt x="632" y="595"/>
                      </a:lnTo>
                      <a:lnTo>
                        <a:pt x="631" y="595"/>
                      </a:lnTo>
                      <a:lnTo>
                        <a:pt x="630" y="594"/>
                      </a:lnTo>
                      <a:lnTo>
                        <a:pt x="629" y="594"/>
                      </a:lnTo>
                      <a:lnTo>
                        <a:pt x="628" y="594"/>
                      </a:lnTo>
                      <a:lnTo>
                        <a:pt x="627" y="594"/>
                      </a:lnTo>
                      <a:lnTo>
                        <a:pt x="625" y="593"/>
                      </a:lnTo>
                      <a:lnTo>
                        <a:pt x="624" y="592"/>
                      </a:lnTo>
                      <a:lnTo>
                        <a:pt x="624" y="591"/>
                      </a:lnTo>
                      <a:lnTo>
                        <a:pt x="623" y="590"/>
                      </a:lnTo>
                      <a:lnTo>
                        <a:pt x="622" y="590"/>
                      </a:lnTo>
                      <a:lnTo>
                        <a:pt x="622" y="589"/>
                      </a:lnTo>
                      <a:lnTo>
                        <a:pt x="620" y="588"/>
                      </a:lnTo>
                      <a:lnTo>
                        <a:pt x="620" y="586"/>
                      </a:lnTo>
                      <a:lnTo>
                        <a:pt x="621" y="586"/>
                      </a:lnTo>
                      <a:lnTo>
                        <a:pt x="621" y="585"/>
                      </a:lnTo>
                      <a:lnTo>
                        <a:pt x="620" y="585"/>
                      </a:lnTo>
                      <a:lnTo>
                        <a:pt x="619" y="585"/>
                      </a:lnTo>
                      <a:lnTo>
                        <a:pt x="618" y="586"/>
                      </a:lnTo>
                      <a:lnTo>
                        <a:pt x="617" y="586"/>
                      </a:lnTo>
                      <a:lnTo>
                        <a:pt x="616" y="585"/>
                      </a:lnTo>
                      <a:lnTo>
                        <a:pt x="616" y="584"/>
                      </a:lnTo>
                      <a:lnTo>
                        <a:pt x="615" y="584"/>
                      </a:lnTo>
                      <a:lnTo>
                        <a:pt x="615" y="585"/>
                      </a:lnTo>
                      <a:lnTo>
                        <a:pt x="614" y="585"/>
                      </a:lnTo>
                      <a:lnTo>
                        <a:pt x="614" y="586"/>
                      </a:lnTo>
                      <a:lnTo>
                        <a:pt x="613" y="586"/>
                      </a:lnTo>
                      <a:lnTo>
                        <a:pt x="612" y="586"/>
                      </a:lnTo>
                      <a:lnTo>
                        <a:pt x="611" y="584"/>
                      </a:lnTo>
                      <a:lnTo>
                        <a:pt x="611" y="583"/>
                      </a:lnTo>
                      <a:lnTo>
                        <a:pt x="612" y="583"/>
                      </a:lnTo>
                      <a:lnTo>
                        <a:pt x="612" y="584"/>
                      </a:lnTo>
                      <a:lnTo>
                        <a:pt x="612" y="583"/>
                      </a:lnTo>
                      <a:lnTo>
                        <a:pt x="612" y="582"/>
                      </a:lnTo>
                      <a:lnTo>
                        <a:pt x="611" y="582"/>
                      </a:lnTo>
                      <a:lnTo>
                        <a:pt x="611" y="581"/>
                      </a:lnTo>
                      <a:lnTo>
                        <a:pt x="612" y="581"/>
                      </a:lnTo>
                      <a:lnTo>
                        <a:pt x="612" y="580"/>
                      </a:lnTo>
                      <a:lnTo>
                        <a:pt x="613" y="581"/>
                      </a:lnTo>
                      <a:lnTo>
                        <a:pt x="613" y="580"/>
                      </a:lnTo>
                      <a:lnTo>
                        <a:pt x="612" y="580"/>
                      </a:lnTo>
                      <a:lnTo>
                        <a:pt x="611" y="580"/>
                      </a:lnTo>
                      <a:lnTo>
                        <a:pt x="611" y="579"/>
                      </a:lnTo>
                      <a:lnTo>
                        <a:pt x="610" y="579"/>
                      </a:lnTo>
                      <a:lnTo>
                        <a:pt x="609" y="579"/>
                      </a:lnTo>
                      <a:lnTo>
                        <a:pt x="608" y="579"/>
                      </a:lnTo>
                      <a:lnTo>
                        <a:pt x="607" y="579"/>
                      </a:lnTo>
                      <a:lnTo>
                        <a:pt x="607" y="580"/>
                      </a:lnTo>
                      <a:lnTo>
                        <a:pt x="609" y="580"/>
                      </a:lnTo>
                      <a:lnTo>
                        <a:pt x="609" y="581"/>
                      </a:lnTo>
                      <a:lnTo>
                        <a:pt x="608" y="581"/>
                      </a:lnTo>
                      <a:lnTo>
                        <a:pt x="607" y="582"/>
                      </a:lnTo>
                      <a:lnTo>
                        <a:pt x="606" y="582"/>
                      </a:lnTo>
                      <a:lnTo>
                        <a:pt x="606" y="581"/>
                      </a:lnTo>
                      <a:lnTo>
                        <a:pt x="605" y="581"/>
                      </a:lnTo>
                      <a:lnTo>
                        <a:pt x="604" y="580"/>
                      </a:lnTo>
                      <a:lnTo>
                        <a:pt x="603" y="580"/>
                      </a:lnTo>
                      <a:lnTo>
                        <a:pt x="602" y="580"/>
                      </a:lnTo>
                      <a:lnTo>
                        <a:pt x="602" y="581"/>
                      </a:lnTo>
                      <a:lnTo>
                        <a:pt x="602" y="582"/>
                      </a:lnTo>
                      <a:lnTo>
                        <a:pt x="602" y="583"/>
                      </a:lnTo>
                      <a:lnTo>
                        <a:pt x="602" y="584"/>
                      </a:lnTo>
                      <a:lnTo>
                        <a:pt x="601" y="584"/>
                      </a:lnTo>
                      <a:lnTo>
                        <a:pt x="600" y="583"/>
                      </a:lnTo>
                      <a:lnTo>
                        <a:pt x="599" y="583"/>
                      </a:lnTo>
                      <a:lnTo>
                        <a:pt x="598" y="584"/>
                      </a:lnTo>
                      <a:lnTo>
                        <a:pt x="598" y="583"/>
                      </a:lnTo>
                      <a:lnTo>
                        <a:pt x="598" y="582"/>
                      </a:lnTo>
                      <a:lnTo>
                        <a:pt x="597" y="582"/>
                      </a:lnTo>
                      <a:lnTo>
                        <a:pt x="597" y="584"/>
                      </a:lnTo>
                      <a:lnTo>
                        <a:pt x="596" y="584"/>
                      </a:lnTo>
                      <a:lnTo>
                        <a:pt x="596" y="583"/>
                      </a:lnTo>
                      <a:lnTo>
                        <a:pt x="596" y="582"/>
                      </a:lnTo>
                      <a:lnTo>
                        <a:pt x="595" y="582"/>
                      </a:lnTo>
                      <a:lnTo>
                        <a:pt x="594" y="582"/>
                      </a:lnTo>
                      <a:lnTo>
                        <a:pt x="593" y="582"/>
                      </a:lnTo>
                      <a:lnTo>
                        <a:pt x="594" y="581"/>
                      </a:lnTo>
                      <a:lnTo>
                        <a:pt x="593" y="581"/>
                      </a:lnTo>
                      <a:lnTo>
                        <a:pt x="593" y="582"/>
                      </a:lnTo>
                      <a:lnTo>
                        <a:pt x="593" y="583"/>
                      </a:lnTo>
                      <a:lnTo>
                        <a:pt x="593" y="584"/>
                      </a:lnTo>
                      <a:lnTo>
                        <a:pt x="592" y="584"/>
                      </a:lnTo>
                      <a:lnTo>
                        <a:pt x="591" y="584"/>
                      </a:lnTo>
                      <a:lnTo>
                        <a:pt x="591" y="583"/>
                      </a:lnTo>
                      <a:lnTo>
                        <a:pt x="590" y="584"/>
                      </a:lnTo>
                      <a:lnTo>
                        <a:pt x="589" y="584"/>
                      </a:lnTo>
                      <a:lnTo>
                        <a:pt x="588" y="583"/>
                      </a:lnTo>
                      <a:lnTo>
                        <a:pt x="588" y="582"/>
                      </a:lnTo>
                      <a:lnTo>
                        <a:pt x="587" y="582"/>
                      </a:lnTo>
                      <a:lnTo>
                        <a:pt x="587" y="581"/>
                      </a:lnTo>
                      <a:lnTo>
                        <a:pt x="587" y="580"/>
                      </a:lnTo>
                      <a:lnTo>
                        <a:pt x="585" y="580"/>
                      </a:lnTo>
                      <a:lnTo>
                        <a:pt x="584" y="581"/>
                      </a:lnTo>
                      <a:lnTo>
                        <a:pt x="583" y="581"/>
                      </a:lnTo>
                      <a:lnTo>
                        <a:pt x="583" y="580"/>
                      </a:lnTo>
                      <a:lnTo>
                        <a:pt x="582" y="579"/>
                      </a:lnTo>
                      <a:lnTo>
                        <a:pt x="582" y="578"/>
                      </a:lnTo>
                      <a:lnTo>
                        <a:pt x="581" y="578"/>
                      </a:lnTo>
                      <a:lnTo>
                        <a:pt x="581" y="579"/>
                      </a:lnTo>
                      <a:lnTo>
                        <a:pt x="581" y="580"/>
                      </a:lnTo>
                      <a:lnTo>
                        <a:pt x="581" y="581"/>
                      </a:lnTo>
                      <a:lnTo>
                        <a:pt x="580" y="581"/>
                      </a:lnTo>
                      <a:lnTo>
                        <a:pt x="578" y="581"/>
                      </a:lnTo>
                      <a:lnTo>
                        <a:pt x="577" y="581"/>
                      </a:lnTo>
                      <a:lnTo>
                        <a:pt x="577" y="582"/>
                      </a:lnTo>
                      <a:lnTo>
                        <a:pt x="577" y="583"/>
                      </a:lnTo>
                      <a:lnTo>
                        <a:pt x="576" y="583"/>
                      </a:lnTo>
                      <a:lnTo>
                        <a:pt x="573" y="583"/>
                      </a:lnTo>
                      <a:lnTo>
                        <a:pt x="572" y="583"/>
                      </a:lnTo>
                      <a:lnTo>
                        <a:pt x="571" y="583"/>
                      </a:lnTo>
                      <a:lnTo>
                        <a:pt x="570" y="584"/>
                      </a:lnTo>
                      <a:lnTo>
                        <a:pt x="571" y="585"/>
                      </a:lnTo>
                      <a:lnTo>
                        <a:pt x="570" y="585"/>
                      </a:lnTo>
                      <a:lnTo>
                        <a:pt x="569" y="585"/>
                      </a:lnTo>
                      <a:lnTo>
                        <a:pt x="568" y="586"/>
                      </a:lnTo>
                      <a:lnTo>
                        <a:pt x="565" y="586"/>
                      </a:lnTo>
                      <a:lnTo>
                        <a:pt x="564" y="587"/>
                      </a:lnTo>
                      <a:lnTo>
                        <a:pt x="563" y="586"/>
                      </a:lnTo>
                      <a:lnTo>
                        <a:pt x="561" y="586"/>
                      </a:lnTo>
                      <a:lnTo>
                        <a:pt x="560" y="586"/>
                      </a:lnTo>
                      <a:lnTo>
                        <a:pt x="559" y="585"/>
                      </a:lnTo>
                      <a:lnTo>
                        <a:pt x="558" y="585"/>
                      </a:lnTo>
                      <a:lnTo>
                        <a:pt x="557" y="585"/>
                      </a:lnTo>
                      <a:lnTo>
                        <a:pt x="557" y="584"/>
                      </a:lnTo>
                      <a:lnTo>
                        <a:pt x="555" y="584"/>
                      </a:lnTo>
                      <a:lnTo>
                        <a:pt x="555" y="583"/>
                      </a:lnTo>
                      <a:lnTo>
                        <a:pt x="554" y="583"/>
                      </a:lnTo>
                      <a:lnTo>
                        <a:pt x="553" y="583"/>
                      </a:lnTo>
                      <a:lnTo>
                        <a:pt x="553" y="582"/>
                      </a:lnTo>
                      <a:lnTo>
                        <a:pt x="552" y="582"/>
                      </a:lnTo>
                      <a:lnTo>
                        <a:pt x="552" y="581"/>
                      </a:lnTo>
                      <a:lnTo>
                        <a:pt x="553" y="580"/>
                      </a:lnTo>
                      <a:lnTo>
                        <a:pt x="552" y="580"/>
                      </a:lnTo>
                      <a:lnTo>
                        <a:pt x="552" y="581"/>
                      </a:lnTo>
                      <a:lnTo>
                        <a:pt x="551" y="581"/>
                      </a:lnTo>
                      <a:lnTo>
                        <a:pt x="550" y="581"/>
                      </a:lnTo>
                      <a:lnTo>
                        <a:pt x="549" y="582"/>
                      </a:lnTo>
                      <a:lnTo>
                        <a:pt x="548" y="582"/>
                      </a:lnTo>
                      <a:lnTo>
                        <a:pt x="548" y="581"/>
                      </a:lnTo>
                      <a:lnTo>
                        <a:pt x="547" y="581"/>
                      </a:lnTo>
                      <a:lnTo>
                        <a:pt x="548" y="582"/>
                      </a:lnTo>
                      <a:lnTo>
                        <a:pt x="547" y="582"/>
                      </a:lnTo>
                      <a:lnTo>
                        <a:pt x="546" y="582"/>
                      </a:lnTo>
                      <a:lnTo>
                        <a:pt x="545" y="582"/>
                      </a:lnTo>
                      <a:lnTo>
                        <a:pt x="545" y="583"/>
                      </a:lnTo>
                      <a:lnTo>
                        <a:pt x="544" y="582"/>
                      </a:lnTo>
                      <a:lnTo>
                        <a:pt x="543" y="582"/>
                      </a:lnTo>
                      <a:lnTo>
                        <a:pt x="543" y="581"/>
                      </a:lnTo>
                      <a:lnTo>
                        <a:pt x="542" y="582"/>
                      </a:lnTo>
                      <a:lnTo>
                        <a:pt x="541" y="582"/>
                      </a:lnTo>
                      <a:lnTo>
                        <a:pt x="540" y="581"/>
                      </a:lnTo>
                      <a:lnTo>
                        <a:pt x="540" y="582"/>
                      </a:lnTo>
                      <a:lnTo>
                        <a:pt x="539" y="582"/>
                      </a:lnTo>
                      <a:lnTo>
                        <a:pt x="539" y="583"/>
                      </a:lnTo>
                      <a:lnTo>
                        <a:pt x="538" y="583"/>
                      </a:lnTo>
                      <a:lnTo>
                        <a:pt x="537" y="583"/>
                      </a:lnTo>
                      <a:lnTo>
                        <a:pt x="536" y="583"/>
                      </a:lnTo>
                      <a:lnTo>
                        <a:pt x="537" y="584"/>
                      </a:lnTo>
                      <a:lnTo>
                        <a:pt x="536" y="584"/>
                      </a:lnTo>
                      <a:lnTo>
                        <a:pt x="535" y="584"/>
                      </a:lnTo>
                      <a:lnTo>
                        <a:pt x="535" y="583"/>
                      </a:lnTo>
                      <a:lnTo>
                        <a:pt x="534" y="583"/>
                      </a:lnTo>
                      <a:lnTo>
                        <a:pt x="534" y="584"/>
                      </a:lnTo>
                      <a:lnTo>
                        <a:pt x="534" y="585"/>
                      </a:lnTo>
                      <a:lnTo>
                        <a:pt x="533" y="585"/>
                      </a:lnTo>
                      <a:lnTo>
                        <a:pt x="533" y="584"/>
                      </a:lnTo>
                      <a:lnTo>
                        <a:pt x="532" y="583"/>
                      </a:lnTo>
                      <a:lnTo>
                        <a:pt x="532" y="584"/>
                      </a:lnTo>
                      <a:lnTo>
                        <a:pt x="532" y="585"/>
                      </a:lnTo>
                      <a:lnTo>
                        <a:pt x="531" y="585"/>
                      </a:lnTo>
                      <a:lnTo>
                        <a:pt x="530" y="585"/>
                      </a:lnTo>
                      <a:lnTo>
                        <a:pt x="529" y="584"/>
                      </a:lnTo>
                      <a:lnTo>
                        <a:pt x="528" y="584"/>
                      </a:lnTo>
                      <a:lnTo>
                        <a:pt x="528" y="585"/>
                      </a:lnTo>
                      <a:lnTo>
                        <a:pt x="527" y="585"/>
                      </a:lnTo>
                      <a:lnTo>
                        <a:pt x="526" y="585"/>
                      </a:lnTo>
                      <a:lnTo>
                        <a:pt x="525" y="586"/>
                      </a:lnTo>
                      <a:lnTo>
                        <a:pt x="525" y="585"/>
                      </a:lnTo>
                      <a:lnTo>
                        <a:pt x="525" y="584"/>
                      </a:lnTo>
                      <a:lnTo>
                        <a:pt x="524" y="584"/>
                      </a:lnTo>
                      <a:lnTo>
                        <a:pt x="524" y="585"/>
                      </a:lnTo>
                      <a:lnTo>
                        <a:pt x="523" y="585"/>
                      </a:lnTo>
                      <a:lnTo>
                        <a:pt x="522" y="584"/>
                      </a:lnTo>
                      <a:lnTo>
                        <a:pt x="522" y="582"/>
                      </a:lnTo>
                      <a:lnTo>
                        <a:pt x="521" y="581"/>
                      </a:lnTo>
                      <a:lnTo>
                        <a:pt x="521" y="580"/>
                      </a:lnTo>
                      <a:lnTo>
                        <a:pt x="521" y="579"/>
                      </a:lnTo>
                      <a:lnTo>
                        <a:pt x="521" y="577"/>
                      </a:lnTo>
                      <a:lnTo>
                        <a:pt x="520" y="576"/>
                      </a:lnTo>
                      <a:lnTo>
                        <a:pt x="520" y="575"/>
                      </a:lnTo>
                      <a:lnTo>
                        <a:pt x="520" y="574"/>
                      </a:lnTo>
                      <a:lnTo>
                        <a:pt x="519" y="573"/>
                      </a:lnTo>
                      <a:lnTo>
                        <a:pt x="518" y="574"/>
                      </a:lnTo>
                      <a:lnTo>
                        <a:pt x="517" y="574"/>
                      </a:lnTo>
                      <a:lnTo>
                        <a:pt x="516" y="574"/>
                      </a:lnTo>
                      <a:lnTo>
                        <a:pt x="516" y="573"/>
                      </a:lnTo>
                      <a:lnTo>
                        <a:pt x="516" y="572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3" y="572"/>
                      </a:lnTo>
                      <a:lnTo>
                        <a:pt x="512" y="572"/>
                      </a:lnTo>
                      <a:lnTo>
                        <a:pt x="511" y="571"/>
                      </a:lnTo>
                      <a:lnTo>
                        <a:pt x="512" y="570"/>
                      </a:lnTo>
                      <a:lnTo>
                        <a:pt x="512" y="569"/>
                      </a:lnTo>
                      <a:lnTo>
                        <a:pt x="511" y="570"/>
                      </a:lnTo>
                      <a:lnTo>
                        <a:pt x="511" y="568"/>
                      </a:lnTo>
                      <a:lnTo>
                        <a:pt x="511" y="567"/>
                      </a:lnTo>
                      <a:lnTo>
                        <a:pt x="510" y="567"/>
                      </a:lnTo>
                      <a:lnTo>
                        <a:pt x="509" y="567"/>
                      </a:lnTo>
                      <a:lnTo>
                        <a:pt x="509" y="568"/>
                      </a:lnTo>
                      <a:lnTo>
                        <a:pt x="508" y="568"/>
                      </a:lnTo>
                      <a:lnTo>
                        <a:pt x="508" y="567"/>
                      </a:lnTo>
                      <a:lnTo>
                        <a:pt x="507" y="566"/>
                      </a:lnTo>
                      <a:lnTo>
                        <a:pt x="507" y="565"/>
                      </a:lnTo>
                      <a:lnTo>
                        <a:pt x="507" y="564"/>
                      </a:lnTo>
                      <a:lnTo>
                        <a:pt x="507" y="563"/>
                      </a:lnTo>
                      <a:lnTo>
                        <a:pt x="506" y="563"/>
                      </a:lnTo>
                      <a:lnTo>
                        <a:pt x="506" y="564"/>
                      </a:lnTo>
                      <a:lnTo>
                        <a:pt x="505" y="564"/>
                      </a:lnTo>
                      <a:lnTo>
                        <a:pt x="505" y="563"/>
                      </a:lnTo>
                      <a:lnTo>
                        <a:pt x="504" y="563"/>
                      </a:lnTo>
                      <a:lnTo>
                        <a:pt x="504" y="562"/>
                      </a:lnTo>
                      <a:lnTo>
                        <a:pt x="503" y="562"/>
                      </a:lnTo>
                      <a:lnTo>
                        <a:pt x="503" y="561"/>
                      </a:lnTo>
                      <a:lnTo>
                        <a:pt x="502" y="560"/>
                      </a:lnTo>
                      <a:lnTo>
                        <a:pt x="503" y="560"/>
                      </a:lnTo>
                      <a:lnTo>
                        <a:pt x="502" y="559"/>
                      </a:lnTo>
                      <a:lnTo>
                        <a:pt x="501" y="560"/>
                      </a:lnTo>
                      <a:lnTo>
                        <a:pt x="501" y="559"/>
                      </a:lnTo>
                      <a:lnTo>
                        <a:pt x="500" y="559"/>
                      </a:lnTo>
                      <a:lnTo>
                        <a:pt x="500" y="558"/>
                      </a:lnTo>
                      <a:lnTo>
                        <a:pt x="499" y="558"/>
                      </a:lnTo>
                      <a:lnTo>
                        <a:pt x="498" y="557"/>
                      </a:lnTo>
                      <a:lnTo>
                        <a:pt x="497" y="557"/>
                      </a:lnTo>
                      <a:lnTo>
                        <a:pt x="496" y="556"/>
                      </a:lnTo>
                      <a:lnTo>
                        <a:pt x="497" y="556"/>
                      </a:lnTo>
                      <a:lnTo>
                        <a:pt x="497" y="555"/>
                      </a:lnTo>
                      <a:lnTo>
                        <a:pt x="497" y="554"/>
                      </a:lnTo>
                      <a:lnTo>
                        <a:pt x="497" y="553"/>
                      </a:lnTo>
                      <a:lnTo>
                        <a:pt x="497" y="552"/>
                      </a:lnTo>
                      <a:lnTo>
                        <a:pt x="496" y="551"/>
                      </a:lnTo>
                      <a:lnTo>
                        <a:pt x="496" y="550"/>
                      </a:lnTo>
                      <a:lnTo>
                        <a:pt x="496" y="549"/>
                      </a:lnTo>
                      <a:lnTo>
                        <a:pt x="496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5" y="544"/>
                      </a:lnTo>
                      <a:lnTo>
                        <a:pt x="494" y="544"/>
                      </a:lnTo>
                      <a:lnTo>
                        <a:pt x="493" y="546"/>
                      </a:lnTo>
                      <a:lnTo>
                        <a:pt x="493" y="545"/>
                      </a:lnTo>
                      <a:lnTo>
                        <a:pt x="492" y="544"/>
                      </a:lnTo>
                      <a:lnTo>
                        <a:pt x="491" y="543"/>
                      </a:lnTo>
                      <a:lnTo>
                        <a:pt x="491" y="542"/>
                      </a:lnTo>
                      <a:lnTo>
                        <a:pt x="491" y="541"/>
                      </a:lnTo>
                      <a:lnTo>
                        <a:pt x="490" y="541"/>
                      </a:lnTo>
                      <a:lnTo>
                        <a:pt x="489" y="541"/>
                      </a:lnTo>
                      <a:lnTo>
                        <a:pt x="489" y="542"/>
                      </a:lnTo>
                      <a:lnTo>
                        <a:pt x="489" y="543"/>
                      </a:lnTo>
                      <a:lnTo>
                        <a:pt x="490" y="543"/>
                      </a:lnTo>
                      <a:lnTo>
                        <a:pt x="490" y="544"/>
                      </a:lnTo>
                      <a:lnTo>
                        <a:pt x="489" y="544"/>
                      </a:lnTo>
                      <a:lnTo>
                        <a:pt x="488" y="545"/>
                      </a:lnTo>
                      <a:lnTo>
                        <a:pt x="487" y="545"/>
                      </a:lnTo>
                      <a:lnTo>
                        <a:pt x="487" y="544"/>
                      </a:lnTo>
                      <a:lnTo>
                        <a:pt x="488" y="543"/>
                      </a:lnTo>
                      <a:lnTo>
                        <a:pt x="487" y="542"/>
                      </a:lnTo>
                      <a:lnTo>
                        <a:pt x="487" y="541"/>
                      </a:lnTo>
                      <a:lnTo>
                        <a:pt x="486" y="540"/>
                      </a:lnTo>
                      <a:lnTo>
                        <a:pt x="485" y="540"/>
                      </a:lnTo>
                      <a:lnTo>
                        <a:pt x="485" y="541"/>
                      </a:lnTo>
                      <a:lnTo>
                        <a:pt x="484" y="542"/>
                      </a:lnTo>
                      <a:lnTo>
                        <a:pt x="484" y="541"/>
                      </a:lnTo>
                      <a:lnTo>
                        <a:pt x="483" y="541"/>
                      </a:lnTo>
                      <a:lnTo>
                        <a:pt x="483" y="542"/>
                      </a:lnTo>
                      <a:lnTo>
                        <a:pt x="483" y="543"/>
                      </a:lnTo>
                      <a:lnTo>
                        <a:pt x="483" y="544"/>
                      </a:lnTo>
                      <a:lnTo>
                        <a:pt x="482" y="544"/>
                      </a:lnTo>
                      <a:lnTo>
                        <a:pt x="481" y="544"/>
                      </a:lnTo>
                      <a:lnTo>
                        <a:pt x="481" y="545"/>
                      </a:lnTo>
                      <a:lnTo>
                        <a:pt x="480" y="545"/>
                      </a:lnTo>
                      <a:lnTo>
                        <a:pt x="480" y="544"/>
                      </a:lnTo>
                      <a:lnTo>
                        <a:pt x="480" y="545"/>
                      </a:lnTo>
                      <a:lnTo>
                        <a:pt x="479" y="545"/>
                      </a:lnTo>
                      <a:lnTo>
                        <a:pt x="479" y="544"/>
                      </a:lnTo>
                      <a:lnTo>
                        <a:pt x="478" y="544"/>
                      </a:lnTo>
                      <a:lnTo>
                        <a:pt x="478" y="545"/>
                      </a:lnTo>
                      <a:lnTo>
                        <a:pt x="477" y="545"/>
                      </a:lnTo>
                      <a:lnTo>
                        <a:pt x="477" y="544"/>
                      </a:lnTo>
                      <a:lnTo>
                        <a:pt x="475" y="543"/>
                      </a:lnTo>
                      <a:lnTo>
                        <a:pt x="475" y="544"/>
                      </a:lnTo>
                      <a:lnTo>
                        <a:pt x="475" y="545"/>
                      </a:lnTo>
                      <a:lnTo>
                        <a:pt x="474" y="545"/>
                      </a:lnTo>
                      <a:lnTo>
                        <a:pt x="474" y="544"/>
                      </a:lnTo>
                      <a:lnTo>
                        <a:pt x="473" y="545"/>
                      </a:lnTo>
                      <a:lnTo>
                        <a:pt x="473" y="544"/>
                      </a:lnTo>
                      <a:lnTo>
                        <a:pt x="472" y="543"/>
                      </a:lnTo>
                      <a:lnTo>
                        <a:pt x="472" y="544"/>
                      </a:lnTo>
                      <a:lnTo>
                        <a:pt x="471" y="544"/>
                      </a:lnTo>
                      <a:lnTo>
                        <a:pt x="470" y="544"/>
                      </a:lnTo>
                      <a:lnTo>
                        <a:pt x="469" y="544"/>
                      </a:lnTo>
                      <a:lnTo>
                        <a:pt x="469" y="543"/>
                      </a:lnTo>
                      <a:lnTo>
                        <a:pt x="468" y="543"/>
                      </a:lnTo>
                      <a:lnTo>
                        <a:pt x="467" y="543"/>
                      </a:lnTo>
                      <a:lnTo>
                        <a:pt x="467" y="542"/>
                      </a:lnTo>
                      <a:lnTo>
                        <a:pt x="467" y="541"/>
                      </a:lnTo>
                      <a:lnTo>
                        <a:pt x="466" y="542"/>
                      </a:lnTo>
                      <a:lnTo>
                        <a:pt x="465" y="543"/>
                      </a:lnTo>
                      <a:lnTo>
                        <a:pt x="465" y="542"/>
                      </a:lnTo>
                      <a:lnTo>
                        <a:pt x="465" y="541"/>
                      </a:lnTo>
                      <a:lnTo>
                        <a:pt x="463" y="540"/>
                      </a:lnTo>
                      <a:lnTo>
                        <a:pt x="463" y="539"/>
                      </a:lnTo>
                      <a:lnTo>
                        <a:pt x="463" y="538"/>
                      </a:lnTo>
                      <a:lnTo>
                        <a:pt x="463" y="537"/>
                      </a:lnTo>
                      <a:lnTo>
                        <a:pt x="462" y="537"/>
                      </a:lnTo>
                      <a:lnTo>
                        <a:pt x="461" y="538"/>
                      </a:lnTo>
                      <a:lnTo>
                        <a:pt x="460" y="538"/>
                      </a:lnTo>
                      <a:lnTo>
                        <a:pt x="461" y="537"/>
                      </a:lnTo>
                      <a:lnTo>
                        <a:pt x="461" y="536"/>
                      </a:lnTo>
                      <a:lnTo>
                        <a:pt x="460" y="536"/>
                      </a:lnTo>
                      <a:lnTo>
                        <a:pt x="460" y="537"/>
                      </a:lnTo>
                      <a:lnTo>
                        <a:pt x="459" y="537"/>
                      </a:lnTo>
                      <a:lnTo>
                        <a:pt x="459" y="536"/>
                      </a:lnTo>
                      <a:lnTo>
                        <a:pt x="459" y="535"/>
                      </a:lnTo>
                      <a:lnTo>
                        <a:pt x="458" y="535"/>
                      </a:lnTo>
                      <a:lnTo>
                        <a:pt x="458" y="536"/>
                      </a:lnTo>
                      <a:lnTo>
                        <a:pt x="458" y="537"/>
                      </a:lnTo>
                      <a:lnTo>
                        <a:pt x="457" y="538"/>
                      </a:lnTo>
                      <a:lnTo>
                        <a:pt x="456" y="538"/>
                      </a:lnTo>
                      <a:lnTo>
                        <a:pt x="455" y="537"/>
                      </a:lnTo>
                      <a:lnTo>
                        <a:pt x="454" y="537"/>
                      </a:lnTo>
                      <a:lnTo>
                        <a:pt x="454" y="536"/>
                      </a:lnTo>
                      <a:lnTo>
                        <a:pt x="453" y="537"/>
                      </a:lnTo>
                      <a:lnTo>
                        <a:pt x="452" y="537"/>
                      </a:lnTo>
                      <a:lnTo>
                        <a:pt x="451" y="537"/>
                      </a:lnTo>
                      <a:lnTo>
                        <a:pt x="450" y="536"/>
                      </a:lnTo>
                      <a:lnTo>
                        <a:pt x="449" y="536"/>
                      </a:lnTo>
                      <a:lnTo>
                        <a:pt x="448" y="535"/>
                      </a:lnTo>
                      <a:lnTo>
                        <a:pt x="447" y="535"/>
                      </a:lnTo>
                      <a:lnTo>
                        <a:pt x="446" y="534"/>
                      </a:lnTo>
                      <a:lnTo>
                        <a:pt x="445" y="534"/>
                      </a:lnTo>
                      <a:lnTo>
                        <a:pt x="444" y="533"/>
                      </a:lnTo>
                      <a:lnTo>
                        <a:pt x="444" y="532"/>
                      </a:lnTo>
                      <a:lnTo>
                        <a:pt x="446" y="531"/>
                      </a:lnTo>
                      <a:lnTo>
                        <a:pt x="445" y="531"/>
                      </a:lnTo>
                      <a:lnTo>
                        <a:pt x="445" y="530"/>
                      </a:lnTo>
                      <a:lnTo>
                        <a:pt x="444" y="531"/>
                      </a:lnTo>
                      <a:lnTo>
                        <a:pt x="443" y="531"/>
                      </a:lnTo>
                      <a:lnTo>
                        <a:pt x="442" y="531"/>
                      </a:lnTo>
                      <a:lnTo>
                        <a:pt x="442" y="530"/>
                      </a:lnTo>
                      <a:lnTo>
                        <a:pt x="443" y="529"/>
                      </a:lnTo>
                      <a:lnTo>
                        <a:pt x="443" y="528"/>
                      </a:lnTo>
                      <a:lnTo>
                        <a:pt x="442" y="528"/>
                      </a:lnTo>
                      <a:lnTo>
                        <a:pt x="441" y="529"/>
                      </a:lnTo>
                      <a:lnTo>
                        <a:pt x="441" y="528"/>
                      </a:lnTo>
                      <a:lnTo>
                        <a:pt x="440" y="528"/>
                      </a:lnTo>
                      <a:lnTo>
                        <a:pt x="441" y="528"/>
                      </a:lnTo>
                      <a:lnTo>
                        <a:pt x="441" y="527"/>
                      </a:lnTo>
                      <a:lnTo>
                        <a:pt x="441" y="526"/>
                      </a:lnTo>
                      <a:lnTo>
                        <a:pt x="440" y="526"/>
                      </a:lnTo>
                      <a:lnTo>
                        <a:pt x="439" y="526"/>
                      </a:lnTo>
                      <a:lnTo>
                        <a:pt x="439" y="527"/>
                      </a:lnTo>
                      <a:lnTo>
                        <a:pt x="439" y="528"/>
                      </a:lnTo>
                      <a:lnTo>
                        <a:pt x="438" y="528"/>
                      </a:lnTo>
                      <a:lnTo>
                        <a:pt x="437" y="529"/>
                      </a:lnTo>
                      <a:lnTo>
                        <a:pt x="436" y="529"/>
                      </a:lnTo>
                      <a:lnTo>
                        <a:pt x="436" y="530"/>
                      </a:lnTo>
                      <a:lnTo>
                        <a:pt x="435" y="529"/>
                      </a:lnTo>
                      <a:lnTo>
                        <a:pt x="435" y="530"/>
                      </a:lnTo>
                      <a:lnTo>
                        <a:pt x="434" y="530"/>
                      </a:lnTo>
                      <a:lnTo>
                        <a:pt x="433" y="530"/>
                      </a:lnTo>
                      <a:lnTo>
                        <a:pt x="432" y="530"/>
                      </a:lnTo>
                      <a:lnTo>
                        <a:pt x="433" y="531"/>
                      </a:lnTo>
                      <a:lnTo>
                        <a:pt x="432" y="532"/>
                      </a:lnTo>
                      <a:lnTo>
                        <a:pt x="431" y="531"/>
                      </a:lnTo>
                      <a:lnTo>
                        <a:pt x="431" y="530"/>
                      </a:lnTo>
                      <a:lnTo>
                        <a:pt x="431" y="529"/>
                      </a:lnTo>
                      <a:lnTo>
                        <a:pt x="430" y="529"/>
                      </a:lnTo>
                      <a:lnTo>
                        <a:pt x="430" y="530"/>
                      </a:lnTo>
                      <a:lnTo>
                        <a:pt x="430" y="531"/>
                      </a:lnTo>
                      <a:lnTo>
                        <a:pt x="429" y="531"/>
                      </a:lnTo>
                      <a:lnTo>
                        <a:pt x="428" y="531"/>
                      </a:lnTo>
                      <a:lnTo>
                        <a:pt x="427" y="531"/>
                      </a:lnTo>
                      <a:lnTo>
                        <a:pt x="426" y="530"/>
                      </a:lnTo>
                      <a:lnTo>
                        <a:pt x="426" y="529"/>
                      </a:lnTo>
                      <a:lnTo>
                        <a:pt x="425" y="528"/>
                      </a:lnTo>
                      <a:lnTo>
                        <a:pt x="424" y="526"/>
                      </a:lnTo>
                      <a:lnTo>
                        <a:pt x="424" y="525"/>
                      </a:lnTo>
                      <a:lnTo>
                        <a:pt x="425" y="524"/>
                      </a:lnTo>
                      <a:lnTo>
                        <a:pt x="424" y="523"/>
                      </a:lnTo>
                      <a:lnTo>
                        <a:pt x="423" y="523"/>
                      </a:lnTo>
                      <a:lnTo>
                        <a:pt x="422" y="523"/>
                      </a:lnTo>
                      <a:lnTo>
                        <a:pt x="421" y="524"/>
                      </a:lnTo>
                      <a:lnTo>
                        <a:pt x="420" y="524"/>
                      </a:lnTo>
                      <a:lnTo>
                        <a:pt x="420" y="523"/>
                      </a:lnTo>
                      <a:lnTo>
                        <a:pt x="420" y="522"/>
                      </a:lnTo>
                      <a:lnTo>
                        <a:pt x="419" y="521"/>
                      </a:lnTo>
                      <a:lnTo>
                        <a:pt x="418" y="521"/>
                      </a:lnTo>
                      <a:lnTo>
                        <a:pt x="418" y="520"/>
                      </a:lnTo>
                      <a:lnTo>
                        <a:pt x="417" y="520"/>
                      </a:lnTo>
                      <a:lnTo>
                        <a:pt x="417" y="519"/>
                      </a:lnTo>
                      <a:lnTo>
                        <a:pt x="416" y="518"/>
                      </a:lnTo>
                      <a:lnTo>
                        <a:pt x="416" y="517"/>
                      </a:lnTo>
                      <a:lnTo>
                        <a:pt x="415" y="517"/>
                      </a:lnTo>
                      <a:lnTo>
                        <a:pt x="415" y="516"/>
                      </a:lnTo>
                      <a:lnTo>
                        <a:pt x="415" y="515"/>
                      </a:lnTo>
                      <a:lnTo>
                        <a:pt x="414" y="514"/>
                      </a:lnTo>
                      <a:lnTo>
                        <a:pt x="413" y="513"/>
                      </a:lnTo>
                      <a:lnTo>
                        <a:pt x="412" y="513"/>
                      </a:lnTo>
                      <a:lnTo>
                        <a:pt x="410" y="513"/>
                      </a:lnTo>
                      <a:lnTo>
                        <a:pt x="410" y="514"/>
                      </a:lnTo>
                      <a:lnTo>
                        <a:pt x="409" y="515"/>
                      </a:lnTo>
                      <a:lnTo>
                        <a:pt x="409" y="514"/>
                      </a:lnTo>
                      <a:lnTo>
                        <a:pt x="408" y="514"/>
                      </a:lnTo>
                      <a:lnTo>
                        <a:pt x="407" y="515"/>
                      </a:lnTo>
                      <a:lnTo>
                        <a:pt x="406" y="515"/>
                      </a:lnTo>
                      <a:lnTo>
                        <a:pt x="406" y="514"/>
                      </a:lnTo>
                      <a:lnTo>
                        <a:pt x="406" y="513"/>
                      </a:lnTo>
                      <a:lnTo>
                        <a:pt x="405" y="513"/>
                      </a:lnTo>
                      <a:lnTo>
                        <a:pt x="404" y="513"/>
                      </a:lnTo>
                      <a:lnTo>
                        <a:pt x="403" y="513"/>
                      </a:lnTo>
                      <a:lnTo>
                        <a:pt x="403" y="512"/>
                      </a:lnTo>
                      <a:lnTo>
                        <a:pt x="403" y="511"/>
                      </a:lnTo>
                      <a:lnTo>
                        <a:pt x="403" y="510"/>
                      </a:lnTo>
                      <a:lnTo>
                        <a:pt x="402" y="509"/>
                      </a:lnTo>
                      <a:lnTo>
                        <a:pt x="402" y="508"/>
                      </a:lnTo>
                      <a:lnTo>
                        <a:pt x="400" y="507"/>
                      </a:lnTo>
                      <a:lnTo>
                        <a:pt x="400" y="506"/>
                      </a:lnTo>
                      <a:lnTo>
                        <a:pt x="400" y="505"/>
                      </a:lnTo>
                      <a:lnTo>
                        <a:pt x="400" y="504"/>
                      </a:lnTo>
                      <a:lnTo>
                        <a:pt x="400" y="503"/>
                      </a:lnTo>
                      <a:lnTo>
                        <a:pt x="399" y="503"/>
                      </a:lnTo>
                      <a:lnTo>
                        <a:pt x="398" y="502"/>
                      </a:lnTo>
                      <a:lnTo>
                        <a:pt x="398" y="501"/>
                      </a:lnTo>
                      <a:lnTo>
                        <a:pt x="397" y="501"/>
                      </a:lnTo>
                      <a:lnTo>
                        <a:pt x="397" y="502"/>
                      </a:lnTo>
                      <a:lnTo>
                        <a:pt x="396" y="502"/>
                      </a:lnTo>
                      <a:lnTo>
                        <a:pt x="396" y="501"/>
                      </a:lnTo>
                      <a:lnTo>
                        <a:pt x="395" y="501"/>
                      </a:lnTo>
                      <a:lnTo>
                        <a:pt x="395" y="500"/>
                      </a:lnTo>
                      <a:lnTo>
                        <a:pt x="395" y="499"/>
                      </a:lnTo>
                      <a:lnTo>
                        <a:pt x="396" y="498"/>
                      </a:lnTo>
                      <a:lnTo>
                        <a:pt x="397" y="498"/>
                      </a:lnTo>
                      <a:lnTo>
                        <a:pt x="398" y="497"/>
                      </a:lnTo>
                      <a:lnTo>
                        <a:pt x="397" y="497"/>
                      </a:lnTo>
                      <a:lnTo>
                        <a:pt x="397" y="496"/>
                      </a:lnTo>
                      <a:lnTo>
                        <a:pt x="396" y="496"/>
                      </a:lnTo>
                      <a:lnTo>
                        <a:pt x="396" y="497"/>
                      </a:lnTo>
                      <a:lnTo>
                        <a:pt x="395" y="497"/>
                      </a:lnTo>
                      <a:lnTo>
                        <a:pt x="394" y="497"/>
                      </a:lnTo>
                      <a:lnTo>
                        <a:pt x="394" y="496"/>
                      </a:lnTo>
                      <a:lnTo>
                        <a:pt x="394" y="495"/>
                      </a:lnTo>
                      <a:lnTo>
                        <a:pt x="394" y="494"/>
                      </a:lnTo>
                      <a:lnTo>
                        <a:pt x="393" y="494"/>
                      </a:lnTo>
                      <a:lnTo>
                        <a:pt x="392" y="494"/>
                      </a:lnTo>
                      <a:lnTo>
                        <a:pt x="391" y="494"/>
                      </a:lnTo>
                      <a:lnTo>
                        <a:pt x="391" y="493"/>
                      </a:lnTo>
                      <a:lnTo>
                        <a:pt x="390" y="493"/>
                      </a:lnTo>
                      <a:lnTo>
                        <a:pt x="389" y="493"/>
                      </a:lnTo>
                      <a:lnTo>
                        <a:pt x="389" y="492"/>
                      </a:lnTo>
                      <a:lnTo>
                        <a:pt x="388" y="492"/>
                      </a:lnTo>
                      <a:lnTo>
                        <a:pt x="388" y="491"/>
                      </a:lnTo>
                      <a:lnTo>
                        <a:pt x="388" y="490"/>
                      </a:lnTo>
                      <a:lnTo>
                        <a:pt x="387" y="489"/>
                      </a:lnTo>
                      <a:lnTo>
                        <a:pt x="386" y="490"/>
                      </a:lnTo>
                      <a:lnTo>
                        <a:pt x="386" y="491"/>
                      </a:lnTo>
                      <a:lnTo>
                        <a:pt x="387" y="491"/>
                      </a:lnTo>
                      <a:lnTo>
                        <a:pt x="387" y="492"/>
                      </a:lnTo>
                      <a:lnTo>
                        <a:pt x="386" y="492"/>
                      </a:lnTo>
                      <a:lnTo>
                        <a:pt x="385" y="492"/>
                      </a:lnTo>
                      <a:lnTo>
                        <a:pt x="385" y="491"/>
                      </a:lnTo>
                      <a:lnTo>
                        <a:pt x="384" y="490"/>
                      </a:lnTo>
                      <a:lnTo>
                        <a:pt x="383" y="491"/>
                      </a:lnTo>
                      <a:lnTo>
                        <a:pt x="384" y="492"/>
                      </a:lnTo>
                      <a:lnTo>
                        <a:pt x="384" y="493"/>
                      </a:lnTo>
                      <a:lnTo>
                        <a:pt x="383" y="494"/>
                      </a:lnTo>
                      <a:lnTo>
                        <a:pt x="382" y="494"/>
                      </a:lnTo>
                      <a:lnTo>
                        <a:pt x="381" y="494"/>
                      </a:lnTo>
                      <a:lnTo>
                        <a:pt x="380" y="495"/>
                      </a:lnTo>
                      <a:lnTo>
                        <a:pt x="379" y="495"/>
                      </a:lnTo>
                      <a:lnTo>
                        <a:pt x="378" y="494"/>
                      </a:lnTo>
                      <a:lnTo>
                        <a:pt x="378" y="495"/>
                      </a:lnTo>
                      <a:lnTo>
                        <a:pt x="379" y="495"/>
                      </a:lnTo>
                      <a:lnTo>
                        <a:pt x="379" y="496"/>
                      </a:lnTo>
                      <a:lnTo>
                        <a:pt x="380" y="497"/>
                      </a:lnTo>
                      <a:lnTo>
                        <a:pt x="379" y="497"/>
                      </a:lnTo>
                      <a:lnTo>
                        <a:pt x="379" y="498"/>
                      </a:lnTo>
                      <a:lnTo>
                        <a:pt x="378" y="497"/>
                      </a:lnTo>
                      <a:lnTo>
                        <a:pt x="377" y="497"/>
                      </a:lnTo>
                      <a:lnTo>
                        <a:pt x="376" y="497"/>
                      </a:lnTo>
                      <a:lnTo>
                        <a:pt x="375" y="497"/>
                      </a:lnTo>
                      <a:lnTo>
                        <a:pt x="373" y="497"/>
                      </a:lnTo>
                      <a:lnTo>
                        <a:pt x="370" y="496"/>
                      </a:lnTo>
                      <a:lnTo>
                        <a:pt x="369" y="495"/>
                      </a:lnTo>
                      <a:lnTo>
                        <a:pt x="367" y="494"/>
                      </a:lnTo>
                      <a:lnTo>
                        <a:pt x="366" y="494"/>
                      </a:lnTo>
                      <a:lnTo>
                        <a:pt x="365" y="495"/>
                      </a:lnTo>
                      <a:lnTo>
                        <a:pt x="364" y="494"/>
                      </a:lnTo>
                      <a:lnTo>
                        <a:pt x="362" y="492"/>
                      </a:lnTo>
                      <a:lnTo>
                        <a:pt x="361" y="490"/>
                      </a:lnTo>
                      <a:lnTo>
                        <a:pt x="361" y="489"/>
                      </a:lnTo>
                      <a:lnTo>
                        <a:pt x="360" y="489"/>
                      </a:lnTo>
                      <a:lnTo>
                        <a:pt x="359" y="489"/>
                      </a:lnTo>
                      <a:lnTo>
                        <a:pt x="358" y="489"/>
                      </a:lnTo>
                      <a:lnTo>
                        <a:pt x="358" y="488"/>
                      </a:lnTo>
                      <a:lnTo>
                        <a:pt x="359" y="488"/>
                      </a:lnTo>
                      <a:lnTo>
                        <a:pt x="358" y="487"/>
                      </a:lnTo>
                      <a:lnTo>
                        <a:pt x="358" y="486"/>
                      </a:lnTo>
                      <a:lnTo>
                        <a:pt x="358" y="485"/>
                      </a:lnTo>
                      <a:lnTo>
                        <a:pt x="356" y="484"/>
                      </a:lnTo>
                      <a:lnTo>
                        <a:pt x="355" y="485"/>
                      </a:lnTo>
                      <a:lnTo>
                        <a:pt x="354" y="484"/>
                      </a:lnTo>
                      <a:lnTo>
                        <a:pt x="353" y="485"/>
                      </a:lnTo>
                      <a:lnTo>
                        <a:pt x="352" y="485"/>
                      </a:lnTo>
                      <a:lnTo>
                        <a:pt x="351" y="485"/>
                      </a:lnTo>
                      <a:lnTo>
                        <a:pt x="350" y="484"/>
                      </a:lnTo>
                      <a:lnTo>
                        <a:pt x="349" y="483"/>
                      </a:lnTo>
                      <a:lnTo>
                        <a:pt x="348" y="482"/>
                      </a:lnTo>
                      <a:lnTo>
                        <a:pt x="347" y="480"/>
                      </a:lnTo>
                      <a:lnTo>
                        <a:pt x="346" y="479"/>
                      </a:lnTo>
                      <a:lnTo>
                        <a:pt x="345" y="479"/>
                      </a:lnTo>
                      <a:lnTo>
                        <a:pt x="344" y="478"/>
                      </a:lnTo>
                      <a:lnTo>
                        <a:pt x="342" y="477"/>
                      </a:lnTo>
                      <a:lnTo>
                        <a:pt x="340" y="477"/>
                      </a:lnTo>
                      <a:lnTo>
                        <a:pt x="339" y="476"/>
                      </a:lnTo>
                      <a:lnTo>
                        <a:pt x="339" y="475"/>
                      </a:lnTo>
                      <a:lnTo>
                        <a:pt x="337" y="475"/>
                      </a:lnTo>
                      <a:lnTo>
                        <a:pt x="335" y="474"/>
                      </a:lnTo>
                      <a:lnTo>
                        <a:pt x="334" y="474"/>
                      </a:lnTo>
                      <a:lnTo>
                        <a:pt x="333" y="474"/>
                      </a:lnTo>
                      <a:lnTo>
                        <a:pt x="332" y="473"/>
                      </a:lnTo>
                      <a:lnTo>
                        <a:pt x="331" y="473"/>
                      </a:lnTo>
                      <a:lnTo>
                        <a:pt x="327" y="472"/>
                      </a:lnTo>
                      <a:lnTo>
                        <a:pt x="326" y="472"/>
                      </a:lnTo>
                      <a:lnTo>
                        <a:pt x="324" y="472"/>
                      </a:lnTo>
                      <a:lnTo>
                        <a:pt x="323" y="472"/>
                      </a:lnTo>
                      <a:lnTo>
                        <a:pt x="322" y="471"/>
                      </a:lnTo>
                      <a:lnTo>
                        <a:pt x="321" y="471"/>
                      </a:lnTo>
                      <a:lnTo>
                        <a:pt x="320" y="473"/>
                      </a:lnTo>
                      <a:lnTo>
                        <a:pt x="319" y="473"/>
                      </a:lnTo>
                      <a:lnTo>
                        <a:pt x="318" y="473"/>
                      </a:lnTo>
                      <a:lnTo>
                        <a:pt x="317" y="474"/>
                      </a:lnTo>
                      <a:lnTo>
                        <a:pt x="317" y="475"/>
                      </a:lnTo>
                      <a:lnTo>
                        <a:pt x="316" y="475"/>
                      </a:lnTo>
                      <a:lnTo>
                        <a:pt x="315" y="474"/>
                      </a:lnTo>
                      <a:lnTo>
                        <a:pt x="313" y="473"/>
                      </a:lnTo>
                      <a:lnTo>
                        <a:pt x="312" y="473"/>
                      </a:lnTo>
                      <a:lnTo>
                        <a:pt x="311" y="473"/>
                      </a:lnTo>
                      <a:lnTo>
                        <a:pt x="311" y="474"/>
                      </a:lnTo>
                      <a:lnTo>
                        <a:pt x="311" y="475"/>
                      </a:lnTo>
                      <a:lnTo>
                        <a:pt x="310" y="476"/>
                      </a:lnTo>
                      <a:lnTo>
                        <a:pt x="310" y="477"/>
                      </a:lnTo>
                      <a:lnTo>
                        <a:pt x="310" y="478"/>
                      </a:lnTo>
                      <a:lnTo>
                        <a:pt x="310" y="479"/>
                      </a:lnTo>
                      <a:lnTo>
                        <a:pt x="309" y="480"/>
                      </a:lnTo>
                      <a:lnTo>
                        <a:pt x="308" y="480"/>
                      </a:lnTo>
                      <a:lnTo>
                        <a:pt x="306" y="482"/>
                      </a:lnTo>
                      <a:lnTo>
                        <a:pt x="304" y="482"/>
                      </a:lnTo>
                      <a:lnTo>
                        <a:pt x="303" y="482"/>
                      </a:lnTo>
                      <a:lnTo>
                        <a:pt x="302" y="481"/>
                      </a:lnTo>
                      <a:lnTo>
                        <a:pt x="301" y="480"/>
                      </a:lnTo>
                      <a:lnTo>
                        <a:pt x="300" y="480"/>
                      </a:lnTo>
                      <a:lnTo>
                        <a:pt x="300" y="479"/>
                      </a:lnTo>
                      <a:lnTo>
                        <a:pt x="299" y="479"/>
                      </a:lnTo>
                      <a:lnTo>
                        <a:pt x="299" y="481"/>
                      </a:lnTo>
                      <a:lnTo>
                        <a:pt x="298" y="481"/>
                      </a:lnTo>
                      <a:lnTo>
                        <a:pt x="298" y="480"/>
                      </a:lnTo>
                      <a:lnTo>
                        <a:pt x="297" y="480"/>
                      </a:lnTo>
                      <a:lnTo>
                        <a:pt x="297" y="481"/>
                      </a:lnTo>
                      <a:lnTo>
                        <a:pt x="296" y="481"/>
                      </a:lnTo>
                      <a:lnTo>
                        <a:pt x="295" y="481"/>
                      </a:lnTo>
                      <a:lnTo>
                        <a:pt x="295" y="480"/>
                      </a:lnTo>
                      <a:lnTo>
                        <a:pt x="295" y="479"/>
                      </a:lnTo>
                      <a:lnTo>
                        <a:pt x="294" y="479"/>
                      </a:lnTo>
                      <a:lnTo>
                        <a:pt x="294" y="478"/>
                      </a:lnTo>
                      <a:lnTo>
                        <a:pt x="293" y="478"/>
                      </a:lnTo>
                      <a:lnTo>
                        <a:pt x="292" y="479"/>
                      </a:lnTo>
                      <a:lnTo>
                        <a:pt x="291" y="479"/>
                      </a:lnTo>
                      <a:lnTo>
                        <a:pt x="290" y="479"/>
                      </a:lnTo>
                      <a:lnTo>
                        <a:pt x="290" y="478"/>
                      </a:lnTo>
                      <a:lnTo>
                        <a:pt x="289" y="478"/>
                      </a:lnTo>
                      <a:lnTo>
                        <a:pt x="289" y="479"/>
                      </a:lnTo>
                      <a:lnTo>
                        <a:pt x="288" y="479"/>
                      </a:lnTo>
                      <a:lnTo>
                        <a:pt x="287" y="480"/>
                      </a:lnTo>
                      <a:lnTo>
                        <a:pt x="286" y="480"/>
                      </a:lnTo>
                      <a:lnTo>
                        <a:pt x="287" y="479"/>
                      </a:lnTo>
                      <a:lnTo>
                        <a:pt x="287" y="478"/>
                      </a:lnTo>
                      <a:lnTo>
                        <a:pt x="286" y="477"/>
                      </a:lnTo>
                      <a:lnTo>
                        <a:pt x="285" y="477"/>
                      </a:lnTo>
                      <a:lnTo>
                        <a:pt x="284" y="477"/>
                      </a:lnTo>
                      <a:lnTo>
                        <a:pt x="284" y="478"/>
                      </a:lnTo>
                      <a:lnTo>
                        <a:pt x="284" y="479"/>
                      </a:lnTo>
                      <a:lnTo>
                        <a:pt x="284" y="480"/>
                      </a:lnTo>
                      <a:lnTo>
                        <a:pt x="283" y="481"/>
                      </a:lnTo>
                      <a:lnTo>
                        <a:pt x="282" y="481"/>
                      </a:lnTo>
                      <a:lnTo>
                        <a:pt x="282" y="480"/>
                      </a:lnTo>
                      <a:lnTo>
                        <a:pt x="281" y="479"/>
                      </a:lnTo>
                      <a:lnTo>
                        <a:pt x="282" y="478"/>
                      </a:lnTo>
                      <a:lnTo>
                        <a:pt x="282" y="476"/>
                      </a:lnTo>
                      <a:lnTo>
                        <a:pt x="281" y="476"/>
                      </a:lnTo>
                      <a:lnTo>
                        <a:pt x="280" y="476"/>
                      </a:lnTo>
                      <a:lnTo>
                        <a:pt x="280" y="477"/>
                      </a:lnTo>
                      <a:lnTo>
                        <a:pt x="279" y="477"/>
                      </a:lnTo>
                      <a:lnTo>
                        <a:pt x="278" y="476"/>
                      </a:lnTo>
                      <a:lnTo>
                        <a:pt x="278" y="475"/>
                      </a:lnTo>
                      <a:lnTo>
                        <a:pt x="277" y="475"/>
                      </a:lnTo>
                      <a:lnTo>
                        <a:pt x="276" y="475"/>
                      </a:lnTo>
                      <a:lnTo>
                        <a:pt x="275" y="475"/>
                      </a:lnTo>
                      <a:lnTo>
                        <a:pt x="274" y="476"/>
                      </a:lnTo>
                      <a:lnTo>
                        <a:pt x="273" y="477"/>
                      </a:lnTo>
                      <a:lnTo>
                        <a:pt x="272" y="478"/>
                      </a:lnTo>
                      <a:lnTo>
                        <a:pt x="271" y="478"/>
                      </a:lnTo>
                      <a:lnTo>
                        <a:pt x="271" y="479"/>
                      </a:lnTo>
                      <a:lnTo>
                        <a:pt x="271" y="480"/>
                      </a:lnTo>
                      <a:lnTo>
                        <a:pt x="270" y="480"/>
                      </a:lnTo>
                      <a:lnTo>
                        <a:pt x="269" y="480"/>
                      </a:lnTo>
                      <a:lnTo>
                        <a:pt x="269" y="479"/>
                      </a:lnTo>
                      <a:lnTo>
                        <a:pt x="268" y="479"/>
                      </a:lnTo>
                      <a:lnTo>
                        <a:pt x="268" y="478"/>
                      </a:lnTo>
                      <a:lnTo>
                        <a:pt x="269" y="478"/>
                      </a:lnTo>
                      <a:lnTo>
                        <a:pt x="269" y="477"/>
                      </a:lnTo>
                      <a:lnTo>
                        <a:pt x="269" y="476"/>
                      </a:lnTo>
                      <a:lnTo>
                        <a:pt x="269" y="475"/>
                      </a:lnTo>
                      <a:lnTo>
                        <a:pt x="268" y="475"/>
                      </a:lnTo>
                      <a:lnTo>
                        <a:pt x="266" y="475"/>
                      </a:lnTo>
                      <a:lnTo>
                        <a:pt x="263" y="476"/>
                      </a:lnTo>
                      <a:lnTo>
                        <a:pt x="262" y="475"/>
                      </a:lnTo>
                      <a:lnTo>
                        <a:pt x="261" y="475"/>
                      </a:lnTo>
                      <a:lnTo>
                        <a:pt x="259" y="475"/>
                      </a:lnTo>
                      <a:lnTo>
                        <a:pt x="258" y="475"/>
                      </a:lnTo>
                      <a:lnTo>
                        <a:pt x="257" y="474"/>
                      </a:lnTo>
                      <a:lnTo>
                        <a:pt x="256" y="474"/>
                      </a:lnTo>
                      <a:lnTo>
                        <a:pt x="256" y="473"/>
                      </a:lnTo>
                      <a:lnTo>
                        <a:pt x="255" y="472"/>
                      </a:lnTo>
                      <a:lnTo>
                        <a:pt x="254" y="472"/>
                      </a:lnTo>
                      <a:lnTo>
                        <a:pt x="253" y="471"/>
                      </a:lnTo>
                      <a:lnTo>
                        <a:pt x="252" y="470"/>
                      </a:lnTo>
                      <a:lnTo>
                        <a:pt x="252" y="469"/>
                      </a:lnTo>
                      <a:lnTo>
                        <a:pt x="251" y="468"/>
                      </a:lnTo>
                      <a:lnTo>
                        <a:pt x="249" y="467"/>
                      </a:lnTo>
                      <a:lnTo>
                        <a:pt x="248" y="467"/>
                      </a:lnTo>
                      <a:lnTo>
                        <a:pt x="248" y="466"/>
                      </a:lnTo>
                      <a:lnTo>
                        <a:pt x="247" y="466"/>
                      </a:lnTo>
                      <a:lnTo>
                        <a:pt x="246" y="465"/>
                      </a:lnTo>
                      <a:lnTo>
                        <a:pt x="246" y="464"/>
                      </a:lnTo>
                      <a:lnTo>
                        <a:pt x="246" y="463"/>
                      </a:lnTo>
                      <a:lnTo>
                        <a:pt x="247" y="462"/>
                      </a:lnTo>
                      <a:lnTo>
                        <a:pt x="247" y="461"/>
                      </a:lnTo>
                      <a:lnTo>
                        <a:pt x="248" y="460"/>
                      </a:lnTo>
                      <a:lnTo>
                        <a:pt x="248" y="458"/>
                      </a:lnTo>
                      <a:lnTo>
                        <a:pt x="247" y="455"/>
                      </a:lnTo>
                      <a:lnTo>
                        <a:pt x="247" y="454"/>
                      </a:lnTo>
                      <a:lnTo>
                        <a:pt x="247" y="453"/>
                      </a:lnTo>
                      <a:lnTo>
                        <a:pt x="247" y="452"/>
                      </a:lnTo>
                      <a:lnTo>
                        <a:pt x="246" y="451"/>
                      </a:lnTo>
                      <a:lnTo>
                        <a:pt x="244" y="451"/>
                      </a:lnTo>
                      <a:lnTo>
                        <a:pt x="244" y="452"/>
                      </a:lnTo>
                      <a:lnTo>
                        <a:pt x="243" y="452"/>
                      </a:lnTo>
                      <a:lnTo>
                        <a:pt x="242" y="453"/>
                      </a:lnTo>
                      <a:lnTo>
                        <a:pt x="241" y="453"/>
                      </a:lnTo>
                      <a:lnTo>
                        <a:pt x="240" y="452"/>
                      </a:lnTo>
                      <a:lnTo>
                        <a:pt x="240" y="451"/>
                      </a:lnTo>
                      <a:lnTo>
                        <a:pt x="239" y="450"/>
                      </a:lnTo>
                      <a:lnTo>
                        <a:pt x="238" y="450"/>
                      </a:lnTo>
                      <a:lnTo>
                        <a:pt x="237" y="450"/>
                      </a:lnTo>
                      <a:lnTo>
                        <a:pt x="236" y="451"/>
                      </a:lnTo>
                      <a:lnTo>
                        <a:pt x="235" y="450"/>
                      </a:lnTo>
                      <a:lnTo>
                        <a:pt x="232" y="450"/>
                      </a:lnTo>
                      <a:lnTo>
                        <a:pt x="232" y="449"/>
                      </a:lnTo>
                      <a:lnTo>
                        <a:pt x="230" y="449"/>
                      </a:lnTo>
                      <a:lnTo>
                        <a:pt x="229" y="448"/>
                      </a:lnTo>
                      <a:lnTo>
                        <a:pt x="227" y="448"/>
                      </a:lnTo>
                      <a:lnTo>
                        <a:pt x="226" y="448"/>
                      </a:lnTo>
                      <a:lnTo>
                        <a:pt x="226" y="447"/>
                      </a:lnTo>
                      <a:lnTo>
                        <a:pt x="225" y="446"/>
                      </a:lnTo>
                      <a:lnTo>
                        <a:pt x="224" y="446"/>
                      </a:lnTo>
                      <a:lnTo>
                        <a:pt x="224" y="444"/>
                      </a:lnTo>
                      <a:lnTo>
                        <a:pt x="224" y="443"/>
                      </a:lnTo>
                      <a:lnTo>
                        <a:pt x="224" y="442"/>
                      </a:lnTo>
                      <a:lnTo>
                        <a:pt x="225" y="441"/>
                      </a:lnTo>
                      <a:lnTo>
                        <a:pt x="225" y="440"/>
                      </a:lnTo>
                      <a:lnTo>
                        <a:pt x="226" y="439"/>
                      </a:lnTo>
                      <a:lnTo>
                        <a:pt x="226" y="438"/>
                      </a:lnTo>
                      <a:lnTo>
                        <a:pt x="225" y="437"/>
                      </a:lnTo>
                      <a:lnTo>
                        <a:pt x="224" y="437"/>
                      </a:lnTo>
                      <a:lnTo>
                        <a:pt x="223" y="437"/>
                      </a:lnTo>
                      <a:lnTo>
                        <a:pt x="222" y="438"/>
                      </a:lnTo>
                      <a:lnTo>
                        <a:pt x="222" y="439"/>
                      </a:lnTo>
                      <a:lnTo>
                        <a:pt x="222" y="440"/>
                      </a:lnTo>
                      <a:lnTo>
                        <a:pt x="222" y="443"/>
                      </a:lnTo>
                      <a:lnTo>
                        <a:pt x="221" y="444"/>
                      </a:lnTo>
                      <a:lnTo>
                        <a:pt x="221" y="445"/>
                      </a:lnTo>
                      <a:lnTo>
                        <a:pt x="220" y="445"/>
                      </a:lnTo>
                      <a:lnTo>
                        <a:pt x="219" y="444"/>
                      </a:lnTo>
                      <a:lnTo>
                        <a:pt x="219" y="443"/>
                      </a:lnTo>
                      <a:lnTo>
                        <a:pt x="219" y="442"/>
                      </a:lnTo>
                      <a:lnTo>
                        <a:pt x="220" y="441"/>
                      </a:lnTo>
                      <a:lnTo>
                        <a:pt x="220" y="440"/>
                      </a:lnTo>
                      <a:lnTo>
                        <a:pt x="220" y="439"/>
                      </a:lnTo>
                      <a:lnTo>
                        <a:pt x="219" y="438"/>
                      </a:lnTo>
                      <a:lnTo>
                        <a:pt x="217" y="437"/>
                      </a:lnTo>
                      <a:lnTo>
                        <a:pt x="215" y="437"/>
                      </a:lnTo>
                      <a:lnTo>
                        <a:pt x="214" y="438"/>
                      </a:lnTo>
                      <a:lnTo>
                        <a:pt x="214" y="439"/>
                      </a:lnTo>
                      <a:lnTo>
                        <a:pt x="214" y="440"/>
                      </a:lnTo>
                      <a:lnTo>
                        <a:pt x="213" y="441"/>
                      </a:lnTo>
                      <a:lnTo>
                        <a:pt x="212" y="441"/>
                      </a:lnTo>
                      <a:lnTo>
                        <a:pt x="211" y="440"/>
                      </a:lnTo>
                      <a:lnTo>
                        <a:pt x="211" y="439"/>
                      </a:lnTo>
                      <a:lnTo>
                        <a:pt x="211" y="438"/>
                      </a:lnTo>
                      <a:lnTo>
                        <a:pt x="212" y="437"/>
                      </a:lnTo>
                      <a:lnTo>
                        <a:pt x="212" y="436"/>
                      </a:lnTo>
                      <a:lnTo>
                        <a:pt x="213" y="436"/>
                      </a:lnTo>
                      <a:lnTo>
                        <a:pt x="214" y="436"/>
                      </a:lnTo>
                      <a:lnTo>
                        <a:pt x="214" y="435"/>
                      </a:lnTo>
                      <a:lnTo>
                        <a:pt x="214" y="434"/>
                      </a:lnTo>
                      <a:lnTo>
                        <a:pt x="214" y="433"/>
                      </a:lnTo>
                      <a:lnTo>
                        <a:pt x="213" y="431"/>
                      </a:lnTo>
                      <a:lnTo>
                        <a:pt x="212" y="430"/>
                      </a:lnTo>
                      <a:lnTo>
                        <a:pt x="211" y="429"/>
                      </a:lnTo>
                      <a:lnTo>
                        <a:pt x="210" y="429"/>
                      </a:lnTo>
                      <a:lnTo>
                        <a:pt x="209" y="430"/>
                      </a:lnTo>
                      <a:lnTo>
                        <a:pt x="207" y="430"/>
                      </a:lnTo>
                      <a:lnTo>
                        <a:pt x="206" y="430"/>
                      </a:lnTo>
                      <a:lnTo>
                        <a:pt x="205" y="430"/>
                      </a:lnTo>
                      <a:lnTo>
                        <a:pt x="205" y="431"/>
                      </a:lnTo>
                      <a:lnTo>
                        <a:pt x="204" y="431"/>
                      </a:lnTo>
                      <a:lnTo>
                        <a:pt x="203" y="431"/>
                      </a:lnTo>
                      <a:lnTo>
                        <a:pt x="202" y="431"/>
                      </a:lnTo>
                      <a:lnTo>
                        <a:pt x="201" y="429"/>
                      </a:lnTo>
                      <a:lnTo>
                        <a:pt x="200" y="429"/>
                      </a:lnTo>
                      <a:lnTo>
                        <a:pt x="200" y="428"/>
                      </a:lnTo>
                      <a:lnTo>
                        <a:pt x="199" y="428"/>
                      </a:lnTo>
                      <a:lnTo>
                        <a:pt x="198" y="429"/>
                      </a:lnTo>
                      <a:lnTo>
                        <a:pt x="197" y="430"/>
                      </a:lnTo>
                      <a:lnTo>
                        <a:pt x="197" y="431"/>
                      </a:lnTo>
                      <a:lnTo>
                        <a:pt x="196" y="430"/>
                      </a:lnTo>
                      <a:lnTo>
                        <a:pt x="195" y="429"/>
                      </a:lnTo>
                      <a:lnTo>
                        <a:pt x="194" y="428"/>
                      </a:lnTo>
                      <a:lnTo>
                        <a:pt x="193" y="428"/>
                      </a:lnTo>
                      <a:lnTo>
                        <a:pt x="192" y="429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1" y="427"/>
                      </a:lnTo>
                      <a:lnTo>
                        <a:pt x="191" y="426"/>
                      </a:lnTo>
                      <a:lnTo>
                        <a:pt x="192" y="426"/>
                      </a:lnTo>
                      <a:lnTo>
                        <a:pt x="191" y="426"/>
                      </a:lnTo>
                      <a:lnTo>
                        <a:pt x="191" y="425"/>
                      </a:lnTo>
                      <a:lnTo>
                        <a:pt x="190" y="426"/>
                      </a:lnTo>
                      <a:lnTo>
                        <a:pt x="190" y="425"/>
                      </a:lnTo>
                      <a:lnTo>
                        <a:pt x="190" y="424"/>
                      </a:lnTo>
                      <a:lnTo>
                        <a:pt x="191" y="424"/>
                      </a:lnTo>
                      <a:lnTo>
                        <a:pt x="191" y="423"/>
                      </a:lnTo>
                      <a:lnTo>
                        <a:pt x="192" y="420"/>
                      </a:lnTo>
                      <a:lnTo>
                        <a:pt x="192" y="419"/>
                      </a:lnTo>
                      <a:lnTo>
                        <a:pt x="192" y="418"/>
                      </a:lnTo>
                      <a:lnTo>
                        <a:pt x="192" y="417"/>
                      </a:lnTo>
                      <a:lnTo>
                        <a:pt x="191" y="417"/>
                      </a:lnTo>
                      <a:lnTo>
                        <a:pt x="189" y="417"/>
                      </a:lnTo>
                      <a:lnTo>
                        <a:pt x="188" y="416"/>
                      </a:lnTo>
                      <a:lnTo>
                        <a:pt x="187" y="416"/>
                      </a:lnTo>
                      <a:lnTo>
                        <a:pt x="187" y="415"/>
                      </a:lnTo>
                      <a:lnTo>
                        <a:pt x="186" y="415"/>
                      </a:lnTo>
                      <a:lnTo>
                        <a:pt x="186" y="414"/>
                      </a:lnTo>
                      <a:lnTo>
                        <a:pt x="187" y="410"/>
                      </a:lnTo>
                      <a:lnTo>
                        <a:pt x="187" y="408"/>
                      </a:lnTo>
                      <a:lnTo>
                        <a:pt x="187" y="407"/>
                      </a:lnTo>
                      <a:lnTo>
                        <a:pt x="187" y="406"/>
                      </a:lnTo>
                      <a:lnTo>
                        <a:pt x="187" y="404"/>
                      </a:lnTo>
                      <a:lnTo>
                        <a:pt x="186" y="403"/>
                      </a:lnTo>
                      <a:lnTo>
                        <a:pt x="185" y="401"/>
                      </a:lnTo>
                      <a:lnTo>
                        <a:pt x="185" y="399"/>
                      </a:lnTo>
                      <a:lnTo>
                        <a:pt x="184" y="398"/>
                      </a:lnTo>
                      <a:lnTo>
                        <a:pt x="183" y="398"/>
                      </a:lnTo>
                      <a:lnTo>
                        <a:pt x="182" y="398"/>
                      </a:lnTo>
                      <a:lnTo>
                        <a:pt x="181" y="399"/>
                      </a:lnTo>
                      <a:lnTo>
                        <a:pt x="180" y="400"/>
                      </a:lnTo>
                      <a:lnTo>
                        <a:pt x="175" y="400"/>
                      </a:lnTo>
                      <a:lnTo>
                        <a:pt x="174" y="400"/>
                      </a:lnTo>
                      <a:lnTo>
                        <a:pt x="174" y="401"/>
                      </a:lnTo>
                      <a:lnTo>
                        <a:pt x="175" y="401"/>
                      </a:lnTo>
                      <a:lnTo>
                        <a:pt x="175" y="402"/>
                      </a:lnTo>
                      <a:lnTo>
                        <a:pt x="176" y="403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2" y="403"/>
                      </a:lnTo>
                      <a:lnTo>
                        <a:pt x="171" y="402"/>
                      </a:lnTo>
                      <a:lnTo>
                        <a:pt x="168" y="401"/>
                      </a:lnTo>
                      <a:lnTo>
                        <a:pt x="168" y="400"/>
                      </a:lnTo>
                      <a:lnTo>
                        <a:pt x="167" y="399"/>
                      </a:lnTo>
                      <a:lnTo>
                        <a:pt x="166" y="399"/>
                      </a:lnTo>
                      <a:lnTo>
                        <a:pt x="166" y="398"/>
                      </a:lnTo>
                      <a:lnTo>
                        <a:pt x="167" y="398"/>
                      </a:lnTo>
                      <a:lnTo>
                        <a:pt x="167" y="397"/>
                      </a:lnTo>
                      <a:lnTo>
                        <a:pt x="168" y="396"/>
                      </a:lnTo>
                      <a:lnTo>
                        <a:pt x="169" y="395"/>
                      </a:lnTo>
                      <a:lnTo>
                        <a:pt x="170" y="394"/>
                      </a:lnTo>
                      <a:lnTo>
                        <a:pt x="171" y="393"/>
                      </a:lnTo>
                      <a:lnTo>
                        <a:pt x="171" y="392"/>
                      </a:lnTo>
                      <a:lnTo>
                        <a:pt x="171" y="391"/>
                      </a:lnTo>
                      <a:lnTo>
                        <a:pt x="169" y="390"/>
                      </a:lnTo>
                      <a:lnTo>
                        <a:pt x="169" y="389"/>
                      </a:lnTo>
                      <a:lnTo>
                        <a:pt x="170" y="388"/>
                      </a:lnTo>
                      <a:lnTo>
                        <a:pt x="170" y="387"/>
                      </a:lnTo>
                      <a:lnTo>
                        <a:pt x="170" y="386"/>
                      </a:lnTo>
                      <a:lnTo>
                        <a:pt x="169" y="385"/>
                      </a:lnTo>
                      <a:lnTo>
                        <a:pt x="169" y="384"/>
                      </a:lnTo>
                      <a:lnTo>
                        <a:pt x="169" y="383"/>
                      </a:lnTo>
                      <a:lnTo>
                        <a:pt x="170" y="382"/>
                      </a:lnTo>
                      <a:lnTo>
                        <a:pt x="171" y="382"/>
                      </a:lnTo>
                      <a:lnTo>
                        <a:pt x="171" y="381"/>
                      </a:lnTo>
                      <a:lnTo>
                        <a:pt x="171" y="380"/>
                      </a:lnTo>
                      <a:lnTo>
                        <a:pt x="171" y="379"/>
                      </a:lnTo>
                      <a:lnTo>
                        <a:pt x="170" y="379"/>
                      </a:lnTo>
                      <a:lnTo>
                        <a:pt x="170" y="378"/>
                      </a:lnTo>
                      <a:lnTo>
                        <a:pt x="166" y="378"/>
                      </a:lnTo>
                      <a:lnTo>
                        <a:pt x="165" y="378"/>
                      </a:lnTo>
                      <a:lnTo>
                        <a:pt x="163" y="377"/>
                      </a:lnTo>
                      <a:lnTo>
                        <a:pt x="162" y="377"/>
                      </a:lnTo>
                      <a:lnTo>
                        <a:pt x="161" y="377"/>
                      </a:lnTo>
                      <a:lnTo>
                        <a:pt x="161" y="376"/>
                      </a:lnTo>
                      <a:lnTo>
                        <a:pt x="161" y="375"/>
                      </a:lnTo>
                      <a:lnTo>
                        <a:pt x="160" y="371"/>
                      </a:lnTo>
                      <a:lnTo>
                        <a:pt x="159" y="366"/>
                      </a:lnTo>
                      <a:lnTo>
                        <a:pt x="159" y="365"/>
                      </a:lnTo>
                      <a:lnTo>
                        <a:pt x="158" y="363"/>
                      </a:lnTo>
                      <a:lnTo>
                        <a:pt x="158" y="361"/>
                      </a:lnTo>
                      <a:lnTo>
                        <a:pt x="158" y="360"/>
                      </a:lnTo>
                      <a:lnTo>
                        <a:pt x="159" y="360"/>
                      </a:lnTo>
                      <a:lnTo>
                        <a:pt x="162" y="359"/>
                      </a:lnTo>
                      <a:lnTo>
                        <a:pt x="162" y="358"/>
                      </a:lnTo>
                      <a:lnTo>
                        <a:pt x="162" y="357"/>
                      </a:lnTo>
                      <a:lnTo>
                        <a:pt x="158" y="357"/>
                      </a:lnTo>
                      <a:lnTo>
                        <a:pt x="157" y="357"/>
                      </a:lnTo>
                      <a:lnTo>
                        <a:pt x="156" y="356"/>
                      </a:lnTo>
                      <a:lnTo>
                        <a:pt x="155" y="351"/>
                      </a:lnTo>
                      <a:lnTo>
                        <a:pt x="155" y="350"/>
                      </a:lnTo>
                      <a:lnTo>
                        <a:pt x="155" y="348"/>
                      </a:lnTo>
                      <a:lnTo>
                        <a:pt x="155" y="347"/>
                      </a:lnTo>
                      <a:lnTo>
                        <a:pt x="156" y="346"/>
                      </a:lnTo>
                      <a:lnTo>
                        <a:pt x="157" y="346"/>
                      </a:lnTo>
                      <a:lnTo>
                        <a:pt x="158" y="346"/>
                      </a:lnTo>
                      <a:lnTo>
                        <a:pt x="159" y="346"/>
                      </a:lnTo>
                      <a:lnTo>
                        <a:pt x="159" y="345"/>
                      </a:lnTo>
                      <a:lnTo>
                        <a:pt x="159" y="344"/>
                      </a:lnTo>
                      <a:lnTo>
                        <a:pt x="158" y="344"/>
                      </a:lnTo>
                      <a:lnTo>
                        <a:pt x="157" y="344"/>
                      </a:lnTo>
                      <a:lnTo>
                        <a:pt x="156" y="344"/>
                      </a:lnTo>
                      <a:lnTo>
                        <a:pt x="155" y="342"/>
                      </a:lnTo>
                      <a:lnTo>
                        <a:pt x="154" y="340"/>
                      </a:lnTo>
                      <a:lnTo>
                        <a:pt x="154" y="339"/>
                      </a:lnTo>
                      <a:lnTo>
                        <a:pt x="155" y="338"/>
                      </a:lnTo>
                      <a:lnTo>
                        <a:pt x="156" y="337"/>
                      </a:lnTo>
                      <a:lnTo>
                        <a:pt x="157" y="336"/>
                      </a:lnTo>
                      <a:lnTo>
                        <a:pt x="158" y="335"/>
                      </a:lnTo>
                      <a:lnTo>
                        <a:pt x="159" y="335"/>
                      </a:lnTo>
                      <a:lnTo>
                        <a:pt x="162" y="334"/>
                      </a:lnTo>
                      <a:lnTo>
                        <a:pt x="163" y="333"/>
                      </a:lnTo>
                      <a:lnTo>
                        <a:pt x="163" y="332"/>
                      </a:lnTo>
                      <a:lnTo>
                        <a:pt x="163" y="331"/>
                      </a:lnTo>
                      <a:lnTo>
                        <a:pt x="163" y="330"/>
                      </a:lnTo>
                      <a:lnTo>
                        <a:pt x="161" y="328"/>
                      </a:lnTo>
                      <a:lnTo>
                        <a:pt x="161" y="327"/>
                      </a:lnTo>
                      <a:lnTo>
                        <a:pt x="164" y="324"/>
                      </a:lnTo>
                      <a:lnTo>
                        <a:pt x="165" y="323"/>
                      </a:lnTo>
                      <a:lnTo>
                        <a:pt x="166" y="323"/>
                      </a:lnTo>
                      <a:lnTo>
                        <a:pt x="166" y="322"/>
                      </a:lnTo>
                      <a:lnTo>
                        <a:pt x="165" y="321"/>
                      </a:lnTo>
                      <a:lnTo>
                        <a:pt x="164" y="320"/>
                      </a:lnTo>
                      <a:lnTo>
                        <a:pt x="163" y="319"/>
                      </a:lnTo>
                      <a:lnTo>
                        <a:pt x="163" y="318"/>
                      </a:lnTo>
                      <a:lnTo>
                        <a:pt x="162" y="317"/>
                      </a:lnTo>
                      <a:lnTo>
                        <a:pt x="162" y="316"/>
                      </a:lnTo>
                      <a:lnTo>
                        <a:pt x="162" y="315"/>
                      </a:lnTo>
                      <a:lnTo>
                        <a:pt x="163" y="315"/>
                      </a:lnTo>
                      <a:lnTo>
                        <a:pt x="163" y="316"/>
                      </a:lnTo>
                      <a:lnTo>
                        <a:pt x="164" y="316"/>
                      </a:lnTo>
                      <a:lnTo>
                        <a:pt x="164" y="315"/>
                      </a:lnTo>
                      <a:lnTo>
                        <a:pt x="164" y="313"/>
                      </a:lnTo>
                      <a:lnTo>
                        <a:pt x="163" y="311"/>
                      </a:lnTo>
                      <a:lnTo>
                        <a:pt x="163" y="310"/>
                      </a:lnTo>
                      <a:lnTo>
                        <a:pt x="161" y="309"/>
                      </a:lnTo>
                      <a:lnTo>
                        <a:pt x="160" y="307"/>
                      </a:lnTo>
                      <a:lnTo>
                        <a:pt x="158" y="306"/>
                      </a:lnTo>
                      <a:lnTo>
                        <a:pt x="158" y="305"/>
                      </a:lnTo>
                      <a:lnTo>
                        <a:pt x="157" y="305"/>
                      </a:lnTo>
                      <a:lnTo>
                        <a:pt x="156" y="304"/>
                      </a:lnTo>
                      <a:lnTo>
                        <a:pt x="155" y="304"/>
                      </a:lnTo>
                      <a:lnTo>
                        <a:pt x="154" y="303"/>
                      </a:lnTo>
                      <a:lnTo>
                        <a:pt x="153" y="303"/>
                      </a:lnTo>
                      <a:lnTo>
                        <a:pt x="153" y="302"/>
                      </a:lnTo>
                      <a:lnTo>
                        <a:pt x="153" y="301"/>
                      </a:lnTo>
                      <a:lnTo>
                        <a:pt x="154" y="301"/>
                      </a:lnTo>
                      <a:lnTo>
                        <a:pt x="155" y="301"/>
                      </a:lnTo>
                      <a:lnTo>
                        <a:pt x="155" y="300"/>
                      </a:lnTo>
                      <a:lnTo>
                        <a:pt x="155" y="299"/>
                      </a:lnTo>
                      <a:lnTo>
                        <a:pt x="155" y="297"/>
                      </a:lnTo>
                      <a:lnTo>
                        <a:pt x="155" y="294"/>
                      </a:lnTo>
                      <a:lnTo>
                        <a:pt x="155" y="292"/>
                      </a:lnTo>
                      <a:lnTo>
                        <a:pt x="155" y="291"/>
                      </a:lnTo>
                      <a:lnTo>
                        <a:pt x="155" y="289"/>
                      </a:lnTo>
                      <a:lnTo>
                        <a:pt x="154" y="288"/>
                      </a:lnTo>
                      <a:lnTo>
                        <a:pt x="153" y="287"/>
                      </a:lnTo>
                      <a:lnTo>
                        <a:pt x="152" y="287"/>
                      </a:lnTo>
                      <a:lnTo>
                        <a:pt x="150" y="287"/>
                      </a:lnTo>
                      <a:lnTo>
                        <a:pt x="149" y="287"/>
                      </a:lnTo>
                      <a:lnTo>
                        <a:pt x="149" y="286"/>
                      </a:lnTo>
                      <a:lnTo>
                        <a:pt x="148" y="285"/>
                      </a:lnTo>
                      <a:lnTo>
                        <a:pt x="148" y="284"/>
                      </a:lnTo>
                      <a:lnTo>
                        <a:pt x="148" y="282"/>
                      </a:lnTo>
                      <a:lnTo>
                        <a:pt x="149" y="281"/>
                      </a:lnTo>
                      <a:lnTo>
                        <a:pt x="150" y="281"/>
                      </a:lnTo>
                      <a:lnTo>
                        <a:pt x="149" y="280"/>
                      </a:lnTo>
                      <a:lnTo>
                        <a:pt x="149" y="279"/>
                      </a:lnTo>
                      <a:lnTo>
                        <a:pt x="149" y="277"/>
                      </a:lnTo>
                      <a:lnTo>
                        <a:pt x="148" y="277"/>
                      </a:lnTo>
                      <a:lnTo>
                        <a:pt x="147" y="276"/>
                      </a:lnTo>
                      <a:lnTo>
                        <a:pt x="147" y="275"/>
                      </a:lnTo>
                      <a:lnTo>
                        <a:pt x="147" y="274"/>
                      </a:lnTo>
                      <a:lnTo>
                        <a:pt x="148" y="273"/>
                      </a:lnTo>
                      <a:lnTo>
                        <a:pt x="148" y="272"/>
                      </a:lnTo>
                      <a:lnTo>
                        <a:pt x="147" y="272"/>
                      </a:lnTo>
                      <a:lnTo>
                        <a:pt x="147" y="271"/>
                      </a:lnTo>
                      <a:lnTo>
                        <a:pt x="146" y="270"/>
                      </a:lnTo>
                      <a:lnTo>
                        <a:pt x="146" y="269"/>
                      </a:lnTo>
                      <a:lnTo>
                        <a:pt x="146" y="268"/>
                      </a:lnTo>
                      <a:lnTo>
                        <a:pt x="147" y="268"/>
                      </a:lnTo>
                      <a:lnTo>
                        <a:pt x="148" y="268"/>
                      </a:lnTo>
                      <a:lnTo>
                        <a:pt x="149" y="268"/>
                      </a:lnTo>
                      <a:lnTo>
                        <a:pt x="150" y="266"/>
                      </a:lnTo>
                      <a:lnTo>
                        <a:pt x="151" y="264"/>
                      </a:lnTo>
                      <a:lnTo>
                        <a:pt x="151" y="263"/>
                      </a:lnTo>
                      <a:lnTo>
                        <a:pt x="151" y="262"/>
                      </a:lnTo>
                      <a:lnTo>
                        <a:pt x="151" y="261"/>
                      </a:lnTo>
                      <a:lnTo>
                        <a:pt x="150" y="260"/>
                      </a:lnTo>
                      <a:lnTo>
                        <a:pt x="150" y="259"/>
                      </a:lnTo>
                      <a:lnTo>
                        <a:pt x="150" y="258"/>
                      </a:lnTo>
                      <a:lnTo>
                        <a:pt x="150" y="257"/>
                      </a:lnTo>
                      <a:lnTo>
                        <a:pt x="151" y="256"/>
                      </a:lnTo>
                      <a:lnTo>
                        <a:pt x="153" y="255"/>
                      </a:lnTo>
                      <a:lnTo>
                        <a:pt x="154" y="252"/>
                      </a:lnTo>
                      <a:lnTo>
                        <a:pt x="155" y="252"/>
                      </a:lnTo>
                      <a:lnTo>
                        <a:pt x="156" y="251"/>
                      </a:lnTo>
                      <a:lnTo>
                        <a:pt x="157" y="250"/>
                      </a:lnTo>
                      <a:lnTo>
                        <a:pt x="157" y="249"/>
                      </a:lnTo>
                      <a:lnTo>
                        <a:pt x="157" y="248"/>
                      </a:lnTo>
                      <a:lnTo>
                        <a:pt x="158" y="246"/>
                      </a:lnTo>
                      <a:lnTo>
                        <a:pt x="158" y="245"/>
                      </a:lnTo>
                      <a:lnTo>
                        <a:pt x="160" y="244"/>
                      </a:lnTo>
                      <a:lnTo>
                        <a:pt x="160" y="243"/>
                      </a:lnTo>
                      <a:lnTo>
                        <a:pt x="160" y="242"/>
                      </a:lnTo>
                      <a:lnTo>
                        <a:pt x="160" y="240"/>
                      </a:lnTo>
                      <a:lnTo>
                        <a:pt x="159" y="238"/>
                      </a:lnTo>
                      <a:lnTo>
                        <a:pt x="158" y="236"/>
                      </a:lnTo>
                      <a:lnTo>
                        <a:pt x="158" y="235"/>
                      </a:lnTo>
                      <a:lnTo>
                        <a:pt x="159" y="234"/>
                      </a:lnTo>
                      <a:lnTo>
                        <a:pt x="159" y="233"/>
                      </a:lnTo>
                      <a:lnTo>
                        <a:pt x="158" y="231"/>
                      </a:lnTo>
                      <a:lnTo>
                        <a:pt x="159" y="230"/>
                      </a:lnTo>
                      <a:lnTo>
                        <a:pt x="159" y="229"/>
                      </a:lnTo>
                      <a:lnTo>
                        <a:pt x="158" y="229"/>
                      </a:lnTo>
                      <a:lnTo>
                        <a:pt x="157" y="228"/>
                      </a:lnTo>
                      <a:lnTo>
                        <a:pt x="157" y="227"/>
                      </a:lnTo>
                      <a:lnTo>
                        <a:pt x="156" y="225"/>
                      </a:lnTo>
                      <a:lnTo>
                        <a:pt x="155" y="224"/>
                      </a:lnTo>
                      <a:lnTo>
                        <a:pt x="155" y="223"/>
                      </a:lnTo>
                      <a:lnTo>
                        <a:pt x="156" y="219"/>
                      </a:lnTo>
                      <a:lnTo>
                        <a:pt x="156" y="218"/>
                      </a:lnTo>
                      <a:lnTo>
                        <a:pt x="156" y="216"/>
                      </a:lnTo>
                      <a:lnTo>
                        <a:pt x="155" y="215"/>
                      </a:lnTo>
                      <a:lnTo>
                        <a:pt x="155" y="214"/>
                      </a:lnTo>
                      <a:lnTo>
                        <a:pt x="155" y="213"/>
                      </a:lnTo>
                      <a:lnTo>
                        <a:pt x="155" y="212"/>
                      </a:lnTo>
                      <a:lnTo>
                        <a:pt x="155" y="211"/>
                      </a:lnTo>
                      <a:lnTo>
                        <a:pt x="156" y="209"/>
                      </a:lnTo>
                      <a:lnTo>
                        <a:pt x="157" y="207"/>
                      </a:lnTo>
                      <a:lnTo>
                        <a:pt x="159" y="206"/>
                      </a:lnTo>
                      <a:lnTo>
                        <a:pt x="159" y="204"/>
                      </a:lnTo>
                      <a:lnTo>
                        <a:pt x="160" y="203"/>
                      </a:lnTo>
                      <a:lnTo>
                        <a:pt x="160" y="202"/>
                      </a:lnTo>
                      <a:lnTo>
                        <a:pt x="159" y="201"/>
                      </a:lnTo>
                      <a:lnTo>
                        <a:pt x="157" y="200"/>
                      </a:lnTo>
                      <a:lnTo>
                        <a:pt x="156" y="199"/>
                      </a:lnTo>
                      <a:lnTo>
                        <a:pt x="155" y="195"/>
                      </a:lnTo>
                      <a:lnTo>
                        <a:pt x="153" y="193"/>
                      </a:lnTo>
                      <a:lnTo>
                        <a:pt x="153" y="191"/>
                      </a:lnTo>
                      <a:lnTo>
                        <a:pt x="152" y="189"/>
                      </a:lnTo>
                      <a:lnTo>
                        <a:pt x="151" y="188"/>
                      </a:lnTo>
                      <a:lnTo>
                        <a:pt x="150" y="187"/>
                      </a:lnTo>
                      <a:lnTo>
                        <a:pt x="148" y="186"/>
                      </a:lnTo>
                      <a:lnTo>
                        <a:pt x="146" y="185"/>
                      </a:lnTo>
                      <a:lnTo>
                        <a:pt x="144" y="185"/>
                      </a:lnTo>
                      <a:lnTo>
                        <a:pt x="143" y="184"/>
                      </a:lnTo>
                      <a:lnTo>
                        <a:pt x="142" y="184"/>
                      </a:lnTo>
                      <a:lnTo>
                        <a:pt x="142" y="185"/>
                      </a:lnTo>
                      <a:lnTo>
                        <a:pt x="143" y="185"/>
                      </a:lnTo>
                      <a:lnTo>
                        <a:pt x="143" y="186"/>
                      </a:lnTo>
                      <a:lnTo>
                        <a:pt x="142" y="187"/>
                      </a:lnTo>
                      <a:lnTo>
                        <a:pt x="141" y="188"/>
                      </a:lnTo>
                      <a:lnTo>
                        <a:pt x="140" y="189"/>
                      </a:lnTo>
                      <a:lnTo>
                        <a:pt x="139" y="189"/>
                      </a:lnTo>
                      <a:lnTo>
                        <a:pt x="139" y="188"/>
                      </a:lnTo>
                      <a:lnTo>
                        <a:pt x="138" y="188"/>
                      </a:lnTo>
                      <a:lnTo>
                        <a:pt x="138" y="189"/>
                      </a:lnTo>
                      <a:lnTo>
                        <a:pt x="139" y="190"/>
                      </a:lnTo>
                      <a:lnTo>
                        <a:pt x="138" y="190"/>
                      </a:lnTo>
                      <a:lnTo>
                        <a:pt x="137" y="190"/>
                      </a:lnTo>
                      <a:lnTo>
                        <a:pt x="137" y="191"/>
                      </a:lnTo>
                      <a:lnTo>
                        <a:pt x="137" y="192"/>
                      </a:lnTo>
                      <a:lnTo>
                        <a:pt x="136" y="193"/>
                      </a:lnTo>
                      <a:lnTo>
                        <a:pt x="136" y="195"/>
                      </a:lnTo>
                      <a:lnTo>
                        <a:pt x="137" y="195"/>
                      </a:lnTo>
                      <a:lnTo>
                        <a:pt x="137" y="196"/>
                      </a:lnTo>
                      <a:lnTo>
                        <a:pt x="136" y="197"/>
                      </a:lnTo>
                      <a:lnTo>
                        <a:pt x="135" y="197"/>
                      </a:lnTo>
                      <a:lnTo>
                        <a:pt x="134" y="197"/>
                      </a:lnTo>
                      <a:lnTo>
                        <a:pt x="134" y="196"/>
                      </a:lnTo>
                      <a:lnTo>
                        <a:pt x="133" y="196"/>
                      </a:lnTo>
                      <a:lnTo>
                        <a:pt x="133" y="197"/>
                      </a:lnTo>
                      <a:lnTo>
                        <a:pt x="133" y="198"/>
                      </a:lnTo>
                      <a:lnTo>
                        <a:pt x="132" y="199"/>
                      </a:lnTo>
                      <a:lnTo>
                        <a:pt x="131" y="199"/>
                      </a:lnTo>
                      <a:lnTo>
                        <a:pt x="130" y="199"/>
                      </a:lnTo>
                      <a:lnTo>
                        <a:pt x="130" y="200"/>
                      </a:lnTo>
                      <a:lnTo>
                        <a:pt x="131" y="201"/>
                      </a:lnTo>
                      <a:lnTo>
                        <a:pt x="132" y="202"/>
                      </a:lnTo>
                      <a:lnTo>
                        <a:pt x="131" y="202"/>
                      </a:lnTo>
                      <a:lnTo>
                        <a:pt x="131" y="203"/>
                      </a:lnTo>
                      <a:lnTo>
                        <a:pt x="130" y="202"/>
                      </a:lnTo>
                      <a:lnTo>
                        <a:pt x="127" y="203"/>
                      </a:lnTo>
                      <a:lnTo>
                        <a:pt x="127" y="202"/>
                      </a:lnTo>
                      <a:lnTo>
                        <a:pt x="127" y="201"/>
                      </a:lnTo>
                      <a:lnTo>
                        <a:pt x="126" y="201"/>
                      </a:lnTo>
                      <a:lnTo>
                        <a:pt x="124" y="202"/>
                      </a:lnTo>
                      <a:lnTo>
                        <a:pt x="123" y="202"/>
                      </a:lnTo>
                      <a:lnTo>
                        <a:pt x="123" y="200"/>
                      </a:lnTo>
                      <a:lnTo>
                        <a:pt x="123" y="199"/>
                      </a:lnTo>
                      <a:lnTo>
                        <a:pt x="122" y="199"/>
                      </a:lnTo>
                      <a:lnTo>
                        <a:pt x="122" y="200"/>
                      </a:lnTo>
                      <a:lnTo>
                        <a:pt x="121" y="200"/>
                      </a:lnTo>
                      <a:lnTo>
                        <a:pt x="121" y="199"/>
                      </a:lnTo>
                      <a:lnTo>
                        <a:pt x="122" y="198"/>
                      </a:lnTo>
                      <a:lnTo>
                        <a:pt x="121" y="197"/>
                      </a:lnTo>
                      <a:lnTo>
                        <a:pt x="120" y="198"/>
                      </a:lnTo>
                      <a:lnTo>
                        <a:pt x="120" y="197"/>
                      </a:lnTo>
                      <a:lnTo>
                        <a:pt x="119" y="196"/>
                      </a:lnTo>
                      <a:lnTo>
                        <a:pt x="119" y="197"/>
                      </a:lnTo>
                      <a:lnTo>
                        <a:pt x="118" y="198"/>
                      </a:lnTo>
                      <a:lnTo>
                        <a:pt x="117" y="199"/>
                      </a:lnTo>
                      <a:lnTo>
                        <a:pt x="117" y="200"/>
                      </a:lnTo>
                      <a:lnTo>
                        <a:pt x="116" y="200"/>
                      </a:lnTo>
                      <a:lnTo>
                        <a:pt x="115" y="199"/>
                      </a:lnTo>
                      <a:lnTo>
                        <a:pt x="116" y="198"/>
                      </a:lnTo>
                      <a:lnTo>
                        <a:pt x="116" y="197"/>
                      </a:lnTo>
                      <a:lnTo>
                        <a:pt x="115" y="196"/>
                      </a:lnTo>
                      <a:lnTo>
                        <a:pt x="115" y="195"/>
                      </a:lnTo>
                      <a:lnTo>
                        <a:pt x="116" y="195"/>
                      </a:lnTo>
                      <a:lnTo>
                        <a:pt x="117" y="195"/>
                      </a:lnTo>
                      <a:lnTo>
                        <a:pt x="118" y="195"/>
                      </a:lnTo>
                      <a:lnTo>
                        <a:pt x="118" y="194"/>
                      </a:lnTo>
                      <a:lnTo>
                        <a:pt x="117" y="194"/>
                      </a:lnTo>
                      <a:lnTo>
                        <a:pt x="118" y="193"/>
                      </a:lnTo>
                      <a:lnTo>
                        <a:pt x="117" y="193"/>
                      </a:lnTo>
                      <a:lnTo>
                        <a:pt x="116" y="193"/>
                      </a:lnTo>
                      <a:lnTo>
                        <a:pt x="115" y="194"/>
                      </a:lnTo>
                      <a:lnTo>
                        <a:pt x="114" y="194"/>
                      </a:lnTo>
                      <a:lnTo>
                        <a:pt x="113" y="194"/>
                      </a:lnTo>
                      <a:lnTo>
                        <a:pt x="112" y="195"/>
                      </a:lnTo>
                      <a:lnTo>
                        <a:pt x="112" y="196"/>
                      </a:lnTo>
                      <a:lnTo>
                        <a:pt x="112" y="197"/>
                      </a:lnTo>
                      <a:lnTo>
                        <a:pt x="111" y="197"/>
                      </a:lnTo>
                      <a:lnTo>
                        <a:pt x="111" y="196"/>
                      </a:lnTo>
                      <a:lnTo>
                        <a:pt x="110" y="195"/>
                      </a:lnTo>
                      <a:lnTo>
                        <a:pt x="109" y="195"/>
                      </a:lnTo>
                      <a:lnTo>
                        <a:pt x="108" y="194"/>
                      </a:lnTo>
                      <a:lnTo>
                        <a:pt x="109" y="192"/>
                      </a:lnTo>
                      <a:lnTo>
                        <a:pt x="108" y="192"/>
                      </a:lnTo>
                      <a:lnTo>
                        <a:pt x="107" y="193"/>
                      </a:lnTo>
                      <a:lnTo>
                        <a:pt x="108" y="194"/>
                      </a:lnTo>
                      <a:lnTo>
                        <a:pt x="108" y="195"/>
                      </a:lnTo>
                      <a:lnTo>
                        <a:pt x="107" y="196"/>
                      </a:lnTo>
                      <a:lnTo>
                        <a:pt x="107" y="197"/>
                      </a:lnTo>
                      <a:lnTo>
                        <a:pt x="106" y="197"/>
                      </a:lnTo>
                      <a:lnTo>
                        <a:pt x="106" y="198"/>
                      </a:lnTo>
                      <a:lnTo>
                        <a:pt x="106" y="197"/>
                      </a:lnTo>
                      <a:lnTo>
                        <a:pt x="105" y="198"/>
                      </a:lnTo>
                      <a:lnTo>
                        <a:pt x="105" y="197"/>
                      </a:lnTo>
                      <a:lnTo>
                        <a:pt x="104" y="196"/>
                      </a:lnTo>
                      <a:lnTo>
                        <a:pt x="105" y="196"/>
                      </a:lnTo>
                      <a:lnTo>
                        <a:pt x="105" y="195"/>
                      </a:lnTo>
                      <a:lnTo>
                        <a:pt x="105" y="194"/>
                      </a:lnTo>
                      <a:lnTo>
                        <a:pt x="105" y="195"/>
                      </a:lnTo>
                      <a:lnTo>
                        <a:pt x="104" y="195"/>
                      </a:lnTo>
                      <a:lnTo>
                        <a:pt x="104" y="194"/>
                      </a:lnTo>
                      <a:lnTo>
                        <a:pt x="103" y="194"/>
                      </a:lnTo>
                      <a:lnTo>
                        <a:pt x="103" y="195"/>
                      </a:lnTo>
                      <a:lnTo>
                        <a:pt x="102" y="195"/>
                      </a:lnTo>
                      <a:lnTo>
                        <a:pt x="102" y="196"/>
                      </a:lnTo>
                      <a:lnTo>
                        <a:pt x="101" y="197"/>
                      </a:lnTo>
                      <a:lnTo>
                        <a:pt x="101" y="198"/>
                      </a:lnTo>
                      <a:lnTo>
                        <a:pt x="100" y="198"/>
                      </a:lnTo>
                      <a:lnTo>
                        <a:pt x="100" y="199"/>
                      </a:lnTo>
                      <a:lnTo>
                        <a:pt x="99" y="199"/>
                      </a:lnTo>
                      <a:lnTo>
                        <a:pt x="98" y="198"/>
                      </a:lnTo>
                      <a:lnTo>
                        <a:pt x="98" y="197"/>
                      </a:lnTo>
                      <a:lnTo>
                        <a:pt x="98" y="196"/>
                      </a:lnTo>
                      <a:lnTo>
                        <a:pt x="99" y="196"/>
                      </a:lnTo>
                      <a:lnTo>
                        <a:pt x="98" y="195"/>
                      </a:lnTo>
                      <a:lnTo>
                        <a:pt x="98" y="194"/>
                      </a:lnTo>
                      <a:lnTo>
                        <a:pt x="97" y="194"/>
                      </a:lnTo>
                      <a:lnTo>
                        <a:pt x="96" y="194"/>
                      </a:lnTo>
                      <a:lnTo>
                        <a:pt x="96" y="195"/>
                      </a:lnTo>
                      <a:lnTo>
                        <a:pt x="95" y="195"/>
                      </a:lnTo>
                      <a:lnTo>
                        <a:pt x="95" y="196"/>
                      </a:lnTo>
                      <a:lnTo>
                        <a:pt x="93" y="195"/>
                      </a:lnTo>
                      <a:lnTo>
                        <a:pt x="93" y="194"/>
                      </a:lnTo>
                      <a:lnTo>
                        <a:pt x="92" y="194"/>
                      </a:lnTo>
                      <a:lnTo>
                        <a:pt x="92" y="195"/>
                      </a:lnTo>
                      <a:lnTo>
                        <a:pt x="92" y="196"/>
                      </a:lnTo>
                      <a:lnTo>
                        <a:pt x="91" y="196"/>
                      </a:lnTo>
                      <a:lnTo>
                        <a:pt x="91" y="195"/>
                      </a:lnTo>
                      <a:lnTo>
                        <a:pt x="90" y="195"/>
                      </a:lnTo>
                      <a:lnTo>
                        <a:pt x="90" y="196"/>
                      </a:lnTo>
                      <a:lnTo>
                        <a:pt x="89" y="196"/>
                      </a:lnTo>
                      <a:lnTo>
                        <a:pt x="88" y="196"/>
                      </a:lnTo>
                      <a:lnTo>
                        <a:pt x="87" y="197"/>
                      </a:lnTo>
                      <a:lnTo>
                        <a:pt x="87" y="198"/>
                      </a:lnTo>
                      <a:lnTo>
                        <a:pt x="87" y="199"/>
                      </a:lnTo>
                      <a:lnTo>
                        <a:pt x="88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7" y="200"/>
                      </a:lnTo>
                      <a:lnTo>
                        <a:pt x="86" y="200"/>
                      </a:lnTo>
                      <a:lnTo>
                        <a:pt x="85" y="200"/>
                      </a:lnTo>
                      <a:lnTo>
                        <a:pt x="84" y="200"/>
                      </a:lnTo>
                      <a:lnTo>
                        <a:pt x="85" y="199"/>
                      </a:lnTo>
                      <a:lnTo>
                        <a:pt x="84" y="199"/>
                      </a:lnTo>
                      <a:lnTo>
                        <a:pt x="83" y="200"/>
                      </a:lnTo>
                      <a:lnTo>
                        <a:pt x="83" y="201"/>
                      </a:lnTo>
                      <a:lnTo>
                        <a:pt x="82" y="201"/>
                      </a:lnTo>
                      <a:lnTo>
                        <a:pt x="82" y="200"/>
                      </a:lnTo>
                      <a:lnTo>
                        <a:pt x="81" y="200"/>
                      </a:lnTo>
                      <a:lnTo>
                        <a:pt x="81" y="199"/>
                      </a:lnTo>
                      <a:lnTo>
                        <a:pt x="81" y="198"/>
                      </a:lnTo>
                      <a:lnTo>
                        <a:pt x="80" y="198"/>
                      </a:lnTo>
                      <a:lnTo>
                        <a:pt x="79" y="198"/>
                      </a:lnTo>
                      <a:lnTo>
                        <a:pt x="78" y="198"/>
                      </a:lnTo>
                      <a:lnTo>
                        <a:pt x="77" y="198"/>
                      </a:lnTo>
                      <a:lnTo>
                        <a:pt x="75" y="199"/>
                      </a:lnTo>
                      <a:lnTo>
                        <a:pt x="76" y="199"/>
                      </a:lnTo>
                      <a:lnTo>
                        <a:pt x="76" y="200"/>
                      </a:lnTo>
                      <a:lnTo>
                        <a:pt x="75" y="201"/>
                      </a:lnTo>
                      <a:lnTo>
                        <a:pt x="74" y="201"/>
                      </a:lnTo>
                      <a:lnTo>
                        <a:pt x="74" y="200"/>
                      </a:lnTo>
                      <a:lnTo>
                        <a:pt x="74" y="199"/>
                      </a:lnTo>
                      <a:lnTo>
                        <a:pt x="74" y="198"/>
                      </a:lnTo>
                      <a:lnTo>
                        <a:pt x="73" y="198"/>
                      </a:lnTo>
                      <a:lnTo>
                        <a:pt x="73" y="199"/>
                      </a:lnTo>
                      <a:lnTo>
                        <a:pt x="72" y="199"/>
                      </a:lnTo>
                      <a:lnTo>
                        <a:pt x="71" y="199"/>
                      </a:lnTo>
                      <a:lnTo>
                        <a:pt x="70" y="199"/>
                      </a:lnTo>
                      <a:lnTo>
                        <a:pt x="69" y="199"/>
                      </a:lnTo>
                      <a:lnTo>
                        <a:pt x="68" y="199"/>
                      </a:lnTo>
                      <a:lnTo>
                        <a:pt x="67" y="199"/>
                      </a:lnTo>
                      <a:lnTo>
                        <a:pt x="66" y="199"/>
                      </a:lnTo>
                      <a:lnTo>
                        <a:pt x="66" y="200"/>
                      </a:lnTo>
                      <a:lnTo>
                        <a:pt x="66" y="201"/>
                      </a:lnTo>
                      <a:lnTo>
                        <a:pt x="65" y="201"/>
                      </a:lnTo>
                      <a:lnTo>
                        <a:pt x="64" y="201"/>
                      </a:lnTo>
                      <a:lnTo>
                        <a:pt x="64" y="202"/>
                      </a:lnTo>
                      <a:lnTo>
                        <a:pt x="65" y="202"/>
                      </a:lnTo>
                      <a:lnTo>
                        <a:pt x="65" y="203"/>
                      </a:lnTo>
                      <a:lnTo>
                        <a:pt x="64" y="202"/>
                      </a:lnTo>
                      <a:lnTo>
                        <a:pt x="64" y="203"/>
                      </a:lnTo>
                      <a:lnTo>
                        <a:pt x="63" y="204"/>
                      </a:lnTo>
                      <a:lnTo>
                        <a:pt x="62" y="204"/>
                      </a:lnTo>
                      <a:lnTo>
                        <a:pt x="61" y="202"/>
                      </a:lnTo>
                      <a:lnTo>
                        <a:pt x="60" y="202"/>
                      </a:lnTo>
                      <a:lnTo>
                        <a:pt x="59" y="202"/>
                      </a:lnTo>
                      <a:lnTo>
                        <a:pt x="59" y="203"/>
                      </a:lnTo>
                      <a:lnTo>
                        <a:pt x="58" y="203"/>
                      </a:lnTo>
                      <a:lnTo>
                        <a:pt x="58" y="204"/>
                      </a:lnTo>
                      <a:lnTo>
                        <a:pt x="57" y="204"/>
                      </a:lnTo>
                      <a:lnTo>
                        <a:pt x="56" y="204"/>
                      </a:lnTo>
                      <a:lnTo>
                        <a:pt x="55" y="204"/>
                      </a:lnTo>
                      <a:lnTo>
                        <a:pt x="56" y="203"/>
                      </a:lnTo>
                      <a:lnTo>
                        <a:pt x="55" y="203"/>
                      </a:lnTo>
                      <a:lnTo>
                        <a:pt x="55" y="204"/>
                      </a:lnTo>
                      <a:lnTo>
                        <a:pt x="55" y="205"/>
                      </a:lnTo>
                      <a:lnTo>
                        <a:pt x="54" y="205"/>
                      </a:lnTo>
                      <a:lnTo>
                        <a:pt x="53" y="204"/>
                      </a:lnTo>
                      <a:lnTo>
                        <a:pt x="52" y="205"/>
                      </a:lnTo>
                      <a:lnTo>
                        <a:pt x="52" y="204"/>
                      </a:lnTo>
                      <a:lnTo>
                        <a:pt x="51" y="204"/>
                      </a:lnTo>
                      <a:lnTo>
                        <a:pt x="50" y="204"/>
                      </a:lnTo>
                      <a:lnTo>
                        <a:pt x="49" y="205"/>
                      </a:lnTo>
                      <a:lnTo>
                        <a:pt x="48" y="205"/>
                      </a:lnTo>
                      <a:lnTo>
                        <a:pt x="48" y="206"/>
                      </a:lnTo>
                      <a:lnTo>
                        <a:pt x="47" y="206"/>
                      </a:lnTo>
                      <a:lnTo>
                        <a:pt x="47" y="207"/>
                      </a:lnTo>
                      <a:lnTo>
                        <a:pt x="47" y="208"/>
                      </a:lnTo>
                      <a:lnTo>
                        <a:pt x="46" y="208"/>
                      </a:lnTo>
                      <a:lnTo>
                        <a:pt x="45" y="208"/>
                      </a:lnTo>
                      <a:lnTo>
                        <a:pt x="43" y="208"/>
                      </a:lnTo>
                      <a:lnTo>
                        <a:pt x="42" y="208"/>
                      </a:lnTo>
                      <a:lnTo>
                        <a:pt x="42" y="209"/>
                      </a:lnTo>
                      <a:lnTo>
                        <a:pt x="41" y="209"/>
                      </a:lnTo>
                      <a:lnTo>
                        <a:pt x="41" y="210"/>
                      </a:lnTo>
                      <a:lnTo>
                        <a:pt x="40" y="210"/>
                      </a:lnTo>
                      <a:lnTo>
                        <a:pt x="40" y="211"/>
                      </a:lnTo>
                      <a:lnTo>
                        <a:pt x="41" y="211"/>
                      </a:lnTo>
                      <a:lnTo>
                        <a:pt x="40" y="211"/>
                      </a:lnTo>
                      <a:lnTo>
                        <a:pt x="39" y="211"/>
                      </a:lnTo>
                      <a:lnTo>
                        <a:pt x="40" y="209"/>
                      </a:lnTo>
                      <a:lnTo>
                        <a:pt x="40" y="208"/>
                      </a:lnTo>
                      <a:lnTo>
                        <a:pt x="39" y="208"/>
                      </a:lnTo>
                      <a:lnTo>
                        <a:pt x="38" y="208"/>
                      </a:lnTo>
                      <a:lnTo>
                        <a:pt x="38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7" y="209"/>
                      </a:lnTo>
                      <a:lnTo>
                        <a:pt x="36" y="209"/>
                      </a:lnTo>
                      <a:lnTo>
                        <a:pt x="35" y="208"/>
                      </a:lnTo>
                      <a:lnTo>
                        <a:pt x="34" y="208"/>
                      </a:lnTo>
                      <a:lnTo>
                        <a:pt x="33" y="209"/>
                      </a:lnTo>
                      <a:lnTo>
                        <a:pt x="33" y="210"/>
                      </a:lnTo>
                      <a:lnTo>
                        <a:pt x="32" y="210"/>
                      </a:lnTo>
                      <a:lnTo>
                        <a:pt x="32" y="209"/>
                      </a:lnTo>
                      <a:lnTo>
                        <a:pt x="31" y="209"/>
                      </a:lnTo>
                      <a:lnTo>
                        <a:pt x="31" y="210"/>
                      </a:lnTo>
                      <a:lnTo>
                        <a:pt x="30" y="210"/>
                      </a:lnTo>
                      <a:lnTo>
                        <a:pt x="29" y="210"/>
                      </a:lnTo>
                      <a:lnTo>
                        <a:pt x="28" y="210"/>
                      </a:lnTo>
                      <a:lnTo>
                        <a:pt x="27" y="210"/>
                      </a:lnTo>
                      <a:lnTo>
                        <a:pt x="27" y="211"/>
                      </a:lnTo>
                      <a:lnTo>
                        <a:pt x="26" y="210"/>
                      </a:lnTo>
                      <a:lnTo>
                        <a:pt x="25" y="210"/>
                      </a:lnTo>
                      <a:lnTo>
                        <a:pt x="25" y="211"/>
                      </a:lnTo>
                      <a:lnTo>
                        <a:pt x="26" y="211"/>
                      </a:lnTo>
                      <a:lnTo>
                        <a:pt x="25" y="211"/>
                      </a:lnTo>
                      <a:lnTo>
                        <a:pt x="24" y="211"/>
                      </a:lnTo>
                      <a:lnTo>
                        <a:pt x="24" y="212"/>
                      </a:lnTo>
                      <a:lnTo>
                        <a:pt x="24" y="213"/>
                      </a:lnTo>
                      <a:lnTo>
                        <a:pt x="23" y="212"/>
                      </a:lnTo>
                      <a:lnTo>
                        <a:pt x="22" y="212"/>
                      </a:lnTo>
                      <a:lnTo>
                        <a:pt x="21" y="212"/>
                      </a:lnTo>
                      <a:lnTo>
                        <a:pt x="20" y="212"/>
                      </a:lnTo>
                      <a:lnTo>
                        <a:pt x="0" y="204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6" name="Freeform 541"/>
                <p:cNvSpPr>
                  <a:spLocks/>
                </p:cNvSpPr>
                <p:nvPr/>
              </p:nvSpPr>
              <p:spPr bwMode="auto">
                <a:xfrm>
                  <a:off x="346075" y="1817688"/>
                  <a:ext cx="1936750" cy="1308100"/>
                </a:xfrm>
                <a:custGeom>
                  <a:avLst/>
                  <a:gdLst>
                    <a:gd name="T0" fmla="*/ 2147483646 w 1883"/>
                    <a:gd name="T1" fmla="*/ 2147483646 h 1272"/>
                    <a:gd name="T2" fmla="*/ 2147483646 w 1883"/>
                    <a:gd name="T3" fmla="*/ 2147483646 h 1272"/>
                    <a:gd name="T4" fmla="*/ 2147483646 w 1883"/>
                    <a:gd name="T5" fmla="*/ 2147483646 h 1272"/>
                    <a:gd name="T6" fmla="*/ 2147483646 w 1883"/>
                    <a:gd name="T7" fmla="*/ 2147483646 h 1272"/>
                    <a:gd name="T8" fmla="*/ 2147483646 w 1883"/>
                    <a:gd name="T9" fmla="*/ 2147483646 h 1272"/>
                    <a:gd name="T10" fmla="*/ 2147483646 w 1883"/>
                    <a:gd name="T11" fmla="*/ 2147483646 h 1272"/>
                    <a:gd name="T12" fmla="*/ 2147483646 w 1883"/>
                    <a:gd name="T13" fmla="*/ 2147483646 h 1272"/>
                    <a:gd name="T14" fmla="*/ 2147483646 w 1883"/>
                    <a:gd name="T15" fmla="*/ 2147483646 h 1272"/>
                    <a:gd name="T16" fmla="*/ 2147483646 w 1883"/>
                    <a:gd name="T17" fmla="*/ 2147483646 h 1272"/>
                    <a:gd name="T18" fmla="*/ 2147483646 w 1883"/>
                    <a:gd name="T19" fmla="*/ 2147483646 h 1272"/>
                    <a:gd name="T20" fmla="*/ 2147483646 w 1883"/>
                    <a:gd name="T21" fmla="*/ 2147483646 h 1272"/>
                    <a:gd name="T22" fmla="*/ 2147483646 w 1883"/>
                    <a:gd name="T23" fmla="*/ 2147483646 h 1272"/>
                    <a:gd name="T24" fmla="*/ 2147483646 w 1883"/>
                    <a:gd name="T25" fmla="*/ 2147483646 h 1272"/>
                    <a:gd name="T26" fmla="*/ 2147483646 w 1883"/>
                    <a:gd name="T27" fmla="*/ 2147483646 h 1272"/>
                    <a:gd name="T28" fmla="*/ 2147483646 w 1883"/>
                    <a:gd name="T29" fmla="*/ 2147483646 h 1272"/>
                    <a:gd name="T30" fmla="*/ 2147483646 w 1883"/>
                    <a:gd name="T31" fmla="*/ 2147483646 h 1272"/>
                    <a:gd name="T32" fmla="*/ 2147483646 w 1883"/>
                    <a:gd name="T33" fmla="*/ 2147483646 h 1272"/>
                    <a:gd name="T34" fmla="*/ 2147483646 w 1883"/>
                    <a:gd name="T35" fmla="*/ 2147483646 h 1272"/>
                    <a:gd name="T36" fmla="*/ 2147483646 w 1883"/>
                    <a:gd name="T37" fmla="*/ 2147483646 h 1272"/>
                    <a:gd name="T38" fmla="*/ 2147483646 w 1883"/>
                    <a:gd name="T39" fmla="*/ 2147483646 h 1272"/>
                    <a:gd name="T40" fmla="*/ 2147483646 w 1883"/>
                    <a:gd name="T41" fmla="*/ 2147483646 h 1272"/>
                    <a:gd name="T42" fmla="*/ 2147483646 w 1883"/>
                    <a:gd name="T43" fmla="*/ 2147483646 h 1272"/>
                    <a:gd name="T44" fmla="*/ 2147483646 w 1883"/>
                    <a:gd name="T45" fmla="*/ 2147483646 h 1272"/>
                    <a:gd name="T46" fmla="*/ 2147483646 w 1883"/>
                    <a:gd name="T47" fmla="*/ 2147483646 h 1272"/>
                    <a:gd name="T48" fmla="*/ 2147483646 w 1883"/>
                    <a:gd name="T49" fmla="*/ 2147483646 h 1272"/>
                    <a:gd name="T50" fmla="*/ 2147483646 w 1883"/>
                    <a:gd name="T51" fmla="*/ 2147483646 h 1272"/>
                    <a:gd name="T52" fmla="*/ 2147483646 w 1883"/>
                    <a:gd name="T53" fmla="*/ 2147483646 h 1272"/>
                    <a:gd name="T54" fmla="*/ 2147483646 w 1883"/>
                    <a:gd name="T55" fmla="*/ 2147483646 h 1272"/>
                    <a:gd name="T56" fmla="*/ 2147483646 w 1883"/>
                    <a:gd name="T57" fmla="*/ 2147483646 h 1272"/>
                    <a:gd name="T58" fmla="*/ 2147483646 w 1883"/>
                    <a:gd name="T59" fmla="*/ 2147483646 h 1272"/>
                    <a:gd name="T60" fmla="*/ 2147483646 w 1883"/>
                    <a:gd name="T61" fmla="*/ 2147483646 h 1272"/>
                    <a:gd name="T62" fmla="*/ 2147483646 w 1883"/>
                    <a:gd name="T63" fmla="*/ 2147483646 h 1272"/>
                    <a:gd name="T64" fmla="*/ 2147483646 w 1883"/>
                    <a:gd name="T65" fmla="*/ 2147483646 h 1272"/>
                    <a:gd name="T66" fmla="*/ 2147483646 w 1883"/>
                    <a:gd name="T67" fmla="*/ 2147483646 h 1272"/>
                    <a:gd name="T68" fmla="*/ 2147483646 w 1883"/>
                    <a:gd name="T69" fmla="*/ 2147483646 h 1272"/>
                    <a:gd name="T70" fmla="*/ 2147483646 w 1883"/>
                    <a:gd name="T71" fmla="*/ 2147483646 h 1272"/>
                    <a:gd name="T72" fmla="*/ 2147483646 w 1883"/>
                    <a:gd name="T73" fmla="*/ 2147483646 h 1272"/>
                    <a:gd name="T74" fmla="*/ 2147483646 w 1883"/>
                    <a:gd name="T75" fmla="*/ 2147483646 h 1272"/>
                    <a:gd name="T76" fmla="*/ 2147483646 w 1883"/>
                    <a:gd name="T77" fmla="*/ 2147483646 h 1272"/>
                    <a:gd name="T78" fmla="*/ 2147483646 w 1883"/>
                    <a:gd name="T79" fmla="*/ 2147483646 h 1272"/>
                    <a:gd name="T80" fmla="*/ 2147483646 w 1883"/>
                    <a:gd name="T81" fmla="*/ 2147483646 h 1272"/>
                    <a:gd name="T82" fmla="*/ 2147483646 w 1883"/>
                    <a:gd name="T83" fmla="*/ 2147483646 h 1272"/>
                    <a:gd name="T84" fmla="*/ 2147483646 w 1883"/>
                    <a:gd name="T85" fmla="*/ 2147483646 h 1272"/>
                    <a:gd name="T86" fmla="*/ 2147483646 w 1883"/>
                    <a:gd name="T87" fmla="*/ 2147483646 h 1272"/>
                    <a:gd name="T88" fmla="*/ 2147483646 w 1883"/>
                    <a:gd name="T89" fmla="*/ 2147483646 h 1272"/>
                    <a:gd name="T90" fmla="*/ 2147483646 w 1883"/>
                    <a:gd name="T91" fmla="*/ 2147483646 h 1272"/>
                    <a:gd name="T92" fmla="*/ 2147483646 w 1883"/>
                    <a:gd name="T93" fmla="*/ 2147483646 h 1272"/>
                    <a:gd name="T94" fmla="*/ 2147483646 w 1883"/>
                    <a:gd name="T95" fmla="*/ 2147483646 h 1272"/>
                    <a:gd name="T96" fmla="*/ 2147483646 w 1883"/>
                    <a:gd name="T97" fmla="*/ 2147483646 h 1272"/>
                    <a:gd name="T98" fmla="*/ 2147483646 w 1883"/>
                    <a:gd name="T99" fmla="*/ 2147483646 h 1272"/>
                    <a:gd name="T100" fmla="*/ 2147483646 w 1883"/>
                    <a:gd name="T101" fmla="*/ 2147483646 h 1272"/>
                    <a:gd name="T102" fmla="*/ 2147483646 w 1883"/>
                    <a:gd name="T103" fmla="*/ 2147483646 h 1272"/>
                    <a:gd name="T104" fmla="*/ 2147483646 w 1883"/>
                    <a:gd name="T105" fmla="*/ 2147483646 h 1272"/>
                    <a:gd name="T106" fmla="*/ 2147483646 w 1883"/>
                    <a:gd name="T107" fmla="*/ 2147483646 h 1272"/>
                    <a:gd name="T108" fmla="*/ 2147483646 w 1883"/>
                    <a:gd name="T109" fmla="*/ 2147483646 h 1272"/>
                    <a:gd name="T110" fmla="*/ 2147483646 w 1883"/>
                    <a:gd name="T111" fmla="*/ 2147483646 h 1272"/>
                    <a:gd name="T112" fmla="*/ 2147483646 w 1883"/>
                    <a:gd name="T113" fmla="*/ 2147483646 h 1272"/>
                    <a:gd name="T114" fmla="*/ 2147483646 w 1883"/>
                    <a:gd name="T115" fmla="*/ 2147483646 h 1272"/>
                    <a:gd name="T116" fmla="*/ 2147483646 w 1883"/>
                    <a:gd name="T117" fmla="*/ 2147483646 h 1272"/>
                    <a:gd name="T118" fmla="*/ 2147483646 w 1883"/>
                    <a:gd name="T119" fmla="*/ 2147483646 h 1272"/>
                    <a:gd name="T120" fmla="*/ 2147483646 w 1883"/>
                    <a:gd name="T121" fmla="*/ 2147483646 h 1272"/>
                    <a:gd name="T122" fmla="*/ 2147483646 w 1883"/>
                    <a:gd name="T123" fmla="*/ 2147483646 h 1272"/>
                    <a:gd name="T124" fmla="*/ 2147483646 w 1883"/>
                    <a:gd name="T125" fmla="*/ 2147483646 h 127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883"/>
                    <a:gd name="T190" fmla="*/ 0 h 1272"/>
                    <a:gd name="T191" fmla="*/ 1883 w 1883"/>
                    <a:gd name="T192" fmla="*/ 1272 h 127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883" h="1272">
                      <a:moveTo>
                        <a:pt x="1582" y="203"/>
                      </a:moveTo>
                      <a:lnTo>
                        <a:pt x="1582" y="232"/>
                      </a:lnTo>
                      <a:lnTo>
                        <a:pt x="1583" y="233"/>
                      </a:lnTo>
                      <a:lnTo>
                        <a:pt x="1583" y="234"/>
                      </a:lnTo>
                      <a:lnTo>
                        <a:pt x="1583" y="235"/>
                      </a:lnTo>
                      <a:lnTo>
                        <a:pt x="1583" y="236"/>
                      </a:lnTo>
                      <a:lnTo>
                        <a:pt x="1583" y="237"/>
                      </a:lnTo>
                      <a:lnTo>
                        <a:pt x="1584" y="237"/>
                      </a:lnTo>
                      <a:lnTo>
                        <a:pt x="1585" y="237"/>
                      </a:lnTo>
                      <a:lnTo>
                        <a:pt x="1586" y="238"/>
                      </a:lnTo>
                      <a:lnTo>
                        <a:pt x="1586" y="240"/>
                      </a:lnTo>
                      <a:lnTo>
                        <a:pt x="1586" y="241"/>
                      </a:lnTo>
                      <a:lnTo>
                        <a:pt x="1585" y="245"/>
                      </a:lnTo>
                      <a:lnTo>
                        <a:pt x="1586" y="245"/>
                      </a:lnTo>
                      <a:lnTo>
                        <a:pt x="1586" y="246"/>
                      </a:lnTo>
                      <a:lnTo>
                        <a:pt x="1586" y="247"/>
                      </a:lnTo>
                      <a:lnTo>
                        <a:pt x="1586" y="248"/>
                      </a:lnTo>
                      <a:lnTo>
                        <a:pt x="1584" y="249"/>
                      </a:lnTo>
                      <a:lnTo>
                        <a:pt x="1584" y="250"/>
                      </a:lnTo>
                      <a:lnTo>
                        <a:pt x="1584" y="251"/>
                      </a:lnTo>
                      <a:lnTo>
                        <a:pt x="1584" y="254"/>
                      </a:lnTo>
                      <a:lnTo>
                        <a:pt x="1585" y="257"/>
                      </a:lnTo>
                      <a:lnTo>
                        <a:pt x="1585" y="258"/>
                      </a:lnTo>
                      <a:lnTo>
                        <a:pt x="1586" y="258"/>
                      </a:lnTo>
                      <a:lnTo>
                        <a:pt x="1586" y="259"/>
                      </a:lnTo>
                      <a:lnTo>
                        <a:pt x="1585" y="260"/>
                      </a:lnTo>
                      <a:lnTo>
                        <a:pt x="1584" y="261"/>
                      </a:lnTo>
                      <a:lnTo>
                        <a:pt x="1584" y="262"/>
                      </a:lnTo>
                      <a:lnTo>
                        <a:pt x="1584" y="263"/>
                      </a:lnTo>
                      <a:lnTo>
                        <a:pt x="1585" y="264"/>
                      </a:lnTo>
                      <a:lnTo>
                        <a:pt x="1585" y="265"/>
                      </a:lnTo>
                      <a:lnTo>
                        <a:pt x="1584" y="265"/>
                      </a:lnTo>
                      <a:lnTo>
                        <a:pt x="1585" y="266"/>
                      </a:lnTo>
                      <a:lnTo>
                        <a:pt x="1585" y="267"/>
                      </a:lnTo>
                      <a:lnTo>
                        <a:pt x="1588" y="269"/>
                      </a:lnTo>
                      <a:lnTo>
                        <a:pt x="1590" y="269"/>
                      </a:lnTo>
                      <a:lnTo>
                        <a:pt x="1591" y="270"/>
                      </a:lnTo>
                      <a:lnTo>
                        <a:pt x="1592" y="270"/>
                      </a:lnTo>
                      <a:lnTo>
                        <a:pt x="1593" y="271"/>
                      </a:lnTo>
                      <a:lnTo>
                        <a:pt x="1594" y="271"/>
                      </a:lnTo>
                      <a:lnTo>
                        <a:pt x="1595" y="271"/>
                      </a:lnTo>
                      <a:lnTo>
                        <a:pt x="1595" y="272"/>
                      </a:lnTo>
                      <a:lnTo>
                        <a:pt x="1596" y="272"/>
                      </a:lnTo>
                      <a:lnTo>
                        <a:pt x="1596" y="273"/>
                      </a:lnTo>
                      <a:lnTo>
                        <a:pt x="1598" y="273"/>
                      </a:lnTo>
                      <a:lnTo>
                        <a:pt x="1599" y="274"/>
                      </a:lnTo>
                      <a:lnTo>
                        <a:pt x="1599" y="276"/>
                      </a:lnTo>
                      <a:lnTo>
                        <a:pt x="1600" y="276"/>
                      </a:lnTo>
                      <a:lnTo>
                        <a:pt x="1601" y="277"/>
                      </a:lnTo>
                      <a:lnTo>
                        <a:pt x="1600" y="277"/>
                      </a:lnTo>
                      <a:lnTo>
                        <a:pt x="1600" y="278"/>
                      </a:lnTo>
                      <a:lnTo>
                        <a:pt x="1600" y="279"/>
                      </a:lnTo>
                      <a:lnTo>
                        <a:pt x="1600" y="280"/>
                      </a:lnTo>
                      <a:lnTo>
                        <a:pt x="1600" y="281"/>
                      </a:lnTo>
                      <a:lnTo>
                        <a:pt x="1601" y="283"/>
                      </a:lnTo>
                      <a:lnTo>
                        <a:pt x="1602" y="283"/>
                      </a:lnTo>
                      <a:lnTo>
                        <a:pt x="1602" y="285"/>
                      </a:lnTo>
                      <a:lnTo>
                        <a:pt x="1602" y="287"/>
                      </a:lnTo>
                      <a:lnTo>
                        <a:pt x="1602" y="288"/>
                      </a:lnTo>
                      <a:lnTo>
                        <a:pt x="1601" y="289"/>
                      </a:lnTo>
                      <a:lnTo>
                        <a:pt x="1600" y="289"/>
                      </a:lnTo>
                      <a:lnTo>
                        <a:pt x="1600" y="290"/>
                      </a:lnTo>
                      <a:lnTo>
                        <a:pt x="1600" y="291"/>
                      </a:lnTo>
                      <a:lnTo>
                        <a:pt x="1600" y="292"/>
                      </a:lnTo>
                      <a:lnTo>
                        <a:pt x="1600" y="293"/>
                      </a:lnTo>
                      <a:lnTo>
                        <a:pt x="1600" y="294"/>
                      </a:lnTo>
                      <a:lnTo>
                        <a:pt x="1600" y="296"/>
                      </a:lnTo>
                      <a:lnTo>
                        <a:pt x="1601" y="297"/>
                      </a:lnTo>
                      <a:lnTo>
                        <a:pt x="1601" y="298"/>
                      </a:lnTo>
                      <a:lnTo>
                        <a:pt x="1602" y="298"/>
                      </a:lnTo>
                      <a:lnTo>
                        <a:pt x="1602" y="299"/>
                      </a:lnTo>
                      <a:lnTo>
                        <a:pt x="1602" y="300"/>
                      </a:lnTo>
                      <a:lnTo>
                        <a:pt x="1603" y="300"/>
                      </a:lnTo>
                      <a:lnTo>
                        <a:pt x="1603" y="301"/>
                      </a:lnTo>
                      <a:lnTo>
                        <a:pt x="1604" y="302"/>
                      </a:lnTo>
                      <a:lnTo>
                        <a:pt x="1605" y="302"/>
                      </a:lnTo>
                      <a:lnTo>
                        <a:pt x="1606" y="304"/>
                      </a:lnTo>
                      <a:lnTo>
                        <a:pt x="1607" y="304"/>
                      </a:lnTo>
                      <a:lnTo>
                        <a:pt x="1607" y="305"/>
                      </a:lnTo>
                      <a:lnTo>
                        <a:pt x="1608" y="305"/>
                      </a:lnTo>
                      <a:lnTo>
                        <a:pt x="1609" y="305"/>
                      </a:lnTo>
                      <a:lnTo>
                        <a:pt x="1610" y="305"/>
                      </a:lnTo>
                      <a:lnTo>
                        <a:pt x="1610" y="306"/>
                      </a:lnTo>
                      <a:lnTo>
                        <a:pt x="1612" y="308"/>
                      </a:lnTo>
                      <a:lnTo>
                        <a:pt x="1612" y="309"/>
                      </a:lnTo>
                      <a:lnTo>
                        <a:pt x="1613" y="310"/>
                      </a:lnTo>
                      <a:lnTo>
                        <a:pt x="1614" y="310"/>
                      </a:lnTo>
                      <a:lnTo>
                        <a:pt x="1615" y="310"/>
                      </a:lnTo>
                      <a:lnTo>
                        <a:pt x="1615" y="311"/>
                      </a:lnTo>
                      <a:lnTo>
                        <a:pt x="1616" y="312"/>
                      </a:lnTo>
                      <a:lnTo>
                        <a:pt x="1617" y="313"/>
                      </a:lnTo>
                      <a:lnTo>
                        <a:pt x="1618" y="314"/>
                      </a:lnTo>
                      <a:lnTo>
                        <a:pt x="1619" y="315"/>
                      </a:lnTo>
                      <a:lnTo>
                        <a:pt x="1620" y="315"/>
                      </a:lnTo>
                      <a:lnTo>
                        <a:pt x="1621" y="316"/>
                      </a:lnTo>
                      <a:lnTo>
                        <a:pt x="1622" y="317"/>
                      </a:lnTo>
                      <a:lnTo>
                        <a:pt x="1623" y="317"/>
                      </a:lnTo>
                      <a:lnTo>
                        <a:pt x="1623" y="318"/>
                      </a:lnTo>
                      <a:lnTo>
                        <a:pt x="1624" y="318"/>
                      </a:lnTo>
                      <a:lnTo>
                        <a:pt x="1625" y="318"/>
                      </a:lnTo>
                      <a:lnTo>
                        <a:pt x="1626" y="317"/>
                      </a:lnTo>
                      <a:lnTo>
                        <a:pt x="1625" y="319"/>
                      </a:lnTo>
                      <a:lnTo>
                        <a:pt x="1626" y="320"/>
                      </a:lnTo>
                      <a:lnTo>
                        <a:pt x="1627" y="320"/>
                      </a:lnTo>
                      <a:lnTo>
                        <a:pt x="1627" y="321"/>
                      </a:lnTo>
                      <a:lnTo>
                        <a:pt x="1628" y="322"/>
                      </a:lnTo>
                      <a:lnTo>
                        <a:pt x="1628" y="321"/>
                      </a:lnTo>
                      <a:lnTo>
                        <a:pt x="1629" y="321"/>
                      </a:lnTo>
                      <a:lnTo>
                        <a:pt x="1631" y="322"/>
                      </a:lnTo>
                      <a:lnTo>
                        <a:pt x="1632" y="323"/>
                      </a:lnTo>
                      <a:lnTo>
                        <a:pt x="1632" y="324"/>
                      </a:lnTo>
                      <a:lnTo>
                        <a:pt x="1631" y="324"/>
                      </a:lnTo>
                      <a:lnTo>
                        <a:pt x="1630" y="324"/>
                      </a:lnTo>
                      <a:lnTo>
                        <a:pt x="1630" y="325"/>
                      </a:lnTo>
                      <a:lnTo>
                        <a:pt x="1630" y="326"/>
                      </a:lnTo>
                      <a:lnTo>
                        <a:pt x="1630" y="327"/>
                      </a:lnTo>
                      <a:lnTo>
                        <a:pt x="1631" y="328"/>
                      </a:lnTo>
                      <a:lnTo>
                        <a:pt x="1632" y="330"/>
                      </a:lnTo>
                      <a:lnTo>
                        <a:pt x="1633" y="331"/>
                      </a:lnTo>
                      <a:lnTo>
                        <a:pt x="1634" y="332"/>
                      </a:lnTo>
                      <a:lnTo>
                        <a:pt x="1634" y="333"/>
                      </a:lnTo>
                      <a:lnTo>
                        <a:pt x="1633" y="334"/>
                      </a:lnTo>
                      <a:lnTo>
                        <a:pt x="1633" y="335"/>
                      </a:lnTo>
                      <a:lnTo>
                        <a:pt x="1633" y="336"/>
                      </a:lnTo>
                      <a:lnTo>
                        <a:pt x="1633" y="337"/>
                      </a:lnTo>
                      <a:lnTo>
                        <a:pt x="1632" y="338"/>
                      </a:lnTo>
                      <a:lnTo>
                        <a:pt x="1633" y="339"/>
                      </a:lnTo>
                      <a:lnTo>
                        <a:pt x="1634" y="340"/>
                      </a:lnTo>
                      <a:lnTo>
                        <a:pt x="1635" y="339"/>
                      </a:lnTo>
                      <a:lnTo>
                        <a:pt x="1636" y="340"/>
                      </a:lnTo>
                      <a:lnTo>
                        <a:pt x="1636" y="339"/>
                      </a:lnTo>
                      <a:lnTo>
                        <a:pt x="1637" y="340"/>
                      </a:lnTo>
                      <a:lnTo>
                        <a:pt x="1639" y="342"/>
                      </a:lnTo>
                      <a:lnTo>
                        <a:pt x="1639" y="343"/>
                      </a:lnTo>
                      <a:lnTo>
                        <a:pt x="1640" y="345"/>
                      </a:lnTo>
                      <a:lnTo>
                        <a:pt x="1640" y="346"/>
                      </a:lnTo>
                      <a:lnTo>
                        <a:pt x="1641" y="347"/>
                      </a:lnTo>
                      <a:lnTo>
                        <a:pt x="1641" y="346"/>
                      </a:lnTo>
                      <a:lnTo>
                        <a:pt x="1643" y="348"/>
                      </a:lnTo>
                      <a:lnTo>
                        <a:pt x="1644" y="349"/>
                      </a:lnTo>
                      <a:lnTo>
                        <a:pt x="1644" y="350"/>
                      </a:lnTo>
                      <a:lnTo>
                        <a:pt x="1645" y="350"/>
                      </a:lnTo>
                      <a:lnTo>
                        <a:pt x="1646" y="350"/>
                      </a:lnTo>
                      <a:lnTo>
                        <a:pt x="1649" y="350"/>
                      </a:lnTo>
                      <a:lnTo>
                        <a:pt x="1650" y="349"/>
                      </a:lnTo>
                      <a:lnTo>
                        <a:pt x="1651" y="349"/>
                      </a:lnTo>
                      <a:lnTo>
                        <a:pt x="1652" y="351"/>
                      </a:lnTo>
                      <a:lnTo>
                        <a:pt x="1653" y="352"/>
                      </a:lnTo>
                      <a:lnTo>
                        <a:pt x="1655" y="352"/>
                      </a:lnTo>
                      <a:lnTo>
                        <a:pt x="1656" y="353"/>
                      </a:lnTo>
                      <a:lnTo>
                        <a:pt x="1657" y="355"/>
                      </a:lnTo>
                      <a:lnTo>
                        <a:pt x="1658" y="356"/>
                      </a:lnTo>
                      <a:lnTo>
                        <a:pt x="1659" y="357"/>
                      </a:lnTo>
                      <a:lnTo>
                        <a:pt x="1661" y="359"/>
                      </a:lnTo>
                      <a:lnTo>
                        <a:pt x="1662" y="359"/>
                      </a:lnTo>
                      <a:lnTo>
                        <a:pt x="1665" y="355"/>
                      </a:lnTo>
                      <a:lnTo>
                        <a:pt x="1666" y="355"/>
                      </a:lnTo>
                      <a:lnTo>
                        <a:pt x="1666" y="353"/>
                      </a:lnTo>
                      <a:lnTo>
                        <a:pt x="1665" y="352"/>
                      </a:lnTo>
                      <a:lnTo>
                        <a:pt x="1666" y="352"/>
                      </a:lnTo>
                      <a:lnTo>
                        <a:pt x="1667" y="352"/>
                      </a:lnTo>
                      <a:lnTo>
                        <a:pt x="1668" y="352"/>
                      </a:lnTo>
                      <a:lnTo>
                        <a:pt x="1670" y="351"/>
                      </a:lnTo>
                      <a:lnTo>
                        <a:pt x="1670" y="350"/>
                      </a:lnTo>
                      <a:lnTo>
                        <a:pt x="1670" y="348"/>
                      </a:lnTo>
                      <a:lnTo>
                        <a:pt x="1674" y="346"/>
                      </a:lnTo>
                      <a:lnTo>
                        <a:pt x="1675" y="346"/>
                      </a:lnTo>
                      <a:lnTo>
                        <a:pt x="1677" y="346"/>
                      </a:lnTo>
                      <a:lnTo>
                        <a:pt x="1678" y="348"/>
                      </a:lnTo>
                      <a:lnTo>
                        <a:pt x="1677" y="349"/>
                      </a:lnTo>
                      <a:lnTo>
                        <a:pt x="1677" y="350"/>
                      </a:lnTo>
                      <a:lnTo>
                        <a:pt x="1678" y="351"/>
                      </a:lnTo>
                      <a:lnTo>
                        <a:pt x="1679" y="351"/>
                      </a:lnTo>
                      <a:lnTo>
                        <a:pt x="1681" y="351"/>
                      </a:lnTo>
                      <a:lnTo>
                        <a:pt x="1682" y="352"/>
                      </a:lnTo>
                      <a:lnTo>
                        <a:pt x="1682" y="354"/>
                      </a:lnTo>
                      <a:lnTo>
                        <a:pt x="1681" y="356"/>
                      </a:lnTo>
                      <a:lnTo>
                        <a:pt x="1682" y="357"/>
                      </a:lnTo>
                      <a:lnTo>
                        <a:pt x="1682" y="358"/>
                      </a:lnTo>
                      <a:lnTo>
                        <a:pt x="1682" y="359"/>
                      </a:lnTo>
                      <a:lnTo>
                        <a:pt x="1681" y="360"/>
                      </a:lnTo>
                      <a:lnTo>
                        <a:pt x="1681" y="361"/>
                      </a:lnTo>
                      <a:lnTo>
                        <a:pt x="1681" y="362"/>
                      </a:lnTo>
                      <a:lnTo>
                        <a:pt x="1680" y="365"/>
                      </a:lnTo>
                      <a:lnTo>
                        <a:pt x="1680" y="366"/>
                      </a:lnTo>
                      <a:lnTo>
                        <a:pt x="1680" y="367"/>
                      </a:lnTo>
                      <a:lnTo>
                        <a:pt x="1680" y="368"/>
                      </a:lnTo>
                      <a:lnTo>
                        <a:pt x="1679" y="369"/>
                      </a:lnTo>
                      <a:lnTo>
                        <a:pt x="1679" y="370"/>
                      </a:lnTo>
                      <a:lnTo>
                        <a:pt x="1679" y="371"/>
                      </a:lnTo>
                      <a:lnTo>
                        <a:pt x="1680" y="372"/>
                      </a:lnTo>
                      <a:lnTo>
                        <a:pt x="1682" y="373"/>
                      </a:lnTo>
                      <a:lnTo>
                        <a:pt x="1681" y="374"/>
                      </a:lnTo>
                      <a:lnTo>
                        <a:pt x="1681" y="375"/>
                      </a:lnTo>
                      <a:lnTo>
                        <a:pt x="1683" y="375"/>
                      </a:lnTo>
                      <a:lnTo>
                        <a:pt x="1683" y="377"/>
                      </a:lnTo>
                      <a:lnTo>
                        <a:pt x="1684" y="378"/>
                      </a:lnTo>
                      <a:lnTo>
                        <a:pt x="1685" y="377"/>
                      </a:lnTo>
                      <a:lnTo>
                        <a:pt x="1687" y="377"/>
                      </a:lnTo>
                      <a:lnTo>
                        <a:pt x="1688" y="378"/>
                      </a:lnTo>
                      <a:lnTo>
                        <a:pt x="1687" y="379"/>
                      </a:lnTo>
                      <a:lnTo>
                        <a:pt x="1688" y="380"/>
                      </a:lnTo>
                      <a:lnTo>
                        <a:pt x="1689" y="380"/>
                      </a:lnTo>
                      <a:lnTo>
                        <a:pt x="1690" y="381"/>
                      </a:lnTo>
                      <a:lnTo>
                        <a:pt x="1691" y="380"/>
                      </a:lnTo>
                      <a:lnTo>
                        <a:pt x="1694" y="380"/>
                      </a:lnTo>
                      <a:lnTo>
                        <a:pt x="1695" y="380"/>
                      </a:lnTo>
                      <a:lnTo>
                        <a:pt x="1696" y="381"/>
                      </a:lnTo>
                      <a:lnTo>
                        <a:pt x="1697" y="382"/>
                      </a:lnTo>
                      <a:lnTo>
                        <a:pt x="1698" y="383"/>
                      </a:lnTo>
                      <a:lnTo>
                        <a:pt x="1699" y="383"/>
                      </a:lnTo>
                      <a:lnTo>
                        <a:pt x="1699" y="385"/>
                      </a:lnTo>
                      <a:lnTo>
                        <a:pt x="1700" y="385"/>
                      </a:lnTo>
                      <a:lnTo>
                        <a:pt x="1700" y="386"/>
                      </a:lnTo>
                      <a:lnTo>
                        <a:pt x="1701" y="387"/>
                      </a:lnTo>
                      <a:lnTo>
                        <a:pt x="1702" y="386"/>
                      </a:lnTo>
                      <a:lnTo>
                        <a:pt x="1702" y="388"/>
                      </a:lnTo>
                      <a:lnTo>
                        <a:pt x="1702" y="389"/>
                      </a:lnTo>
                      <a:lnTo>
                        <a:pt x="1703" y="389"/>
                      </a:lnTo>
                      <a:lnTo>
                        <a:pt x="1704" y="388"/>
                      </a:lnTo>
                      <a:lnTo>
                        <a:pt x="1705" y="389"/>
                      </a:lnTo>
                      <a:lnTo>
                        <a:pt x="1706" y="388"/>
                      </a:lnTo>
                      <a:lnTo>
                        <a:pt x="1708" y="389"/>
                      </a:lnTo>
                      <a:lnTo>
                        <a:pt x="1709" y="388"/>
                      </a:lnTo>
                      <a:lnTo>
                        <a:pt x="1709" y="389"/>
                      </a:lnTo>
                      <a:lnTo>
                        <a:pt x="1710" y="391"/>
                      </a:lnTo>
                      <a:lnTo>
                        <a:pt x="1710" y="392"/>
                      </a:lnTo>
                      <a:lnTo>
                        <a:pt x="1710" y="393"/>
                      </a:lnTo>
                      <a:lnTo>
                        <a:pt x="1711" y="394"/>
                      </a:lnTo>
                      <a:lnTo>
                        <a:pt x="1710" y="396"/>
                      </a:lnTo>
                      <a:lnTo>
                        <a:pt x="1711" y="396"/>
                      </a:lnTo>
                      <a:lnTo>
                        <a:pt x="1713" y="398"/>
                      </a:lnTo>
                      <a:lnTo>
                        <a:pt x="1715" y="397"/>
                      </a:lnTo>
                      <a:lnTo>
                        <a:pt x="1716" y="396"/>
                      </a:lnTo>
                      <a:lnTo>
                        <a:pt x="1716" y="397"/>
                      </a:lnTo>
                      <a:lnTo>
                        <a:pt x="1717" y="397"/>
                      </a:lnTo>
                      <a:lnTo>
                        <a:pt x="1718" y="397"/>
                      </a:lnTo>
                      <a:lnTo>
                        <a:pt x="1719" y="397"/>
                      </a:lnTo>
                      <a:lnTo>
                        <a:pt x="1720" y="397"/>
                      </a:lnTo>
                      <a:lnTo>
                        <a:pt x="1720" y="396"/>
                      </a:lnTo>
                      <a:lnTo>
                        <a:pt x="1721" y="395"/>
                      </a:lnTo>
                      <a:lnTo>
                        <a:pt x="1723" y="396"/>
                      </a:lnTo>
                      <a:lnTo>
                        <a:pt x="1722" y="397"/>
                      </a:lnTo>
                      <a:lnTo>
                        <a:pt x="1722" y="398"/>
                      </a:lnTo>
                      <a:lnTo>
                        <a:pt x="1723" y="398"/>
                      </a:lnTo>
                      <a:lnTo>
                        <a:pt x="1725" y="399"/>
                      </a:lnTo>
                      <a:lnTo>
                        <a:pt x="1727" y="399"/>
                      </a:lnTo>
                      <a:lnTo>
                        <a:pt x="1727" y="400"/>
                      </a:lnTo>
                      <a:lnTo>
                        <a:pt x="1728" y="401"/>
                      </a:lnTo>
                      <a:lnTo>
                        <a:pt x="1730" y="401"/>
                      </a:lnTo>
                      <a:lnTo>
                        <a:pt x="1730" y="402"/>
                      </a:lnTo>
                      <a:lnTo>
                        <a:pt x="1729" y="404"/>
                      </a:lnTo>
                      <a:lnTo>
                        <a:pt x="1732" y="403"/>
                      </a:lnTo>
                      <a:lnTo>
                        <a:pt x="1732" y="404"/>
                      </a:lnTo>
                      <a:lnTo>
                        <a:pt x="1733" y="405"/>
                      </a:lnTo>
                      <a:lnTo>
                        <a:pt x="1734" y="404"/>
                      </a:lnTo>
                      <a:lnTo>
                        <a:pt x="1734" y="405"/>
                      </a:lnTo>
                      <a:lnTo>
                        <a:pt x="1735" y="407"/>
                      </a:lnTo>
                      <a:lnTo>
                        <a:pt x="1736" y="407"/>
                      </a:lnTo>
                      <a:lnTo>
                        <a:pt x="1737" y="406"/>
                      </a:lnTo>
                      <a:lnTo>
                        <a:pt x="1739" y="406"/>
                      </a:lnTo>
                      <a:lnTo>
                        <a:pt x="1739" y="407"/>
                      </a:lnTo>
                      <a:lnTo>
                        <a:pt x="1739" y="408"/>
                      </a:lnTo>
                      <a:lnTo>
                        <a:pt x="1740" y="408"/>
                      </a:lnTo>
                      <a:lnTo>
                        <a:pt x="1741" y="407"/>
                      </a:lnTo>
                      <a:lnTo>
                        <a:pt x="1742" y="406"/>
                      </a:lnTo>
                      <a:lnTo>
                        <a:pt x="1743" y="407"/>
                      </a:lnTo>
                      <a:lnTo>
                        <a:pt x="1743" y="408"/>
                      </a:lnTo>
                      <a:lnTo>
                        <a:pt x="1744" y="409"/>
                      </a:lnTo>
                      <a:lnTo>
                        <a:pt x="1744" y="410"/>
                      </a:lnTo>
                      <a:lnTo>
                        <a:pt x="1743" y="411"/>
                      </a:lnTo>
                      <a:lnTo>
                        <a:pt x="1744" y="412"/>
                      </a:lnTo>
                      <a:lnTo>
                        <a:pt x="1745" y="411"/>
                      </a:lnTo>
                      <a:lnTo>
                        <a:pt x="1746" y="411"/>
                      </a:lnTo>
                      <a:lnTo>
                        <a:pt x="1748" y="413"/>
                      </a:lnTo>
                      <a:lnTo>
                        <a:pt x="1749" y="412"/>
                      </a:lnTo>
                      <a:lnTo>
                        <a:pt x="1749" y="411"/>
                      </a:lnTo>
                      <a:lnTo>
                        <a:pt x="1751" y="411"/>
                      </a:lnTo>
                      <a:lnTo>
                        <a:pt x="1752" y="412"/>
                      </a:lnTo>
                      <a:lnTo>
                        <a:pt x="1753" y="412"/>
                      </a:lnTo>
                      <a:lnTo>
                        <a:pt x="1754" y="411"/>
                      </a:lnTo>
                      <a:lnTo>
                        <a:pt x="1755" y="410"/>
                      </a:lnTo>
                      <a:lnTo>
                        <a:pt x="1757" y="410"/>
                      </a:lnTo>
                      <a:lnTo>
                        <a:pt x="1757" y="411"/>
                      </a:lnTo>
                      <a:lnTo>
                        <a:pt x="1758" y="411"/>
                      </a:lnTo>
                      <a:lnTo>
                        <a:pt x="1758" y="410"/>
                      </a:lnTo>
                      <a:lnTo>
                        <a:pt x="1758" y="409"/>
                      </a:lnTo>
                      <a:lnTo>
                        <a:pt x="1759" y="409"/>
                      </a:lnTo>
                      <a:lnTo>
                        <a:pt x="1760" y="410"/>
                      </a:lnTo>
                      <a:lnTo>
                        <a:pt x="1759" y="411"/>
                      </a:lnTo>
                      <a:lnTo>
                        <a:pt x="1760" y="412"/>
                      </a:lnTo>
                      <a:lnTo>
                        <a:pt x="1761" y="412"/>
                      </a:lnTo>
                      <a:lnTo>
                        <a:pt x="1762" y="412"/>
                      </a:lnTo>
                      <a:lnTo>
                        <a:pt x="1763" y="411"/>
                      </a:lnTo>
                      <a:lnTo>
                        <a:pt x="1764" y="411"/>
                      </a:lnTo>
                      <a:lnTo>
                        <a:pt x="1764" y="412"/>
                      </a:lnTo>
                      <a:lnTo>
                        <a:pt x="1765" y="412"/>
                      </a:lnTo>
                      <a:lnTo>
                        <a:pt x="1766" y="412"/>
                      </a:lnTo>
                      <a:lnTo>
                        <a:pt x="1767" y="413"/>
                      </a:lnTo>
                      <a:lnTo>
                        <a:pt x="1768" y="412"/>
                      </a:lnTo>
                      <a:lnTo>
                        <a:pt x="1769" y="413"/>
                      </a:lnTo>
                      <a:lnTo>
                        <a:pt x="1768" y="413"/>
                      </a:lnTo>
                      <a:lnTo>
                        <a:pt x="1768" y="415"/>
                      </a:lnTo>
                      <a:lnTo>
                        <a:pt x="1769" y="415"/>
                      </a:lnTo>
                      <a:lnTo>
                        <a:pt x="1769" y="417"/>
                      </a:lnTo>
                      <a:lnTo>
                        <a:pt x="1770" y="416"/>
                      </a:lnTo>
                      <a:lnTo>
                        <a:pt x="1772" y="416"/>
                      </a:lnTo>
                      <a:lnTo>
                        <a:pt x="1774" y="419"/>
                      </a:lnTo>
                      <a:lnTo>
                        <a:pt x="1776" y="417"/>
                      </a:lnTo>
                      <a:lnTo>
                        <a:pt x="1777" y="418"/>
                      </a:lnTo>
                      <a:lnTo>
                        <a:pt x="1777" y="419"/>
                      </a:lnTo>
                      <a:lnTo>
                        <a:pt x="1777" y="420"/>
                      </a:lnTo>
                      <a:lnTo>
                        <a:pt x="1778" y="420"/>
                      </a:lnTo>
                      <a:lnTo>
                        <a:pt x="1779" y="421"/>
                      </a:lnTo>
                      <a:lnTo>
                        <a:pt x="1779" y="422"/>
                      </a:lnTo>
                      <a:lnTo>
                        <a:pt x="1778" y="423"/>
                      </a:lnTo>
                      <a:lnTo>
                        <a:pt x="1779" y="426"/>
                      </a:lnTo>
                      <a:lnTo>
                        <a:pt x="1780" y="427"/>
                      </a:lnTo>
                      <a:lnTo>
                        <a:pt x="1781" y="428"/>
                      </a:lnTo>
                      <a:lnTo>
                        <a:pt x="1781" y="429"/>
                      </a:lnTo>
                      <a:lnTo>
                        <a:pt x="1782" y="430"/>
                      </a:lnTo>
                      <a:lnTo>
                        <a:pt x="1782" y="431"/>
                      </a:lnTo>
                      <a:lnTo>
                        <a:pt x="1782" y="432"/>
                      </a:lnTo>
                      <a:lnTo>
                        <a:pt x="1783" y="432"/>
                      </a:lnTo>
                      <a:lnTo>
                        <a:pt x="1785" y="432"/>
                      </a:lnTo>
                      <a:lnTo>
                        <a:pt x="1787" y="431"/>
                      </a:lnTo>
                      <a:lnTo>
                        <a:pt x="1788" y="432"/>
                      </a:lnTo>
                      <a:lnTo>
                        <a:pt x="1788" y="433"/>
                      </a:lnTo>
                      <a:lnTo>
                        <a:pt x="1789" y="434"/>
                      </a:lnTo>
                      <a:lnTo>
                        <a:pt x="1790" y="434"/>
                      </a:lnTo>
                      <a:lnTo>
                        <a:pt x="1790" y="435"/>
                      </a:lnTo>
                      <a:lnTo>
                        <a:pt x="1790" y="436"/>
                      </a:lnTo>
                      <a:lnTo>
                        <a:pt x="1791" y="437"/>
                      </a:lnTo>
                      <a:lnTo>
                        <a:pt x="1792" y="437"/>
                      </a:lnTo>
                      <a:lnTo>
                        <a:pt x="1793" y="437"/>
                      </a:lnTo>
                      <a:lnTo>
                        <a:pt x="1794" y="437"/>
                      </a:lnTo>
                      <a:lnTo>
                        <a:pt x="1795" y="438"/>
                      </a:lnTo>
                      <a:lnTo>
                        <a:pt x="1797" y="439"/>
                      </a:lnTo>
                      <a:lnTo>
                        <a:pt x="1798" y="440"/>
                      </a:lnTo>
                      <a:lnTo>
                        <a:pt x="1799" y="440"/>
                      </a:lnTo>
                      <a:lnTo>
                        <a:pt x="1800" y="442"/>
                      </a:lnTo>
                      <a:lnTo>
                        <a:pt x="1801" y="443"/>
                      </a:lnTo>
                      <a:lnTo>
                        <a:pt x="1802" y="443"/>
                      </a:lnTo>
                      <a:lnTo>
                        <a:pt x="1803" y="443"/>
                      </a:lnTo>
                      <a:lnTo>
                        <a:pt x="1806" y="444"/>
                      </a:lnTo>
                      <a:lnTo>
                        <a:pt x="1808" y="444"/>
                      </a:lnTo>
                      <a:lnTo>
                        <a:pt x="1810" y="443"/>
                      </a:lnTo>
                      <a:lnTo>
                        <a:pt x="1811" y="442"/>
                      </a:lnTo>
                      <a:lnTo>
                        <a:pt x="1812" y="442"/>
                      </a:lnTo>
                      <a:lnTo>
                        <a:pt x="1813" y="443"/>
                      </a:lnTo>
                      <a:lnTo>
                        <a:pt x="1814" y="443"/>
                      </a:lnTo>
                      <a:lnTo>
                        <a:pt x="1815" y="444"/>
                      </a:lnTo>
                      <a:lnTo>
                        <a:pt x="1815" y="445"/>
                      </a:lnTo>
                      <a:lnTo>
                        <a:pt x="1816" y="445"/>
                      </a:lnTo>
                      <a:lnTo>
                        <a:pt x="1816" y="447"/>
                      </a:lnTo>
                      <a:lnTo>
                        <a:pt x="1816" y="448"/>
                      </a:lnTo>
                      <a:lnTo>
                        <a:pt x="1815" y="450"/>
                      </a:lnTo>
                      <a:lnTo>
                        <a:pt x="1815" y="451"/>
                      </a:lnTo>
                      <a:lnTo>
                        <a:pt x="1812" y="453"/>
                      </a:lnTo>
                      <a:lnTo>
                        <a:pt x="1811" y="456"/>
                      </a:lnTo>
                      <a:lnTo>
                        <a:pt x="1811" y="457"/>
                      </a:lnTo>
                      <a:lnTo>
                        <a:pt x="1811" y="459"/>
                      </a:lnTo>
                      <a:lnTo>
                        <a:pt x="1812" y="460"/>
                      </a:lnTo>
                      <a:lnTo>
                        <a:pt x="1813" y="460"/>
                      </a:lnTo>
                      <a:lnTo>
                        <a:pt x="1814" y="460"/>
                      </a:lnTo>
                      <a:lnTo>
                        <a:pt x="1815" y="460"/>
                      </a:lnTo>
                      <a:lnTo>
                        <a:pt x="1816" y="460"/>
                      </a:lnTo>
                      <a:lnTo>
                        <a:pt x="1817" y="461"/>
                      </a:lnTo>
                      <a:lnTo>
                        <a:pt x="1818" y="463"/>
                      </a:lnTo>
                      <a:lnTo>
                        <a:pt x="1819" y="463"/>
                      </a:lnTo>
                      <a:lnTo>
                        <a:pt x="1820" y="464"/>
                      </a:lnTo>
                      <a:lnTo>
                        <a:pt x="1821" y="464"/>
                      </a:lnTo>
                      <a:lnTo>
                        <a:pt x="1823" y="464"/>
                      </a:lnTo>
                      <a:lnTo>
                        <a:pt x="1825" y="463"/>
                      </a:lnTo>
                      <a:lnTo>
                        <a:pt x="1826" y="463"/>
                      </a:lnTo>
                      <a:lnTo>
                        <a:pt x="1827" y="464"/>
                      </a:lnTo>
                      <a:lnTo>
                        <a:pt x="1828" y="463"/>
                      </a:lnTo>
                      <a:lnTo>
                        <a:pt x="1829" y="461"/>
                      </a:lnTo>
                      <a:lnTo>
                        <a:pt x="1829" y="460"/>
                      </a:lnTo>
                      <a:lnTo>
                        <a:pt x="1830" y="460"/>
                      </a:lnTo>
                      <a:lnTo>
                        <a:pt x="1831" y="461"/>
                      </a:lnTo>
                      <a:lnTo>
                        <a:pt x="1832" y="460"/>
                      </a:lnTo>
                      <a:lnTo>
                        <a:pt x="1834" y="459"/>
                      </a:lnTo>
                      <a:lnTo>
                        <a:pt x="1834" y="458"/>
                      </a:lnTo>
                      <a:lnTo>
                        <a:pt x="1835" y="458"/>
                      </a:lnTo>
                      <a:lnTo>
                        <a:pt x="1836" y="457"/>
                      </a:lnTo>
                      <a:lnTo>
                        <a:pt x="1837" y="456"/>
                      </a:lnTo>
                      <a:lnTo>
                        <a:pt x="1838" y="456"/>
                      </a:lnTo>
                      <a:lnTo>
                        <a:pt x="1839" y="457"/>
                      </a:lnTo>
                      <a:lnTo>
                        <a:pt x="1840" y="458"/>
                      </a:lnTo>
                      <a:lnTo>
                        <a:pt x="1841" y="459"/>
                      </a:lnTo>
                      <a:lnTo>
                        <a:pt x="1842" y="460"/>
                      </a:lnTo>
                      <a:lnTo>
                        <a:pt x="1843" y="459"/>
                      </a:lnTo>
                      <a:lnTo>
                        <a:pt x="1844" y="458"/>
                      </a:lnTo>
                      <a:lnTo>
                        <a:pt x="1845" y="458"/>
                      </a:lnTo>
                      <a:lnTo>
                        <a:pt x="1846" y="458"/>
                      </a:lnTo>
                      <a:lnTo>
                        <a:pt x="1847" y="458"/>
                      </a:lnTo>
                      <a:lnTo>
                        <a:pt x="1847" y="459"/>
                      </a:lnTo>
                      <a:lnTo>
                        <a:pt x="1848" y="460"/>
                      </a:lnTo>
                      <a:lnTo>
                        <a:pt x="1849" y="460"/>
                      </a:lnTo>
                      <a:lnTo>
                        <a:pt x="1851" y="459"/>
                      </a:lnTo>
                      <a:lnTo>
                        <a:pt x="1852" y="458"/>
                      </a:lnTo>
                      <a:lnTo>
                        <a:pt x="1852" y="457"/>
                      </a:lnTo>
                      <a:lnTo>
                        <a:pt x="1853" y="457"/>
                      </a:lnTo>
                      <a:lnTo>
                        <a:pt x="1854" y="456"/>
                      </a:lnTo>
                      <a:lnTo>
                        <a:pt x="1856" y="458"/>
                      </a:lnTo>
                      <a:lnTo>
                        <a:pt x="1857" y="458"/>
                      </a:lnTo>
                      <a:lnTo>
                        <a:pt x="1858" y="457"/>
                      </a:lnTo>
                      <a:lnTo>
                        <a:pt x="1859" y="457"/>
                      </a:lnTo>
                      <a:lnTo>
                        <a:pt x="1860" y="456"/>
                      </a:lnTo>
                      <a:lnTo>
                        <a:pt x="1860" y="455"/>
                      </a:lnTo>
                      <a:lnTo>
                        <a:pt x="1861" y="455"/>
                      </a:lnTo>
                      <a:lnTo>
                        <a:pt x="1861" y="454"/>
                      </a:lnTo>
                      <a:lnTo>
                        <a:pt x="1862" y="453"/>
                      </a:lnTo>
                      <a:lnTo>
                        <a:pt x="1863" y="452"/>
                      </a:lnTo>
                      <a:lnTo>
                        <a:pt x="1866" y="451"/>
                      </a:lnTo>
                      <a:lnTo>
                        <a:pt x="1867" y="451"/>
                      </a:lnTo>
                      <a:lnTo>
                        <a:pt x="1868" y="449"/>
                      </a:lnTo>
                      <a:lnTo>
                        <a:pt x="1869" y="448"/>
                      </a:lnTo>
                      <a:lnTo>
                        <a:pt x="1870" y="449"/>
                      </a:lnTo>
                      <a:lnTo>
                        <a:pt x="1871" y="449"/>
                      </a:lnTo>
                      <a:lnTo>
                        <a:pt x="1872" y="448"/>
                      </a:lnTo>
                      <a:lnTo>
                        <a:pt x="1873" y="448"/>
                      </a:lnTo>
                      <a:lnTo>
                        <a:pt x="1874" y="447"/>
                      </a:lnTo>
                      <a:lnTo>
                        <a:pt x="1875" y="447"/>
                      </a:lnTo>
                      <a:lnTo>
                        <a:pt x="1876" y="447"/>
                      </a:lnTo>
                      <a:lnTo>
                        <a:pt x="1878" y="447"/>
                      </a:lnTo>
                      <a:lnTo>
                        <a:pt x="1879" y="446"/>
                      </a:lnTo>
                      <a:lnTo>
                        <a:pt x="1882" y="445"/>
                      </a:lnTo>
                      <a:lnTo>
                        <a:pt x="1883" y="445"/>
                      </a:lnTo>
                      <a:lnTo>
                        <a:pt x="1883" y="447"/>
                      </a:lnTo>
                      <a:lnTo>
                        <a:pt x="1883" y="448"/>
                      </a:lnTo>
                      <a:lnTo>
                        <a:pt x="1881" y="450"/>
                      </a:lnTo>
                      <a:lnTo>
                        <a:pt x="1880" y="450"/>
                      </a:lnTo>
                      <a:lnTo>
                        <a:pt x="1878" y="453"/>
                      </a:lnTo>
                      <a:lnTo>
                        <a:pt x="1875" y="458"/>
                      </a:lnTo>
                      <a:lnTo>
                        <a:pt x="1874" y="459"/>
                      </a:lnTo>
                      <a:lnTo>
                        <a:pt x="1871" y="462"/>
                      </a:lnTo>
                      <a:lnTo>
                        <a:pt x="1870" y="463"/>
                      </a:lnTo>
                      <a:lnTo>
                        <a:pt x="1868" y="464"/>
                      </a:lnTo>
                      <a:lnTo>
                        <a:pt x="1865" y="465"/>
                      </a:lnTo>
                      <a:lnTo>
                        <a:pt x="1860" y="468"/>
                      </a:lnTo>
                      <a:lnTo>
                        <a:pt x="1857" y="469"/>
                      </a:lnTo>
                      <a:lnTo>
                        <a:pt x="1856" y="469"/>
                      </a:lnTo>
                      <a:lnTo>
                        <a:pt x="1854" y="469"/>
                      </a:lnTo>
                      <a:lnTo>
                        <a:pt x="1853" y="470"/>
                      </a:lnTo>
                      <a:lnTo>
                        <a:pt x="1852" y="470"/>
                      </a:lnTo>
                      <a:lnTo>
                        <a:pt x="1851" y="471"/>
                      </a:lnTo>
                      <a:lnTo>
                        <a:pt x="1849" y="476"/>
                      </a:lnTo>
                      <a:lnTo>
                        <a:pt x="1849" y="477"/>
                      </a:lnTo>
                      <a:lnTo>
                        <a:pt x="1848" y="478"/>
                      </a:lnTo>
                      <a:lnTo>
                        <a:pt x="1848" y="479"/>
                      </a:lnTo>
                      <a:lnTo>
                        <a:pt x="1848" y="480"/>
                      </a:lnTo>
                      <a:lnTo>
                        <a:pt x="1843" y="486"/>
                      </a:lnTo>
                      <a:lnTo>
                        <a:pt x="1843" y="487"/>
                      </a:lnTo>
                      <a:lnTo>
                        <a:pt x="1844" y="487"/>
                      </a:lnTo>
                      <a:lnTo>
                        <a:pt x="1846" y="488"/>
                      </a:lnTo>
                      <a:lnTo>
                        <a:pt x="1847" y="489"/>
                      </a:lnTo>
                      <a:lnTo>
                        <a:pt x="1848" y="489"/>
                      </a:lnTo>
                      <a:lnTo>
                        <a:pt x="1849" y="489"/>
                      </a:lnTo>
                      <a:lnTo>
                        <a:pt x="1850" y="490"/>
                      </a:lnTo>
                      <a:lnTo>
                        <a:pt x="1847" y="494"/>
                      </a:lnTo>
                      <a:lnTo>
                        <a:pt x="1839" y="511"/>
                      </a:lnTo>
                      <a:lnTo>
                        <a:pt x="1827" y="535"/>
                      </a:lnTo>
                      <a:lnTo>
                        <a:pt x="1822" y="546"/>
                      </a:lnTo>
                      <a:lnTo>
                        <a:pt x="1810" y="571"/>
                      </a:lnTo>
                      <a:lnTo>
                        <a:pt x="1805" y="581"/>
                      </a:lnTo>
                      <a:lnTo>
                        <a:pt x="1797" y="598"/>
                      </a:lnTo>
                      <a:lnTo>
                        <a:pt x="1794" y="605"/>
                      </a:lnTo>
                      <a:lnTo>
                        <a:pt x="1790" y="615"/>
                      </a:lnTo>
                      <a:lnTo>
                        <a:pt x="1785" y="625"/>
                      </a:lnTo>
                      <a:lnTo>
                        <a:pt x="1721" y="755"/>
                      </a:lnTo>
                      <a:lnTo>
                        <a:pt x="1691" y="817"/>
                      </a:lnTo>
                      <a:lnTo>
                        <a:pt x="1672" y="859"/>
                      </a:lnTo>
                      <a:lnTo>
                        <a:pt x="1648" y="908"/>
                      </a:lnTo>
                      <a:lnTo>
                        <a:pt x="1647" y="909"/>
                      </a:lnTo>
                      <a:lnTo>
                        <a:pt x="1645" y="911"/>
                      </a:lnTo>
                      <a:lnTo>
                        <a:pt x="1644" y="911"/>
                      </a:lnTo>
                      <a:lnTo>
                        <a:pt x="1643" y="911"/>
                      </a:lnTo>
                      <a:lnTo>
                        <a:pt x="1642" y="911"/>
                      </a:lnTo>
                      <a:lnTo>
                        <a:pt x="1641" y="911"/>
                      </a:lnTo>
                      <a:lnTo>
                        <a:pt x="1641" y="913"/>
                      </a:lnTo>
                      <a:lnTo>
                        <a:pt x="1640" y="915"/>
                      </a:lnTo>
                      <a:lnTo>
                        <a:pt x="1640" y="916"/>
                      </a:lnTo>
                      <a:lnTo>
                        <a:pt x="1639" y="917"/>
                      </a:lnTo>
                      <a:lnTo>
                        <a:pt x="1639" y="918"/>
                      </a:lnTo>
                      <a:lnTo>
                        <a:pt x="1638" y="918"/>
                      </a:lnTo>
                      <a:lnTo>
                        <a:pt x="1636" y="919"/>
                      </a:lnTo>
                      <a:lnTo>
                        <a:pt x="1635" y="920"/>
                      </a:lnTo>
                      <a:lnTo>
                        <a:pt x="1634" y="921"/>
                      </a:lnTo>
                      <a:lnTo>
                        <a:pt x="1632" y="922"/>
                      </a:lnTo>
                      <a:lnTo>
                        <a:pt x="1631" y="923"/>
                      </a:lnTo>
                      <a:lnTo>
                        <a:pt x="1630" y="923"/>
                      </a:lnTo>
                      <a:lnTo>
                        <a:pt x="1628" y="927"/>
                      </a:lnTo>
                      <a:lnTo>
                        <a:pt x="1626" y="929"/>
                      </a:lnTo>
                      <a:lnTo>
                        <a:pt x="1626" y="930"/>
                      </a:lnTo>
                      <a:lnTo>
                        <a:pt x="1625" y="932"/>
                      </a:lnTo>
                      <a:lnTo>
                        <a:pt x="1625" y="933"/>
                      </a:lnTo>
                      <a:lnTo>
                        <a:pt x="1625" y="935"/>
                      </a:lnTo>
                      <a:lnTo>
                        <a:pt x="1625" y="937"/>
                      </a:lnTo>
                      <a:lnTo>
                        <a:pt x="1625" y="939"/>
                      </a:lnTo>
                      <a:lnTo>
                        <a:pt x="1624" y="941"/>
                      </a:lnTo>
                      <a:lnTo>
                        <a:pt x="1626" y="943"/>
                      </a:lnTo>
                      <a:lnTo>
                        <a:pt x="1626" y="946"/>
                      </a:lnTo>
                      <a:lnTo>
                        <a:pt x="1628" y="951"/>
                      </a:lnTo>
                      <a:lnTo>
                        <a:pt x="1630" y="954"/>
                      </a:lnTo>
                      <a:lnTo>
                        <a:pt x="1631" y="955"/>
                      </a:lnTo>
                      <a:lnTo>
                        <a:pt x="1632" y="957"/>
                      </a:lnTo>
                      <a:lnTo>
                        <a:pt x="1634" y="958"/>
                      </a:lnTo>
                      <a:lnTo>
                        <a:pt x="1634" y="959"/>
                      </a:lnTo>
                      <a:lnTo>
                        <a:pt x="1634" y="960"/>
                      </a:lnTo>
                      <a:lnTo>
                        <a:pt x="1635" y="961"/>
                      </a:lnTo>
                      <a:lnTo>
                        <a:pt x="1638" y="961"/>
                      </a:lnTo>
                      <a:lnTo>
                        <a:pt x="1639" y="961"/>
                      </a:lnTo>
                      <a:lnTo>
                        <a:pt x="1640" y="962"/>
                      </a:lnTo>
                      <a:lnTo>
                        <a:pt x="1641" y="964"/>
                      </a:lnTo>
                      <a:lnTo>
                        <a:pt x="1642" y="966"/>
                      </a:lnTo>
                      <a:lnTo>
                        <a:pt x="1644" y="968"/>
                      </a:lnTo>
                      <a:lnTo>
                        <a:pt x="1645" y="970"/>
                      </a:lnTo>
                      <a:lnTo>
                        <a:pt x="1646" y="971"/>
                      </a:lnTo>
                      <a:lnTo>
                        <a:pt x="1647" y="972"/>
                      </a:lnTo>
                      <a:lnTo>
                        <a:pt x="1649" y="972"/>
                      </a:lnTo>
                      <a:lnTo>
                        <a:pt x="1649" y="973"/>
                      </a:lnTo>
                      <a:lnTo>
                        <a:pt x="1650" y="974"/>
                      </a:lnTo>
                      <a:lnTo>
                        <a:pt x="1651" y="975"/>
                      </a:lnTo>
                      <a:lnTo>
                        <a:pt x="1652" y="977"/>
                      </a:lnTo>
                      <a:lnTo>
                        <a:pt x="1653" y="977"/>
                      </a:lnTo>
                      <a:lnTo>
                        <a:pt x="1653" y="978"/>
                      </a:lnTo>
                      <a:lnTo>
                        <a:pt x="1654" y="979"/>
                      </a:lnTo>
                      <a:lnTo>
                        <a:pt x="1654" y="980"/>
                      </a:lnTo>
                      <a:lnTo>
                        <a:pt x="1656" y="982"/>
                      </a:lnTo>
                      <a:lnTo>
                        <a:pt x="1656" y="983"/>
                      </a:lnTo>
                      <a:lnTo>
                        <a:pt x="1656" y="984"/>
                      </a:lnTo>
                      <a:lnTo>
                        <a:pt x="1658" y="988"/>
                      </a:lnTo>
                      <a:lnTo>
                        <a:pt x="1658" y="989"/>
                      </a:lnTo>
                      <a:lnTo>
                        <a:pt x="1658" y="990"/>
                      </a:lnTo>
                      <a:lnTo>
                        <a:pt x="1657" y="992"/>
                      </a:lnTo>
                      <a:lnTo>
                        <a:pt x="1657" y="996"/>
                      </a:lnTo>
                      <a:lnTo>
                        <a:pt x="1657" y="997"/>
                      </a:lnTo>
                      <a:lnTo>
                        <a:pt x="1658" y="998"/>
                      </a:lnTo>
                      <a:lnTo>
                        <a:pt x="1659" y="999"/>
                      </a:lnTo>
                      <a:lnTo>
                        <a:pt x="1660" y="1000"/>
                      </a:lnTo>
                      <a:lnTo>
                        <a:pt x="1661" y="1001"/>
                      </a:lnTo>
                      <a:lnTo>
                        <a:pt x="1660" y="1002"/>
                      </a:lnTo>
                      <a:lnTo>
                        <a:pt x="1660" y="1003"/>
                      </a:lnTo>
                      <a:lnTo>
                        <a:pt x="1658" y="1004"/>
                      </a:lnTo>
                      <a:lnTo>
                        <a:pt x="1657" y="1005"/>
                      </a:lnTo>
                      <a:lnTo>
                        <a:pt x="1654" y="1010"/>
                      </a:lnTo>
                      <a:lnTo>
                        <a:pt x="1653" y="1012"/>
                      </a:lnTo>
                      <a:lnTo>
                        <a:pt x="1653" y="1013"/>
                      </a:lnTo>
                      <a:lnTo>
                        <a:pt x="1653" y="1015"/>
                      </a:lnTo>
                      <a:lnTo>
                        <a:pt x="1653" y="1016"/>
                      </a:lnTo>
                      <a:lnTo>
                        <a:pt x="1652" y="1019"/>
                      </a:lnTo>
                      <a:lnTo>
                        <a:pt x="1652" y="1021"/>
                      </a:lnTo>
                      <a:lnTo>
                        <a:pt x="1652" y="1022"/>
                      </a:lnTo>
                      <a:lnTo>
                        <a:pt x="1654" y="1026"/>
                      </a:lnTo>
                      <a:lnTo>
                        <a:pt x="1654" y="1027"/>
                      </a:lnTo>
                      <a:lnTo>
                        <a:pt x="1654" y="1028"/>
                      </a:lnTo>
                      <a:lnTo>
                        <a:pt x="1654" y="1029"/>
                      </a:lnTo>
                      <a:lnTo>
                        <a:pt x="1653" y="1030"/>
                      </a:lnTo>
                      <a:lnTo>
                        <a:pt x="1652" y="1030"/>
                      </a:lnTo>
                      <a:lnTo>
                        <a:pt x="1650" y="1033"/>
                      </a:lnTo>
                      <a:lnTo>
                        <a:pt x="1648" y="1035"/>
                      </a:lnTo>
                      <a:lnTo>
                        <a:pt x="1646" y="1037"/>
                      </a:lnTo>
                      <a:lnTo>
                        <a:pt x="1645" y="1038"/>
                      </a:lnTo>
                      <a:lnTo>
                        <a:pt x="1645" y="1039"/>
                      </a:lnTo>
                      <a:lnTo>
                        <a:pt x="1645" y="1042"/>
                      </a:lnTo>
                      <a:lnTo>
                        <a:pt x="1644" y="1044"/>
                      </a:lnTo>
                      <a:lnTo>
                        <a:pt x="1644" y="1045"/>
                      </a:lnTo>
                      <a:lnTo>
                        <a:pt x="1643" y="1046"/>
                      </a:lnTo>
                      <a:lnTo>
                        <a:pt x="1642" y="1047"/>
                      </a:lnTo>
                      <a:lnTo>
                        <a:pt x="1640" y="1048"/>
                      </a:lnTo>
                      <a:lnTo>
                        <a:pt x="1639" y="1049"/>
                      </a:lnTo>
                      <a:lnTo>
                        <a:pt x="1636" y="1049"/>
                      </a:lnTo>
                      <a:lnTo>
                        <a:pt x="1636" y="1050"/>
                      </a:lnTo>
                      <a:lnTo>
                        <a:pt x="1635" y="1051"/>
                      </a:lnTo>
                      <a:lnTo>
                        <a:pt x="1634" y="1051"/>
                      </a:lnTo>
                      <a:lnTo>
                        <a:pt x="1634" y="1052"/>
                      </a:lnTo>
                      <a:lnTo>
                        <a:pt x="1634" y="1053"/>
                      </a:lnTo>
                      <a:lnTo>
                        <a:pt x="1635" y="1055"/>
                      </a:lnTo>
                      <a:lnTo>
                        <a:pt x="1635" y="1058"/>
                      </a:lnTo>
                      <a:lnTo>
                        <a:pt x="1635" y="1059"/>
                      </a:lnTo>
                      <a:lnTo>
                        <a:pt x="1636" y="1061"/>
                      </a:lnTo>
                      <a:lnTo>
                        <a:pt x="1637" y="1063"/>
                      </a:lnTo>
                      <a:lnTo>
                        <a:pt x="1638" y="1064"/>
                      </a:lnTo>
                      <a:lnTo>
                        <a:pt x="1640" y="1065"/>
                      </a:lnTo>
                      <a:lnTo>
                        <a:pt x="1640" y="1066"/>
                      </a:lnTo>
                      <a:lnTo>
                        <a:pt x="1640" y="1068"/>
                      </a:lnTo>
                      <a:lnTo>
                        <a:pt x="1640" y="1070"/>
                      </a:lnTo>
                      <a:lnTo>
                        <a:pt x="1641" y="1071"/>
                      </a:lnTo>
                      <a:lnTo>
                        <a:pt x="1644" y="1077"/>
                      </a:lnTo>
                      <a:lnTo>
                        <a:pt x="1645" y="1078"/>
                      </a:lnTo>
                      <a:lnTo>
                        <a:pt x="1644" y="1079"/>
                      </a:lnTo>
                      <a:lnTo>
                        <a:pt x="1644" y="1080"/>
                      </a:lnTo>
                      <a:lnTo>
                        <a:pt x="1644" y="1081"/>
                      </a:lnTo>
                      <a:lnTo>
                        <a:pt x="1644" y="1082"/>
                      </a:lnTo>
                      <a:lnTo>
                        <a:pt x="1644" y="1083"/>
                      </a:lnTo>
                      <a:lnTo>
                        <a:pt x="1643" y="1084"/>
                      </a:lnTo>
                      <a:lnTo>
                        <a:pt x="1642" y="1085"/>
                      </a:lnTo>
                      <a:lnTo>
                        <a:pt x="1641" y="1085"/>
                      </a:lnTo>
                      <a:lnTo>
                        <a:pt x="1641" y="1087"/>
                      </a:lnTo>
                      <a:lnTo>
                        <a:pt x="1641" y="1088"/>
                      </a:lnTo>
                      <a:lnTo>
                        <a:pt x="1641" y="1089"/>
                      </a:lnTo>
                      <a:lnTo>
                        <a:pt x="1642" y="1091"/>
                      </a:lnTo>
                      <a:lnTo>
                        <a:pt x="1641" y="1092"/>
                      </a:lnTo>
                      <a:lnTo>
                        <a:pt x="1641" y="1093"/>
                      </a:lnTo>
                      <a:lnTo>
                        <a:pt x="1641" y="1095"/>
                      </a:lnTo>
                      <a:lnTo>
                        <a:pt x="1641" y="1096"/>
                      </a:lnTo>
                      <a:lnTo>
                        <a:pt x="1641" y="1097"/>
                      </a:lnTo>
                      <a:lnTo>
                        <a:pt x="1640" y="1098"/>
                      </a:lnTo>
                      <a:lnTo>
                        <a:pt x="1640" y="1099"/>
                      </a:lnTo>
                      <a:lnTo>
                        <a:pt x="1640" y="1100"/>
                      </a:lnTo>
                      <a:lnTo>
                        <a:pt x="1641" y="1100"/>
                      </a:lnTo>
                      <a:lnTo>
                        <a:pt x="1641" y="1101"/>
                      </a:lnTo>
                      <a:lnTo>
                        <a:pt x="1641" y="1102"/>
                      </a:lnTo>
                      <a:lnTo>
                        <a:pt x="1641" y="1103"/>
                      </a:lnTo>
                      <a:lnTo>
                        <a:pt x="1641" y="1104"/>
                      </a:lnTo>
                      <a:lnTo>
                        <a:pt x="1640" y="1104"/>
                      </a:lnTo>
                      <a:lnTo>
                        <a:pt x="1639" y="1104"/>
                      </a:lnTo>
                      <a:lnTo>
                        <a:pt x="1638" y="1105"/>
                      </a:lnTo>
                      <a:lnTo>
                        <a:pt x="1638" y="1106"/>
                      </a:lnTo>
                      <a:lnTo>
                        <a:pt x="1638" y="1108"/>
                      </a:lnTo>
                      <a:lnTo>
                        <a:pt x="1637" y="1108"/>
                      </a:lnTo>
                      <a:lnTo>
                        <a:pt x="1637" y="1109"/>
                      </a:lnTo>
                      <a:lnTo>
                        <a:pt x="1637" y="1110"/>
                      </a:lnTo>
                      <a:lnTo>
                        <a:pt x="1636" y="1112"/>
                      </a:lnTo>
                      <a:lnTo>
                        <a:pt x="1635" y="1114"/>
                      </a:lnTo>
                      <a:lnTo>
                        <a:pt x="1634" y="1115"/>
                      </a:lnTo>
                      <a:lnTo>
                        <a:pt x="1633" y="1115"/>
                      </a:lnTo>
                      <a:lnTo>
                        <a:pt x="1633" y="1116"/>
                      </a:lnTo>
                      <a:lnTo>
                        <a:pt x="1632" y="1118"/>
                      </a:lnTo>
                      <a:lnTo>
                        <a:pt x="1630" y="1121"/>
                      </a:lnTo>
                      <a:lnTo>
                        <a:pt x="1630" y="1122"/>
                      </a:lnTo>
                      <a:lnTo>
                        <a:pt x="1631" y="1123"/>
                      </a:lnTo>
                      <a:lnTo>
                        <a:pt x="1631" y="1124"/>
                      </a:lnTo>
                      <a:lnTo>
                        <a:pt x="1632" y="1125"/>
                      </a:lnTo>
                      <a:lnTo>
                        <a:pt x="1632" y="1126"/>
                      </a:lnTo>
                      <a:lnTo>
                        <a:pt x="1631" y="1127"/>
                      </a:lnTo>
                      <a:lnTo>
                        <a:pt x="1631" y="1128"/>
                      </a:lnTo>
                      <a:lnTo>
                        <a:pt x="1631" y="1129"/>
                      </a:lnTo>
                      <a:lnTo>
                        <a:pt x="1632" y="1129"/>
                      </a:lnTo>
                      <a:lnTo>
                        <a:pt x="1632" y="1130"/>
                      </a:lnTo>
                      <a:lnTo>
                        <a:pt x="1633" y="1130"/>
                      </a:lnTo>
                      <a:lnTo>
                        <a:pt x="1633" y="1131"/>
                      </a:lnTo>
                      <a:lnTo>
                        <a:pt x="1633" y="1132"/>
                      </a:lnTo>
                      <a:lnTo>
                        <a:pt x="1632" y="1133"/>
                      </a:lnTo>
                      <a:lnTo>
                        <a:pt x="1632" y="1134"/>
                      </a:lnTo>
                      <a:lnTo>
                        <a:pt x="1632" y="1135"/>
                      </a:lnTo>
                      <a:lnTo>
                        <a:pt x="1631" y="1136"/>
                      </a:lnTo>
                      <a:lnTo>
                        <a:pt x="1630" y="1140"/>
                      </a:lnTo>
                      <a:lnTo>
                        <a:pt x="1629" y="1141"/>
                      </a:lnTo>
                      <a:lnTo>
                        <a:pt x="1628" y="1142"/>
                      </a:lnTo>
                      <a:lnTo>
                        <a:pt x="1628" y="1143"/>
                      </a:lnTo>
                      <a:lnTo>
                        <a:pt x="1629" y="1143"/>
                      </a:lnTo>
                      <a:lnTo>
                        <a:pt x="1629" y="1144"/>
                      </a:lnTo>
                      <a:lnTo>
                        <a:pt x="1631" y="1145"/>
                      </a:lnTo>
                      <a:lnTo>
                        <a:pt x="1632" y="1144"/>
                      </a:lnTo>
                      <a:lnTo>
                        <a:pt x="1633" y="1143"/>
                      </a:lnTo>
                      <a:lnTo>
                        <a:pt x="1634" y="1143"/>
                      </a:lnTo>
                      <a:lnTo>
                        <a:pt x="1635" y="1143"/>
                      </a:lnTo>
                      <a:lnTo>
                        <a:pt x="1636" y="1143"/>
                      </a:lnTo>
                      <a:lnTo>
                        <a:pt x="1637" y="1143"/>
                      </a:lnTo>
                      <a:lnTo>
                        <a:pt x="1639" y="1143"/>
                      </a:lnTo>
                      <a:lnTo>
                        <a:pt x="1640" y="1144"/>
                      </a:lnTo>
                      <a:lnTo>
                        <a:pt x="1640" y="1145"/>
                      </a:lnTo>
                      <a:lnTo>
                        <a:pt x="1639" y="1145"/>
                      </a:lnTo>
                      <a:lnTo>
                        <a:pt x="1638" y="1146"/>
                      </a:lnTo>
                      <a:lnTo>
                        <a:pt x="1637" y="1146"/>
                      </a:lnTo>
                      <a:lnTo>
                        <a:pt x="1636" y="1147"/>
                      </a:lnTo>
                      <a:lnTo>
                        <a:pt x="1636" y="1148"/>
                      </a:lnTo>
                      <a:lnTo>
                        <a:pt x="1635" y="1148"/>
                      </a:lnTo>
                      <a:lnTo>
                        <a:pt x="1634" y="1150"/>
                      </a:lnTo>
                      <a:lnTo>
                        <a:pt x="1633" y="1150"/>
                      </a:lnTo>
                      <a:lnTo>
                        <a:pt x="1633" y="1151"/>
                      </a:lnTo>
                      <a:lnTo>
                        <a:pt x="1630" y="1152"/>
                      </a:lnTo>
                      <a:lnTo>
                        <a:pt x="1629" y="1152"/>
                      </a:lnTo>
                      <a:lnTo>
                        <a:pt x="1627" y="1153"/>
                      </a:lnTo>
                      <a:lnTo>
                        <a:pt x="1622" y="1153"/>
                      </a:lnTo>
                      <a:lnTo>
                        <a:pt x="1555" y="1153"/>
                      </a:lnTo>
                      <a:lnTo>
                        <a:pt x="1516" y="1153"/>
                      </a:lnTo>
                      <a:lnTo>
                        <a:pt x="1463" y="1152"/>
                      </a:lnTo>
                      <a:lnTo>
                        <a:pt x="1419" y="1152"/>
                      </a:lnTo>
                      <a:lnTo>
                        <a:pt x="1304" y="1153"/>
                      </a:lnTo>
                      <a:lnTo>
                        <a:pt x="1296" y="1153"/>
                      </a:lnTo>
                      <a:lnTo>
                        <a:pt x="1295" y="1152"/>
                      </a:lnTo>
                      <a:lnTo>
                        <a:pt x="1293" y="1153"/>
                      </a:lnTo>
                      <a:lnTo>
                        <a:pt x="1293" y="1152"/>
                      </a:lnTo>
                      <a:lnTo>
                        <a:pt x="1292" y="1150"/>
                      </a:lnTo>
                      <a:lnTo>
                        <a:pt x="1291" y="1149"/>
                      </a:lnTo>
                      <a:lnTo>
                        <a:pt x="1291" y="1148"/>
                      </a:lnTo>
                      <a:lnTo>
                        <a:pt x="1291" y="1146"/>
                      </a:lnTo>
                      <a:lnTo>
                        <a:pt x="1291" y="1145"/>
                      </a:lnTo>
                      <a:lnTo>
                        <a:pt x="1290" y="1144"/>
                      </a:lnTo>
                      <a:lnTo>
                        <a:pt x="1289" y="1145"/>
                      </a:lnTo>
                      <a:lnTo>
                        <a:pt x="1289" y="1144"/>
                      </a:lnTo>
                      <a:lnTo>
                        <a:pt x="1287" y="1143"/>
                      </a:lnTo>
                      <a:lnTo>
                        <a:pt x="1286" y="1143"/>
                      </a:lnTo>
                      <a:lnTo>
                        <a:pt x="1284" y="1143"/>
                      </a:lnTo>
                      <a:lnTo>
                        <a:pt x="1283" y="1143"/>
                      </a:lnTo>
                      <a:lnTo>
                        <a:pt x="1282" y="1143"/>
                      </a:lnTo>
                      <a:lnTo>
                        <a:pt x="1282" y="1141"/>
                      </a:lnTo>
                      <a:lnTo>
                        <a:pt x="1280" y="1142"/>
                      </a:lnTo>
                      <a:lnTo>
                        <a:pt x="1279" y="1142"/>
                      </a:lnTo>
                      <a:lnTo>
                        <a:pt x="1279" y="1143"/>
                      </a:lnTo>
                      <a:lnTo>
                        <a:pt x="1279" y="1144"/>
                      </a:lnTo>
                      <a:lnTo>
                        <a:pt x="1278" y="1145"/>
                      </a:lnTo>
                      <a:lnTo>
                        <a:pt x="1277" y="1146"/>
                      </a:lnTo>
                      <a:lnTo>
                        <a:pt x="1277" y="1147"/>
                      </a:lnTo>
                      <a:lnTo>
                        <a:pt x="1276" y="1147"/>
                      </a:lnTo>
                      <a:lnTo>
                        <a:pt x="1275" y="1148"/>
                      </a:lnTo>
                      <a:lnTo>
                        <a:pt x="1274" y="1147"/>
                      </a:lnTo>
                      <a:lnTo>
                        <a:pt x="1272" y="1148"/>
                      </a:lnTo>
                      <a:lnTo>
                        <a:pt x="1271" y="1147"/>
                      </a:lnTo>
                      <a:lnTo>
                        <a:pt x="1270" y="1146"/>
                      </a:lnTo>
                      <a:lnTo>
                        <a:pt x="1269" y="1146"/>
                      </a:lnTo>
                      <a:lnTo>
                        <a:pt x="1268" y="1147"/>
                      </a:lnTo>
                      <a:lnTo>
                        <a:pt x="1268" y="1148"/>
                      </a:lnTo>
                      <a:lnTo>
                        <a:pt x="1268" y="1149"/>
                      </a:lnTo>
                      <a:lnTo>
                        <a:pt x="1268" y="1151"/>
                      </a:lnTo>
                      <a:lnTo>
                        <a:pt x="1268" y="1152"/>
                      </a:lnTo>
                      <a:lnTo>
                        <a:pt x="1267" y="1152"/>
                      </a:lnTo>
                      <a:lnTo>
                        <a:pt x="1267" y="1153"/>
                      </a:lnTo>
                      <a:lnTo>
                        <a:pt x="1266" y="1154"/>
                      </a:lnTo>
                      <a:lnTo>
                        <a:pt x="1267" y="1155"/>
                      </a:lnTo>
                      <a:lnTo>
                        <a:pt x="1266" y="1156"/>
                      </a:lnTo>
                      <a:lnTo>
                        <a:pt x="1266" y="1157"/>
                      </a:lnTo>
                      <a:lnTo>
                        <a:pt x="1266" y="1159"/>
                      </a:lnTo>
                      <a:lnTo>
                        <a:pt x="1265" y="1159"/>
                      </a:lnTo>
                      <a:lnTo>
                        <a:pt x="1264" y="1160"/>
                      </a:lnTo>
                      <a:lnTo>
                        <a:pt x="1262" y="1160"/>
                      </a:lnTo>
                      <a:lnTo>
                        <a:pt x="1262" y="1161"/>
                      </a:lnTo>
                      <a:lnTo>
                        <a:pt x="1261" y="1161"/>
                      </a:lnTo>
                      <a:lnTo>
                        <a:pt x="1260" y="1161"/>
                      </a:lnTo>
                      <a:lnTo>
                        <a:pt x="1259" y="1162"/>
                      </a:lnTo>
                      <a:lnTo>
                        <a:pt x="1258" y="1162"/>
                      </a:lnTo>
                      <a:lnTo>
                        <a:pt x="1257" y="1162"/>
                      </a:lnTo>
                      <a:lnTo>
                        <a:pt x="1256" y="1161"/>
                      </a:lnTo>
                      <a:lnTo>
                        <a:pt x="1255" y="1161"/>
                      </a:lnTo>
                      <a:lnTo>
                        <a:pt x="1254" y="1161"/>
                      </a:lnTo>
                      <a:lnTo>
                        <a:pt x="1253" y="1162"/>
                      </a:lnTo>
                      <a:lnTo>
                        <a:pt x="1253" y="1161"/>
                      </a:lnTo>
                      <a:lnTo>
                        <a:pt x="1253" y="1160"/>
                      </a:lnTo>
                      <a:lnTo>
                        <a:pt x="1252" y="1158"/>
                      </a:lnTo>
                      <a:lnTo>
                        <a:pt x="1251" y="1157"/>
                      </a:lnTo>
                      <a:lnTo>
                        <a:pt x="1250" y="1156"/>
                      </a:lnTo>
                      <a:lnTo>
                        <a:pt x="1249" y="1156"/>
                      </a:lnTo>
                      <a:lnTo>
                        <a:pt x="1249" y="1154"/>
                      </a:lnTo>
                      <a:lnTo>
                        <a:pt x="1248" y="1153"/>
                      </a:lnTo>
                      <a:lnTo>
                        <a:pt x="1247" y="1153"/>
                      </a:lnTo>
                      <a:lnTo>
                        <a:pt x="1246" y="1153"/>
                      </a:lnTo>
                      <a:lnTo>
                        <a:pt x="1244" y="1153"/>
                      </a:lnTo>
                      <a:lnTo>
                        <a:pt x="1243" y="1154"/>
                      </a:lnTo>
                      <a:lnTo>
                        <a:pt x="1242" y="1154"/>
                      </a:lnTo>
                      <a:lnTo>
                        <a:pt x="1241" y="1154"/>
                      </a:lnTo>
                      <a:lnTo>
                        <a:pt x="1240" y="1154"/>
                      </a:lnTo>
                      <a:lnTo>
                        <a:pt x="1238" y="1154"/>
                      </a:lnTo>
                      <a:lnTo>
                        <a:pt x="1238" y="1153"/>
                      </a:lnTo>
                      <a:lnTo>
                        <a:pt x="1235" y="1147"/>
                      </a:lnTo>
                      <a:lnTo>
                        <a:pt x="1235" y="1146"/>
                      </a:lnTo>
                      <a:lnTo>
                        <a:pt x="1236" y="1145"/>
                      </a:lnTo>
                      <a:lnTo>
                        <a:pt x="1235" y="1144"/>
                      </a:lnTo>
                      <a:lnTo>
                        <a:pt x="1234" y="1143"/>
                      </a:lnTo>
                      <a:lnTo>
                        <a:pt x="1233" y="1142"/>
                      </a:lnTo>
                      <a:lnTo>
                        <a:pt x="1234" y="1142"/>
                      </a:lnTo>
                      <a:lnTo>
                        <a:pt x="1234" y="1141"/>
                      </a:lnTo>
                      <a:lnTo>
                        <a:pt x="1233" y="1139"/>
                      </a:lnTo>
                      <a:lnTo>
                        <a:pt x="1232" y="1139"/>
                      </a:lnTo>
                      <a:lnTo>
                        <a:pt x="1231" y="1138"/>
                      </a:lnTo>
                      <a:lnTo>
                        <a:pt x="1230" y="1137"/>
                      </a:lnTo>
                      <a:lnTo>
                        <a:pt x="1231" y="1136"/>
                      </a:lnTo>
                      <a:lnTo>
                        <a:pt x="1233" y="1136"/>
                      </a:lnTo>
                      <a:lnTo>
                        <a:pt x="1233" y="1135"/>
                      </a:lnTo>
                      <a:lnTo>
                        <a:pt x="1232" y="1132"/>
                      </a:lnTo>
                      <a:lnTo>
                        <a:pt x="1231" y="1132"/>
                      </a:lnTo>
                      <a:lnTo>
                        <a:pt x="1230" y="1132"/>
                      </a:lnTo>
                      <a:lnTo>
                        <a:pt x="1229" y="1132"/>
                      </a:lnTo>
                      <a:lnTo>
                        <a:pt x="1227" y="1132"/>
                      </a:lnTo>
                      <a:lnTo>
                        <a:pt x="1227" y="1131"/>
                      </a:lnTo>
                      <a:lnTo>
                        <a:pt x="1226" y="1130"/>
                      </a:lnTo>
                      <a:lnTo>
                        <a:pt x="1225" y="1130"/>
                      </a:lnTo>
                      <a:lnTo>
                        <a:pt x="1223" y="1130"/>
                      </a:lnTo>
                      <a:lnTo>
                        <a:pt x="1222" y="1131"/>
                      </a:lnTo>
                      <a:lnTo>
                        <a:pt x="1221" y="1132"/>
                      </a:lnTo>
                      <a:lnTo>
                        <a:pt x="1220" y="1132"/>
                      </a:lnTo>
                      <a:lnTo>
                        <a:pt x="1220" y="1133"/>
                      </a:lnTo>
                      <a:lnTo>
                        <a:pt x="1221" y="1134"/>
                      </a:lnTo>
                      <a:lnTo>
                        <a:pt x="1221" y="1135"/>
                      </a:lnTo>
                      <a:lnTo>
                        <a:pt x="1222" y="1136"/>
                      </a:lnTo>
                      <a:lnTo>
                        <a:pt x="1222" y="1137"/>
                      </a:lnTo>
                      <a:lnTo>
                        <a:pt x="1221" y="1137"/>
                      </a:lnTo>
                      <a:lnTo>
                        <a:pt x="1219" y="1135"/>
                      </a:lnTo>
                      <a:lnTo>
                        <a:pt x="1218" y="1135"/>
                      </a:lnTo>
                      <a:lnTo>
                        <a:pt x="1216" y="1134"/>
                      </a:lnTo>
                      <a:lnTo>
                        <a:pt x="1215" y="1133"/>
                      </a:lnTo>
                      <a:lnTo>
                        <a:pt x="1215" y="1132"/>
                      </a:lnTo>
                      <a:lnTo>
                        <a:pt x="1215" y="1131"/>
                      </a:lnTo>
                      <a:lnTo>
                        <a:pt x="1216" y="1130"/>
                      </a:lnTo>
                      <a:lnTo>
                        <a:pt x="1217" y="1130"/>
                      </a:lnTo>
                      <a:lnTo>
                        <a:pt x="1217" y="1129"/>
                      </a:lnTo>
                      <a:lnTo>
                        <a:pt x="1216" y="1127"/>
                      </a:lnTo>
                      <a:lnTo>
                        <a:pt x="1216" y="1126"/>
                      </a:lnTo>
                      <a:lnTo>
                        <a:pt x="1216" y="1125"/>
                      </a:lnTo>
                      <a:lnTo>
                        <a:pt x="1216" y="1124"/>
                      </a:lnTo>
                      <a:lnTo>
                        <a:pt x="1215" y="1124"/>
                      </a:lnTo>
                      <a:lnTo>
                        <a:pt x="1214" y="1124"/>
                      </a:lnTo>
                      <a:lnTo>
                        <a:pt x="1213" y="1123"/>
                      </a:lnTo>
                      <a:lnTo>
                        <a:pt x="1213" y="1122"/>
                      </a:lnTo>
                      <a:lnTo>
                        <a:pt x="1213" y="1121"/>
                      </a:lnTo>
                      <a:lnTo>
                        <a:pt x="1213" y="1120"/>
                      </a:lnTo>
                      <a:lnTo>
                        <a:pt x="1212" y="1117"/>
                      </a:lnTo>
                      <a:lnTo>
                        <a:pt x="1212" y="1116"/>
                      </a:lnTo>
                      <a:lnTo>
                        <a:pt x="1213" y="1114"/>
                      </a:lnTo>
                      <a:lnTo>
                        <a:pt x="1213" y="1112"/>
                      </a:lnTo>
                      <a:lnTo>
                        <a:pt x="1213" y="1111"/>
                      </a:lnTo>
                      <a:lnTo>
                        <a:pt x="1212" y="1110"/>
                      </a:lnTo>
                      <a:lnTo>
                        <a:pt x="1211" y="1109"/>
                      </a:lnTo>
                      <a:lnTo>
                        <a:pt x="1210" y="1109"/>
                      </a:lnTo>
                      <a:lnTo>
                        <a:pt x="1209" y="1109"/>
                      </a:lnTo>
                      <a:lnTo>
                        <a:pt x="1208" y="1109"/>
                      </a:lnTo>
                      <a:lnTo>
                        <a:pt x="1207" y="1109"/>
                      </a:lnTo>
                      <a:lnTo>
                        <a:pt x="1206" y="1109"/>
                      </a:lnTo>
                      <a:lnTo>
                        <a:pt x="1205" y="1108"/>
                      </a:lnTo>
                      <a:lnTo>
                        <a:pt x="1204" y="1108"/>
                      </a:lnTo>
                      <a:lnTo>
                        <a:pt x="1203" y="1106"/>
                      </a:lnTo>
                      <a:lnTo>
                        <a:pt x="1202" y="1105"/>
                      </a:lnTo>
                      <a:lnTo>
                        <a:pt x="1201" y="1106"/>
                      </a:lnTo>
                      <a:lnTo>
                        <a:pt x="1200" y="1108"/>
                      </a:lnTo>
                      <a:lnTo>
                        <a:pt x="1199" y="1108"/>
                      </a:lnTo>
                      <a:lnTo>
                        <a:pt x="1198" y="1108"/>
                      </a:lnTo>
                      <a:lnTo>
                        <a:pt x="1198" y="1109"/>
                      </a:lnTo>
                      <a:lnTo>
                        <a:pt x="1196" y="1110"/>
                      </a:lnTo>
                      <a:lnTo>
                        <a:pt x="1196" y="1109"/>
                      </a:lnTo>
                      <a:lnTo>
                        <a:pt x="1195" y="1109"/>
                      </a:lnTo>
                      <a:lnTo>
                        <a:pt x="1194" y="1107"/>
                      </a:lnTo>
                      <a:lnTo>
                        <a:pt x="1193" y="1107"/>
                      </a:lnTo>
                      <a:lnTo>
                        <a:pt x="1193" y="1106"/>
                      </a:lnTo>
                      <a:lnTo>
                        <a:pt x="1192" y="1104"/>
                      </a:lnTo>
                      <a:lnTo>
                        <a:pt x="1192" y="1103"/>
                      </a:lnTo>
                      <a:lnTo>
                        <a:pt x="1192" y="1102"/>
                      </a:lnTo>
                      <a:lnTo>
                        <a:pt x="1192" y="1101"/>
                      </a:lnTo>
                      <a:lnTo>
                        <a:pt x="1192" y="1100"/>
                      </a:lnTo>
                      <a:lnTo>
                        <a:pt x="1191" y="1100"/>
                      </a:lnTo>
                      <a:lnTo>
                        <a:pt x="1190" y="1099"/>
                      </a:lnTo>
                      <a:lnTo>
                        <a:pt x="1189" y="1098"/>
                      </a:lnTo>
                      <a:lnTo>
                        <a:pt x="1189" y="1099"/>
                      </a:lnTo>
                      <a:lnTo>
                        <a:pt x="1188" y="1099"/>
                      </a:lnTo>
                      <a:lnTo>
                        <a:pt x="1187" y="1098"/>
                      </a:lnTo>
                      <a:lnTo>
                        <a:pt x="1186" y="1097"/>
                      </a:lnTo>
                      <a:lnTo>
                        <a:pt x="1185" y="1096"/>
                      </a:lnTo>
                      <a:lnTo>
                        <a:pt x="1184" y="1096"/>
                      </a:lnTo>
                      <a:lnTo>
                        <a:pt x="1183" y="1095"/>
                      </a:lnTo>
                      <a:lnTo>
                        <a:pt x="1182" y="1095"/>
                      </a:lnTo>
                      <a:lnTo>
                        <a:pt x="1182" y="1094"/>
                      </a:lnTo>
                      <a:lnTo>
                        <a:pt x="1182" y="1093"/>
                      </a:lnTo>
                      <a:lnTo>
                        <a:pt x="1181" y="1091"/>
                      </a:lnTo>
                      <a:lnTo>
                        <a:pt x="1180" y="1090"/>
                      </a:lnTo>
                      <a:lnTo>
                        <a:pt x="1179" y="1090"/>
                      </a:lnTo>
                      <a:lnTo>
                        <a:pt x="1179" y="1089"/>
                      </a:lnTo>
                      <a:lnTo>
                        <a:pt x="1178" y="1088"/>
                      </a:lnTo>
                      <a:lnTo>
                        <a:pt x="1179" y="1087"/>
                      </a:lnTo>
                      <a:lnTo>
                        <a:pt x="1179" y="1086"/>
                      </a:lnTo>
                      <a:lnTo>
                        <a:pt x="1180" y="1085"/>
                      </a:lnTo>
                      <a:lnTo>
                        <a:pt x="1180" y="1084"/>
                      </a:lnTo>
                      <a:lnTo>
                        <a:pt x="1179" y="1084"/>
                      </a:lnTo>
                      <a:lnTo>
                        <a:pt x="1179" y="1083"/>
                      </a:lnTo>
                      <a:lnTo>
                        <a:pt x="1178" y="1082"/>
                      </a:lnTo>
                      <a:lnTo>
                        <a:pt x="1179" y="1082"/>
                      </a:lnTo>
                      <a:lnTo>
                        <a:pt x="1179" y="1081"/>
                      </a:lnTo>
                      <a:lnTo>
                        <a:pt x="1178" y="1081"/>
                      </a:lnTo>
                      <a:lnTo>
                        <a:pt x="1178" y="1080"/>
                      </a:lnTo>
                      <a:lnTo>
                        <a:pt x="1177" y="1079"/>
                      </a:lnTo>
                      <a:lnTo>
                        <a:pt x="1176" y="1079"/>
                      </a:lnTo>
                      <a:lnTo>
                        <a:pt x="1175" y="1078"/>
                      </a:lnTo>
                      <a:lnTo>
                        <a:pt x="1174" y="1077"/>
                      </a:lnTo>
                      <a:lnTo>
                        <a:pt x="1173" y="1075"/>
                      </a:lnTo>
                      <a:lnTo>
                        <a:pt x="1172" y="1075"/>
                      </a:lnTo>
                      <a:lnTo>
                        <a:pt x="1171" y="1075"/>
                      </a:lnTo>
                      <a:lnTo>
                        <a:pt x="1171" y="1074"/>
                      </a:lnTo>
                      <a:lnTo>
                        <a:pt x="1170" y="1074"/>
                      </a:lnTo>
                      <a:lnTo>
                        <a:pt x="1169" y="1074"/>
                      </a:lnTo>
                      <a:lnTo>
                        <a:pt x="1168" y="1074"/>
                      </a:lnTo>
                      <a:lnTo>
                        <a:pt x="1168" y="1073"/>
                      </a:lnTo>
                      <a:lnTo>
                        <a:pt x="1167" y="1073"/>
                      </a:lnTo>
                      <a:lnTo>
                        <a:pt x="1166" y="1073"/>
                      </a:lnTo>
                      <a:lnTo>
                        <a:pt x="1165" y="1073"/>
                      </a:lnTo>
                      <a:lnTo>
                        <a:pt x="1165" y="1072"/>
                      </a:lnTo>
                      <a:lnTo>
                        <a:pt x="1164" y="1072"/>
                      </a:lnTo>
                      <a:lnTo>
                        <a:pt x="1163" y="1070"/>
                      </a:lnTo>
                      <a:lnTo>
                        <a:pt x="1162" y="1070"/>
                      </a:lnTo>
                      <a:lnTo>
                        <a:pt x="1161" y="1069"/>
                      </a:lnTo>
                      <a:lnTo>
                        <a:pt x="1160" y="1068"/>
                      </a:lnTo>
                      <a:lnTo>
                        <a:pt x="1159" y="1068"/>
                      </a:lnTo>
                      <a:lnTo>
                        <a:pt x="1133" y="1068"/>
                      </a:lnTo>
                      <a:lnTo>
                        <a:pt x="1092" y="1069"/>
                      </a:lnTo>
                      <a:lnTo>
                        <a:pt x="1079" y="1068"/>
                      </a:lnTo>
                      <a:lnTo>
                        <a:pt x="1079" y="1070"/>
                      </a:lnTo>
                      <a:lnTo>
                        <a:pt x="1079" y="1071"/>
                      </a:lnTo>
                      <a:lnTo>
                        <a:pt x="1079" y="1072"/>
                      </a:lnTo>
                      <a:lnTo>
                        <a:pt x="1079" y="1073"/>
                      </a:lnTo>
                      <a:lnTo>
                        <a:pt x="1079" y="1075"/>
                      </a:lnTo>
                      <a:lnTo>
                        <a:pt x="1079" y="1076"/>
                      </a:lnTo>
                      <a:lnTo>
                        <a:pt x="1077" y="1077"/>
                      </a:lnTo>
                      <a:lnTo>
                        <a:pt x="1077" y="1078"/>
                      </a:lnTo>
                      <a:lnTo>
                        <a:pt x="1076" y="1079"/>
                      </a:lnTo>
                      <a:lnTo>
                        <a:pt x="1075" y="1080"/>
                      </a:lnTo>
                      <a:lnTo>
                        <a:pt x="1074" y="1081"/>
                      </a:lnTo>
                      <a:lnTo>
                        <a:pt x="1075" y="1082"/>
                      </a:lnTo>
                      <a:lnTo>
                        <a:pt x="1074" y="1085"/>
                      </a:lnTo>
                      <a:lnTo>
                        <a:pt x="1073" y="1086"/>
                      </a:lnTo>
                      <a:lnTo>
                        <a:pt x="1073" y="1087"/>
                      </a:lnTo>
                      <a:lnTo>
                        <a:pt x="1072" y="1089"/>
                      </a:lnTo>
                      <a:lnTo>
                        <a:pt x="1069" y="1090"/>
                      </a:lnTo>
                      <a:lnTo>
                        <a:pt x="1068" y="1091"/>
                      </a:lnTo>
                      <a:lnTo>
                        <a:pt x="1067" y="1092"/>
                      </a:lnTo>
                      <a:lnTo>
                        <a:pt x="1066" y="1093"/>
                      </a:lnTo>
                      <a:lnTo>
                        <a:pt x="1066" y="1094"/>
                      </a:lnTo>
                      <a:lnTo>
                        <a:pt x="1067" y="1096"/>
                      </a:lnTo>
                      <a:lnTo>
                        <a:pt x="1068" y="1097"/>
                      </a:lnTo>
                      <a:lnTo>
                        <a:pt x="1069" y="1098"/>
                      </a:lnTo>
                      <a:lnTo>
                        <a:pt x="1066" y="1100"/>
                      </a:lnTo>
                      <a:lnTo>
                        <a:pt x="1065" y="1103"/>
                      </a:lnTo>
                      <a:lnTo>
                        <a:pt x="1065" y="1104"/>
                      </a:lnTo>
                      <a:lnTo>
                        <a:pt x="1064" y="1105"/>
                      </a:lnTo>
                      <a:lnTo>
                        <a:pt x="1063" y="1106"/>
                      </a:lnTo>
                      <a:lnTo>
                        <a:pt x="1063" y="1107"/>
                      </a:lnTo>
                      <a:lnTo>
                        <a:pt x="1062" y="1107"/>
                      </a:lnTo>
                      <a:lnTo>
                        <a:pt x="1061" y="1107"/>
                      </a:lnTo>
                      <a:lnTo>
                        <a:pt x="1060" y="1106"/>
                      </a:lnTo>
                      <a:lnTo>
                        <a:pt x="1058" y="1104"/>
                      </a:lnTo>
                      <a:lnTo>
                        <a:pt x="1056" y="1103"/>
                      </a:lnTo>
                      <a:lnTo>
                        <a:pt x="1054" y="1103"/>
                      </a:lnTo>
                      <a:lnTo>
                        <a:pt x="1053" y="1103"/>
                      </a:lnTo>
                      <a:lnTo>
                        <a:pt x="1052" y="1103"/>
                      </a:lnTo>
                      <a:lnTo>
                        <a:pt x="1051" y="1104"/>
                      </a:lnTo>
                      <a:lnTo>
                        <a:pt x="1050" y="1105"/>
                      </a:lnTo>
                      <a:lnTo>
                        <a:pt x="1050" y="1106"/>
                      </a:lnTo>
                      <a:lnTo>
                        <a:pt x="1049" y="1107"/>
                      </a:lnTo>
                      <a:lnTo>
                        <a:pt x="1047" y="1106"/>
                      </a:lnTo>
                      <a:lnTo>
                        <a:pt x="1046" y="1107"/>
                      </a:lnTo>
                      <a:lnTo>
                        <a:pt x="1045" y="1108"/>
                      </a:lnTo>
                      <a:lnTo>
                        <a:pt x="1045" y="1109"/>
                      </a:lnTo>
                      <a:lnTo>
                        <a:pt x="1046" y="1111"/>
                      </a:lnTo>
                      <a:lnTo>
                        <a:pt x="1046" y="1112"/>
                      </a:lnTo>
                      <a:lnTo>
                        <a:pt x="1045" y="1113"/>
                      </a:lnTo>
                      <a:lnTo>
                        <a:pt x="1044" y="1114"/>
                      </a:lnTo>
                      <a:lnTo>
                        <a:pt x="1043" y="1115"/>
                      </a:lnTo>
                      <a:lnTo>
                        <a:pt x="1042" y="1115"/>
                      </a:lnTo>
                      <a:lnTo>
                        <a:pt x="1042" y="1117"/>
                      </a:lnTo>
                      <a:lnTo>
                        <a:pt x="1043" y="1117"/>
                      </a:lnTo>
                      <a:lnTo>
                        <a:pt x="1045" y="1117"/>
                      </a:lnTo>
                      <a:lnTo>
                        <a:pt x="1046" y="1118"/>
                      </a:lnTo>
                      <a:lnTo>
                        <a:pt x="1046" y="1119"/>
                      </a:lnTo>
                      <a:lnTo>
                        <a:pt x="1046" y="1120"/>
                      </a:lnTo>
                      <a:lnTo>
                        <a:pt x="1044" y="1122"/>
                      </a:lnTo>
                      <a:lnTo>
                        <a:pt x="1043" y="1123"/>
                      </a:lnTo>
                      <a:lnTo>
                        <a:pt x="1042" y="1124"/>
                      </a:lnTo>
                      <a:lnTo>
                        <a:pt x="1043" y="1125"/>
                      </a:lnTo>
                      <a:lnTo>
                        <a:pt x="1044" y="1126"/>
                      </a:lnTo>
                      <a:lnTo>
                        <a:pt x="1046" y="1128"/>
                      </a:lnTo>
                      <a:lnTo>
                        <a:pt x="1046" y="1129"/>
                      </a:lnTo>
                      <a:lnTo>
                        <a:pt x="1046" y="1130"/>
                      </a:lnTo>
                      <a:lnTo>
                        <a:pt x="1046" y="1131"/>
                      </a:lnTo>
                      <a:lnTo>
                        <a:pt x="1048" y="1131"/>
                      </a:lnTo>
                      <a:lnTo>
                        <a:pt x="1048" y="1132"/>
                      </a:lnTo>
                      <a:lnTo>
                        <a:pt x="1048" y="1133"/>
                      </a:lnTo>
                      <a:lnTo>
                        <a:pt x="1047" y="1134"/>
                      </a:lnTo>
                      <a:lnTo>
                        <a:pt x="1047" y="1135"/>
                      </a:lnTo>
                      <a:lnTo>
                        <a:pt x="1046" y="1136"/>
                      </a:lnTo>
                      <a:lnTo>
                        <a:pt x="1045" y="1136"/>
                      </a:lnTo>
                      <a:lnTo>
                        <a:pt x="1044" y="1135"/>
                      </a:lnTo>
                      <a:lnTo>
                        <a:pt x="1044" y="1134"/>
                      </a:lnTo>
                      <a:lnTo>
                        <a:pt x="1043" y="1134"/>
                      </a:lnTo>
                      <a:lnTo>
                        <a:pt x="1042" y="1134"/>
                      </a:lnTo>
                      <a:lnTo>
                        <a:pt x="1041" y="1134"/>
                      </a:lnTo>
                      <a:lnTo>
                        <a:pt x="1041" y="1137"/>
                      </a:lnTo>
                      <a:lnTo>
                        <a:pt x="1040" y="1138"/>
                      </a:lnTo>
                      <a:lnTo>
                        <a:pt x="1039" y="1139"/>
                      </a:lnTo>
                      <a:lnTo>
                        <a:pt x="1040" y="1140"/>
                      </a:lnTo>
                      <a:lnTo>
                        <a:pt x="1039" y="1141"/>
                      </a:lnTo>
                      <a:lnTo>
                        <a:pt x="1038" y="1141"/>
                      </a:lnTo>
                      <a:lnTo>
                        <a:pt x="1038" y="1142"/>
                      </a:lnTo>
                      <a:lnTo>
                        <a:pt x="1038" y="1143"/>
                      </a:lnTo>
                      <a:lnTo>
                        <a:pt x="1037" y="1144"/>
                      </a:lnTo>
                      <a:lnTo>
                        <a:pt x="1037" y="1145"/>
                      </a:lnTo>
                      <a:lnTo>
                        <a:pt x="1036" y="1146"/>
                      </a:lnTo>
                      <a:lnTo>
                        <a:pt x="1037" y="1146"/>
                      </a:lnTo>
                      <a:lnTo>
                        <a:pt x="1037" y="1147"/>
                      </a:lnTo>
                      <a:lnTo>
                        <a:pt x="1037" y="1148"/>
                      </a:lnTo>
                      <a:lnTo>
                        <a:pt x="1036" y="1148"/>
                      </a:lnTo>
                      <a:lnTo>
                        <a:pt x="1036" y="1147"/>
                      </a:lnTo>
                      <a:lnTo>
                        <a:pt x="1035" y="1147"/>
                      </a:lnTo>
                      <a:lnTo>
                        <a:pt x="1034" y="1147"/>
                      </a:lnTo>
                      <a:lnTo>
                        <a:pt x="1033" y="1147"/>
                      </a:lnTo>
                      <a:lnTo>
                        <a:pt x="1032" y="1148"/>
                      </a:lnTo>
                      <a:lnTo>
                        <a:pt x="1031" y="1149"/>
                      </a:lnTo>
                      <a:lnTo>
                        <a:pt x="1030" y="1149"/>
                      </a:lnTo>
                      <a:lnTo>
                        <a:pt x="1029" y="1149"/>
                      </a:lnTo>
                      <a:lnTo>
                        <a:pt x="1028" y="1148"/>
                      </a:lnTo>
                      <a:lnTo>
                        <a:pt x="1027" y="1148"/>
                      </a:lnTo>
                      <a:lnTo>
                        <a:pt x="1026" y="1149"/>
                      </a:lnTo>
                      <a:lnTo>
                        <a:pt x="1025" y="1151"/>
                      </a:lnTo>
                      <a:lnTo>
                        <a:pt x="1025" y="1152"/>
                      </a:lnTo>
                      <a:lnTo>
                        <a:pt x="1025" y="1153"/>
                      </a:lnTo>
                      <a:lnTo>
                        <a:pt x="1025" y="1155"/>
                      </a:lnTo>
                      <a:lnTo>
                        <a:pt x="1026" y="1157"/>
                      </a:lnTo>
                      <a:lnTo>
                        <a:pt x="1027" y="1157"/>
                      </a:lnTo>
                      <a:lnTo>
                        <a:pt x="1026" y="1158"/>
                      </a:lnTo>
                      <a:lnTo>
                        <a:pt x="1026" y="1159"/>
                      </a:lnTo>
                      <a:lnTo>
                        <a:pt x="1025" y="1160"/>
                      </a:lnTo>
                      <a:lnTo>
                        <a:pt x="1024" y="1161"/>
                      </a:lnTo>
                      <a:lnTo>
                        <a:pt x="1024" y="1162"/>
                      </a:lnTo>
                      <a:lnTo>
                        <a:pt x="1024" y="1163"/>
                      </a:lnTo>
                      <a:lnTo>
                        <a:pt x="1024" y="1164"/>
                      </a:lnTo>
                      <a:lnTo>
                        <a:pt x="1025" y="1165"/>
                      </a:lnTo>
                      <a:lnTo>
                        <a:pt x="1024" y="1166"/>
                      </a:lnTo>
                      <a:lnTo>
                        <a:pt x="1024" y="1167"/>
                      </a:lnTo>
                      <a:lnTo>
                        <a:pt x="1025" y="1168"/>
                      </a:lnTo>
                      <a:lnTo>
                        <a:pt x="1025" y="1170"/>
                      </a:lnTo>
                      <a:lnTo>
                        <a:pt x="1025" y="1171"/>
                      </a:lnTo>
                      <a:lnTo>
                        <a:pt x="1026" y="1172"/>
                      </a:lnTo>
                      <a:lnTo>
                        <a:pt x="1025" y="1173"/>
                      </a:lnTo>
                      <a:lnTo>
                        <a:pt x="1025" y="1174"/>
                      </a:lnTo>
                      <a:lnTo>
                        <a:pt x="1023" y="1174"/>
                      </a:lnTo>
                      <a:lnTo>
                        <a:pt x="1022" y="1174"/>
                      </a:lnTo>
                      <a:lnTo>
                        <a:pt x="1018" y="1176"/>
                      </a:lnTo>
                      <a:lnTo>
                        <a:pt x="1016" y="1177"/>
                      </a:lnTo>
                      <a:lnTo>
                        <a:pt x="1015" y="1177"/>
                      </a:lnTo>
                      <a:lnTo>
                        <a:pt x="1013" y="1177"/>
                      </a:lnTo>
                      <a:lnTo>
                        <a:pt x="1012" y="1177"/>
                      </a:lnTo>
                      <a:lnTo>
                        <a:pt x="1011" y="1178"/>
                      </a:lnTo>
                      <a:lnTo>
                        <a:pt x="1010" y="1178"/>
                      </a:lnTo>
                      <a:lnTo>
                        <a:pt x="1009" y="1178"/>
                      </a:lnTo>
                      <a:lnTo>
                        <a:pt x="1008" y="1178"/>
                      </a:lnTo>
                      <a:lnTo>
                        <a:pt x="1007" y="1178"/>
                      </a:lnTo>
                      <a:lnTo>
                        <a:pt x="1006" y="1177"/>
                      </a:lnTo>
                      <a:lnTo>
                        <a:pt x="1006" y="1176"/>
                      </a:lnTo>
                      <a:lnTo>
                        <a:pt x="1008" y="1173"/>
                      </a:lnTo>
                      <a:lnTo>
                        <a:pt x="1008" y="1171"/>
                      </a:lnTo>
                      <a:lnTo>
                        <a:pt x="1007" y="1171"/>
                      </a:lnTo>
                      <a:lnTo>
                        <a:pt x="1006" y="1171"/>
                      </a:lnTo>
                      <a:lnTo>
                        <a:pt x="1005" y="1171"/>
                      </a:lnTo>
                      <a:lnTo>
                        <a:pt x="1002" y="1172"/>
                      </a:lnTo>
                      <a:lnTo>
                        <a:pt x="1000" y="1173"/>
                      </a:lnTo>
                      <a:lnTo>
                        <a:pt x="997" y="1175"/>
                      </a:lnTo>
                      <a:lnTo>
                        <a:pt x="995" y="1175"/>
                      </a:lnTo>
                      <a:lnTo>
                        <a:pt x="994" y="1176"/>
                      </a:lnTo>
                      <a:lnTo>
                        <a:pt x="993" y="1176"/>
                      </a:lnTo>
                      <a:lnTo>
                        <a:pt x="992" y="1176"/>
                      </a:lnTo>
                      <a:lnTo>
                        <a:pt x="991" y="1176"/>
                      </a:lnTo>
                      <a:lnTo>
                        <a:pt x="990" y="1176"/>
                      </a:lnTo>
                      <a:lnTo>
                        <a:pt x="988" y="1177"/>
                      </a:lnTo>
                      <a:lnTo>
                        <a:pt x="986" y="1177"/>
                      </a:lnTo>
                      <a:lnTo>
                        <a:pt x="984" y="1176"/>
                      </a:lnTo>
                      <a:lnTo>
                        <a:pt x="982" y="1177"/>
                      </a:lnTo>
                      <a:lnTo>
                        <a:pt x="981" y="1178"/>
                      </a:lnTo>
                      <a:lnTo>
                        <a:pt x="980" y="1178"/>
                      </a:lnTo>
                      <a:lnTo>
                        <a:pt x="980" y="1179"/>
                      </a:lnTo>
                      <a:lnTo>
                        <a:pt x="979" y="1180"/>
                      </a:lnTo>
                      <a:lnTo>
                        <a:pt x="978" y="1180"/>
                      </a:lnTo>
                      <a:lnTo>
                        <a:pt x="977" y="1181"/>
                      </a:lnTo>
                      <a:lnTo>
                        <a:pt x="976" y="1181"/>
                      </a:lnTo>
                      <a:lnTo>
                        <a:pt x="975" y="1181"/>
                      </a:lnTo>
                      <a:lnTo>
                        <a:pt x="973" y="1180"/>
                      </a:lnTo>
                      <a:lnTo>
                        <a:pt x="971" y="1180"/>
                      </a:lnTo>
                      <a:lnTo>
                        <a:pt x="970" y="1181"/>
                      </a:lnTo>
                      <a:lnTo>
                        <a:pt x="969" y="1180"/>
                      </a:lnTo>
                      <a:lnTo>
                        <a:pt x="969" y="1179"/>
                      </a:lnTo>
                      <a:lnTo>
                        <a:pt x="968" y="1179"/>
                      </a:lnTo>
                      <a:lnTo>
                        <a:pt x="968" y="1178"/>
                      </a:lnTo>
                      <a:lnTo>
                        <a:pt x="967" y="1178"/>
                      </a:lnTo>
                      <a:lnTo>
                        <a:pt x="966" y="1178"/>
                      </a:lnTo>
                      <a:lnTo>
                        <a:pt x="965" y="1179"/>
                      </a:lnTo>
                      <a:lnTo>
                        <a:pt x="965" y="1180"/>
                      </a:lnTo>
                      <a:lnTo>
                        <a:pt x="964" y="1181"/>
                      </a:lnTo>
                      <a:lnTo>
                        <a:pt x="963" y="1181"/>
                      </a:lnTo>
                      <a:lnTo>
                        <a:pt x="961" y="1182"/>
                      </a:lnTo>
                      <a:lnTo>
                        <a:pt x="960" y="1182"/>
                      </a:lnTo>
                      <a:lnTo>
                        <a:pt x="959" y="1180"/>
                      </a:lnTo>
                      <a:lnTo>
                        <a:pt x="959" y="1179"/>
                      </a:lnTo>
                      <a:lnTo>
                        <a:pt x="958" y="1178"/>
                      </a:lnTo>
                      <a:lnTo>
                        <a:pt x="957" y="1178"/>
                      </a:lnTo>
                      <a:lnTo>
                        <a:pt x="956" y="1178"/>
                      </a:lnTo>
                      <a:lnTo>
                        <a:pt x="954" y="1178"/>
                      </a:lnTo>
                      <a:lnTo>
                        <a:pt x="952" y="1179"/>
                      </a:lnTo>
                      <a:lnTo>
                        <a:pt x="951" y="1179"/>
                      </a:lnTo>
                      <a:lnTo>
                        <a:pt x="950" y="1181"/>
                      </a:lnTo>
                      <a:lnTo>
                        <a:pt x="949" y="1181"/>
                      </a:lnTo>
                      <a:lnTo>
                        <a:pt x="948" y="1183"/>
                      </a:lnTo>
                      <a:lnTo>
                        <a:pt x="947" y="1183"/>
                      </a:lnTo>
                      <a:lnTo>
                        <a:pt x="946" y="1184"/>
                      </a:lnTo>
                      <a:lnTo>
                        <a:pt x="946" y="1185"/>
                      </a:lnTo>
                      <a:lnTo>
                        <a:pt x="945" y="1185"/>
                      </a:lnTo>
                      <a:lnTo>
                        <a:pt x="944" y="1184"/>
                      </a:lnTo>
                      <a:lnTo>
                        <a:pt x="944" y="1185"/>
                      </a:lnTo>
                      <a:lnTo>
                        <a:pt x="944" y="1186"/>
                      </a:lnTo>
                      <a:lnTo>
                        <a:pt x="944" y="1187"/>
                      </a:lnTo>
                      <a:lnTo>
                        <a:pt x="944" y="1188"/>
                      </a:lnTo>
                      <a:lnTo>
                        <a:pt x="944" y="1189"/>
                      </a:lnTo>
                      <a:lnTo>
                        <a:pt x="943" y="1190"/>
                      </a:lnTo>
                      <a:lnTo>
                        <a:pt x="943" y="1191"/>
                      </a:lnTo>
                      <a:lnTo>
                        <a:pt x="942" y="1193"/>
                      </a:lnTo>
                      <a:lnTo>
                        <a:pt x="942" y="1195"/>
                      </a:lnTo>
                      <a:lnTo>
                        <a:pt x="942" y="1196"/>
                      </a:lnTo>
                      <a:lnTo>
                        <a:pt x="942" y="1197"/>
                      </a:lnTo>
                      <a:lnTo>
                        <a:pt x="943" y="1198"/>
                      </a:lnTo>
                      <a:lnTo>
                        <a:pt x="943" y="1199"/>
                      </a:lnTo>
                      <a:lnTo>
                        <a:pt x="944" y="1201"/>
                      </a:lnTo>
                      <a:lnTo>
                        <a:pt x="943" y="1202"/>
                      </a:lnTo>
                      <a:lnTo>
                        <a:pt x="944" y="1203"/>
                      </a:lnTo>
                      <a:lnTo>
                        <a:pt x="944" y="1204"/>
                      </a:lnTo>
                      <a:lnTo>
                        <a:pt x="943" y="1205"/>
                      </a:lnTo>
                      <a:lnTo>
                        <a:pt x="942" y="1207"/>
                      </a:lnTo>
                      <a:lnTo>
                        <a:pt x="942" y="1208"/>
                      </a:lnTo>
                      <a:lnTo>
                        <a:pt x="941" y="1208"/>
                      </a:lnTo>
                      <a:lnTo>
                        <a:pt x="940" y="1209"/>
                      </a:lnTo>
                      <a:lnTo>
                        <a:pt x="940" y="1210"/>
                      </a:lnTo>
                      <a:lnTo>
                        <a:pt x="940" y="1211"/>
                      </a:lnTo>
                      <a:lnTo>
                        <a:pt x="939" y="1211"/>
                      </a:lnTo>
                      <a:lnTo>
                        <a:pt x="938" y="1211"/>
                      </a:lnTo>
                      <a:lnTo>
                        <a:pt x="937" y="1211"/>
                      </a:lnTo>
                      <a:lnTo>
                        <a:pt x="937" y="1212"/>
                      </a:lnTo>
                      <a:lnTo>
                        <a:pt x="936" y="1212"/>
                      </a:lnTo>
                      <a:lnTo>
                        <a:pt x="936" y="1214"/>
                      </a:lnTo>
                      <a:lnTo>
                        <a:pt x="935" y="1214"/>
                      </a:lnTo>
                      <a:lnTo>
                        <a:pt x="934" y="1215"/>
                      </a:lnTo>
                      <a:lnTo>
                        <a:pt x="935" y="1215"/>
                      </a:lnTo>
                      <a:lnTo>
                        <a:pt x="935" y="1216"/>
                      </a:lnTo>
                      <a:lnTo>
                        <a:pt x="934" y="1216"/>
                      </a:lnTo>
                      <a:lnTo>
                        <a:pt x="933" y="1217"/>
                      </a:lnTo>
                      <a:lnTo>
                        <a:pt x="933" y="1218"/>
                      </a:lnTo>
                      <a:lnTo>
                        <a:pt x="932" y="1218"/>
                      </a:lnTo>
                      <a:lnTo>
                        <a:pt x="932" y="1220"/>
                      </a:lnTo>
                      <a:lnTo>
                        <a:pt x="931" y="1221"/>
                      </a:lnTo>
                      <a:lnTo>
                        <a:pt x="931" y="1222"/>
                      </a:lnTo>
                      <a:lnTo>
                        <a:pt x="930" y="1223"/>
                      </a:lnTo>
                      <a:lnTo>
                        <a:pt x="928" y="1223"/>
                      </a:lnTo>
                      <a:lnTo>
                        <a:pt x="927" y="1223"/>
                      </a:lnTo>
                      <a:lnTo>
                        <a:pt x="926" y="1224"/>
                      </a:lnTo>
                      <a:lnTo>
                        <a:pt x="926" y="1225"/>
                      </a:lnTo>
                      <a:lnTo>
                        <a:pt x="926" y="1226"/>
                      </a:lnTo>
                      <a:lnTo>
                        <a:pt x="924" y="1226"/>
                      </a:lnTo>
                      <a:lnTo>
                        <a:pt x="923" y="1227"/>
                      </a:lnTo>
                      <a:lnTo>
                        <a:pt x="921" y="1228"/>
                      </a:lnTo>
                      <a:lnTo>
                        <a:pt x="920" y="1227"/>
                      </a:lnTo>
                      <a:lnTo>
                        <a:pt x="919" y="1227"/>
                      </a:lnTo>
                      <a:lnTo>
                        <a:pt x="918" y="1226"/>
                      </a:lnTo>
                      <a:lnTo>
                        <a:pt x="917" y="1226"/>
                      </a:lnTo>
                      <a:lnTo>
                        <a:pt x="916" y="1226"/>
                      </a:lnTo>
                      <a:lnTo>
                        <a:pt x="916" y="1225"/>
                      </a:lnTo>
                      <a:lnTo>
                        <a:pt x="916" y="1224"/>
                      </a:lnTo>
                      <a:lnTo>
                        <a:pt x="917" y="1222"/>
                      </a:lnTo>
                      <a:lnTo>
                        <a:pt x="918" y="1221"/>
                      </a:lnTo>
                      <a:lnTo>
                        <a:pt x="915" y="1220"/>
                      </a:lnTo>
                      <a:lnTo>
                        <a:pt x="915" y="1219"/>
                      </a:lnTo>
                      <a:lnTo>
                        <a:pt x="916" y="1219"/>
                      </a:lnTo>
                      <a:lnTo>
                        <a:pt x="916" y="1217"/>
                      </a:lnTo>
                      <a:lnTo>
                        <a:pt x="916" y="1216"/>
                      </a:lnTo>
                      <a:lnTo>
                        <a:pt x="915" y="1215"/>
                      </a:lnTo>
                      <a:lnTo>
                        <a:pt x="914" y="1213"/>
                      </a:lnTo>
                      <a:lnTo>
                        <a:pt x="914" y="1212"/>
                      </a:lnTo>
                      <a:lnTo>
                        <a:pt x="914" y="1211"/>
                      </a:lnTo>
                      <a:lnTo>
                        <a:pt x="913" y="1210"/>
                      </a:lnTo>
                      <a:lnTo>
                        <a:pt x="912" y="1209"/>
                      </a:lnTo>
                      <a:lnTo>
                        <a:pt x="911" y="1209"/>
                      </a:lnTo>
                      <a:lnTo>
                        <a:pt x="910" y="1208"/>
                      </a:lnTo>
                      <a:lnTo>
                        <a:pt x="909" y="1208"/>
                      </a:lnTo>
                      <a:lnTo>
                        <a:pt x="907" y="1209"/>
                      </a:lnTo>
                      <a:lnTo>
                        <a:pt x="906" y="1210"/>
                      </a:lnTo>
                      <a:lnTo>
                        <a:pt x="905" y="1210"/>
                      </a:lnTo>
                      <a:lnTo>
                        <a:pt x="904" y="1211"/>
                      </a:lnTo>
                      <a:lnTo>
                        <a:pt x="903" y="1212"/>
                      </a:lnTo>
                      <a:lnTo>
                        <a:pt x="902" y="1212"/>
                      </a:lnTo>
                      <a:lnTo>
                        <a:pt x="902" y="1213"/>
                      </a:lnTo>
                      <a:lnTo>
                        <a:pt x="901" y="1213"/>
                      </a:lnTo>
                      <a:lnTo>
                        <a:pt x="900" y="1214"/>
                      </a:lnTo>
                      <a:lnTo>
                        <a:pt x="899" y="1215"/>
                      </a:lnTo>
                      <a:lnTo>
                        <a:pt x="896" y="1215"/>
                      </a:lnTo>
                      <a:lnTo>
                        <a:pt x="896" y="1216"/>
                      </a:lnTo>
                      <a:lnTo>
                        <a:pt x="895" y="1217"/>
                      </a:lnTo>
                      <a:lnTo>
                        <a:pt x="894" y="1217"/>
                      </a:lnTo>
                      <a:lnTo>
                        <a:pt x="893" y="1215"/>
                      </a:lnTo>
                      <a:lnTo>
                        <a:pt x="892" y="1215"/>
                      </a:lnTo>
                      <a:lnTo>
                        <a:pt x="891" y="1215"/>
                      </a:lnTo>
                      <a:lnTo>
                        <a:pt x="890" y="1214"/>
                      </a:lnTo>
                      <a:lnTo>
                        <a:pt x="889" y="1214"/>
                      </a:lnTo>
                      <a:lnTo>
                        <a:pt x="889" y="1215"/>
                      </a:lnTo>
                      <a:lnTo>
                        <a:pt x="888" y="1216"/>
                      </a:lnTo>
                      <a:lnTo>
                        <a:pt x="889" y="1216"/>
                      </a:lnTo>
                      <a:lnTo>
                        <a:pt x="889" y="1217"/>
                      </a:lnTo>
                      <a:lnTo>
                        <a:pt x="889" y="1218"/>
                      </a:lnTo>
                      <a:lnTo>
                        <a:pt x="889" y="1220"/>
                      </a:lnTo>
                      <a:lnTo>
                        <a:pt x="889" y="1221"/>
                      </a:lnTo>
                      <a:lnTo>
                        <a:pt x="888" y="1222"/>
                      </a:lnTo>
                      <a:lnTo>
                        <a:pt x="888" y="1224"/>
                      </a:lnTo>
                      <a:lnTo>
                        <a:pt x="888" y="1225"/>
                      </a:lnTo>
                      <a:lnTo>
                        <a:pt x="889" y="1226"/>
                      </a:lnTo>
                      <a:lnTo>
                        <a:pt x="889" y="1227"/>
                      </a:lnTo>
                      <a:lnTo>
                        <a:pt x="890" y="1229"/>
                      </a:lnTo>
                      <a:lnTo>
                        <a:pt x="890" y="1230"/>
                      </a:lnTo>
                      <a:lnTo>
                        <a:pt x="890" y="1231"/>
                      </a:lnTo>
                      <a:lnTo>
                        <a:pt x="889" y="1231"/>
                      </a:lnTo>
                      <a:lnTo>
                        <a:pt x="888" y="1231"/>
                      </a:lnTo>
                      <a:lnTo>
                        <a:pt x="887" y="1230"/>
                      </a:lnTo>
                      <a:lnTo>
                        <a:pt x="886" y="1231"/>
                      </a:lnTo>
                      <a:lnTo>
                        <a:pt x="885" y="1232"/>
                      </a:lnTo>
                      <a:lnTo>
                        <a:pt x="884" y="1232"/>
                      </a:lnTo>
                      <a:lnTo>
                        <a:pt x="883" y="1231"/>
                      </a:lnTo>
                      <a:lnTo>
                        <a:pt x="883" y="1229"/>
                      </a:lnTo>
                      <a:lnTo>
                        <a:pt x="882" y="1229"/>
                      </a:lnTo>
                      <a:lnTo>
                        <a:pt x="881" y="1229"/>
                      </a:lnTo>
                      <a:lnTo>
                        <a:pt x="879" y="1228"/>
                      </a:lnTo>
                      <a:lnTo>
                        <a:pt x="878" y="1227"/>
                      </a:lnTo>
                      <a:lnTo>
                        <a:pt x="877" y="1226"/>
                      </a:lnTo>
                      <a:lnTo>
                        <a:pt x="876" y="1226"/>
                      </a:lnTo>
                      <a:lnTo>
                        <a:pt x="874" y="1226"/>
                      </a:lnTo>
                      <a:lnTo>
                        <a:pt x="873" y="1226"/>
                      </a:lnTo>
                      <a:lnTo>
                        <a:pt x="872" y="1226"/>
                      </a:lnTo>
                      <a:lnTo>
                        <a:pt x="871" y="1227"/>
                      </a:lnTo>
                      <a:lnTo>
                        <a:pt x="870" y="1227"/>
                      </a:lnTo>
                      <a:lnTo>
                        <a:pt x="869" y="1227"/>
                      </a:lnTo>
                      <a:lnTo>
                        <a:pt x="868" y="1228"/>
                      </a:lnTo>
                      <a:lnTo>
                        <a:pt x="867" y="1229"/>
                      </a:lnTo>
                      <a:lnTo>
                        <a:pt x="865" y="1229"/>
                      </a:lnTo>
                      <a:lnTo>
                        <a:pt x="864" y="1230"/>
                      </a:lnTo>
                      <a:lnTo>
                        <a:pt x="864" y="1231"/>
                      </a:lnTo>
                      <a:lnTo>
                        <a:pt x="864" y="1235"/>
                      </a:lnTo>
                      <a:lnTo>
                        <a:pt x="863" y="1236"/>
                      </a:lnTo>
                      <a:lnTo>
                        <a:pt x="862" y="1237"/>
                      </a:lnTo>
                      <a:lnTo>
                        <a:pt x="861" y="1240"/>
                      </a:lnTo>
                      <a:lnTo>
                        <a:pt x="860" y="1241"/>
                      </a:lnTo>
                      <a:lnTo>
                        <a:pt x="859" y="1242"/>
                      </a:lnTo>
                      <a:lnTo>
                        <a:pt x="858" y="1241"/>
                      </a:lnTo>
                      <a:lnTo>
                        <a:pt x="857" y="1241"/>
                      </a:lnTo>
                      <a:lnTo>
                        <a:pt x="857" y="1242"/>
                      </a:lnTo>
                      <a:lnTo>
                        <a:pt x="855" y="1242"/>
                      </a:lnTo>
                      <a:lnTo>
                        <a:pt x="854" y="1243"/>
                      </a:lnTo>
                      <a:lnTo>
                        <a:pt x="854" y="1244"/>
                      </a:lnTo>
                      <a:lnTo>
                        <a:pt x="853" y="1244"/>
                      </a:lnTo>
                      <a:lnTo>
                        <a:pt x="852" y="1244"/>
                      </a:lnTo>
                      <a:lnTo>
                        <a:pt x="852" y="1243"/>
                      </a:lnTo>
                      <a:lnTo>
                        <a:pt x="851" y="1243"/>
                      </a:lnTo>
                      <a:lnTo>
                        <a:pt x="851" y="1242"/>
                      </a:lnTo>
                      <a:lnTo>
                        <a:pt x="850" y="1242"/>
                      </a:lnTo>
                      <a:lnTo>
                        <a:pt x="850" y="1241"/>
                      </a:lnTo>
                      <a:lnTo>
                        <a:pt x="850" y="1240"/>
                      </a:lnTo>
                      <a:lnTo>
                        <a:pt x="850" y="1239"/>
                      </a:lnTo>
                      <a:lnTo>
                        <a:pt x="849" y="1239"/>
                      </a:lnTo>
                      <a:lnTo>
                        <a:pt x="848" y="1239"/>
                      </a:lnTo>
                      <a:lnTo>
                        <a:pt x="847" y="1239"/>
                      </a:lnTo>
                      <a:lnTo>
                        <a:pt x="847" y="1238"/>
                      </a:lnTo>
                      <a:lnTo>
                        <a:pt x="847" y="1237"/>
                      </a:lnTo>
                      <a:lnTo>
                        <a:pt x="846" y="1236"/>
                      </a:lnTo>
                      <a:lnTo>
                        <a:pt x="845" y="1236"/>
                      </a:lnTo>
                      <a:lnTo>
                        <a:pt x="844" y="1235"/>
                      </a:lnTo>
                      <a:lnTo>
                        <a:pt x="843" y="1234"/>
                      </a:lnTo>
                      <a:lnTo>
                        <a:pt x="842" y="1234"/>
                      </a:lnTo>
                      <a:lnTo>
                        <a:pt x="841" y="1234"/>
                      </a:lnTo>
                      <a:lnTo>
                        <a:pt x="840" y="1234"/>
                      </a:lnTo>
                      <a:lnTo>
                        <a:pt x="839" y="1233"/>
                      </a:lnTo>
                      <a:lnTo>
                        <a:pt x="838" y="1232"/>
                      </a:lnTo>
                      <a:lnTo>
                        <a:pt x="838" y="1231"/>
                      </a:lnTo>
                      <a:lnTo>
                        <a:pt x="838" y="1230"/>
                      </a:lnTo>
                      <a:lnTo>
                        <a:pt x="837" y="1230"/>
                      </a:lnTo>
                      <a:lnTo>
                        <a:pt x="836" y="1229"/>
                      </a:lnTo>
                      <a:lnTo>
                        <a:pt x="836" y="1228"/>
                      </a:lnTo>
                      <a:lnTo>
                        <a:pt x="835" y="1228"/>
                      </a:lnTo>
                      <a:lnTo>
                        <a:pt x="834" y="1227"/>
                      </a:lnTo>
                      <a:lnTo>
                        <a:pt x="833" y="1227"/>
                      </a:lnTo>
                      <a:lnTo>
                        <a:pt x="832" y="1227"/>
                      </a:lnTo>
                      <a:lnTo>
                        <a:pt x="831" y="1226"/>
                      </a:lnTo>
                      <a:lnTo>
                        <a:pt x="830" y="1226"/>
                      </a:lnTo>
                      <a:lnTo>
                        <a:pt x="828" y="1226"/>
                      </a:lnTo>
                      <a:lnTo>
                        <a:pt x="827" y="1226"/>
                      </a:lnTo>
                      <a:lnTo>
                        <a:pt x="826" y="1226"/>
                      </a:lnTo>
                      <a:lnTo>
                        <a:pt x="825" y="1227"/>
                      </a:lnTo>
                      <a:lnTo>
                        <a:pt x="824" y="1227"/>
                      </a:lnTo>
                      <a:lnTo>
                        <a:pt x="823" y="1227"/>
                      </a:lnTo>
                      <a:lnTo>
                        <a:pt x="821" y="1227"/>
                      </a:lnTo>
                      <a:lnTo>
                        <a:pt x="820" y="1227"/>
                      </a:lnTo>
                      <a:lnTo>
                        <a:pt x="818" y="1227"/>
                      </a:lnTo>
                      <a:lnTo>
                        <a:pt x="817" y="1227"/>
                      </a:lnTo>
                      <a:lnTo>
                        <a:pt x="814" y="1228"/>
                      </a:lnTo>
                      <a:lnTo>
                        <a:pt x="814" y="1229"/>
                      </a:lnTo>
                      <a:lnTo>
                        <a:pt x="812" y="1229"/>
                      </a:lnTo>
                      <a:lnTo>
                        <a:pt x="811" y="1229"/>
                      </a:lnTo>
                      <a:lnTo>
                        <a:pt x="810" y="1229"/>
                      </a:lnTo>
                      <a:lnTo>
                        <a:pt x="809" y="1229"/>
                      </a:lnTo>
                      <a:lnTo>
                        <a:pt x="808" y="1229"/>
                      </a:lnTo>
                      <a:lnTo>
                        <a:pt x="807" y="1229"/>
                      </a:lnTo>
                      <a:lnTo>
                        <a:pt x="806" y="1229"/>
                      </a:lnTo>
                      <a:lnTo>
                        <a:pt x="805" y="1229"/>
                      </a:lnTo>
                      <a:lnTo>
                        <a:pt x="803" y="1227"/>
                      </a:lnTo>
                      <a:lnTo>
                        <a:pt x="802" y="1227"/>
                      </a:lnTo>
                      <a:lnTo>
                        <a:pt x="800" y="1228"/>
                      </a:lnTo>
                      <a:lnTo>
                        <a:pt x="800" y="1229"/>
                      </a:lnTo>
                      <a:lnTo>
                        <a:pt x="801" y="1230"/>
                      </a:lnTo>
                      <a:lnTo>
                        <a:pt x="800" y="1230"/>
                      </a:lnTo>
                      <a:lnTo>
                        <a:pt x="799" y="1230"/>
                      </a:lnTo>
                      <a:lnTo>
                        <a:pt x="798" y="1230"/>
                      </a:lnTo>
                      <a:lnTo>
                        <a:pt x="798" y="1229"/>
                      </a:lnTo>
                      <a:lnTo>
                        <a:pt x="797" y="1228"/>
                      </a:lnTo>
                      <a:lnTo>
                        <a:pt x="796" y="1229"/>
                      </a:lnTo>
                      <a:lnTo>
                        <a:pt x="795" y="1229"/>
                      </a:lnTo>
                      <a:lnTo>
                        <a:pt x="794" y="1229"/>
                      </a:lnTo>
                      <a:lnTo>
                        <a:pt x="793" y="1228"/>
                      </a:lnTo>
                      <a:lnTo>
                        <a:pt x="793" y="1229"/>
                      </a:lnTo>
                      <a:lnTo>
                        <a:pt x="792" y="1229"/>
                      </a:lnTo>
                      <a:lnTo>
                        <a:pt x="791" y="1229"/>
                      </a:lnTo>
                      <a:lnTo>
                        <a:pt x="789" y="1228"/>
                      </a:lnTo>
                      <a:lnTo>
                        <a:pt x="788" y="1228"/>
                      </a:lnTo>
                      <a:lnTo>
                        <a:pt x="787" y="1227"/>
                      </a:lnTo>
                      <a:lnTo>
                        <a:pt x="787" y="1228"/>
                      </a:lnTo>
                      <a:lnTo>
                        <a:pt x="787" y="1229"/>
                      </a:lnTo>
                      <a:lnTo>
                        <a:pt x="787" y="1230"/>
                      </a:lnTo>
                      <a:lnTo>
                        <a:pt x="788" y="1230"/>
                      </a:lnTo>
                      <a:lnTo>
                        <a:pt x="789" y="1231"/>
                      </a:lnTo>
                      <a:lnTo>
                        <a:pt x="789" y="1232"/>
                      </a:lnTo>
                      <a:lnTo>
                        <a:pt x="790" y="1233"/>
                      </a:lnTo>
                      <a:lnTo>
                        <a:pt x="789" y="1235"/>
                      </a:lnTo>
                      <a:lnTo>
                        <a:pt x="789" y="1237"/>
                      </a:lnTo>
                      <a:lnTo>
                        <a:pt x="788" y="1238"/>
                      </a:lnTo>
                      <a:lnTo>
                        <a:pt x="787" y="1239"/>
                      </a:lnTo>
                      <a:lnTo>
                        <a:pt x="786" y="1240"/>
                      </a:lnTo>
                      <a:lnTo>
                        <a:pt x="786" y="1241"/>
                      </a:lnTo>
                      <a:lnTo>
                        <a:pt x="785" y="1242"/>
                      </a:lnTo>
                      <a:lnTo>
                        <a:pt x="785" y="1243"/>
                      </a:lnTo>
                      <a:lnTo>
                        <a:pt x="783" y="1245"/>
                      </a:lnTo>
                      <a:lnTo>
                        <a:pt x="782" y="1246"/>
                      </a:lnTo>
                      <a:lnTo>
                        <a:pt x="780" y="1247"/>
                      </a:lnTo>
                      <a:lnTo>
                        <a:pt x="779" y="1248"/>
                      </a:lnTo>
                      <a:lnTo>
                        <a:pt x="779" y="1249"/>
                      </a:lnTo>
                      <a:lnTo>
                        <a:pt x="779" y="1250"/>
                      </a:lnTo>
                      <a:lnTo>
                        <a:pt x="779" y="1251"/>
                      </a:lnTo>
                      <a:lnTo>
                        <a:pt x="778" y="1252"/>
                      </a:lnTo>
                      <a:lnTo>
                        <a:pt x="777" y="1252"/>
                      </a:lnTo>
                      <a:lnTo>
                        <a:pt x="776" y="1253"/>
                      </a:lnTo>
                      <a:lnTo>
                        <a:pt x="775" y="1253"/>
                      </a:lnTo>
                      <a:lnTo>
                        <a:pt x="774" y="1254"/>
                      </a:lnTo>
                      <a:lnTo>
                        <a:pt x="773" y="1254"/>
                      </a:lnTo>
                      <a:lnTo>
                        <a:pt x="772" y="1255"/>
                      </a:lnTo>
                      <a:lnTo>
                        <a:pt x="771" y="1255"/>
                      </a:lnTo>
                      <a:lnTo>
                        <a:pt x="770" y="1256"/>
                      </a:lnTo>
                      <a:lnTo>
                        <a:pt x="769" y="1256"/>
                      </a:lnTo>
                      <a:lnTo>
                        <a:pt x="768" y="1255"/>
                      </a:lnTo>
                      <a:lnTo>
                        <a:pt x="767" y="1255"/>
                      </a:lnTo>
                      <a:lnTo>
                        <a:pt x="766" y="1256"/>
                      </a:lnTo>
                      <a:lnTo>
                        <a:pt x="766" y="1257"/>
                      </a:lnTo>
                      <a:lnTo>
                        <a:pt x="762" y="1259"/>
                      </a:lnTo>
                      <a:lnTo>
                        <a:pt x="761" y="1260"/>
                      </a:lnTo>
                      <a:lnTo>
                        <a:pt x="760" y="1260"/>
                      </a:lnTo>
                      <a:lnTo>
                        <a:pt x="759" y="1261"/>
                      </a:lnTo>
                      <a:lnTo>
                        <a:pt x="759" y="1262"/>
                      </a:lnTo>
                      <a:lnTo>
                        <a:pt x="759" y="1263"/>
                      </a:lnTo>
                      <a:lnTo>
                        <a:pt x="758" y="1264"/>
                      </a:lnTo>
                      <a:lnTo>
                        <a:pt x="757" y="1265"/>
                      </a:lnTo>
                      <a:lnTo>
                        <a:pt x="756" y="1265"/>
                      </a:lnTo>
                      <a:lnTo>
                        <a:pt x="755" y="1265"/>
                      </a:lnTo>
                      <a:lnTo>
                        <a:pt x="754" y="1265"/>
                      </a:lnTo>
                      <a:lnTo>
                        <a:pt x="753" y="1266"/>
                      </a:lnTo>
                      <a:lnTo>
                        <a:pt x="752" y="1266"/>
                      </a:lnTo>
                      <a:lnTo>
                        <a:pt x="751" y="1266"/>
                      </a:lnTo>
                      <a:lnTo>
                        <a:pt x="750" y="1265"/>
                      </a:lnTo>
                      <a:lnTo>
                        <a:pt x="749" y="1266"/>
                      </a:lnTo>
                      <a:lnTo>
                        <a:pt x="750" y="1267"/>
                      </a:lnTo>
                      <a:lnTo>
                        <a:pt x="749" y="1269"/>
                      </a:lnTo>
                      <a:lnTo>
                        <a:pt x="749" y="1270"/>
                      </a:lnTo>
                      <a:lnTo>
                        <a:pt x="748" y="1270"/>
                      </a:lnTo>
                      <a:lnTo>
                        <a:pt x="747" y="1272"/>
                      </a:lnTo>
                      <a:lnTo>
                        <a:pt x="715" y="1260"/>
                      </a:lnTo>
                      <a:lnTo>
                        <a:pt x="712" y="1258"/>
                      </a:lnTo>
                      <a:lnTo>
                        <a:pt x="692" y="1251"/>
                      </a:lnTo>
                      <a:lnTo>
                        <a:pt x="691" y="1251"/>
                      </a:lnTo>
                      <a:lnTo>
                        <a:pt x="626" y="1226"/>
                      </a:lnTo>
                      <a:lnTo>
                        <a:pt x="600" y="1216"/>
                      </a:lnTo>
                      <a:lnTo>
                        <a:pt x="541" y="1194"/>
                      </a:lnTo>
                      <a:lnTo>
                        <a:pt x="513" y="1182"/>
                      </a:lnTo>
                      <a:lnTo>
                        <a:pt x="467" y="1160"/>
                      </a:lnTo>
                      <a:lnTo>
                        <a:pt x="454" y="1154"/>
                      </a:lnTo>
                      <a:lnTo>
                        <a:pt x="432" y="1143"/>
                      </a:lnTo>
                      <a:lnTo>
                        <a:pt x="366" y="1112"/>
                      </a:lnTo>
                      <a:lnTo>
                        <a:pt x="352" y="1110"/>
                      </a:lnTo>
                      <a:lnTo>
                        <a:pt x="344" y="1108"/>
                      </a:lnTo>
                      <a:lnTo>
                        <a:pt x="296" y="1101"/>
                      </a:lnTo>
                      <a:lnTo>
                        <a:pt x="274" y="1097"/>
                      </a:lnTo>
                      <a:lnTo>
                        <a:pt x="246" y="1092"/>
                      </a:lnTo>
                      <a:lnTo>
                        <a:pt x="245" y="1091"/>
                      </a:lnTo>
                      <a:lnTo>
                        <a:pt x="193" y="1084"/>
                      </a:lnTo>
                      <a:lnTo>
                        <a:pt x="175" y="1080"/>
                      </a:lnTo>
                      <a:lnTo>
                        <a:pt x="123" y="1072"/>
                      </a:lnTo>
                      <a:lnTo>
                        <a:pt x="100" y="1063"/>
                      </a:lnTo>
                      <a:lnTo>
                        <a:pt x="7" y="1028"/>
                      </a:lnTo>
                      <a:lnTo>
                        <a:pt x="0" y="1026"/>
                      </a:lnTo>
                      <a:lnTo>
                        <a:pt x="1" y="1025"/>
                      </a:lnTo>
                      <a:lnTo>
                        <a:pt x="1" y="1024"/>
                      </a:lnTo>
                      <a:lnTo>
                        <a:pt x="2" y="1023"/>
                      </a:lnTo>
                      <a:lnTo>
                        <a:pt x="3" y="1022"/>
                      </a:lnTo>
                      <a:lnTo>
                        <a:pt x="6" y="1019"/>
                      </a:lnTo>
                      <a:lnTo>
                        <a:pt x="6" y="1018"/>
                      </a:lnTo>
                      <a:lnTo>
                        <a:pt x="8" y="1015"/>
                      </a:lnTo>
                      <a:lnTo>
                        <a:pt x="7" y="1015"/>
                      </a:lnTo>
                      <a:lnTo>
                        <a:pt x="7" y="1014"/>
                      </a:lnTo>
                      <a:lnTo>
                        <a:pt x="6" y="1013"/>
                      </a:lnTo>
                      <a:lnTo>
                        <a:pt x="6" y="1012"/>
                      </a:lnTo>
                      <a:lnTo>
                        <a:pt x="6" y="1011"/>
                      </a:lnTo>
                      <a:lnTo>
                        <a:pt x="6" y="1010"/>
                      </a:lnTo>
                      <a:lnTo>
                        <a:pt x="4" y="1007"/>
                      </a:lnTo>
                      <a:lnTo>
                        <a:pt x="5" y="1006"/>
                      </a:lnTo>
                      <a:lnTo>
                        <a:pt x="5" y="1005"/>
                      </a:lnTo>
                      <a:lnTo>
                        <a:pt x="5" y="1004"/>
                      </a:lnTo>
                      <a:lnTo>
                        <a:pt x="6" y="1004"/>
                      </a:lnTo>
                      <a:lnTo>
                        <a:pt x="6" y="1003"/>
                      </a:lnTo>
                      <a:lnTo>
                        <a:pt x="8" y="1001"/>
                      </a:lnTo>
                      <a:lnTo>
                        <a:pt x="8" y="999"/>
                      </a:lnTo>
                      <a:lnTo>
                        <a:pt x="8" y="998"/>
                      </a:lnTo>
                      <a:lnTo>
                        <a:pt x="9" y="996"/>
                      </a:lnTo>
                      <a:lnTo>
                        <a:pt x="10" y="996"/>
                      </a:lnTo>
                      <a:lnTo>
                        <a:pt x="11" y="995"/>
                      </a:lnTo>
                      <a:lnTo>
                        <a:pt x="11" y="994"/>
                      </a:lnTo>
                      <a:lnTo>
                        <a:pt x="12" y="994"/>
                      </a:lnTo>
                      <a:lnTo>
                        <a:pt x="12" y="993"/>
                      </a:lnTo>
                      <a:lnTo>
                        <a:pt x="13" y="992"/>
                      </a:lnTo>
                      <a:lnTo>
                        <a:pt x="13" y="991"/>
                      </a:lnTo>
                      <a:lnTo>
                        <a:pt x="14" y="990"/>
                      </a:lnTo>
                      <a:lnTo>
                        <a:pt x="15" y="989"/>
                      </a:lnTo>
                      <a:lnTo>
                        <a:pt x="15" y="988"/>
                      </a:lnTo>
                      <a:lnTo>
                        <a:pt x="15" y="987"/>
                      </a:lnTo>
                      <a:lnTo>
                        <a:pt x="17" y="986"/>
                      </a:lnTo>
                      <a:lnTo>
                        <a:pt x="18" y="986"/>
                      </a:lnTo>
                      <a:lnTo>
                        <a:pt x="18" y="985"/>
                      </a:lnTo>
                      <a:lnTo>
                        <a:pt x="19" y="985"/>
                      </a:lnTo>
                      <a:lnTo>
                        <a:pt x="20" y="984"/>
                      </a:lnTo>
                      <a:lnTo>
                        <a:pt x="21" y="983"/>
                      </a:lnTo>
                      <a:lnTo>
                        <a:pt x="22" y="983"/>
                      </a:lnTo>
                      <a:lnTo>
                        <a:pt x="24" y="982"/>
                      </a:lnTo>
                      <a:lnTo>
                        <a:pt x="25" y="981"/>
                      </a:lnTo>
                      <a:lnTo>
                        <a:pt x="26" y="980"/>
                      </a:lnTo>
                      <a:lnTo>
                        <a:pt x="26" y="979"/>
                      </a:lnTo>
                      <a:lnTo>
                        <a:pt x="27" y="979"/>
                      </a:lnTo>
                      <a:lnTo>
                        <a:pt x="28" y="978"/>
                      </a:lnTo>
                      <a:lnTo>
                        <a:pt x="28" y="977"/>
                      </a:lnTo>
                      <a:lnTo>
                        <a:pt x="30" y="977"/>
                      </a:lnTo>
                      <a:lnTo>
                        <a:pt x="31" y="977"/>
                      </a:lnTo>
                      <a:lnTo>
                        <a:pt x="32" y="977"/>
                      </a:lnTo>
                      <a:lnTo>
                        <a:pt x="33" y="976"/>
                      </a:lnTo>
                      <a:lnTo>
                        <a:pt x="34" y="976"/>
                      </a:lnTo>
                      <a:lnTo>
                        <a:pt x="36" y="975"/>
                      </a:lnTo>
                      <a:lnTo>
                        <a:pt x="37" y="974"/>
                      </a:lnTo>
                      <a:lnTo>
                        <a:pt x="38" y="974"/>
                      </a:lnTo>
                      <a:lnTo>
                        <a:pt x="39" y="973"/>
                      </a:lnTo>
                      <a:lnTo>
                        <a:pt x="40" y="973"/>
                      </a:lnTo>
                      <a:lnTo>
                        <a:pt x="42" y="972"/>
                      </a:lnTo>
                      <a:lnTo>
                        <a:pt x="42" y="971"/>
                      </a:lnTo>
                      <a:lnTo>
                        <a:pt x="43" y="970"/>
                      </a:lnTo>
                      <a:lnTo>
                        <a:pt x="43" y="969"/>
                      </a:lnTo>
                      <a:lnTo>
                        <a:pt x="44" y="969"/>
                      </a:lnTo>
                      <a:lnTo>
                        <a:pt x="45" y="968"/>
                      </a:lnTo>
                      <a:lnTo>
                        <a:pt x="46" y="968"/>
                      </a:lnTo>
                      <a:lnTo>
                        <a:pt x="47" y="967"/>
                      </a:lnTo>
                      <a:lnTo>
                        <a:pt x="48" y="968"/>
                      </a:lnTo>
                      <a:lnTo>
                        <a:pt x="48" y="967"/>
                      </a:lnTo>
                      <a:lnTo>
                        <a:pt x="49" y="967"/>
                      </a:lnTo>
                      <a:lnTo>
                        <a:pt x="50" y="967"/>
                      </a:lnTo>
                      <a:lnTo>
                        <a:pt x="51" y="967"/>
                      </a:lnTo>
                      <a:lnTo>
                        <a:pt x="52" y="966"/>
                      </a:lnTo>
                      <a:lnTo>
                        <a:pt x="53" y="966"/>
                      </a:lnTo>
                      <a:lnTo>
                        <a:pt x="54" y="966"/>
                      </a:lnTo>
                      <a:lnTo>
                        <a:pt x="55" y="966"/>
                      </a:lnTo>
                      <a:lnTo>
                        <a:pt x="56" y="966"/>
                      </a:lnTo>
                      <a:lnTo>
                        <a:pt x="58" y="965"/>
                      </a:lnTo>
                      <a:lnTo>
                        <a:pt x="58" y="964"/>
                      </a:lnTo>
                      <a:lnTo>
                        <a:pt x="59" y="963"/>
                      </a:lnTo>
                      <a:lnTo>
                        <a:pt x="59" y="964"/>
                      </a:lnTo>
                      <a:lnTo>
                        <a:pt x="60" y="965"/>
                      </a:lnTo>
                      <a:lnTo>
                        <a:pt x="61" y="964"/>
                      </a:lnTo>
                      <a:lnTo>
                        <a:pt x="61" y="963"/>
                      </a:lnTo>
                      <a:lnTo>
                        <a:pt x="61" y="962"/>
                      </a:lnTo>
                      <a:lnTo>
                        <a:pt x="61" y="961"/>
                      </a:lnTo>
                      <a:lnTo>
                        <a:pt x="62" y="961"/>
                      </a:lnTo>
                      <a:lnTo>
                        <a:pt x="63" y="961"/>
                      </a:lnTo>
                      <a:lnTo>
                        <a:pt x="63" y="959"/>
                      </a:lnTo>
                      <a:lnTo>
                        <a:pt x="64" y="958"/>
                      </a:lnTo>
                      <a:lnTo>
                        <a:pt x="65" y="959"/>
                      </a:lnTo>
                      <a:lnTo>
                        <a:pt x="66" y="958"/>
                      </a:lnTo>
                      <a:lnTo>
                        <a:pt x="66" y="957"/>
                      </a:lnTo>
                      <a:lnTo>
                        <a:pt x="67" y="957"/>
                      </a:lnTo>
                      <a:lnTo>
                        <a:pt x="67" y="956"/>
                      </a:lnTo>
                      <a:lnTo>
                        <a:pt x="67" y="955"/>
                      </a:lnTo>
                      <a:lnTo>
                        <a:pt x="67" y="954"/>
                      </a:lnTo>
                      <a:lnTo>
                        <a:pt x="68" y="954"/>
                      </a:lnTo>
                      <a:lnTo>
                        <a:pt x="68" y="953"/>
                      </a:lnTo>
                      <a:lnTo>
                        <a:pt x="69" y="952"/>
                      </a:lnTo>
                      <a:lnTo>
                        <a:pt x="69" y="951"/>
                      </a:lnTo>
                      <a:lnTo>
                        <a:pt x="69" y="950"/>
                      </a:lnTo>
                      <a:lnTo>
                        <a:pt x="69" y="949"/>
                      </a:lnTo>
                      <a:lnTo>
                        <a:pt x="69" y="948"/>
                      </a:lnTo>
                      <a:lnTo>
                        <a:pt x="70" y="947"/>
                      </a:lnTo>
                      <a:lnTo>
                        <a:pt x="70" y="946"/>
                      </a:lnTo>
                      <a:lnTo>
                        <a:pt x="69" y="945"/>
                      </a:lnTo>
                      <a:lnTo>
                        <a:pt x="68" y="944"/>
                      </a:lnTo>
                      <a:lnTo>
                        <a:pt x="67" y="944"/>
                      </a:lnTo>
                      <a:lnTo>
                        <a:pt x="67" y="943"/>
                      </a:lnTo>
                      <a:lnTo>
                        <a:pt x="67" y="942"/>
                      </a:lnTo>
                      <a:lnTo>
                        <a:pt x="66" y="941"/>
                      </a:lnTo>
                      <a:lnTo>
                        <a:pt x="66" y="940"/>
                      </a:lnTo>
                      <a:lnTo>
                        <a:pt x="66" y="939"/>
                      </a:lnTo>
                      <a:lnTo>
                        <a:pt x="66" y="938"/>
                      </a:lnTo>
                      <a:lnTo>
                        <a:pt x="65" y="937"/>
                      </a:lnTo>
                      <a:lnTo>
                        <a:pt x="65" y="938"/>
                      </a:lnTo>
                      <a:lnTo>
                        <a:pt x="64" y="937"/>
                      </a:lnTo>
                      <a:lnTo>
                        <a:pt x="64" y="936"/>
                      </a:lnTo>
                      <a:lnTo>
                        <a:pt x="64" y="935"/>
                      </a:lnTo>
                      <a:lnTo>
                        <a:pt x="64" y="934"/>
                      </a:lnTo>
                      <a:lnTo>
                        <a:pt x="64" y="933"/>
                      </a:lnTo>
                      <a:lnTo>
                        <a:pt x="64" y="932"/>
                      </a:lnTo>
                      <a:lnTo>
                        <a:pt x="63" y="932"/>
                      </a:lnTo>
                      <a:lnTo>
                        <a:pt x="62" y="931"/>
                      </a:lnTo>
                      <a:lnTo>
                        <a:pt x="61" y="931"/>
                      </a:lnTo>
                      <a:lnTo>
                        <a:pt x="60" y="930"/>
                      </a:lnTo>
                      <a:lnTo>
                        <a:pt x="60" y="929"/>
                      </a:lnTo>
                      <a:lnTo>
                        <a:pt x="59" y="928"/>
                      </a:lnTo>
                      <a:lnTo>
                        <a:pt x="58" y="927"/>
                      </a:lnTo>
                      <a:lnTo>
                        <a:pt x="58" y="926"/>
                      </a:lnTo>
                      <a:lnTo>
                        <a:pt x="58" y="925"/>
                      </a:lnTo>
                      <a:lnTo>
                        <a:pt x="58" y="923"/>
                      </a:lnTo>
                      <a:lnTo>
                        <a:pt x="57" y="923"/>
                      </a:lnTo>
                      <a:lnTo>
                        <a:pt x="56" y="921"/>
                      </a:lnTo>
                      <a:lnTo>
                        <a:pt x="55" y="921"/>
                      </a:lnTo>
                      <a:lnTo>
                        <a:pt x="54" y="919"/>
                      </a:lnTo>
                      <a:lnTo>
                        <a:pt x="54" y="918"/>
                      </a:lnTo>
                      <a:lnTo>
                        <a:pt x="54" y="916"/>
                      </a:lnTo>
                      <a:lnTo>
                        <a:pt x="54" y="915"/>
                      </a:lnTo>
                      <a:lnTo>
                        <a:pt x="55" y="914"/>
                      </a:lnTo>
                      <a:lnTo>
                        <a:pt x="56" y="913"/>
                      </a:lnTo>
                      <a:lnTo>
                        <a:pt x="55" y="912"/>
                      </a:lnTo>
                      <a:lnTo>
                        <a:pt x="56" y="912"/>
                      </a:lnTo>
                      <a:lnTo>
                        <a:pt x="55" y="910"/>
                      </a:lnTo>
                      <a:lnTo>
                        <a:pt x="55" y="909"/>
                      </a:lnTo>
                      <a:lnTo>
                        <a:pt x="55" y="907"/>
                      </a:lnTo>
                      <a:lnTo>
                        <a:pt x="56" y="907"/>
                      </a:lnTo>
                      <a:lnTo>
                        <a:pt x="56" y="906"/>
                      </a:lnTo>
                      <a:lnTo>
                        <a:pt x="57" y="906"/>
                      </a:lnTo>
                      <a:lnTo>
                        <a:pt x="57" y="905"/>
                      </a:lnTo>
                      <a:lnTo>
                        <a:pt x="58" y="904"/>
                      </a:lnTo>
                      <a:lnTo>
                        <a:pt x="59" y="904"/>
                      </a:lnTo>
                      <a:lnTo>
                        <a:pt x="60" y="904"/>
                      </a:lnTo>
                      <a:lnTo>
                        <a:pt x="60" y="903"/>
                      </a:lnTo>
                      <a:lnTo>
                        <a:pt x="59" y="902"/>
                      </a:lnTo>
                      <a:lnTo>
                        <a:pt x="60" y="900"/>
                      </a:lnTo>
                      <a:lnTo>
                        <a:pt x="61" y="900"/>
                      </a:lnTo>
                      <a:lnTo>
                        <a:pt x="60" y="899"/>
                      </a:lnTo>
                      <a:lnTo>
                        <a:pt x="60" y="898"/>
                      </a:lnTo>
                      <a:lnTo>
                        <a:pt x="60" y="897"/>
                      </a:lnTo>
                      <a:lnTo>
                        <a:pt x="60" y="896"/>
                      </a:lnTo>
                      <a:lnTo>
                        <a:pt x="61" y="896"/>
                      </a:lnTo>
                      <a:lnTo>
                        <a:pt x="61" y="895"/>
                      </a:lnTo>
                      <a:lnTo>
                        <a:pt x="62" y="894"/>
                      </a:lnTo>
                      <a:lnTo>
                        <a:pt x="62" y="893"/>
                      </a:lnTo>
                      <a:lnTo>
                        <a:pt x="62" y="892"/>
                      </a:lnTo>
                      <a:lnTo>
                        <a:pt x="63" y="891"/>
                      </a:lnTo>
                      <a:lnTo>
                        <a:pt x="63" y="890"/>
                      </a:lnTo>
                      <a:lnTo>
                        <a:pt x="64" y="889"/>
                      </a:lnTo>
                      <a:lnTo>
                        <a:pt x="65" y="888"/>
                      </a:lnTo>
                      <a:lnTo>
                        <a:pt x="66" y="888"/>
                      </a:lnTo>
                      <a:lnTo>
                        <a:pt x="67" y="888"/>
                      </a:lnTo>
                      <a:lnTo>
                        <a:pt x="67" y="886"/>
                      </a:lnTo>
                      <a:lnTo>
                        <a:pt x="67" y="885"/>
                      </a:lnTo>
                      <a:lnTo>
                        <a:pt x="68" y="885"/>
                      </a:lnTo>
                      <a:lnTo>
                        <a:pt x="69" y="884"/>
                      </a:lnTo>
                      <a:lnTo>
                        <a:pt x="69" y="883"/>
                      </a:lnTo>
                      <a:lnTo>
                        <a:pt x="71" y="882"/>
                      </a:lnTo>
                      <a:lnTo>
                        <a:pt x="72" y="880"/>
                      </a:lnTo>
                      <a:lnTo>
                        <a:pt x="73" y="880"/>
                      </a:lnTo>
                      <a:lnTo>
                        <a:pt x="73" y="879"/>
                      </a:lnTo>
                      <a:lnTo>
                        <a:pt x="74" y="878"/>
                      </a:lnTo>
                      <a:lnTo>
                        <a:pt x="74" y="877"/>
                      </a:lnTo>
                      <a:lnTo>
                        <a:pt x="74" y="876"/>
                      </a:lnTo>
                      <a:lnTo>
                        <a:pt x="75" y="876"/>
                      </a:lnTo>
                      <a:lnTo>
                        <a:pt x="76" y="876"/>
                      </a:lnTo>
                      <a:lnTo>
                        <a:pt x="77" y="875"/>
                      </a:lnTo>
                      <a:lnTo>
                        <a:pt x="77" y="874"/>
                      </a:lnTo>
                      <a:lnTo>
                        <a:pt x="78" y="873"/>
                      </a:lnTo>
                      <a:lnTo>
                        <a:pt x="79" y="873"/>
                      </a:lnTo>
                      <a:lnTo>
                        <a:pt x="79" y="872"/>
                      </a:lnTo>
                      <a:lnTo>
                        <a:pt x="78" y="872"/>
                      </a:lnTo>
                      <a:lnTo>
                        <a:pt x="80" y="871"/>
                      </a:lnTo>
                      <a:lnTo>
                        <a:pt x="80" y="870"/>
                      </a:lnTo>
                      <a:lnTo>
                        <a:pt x="80" y="869"/>
                      </a:lnTo>
                      <a:lnTo>
                        <a:pt x="80" y="868"/>
                      </a:lnTo>
                      <a:lnTo>
                        <a:pt x="80" y="867"/>
                      </a:lnTo>
                      <a:lnTo>
                        <a:pt x="81" y="866"/>
                      </a:lnTo>
                      <a:lnTo>
                        <a:pt x="82" y="866"/>
                      </a:lnTo>
                      <a:lnTo>
                        <a:pt x="83" y="866"/>
                      </a:lnTo>
                      <a:lnTo>
                        <a:pt x="82" y="865"/>
                      </a:lnTo>
                      <a:lnTo>
                        <a:pt x="82" y="864"/>
                      </a:lnTo>
                      <a:lnTo>
                        <a:pt x="82" y="863"/>
                      </a:lnTo>
                      <a:lnTo>
                        <a:pt x="81" y="863"/>
                      </a:lnTo>
                      <a:lnTo>
                        <a:pt x="81" y="861"/>
                      </a:lnTo>
                      <a:lnTo>
                        <a:pt x="82" y="859"/>
                      </a:lnTo>
                      <a:lnTo>
                        <a:pt x="84" y="858"/>
                      </a:lnTo>
                      <a:lnTo>
                        <a:pt x="83" y="857"/>
                      </a:lnTo>
                      <a:lnTo>
                        <a:pt x="83" y="856"/>
                      </a:lnTo>
                      <a:lnTo>
                        <a:pt x="83" y="855"/>
                      </a:lnTo>
                      <a:lnTo>
                        <a:pt x="83" y="854"/>
                      </a:lnTo>
                      <a:lnTo>
                        <a:pt x="83" y="853"/>
                      </a:lnTo>
                      <a:lnTo>
                        <a:pt x="82" y="852"/>
                      </a:lnTo>
                      <a:lnTo>
                        <a:pt x="82" y="851"/>
                      </a:lnTo>
                      <a:lnTo>
                        <a:pt x="82" y="850"/>
                      </a:lnTo>
                      <a:lnTo>
                        <a:pt x="82" y="849"/>
                      </a:lnTo>
                      <a:lnTo>
                        <a:pt x="83" y="848"/>
                      </a:lnTo>
                      <a:lnTo>
                        <a:pt x="82" y="848"/>
                      </a:lnTo>
                      <a:lnTo>
                        <a:pt x="83" y="846"/>
                      </a:lnTo>
                      <a:lnTo>
                        <a:pt x="83" y="845"/>
                      </a:lnTo>
                      <a:lnTo>
                        <a:pt x="83" y="844"/>
                      </a:lnTo>
                      <a:lnTo>
                        <a:pt x="83" y="843"/>
                      </a:lnTo>
                      <a:lnTo>
                        <a:pt x="84" y="843"/>
                      </a:lnTo>
                      <a:lnTo>
                        <a:pt x="84" y="842"/>
                      </a:lnTo>
                      <a:lnTo>
                        <a:pt x="85" y="841"/>
                      </a:lnTo>
                      <a:lnTo>
                        <a:pt x="85" y="840"/>
                      </a:lnTo>
                      <a:lnTo>
                        <a:pt x="85" y="839"/>
                      </a:lnTo>
                      <a:lnTo>
                        <a:pt x="86" y="838"/>
                      </a:lnTo>
                      <a:lnTo>
                        <a:pt x="86" y="837"/>
                      </a:lnTo>
                      <a:lnTo>
                        <a:pt x="87" y="836"/>
                      </a:lnTo>
                      <a:lnTo>
                        <a:pt x="87" y="835"/>
                      </a:lnTo>
                      <a:lnTo>
                        <a:pt x="88" y="833"/>
                      </a:lnTo>
                      <a:lnTo>
                        <a:pt x="88" y="832"/>
                      </a:lnTo>
                      <a:lnTo>
                        <a:pt x="89" y="831"/>
                      </a:lnTo>
                      <a:lnTo>
                        <a:pt x="89" y="830"/>
                      </a:lnTo>
                      <a:lnTo>
                        <a:pt x="89" y="829"/>
                      </a:lnTo>
                      <a:lnTo>
                        <a:pt x="90" y="829"/>
                      </a:lnTo>
                      <a:lnTo>
                        <a:pt x="91" y="828"/>
                      </a:lnTo>
                      <a:lnTo>
                        <a:pt x="91" y="827"/>
                      </a:lnTo>
                      <a:lnTo>
                        <a:pt x="91" y="826"/>
                      </a:lnTo>
                      <a:lnTo>
                        <a:pt x="92" y="825"/>
                      </a:lnTo>
                      <a:lnTo>
                        <a:pt x="91" y="824"/>
                      </a:lnTo>
                      <a:lnTo>
                        <a:pt x="91" y="823"/>
                      </a:lnTo>
                      <a:lnTo>
                        <a:pt x="92" y="821"/>
                      </a:lnTo>
                      <a:lnTo>
                        <a:pt x="91" y="821"/>
                      </a:lnTo>
                      <a:lnTo>
                        <a:pt x="91" y="819"/>
                      </a:lnTo>
                      <a:lnTo>
                        <a:pt x="91" y="818"/>
                      </a:lnTo>
                      <a:lnTo>
                        <a:pt x="90" y="818"/>
                      </a:lnTo>
                      <a:lnTo>
                        <a:pt x="91" y="817"/>
                      </a:lnTo>
                      <a:lnTo>
                        <a:pt x="90" y="816"/>
                      </a:lnTo>
                      <a:lnTo>
                        <a:pt x="90" y="815"/>
                      </a:lnTo>
                      <a:lnTo>
                        <a:pt x="89" y="814"/>
                      </a:lnTo>
                      <a:lnTo>
                        <a:pt x="90" y="813"/>
                      </a:lnTo>
                      <a:lnTo>
                        <a:pt x="90" y="812"/>
                      </a:lnTo>
                      <a:lnTo>
                        <a:pt x="91" y="812"/>
                      </a:lnTo>
                      <a:lnTo>
                        <a:pt x="92" y="811"/>
                      </a:lnTo>
                      <a:lnTo>
                        <a:pt x="93" y="811"/>
                      </a:lnTo>
                      <a:lnTo>
                        <a:pt x="93" y="812"/>
                      </a:lnTo>
                      <a:lnTo>
                        <a:pt x="94" y="811"/>
                      </a:lnTo>
                      <a:lnTo>
                        <a:pt x="95" y="811"/>
                      </a:lnTo>
                      <a:lnTo>
                        <a:pt x="96" y="810"/>
                      </a:lnTo>
                      <a:lnTo>
                        <a:pt x="96" y="807"/>
                      </a:lnTo>
                      <a:lnTo>
                        <a:pt x="98" y="808"/>
                      </a:lnTo>
                      <a:lnTo>
                        <a:pt x="99" y="807"/>
                      </a:lnTo>
                      <a:lnTo>
                        <a:pt x="100" y="807"/>
                      </a:lnTo>
                      <a:lnTo>
                        <a:pt x="100" y="806"/>
                      </a:lnTo>
                      <a:lnTo>
                        <a:pt x="101" y="806"/>
                      </a:lnTo>
                      <a:lnTo>
                        <a:pt x="102" y="806"/>
                      </a:lnTo>
                      <a:lnTo>
                        <a:pt x="102" y="805"/>
                      </a:lnTo>
                      <a:lnTo>
                        <a:pt x="103" y="804"/>
                      </a:lnTo>
                      <a:lnTo>
                        <a:pt x="104" y="805"/>
                      </a:lnTo>
                      <a:lnTo>
                        <a:pt x="104" y="804"/>
                      </a:lnTo>
                      <a:lnTo>
                        <a:pt x="105" y="803"/>
                      </a:lnTo>
                      <a:lnTo>
                        <a:pt x="105" y="802"/>
                      </a:lnTo>
                      <a:lnTo>
                        <a:pt x="106" y="802"/>
                      </a:lnTo>
                      <a:lnTo>
                        <a:pt x="106" y="801"/>
                      </a:lnTo>
                      <a:lnTo>
                        <a:pt x="107" y="801"/>
                      </a:lnTo>
                      <a:lnTo>
                        <a:pt x="107" y="800"/>
                      </a:lnTo>
                      <a:lnTo>
                        <a:pt x="108" y="801"/>
                      </a:lnTo>
                      <a:lnTo>
                        <a:pt x="109" y="802"/>
                      </a:lnTo>
                      <a:lnTo>
                        <a:pt x="110" y="800"/>
                      </a:lnTo>
                      <a:lnTo>
                        <a:pt x="112" y="800"/>
                      </a:lnTo>
                      <a:lnTo>
                        <a:pt x="113" y="801"/>
                      </a:lnTo>
                      <a:lnTo>
                        <a:pt x="114" y="800"/>
                      </a:lnTo>
                      <a:lnTo>
                        <a:pt x="115" y="801"/>
                      </a:lnTo>
                      <a:lnTo>
                        <a:pt x="116" y="800"/>
                      </a:lnTo>
                      <a:lnTo>
                        <a:pt x="118" y="798"/>
                      </a:lnTo>
                      <a:lnTo>
                        <a:pt x="118" y="796"/>
                      </a:lnTo>
                      <a:lnTo>
                        <a:pt x="118" y="795"/>
                      </a:lnTo>
                      <a:lnTo>
                        <a:pt x="118" y="794"/>
                      </a:lnTo>
                      <a:lnTo>
                        <a:pt x="119" y="793"/>
                      </a:lnTo>
                      <a:lnTo>
                        <a:pt x="120" y="793"/>
                      </a:lnTo>
                      <a:lnTo>
                        <a:pt x="121" y="792"/>
                      </a:lnTo>
                      <a:lnTo>
                        <a:pt x="122" y="792"/>
                      </a:lnTo>
                      <a:lnTo>
                        <a:pt x="122" y="791"/>
                      </a:lnTo>
                      <a:lnTo>
                        <a:pt x="123" y="791"/>
                      </a:lnTo>
                      <a:lnTo>
                        <a:pt x="123" y="790"/>
                      </a:lnTo>
                      <a:lnTo>
                        <a:pt x="124" y="790"/>
                      </a:lnTo>
                      <a:lnTo>
                        <a:pt x="125" y="790"/>
                      </a:lnTo>
                      <a:lnTo>
                        <a:pt x="126" y="789"/>
                      </a:lnTo>
                      <a:lnTo>
                        <a:pt x="127" y="788"/>
                      </a:lnTo>
                      <a:lnTo>
                        <a:pt x="127" y="787"/>
                      </a:lnTo>
                      <a:lnTo>
                        <a:pt x="128" y="787"/>
                      </a:lnTo>
                      <a:lnTo>
                        <a:pt x="128" y="788"/>
                      </a:lnTo>
                      <a:lnTo>
                        <a:pt x="129" y="789"/>
                      </a:lnTo>
                      <a:lnTo>
                        <a:pt x="130" y="788"/>
                      </a:lnTo>
                      <a:lnTo>
                        <a:pt x="130" y="787"/>
                      </a:lnTo>
                      <a:lnTo>
                        <a:pt x="131" y="787"/>
                      </a:lnTo>
                      <a:lnTo>
                        <a:pt x="130" y="788"/>
                      </a:lnTo>
                      <a:lnTo>
                        <a:pt x="131" y="789"/>
                      </a:lnTo>
                      <a:lnTo>
                        <a:pt x="132" y="788"/>
                      </a:lnTo>
                      <a:lnTo>
                        <a:pt x="131" y="786"/>
                      </a:lnTo>
                      <a:lnTo>
                        <a:pt x="132" y="785"/>
                      </a:lnTo>
                      <a:lnTo>
                        <a:pt x="134" y="785"/>
                      </a:lnTo>
                      <a:lnTo>
                        <a:pt x="134" y="784"/>
                      </a:lnTo>
                      <a:lnTo>
                        <a:pt x="133" y="784"/>
                      </a:lnTo>
                      <a:lnTo>
                        <a:pt x="132" y="783"/>
                      </a:lnTo>
                      <a:lnTo>
                        <a:pt x="133" y="782"/>
                      </a:lnTo>
                      <a:lnTo>
                        <a:pt x="134" y="782"/>
                      </a:lnTo>
                      <a:lnTo>
                        <a:pt x="134" y="783"/>
                      </a:lnTo>
                      <a:lnTo>
                        <a:pt x="135" y="783"/>
                      </a:lnTo>
                      <a:lnTo>
                        <a:pt x="135" y="784"/>
                      </a:lnTo>
                      <a:lnTo>
                        <a:pt x="136" y="784"/>
                      </a:lnTo>
                      <a:lnTo>
                        <a:pt x="136" y="783"/>
                      </a:lnTo>
                      <a:lnTo>
                        <a:pt x="137" y="782"/>
                      </a:lnTo>
                      <a:lnTo>
                        <a:pt x="137" y="781"/>
                      </a:lnTo>
                      <a:lnTo>
                        <a:pt x="137" y="780"/>
                      </a:lnTo>
                      <a:lnTo>
                        <a:pt x="138" y="781"/>
                      </a:lnTo>
                      <a:lnTo>
                        <a:pt x="139" y="780"/>
                      </a:lnTo>
                      <a:lnTo>
                        <a:pt x="141" y="779"/>
                      </a:lnTo>
                      <a:lnTo>
                        <a:pt x="141" y="778"/>
                      </a:lnTo>
                      <a:lnTo>
                        <a:pt x="141" y="777"/>
                      </a:lnTo>
                      <a:lnTo>
                        <a:pt x="141" y="776"/>
                      </a:lnTo>
                      <a:lnTo>
                        <a:pt x="141" y="775"/>
                      </a:lnTo>
                      <a:lnTo>
                        <a:pt x="142" y="775"/>
                      </a:lnTo>
                      <a:lnTo>
                        <a:pt x="142" y="772"/>
                      </a:lnTo>
                      <a:lnTo>
                        <a:pt x="144" y="772"/>
                      </a:lnTo>
                      <a:lnTo>
                        <a:pt x="145" y="772"/>
                      </a:lnTo>
                      <a:lnTo>
                        <a:pt x="146" y="771"/>
                      </a:lnTo>
                      <a:lnTo>
                        <a:pt x="147" y="771"/>
                      </a:lnTo>
                      <a:lnTo>
                        <a:pt x="147" y="770"/>
                      </a:lnTo>
                      <a:lnTo>
                        <a:pt x="147" y="769"/>
                      </a:lnTo>
                      <a:lnTo>
                        <a:pt x="148" y="769"/>
                      </a:lnTo>
                      <a:lnTo>
                        <a:pt x="149" y="770"/>
                      </a:lnTo>
                      <a:lnTo>
                        <a:pt x="150" y="769"/>
                      </a:lnTo>
                      <a:lnTo>
                        <a:pt x="152" y="769"/>
                      </a:lnTo>
                      <a:lnTo>
                        <a:pt x="152" y="770"/>
                      </a:lnTo>
                      <a:lnTo>
                        <a:pt x="152" y="771"/>
                      </a:lnTo>
                      <a:lnTo>
                        <a:pt x="153" y="771"/>
                      </a:lnTo>
                      <a:lnTo>
                        <a:pt x="154" y="769"/>
                      </a:lnTo>
                      <a:lnTo>
                        <a:pt x="154" y="768"/>
                      </a:lnTo>
                      <a:lnTo>
                        <a:pt x="154" y="767"/>
                      </a:lnTo>
                      <a:lnTo>
                        <a:pt x="155" y="768"/>
                      </a:lnTo>
                      <a:lnTo>
                        <a:pt x="155" y="769"/>
                      </a:lnTo>
                      <a:lnTo>
                        <a:pt x="157" y="768"/>
                      </a:lnTo>
                      <a:lnTo>
                        <a:pt x="159" y="767"/>
                      </a:lnTo>
                      <a:lnTo>
                        <a:pt x="159" y="766"/>
                      </a:lnTo>
                      <a:lnTo>
                        <a:pt x="160" y="765"/>
                      </a:lnTo>
                      <a:lnTo>
                        <a:pt x="160" y="766"/>
                      </a:lnTo>
                      <a:lnTo>
                        <a:pt x="161" y="766"/>
                      </a:lnTo>
                      <a:lnTo>
                        <a:pt x="161" y="765"/>
                      </a:lnTo>
                      <a:lnTo>
                        <a:pt x="162" y="765"/>
                      </a:lnTo>
                      <a:lnTo>
                        <a:pt x="164" y="763"/>
                      </a:lnTo>
                      <a:lnTo>
                        <a:pt x="164" y="764"/>
                      </a:lnTo>
                      <a:lnTo>
                        <a:pt x="164" y="763"/>
                      </a:lnTo>
                      <a:lnTo>
                        <a:pt x="165" y="762"/>
                      </a:lnTo>
                      <a:lnTo>
                        <a:pt x="166" y="762"/>
                      </a:lnTo>
                      <a:lnTo>
                        <a:pt x="166" y="761"/>
                      </a:lnTo>
                      <a:lnTo>
                        <a:pt x="167" y="762"/>
                      </a:lnTo>
                      <a:lnTo>
                        <a:pt x="168" y="762"/>
                      </a:lnTo>
                      <a:lnTo>
                        <a:pt x="170" y="760"/>
                      </a:lnTo>
                      <a:lnTo>
                        <a:pt x="171" y="760"/>
                      </a:lnTo>
                      <a:lnTo>
                        <a:pt x="171" y="759"/>
                      </a:lnTo>
                      <a:lnTo>
                        <a:pt x="172" y="758"/>
                      </a:lnTo>
                      <a:lnTo>
                        <a:pt x="173" y="757"/>
                      </a:lnTo>
                      <a:lnTo>
                        <a:pt x="173" y="756"/>
                      </a:lnTo>
                      <a:lnTo>
                        <a:pt x="174" y="754"/>
                      </a:lnTo>
                      <a:lnTo>
                        <a:pt x="175" y="754"/>
                      </a:lnTo>
                      <a:lnTo>
                        <a:pt x="176" y="754"/>
                      </a:lnTo>
                      <a:lnTo>
                        <a:pt x="177" y="753"/>
                      </a:lnTo>
                      <a:lnTo>
                        <a:pt x="177" y="752"/>
                      </a:lnTo>
                      <a:lnTo>
                        <a:pt x="177" y="751"/>
                      </a:lnTo>
                      <a:lnTo>
                        <a:pt x="179" y="752"/>
                      </a:lnTo>
                      <a:lnTo>
                        <a:pt x="180" y="752"/>
                      </a:lnTo>
                      <a:lnTo>
                        <a:pt x="181" y="753"/>
                      </a:lnTo>
                      <a:lnTo>
                        <a:pt x="181" y="752"/>
                      </a:lnTo>
                      <a:lnTo>
                        <a:pt x="181" y="751"/>
                      </a:lnTo>
                      <a:lnTo>
                        <a:pt x="182" y="751"/>
                      </a:lnTo>
                      <a:lnTo>
                        <a:pt x="183" y="751"/>
                      </a:lnTo>
                      <a:lnTo>
                        <a:pt x="183" y="750"/>
                      </a:lnTo>
                      <a:lnTo>
                        <a:pt x="184" y="749"/>
                      </a:lnTo>
                      <a:lnTo>
                        <a:pt x="185" y="749"/>
                      </a:lnTo>
                      <a:lnTo>
                        <a:pt x="187" y="748"/>
                      </a:lnTo>
                      <a:lnTo>
                        <a:pt x="186" y="748"/>
                      </a:lnTo>
                      <a:lnTo>
                        <a:pt x="187" y="747"/>
                      </a:lnTo>
                      <a:lnTo>
                        <a:pt x="187" y="746"/>
                      </a:lnTo>
                      <a:lnTo>
                        <a:pt x="187" y="745"/>
                      </a:lnTo>
                      <a:lnTo>
                        <a:pt x="188" y="745"/>
                      </a:lnTo>
                      <a:lnTo>
                        <a:pt x="188" y="744"/>
                      </a:lnTo>
                      <a:lnTo>
                        <a:pt x="189" y="744"/>
                      </a:lnTo>
                      <a:lnTo>
                        <a:pt x="189" y="743"/>
                      </a:lnTo>
                      <a:lnTo>
                        <a:pt x="189" y="742"/>
                      </a:lnTo>
                      <a:lnTo>
                        <a:pt x="190" y="741"/>
                      </a:lnTo>
                      <a:lnTo>
                        <a:pt x="190" y="742"/>
                      </a:lnTo>
                      <a:lnTo>
                        <a:pt x="191" y="742"/>
                      </a:lnTo>
                      <a:lnTo>
                        <a:pt x="191" y="740"/>
                      </a:lnTo>
                      <a:lnTo>
                        <a:pt x="192" y="741"/>
                      </a:lnTo>
                      <a:lnTo>
                        <a:pt x="193" y="741"/>
                      </a:lnTo>
                      <a:lnTo>
                        <a:pt x="193" y="739"/>
                      </a:lnTo>
                      <a:lnTo>
                        <a:pt x="194" y="739"/>
                      </a:lnTo>
                      <a:lnTo>
                        <a:pt x="195" y="740"/>
                      </a:lnTo>
                      <a:lnTo>
                        <a:pt x="196" y="739"/>
                      </a:lnTo>
                      <a:lnTo>
                        <a:pt x="196" y="738"/>
                      </a:lnTo>
                      <a:lnTo>
                        <a:pt x="199" y="737"/>
                      </a:lnTo>
                      <a:lnTo>
                        <a:pt x="201" y="736"/>
                      </a:lnTo>
                      <a:lnTo>
                        <a:pt x="202" y="735"/>
                      </a:lnTo>
                      <a:lnTo>
                        <a:pt x="203" y="735"/>
                      </a:lnTo>
                      <a:lnTo>
                        <a:pt x="204" y="735"/>
                      </a:lnTo>
                      <a:lnTo>
                        <a:pt x="205" y="736"/>
                      </a:lnTo>
                      <a:lnTo>
                        <a:pt x="205" y="737"/>
                      </a:lnTo>
                      <a:lnTo>
                        <a:pt x="206" y="737"/>
                      </a:lnTo>
                      <a:lnTo>
                        <a:pt x="207" y="736"/>
                      </a:lnTo>
                      <a:lnTo>
                        <a:pt x="207" y="735"/>
                      </a:lnTo>
                      <a:lnTo>
                        <a:pt x="207" y="734"/>
                      </a:lnTo>
                      <a:lnTo>
                        <a:pt x="207" y="733"/>
                      </a:lnTo>
                      <a:lnTo>
                        <a:pt x="208" y="735"/>
                      </a:lnTo>
                      <a:lnTo>
                        <a:pt x="208" y="736"/>
                      </a:lnTo>
                      <a:lnTo>
                        <a:pt x="210" y="736"/>
                      </a:lnTo>
                      <a:lnTo>
                        <a:pt x="210" y="737"/>
                      </a:lnTo>
                      <a:lnTo>
                        <a:pt x="211" y="737"/>
                      </a:lnTo>
                      <a:lnTo>
                        <a:pt x="212" y="737"/>
                      </a:lnTo>
                      <a:lnTo>
                        <a:pt x="213" y="737"/>
                      </a:lnTo>
                      <a:lnTo>
                        <a:pt x="214" y="736"/>
                      </a:lnTo>
                      <a:lnTo>
                        <a:pt x="215" y="736"/>
                      </a:lnTo>
                      <a:lnTo>
                        <a:pt x="216" y="737"/>
                      </a:lnTo>
                      <a:lnTo>
                        <a:pt x="216" y="736"/>
                      </a:lnTo>
                      <a:lnTo>
                        <a:pt x="217" y="735"/>
                      </a:lnTo>
                      <a:lnTo>
                        <a:pt x="218" y="736"/>
                      </a:lnTo>
                      <a:lnTo>
                        <a:pt x="219" y="735"/>
                      </a:lnTo>
                      <a:lnTo>
                        <a:pt x="220" y="734"/>
                      </a:lnTo>
                      <a:lnTo>
                        <a:pt x="220" y="733"/>
                      </a:lnTo>
                      <a:lnTo>
                        <a:pt x="221" y="732"/>
                      </a:lnTo>
                      <a:lnTo>
                        <a:pt x="222" y="733"/>
                      </a:lnTo>
                      <a:lnTo>
                        <a:pt x="222" y="734"/>
                      </a:lnTo>
                      <a:lnTo>
                        <a:pt x="221" y="736"/>
                      </a:lnTo>
                      <a:lnTo>
                        <a:pt x="220" y="737"/>
                      </a:lnTo>
                      <a:lnTo>
                        <a:pt x="221" y="738"/>
                      </a:lnTo>
                      <a:lnTo>
                        <a:pt x="222" y="739"/>
                      </a:lnTo>
                      <a:lnTo>
                        <a:pt x="223" y="739"/>
                      </a:lnTo>
                      <a:lnTo>
                        <a:pt x="224" y="739"/>
                      </a:lnTo>
                      <a:lnTo>
                        <a:pt x="225" y="737"/>
                      </a:lnTo>
                      <a:lnTo>
                        <a:pt x="226" y="736"/>
                      </a:lnTo>
                      <a:lnTo>
                        <a:pt x="227" y="735"/>
                      </a:lnTo>
                      <a:lnTo>
                        <a:pt x="228" y="733"/>
                      </a:lnTo>
                      <a:lnTo>
                        <a:pt x="229" y="733"/>
                      </a:lnTo>
                      <a:lnTo>
                        <a:pt x="229" y="732"/>
                      </a:lnTo>
                      <a:lnTo>
                        <a:pt x="230" y="732"/>
                      </a:lnTo>
                      <a:lnTo>
                        <a:pt x="231" y="732"/>
                      </a:lnTo>
                      <a:lnTo>
                        <a:pt x="233" y="732"/>
                      </a:lnTo>
                      <a:lnTo>
                        <a:pt x="233" y="733"/>
                      </a:lnTo>
                      <a:lnTo>
                        <a:pt x="235" y="733"/>
                      </a:lnTo>
                      <a:lnTo>
                        <a:pt x="235" y="732"/>
                      </a:lnTo>
                      <a:lnTo>
                        <a:pt x="234" y="732"/>
                      </a:lnTo>
                      <a:lnTo>
                        <a:pt x="233" y="731"/>
                      </a:lnTo>
                      <a:lnTo>
                        <a:pt x="233" y="730"/>
                      </a:lnTo>
                      <a:lnTo>
                        <a:pt x="233" y="729"/>
                      </a:lnTo>
                      <a:lnTo>
                        <a:pt x="234" y="729"/>
                      </a:lnTo>
                      <a:lnTo>
                        <a:pt x="235" y="730"/>
                      </a:lnTo>
                      <a:lnTo>
                        <a:pt x="236" y="730"/>
                      </a:lnTo>
                      <a:lnTo>
                        <a:pt x="236" y="729"/>
                      </a:lnTo>
                      <a:lnTo>
                        <a:pt x="237" y="728"/>
                      </a:lnTo>
                      <a:lnTo>
                        <a:pt x="238" y="728"/>
                      </a:lnTo>
                      <a:lnTo>
                        <a:pt x="239" y="729"/>
                      </a:lnTo>
                      <a:lnTo>
                        <a:pt x="240" y="729"/>
                      </a:lnTo>
                      <a:lnTo>
                        <a:pt x="240" y="730"/>
                      </a:lnTo>
                      <a:lnTo>
                        <a:pt x="241" y="731"/>
                      </a:lnTo>
                      <a:lnTo>
                        <a:pt x="243" y="731"/>
                      </a:lnTo>
                      <a:lnTo>
                        <a:pt x="243" y="730"/>
                      </a:lnTo>
                      <a:lnTo>
                        <a:pt x="244" y="729"/>
                      </a:lnTo>
                      <a:lnTo>
                        <a:pt x="244" y="728"/>
                      </a:lnTo>
                      <a:lnTo>
                        <a:pt x="245" y="727"/>
                      </a:lnTo>
                      <a:lnTo>
                        <a:pt x="246" y="726"/>
                      </a:lnTo>
                      <a:lnTo>
                        <a:pt x="247" y="727"/>
                      </a:lnTo>
                      <a:lnTo>
                        <a:pt x="249" y="727"/>
                      </a:lnTo>
                      <a:lnTo>
                        <a:pt x="249" y="726"/>
                      </a:lnTo>
                      <a:lnTo>
                        <a:pt x="250" y="727"/>
                      </a:lnTo>
                      <a:lnTo>
                        <a:pt x="250" y="728"/>
                      </a:lnTo>
                      <a:lnTo>
                        <a:pt x="251" y="728"/>
                      </a:lnTo>
                      <a:lnTo>
                        <a:pt x="252" y="728"/>
                      </a:lnTo>
                      <a:lnTo>
                        <a:pt x="253" y="728"/>
                      </a:lnTo>
                      <a:lnTo>
                        <a:pt x="254" y="728"/>
                      </a:lnTo>
                      <a:lnTo>
                        <a:pt x="253" y="729"/>
                      </a:lnTo>
                      <a:lnTo>
                        <a:pt x="255" y="728"/>
                      </a:lnTo>
                      <a:lnTo>
                        <a:pt x="254" y="727"/>
                      </a:lnTo>
                      <a:lnTo>
                        <a:pt x="253" y="727"/>
                      </a:lnTo>
                      <a:lnTo>
                        <a:pt x="252" y="725"/>
                      </a:lnTo>
                      <a:lnTo>
                        <a:pt x="254" y="725"/>
                      </a:lnTo>
                      <a:lnTo>
                        <a:pt x="255" y="727"/>
                      </a:lnTo>
                      <a:lnTo>
                        <a:pt x="257" y="727"/>
                      </a:lnTo>
                      <a:lnTo>
                        <a:pt x="258" y="726"/>
                      </a:lnTo>
                      <a:lnTo>
                        <a:pt x="259" y="726"/>
                      </a:lnTo>
                      <a:lnTo>
                        <a:pt x="258" y="725"/>
                      </a:lnTo>
                      <a:lnTo>
                        <a:pt x="258" y="722"/>
                      </a:lnTo>
                      <a:lnTo>
                        <a:pt x="257" y="722"/>
                      </a:lnTo>
                      <a:lnTo>
                        <a:pt x="258" y="721"/>
                      </a:lnTo>
                      <a:lnTo>
                        <a:pt x="259" y="721"/>
                      </a:lnTo>
                      <a:lnTo>
                        <a:pt x="260" y="722"/>
                      </a:lnTo>
                      <a:lnTo>
                        <a:pt x="261" y="721"/>
                      </a:lnTo>
                      <a:lnTo>
                        <a:pt x="262" y="721"/>
                      </a:lnTo>
                      <a:lnTo>
                        <a:pt x="262" y="722"/>
                      </a:lnTo>
                      <a:lnTo>
                        <a:pt x="262" y="723"/>
                      </a:lnTo>
                      <a:lnTo>
                        <a:pt x="263" y="723"/>
                      </a:lnTo>
                      <a:lnTo>
                        <a:pt x="263" y="721"/>
                      </a:lnTo>
                      <a:lnTo>
                        <a:pt x="264" y="720"/>
                      </a:lnTo>
                      <a:lnTo>
                        <a:pt x="265" y="720"/>
                      </a:lnTo>
                      <a:lnTo>
                        <a:pt x="265" y="721"/>
                      </a:lnTo>
                      <a:lnTo>
                        <a:pt x="265" y="722"/>
                      </a:lnTo>
                      <a:lnTo>
                        <a:pt x="266" y="725"/>
                      </a:lnTo>
                      <a:lnTo>
                        <a:pt x="267" y="724"/>
                      </a:lnTo>
                      <a:lnTo>
                        <a:pt x="267" y="722"/>
                      </a:lnTo>
                      <a:lnTo>
                        <a:pt x="267" y="721"/>
                      </a:lnTo>
                      <a:lnTo>
                        <a:pt x="268" y="722"/>
                      </a:lnTo>
                      <a:lnTo>
                        <a:pt x="269" y="721"/>
                      </a:lnTo>
                      <a:lnTo>
                        <a:pt x="270" y="722"/>
                      </a:lnTo>
                      <a:lnTo>
                        <a:pt x="270" y="723"/>
                      </a:lnTo>
                      <a:lnTo>
                        <a:pt x="271" y="722"/>
                      </a:lnTo>
                      <a:lnTo>
                        <a:pt x="271" y="721"/>
                      </a:lnTo>
                      <a:lnTo>
                        <a:pt x="271" y="720"/>
                      </a:lnTo>
                      <a:lnTo>
                        <a:pt x="272" y="721"/>
                      </a:lnTo>
                      <a:lnTo>
                        <a:pt x="273" y="721"/>
                      </a:lnTo>
                      <a:lnTo>
                        <a:pt x="273" y="722"/>
                      </a:lnTo>
                      <a:lnTo>
                        <a:pt x="274" y="723"/>
                      </a:lnTo>
                      <a:lnTo>
                        <a:pt x="275" y="722"/>
                      </a:lnTo>
                      <a:lnTo>
                        <a:pt x="275" y="720"/>
                      </a:lnTo>
                      <a:lnTo>
                        <a:pt x="276" y="719"/>
                      </a:lnTo>
                      <a:lnTo>
                        <a:pt x="277" y="719"/>
                      </a:lnTo>
                      <a:lnTo>
                        <a:pt x="278" y="720"/>
                      </a:lnTo>
                      <a:lnTo>
                        <a:pt x="278" y="721"/>
                      </a:lnTo>
                      <a:lnTo>
                        <a:pt x="281" y="720"/>
                      </a:lnTo>
                      <a:lnTo>
                        <a:pt x="281" y="719"/>
                      </a:lnTo>
                      <a:lnTo>
                        <a:pt x="282" y="719"/>
                      </a:lnTo>
                      <a:lnTo>
                        <a:pt x="282" y="720"/>
                      </a:lnTo>
                      <a:lnTo>
                        <a:pt x="281" y="721"/>
                      </a:lnTo>
                      <a:lnTo>
                        <a:pt x="282" y="722"/>
                      </a:lnTo>
                      <a:lnTo>
                        <a:pt x="283" y="721"/>
                      </a:lnTo>
                      <a:lnTo>
                        <a:pt x="284" y="720"/>
                      </a:lnTo>
                      <a:lnTo>
                        <a:pt x="285" y="720"/>
                      </a:lnTo>
                      <a:lnTo>
                        <a:pt x="286" y="720"/>
                      </a:lnTo>
                      <a:lnTo>
                        <a:pt x="287" y="720"/>
                      </a:lnTo>
                      <a:lnTo>
                        <a:pt x="288" y="718"/>
                      </a:lnTo>
                      <a:lnTo>
                        <a:pt x="288" y="717"/>
                      </a:lnTo>
                      <a:lnTo>
                        <a:pt x="287" y="716"/>
                      </a:lnTo>
                      <a:lnTo>
                        <a:pt x="287" y="715"/>
                      </a:lnTo>
                      <a:lnTo>
                        <a:pt x="288" y="716"/>
                      </a:lnTo>
                      <a:lnTo>
                        <a:pt x="289" y="717"/>
                      </a:lnTo>
                      <a:lnTo>
                        <a:pt x="290" y="719"/>
                      </a:lnTo>
                      <a:lnTo>
                        <a:pt x="291" y="719"/>
                      </a:lnTo>
                      <a:lnTo>
                        <a:pt x="292" y="719"/>
                      </a:lnTo>
                      <a:lnTo>
                        <a:pt x="293" y="719"/>
                      </a:lnTo>
                      <a:lnTo>
                        <a:pt x="294" y="718"/>
                      </a:lnTo>
                      <a:lnTo>
                        <a:pt x="293" y="717"/>
                      </a:lnTo>
                      <a:lnTo>
                        <a:pt x="294" y="716"/>
                      </a:lnTo>
                      <a:lnTo>
                        <a:pt x="295" y="717"/>
                      </a:lnTo>
                      <a:lnTo>
                        <a:pt x="296" y="716"/>
                      </a:lnTo>
                      <a:lnTo>
                        <a:pt x="296" y="714"/>
                      </a:lnTo>
                      <a:lnTo>
                        <a:pt x="297" y="713"/>
                      </a:lnTo>
                      <a:lnTo>
                        <a:pt x="298" y="713"/>
                      </a:lnTo>
                      <a:lnTo>
                        <a:pt x="299" y="712"/>
                      </a:lnTo>
                      <a:lnTo>
                        <a:pt x="299" y="711"/>
                      </a:lnTo>
                      <a:lnTo>
                        <a:pt x="299" y="710"/>
                      </a:lnTo>
                      <a:lnTo>
                        <a:pt x="299" y="709"/>
                      </a:lnTo>
                      <a:lnTo>
                        <a:pt x="302" y="708"/>
                      </a:lnTo>
                      <a:lnTo>
                        <a:pt x="303" y="708"/>
                      </a:lnTo>
                      <a:lnTo>
                        <a:pt x="301" y="707"/>
                      </a:lnTo>
                      <a:lnTo>
                        <a:pt x="301" y="706"/>
                      </a:lnTo>
                      <a:lnTo>
                        <a:pt x="300" y="705"/>
                      </a:lnTo>
                      <a:lnTo>
                        <a:pt x="302" y="704"/>
                      </a:lnTo>
                      <a:lnTo>
                        <a:pt x="303" y="705"/>
                      </a:lnTo>
                      <a:lnTo>
                        <a:pt x="304" y="705"/>
                      </a:lnTo>
                      <a:lnTo>
                        <a:pt x="304" y="704"/>
                      </a:lnTo>
                      <a:lnTo>
                        <a:pt x="305" y="703"/>
                      </a:lnTo>
                      <a:lnTo>
                        <a:pt x="304" y="701"/>
                      </a:lnTo>
                      <a:lnTo>
                        <a:pt x="305" y="699"/>
                      </a:lnTo>
                      <a:lnTo>
                        <a:pt x="306" y="699"/>
                      </a:lnTo>
                      <a:lnTo>
                        <a:pt x="307" y="697"/>
                      </a:lnTo>
                      <a:lnTo>
                        <a:pt x="308" y="698"/>
                      </a:lnTo>
                      <a:lnTo>
                        <a:pt x="310" y="696"/>
                      </a:lnTo>
                      <a:lnTo>
                        <a:pt x="311" y="695"/>
                      </a:lnTo>
                      <a:lnTo>
                        <a:pt x="312" y="695"/>
                      </a:lnTo>
                      <a:lnTo>
                        <a:pt x="313" y="695"/>
                      </a:lnTo>
                      <a:lnTo>
                        <a:pt x="314" y="697"/>
                      </a:lnTo>
                      <a:lnTo>
                        <a:pt x="315" y="697"/>
                      </a:lnTo>
                      <a:lnTo>
                        <a:pt x="316" y="697"/>
                      </a:lnTo>
                      <a:lnTo>
                        <a:pt x="317" y="697"/>
                      </a:lnTo>
                      <a:lnTo>
                        <a:pt x="318" y="697"/>
                      </a:lnTo>
                      <a:lnTo>
                        <a:pt x="319" y="698"/>
                      </a:lnTo>
                      <a:lnTo>
                        <a:pt x="320" y="698"/>
                      </a:lnTo>
                      <a:lnTo>
                        <a:pt x="321" y="697"/>
                      </a:lnTo>
                      <a:lnTo>
                        <a:pt x="321" y="695"/>
                      </a:lnTo>
                      <a:lnTo>
                        <a:pt x="321" y="693"/>
                      </a:lnTo>
                      <a:lnTo>
                        <a:pt x="322" y="693"/>
                      </a:lnTo>
                      <a:lnTo>
                        <a:pt x="322" y="694"/>
                      </a:lnTo>
                      <a:lnTo>
                        <a:pt x="323" y="695"/>
                      </a:lnTo>
                      <a:lnTo>
                        <a:pt x="323" y="693"/>
                      </a:lnTo>
                      <a:lnTo>
                        <a:pt x="323" y="692"/>
                      </a:lnTo>
                      <a:lnTo>
                        <a:pt x="323" y="691"/>
                      </a:lnTo>
                      <a:lnTo>
                        <a:pt x="324" y="691"/>
                      </a:lnTo>
                      <a:lnTo>
                        <a:pt x="325" y="690"/>
                      </a:lnTo>
                      <a:lnTo>
                        <a:pt x="326" y="691"/>
                      </a:lnTo>
                      <a:lnTo>
                        <a:pt x="326" y="692"/>
                      </a:lnTo>
                      <a:lnTo>
                        <a:pt x="325" y="695"/>
                      </a:lnTo>
                      <a:lnTo>
                        <a:pt x="325" y="696"/>
                      </a:lnTo>
                      <a:lnTo>
                        <a:pt x="325" y="697"/>
                      </a:lnTo>
                      <a:lnTo>
                        <a:pt x="326" y="697"/>
                      </a:lnTo>
                      <a:lnTo>
                        <a:pt x="327" y="697"/>
                      </a:lnTo>
                      <a:lnTo>
                        <a:pt x="328" y="697"/>
                      </a:lnTo>
                      <a:lnTo>
                        <a:pt x="330" y="696"/>
                      </a:lnTo>
                      <a:lnTo>
                        <a:pt x="331" y="695"/>
                      </a:lnTo>
                      <a:lnTo>
                        <a:pt x="333" y="694"/>
                      </a:lnTo>
                      <a:lnTo>
                        <a:pt x="334" y="693"/>
                      </a:lnTo>
                      <a:lnTo>
                        <a:pt x="334" y="692"/>
                      </a:lnTo>
                      <a:lnTo>
                        <a:pt x="334" y="691"/>
                      </a:lnTo>
                      <a:lnTo>
                        <a:pt x="336" y="691"/>
                      </a:lnTo>
                      <a:lnTo>
                        <a:pt x="337" y="691"/>
                      </a:lnTo>
                      <a:lnTo>
                        <a:pt x="338" y="692"/>
                      </a:lnTo>
                      <a:lnTo>
                        <a:pt x="338" y="694"/>
                      </a:lnTo>
                      <a:lnTo>
                        <a:pt x="338" y="695"/>
                      </a:lnTo>
                      <a:lnTo>
                        <a:pt x="337" y="697"/>
                      </a:lnTo>
                      <a:lnTo>
                        <a:pt x="338" y="697"/>
                      </a:lnTo>
                      <a:lnTo>
                        <a:pt x="339" y="697"/>
                      </a:lnTo>
                      <a:lnTo>
                        <a:pt x="340" y="694"/>
                      </a:lnTo>
                      <a:lnTo>
                        <a:pt x="341" y="693"/>
                      </a:lnTo>
                      <a:lnTo>
                        <a:pt x="342" y="694"/>
                      </a:lnTo>
                      <a:lnTo>
                        <a:pt x="342" y="695"/>
                      </a:lnTo>
                      <a:lnTo>
                        <a:pt x="343" y="694"/>
                      </a:lnTo>
                      <a:lnTo>
                        <a:pt x="344" y="693"/>
                      </a:lnTo>
                      <a:lnTo>
                        <a:pt x="345" y="693"/>
                      </a:lnTo>
                      <a:lnTo>
                        <a:pt x="346" y="693"/>
                      </a:lnTo>
                      <a:lnTo>
                        <a:pt x="346" y="692"/>
                      </a:lnTo>
                      <a:lnTo>
                        <a:pt x="345" y="691"/>
                      </a:lnTo>
                      <a:lnTo>
                        <a:pt x="346" y="690"/>
                      </a:lnTo>
                      <a:lnTo>
                        <a:pt x="347" y="690"/>
                      </a:lnTo>
                      <a:lnTo>
                        <a:pt x="348" y="691"/>
                      </a:lnTo>
                      <a:lnTo>
                        <a:pt x="351" y="691"/>
                      </a:lnTo>
                      <a:lnTo>
                        <a:pt x="351" y="690"/>
                      </a:lnTo>
                      <a:lnTo>
                        <a:pt x="353" y="691"/>
                      </a:lnTo>
                      <a:lnTo>
                        <a:pt x="353" y="692"/>
                      </a:lnTo>
                      <a:lnTo>
                        <a:pt x="354" y="693"/>
                      </a:lnTo>
                      <a:lnTo>
                        <a:pt x="355" y="695"/>
                      </a:lnTo>
                      <a:lnTo>
                        <a:pt x="356" y="695"/>
                      </a:lnTo>
                      <a:lnTo>
                        <a:pt x="357" y="694"/>
                      </a:lnTo>
                      <a:lnTo>
                        <a:pt x="358" y="693"/>
                      </a:lnTo>
                      <a:lnTo>
                        <a:pt x="357" y="692"/>
                      </a:lnTo>
                      <a:lnTo>
                        <a:pt x="358" y="691"/>
                      </a:lnTo>
                      <a:lnTo>
                        <a:pt x="359" y="692"/>
                      </a:lnTo>
                      <a:lnTo>
                        <a:pt x="361" y="693"/>
                      </a:lnTo>
                      <a:lnTo>
                        <a:pt x="362" y="694"/>
                      </a:lnTo>
                      <a:lnTo>
                        <a:pt x="362" y="695"/>
                      </a:lnTo>
                      <a:lnTo>
                        <a:pt x="361" y="696"/>
                      </a:lnTo>
                      <a:lnTo>
                        <a:pt x="363" y="700"/>
                      </a:lnTo>
                      <a:lnTo>
                        <a:pt x="362" y="701"/>
                      </a:lnTo>
                      <a:lnTo>
                        <a:pt x="361" y="701"/>
                      </a:lnTo>
                      <a:lnTo>
                        <a:pt x="360" y="702"/>
                      </a:lnTo>
                      <a:lnTo>
                        <a:pt x="359" y="703"/>
                      </a:lnTo>
                      <a:lnTo>
                        <a:pt x="360" y="704"/>
                      </a:lnTo>
                      <a:lnTo>
                        <a:pt x="362" y="704"/>
                      </a:lnTo>
                      <a:lnTo>
                        <a:pt x="362" y="705"/>
                      </a:lnTo>
                      <a:lnTo>
                        <a:pt x="361" y="706"/>
                      </a:lnTo>
                      <a:lnTo>
                        <a:pt x="363" y="706"/>
                      </a:lnTo>
                      <a:lnTo>
                        <a:pt x="366" y="704"/>
                      </a:lnTo>
                      <a:lnTo>
                        <a:pt x="366" y="705"/>
                      </a:lnTo>
                      <a:lnTo>
                        <a:pt x="366" y="706"/>
                      </a:lnTo>
                      <a:lnTo>
                        <a:pt x="365" y="706"/>
                      </a:lnTo>
                      <a:lnTo>
                        <a:pt x="364" y="707"/>
                      </a:lnTo>
                      <a:lnTo>
                        <a:pt x="365" y="708"/>
                      </a:lnTo>
                      <a:lnTo>
                        <a:pt x="366" y="708"/>
                      </a:lnTo>
                      <a:lnTo>
                        <a:pt x="367" y="709"/>
                      </a:lnTo>
                      <a:lnTo>
                        <a:pt x="368" y="709"/>
                      </a:lnTo>
                      <a:lnTo>
                        <a:pt x="369" y="709"/>
                      </a:lnTo>
                      <a:lnTo>
                        <a:pt x="370" y="708"/>
                      </a:lnTo>
                      <a:lnTo>
                        <a:pt x="371" y="709"/>
                      </a:lnTo>
                      <a:lnTo>
                        <a:pt x="371" y="711"/>
                      </a:lnTo>
                      <a:lnTo>
                        <a:pt x="371" y="712"/>
                      </a:lnTo>
                      <a:lnTo>
                        <a:pt x="372" y="713"/>
                      </a:lnTo>
                      <a:lnTo>
                        <a:pt x="373" y="713"/>
                      </a:lnTo>
                      <a:lnTo>
                        <a:pt x="374" y="712"/>
                      </a:lnTo>
                      <a:lnTo>
                        <a:pt x="374" y="711"/>
                      </a:lnTo>
                      <a:lnTo>
                        <a:pt x="375" y="711"/>
                      </a:lnTo>
                      <a:lnTo>
                        <a:pt x="376" y="710"/>
                      </a:lnTo>
                      <a:lnTo>
                        <a:pt x="377" y="710"/>
                      </a:lnTo>
                      <a:lnTo>
                        <a:pt x="377" y="709"/>
                      </a:lnTo>
                      <a:lnTo>
                        <a:pt x="376" y="708"/>
                      </a:lnTo>
                      <a:lnTo>
                        <a:pt x="375" y="708"/>
                      </a:lnTo>
                      <a:lnTo>
                        <a:pt x="375" y="707"/>
                      </a:lnTo>
                      <a:lnTo>
                        <a:pt x="376" y="706"/>
                      </a:lnTo>
                      <a:lnTo>
                        <a:pt x="376" y="705"/>
                      </a:lnTo>
                      <a:lnTo>
                        <a:pt x="377" y="704"/>
                      </a:lnTo>
                      <a:lnTo>
                        <a:pt x="378" y="704"/>
                      </a:lnTo>
                      <a:lnTo>
                        <a:pt x="379" y="705"/>
                      </a:lnTo>
                      <a:lnTo>
                        <a:pt x="380" y="705"/>
                      </a:lnTo>
                      <a:lnTo>
                        <a:pt x="381" y="704"/>
                      </a:lnTo>
                      <a:lnTo>
                        <a:pt x="381" y="703"/>
                      </a:lnTo>
                      <a:lnTo>
                        <a:pt x="382" y="702"/>
                      </a:lnTo>
                      <a:lnTo>
                        <a:pt x="382" y="703"/>
                      </a:lnTo>
                      <a:lnTo>
                        <a:pt x="382" y="705"/>
                      </a:lnTo>
                      <a:lnTo>
                        <a:pt x="383" y="705"/>
                      </a:lnTo>
                      <a:lnTo>
                        <a:pt x="384" y="705"/>
                      </a:lnTo>
                      <a:lnTo>
                        <a:pt x="385" y="705"/>
                      </a:lnTo>
                      <a:lnTo>
                        <a:pt x="384" y="707"/>
                      </a:lnTo>
                      <a:lnTo>
                        <a:pt x="385" y="708"/>
                      </a:lnTo>
                      <a:lnTo>
                        <a:pt x="385" y="709"/>
                      </a:lnTo>
                      <a:lnTo>
                        <a:pt x="387" y="709"/>
                      </a:lnTo>
                      <a:lnTo>
                        <a:pt x="388" y="709"/>
                      </a:lnTo>
                      <a:lnTo>
                        <a:pt x="389" y="710"/>
                      </a:lnTo>
                      <a:lnTo>
                        <a:pt x="389" y="711"/>
                      </a:lnTo>
                      <a:lnTo>
                        <a:pt x="390" y="711"/>
                      </a:lnTo>
                      <a:lnTo>
                        <a:pt x="391" y="710"/>
                      </a:lnTo>
                      <a:lnTo>
                        <a:pt x="392" y="709"/>
                      </a:lnTo>
                      <a:lnTo>
                        <a:pt x="393" y="709"/>
                      </a:lnTo>
                      <a:lnTo>
                        <a:pt x="395" y="708"/>
                      </a:lnTo>
                      <a:lnTo>
                        <a:pt x="396" y="707"/>
                      </a:lnTo>
                      <a:lnTo>
                        <a:pt x="397" y="706"/>
                      </a:lnTo>
                      <a:lnTo>
                        <a:pt x="397" y="705"/>
                      </a:lnTo>
                      <a:lnTo>
                        <a:pt x="398" y="703"/>
                      </a:lnTo>
                      <a:lnTo>
                        <a:pt x="398" y="701"/>
                      </a:lnTo>
                      <a:lnTo>
                        <a:pt x="398" y="697"/>
                      </a:lnTo>
                      <a:lnTo>
                        <a:pt x="399" y="696"/>
                      </a:lnTo>
                      <a:lnTo>
                        <a:pt x="400" y="696"/>
                      </a:lnTo>
                      <a:lnTo>
                        <a:pt x="404" y="673"/>
                      </a:lnTo>
                      <a:lnTo>
                        <a:pt x="409" y="640"/>
                      </a:lnTo>
                      <a:lnTo>
                        <a:pt x="421" y="567"/>
                      </a:lnTo>
                      <a:lnTo>
                        <a:pt x="430" y="508"/>
                      </a:lnTo>
                      <a:lnTo>
                        <a:pt x="438" y="462"/>
                      </a:lnTo>
                      <a:lnTo>
                        <a:pt x="445" y="412"/>
                      </a:lnTo>
                      <a:lnTo>
                        <a:pt x="445" y="411"/>
                      </a:lnTo>
                      <a:lnTo>
                        <a:pt x="445" y="410"/>
                      </a:lnTo>
                      <a:lnTo>
                        <a:pt x="445" y="408"/>
                      </a:lnTo>
                      <a:lnTo>
                        <a:pt x="446" y="407"/>
                      </a:lnTo>
                      <a:lnTo>
                        <a:pt x="447" y="406"/>
                      </a:lnTo>
                      <a:lnTo>
                        <a:pt x="447" y="404"/>
                      </a:lnTo>
                      <a:lnTo>
                        <a:pt x="447" y="403"/>
                      </a:lnTo>
                      <a:lnTo>
                        <a:pt x="447" y="400"/>
                      </a:lnTo>
                      <a:lnTo>
                        <a:pt x="447" y="398"/>
                      </a:lnTo>
                      <a:lnTo>
                        <a:pt x="448" y="397"/>
                      </a:lnTo>
                      <a:lnTo>
                        <a:pt x="448" y="396"/>
                      </a:lnTo>
                      <a:lnTo>
                        <a:pt x="450" y="395"/>
                      </a:lnTo>
                      <a:lnTo>
                        <a:pt x="451" y="395"/>
                      </a:lnTo>
                      <a:lnTo>
                        <a:pt x="451" y="393"/>
                      </a:lnTo>
                      <a:lnTo>
                        <a:pt x="450" y="391"/>
                      </a:lnTo>
                      <a:lnTo>
                        <a:pt x="450" y="387"/>
                      </a:lnTo>
                      <a:lnTo>
                        <a:pt x="449" y="386"/>
                      </a:lnTo>
                      <a:lnTo>
                        <a:pt x="449" y="384"/>
                      </a:lnTo>
                      <a:lnTo>
                        <a:pt x="448" y="383"/>
                      </a:lnTo>
                      <a:lnTo>
                        <a:pt x="447" y="382"/>
                      </a:lnTo>
                      <a:lnTo>
                        <a:pt x="447" y="381"/>
                      </a:lnTo>
                      <a:lnTo>
                        <a:pt x="447" y="380"/>
                      </a:lnTo>
                      <a:lnTo>
                        <a:pt x="448" y="378"/>
                      </a:lnTo>
                      <a:lnTo>
                        <a:pt x="448" y="377"/>
                      </a:lnTo>
                      <a:lnTo>
                        <a:pt x="449" y="376"/>
                      </a:lnTo>
                      <a:lnTo>
                        <a:pt x="449" y="375"/>
                      </a:lnTo>
                      <a:lnTo>
                        <a:pt x="449" y="373"/>
                      </a:lnTo>
                      <a:lnTo>
                        <a:pt x="450" y="372"/>
                      </a:lnTo>
                      <a:lnTo>
                        <a:pt x="450" y="371"/>
                      </a:lnTo>
                      <a:lnTo>
                        <a:pt x="451" y="370"/>
                      </a:lnTo>
                      <a:lnTo>
                        <a:pt x="451" y="369"/>
                      </a:lnTo>
                      <a:lnTo>
                        <a:pt x="450" y="368"/>
                      </a:lnTo>
                      <a:lnTo>
                        <a:pt x="448" y="365"/>
                      </a:lnTo>
                      <a:lnTo>
                        <a:pt x="447" y="364"/>
                      </a:lnTo>
                      <a:lnTo>
                        <a:pt x="448" y="362"/>
                      </a:lnTo>
                      <a:lnTo>
                        <a:pt x="447" y="361"/>
                      </a:lnTo>
                      <a:lnTo>
                        <a:pt x="446" y="360"/>
                      </a:lnTo>
                      <a:lnTo>
                        <a:pt x="445" y="359"/>
                      </a:lnTo>
                      <a:lnTo>
                        <a:pt x="446" y="359"/>
                      </a:lnTo>
                      <a:lnTo>
                        <a:pt x="447" y="358"/>
                      </a:lnTo>
                      <a:lnTo>
                        <a:pt x="448" y="357"/>
                      </a:lnTo>
                      <a:lnTo>
                        <a:pt x="448" y="356"/>
                      </a:lnTo>
                      <a:lnTo>
                        <a:pt x="446" y="356"/>
                      </a:lnTo>
                      <a:lnTo>
                        <a:pt x="445" y="356"/>
                      </a:lnTo>
                      <a:lnTo>
                        <a:pt x="444" y="356"/>
                      </a:lnTo>
                      <a:lnTo>
                        <a:pt x="443" y="355"/>
                      </a:lnTo>
                      <a:lnTo>
                        <a:pt x="443" y="354"/>
                      </a:lnTo>
                      <a:lnTo>
                        <a:pt x="443" y="353"/>
                      </a:lnTo>
                      <a:lnTo>
                        <a:pt x="442" y="352"/>
                      </a:lnTo>
                      <a:lnTo>
                        <a:pt x="441" y="351"/>
                      </a:lnTo>
                      <a:lnTo>
                        <a:pt x="440" y="351"/>
                      </a:lnTo>
                      <a:lnTo>
                        <a:pt x="439" y="351"/>
                      </a:lnTo>
                      <a:lnTo>
                        <a:pt x="438" y="350"/>
                      </a:lnTo>
                      <a:lnTo>
                        <a:pt x="437" y="349"/>
                      </a:lnTo>
                      <a:lnTo>
                        <a:pt x="436" y="349"/>
                      </a:lnTo>
                      <a:lnTo>
                        <a:pt x="437" y="345"/>
                      </a:lnTo>
                      <a:lnTo>
                        <a:pt x="436" y="344"/>
                      </a:lnTo>
                      <a:lnTo>
                        <a:pt x="435" y="343"/>
                      </a:lnTo>
                      <a:lnTo>
                        <a:pt x="435" y="342"/>
                      </a:lnTo>
                      <a:lnTo>
                        <a:pt x="434" y="342"/>
                      </a:lnTo>
                      <a:lnTo>
                        <a:pt x="432" y="341"/>
                      </a:lnTo>
                      <a:lnTo>
                        <a:pt x="431" y="341"/>
                      </a:lnTo>
                      <a:lnTo>
                        <a:pt x="432" y="340"/>
                      </a:lnTo>
                      <a:lnTo>
                        <a:pt x="433" y="338"/>
                      </a:lnTo>
                      <a:lnTo>
                        <a:pt x="432" y="337"/>
                      </a:lnTo>
                      <a:lnTo>
                        <a:pt x="431" y="336"/>
                      </a:lnTo>
                      <a:lnTo>
                        <a:pt x="430" y="336"/>
                      </a:lnTo>
                      <a:lnTo>
                        <a:pt x="430" y="335"/>
                      </a:lnTo>
                      <a:lnTo>
                        <a:pt x="429" y="335"/>
                      </a:lnTo>
                      <a:lnTo>
                        <a:pt x="427" y="333"/>
                      </a:lnTo>
                      <a:lnTo>
                        <a:pt x="427" y="332"/>
                      </a:lnTo>
                      <a:lnTo>
                        <a:pt x="426" y="332"/>
                      </a:lnTo>
                      <a:lnTo>
                        <a:pt x="426" y="331"/>
                      </a:lnTo>
                      <a:lnTo>
                        <a:pt x="425" y="331"/>
                      </a:lnTo>
                      <a:lnTo>
                        <a:pt x="426" y="330"/>
                      </a:lnTo>
                      <a:lnTo>
                        <a:pt x="426" y="329"/>
                      </a:lnTo>
                      <a:lnTo>
                        <a:pt x="427" y="328"/>
                      </a:lnTo>
                      <a:lnTo>
                        <a:pt x="428" y="328"/>
                      </a:lnTo>
                      <a:lnTo>
                        <a:pt x="427" y="327"/>
                      </a:lnTo>
                      <a:lnTo>
                        <a:pt x="428" y="326"/>
                      </a:lnTo>
                      <a:lnTo>
                        <a:pt x="429" y="325"/>
                      </a:lnTo>
                      <a:lnTo>
                        <a:pt x="430" y="324"/>
                      </a:lnTo>
                      <a:lnTo>
                        <a:pt x="430" y="323"/>
                      </a:lnTo>
                      <a:lnTo>
                        <a:pt x="430" y="322"/>
                      </a:lnTo>
                      <a:lnTo>
                        <a:pt x="431" y="321"/>
                      </a:lnTo>
                      <a:lnTo>
                        <a:pt x="431" y="320"/>
                      </a:lnTo>
                      <a:lnTo>
                        <a:pt x="432" y="319"/>
                      </a:lnTo>
                      <a:lnTo>
                        <a:pt x="431" y="319"/>
                      </a:lnTo>
                      <a:lnTo>
                        <a:pt x="431" y="318"/>
                      </a:lnTo>
                      <a:lnTo>
                        <a:pt x="430" y="317"/>
                      </a:lnTo>
                      <a:lnTo>
                        <a:pt x="429" y="318"/>
                      </a:lnTo>
                      <a:lnTo>
                        <a:pt x="429" y="316"/>
                      </a:lnTo>
                      <a:lnTo>
                        <a:pt x="428" y="316"/>
                      </a:lnTo>
                      <a:lnTo>
                        <a:pt x="427" y="315"/>
                      </a:lnTo>
                      <a:lnTo>
                        <a:pt x="428" y="314"/>
                      </a:lnTo>
                      <a:lnTo>
                        <a:pt x="428" y="313"/>
                      </a:lnTo>
                      <a:lnTo>
                        <a:pt x="428" y="312"/>
                      </a:lnTo>
                      <a:lnTo>
                        <a:pt x="428" y="311"/>
                      </a:lnTo>
                      <a:lnTo>
                        <a:pt x="427" y="310"/>
                      </a:lnTo>
                      <a:lnTo>
                        <a:pt x="427" y="309"/>
                      </a:lnTo>
                      <a:lnTo>
                        <a:pt x="426" y="309"/>
                      </a:lnTo>
                      <a:lnTo>
                        <a:pt x="426" y="308"/>
                      </a:lnTo>
                      <a:lnTo>
                        <a:pt x="426" y="307"/>
                      </a:lnTo>
                      <a:lnTo>
                        <a:pt x="427" y="306"/>
                      </a:lnTo>
                      <a:lnTo>
                        <a:pt x="426" y="306"/>
                      </a:lnTo>
                      <a:lnTo>
                        <a:pt x="425" y="305"/>
                      </a:lnTo>
                      <a:lnTo>
                        <a:pt x="424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3" y="303"/>
                      </a:lnTo>
                      <a:lnTo>
                        <a:pt x="422" y="303"/>
                      </a:lnTo>
                      <a:lnTo>
                        <a:pt x="421" y="302"/>
                      </a:lnTo>
                      <a:lnTo>
                        <a:pt x="420" y="302"/>
                      </a:lnTo>
                      <a:lnTo>
                        <a:pt x="419" y="302"/>
                      </a:lnTo>
                      <a:lnTo>
                        <a:pt x="418" y="302"/>
                      </a:lnTo>
                      <a:lnTo>
                        <a:pt x="418" y="301"/>
                      </a:lnTo>
                      <a:lnTo>
                        <a:pt x="417" y="301"/>
                      </a:lnTo>
                      <a:lnTo>
                        <a:pt x="416" y="301"/>
                      </a:lnTo>
                      <a:lnTo>
                        <a:pt x="415" y="301"/>
                      </a:lnTo>
                      <a:lnTo>
                        <a:pt x="414" y="300"/>
                      </a:lnTo>
                      <a:lnTo>
                        <a:pt x="413" y="300"/>
                      </a:lnTo>
                      <a:lnTo>
                        <a:pt x="413" y="299"/>
                      </a:lnTo>
                      <a:lnTo>
                        <a:pt x="412" y="298"/>
                      </a:lnTo>
                      <a:lnTo>
                        <a:pt x="411" y="298"/>
                      </a:lnTo>
                      <a:lnTo>
                        <a:pt x="411" y="297"/>
                      </a:lnTo>
                      <a:lnTo>
                        <a:pt x="410" y="296"/>
                      </a:lnTo>
                      <a:lnTo>
                        <a:pt x="409" y="296"/>
                      </a:lnTo>
                      <a:lnTo>
                        <a:pt x="409" y="295"/>
                      </a:lnTo>
                      <a:lnTo>
                        <a:pt x="408" y="295"/>
                      </a:lnTo>
                      <a:lnTo>
                        <a:pt x="407" y="295"/>
                      </a:lnTo>
                      <a:lnTo>
                        <a:pt x="407" y="294"/>
                      </a:lnTo>
                      <a:lnTo>
                        <a:pt x="405" y="294"/>
                      </a:lnTo>
                      <a:lnTo>
                        <a:pt x="404" y="293"/>
                      </a:lnTo>
                      <a:lnTo>
                        <a:pt x="403" y="293"/>
                      </a:lnTo>
                      <a:lnTo>
                        <a:pt x="402" y="291"/>
                      </a:lnTo>
                      <a:lnTo>
                        <a:pt x="401" y="290"/>
                      </a:lnTo>
                      <a:lnTo>
                        <a:pt x="400" y="290"/>
                      </a:lnTo>
                      <a:lnTo>
                        <a:pt x="399" y="290"/>
                      </a:lnTo>
                      <a:lnTo>
                        <a:pt x="398" y="290"/>
                      </a:lnTo>
                      <a:lnTo>
                        <a:pt x="397" y="290"/>
                      </a:lnTo>
                      <a:lnTo>
                        <a:pt x="396" y="290"/>
                      </a:lnTo>
                      <a:lnTo>
                        <a:pt x="395" y="290"/>
                      </a:lnTo>
                      <a:lnTo>
                        <a:pt x="394" y="290"/>
                      </a:lnTo>
                      <a:lnTo>
                        <a:pt x="394" y="289"/>
                      </a:lnTo>
                      <a:lnTo>
                        <a:pt x="393" y="289"/>
                      </a:lnTo>
                      <a:lnTo>
                        <a:pt x="391" y="287"/>
                      </a:lnTo>
                      <a:lnTo>
                        <a:pt x="391" y="286"/>
                      </a:lnTo>
                      <a:lnTo>
                        <a:pt x="390" y="286"/>
                      </a:lnTo>
                      <a:lnTo>
                        <a:pt x="389" y="285"/>
                      </a:lnTo>
                      <a:lnTo>
                        <a:pt x="388" y="284"/>
                      </a:lnTo>
                      <a:lnTo>
                        <a:pt x="387" y="283"/>
                      </a:lnTo>
                      <a:lnTo>
                        <a:pt x="386" y="281"/>
                      </a:lnTo>
                      <a:lnTo>
                        <a:pt x="385" y="281"/>
                      </a:lnTo>
                      <a:lnTo>
                        <a:pt x="384" y="279"/>
                      </a:lnTo>
                      <a:lnTo>
                        <a:pt x="384" y="278"/>
                      </a:lnTo>
                      <a:lnTo>
                        <a:pt x="382" y="277"/>
                      </a:lnTo>
                      <a:lnTo>
                        <a:pt x="381" y="276"/>
                      </a:lnTo>
                      <a:lnTo>
                        <a:pt x="380" y="276"/>
                      </a:lnTo>
                      <a:lnTo>
                        <a:pt x="380" y="275"/>
                      </a:lnTo>
                      <a:lnTo>
                        <a:pt x="379" y="275"/>
                      </a:lnTo>
                      <a:lnTo>
                        <a:pt x="378" y="274"/>
                      </a:lnTo>
                      <a:lnTo>
                        <a:pt x="378" y="271"/>
                      </a:lnTo>
                      <a:lnTo>
                        <a:pt x="379" y="270"/>
                      </a:lnTo>
                      <a:lnTo>
                        <a:pt x="380" y="268"/>
                      </a:lnTo>
                      <a:lnTo>
                        <a:pt x="380" y="266"/>
                      </a:lnTo>
                      <a:lnTo>
                        <a:pt x="379" y="266"/>
                      </a:lnTo>
                      <a:lnTo>
                        <a:pt x="379" y="258"/>
                      </a:lnTo>
                      <a:lnTo>
                        <a:pt x="379" y="257"/>
                      </a:lnTo>
                      <a:lnTo>
                        <a:pt x="379" y="248"/>
                      </a:lnTo>
                      <a:lnTo>
                        <a:pt x="378" y="196"/>
                      </a:lnTo>
                      <a:lnTo>
                        <a:pt x="379" y="196"/>
                      </a:lnTo>
                      <a:lnTo>
                        <a:pt x="380" y="196"/>
                      </a:lnTo>
                      <a:lnTo>
                        <a:pt x="381" y="198"/>
                      </a:lnTo>
                      <a:lnTo>
                        <a:pt x="383" y="198"/>
                      </a:lnTo>
                      <a:lnTo>
                        <a:pt x="383" y="197"/>
                      </a:lnTo>
                      <a:lnTo>
                        <a:pt x="384" y="196"/>
                      </a:lnTo>
                      <a:lnTo>
                        <a:pt x="383" y="195"/>
                      </a:lnTo>
                      <a:lnTo>
                        <a:pt x="384" y="195"/>
                      </a:lnTo>
                      <a:lnTo>
                        <a:pt x="386" y="195"/>
                      </a:lnTo>
                      <a:lnTo>
                        <a:pt x="387" y="195"/>
                      </a:lnTo>
                      <a:lnTo>
                        <a:pt x="388" y="196"/>
                      </a:lnTo>
                      <a:lnTo>
                        <a:pt x="389" y="196"/>
                      </a:lnTo>
                      <a:lnTo>
                        <a:pt x="391" y="195"/>
                      </a:lnTo>
                      <a:lnTo>
                        <a:pt x="392" y="193"/>
                      </a:lnTo>
                      <a:lnTo>
                        <a:pt x="393" y="193"/>
                      </a:lnTo>
                      <a:lnTo>
                        <a:pt x="394" y="193"/>
                      </a:lnTo>
                      <a:lnTo>
                        <a:pt x="395" y="194"/>
                      </a:lnTo>
                      <a:lnTo>
                        <a:pt x="397" y="193"/>
                      </a:lnTo>
                      <a:lnTo>
                        <a:pt x="398" y="193"/>
                      </a:lnTo>
                      <a:lnTo>
                        <a:pt x="399" y="192"/>
                      </a:lnTo>
                      <a:lnTo>
                        <a:pt x="401" y="193"/>
                      </a:lnTo>
                      <a:lnTo>
                        <a:pt x="401" y="192"/>
                      </a:lnTo>
                      <a:lnTo>
                        <a:pt x="402" y="192"/>
                      </a:lnTo>
                      <a:lnTo>
                        <a:pt x="403" y="193"/>
                      </a:lnTo>
                      <a:lnTo>
                        <a:pt x="404" y="194"/>
                      </a:lnTo>
                      <a:lnTo>
                        <a:pt x="404" y="193"/>
                      </a:lnTo>
                      <a:lnTo>
                        <a:pt x="405" y="192"/>
                      </a:lnTo>
                      <a:lnTo>
                        <a:pt x="406" y="191"/>
                      </a:lnTo>
                      <a:lnTo>
                        <a:pt x="407" y="190"/>
                      </a:lnTo>
                      <a:lnTo>
                        <a:pt x="408" y="190"/>
                      </a:lnTo>
                      <a:lnTo>
                        <a:pt x="410" y="188"/>
                      </a:lnTo>
                      <a:lnTo>
                        <a:pt x="411" y="189"/>
                      </a:lnTo>
                      <a:lnTo>
                        <a:pt x="412" y="189"/>
                      </a:lnTo>
                      <a:lnTo>
                        <a:pt x="413" y="188"/>
                      </a:lnTo>
                      <a:lnTo>
                        <a:pt x="413" y="186"/>
                      </a:lnTo>
                      <a:lnTo>
                        <a:pt x="414" y="185"/>
                      </a:lnTo>
                      <a:lnTo>
                        <a:pt x="415" y="185"/>
                      </a:lnTo>
                      <a:lnTo>
                        <a:pt x="416" y="185"/>
                      </a:lnTo>
                      <a:lnTo>
                        <a:pt x="416" y="183"/>
                      </a:lnTo>
                      <a:lnTo>
                        <a:pt x="417" y="183"/>
                      </a:lnTo>
                      <a:lnTo>
                        <a:pt x="419" y="183"/>
                      </a:lnTo>
                      <a:lnTo>
                        <a:pt x="420" y="183"/>
                      </a:lnTo>
                      <a:lnTo>
                        <a:pt x="421" y="184"/>
                      </a:lnTo>
                      <a:lnTo>
                        <a:pt x="422" y="186"/>
                      </a:lnTo>
                      <a:lnTo>
                        <a:pt x="423" y="186"/>
                      </a:lnTo>
                      <a:lnTo>
                        <a:pt x="424" y="187"/>
                      </a:lnTo>
                      <a:lnTo>
                        <a:pt x="425" y="187"/>
                      </a:lnTo>
                      <a:lnTo>
                        <a:pt x="425" y="186"/>
                      </a:lnTo>
                      <a:lnTo>
                        <a:pt x="426" y="186"/>
                      </a:lnTo>
                      <a:lnTo>
                        <a:pt x="427" y="185"/>
                      </a:lnTo>
                      <a:lnTo>
                        <a:pt x="427" y="184"/>
                      </a:lnTo>
                      <a:lnTo>
                        <a:pt x="428" y="183"/>
                      </a:lnTo>
                      <a:lnTo>
                        <a:pt x="430" y="182"/>
                      </a:lnTo>
                      <a:lnTo>
                        <a:pt x="430" y="181"/>
                      </a:lnTo>
                      <a:lnTo>
                        <a:pt x="432" y="181"/>
                      </a:lnTo>
                      <a:lnTo>
                        <a:pt x="433" y="181"/>
                      </a:lnTo>
                      <a:lnTo>
                        <a:pt x="433" y="180"/>
                      </a:lnTo>
                      <a:lnTo>
                        <a:pt x="433" y="179"/>
                      </a:lnTo>
                      <a:lnTo>
                        <a:pt x="434" y="178"/>
                      </a:lnTo>
                      <a:lnTo>
                        <a:pt x="435" y="178"/>
                      </a:lnTo>
                      <a:lnTo>
                        <a:pt x="436" y="177"/>
                      </a:lnTo>
                      <a:lnTo>
                        <a:pt x="437" y="176"/>
                      </a:lnTo>
                      <a:lnTo>
                        <a:pt x="439" y="175"/>
                      </a:lnTo>
                      <a:lnTo>
                        <a:pt x="440" y="175"/>
                      </a:lnTo>
                      <a:lnTo>
                        <a:pt x="441" y="176"/>
                      </a:lnTo>
                      <a:lnTo>
                        <a:pt x="441" y="177"/>
                      </a:lnTo>
                      <a:lnTo>
                        <a:pt x="442" y="177"/>
                      </a:lnTo>
                      <a:lnTo>
                        <a:pt x="443" y="178"/>
                      </a:lnTo>
                      <a:lnTo>
                        <a:pt x="444" y="179"/>
                      </a:lnTo>
                      <a:lnTo>
                        <a:pt x="445" y="180"/>
                      </a:lnTo>
                      <a:lnTo>
                        <a:pt x="446" y="181"/>
                      </a:lnTo>
                      <a:lnTo>
                        <a:pt x="447" y="183"/>
                      </a:lnTo>
                      <a:lnTo>
                        <a:pt x="449" y="185"/>
                      </a:lnTo>
                      <a:lnTo>
                        <a:pt x="451" y="186"/>
                      </a:lnTo>
                      <a:lnTo>
                        <a:pt x="452" y="187"/>
                      </a:lnTo>
                      <a:lnTo>
                        <a:pt x="453" y="187"/>
                      </a:lnTo>
                      <a:lnTo>
                        <a:pt x="454" y="186"/>
                      </a:lnTo>
                      <a:lnTo>
                        <a:pt x="454" y="185"/>
                      </a:lnTo>
                      <a:lnTo>
                        <a:pt x="456" y="185"/>
                      </a:lnTo>
                      <a:lnTo>
                        <a:pt x="457" y="185"/>
                      </a:lnTo>
                      <a:lnTo>
                        <a:pt x="458" y="183"/>
                      </a:lnTo>
                      <a:lnTo>
                        <a:pt x="460" y="184"/>
                      </a:lnTo>
                      <a:lnTo>
                        <a:pt x="459" y="185"/>
                      </a:lnTo>
                      <a:lnTo>
                        <a:pt x="460" y="186"/>
                      </a:lnTo>
                      <a:lnTo>
                        <a:pt x="459" y="187"/>
                      </a:lnTo>
                      <a:lnTo>
                        <a:pt x="459" y="188"/>
                      </a:lnTo>
                      <a:lnTo>
                        <a:pt x="460" y="188"/>
                      </a:lnTo>
                      <a:lnTo>
                        <a:pt x="461" y="188"/>
                      </a:lnTo>
                      <a:lnTo>
                        <a:pt x="462" y="187"/>
                      </a:lnTo>
                      <a:lnTo>
                        <a:pt x="463" y="188"/>
                      </a:lnTo>
                      <a:lnTo>
                        <a:pt x="464" y="187"/>
                      </a:lnTo>
                      <a:lnTo>
                        <a:pt x="465" y="188"/>
                      </a:lnTo>
                      <a:lnTo>
                        <a:pt x="468" y="187"/>
                      </a:lnTo>
                      <a:lnTo>
                        <a:pt x="469" y="187"/>
                      </a:lnTo>
                      <a:lnTo>
                        <a:pt x="469" y="186"/>
                      </a:lnTo>
                      <a:lnTo>
                        <a:pt x="469" y="185"/>
                      </a:lnTo>
                      <a:lnTo>
                        <a:pt x="469" y="184"/>
                      </a:lnTo>
                      <a:lnTo>
                        <a:pt x="470" y="183"/>
                      </a:lnTo>
                      <a:lnTo>
                        <a:pt x="471" y="182"/>
                      </a:lnTo>
                      <a:lnTo>
                        <a:pt x="472" y="183"/>
                      </a:lnTo>
                      <a:lnTo>
                        <a:pt x="474" y="183"/>
                      </a:lnTo>
                      <a:lnTo>
                        <a:pt x="475" y="183"/>
                      </a:lnTo>
                      <a:lnTo>
                        <a:pt x="476" y="183"/>
                      </a:lnTo>
                      <a:lnTo>
                        <a:pt x="477" y="184"/>
                      </a:lnTo>
                      <a:lnTo>
                        <a:pt x="478" y="184"/>
                      </a:lnTo>
                      <a:lnTo>
                        <a:pt x="478" y="182"/>
                      </a:lnTo>
                      <a:lnTo>
                        <a:pt x="478" y="181"/>
                      </a:lnTo>
                      <a:lnTo>
                        <a:pt x="477" y="180"/>
                      </a:lnTo>
                      <a:lnTo>
                        <a:pt x="475" y="177"/>
                      </a:lnTo>
                      <a:lnTo>
                        <a:pt x="474" y="176"/>
                      </a:lnTo>
                      <a:lnTo>
                        <a:pt x="473" y="176"/>
                      </a:lnTo>
                      <a:lnTo>
                        <a:pt x="471" y="175"/>
                      </a:lnTo>
                      <a:lnTo>
                        <a:pt x="470" y="174"/>
                      </a:lnTo>
                      <a:lnTo>
                        <a:pt x="470" y="172"/>
                      </a:lnTo>
                      <a:lnTo>
                        <a:pt x="471" y="172"/>
                      </a:lnTo>
                      <a:lnTo>
                        <a:pt x="472" y="171"/>
                      </a:lnTo>
                      <a:lnTo>
                        <a:pt x="473" y="171"/>
                      </a:lnTo>
                      <a:lnTo>
                        <a:pt x="474" y="171"/>
                      </a:lnTo>
                      <a:lnTo>
                        <a:pt x="475" y="169"/>
                      </a:lnTo>
                      <a:lnTo>
                        <a:pt x="475" y="168"/>
                      </a:lnTo>
                      <a:lnTo>
                        <a:pt x="474" y="167"/>
                      </a:lnTo>
                      <a:lnTo>
                        <a:pt x="474" y="166"/>
                      </a:lnTo>
                      <a:lnTo>
                        <a:pt x="473" y="165"/>
                      </a:lnTo>
                      <a:lnTo>
                        <a:pt x="473" y="164"/>
                      </a:lnTo>
                      <a:lnTo>
                        <a:pt x="473" y="163"/>
                      </a:lnTo>
                      <a:lnTo>
                        <a:pt x="473" y="162"/>
                      </a:lnTo>
                      <a:lnTo>
                        <a:pt x="474" y="161"/>
                      </a:lnTo>
                      <a:lnTo>
                        <a:pt x="475" y="161"/>
                      </a:lnTo>
                      <a:lnTo>
                        <a:pt x="476" y="160"/>
                      </a:lnTo>
                      <a:lnTo>
                        <a:pt x="476" y="159"/>
                      </a:lnTo>
                      <a:lnTo>
                        <a:pt x="475" y="158"/>
                      </a:lnTo>
                      <a:lnTo>
                        <a:pt x="474" y="158"/>
                      </a:lnTo>
                      <a:lnTo>
                        <a:pt x="473" y="157"/>
                      </a:lnTo>
                      <a:lnTo>
                        <a:pt x="472" y="156"/>
                      </a:lnTo>
                      <a:lnTo>
                        <a:pt x="470" y="156"/>
                      </a:lnTo>
                      <a:lnTo>
                        <a:pt x="470" y="155"/>
                      </a:lnTo>
                      <a:lnTo>
                        <a:pt x="470" y="154"/>
                      </a:lnTo>
                      <a:lnTo>
                        <a:pt x="470" y="153"/>
                      </a:lnTo>
                      <a:lnTo>
                        <a:pt x="470" y="152"/>
                      </a:lnTo>
                      <a:lnTo>
                        <a:pt x="472" y="152"/>
                      </a:lnTo>
                      <a:lnTo>
                        <a:pt x="473" y="152"/>
                      </a:lnTo>
                      <a:lnTo>
                        <a:pt x="471" y="150"/>
                      </a:lnTo>
                      <a:lnTo>
                        <a:pt x="470" y="150"/>
                      </a:lnTo>
                      <a:lnTo>
                        <a:pt x="468" y="149"/>
                      </a:lnTo>
                      <a:lnTo>
                        <a:pt x="467" y="148"/>
                      </a:lnTo>
                      <a:lnTo>
                        <a:pt x="466" y="148"/>
                      </a:lnTo>
                      <a:lnTo>
                        <a:pt x="468" y="146"/>
                      </a:lnTo>
                      <a:lnTo>
                        <a:pt x="468" y="145"/>
                      </a:lnTo>
                      <a:lnTo>
                        <a:pt x="467" y="144"/>
                      </a:lnTo>
                      <a:lnTo>
                        <a:pt x="466" y="143"/>
                      </a:lnTo>
                      <a:lnTo>
                        <a:pt x="464" y="142"/>
                      </a:lnTo>
                      <a:lnTo>
                        <a:pt x="463" y="141"/>
                      </a:lnTo>
                      <a:lnTo>
                        <a:pt x="461" y="140"/>
                      </a:lnTo>
                      <a:lnTo>
                        <a:pt x="460" y="140"/>
                      </a:lnTo>
                      <a:lnTo>
                        <a:pt x="459" y="140"/>
                      </a:lnTo>
                      <a:lnTo>
                        <a:pt x="458" y="139"/>
                      </a:lnTo>
                      <a:lnTo>
                        <a:pt x="457" y="139"/>
                      </a:lnTo>
                      <a:lnTo>
                        <a:pt x="457" y="138"/>
                      </a:lnTo>
                      <a:lnTo>
                        <a:pt x="455" y="137"/>
                      </a:lnTo>
                      <a:lnTo>
                        <a:pt x="454" y="137"/>
                      </a:lnTo>
                      <a:lnTo>
                        <a:pt x="452" y="137"/>
                      </a:lnTo>
                      <a:lnTo>
                        <a:pt x="451" y="138"/>
                      </a:lnTo>
                      <a:lnTo>
                        <a:pt x="450" y="137"/>
                      </a:lnTo>
                      <a:lnTo>
                        <a:pt x="449" y="137"/>
                      </a:lnTo>
                      <a:lnTo>
                        <a:pt x="448" y="138"/>
                      </a:lnTo>
                      <a:lnTo>
                        <a:pt x="447" y="139"/>
                      </a:lnTo>
                      <a:lnTo>
                        <a:pt x="446" y="141"/>
                      </a:lnTo>
                      <a:lnTo>
                        <a:pt x="445" y="142"/>
                      </a:lnTo>
                      <a:lnTo>
                        <a:pt x="443" y="141"/>
                      </a:lnTo>
                      <a:lnTo>
                        <a:pt x="443" y="140"/>
                      </a:lnTo>
                      <a:lnTo>
                        <a:pt x="443" y="139"/>
                      </a:lnTo>
                      <a:lnTo>
                        <a:pt x="442" y="139"/>
                      </a:lnTo>
                      <a:lnTo>
                        <a:pt x="441" y="139"/>
                      </a:lnTo>
                      <a:lnTo>
                        <a:pt x="439" y="138"/>
                      </a:lnTo>
                      <a:lnTo>
                        <a:pt x="438" y="138"/>
                      </a:lnTo>
                      <a:lnTo>
                        <a:pt x="437" y="138"/>
                      </a:lnTo>
                      <a:lnTo>
                        <a:pt x="435" y="139"/>
                      </a:lnTo>
                      <a:lnTo>
                        <a:pt x="434" y="139"/>
                      </a:lnTo>
                      <a:lnTo>
                        <a:pt x="433" y="140"/>
                      </a:lnTo>
                      <a:lnTo>
                        <a:pt x="432" y="139"/>
                      </a:lnTo>
                      <a:lnTo>
                        <a:pt x="430" y="139"/>
                      </a:lnTo>
                      <a:lnTo>
                        <a:pt x="429" y="140"/>
                      </a:lnTo>
                      <a:lnTo>
                        <a:pt x="427" y="139"/>
                      </a:lnTo>
                      <a:lnTo>
                        <a:pt x="426" y="138"/>
                      </a:lnTo>
                      <a:lnTo>
                        <a:pt x="425" y="137"/>
                      </a:lnTo>
                      <a:lnTo>
                        <a:pt x="423" y="137"/>
                      </a:lnTo>
                      <a:lnTo>
                        <a:pt x="422" y="138"/>
                      </a:lnTo>
                      <a:lnTo>
                        <a:pt x="420" y="138"/>
                      </a:lnTo>
                      <a:lnTo>
                        <a:pt x="419" y="139"/>
                      </a:lnTo>
                      <a:lnTo>
                        <a:pt x="418" y="139"/>
                      </a:lnTo>
                      <a:lnTo>
                        <a:pt x="416" y="141"/>
                      </a:lnTo>
                      <a:lnTo>
                        <a:pt x="415" y="140"/>
                      </a:lnTo>
                      <a:lnTo>
                        <a:pt x="414" y="140"/>
                      </a:lnTo>
                      <a:lnTo>
                        <a:pt x="413" y="139"/>
                      </a:lnTo>
                      <a:lnTo>
                        <a:pt x="414" y="137"/>
                      </a:lnTo>
                      <a:lnTo>
                        <a:pt x="413" y="135"/>
                      </a:lnTo>
                      <a:lnTo>
                        <a:pt x="412" y="136"/>
                      </a:lnTo>
                      <a:lnTo>
                        <a:pt x="411" y="137"/>
                      </a:lnTo>
                      <a:lnTo>
                        <a:pt x="410" y="136"/>
                      </a:lnTo>
                      <a:lnTo>
                        <a:pt x="409" y="136"/>
                      </a:lnTo>
                      <a:lnTo>
                        <a:pt x="407" y="137"/>
                      </a:lnTo>
                      <a:lnTo>
                        <a:pt x="405" y="138"/>
                      </a:lnTo>
                      <a:lnTo>
                        <a:pt x="404" y="140"/>
                      </a:lnTo>
                      <a:lnTo>
                        <a:pt x="404" y="141"/>
                      </a:lnTo>
                      <a:lnTo>
                        <a:pt x="403" y="142"/>
                      </a:lnTo>
                      <a:lnTo>
                        <a:pt x="401" y="142"/>
                      </a:lnTo>
                      <a:lnTo>
                        <a:pt x="400" y="141"/>
                      </a:lnTo>
                      <a:lnTo>
                        <a:pt x="399" y="140"/>
                      </a:lnTo>
                      <a:lnTo>
                        <a:pt x="398" y="97"/>
                      </a:lnTo>
                      <a:lnTo>
                        <a:pt x="398" y="74"/>
                      </a:lnTo>
                      <a:lnTo>
                        <a:pt x="400" y="74"/>
                      </a:lnTo>
                      <a:lnTo>
                        <a:pt x="400" y="75"/>
                      </a:lnTo>
                      <a:lnTo>
                        <a:pt x="401" y="76"/>
                      </a:lnTo>
                      <a:lnTo>
                        <a:pt x="402" y="75"/>
                      </a:lnTo>
                      <a:lnTo>
                        <a:pt x="404" y="75"/>
                      </a:lnTo>
                      <a:lnTo>
                        <a:pt x="405" y="74"/>
                      </a:lnTo>
                      <a:lnTo>
                        <a:pt x="405" y="73"/>
                      </a:lnTo>
                      <a:lnTo>
                        <a:pt x="406" y="73"/>
                      </a:lnTo>
                      <a:lnTo>
                        <a:pt x="408" y="72"/>
                      </a:lnTo>
                      <a:lnTo>
                        <a:pt x="409" y="71"/>
                      </a:lnTo>
                      <a:lnTo>
                        <a:pt x="411" y="71"/>
                      </a:lnTo>
                      <a:lnTo>
                        <a:pt x="412" y="71"/>
                      </a:lnTo>
                      <a:lnTo>
                        <a:pt x="412" y="70"/>
                      </a:lnTo>
                      <a:lnTo>
                        <a:pt x="414" y="71"/>
                      </a:lnTo>
                      <a:lnTo>
                        <a:pt x="416" y="71"/>
                      </a:lnTo>
                      <a:lnTo>
                        <a:pt x="416" y="72"/>
                      </a:lnTo>
                      <a:lnTo>
                        <a:pt x="417" y="71"/>
                      </a:lnTo>
                      <a:lnTo>
                        <a:pt x="418" y="71"/>
                      </a:lnTo>
                      <a:lnTo>
                        <a:pt x="420" y="71"/>
                      </a:lnTo>
                      <a:lnTo>
                        <a:pt x="421" y="71"/>
                      </a:lnTo>
                      <a:lnTo>
                        <a:pt x="421" y="70"/>
                      </a:lnTo>
                      <a:lnTo>
                        <a:pt x="422" y="70"/>
                      </a:lnTo>
                      <a:lnTo>
                        <a:pt x="424" y="68"/>
                      </a:lnTo>
                      <a:lnTo>
                        <a:pt x="426" y="68"/>
                      </a:lnTo>
                      <a:lnTo>
                        <a:pt x="427" y="67"/>
                      </a:lnTo>
                      <a:lnTo>
                        <a:pt x="428" y="67"/>
                      </a:lnTo>
                      <a:lnTo>
                        <a:pt x="429" y="66"/>
                      </a:lnTo>
                      <a:lnTo>
                        <a:pt x="430" y="65"/>
                      </a:lnTo>
                      <a:lnTo>
                        <a:pt x="433" y="66"/>
                      </a:lnTo>
                      <a:lnTo>
                        <a:pt x="434" y="67"/>
                      </a:lnTo>
                      <a:lnTo>
                        <a:pt x="435" y="67"/>
                      </a:lnTo>
                      <a:lnTo>
                        <a:pt x="436" y="68"/>
                      </a:lnTo>
                      <a:lnTo>
                        <a:pt x="437" y="67"/>
                      </a:lnTo>
                      <a:lnTo>
                        <a:pt x="437" y="68"/>
                      </a:lnTo>
                      <a:lnTo>
                        <a:pt x="438" y="68"/>
                      </a:lnTo>
                      <a:lnTo>
                        <a:pt x="438" y="67"/>
                      </a:lnTo>
                      <a:lnTo>
                        <a:pt x="439" y="68"/>
                      </a:lnTo>
                      <a:lnTo>
                        <a:pt x="440" y="68"/>
                      </a:lnTo>
                      <a:lnTo>
                        <a:pt x="441" y="68"/>
                      </a:lnTo>
                      <a:lnTo>
                        <a:pt x="443" y="68"/>
                      </a:lnTo>
                      <a:lnTo>
                        <a:pt x="444" y="69"/>
                      </a:lnTo>
                      <a:lnTo>
                        <a:pt x="445" y="69"/>
                      </a:lnTo>
                      <a:lnTo>
                        <a:pt x="446" y="70"/>
                      </a:lnTo>
                      <a:lnTo>
                        <a:pt x="447" y="71"/>
                      </a:lnTo>
                      <a:lnTo>
                        <a:pt x="447" y="72"/>
                      </a:lnTo>
                      <a:lnTo>
                        <a:pt x="448" y="71"/>
                      </a:lnTo>
                      <a:lnTo>
                        <a:pt x="470" y="70"/>
                      </a:lnTo>
                      <a:lnTo>
                        <a:pt x="489" y="69"/>
                      </a:lnTo>
                      <a:lnTo>
                        <a:pt x="580" y="66"/>
                      </a:lnTo>
                      <a:lnTo>
                        <a:pt x="580" y="65"/>
                      </a:lnTo>
                      <a:lnTo>
                        <a:pt x="580" y="64"/>
                      </a:lnTo>
                      <a:lnTo>
                        <a:pt x="578" y="63"/>
                      </a:lnTo>
                      <a:lnTo>
                        <a:pt x="579" y="62"/>
                      </a:lnTo>
                      <a:lnTo>
                        <a:pt x="578" y="61"/>
                      </a:lnTo>
                      <a:lnTo>
                        <a:pt x="577" y="60"/>
                      </a:lnTo>
                      <a:lnTo>
                        <a:pt x="575" y="60"/>
                      </a:lnTo>
                      <a:lnTo>
                        <a:pt x="575" y="61"/>
                      </a:lnTo>
                      <a:lnTo>
                        <a:pt x="574" y="62"/>
                      </a:lnTo>
                      <a:lnTo>
                        <a:pt x="572" y="62"/>
                      </a:lnTo>
                      <a:lnTo>
                        <a:pt x="571" y="61"/>
                      </a:lnTo>
                      <a:lnTo>
                        <a:pt x="571" y="59"/>
                      </a:lnTo>
                      <a:lnTo>
                        <a:pt x="571" y="58"/>
                      </a:lnTo>
                      <a:lnTo>
                        <a:pt x="572" y="57"/>
                      </a:lnTo>
                      <a:lnTo>
                        <a:pt x="572" y="56"/>
                      </a:lnTo>
                      <a:lnTo>
                        <a:pt x="571" y="56"/>
                      </a:lnTo>
                      <a:lnTo>
                        <a:pt x="568" y="56"/>
                      </a:lnTo>
                      <a:lnTo>
                        <a:pt x="568" y="54"/>
                      </a:lnTo>
                      <a:lnTo>
                        <a:pt x="569" y="54"/>
                      </a:lnTo>
                      <a:lnTo>
                        <a:pt x="569" y="53"/>
                      </a:lnTo>
                      <a:lnTo>
                        <a:pt x="570" y="51"/>
                      </a:lnTo>
                      <a:lnTo>
                        <a:pt x="571" y="46"/>
                      </a:lnTo>
                      <a:lnTo>
                        <a:pt x="572" y="44"/>
                      </a:lnTo>
                      <a:lnTo>
                        <a:pt x="573" y="44"/>
                      </a:lnTo>
                      <a:lnTo>
                        <a:pt x="574" y="43"/>
                      </a:lnTo>
                      <a:lnTo>
                        <a:pt x="575" y="42"/>
                      </a:lnTo>
                      <a:lnTo>
                        <a:pt x="576" y="42"/>
                      </a:lnTo>
                      <a:lnTo>
                        <a:pt x="577" y="41"/>
                      </a:lnTo>
                      <a:lnTo>
                        <a:pt x="577" y="40"/>
                      </a:lnTo>
                      <a:lnTo>
                        <a:pt x="579" y="39"/>
                      </a:lnTo>
                      <a:lnTo>
                        <a:pt x="580" y="40"/>
                      </a:lnTo>
                      <a:lnTo>
                        <a:pt x="582" y="39"/>
                      </a:lnTo>
                      <a:lnTo>
                        <a:pt x="583" y="40"/>
                      </a:lnTo>
                      <a:lnTo>
                        <a:pt x="583" y="41"/>
                      </a:lnTo>
                      <a:lnTo>
                        <a:pt x="584" y="41"/>
                      </a:lnTo>
                      <a:lnTo>
                        <a:pt x="585" y="43"/>
                      </a:lnTo>
                      <a:lnTo>
                        <a:pt x="586" y="44"/>
                      </a:lnTo>
                      <a:lnTo>
                        <a:pt x="587" y="47"/>
                      </a:lnTo>
                      <a:lnTo>
                        <a:pt x="588" y="48"/>
                      </a:lnTo>
                      <a:lnTo>
                        <a:pt x="589" y="48"/>
                      </a:lnTo>
                      <a:lnTo>
                        <a:pt x="590" y="48"/>
                      </a:lnTo>
                      <a:lnTo>
                        <a:pt x="592" y="48"/>
                      </a:lnTo>
                      <a:lnTo>
                        <a:pt x="594" y="49"/>
                      </a:lnTo>
                      <a:lnTo>
                        <a:pt x="597" y="52"/>
                      </a:lnTo>
                      <a:lnTo>
                        <a:pt x="600" y="54"/>
                      </a:lnTo>
                      <a:lnTo>
                        <a:pt x="601" y="55"/>
                      </a:lnTo>
                      <a:lnTo>
                        <a:pt x="604" y="55"/>
                      </a:lnTo>
                      <a:lnTo>
                        <a:pt x="605" y="54"/>
                      </a:lnTo>
                      <a:lnTo>
                        <a:pt x="605" y="53"/>
                      </a:lnTo>
                      <a:lnTo>
                        <a:pt x="606" y="52"/>
                      </a:lnTo>
                      <a:lnTo>
                        <a:pt x="607" y="52"/>
                      </a:lnTo>
                      <a:lnTo>
                        <a:pt x="607" y="51"/>
                      </a:lnTo>
                      <a:lnTo>
                        <a:pt x="607" y="49"/>
                      </a:lnTo>
                      <a:lnTo>
                        <a:pt x="606" y="47"/>
                      </a:lnTo>
                      <a:lnTo>
                        <a:pt x="608" y="47"/>
                      </a:lnTo>
                      <a:lnTo>
                        <a:pt x="610" y="47"/>
                      </a:lnTo>
                      <a:lnTo>
                        <a:pt x="612" y="45"/>
                      </a:lnTo>
                      <a:lnTo>
                        <a:pt x="613" y="44"/>
                      </a:lnTo>
                      <a:lnTo>
                        <a:pt x="615" y="42"/>
                      </a:lnTo>
                      <a:lnTo>
                        <a:pt x="615" y="41"/>
                      </a:lnTo>
                      <a:lnTo>
                        <a:pt x="617" y="40"/>
                      </a:lnTo>
                      <a:lnTo>
                        <a:pt x="618" y="38"/>
                      </a:lnTo>
                      <a:lnTo>
                        <a:pt x="619" y="37"/>
                      </a:lnTo>
                      <a:lnTo>
                        <a:pt x="621" y="33"/>
                      </a:lnTo>
                      <a:lnTo>
                        <a:pt x="622" y="32"/>
                      </a:lnTo>
                      <a:lnTo>
                        <a:pt x="624" y="32"/>
                      </a:lnTo>
                      <a:lnTo>
                        <a:pt x="627" y="33"/>
                      </a:lnTo>
                      <a:lnTo>
                        <a:pt x="630" y="34"/>
                      </a:lnTo>
                      <a:lnTo>
                        <a:pt x="633" y="34"/>
                      </a:lnTo>
                      <a:lnTo>
                        <a:pt x="636" y="34"/>
                      </a:lnTo>
                      <a:lnTo>
                        <a:pt x="638" y="33"/>
                      </a:lnTo>
                      <a:lnTo>
                        <a:pt x="639" y="32"/>
                      </a:lnTo>
                      <a:lnTo>
                        <a:pt x="640" y="30"/>
                      </a:lnTo>
                      <a:lnTo>
                        <a:pt x="642" y="27"/>
                      </a:lnTo>
                      <a:lnTo>
                        <a:pt x="643" y="25"/>
                      </a:lnTo>
                      <a:lnTo>
                        <a:pt x="645" y="24"/>
                      </a:lnTo>
                      <a:lnTo>
                        <a:pt x="645" y="23"/>
                      </a:lnTo>
                      <a:lnTo>
                        <a:pt x="645" y="21"/>
                      </a:lnTo>
                      <a:lnTo>
                        <a:pt x="647" y="19"/>
                      </a:lnTo>
                      <a:lnTo>
                        <a:pt x="649" y="18"/>
                      </a:lnTo>
                      <a:lnTo>
                        <a:pt x="651" y="17"/>
                      </a:lnTo>
                      <a:lnTo>
                        <a:pt x="653" y="15"/>
                      </a:lnTo>
                      <a:lnTo>
                        <a:pt x="655" y="14"/>
                      </a:lnTo>
                      <a:lnTo>
                        <a:pt x="656" y="13"/>
                      </a:lnTo>
                      <a:lnTo>
                        <a:pt x="657" y="12"/>
                      </a:lnTo>
                      <a:lnTo>
                        <a:pt x="657" y="11"/>
                      </a:lnTo>
                      <a:lnTo>
                        <a:pt x="658" y="10"/>
                      </a:lnTo>
                      <a:lnTo>
                        <a:pt x="661" y="9"/>
                      </a:lnTo>
                      <a:lnTo>
                        <a:pt x="663" y="9"/>
                      </a:lnTo>
                      <a:lnTo>
                        <a:pt x="665" y="11"/>
                      </a:lnTo>
                      <a:lnTo>
                        <a:pt x="668" y="13"/>
                      </a:lnTo>
                      <a:lnTo>
                        <a:pt x="668" y="15"/>
                      </a:lnTo>
                      <a:lnTo>
                        <a:pt x="668" y="19"/>
                      </a:lnTo>
                      <a:lnTo>
                        <a:pt x="669" y="23"/>
                      </a:lnTo>
                      <a:lnTo>
                        <a:pt x="669" y="24"/>
                      </a:lnTo>
                      <a:lnTo>
                        <a:pt x="669" y="27"/>
                      </a:lnTo>
                      <a:lnTo>
                        <a:pt x="669" y="28"/>
                      </a:lnTo>
                      <a:lnTo>
                        <a:pt x="670" y="31"/>
                      </a:lnTo>
                      <a:lnTo>
                        <a:pt x="671" y="35"/>
                      </a:lnTo>
                      <a:lnTo>
                        <a:pt x="672" y="38"/>
                      </a:lnTo>
                      <a:lnTo>
                        <a:pt x="673" y="42"/>
                      </a:lnTo>
                      <a:lnTo>
                        <a:pt x="674" y="45"/>
                      </a:lnTo>
                      <a:lnTo>
                        <a:pt x="674" y="46"/>
                      </a:lnTo>
                      <a:lnTo>
                        <a:pt x="675" y="48"/>
                      </a:lnTo>
                      <a:lnTo>
                        <a:pt x="677" y="48"/>
                      </a:lnTo>
                      <a:lnTo>
                        <a:pt x="679" y="49"/>
                      </a:lnTo>
                      <a:lnTo>
                        <a:pt x="680" y="49"/>
                      </a:lnTo>
                      <a:lnTo>
                        <a:pt x="683" y="49"/>
                      </a:lnTo>
                      <a:lnTo>
                        <a:pt x="686" y="49"/>
                      </a:lnTo>
                      <a:lnTo>
                        <a:pt x="688" y="50"/>
                      </a:lnTo>
                      <a:lnTo>
                        <a:pt x="690" y="52"/>
                      </a:lnTo>
                      <a:lnTo>
                        <a:pt x="692" y="55"/>
                      </a:lnTo>
                      <a:lnTo>
                        <a:pt x="693" y="58"/>
                      </a:lnTo>
                      <a:lnTo>
                        <a:pt x="695" y="62"/>
                      </a:lnTo>
                      <a:lnTo>
                        <a:pt x="694" y="64"/>
                      </a:lnTo>
                      <a:lnTo>
                        <a:pt x="695" y="67"/>
                      </a:lnTo>
                      <a:lnTo>
                        <a:pt x="696" y="70"/>
                      </a:lnTo>
                      <a:lnTo>
                        <a:pt x="697" y="71"/>
                      </a:lnTo>
                      <a:lnTo>
                        <a:pt x="697" y="75"/>
                      </a:lnTo>
                      <a:lnTo>
                        <a:pt x="697" y="77"/>
                      </a:lnTo>
                      <a:lnTo>
                        <a:pt x="697" y="81"/>
                      </a:lnTo>
                      <a:lnTo>
                        <a:pt x="697" y="86"/>
                      </a:lnTo>
                      <a:lnTo>
                        <a:pt x="698" y="89"/>
                      </a:lnTo>
                      <a:lnTo>
                        <a:pt x="698" y="92"/>
                      </a:lnTo>
                      <a:lnTo>
                        <a:pt x="697" y="96"/>
                      </a:lnTo>
                      <a:lnTo>
                        <a:pt x="697" y="100"/>
                      </a:lnTo>
                      <a:lnTo>
                        <a:pt x="696" y="104"/>
                      </a:lnTo>
                      <a:lnTo>
                        <a:pt x="696" y="108"/>
                      </a:lnTo>
                      <a:lnTo>
                        <a:pt x="697" y="111"/>
                      </a:lnTo>
                      <a:lnTo>
                        <a:pt x="696" y="114"/>
                      </a:lnTo>
                      <a:lnTo>
                        <a:pt x="697" y="117"/>
                      </a:lnTo>
                      <a:lnTo>
                        <a:pt x="697" y="119"/>
                      </a:lnTo>
                      <a:lnTo>
                        <a:pt x="696" y="121"/>
                      </a:lnTo>
                      <a:lnTo>
                        <a:pt x="721" y="113"/>
                      </a:lnTo>
                      <a:lnTo>
                        <a:pt x="749" y="136"/>
                      </a:lnTo>
                      <a:lnTo>
                        <a:pt x="780" y="161"/>
                      </a:lnTo>
                      <a:lnTo>
                        <a:pt x="791" y="158"/>
                      </a:lnTo>
                      <a:lnTo>
                        <a:pt x="792" y="158"/>
                      </a:lnTo>
                      <a:lnTo>
                        <a:pt x="794" y="158"/>
                      </a:lnTo>
                      <a:lnTo>
                        <a:pt x="794" y="159"/>
                      </a:lnTo>
                      <a:lnTo>
                        <a:pt x="796" y="161"/>
                      </a:lnTo>
                      <a:lnTo>
                        <a:pt x="797" y="162"/>
                      </a:lnTo>
                      <a:lnTo>
                        <a:pt x="798" y="162"/>
                      </a:lnTo>
                      <a:lnTo>
                        <a:pt x="799" y="161"/>
                      </a:lnTo>
                      <a:lnTo>
                        <a:pt x="800" y="161"/>
                      </a:lnTo>
                      <a:lnTo>
                        <a:pt x="801" y="161"/>
                      </a:lnTo>
                      <a:lnTo>
                        <a:pt x="802" y="159"/>
                      </a:lnTo>
                      <a:lnTo>
                        <a:pt x="803" y="159"/>
                      </a:lnTo>
                      <a:lnTo>
                        <a:pt x="805" y="160"/>
                      </a:lnTo>
                      <a:lnTo>
                        <a:pt x="806" y="159"/>
                      </a:lnTo>
                      <a:lnTo>
                        <a:pt x="806" y="158"/>
                      </a:lnTo>
                      <a:lnTo>
                        <a:pt x="806" y="157"/>
                      </a:lnTo>
                      <a:lnTo>
                        <a:pt x="806" y="156"/>
                      </a:lnTo>
                      <a:lnTo>
                        <a:pt x="807" y="155"/>
                      </a:lnTo>
                      <a:lnTo>
                        <a:pt x="808" y="155"/>
                      </a:lnTo>
                      <a:lnTo>
                        <a:pt x="810" y="154"/>
                      </a:lnTo>
                      <a:lnTo>
                        <a:pt x="812" y="156"/>
                      </a:lnTo>
                      <a:lnTo>
                        <a:pt x="814" y="155"/>
                      </a:lnTo>
                      <a:lnTo>
                        <a:pt x="815" y="155"/>
                      </a:lnTo>
                      <a:lnTo>
                        <a:pt x="816" y="155"/>
                      </a:lnTo>
                      <a:lnTo>
                        <a:pt x="817" y="154"/>
                      </a:lnTo>
                      <a:lnTo>
                        <a:pt x="817" y="155"/>
                      </a:lnTo>
                      <a:lnTo>
                        <a:pt x="818" y="154"/>
                      </a:lnTo>
                      <a:lnTo>
                        <a:pt x="818" y="153"/>
                      </a:lnTo>
                      <a:lnTo>
                        <a:pt x="819" y="151"/>
                      </a:lnTo>
                      <a:lnTo>
                        <a:pt x="820" y="150"/>
                      </a:lnTo>
                      <a:lnTo>
                        <a:pt x="821" y="149"/>
                      </a:lnTo>
                      <a:lnTo>
                        <a:pt x="821" y="148"/>
                      </a:lnTo>
                      <a:lnTo>
                        <a:pt x="821" y="147"/>
                      </a:lnTo>
                      <a:lnTo>
                        <a:pt x="822" y="146"/>
                      </a:lnTo>
                      <a:lnTo>
                        <a:pt x="823" y="146"/>
                      </a:lnTo>
                      <a:lnTo>
                        <a:pt x="824" y="146"/>
                      </a:lnTo>
                      <a:lnTo>
                        <a:pt x="825" y="147"/>
                      </a:lnTo>
                      <a:lnTo>
                        <a:pt x="825" y="145"/>
                      </a:lnTo>
                      <a:lnTo>
                        <a:pt x="827" y="144"/>
                      </a:lnTo>
                      <a:lnTo>
                        <a:pt x="827" y="143"/>
                      </a:lnTo>
                      <a:lnTo>
                        <a:pt x="828" y="142"/>
                      </a:lnTo>
                      <a:lnTo>
                        <a:pt x="827" y="141"/>
                      </a:lnTo>
                      <a:lnTo>
                        <a:pt x="829" y="141"/>
                      </a:lnTo>
                      <a:lnTo>
                        <a:pt x="831" y="141"/>
                      </a:lnTo>
                      <a:lnTo>
                        <a:pt x="832" y="140"/>
                      </a:lnTo>
                      <a:lnTo>
                        <a:pt x="833" y="140"/>
                      </a:lnTo>
                      <a:lnTo>
                        <a:pt x="834" y="139"/>
                      </a:lnTo>
                      <a:lnTo>
                        <a:pt x="835" y="139"/>
                      </a:lnTo>
                      <a:lnTo>
                        <a:pt x="836" y="139"/>
                      </a:lnTo>
                      <a:lnTo>
                        <a:pt x="837" y="138"/>
                      </a:lnTo>
                      <a:lnTo>
                        <a:pt x="838" y="138"/>
                      </a:lnTo>
                      <a:lnTo>
                        <a:pt x="839" y="138"/>
                      </a:lnTo>
                      <a:lnTo>
                        <a:pt x="839" y="137"/>
                      </a:lnTo>
                      <a:lnTo>
                        <a:pt x="840" y="136"/>
                      </a:lnTo>
                      <a:lnTo>
                        <a:pt x="841" y="136"/>
                      </a:lnTo>
                      <a:lnTo>
                        <a:pt x="842" y="134"/>
                      </a:lnTo>
                      <a:lnTo>
                        <a:pt x="843" y="134"/>
                      </a:lnTo>
                      <a:lnTo>
                        <a:pt x="844" y="134"/>
                      </a:lnTo>
                      <a:lnTo>
                        <a:pt x="845" y="134"/>
                      </a:lnTo>
                      <a:lnTo>
                        <a:pt x="846" y="134"/>
                      </a:lnTo>
                      <a:lnTo>
                        <a:pt x="847" y="133"/>
                      </a:lnTo>
                      <a:lnTo>
                        <a:pt x="848" y="134"/>
                      </a:lnTo>
                      <a:lnTo>
                        <a:pt x="848" y="135"/>
                      </a:lnTo>
                      <a:lnTo>
                        <a:pt x="849" y="135"/>
                      </a:lnTo>
                      <a:lnTo>
                        <a:pt x="849" y="134"/>
                      </a:lnTo>
                      <a:lnTo>
                        <a:pt x="850" y="133"/>
                      </a:lnTo>
                      <a:lnTo>
                        <a:pt x="852" y="132"/>
                      </a:lnTo>
                      <a:lnTo>
                        <a:pt x="852" y="133"/>
                      </a:lnTo>
                      <a:lnTo>
                        <a:pt x="853" y="134"/>
                      </a:lnTo>
                      <a:lnTo>
                        <a:pt x="854" y="135"/>
                      </a:lnTo>
                      <a:lnTo>
                        <a:pt x="854" y="133"/>
                      </a:lnTo>
                      <a:lnTo>
                        <a:pt x="855" y="133"/>
                      </a:lnTo>
                      <a:lnTo>
                        <a:pt x="856" y="132"/>
                      </a:lnTo>
                      <a:lnTo>
                        <a:pt x="857" y="133"/>
                      </a:lnTo>
                      <a:lnTo>
                        <a:pt x="858" y="133"/>
                      </a:lnTo>
                      <a:lnTo>
                        <a:pt x="859" y="133"/>
                      </a:lnTo>
                      <a:lnTo>
                        <a:pt x="860" y="135"/>
                      </a:lnTo>
                      <a:lnTo>
                        <a:pt x="861" y="134"/>
                      </a:lnTo>
                      <a:lnTo>
                        <a:pt x="862" y="134"/>
                      </a:lnTo>
                      <a:lnTo>
                        <a:pt x="861" y="135"/>
                      </a:lnTo>
                      <a:lnTo>
                        <a:pt x="862" y="136"/>
                      </a:lnTo>
                      <a:lnTo>
                        <a:pt x="864" y="136"/>
                      </a:lnTo>
                      <a:lnTo>
                        <a:pt x="864" y="137"/>
                      </a:lnTo>
                      <a:lnTo>
                        <a:pt x="865" y="138"/>
                      </a:lnTo>
                      <a:lnTo>
                        <a:pt x="864" y="139"/>
                      </a:lnTo>
                      <a:lnTo>
                        <a:pt x="865" y="140"/>
                      </a:lnTo>
                      <a:lnTo>
                        <a:pt x="866" y="141"/>
                      </a:lnTo>
                      <a:lnTo>
                        <a:pt x="867" y="142"/>
                      </a:lnTo>
                      <a:lnTo>
                        <a:pt x="867" y="143"/>
                      </a:lnTo>
                      <a:lnTo>
                        <a:pt x="867" y="144"/>
                      </a:lnTo>
                      <a:lnTo>
                        <a:pt x="867" y="145"/>
                      </a:lnTo>
                      <a:lnTo>
                        <a:pt x="868" y="145"/>
                      </a:lnTo>
                      <a:lnTo>
                        <a:pt x="869" y="145"/>
                      </a:lnTo>
                      <a:lnTo>
                        <a:pt x="868" y="147"/>
                      </a:lnTo>
                      <a:lnTo>
                        <a:pt x="868" y="149"/>
                      </a:lnTo>
                      <a:lnTo>
                        <a:pt x="868" y="150"/>
                      </a:lnTo>
                      <a:lnTo>
                        <a:pt x="867" y="150"/>
                      </a:lnTo>
                      <a:lnTo>
                        <a:pt x="866" y="150"/>
                      </a:lnTo>
                      <a:lnTo>
                        <a:pt x="865" y="151"/>
                      </a:lnTo>
                      <a:lnTo>
                        <a:pt x="866" y="151"/>
                      </a:lnTo>
                      <a:lnTo>
                        <a:pt x="865" y="154"/>
                      </a:lnTo>
                      <a:lnTo>
                        <a:pt x="864" y="154"/>
                      </a:lnTo>
                      <a:lnTo>
                        <a:pt x="864" y="155"/>
                      </a:lnTo>
                      <a:lnTo>
                        <a:pt x="864" y="156"/>
                      </a:lnTo>
                      <a:lnTo>
                        <a:pt x="863" y="157"/>
                      </a:lnTo>
                      <a:lnTo>
                        <a:pt x="862" y="157"/>
                      </a:lnTo>
                      <a:lnTo>
                        <a:pt x="861" y="157"/>
                      </a:lnTo>
                      <a:lnTo>
                        <a:pt x="860" y="158"/>
                      </a:lnTo>
                      <a:lnTo>
                        <a:pt x="860" y="159"/>
                      </a:lnTo>
                      <a:lnTo>
                        <a:pt x="860" y="160"/>
                      </a:lnTo>
                      <a:lnTo>
                        <a:pt x="859" y="161"/>
                      </a:lnTo>
                      <a:lnTo>
                        <a:pt x="858" y="162"/>
                      </a:lnTo>
                      <a:lnTo>
                        <a:pt x="859" y="163"/>
                      </a:lnTo>
                      <a:lnTo>
                        <a:pt x="860" y="163"/>
                      </a:lnTo>
                      <a:lnTo>
                        <a:pt x="861" y="165"/>
                      </a:lnTo>
                      <a:lnTo>
                        <a:pt x="861" y="166"/>
                      </a:lnTo>
                      <a:lnTo>
                        <a:pt x="861" y="167"/>
                      </a:lnTo>
                      <a:lnTo>
                        <a:pt x="862" y="168"/>
                      </a:lnTo>
                      <a:lnTo>
                        <a:pt x="863" y="169"/>
                      </a:lnTo>
                      <a:lnTo>
                        <a:pt x="864" y="170"/>
                      </a:lnTo>
                      <a:lnTo>
                        <a:pt x="865" y="169"/>
                      </a:lnTo>
                      <a:lnTo>
                        <a:pt x="865" y="168"/>
                      </a:lnTo>
                      <a:lnTo>
                        <a:pt x="866" y="168"/>
                      </a:lnTo>
                      <a:lnTo>
                        <a:pt x="867" y="168"/>
                      </a:lnTo>
                      <a:lnTo>
                        <a:pt x="868" y="167"/>
                      </a:lnTo>
                      <a:lnTo>
                        <a:pt x="869" y="167"/>
                      </a:lnTo>
                      <a:lnTo>
                        <a:pt x="870" y="167"/>
                      </a:lnTo>
                      <a:lnTo>
                        <a:pt x="870" y="166"/>
                      </a:lnTo>
                      <a:lnTo>
                        <a:pt x="871" y="166"/>
                      </a:lnTo>
                      <a:lnTo>
                        <a:pt x="873" y="166"/>
                      </a:lnTo>
                      <a:lnTo>
                        <a:pt x="874" y="165"/>
                      </a:lnTo>
                      <a:lnTo>
                        <a:pt x="875" y="164"/>
                      </a:lnTo>
                      <a:lnTo>
                        <a:pt x="876" y="164"/>
                      </a:lnTo>
                      <a:lnTo>
                        <a:pt x="876" y="163"/>
                      </a:lnTo>
                      <a:lnTo>
                        <a:pt x="877" y="161"/>
                      </a:lnTo>
                      <a:lnTo>
                        <a:pt x="878" y="160"/>
                      </a:lnTo>
                      <a:lnTo>
                        <a:pt x="877" y="159"/>
                      </a:lnTo>
                      <a:lnTo>
                        <a:pt x="878" y="158"/>
                      </a:lnTo>
                      <a:lnTo>
                        <a:pt x="879" y="159"/>
                      </a:lnTo>
                      <a:lnTo>
                        <a:pt x="880" y="158"/>
                      </a:lnTo>
                      <a:lnTo>
                        <a:pt x="879" y="157"/>
                      </a:lnTo>
                      <a:lnTo>
                        <a:pt x="880" y="156"/>
                      </a:lnTo>
                      <a:lnTo>
                        <a:pt x="879" y="156"/>
                      </a:lnTo>
                      <a:lnTo>
                        <a:pt x="879" y="155"/>
                      </a:lnTo>
                      <a:lnTo>
                        <a:pt x="879" y="154"/>
                      </a:lnTo>
                      <a:lnTo>
                        <a:pt x="878" y="153"/>
                      </a:lnTo>
                      <a:lnTo>
                        <a:pt x="878" y="152"/>
                      </a:lnTo>
                      <a:lnTo>
                        <a:pt x="879" y="152"/>
                      </a:lnTo>
                      <a:lnTo>
                        <a:pt x="879" y="151"/>
                      </a:lnTo>
                      <a:lnTo>
                        <a:pt x="880" y="149"/>
                      </a:lnTo>
                      <a:lnTo>
                        <a:pt x="881" y="149"/>
                      </a:lnTo>
                      <a:lnTo>
                        <a:pt x="881" y="148"/>
                      </a:lnTo>
                      <a:lnTo>
                        <a:pt x="882" y="147"/>
                      </a:lnTo>
                      <a:lnTo>
                        <a:pt x="883" y="147"/>
                      </a:lnTo>
                      <a:lnTo>
                        <a:pt x="884" y="146"/>
                      </a:lnTo>
                      <a:lnTo>
                        <a:pt x="884" y="145"/>
                      </a:lnTo>
                      <a:lnTo>
                        <a:pt x="885" y="144"/>
                      </a:lnTo>
                      <a:lnTo>
                        <a:pt x="885" y="143"/>
                      </a:lnTo>
                      <a:lnTo>
                        <a:pt x="886" y="142"/>
                      </a:lnTo>
                      <a:lnTo>
                        <a:pt x="887" y="140"/>
                      </a:lnTo>
                      <a:lnTo>
                        <a:pt x="889" y="139"/>
                      </a:lnTo>
                      <a:lnTo>
                        <a:pt x="892" y="139"/>
                      </a:lnTo>
                      <a:lnTo>
                        <a:pt x="893" y="138"/>
                      </a:lnTo>
                      <a:lnTo>
                        <a:pt x="894" y="140"/>
                      </a:lnTo>
                      <a:lnTo>
                        <a:pt x="893" y="140"/>
                      </a:lnTo>
                      <a:lnTo>
                        <a:pt x="894" y="141"/>
                      </a:lnTo>
                      <a:lnTo>
                        <a:pt x="894" y="140"/>
                      </a:lnTo>
                      <a:lnTo>
                        <a:pt x="895" y="141"/>
                      </a:lnTo>
                      <a:lnTo>
                        <a:pt x="896" y="141"/>
                      </a:lnTo>
                      <a:lnTo>
                        <a:pt x="897" y="140"/>
                      </a:lnTo>
                      <a:lnTo>
                        <a:pt x="898" y="140"/>
                      </a:lnTo>
                      <a:lnTo>
                        <a:pt x="900" y="140"/>
                      </a:lnTo>
                      <a:lnTo>
                        <a:pt x="900" y="141"/>
                      </a:lnTo>
                      <a:lnTo>
                        <a:pt x="900" y="142"/>
                      </a:lnTo>
                      <a:lnTo>
                        <a:pt x="901" y="142"/>
                      </a:lnTo>
                      <a:lnTo>
                        <a:pt x="902" y="141"/>
                      </a:lnTo>
                      <a:lnTo>
                        <a:pt x="903" y="139"/>
                      </a:lnTo>
                      <a:lnTo>
                        <a:pt x="904" y="139"/>
                      </a:lnTo>
                      <a:lnTo>
                        <a:pt x="904" y="137"/>
                      </a:lnTo>
                      <a:lnTo>
                        <a:pt x="904" y="135"/>
                      </a:lnTo>
                      <a:lnTo>
                        <a:pt x="905" y="135"/>
                      </a:lnTo>
                      <a:lnTo>
                        <a:pt x="905" y="134"/>
                      </a:lnTo>
                      <a:lnTo>
                        <a:pt x="906" y="132"/>
                      </a:lnTo>
                      <a:lnTo>
                        <a:pt x="906" y="131"/>
                      </a:lnTo>
                      <a:lnTo>
                        <a:pt x="905" y="131"/>
                      </a:lnTo>
                      <a:lnTo>
                        <a:pt x="904" y="131"/>
                      </a:lnTo>
                      <a:lnTo>
                        <a:pt x="904" y="130"/>
                      </a:lnTo>
                      <a:lnTo>
                        <a:pt x="905" y="129"/>
                      </a:lnTo>
                      <a:lnTo>
                        <a:pt x="905" y="128"/>
                      </a:lnTo>
                      <a:lnTo>
                        <a:pt x="905" y="127"/>
                      </a:lnTo>
                      <a:lnTo>
                        <a:pt x="905" y="124"/>
                      </a:lnTo>
                      <a:lnTo>
                        <a:pt x="905" y="123"/>
                      </a:lnTo>
                      <a:lnTo>
                        <a:pt x="906" y="122"/>
                      </a:lnTo>
                      <a:lnTo>
                        <a:pt x="906" y="121"/>
                      </a:lnTo>
                      <a:lnTo>
                        <a:pt x="906" y="120"/>
                      </a:lnTo>
                      <a:lnTo>
                        <a:pt x="905" y="119"/>
                      </a:lnTo>
                      <a:lnTo>
                        <a:pt x="907" y="119"/>
                      </a:lnTo>
                      <a:lnTo>
                        <a:pt x="908" y="119"/>
                      </a:lnTo>
                      <a:lnTo>
                        <a:pt x="909" y="118"/>
                      </a:lnTo>
                      <a:lnTo>
                        <a:pt x="909" y="117"/>
                      </a:lnTo>
                      <a:lnTo>
                        <a:pt x="910" y="116"/>
                      </a:lnTo>
                      <a:lnTo>
                        <a:pt x="911" y="116"/>
                      </a:lnTo>
                      <a:lnTo>
                        <a:pt x="912" y="117"/>
                      </a:lnTo>
                      <a:lnTo>
                        <a:pt x="914" y="117"/>
                      </a:lnTo>
                      <a:lnTo>
                        <a:pt x="914" y="116"/>
                      </a:lnTo>
                      <a:lnTo>
                        <a:pt x="915" y="118"/>
                      </a:lnTo>
                      <a:lnTo>
                        <a:pt x="915" y="119"/>
                      </a:lnTo>
                      <a:lnTo>
                        <a:pt x="915" y="120"/>
                      </a:lnTo>
                      <a:lnTo>
                        <a:pt x="916" y="120"/>
                      </a:lnTo>
                      <a:lnTo>
                        <a:pt x="917" y="120"/>
                      </a:lnTo>
                      <a:lnTo>
                        <a:pt x="920" y="120"/>
                      </a:lnTo>
                      <a:lnTo>
                        <a:pt x="920" y="119"/>
                      </a:lnTo>
                      <a:lnTo>
                        <a:pt x="921" y="119"/>
                      </a:lnTo>
                      <a:lnTo>
                        <a:pt x="923" y="116"/>
                      </a:lnTo>
                      <a:lnTo>
                        <a:pt x="925" y="114"/>
                      </a:lnTo>
                      <a:lnTo>
                        <a:pt x="926" y="112"/>
                      </a:lnTo>
                      <a:lnTo>
                        <a:pt x="926" y="111"/>
                      </a:lnTo>
                      <a:lnTo>
                        <a:pt x="925" y="109"/>
                      </a:lnTo>
                      <a:lnTo>
                        <a:pt x="926" y="108"/>
                      </a:lnTo>
                      <a:lnTo>
                        <a:pt x="927" y="108"/>
                      </a:lnTo>
                      <a:lnTo>
                        <a:pt x="928" y="108"/>
                      </a:lnTo>
                      <a:lnTo>
                        <a:pt x="928" y="109"/>
                      </a:lnTo>
                      <a:lnTo>
                        <a:pt x="929" y="110"/>
                      </a:lnTo>
                      <a:lnTo>
                        <a:pt x="930" y="109"/>
                      </a:lnTo>
                      <a:lnTo>
                        <a:pt x="931" y="109"/>
                      </a:lnTo>
                      <a:lnTo>
                        <a:pt x="931" y="108"/>
                      </a:lnTo>
                      <a:lnTo>
                        <a:pt x="931" y="107"/>
                      </a:lnTo>
                      <a:lnTo>
                        <a:pt x="932" y="107"/>
                      </a:lnTo>
                      <a:lnTo>
                        <a:pt x="932" y="106"/>
                      </a:lnTo>
                      <a:lnTo>
                        <a:pt x="933" y="105"/>
                      </a:lnTo>
                      <a:lnTo>
                        <a:pt x="934" y="106"/>
                      </a:lnTo>
                      <a:lnTo>
                        <a:pt x="934" y="107"/>
                      </a:lnTo>
                      <a:lnTo>
                        <a:pt x="934" y="108"/>
                      </a:lnTo>
                      <a:lnTo>
                        <a:pt x="935" y="108"/>
                      </a:lnTo>
                      <a:lnTo>
                        <a:pt x="936" y="107"/>
                      </a:lnTo>
                      <a:lnTo>
                        <a:pt x="938" y="104"/>
                      </a:lnTo>
                      <a:lnTo>
                        <a:pt x="937" y="104"/>
                      </a:lnTo>
                      <a:lnTo>
                        <a:pt x="938" y="103"/>
                      </a:lnTo>
                      <a:lnTo>
                        <a:pt x="939" y="102"/>
                      </a:lnTo>
                      <a:lnTo>
                        <a:pt x="940" y="102"/>
                      </a:lnTo>
                      <a:lnTo>
                        <a:pt x="941" y="101"/>
                      </a:lnTo>
                      <a:lnTo>
                        <a:pt x="941" y="100"/>
                      </a:lnTo>
                      <a:lnTo>
                        <a:pt x="942" y="99"/>
                      </a:lnTo>
                      <a:lnTo>
                        <a:pt x="943" y="99"/>
                      </a:lnTo>
                      <a:lnTo>
                        <a:pt x="945" y="102"/>
                      </a:lnTo>
                      <a:lnTo>
                        <a:pt x="944" y="102"/>
                      </a:lnTo>
                      <a:lnTo>
                        <a:pt x="944" y="104"/>
                      </a:lnTo>
                      <a:lnTo>
                        <a:pt x="946" y="105"/>
                      </a:lnTo>
                      <a:lnTo>
                        <a:pt x="946" y="106"/>
                      </a:lnTo>
                      <a:lnTo>
                        <a:pt x="947" y="107"/>
                      </a:lnTo>
                      <a:lnTo>
                        <a:pt x="948" y="108"/>
                      </a:lnTo>
                      <a:lnTo>
                        <a:pt x="949" y="108"/>
                      </a:lnTo>
                      <a:lnTo>
                        <a:pt x="950" y="107"/>
                      </a:lnTo>
                      <a:lnTo>
                        <a:pt x="951" y="107"/>
                      </a:lnTo>
                      <a:lnTo>
                        <a:pt x="952" y="106"/>
                      </a:lnTo>
                      <a:lnTo>
                        <a:pt x="953" y="105"/>
                      </a:lnTo>
                      <a:lnTo>
                        <a:pt x="953" y="103"/>
                      </a:lnTo>
                      <a:lnTo>
                        <a:pt x="954" y="102"/>
                      </a:lnTo>
                      <a:lnTo>
                        <a:pt x="954" y="101"/>
                      </a:lnTo>
                      <a:lnTo>
                        <a:pt x="956" y="102"/>
                      </a:lnTo>
                      <a:lnTo>
                        <a:pt x="957" y="101"/>
                      </a:lnTo>
                      <a:lnTo>
                        <a:pt x="958" y="101"/>
                      </a:lnTo>
                      <a:lnTo>
                        <a:pt x="959" y="101"/>
                      </a:lnTo>
                      <a:lnTo>
                        <a:pt x="959" y="100"/>
                      </a:lnTo>
                      <a:lnTo>
                        <a:pt x="960" y="99"/>
                      </a:lnTo>
                      <a:lnTo>
                        <a:pt x="961" y="98"/>
                      </a:lnTo>
                      <a:lnTo>
                        <a:pt x="962" y="97"/>
                      </a:lnTo>
                      <a:lnTo>
                        <a:pt x="964" y="96"/>
                      </a:lnTo>
                      <a:lnTo>
                        <a:pt x="965" y="96"/>
                      </a:lnTo>
                      <a:lnTo>
                        <a:pt x="966" y="96"/>
                      </a:lnTo>
                      <a:lnTo>
                        <a:pt x="967" y="95"/>
                      </a:lnTo>
                      <a:lnTo>
                        <a:pt x="968" y="94"/>
                      </a:lnTo>
                      <a:lnTo>
                        <a:pt x="967" y="94"/>
                      </a:lnTo>
                      <a:lnTo>
                        <a:pt x="967" y="93"/>
                      </a:lnTo>
                      <a:lnTo>
                        <a:pt x="967" y="92"/>
                      </a:lnTo>
                      <a:lnTo>
                        <a:pt x="968" y="91"/>
                      </a:lnTo>
                      <a:lnTo>
                        <a:pt x="968" y="90"/>
                      </a:lnTo>
                      <a:lnTo>
                        <a:pt x="969" y="89"/>
                      </a:lnTo>
                      <a:lnTo>
                        <a:pt x="969" y="88"/>
                      </a:lnTo>
                      <a:lnTo>
                        <a:pt x="970" y="87"/>
                      </a:lnTo>
                      <a:lnTo>
                        <a:pt x="972" y="87"/>
                      </a:lnTo>
                      <a:lnTo>
                        <a:pt x="973" y="87"/>
                      </a:lnTo>
                      <a:lnTo>
                        <a:pt x="973" y="86"/>
                      </a:lnTo>
                      <a:lnTo>
                        <a:pt x="973" y="85"/>
                      </a:lnTo>
                      <a:lnTo>
                        <a:pt x="974" y="85"/>
                      </a:lnTo>
                      <a:lnTo>
                        <a:pt x="976" y="85"/>
                      </a:lnTo>
                      <a:lnTo>
                        <a:pt x="977" y="84"/>
                      </a:lnTo>
                      <a:lnTo>
                        <a:pt x="978" y="83"/>
                      </a:lnTo>
                      <a:lnTo>
                        <a:pt x="978" y="82"/>
                      </a:lnTo>
                      <a:lnTo>
                        <a:pt x="981" y="81"/>
                      </a:lnTo>
                      <a:lnTo>
                        <a:pt x="982" y="81"/>
                      </a:lnTo>
                      <a:lnTo>
                        <a:pt x="983" y="81"/>
                      </a:lnTo>
                      <a:lnTo>
                        <a:pt x="984" y="80"/>
                      </a:lnTo>
                      <a:lnTo>
                        <a:pt x="984" y="79"/>
                      </a:lnTo>
                      <a:lnTo>
                        <a:pt x="985" y="79"/>
                      </a:lnTo>
                      <a:lnTo>
                        <a:pt x="986" y="78"/>
                      </a:lnTo>
                      <a:lnTo>
                        <a:pt x="986" y="77"/>
                      </a:lnTo>
                      <a:lnTo>
                        <a:pt x="987" y="76"/>
                      </a:lnTo>
                      <a:lnTo>
                        <a:pt x="988" y="76"/>
                      </a:lnTo>
                      <a:lnTo>
                        <a:pt x="989" y="76"/>
                      </a:lnTo>
                      <a:lnTo>
                        <a:pt x="990" y="76"/>
                      </a:lnTo>
                      <a:lnTo>
                        <a:pt x="991" y="76"/>
                      </a:lnTo>
                      <a:lnTo>
                        <a:pt x="992" y="77"/>
                      </a:lnTo>
                      <a:lnTo>
                        <a:pt x="992" y="78"/>
                      </a:lnTo>
                      <a:lnTo>
                        <a:pt x="992" y="79"/>
                      </a:lnTo>
                      <a:lnTo>
                        <a:pt x="991" y="80"/>
                      </a:lnTo>
                      <a:lnTo>
                        <a:pt x="990" y="81"/>
                      </a:lnTo>
                      <a:lnTo>
                        <a:pt x="989" y="82"/>
                      </a:lnTo>
                      <a:lnTo>
                        <a:pt x="989" y="83"/>
                      </a:lnTo>
                      <a:lnTo>
                        <a:pt x="989" y="84"/>
                      </a:lnTo>
                      <a:lnTo>
                        <a:pt x="988" y="84"/>
                      </a:lnTo>
                      <a:lnTo>
                        <a:pt x="988" y="85"/>
                      </a:lnTo>
                      <a:lnTo>
                        <a:pt x="988" y="86"/>
                      </a:lnTo>
                      <a:lnTo>
                        <a:pt x="987" y="86"/>
                      </a:lnTo>
                      <a:lnTo>
                        <a:pt x="987" y="87"/>
                      </a:lnTo>
                      <a:lnTo>
                        <a:pt x="987" y="88"/>
                      </a:lnTo>
                      <a:lnTo>
                        <a:pt x="987" y="89"/>
                      </a:lnTo>
                      <a:lnTo>
                        <a:pt x="987" y="90"/>
                      </a:lnTo>
                      <a:lnTo>
                        <a:pt x="988" y="90"/>
                      </a:lnTo>
                      <a:lnTo>
                        <a:pt x="989" y="90"/>
                      </a:lnTo>
                      <a:lnTo>
                        <a:pt x="991" y="90"/>
                      </a:lnTo>
                      <a:lnTo>
                        <a:pt x="991" y="91"/>
                      </a:lnTo>
                      <a:lnTo>
                        <a:pt x="993" y="92"/>
                      </a:lnTo>
                      <a:lnTo>
                        <a:pt x="994" y="93"/>
                      </a:lnTo>
                      <a:lnTo>
                        <a:pt x="994" y="92"/>
                      </a:lnTo>
                      <a:lnTo>
                        <a:pt x="993" y="91"/>
                      </a:lnTo>
                      <a:lnTo>
                        <a:pt x="994" y="90"/>
                      </a:lnTo>
                      <a:lnTo>
                        <a:pt x="994" y="89"/>
                      </a:lnTo>
                      <a:lnTo>
                        <a:pt x="995" y="89"/>
                      </a:lnTo>
                      <a:lnTo>
                        <a:pt x="995" y="88"/>
                      </a:lnTo>
                      <a:lnTo>
                        <a:pt x="994" y="87"/>
                      </a:lnTo>
                      <a:lnTo>
                        <a:pt x="995" y="85"/>
                      </a:lnTo>
                      <a:lnTo>
                        <a:pt x="996" y="85"/>
                      </a:lnTo>
                      <a:lnTo>
                        <a:pt x="996" y="84"/>
                      </a:lnTo>
                      <a:lnTo>
                        <a:pt x="996" y="83"/>
                      </a:lnTo>
                      <a:lnTo>
                        <a:pt x="997" y="83"/>
                      </a:lnTo>
                      <a:lnTo>
                        <a:pt x="997" y="82"/>
                      </a:lnTo>
                      <a:lnTo>
                        <a:pt x="999" y="81"/>
                      </a:lnTo>
                      <a:lnTo>
                        <a:pt x="1000" y="80"/>
                      </a:lnTo>
                      <a:lnTo>
                        <a:pt x="1001" y="80"/>
                      </a:lnTo>
                      <a:lnTo>
                        <a:pt x="1001" y="79"/>
                      </a:lnTo>
                      <a:lnTo>
                        <a:pt x="1002" y="78"/>
                      </a:lnTo>
                      <a:lnTo>
                        <a:pt x="1003" y="77"/>
                      </a:lnTo>
                      <a:lnTo>
                        <a:pt x="1004" y="77"/>
                      </a:lnTo>
                      <a:lnTo>
                        <a:pt x="1006" y="77"/>
                      </a:lnTo>
                      <a:lnTo>
                        <a:pt x="1007" y="77"/>
                      </a:lnTo>
                      <a:lnTo>
                        <a:pt x="1008" y="76"/>
                      </a:lnTo>
                      <a:lnTo>
                        <a:pt x="1009" y="76"/>
                      </a:lnTo>
                      <a:lnTo>
                        <a:pt x="1009" y="75"/>
                      </a:lnTo>
                      <a:lnTo>
                        <a:pt x="1009" y="74"/>
                      </a:lnTo>
                      <a:lnTo>
                        <a:pt x="1010" y="73"/>
                      </a:lnTo>
                      <a:lnTo>
                        <a:pt x="1010" y="72"/>
                      </a:lnTo>
                      <a:lnTo>
                        <a:pt x="1011" y="72"/>
                      </a:lnTo>
                      <a:lnTo>
                        <a:pt x="1011" y="71"/>
                      </a:lnTo>
                      <a:lnTo>
                        <a:pt x="1012" y="70"/>
                      </a:lnTo>
                      <a:lnTo>
                        <a:pt x="1013" y="70"/>
                      </a:lnTo>
                      <a:lnTo>
                        <a:pt x="1014" y="70"/>
                      </a:lnTo>
                      <a:lnTo>
                        <a:pt x="1015" y="70"/>
                      </a:lnTo>
                      <a:lnTo>
                        <a:pt x="1016" y="70"/>
                      </a:lnTo>
                      <a:lnTo>
                        <a:pt x="1017" y="69"/>
                      </a:lnTo>
                      <a:lnTo>
                        <a:pt x="1018" y="69"/>
                      </a:lnTo>
                      <a:lnTo>
                        <a:pt x="1018" y="68"/>
                      </a:lnTo>
                      <a:lnTo>
                        <a:pt x="1018" y="67"/>
                      </a:lnTo>
                      <a:lnTo>
                        <a:pt x="1020" y="66"/>
                      </a:lnTo>
                      <a:lnTo>
                        <a:pt x="1020" y="63"/>
                      </a:lnTo>
                      <a:lnTo>
                        <a:pt x="1022" y="62"/>
                      </a:lnTo>
                      <a:lnTo>
                        <a:pt x="1023" y="60"/>
                      </a:lnTo>
                      <a:lnTo>
                        <a:pt x="1023" y="59"/>
                      </a:lnTo>
                      <a:lnTo>
                        <a:pt x="1023" y="58"/>
                      </a:lnTo>
                      <a:lnTo>
                        <a:pt x="1023" y="57"/>
                      </a:lnTo>
                      <a:lnTo>
                        <a:pt x="1023" y="56"/>
                      </a:lnTo>
                      <a:lnTo>
                        <a:pt x="1022" y="55"/>
                      </a:lnTo>
                      <a:lnTo>
                        <a:pt x="1023" y="54"/>
                      </a:lnTo>
                      <a:lnTo>
                        <a:pt x="1023" y="53"/>
                      </a:lnTo>
                      <a:lnTo>
                        <a:pt x="1022" y="52"/>
                      </a:lnTo>
                      <a:lnTo>
                        <a:pt x="1021" y="51"/>
                      </a:lnTo>
                      <a:lnTo>
                        <a:pt x="1022" y="50"/>
                      </a:lnTo>
                      <a:lnTo>
                        <a:pt x="1023" y="48"/>
                      </a:lnTo>
                      <a:lnTo>
                        <a:pt x="1023" y="47"/>
                      </a:lnTo>
                      <a:lnTo>
                        <a:pt x="1023" y="46"/>
                      </a:lnTo>
                      <a:lnTo>
                        <a:pt x="1024" y="45"/>
                      </a:lnTo>
                      <a:lnTo>
                        <a:pt x="1023" y="44"/>
                      </a:lnTo>
                      <a:lnTo>
                        <a:pt x="1024" y="44"/>
                      </a:lnTo>
                      <a:lnTo>
                        <a:pt x="1024" y="43"/>
                      </a:lnTo>
                      <a:lnTo>
                        <a:pt x="1024" y="42"/>
                      </a:lnTo>
                      <a:lnTo>
                        <a:pt x="1023" y="42"/>
                      </a:lnTo>
                      <a:lnTo>
                        <a:pt x="1022" y="41"/>
                      </a:lnTo>
                      <a:lnTo>
                        <a:pt x="1022" y="40"/>
                      </a:lnTo>
                      <a:lnTo>
                        <a:pt x="1023" y="38"/>
                      </a:lnTo>
                      <a:lnTo>
                        <a:pt x="1023" y="36"/>
                      </a:lnTo>
                      <a:lnTo>
                        <a:pt x="1023" y="35"/>
                      </a:lnTo>
                      <a:lnTo>
                        <a:pt x="1023" y="34"/>
                      </a:lnTo>
                      <a:lnTo>
                        <a:pt x="1023" y="33"/>
                      </a:lnTo>
                      <a:lnTo>
                        <a:pt x="1024" y="33"/>
                      </a:lnTo>
                      <a:lnTo>
                        <a:pt x="1025" y="33"/>
                      </a:lnTo>
                      <a:lnTo>
                        <a:pt x="1025" y="32"/>
                      </a:lnTo>
                      <a:lnTo>
                        <a:pt x="1026" y="32"/>
                      </a:lnTo>
                      <a:lnTo>
                        <a:pt x="1028" y="31"/>
                      </a:lnTo>
                      <a:lnTo>
                        <a:pt x="1028" y="30"/>
                      </a:lnTo>
                      <a:lnTo>
                        <a:pt x="1029" y="30"/>
                      </a:lnTo>
                      <a:lnTo>
                        <a:pt x="1030" y="28"/>
                      </a:lnTo>
                      <a:lnTo>
                        <a:pt x="1031" y="28"/>
                      </a:lnTo>
                      <a:lnTo>
                        <a:pt x="1032" y="27"/>
                      </a:lnTo>
                      <a:lnTo>
                        <a:pt x="1033" y="27"/>
                      </a:lnTo>
                      <a:lnTo>
                        <a:pt x="1034" y="27"/>
                      </a:lnTo>
                      <a:lnTo>
                        <a:pt x="1035" y="27"/>
                      </a:lnTo>
                      <a:lnTo>
                        <a:pt x="1036" y="27"/>
                      </a:lnTo>
                      <a:lnTo>
                        <a:pt x="1037" y="27"/>
                      </a:lnTo>
                      <a:lnTo>
                        <a:pt x="1038" y="27"/>
                      </a:lnTo>
                      <a:lnTo>
                        <a:pt x="1039" y="27"/>
                      </a:lnTo>
                      <a:lnTo>
                        <a:pt x="1040" y="27"/>
                      </a:lnTo>
                      <a:lnTo>
                        <a:pt x="1041" y="26"/>
                      </a:lnTo>
                      <a:lnTo>
                        <a:pt x="1041" y="27"/>
                      </a:lnTo>
                      <a:lnTo>
                        <a:pt x="1042" y="27"/>
                      </a:lnTo>
                      <a:lnTo>
                        <a:pt x="1043" y="28"/>
                      </a:lnTo>
                      <a:lnTo>
                        <a:pt x="1044" y="28"/>
                      </a:lnTo>
                      <a:lnTo>
                        <a:pt x="1045" y="28"/>
                      </a:lnTo>
                      <a:lnTo>
                        <a:pt x="1046" y="28"/>
                      </a:lnTo>
                      <a:lnTo>
                        <a:pt x="1046" y="29"/>
                      </a:lnTo>
                      <a:lnTo>
                        <a:pt x="1047" y="29"/>
                      </a:lnTo>
                      <a:lnTo>
                        <a:pt x="1048" y="29"/>
                      </a:lnTo>
                      <a:lnTo>
                        <a:pt x="1049" y="27"/>
                      </a:lnTo>
                      <a:lnTo>
                        <a:pt x="1049" y="26"/>
                      </a:lnTo>
                      <a:lnTo>
                        <a:pt x="1050" y="26"/>
                      </a:lnTo>
                      <a:lnTo>
                        <a:pt x="1051" y="27"/>
                      </a:lnTo>
                      <a:lnTo>
                        <a:pt x="1052" y="27"/>
                      </a:lnTo>
                      <a:lnTo>
                        <a:pt x="1053" y="27"/>
                      </a:lnTo>
                      <a:lnTo>
                        <a:pt x="1054" y="27"/>
                      </a:lnTo>
                      <a:lnTo>
                        <a:pt x="1054" y="26"/>
                      </a:lnTo>
                      <a:lnTo>
                        <a:pt x="1055" y="25"/>
                      </a:lnTo>
                      <a:lnTo>
                        <a:pt x="1056" y="25"/>
                      </a:lnTo>
                      <a:lnTo>
                        <a:pt x="1056" y="26"/>
                      </a:lnTo>
                      <a:lnTo>
                        <a:pt x="1058" y="25"/>
                      </a:lnTo>
                      <a:lnTo>
                        <a:pt x="1058" y="24"/>
                      </a:lnTo>
                      <a:lnTo>
                        <a:pt x="1059" y="23"/>
                      </a:lnTo>
                      <a:lnTo>
                        <a:pt x="1060" y="22"/>
                      </a:lnTo>
                      <a:lnTo>
                        <a:pt x="1062" y="20"/>
                      </a:lnTo>
                      <a:lnTo>
                        <a:pt x="1063" y="21"/>
                      </a:lnTo>
                      <a:lnTo>
                        <a:pt x="1063" y="22"/>
                      </a:lnTo>
                      <a:lnTo>
                        <a:pt x="1063" y="23"/>
                      </a:lnTo>
                      <a:lnTo>
                        <a:pt x="1065" y="23"/>
                      </a:lnTo>
                      <a:lnTo>
                        <a:pt x="1066" y="23"/>
                      </a:lnTo>
                      <a:lnTo>
                        <a:pt x="1066" y="22"/>
                      </a:lnTo>
                      <a:lnTo>
                        <a:pt x="1066" y="19"/>
                      </a:lnTo>
                      <a:lnTo>
                        <a:pt x="1066" y="18"/>
                      </a:lnTo>
                      <a:lnTo>
                        <a:pt x="1067" y="18"/>
                      </a:lnTo>
                      <a:lnTo>
                        <a:pt x="1068" y="18"/>
                      </a:lnTo>
                      <a:lnTo>
                        <a:pt x="1069" y="18"/>
                      </a:lnTo>
                      <a:lnTo>
                        <a:pt x="1069" y="17"/>
                      </a:lnTo>
                      <a:lnTo>
                        <a:pt x="1070" y="16"/>
                      </a:lnTo>
                      <a:lnTo>
                        <a:pt x="1071" y="15"/>
                      </a:lnTo>
                      <a:lnTo>
                        <a:pt x="1071" y="14"/>
                      </a:lnTo>
                      <a:lnTo>
                        <a:pt x="1072" y="14"/>
                      </a:lnTo>
                      <a:lnTo>
                        <a:pt x="1073" y="13"/>
                      </a:lnTo>
                      <a:lnTo>
                        <a:pt x="1074" y="13"/>
                      </a:lnTo>
                      <a:lnTo>
                        <a:pt x="1075" y="13"/>
                      </a:lnTo>
                      <a:lnTo>
                        <a:pt x="1076" y="12"/>
                      </a:lnTo>
                      <a:lnTo>
                        <a:pt x="1077" y="11"/>
                      </a:lnTo>
                      <a:lnTo>
                        <a:pt x="1079" y="12"/>
                      </a:lnTo>
                      <a:lnTo>
                        <a:pt x="1080" y="11"/>
                      </a:lnTo>
                      <a:lnTo>
                        <a:pt x="1081" y="12"/>
                      </a:lnTo>
                      <a:lnTo>
                        <a:pt x="1082" y="12"/>
                      </a:lnTo>
                      <a:lnTo>
                        <a:pt x="1083" y="13"/>
                      </a:lnTo>
                      <a:lnTo>
                        <a:pt x="1084" y="13"/>
                      </a:lnTo>
                      <a:lnTo>
                        <a:pt x="1085" y="13"/>
                      </a:lnTo>
                      <a:lnTo>
                        <a:pt x="1085" y="12"/>
                      </a:lnTo>
                      <a:lnTo>
                        <a:pt x="1087" y="12"/>
                      </a:lnTo>
                      <a:lnTo>
                        <a:pt x="1087" y="11"/>
                      </a:lnTo>
                      <a:lnTo>
                        <a:pt x="1087" y="10"/>
                      </a:lnTo>
                      <a:lnTo>
                        <a:pt x="1088" y="11"/>
                      </a:lnTo>
                      <a:lnTo>
                        <a:pt x="1089" y="12"/>
                      </a:lnTo>
                      <a:lnTo>
                        <a:pt x="1090" y="12"/>
                      </a:lnTo>
                      <a:lnTo>
                        <a:pt x="1091" y="12"/>
                      </a:lnTo>
                      <a:lnTo>
                        <a:pt x="1092" y="11"/>
                      </a:lnTo>
                      <a:lnTo>
                        <a:pt x="1093" y="11"/>
                      </a:lnTo>
                      <a:lnTo>
                        <a:pt x="1094" y="10"/>
                      </a:lnTo>
                      <a:lnTo>
                        <a:pt x="1095" y="9"/>
                      </a:lnTo>
                      <a:lnTo>
                        <a:pt x="1095" y="8"/>
                      </a:lnTo>
                      <a:lnTo>
                        <a:pt x="1096" y="7"/>
                      </a:lnTo>
                      <a:lnTo>
                        <a:pt x="1096" y="6"/>
                      </a:lnTo>
                      <a:lnTo>
                        <a:pt x="1095" y="5"/>
                      </a:lnTo>
                      <a:lnTo>
                        <a:pt x="1095" y="4"/>
                      </a:lnTo>
                      <a:lnTo>
                        <a:pt x="1096" y="4"/>
                      </a:lnTo>
                      <a:lnTo>
                        <a:pt x="1098" y="3"/>
                      </a:lnTo>
                      <a:lnTo>
                        <a:pt x="1097" y="2"/>
                      </a:lnTo>
                      <a:lnTo>
                        <a:pt x="1097" y="0"/>
                      </a:lnTo>
                      <a:lnTo>
                        <a:pt x="1098" y="1"/>
                      </a:lnTo>
                      <a:lnTo>
                        <a:pt x="1100" y="3"/>
                      </a:lnTo>
                      <a:lnTo>
                        <a:pt x="1101" y="5"/>
                      </a:lnTo>
                      <a:lnTo>
                        <a:pt x="1102" y="6"/>
                      </a:lnTo>
                      <a:lnTo>
                        <a:pt x="1103" y="6"/>
                      </a:lnTo>
                      <a:lnTo>
                        <a:pt x="1106" y="7"/>
                      </a:lnTo>
                      <a:lnTo>
                        <a:pt x="1107" y="8"/>
                      </a:lnTo>
                      <a:lnTo>
                        <a:pt x="1108" y="9"/>
                      </a:lnTo>
                      <a:lnTo>
                        <a:pt x="1109" y="9"/>
                      </a:lnTo>
                      <a:lnTo>
                        <a:pt x="1110" y="9"/>
                      </a:lnTo>
                      <a:lnTo>
                        <a:pt x="1111" y="9"/>
                      </a:lnTo>
                      <a:lnTo>
                        <a:pt x="1115" y="7"/>
                      </a:lnTo>
                      <a:lnTo>
                        <a:pt x="1118" y="7"/>
                      </a:lnTo>
                      <a:lnTo>
                        <a:pt x="1120" y="6"/>
                      </a:lnTo>
                      <a:lnTo>
                        <a:pt x="1121" y="6"/>
                      </a:lnTo>
                      <a:lnTo>
                        <a:pt x="1123" y="6"/>
                      </a:lnTo>
                      <a:lnTo>
                        <a:pt x="1124" y="7"/>
                      </a:lnTo>
                      <a:lnTo>
                        <a:pt x="1125" y="7"/>
                      </a:lnTo>
                      <a:lnTo>
                        <a:pt x="1126" y="8"/>
                      </a:lnTo>
                      <a:lnTo>
                        <a:pt x="1125" y="11"/>
                      </a:lnTo>
                      <a:lnTo>
                        <a:pt x="1126" y="12"/>
                      </a:lnTo>
                      <a:lnTo>
                        <a:pt x="1126" y="13"/>
                      </a:lnTo>
                      <a:lnTo>
                        <a:pt x="1127" y="14"/>
                      </a:lnTo>
                      <a:lnTo>
                        <a:pt x="1128" y="15"/>
                      </a:lnTo>
                      <a:lnTo>
                        <a:pt x="1129" y="18"/>
                      </a:lnTo>
                      <a:lnTo>
                        <a:pt x="1130" y="18"/>
                      </a:lnTo>
                      <a:lnTo>
                        <a:pt x="1131" y="19"/>
                      </a:lnTo>
                      <a:lnTo>
                        <a:pt x="1132" y="20"/>
                      </a:lnTo>
                      <a:lnTo>
                        <a:pt x="1133" y="21"/>
                      </a:lnTo>
                      <a:lnTo>
                        <a:pt x="1136" y="22"/>
                      </a:lnTo>
                      <a:lnTo>
                        <a:pt x="1137" y="23"/>
                      </a:lnTo>
                      <a:lnTo>
                        <a:pt x="1138" y="23"/>
                      </a:lnTo>
                      <a:lnTo>
                        <a:pt x="1139" y="23"/>
                      </a:lnTo>
                      <a:lnTo>
                        <a:pt x="1140" y="23"/>
                      </a:lnTo>
                      <a:lnTo>
                        <a:pt x="1141" y="23"/>
                      </a:lnTo>
                      <a:lnTo>
                        <a:pt x="1142" y="23"/>
                      </a:lnTo>
                      <a:lnTo>
                        <a:pt x="1143" y="23"/>
                      </a:lnTo>
                      <a:lnTo>
                        <a:pt x="1143" y="22"/>
                      </a:lnTo>
                      <a:lnTo>
                        <a:pt x="1144" y="22"/>
                      </a:lnTo>
                      <a:lnTo>
                        <a:pt x="1146" y="21"/>
                      </a:lnTo>
                      <a:lnTo>
                        <a:pt x="1147" y="22"/>
                      </a:lnTo>
                      <a:lnTo>
                        <a:pt x="1148" y="22"/>
                      </a:lnTo>
                      <a:lnTo>
                        <a:pt x="1149" y="22"/>
                      </a:lnTo>
                      <a:lnTo>
                        <a:pt x="1153" y="22"/>
                      </a:lnTo>
                      <a:lnTo>
                        <a:pt x="1155" y="23"/>
                      </a:lnTo>
                      <a:lnTo>
                        <a:pt x="1157" y="23"/>
                      </a:lnTo>
                      <a:lnTo>
                        <a:pt x="1158" y="23"/>
                      </a:lnTo>
                      <a:lnTo>
                        <a:pt x="1159" y="24"/>
                      </a:lnTo>
                      <a:lnTo>
                        <a:pt x="1160" y="25"/>
                      </a:lnTo>
                      <a:lnTo>
                        <a:pt x="1161" y="25"/>
                      </a:lnTo>
                      <a:lnTo>
                        <a:pt x="1162" y="26"/>
                      </a:lnTo>
                      <a:lnTo>
                        <a:pt x="1164" y="26"/>
                      </a:lnTo>
                      <a:lnTo>
                        <a:pt x="1167" y="27"/>
                      </a:lnTo>
                      <a:lnTo>
                        <a:pt x="1169" y="28"/>
                      </a:lnTo>
                      <a:lnTo>
                        <a:pt x="1170" y="29"/>
                      </a:lnTo>
                      <a:lnTo>
                        <a:pt x="1171" y="30"/>
                      </a:lnTo>
                      <a:lnTo>
                        <a:pt x="1172" y="31"/>
                      </a:lnTo>
                      <a:lnTo>
                        <a:pt x="1172" y="32"/>
                      </a:lnTo>
                      <a:lnTo>
                        <a:pt x="1172" y="33"/>
                      </a:lnTo>
                      <a:lnTo>
                        <a:pt x="1172" y="35"/>
                      </a:lnTo>
                      <a:lnTo>
                        <a:pt x="1172" y="36"/>
                      </a:lnTo>
                      <a:lnTo>
                        <a:pt x="1171" y="38"/>
                      </a:lnTo>
                      <a:lnTo>
                        <a:pt x="1170" y="40"/>
                      </a:lnTo>
                      <a:lnTo>
                        <a:pt x="1169" y="42"/>
                      </a:lnTo>
                      <a:lnTo>
                        <a:pt x="1169" y="43"/>
                      </a:lnTo>
                      <a:lnTo>
                        <a:pt x="1168" y="44"/>
                      </a:lnTo>
                      <a:lnTo>
                        <a:pt x="1169" y="45"/>
                      </a:lnTo>
                      <a:lnTo>
                        <a:pt x="1169" y="48"/>
                      </a:lnTo>
                      <a:lnTo>
                        <a:pt x="1169" y="49"/>
                      </a:lnTo>
                      <a:lnTo>
                        <a:pt x="1170" y="50"/>
                      </a:lnTo>
                      <a:lnTo>
                        <a:pt x="1170" y="53"/>
                      </a:lnTo>
                      <a:lnTo>
                        <a:pt x="1170" y="54"/>
                      </a:lnTo>
                      <a:lnTo>
                        <a:pt x="1169" y="55"/>
                      </a:lnTo>
                      <a:lnTo>
                        <a:pt x="1169" y="56"/>
                      </a:lnTo>
                      <a:lnTo>
                        <a:pt x="1168" y="57"/>
                      </a:lnTo>
                      <a:lnTo>
                        <a:pt x="1167" y="57"/>
                      </a:lnTo>
                      <a:lnTo>
                        <a:pt x="1166" y="58"/>
                      </a:lnTo>
                      <a:lnTo>
                        <a:pt x="1165" y="59"/>
                      </a:lnTo>
                      <a:lnTo>
                        <a:pt x="1163" y="61"/>
                      </a:lnTo>
                      <a:lnTo>
                        <a:pt x="1162" y="62"/>
                      </a:lnTo>
                      <a:lnTo>
                        <a:pt x="1161" y="63"/>
                      </a:lnTo>
                      <a:lnTo>
                        <a:pt x="1161" y="64"/>
                      </a:lnTo>
                      <a:lnTo>
                        <a:pt x="1160" y="65"/>
                      </a:lnTo>
                      <a:lnTo>
                        <a:pt x="1160" y="66"/>
                      </a:lnTo>
                      <a:lnTo>
                        <a:pt x="1161" y="67"/>
                      </a:lnTo>
                      <a:lnTo>
                        <a:pt x="1161" y="68"/>
                      </a:lnTo>
                      <a:lnTo>
                        <a:pt x="1162" y="68"/>
                      </a:lnTo>
                      <a:lnTo>
                        <a:pt x="1163" y="69"/>
                      </a:lnTo>
                      <a:lnTo>
                        <a:pt x="1166" y="72"/>
                      </a:lnTo>
                      <a:lnTo>
                        <a:pt x="1167" y="73"/>
                      </a:lnTo>
                      <a:lnTo>
                        <a:pt x="1167" y="74"/>
                      </a:lnTo>
                      <a:lnTo>
                        <a:pt x="1167" y="76"/>
                      </a:lnTo>
                      <a:lnTo>
                        <a:pt x="1168" y="77"/>
                      </a:lnTo>
                      <a:lnTo>
                        <a:pt x="1170" y="78"/>
                      </a:lnTo>
                      <a:lnTo>
                        <a:pt x="1171" y="78"/>
                      </a:lnTo>
                      <a:lnTo>
                        <a:pt x="1172" y="80"/>
                      </a:lnTo>
                      <a:lnTo>
                        <a:pt x="1173" y="80"/>
                      </a:lnTo>
                      <a:lnTo>
                        <a:pt x="1175" y="81"/>
                      </a:lnTo>
                      <a:lnTo>
                        <a:pt x="1176" y="81"/>
                      </a:lnTo>
                      <a:lnTo>
                        <a:pt x="1177" y="82"/>
                      </a:lnTo>
                      <a:lnTo>
                        <a:pt x="1178" y="83"/>
                      </a:lnTo>
                      <a:lnTo>
                        <a:pt x="1178" y="85"/>
                      </a:lnTo>
                      <a:lnTo>
                        <a:pt x="1179" y="86"/>
                      </a:lnTo>
                      <a:lnTo>
                        <a:pt x="1179" y="87"/>
                      </a:lnTo>
                      <a:lnTo>
                        <a:pt x="1179" y="90"/>
                      </a:lnTo>
                      <a:lnTo>
                        <a:pt x="1180" y="91"/>
                      </a:lnTo>
                      <a:lnTo>
                        <a:pt x="1181" y="92"/>
                      </a:lnTo>
                      <a:lnTo>
                        <a:pt x="1181" y="93"/>
                      </a:lnTo>
                      <a:lnTo>
                        <a:pt x="1181" y="94"/>
                      </a:lnTo>
                      <a:lnTo>
                        <a:pt x="1182" y="95"/>
                      </a:lnTo>
                      <a:lnTo>
                        <a:pt x="1182" y="97"/>
                      </a:lnTo>
                      <a:lnTo>
                        <a:pt x="1182" y="99"/>
                      </a:lnTo>
                      <a:lnTo>
                        <a:pt x="1184" y="104"/>
                      </a:lnTo>
                      <a:lnTo>
                        <a:pt x="1186" y="108"/>
                      </a:lnTo>
                      <a:lnTo>
                        <a:pt x="1186" y="109"/>
                      </a:lnTo>
                      <a:lnTo>
                        <a:pt x="1187" y="113"/>
                      </a:lnTo>
                      <a:lnTo>
                        <a:pt x="1188" y="115"/>
                      </a:lnTo>
                      <a:lnTo>
                        <a:pt x="1189" y="118"/>
                      </a:lnTo>
                      <a:lnTo>
                        <a:pt x="1190" y="119"/>
                      </a:lnTo>
                      <a:lnTo>
                        <a:pt x="1193" y="119"/>
                      </a:lnTo>
                      <a:lnTo>
                        <a:pt x="1194" y="118"/>
                      </a:lnTo>
                      <a:lnTo>
                        <a:pt x="1196" y="119"/>
                      </a:lnTo>
                      <a:lnTo>
                        <a:pt x="1195" y="120"/>
                      </a:lnTo>
                      <a:lnTo>
                        <a:pt x="1195" y="122"/>
                      </a:lnTo>
                      <a:lnTo>
                        <a:pt x="1195" y="123"/>
                      </a:lnTo>
                      <a:lnTo>
                        <a:pt x="1195" y="125"/>
                      </a:lnTo>
                      <a:lnTo>
                        <a:pt x="1195" y="126"/>
                      </a:lnTo>
                      <a:lnTo>
                        <a:pt x="1196" y="127"/>
                      </a:lnTo>
                      <a:lnTo>
                        <a:pt x="1197" y="128"/>
                      </a:lnTo>
                      <a:lnTo>
                        <a:pt x="1197" y="129"/>
                      </a:lnTo>
                      <a:lnTo>
                        <a:pt x="1198" y="129"/>
                      </a:lnTo>
                      <a:lnTo>
                        <a:pt x="1198" y="130"/>
                      </a:lnTo>
                      <a:lnTo>
                        <a:pt x="1199" y="131"/>
                      </a:lnTo>
                      <a:lnTo>
                        <a:pt x="1199" y="132"/>
                      </a:lnTo>
                      <a:lnTo>
                        <a:pt x="1198" y="133"/>
                      </a:lnTo>
                      <a:lnTo>
                        <a:pt x="1198" y="134"/>
                      </a:lnTo>
                      <a:lnTo>
                        <a:pt x="1196" y="135"/>
                      </a:lnTo>
                      <a:lnTo>
                        <a:pt x="1196" y="136"/>
                      </a:lnTo>
                      <a:lnTo>
                        <a:pt x="1195" y="138"/>
                      </a:lnTo>
                      <a:lnTo>
                        <a:pt x="1194" y="140"/>
                      </a:lnTo>
                      <a:lnTo>
                        <a:pt x="1194" y="141"/>
                      </a:lnTo>
                      <a:lnTo>
                        <a:pt x="1194" y="142"/>
                      </a:lnTo>
                      <a:lnTo>
                        <a:pt x="1194" y="143"/>
                      </a:lnTo>
                      <a:lnTo>
                        <a:pt x="1194" y="144"/>
                      </a:lnTo>
                      <a:lnTo>
                        <a:pt x="1196" y="145"/>
                      </a:lnTo>
                      <a:lnTo>
                        <a:pt x="1197" y="146"/>
                      </a:lnTo>
                      <a:lnTo>
                        <a:pt x="1197" y="148"/>
                      </a:lnTo>
                      <a:lnTo>
                        <a:pt x="1197" y="150"/>
                      </a:lnTo>
                      <a:lnTo>
                        <a:pt x="1197" y="151"/>
                      </a:lnTo>
                      <a:lnTo>
                        <a:pt x="1195" y="152"/>
                      </a:lnTo>
                      <a:lnTo>
                        <a:pt x="1192" y="154"/>
                      </a:lnTo>
                      <a:lnTo>
                        <a:pt x="1191" y="155"/>
                      </a:lnTo>
                      <a:lnTo>
                        <a:pt x="1190" y="157"/>
                      </a:lnTo>
                      <a:lnTo>
                        <a:pt x="1190" y="158"/>
                      </a:lnTo>
                      <a:lnTo>
                        <a:pt x="1189" y="159"/>
                      </a:lnTo>
                      <a:lnTo>
                        <a:pt x="1188" y="161"/>
                      </a:lnTo>
                      <a:lnTo>
                        <a:pt x="1189" y="164"/>
                      </a:lnTo>
                      <a:lnTo>
                        <a:pt x="1190" y="166"/>
                      </a:lnTo>
                      <a:lnTo>
                        <a:pt x="1190" y="167"/>
                      </a:lnTo>
                      <a:lnTo>
                        <a:pt x="1190" y="169"/>
                      </a:lnTo>
                      <a:lnTo>
                        <a:pt x="1191" y="170"/>
                      </a:lnTo>
                      <a:lnTo>
                        <a:pt x="1191" y="171"/>
                      </a:lnTo>
                      <a:lnTo>
                        <a:pt x="1190" y="172"/>
                      </a:lnTo>
                      <a:lnTo>
                        <a:pt x="1190" y="174"/>
                      </a:lnTo>
                      <a:lnTo>
                        <a:pt x="1190" y="175"/>
                      </a:lnTo>
                      <a:lnTo>
                        <a:pt x="1189" y="177"/>
                      </a:lnTo>
                      <a:lnTo>
                        <a:pt x="1189" y="178"/>
                      </a:lnTo>
                      <a:lnTo>
                        <a:pt x="1189" y="179"/>
                      </a:lnTo>
                      <a:lnTo>
                        <a:pt x="1189" y="180"/>
                      </a:lnTo>
                      <a:lnTo>
                        <a:pt x="1190" y="181"/>
                      </a:lnTo>
                      <a:lnTo>
                        <a:pt x="1190" y="184"/>
                      </a:lnTo>
                      <a:lnTo>
                        <a:pt x="1191" y="185"/>
                      </a:lnTo>
                      <a:lnTo>
                        <a:pt x="1192" y="186"/>
                      </a:lnTo>
                      <a:lnTo>
                        <a:pt x="1193" y="185"/>
                      </a:lnTo>
                      <a:lnTo>
                        <a:pt x="1194" y="184"/>
                      </a:lnTo>
                      <a:lnTo>
                        <a:pt x="1196" y="187"/>
                      </a:lnTo>
                      <a:lnTo>
                        <a:pt x="1197" y="188"/>
                      </a:lnTo>
                      <a:lnTo>
                        <a:pt x="1197" y="189"/>
                      </a:lnTo>
                      <a:lnTo>
                        <a:pt x="1197" y="190"/>
                      </a:lnTo>
                      <a:lnTo>
                        <a:pt x="1197" y="191"/>
                      </a:lnTo>
                      <a:lnTo>
                        <a:pt x="1198" y="191"/>
                      </a:lnTo>
                      <a:lnTo>
                        <a:pt x="1198" y="192"/>
                      </a:lnTo>
                      <a:lnTo>
                        <a:pt x="1198" y="193"/>
                      </a:lnTo>
                      <a:lnTo>
                        <a:pt x="1197" y="194"/>
                      </a:lnTo>
                      <a:lnTo>
                        <a:pt x="1197" y="195"/>
                      </a:lnTo>
                      <a:lnTo>
                        <a:pt x="1197" y="196"/>
                      </a:lnTo>
                      <a:lnTo>
                        <a:pt x="1196" y="197"/>
                      </a:lnTo>
                      <a:lnTo>
                        <a:pt x="1197" y="199"/>
                      </a:lnTo>
                      <a:lnTo>
                        <a:pt x="1197" y="202"/>
                      </a:lnTo>
                      <a:lnTo>
                        <a:pt x="1196" y="203"/>
                      </a:lnTo>
                      <a:lnTo>
                        <a:pt x="1196" y="204"/>
                      </a:lnTo>
                      <a:lnTo>
                        <a:pt x="1197" y="204"/>
                      </a:lnTo>
                      <a:lnTo>
                        <a:pt x="1197" y="205"/>
                      </a:lnTo>
                      <a:lnTo>
                        <a:pt x="1198" y="206"/>
                      </a:lnTo>
                      <a:lnTo>
                        <a:pt x="1198" y="208"/>
                      </a:lnTo>
                      <a:lnTo>
                        <a:pt x="1198" y="210"/>
                      </a:lnTo>
                      <a:lnTo>
                        <a:pt x="1198" y="211"/>
                      </a:lnTo>
                      <a:lnTo>
                        <a:pt x="1199" y="211"/>
                      </a:lnTo>
                      <a:lnTo>
                        <a:pt x="1200" y="212"/>
                      </a:lnTo>
                      <a:lnTo>
                        <a:pt x="1200" y="213"/>
                      </a:lnTo>
                      <a:lnTo>
                        <a:pt x="1201" y="215"/>
                      </a:lnTo>
                      <a:lnTo>
                        <a:pt x="1201" y="216"/>
                      </a:lnTo>
                      <a:lnTo>
                        <a:pt x="1201" y="218"/>
                      </a:lnTo>
                      <a:lnTo>
                        <a:pt x="1200" y="218"/>
                      </a:lnTo>
                      <a:lnTo>
                        <a:pt x="1200" y="219"/>
                      </a:lnTo>
                      <a:lnTo>
                        <a:pt x="1201" y="220"/>
                      </a:lnTo>
                      <a:lnTo>
                        <a:pt x="1201" y="221"/>
                      </a:lnTo>
                      <a:lnTo>
                        <a:pt x="1201" y="222"/>
                      </a:lnTo>
                      <a:lnTo>
                        <a:pt x="1202" y="224"/>
                      </a:lnTo>
                      <a:lnTo>
                        <a:pt x="1204" y="225"/>
                      </a:lnTo>
                      <a:lnTo>
                        <a:pt x="1205" y="225"/>
                      </a:lnTo>
                      <a:lnTo>
                        <a:pt x="1206" y="226"/>
                      </a:lnTo>
                      <a:lnTo>
                        <a:pt x="1207" y="226"/>
                      </a:lnTo>
                      <a:lnTo>
                        <a:pt x="1207" y="227"/>
                      </a:lnTo>
                      <a:lnTo>
                        <a:pt x="1208" y="227"/>
                      </a:lnTo>
                      <a:lnTo>
                        <a:pt x="1209" y="228"/>
                      </a:lnTo>
                      <a:lnTo>
                        <a:pt x="1210" y="230"/>
                      </a:lnTo>
                      <a:lnTo>
                        <a:pt x="1211" y="232"/>
                      </a:lnTo>
                      <a:lnTo>
                        <a:pt x="1212" y="233"/>
                      </a:lnTo>
                      <a:lnTo>
                        <a:pt x="1212" y="234"/>
                      </a:lnTo>
                      <a:lnTo>
                        <a:pt x="1212" y="235"/>
                      </a:lnTo>
                      <a:lnTo>
                        <a:pt x="1212" y="238"/>
                      </a:lnTo>
                      <a:lnTo>
                        <a:pt x="1211" y="238"/>
                      </a:lnTo>
                      <a:lnTo>
                        <a:pt x="1212" y="239"/>
                      </a:lnTo>
                      <a:lnTo>
                        <a:pt x="1213" y="240"/>
                      </a:lnTo>
                      <a:lnTo>
                        <a:pt x="1212" y="242"/>
                      </a:lnTo>
                      <a:lnTo>
                        <a:pt x="1213" y="243"/>
                      </a:lnTo>
                      <a:lnTo>
                        <a:pt x="1214" y="244"/>
                      </a:lnTo>
                      <a:lnTo>
                        <a:pt x="1215" y="244"/>
                      </a:lnTo>
                      <a:lnTo>
                        <a:pt x="1215" y="245"/>
                      </a:lnTo>
                      <a:lnTo>
                        <a:pt x="1215" y="246"/>
                      </a:lnTo>
                      <a:lnTo>
                        <a:pt x="1216" y="247"/>
                      </a:lnTo>
                      <a:lnTo>
                        <a:pt x="1217" y="247"/>
                      </a:lnTo>
                      <a:lnTo>
                        <a:pt x="1217" y="248"/>
                      </a:lnTo>
                      <a:lnTo>
                        <a:pt x="1218" y="248"/>
                      </a:lnTo>
                      <a:lnTo>
                        <a:pt x="1219" y="249"/>
                      </a:lnTo>
                      <a:lnTo>
                        <a:pt x="1220" y="249"/>
                      </a:lnTo>
                      <a:lnTo>
                        <a:pt x="1220" y="250"/>
                      </a:lnTo>
                      <a:lnTo>
                        <a:pt x="1221" y="250"/>
                      </a:lnTo>
                      <a:lnTo>
                        <a:pt x="1220" y="251"/>
                      </a:lnTo>
                      <a:lnTo>
                        <a:pt x="1220" y="253"/>
                      </a:lnTo>
                      <a:lnTo>
                        <a:pt x="1220" y="254"/>
                      </a:lnTo>
                      <a:lnTo>
                        <a:pt x="1220" y="255"/>
                      </a:lnTo>
                      <a:lnTo>
                        <a:pt x="1220" y="256"/>
                      </a:lnTo>
                      <a:lnTo>
                        <a:pt x="1220" y="257"/>
                      </a:lnTo>
                      <a:lnTo>
                        <a:pt x="1220" y="258"/>
                      </a:lnTo>
                      <a:lnTo>
                        <a:pt x="1221" y="258"/>
                      </a:lnTo>
                      <a:lnTo>
                        <a:pt x="1220" y="260"/>
                      </a:lnTo>
                      <a:lnTo>
                        <a:pt x="1220" y="261"/>
                      </a:lnTo>
                      <a:lnTo>
                        <a:pt x="1220" y="262"/>
                      </a:lnTo>
                      <a:lnTo>
                        <a:pt x="1220" y="263"/>
                      </a:lnTo>
                      <a:lnTo>
                        <a:pt x="1221" y="263"/>
                      </a:lnTo>
                      <a:lnTo>
                        <a:pt x="1221" y="264"/>
                      </a:lnTo>
                      <a:lnTo>
                        <a:pt x="1222" y="264"/>
                      </a:lnTo>
                      <a:lnTo>
                        <a:pt x="1223" y="264"/>
                      </a:lnTo>
                      <a:lnTo>
                        <a:pt x="1224" y="264"/>
                      </a:lnTo>
                      <a:lnTo>
                        <a:pt x="1226" y="265"/>
                      </a:lnTo>
                      <a:lnTo>
                        <a:pt x="1227" y="266"/>
                      </a:lnTo>
                      <a:lnTo>
                        <a:pt x="1226" y="266"/>
                      </a:lnTo>
                      <a:lnTo>
                        <a:pt x="1226" y="269"/>
                      </a:lnTo>
                      <a:lnTo>
                        <a:pt x="1225" y="270"/>
                      </a:lnTo>
                      <a:lnTo>
                        <a:pt x="1225" y="271"/>
                      </a:lnTo>
                      <a:lnTo>
                        <a:pt x="1225" y="272"/>
                      </a:lnTo>
                      <a:lnTo>
                        <a:pt x="1224" y="272"/>
                      </a:lnTo>
                      <a:lnTo>
                        <a:pt x="1224" y="273"/>
                      </a:lnTo>
                      <a:lnTo>
                        <a:pt x="1224" y="274"/>
                      </a:lnTo>
                      <a:lnTo>
                        <a:pt x="1223" y="274"/>
                      </a:lnTo>
                      <a:lnTo>
                        <a:pt x="1222" y="276"/>
                      </a:lnTo>
                      <a:lnTo>
                        <a:pt x="1221" y="276"/>
                      </a:lnTo>
                      <a:lnTo>
                        <a:pt x="1220" y="277"/>
                      </a:lnTo>
                      <a:lnTo>
                        <a:pt x="1219" y="278"/>
                      </a:lnTo>
                      <a:lnTo>
                        <a:pt x="1217" y="279"/>
                      </a:lnTo>
                      <a:lnTo>
                        <a:pt x="1217" y="280"/>
                      </a:lnTo>
                      <a:lnTo>
                        <a:pt x="1218" y="280"/>
                      </a:lnTo>
                      <a:lnTo>
                        <a:pt x="1217" y="281"/>
                      </a:lnTo>
                      <a:lnTo>
                        <a:pt x="1216" y="281"/>
                      </a:lnTo>
                      <a:lnTo>
                        <a:pt x="1216" y="282"/>
                      </a:lnTo>
                      <a:lnTo>
                        <a:pt x="1216" y="283"/>
                      </a:lnTo>
                      <a:lnTo>
                        <a:pt x="1215" y="284"/>
                      </a:lnTo>
                      <a:lnTo>
                        <a:pt x="1214" y="284"/>
                      </a:lnTo>
                      <a:lnTo>
                        <a:pt x="1214" y="285"/>
                      </a:lnTo>
                      <a:lnTo>
                        <a:pt x="1214" y="287"/>
                      </a:lnTo>
                      <a:lnTo>
                        <a:pt x="1213" y="287"/>
                      </a:lnTo>
                      <a:lnTo>
                        <a:pt x="1214" y="288"/>
                      </a:lnTo>
                      <a:lnTo>
                        <a:pt x="1213" y="289"/>
                      </a:lnTo>
                      <a:lnTo>
                        <a:pt x="1213" y="290"/>
                      </a:lnTo>
                      <a:lnTo>
                        <a:pt x="1214" y="291"/>
                      </a:lnTo>
                      <a:lnTo>
                        <a:pt x="1214" y="292"/>
                      </a:lnTo>
                      <a:lnTo>
                        <a:pt x="1214" y="293"/>
                      </a:lnTo>
                      <a:lnTo>
                        <a:pt x="1215" y="293"/>
                      </a:lnTo>
                      <a:lnTo>
                        <a:pt x="1216" y="294"/>
                      </a:lnTo>
                      <a:lnTo>
                        <a:pt x="1215" y="295"/>
                      </a:lnTo>
                      <a:lnTo>
                        <a:pt x="1214" y="296"/>
                      </a:lnTo>
                      <a:lnTo>
                        <a:pt x="1215" y="296"/>
                      </a:lnTo>
                      <a:lnTo>
                        <a:pt x="1216" y="297"/>
                      </a:lnTo>
                      <a:lnTo>
                        <a:pt x="1216" y="298"/>
                      </a:lnTo>
                      <a:lnTo>
                        <a:pt x="1216" y="299"/>
                      </a:lnTo>
                      <a:lnTo>
                        <a:pt x="1215" y="299"/>
                      </a:lnTo>
                      <a:lnTo>
                        <a:pt x="1214" y="300"/>
                      </a:lnTo>
                      <a:lnTo>
                        <a:pt x="1213" y="300"/>
                      </a:lnTo>
                      <a:lnTo>
                        <a:pt x="1212" y="300"/>
                      </a:lnTo>
                      <a:lnTo>
                        <a:pt x="1211" y="300"/>
                      </a:lnTo>
                      <a:lnTo>
                        <a:pt x="1211" y="301"/>
                      </a:lnTo>
                      <a:lnTo>
                        <a:pt x="1210" y="302"/>
                      </a:lnTo>
                      <a:lnTo>
                        <a:pt x="1210" y="301"/>
                      </a:lnTo>
                      <a:lnTo>
                        <a:pt x="1209" y="302"/>
                      </a:lnTo>
                      <a:lnTo>
                        <a:pt x="1208" y="302"/>
                      </a:lnTo>
                      <a:lnTo>
                        <a:pt x="1207" y="302"/>
                      </a:lnTo>
                      <a:lnTo>
                        <a:pt x="1207" y="303"/>
                      </a:lnTo>
                      <a:lnTo>
                        <a:pt x="1207" y="304"/>
                      </a:lnTo>
                      <a:lnTo>
                        <a:pt x="1208" y="304"/>
                      </a:lnTo>
                      <a:lnTo>
                        <a:pt x="1208" y="305"/>
                      </a:lnTo>
                      <a:lnTo>
                        <a:pt x="1207" y="306"/>
                      </a:lnTo>
                      <a:lnTo>
                        <a:pt x="1207" y="305"/>
                      </a:lnTo>
                      <a:lnTo>
                        <a:pt x="1206" y="305"/>
                      </a:lnTo>
                      <a:lnTo>
                        <a:pt x="1205" y="305"/>
                      </a:lnTo>
                      <a:lnTo>
                        <a:pt x="1205" y="307"/>
                      </a:lnTo>
                      <a:lnTo>
                        <a:pt x="1203" y="307"/>
                      </a:lnTo>
                      <a:lnTo>
                        <a:pt x="1203" y="306"/>
                      </a:lnTo>
                      <a:lnTo>
                        <a:pt x="1202" y="305"/>
                      </a:lnTo>
                      <a:lnTo>
                        <a:pt x="1201" y="305"/>
                      </a:lnTo>
                      <a:lnTo>
                        <a:pt x="1201" y="304"/>
                      </a:lnTo>
                      <a:lnTo>
                        <a:pt x="1200" y="304"/>
                      </a:lnTo>
                      <a:lnTo>
                        <a:pt x="1198" y="304"/>
                      </a:lnTo>
                      <a:lnTo>
                        <a:pt x="1197" y="303"/>
                      </a:lnTo>
                      <a:lnTo>
                        <a:pt x="1196" y="304"/>
                      </a:lnTo>
                      <a:lnTo>
                        <a:pt x="1196" y="303"/>
                      </a:lnTo>
                      <a:lnTo>
                        <a:pt x="1194" y="303"/>
                      </a:lnTo>
                      <a:lnTo>
                        <a:pt x="1194" y="304"/>
                      </a:lnTo>
                      <a:lnTo>
                        <a:pt x="1194" y="305"/>
                      </a:lnTo>
                      <a:lnTo>
                        <a:pt x="1193" y="305"/>
                      </a:lnTo>
                      <a:lnTo>
                        <a:pt x="1192" y="306"/>
                      </a:lnTo>
                      <a:lnTo>
                        <a:pt x="1193" y="307"/>
                      </a:lnTo>
                      <a:lnTo>
                        <a:pt x="1192" y="308"/>
                      </a:lnTo>
                      <a:lnTo>
                        <a:pt x="1193" y="308"/>
                      </a:lnTo>
                      <a:lnTo>
                        <a:pt x="1193" y="309"/>
                      </a:lnTo>
                      <a:lnTo>
                        <a:pt x="1194" y="310"/>
                      </a:lnTo>
                      <a:lnTo>
                        <a:pt x="1193" y="310"/>
                      </a:lnTo>
                      <a:lnTo>
                        <a:pt x="1192" y="311"/>
                      </a:lnTo>
                      <a:lnTo>
                        <a:pt x="1193" y="312"/>
                      </a:lnTo>
                      <a:lnTo>
                        <a:pt x="1193" y="313"/>
                      </a:lnTo>
                      <a:lnTo>
                        <a:pt x="1194" y="314"/>
                      </a:lnTo>
                      <a:lnTo>
                        <a:pt x="1195" y="314"/>
                      </a:lnTo>
                      <a:lnTo>
                        <a:pt x="1196" y="314"/>
                      </a:lnTo>
                      <a:lnTo>
                        <a:pt x="1197" y="314"/>
                      </a:lnTo>
                      <a:lnTo>
                        <a:pt x="1197" y="315"/>
                      </a:lnTo>
                      <a:lnTo>
                        <a:pt x="1198" y="315"/>
                      </a:lnTo>
                      <a:lnTo>
                        <a:pt x="1199" y="316"/>
                      </a:lnTo>
                      <a:lnTo>
                        <a:pt x="1199" y="315"/>
                      </a:lnTo>
                      <a:lnTo>
                        <a:pt x="1200" y="315"/>
                      </a:lnTo>
                      <a:lnTo>
                        <a:pt x="1201" y="316"/>
                      </a:lnTo>
                      <a:lnTo>
                        <a:pt x="1202" y="316"/>
                      </a:lnTo>
                      <a:lnTo>
                        <a:pt x="1204" y="317"/>
                      </a:lnTo>
                      <a:lnTo>
                        <a:pt x="1205" y="318"/>
                      </a:lnTo>
                      <a:lnTo>
                        <a:pt x="1207" y="319"/>
                      </a:lnTo>
                      <a:lnTo>
                        <a:pt x="1206" y="319"/>
                      </a:lnTo>
                      <a:lnTo>
                        <a:pt x="1207" y="320"/>
                      </a:lnTo>
                      <a:lnTo>
                        <a:pt x="1207" y="321"/>
                      </a:lnTo>
                      <a:lnTo>
                        <a:pt x="1207" y="322"/>
                      </a:lnTo>
                      <a:lnTo>
                        <a:pt x="1208" y="322"/>
                      </a:lnTo>
                      <a:lnTo>
                        <a:pt x="1208" y="323"/>
                      </a:lnTo>
                      <a:lnTo>
                        <a:pt x="1209" y="323"/>
                      </a:lnTo>
                      <a:lnTo>
                        <a:pt x="1210" y="324"/>
                      </a:lnTo>
                      <a:lnTo>
                        <a:pt x="1210" y="325"/>
                      </a:lnTo>
                      <a:lnTo>
                        <a:pt x="1211" y="326"/>
                      </a:lnTo>
                      <a:lnTo>
                        <a:pt x="1212" y="327"/>
                      </a:lnTo>
                      <a:lnTo>
                        <a:pt x="1213" y="327"/>
                      </a:lnTo>
                      <a:lnTo>
                        <a:pt x="1213" y="328"/>
                      </a:lnTo>
                      <a:lnTo>
                        <a:pt x="1215" y="329"/>
                      </a:lnTo>
                      <a:lnTo>
                        <a:pt x="1215" y="330"/>
                      </a:lnTo>
                      <a:lnTo>
                        <a:pt x="1216" y="330"/>
                      </a:lnTo>
                      <a:lnTo>
                        <a:pt x="1217" y="330"/>
                      </a:lnTo>
                      <a:lnTo>
                        <a:pt x="1218" y="331"/>
                      </a:lnTo>
                      <a:lnTo>
                        <a:pt x="1218" y="332"/>
                      </a:lnTo>
                      <a:lnTo>
                        <a:pt x="1219" y="332"/>
                      </a:lnTo>
                      <a:lnTo>
                        <a:pt x="1219" y="333"/>
                      </a:lnTo>
                      <a:lnTo>
                        <a:pt x="1221" y="333"/>
                      </a:lnTo>
                      <a:lnTo>
                        <a:pt x="1223" y="333"/>
                      </a:lnTo>
                      <a:lnTo>
                        <a:pt x="1224" y="334"/>
                      </a:lnTo>
                      <a:lnTo>
                        <a:pt x="1225" y="334"/>
                      </a:lnTo>
                      <a:lnTo>
                        <a:pt x="1226" y="336"/>
                      </a:lnTo>
                      <a:lnTo>
                        <a:pt x="1229" y="336"/>
                      </a:lnTo>
                      <a:lnTo>
                        <a:pt x="1229" y="337"/>
                      </a:lnTo>
                      <a:lnTo>
                        <a:pt x="1230" y="337"/>
                      </a:lnTo>
                      <a:lnTo>
                        <a:pt x="1230" y="338"/>
                      </a:lnTo>
                      <a:lnTo>
                        <a:pt x="1232" y="339"/>
                      </a:lnTo>
                      <a:lnTo>
                        <a:pt x="1233" y="339"/>
                      </a:lnTo>
                      <a:lnTo>
                        <a:pt x="1234" y="339"/>
                      </a:lnTo>
                      <a:lnTo>
                        <a:pt x="1234" y="340"/>
                      </a:lnTo>
                      <a:lnTo>
                        <a:pt x="1235" y="342"/>
                      </a:lnTo>
                      <a:lnTo>
                        <a:pt x="1235" y="343"/>
                      </a:lnTo>
                      <a:lnTo>
                        <a:pt x="1234" y="343"/>
                      </a:lnTo>
                      <a:lnTo>
                        <a:pt x="1235" y="344"/>
                      </a:lnTo>
                      <a:lnTo>
                        <a:pt x="1236" y="344"/>
                      </a:lnTo>
                      <a:lnTo>
                        <a:pt x="1236" y="345"/>
                      </a:lnTo>
                      <a:lnTo>
                        <a:pt x="1238" y="346"/>
                      </a:lnTo>
                      <a:lnTo>
                        <a:pt x="1240" y="346"/>
                      </a:lnTo>
                      <a:lnTo>
                        <a:pt x="1241" y="346"/>
                      </a:lnTo>
                      <a:lnTo>
                        <a:pt x="1242" y="347"/>
                      </a:lnTo>
                      <a:lnTo>
                        <a:pt x="1243" y="348"/>
                      </a:lnTo>
                      <a:lnTo>
                        <a:pt x="1245" y="350"/>
                      </a:lnTo>
                      <a:lnTo>
                        <a:pt x="1246" y="351"/>
                      </a:lnTo>
                      <a:lnTo>
                        <a:pt x="1248" y="356"/>
                      </a:lnTo>
                      <a:lnTo>
                        <a:pt x="1249" y="358"/>
                      </a:lnTo>
                      <a:lnTo>
                        <a:pt x="1251" y="361"/>
                      </a:lnTo>
                      <a:lnTo>
                        <a:pt x="1252" y="363"/>
                      </a:lnTo>
                      <a:lnTo>
                        <a:pt x="1252" y="364"/>
                      </a:lnTo>
                      <a:lnTo>
                        <a:pt x="1253" y="366"/>
                      </a:lnTo>
                      <a:lnTo>
                        <a:pt x="1253" y="367"/>
                      </a:lnTo>
                      <a:lnTo>
                        <a:pt x="1255" y="369"/>
                      </a:lnTo>
                      <a:lnTo>
                        <a:pt x="1256" y="370"/>
                      </a:lnTo>
                      <a:lnTo>
                        <a:pt x="1257" y="372"/>
                      </a:lnTo>
                      <a:lnTo>
                        <a:pt x="1257" y="375"/>
                      </a:lnTo>
                      <a:lnTo>
                        <a:pt x="1258" y="376"/>
                      </a:lnTo>
                      <a:lnTo>
                        <a:pt x="1258" y="377"/>
                      </a:lnTo>
                      <a:lnTo>
                        <a:pt x="1261" y="377"/>
                      </a:lnTo>
                      <a:lnTo>
                        <a:pt x="1264" y="377"/>
                      </a:lnTo>
                      <a:lnTo>
                        <a:pt x="1265" y="377"/>
                      </a:lnTo>
                      <a:lnTo>
                        <a:pt x="1266" y="377"/>
                      </a:lnTo>
                      <a:lnTo>
                        <a:pt x="1267" y="377"/>
                      </a:lnTo>
                      <a:lnTo>
                        <a:pt x="1269" y="375"/>
                      </a:lnTo>
                      <a:lnTo>
                        <a:pt x="1270" y="375"/>
                      </a:lnTo>
                      <a:lnTo>
                        <a:pt x="1272" y="375"/>
                      </a:lnTo>
                      <a:lnTo>
                        <a:pt x="1273" y="375"/>
                      </a:lnTo>
                      <a:lnTo>
                        <a:pt x="1275" y="376"/>
                      </a:lnTo>
                      <a:lnTo>
                        <a:pt x="1277" y="377"/>
                      </a:lnTo>
                      <a:lnTo>
                        <a:pt x="1278" y="378"/>
                      </a:lnTo>
                      <a:lnTo>
                        <a:pt x="1279" y="378"/>
                      </a:lnTo>
                      <a:lnTo>
                        <a:pt x="1280" y="378"/>
                      </a:lnTo>
                      <a:lnTo>
                        <a:pt x="1281" y="379"/>
                      </a:lnTo>
                      <a:lnTo>
                        <a:pt x="1282" y="379"/>
                      </a:lnTo>
                      <a:lnTo>
                        <a:pt x="1284" y="380"/>
                      </a:lnTo>
                      <a:lnTo>
                        <a:pt x="1285" y="380"/>
                      </a:lnTo>
                      <a:lnTo>
                        <a:pt x="1287" y="380"/>
                      </a:lnTo>
                      <a:lnTo>
                        <a:pt x="1290" y="382"/>
                      </a:lnTo>
                      <a:lnTo>
                        <a:pt x="1292" y="383"/>
                      </a:lnTo>
                      <a:lnTo>
                        <a:pt x="1293" y="385"/>
                      </a:lnTo>
                      <a:lnTo>
                        <a:pt x="1295" y="387"/>
                      </a:lnTo>
                      <a:lnTo>
                        <a:pt x="1297" y="390"/>
                      </a:lnTo>
                      <a:lnTo>
                        <a:pt x="1300" y="393"/>
                      </a:lnTo>
                      <a:lnTo>
                        <a:pt x="1301" y="393"/>
                      </a:lnTo>
                      <a:lnTo>
                        <a:pt x="1301" y="394"/>
                      </a:lnTo>
                      <a:lnTo>
                        <a:pt x="1302" y="395"/>
                      </a:lnTo>
                      <a:lnTo>
                        <a:pt x="1303" y="395"/>
                      </a:lnTo>
                      <a:lnTo>
                        <a:pt x="1304" y="395"/>
                      </a:lnTo>
                      <a:lnTo>
                        <a:pt x="1304" y="394"/>
                      </a:lnTo>
                      <a:lnTo>
                        <a:pt x="1304" y="393"/>
                      </a:lnTo>
                      <a:lnTo>
                        <a:pt x="1305" y="392"/>
                      </a:lnTo>
                      <a:lnTo>
                        <a:pt x="1305" y="391"/>
                      </a:lnTo>
                      <a:lnTo>
                        <a:pt x="1304" y="390"/>
                      </a:lnTo>
                      <a:lnTo>
                        <a:pt x="1303" y="389"/>
                      </a:lnTo>
                      <a:lnTo>
                        <a:pt x="1302" y="388"/>
                      </a:lnTo>
                      <a:lnTo>
                        <a:pt x="1300" y="388"/>
                      </a:lnTo>
                      <a:lnTo>
                        <a:pt x="1300" y="387"/>
                      </a:lnTo>
                      <a:lnTo>
                        <a:pt x="1299" y="386"/>
                      </a:lnTo>
                      <a:lnTo>
                        <a:pt x="1298" y="385"/>
                      </a:lnTo>
                      <a:lnTo>
                        <a:pt x="1298" y="384"/>
                      </a:lnTo>
                      <a:lnTo>
                        <a:pt x="1298" y="382"/>
                      </a:lnTo>
                      <a:lnTo>
                        <a:pt x="1297" y="381"/>
                      </a:lnTo>
                      <a:lnTo>
                        <a:pt x="1297" y="380"/>
                      </a:lnTo>
                      <a:lnTo>
                        <a:pt x="1296" y="380"/>
                      </a:lnTo>
                      <a:lnTo>
                        <a:pt x="1293" y="380"/>
                      </a:lnTo>
                      <a:lnTo>
                        <a:pt x="1293" y="379"/>
                      </a:lnTo>
                      <a:lnTo>
                        <a:pt x="1292" y="378"/>
                      </a:lnTo>
                      <a:lnTo>
                        <a:pt x="1291" y="377"/>
                      </a:lnTo>
                      <a:lnTo>
                        <a:pt x="1290" y="378"/>
                      </a:lnTo>
                      <a:lnTo>
                        <a:pt x="1289" y="377"/>
                      </a:lnTo>
                      <a:lnTo>
                        <a:pt x="1289" y="376"/>
                      </a:lnTo>
                      <a:lnTo>
                        <a:pt x="1289" y="375"/>
                      </a:lnTo>
                      <a:lnTo>
                        <a:pt x="1291" y="373"/>
                      </a:lnTo>
                      <a:lnTo>
                        <a:pt x="1292" y="373"/>
                      </a:lnTo>
                      <a:lnTo>
                        <a:pt x="1292" y="372"/>
                      </a:lnTo>
                      <a:lnTo>
                        <a:pt x="1292" y="370"/>
                      </a:lnTo>
                      <a:lnTo>
                        <a:pt x="1291" y="369"/>
                      </a:lnTo>
                      <a:lnTo>
                        <a:pt x="1289" y="367"/>
                      </a:lnTo>
                      <a:lnTo>
                        <a:pt x="1288" y="367"/>
                      </a:lnTo>
                      <a:lnTo>
                        <a:pt x="1287" y="366"/>
                      </a:lnTo>
                      <a:lnTo>
                        <a:pt x="1290" y="364"/>
                      </a:lnTo>
                      <a:lnTo>
                        <a:pt x="1290" y="363"/>
                      </a:lnTo>
                      <a:lnTo>
                        <a:pt x="1290" y="361"/>
                      </a:lnTo>
                      <a:lnTo>
                        <a:pt x="1291" y="358"/>
                      </a:lnTo>
                      <a:lnTo>
                        <a:pt x="1291" y="357"/>
                      </a:lnTo>
                      <a:lnTo>
                        <a:pt x="1292" y="356"/>
                      </a:lnTo>
                      <a:lnTo>
                        <a:pt x="1292" y="355"/>
                      </a:lnTo>
                      <a:lnTo>
                        <a:pt x="1293" y="354"/>
                      </a:lnTo>
                      <a:lnTo>
                        <a:pt x="1293" y="353"/>
                      </a:lnTo>
                      <a:lnTo>
                        <a:pt x="1292" y="352"/>
                      </a:lnTo>
                      <a:lnTo>
                        <a:pt x="1293" y="351"/>
                      </a:lnTo>
                      <a:lnTo>
                        <a:pt x="1294" y="350"/>
                      </a:lnTo>
                      <a:lnTo>
                        <a:pt x="1294" y="349"/>
                      </a:lnTo>
                      <a:lnTo>
                        <a:pt x="1293" y="348"/>
                      </a:lnTo>
                      <a:lnTo>
                        <a:pt x="1293" y="347"/>
                      </a:lnTo>
                      <a:lnTo>
                        <a:pt x="1293" y="346"/>
                      </a:lnTo>
                      <a:lnTo>
                        <a:pt x="1294" y="345"/>
                      </a:lnTo>
                      <a:lnTo>
                        <a:pt x="1293" y="345"/>
                      </a:lnTo>
                      <a:lnTo>
                        <a:pt x="1293" y="344"/>
                      </a:lnTo>
                      <a:lnTo>
                        <a:pt x="1293" y="343"/>
                      </a:lnTo>
                      <a:lnTo>
                        <a:pt x="1294" y="343"/>
                      </a:lnTo>
                      <a:lnTo>
                        <a:pt x="1295" y="343"/>
                      </a:lnTo>
                      <a:lnTo>
                        <a:pt x="1296" y="342"/>
                      </a:lnTo>
                      <a:lnTo>
                        <a:pt x="1296" y="341"/>
                      </a:lnTo>
                      <a:lnTo>
                        <a:pt x="1297" y="339"/>
                      </a:lnTo>
                      <a:lnTo>
                        <a:pt x="1296" y="337"/>
                      </a:lnTo>
                      <a:lnTo>
                        <a:pt x="1295" y="336"/>
                      </a:lnTo>
                      <a:lnTo>
                        <a:pt x="1294" y="335"/>
                      </a:lnTo>
                      <a:lnTo>
                        <a:pt x="1295" y="334"/>
                      </a:lnTo>
                      <a:lnTo>
                        <a:pt x="1293" y="334"/>
                      </a:lnTo>
                      <a:lnTo>
                        <a:pt x="1292" y="333"/>
                      </a:lnTo>
                      <a:lnTo>
                        <a:pt x="1292" y="332"/>
                      </a:lnTo>
                      <a:lnTo>
                        <a:pt x="1293" y="330"/>
                      </a:lnTo>
                      <a:lnTo>
                        <a:pt x="1292" y="329"/>
                      </a:lnTo>
                      <a:lnTo>
                        <a:pt x="1292" y="328"/>
                      </a:lnTo>
                      <a:lnTo>
                        <a:pt x="1292" y="327"/>
                      </a:lnTo>
                      <a:lnTo>
                        <a:pt x="1293" y="326"/>
                      </a:lnTo>
                      <a:lnTo>
                        <a:pt x="1293" y="325"/>
                      </a:lnTo>
                      <a:lnTo>
                        <a:pt x="1295" y="324"/>
                      </a:lnTo>
                      <a:lnTo>
                        <a:pt x="1295" y="323"/>
                      </a:lnTo>
                      <a:lnTo>
                        <a:pt x="1295" y="322"/>
                      </a:lnTo>
                      <a:lnTo>
                        <a:pt x="1295" y="321"/>
                      </a:lnTo>
                      <a:lnTo>
                        <a:pt x="1296" y="320"/>
                      </a:lnTo>
                      <a:lnTo>
                        <a:pt x="1296" y="319"/>
                      </a:lnTo>
                      <a:lnTo>
                        <a:pt x="1296" y="318"/>
                      </a:lnTo>
                      <a:lnTo>
                        <a:pt x="1295" y="316"/>
                      </a:lnTo>
                      <a:lnTo>
                        <a:pt x="1295" y="315"/>
                      </a:lnTo>
                      <a:lnTo>
                        <a:pt x="1295" y="314"/>
                      </a:lnTo>
                      <a:lnTo>
                        <a:pt x="1296" y="312"/>
                      </a:lnTo>
                      <a:lnTo>
                        <a:pt x="1297" y="310"/>
                      </a:lnTo>
                      <a:lnTo>
                        <a:pt x="1297" y="309"/>
                      </a:lnTo>
                      <a:lnTo>
                        <a:pt x="1298" y="309"/>
                      </a:lnTo>
                      <a:lnTo>
                        <a:pt x="1299" y="308"/>
                      </a:lnTo>
                      <a:lnTo>
                        <a:pt x="1300" y="308"/>
                      </a:lnTo>
                      <a:lnTo>
                        <a:pt x="1301" y="307"/>
                      </a:lnTo>
                      <a:lnTo>
                        <a:pt x="1302" y="306"/>
                      </a:lnTo>
                      <a:lnTo>
                        <a:pt x="1303" y="305"/>
                      </a:lnTo>
                      <a:lnTo>
                        <a:pt x="1304" y="304"/>
                      </a:lnTo>
                      <a:lnTo>
                        <a:pt x="1304" y="302"/>
                      </a:lnTo>
                      <a:lnTo>
                        <a:pt x="1305" y="300"/>
                      </a:lnTo>
                      <a:lnTo>
                        <a:pt x="1306" y="299"/>
                      </a:lnTo>
                      <a:lnTo>
                        <a:pt x="1307" y="299"/>
                      </a:lnTo>
                      <a:lnTo>
                        <a:pt x="1308" y="299"/>
                      </a:lnTo>
                      <a:lnTo>
                        <a:pt x="1309" y="299"/>
                      </a:lnTo>
                      <a:lnTo>
                        <a:pt x="1308" y="298"/>
                      </a:lnTo>
                      <a:lnTo>
                        <a:pt x="1309" y="297"/>
                      </a:lnTo>
                      <a:lnTo>
                        <a:pt x="1311" y="296"/>
                      </a:lnTo>
                      <a:lnTo>
                        <a:pt x="1313" y="295"/>
                      </a:lnTo>
                      <a:lnTo>
                        <a:pt x="1315" y="294"/>
                      </a:lnTo>
                      <a:lnTo>
                        <a:pt x="1316" y="293"/>
                      </a:lnTo>
                      <a:lnTo>
                        <a:pt x="1318" y="293"/>
                      </a:lnTo>
                      <a:lnTo>
                        <a:pt x="1319" y="293"/>
                      </a:lnTo>
                      <a:lnTo>
                        <a:pt x="1320" y="293"/>
                      </a:lnTo>
                      <a:lnTo>
                        <a:pt x="1321" y="292"/>
                      </a:lnTo>
                      <a:lnTo>
                        <a:pt x="1322" y="292"/>
                      </a:lnTo>
                      <a:lnTo>
                        <a:pt x="1323" y="291"/>
                      </a:lnTo>
                      <a:lnTo>
                        <a:pt x="1324" y="290"/>
                      </a:lnTo>
                      <a:lnTo>
                        <a:pt x="1325" y="291"/>
                      </a:lnTo>
                      <a:lnTo>
                        <a:pt x="1327" y="290"/>
                      </a:lnTo>
                      <a:lnTo>
                        <a:pt x="1328" y="290"/>
                      </a:lnTo>
                      <a:lnTo>
                        <a:pt x="1329" y="290"/>
                      </a:lnTo>
                      <a:lnTo>
                        <a:pt x="1330" y="289"/>
                      </a:lnTo>
                      <a:lnTo>
                        <a:pt x="1331" y="289"/>
                      </a:lnTo>
                      <a:lnTo>
                        <a:pt x="1331" y="287"/>
                      </a:lnTo>
                      <a:lnTo>
                        <a:pt x="1332" y="286"/>
                      </a:lnTo>
                      <a:lnTo>
                        <a:pt x="1331" y="285"/>
                      </a:lnTo>
                      <a:lnTo>
                        <a:pt x="1331" y="283"/>
                      </a:lnTo>
                      <a:lnTo>
                        <a:pt x="1333" y="282"/>
                      </a:lnTo>
                      <a:lnTo>
                        <a:pt x="1334" y="283"/>
                      </a:lnTo>
                      <a:lnTo>
                        <a:pt x="1335" y="283"/>
                      </a:lnTo>
                      <a:lnTo>
                        <a:pt x="1336" y="283"/>
                      </a:lnTo>
                      <a:lnTo>
                        <a:pt x="1337" y="284"/>
                      </a:lnTo>
                      <a:lnTo>
                        <a:pt x="1338" y="284"/>
                      </a:lnTo>
                      <a:lnTo>
                        <a:pt x="1338" y="283"/>
                      </a:lnTo>
                      <a:lnTo>
                        <a:pt x="1339" y="283"/>
                      </a:lnTo>
                      <a:lnTo>
                        <a:pt x="1341" y="282"/>
                      </a:lnTo>
                      <a:lnTo>
                        <a:pt x="1342" y="283"/>
                      </a:lnTo>
                      <a:lnTo>
                        <a:pt x="1343" y="283"/>
                      </a:lnTo>
                      <a:lnTo>
                        <a:pt x="1344" y="283"/>
                      </a:lnTo>
                      <a:lnTo>
                        <a:pt x="1345" y="283"/>
                      </a:lnTo>
                      <a:lnTo>
                        <a:pt x="1346" y="283"/>
                      </a:lnTo>
                      <a:lnTo>
                        <a:pt x="1347" y="283"/>
                      </a:lnTo>
                      <a:lnTo>
                        <a:pt x="1348" y="284"/>
                      </a:lnTo>
                      <a:lnTo>
                        <a:pt x="1349" y="285"/>
                      </a:lnTo>
                      <a:lnTo>
                        <a:pt x="1349" y="286"/>
                      </a:lnTo>
                      <a:lnTo>
                        <a:pt x="1350" y="287"/>
                      </a:lnTo>
                      <a:lnTo>
                        <a:pt x="1351" y="288"/>
                      </a:lnTo>
                      <a:lnTo>
                        <a:pt x="1352" y="287"/>
                      </a:lnTo>
                      <a:lnTo>
                        <a:pt x="1353" y="288"/>
                      </a:lnTo>
                      <a:lnTo>
                        <a:pt x="1354" y="288"/>
                      </a:lnTo>
                      <a:lnTo>
                        <a:pt x="1355" y="289"/>
                      </a:lnTo>
                      <a:lnTo>
                        <a:pt x="1358" y="289"/>
                      </a:lnTo>
                      <a:lnTo>
                        <a:pt x="1359" y="289"/>
                      </a:lnTo>
                      <a:lnTo>
                        <a:pt x="1360" y="288"/>
                      </a:lnTo>
                      <a:lnTo>
                        <a:pt x="1361" y="289"/>
                      </a:lnTo>
                      <a:lnTo>
                        <a:pt x="1362" y="289"/>
                      </a:lnTo>
                      <a:lnTo>
                        <a:pt x="1363" y="288"/>
                      </a:lnTo>
                      <a:lnTo>
                        <a:pt x="1364" y="288"/>
                      </a:lnTo>
                      <a:lnTo>
                        <a:pt x="1364" y="290"/>
                      </a:lnTo>
                      <a:lnTo>
                        <a:pt x="1364" y="291"/>
                      </a:lnTo>
                      <a:lnTo>
                        <a:pt x="1364" y="292"/>
                      </a:lnTo>
                      <a:lnTo>
                        <a:pt x="1364" y="294"/>
                      </a:lnTo>
                      <a:lnTo>
                        <a:pt x="1365" y="294"/>
                      </a:lnTo>
                      <a:lnTo>
                        <a:pt x="1365" y="295"/>
                      </a:lnTo>
                      <a:lnTo>
                        <a:pt x="1366" y="296"/>
                      </a:lnTo>
                      <a:lnTo>
                        <a:pt x="1366" y="297"/>
                      </a:lnTo>
                      <a:lnTo>
                        <a:pt x="1367" y="297"/>
                      </a:lnTo>
                      <a:lnTo>
                        <a:pt x="1368" y="298"/>
                      </a:lnTo>
                      <a:lnTo>
                        <a:pt x="1369" y="298"/>
                      </a:lnTo>
                      <a:lnTo>
                        <a:pt x="1370" y="297"/>
                      </a:lnTo>
                      <a:lnTo>
                        <a:pt x="1371" y="298"/>
                      </a:lnTo>
                      <a:lnTo>
                        <a:pt x="1371" y="299"/>
                      </a:lnTo>
                      <a:lnTo>
                        <a:pt x="1371" y="301"/>
                      </a:lnTo>
                      <a:lnTo>
                        <a:pt x="1372" y="302"/>
                      </a:lnTo>
                      <a:lnTo>
                        <a:pt x="1373" y="302"/>
                      </a:lnTo>
                      <a:lnTo>
                        <a:pt x="1374" y="302"/>
                      </a:lnTo>
                      <a:lnTo>
                        <a:pt x="1375" y="302"/>
                      </a:lnTo>
                      <a:lnTo>
                        <a:pt x="1377" y="303"/>
                      </a:lnTo>
                      <a:lnTo>
                        <a:pt x="1377" y="304"/>
                      </a:lnTo>
                      <a:lnTo>
                        <a:pt x="1377" y="305"/>
                      </a:lnTo>
                      <a:lnTo>
                        <a:pt x="1377" y="306"/>
                      </a:lnTo>
                      <a:lnTo>
                        <a:pt x="1377" y="307"/>
                      </a:lnTo>
                      <a:lnTo>
                        <a:pt x="1377" y="308"/>
                      </a:lnTo>
                      <a:lnTo>
                        <a:pt x="1378" y="308"/>
                      </a:lnTo>
                      <a:lnTo>
                        <a:pt x="1379" y="308"/>
                      </a:lnTo>
                      <a:lnTo>
                        <a:pt x="1379" y="309"/>
                      </a:lnTo>
                      <a:lnTo>
                        <a:pt x="1380" y="309"/>
                      </a:lnTo>
                      <a:lnTo>
                        <a:pt x="1381" y="310"/>
                      </a:lnTo>
                      <a:lnTo>
                        <a:pt x="1380" y="311"/>
                      </a:lnTo>
                      <a:lnTo>
                        <a:pt x="1379" y="312"/>
                      </a:lnTo>
                      <a:lnTo>
                        <a:pt x="1379" y="313"/>
                      </a:lnTo>
                      <a:lnTo>
                        <a:pt x="1380" y="313"/>
                      </a:lnTo>
                      <a:lnTo>
                        <a:pt x="1381" y="313"/>
                      </a:lnTo>
                      <a:lnTo>
                        <a:pt x="1381" y="315"/>
                      </a:lnTo>
                      <a:lnTo>
                        <a:pt x="1382" y="316"/>
                      </a:lnTo>
                      <a:lnTo>
                        <a:pt x="1381" y="317"/>
                      </a:lnTo>
                      <a:lnTo>
                        <a:pt x="1381" y="318"/>
                      </a:lnTo>
                      <a:lnTo>
                        <a:pt x="1382" y="319"/>
                      </a:lnTo>
                      <a:lnTo>
                        <a:pt x="1382" y="320"/>
                      </a:lnTo>
                      <a:lnTo>
                        <a:pt x="1383" y="320"/>
                      </a:lnTo>
                      <a:lnTo>
                        <a:pt x="1384" y="320"/>
                      </a:lnTo>
                      <a:lnTo>
                        <a:pt x="1385" y="320"/>
                      </a:lnTo>
                      <a:lnTo>
                        <a:pt x="1386" y="321"/>
                      </a:lnTo>
                      <a:lnTo>
                        <a:pt x="1387" y="320"/>
                      </a:lnTo>
                      <a:lnTo>
                        <a:pt x="1388" y="321"/>
                      </a:lnTo>
                      <a:lnTo>
                        <a:pt x="1389" y="321"/>
                      </a:lnTo>
                      <a:lnTo>
                        <a:pt x="1390" y="321"/>
                      </a:lnTo>
                      <a:lnTo>
                        <a:pt x="1391" y="322"/>
                      </a:lnTo>
                      <a:lnTo>
                        <a:pt x="1390" y="323"/>
                      </a:lnTo>
                      <a:lnTo>
                        <a:pt x="1391" y="323"/>
                      </a:lnTo>
                      <a:lnTo>
                        <a:pt x="1392" y="323"/>
                      </a:lnTo>
                      <a:lnTo>
                        <a:pt x="1392" y="322"/>
                      </a:lnTo>
                      <a:lnTo>
                        <a:pt x="1394" y="322"/>
                      </a:lnTo>
                      <a:lnTo>
                        <a:pt x="1395" y="321"/>
                      </a:lnTo>
                      <a:lnTo>
                        <a:pt x="1396" y="321"/>
                      </a:lnTo>
                      <a:lnTo>
                        <a:pt x="1396" y="320"/>
                      </a:lnTo>
                      <a:lnTo>
                        <a:pt x="1397" y="320"/>
                      </a:lnTo>
                      <a:lnTo>
                        <a:pt x="1399" y="321"/>
                      </a:lnTo>
                      <a:lnTo>
                        <a:pt x="1399" y="320"/>
                      </a:lnTo>
                      <a:lnTo>
                        <a:pt x="1399" y="319"/>
                      </a:lnTo>
                      <a:lnTo>
                        <a:pt x="1400" y="319"/>
                      </a:lnTo>
                      <a:lnTo>
                        <a:pt x="1401" y="320"/>
                      </a:lnTo>
                      <a:lnTo>
                        <a:pt x="1402" y="320"/>
                      </a:lnTo>
                      <a:lnTo>
                        <a:pt x="1403" y="320"/>
                      </a:lnTo>
                      <a:lnTo>
                        <a:pt x="1403" y="321"/>
                      </a:lnTo>
                      <a:lnTo>
                        <a:pt x="1404" y="321"/>
                      </a:lnTo>
                      <a:lnTo>
                        <a:pt x="1405" y="321"/>
                      </a:lnTo>
                      <a:lnTo>
                        <a:pt x="1406" y="321"/>
                      </a:lnTo>
                      <a:lnTo>
                        <a:pt x="1407" y="320"/>
                      </a:lnTo>
                      <a:lnTo>
                        <a:pt x="1408" y="319"/>
                      </a:lnTo>
                      <a:lnTo>
                        <a:pt x="1409" y="318"/>
                      </a:lnTo>
                      <a:lnTo>
                        <a:pt x="1407" y="317"/>
                      </a:lnTo>
                      <a:lnTo>
                        <a:pt x="1408" y="316"/>
                      </a:lnTo>
                      <a:lnTo>
                        <a:pt x="1409" y="316"/>
                      </a:lnTo>
                      <a:lnTo>
                        <a:pt x="1410" y="315"/>
                      </a:lnTo>
                      <a:lnTo>
                        <a:pt x="1409" y="314"/>
                      </a:lnTo>
                      <a:lnTo>
                        <a:pt x="1410" y="313"/>
                      </a:lnTo>
                      <a:lnTo>
                        <a:pt x="1409" y="312"/>
                      </a:lnTo>
                      <a:lnTo>
                        <a:pt x="1410" y="312"/>
                      </a:lnTo>
                      <a:lnTo>
                        <a:pt x="1411" y="311"/>
                      </a:lnTo>
                      <a:lnTo>
                        <a:pt x="1413" y="310"/>
                      </a:lnTo>
                      <a:lnTo>
                        <a:pt x="1414" y="311"/>
                      </a:lnTo>
                      <a:lnTo>
                        <a:pt x="1415" y="311"/>
                      </a:lnTo>
                      <a:lnTo>
                        <a:pt x="1416" y="311"/>
                      </a:lnTo>
                      <a:lnTo>
                        <a:pt x="1417" y="311"/>
                      </a:lnTo>
                      <a:lnTo>
                        <a:pt x="1418" y="310"/>
                      </a:lnTo>
                      <a:lnTo>
                        <a:pt x="1419" y="309"/>
                      </a:lnTo>
                      <a:lnTo>
                        <a:pt x="1420" y="309"/>
                      </a:lnTo>
                      <a:lnTo>
                        <a:pt x="1421" y="309"/>
                      </a:lnTo>
                      <a:lnTo>
                        <a:pt x="1422" y="309"/>
                      </a:lnTo>
                      <a:lnTo>
                        <a:pt x="1422" y="308"/>
                      </a:lnTo>
                      <a:lnTo>
                        <a:pt x="1425" y="308"/>
                      </a:lnTo>
                      <a:lnTo>
                        <a:pt x="1426" y="308"/>
                      </a:lnTo>
                      <a:lnTo>
                        <a:pt x="1426" y="307"/>
                      </a:lnTo>
                      <a:lnTo>
                        <a:pt x="1429" y="305"/>
                      </a:lnTo>
                      <a:lnTo>
                        <a:pt x="1430" y="306"/>
                      </a:lnTo>
                      <a:lnTo>
                        <a:pt x="1430" y="304"/>
                      </a:lnTo>
                      <a:lnTo>
                        <a:pt x="1430" y="303"/>
                      </a:lnTo>
                      <a:lnTo>
                        <a:pt x="1430" y="302"/>
                      </a:lnTo>
                      <a:lnTo>
                        <a:pt x="1430" y="301"/>
                      </a:lnTo>
                      <a:lnTo>
                        <a:pt x="1430" y="300"/>
                      </a:lnTo>
                      <a:lnTo>
                        <a:pt x="1429" y="299"/>
                      </a:lnTo>
                      <a:lnTo>
                        <a:pt x="1429" y="298"/>
                      </a:lnTo>
                      <a:lnTo>
                        <a:pt x="1429" y="297"/>
                      </a:lnTo>
                      <a:lnTo>
                        <a:pt x="1428" y="297"/>
                      </a:lnTo>
                      <a:lnTo>
                        <a:pt x="1427" y="296"/>
                      </a:lnTo>
                      <a:lnTo>
                        <a:pt x="1426" y="295"/>
                      </a:lnTo>
                      <a:lnTo>
                        <a:pt x="1425" y="295"/>
                      </a:lnTo>
                      <a:lnTo>
                        <a:pt x="1424" y="293"/>
                      </a:lnTo>
                      <a:lnTo>
                        <a:pt x="1423" y="292"/>
                      </a:lnTo>
                      <a:lnTo>
                        <a:pt x="1423" y="291"/>
                      </a:lnTo>
                      <a:lnTo>
                        <a:pt x="1422" y="292"/>
                      </a:lnTo>
                      <a:lnTo>
                        <a:pt x="1421" y="291"/>
                      </a:lnTo>
                      <a:lnTo>
                        <a:pt x="1422" y="290"/>
                      </a:lnTo>
                      <a:lnTo>
                        <a:pt x="1422" y="289"/>
                      </a:lnTo>
                      <a:lnTo>
                        <a:pt x="1422" y="288"/>
                      </a:lnTo>
                      <a:lnTo>
                        <a:pt x="1420" y="288"/>
                      </a:lnTo>
                      <a:lnTo>
                        <a:pt x="1420" y="287"/>
                      </a:lnTo>
                      <a:lnTo>
                        <a:pt x="1420" y="285"/>
                      </a:lnTo>
                      <a:lnTo>
                        <a:pt x="1420" y="284"/>
                      </a:lnTo>
                      <a:lnTo>
                        <a:pt x="1420" y="283"/>
                      </a:lnTo>
                      <a:lnTo>
                        <a:pt x="1421" y="283"/>
                      </a:lnTo>
                      <a:lnTo>
                        <a:pt x="1421" y="282"/>
                      </a:lnTo>
                      <a:lnTo>
                        <a:pt x="1421" y="281"/>
                      </a:lnTo>
                      <a:lnTo>
                        <a:pt x="1422" y="280"/>
                      </a:lnTo>
                      <a:lnTo>
                        <a:pt x="1422" y="279"/>
                      </a:lnTo>
                      <a:lnTo>
                        <a:pt x="1422" y="278"/>
                      </a:lnTo>
                      <a:lnTo>
                        <a:pt x="1424" y="277"/>
                      </a:lnTo>
                      <a:lnTo>
                        <a:pt x="1425" y="277"/>
                      </a:lnTo>
                      <a:lnTo>
                        <a:pt x="1426" y="276"/>
                      </a:lnTo>
                      <a:lnTo>
                        <a:pt x="1426" y="275"/>
                      </a:lnTo>
                      <a:lnTo>
                        <a:pt x="1426" y="274"/>
                      </a:lnTo>
                      <a:lnTo>
                        <a:pt x="1426" y="273"/>
                      </a:lnTo>
                      <a:lnTo>
                        <a:pt x="1425" y="273"/>
                      </a:lnTo>
                      <a:lnTo>
                        <a:pt x="1426" y="272"/>
                      </a:lnTo>
                      <a:lnTo>
                        <a:pt x="1427" y="271"/>
                      </a:lnTo>
                      <a:lnTo>
                        <a:pt x="1427" y="270"/>
                      </a:lnTo>
                      <a:lnTo>
                        <a:pt x="1428" y="270"/>
                      </a:lnTo>
                      <a:lnTo>
                        <a:pt x="1428" y="269"/>
                      </a:lnTo>
                      <a:lnTo>
                        <a:pt x="1429" y="268"/>
                      </a:lnTo>
                      <a:lnTo>
                        <a:pt x="1429" y="266"/>
                      </a:lnTo>
                      <a:lnTo>
                        <a:pt x="1428" y="265"/>
                      </a:lnTo>
                      <a:lnTo>
                        <a:pt x="1429" y="265"/>
                      </a:lnTo>
                      <a:lnTo>
                        <a:pt x="1429" y="264"/>
                      </a:lnTo>
                      <a:lnTo>
                        <a:pt x="1430" y="264"/>
                      </a:lnTo>
                      <a:lnTo>
                        <a:pt x="1430" y="262"/>
                      </a:lnTo>
                      <a:lnTo>
                        <a:pt x="1431" y="261"/>
                      </a:lnTo>
                      <a:lnTo>
                        <a:pt x="1432" y="261"/>
                      </a:lnTo>
                      <a:lnTo>
                        <a:pt x="1431" y="260"/>
                      </a:lnTo>
                      <a:lnTo>
                        <a:pt x="1431" y="259"/>
                      </a:lnTo>
                      <a:lnTo>
                        <a:pt x="1430" y="258"/>
                      </a:lnTo>
                      <a:lnTo>
                        <a:pt x="1431" y="257"/>
                      </a:lnTo>
                      <a:lnTo>
                        <a:pt x="1431" y="254"/>
                      </a:lnTo>
                      <a:lnTo>
                        <a:pt x="1431" y="253"/>
                      </a:lnTo>
                      <a:lnTo>
                        <a:pt x="1431" y="252"/>
                      </a:lnTo>
                      <a:lnTo>
                        <a:pt x="1431" y="251"/>
                      </a:lnTo>
                      <a:lnTo>
                        <a:pt x="1432" y="252"/>
                      </a:lnTo>
                      <a:lnTo>
                        <a:pt x="1433" y="251"/>
                      </a:lnTo>
                      <a:lnTo>
                        <a:pt x="1434" y="250"/>
                      </a:lnTo>
                      <a:lnTo>
                        <a:pt x="1434" y="249"/>
                      </a:lnTo>
                      <a:lnTo>
                        <a:pt x="1435" y="248"/>
                      </a:lnTo>
                      <a:lnTo>
                        <a:pt x="1436" y="248"/>
                      </a:lnTo>
                      <a:lnTo>
                        <a:pt x="1438" y="245"/>
                      </a:lnTo>
                      <a:lnTo>
                        <a:pt x="1439" y="245"/>
                      </a:lnTo>
                      <a:lnTo>
                        <a:pt x="1439" y="244"/>
                      </a:lnTo>
                      <a:lnTo>
                        <a:pt x="1438" y="243"/>
                      </a:lnTo>
                      <a:lnTo>
                        <a:pt x="1439" y="243"/>
                      </a:lnTo>
                      <a:lnTo>
                        <a:pt x="1438" y="242"/>
                      </a:lnTo>
                      <a:lnTo>
                        <a:pt x="1438" y="241"/>
                      </a:lnTo>
                      <a:lnTo>
                        <a:pt x="1439" y="240"/>
                      </a:lnTo>
                      <a:lnTo>
                        <a:pt x="1439" y="239"/>
                      </a:lnTo>
                      <a:lnTo>
                        <a:pt x="1439" y="238"/>
                      </a:lnTo>
                      <a:lnTo>
                        <a:pt x="1440" y="237"/>
                      </a:lnTo>
                      <a:lnTo>
                        <a:pt x="1441" y="236"/>
                      </a:lnTo>
                      <a:lnTo>
                        <a:pt x="1441" y="235"/>
                      </a:lnTo>
                      <a:lnTo>
                        <a:pt x="1441" y="234"/>
                      </a:lnTo>
                      <a:lnTo>
                        <a:pt x="1442" y="233"/>
                      </a:lnTo>
                      <a:lnTo>
                        <a:pt x="1443" y="231"/>
                      </a:lnTo>
                      <a:lnTo>
                        <a:pt x="1443" y="230"/>
                      </a:lnTo>
                      <a:lnTo>
                        <a:pt x="1444" y="230"/>
                      </a:lnTo>
                      <a:lnTo>
                        <a:pt x="1445" y="229"/>
                      </a:lnTo>
                      <a:lnTo>
                        <a:pt x="1446" y="228"/>
                      </a:lnTo>
                      <a:lnTo>
                        <a:pt x="1447" y="228"/>
                      </a:lnTo>
                      <a:lnTo>
                        <a:pt x="1448" y="227"/>
                      </a:lnTo>
                      <a:lnTo>
                        <a:pt x="1448" y="226"/>
                      </a:lnTo>
                      <a:lnTo>
                        <a:pt x="1448" y="225"/>
                      </a:lnTo>
                      <a:lnTo>
                        <a:pt x="1448" y="223"/>
                      </a:lnTo>
                      <a:lnTo>
                        <a:pt x="1449" y="222"/>
                      </a:lnTo>
                      <a:lnTo>
                        <a:pt x="1450" y="222"/>
                      </a:lnTo>
                      <a:lnTo>
                        <a:pt x="1449" y="221"/>
                      </a:lnTo>
                      <a:lnTo>
                        <a:pt x="1448" y="220"/>
                      </a:lnTo>
                      <a:lnTo>
                        <a:pt x="1448" y="219"/>
                      </a:lnTo>
                      <a:lnTo>
                        <a:pt x="1450" y="217"/>
                      </a:lnTo>
                      <a:lnTo>
                        <a:pt x="1450" y="216"/>
                      </a:lnTo>
                      <a:lnTo>
                        <a:pt x="1451" y="216"/>
                      </a:lnTo>
                      <a:lnTo>
                        <a:pt x="1453" y="215"/>
                      </a:lnTo>
                      <a:lnTo>
                        <a:pt x="1454" y="215"/>
                      </a:lnTo>
                      <a:lnTo>
                        <a:pt x="1455" y="214"/>
                      </a:lnTo>
                      <a:lnTo>
                        <a:pt x="1457" y="213"/>
                      </a:lnTo>
                      <a:lnTo>
                        <a:pt x="1457" y="212"/>
                      </a:lnTo>
                      <a:lnTo>
                        <a:pt x="1457" y="211"/>
                      </a:lnTo>
                      <a:lnTo>
                        <a:pt x="1458" y="207"/>
                      </a:lnTo>
                      <a:lnTo>
                        <a:pt x="1458" y="206"/>
                      </a:lnTo>
                      <a:lnTo>
                        <a:pt x="1458" y="204"/>
                      </a:lnTo>
                      <a:lnTo>
                        <a:pt x="1459" y="203"/>
                      </a:lnTo>
                      <a:lnTo>
                        <a:pt x="1524" y="203"/>
                      </a:lnTo>
                      <a:lnTo>
                        <a:pt x="1550" y="203"/>
                      </a:lnTo>
                      <a:lnTo>
                        <a:pt x="1582" y="20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7" name="Freeform 545"/>
                <p:cNvSpPr>
                  <a:spLocks/>
                </p:cNvSpPr>
                <p:nvPr/>
              </p:nvSpPr>
              <p:spPr bwMode="auto">
                <a:xfrm>
                  <a:off x="1673225" y="2846388"/>
                  <a:ext cx="1235075" cy="1174750"/>
                </a:xfrm>
                <a:custGeom>
                  <a:avLst/>
                  <a:gdLst>
                    <a:gd name="T0" fmla="*/ 2147483646 w 1200"/>
                    <a:gd name="T1" fmla="*/ 2147483646 h 1142"/>
                    <a:gd name="T2" fmla="*/ 2147483646 w 1200"/>
                    <a:gd name="T3" fmla="*/ 2147483646 h 1142"/>
                    <a:gd name="T4" fmla="*/ 2147483646 w 1200"/>
                    <a:gd name="T5" fmla="*/ 2147483646 h 1142"/>
                    <a:gd name="T6" fmla="*/ 2147483646 w 1200"/>
                    <a:gd name="T7" fmla="*/ 2147483646 h 1142"/>
                    <a:gd name="T8" fmla="*/ 2147483646 w 1200"/>
                    <a:gd name="T9" fmla="*/ 2147483646 h 1142"/>
                    <a:gd name="T10" fmla="*/ 2147483646 w 1200"/>
                    <a:gd name="T11" fmla="*/ 2147483646 h 1142"/>
                    <a:gd name="T12" fmla="*/ 2147483646 w 1200"/>
                    <a:gd name="T13" fmla="*/ 2147483646 h 1142"/>
                    <a:gd name="T14" fmla="*/ 2147483646 w 1200"/>
                    <a:gd name="T15" fmla="*/ 2147483646 h 1142"/>
                    <a:gd name="T16" fmla="*/ 2147483646 w 1200"/>
                    <a:gd name="T17" fmla="*/ 2147483646 h 1142"/>
                    <a:gd name="T18" fmla="*/ 2147483646 w 1200"/>
                    <a:gd name="T19" fmla="*/ 2147483646 h 1142"/>
                    <a:gd name="T20" fmla="*/ 2147483646 w 1200"/>
                    <a:gd name="T21" fmla="*/ 2147483646 h 1142"/>
                    <a:gd name="T22" fmla="*/ 2147483646 w 1200"/>
                    <a:gd name="T23" fmla="*/ 2147483646 h 1142"/>
                    <a:gd name="T24" fmla="*/ 2147483646 w 1200"/>
                    <a:gd name="T25" fmla="*/ 2147483646 h 1142"/>
                    <a:gd name="T26" fmla="*/ 2147483646 w 1200"/>
                    <a:gd name="T27" fmla="*/ 2147483646 h 1142"/>
                    <a:gd name="T28" fmla="*/ 2147483646 w 1200"/>
                    <a:gd name="T29" fmla="*/ 2147483646 h 1142"/>
                    <a:gd name="T30" fmla="*/ 2147483646 w 1200"/>
                    <a:gd name="T31" fmla="*/ 2147483646 h 1142"/>
                    <a:gd name="T32" fmla="*/ 2147483646 w 1200"/>
                    <a:gd name="T33" fmla="*/ 2147483646 h 1142"/>
                    <a:gd name="T34" fmla="*/ 2147483646 w 1200"/>
                    <a:gd name="T35" fmla="*/ 2147483646 h 1142"/>
                    <a:gd name="T36" fmla="*/ 2147483646 w 1200"/>
                    <a:gd name="T37" fmla="*/ 2147483646 h 1142"/>
                    <a:gd name="T38" fmla="*/ 2147483646 w 1200"/>
                    <a:gd name="T39" fmla="*/ 2147483646 h 1142"/>
                    <a:gd name="T40" fmla="*/ 2147483646 w 1200"/>
                    <a:gd name="T41" fmla="*/ 2147483646 h 1142"/>
                    <a:gd name="T42" fmla="*/ 2147483646 w 1200"/>
                    <a:gd name="T43" fmla="*/ 2147483646 h 1142"/>
                    <a:gd name="T44" fmla="*/ 2147483646 w 1200"/>
                    <a:gd name="T45" fmla="*/ 2147483646 h 1142"/>
                    <a:gd name="T46" fmla="*/ 2147483646 w 1200"/>
                    <a:gd name="T47" fmla="*/ 2147483646 h 1142"/>
                    <a:gd name="T48" fmla="*/ 2147483646 w 1200"/>
                    <a:gd name="T49" fmla="*/ 2147483646 h 1142"/>
                    <a:gd name="T50" fmla="*/ 2147483646 w 1200"/>
                    <a:gd name="T51" fmla="*/ 2147483646 h 1142"/>
                    <a:gd name="T52" fmla="*/ 2147483646 w 1200"/>
                    <a:gd name="T53" fmla="*/ 2147483646 h 1142"/>
                    <a:gd name="T54" fmla="*/ 2147483646 w 1200"/>
                    <a:gd name="T55" fmla="*/ 2147483646 h 1142"/>
                    <a:gd name="T56" fmla="*/ 2147483646 w 1200"/>
                    <a:gd name="T57" fmla="*/ 2147483646 h 1142"/>
                    <a:gd name="T58" fmla="*/ 2147483646 w 1200"/>
                    <a:gd name="T59" fmla="*/ 2147483646 h 1142"/>
                    <a:gd name="T60" fmla="*/ 2147483646 w 1200"/>
                    <a:gd name="T61" fmla="*/ 2147483646 h 1142"/>
                    <a:gd name="T62" fmla="*/ 2147483646 w 1200"/>
                    <a:gd name="T63" fmla="*/ 2147483646 h 1142"/>
                    <a:gd name="T64" fmla="*/ 2147483646 w 1200"/>
                    <a:gd name="T65" fmla="*/ 2147483646 h 1142"/>
                    <a:gd name="T66" fmla="*/ 2147483646 w 1200"/>
                    <a:gd name="T67" fmla="*/ 2147483646 h 1142"/>
                    <a:gd name="T68" fmla="*/ 2147483646 w 1200"/>
                    <a:gd name="T69" fmla="*/ 2147483646 h 1142"/>
                    <a:gd name="T70" fmla="*/ 2147483646 w 1200"/>
                    <a:gd name="T71" fmla="*/ 2147483646 h 1142"/>
                    <a:gd name="T72" fmla="*/ 2147483646 w 1200"/>
                    <a:gd name="T73" fmla="*/ 2147483646 h 1142"/>
                    <a:gd name="T74" fmla="*/ 2147483646 w 1200"/>
                    <a:gd name="T75" fmla="*/ 2147483646 h 1142"/>
                    <a:gd name="T76" fmla="*/ 2147483646 w 1200"/>
                    <a:gd name="T77" fmla="*/ 2147483646 h 1142"/>
                    <a:gd name="T78" fmla="*/ 2147483646 w 1200"/>
                    <a:gd name="T79" fmla="*/ 2147483646 h 1142"/>
                    <a:gd name="T80" fmla="*/ 2147483646 w 1200"/>
                    <a:gd name="T81" fmla="*/ 2147483646 h 1142"/>
                    <a:gd name="T82" fmla="*/ 2147483646 w 1200"/>
                    <a:gd name="T83" fmla="*/ 2147483646 h 1142"/>
                    <a:gd name="T84" fmla="*/ 2147483646 w 1200"/>
                    <a:gd name="T85" fmla="*/ 2147483646 h 1142"/>
                    <a:gd name="T86" fmla="*/ 2147483646 w 1200"/>
                    <a:gd name="T87" fmla="*/ 2147483646 h 1142"/>
                    <a:gd name="T88" fmla="*/ 2147483646 w 1200"/>
                    <a:gd name="T89" fmla="*/ 2147483646 h 1142"/>
                    <a:gd name="T90" fmla="*/ 2147483646 w 1200"/>
                    <a:gd name="T91" fmla="*/ 2147483646 h 1142"/>
                    <a:gd name="T92" fmla="*/ 2147483646 w 1200"/>
                    <a:gd name="T93" fmla="*/ 2147483646 h 1142"/>
                    <a:gd name="T94" fmla="*/ 2147483646 w 1200"/>
                    <a:gd name="T95" fmla="*/ 2147483646 h 1142"/>
                    <a:gd name="T96" fmla="*/ 2147483646 w 1200"/>
                    <a:gd name="T97" fmla="*/ 2147483646 h 1142"/>
                    <a:gd name="T98" fmla="*/ 2147483646 w 1200"/>
                    <a:gd name="T99" fmla="*/ 2147483646 h 1142"/>
                    <a:gd name="T100" fmla="*/ 2147483646 w 1200"/>
                    <a:gd name="T101" fmla="*/ 2147483646 h 1142"/>
                    <a:gd name="T102" fmla="*/ 2147483646 w 1200"/>
                    <a:gd name="T103" fmla="*/ 2147483646 h 1142"/>
                    <a:gd name="T104" fmla="*/ 2147483646 w 1200"/>
                    <a:gd name="T105" fmla="*/ 2147483646 h 1142"/>
                    <a:gd name="T106" fmla="*/ 2147483646 w 1200"/>
                    <a:gd name="T107" fmla="*/ 2147483646 h 1142"/>
                    <a:gd name="T108" fmla="*/ 2147483646 w 1200"/>
                    <a:gd name="T109" fmla="*/ 2147483646 h 1142"/>
                    <a:gd name="T110" fmla="*/ 2147483646 w 1200"/>
                    <a:gd name="T111" fmla="*/ 2147483646 h 1142"/>
                    <a:gd name="T112" fmla="*/ 2147483646 w 1200"/>
                    <a:gd name="T113" fmla="*/ 2147483646 h 1142"/>
                    <a:gd name="T114" fmla="*/ 2147483646 w 1200"/>
                    <a:gd name="T115" fmla="*/ 2147483646 h 1142"/>
                    <a:gd name="T116" fmla="*/ 2147483646 w 1200"/>
                    <a:gd name="T117" fmla="*/ 2147483646 h 1142"/>
                    <a:gd name="T118" fmla="*/ 2147483646 w 1200"/>
                    <a:gd name="T119" fmla="*/ 2147483646 h 1142"/>
                    <a:gd name="T120" fmla="*/ 2147483646 w 1200"/>
                    <a:gd name="T121" fmla="*/ 2147483646 h 1142"/>
                    <a:gd name="T122" fmla="*/ 2147483646 w 1200"/>
                    <a:gd name="T123" fmla="*/ 2147483646 h 1142"/>
                    <a:gd name="T124" fmla="*/ 2147483646 w 1200"/>
                    <a:gd name="T125" fmla="*/ 2147483646 h 114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200"/>
                    <a:gd name="T190" fmla="*/ 0 h 1142"/>
                    <a:gd name="T191" fmla="*/ 1200 w 1200"/>
                    <a:gd name="T192" fmla="*/ 1142 h 114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200" h="1142">
                      <a:moveTo>
                        <a:pt x="5" y="153"/>
                      </a:moveTo>
                      <a:lnTo>
                        <a:pt x="13" y="153"/>
                      </a:lnTo>
                      <a:lnTo>
                        <a:pt x="128" y="152"/>
                      </a:lnTo>
                      <a:lnTo>
                        <a:pt x="172" y="152"/>
                      </a:lnTo>
                      <a:lnTo>
                        <a:pt x="225" y="153"/>
                      </a:lnTo>
                      <a:lnTo>
                        <a:pt x="264" y="153"/>
                      </a:lnTo>
                      <a:lnTo>
                        <a:pt x="331" y="153"/>
                      </a:lnTo>
                      <a:lnTo>
                        <a:pt x="336" y="153"/>
                      </a:lnTo>
                      <a:lnTo>
                        <a:pt x="338" y="152"/>
                      </a:lnTo>
                      <a:lnTo>
                        <a:pt x="339" y="152"/>
                      </a:lnTo>
                      <a:lnTo>
                        <a:pt x="342" y="151"/>
                      </a:lnTo>
                      <a:lnTo>
                        <a:pt x="342" y="150"/>
                      </a:lnTo>
                      <a:lnTo>
                        <a:pt x="343" y="150"/>
                      </a:lnTo>
                      <a:lnTo>
                        <a:pt x="344" y="148"/>
                      </a:lnTo>
                      <a:lnTo>
                        <a:pt x="345" y="148"/>
                      </a:lnTo>
                      <a:lnTo>
                        <a:pt x="345" y="147"/>
                      </a:lnTo>
                      <a:lnTo>
                        <a:pt x="346" y="146"/>
                      </a:lnTo>
                      <a:lnTo>
                        <a:pt x="347" y="146"/>
                      </a:lnTo>
                      <a:lnTo>
                        <a:pt x="348" y="145"/>
                      </a:lnTo>
                      <a:lnTo>
                        <a:pt x="349" y="145"/>
                      </a:lnTo>
                      <a:lnTo>
                        <a:pt x="349" y="144"/>
                      </a:lnTo>
                      <a:lnTo>
                        <a:pt x="348" y="143"/>
                      </a:lnTo>
                      <a:lnTo>
                        <a:pt x="346" y="143"/>
                      </a:lnTo>
                      <a:lnTo>
                        <a:pt x="345" y="143"/>
                      </a:lnTo>
                      <a:lnTo>
                        <a:pt x="344" y="143"/>
                      </a:lnTo>
                      <a:lnTo>
                        <a:pt x="343" y="143"/>
                      </a:lnTo>
                      <a:lnTo>
                        <a:pt x="342" y="143"/>
                      </a:lnTo>
                      <a:lnTo>
                        <a:pt x="341" y="144"/>
                      </a:lnTo>
                      <a:lnTo>
                        <a:pt x="340" y="145"/>
                      </a:lnTo>
                      <a:lnTo>
                        <a:pt x="338" y="144"/>
                      </a:lnTo>
                      <a:lnTo>
                        <a:pt x="338" y="143"/>
                      </a:lnTo>
                      <a:lnTo>
                        <a:pt x="337" y="143"/>
                      </a:lnTo>
                      <a:lnTo>
                        <a:pt x="337" y="142"/>
                      </a:lnTo>
                      <a:lnTo>
                        <a:pt x="338" y="141"/>
                      </a:lnTo>
                      <a:lnTo>
                        <a:pt x="339" y="140"/>
                      </a:lnTo>
                      <a:lnTo>
                        <a:pt x="340" y="136"/>
                      </a:lnTo>
                      <a:lnTo>
                        <a:pt x="341" y="135"/>
                      </a:lnTo>
                      <a:lnTo>
                        <a:pt x="341" y="134"/>
                      </a:lnTo>
                      <a:lnTo>
                        <a:pt x="341" y="133"/>
                      </a:lnTo>
                      <a:lnTo>
                        <a:pt x="342" y="132"/>
                      </a:lnTo>
                      <a:lnTo>
                        <a:pt x="342" y="131"/>
                      </a:lnTo>
                      <a:lnTo>
                        <a:pt x="342" y="130"/>
                      </a:lnTo>
                      <a:lnTo>
                        <a:pt x="341" y="130"/>
                      </a:lnTo>
                      <a:lnTo>
                        <a:pt x="341" y="129"/>
                      </a:lnTo>
                      <a:lnTo>
                        <a:pt x="340" y="129"/>
                      </a:lnTo>
                      <a:lnTo>
                        <a:pt x="340" y="128"/>
                      </a:lnTo>
                      <a:lnTo>
                        <a:pt x="340" y="127"/>
                      </a:lnTo>
                      <a:lnTo>
                        <a:pt x="341" y="126"/>
                      </a:lnTo>
                      <a:lnTo>
                        <a:pt x="341" y="125"/>
                      </a:lnTo>
                      <a:lnTo>
                        <a:pt x="340" y="124"/>
                      </a:lnTo>
                      <a:lnTo>
                        <a:pt x="340" y="123"/>
                      </a:lnTo>
                      <a:lnTo>
                        <a:pt x="339" y="122"/>
                      </a:lnTo>
                      <a:lnTo>
                        <a:pt x="339" y="121"/>
                      </a:lnTo>
                      <a:lnTo>
                        <a:pt x="341" y="118"/>
                      </a:lnTo>
                      <a:lnTo>
                        <a:pt x="342" y="116"/>
                      </a:lnTo>
                      <a:lnTo>
                        <a:pt x="342" y="115"/>
                      </a:lnTo>
                      <a:lnTo>
                        <a:pt x="343" y="115"/>
                      </a:lnTo>
                      <a:lnTo>
                        <a:pt x="344" y="114"/>
                      </a:lnTo>
                      <a:lnTo>
                        <a:pt x="345" y="112"/>
                      </a:lnTo>
                      <a:lnTo>
                        <a:pt x="346" y="110"/>
                      </a:lnTo>
                      <a:lnTo>
                        <a:pt x="346" y="109"/>
                      </a:lnTo>
                      <a:lnTo>
                        <a:pt x="346" y="108"/>
                      </a:lnTo>
                      <a:lnTo>
                        <a:pt x="347" y="108"/>
                      </a:lnTo>
                      <a:lnTo>
                        <a:pt x="347" y="106"/>
                      </a:lnTo>
                      <a:lnTo>
                        <a:pt x="347" y="105"/>
                      </a:lnTo>
                      <a:lnTo>
                        <a:pt x="348" y="104"/>
                      </a:lnTo>
                      <a:lnTo>
                        <a:pt x="349" y="104"/>
                      </a:lnTo>
                      <a:lnTo>
                        <a:pt x="350" y="104"/>
                      </a:lnTo>
                      <a:lnTo>
                        <a:pt x="350" y="103"/>
                      </a:lnTo>
                      <a:lnTo>
                        <a:pt x="350" y="102"/>
                      </a:lnTo>
                      <a:lnTo>
                        <a:pt x="350" y="101"/>
                      </a:lnTo>
                      <a:lnTo>
                        <a:pt x="350" y="100"/>
                      </a:lnTo>
                      <a:lnTo>
                        <a:pt x="349" y="100"/>
                      </a:lnTo>
                      <a:lnTo>
                        <a:pt x="349" y="99"/>
                      </a:lnTo>
                      <a:lnTo>
                        <a:pt x="349" y="98"/>
                      </a:lnTo>
                      <a:lnTo>
                        <a:pt x="350" y="97"/>
                      </a:lnTo>
                      <a:lnTo>
                        <a:pt x="350" y="96"/>
                      </a:lnTo>
                      <a:lnTo>
                        <a:pt x="350" y="95"/>
                      </a:lnTo>
                      <a:lnTo>
                        <a:pt x="350" y="93"/>
                      </a:lnTo>
                      <a:lnTo>
                        <a:pt x="350" y="92"/>
                      </a:lnTo>
                      <a:lnTo>
                        <a:pt x="351" y="91"/>
                      </a:lnTo>
                      <a:lnTo>
                        <a:pt x="350" y="89"/>
                      </a:lnTo>
                      <a:lnTo>
                        <a:pt x="350" y="88"/>
                      </a:lnTo>
                      <a:lnTo>
                        <a:pt x="350" y="87"/>
                      </a:lnTo>
                      <a:lnTo>
                        <a:pt x="350" y="85"/>
                      </a:lnTo>
                      <a:lnTo>
                        <a:pt x="351" y="85"/>
                      </a:lnTo>
                      <a:lnTo>
                        <a:pt x="352" y="84"/>
                      </a:lnTo>
                      <a:lnTo>
                        <a:pt x="353" y="83"/>
                      </a:lnTo>
                      <a:lnTo>
                        <a:pt x="353" y="82"/>
                      </a:lnTo>
                      <a:lnTo>
                        <a:pt x="353" y="81"/>
                      </a:lnTo>
                      <a:lnTo>
                        <a:pt x="353" y="80"/>
                      </a:lnTo>
                      <a:lnTo>
                        <a:pt x="353" y="79"/>
                      </a:lnTo>
                      <a:lnTo>
                        <a:pt x="354" y="78"/>
                      </a:lnTo>
                      <a:lnTo>
                        <a:pt x="353" y="77"/>
                      </a:lnTo>
                      <a:lnTo>
                        <a:pt x="350" y="71"/>
                      </a:lnTo>
                      <a:lnTo>
                        <a:pt x="349" y="70"/>
                      </a:lnTo>
                      <a:lnTo>
                        <a:pt x="349" y="68"/>
                      </a:lnTo>
                      <a:lnTo>
                        <a:pt x="349" y="66"/>
                      </a:lnTo>
                      <a:lnTo>
                        <a:pt x="349" y="65"/>
                      </a:lnTo>
                      <a:lnTo>
                        <a:pt x="347" y="64"/>
                      </a:lnTo>
                      <a:lnTo>
                        <a:pt x="346" y="63"/>
                      </a:lnTo>
                      <a:lnTo>
                        <a:pt x="345" y="61"/>
                      </a:lnTo>
                      <a:lnTo>
                        <a:pt x="344" y="59"/>
                      </a:lnTo>
                      <a:lnTo>
                        <a:pt x="344" y="58"/>
                      </a:lnTo>
                      <a:lnTo>
                        <a:pt x="344" y="55"/>
                      </a:lnTo>
                      <a:lnTo>
                        <a:pt x="343" y="53"/>
                      </a:lnTo>
                      <a:lnTo>
                        <a:pt x="343" y="52"/>
                      </a:lnTo>
                      <a:lnTo>
                        <a:pt x="343" y="51"/>
                      </a:lnTo>
                      <a:lnTo>
                        <a:pt x="344" y="51"/>
                      </a:lnTo>
                      <a:lnTo>
                        <a:pt x="345" y="50"/>
                      </a:lnTo>
                      <a:lnTo>
                        <a:pt x="345" y="49"/>
                      </a:lnTo>
                      <a:lnTo>
                        <a:pt x="348" y="49"/>
                      </a:lnTo>
                      <a:lnTo>
                        <a:pt x="349" y="48"/>
                      </a:lnTo>
                      <a:lnTo>
                        <a:pt x="351" y="47"/>
                      </a:lnTo>
                      <a:lnTo>
                        <a:pt x="352" y="46"/>
                      </a:lnTo>
                      <a:lnTo>
                        <a:pt x="353" y="45"/>
                      </a:lnTo>
                      <a:lnTo>
                        <a:pt x="353" y="44"/>
                      </a:lnTo>
                      <a:lnTo>
                        <a:pt x="354" y="42"/>
                      </a:lnTo>
                      <a:lnTo>
                        <a:pt x="354" y="39"/>
                      </a:lnTo>
                      <a:lnTo>
                        <a:pt x="354" y="38"/>
                      </a:lnTo>
                      <a:lnTo>
                        <a:pt x="355" y="37"/>
                      </a:lnTo>
                      <a:lnTo>
                        <a:pt x="357" y="35"/>
                      </a:lnTo>
                      <a:lnTo>
                        <a:pt x="359" y="33"/>
                      </a:lnTo>
                      <a:lnTo>
                        <a:pt x="361" y="30"/>
                      </a:lnTo>
                      <a:lnTo>
                        <a:pt x="362" y="30"/>
                      </a:lnTo>
                      <a:lnTo>
                        <a:pt x="363" y="29"/>
                      </a:lnTo>
                      <a:lnTo>
                        <a:pt x="363" y="28"/>
                      </a:lnTo>
                      <a:lnTo>
                        <a:pt x="363" y="27"/>
                      </a:lnTo>
                      <a:lnTo>
                        <a:pt x="363" y="26"/>
                      </a:lnTo>
                      <a:lnTo>
                        <a:pt x="361" y="22"/>
                      </a:lnTo>
                      <a:lnTo>
                        <a:pt x="361" y="21"/>
                      </a:lnTo>
                      <a:lnTo>
                        <a:pt x="361" y="19"/>
                      </a:lnTo>
                      <a:lnTo>
                        <a:pt x="362" y="16"/>
                      </a:lnTo>
                      <a:lnTo>
                        <a:pt x="362" y="15"/>
                      </a:lnTo>
                      <a:lnTo>
                        <a:pt x="362" y="13"/>
                      </a:lnTo>
                      <a:lnTo>
                        <a:pt x="362" y="12"/>
                      </a:lnTo>
                      <a:lnTo>
                        <a:pt x="363" y="10"/>
                      </a:lnTo>
                      <a:lnTo>
                        <a:pt x="366" y="5"/>
                      </a:lnTo>
                      <a:lnTo>
                        <a:pt x="367" y="4"/>
                      </a:lnTo>
                      <a:lnTo>
                        <a:pt x="369" y="3"/>
                      </a:lnTo>
                      <a:lnTo>
                        <a:pt x="369" y="2"/>
                      </a:lnTo>
                      <a:lnTo>
                        <a:pt x="370" y="1"/>
                      </a:lnTo>
                      <a:lnTo>
                        <a:pt x="370" y="0"/>
                      </a:lnTo>
                      <a:lnTo>
                        <a:pt x="371" y="1"/>
                      </a:lnTo>
                      <a:lnTo>
                        <a:pt x="372" y="1"/>
                      </a:lnTo>
                      <a:lnTo>
                        <a:pt x="375" y="3"/>
                      </a:lnTo>
                      <a:lnTo>
                        <a:pt x="376" y="4"/>
                      </a:lnTo>
                      <a:lnTo>
                        <a:pt x="378" y="5"/>
                      </a:lnTo>
                      <a:lnTo>
                        <a:pt x="379" y="8"/>
                      </a:lnTo>
                      <a:lnTo>
                        <a:pt x="380" y="11"/>
                      </a:lnTo>
                      <a:lnTo>
                        <a:pt x="381" y="12"/>
                      </a:lnTo>
                      <a:lnTo>
                        <a:pt x="382" y="14"/>
                      </a:lnTo>
                      <a:lnTo>
                        <a:pt x="384" y="15"/>
                      </a:lnTo>
                      <a:lnTo>
                        <a:pt x="385" y="17"/>
                      </a:lnTo>
                      <a:lnTo>
                        <a:pt x="386" y="18"/>
                      </a:lnTo>
                      <a:lnTo>
                        <a:pt x="387" y="20"/>
                      </a:lnTo>
                      <a:lnTo>
                        <a:pt x="387" y="21"/>
                      </a:lnTo>
                      <a:lnTo>
                        <a:pt x="388" y="22"/>
                      </a:lnTo>
                      <a:lnTo>
                        <a:pt x="389" y="25"/>
                      </a:lnTo>
                      <a:lnTo>
                        <a:pt x="390" y="27"/>
                      </a:lnTo>
                      <a:lnTo>
                        <a:pt x="390" y="29"/>
                      </a:lnTo>
                      <a:lnTo>
                        <a:pt x="390" y="32"/>
                      </a:lnTo>
                      <a:lnTo>
                        <a:pt x="391" y="33"/>
                      </a:lnTo>
                      <a:lnTo>
                        <a:pt x="392" y="33"/>
                      </a:lnTo>
                      <a:lnTo>
                        <a:pt x="393" y="33"/>
                      </a:lnTo>
                      <a:lnTo>
                        <a:pt x="394" y="34"/>
                      </a:lnTo>
                      <a:lnTo>
                        <a:pt x="395" y="34"/>
                      </a:lnTo>
                      <a:lnTo>
                        <a:pt x="395" y="35"/>
                      </a:lnTo>
                      <a:lnTo>
                        <a:pt x="396" y="39"/>
                      </a:lnTo>
                      <a:lnTo>
                        <a:pt x="396" y="41"/>
                      </a:lnTo>
                      <a:lnTo>
                        <a:pt x="397" y="43"/>
                      </a:lnTo>
                      <a:lnTo>
                        <a:pt x="397" y="46"/>
                      </a:lnTo>
                      <a:lnTo>
                        <a:pt x="397" y="47"/>
                      </a:lnTo>
                      <a:lnTo>
                        <a:pt x="397" y="48"/>
                      </a:lnTo>
                      <a:lnTo>
                        <a:pt x="398" y="50"/>
                      </a:lnTo>
                      <a:lnTo>
                        <a:pt x="399" y="52"/>
                      </a:lnTo>
                      <a:lnTo>
                        <a:pt x="401" y="54"/>
                      </a:lnTo>
                      <a:lnTo>
                        <a:pt x="401" y="57"/>
                      </a:lnTo>
                      <a:lnTo>
                        <a:pt x="402" y="58"/>
                      </a:lnTo>
                      <a:lnTo>
                        <a:pt x="402" y="60"/>
                      </a:lnTo>
                      <a:lnTo>
                        <a:pt x="402" y="62"/>
                      </a:lnTo>
                      <a:lnTo>
                        <a:pt x="402" y="64"/>
                      </a:lnTo>
                      <a:lnTo>
                        <a:pt x="402" y="65"/>
                      </a:lnTo>
                      <a:lnTo>
                        <a:pt x="402" y="66"/>
                      </a:lnTo>
                      <a:lnTo>
                        <a:pt x="402" y="67"/>
                      </a:lnTo>
                      <a:lnTo>
                        <a:pt x="403" y="68"/>
                      </a:lnTo>
                      <a:lnTo>
                        <a:pt x="404" y="69"/>
                      </a:lnTo>
                      <a:lnTo>
                        <a:pt x="405" y="70"/>
                      </a:lnTo>
                      <a:lnTo>
                        <a:pt x="406" y="72"/>
                      </a:lnTo>
                      <a:lnTo>
                        <a:pt x="407" y="75"/>
                      </a:lnTo>
                      <a:lnTo>
                        <a:pt x="410" y="77"/>
                      </a:lnTo>
                      <a:lnTo>
                        <a:pt x="412" y="79"/>
                      </a:lnTo>
                      <a:lnTo>
                        <a:pt x="413" y="79"/>
                      </a:lnTo>
                      <a:lnTo>
                        <a:pt x="413" y="80"/>
                      </a:lnTo>
                      <a:lnTo>
                        <a:pt x="413" y="82"/>
                      </a:lnTo>
                      <a:lnTo>
                        <a:pt x="413" y="84"/>
                      </a:lnTo>
                      <a:lnTo>
                        <a:pt x="413" y="85"/>
                      </a:lnTo>
                      <a:lnTo>
                        <a:pt x="414" y="85"/>
                      </a:lnTo>
                      <a:lnTo>
                        <a:pt x="414" y="86"/>
                      </a:lnTo>
                      <a:lnTo>
                        <a:pt x="414" y="87"/>
                      </a:lnTo>
                      <a:lnTo>
                        <a:pt x="415" y="87"/>
                      </a:lnTo>
                      <a:lnTo>
                        <a:pt x="416" y="87"/>
                      </a:lnTo>
                      <a:lnTo>
                        <a:pt x="417" y="87"/>
                      </a:lnTo>
                      <a:lnTo>
                        <a:pt x="418" y="87"/>
                      </a:lnTo>
                      <a:lnTo>
                        <a:pt x="418" y="88"/>
                      </a:lnTo>
                      <a:lnTo>
                        <a:pt x="419" y="88"/>
                      </a:lnTo>
                      <a:lnTo>
                        <a:pt x="420" y="89"/>
                      </a:lnTo>
                      <a:lnTo>
                        <a:pt x="421" y="91"/>
                      </a:lnTo>
                      <a:lnTo>
                        <a:pt x="422" y="92"/>
                      </a:lnTo>
                      <a:lnTo>
                        <a:pt x="422" y="93"/>
                      </a:lnTo>
                      <a:lnTo>
                        <a:pt x="421" y="94"/>
                      </a:lnTo>
                      <a:lnTo>
                        <a:pt x="420" y="97"/>
                      </a:lnTo>
                      <a:lnTo>
                        <a:pt x="419" y="98"/>
                      </a:lnTo>
                      <a:lnTo>
                        <a:pt x="419" y="99"/>
                      </a:lnTo>
                      <a:lnTo>
                        <a:pt x="419" y="100"/>
                      </a:lnTo>
                      <a:lnTo>
                        <a:pt x="419" y="101"/>
                      </a:lnTo>
                      <a:lnTo>
                        <a:pt x="418" y="102"/>
                      </a:lnTo>
                      <a:lnTo>
                        <a:pt x="418" y="103"/>
                      </a:lnTo>
                      <a:lnTo>
                        <a:pt x="418" y="104"/>
                      </a:lnTo>
                      <a:lnTo>
                        <a:pt x="418" y="105"/>
                      </a:lnTo>
                      <a:lnTo>
                        <a:pt x="419" y="107"/>
                      </a:lnTo>
                      <a:lnTo>
                        <a:pt x="419" y="108"/>
                      </a:lnTo>
                      <a:lnTo>
                        <a:pt x="419" y="109"/>
                      </a:lnTo>
                      <a:lnTo>
                        <a:pt x="419" y="110"/>
                      </a:lnTo>
                      <a:lnTo>
                        <a:pt x="417" y="112"/>
                      </a:lnTo>
                      <a:lnTo>
                        <a:pt x="417" y="113"/>
                      </a:lnTo>
                      <a:lnTo>
                        <a:pt x="417" y="114"/>
                      </a:lnTo>
                      <a:lnTo>
                        <a:pt x="417" y="115"/>
                      </a:lnTo>
                      <a:lnTo>
                        <a:pt x="418" y="116"/>
                      </a:lnTo>
                      <a:lnTo>
                        <a:pt x="419" y="117"/>
                      </a:lnTo>
                      <a:lnTo>
                        <a:pt x="419" y="118"/>
                      </a:lnTo>
                      <a:lnTo>
                        <a:pt x="420" y="119"/>
                      </a:lnTo>
                      <a:lnTo>
                        <a:pt x="420" y="120"/>
                      </a:lnTo>
                      <a:lnTo>
                        <a:pt x="420" y="121"/>
                      </a:lnTo>
                      <a:lnTo>
                        <a:pt x="419" y="121"/>
                      </a:lnTo>
                      <a:lnTo>
                        <a:pt x="419" y="122"/>
                      </a:lnTo>
                      <a:lnTo>
                        <a:pt x="420" y="122"/>
                      </a:lnTo>
                      <a:lnTo>
                        <a:pt x="421" y="123"/>
                      </a:lnTo>
                      <a:lnTo>
                        <a:pt x="422" y="124"/>
                      </a:lnTo>
                      <a:lnTo>
                        <a:pt x="422" y="125"/>
                      </a:lnTo>
                      <a:lnTo>
                        <a:pt x="422" y="127"/>
                      </a:lnTo>
                      <a:lnTo>
                        <a:pt x="421" y="127"/>
                      </a:lnTo>
                      <a:lnTo>
                        <a:pt x="420" y="128"/>
                      </a:lnTo>
                      <a:lnTo>
                        <a:pt x="421" y="129"/>
                      </a:lnTo>
                      <a:lnTo>
                        <a:pt x="421" y="130"/>
                      </a:lnTo>
                      <a:lnTo>
                        <a:pt x="421" y="131"/>
                      </a:lnTo>
                      <a:lnTo>
                        <a:pt x="422" y="131"/>
                      </a:lnTo>
                      <a:lnTo>
                        <a:pt x="423" y="132"/>
                      </a:lnTo>
                      <a:lnTo>
                        <a:pt x="423" y="133"/>
                      </a:lnTo>
                      <a:lnTo>
                        <a:pt x="423" y="135"/>
                      </a:lnTo>
                      <a:lnTo>
                        <a:pt x="423" y="137"/>
                      </a:lnTo>
                      <a:lnTo>
                        <a:pt x="423" y="138"/>
                      </a:lnTo>
                      <a:lnTo>
                        <a:pt x="425" y="139"/>
                      </a:lnTo>
                      <a:lnTo>
                        <a:pt x="425" y="140"/>
                      </a:lnTo>
                      <a:lnTo>
                        <a:pt x="425" y="141"/>
                      </a:lnTo>
                      <a:lnTo>
                        <a:pt x="426" y="142"/>
                      </a:lnTo>
                      <a:lnTo>
                        <a:pt x="426" y="144"/>
                      </a:lnTo>
                      <a:lnTo>
                        <a:pt x="426" y="145"/>
                      </a:lnTo>
                      <a:lnTo>
                        <a:pt x="426" y="148"/>
                      </a:lnTo>
                      <a:lnTo>
                        <a:pt x="426" y="149"/>
                      </a:lnTo>
                      <a:lnTo>
                        <a:pt x="427" y="150"/>
                      </a:lnTo>
                      <a:lnTo>
                        <a:pt x="428" y="150"/>
                      </a:lnTo>
                      <a:lnTo>
                        <a:pt x="430" y="150"/>
                      </a:lnTo>
                      <a:lnTo>
                        <a:pt x="432" y="149"/>
                      </a:lnTo>
                      <a:lnTo>
                        <a:pt x="433" y="148"/>
                      </a:lnTo>
                      <a:lnTo>
                        <a:pt x="434" y="149"/>
                      </a:lnTo>
                      <a:lnTo>
                        <a:pt x="435" y="149"/>
                      </a:lnTo>
                      <a:lnTo>
                        <a:pt x="435" y="150"/>
                      </a:lnTo>
                      <a:lnTo>
                        <a:pt x="438" y="151"/>
                      </a:lnTo>
                      <a:lnTo>
                        <a:pt x="439" y="152"/>
                      </a:lnTo>
                      <a:lnTo>
                        <a:pt x="440" y="153"/>
                      </a:lnTo>
                      <a:lnTo>
                        <a:pt x="441" y="153"/>
                      </a:lnTo>
                      <a:lnTo>
                        <a:pt x="443" y="152"/>
                      </a:lnTo>
                      <a:lnTo>
                        <a:pt x="444" y="152"/>
                      </a:lnTo>
                      <a:lnTo>
                        <a:pt x="444" y="153"/>
                      </a:lnTo>
                      <a:lnTo>
                        <a:pt x="445" y="153"/>
                      </a:lnTo>
                      <a:lnTo>
                        <a:pt x="445" y="154"/>
                      </a:lnTo>
                      <a:lnTo>
                        <a:pt x="445" y="155"/>
                      </a:lnTo>
                      <a:lnTo>
                        <a:pt x="445" y="157"/>
                      </a:lnTo>
                      <a:lnTo>
                        <a:pt x="445" y="158"/>
                      </a:lnTo>
                      <a:lnTo>
                        <a:pt x="444" y="159"/>
                      </a:lnTo>
                      <a:lnTo>
                        <a:pt x="444" y="160"/>
                      </a:lnTo>
                      <a:lnTo>
                        <a:pt x="445" y="160"/>
                      </a:lnTo>
                      <a:lnTo>
                        <a:pt x="445" y="161"/>
                      </a:lnTo>
                      <a:lnTo>
                        <a:pt x="446" y="161"/>
                      </a:lnTo>
                      <a:lnTo>
                        <a:pt x="448" y="163"/>
                      </a:lnTo>
                      <a:lnTo>
                        <a:pt x="449" y="163"/>
                      </a:lnTo>
                      <a:lnTo>
                        <a:pt x="450" y="163"/>
                      </a:lnTo>
                      <a:lnTo>
                        <a:pt x="451" y="163"/>
                      </a:lnTo>
                      <a:lnTo>
                        <a:pt x="452" y="163"/>
                      </a:lnTo>
                      <a:lnTo>
                        <a:pt x="455" y="163"/>
                      </a:lnTo>
                      <a:lnTo>
                        <a:pt x="456" y="163"/>
                      </a:lnTo>
                      <a:lnTo>
                        <a:pt x="456" y="164"/>
                      </a:lnTo>
                      <a:lnTo>
                        <a:pt x="456" y="165"/>
                      </a:lnTo>
                      <a:lnTo>
                        <a:pt x="457" y="166"/>
                      </a:lnTo>
                      <a:lnTo>
                        <a:pt x="458" y="167"/>
                      </a:lnTo>
                      <a:lnTo>
                        <a:pt x="459" y="167"/>
                      </a:lnTo>
                      <a:lnTo>
                        <a:pt x="461" y="166"/>
                      </a:lnTo>
                      <a:lnTo>
                        <a:pt x="463" y="165"/>
                      </a:lnTo>
                      <a:lnTo>
                        <a:pt x="463" y="166"/>
                      </a:lnTo>
                      <a:lnTo>
                        <a:pt x="465" y="166"/>
                      </a:lnTo>
                      <a:lnTo>
                        <a:pt x="466" y="167"/>
                      </a:lnTo>
                      <a:lnTo>
                        <a:pt x="467" y="167"/>
                      </a:lnTo>
                      <a:lnTo>
                        <a:pt x="468" y="168"/>
                      </a:lnTo>
                      <a:lnTo>
                        <a:pt x="470" y="169"/>
                      </a:lnTo>
                      <a:lnTo>
                        <a:pt x="472" y="172"/>
                      </a:lnTo>
                      <a:lnTo>
                        <a:pt x="472" y="173"/>
                      </a:lnTo>
                      <a:lnTo>
                        <a:pt x="473" y="174"/>
                      </a:lnTo>
                      <a:lnTo>
                        <a:pt x="474" y="175"/>
                      </a:lnTo>
                      <a:lnTo>
                        <a:pt x="475" y="176"/>
                      </a:lnTo>
                      <a:lnTo>
                        <a:pt x="477" y="177"/>
                      </a:lnTo>
                      <a:lnTo>
                        <a:pt x="478" y="177"/>
                      </a:lnTo>
                      <a:lnTo>
                        <a:pt x="479" y="177"/>
                      </a:lnTo>
                      <a:lnTo>
                        <a:pt x="479" y="178"/>
                      </a:lnTo>
                      <a:lnTo>
                        <a:pt x="479" y="179"/>
                      </a:lnTo>
                      <a:lnTo>
                        <a:pt x="479" y="180"/>
                      </a:lnTo>
                      <a:lnTo>
                        <a:pt x="480" y="180"/>
                      </a:lnTo>
                      <a:lnTo>
                        <a:pt x="480" y="181"/>
                      </a:lnTo>
                      <a:lnTo>
                        <a:pt x="481" y="182"/>
                      </a:lnTo>
                      <a:lnTo>
                        <a:pt x="482" y="182"/>
                      </a:lnTo>
                      <a:lnTo>
                        <a:pt x="482" y="183"/>
                      </a:lnTo>
                      <a:lnTo>
                        <a:pt x="482" y="184"/>
                      </a:lnTo>
                      <a:lnTo>
                        <a:pt x="484" y="185"/>
                      </a:lnTo>
                      <a:lnTo>
                        <a:pt x="485" y="186"/>
                      </a:lnTo>
                      <a:lnTo>
                        <a:pt x="485" y="187"/>
                      </a:lnTo>
                      <a:lnTo>
                        <a:pt x="484" y="188"/>
                      </a:lnTo>
                      <a:lnTo>
                        <a:pt x="484" y="189"/>
                      </a:lnTo>
                      <a:lnTo>
                        <a:pt x="483" y="189"/>
                      </a:lnTo>
                      <a:lnTo>
                        <a:pt x="482" y="190"/>
                      </a:lnTo>
                      <a:lnTo>
                        <a:pt x="482" y="191"/>
                      </a:lnTo>
                      <a:lnTo>
                        <a:pt x="483" y="191"/>
                      </a:lnTo>
                      <a:lnTo>
                        <a:pt x="483" y="192"/>
                      </a:lnTo>
                      <a:lnTo>
                        <a:pt x="483" y="193"/>
                      </a:lnTo>
                      <a:lnTo>
                        <a:pt x="482" y="194"/>
                      </a:lnTo>
                      <a:lnTo>
                        <a:pt x="482" y="195"/>
                      </a:lnTo>
                      <a:lnTo>
                        <a:pt x="483" y="195"/>
                      </a:lnTo>
                      <a:lnTo>
                        <a:pt x="483" y="196"/>
                      </a:lnTo>
                      <a:lnTo>
                        <a:pt x="484" y="196"/>
                      </a:lnTo>
                      <a:lnTo>
                        <a:pt x="484" y="197"/>
                      </a:lnTo>
                      <a:lnTo>
                        <a:pt x="485" y="197"/>
                      </a:lnTo>
                      <a:lnTo>
                        <a:pt x="485" y="198"/>
                      </a:lnTo>
                      <a:lnTo>
                        <a:pt x="486" y="199"/>
                      </a:lnTo>
                      <a:lnTo>
                        <a:pt x="488" y="199"/>
                      </a:lnTo>
                      <a:lnTo>
                        <a:pt x="488" y="200"/>
                      </a:lnTo>
                      <a:lnTo>
                        <a:pt x="489" y="200"/>
                      </a:lnTo>
                      <a:lnTo>
                        <a:pt x="490" y="200"/>
                      </a:lnTo>
                      <a:lnTo>
                        <a:pt x="491" y="200"/>
                      </a:lnTo>
                      <a:lnTo>
                        <a:pt x="492" y="199"/>
                      </a:lnTo>
                      <a:lnTo>
                        <a:pt x="493" y="199"/>
                      </a:lnTo>
                      <a:lnTo>
                        <a:pt x="494" y="199"/>
                      </a:lnTo>
                      <a:lnTo>
                        <a:pt x="495" y="200"/>
                      </a:lnTo>
                      <a:lnTo>
                        <a:pt x="497" y="200"/>
                      </a:lnTo>
                      <a:lnTo>
                        <a:pt x="498" y="201"/>
                      </a:lnTo>
                      <a:lnTo>
                        <a:pt x="500" y="201"/>
                      </a:lnTo>
                      <a:lnTo>
                        <a:pt x="501" y="201"/>
                      </a:lnTo>
                      <a:lnTo>
                        <a:pt x="502" y="201"/>
                      </a:lnTo>
                      <a:lnTo>
                        <a:pt x="503" y="200"/>
                      </a:lnTo>
                      <a:lnTo>
                        <a:pt x="504" y="201"/>
                      </a:lnTo>
                      <a:lnTo>
                        <a:pt x="505" y="201"/>
                      </a:lnTo>
                      <a:lnTo>
                        <a:pt x="506" y="202"/>
                      </a:lnTo>
                      <a:lnTo>
                        <a:pt x="507" y="202"/>
                      </a:lnTo>
                      <a:lnTo>
                        <a:pt x="508" y="203"/>
                      </a:lnTo>
                      <a:lnTo>
                        <a:pt x="509" y="204"/>
                      </a:lnTo>
                      <a:lnTo>
                        <a:pt x="509" y="206"/>
                      </a:lnTo>
                      <a:lnTo>
                        <a:pt x="510" y="206"/>
                      </a:lnTo>
                      <a:lnTo>
                        <a:pt x="511" y="207"/>
                      </a:lnTo>
                      <a:lnTo>
                        <a:pt x="511" y="210"/>
                      </a:lnTo>
                      <a:lnTo>
                        <a:pt x="512" y="210"/>
                      </a:lnTo>
                      <a:lnTo>
                        <a:pt x="512" y="211"/>
                      </a:lnTo>
                      <a:lnTo>
                        <a:pt x="512" y="212"/>
                      </a:lnTo>
                      <a:lnTo>
                        <a:pt x="512" y="213"/>
                      </a:lnTo>
                      <a:lnTo>
                        <a:pt x="512" y="215"/>
                      </a:lnTo>
                      <a:lnTo>
                        <a:pt x="513" y="216"/>
                      </a:lnTo>
                      <a:lnTo>
                        <a:pt x="513" y="217"/>
                      </a:lnTo>
                      <a:lnTo>
                        <a:pt x="512" y="217"/>
                      </a:lnTo>
                      <a:lnTo>
                        <a:pt x="513" y="218"/>
                      </a:lnTo>
                      <a:lnTo>
                        <a:pt x="513" y="219"/>
                      </a:lnTo>
                      <a:lnTo>
                        <a:pt x="514" y="219"/>
                      </a:lnTo>
                      <a:lnTo>
                        <a:pt x="515" y="219"/>
                      </a:lnTo>
                      <a:lnTo>
                        <a:pt x="516" y="218"/>
                      </a:lnTo>
                      <a:lnTo>
                        <a:pt x="517" y="217"/>
                      </a:lnTo>
                      <a:lnTo>
                        <a:pt x="518" y="217"/>
                      </a:lnTo>
                      <a:lnTo>
                        <a:pt x="518" y="216"/>
                      </a:lnTo>
                      <a:lnTo>
                        <a:pt x="519" y="216"/>
                      </a:lnTo>
                      <a:lnTo>
                        <a:pt x="520" y="216"/>
                      </a:lnTo>
                      <a:lnTo>
                        <a:pt x="521" y="215"/>
                      </a:lnTo>
                      <a:lnTo>
                        <a:pt x="522" y="215"/>
                      </a:lnTo>
                      <a:lnTo>
                        <a:pt x="523" y="215"/>
                      </a:lnTo>
                      <a:lnTo>
                        <a:pt x="565" y="219"/>
                      </a:lnTo>
                      <a:lnTo>
                        <a:pt x="577" y="221"/>
                      </a:lnTo>
                      <a:lnTo>
                        <a:pt x="616" y="225"/>
                      </a:lnTo>
                      <a:lnTo>
                        <a:pt x="699" y="233"/>
                      </a:lnTo>
                      <a:lnTo>
                        <a:pt x="739" y="238"/>
                      </a:lnTo>
                      <a:lnTo>
                        <a:pt x="793" y="243"/>
                      </a:lnTo>
                      <a:lnTo>
                        <a:pt x="847" y="249"/>
                      </a:lnTo>
                      <a:lnTo>
                        <a:pt x="895" y="254"/>
                      </a:lnTo>
                      <a:lnTo>
                        <a:pt x="949" y="260"/>
                      </a:lnTo>
                      <a:lnTo>
                        <a:pt x="987" y="264"/>
                      </a:lnTo>
                      <a:lnTo>
                        <a:pt x="1014" y="267"/>
                      </a:lnTo>
                      <a:lnTo>
                        <a:pt x="1087" y="276"/>
                      </a:lnTo>
                      <a:lnTo>
                        <a:pt x="1135" y="281"/>
                      </a:lnTo>
                      <a:lnTo>
                        <a:pt x="1171" y="285"/>
                      </a:lnTo>
                      <a:lnTo>
                        <a:pt x="1200" y="288"/>
                      </a:lnTo>
                      <a:lnTo>
                        <a:pt x="1199" y="289"/>
                      </a:lnTo>
                      <a:lnTo>
                        <a:pt x="1200" y="289"/>
                      </a:lnTo>
                      <a:lnTo>
                        <a:pt x="1200" y="290"/>
                      </a:lnTo>
                      <a:lnTo>
                        <a:pt x="1199" y="290"/>
                      </a:lnTo>
                      <a:lnTo>
                        <a:pt x="1198" y="291"/>
                      </a:lnTo>
                      <a:lnTo>
                        <a:pt x="1196" y="293"/>
                      </a:lnTo>
                      <a:lnTo>
                        <a:pt x="1195" y="295"/>
                      </a:lnTo>
                      <a:lnTo>
                        <a:pt x="1195" y="296"/>
                      </a:lnTo>
                      <a:lnTo>
                        <a:pt x="1195" y="297"/>
                      </a:lnTo>
                      <a:lnTo>
                        <a:pt x="1195" y="298"/>
                      </a:lnTo>
                      <a:lnTo>
                        <a:pt x="1194" y="299"/>
                      </a:lnTo>
                      <a:lnTo>
                        <a:pt x="1194" y="300"/>
                      </a:lnTo>
                      <a:lnTo>
                        <a:pt x="1193" y="301"/>
                      </a:lnTo>
                      <a:lnTo>
                        <a:pt x="1194" y="302"/>
                      </a:lnTo>
                      <a:lnTo>
                        <a:pt x="1193" y="303"/>
                      </a:lnTo>
                      <a:lnTo>
                        <a:pt x="1192" y="303"/>
                      </a:lnTo>
                      <a:lnTo>
                        <a:pt x="1192" y="304"/>
                      </a:lnTo>
                      <a:lnTo>
                        <a:pt x="1192" y="305"/>
                      </a:lnTo>
                      <a:lnTo>
                        <a:pt x="1192" y="306"/>
                      </a:lnTo>
                      <a:lnTo>
                        <a:pt x="1191" y="308"/>
                      </a:lnTo>
                      <a:lnTo>
                        <a:pt x="1190" y="309"/>
                      </a:lnTo>
                      <a:lnTo>
                        <a:pt x="1188" y="310"/>
                      </a:lnTo>
                      <a:lnTo>
                        <a:pt x="1187" y="311"/>
                      </a:lnTo>
                      <a:lnTo>
                        <a:pt x="1185" y="312"/>
                      </a:lnTo>
                      <a:lnTo>
                        <a:pt x="1185" y="313"/>
                      </a:lnTo>
                      <a:lnTo>
                        <a:pt x="1185" y="314"/>
                      </a:lnTo>
                      <a:lnTo>
                        <a:pt x="1184" y="315"/>
                      </a:lnTo>
                      <a:lnTo>
                        <a:pt x="1183" y="315"/>
                      </a:lnTo>
                      <a:lnTo>
                        <a:pt x="1183" y="316"/>
                      </a:lnTo>
                      <a:lnTo>
                        <a:pt x="1182" y="317"/>
                      </a:lnTo>
                      <a:lnTo>
                        <a:pt x="1181" y="318"/>
                      </a:lnTo>
                      <a:lnTo>
                        <a:pt x="1180" y="320"/>
                      </a:lnTo>
                      <a:lnTo>
                        <a:pt x="1180" y="321"/>
                      </a:lnTo>
                      <a:lnTo>
                        <a:pt x="1180" y="322"/>
                      </a:lnTo>
                      <a:lnTo>
                        <a:pt x="1181" y="323"/>
                      </a:lnTo>
                      <a:lnTo>
                        <a:pt x="1182" y="327"/>
                      </a:lnTo>
                      <a:lnTo>
                        <a:pt x="1181" y="329"/>
                      </a:lnTo>
                      <a:lnTo>
                        <a:pt x="1180" y="330"/>
                      </a:lnTo>
                      <a:lnTo>
                        <a:pt x="1180" y="331"/>
                      </a:lnTo>
                      <a:lnTo>
                        <a:pt x="1180" y="332"/>
                      </a:lnTo>
                      <a:lnTo>
                        <a:pt x="1179" y="334"/>
                      </a:lnTo>
                      <a:lnTo>
                        <a:pt x="1178" y="337"/>
                      </a:lnTo>
                      <a:lnTo>
                        <a:pt x="1177" y="339"/>
                      </a:lnTo>
                      <a:lnTo>
                        <a:pt x="1177" y="340"/>
                      </a:lnTo>
                      <a:lnTo>
                        <a:pt x="1177" y="341"/>
                      </a:lnTo>
                      <a:lnTo>
                        <a:pt x="1177" y="342"/>
                      </a:lnTo>
                      <a:lnTo>
                        <a:pt x="1175" y="343"/>
                      </a:lnTo>
                      <a:lnTo>
                        <a:pt x="1175" y="344"/>
                      </a:lnTo>
                      <a:lnTo>
                        <a:pt x="1174" y="345"/>
                      </a:lnTo>
                      <a:lnTo>
                        <a:pt x="1173" y="346"/>
                      </a:lnTo>
                      <a:lnTo>
                        <a:pt x="1172" y="346"/>
                      </a:lnTo>
                      <a:lnTo>
                        <a:pt x="1171" y="347"/>
                      </a:lnTo>
                      <a:lnTo>
                        <a:pt x="1171" y="348"/>
                      </a:lnTo>
                      <a:lnTo>
                        <a:pt x="1171" y="350"/>
                      </a:lnTo>
                      <a:lnTo>
                        <a:pt x="1170" y="353"/>
                      </a:lnTo>
                      <a:lnTo>
                        <a:pt x="1170" y="354"/>
                      </a:lnTo>
                      <a:lnTo>
                        <a:pt x="1170" y="355"/>
                      </a:lnTo>
                      <a:lnTo>
                        <a:pt x="1170" y="356"/>
                      </a:lnTo>
                      <a:lnTo>
                        <a:pt x="1169" y="356"/>
                      </a:lnTo>
                      <a:lnTo>
                        <a:pt x="1168" y="356"/>
                      </a:lnTo>
                      <a:lnTo>
                        <a:pt x="1167" y="356"/>
                      </a:lnTo>
                      <a:lnTo>
                        <a:pt x="1167" y="357"/>
                      </a:lnTo>
                      <a:lnTo>
                        <a:pt x="1166" y="357"/>
                      </a:lnTo>
                      <a:lnTo>
                        <a:pt x="1166" y="358"/>
                      </a:lnTo>
                      <a:lnTo>
                        <a:pt x="1167" y="359"/>
                      </a:lnTo>
                      <a:lnTo>
                        <a:pt x="1166" y="361"/>
                      </a:lnTo>
                      <a:lnTo>
                        <a:pt x="1166" y="362"/>
                      </a:lnTo>
                      <a:lnTo>
                        <a:pt x="1166" y="363"/>
                      </a:lnTo>
                      <a:lnTo>
                        <a:pt x="1166" y="364"/>
                      </a:lnTo>
                      <a:lnTo>
                        <a:pt x="1165" y="364"/>
                      </a:lnTo>
                      <a:lnTo>
                        <a:pt x="1164" y="365"/>
                      </a:lnTo>
                      <a:lnTo>
                        <a:pt x="1164" y="366"/>
                      </a:lnTo>
                      <a:lnTo>
                        <a:pt x="1164" y="367"/>
                      </a:lnTo>
                      <a:lnTo>
                        <a:pt x="1164" y="368"/>
                      </a:lnTo>
                      <a:lnTo>
                        <a:pt x="1163" y="368"/>
                      </a:lnTo>
                      <a:lnTo>
                        <a:pt x="1162" y="368"/>
                      </a:lnTo>
                      <a:lnTo>
                        <a:pt x="1161" y="368"/>
                      </a:lnTo>
                      <a:lnTo>
                        <a:pt x="1160" y="369"/>
                      </a:lnTo>
                      <a:lnTo>
                        <a:pt x="1160" y="370"/>
                      </a:lnTo>
                      <a:lnTo>
                        <a:pt x="1159" y="370"/>
                      </a:lnTo>
                      <a:lnTo>
                        <a:pt x="1159" y="371"/>
                      </a:lnTo>
                      <a:lnTo>
                        <a:pt x="1158" y="372"/>
                      </a:lnTo>
                      <a:lnTo>
                        <a:pt x="1157" y="372"/>
                      </a:lnTo>
                      <a:lnTo>
                        <a:pt x="1157" y="373"/>
                      </a:lnTo>
                      <a:lnTo>
                        <a:pt x="1157" y="374"/>
                      </a:lnTo>
                      <a:lnTo>
                        <a:pt x="1157" y="375"/>
                      </a:lnTo>
                      <a:lnTo>
                        <a:pt x="1158" y="375"/>
                      </a:lnTo>
                      <a:lnTo>
                        <a:pt x="1158" y="376"/>
                      </a:lnTo>
                      <a:lnTo>
                        <a:pt x="1158" y="377"/>
                      </a:lnTo>
                      <a:lnTo>
                        <a:pt x="1158" y="378"/>
                      </a:lnTo>
                      <a:lnTo>
                        <a:pt x="1159" y="378"/>
                      </a:lnTo>
                      <a:lnTo>
                        <a:pt x="1159" y="379"/>
                      </a:lnTo>
                      <a:lnTo>
                        <a:pt x="1159" y="380"/>
                      </a:lnTo>
                      <a:lnTo>
                        <a:pt x="1159" y="381"/>
                      </a:lnTo>
                      <a:lnTo>
                        <a:pt x="1160" y="382"/>
                      </a:lnTo>
                      <a:lnTo>
                        <a:pt x="1160" y="383"/>
                      </a:lnTo>
                      <a:lnTo>
                        <a:pt x="1159" y="384"/>
                      </a:lnTo>
                      <a:lnTo>
                        <a:pt x="1159" y="385"/>
                      </a:lnTo>
                      <a:lnTo>
                        <a:pt x="1158" y="385"/>
                      </a:lnTo>
                      <a:lnTo>
                        <a:pt x="1158" y="386"/>
                      </a:lnTo>
                      <a:lnTo>
                        <a:pt x="1158" y="388"/>
                      </a:lnTo>
                      <a:lnTo>
                        <a:pt x="1157" y="388"/>
                      </a:lnTo>
                      <a:lnTo>
                        <a:pt x="1156" y="388"/>
                      </a:lnTo>
                      <a:lnTo>
                        <a:pt x="1155" y="389"/>
                      </a:lnTo>
                      <a:lnTo>
                        <a:pt x="1155" y="390"/>
                      </a:lnTo>
                      <a:lnTo>
                        <a:pt x="1155" y="391"/>
                      </a:lnTo>
                      <a:lnTo>
                        <a:pt x="1154" y="392"/>
                      </a:lnTo>
                      <a:lnTo>
                        <a:pt x="1154" y="394"/>
                      </a:lnTo>
                      <a:lnTo>
                        <a:pt x="1155" y="394"/>
                      </a:lnTo>
                      <a:lnTo>
                        <a:pt x="1155" y="395"/>
                      </a:lnTo>
                      <a:lnTo>
                        <a:pt x="1156" y="395"/>
                      </a:lnTo>
                      <a:lnTo>
                        <a:pt x="1156" y="396"/>
                      </a:lnTo>
                      <a:lnTo>
                        <a:pt x="1156" y="397"/>
                      </a:lnTo>
                      <a:lnTo>
                        <a:pt x="1156" y="398"/>
                      </a:lnTo>
                      <a:lnTo>
                        <a:pt x="1155" y="399"/>
                      </a:lnTo>
                      <a:lnTo>
                        <a:pt x="1154" y="400"/>
                      </a:lnTo>
                      <a:lnTo>
                        <a:pt x="1153" y="401"/>
                      </a:lnTo>
                      <a:lnTo>
                        <a:pt x="1153" y="402"/>
                      </a:lnTo>
                      <a:lnTo>
                        <a:pt x="1153" y="403"/>
                      </a:lnTo>
                      <a:lnTo>
                        <a:pt x="1153" y="404"/>
                      </a:lnTo>
                      <a:lnTo>
                        <a:pt x="1154" y="405"/>
                      </a:lnTo>
                      <a:lnTo>
                        <a:pt x="1153" y="407"/>
                      </a:lnTo>
                      <a:lnTo>
                        <a:pt x="1154" y="408"/>
                      </a:lnTo>
                      <a:lnTo>
                        <a:pt x="1154" y="409"/>
                      </a:lnTo>
                      <a:lnTo>
                        <a:pt x="1154" y="410"/>
                      </a:lnTo>
                      <a:lnTo>
                        <a:pt x="1154" y="411"/>
                      </a:lnTo>
                      <a:lnTo>
                        <a:pt x="1154" y="412"/>
                      </a:lnTo>
                      <a:lnTo>
                        <a:pt x="1154" y="413"/>
                      </a:lnTo>
                      <a:lnTo>
                        <a:pt x="1155" y="413"/>
                      </a:lnTo>
                      <a:lnTo>
                        <a:pt x="1155" y="416"/>
                      </a:lnTo>
                      <a:lnTo>
                        <a:pt x="1154" y="416"/>
                      </a:lnTo>
                      <a:lnTo>
                        <a:pt x="1154" y="417"/>
                      </a:lnTo>
                      <a:lnTo>
                        <a:pt x="1154" y="418"/>
                      </a:lnTo>
                      <a:lnTo>
                        <a:pt x="1152" y="418"/>
                      </a:lnTo>
                      <a:lnTo>
                        <a:pt x="1152" y="419"/>
                      </a:lnTo>
                      <a:lnTo>
                        <a:pt x="1151" y="421"/>
                      </a:lnTo>
                      <a:lnTo>
                        <a:pt x="1150" y="422"/>
                      </a:lnTo>
                      <a:lnTo>
                        <a:pt x="1149" y="422"/>
                      </a:lnTo>
                      <a:lnTo>
                        <a:pt x="1149" y="423"/>
                      </a:lnTo>
                      <a:lnTo>
                        <a:pt x="1149" y="424"/>
                      </a:lnTo>
                      <a:lnTo>
                        <a:pt x="1148" y="426"/>
                      </a:lnTo>
                      <a:lnTo>
                        <a:pt x="1149" y="428"/>
                      </a:lnTo>
                      <a:lnTo>
                        <a:pt x="1149" y="429"/>
                      </a:lnTo>
                      <a:lnTo>
                        <a:pt x="1149" y="430"/>
                      </a:lnTo>
                      <a:lnTo>
                        <a:pt x="1149" y="431"/>
                      </a:lnTo>
                      <a:lnTo>
                        <a:pt x="1149" y="434"/>
                      </a:lnTo>
                      <a:lnTo>
                        <a:pt x="1149" y="435"/>
                      </a:lnTo>
                      <a:lnTo>
                        <a:pt x="1148" y="436"/>
                      </a:lnTo>
                      <a:lnTo>
                        <a:pt x="1148" y="438"/>
                      </a:lnTo>
                      <a:lnTo>
                        <a:pt x="1147" y="439"/>
                      </a:lnTo>
                      <a:lnTo>
                        <a:pt x="1147" y="440"/>
                      </a:lnTo>
                      <a:lnTo>
                        <a:pt x="1144" y="440"/>
                      </a:lnTo>
                      <a:lnTo>
                        <a:pt x="1144" y="441"/>
                      </a:lnTo>
                      <a:lnTo>
                        <a:pt x="1143" y="443"/>
                      </a:lnTo>
                      <a:lnTo>
                        <a:pt x="1143" y="444"/>
                      </a:lnTo>
                      <a:lnTo>
                        <a:pt x="1143" y="446"/>
                      </a:lnTo>
                      <a:lnTo>
                        <a:pt x="1142" y="447"/>
                      </a:lnTo>
                      <a:lnTo>
                        <a:pt x="1141" y="448"/>
                      </a:lnTo>
                      <a:lnTo>
                        <a:pt x="1141" y="449"/>
                      </a:lnTo>
                      <a:lnTo>
                        <a:pt x="1141" y="451"/>
                      </a:lnTo>
                      <a:lnTo>
                        <a:pt x="1141" y="452"/>
                      </a:lnTo>
                      <a:lnTo>
                        <a:pt x="1140" y="454"/>
                      </a:lnTo>
                      <a:lnTo>
                        <a:pt x="1140" y="455"/>
                      </a:lnTo>
                      <a:lnTo>
                        <a:pt x="1139" y="456"/>
                      </a:lnTo>
                      <a:lnTo>
                        <a:pt x="1139" y="457"/>
                      </a:lnTo>
                      <a:lnTo>
                        <a:pt x="1140" y="458"/>
                      </a:lnTo>
                      <a:lnTo>
                        <a:pt x="1139" y="461"/>
                      </a:lnTo>
                      <a:lnTo>
                        <a:pt x="1140" y="461"/>
                      </a:lnTo>
                      <a:lnTo>
                        <a:pt x="1140" y="462"/>
                      </a:lnTo>
                      <a:lnTo>
                        <a:pt x="1140" y="463"/>
                      </a:lnTo>
                      <a:lnTo>
                        <a:pt x="1139" y="464"/>
                      </a:lnTo>
                      <a:lnTo>
                        <a:pt x="1139" y="465"/>
                      </a:lnTo>
                      <a:lnTo>
                        <a:pt x="1140" y="466"/>
                      </a:lnTo>
                      <a:lnTo>
                        <a:pt x="1140" y="467"/>
                      </a:lnTo>
                      <a:lnTo>
                        <a:pt x="1141" y="468"/>
                      </a:lnTo>
                      <a:lnTo>
                        <a:pt x="1141" y="469"/>
                      </a:lnTo>
                      <a:lnTo>
                        <a:pt x="1142" y="470"/>
                      </a:lnTo>
                      <a:lnTo>
                        <a:pt x="1143" y="470"/>
                      </a:lnTo>
                      <a:lnTo>
                        <a:pt x="1144" y="470"/>
                      </a:lnTo>
                      <a:lnTo>
                        <a:pt x="1145" y="470"/>
                      </a:lnTo>
                      <a:lnTo>
                        <a:pt x="1146" y="470"/>
                      </a:lnTo>
                      <a:lnTo>
                        <a:pt x="1147" y="470"/>
                      </a:lnTo>
                      <a:lnTo>
                        <a:pt x="1147" y="471"/>
                      </a:lnTo>
                      <a:lnTo>
                        <a:pt x="1148" y="471"/>
                      </a:lnTo>
                      <a:lnTo>
                        <a:pt x="1148" y="472"/>
                      </a:lnTo>
                      <a:lnTo>
                        <a:pt x="1147" y="472"/>
                      </a:lnTo>
                      <a:lnTo>
                        <a:pt x="1147" y="474"/>
                      </a:lnTo>
                      <a:lnTo>
                        <a:pt x="1147" y="475"/>
                      </a:lnTo>
                      <a:lnTo>
                        <a:pt x="1147" y="476"/>
                      </a:lnTo>
                      <a:lnTo>
                        <a:pt x="1147" y="478"/>
                      </a:lnTo>
                      <a:lnTo>
                        <a:pt x="1147" y="479"/>
                      </a:lnTo>
                      <a:lnTo>
                        <a:pt x="1147" y="480"/>
                      </a:lnTo>
                      <a:lnTo>
                        <a:pt x="1146" y="481"/>
                      </a:lnTo>
                      <a:lnTo>
                        <a:pt x="1145" y="482"/>
                      </a:lnTo>
                      <a:lnTo>
                        <a:pt x="1144" y="482"/>
                      </a:lnTo>
                      <a:lnTo>
                        <a:pt x="1143" y="482"/>
                      </a:lnTo>
                      <a:lnTo>
                        <a:pt x="1143" y="483"/>
                      </a:lnTo>
                      <a:lnTo>
                        <a:pt x="1142" y="483"/>
                      </a:lnTo>
                      <a:lnTo>
                        <a:pt x="1141" y="485"/>
                      </a:lnTo>
                      <a:lnTo>
                        <a:pt x="1140" y="485"/>
                      </a:lnTo>
                      <a:lnTo>
                        <a:pt x="1140" y="486"/>
                      </a:lnTo>
                      <a:lnTo>
                        <a:pt x="1141" y="488"/>
                      </a:lnTo>
                      <a:lnTo>
                        <a:pt x="1142" y="489"/>
                      </a:lnTo>
                      <a:lnTo>
                        <a:pt x="1142" y="492"/>
                      </a:lnTo>
                      <a:lnTo>
                        <a:pt x="1142" y="493"/>
                      </a:lnTo>
                      <a:lnTo>
                        <a:pt x="1143" y="494"/>
                      </a:lnTo>
                      <a:lnTo>
                        <a:pt x="1143" y="496"/>
                      </a:lnTo>
                      <a:lnTo>
                        <a:pt x="1143" y="497"/>
                      </a:lnTo>
                      <a:lnTo>
                        <a:pt x="1143" y="498"/>
                      </a:lnTo>
                      <a:lnTo>
                        <a:pt x="1143" y="499"/>
                      </a:lnTo>
                      <a:lnTo>
                        <a:pt x="1144" y="499"/>
                      </a:lnTo>
                      <a:lnTo>
                        <a:pt x="1144" y="500"/>
                      </a:lnTo>
                      <a:lnTo>
                        <a:pt x="1145" y="500"/>
                      </a:lnTo>
                      <a:lnTo>
                        <a:pt x="1146" y="500"/>
                      </a:lnTo>
                      <a:lnTo>
                        <a:pt x="1147" y="501"/>
                      </a:lnTo>
                      <a:lnTo>
                        <a:pt x="1148" y="501"/>
                      </a:lnTo>
                      <a:lnTo>
                        <a:pt x="1148" y="502"/>
                      </a:lnTo>
                      <a:lnTo>
                        <a:pt x="1148" y="503"/>
                      </a:lnTo>
                      <a:lnTo>
                        <a:pt x="1148" y="504"/>
                      </a:lnTo>
                      <a:lnTo>
                        <a:pt x="1147" y="504"/>
                      </a:lnTo>
                      <a:lnTo>
                        <a:pt x="1146" y="505"/>
                      </a:lnTo>
                      <a:lnTo>
                        <a:pt x="1145" y="506"/>
                      </a:lnTo>
                      <a:lnTo>
                        <a:pt x="1145" y="507"/>
                      </a:lnTo>
                      <a:lnTo>
                        <a:pt x="1146" y="508"/>
                      </a:lnTo>
                      <a:lnTo>
                        <a:pt x="1146" y="509"/>
                      </a:lnTo>
                      <a:lnTo>
                        <a:pt x="1146" y="510"/>
                      </a:lnTo>
                      <a:lnTo>
                        <a:pt x="1146" y="511"/>
                      </a:lnTo>
                      <a:lnTo>
                        <a:pt x="1145" y="512"/>
                      </a:lnTo>
                      <a:lnTo>
                        <a:pt x="1144" y="512"/>
                      </a:lnTo>
                      <a:lnTo>
                        <a:pt x="1144" y="513"/>
                      </a:lnTo>
                      <a:lnTo>
                        <a:pt x="1143" y="513"/>
                      </a:lnTo>
                      <a:lnTo>
                        <a:pt x="1143" y="514"/>
                      </a:lnTo>
                      <a:lnTo>
                        <a:pt x="1143" y="515"/>
                      </a:lnTo>
                      <a:lnTo>
                        <a:pt x="1143" y="516"/>
                      </a:lnTo>
                      <a:lnTo>
                        <a:pt x="1144" y="516"/>
                      </a:lnTo>
                      <a:lnTo>
                        <a:pt x="1143" y="517"/>
                      </a:lnTo>
                      <a:lnTo>
                        <a:pt x="1143" y="518"/>
                      </a:lnTo>
                      <a:lnTo>
                        <a:pt x="1143" y="519"/>
                      </a:lnTo>
                      <a:lnTo>
                        <a:pt x="1143" y="520"/>
                      </a:lnTo>
                      <a:lnTo>
                        <a:pt x="1144" y="520"/>
                      </a:lnTo>
                      <a:lnTo>
                        <a:pt x="1144" y="521"/>
                      </a:lnTo>
                      <a:lnTo>
                        <a:pt x="1144" y="522"/>
                      </a:lnTo>
                      <a:lnTo>
                        <a:pt x="1144" y="523"/>
                      </a:lnTo>
                      <a:lnTo>
                        <a:pt x="1144" y="524"/>
                      </a:lnTo>
                      <a:lnTo>
                        <a:pt x="1144" y="525"/>
                      </a:lnTo>
                      <a:lnTo>
                        <a:pt x="1144" y="526"/>
                      </a:lnTo>
                      <a:lnTo>
                        <a:pt x="1143" y="526"/>
                      </a:lnTo>
                      <a:lnTo>
                        <a:pt x="1143" y="527"/>
                      </a:lnTo>
                      <a:lnTo>
                        <a:pt x="1143" y="528"/>
                      </a:lnTo>
                      <a:lnTo>
                        <a:pt x="1144" y="528"/>
                      </a:lnTo>
                      <a:lnTo>
                        <a:pt x="1144" y="529"/>
                      </a:lnTo>
                      <a:lnTo>
                        <a:pt x="1143" y="530"/>
                      </a:lnTo>
                      <a:lnTo>
                        <a:pt x="1143" y="531"/>
                      </a:lnTo>
                      <a:lnTo>
                        <a:pt x="1143" y="532"/>
                      </a:lnTo>
                      <a:lnTo>
                        <a:pt x="1143" y="534"/>
                      </a:lnTo>
                      <a:lnTo>
                        <a:pt x="1142" y="535"/>
                      </a:lnTo>
                      <a:lnTo>
                        <a:pt x="1142" y="537"/>
                      </a:lnTo>
                      <a:lnTo>
                        <a:pt x="1143" y="537"/>
                      </a:lnTo>
                      <a:lnTo>
                        <a:pt x="1144" y="537"/>
                      </a:lnTo>
                      <a:lnTo>
                        <a:pt x="1145" y="537"/>
                      </a:lnTo>
                      <a:lnTo>
                        <a:pt x="1146" y="538"/>
                      </a:lnTo>
                      <a:lnTo>
                        <a:pt x="1146" y="539"/>
                      </a:lnTo>
                      <a:lnTo>
                        <a:pt x="1145" y="540"/>
                      </a:lnTo>
                      <a:lnTo>
                        <a:pt x="1145" y="541"/>
                      </a:lnTo>
                      <a:lnTo>
                        <a:pt x="1146" y="541"/>
                      </a:lnTo>
                      <a:lnTo>
                        <a:pt x="1147" y="543"/>
                      </a:lnTo>
                      <a:lnTo>
                        <a:pt x="1148" y="543"/>
                      </a:lnTo>
                      <a:lnTo>
                        <a:pt x="1148" y="544"/>
                      </a:lnTo>
                      <a:lnTo>
                        <a:pt x="1147" y="545"/>
                      </a:lnTo>
                      <a:lnTo>
                        <a:pt x="1146" y="545"/>
                      </a:lnTo>
                      <a:lnTo>
                        <a:pt x="1145" y="546"/>
                      </a:lnTo>
                      <a:lnTo>
                        <a:pt x="1146" y="547"/>
                      </a:lnTo>
                      <a:lnTo>
                        <a:pt x="1146" y="548"/>
                      </a:lnTo>
                      <a:lnTo>
                        <a:pt x="1147" y="549"/>
                      </a:lnTo>
                      <a:lnTo>
                        <a:pt x="1146" y="549"/>
                      </a:lnTo>
                      <a:lnTo>
                        <a:pt x="1146" y="550"/>
                      </a:lnTo>
                      <a:lnTo>
                        <a:pt x="1146" y="551"/>
                      </a:lnTo>
                      <a:lnTo>
                        <a:pt x="1146" y="552"/>
                      </a:lnTo>
                      <a:lnTo>
                        <a:pt x="1147" y="553"/>
                      </a:lnTo>
                      <a:lnTo>
                        <a:pt x="1147" y="554"/>
                      </a:lnTo>
                      <a:lnTo>
                        <a:pt x="1147" y="555"/>
                      </a:lnTo>
                      <a:lnTo>
                        <a:pt x="1147" y="556"/>
                      </a:lnTo>
                      <a:lnTo>
                        <a:pt x="1147" y="557"/>
                      </a:lnTo>
                      <a:lnTo>
                        <a:pt x="1147" y="558"/>
                      </a:lnTo>
                      <a:lnTo>
                        <a:pt x="1147" y="559"/>
                      </a:lnTo>
                      <a:lnTo>
                        <a:pt x="1148" y="559"/>
                      </a:lnTo>
                      <a:lnTo>
                        <a:pt x="1148" y="560"/>
                      </a:lnTo>
                      <a:lnTo>
                        <a:pt x="1148" y="561"/>
                      </a:lnTo>
                      <a:lnTo>
                        <a:pt x="1148" y="562"/>
                      </a:lnTo>
                      <a:lnTo>
                        <a:pt x="1147" y="563"/>
                      </a:lnTo>
                      <a:lnTo>
                        <a:pt x="1146" y="562"/>
                      </a:lnTo>
                      <a:lnTo>
                        <a:pt x="1145" y="562"/>
                      </a:lnTo>
                      <a:lnTo>
                        <a:pt x="1144" y="563"/>
                      </a:lnTo>
                      <a:lnTo>
                        <a:pt x="1144" y="564"/>
                      </a:lnTo>
                      <a:lnTo>
                        <a:pt x="1145" y="564"/>
                      </a:lnTo>
                      <a:lnTo>
                        <a:pt x="1145" y="565"/>
                      </a:lnTo>
                      <a:lnTo>
                        <a:pt x="1145" y="566"/>
                      </a:lnTo>
                      <a:lnTo>
                        <a:pt x="1144" y="566"/>
                      </a:lnTo>
                      <a:lnTo>
                        <a:pt x="1144" y="567"/>
                      </a:lnTo>
                      <a:lnTo>
                        <a:pt x="1143" y="568"/>
                      </a:lnTo>
                      <a:lnTo>
                        <a:pt x="1143" y="570"/>
                      </a:lnTo>
                      <a:lnTo>
                        <a:pt x="1143" y="571"/>
                      </a:lnTo>
                      <a:lnTo>
                        <a:pt x="1141" y="572"/>
                      </a:lnTo>
                      <a:lnTo>
                        <a:pt x="1140" y="574"/>
                      </a:lnTo>
                      <a:lnTo>
                        <a:pt x="1140" y="575"/>
                      </a:lnTo>
                      <a:lnTo>
                        <a:pt x="1141" y="575"/>
                      </a:lnTo>
                      <a:lnTo>
                        <a:pt x="1142" y="575"/>
                      </a:lnTo>
                      <a:lnTo>
                        <a:pt x="1142" y="576"/>
                      </a:lnTo>
                      <a:lnTo>
                        <a:pt x="1142" y="577"/>
                      </a:lnTo>
                      <a:lnTo>
                        <a:pt x="1142" y="578"/>
                      </a:lnTo>
                      <a:lnTo>
                        <a:pt x="1141" y="577"/>
                      </a:lnTo>
                      <a:lnTo>
                        <a:pt x="1140" y="577"/>
                      </a:lnTo>
                      <a:lnTo>
                        <a:pt x="1139" y="577"/>
                      </a:lnTo>
                      <a:lnTo>
                        <a:pt x="1138" y="577"/>
                      </a:lnTo>
                      <a:lnTo>
                        <a:pt x="1138" y="578"/>
                      </a:lnTo>
                      <a:lnTo>
                        <a:pt x="1138" y="579"/>
                      </a:lnTo>
                      <a:lnTo>
                        <a:pt x="1139" y="580"/>
                      </a:lnTo>
                      <a:lnTo>
                        <a:pt x="1139" y="581"/>
                      </a:lnTo>
                      <a:lnTo>
                        <a:pt x="1138" y="582"/>
                      </a:lnTo>
                      <a:lnTo>
                        <a:pt x="1139" y="583"/>
                      </a:lnTo>
                      <a:lnTo>
                        <a:pt x="1140" y="583"/>
                      </a:lnTo>
                      <a:lnTo>
                        <a:pt x="1141" y="583"/>
                      </a:lnTo>
                      <a:lnTo>
                        <a:pt x="1142" y="583"/>
                      </a:lnTo>
                      <a:lnTo>
                        <a:pt x="1143" y="583"/>
                      </a:lnTo>
                      <a:lnTo>
                        <a:pt x="1144" y="583"/>
                      </a:lnTo>
                      <a:lnTo>
                        <a:pt x="1144" y="584"/>
                      </a:lnTo>
                      <a:lnTo>
                        <a:pt x="1143" y="585"/>
                      </a:lnTo>
                      <a:lnTo>
                        <a:pt x="1143" y="586"/>
                      </a:lnTo>
                      <a:lnTo>
                        <a:pt x="1144" y="588"/>
                      </a:lnTo>
                      <a:lnTo>
                        <a:pt x="1144" y="589"/>
                      </a:lnTo>
                      <a:lnTo>
                        <a:pt x="1145" y="589"/>
                      </a:lnTo>
                      <a:lnTo>
                        <a:pt x="1146" y="589"/>
                      </a:lnTo>
                      <a:lnTo>
                        <a:pt x="1145" y="589"/>
                      </a:lnTo>
                      <a:lnTo>
                        <a:pt x="1145" y="590"/>
                      </a:lnTo>
                      <a:lnTo>
                        <a:pt x="1145" y="591"/>
                      </a:lnTo>
                      <a:lnTo>
                        <a:pt x="1146" y="591"/>
                      </a:lnTo>
                      <a:lnTo>
                        <a:pt x="1146" y="592"/>
                      </a:lnTo>
                      <a:lnTo>
                        <a:pt x="1146" y="594"/>
                      </a:lnTo>
                      <a:lnTo>
                        <a:pt x="1146" y="595"/>
                      </a:lnTo>
                      <a:lnTo>
                        <a:pt x="1145" y="595"/>
                      </a:lnTo>
                      <a:lnTo>
                        <a:pt x="1145" y="596"/>
                      </a:lnTo>
                      <a:lnTo>
                        <a:pt x="1147" y="596"/>
                      </a:lnTo>
                      <a:lnTo>
                        <a:pt x="1147" y="597"/>
                      </a:lnTo>
                      <a:lnTo>
                        <a:pt x="1147" y="598"/>
                      </a:lnTo>
                      <a:lnTo>
                        <a:pt x="1146" y="598"/>
                      </a:lnTo>
                      <a:lnTo>
                        <a:pt x="1146" y="599"/>
                      </a:lnTo>
                      <a:lnTo>
                        <a:pt x="1145" y="600"/>
                      </a:lnTo>
                      <a:lnTo>
                        <a:pt x="1146" y="601"/>
                      </a:lnTo>
                      <a:lnTo>
                        <a:pt x="1147" y="601"/>
                      </a:lnTo>
                      <a:lnTo>
                        <a:pt x="1148" y="600"/>
                      </a:lnTo>
                      <a:lnTo>
                        <a:pt x="1148" y="599"/>
                      </a:lnTo>
                      <a:lnTo>
                        <a:pt x="1149" y="599"/>
                      </a:lnTo>
                      <a:lnTo>
                        <a:pt x="1150" y="599"/>
                      </a:lnTo>
                      <a:lnTo>
                        <a:pt x="1150" y="600"/>
                      </a:lnTo>
                      <a:lnTo>
                        <a:pt x="1149" y="601"/>
                      </a:lnTo>
                      <a:lnTo>
                        <a:pt x="1148" y="601"/>
                      </a:lnTo>
                      <a:lnTo>
                        <a:pt x="1148" y="602"/>
                      </a:lnTo>
                      <a:lnTo>
                        <a:pt x="1150" y="603"/>
                      </a:lnTo>
                      <a:lnTo>
                        <a:pt x="1152" y="604"/>
                      </a:lnTo>
                      <a:lnTo>
                        <a:pt x="1154" y="604"/>
                      </a:lnTo>
                      <a:lnTo>
                        <a:pt x="1155" y="604"/>
                      </a:lnTo>
                      <a:lnTo>
                        <a:pt x="1156" y="603"/>
                      </a:lnTo>
                      <a:lnTo>
                        <a:pt x="1157" y="604"/>
                      </a:lnTo>
                      <a:lnTo>
                        <a:pt x="1157" y="606"/>
                      </a:lnTo>
                      <a:lnTo>
                        <a:pt x="1158" y="607"/>
                      </a:lnTo>
                      <a:lnTo>
                        <a:pt x="1158" y="608"/>
                      </a:lnTo>
                      <a:lnTo>
                        <a:pt x="1158" y="609"/>
                      </a:lnTo>
                      <a:lnTo>
                        <a:pt x="1157" y="610"/>
                      </a:lnTo>
                      <a:lnTo>
                        <a:pt x="1157" y="611"/>
                      </a:lnTo>
                      <a:lnTo>
                        <a:pt x="1156" y="612"/>
                      </a:lnTo>
                      <a:lnTo>
                        <a:pt x="1156" y="614"/>
                      </a:lnTo>
                      <a:lnTo>
                        <a:pt x="1155" y="614"/>
                      </a:lnTo>
                      <a:lnTo>
                        <a:pt x="1155" y="615"/>
                      </a:lnTo>
                      <a:lnTo>
                        <a:pt x="1155" y="617"/>
                      </a:lnTo>
                      <a:lnTo>
                        <a:pt x="1155" y="618"/>
                      </a:lnTo>
                      <a:lnTo>
                        <a:pt x="1155" y="619"/>
                      </a:lnTo>
                      <a:lnTo>
                        <a:pt x="1154" y="619"/>
                      </a:lnTo>
                      <a:lnTo>
                        <a:pt x="1153" y="619"/>
                      </a:lnTo>
                      <a:lnTo>
                        <a:pt x="1152" y="620"/>
                      </a:lnTo>
                      <a:lnTo>
                        <a:pt x="1152" y="621"/>
                      </a:lnTo>
                      <a:lnTo>
                        <a:pt x="1151" y="621"/>
                      </a:lnTo>
                      <a:lnTo>
                        <a:pt x="1150" y="620"/>
                      </a:lnTo>
                      <a:lnTo>
                        <a:pt x="1149" y="620"/>
                      </a:lnTo>
                      <a:lnTo>
                        <a:pt x="1148" y="621"/>
                      </a:lnTo>
                      <a:lnTo>
                        <a:pt x="1149" y="623"/>
                      </a:lnTo>
                      <a:lnTo>
                        <a:pt x="1150" y="624"/>
                      </a:lnTo>
                      <a:lnTo>
                        <a:pt x="1150" y="625"/>
                      </a:lnTo>
                      <a:lnTo>
                        <a:pt x="1150" y="626"/>
                      </a:lnTo>
                      <a:lnTo>
                        <a:pt x="1149" y="626"/>
                      </a:lnTo>
                      <a:lnTo>
                        <a:pt x="1148" y="626"/>
                      </a:lnTo>
                      <a:lnTo>
                        <a:pt x="1147" y="626"/>
                      </a:lnTo>
                      <a:lnTo>
                        <a:pt x="1146" y="626"/>
                      </a:lnTo>
                      <a:lnTo>
                        <a:pt x="1146" y="627"/>
                      </a:lnTo>
                      <a:lnTo>
                        <a:pt x="1146" y="628"/>
                      </a:lnTo>
                      <a:lnTo>
                        <a:pt x="1147" y="629"/>
                      </a:lnTo>
                      <a:lnTo>
                        <a:pt x="1147" y="630"/>
                      </a:lnTo>
                      <a:lnTo>
                        <a:pt x="1148" y="631"/>
                      </a:lnTo>
                      <a:lnTo>
                        <a:pt x="1148" y="632"/>
                      </a:lnTo>
                      <a:lnTo>
                        <a:pt x="1148" y="633"/>
                      </a:lnTo>
                      <a:lnTo>
                        <a:pt x="1148" y="634"/>
                      </a:lnTo>
                      <a:lnTo>
                        <a:pt x="1147" y="635"/>
                      </a:lnTo>
                      <a:lnTo>
                        <a:pt x="1147" y="636"/>
                      </a:lnTo>
                      <a:lnTo>
                        <a:pt x="1147" y="637"/>
                      </a:lnTo>
                      <a:lnTo>
                        <a:pt x="1147" y="638"/>
                      </a:lnTo>
                      <a:lnTo>
                        <a:pt x="1147" y="639"/>
                      </a:lnTo>
                      <a:lnTo>
                        <a:pt x="1146" y="641"/>
                      </a:lnTo>
                      <a:lnTo>
                        <a:pt x="1147" y="642"/>
                      </a:lnTo>
                      <a:lnTo>
                        <a:pt x="1148" y="642"/>
                      </a:lnTo>
                      <a:lnTo>
                        <a:pt x="1148" y="643"/>
                      </a:lnTo>
                      <a:lnTo>
                        <a:pt x="1148" y="644"/>
                      </a:lnTo>
                      <a:lnTo>
                        <a:pt x="1148" y="645"/>
                      </a:lnTo>
                      <a:lnTo>
                        <a:pt x="1148" y="647"/>
                      </a:lnTo>
                      <a:lnTo>
                        <a:pt x="1147" y="647"/>
                      </a:lnTo>
                      <a:lnTo>
                        <a:pt x="1147" y="648"/>
                      </a:lnTo>
                      <a:lnTo>
                        <a:pt x="1146" y="649"/>
                      </a:lnTo>
                      <a:lnTo>
                        <a:pt x="1145" y="650"/>
                      </a:lnTo>
                      <a:lnTo>
                        <a:pt x="1146" y="650"/>
                      </a:lnTo>
                      <a:lnTo>
                        <a:pt x="1145" y="653"/>
                      </a:lnTo>
                      <a:lnTo>
                        <a:pt x="1145" y="654"/>
                      </a:lnTo>
                      <a:lnTo>
                        <a:pt x="1144" y="655"/>
                      </a:lnTo>
                      <a:lnTo>
                        <a:pt x="1143" y="656"/>
                      </a:lnTo>
                      <a:lnTo>
                        <a:pt x="1142" y="657"/>
                      </a:lnTo>
                      <a:lnTo>
                        <a:pt x="1141" y="658"/>
                      </a:lnTo>
                      <a:lnTo>
                        <a:pt x="1140" y="659"/>
                      </a:lnTo>
                      <a:lnTo>
                        <a:pt x="1139" y="660"/>
                      </a:lnTo>
                      <a:lnTo>
                        <a:pt x="1139" y="661"/>
                      </a:lnTo>
                      <a:lnTo>
                        <a:pt x="1138" y="662"/>
                      </a:lnTo>
                      <a:lnTo>
                        <a:pt x="1139" y="664"/>
                      </a:lnTo>
                      <a:lnTo>
                        <a:pt x="1139" y="666"/>
                      </a:lnTo>
                      <a:lnTo>
                        <a:pt x="1139" y="667"/>
                      </a:lnTo>
                      <a:lnTo>
                        <a:pt x="1138" y="667"/>
                      </a:lnTo>
                      <a:lnTo>
                        <a:pt x="1137" y="667"/>
                      </a:lnTo>
                      <a:lnTo>
                        <a:pt x="1136" y="668"/>
                      </a:lnTo>
                      <a:lnTo>
                        <a:pt x="1136" y="670"/>
                      </a:lnTo>
                      <a:lnTo>
                        <a:pt x="1135" y="670"/>
                      </a:lnTo>
                      <a:lnTo>
                        <a:pt x="1135" y="671"/>
                      </a:lnTo>
                      <a:lnTo>
                        <a:pt x="1133" y="672"/>
                      </a:lnTo>
                      <a:lnTo>
                        <a:pt x="1132" y="672"/>
                      </a:lnTo>
                      <a:lnTo>
                        <a:pt x="1132" y="673"/>
                      </a:lnTo>
                      <a:lnTo>
                        <a:pt x="1131" y="673"/>
                      </a:lnTo>
                      <a:lnTo>
                        <a:pt x="1130" y="673"/>
                      </a:lnTo>
                      <a:lnTo>
                        <a:pt x="1129" y="675"/>
                      </a:lnTo>
                      <a:lnTo>
                        <a:pt x="1128" y="675"/>
                      </a:lnTo>
                      <a:lnTo>
                        <a:pt x="1128" y="676"/>
                      </a:lnTo>
                      <a:lnTo>
                        <a:pt x="1128" y="678"/>
                      </a:lnTo>
                      <a:lnTo>
                        <a:pt x="1128" y="680"/>
                      </a:lnTo>
                      <a:lnTo>
                        <a:pt x="1127" y="681"/>
                      </a:lnTo>
                      <a:lnTo>
                        <a:pt x="1127" y="682"/>
                      </a:lnTo>
                      <a:lnTo>
                        <a:pt x="1127" y="683"/>
                      </a:lnTo>
                      <a:lnTo>
                        <a:pt x="1126" y="684"/>
                      </a:lnTo>
                      <a:lnTo>
                        <a:pt x="1126" y="685"/>
                      </a:lnTo>
                      <a:lnTo>
                        <a:pt x="1125" y="688"/>
                      </a:lnTo>
                      <a:lnTo>
                        <a:pt x="1125" y="690"/>
                      </a:lnTo>
                      <a:lnTo>
                        <a:pt x="1124" y="691"/>
                      </a:lnTo>
                      <a:lnTo>
                        <a:pt x="1123" y="692"/>
                      </a:lnTo>
                      <a:lnTo>
                        <a:pt x="1123" y="693"/>
                      </a:lnTo>
                      <a:lnTo>
                        <a:pt x="1122" y="693"/>
                      </a:lnTo>
                      <a:lnTo>
                        <a:pt x="1122" y="694"/>
                      </a:lnTo>
                      <a:lnTo>
                        <a:pt x="1121" y="695"/>
                      </a:lnTo>
                      <a:lnTo>
                        <a:pt x="1120" y="694"/>
                      </a:lnTo>
                      <a:lnTo>
                        <a:pt x="1119" y="695"/>
                      </a:lnTo>
                      <a:lnTo>
                        <a:pt x="1118" y="695"/>
                      </a:lnTo>
                      <a:lnTo>
                        <a:pt x="1117" y="695"/>
                      </a:lnTo>
                      <a:lnTo>
                        <a:pt x="1116" y="696"/>
                      </a:lnTo>
                      <a:lnTo>
                        <a:pt x="1116" y="697"/>
                      </a:lnTo>
                      <a:lnTo>
                        <a:pt x="1117" y="698"/>
                      </a:lnTo>
                      <a:lnTo>
                        <a:pt x="1117" y="699"/>
                      </a:lnTo>
                      <a:lnTo>
                        <a:pt x="1118" y="700"/>
                      </a:lnTo>
                      <a:lnTo>
                        <a:pt x="1118" y="701"/>
                      </a:lnTo>
                      <a:lnTo>
                        <a:pt x="1118" y="702"/>
                      </a:lnTo>
                      <a:lnTo>
                        <a:pt x="1117" y="703"/>
                      </a:lnTo>
                      <a:lnTo>
                        <a:pt x="1118" y="704"/>
                      </a:lnTo>
                      <a:lnTo>
                        <a:pt x="1118" y="705"/>
                      </a:lnTo>
                      <a:lnTo>
                        <a:pt x="1117" y="706"/>
                      </a:lnTo>
                      <a:lnTo>
                        <a:pt x="1117" y="707"/>
                      </a:lnTo>
                      <a:lnTo>
                        <a:pt x="1118" y="708"/>
                      </a:lnTo>
                      <a:lnTo>
                        <a:pt x="1118" y="709"/>
                      </a:lnTo>
                      <a:lnTo>
                        <a:pt x="1119" y="710"/>
                      </a:lnTo>
                      <a:lnTo>
                        <a:pt x="1119" y="711"/>
                      </a:lnTo>
                      <a:lnTo>
                        <a:pt x="1119" y="713"/>
                      </a:lnTo>
                      <a:lnTo>
                        <a:pt x="1118" y="714"/>
                      </a:lnTo>
                      <a:lnTo>
                        <a:pt x="1118" y="715"/>
                      </a:lnTo>
                      <a:lnTo>
                        <a:pt x="1118" y="716"/>
                      </a:lnTo>
                      <a:lnTo>
                        <a:pt x="1118" y="717"/>
                      </a:lnTo>
                      <a:lnTo>
                        <a:pt x="1118" y="718"/>
                      </a:lnTo>
                      <a:lnTo>
                        <a:pt x="1118" y="719"/>
                      </a:lnTo>
                      <a:lnTo>
                        <a:pt x="1117" y="719"/>
                      </a:lnTo>
                      <a:lnTo>
                        <a:pt x="1116" y="720"/>
                      </a:lnTo>
                      <a:lnTo>
                        <a:pt x="1116" y="721"/>
                      </a:lnTo>
                      <a:lnTo>
                        <a:pt x="1116" y="722"/>
                      </a:lnTo>
                      <a:lnTo>
                        <a:pt x="1116" y="723"/>
                      </a:lnTo>
                      <a:lnTo>
                        <a:pt x="1117" y="724"/>
                      </a:lnTo>
                      <a:lnTo>
                        <a:pt x="1117" y="725"/>
                      </a:lnTo>
                      <a:lnTo>
                        <a:pt x="1117" y="726"/>
                      </a:lnTo>
                      <a:lnTo>
                        <a:pt x="1117" y="727"/>
                      </a:lnTo>
                      <a:lnTo>
                        <a:pt x="1117" y="728"/>
                      </a:lnTo>
                      <a:lnTo>
                        <a:pt x="1117" y="729"/>
                      </a:lnTo>
                      <a:lnTo>
                        <a:pt x="1118" y="731"/>
                      </a:lnTo>
                      <a:lnTo>
                        <a:pt x="1118" y="732"/>
                      </a:lnTo>
                      <a:lnTo>
                        <a:pt x="1119" y="732"/>
                      </a:lnTo>
                      <a:lnTo>
                        <a:pt x="1119" y="733"/>
                      </a:lnTo>
                      <a:lnTo>
                        <a:pt x="1119" y="734"/>
                      </a:lnTo>
                      <a:lnTo>
                        <a:pt x="1118" y="734"/>
                      </a:lnTo>
                      <a:lnTo>
                        <a:pt x="1118" y="736"/>
                      </a:lnTo>
                      <a:lnTo>
                        <a:pt x="1117" y="737"/>
                      </a:lnTo>
                      <a:lnTo>
                        <a:pt x="1115" y="738"/>
                      </a:lnTo>
                      <a:lnTo>
                        <a:pt x="1114" y="738"/>
                      </a:lnTo>
                      <a:lnTo>
                        <a:pt x="1112" y="738"/>
                      </a:lnTo>
                      <a:lnTo>
                        <a:pt x="1111" y="737"/>
                      </a:lnTo>
                      <a:lnTo>
                        <a:pt x="1111" y="736"/>
                      </a:lnTo>
                      <a:lnTo>
                        <a:pt x="1110" y="736"/>
                      </a:lnTo>
                      <a:lnTo>
                        <a:pt x="1110" y="737"/>
                      </a:lnTo>
                      <a:lnTo>
                        <a:pt x="1109" y="737"/>
                      </a:lnTo>
                      <a:lnTo>
                        <a:pt x="1109" y="738"/>
                      </a:lnTo>
                      <a:lnTo>
                        <a:pt x="1110" y="740"/>
                      </a:lnTo>
                      <a:lnTo>
                        <a:pt x="1110" y="741"/>
                      </a:lnTo>
                      <a:lnTo>
                        <a:pt x="1110" y="742"/>
                      </a:lnTo>
                      <a:lnTo>
                        <a:pt x="1110" y="743"/>
                      </a:lnTo>
                      <a:lnTo>
                        <a:pt x="1108" y="744"/>
                      </a:lnTo>
                      <a:lnTo>
                        <a:pt x="1108" y="745"/>
                      </a:lnTo>
                      <a:lnTo>
                        <a:pt x="1108" y="746"/>
                      </a:lnTo>
                      <a:lnTo>
                        <a:pt x="1107" y="746"/>
                      </a:lnTo>
                      <a:lnTo>
                        <a:pt x="1107" y="747"/>
                      </a:lnTo>
                      <a:lnTo>
                        <a:pt x="1106" y="748"/>
                      </a:lnTo>
                      <a:lnTo>
                        <a:pt x="1105" y="750"/>
                      </a:lnTo>
                      <a:lnTo>
                        <a:pt x="1105" y="751"/>
                      </a:lnTo>
                      <a:lnTo>
                        <a:pt x="1104" y="752"/>
                      </a:lnTo>
                      <a:lnTo>
                        <a:pt x="1104" y="753"/>
                      </a:lnTo>
                      <a:lnTo>
                        <a:pt x="1103" y="754"/>
                      </a:lnTo>
                      <a:lnTo>
                        <a:pt x="1103" y="755"/>
                      </a:lnTo>
                      <a:lnTo>
                        <a:pt x="1103" y="756"/>
                      </a:lnTo>
                      <a:lnTo>
                        <a:pt x="1103" y="757"/>
                      </a:lnTo>
                      <a:lnTo>
                        <a:pt x="1103" y="759"/>
                      </a:lnTo>
                      <a:lnTo>
                        <a:pt x="1103" y="760"/>
                      </a:lnTo>
                      <a:lnTo>
                        <a:pt x="1103" y="761"/>
                      </a:lnTo>
                      <a:lnTo>
                        <a:pt x="1102" y="762"/>
                      </a:lnTo>
                      <a:lnTo>
                        <a:pt x="1101" y="762"/>
                      </a:lnTo>
                      <a:lnTo>
                        <a:pt x="1101" y="763"/>
                      </a:lnTo>
                      <a:lnTo>
                        <a:pt x="1101" y="764"/>
                      </a:lnTo>
                      <a:lnTo>
                        <a:pt x="1101" y="766"/>
                      </a:lnTo>
                      <a:lnTo>
                        <a:pt x="1101" y="767"/>
                      </a:lnTo>
                      <a:lnTo>
                        <a:pt x="1100" y="767"/>
                      </a:lnTo>
                      <a:lnTo>
                        <a:pt x="1100" y="768"/>
                      </a:lnTo>
                      <a:lnTo>
                        <a:pt x="1100" y="769"/>
                      </a:lnTo>
                      <a:lnTo>
                        <a:pt x="1101" y="770"/>
                      </a:lnTo>
                      <a:lnTo>
                        <a:pt x="1101" y="771"/>
                      </a:lnTo>
                      <a:lnTo>
                        <a:pt x="1101" y="772"/>
                      </a:lnTo>
                      <a:lnTo>
                        <a:pt x="1101" y="773"/>
                      </a:lnTo>
                      <a:lnTo>
                        <a:pt x="1102" y="773"/>
                      </a:lnTo>
                      <a:lnTo>
                        <a:pt x="1102" y="774"/>
                      </a:lnTo>
                      <a:lnTo>
                        <a:pt x="1103" y="775"/>
                      </a:lnTo>
                      <a:lnTo>
                        <a:pt x="1102" y="777"/>
                      </a:lnTo>
                      <a:lnTo>
                        <a:pt x="1103" y="779"/>
                      </a:lnTo>
                      <a:lnTo>
                        <a:pt x="1103" y="780"/>
                      </a:lnTo>
                      <a:lnTo>
                        <a:pt x="1103" y="781"/>
                      </a:lnTo>
                      <a:lnTo>
                        <a:pt x="1102" y="782"/>
                      </a:lnTo>
                      <a:lnTo>
                        <a:pt x="1100" y="784"/>
                      </a:lnTo>
                      <a:lnTo>
                        <a:pt x="1099" y="785"/>
                      </a:lnTo>
                      <a:lnTo>
                        <a:pt x="1099" y="786"/>
                      </a:lnTo>
                      <a:lnTo>
                        <a:pt x="1100" y="786"/>
                      </a:lnTo>
                      <a:lnTo>
                        <a:pt x="1100" y="787"/>
                      </a:lnTo>
                      <a:lnTo>
                        <a:pt x="1100" y="788"/>
                      </a:lnTo>
                      <a:lnTo>
                        <a:pt x="1100" y="789"/>
                      </a:lnTo>
                      <a:lnTo>
                        <a:pt x="1099" y="791"/>
                      </a:lnTo>
                      <a:lnTo>
                        <a:pt x="1098" y="791"/>
                      </a:lnTo>
                      <a:lnTo>
                        <a:pt x="1098" y="793"/>
                      </a:lnTo>
                      <a:lnTo>
                        <a:pt x="1097" y="793"/>
                      </a:lnTo>
                      <a:lnTo>
                        <a:pt x="1097" y="794"/>
                      </a:lnTo>
                      <a:lnTo>
                        <a:pt x="1096" y="794"/>
                      </a:lnTo>
                      <a:lnTo>
                        <a:pt x="1096" y="795"/>
                      </a:lnTo>
                      <a:lnTo>
                        <a:pt x="1095" y="796"/>
                      </a:lnTo>
                      <a:lnTo>
                        <a:pt x="1096" y="798"/>
                      </a:lnTo>
                      <a:lnTo>
                        <a:pt x="1096" y="799"/>
                      </a:lnTo>
                      <a:lnTo>
                        <a:pt x="1095" y="800"/>
                      </a:lnTo>
                      <a:lnTo>
                        <a:pt x="1094" y="800"/>
                      </a:lnTo>
                      <a:lnTo>
                        <a:pt x="1094" y="801"/>
                      </a:lnTo>
                      <a:lnTo>
                        <a:pt x="1093" y="802"/>
                      </a:lnTo>
                      <a:lnTo>
                        <a:pt x="1093" y="803"/>
                      </a:lnTo>
                      <a:lnTo>
                        <a:pt x="1093" y="804"/>
                      </a:lnTo>
                      <a:lnTo>
                        <a:pt x="1093" y="805"/>
                      </a:lnTo>
                      <a:lnTo>
                        <a:pt x="1093" y="806"/>
                      </a:lnTo>
                      <a:lnTo>
                        <a:pt x="1094" y="807"/>
                      </a:lnTo>
                      <a:lnTo>
                        <a:pt x="1094" y="808"/>
                      </a:lnTo>
                      <a:lnTo>
                        <a:pt x="1093" y="808"/>
                      </a:lnTo>
                      <a:lnTo>
                        <a:pt x="1093" y="809"/>
                      </a:lnTo>
                      <a:lnTo>
                        <a:pt x="1092" y="809"/>
                      </a:lnTo>
                      <a:lnTo>
                        <a:pt x="1091" y="810"/>
                      </a:lnTo>
                      <a:lnTo>
                        <a:pt x="1090" y="810"/>
                      </a:lnTo>
                      <a:lnTo>
                        <a:pt x="1090" y="811"/>
                      </a:lnTo>
                      <a:lnTo>
                        <a:pt x="1089" y="812"/>
                      </a:lnTo>
                      <a:lnTo>
                        <a:pt x="1089" y="813"/>
                      </a:lnTo>
                      <a:lnTo>
                        <a:pt x="1089" y="814"/>
                      </a:lnTo>
                      <a:lnTo>
                        <a:pt x="1089" y="815"/>
                      </a:lnTo>
                      <a:lnTo>
                        <a:pt x="1088" y="816"/>
                      </a:lnTo>
                      <a:lnTo>
                        <a:pt x="1088" y="818"/>
                      </a:lnTo>
                      <a:lnTo>
                        <a:pt x="1089" y="819"/>
                      </a:lnTo>
                      <a:lnTo>
                        <a:pt x="1089" y="820"/>
                      </a:lnTo>
                      <a:lnTo>
                        <a:pt x="1089" y="821"/>
                      </a:lnTo>
                      <a:lnTo>
                        <a:pt x="1088" y="821"/>
                      </a:lnTo>
                      <a:lnTo>
                        <a:pt x="1087" y="821"/>
                      </a:lnTo>
                      <a:lnTo>
                        <a:pt x="1086" y="822"/>
                      </a:lnTo>
                      <a:lnTo>
                        <a:pt x="1085" y="822"/>
                      </a:lnTo>
                      <a:lnTo>
                        <a:pt x="1084" y="823"/>
                      </a:lnTo>
                      <a:lnTo>
                        <a:pt x="1082" y="825"/>
                      </a:lnTo>
                      <a:lnTo>
                        <a:pt x="1082" y="826"/>
                      </a:lnTo>
                      <a:lnTo>
                        <a:pt x="1082" y="827"/>
                      </a:lnTo>
                      <a:lnTo>
                        <a:pt x="1081" y="828"/>
                      </a:lnTo>
                      <a:lnTo>
                        <a:pt x="1079" y="828"/>
                      </a:lnTo>
                      <a:lnTo>
                        <a:pt x="1079" y="829"/>
                      </a:lnTo>
                      <a:lnTo>
                        <a:pt x="1078" y="829"/>
                      </a:lnTo>
                      <a:lnTo>
                        <a:pt x="1077" y="829"/>
                      </a:lnTo>
                      <a:lnTo>
                        <a:pt x="1076" y="830"/>
                      </a:lnTo>
                      <a:lnTo>
                        <a:pt x="1075" y="830"/>
                      </a:lnTo>
                      <a:lnTo>
                        <a:pt x="1075" y="831"/>
                      </a:lnTo>
                      <a:lnTo>
                        <a:pt x="1073" y="832"/>
                      </a:lnTo>
                      <a:lnTo>
                        <a:pt x="1072" y="832"/>
                      </a:lnTo>
                      <a:lnTo>
                        <a:pt x="1072" y="833"/>
                      </a:lnTo>
                      <a:lnTo>
                        <a:pt x="1071" y="832"/>
                      </a:lnTo>
                      <a:lnTo>
                        <a:pt x="1069" y="833"/>
                      </a:lnTo>
                      <a:lnTo>
                        <a:pt x="1068" y="833"/>
                      </a:lnTo>
                      <a:lnTo>
                        <a:pt x="1067" y="832"/>
                      </a:lnTo>
                      <a:lnTo>
                        <a:pt x="1067" y="831"/>
                      </a:lnTo>
                      <a:lnTo>
                        <a:pt x="1066" y="829"/>
                      </a:lnTo>
                      <a:lnTo>
                        <a:pt x="1067" y="828"/>
                      </a:lnTo>
                      <a:lnTo>
                        <a:pt x="1066" y="827"/>
                      </a:lnTo>
                      <a:lnTo>
                        <a:pt x="1066" y="826"/>
                      </a:lnTo>
                      <a:lnTo>
                        <a:pt x="1065" y="826"/>
                      </a:lnTo>
                      <a:lnTo>
                        <a:pt x="1064" y="825"/>
                      </a:lnTo>
                      <a:lnTo>
                        <a:pt x="1063" y="825"/>
                      </a:lnTo>
                      <a:lnTo>
                        <a:pt x="1062" y="827"/>
                      </a:lnTo>
                      <a:lnTo>
                        <a:pt x="1061" y="828"/>
                      </a:lnTo>
                      <a:lnTo>
                        <a:pt x="1059" y="829"/>
                      </a:lnTo>
                      <a:lnTo>
                        <a:pt x="1058" y="829"/>
                      </a:lnTo>
                      <a:lnTo>
                        <a:pt x="1057" y="829"/>
                      </a:lnTo>
                      <a:lnTo>
                        <a:pt x="1056" y="828"/>
                      </a:lnTo>
                      <a:lnTo>
                        <a:pt x="1055" y="828"/>
                      </a:lnTo>
                      <a:lnTo>
                        <a:pt x="1054" y="828"/>
                      </a:lnTo>
                      <a:lnTo>
                        <a:pt x="1053" y="829"/>
                      </a:lnTo>
                      <a:lnTo>
                        <a:pt x="1052" y="831"/>
                      </a:lnTo>
                      <a:lnTo>
                        <a:pt x="1051" y="831"/>
                      </a:lnTo>
                      <a:lnTo>
                        <a:pt x="1050" y="832"/>
                      </a:lnTo>
                      <a:lnTo>
                        <a:pt x="1049" y="833"/>
                      </a:lnTo>
                      <a:lnTo>
                        <a:pt x="1048" y="834"/>
                      </a:lnTo>
                      <a:lnTo>
                        <a:pt x="1047" y="834"/>
                      </a:lnTo>
                      <a:lnTo>
                        <a:pt x="1046" y="833"/>
                      </a:lnTo>
                      <a:lnTo>
                        <a:pt x="1045" y="833"/>
                      </a:lnTo>
                      <a:lnTo>
                        <a:pt x="1044" y="833"/>
                      </a:lnTo>
                      <a:lnTo>
                        <a:pt x="1043" y="834"/>
                      </a:lnTo>
                      <a:lnTo>
                        <a:pt x="1042" y="834"/>
                      </a:lnTo>
                      <a:lnTo>
                        <a:pt x="1042" y="835"/>
                      </a:lnTo>
                      <a:lnTo>
                        <a:pt x="1041" y="836"/>
                      </a:lnTo>
                      <a:lnTo>
                        <a:pt x="1041" y="837"/>
                      </a:lnTo>
                      <a:lnTo>
                        <a:pt x="1041" y="838"/>
                      </a:lnTo>
                      <a:lnTo>
                        <a:pt x="1040" y="838"/>
                      </a:lnTo>
                      <a:lnTo>
                        <a:pt x="1040" y="839"/>
                      </a:lnTo>
                      <a:lnTo>
                        <a:pt x="1038" y="839"/>
                      </a:lnTo>
                      <a:lnTo>
                        <a:pt x="1037" y="840"/>
                      </a:lnTo>
                      <a:lnTo>
                        <a:pt x="1036" y="842"/>
                      </a:lnTo>
                      <a:lnTo>
                        <a:pt x="1035" y="843"/>
                      </a:lnTo>
                      <a:lnTo>
                        <a:pt x="1035" y="844"/>
                      </a:lnTo>
                      <a:lnTo>
                        <a:pt x="1034" y="844"/>
                      </a:lnTo>
                      <a:lnTo>
                        <a:pt x="1033" y="844"/>
                      </a:lnTo>
                      <a:lnTo>
                        <a:pt x="1032" y="844"/>
                      </a:lnTo>
                      <a:lnTo>
                        <a:pt x="1031" y="845"/>
                      </a:lnTo>
                      <a:lnTo>
                        <a:pt x="1029" y="846"/>
                      </a:lnTo>
                      <a:lnTo>
                        <a:pt x="1029" y="847"/>
                      </a:lnTo>
                      <a:lnTo>
                        <a:pt x="1029" y="849"/>
                      </a:lnTo>
                      <a:lnTo>
                        <a:pt x="1028" y="850"/>
                      </a:lnTo>
                      <a:lnTo>
                        <a:pt x="1028" y="852"/>
                      </a:lnTo>
                      <a:lnTo>
                        <a:pt x="1028" y="853"/>
                      </a:lnTo>
                      <a:lnTo>
                        <a:pt x="1028" y="854"/>
                      </a:lnTo>
                      <a:lnTo>
                        <a:pt x="1029" y="854"/>
                      </a:lnTo>
                      <a:lnTo>
                        <a:pt x="1030" y="854"/>
                      </a:lnTo>
                      <a:lnTo>
                        <a:pt x="1030" y="855"/>
                      </a:lnTo>
                      <a:lnTo>
                        <a:pt x="1029" y="855"/>
                      </a:lnTo>
                      <a:lnTo>
                        <a:pt x="1028" y="856"/>
                      </a:lnTo>
                      <a:lnTo>
                        <a:pt x="1027" y="857"/>
                      </a:lnTo>
                      <a:lnTo>
                        <a:pt x="1026" y="857"/>
                      </a:lnTo>
                      <a:lnTo>
                        <a:pt x="1026" y="858"/>
                      </a:lnTo>
                      <a:lnTo>
                        <a:pt x="1025" y="859"/>
                      </a:lnTo>
                      <a:lnTo>
                        <a:pt x="1025" y="860"/>
                      </a:lnTo>
                      <a:lnTo>
                        <a:pt x="1025" y="862"/>
                      </a:lnTo>
                      <a:lnTo>
                        <a:pt x="1025" y="863"/>
                      </a:lnTo>
                      <a:lnTo>
                        <a:pt x="1026" y="864"/>
                      </a:lnTo>
                      <a:lnTo>
                        <a:pt x="1027" y="864"/>
                      </a:lnTo>
                      <a:lnTo>
                        <a:pt x="1027" y="865"/>
                      </a:lnTo>
                      <a:lnTo>
                        <a:pt x="1027" y="866"/>
                      </a:lnTo>
                      <a:lnTo>
                        <a:pt x="1026" y="867"/>
                      </a:lnTo>
                      <a:lnTo>
                        <a:pt x="1025" y="868"/>
                      </a:lnTo>
                      <a:lnTo>
                        <a:pt x="1024" y="869"/>
                      </a:lnTo>
                      <a:lnTo>
                        <a:pt x="1024" y="870"/>
                      </a:lnTo>
                      <a:lnTo>
                        <a:pt x="1024" y="871"/>
                      </a:lnTo>
                      <a:lnTo>
                        <a:pt x="1024" y="872"/>
                      </a:lnTo>
                      <a:lnTo>
                        <a:pt x="1023" y="874"/>
                      </a:lnTo>
                      <a:lnTo>
                        <a:pt x="1022" y="875"/>
                      </a:lnTo>
                      <a:lnTo>
                        <a:pt x="1023" y="876"/>
                      </a:lnTo>
                      <a:lnTo>
                        <a:pt x="1023" y="877"/>
                      </a:lnTo>
                      <a:lnTo>
                        <a:pt x="1023" y="878"/>
                      </a:lnTo>
                      <a:lnTo>
                        <a:pt x="1023" y="879"/>
                      </a:lnTo>
                      <a:lnTo>
                        <a:pt x="1022" y="879"/>
                      </a:lnTo>
                      <a:lnTo>
                        <a:pt x="1021" y="879"/>
                      </a:lnTo>
                      <a:lnTo>
                        <a:pt x="1020" y="880"/>
                      </a:lnTo>
                      <a:lnTo>
                        <a:pt x="1020" y="881"/>
                      </a:lnTo>
                      <a:lnTo>
                        <a:pt x="1019" y="881"/>
                      </a:lnTo>
                      <a:lnTo>
                        <a:pt x="1019" y="882"/>
                      </a:lnTo>
                      <a:lnTo>
                        <a:pt x="1020" y="883"/>
                      </a:lnTo>
                      <a:lnTo>
                        <a:pt x="1020" y="884"/>
                      </a:lnTo>
                      <a:lnTo>
                        <a:pt x="1020" y="885"/>
                      </a:lnTo>
                      <a:lnTo>
                        <a:pt x="1019" y="885"/>
                      </a:lnTo>
                      <a:lnTo>
                        <a:pt x="1018" y="885"/>
                      </a:lnTo>
                      <a:lnTo>
                        <a:pt x="1017" y="885"/>
                      </a:lnTo>
                      <a:lnTo>
                        <a:pt x="1017" y="884"/>
                      </a:lnTo>
                      <a:lnTo>
                        <a:pt x="1017" y="883"/>
                      </a:lnTo>
                      <a:lnTo>
                        <a:pt x="1016" y="882"/>
                      </a:lnTo>
                      <a:lnTo>
                        <a:pt x="1016" y="883"/>
                      </a:lnTo>
                      <a:lnTo>
                        <a:pt x="1015" y="883"/>
                      </a:lnTo>
                      <a:lnTo>
                        <a:pt x="1015" y="884"/>
                      </a:lnTo>
                      <a:lnTo>
                        <a:pt x="1015" y="885"/>
                      </a:lnTo>
                      <a:lnTo>
                        <a:pt x="1017" y="891"/>
                      </a:lnTo>
                      <a:lnTo>
                        <a:pt x="1017" y="892"/>
                      </a:lnTo>
                      <a:lnTo>
                        <a:pt x="1017" y="894"/>
                      </a:lnTo>
                      <a:lnTo>
                        <a:pt x="1016" y="895"/>
                      </a:lnTo>
                      <a:lnTo>
                        <a:pt x="1012" y="900"/>
                      </a:lnTo>
                      <a:lnTo>
                        <a:pt x="1012" y="901"/>
                      </a:lnTo>
                      <a:lnTo>
                        <a:pt x="1012" y="902"/>
                      </a:lnTo>
                      <a:lnTo>
                        <a:pt x="1012" y="903"/>
                      </a:lnTo>
                      <a:lnTo>
                        <a:pt x="1011" y="903"/>
                      </a:lnTo>
                      <a:lnTo>
                        <a:pt x="1010" y="903"/>
                      </a:lnTo>
                      <a:lnTo>
                        <a:pt x="1010" y="904"/>
                      </a:lnTo>
                      <a:lnTo>
                        <a:pt x="1008" y="905"/>
                      </a:lnTo>
                      <a:lnTo>
                        <a:pt x="1007" y="907"/>
                      </a:lnTo>
                      <a:lnTo>
                        <a:pt x="1006" y="909"/>
                      </a:lnTo>
                      <a:lnTo>
                        <a:pt x="1005" y="910"/>
                      </a:lnTo>
                      <a:lnTo>
                        <a:pt x="1004" y="910"/>
                      </a:lnTo>
                      <a:lnTo>
                        <a:pt x="1004" y="911"/>
                      </a:lnTo>
                      <a:lnTo>
                        <a:pt x="1004" y="912"/>
                      </a:lnTo>
                      <a:lnTo>
                        <a:pt x="1004" y="913"/>
                      </a:lnTo>
                      <a:lnTo>
                        <a:pt x="1003" y="913"/>
                      </a:lnTo>
                      <a:lnTo>
                        <a:pt x="1003" y="914"/>
                      </a:lnTo>
                      <a:lnTo>
                        <a:pt x="1002" y="914"/>
                      </a:lnTo>
                      <a:lnTo>
                        <a:pt x="1002" y="913"/>
                      </a:lnTo>
                      <a:lnTo>
                        <a:pt x="1001" y="912"/>
                      </a:lnTo>
                      <a:lnTo>
                        <a:pt x="1000" y="912"/>
                      </a:lnTo>
                      <a:lnTo>
                        <a:pt x="998" y="911"/>
                      </a:lnTo>
                      <a:lnTo>
                        <a:pt x="996" y="911"/>
                      </a:lnTo>
                      <a:lnTo>
                        <a:pt x="996" y="912"/>
                      </a:lnTo>
                      <a:lnTo>
                        <a:pt x="996" y="913"/>
                      </a:lnTo>
                      <a:lnTo>
                        <a:pt x="996" y="914"/>
                      </a:lnTo>
                      <a:lnTo>
                        <a:pt x="995" y="914"/>
                      </a:lnTo>
                      <a:lnTo>
                        <a:pt x="994" y="914"/>
                      </a:lnTo>
                      <a:lnTo>
                        <a:pt x="993" y="914"/>
                      </a:lnTo>
                      <a:lnTo>
                        <a:pt x="993" y="915"/>
                      </a:lnTo>
                      <a:lnTo>
                        <a:pt x="992" y="916"/>
                      </a:lnTo>
                      <a:lnTo>
                        <a:pt x="991" y="917"/>
                      </a:lnTo>
                      <a:lnTo>
                        <a:pt x="991" y="918"/>
                      </a:lnTo>
                      <a:lnTo>
                        <a:pt x="990" y="918"/>
                      </a:lnTo>
                      <a:lnTo>
                        <a:pt x="990" y="919"/>
                      </a:lnTo>
                      <a:lnTo>
                        <a:pt x="989" y="919"/>
                      </a:lnTo>
                      <a:lnTo>
                        <a:pt x="988" y="919"/>
                      </a:lnTo>
                      <a:lnTo>
                        <a:pt x="987" y="919"/>
                      </a:lnTo>
                      <a:lnTo>
                        <a:pt x="986" y="919"/>
                      </a:lnTo>
                      <a:lnTo>
                        <a:pt x="985" y="919"/>
                      </a:lnTo>
                      <a:lnTo>
                        <a:pt x="984" y="919"/>
                      </a:lnTo>
                      <a:lnTo>
                        <a:pt x="984" y="918"/>
                      </a:lnTo>
                      <a:lnTo>
                        <a:pt x="983" y="918"/>
                      </a:lnTo>
                      <a:lnTo>
                        <a:pt x="982" y="918"/>
                      </a:lnTo>
                      <a:lnTo>
                        <a:pt x="981" y="919"/>
                      </a:lnTo>
                      <a:lnTo>
                        <a:pt x="980" y="919"/>
                      </a:lnTo>
                      <a:lnTo>
                        <a:pt x="980" y="918"/>
                      </a:lnTo>
                      <a:lnTo>
                        <a:pt x="979" y="918"/>
                      </a:lnTo>
                      <a:lnTo>
                        <a:pt x="978" y="919"/>
                      </a:lnTo>
                      <a:lnTo>
                        <a:pt x="977" y="919"/>
                      </a:lnTo>
                      <a:lnTo>
                        <a:pt x="976" y="919"/>
                      </a:lnTo>
                      <a:lnTo>
                        <a:pt x="975" y="919"/>
                      </a:lnTo>
                      <a:lnTo>
                        <a:pt x="973" y="918"/>
                      </a:lnTo>
                      <a:lnTo>
                        <a:pt x="972" y="918"/>
                      </a:lnTo>
                      <a:lnTo>
                        <a:pt x="971" y="918"/>
                      </a:lnTo>
                      <a:lnTo>
                        <a:pt x="970" y="918"/>
                      </a:lnTo>
                      <a:lnTo>
                        <a:pt x="969" y="918"/>
                      </a:lnTo>
                      <a:lnTo>
                        <a:pt x="968" y="918"/>
                      </a:lnTo>
                      <a:lnTo>
                        <a:pt x="967" y="918"/>
                      </a:lnTo>
                      <a:lnTo>
                        <a:pt x="966" y="918"/>
                      </a:lnTo>
                      <a:lnTo>
                        <a:pt x="965" y="919"/>
                      </a:lnTo>
                      <a:lnTo>
                        <a:pt x="965" y="920"/>
                      </a:lnTo>
                      <a:lnTo>
                        <a:pt x="965" y="921"/>
                      </a:lnTo>
                      <a:lnTo>
                        <a:pt x="964" y="922"/>
                      </a:lnTo>
                      <a:lnTo>
                        <a:pt x="964" y="923"/>
                      </a:lnTo>
                      <a:lnTo>
                        <a:pt x="963" y="924"/>
                      </a:lnTo>
                      <a:lnTo>
                        <a:pt x="962" y="925"/>
                      </a:lnTo>
                      <a:lnTo>
                        <a:pt x="961" y="926"/>
                      </a:lnTo>
                      <a:lnTo>
                        <a:pt x="961" y="927"/>
                      </a:lnTo>
                      <a:lnTo>
                        <a:pt x="961" y="928"/>
                      </a:lnTo>
                      <a:lnTo>
                        <a:pt x="960" y="929"/>
                      </a:lnTo>
                      <a:lnTo>
                        <a:pt x="959" y="930"/>
                      </a:lnTo>
                      <a:lnTo>
                        <a:pt x="958" y="931"/>
                      </a:lnTo>
                      <a:lnTo>
                        <a:pt x="958" y="933"/>
                      </a:lnTo>
                      <a:lnTo>
                        <a:pt x="957" y="933"/>
                      </a:lnTo>
                      <a:lnTo>
                        <a:pt x="957" y="934"/>
                      </a:lnTo>
                      <a:lnTo>
                        <a:pt x="957" y="935"/>
                      </a:lnTo>
                      <a:lnTo>
                        <a:pt x="957" y="937"/>
                      </a:lnTo>
                      <a:lnTo>
                        <a:pt x="956" y="937"/>
                      </a:lnTo>
                      <a:lnTo>
                        <a:pt x="955" y="938"/>
                      </a:lnTo>
                      <a:lnTo>
                        <a:pt x="954" y="938"/>
                      </a:lnTo>
                      <a:lnTo>
                        <a:pt x="953" y="938"/>
                      </a:lnTo>
                      <a:lnTo>
                        <a:pt x="952" y="939"/>
                      </a:lnTo>
                      <a:lnTo>
                        <a:pt x="952" y="940"/>
                      </a:lnTo>
                      <a:lnTo>
                        <a:pt x="951" y="940"/>
                      </a:lnTo>
                      <a:lnTo>
                        <a:pt x="950" y="939"/>
                      </a:lnTo>
                      <a:lnTo>
                        <a:pt x="949" y="939"/>
                      </a:lnTo>
                      <a:lnTo>
                        <a:pt x="948" y="940"/>
                      </a:lnTo>
                      <a:lnTo>
                        <a:pt x="947" y="940"/>
                      </a:lnTo>
                      <a:lnTo>
                        <a:pt x="946" y="940"/>
                      </a:lnTo>
                      <a:lnTo>
                        <a:pt x="945" y="941"/>
                      </a:lnTo>
                      <a:lnTo>
                        <a:pt x="944" y="941"/>
                      </a:lnTo>
                      <a:lnTo>
                        <a:pt x="943" y="942"/>
                      </a:lnTo>
                      <a:lnTo>
                        <a:pt x="942" y="942"/>
                      </a:lnTo>
                      <a:lnTo>
                        <a:pt x="941" y="942"/>
                      </a:lnTo>
                      <a:lnTo>
                        <a:pt x="941" y="943"/>
                      </a:lnTo>
                      <a:lnTo>
                        <a:pt x="940" y="943"/>
                      </a:lnTo>
                      <a:lnTo>
                        <a:pt x="939" y="944"/>
                      </a:lnTo>
                      <a:lnTo>
                        <a:pt x="938" y="944"/>
                      </a:lnTo>
                      <a:lnTo>
                        <a:pt x="938" y="943"/>
                      </a:lnTo>
                      <a:lnTo>
                        <a:pt x="937" y="943"/>
                      </a:lnTo>
                      <a:lnTo>
                        <a:pt x="936" y="943"/>
                      </a:lnTo>
                      <a:lnTo>
                        <a:pt x="936" y="944"/>
                      </a:lnTo>
                      <a:lnTo>
                        <a:pt x="936" y="945"/>
                      </a:lnTo>
                      <a:lnTo>
                        <a:pt x="935" y="946"/>
                      </a:lnTo>
                      <a:lnTo>
                        <a:pt x="934" y="946"/>
                      </a:lnTo>
                      <a:lnTo>
                        <a:pt x="934" y="947"/>
                      </a:lnTo>
                      <a:lnTo>
                        <a:pt x="934" y="948"/>
                      </a:lnTo>
                      <a:lnTo>
                        <a:pt x="933" y="948"/>
                      </a:lnTo>
                      <a:lnTo>
                        <a:pt x="933" y="949"/>
                      </a:lnTo>
                      <a:lnTo>
                        <a:pt x="934" y="950"/>
                      </a:lnTo>
                      <a:lnTo>
                        <a:pt x="934" y="951"/>
                      </a:lnTo>
                      <a:lnTo>
                        <a:pt x="934" y="952"/>
                      </a:lnTo>
                      <a:lnTo>
                        <a:pt x="933" y="952"/>
                      </a:lnTo>
                      <a:lnTo>
                        <a:pt x="933" y="953"/>
                      </a:lnTo>
                      <a:lnTo>
                        <a:pt x="932" y="952"/>
                      </a:lnTo>
                      <a:lnTo>
                        <a:pt x="931" y="953"/>
                      </a:lnTo>
                      <a:lnTo>
                        <a:pt x="932" y="954"/>
                      </a:lnTo>
                      <a:lnTo>
                        <a:pt x="932" y="955"/>
                      </a:lnTo>
                      <a:lnTo>
                        <a:pt x="933" y="955"/>
                      </a:lnTo>
                      <a:lnTo>
                        <a:pt x="934" y="956"/>
                      </a:lnTo>
                      <a:lnTo>
                        <a:pt x="933" y="956"/>
                      </a:lnTo>
                      <a:lnTo>
                        <a:pt x="933" y="957"/>
                      </a:lnTo>
                      <a:lnTo>
                        <a:pt x="932" y="957"/>
                      </a:lnTo>
                      <a:lnTo>
                        <a:pt x="932" y="956"/>
                      </a:lnTo>
                      <a:lnTo>
                        <a:pt x="931" y="955"/>
                      </a:lnTo>
                      <a:lnTo>
                        <a:pt x="930" y="955"/>
                      </a:lnTo>
                      <a:lnTo>
                        <a:pt x="930" y="956"/>
                      </a:lnTo>
                      <a:lnTo>
                        <a:pt x="930" y="957"/>
                      </a:lnTo>
                      <a:lnTo>
                        <a:pt x="929" y="957"/>
                      </a:lnTo>
                      <a:lnTo>
                        <a:pt x="927" y="957"/>
                      </a:lnTo>
                      <a:lnTo>
                        <a:pt x="926" y="958"/>
                      </a:lnTo>
                      <a:lnTo>
                        <a:pt x="926" y="959"/>
                      </a:lnTo>
                      <a:lnTo>
                        <a:pt x="925" y="959"/>
                      </a:lnTo>
                      <a:lnTo>
                        <a:pt x="925" y="958"/>
                      </a:lnTo>
                      <a:lnTo>
                        <a:pt x="924" y="958"/>
                      </a:lnTo>
                      <a:lnTo>
                        <a:pt x="923" y="958"/>
                      </a:lnTo>
                      <a:lnTo>
                        <a:pt x="922" y="958"/>
                      </a:lnTo>
                      <a:lnTo>
                        <a:pt x="921" y="958"/>
                      </a:lnTo>
                      <a:lnTo>
                        <a:pt x="921" y="959"/>
                      </a:lnTo>
                      <a:lnTo>
                        <a:pt x="920" y="959"/>
                      </a:lnTo>
                      <a:lnTo>
                        <a:pt x="920" y="960"/>
                      </a:lnTo>
                      <a:lnTo>
                        <a:pt x="919" y="960"/>
                      </a:lnTo>
                      <a:lnTo>
                        <a:pt x="919" y="961"/>
                      </a:lnTo>
                      <a:lnTo>
                        <a:pt x="919" y="962"/>
                      </a:lnTo>
                      <a:lnTo>
                        <a:pt x="919" y="963"/>
                      </a:lnTo>
                      <a:lnTo>
                        <a:pt x="919" y="964"/>
                      </a:lnTo>
                      <a:lnTo>
                        <a:pt x="918" y="965"/>
                      </a:lnTo>
                      <a:lnTo>
                        <a:pt x="918" y="966"/>
                      </a:lnTo>
                      <a:lnTo>
                        <a:pt x="919" y="966"/>
                      </a:lnTo>
                      <a:lnTo>
                        <a:pt x="918" y="967"/>
                      </a:lnTo>
                      <a:lnTo>
                        <a:pt x="919" y="967"/>
                      </a:lnTo>
                      <a:lnTo>
                        <a:pt x="919" y="968"/>
                      </a:lnTo>
                      <a:lnTo>
                        <a:pt x="920" y="968"/>
                      </a:lnTo>
                      <a:lnTo>
                        <a:pt x="919" y="969"/>
                      </a:lnTo>
                      <a:lnTo>
                        <a:pt x="918" y="970"/>
                      </a:lnTo>
                      <a:lnTo>
                        <a:pt x="920" y="972"/>
                      </a:lnTo>
                      <a:lnTo>
                        <a:pt x="922" y="971"/>
                      </a:lnTo>
                      <a:lnTo>
                        <a:pt x="923" y="972"/>
                      </a:lnTo>
                      <a:lnTo>
                        <a:pt x="923" y="973"/>
                      </a:lnTo>
                      <a:lnTo>
                        <a:pt x="923" y="974"/>
                      </a:lnTo>
                      <a:lnTo>
                        <a:pt x="923" y="975"/>
                      </a:lnTo>
                      <a:lnTo>
                        <a:pt x="924" y="975"/>
                      </a:lnTo>
                      <a:lnTo>
                        <a:pt x="925" y="975"/>
                      </a:lnTo>
                      <a:lnTo>
                        <a:pt x="925" y="976"/>
                      </a:lnTo>
                      <a:lnTo>
                        <a:pt x="926" y="976"/>
                      </a:lnTo>
                      <a:lnTo>
                        <a:pt x="925" y="977"/>
                      </a:lnTo>
                      <a:lnTo>
                        <a:pt x="925" y="978"/>
                      </a:lnTo>
                      <a:lnTo>
                        <a:pt x="925" y="977"/>
                      </a:lnTo>
                      <a:lnTo>
                        <a:pt x="926" y="977"/>
                      </a:lnTo>
                      <a:lnTo>
                        <a:pt x="927" y="977"/>
                      </a:lnTo>
                      <a:lnTo>
                        <a:pt x="927" y="978"/>
                      </a:lnTo>
                      <a:lnTo>
                        <a:pt x="926" y="978"/>
                      </a:lnTo>
                      <a:lnTo>
                        <a:pt x="926" y="979"/>
                      </a:lnTo>
                      <a:lnTo>
                        <a:pt x="927" y="979"/>
                      </a:lnTo>
                      <a:lnTo>
                        <a:pt x="926" y="979"/>
                      </a:lnTo>
                      <a:lnTo>
                        <a:pt x="927" y="980"/>
                      </a:lnTo>
                      <a:lnTo>
                        <a:pt x="926" y="981"/>
                      </a:lnTo>
                      <a:lnTo>
                        <a:pt x="926" y="982"/>
                      </a:lnTo>
                      <a:lnTo>
                        <a:pt x="925" y="982"/>
                      </a:lnTo>
                      <a:lnTo>
                        <a:pt x="924" y="982"/>
                      </a:lnTo>
                      <a:lnTo>
                        <a:pt x="924" y="981"/>
                      </a:lnTo>
                      <a:lnTo>
                        <a:pt x="923" y="981"/>
                      </a:lnTo>
                      <a:lnTo>
                        <a:pt x="923" y="982"/>
                      </a:lnTo>
                      <a:lnTo>
                        <a:pt x="923" y="983"/>
                      </a:lnTo>
                      <a:lnTo>
                        <a:pt x="924" y="983"/>
                      </a:lnTo>
                      <a:lnTo>
                        <a:pt x="924" y="984"/>
                      </a:lnTo>
                      <a:lnTo>
                        <a:pt x="924" y="985"/>
                      </a:lnTo>
                      <a:lnTo>
                        <a:pt x="923" y="985"/>
                      </a:lnTo>
                      <a:lnTo>
                        <a:pt x="923" y="987"/>
                      </a:lnTo>
                      <a:lnTo>
                        <a:pt x="923" y="986"/>
                      </a:lnTo>
                      <a:lnTo>
                        <a:pt x="922" y="986"/>
                      </a:lnTo>
                      <a:lnTo>
                        <a:pt x="922" y="987"/>
                      </a:lnTo>
                      <a:lnTo>
                        <a:pt x="922" y="988"/>
                      </a:lnTo>
                      <a:lnTo>
                        <a:pt x="921" y="988"/>
                      </a:lnTo>
                      <a:lnTo>
                        <a:pt x="920" y="986"/>
                      </a:lnTo>
                      <a:lnTo>
                        <a:pt x="920" y="987"/>
                      </a:lnTo>
                      <a:lnTo>
                        <a:pt x="920" y="988"/>
                      </a:lnTo>
                      <a:lnTo>
                        <a:pt x="921" y="989"/>
                      </a:lnTo>
                      <a:lnTo>
                        <a:pt x="920" y="989"/>
                      </a:lnTo>
                      <a:lnTo>
                        <a:pt x="920" y="988"/>
                      </a:lnTo>
                      <a:lnTo>
                        <a:pt x="919" y="988"/>
                      </a:lnTo>
                      <a:lnTo>
                        <a:pt x="919" y="989"/>
                      </a:lnTo>
                      <a:lnTo>
                        <a:pt x="920" y="990"/>
                      </a:lnTo>
                      <a:lnTo>
                        <a:pt x="919" y="990"/>
                      </a:lnTo>
                      <a:lnTo>
                        <a:pt x="918" y="990"/>
                      </a:lnTo>
                      <a:lnTo>
                        <a:pt x="917" y="990"/>
                      </a:lnTo>
                      <a:lnTo>
                        <a:pt x="917" y="988"/>
                      </a:lnTo>
                      <a:lnTo>
                        <a:pt x="916" y="988"/>
                      </a:lnTo>
                      <a:lnTo>
                        <a:pt x="916" y="989"/>
                      </a:lnTo>
                      <a:lnTo>
                        <a:pt x="916" y="990"/>
                      </a:lnTo>
                      <a:lnTo>
                        <a:pt x="916" y="991"/>
                      </a:lnTo>
                      <a:lnTo>
                        <a:pt x="915" y="991"/>
                      </a:lnTo>
                      <a:lnTo>
                        <a:pt x="914" y="990"/>
                      </a:lnTo>
                      <a:lnTo>
                        <a:pt x="913" y="990"/>
                      </a:lnTo>
                      <a:lnTo>
                        <a:pt x="912" y="990"/>
                      </a:lnTo>
                      <a:lnTo>
                        <a:pt x="913" y="991"/>
                      </a:lnTo>
                      <a:lnTo>
                        <a:pt x="912" y="992"/>
                      </a:lnTo>
                      <a:lnTo>
                        <a:pt x="913" y="993"/>
                      </a:lnTo>
                      <a:lnTo>
                        <a:pt x="914" y="993"/>
                      </a:lnTo>
                      <a:lnTo>
                        <a:pt x="914" y="994"/>
                      </a:lnTo>
                      <a:lnTo>
                        <a:pt x="915" y="995"/>
                      </a:lnTo>
                      <a:lnTo>
                        <a:pt x="915" y="996"/>
                      </a:lnTo>
                      <a:lnTo>
                        <a:pt x="914" y="996"/>
                      </a:lnTo>
                      <a:lnTo>
                        <a:pt x="913" y="996"/>
                      </a:lnTo>
                      <a:lnTo>
                        <a:pt x="913" y="995"/>
                      </a:lnTo>
                      <a:lnTo>
                        <a:pt x="912" y="995"/>
                      </a:lnTo>
                      <a:lnTo>
                        <a:pt x="912" y="994"/>
                      </a:lnTo>
                      <a:lnTo>
                        <a:pt x="912" y="995"/>
                      </a:lnTo>
                      <a:lnTo>
                        <a:pt x="911" y="995"/>
                      </a:lnTo>
                      <a:lnTo>
                        <a:pt x="912" y="996"/>
                      </a:lnTo>
                      <a:lnTo>
                        <a:pt x="912" y="997"/>
                      </a:lnTo>
                      <a:lnTo>
                        <a:pt x="911" y="997"/>
                      </a:lnTo>
                      <a:lnTo>
                        <a:pt x="911" y="998"/>
                      </a:lnTo>
                      <a:lnTo>
                        <a:pt x="910" y="998"/>
                      </a:lnTo>
                      <a:lnTo>
                        <a:pt x="909" y="998"/>
                      </a:lnTo>
                      <a:lnTo>
                        <a:pt x="909" y="999"/>
                      </a:lnTo>
                      <a:lnTo>
                        <a:pt x="910" y="999"/>
                      </a:lnTo>
                      <a:lnTo>
                        <a:pt x="911" y="999"/>
                      </a:lnTo>
                      <a:lnTo>
                        <a:pt x="910" y="999"/>
                      </a:lnTo>
                      <a:lnTo>
                        <a:pt x="910" y="1000"/>
                      </a:lnTo>
                      <a:lnTo>
                        <a:pt x="910" y="1001"/>
                      </a:lnTo>
                      <a:lnTo>
                        <a:pt x="910" y="1002"/>
                      </a:lnTo>
                      <a:lnTo>
                        <a:pt x="910" y="1003"/>
                      </a:lnTo>
                      <a:lnTo>
                        <a:pt x="909" y="1002"/>
                      </a:lnTo>
                      <a:lnTo>
                        <a:pt x="908" y="1003"/>
                      </a:lnTo>
                      <a:lnTo>
                        <a:pt x="907" y="1003"/>
                      </a:lnTo>
                      <a:lnTo>
                        <a:pt x="907" y="1004"/>
                      </a:lnTo>
                      <a:lnTo>
                        <a:pt x="907" y="1005"/>
                      </a:lnTo>
                      <a:lnTo>
                        <a:pt x="907" y="1006"/>
                      </a:lnTo>
                      <a:lnTo>
                        <a:pt x="906" y="1006"/>
                      </a:lnTo>
                      <a:lnTo>
                        <a:pt x="906" y="1007"/>
                      </a:lnTo>
                      <a:lnTo>
                        <a:pt x="905" y="1007"/>
                      </a:lnTo>
                      <a:lnTo>
                        <a:pt x="905" y="1006"/>
                      </a:lnTo>
                      <a:lnTo>
                        <a:pt x="904" y="1006"/>
                      </a:lnTo>
                      <a:lnTo>
                        <a:pt x="904" y="1007"/>
                      </a:lnTo>
                      <a:lnTo>
                        <a:pt x="903" y="1008"/>
                      </a:lnTo>
                      <a:lnTo>
                        <a:pt x="903" y="1009"/>
                      </a:lnTo>
                      <a:lnTo>
                        <a:pt x="902" y="1009"/>
                      </a:lnTo>
                      <a:lnTo>
                        <a:pt x="901" y="1009"/>
                      </a:lnTo>
                      <a:lnTo>
                        <a:pt x="900" y="1009"/>
                      </a:lnTo>
                      <a:lnTo>
                        <a:pt x="899" y="1009"/>
                      </a:lnTo>
                      <a:lnTo>
                        <a:pt x="899" y="1010"/>
                      </a:lnTo>
                      <a:lnTo>
                        <a:pt x="898" y="1010"/>
                      </a:lnTo>
                      <a:lnTo>
                        <a:pt x="897" y="1009"/>
                      </a:lnTo>
                      <a:lnTo>
                        <a:pt x="897" y="1010"/>
                      </a:lnTo>
                      <a:lnTo>
                        <a:pt x="896" y="1010"/>
                      </a:lnTo>
                      <a:lnTo>
                        <a:pt x="897" y="1011"/>
                      </a:lnTo>
                      <a:lnTo>
                        <a:pt x="896" y="1011"/>
                      </a:lnTo>
                      <a:lnTo>
                        <a:pt x="895" y="1011"/>
                      </a:lnTo>
                      <a:lnTo>
                        <a:pt x="895" y="1012"/>
                      </a:lnTo>
                      <a:lnTo>
                        <a:pt x="895" y="1013"/>
                      </a:lnTo>
                      <a:lnTo>
                        <a:pt x="894" y="1013"/>
                      </a:lnTo>
                      <a:lnTo>
                        <a:pt x="893" y="1014"/>
                      </a:lnTo>
                      <a:lnTo>
                        <a:pt x="892" y="1014"/>
                      </a:lnTo>
                      <a:lnTo>
                        <a:pt x="892" y="1013"/>
                      </a:lnTo>
                      <a:lnTo>
                        <a:pt x="893" y="1013"/>
                      </a:lnTo>
                      <a:lnTo>
                        <a:pt x="893" y="1012"/>
                      </a:lnTo>
                      <a:lnTo>
                        <a:pt x="892" y="1012"/>
                      </a:lnTo>
                      <a:lnTo>
                        <a:pt x="892" y="1013"/>
                      </a:lnTo>
                      <a:lnTo>
                        <a:pt x="891" y="1013"/>
                      </a:lnTo>
                      <a:lnTo>
                        <a:pt x="892" y="1014"/>
                      </a:lnTo>
                      <a:lnTo>
                        <a:pt x="892" y="1015"/>
                      </a:lnTo>
                      <a:lnTo>
                        <a:pt x="892" y="1016"/>
                      </a:lnTo>
                      <a:lnTo>
                        <a:pt x="891" y="1016"/>
                      </a:lnTo>
                      <a:lnTo>
                        <a:pt x="890" y="1016"/>
                      </a:lnTo>
                      <a:lnTo>
                        <a:pt x="890" y="1017"/>
                      </a:lnTo>
                      <a:lnTo>
                        <a:pt x="891" y="1017"/>
                      </a:lnTo>
                      <a:lnTo>
                        <a:pt x="891" y="1018"/>
                      </a:lnTo>
                      <a:lnTo>
                        <a:pt x="890" y="1018"/>
                      </a:lnTo>
                      <a:lnTo>
                        <a:pt x="890" y="1017"/>
                      </a:lnTo>
                      <a:lnTo>
                        <a:pt x="889" y="1017"/>
                      </a:lnTo>
                      <a:lnTo>
                        <a:pt x="890" y="1017"/>
                      </a:lnTo>
                      <a:lnTo>
                        <a:pt x="890" y="1018"/>
                      </a:lnTo>
                      <a:lnTo>
                        <a:pt x="889" y="1018"/>
                      </a:lnTo>
                      <a:lnTo>
                        <a:pt x="888" y="1018"/>
                      </a:lnTo>
                      <a:lnTo>
                        <a:pt x="889" y="1018"/>
                      </a:lnTo>
                      <a:lnTo>
                        <a:pt x="889" y="1019"/>
                      </a:lnTo>
                      <a:lnTo>
                        <a:pt x="888" y="1019"/>
                      </a:lnTo>
                      <a:lnTo>
                        <a:pt x="887" y="1018"/>
                      </a:lnTo>
                      <a:lnTo>
                        <a:pt x="886" y="1019"/>
                      </a:lnTo>
                      <a:lnTo>
                        <a:pt x="886" y="1018"/>
                      </a:lnTo>
                      <a:lnTo>
                        <a:pt x="885" y="1018"/>
                      </a:lnTo>
                      <a:lnTo>
                        <a:pt x="884" y="1018"/>
                      </a:lnTo>
                      <a:lnTo>
                        <a:pt x="883" y="1018"/>
                      </a:lnTo>
                      <a:lnTo>
                        <a:pt x="884" y="1019"/>
                      </a:lnTo>
                      <a:lnTo>
                        <a:pt x="883" y="1019"/>
                      </a:lnTo>
                      <a:lnTo>
                        <a:pt x="883" y="1020"/>
                      </a:lnTo>
                      <a:lnTo>
                        <a:pt x="884" y="1020"/>
                      </a:lnTo>
                      <a:lnTo>
                        <a:pt x="883" y="1020"/>
                      </a:lnTo>
                      <a:lnTo>
                        <a:pt x="883" y="1021"/>
                      </a:lnTo>
                      <a:lnTo>
                        <a:pt x="883" y="1022"/>
                      </a:lnTo>
                      <a:lnTo>
                        <a:pt x="882" y="1022"/>
                      </a:lnTo>
                      <a:lnTo>
                        <a:pt x="882" y="1023"/>
                      </a:lnTo>
                      <a:lnTo>
                        <a:pt x="881" y="1023"/>
                      </a:lnTo>
                      <a:lnTo>
                        <a:pt x="881" y="1024"/>
                      </a:lnTo>
                      <a:lnTo>
                        <a:pt x="881" y="1025"/>
                      </a:lnTo>
                      <a:lnTo>
                        <a:pt x="881" y="1026"/>
                      </a:lnTo>
                      <a:lnTo>
                        <a:pt x="881" y="1027"/>
                      </a:lnTo>
                      <a:lnTo>
                        <a:pt x="880" y="1027"/>
                      </a:lnTo>
                      <a:lnTo>
                        <a:pt x="880" y="1028"/>
                      </a:lnTo>
                      <a:lnTo>
                        <a:pt x="880" y="1029"/>
                      </a:lnTo>
                      <a:lnTo>
                        <a:pt x="879" y="1029"/>
                      </a:lnTo>
                      <a:lnTo>
                        <a:pt x="879" y="1028"/>
                      </a:lnTo>
                      <a:lnTo>
                        <a:pt x="879" y="1030"/>
                      </a:lnTo>
                      <a:lnTo>
                        <a:pt x="879" y="1031"/>
                      </a:lnTo>
                      <a:lnTo>
                        <a:pt x="879" y="1032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3"/>
                      </a:lnTo>
                      <a:lnTo>
                        <a:pt x="878" y="1033"/>
                      </a:lnTo>
                      <a:lnTo>
                        <a:pt x="879" y="1034"/>
                      </a:lnTo>
                      <a:lnTo>
                        <a:pt x="878" y="1034"/>
                      </a:lnTo>
                      <a:lnTo>
                        <a:pt x="879" y="1034"/>
                      </a:lnTo>
                      <a:lnTo>
                        <a:pt x="878" y="1035"/>
                      </a:lnTo>
                      <a:lnTo>
                        <a:pt x="878" y="1034"/>
                      </a:lnTo>
                      <a:lnTo>
                        <a:pt x="878" y="1035"/>
                      </a:lnTo>
                      <a:lnTo>
                        <a:pt x="878" y="1036"/>
                      </a:lnTo>
                      <a:lnTo>
                        <a:pt x="877" y="1035"/>
                      </a:lnTo>
                      <a:lnTo>
                        <a:pt x="877" y="1036"/>
                      </a:lnTo>
                      <a:lnTo>
                        <a:pt x="877" y="1037"/>
                      </a:lnTo>
                      <a:lnTo>
                        <a:pt x="877" y="1038"/>
                      </a:lnTo>
                      <a:lnTo>
                        <a:pt x="877" y="1037"/>
                      </a:lnTo>
                      <a:lnTo>
                        <a:pt x="878" y="1037"/>
                      </a:lnTo>
                      <a:lnTo>
                        <a:pt x="878" y="1038"/>
                      </a:lnTo>
                      <a:lnTo>
                        <a:pt x="877" y="1038"/>
                      </a:lnTo>
                      <a:lnTo>
                        <a:pt x="877" y="1039"/>
                      </a:lnTo>
                      <a:lnTo>
                        <a:pt x="878" y="1038"/>
                      </a:lnTo>
                      <a:lnTo>
                        <a:pt x="878" y="1039"/>
                      </a:lnTo>
                      <a:lnTo>
                        <a:pt x="878" y="1040"/>
                      </a:lnTo>
                      <a:lnTo>
                        <a:pt x="878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7" y="1040"/>
                      </a:lnTo>
                      <a:lnTo>
                        <a:pt x="877" y="1041"/>
                      </a:lnTo>
                      <a:lnTo>
                        <a:pt x="876" y="1041"/>
                      </a:lnTo>
                      <a:lnTo>
                        <a:pt x="876" y="1042"/>
                      </a:lnTo>
                      <a:lnTo>
                        <a:pt x="875" y="1041"/>
                      </a:lnTo>
                      <a:lnTo>
                        <a:pt x="875" y="1042"/>
                      </a:lnTo>
                      <a:lnTo>
                        <a:pt x="875" y="1043"/>
                      </a:lnTo>
                      <a:lnTo>
                        <a:pt x="874" y="1043"/>
                      </a:lnTo>
                      <a:lnTo>
                        <a:pt x="874" y="1044"/>
                      </a:lnTo>
                      <a:lnTo>
                        <a:pt x="873" y="1043"/>
                      </a:lnTo>
                      <a:lnTo>
                        <a:pt x="873" y="1044"/>
                      </a:lnTo>
                      <a:lnTo>
                        <a:pt x="872" y="1044"/>
                      </a:lnTo>
                      <a:lnTo>
                        <a:pt x="872" y="1045"/>
                      </a:lnTo>
                      <a:lnTo>
                        <a:pt x="872" y="1046"/>
                      </a:lnTo>
                      <a:lnTo>
                        <a:pt x="871" y="1047"/>
                      </a:lnTo>
                      <a:lnTo>
                        <a:pt x="870" y="1047"/>
                      </a:lnTo>
                      <a:lnTo>
                        <a:pt x="871" y="1048"/>
                      </a:lnTo>
                      <a:lnTo>
                        <a:pt x="870" y="1049"/>
                      </a:lnTo>
                      <a:lnTo>
                        <a:pt x="869" y="1049"/>
                      </a:lnTo>
                      <a:lnTo>
                        <a:pt x="869" y="1050"/>
                      </a:lnTo>
                      <a:lnTo>
                        <a:pt x="868" y="1050"/>
                      </a:lnTo>
                      <a:lnTo>
                        <a:pt x="868" y="1051"/>
                      </a:lnTo>
                      <a:lnTo>
                        <a:pt x="868" y="1052"/>
                      </a:lnTo>
                      <a:lnTo>
                        <a:pt x="867" y="1053"/>
                      </a:lnTo>
                      <a:lnTo>
                        <a:pt x="867" y="1054"/>
                      </a:lnTo>
                      <a:lnTo>
                        <a:pt x="867" y="1055"/>
                      </a:lnTo>
                      <a:lnTo>
                        <a:pt x="866" y="1055"/>
                      </a:lnTo>
                      <a:lnTo>
                        <a:pt x="866" y="1057"/>
                      </a:lnTo>
                      <a:lnTo>
                        <a:pt x="865" y="1058"/>
                      </a:lnTo>
                      <a:lnTo>
                        <a:pt x="865" y="1059"/>
                      </a:lnTo>
                      <a:lnTo>
                        <a:pt x="864" y="1059"/>
                      </a:lnTo>
                      <a:lnTo>
                        <a:pt x="863" y="1059"/>
                      </a:lnTo>
                      <a:lnTo>
                        <a:pt x="863" y="1060"/>
                      </a:lnTo>
                      <a:lnTo>
                        <a:pt x="863" y="1061"/>
                      </a:lnTo>
                      <a:lnTo>
                        <a:pt x="863" y="1062"/>
                      </a:lnTo>
                      <a:lnTo>
                        <a:pt x="862" y="1062"/>
                      </a:lnTo>
                      <a:lnTo>
                        <a:pt x="862" y="1063"/>
                      </a:lnTo>
                      <a:lnTo>
                        <a:pt x="861" y="1063"/>
                      </a:lnTo>
                      <a:lnTo>
                        <a:pt x="861" y="1064"/>
                      </a:lnTo>
                      <a:lnTo>
                        <a:pt x="862" y="1065"/>
                      </a:lnTo>
                      <a:lnTo>
                        <a:pt x="861" y="1065"/>
                      </a:lnTo>
                      <a:lnTo>
                        <a:pt x="862" y="1065"/>
                      </a:lnTo>
                      <a:lnTo>
                        <a:pt x="861" y="1066"/>
                      </a:lnTo>
                      <a:lnTo>
                        <a:pt x="861" y="1067"/>
                      </a:lnTo>
                      <a:lnTo>
                        <a:pt x="862" y="1067"/>
                      </a:lnTo>
                      <a:lnTo>
                        <a:pt x="862" y="1068"/>
                      </a:lnTo>
                      <a:lnTo>
                        <a:pt x="863" y="1068"/>
                      </a:lnTo>
                      <a:lnTo>
                        <a:pt x="862" y="1069"/>
                      </a:lnTo>
                      <a:lnTo>
                        <a:pt x="863" y="1069"/>
                      </a:lnTo>
                      <a:lnTo>
                        <a:pt x="862" y="1069"/>
                      </a:lnTo>
                      <a:lnTo>
                        <a:pt x="862" y="1070"/>
                      </a:lnTo>
                      <a:lnTo>
                        <a:pt x="863" y="1070"/>
                      </a:lnTo>
                      <a:lnTo>
                        <a:pt x="863" y="1071"/>
                      </a:lnTo>
                      <a:lnTo>
                        <a:pt x="862" y="1071"/>
                      </a:lnTo>
                      <a:lnTo>
                        <a:pt x="863" y="1072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2"/>
                      </a:lnTo>
                      <a:lnTo>
                        <a:pt x="862" y="1073"/>
                      </a:lnTo>
                      <a:lnTo>
                        <a:pt x="862" y="1074"/>
                      </a:lnTo>
                      <a:lnTo>
                        <a:pt x="861" y="1073"/>
                      </a:lnTo>
                      <a:lnTo>
                        <a:pt x="861" y="1074"/>
                      </a:lnTo>
                      <a:lnTo>
                        <a:pt x="862" y="1074"/>
                      </a:lnTo>
                      <a:lnTo>
                        <a:pt x="861" y="1075"/>
                      </a:lnTo>
                      <a:lnTo>
                        <a:pt x="861" y="1076"/>
                      </a:lnTo>
                      <a:lnTo>
                        <a:pt x="860" y="1075"/>
                      </a:lnTo>
                      <a:lnTo>
                        <a:pt x="860" y="1076"/>
                      </a:lnTo>
                      <a:lnTo>
                        <a:pt x="860" y="1077"/>
                      </a:lnTo>
                      <a:lnTo>
                        <a:pt x="859" y="1077"/>
                      </a:lnTo>
                      <a:lnTo>
                        <a:pt x="860" y="1078"/>
                      </a:lnTo>
                      <a:lnTo>
                        <a:pt x="859" y="1077"/>
                      </a:lnTo>
                      <a:lnTo>
                        <a:pt x="859" y="1078"/>
                      </a:lnTo>
                      <a:lnTo>
                        <a:pt x="859" y="1079"/>
                      </a:lnTo>
                      <a:lnTo>
                        <a:pt x="860" y="1079"/>
                      </a:lnTo>
                      <a:lnTo>
                        <a:pt x="860" y="1080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60" y="1081"/>
                      </a:lnTo>
                      <a:lnTo>
                        <a:pt x="859" y="1081"/>
                      </a:lnTo>
                      <a:lnTo>
                        <a:pt x="859" y="1082"/>
                      </a:lnTo>
                      <a:lnTo>
                        <a:pt x="859" y="1083"/>
                      </a:lnTo>
                      <a:lnTo>
                        <a:pt x="858" y="1083"/>
                      </a:lnTo>
                      <a:lnTo>
                        <a:pt x="858" y="1084"/>
                      </a:lnTo>
                      <a:lnTo>
                        <a:pt x="858" y="1085"/>
                      </a:lnTo>
                      <a:lnTo>
                        <a:pt x="858" y="1086"/>
                      </a:lnTo>
                      <a:lnTo>
                        <a:pt x="858" y="1087"/>
                      </a:lnTo>
                      <a:lnTo>
                        <a:pt x="857" y="1087"/>
                      </a:lnTo>
                      <a:lnTo>
                        <a:pt x="858" y="1087"/>
                      </a:lnTo>
                      <a:lnTo>
                        <a:pt x="857" y="1088"/>
                      </a:lnTo>
                      <a:lnTo>
                        <a:pt x="858" y="1088"/>
                      </a:lnTo>
                      <a:lnTo>
                        <a:pt x="857" y="1088"/>
                      </a:lnTo>
                      <a:lnTo>
                        <a:pt x="857" y="1089"/>
                      </a:lnTo>
                      <a:lnTo>
                        <a:pt x="858" y="1089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0"/>
                      </a:lnTo>
                      <a:lnTo>
                        <a:pt x="858" y="1090"/>
                      </a:lnTo>
                      <a:lnTo>
                        <a:pt x="857" y="1091"/>
                      </a:lnTo>
                      <a:lnTo>
                        <a:pt x="858" y="1092"/>
                      </a:lnTo>
                      <a:lnTo>
                        <a:pt x="858" y="1093"/>
                      </a:lnTo>
                      <a:lnTo>
                        <a:pt x="858" y="1094"/>
                      </a:lnTo>
                      <a:lnTo>
                        <a:pt x="857" y="1095"/>
                      </a:lnTo>
                      <a:lnTo>
                        <a:pt x="858" y="1095"/>
                      </a:lnTo>
                      <a:lnTo>
                        <a:pt x="857" y="1095"/>
                      </a:lnTo>
                      <a:lnTo>
                        <a:pt x="857" y="1096"/>
                      </a:lnTo>
                      <a:lnTo>
                        <a:pt x="857" y="1097"/>
                      </a:lnTo>
                      <a:lnTo>
                        <a:pt x="856" y="1097"/>
                      </a:lnTo>
                      <a:lnTo>
                        <a:pt x="857" y="1098"/>
                      </a:lnTo>
                      <a:lnTo>
                        <a:pt x="856" y="1098"/>
                      </a:lnTo>
                      <a:lnTo>
                        <a:pt x="857" y="1099"/>
                      </a:lnTo>
                      <a:lnTo>
                        <a:pt x="856" y="1099"/>
                      </a:lnTo>
                      <a:lnTo>
                        <a:pt x="856" y="1100"/>
                      </a:lnTo>
                      <a:lnTo>
                        <a:pt x="856" y="1101"/>
                      </a:lnTo>
                      <a:lnTo>
                        <a:pt x="857" y="1101"/>
                      </a:lnTo>
                      <a:lnTo>
                        <a:pt x="857" y="1100"/>
                      </a:lnTo>
                      <a:lnTo>
                        <a:pt x="857" y="1101"/>
                      </a:lnTo>
                      <a:lnTo>
                        <a:pt x="857" y="1102"/>
                      </a:lnTo>
                      <a:lnTo>
                        <a:pt x="857" y="1103"/>
                      </a:lnTo>
                      <a:lnTo>
                        <a:pt x="857" y="1104"/>
                      </a:lnTo>
                      <a:lnTo>
                        <a:pt x="857" y="1105"/>
                      </a:lnTo>
                      <a:lnTo>
                        <a:pt x="857" y="1106"/>
                      </a:lnTo>
                      <a:lnTo>
                        <a:pt x="858" y="1107"/>
                      </a:lnTo>
                      <a:lnTo>
                        <a:pt x="857" y="1107"/>
                      </a:lnTo>
                      <a:lnTo>
                        <a:pt x="858" y="1107"/>
                      </a:lnTo>
                      <a:lnTo>
                        <a:pt x="858" y="1108"/>
                      </a:lnTo>
                      <a:lnTo>
                        <a:pt x="859" y="1108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0" y="1108"/>
                      </a:lnTo>
                      <a:lnTo>
                        <a:pt x="860" y="1109"/>
                      </a:lnTo>
                      <a:lnTo>
                        <a:pt x="861" y="1109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1" y="1110"/>
                      </a:lnTo>
                      <a:lnTo>
                        <a:pt x="862" y="1110"/>
                      </a:lnTo>
                      <a:lnTo>
                        <a:pt x="862" y="1111"/>
                      </a:lnTo>
                      <a:lnTo>
                        <a:pt x="862" y="1112"/>
                      </a:lnTo>
                      <a:lnTo>
                        <a:pt x="863" y="1111"/>
                      </a:lnTo>
                      <a:lnTo>
                        <a:pt x="863" y="1112"/>
                      </a:lnTo>
                      <a:lnTo>
                        <a:pt x="864" y="1112"/>
                      </a:lnTo>
                      <a:lnTo>
                        <a:pt x="863" y="1113"/>
                      </a:lnTo>
                      <a:lnTo>
                        <a:pt x="864" y="1113"/>
                      </a:lnTo>
                      <a:lnTo>
                        <a:pt x="864" y="1114"/>
                      </a:lnTo>
                      <a:lnTo>
                        <a:pt x="865" y="1114"/>
                      </a:lnTo>
                      <a:lnTo>
                        <a:pt x="865" y="1115"/>
                      </a:lnTo>
                      <a:lnTo>
                        <a:pt x="865" y="1116"/>
                      </a:lnTo>
                      <a:lnTo>
                        <a:pt x="865" y="1117"/>
                      </a:lnTo>
                      <a:lnTo>
                        <a:pt x="865" y="1118"/>
                      </a:lnTo>
                      <a:lnTo>
                        <a:pt x="866" y="1118"/>
                      </a:lnTo>
                      <a:lnTo>
                        <a:pt x="866" y="1119"/>
                      </a:lnTo>
                      <a:lnTo>
                        <a:pt x="866" y="1120"/>
                      </a:lnTo>
                      <a:lnTo>
                        <a:pt x="867" y="1120"/>
                      </a:lnTo>
                      <a:lnTo>
                        <a:pt x="867" y="1121"/>
                      </a:lnTo>
                      <a:lnTo>
                        <a:pt x="867" y="1122"/>
                      </a:lnTo>
                      <a:lnTo>
                        <a:pt x="867" y="1123"/>
                      </a:lnTo>
                      <a:lnTo>
                        <a:pt x="867" y="1124"/>
                      </a:lnTo>
                      <a:lnTo>
                        <a:pt x="866" y="1124"/>
                      </a:lnTo>
                      <a:lnTo>
                        <a:pt x="867" y="1125"/>
                      </a:lnTo>
                      <a:lnTo>
                        <a:pt x="867" y="1126"/>
                      </a:lnTo>
                      <a:lnTo>
                        <a:pt x="868" y="1126"/>
                      </a:lnTo>
                      <a:lnTo>
                        <a:pt x="867" y="1126"/>
                      </a:lnTo>
                      <a:lnTo>
                        <a:pt x="868" y="1127"/>
                      </a:lnTo>
                      <a:lnTo>
                        <a:pt x="868" y="1128"/>
                      </a:lnTo>
                      <a:lnTo>
                        <a:pt x="867" y="1128"/>
                      </a:lnTo>
                      <a:lnTo>
                        <a:pt x="867" y="1129"/>
                      </a:lnTo>
                      <a:lnTo>
                        <a:pt x="868" y="1130"/>
                      </a:lnTo>
                      <a:lnTo>
                        <a:pt x="869" y="1130"/>
                      </a:lnTo>
                      <a:lnTo>
                        <a:pt x="869" y="1131"/>
                      </a:lnTo>
                      <a:lnTo>
                        <a:pt x="870" y="1131"/>
                      </a:lnTo>
                      <a:lnTo>
                        <a:pt x="871" y="1132"/>
                      </a:lnTo>
                      <a:lnTo>
                        <a:pt x="871" y="1133"/>
                      </a:lnTo>
                      <a:lnTo>
                        <a:pt x="872" y="1134"/>
                      </a:lnTo>
                      <a:lnTo>
                        <a:pt x="873" y="1135"/>
                      </a:lnTo>
                      <a:lnTo>
                        <a:pt x="873" y="1137"/>
                      </a:lnTo>
                      <a:lnTo>
                        <a:pt x="873" y="1138"/>
                      </a:lnTo>
                      <a:lnTo>
                        <a:pt x="873" y="1139"/>
                      </a:lnTo>
                      <a:lnTo>
                        <a:pt x="873" y="1140"/>
                      </a:lnTo>
                      <a:lnTo>
                        <a:pt x="873" y="1141"/>
                      </a:lnTo>
                      <a:lnTo>
                        <a:pt x="873" y="1142"/>
                      </a:lnTo>
                      <a:lnTo>
                        <a:pt x="862" y="1142"/>
                      </a:lnTo>
                      <a:lnTo>
                        <a:pt x="861" y="1142"/>
                      </a:lnTo>
                      <a:lnTo>
                        <a:pt x="861" y="1141"/>
                      </a:lnTo>
                      <a:lnTo>
                        <a:pt x="860" y="1140"/>
                      </a:lnTo>
                      <a:lnTo>
                        <a:pt x="859" y="1140"/>
                      </a:lnTo>
                      <a:lnTo>
                        <a:pt x="858" y="1139"/>
                      </a:lnTo>
                      <a:lnTo>
                        <a:pt x="857" y="1139"/>
                      </a:lnTo>
                      <a:lnTo>
                        <a:pt x="856" y="1138"/>
                      </a:lnTo>
                      <a:lnTo>
                        <a:pt x="851" y="1137"/>
                      </a:lnTo>
                      <a:lnTo>
                        <a:pt x="850" y="1137"/>
                      </a:lnTo>
                      <a:lnTo>
                        <a:pt x="849" y="1137"/>
                      </a:lnTo>
                      <a:lnTo>
                        <a:pt x="848" y="1137"/>
                      </a:lnTo>
                      <a:lnTo>
                        <a:pt x="847" y="1137"/>
                      </a:lnTo>
                      <a:lnTo>
                        <a:pt x="847" y="1138"/>
                      </a:lnTo>
                      <a:lnTo>
                        <a:pt x="846" y="1138"/>
                      </a:lnTo>
                      <a:lnTo>
                        <a:pt x="845" y="1138"/>
                      </a:lnTo>
                      <a:lnTo>
                        <a:pt x="844" y="1138"/>
                      </a:lnTo>
                      <a:lnTo>
                        <a:pt x="843" y="1138"/>
                      </a:lnTo>
                      <a:lnTo>
                        <a:pt x="842" y="1138"/>
                      </a:lnTo>
                      <a:lnTo>
                        <a:pt x="840" y="1137"/>
                      </a:lnTo>
                      <a:lnTo>
                        <a:pt x="840" y="1136"/>
                      </a:lnTo>
                      <a:lnTo>
                        <a:pt x="839" y="1136"/>
                      </a:lnTo>
                      <a:lnTo>
                        <a:pt x="838" y="1136"/>
                      </a:lnTo>
                      <a:lnTo>
                        <a:pt x="838" y="1135"/>
                      </a:lnTo>
                      <a:lnTo>
                        <a:pt x="837" y="1135"/>
                      </a:lnTo>
                      <a:lnTo>
                        <a:pt x="837" y="1136"/>
                      </a:lnTo>
                      <a:lnTo>
                        <a:pt x="837" y="1135"/>
                      </a:lnTo>
                      <a:lnTo>
                        <a:pt x="836" y="1135"/>
                      </a:lnTo>
                      <a:lnTo>
                        <a:pt x="836" y="1136"/>
                      </a:lnTo>
                      <a:lnTo>
                        <a:pt x="835" y="1136"/>
                      </a:lnTo>
                      <a:lnTo>
                        <a:pt x="835" y="1137"/>
                      </a:lnTo>
                      <a:lnTo>
                        <a:pt x="834" y="1136"/>
                      </a:lnTo>
                      <a:lnTo>
                        <a:pt x="834" y="1137"/>
                      </a:lnTo>
                      <a:lnTo>
                        <a:pt x="834" y="1138"/>
                      </a:lnTo>
                      <a:lnTo>
                        <a:pt x="834" y="1139"/>
                      </a:lnTo>
                      <a:lnTo>
                        <a:pt x="833" y="1139"/>
                      </a:lnTo>
                      <a:lnTo>
                        <a:pt x="833" y="1140"/>
                      </a:lnTo>
                      <a:lnTo>
                        <a:pt x="832" y="1141"/>
                      </a:lnTo>
                      <a:lnTo>
                        <a:pt x="832" y="1140"/>
                      </a:lnTo>
                      <a:lnTo>
                        <a:pt x="832" y="1141"/>
                      </a:lnTo>
                      <a:lnTo>
                        <a:pt x="831" y="1141"/>
                      </a:lnTo>
                      <a:lnTo>
                        <a:pt x="830" y="1140"/>
                      </a:lnTo>
                      <a:lnTo>
                        <a:pt x="829" y="1140"/>
                      </a:lnTo>
                      <a:lnTo>
                        <a:pt x="829" y="1139"/>
                      </a:lnTo>
                      <a:lnTo>
                        <a:pt x="828" y="1139"/>
                      </a:lnTo>
                      <a:lnTo>
                        <a:pt x="827" y="1139"/>
                      </a:lnTo>
                      <a:lnTo>
                        <a:pt x="825" y="1138"/>
                      </a:lnTo>
                      <a:lnTo>
                        <a:pt x="824" y="1138"/>
                      </a:lnTo>
                      <a:lnTo>
                        <a:pt x="824" y="1137"/>
                      </a:lnTo>
                      <a:lnTo>
                        <a:pt x="823" y="1137"/>
                      </a:lnTo>
                      <a:lnTo>
                        <a:pt x="822" y="1138"/>
                      </a:lnTo>
                      <a:lnTo>
                        <a:pt x="822" y="1137"/>
                      </a:lnTo>
                      <a:lnTo>
                        <a:pt x="821" y="1137"/>
                      </a:lnTo>
                      <a:lnTo>
                        <a:pt x="821" y="1138"/>
                      </a:lnTo>
                      <a:lnTo>
                        <a:pt x="821" y="1137"/>
                      </a:lnTo>
                      <a:lnTo>
                        <a:pt x="820" y="1136"/>
                      </a:lnTo>
                      <a:lnTo>
                        <a:pt x="819" y="1136"/>
                      </a:lnTo>
                      <a:lnTo>
                        <a:pt x="819" y="1135"/>
                      </a:lnTo>
                      <a:lnTo>
                        <a:pt x="819" y="1134"/>
                      </a:lnTo>
                      <a:lnTo>
                        <a:pt x="818" y="1134"/>
                      </a:lnTo>
                      <a:lnTo>
                        <a:pt x="817" y="1134"/>
                      </a:lnTo>
                      <a:lnTo>
                        <a:pt x="816" y="1134"/>
                      </a:lnTo>
                      <a:lnTo>
                        <a:pt x="815" y="1134"/>
                      </a:lnTo>
                      <a:lnTo>
                        <a:pt x="815" y="1133"/>
                      </a:lnTo>
                      <a:lnTo>
                        <a:pt x="814" y="1134"/>
                      </a:lnTo>
                      <a:lnTo>
                        <a:pt x="813" y="1134"/>
                      </a:lnTo>
                      <a:lnTo>
                        <a:pt x="813" y="1135"/>
                      </a:lnTo>
                      <a:lnTo>
                        <a:pt x="812" y="1135"/>
                      </a:lnTo>
                      <a:lnTo>
                        <a:pt x="811" y="1136"/>
                      </a:lnTo>
                      <a:lnTo>
                        <a:pt x="810" y="1136"/>
                      </a:lnTo>
                      <a:lnTo>
                        <a:pt x="811" y="1137"/>
                      </a:lnTo>
                      <a:lnTo>
                        <a:pt x="810" y="1137"/>
                      </a:lnTo>
                      <a:lnTo>
                        <a:pt x="810" y="1136"/>
                      </a:lnTo>
                      <a:lnTo>
                        <a:pt x="809" y="1136"/>
                      </a:lnTo>
                      <a:lnTo>
                        <a:pt x="808" y="1136"/>
                      </a:lnTo>
                      <a:lnTo>
                        <a:pt x="808" y="1135"/>
                      </a:lnTo>
                      <a:lnTo>
                        <a:pt x="807" y="1136"/>
                      </a:lnTo>
                      <a:lnTo>
                        <a:pt x="807" y="1135"/>
                      </a:lnTo>
                      <a:lnTo>
                        <a:pt x="806" y="1135"/>
                      </a:lnTo>
                      <a:lnTo>
                        <a:pt x="805" y="1135"/>
                      </a:lnTo>
                      <a:lnTo>
                        <a:pt x="804" y="1135"/>
                      </a:lnTo>
                      <a:lnTo>
                        <a:pt x="803" y="1135"/>
                      </a:lnTo>
                      <a:lnTo>
                        <a:pt x="802" y="1136"/>
                      </a:lnTo>
                      <a:lnTo>
                        <a:pt x="802" y="1135"/>
                      </a:lnTo>
                      <a:lnTo>
                        <a:pt x="801" y="1135"/>
                      </a:lnTo>
                      <a:lnTo>
                        <a:pt x="801" y="1134"/>
                      </a:lnTo>
                      <a:lnTo>
                        <a:pt x="801" y="1133"/>
                      </a:lnTo>
                      <a:lnTo>
                        <a:pt x="800" y="1133"/>
                      </a:lnTo>
                      <a:lnTo>
                        <a:pt x="799" y="1133"/>
                      </a:lnTo>
                      <a:lnTo>
                        <a:pt x="799" y="1132"/>
                      </a:lnTo>
                      <a:lnTo>
                        <a:pt x="798" y="1132"/>
                      </a:lnTo>
                      <a:lnTo>
                        <a:pt x="798" y="1131"/>
                      </a:lnTo>
                      <a:lnTo>
                        <a:pt x="799" y="1131"/>
                      </a:lnTo>
                      <a:lnTo>
                        <a:pt x="798" y="1131"/>
                      </a:lnTo>
                      <a:lnTo>
                        <a:pt x="797" y="1131"/>
                      </a:lnTo>
                      <a:lnTo>
                        <a:pt x="797" y="1130"/>
                      </a:lnTo>
                      <a:lnTo>
                        <a:pt x="797" y="1129"/>
                      </a:lnTo>
                      <a:lnTo>
                        <a:pt x="796" y="1129"/>
                      </a:lnTo>
                      <a:lnTo>
                        <a:pt x="796" y="1130"/>
                      </a:lnTo>
                      <a:lnTo>
                        <a:pt x="796" y="1129"/>
                      </a:lnTo>
                      <a:lnTo>
                        <a:pt x="796" y="1128"/>
                      </a:lnTo>
                      <a:lnTo>
                        <a:pt x="796" y="1129"/>
                      </a:lnTo>
                      <a:lnTo>
                        <a:pt x="795" y="1129"/>
                      </a:lnTo>
                      <a:lnTo>
                        <a:pt x="795" y="1128"/>
                      </a:lnTo>
                      <a:lnTo>
                        <a:pt x="794" y="1127"/>
                      </a:lnTo>
                      <a:lnTo>
                        <a:pt x="793" y="1127"/>
                      </a:lnTo>
                      <a:lnTo>
                        <a:pt x="793" y="1126"/>
                      </a:lnTo>
                      <a:lnTo>
                        <a:pt x="792" y="1127"/>
                      </a:lnTo>
                      <a:lnTo>
                        <a:pt x="791" y="1126"/>
                      </a:lnTo>
                      <a:lnTo>
                        <a:pt x="790" y="1125"/>
                      </a:lnTo>
                      <a:lnTo>
                        <a:pt x="789" y="1126"/>
                      </a:lnTo>
                      <a:lnTo>
                        <a:pt x="790" y="1126"/>
                      </a:lnTo>
                      <a:lnTo>
                        <a:pt x="789" y="1126"/>
                      </a:lnTo>
                      <a:lnTo>
                        <a:pt x="788" y="1126"/>
                      </a:lnTo>
                      <a:lnTo>
                        <a:pt x="787" y="1127"/>
                      </a:lnTo>
                      <a:lnTo>
                        <a:pt x="787" y="1126"/>
                      </a:lnTo>
                      <a:lnTo>
                        <a:pt x="786" y="1126"/>
                      </a:lnTo>
                      <a:lnTo>
                        <a:pt x="785" y="1126"/>
                      </a:lnTo>
                      <a:lnTo>
                        <a:pt x="785" y="1127"/>
                      </a:lnTo>
                      <a:lnTo>
                        <a:pt x="785" y="1126"/>
                      </a:lnTo>
                      <a:lnTo>
                        <a:pt x="784" y="1126"/>
                      </a:lnTo>
                      <a:lnTo>
                        <a:pt x="785" y="1126"/>
                      </a:lnTo>
                      <a:lnTo>
                        <a:pt x="785" y="1125"/>
                      </a:lnTo>
                      <a:lnTo>
                        <a:pt x="784" y="1125"/>
                      </a:lnTo>
                      <a:lnTo>
                        <a:pt x="785" y="1124"/>
                      </a:lnTo>
                      <a:lnTo>
                        <a:pt x="784" y="1123"/>
                      </a:lnTo>
                      <a:lnTo>
                        <a:pt x="785" y="1123"/>
                      </a:lnTo>
                      <a:lnTo>
                        <a:pt x="784" y="1123"/>
                      </a:lnTo>
                      <a:lnTo>
                        <a:pt x="784" y="1122"/>
                      </a:lnTo>
                      <a:lnTo>
                        <a:pt x="784" y="1121"/>
                      </a:lnTo>
                      <a:lnTo>
                        <a:pt x="785" y="1121"/>
                      </a:lnTo>
                      <a:lnTo>
                        <a:pt x="785" y="1120"/>
                      </a:lnTo>
                      <a:lnTo>
                        <a:pt x="786" y="1119"/>
                      </a:lnTo>
                      <a:lnTo>
                        <a:pt x="786" y="1118"/>
                      </a:lnTo>
                      <a:lnTo>
                        <a:pt x="786" y="1117"/>
                      </a:lnTo>
                      <a:lnTo>
                        <a:pt x="787" y="1117"/>
                      </a:lnTo>
                      <a:lnTo>
                        <a:pt x="787" y="1116"/>
                      </a:lnTo>
                      <a:lnTo>
                        <a:pt x="788" y="1116"/>
                      </a:lnTo>
                      <a:lnTo>
                        <a:pt x="788" y="1115"/>
                      </a:lnTo>
                      <a:lnTo>
                        <a:pt x="789" y="1115"/>
                      </a:lnTo>
                      <a:lnTo>
                        <a:pt x="789" y="1114"/>
                      </a:lnTo>
                      <a:lnTo>
                        <a:pt x="789" y="1113"/>
                      </a:lnTo>
                      <a:lnTo>
                        <a:pt x="790" y="1113"/>
                      </a:lnTo>
                      <a:lnTo>
                        <a:pt x="790" y="1112"/>
                      </a:lnTo>
                      <a:lnTo>
                        <a:pt x="791" y="1111"/>
                      </a:lnTo>
                      <a:lnTo>
                        <a:pt x="791" y="1110"/>
                      </a:lnTo>
                      <a:lnTo>
                        <a:pt x="791" y="1109"/>
                      </a:lnTo>
                      <a:lnTo>
                        <a:pt x="792" y="1108"/>
                      </a:lnTo>
                      <a:lnTo>
                        <a:pt x="793" y="1107"/>
                      </a:lnTo>
                      <a:lnTo>
                        <a:pt x="794" y="1106"/>
                      </a:lnTo>
                      <a:lnTo>
                        <a:pt x="795" y="1104"/>
                      </a:lnTo>
                      <a:lnTo>
                        <a:pt x="796" y="1103"/>
                      </a:lnTo>
                      <a:lnTo>
                        <a:pt x="797" y="1103"/>
                      </a:lnTo>
                      <a:lnTo>
                        <a:pt x="797" y="1102"/>
                      </a:lnTo>
                      <a:lnTo>
                        <a:pt x="798" y="1102"/>
                      </a:lnTo>
                      <a:lnTo>
                        <a:pt x="799" y="1102"/>
                      </a:lnTo>
                      <a:lnTo>
                        <a:pt x="800" y="1101"/>
                      </a:lnTo>
                      <a:lnTo>
                        <a:pt x="801" y="1100"/>
                      </a:lnTo>
                      <a:lnTo>
                        <a:pt x="801" y="1101"/>
                      </a:lnTo>
                      <a:lnTo>
                        <a:pt x="802" y="1101"/>
                      </a:lnTo>
                      <a:lnTo>
                        <a:pt x="803" y="1101"/>
                      </a:lnTo>
                      <a:lnTo>
                        <a:pt x="804" y="1101"/>
                      </a:lnTo>
                      <a:lnTo>
                        <a:pt x="805" y="1101"/>
                      </a:lnTo>
                      <a:lnTo>
                        <a:pt x="806" y="1101"/>
                      </a:lnTo>
                      <a:lnTo>
                        <a:pt x="807" y="1100"/>
                      </a:lnTo>
                      <a:lnTo>
                        <a:pt x="808" y="1100"/>
                      </a:lnTo>
                      <a:lnTo>
                        <a:pt x="809" y="1100"/>
                      </a:lnTo>
                      <a:lnTo>
                        <a:pt x="809" y="1101"/>
                      </a:lnTo>
                      <a:lnTo>
                        <a:pt x="810" y="1100"/>
                      </a:lnTo>
                      <a:lnTo>
                        <a:pt x="812" y="1083"/>
                      </a:lnTo>
                      <a:lnTo>
                        <a:pt x="814" y="1057"/>
                      </a:lnTo>
                      <a:lnTo>
                        <a:pt x="813" y="1056"/>
                      </a:lnTo>
                      <a:lnTo>
                        <a:pt x="813" y="1055"/>
                      </a:lnTo>
                      <a:lnTo>
                        <a:pt x="812" y="1054"/>
                      </a:lnTo>
                      <a:lnTo>
                        <a:pt x="811" y="1054"/>
                      </a:lnTo>
                      <a:lnTo>
                        <a:pt x="810" y="1054"/>
                      </a:lnTo>
                      <a:lnTo>
                        <a:pt x="809" y="1054"/>
                      </a:lnTo>
                      <a:lnTo>
                        <a:pt x="808" y="1055"/>
                      </a:lnTo>
                      <a:lnTo>
                        <a:pt x="807" y="1055"/>
                      </a:lnTo>
                      <a:lnTo>
                        <a:pt x="806" y="1055"/>
                      </a:lnTo>
                      <a:lnTo>
                        <a:pt x="806" y="1056"/>
                      </a:lnTo>
                      <a:lnTo>
                        <a:pt x="806" y="1057"/>
                      </a:lnTo>
                      <a:lnTo>
                        <a:pt x="805" y="1057"/>
                      </a:lnTo>
                      <a:lnTo>
                        <a:pt x="805" y="1058"/>
                      </a:lnTo>
                      <a:lnTo>
                        <a:pt x="805" y="1059"/>
                      </a:lnTo>
                      <a:lnTo>
                        <a:pt x="804" y="1059"/>
                      </a:lnTo>
                      <a:lnTo>
                        <a:pt x="803" y="1060"/>
                      </a:lnTo>
                      <a:lnTo>
                        <a:pt x="802" y="1060"/>
                      </a:lnTo>
                      <a:lnTo>
                        <a:pt x="801" y="1060"/>
                      </a:lnTo>
                      <a:lnTo>
                        <a:pt x="800" y="1061"/>
                      </a:lnTo>
                      <a:lnTo>
                        <a:pt x="799" y="1063"/>
                      </a:lnTo>
                      <a:lnTo>
                        <a:pt x="799" y="1064"/>
                      </a:lnTo>
                      <a:lnTo>
                        <a:pt x="798" y="1064"/>
                      </a:lnTo>
                      <a:lnTo>
                        <a:pt x="798" y="1065"/>
                      </a:lnTo>
                      <a:lnTo>
                        <a:pt x="798" y="1066"/>
                      </a:lnTo>
                      <a:lnTo>
                        <a:pt x="799" y="1066"/>
                      </a:lnTo>
                      <a:lnTo>
                        <a:pt x="799" y="1067"/>
                      </a:lnTo>
                      <a:lnTo>
                        <a:pt x="798" y="1067"/>
                      </a:lnTo>
                      <a:lnTo>
                        <a:pt x="797" y="1068"/>
                      </a:lnTo>
                      <a:lnTo>
                        <a:pt x="796" y="1068"/>
                      </a:lnTo>
                      <a:lnTo>
                        <a:pt x="795" y="1068"/>
                      </a:lnTo>
                      <a:lnTo>
                        <a:pt x="794" y="1069"/>
                      </a:lnTo>
                      <a:lnTo>
                        <a:pt x="793" y="1070"/>
                      </a:lnTo>
                      <a:lnTo>
                        <a:pt x="793" y="1071"/>
                      </a:lnTo>
                      <a:lnTo>
                        <a:pt x="792" y="1071"/>
                      </a:lnTo>
                      <a:lnTo>
                        <a:pt x="791" y="1072"/>
                      </a:lnTo>
                      <a:lnTo>
                        <a:pt x="790" y="1073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90" y="1074"/>
                      </a:lnTo>
                      <a:lnTo>
                        <a:pt x="789" y="1074"/>
                      </a:lnTo>
                      <a:lnTo>
                        <a:pt x="789" y="1075"/>
                      </a:lnTo>
                      <a:lnTo>
                        <a:pt x="788" y="1075"/>
                      </a:lnTo>
                      <a:lnTo>
                        <a:pt x="788" y="1076"/>
                      </a:lnTo>
                      <a:lnTo>
                        <a:pt x="787" y="1076"/>
                      </a:lnTo>
                      <a:lnTo>
                        <a:pt x="787" y="1077"/>
                      </a:lnTo>
                      <a:lnTo>
                        <a:pt x="786" y="1078"/>
                      </a:lnTo>
                      <a:lnTo>
                        <a:pt x="786" y="1077"/>
                      </a:lnTo>
                      <a:lnTo>
                        <a:pt x="785" y="1078"/>
                      </a:lnTo>
                      <a:lnTo>
                        <a:pt x="784" y="1078"/>
                      </a:lnTo>
                      <a:lnTo>
                        <a:pt x="784" y="1079"/>
                      </a:lnTo>
                      <a:lnTo>
                        <a:pt x="783" y="1079"/>
                      </a:lnTo>
                      <a:lnTo>
                        <a:pt x="782" y="1079"/>
                      </a:lnTo>
                      <a:lnTo>
                        <a:pt x="782" y="1078"/>
                      </a:lnTo>
                      <a:lnTo>
                        <a:pt x="781" y="1078"/>
                      </a:lnTo>
                      <a:lnTo>
                        <a:pt x="781" y="1079"/>
                      </a:lnTo>
                      <a:lnTo>
                        <a:pt x="780" y="1079"/>
                      </a:lnTo>
                      <a:lnTo>
                        <a:pt x="779" y="1079"/>
                      </a:lnTo>
                      <a:lnTo>
                        <a:pt x="778" y="1080"/>
                      </a:lnTo>
                      <a:lnTo>
                        <a:pt x="777" y="1080"/>
                      </a:lnTo>
                      <a:lnTo>
                        <a:pt x="777" y="1081"/>
                      </a:lnTo>
                      <a:lnTo>
                        <a:pt x="777" y="1082"/>
                      </a:lnTo>
                      <a:lnTo>
                        <a:pt x="776" y="1082"/>
                      </a:lnTo>
                      <a:lnTo>
                        <a:pt x="775" y="1083"/>
                      </a:lnTo>
                      <a:lnTo>
                        <a:pt x="775" y="1084"/>
                      </a:lnTo>
                      <a:lnTo>
                        <a:pt x="776" y="1084"/>
                      </a:lnTo>
                      <a:lnTo>
                        <a:pt x="775" y="1085"/>
                      </a:lnTo>
                      <a:lnTo>
                        <a:pt x="776" y="1085"/>
                      </a:lnTo>
                      <a:lnTo>
                        <a:pt x="776" y="1086"/>
                      </a:lnTo>
                      <a:lnTo>
                        <a:pt x="776" y="1087"/>
                      </a:lnTo>
                      <a:lnTo>
                        <a:pt x="776" y="1088"/>
                      </a:lnTo>
                      <a:lnTo>
                        <a:pt x="775" y="1089"/>
                      </a:lnTo>
                      <a:lnTo>
                        <a:pt x="775" y="1090"/>
                      </a:lnTo>
                      <a:lnTo>
                        <a:pt x="774" y="1090"/>
                      </a:lnTo>
                      <a:lnTo>
                        <a:pt x="773" y="1091"/>
                      </a:lnTo>
                      <a:lnTo>
                        <a:pt x="773" y="1092"/>
                      </a:lnTo>
                      <a:lnTo>
                        <a:pt x="773" y="1093"/>
                      </a:lnTo>
                      <a:lnTo>
                        <a:pt x="773" y="1094"/>
                      </a:lnTo>
                      <a:lnTo>
                        <a:pt x="772" y="1094"/>
                      </a:lnTo>
                      <a:lnTo>
                        <a:pt x="771" y="1093"/>
                      </a:lnTo>
                      <a:lnTo>
                        <a:pt x="770" y="1093"/>
                      </a:lnTo>
                      <a:lnTo>
                        <a:pt x="769" y="1093"/>
                      </a:lnTo>
                      <a:lnTo>
                        <a:pt x="769" y="1094"/>
                      </a:lnTo>
                      <a:lnTo>
                        <a:pt x="768" y="1094"/>
                      </a:lnTo>
                      <a:lnTo>
                        <a:pt x="768" y="1093"/>
                      </a:lnTo>
                      <a:lnTo>
                        <a:pt x="768" y="1094"/>
                      </a:lnTo>
                      <a:lnTo>
                        <a:pt x="767" y="1093"/>
                      </a:lnTo>
                      <a:lnTo>
                        <a:pt x="767" y="1094"/>
                      </a:lnTo>
                      <a:lnTo>
                        <a:pt x="767" y="1093"/>
                      </a:lnTo>
                      <a:lnTo>
                        <a:pt x="766" y="1093"/>
                      </a:lnTo>
                      <a:lnTo>
                        <a:pt x="765" y="1093"/>
                      </a:lnTo>
                      <a:lnTo>
                        <a:pt x="765" y="1092"/>
                      </a:lnTo>
                      <a:lnTo>
                        <a:pt x="764" y="1092"/>
                      </a:lnTo>
                      <a:lnTo>
                        <a:pt x="764" y="1093"/>
                      </a:lnTo>
                      <a:lnTo>
                        <a:pt x="764" y="1092"/>
                      </a:lnTo>
                      <a:lnTo>
                        <a:pt x="763" y="1092"/>
                      </a:lnTo>
                      <a:lnTo>
                        <a:pt x="762" y="1092"/>
                      </a:lnTo>
                      <a:lnTo>
                        <a:pt x="761" y="1092"/>
                      </a:lnTo>
                      <a:lnTo>
                        <a:pt x="761" y="1093"/>
                      </a:lnTo>
                      <a:lnTo>
                        <a:pt x="760" y="1093"/>
                      </a:lnTo>
                      <a:lnTo>
                        <a:pt x="759" y="1093"/>
                      </a:lnTo>
                      <a:lnTo>
                        <a:pt x="759" y="1094"/>
                      </a:lnTo>
                      <a:lnTo>
                        <a:pt x="758" y="1094"/>
                      </a:lnTo>
                      <a:lnTo>
                        <a:pt x="757" y="1094"/>
                      </a:lnTo>
                      <a:lnTo>
                        <a:pt x="756" y="1095"/>
                      </a:lnTo>
                      <a:lnTo>
                        <a:pt x="755" y="1095"/>
                      </a:lnTo>
                      <a:lnTo>
                        <a:pt x="755" y="1096"/>
                      </a:lnTo>
                      <a:lnTo>
                        <a:pt x="754" y="1096"/>
                      </a:lnTo>
                      <a:lnTo>
                        <a:pt x="753" y="1097"/>
                      </a:lnTo>
                      <a:lnTo>
                        <a:pt x="752" y="1097"/>
                      </a:lnTo>
                      <a:lnTo>
                        <a:pt x="751" y="1097"/>
                      </a:lnTo>
                      <a:lnTo>
                        <a:pt x="750" y="1098"/>
                      </a:lnTo>
                      <a:lnTo>
                        <a:pt x="749" y="1098"/>
                      </a:lnTo>
                      <a:lnTo>
                        <a:pt x="748" y="1098"/>
                      </a:lnTo>
                      <a:lnTo>
                        <a:pt x="747" y="1098"/>
                      </a:lnTo>
                      <a:lnTo>
                        <a:pt x="747" y="1097"/>
                      </a:lnTo>
                      <a:lnTo>
                        <a:pt x="747" y="1098"/>
                      </a:lnTo>
                      <a:lnTo>
                        <a:pt x="746" y="1098"/>
                      </a:lnTo>
                      <a:lnTo>
                        <a:pt x="746" y="1097"/>
                      </a:lnTo>
                      <a:lnTo>
                        <a:pt x="745" y="1097"/>
                      </a:lnTo>
                      <a:lnTo>
                        <a:pt x="744" y="1096"/>
                      </a:lnTo>
                      <a:lnTo>
                        <a:pt x="744" y="1097"/>
                      </a:lnTo>
                      <a:lnTo>
                        <a:pt x="744" y="1096"/>
                      </a:lnTo>
                      <a:lnTo>
                        <a:pt x="743" y="1096"/>
                      </a:lnTo>
                      <a:lnTo>
                        <a:pt x="743" y="1095"/>
                      </a:lnTo>
                      <a:lnTo>
                        <a:pt x="742" y="1095"/>
                      </a:lnTo>
                      <a:lnTo>
                        <a:pt x="741" y="1095"/>
                      </a:lnTo>
                      <a:lnTo>
                        <a:pt x="741" y="1094"/>
                      </a:lnTo>
                      <a:lnTo>
                        <a:pt x="742" y="1094"/>
                      </a:lnTo>
                      <a:lnTo>
                        <a:pt x="742" y="1093"/>
                      </a:lnTo>
                      <a:lnTo>
                        <a:pt x="742" y="1092"/>
                      </a:lnTo>
                      <a:lnTo>
                        <a:pt x="743" y="1092"/>
                      </a:lnTo>
                      <a:lnTo>
                        <a:pt x="742" y="1092"/>
                      </a:lnTo>
                      <a:lnTo>
                        <a:pt x="742" y="1091"/>
                      </a:lnTo>
                      <a:lnTo>
                        <a:pt x="742" y="1090"/>
                      </a:lnTo>
                      <a:lnTo>
                        <a:pt x="742" y="1089"/>
                      </a:lnTo>
                      <a:lnTo>
                        <a:pt x="742" y="1088"/>
                      </a:lnTo>
                      <a:lnTo>
                        <a:pt x="741" y="1088"/>
                      </a:lnTo>
                      <a:lnTo>
                        <a:pt x="741" y="1087"/>
                      </a:lnTo>
                      <a:lnTo>
                        <a:pt x="740" y="1088"/>
                      </a:lnTo>
                      <a:lnTo>
                        <a:pt x="740" y="1087"/>
                      </a:lnTo>
                      <a:lnTo>
                        <a:pt x="740" y="1086"/>
                      </a:lnTo>
                      <a:lnTo>
                        <a:pt x="739" y="1086"/>
                      </a:lnTo>
                      <a:lnTo>
                        <a:pt x="739" y="1085"/>
                      </a:lnTo>
                      <a:lnTo>
                        <a:pt x="738" y="1084"/>
                      </a:lnTo>
                      <a:lnTo>
                        <a:pt x="737" y="1084"/>
                      </a:lnTo>
                      <a:lnTo>
                        <a:pt x="736" y="1084"/>
                      </a:lnTo>
                      <a:lnTo>
                        <a:pt x="735" y="1084"/>
                      </a:lnTo>
                      <a:lnTo>
                        <a:pt x="734" y="1083"/>
                      </a:lnTo>
                      <a:lnTo>
                        <a:pt x="733" y="1083"/>
                      </a:lnTo>
                      <a:lnTo>
                        <a:pt x="733" y="1082"/>
                      </a:lnTo>
                      <a:lnTo>
                        <a:pt x="732" y="1082"/>
                      </a:lnTo>
                      <a:lnTo>
                        <a:pt x="733" y="1081"/>
                      </a:lnTo>
                      <a:lnTo>
                        <a:pt x="732" y="1081"/>
                      </a:lnTo>
                      <a:lnTo>
                        <a:pt x="733" y="1081"/>
                      </a:lnTo>
                      <a:lnTo>
                        <a:pt x="733" y="1080"/>
                      </a:lnTo>
                      <a:lnTo>
                        <a:pt x="732" y="1080"/>
                      </a:lnTo>
                      <a:lnTo>
                        <a:pt x="732" y="1079"/>
                      </a:lnTo>
                      <a:lnTo>
                        <a:pt x="731" y="1079"/>
                      </a:lnTo>
                      <a:lnTo>
                        <a:pt x="731" y="1078"/>
                      </a:lnTo>
                      <a:lnTo>
                        <a:pt x="730" y="1078"/>
                      </a:lnTo>
                      <a:lnTo>
                        <a:pt x="729" y="1078"/>
                      </a:lnTo>
                      <a:lnTo>
                        <a:pt x="728" y="1078"/>
                      </a:lnTo>
                      <a:lnTo>
                        <a:pt x="727" y="1078"/>
                      </a:lnTo>
                      <a:lnTo>
                        <a:pt x="726" y="1078"/>
                      </a:lnTo>
                      <a:lnTo>
                        <a:pt x="725" y="1078"/>
                      </a:lnTo>
                      <a:lnTo>
                        <a:pt x="725" y="1079"/>
                      </a:lnTo>
                      <a:lnTo>
                        <a:pt x="725" y="1078"/>
                      </a:lnTo>
                      <a:lnTo>
                        <a:pt x="724" y="1078"/>
                      </a:lnTo>
                      <a:lnTo>
                        <a:pt x="723" y="1078"/>
                      </a:lnTo>
                      <a:lnTo>
                        <a:pt x="724" y="1077"/>
                      </a:lnTo>
                      <a:lnTo>
                        <a:pt x="723" y="1077"/>
                      </a:lnTo>
                      <a:lnTo>
                        <a:pt x="722" y="1077"/>
                      </a:lnTo>
                      <a:lnTo>
                        <a:pt x="722" y="1076"/>
                      </a:lnTo>
                      <a:lnTo>
                        <a:pt x="721" y="1077"/>
                      </a:lnTo>
                      <a:lnTo>
                        <a:pt x="721" y="1078"/>
                      </a:lnTo>
                      <a:lnTo>
                        <a:pt x="720" y="1078"/>
                      </a:lnTo>
                      <a:lnTo>
                        <a:pt x="719" y="1078"/>
                      </a:lnTo>
                      <a:lnTo>
                        <a:pt x="718" y="1079"/>
                      </a:lnTo>
                      <a:lnTo>
                        <a:pt x="718" y="1078"/>
                      </a:lnTo>
                      <a:lnTo>
                        <a:pt x="718" y="1079"/>
                      </a:lnTo>
                      <a:lnTo>
                        <a:pt x="717" y="1079"/>
                      </a:lnTo>
                      <a:lnTo>
                        <a:pt x="716" y="1079"/>
                      </a:lnTo>
                      <a:lnTo>
                        <a:pt x="715" y="1079"/>
                      </a:lnTo>
                      <a:lnTo>
                        <a:pt x="715" y="1078"/>
                      </a:lnTo>
                      <a:lnTo>
                        <a:pt x="715" y="1079"/>
                      </a:lnTo>
                      <a:lnTo>
                        <a:pt x="714" y="1079"/>
                      </a:lnTo>
                      <a:lnTo>
                        <a:pt x="713" y="1080"/>
                      </a:lnTo>
                      <a:lnTo>
                        <a:pt x="712" y="1080"/>
                      </a:lnTo>
                      <a:lnTo>
                        <a:pt x="711" y="1080"/>
                      </a:lnTo>
                      <a:lnTo>
                        <a:pt x="710" y="1080"/>
                      </a:lnTo>
                      <a:lnTo>
                        <a:pt x="710" y="1079"/>
                      </a:lnTo>
                      <a:lnTo>
                        <a:pt x="710" y="1080"/>
                      </a:lnTo>
                      <a:lnTo>
                        <a:pt x="709" y="1080"/>
                      </a:lnTo>
                      <a:lnTo>
                        <a:pt x="709" y="1081"/>
                      </a:lnTo>
                      <a:lnTo>
                        <a:pt x="708" y="1081"/>
                      </a:lnTo>
                      <a:lnTo>
                        <a:pt x="707" y="1081"/>
                      </a:lnTo>
                      <a:lnTo>
                        <a:pt x="706" y="1081"/>
                      </a:lnTo>
                      <a:lnTo>
                        <a:pt x="706" y="1082"/>
                      </a:lnTo>
                      <a:lnTo>
                        <a:pt x="705" y="1081"/>
                      </a:lnTo>
                      <a:lnTo>
                        <a:pt x="705" y="1082"/>
                      </a:lnTo>
                      <a:lnTo>
                        <a:pt x="704" y="1082"/>
                      </a:lnTo>
                      <a:lnTo>
                        <a:pt x="704" y="1083"/>
                      </a:lnTo>
                      <a:lnTo>
                        <a:pt x="704" y="1084"/>
                      </a:lnTo>
                      <a:lnTo>
                        <a:pt x="704" y="1085"/>
                      </a:lnTo>
                      <a:lnTo>
                        <a:pt x="704" y="1086"/>
                      </a:lnTo>
                      <a:lnTo>
                        <a:pt x="703" y="1086"/>
                      </a:lnTo>
                      <a:lnTo>
                        <a:pt x="702" y="1087"/>
                      </a:lnTo>
                      <a:lnTo>
                        <a:pt x="701" y="1087"/>
                      </a:lnTo>
                      <a:lnTo>
                        <a:pt x="701" y="1088"/>
                      </a:lnTo>
                      <a:lnTo>
                        <a:pt x="700" y="1088"/>
                      </a:lnTo>
                      <a:lnTo>
                        <a:pt x="699" y="1088"/>
                      </a:lnTo>
                      <a:lnTo>
                        <a:pt x="698" y="1089"/>
                      </a:lnTo>
                      <a:lnTo>
                        <a:pt x="697" y="1089"/>
                      </a:lnTo>
                      <a:lnTo>
                        <a:pt x="697" y="1090"/>
                      </a:lnTo>
                      <a:lnTo>
                        <a:pt x="697" y="1091"/>
                      </a:lnTo>
                      <a:lnTo>
                        <a:pt x="696" y="1091"/>
                      </a:lnTo>
                      <a:lnTo>
                        <a:pt x="694" y="1091"/>
                      </a:lnTo>
                      <a:lnTo>
                        <a:pt x="694" y="1092"/>
                      </a:lnTo>
                      <a:lnTo>
                        <a:pt x="693" y="1092"/>
                      </a:lnTo>
                      <a:lnTo>
                        <a:pt x="692" y="1091"/>
                      </a:lnTo>
                      <a:lnTo>
                        <a:pt x="691" y="1091"/>
                      </a:lnTo>
                      <a:lnTo>
                        <a:pt x="690" y="1092"/>
                      </a:lnTo>
                      <a:lnTo>
                        <a:pt x="689" y="1091"/>
                      </a:lnTo>
                      <a:lnTo>
                        <a:pt x="689" y="1090"/>
                      </a:lnTo>
                      <a:lnTo>
                        <a:pt x="688" y="1090"/>
                      </a:lnTo>
                      <a:lnTo>
                        <a:pt x="687" y="1090"/>
                      </a:lnTo>
                      <a:lnTo>
                        <a:pt x="686" y="1090"/>
                      </a:lnTo>
                      <a:lnTo>
                        <a:pt x="685" y="1090"/>
                      </a:lnTo>
                      <a:lnTo>
                        <a:pt x="685" y="1091"/>
                      </a:lnTo>
                      <a:lnTo>
                        <a:pt x="684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3" y="1091"/>
                      </a:lnTo>
                      <a:lnTo>
                        <a:pt x="682" y="1091"/>
                      </a:lnTo>
                      <a:lnTo>
                        <a:pt x="681" y="1092"/>
                      </a:lnTo>
                      <a:lnTo>
                        <a:pt x="680" y="1092"/>
                      </a:lnTo>
                      <a:lnTo>
                        <a:pt x="680" y="1093"/>
                      </a:lnTo>
                      <a:lnTo>
                        <a:pt x="679" y="1093"/>
                      </a:lnTo>
                      <a:lnTo>
                        <a:pt x="679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8" y="1093"/>
                      </a:lnTo>
                      <a:lnTo>
                        <a:pt x="678" y="1092"/>
                      </a:lnTo>
                      <a:lnTo>
                        <a:pt x="677" y="1092"/>
                      </a:lnTo>
                      <a:lnTo>
                        <a:pt x="678" y="1093"/>
                      </a:lnTo>
                      <a:lnTo>
                        <a:pt x="677" y="1093"/>
                      </a:lnTo>
                      <a:lnTo>
                        <a:pt x="676" y="1093"/>
                      </a:lnTo>
                      <a:lnTo>
                        <a:pt x="675" y="1093"/>
                      </a:lnTo>
                      <a:lnTo>
                        <a:pt x="674" y="1093"/>
                      </a:lnTo>
                      <a:lnTo>
                        <a:pt x="673" y="1093"/>
                      </a:lnTo>
                      <a:lnTo>
                        <a:pt x="672" y="1093"/>
                      </a:lnTo>
                      <a:lnTo>
                        <a:pt x="672" y="1092"/>
                      </a:lnTo>
                      <a:lnTo>
                        <a:pt x="671" y="1092"/>
                      </a:lnTo>
                      <a:lnTo>
                        <a:pt x="670" y="1092"/>
                      </a:lnTo>
                      <a:lnTo>
                        <a:pt x="670" y="1093"/>
                      </a:lnTo>
                      <a:lnTo>
                        <a:pt x="669" y="1092"/>
                      </a:lnTo>
                      <a:lnTo>
                        <a:pt x="670" y="1092"/>
                      </a:lnTo>
                      <a:lnTo>
                        <a:pt x="669" y="1092"/>
                      </a:lnTo>
                      <a:lnTo>
                        <a:pt x="668" y="1092"/>
                      </a:lnTo>
                      <a:lnTo>
                        <a:pt x="668" y="1093"/>
                      </a:lnTo>
                      <a:lnTo>
                        <a:pt x="667" y="1093"/>
                      </a:lnTo>
                      <a:lnTo>
                        <a:pt x="667" y="1094"/>
                      </a:lnTo>
                      <a:lnTo>
                        <a:pt x="666" y="1094"/>
                      </a:lnTo>
                      <a:lnTo>
                        <a:pt x="665" y="1094"/>
                      </a:lnTo>
                      <a:lnTo>
                        <a:pt x="665" y="1093"/>
                      </a:lnTo>
                      <a:lnTo>
                        <a:pt x="664" y="1093"/>
                      </a:lnTo>
                      <a:lnTo>
                        <a:pt x="663" y="1093"/>
                      </a:lnTo>
                      <a:lnTo>
                        <a:pt x="662" y="1093"/>
                      </a:lnTo>
                      <a:lnTo>
                        <a:pt x="662" y="1092"/>
                      </a:lnTo>
                      <a:lnTo>
                        <a:pt x="661" y="1092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1" y="1091"/>
                      </a:lnTo>
                      <a:lnTo>
                        <a:pt x="660" y="1091"/>
                      </a:lnTo>
                      <a:lnTo>
                        <a:pt x="660" y="1092"/>
                      </a:lnTo>
                      <a:lnTo>
                        <a:pt x="660" y="1091"/>
                      </a:lnTo>
                      <a:lnTo>
                        <a:pt x="659" y="1091"/>
                      </a:lnTo>
                      <a:lnTo>
                        <a:pt x="659" y="1090"/>
                      </a:lnTo>
                      <a:lnTo>
                        <a:pt x="658" y="1090"/>
                      </a:lnTo>
                      <a:lnTo>
                        <a:pt x="657" y="1090"/>
                      </a:lnTo>
                      <a:lnTo>
                        <a:pt x="656" y="1090"/>
                      </a:lnTo>
                      <a:lnTo>
                        <a:pt x="656" y="1089"/>
                      </a:lnTo>
                      <a:lnTo>
                        <a:pt x="657" y="1089"/>
                      </a:lnTo>
                      <a:lnTo>
                        <a:pt x="657" y="1090"/>
                      </a:lnTo>
                      <a:lnTo>
                        <a:pt x="657" y="1089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6" y="1089"/>
                      </a:lnTo>
                      <a:lnTo>
                        <a:pt x="656" y="1088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5" y="1088"/>
                      </a:lnTo>
                      <a:lnTo>
                        <a:pt x="655" y="1089"/>
                      </a:lnTo>
                      <a:lnTo>
                        <a:pt x="654" y="1089"/>
                      </a:lnTo>
                      <a:lnTo>
                        <a:pt x="654" y="1088"/>
                      </a:lnTo>
                      <a:lnTo>
                        <a:pt x="654" y="1087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4" y="1086"/>
                      </a:lnTo>
                      <a:lnTo>
                        <a:pt x="653" y="1086"/>
                      </a:lnTo>
                      <a:lnTo>
                        <a:pt x="653" y="1085"/>
                      </a:lnTo>
                      <a:lnTo>
                        <a:pt x="652" y="1085"/>
                      </a:lnTo>
                      <a:lnTo>
                        <a:pt x="653" y="1085"/>
                      </a:lnTo>
                      <a:lnTo>
                        <a:pt x="652" y="1084"/>
                      </a:lnTo>
                      <a:lnTo>
                        <a:pt x="652" y="1085"/>
                      </a:lnTo>
                      <a:lnTo>
                        <a:pt x="651" y="1085"/>
                      </a:lnTo>
                      <a:lnTo>
                        <a:pt x="651" y="1084"/>
                      </a:lnTo>
                      <a:lnTo>
                        <a:pt x="650" y="1084"/>
                      </a:lnTo>
                      <a:lnTo>
                        <a:pt x="651" y="1083"/>
                      </a:lnTo>
                      <a:lnTo>
                        <a:pt x="650" y="1083"/>
                      </a:lnTo>
                      <a:lnTo>
                        <a:pt x="649" y="1083"/>
                      </a:lnTo>
                      <a:lnTo>
                        <a:pt x="650" y="1082"/>
                      </a:lnTo>
                      <a:lnTo>
                        <a:pt x="649" y="1082"/>
                      </a:lnTo>
                      <a:lnTo>
                        <a:pt x="648" y="1082"/>
                      </a:lnTo>
                      <a:lnTo>
                        <a:pt x="648" y="1083"/>
                      </a:lnTo>
                      <a:lnTo>
                        <a:pt x="647" y="1082"/>
                      </a:lnTo>
                      <a:lnTo>
                        <a:pt x="646" y="1083"/>
                      </a:lnTo>
                      <a:lnTo>
                        <a:pt x="647" y="1083"/>
                      </a:lnTo>
                      <a:lnTo>
                        <a:pt x="646" y="1083"/>
                      </a:lnTo>
                      <a:lnTo>
                        <a:pt x="645" y="1083"/>
                      </a:lnTo>
                      <a:lnTo>
                        <a:pt x="645" y="1082"/>
                      </a:lnTo>
                      <a:lnTo>
                        <a:pt x="645" y="1083"/>
                      </a:lnTo>
                      <a:lnTo>
                        <a:pt x="644" y="1083"/>
                      </a:lnTo>
                      <a:lnTo>
                        <a:pt x="644" y="1082"/>
                      </a:lnTo>
                      <a:lnTo>
                        <a:pt x="644" y="1081"/>
                      </a:lnTo>
                      <a:lnTo>
                        <a:pt x="643" y="1080"/>
                      </a:lnTo>
                      <a:lnTo>
                        <a:pt x="642" y="1080"/>
                      </a:lnTo>
                      <a:lnTo>
                        <a:pt x="642" y="1079"/>
                      </a:lnTo>
                      <a:lnTo>
                        <a:pt x="641" y="1079"/>
                      </a:lnTo>
                      <a:lnTo>
                        <a:pt x="641" y="1080"/>
                      </a:lnTo>
                      <a:lnTo>
                        <a:pt x="641" y="1079"/>
                      </a:lnTo>
                      <a:lnTo>
                        <a:pt x="640" y="1079"/>
                      </a:lnTo>
                      <a:lnTo>
                        <a:pt x="640" y="1080"/>
                      </a:lnTo>
                      <a:lnTo>
                        <a:pt x="640" y="1079"/>
                      </a:lnTo>
                      <a:lnTo>
                        <a:pt x="639" y="1079"/>
                      </a:lnTo>
                      <a:lnTo>
                        <a:pt x="638" y="1079"/>
                      </a:lnTo>
                      <a:lnTo>
                        <a:pt x="637" y="1079"/>
                      </a:lnTo>
                      <a:lnTo>
                        <a:pt x="637" y="1078"/>
                      </a:lnTo>
                      <a:lnTo>
                        <a:pt x="636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5" y="1078"/>
                      </a:lnTo>
                      <a:lnTo>
                        <a:pt x="634" y="1078"/>
                      </a:lnTo>
                      <a:lnTo>
                        <a:pt x="634" y="1077"/>
                      </a:lnTo>
                      <a:lnTo>
                        <a:pt x="633" y="1077"/>
                      </a:lnTo>
                      <a:lnTo>
                        <a:pt x="633" y="1076"/>
                      </a:lnTo>
                      <a:lnTo>
                        <a:pt x="632" y="1076"/>
                      </a:lnTo>
                      <a:lnTo>
                        <a:pt x="632" y="1075"/>
                      </a:lnTo>
                      <a:lnTo>
                        <a:pt x="631" y="1076"/>
                      </a:lnTo>
                      <a:lnTo>
                        <a:pt x="631" y="1075"/>
                      </a:lnTo>
                      <a:lnTo>
                        <a:pt x="630" y="1075"/>
                      </a:lnTo>
                      <a:lnTo>
                        <a:pt x="630" y="1076"/>
                      </a:lnTo>
                      <a:lnTo>
                        <a:pt x="630" y="1075"/>
                      </a:lnTo>
                      <a:lnTo>
                        <a:pt x="629" y="1076"/>
                      </a:lnTo>
                      <a:lnTo>
                        <a:pt x="629" y="1075"/>
                      </a:lnTo>
                      <a:lnTo>
                        <a:pt x="629" y="1076"/>
                      </a:lnTo>
                      <a:lnTo>
                        <a:pt x="628" y="1076"/>
                      </a:lnTo>
                      <a:lnTo>
                        <a:pt x="629" y="1075"/>
                      </a:lnTo>
                      <a:lnTo>
                        <a:pt x="628" y="1075"/>
                      </a:lnTo>
                      <a:lnTo>
                        <a:pt x="627" y="1075"/>
                      </a:lnTo>
                      <a:lnTo>
                        <a:pt x="627" y="1074"/>
                      </a:lnTo>
                      <a:lnTo>
                        <a:pt x="626" y="1074"/>
                      </a:lnTo>
                      <a:lnTo>
                        <a:pt x="625" y="1074"/>
                      </a:lnTo>
                      <a:lnTo>
                        <a:pt x="625" y="1073"/>
                      </a:lnTo>
                      <a:lnTo>
                        <a:pt x="624" y="1073"/>
                      </a:lnTo>
                      <a:lnTo>
                        <a:pt x="625" y="1073"/>
                      </a:lnTo>
                      <a:lnTo>
                        <a:pt x="624" y="1072"/>
                      </a:lnTo>
                      <a:lnTo>
                        <a:pt x="623" y="1072"/>
                      </a:lnTo>
                      <a:lnTo>
                        <a:pt x="623" y="1071"/>
                      </a:lnTo>
                      <a:lnTo>
                        <a:pt x="624" y="1072"/>
                      </a:lnTo>
                      <a:lnTo>
                        <a:pt x="624" y="1071"/>
                      </a:lnTo>
                      <a:lnTo>
                        <a:pt x="623" y="1071"/>
                      </a:lnTo>
                      <a:lnTo>
                        <a:pt x="622" y="1071"/>
                      </a:lnTo>
                      <a:lnTo>
                        <a:pt x="622" y="1070"/>
                      </a:lnTo>
                      <a:lnTo>
                        <a:pt x="621" y="1070"/>
                      </a:lnTo>
                      <a:lnTo>
                        <a:pt x="621" y="1069"/>
                      </a:lnTo>
                      <a:lnTo>
                        <a:pt x="621" y="1068"/>
                      </a:lnTo>
                      <a:lnTo>
                        <a:pt x="621" y="1069"/>
                      </a:lnTo>
                      <a:lnTo>
                        <a:pt x="620" y="1069"/>
                      </a:lnTo>
                      <a:lnTo>
                        <a:pt x="620" y="1068"/>
                      </a:lnTo>
                      <a:lnTo>
                        <a:pt x="621" y="1067"/>
                      </a:lnTo>
                      <a:lnTo>
                        <a:pt x="620" y="1067"/>
                      </a:lnTo>
                      <a:lnTo>
                        <a:pt x="621" y="1067"/>
                      </a:lnTo>
                      <a:lnTo>
                        <a:pt x="620" y="1066"/>
                      </a:lnTo>
                      <a:lnTo>
                        <a:pt x="621" y="1066"/>
                      </a:lnTo>
                      <a:lnTo>
                        <a:pt x="621" y="1065"/>
                      </a:lnTo>
                      <a:lnTo>
                        <a:pt x="620" y="1065"/>
                      </a:lnTo>
                      <a:lnTo>
                        <a:pt x="621" y="1064"/>
                      </a:lnTo>
                      <a:lnTo>
                        <a:pt x="620" y="1064"/>
                      </a:lnTo>
                      <a:lnTo>
                        <a:pt x="621" y="1064"/>
                      </a:lnTo>
                      <a:lnTo>
                        <a:pt x="621" y="1063"/>
                      </a:lnTo>
                      <a:lnTo>
                        <a:pt x="620" y="1063"/>
                      </a:lnTo>
                      <a:lnTo>
                        <a:pt x="620" y="1064"/>
                      </a:lnTo>
                      <a:lnTo>
                        <a:pt x="620" y="1063"/>
                      </a:lnTo>
                      <a:lnTo>
                        <a:pt x="619" y="1063"/>
                      </a:lnTo>
                      <a:lnTo>
                        <a:pt x="618" y="1062"/>
                      </a:lnTo>
                      <a:lnTo>
                        <a:pt x="617" y="1062"/>
                      </a:lnTo>
                      <a:lnTo>
                        <a:pt x="618" y="1063"/>
                      </a:lnTo>
                      <a:lnTo>
                        <a:pt x="617" y="1063"/>
                      </a:lnTo>
                      <a:lnTo>
                        <a:pt x="616" y="1062"/>
                      </a:lnTo>
                      <a:lnTo>
                        <a:pt x="616" y="1061"/>
                      </a:lnTo>
                      <a:lnTo>
                        <a:pt x="615" y="1061"/>
                      </a:lnTo>
                      <a:lnTo>
                        <a:pt x="615" y="1060"/>
                      </a:lnTo>
                      <a:lnTo>
                        <a:pt x="615" y="1061"/>
                      </a:lnTo>
                      <a:lnTo>
                        <a:pt x="615" y="1062"/>
                      </a:lnTo>
                      <a:lnTo>
                        <a:pt x="614" y="1062"/>
                      </a:lnTo>
                      <a:lnTo>
                        <a:pt x="614" y="1061"/>
                      </a:lnTo>
                      <a:lnTo>
                        <a:pt x="613" y="1061"/>
                      </a:lnTo>
                      <a:lnTo>
                        <a:pt x="614" y="1060"/>
                      </a:lnTo>
                      <a:lnTo>
                        <a:pt x="613" y="1060"/>
                      </a:lnTo>
                      <a:lnTo>
                        <a:pt x="612" y="1061"/>
                      </a:lnTo>
                      <a:lnTo>
                        <a:pt x="612" y="1060"/>
                      </a:lnTo>
                      <a:lnTo>
                        <a:pt x="611" y="1060"/>
                      </a:lnTo>
                      <a:lnTo>
                        <a:pt x="611" y="1061"/>
                      </a:lnTo>
                      <a:lnTo>
                        <a:pt x="610" y="1061"/>
                      </a:lnTo>
                      <a:lnTo>
                        <a:pt x="610" y="1060"/>
                      </a:lnTo>
                      <a:lnTo>
                        <a:pt x="609" y="1061"/>
                      </a:lnTo>
                      <a:lnTo>
                        <a:pt x="608" y="1061"/>
                      </a:lnTo>
                      <a:lnTo>
                        <a:pt x="608" y="1060"/>
                      </a:lnTo>
                      <a:lnTo>
                        <a:pt x="608" y="1059"/>
                      </a:lnTo>
                      <a:lnTo>
                        <a:pt x="607" y="1060"/>
                      </a:lnTo>
                      <a:lnTo>
                        <a:pt x="607" y="1061"/>
                      </a:lnTo>
                      <a:lnTo>
                        <a:pt x="606" y="1060"/>
                      </a:lnTo>
                      <a:lnTo>
                        <a:pt x="606" y="1059"/>
                      </a:lnTo>
                      <a:lnTo>
                        <a:pt x="605" y="1059"/>
                      </a:lnTo>
                      <a:lnTo>
                        <a:pt x="604" y="1059"/>
                      </a:lnTo>
                      <a:lnTo>
                        <a:pt x="603" y="1058"/>
                      </a:lnTo>
                      <a:lnTo>
                        <a:pt x="602" y="1058"/>
                      </a:lnTo>
                      <a:lnTo>
                        <a:pt x="602" y="1059"/>
                      </a:lnTo>
                      <a:lnTo>
                        <a:pt x="601" y="1059"/>
                      </a:lnTo>
                      <a:lnTo>
                        <a:pt x="601" y="1058"/>
                      </a:lnTo>
                      <a:lnTo>
                        <a:pt x="601" y="1057"/>
                      </a:lnTo>
                      <a:lnTo>
                        <a:pt x="600" y="1058"/>
                      </a:lnTo>
                      <a:lnTo>
                        <a:pt x="601" y="1058"/>
                      </a:lnTo>
                      <a:lnTo>
                        <a:pt x="600" y="1059"/>
                      </a:lnTo>
                      <a:lnTo>
                        <a:pt x="600" y="1058"/>
                      </a:lnTo>
                      <a:lnTo>
                        <a:pt x="599" y="1057"/>
                      </a:lnTo>
                      <a:lnTo>
                        <a:pt x="598" y="1056"/>
                      </a:lnTo>
                      <a:lnTo>
                        <a:pt x="599" y="1055"/>
                      </a:lnTo>
                      <a:lnTo>
                        <a:pt x="598" y="1055"/>
                      </a:lnTo>
                      <a:lnTo>
                        <a:pt x="597" y="1055"/>
                      </a:lnTo>
                      <a:lnTo>
                        <a:pt x="596" y="1056"/>
                      </a:lnTo>
                      <a:lnTo>
                        <a:pt x="596" y="1055"/>
                      </a:lnTo>
                      <a:lnTo>
                        <a:pt x="596" y="1054"/>
                      </a:lnTo>
                      <a:lnTo>
                        <a:pt x="595" y="1054"/>
                      </a:lnTo>
                      <a:lnTo>
                        <a:pt x="595" y="1055"/>
                      </a:lnTo>
                      <a:lnTo>
                        <a:pt x="594" y="1055"/>
                      </a:lnTo>
                      <a:lnTo>
                        <a:pt x="594" y="1054"/>
                      </a:lnTo>
                      <a:lnTo>
                        <a:pt x="594" y="1053"/>
                      </a:lnTo>
                      <a:lnTo>
                        <a:pt x="593" y="1053"/>
                      </a:lnTo>
                      <a:lnTo>
                        <a:pt x="592" y="1052"/>
                      </a:lnTo>
                      <a:lnTo>
                        <a:pt x="591" y="1052"/>
                      </a:lnTo>
                      <a:lnTo>
                        <a:pt x="591" y="1053"/>
                      </a:lnTo>
                      <a:lnTo>
                        <a:pt x="590" y="1053"/>
                      </a:lnTo>
                      <a:lnTo>
                        <a:pt x="589" y="1053"/>
                      </a:lnTo>
                      <a:lnTo>
                        <a:pt x="590" y="1052"/>
                      </a:lnTo>
                      <a:lnTo>
                        <a:pt x="589" y="1052"/>
                      </a:lnTo>
                      <a:lnTo>
                        <a:pt x="589" y="1053"/>
                      </a:lnTo>
                      <a:lnTo>
                        <a:pt x="589" y="1052"/>
                      </a:lnTo>
                      <a:lnTo>
                        <a:pt x="590" y="1052"/>
                      </a:lnTo>
                      <a:lnTo>
                        <a:pt x="590" y="1051"/>
                      </a:lnTo>
                      <a:lnTo>
                        <a:pt x="589" y="1051"/>
                      </a:lnTo>
                      <a:lnTo>
                        <a:pt x="588" y="1051"/>
                      </a:lnTo>
                      <a:lnTo>
                        <a:pt x="587" y="1051"/>
                      </a:lnTo>
                      <a:lnTo>
                        <a:pt x="586" y="1050"/>
                      </a:lnTo>
                      <a:lnTo>
                        <a:pt x="586" y="1051"/>
                      </a:lnTo>
                      <a:lnTo>
                        <a:pt x="586" y="1052"/>
                      </a:lnTo>
                      <a:lnTo>
                        <a:pt x="585" y="1053"/>
                      </a:lnTo>
                      <a:lnTo>
                        <a:pt x="584" y="1052"/>
                      </a:lnTo>
                      <a:lnTo>
                        <a:pt x="584" y="1051"/>
                      </a:lnTo>
                      <a:lnTo>
                        <a:pt x="583" y="1050"/>
                      </a:lnTo>
                      <a:lnTo>
                        <a:pt x="584" y="1050"/>
                      </a:lnTo>
                      <a:lnTo>
                        <a:pt x="583" y="1049"/>
                      </a:lnTo>
                      <a:lnTo>
                        <a:pt x="582" y="1050"/>
                      </a:lnTo>
                      <a:lnTo>
                        <a:pt x="581" y="1050"/>
                      </a:lnTo>
                      <a:lnTo>
                        <a:pt x="581" y="1049"/>
                      </a:lnTo>
                      <a:lnTo>
                        <a:pt x="580" y="1049"/>
                      </a:lnTo>
                      <a:lnTo>
                        <a:pt x="580" y="1050"/>
                      </a:lnTo>
                      <a:lnTo>
                        <a:pt x="579" y="1050"/>
                      </a:lnTo>
                      <a:lnTo>
                        <a:pt x="580" y="1049"/>
                      </a:lnTo>
                      <a:lnTo>
                        <a:pt x="580" y="1048"/>
                      </a:lnTo>
                      <a:lnTo>
                        <a:pt x="579" y="1048"/>
                      </a:lnTo>
                      <a:lnTo>
                        <a:pt x="579" y="1049"/>
                      </a:lnTo>
                      <a:lnTo>
                        <a:pt x="578" y="1049"/>
                      </a:lnTo>
                      <a:lnTo>
                        <a:pt x="578" y="1048"/>
                      </a:lnTo>
                      <a:lnTo>
                        <a:pt x="578" y="1047"/>
                      </a:lnTo>
                      <a:lnTo>
                        <a:pt x="578" y="1046"/>
                      </a:lnTo>
                      <a:lnTo>
                        <a:pt x="577" y="1046"/>
                      </a:lnTo>
                      <a:lnTo>
                        <a:pt x="577" y="1045"/>
                      </a:lnTo>
                      <a:lnTo>
                        <a:pt x="578" y="1045"/>
                      </a:lnTo>
                      <a:lnTo>
                        <a:pt x="578" y="1044"/>
                      </a:lnTo>
                      <a:lnTo>
                        <a:pt x="577" y="1043"/>
                      </a:lnTo>
                      <a:lnTo>
                        <a:pt x="576" y="1043"/>
                      </a:lnTo>
                      <a:lnTo>
                        <a:pt x="576" y="1042"/>
                      </a:lnTo>
                      <a:lnTo>
                        <a:pt x="575" y="1042"/>
                      </a:lnTo>
                      <a:lnTo>
                        <a:pt x="575" y="1041"/>
                      </a:lnTo>
                      <a:lnTo>
                        <a:pt x="574" y="1041"/>
                      </a:lnTo>
                      <a:lnTo>
                        <a:pt x="574" y="1042"/>
                      </a:lnTo>
                      <a:lnTo>
                        <a:pt x="574" y="1043"/>
                      </a:lnTo>
                      <a:lnTo>
                        <a:pt x="573" y="1042"/>
                      </a:lnTo>
                      <a:lnTo>
                        <a:pt x="573" y="1041"/>
                      </a:lnTo>
                      <a:lnTo>
                        <a:pt x="572" y="1041"/>
                      </a:lnTo>
                      <a:lnTo>
                        <a:pt x="571" y="1041"/>
                      </a:lnTo>
                      <a:lnTo>
                        <a:pt x="570" y="1042"/>
                      </a:lnTo>
                      <a:lnTo>
                        <a:pt x="569" y="1041"/>
                      </a:lnTo>
                      <a:lnTo>
                        <a:pt x="568" y="1041"/>
                      </a:lnTo>
                      <a:lnTo>
                        <a:pt x="567" y="1040"/>
                      </a:lnTo>
                      <a:lnTo>
                        <a:pt x="567" y="1041"/>
                      </a:lnTo>
                      <a:lnTo>
                        <a:pt x="566" y="1041"/>
                      </a:lnTo>
                      <a:lnTo>
                        <a:pt x="566" y="1042"/>
                      </a:lnTo>
                      <a:lnTo>
                        <a:pt x="565" y="1042"/>
                      </a:lnTo>
                      <a:lnTo>
                        <a:pt x="565" y="1043"/>
                      </a:lnTo>
                      <a:lnTo>
                        <a:pt x="564" y="1043"/>
                      </a:lnTo>
                      <a:lnTo>
                        <a:pt x="564" y="1042"/>
                      </a:lnTo>
                      <a:lnTo>
                        <a:pt x="563" y="1042"/>
                      </a:lnTo>
                      <a:lnTo>
                        <a:pt x="562" y="1043"/>
                      </a:lnTo>
                      <a:lnTo>
                        <a:pt x="562" y="1042"/>
                      </a:lnTo>
                      <a:lnTo>
                        <a:pt x="561" y="1043"/>
                      </a:lnTo>
                      <a:lnTo>
                        <a:pt x="560" y="1043"/>
                      </a:lnTo>
                      <a:lnTo>
                        <a:pt x="560" y="1044"/>
                      </a:lnTo>
                      <a:lnTo>
                        <a:pt x="560" y="1045"/>
                      </a:lnTo>
                      <a:lnTo>
                        <a:pt x="559" y="1045"/>
                      </a:lnTo>
                      <a:lnTo>
                        <a:pt x="559" y="1044"/>
                      </a:lnTo>
                      <a:lnTo>
                        <a:pt x="558" y="1044"/>
                      </a:lnTo>
                      <a:lnTo>
                        <a:pt x="558" y="1045"/>
                      </a:lnTo>
                      <a:lnTo>
                        <a:pt x="557" y="1045"/>
                      </a:lnTo>
                      <a:lnTo>
                        <a:pt x="557" y="1046"/>
                      </a:lnTo>
                      <a:lnTo>
                        <a:pt x="558" y="1046"/>
                      </a:lnTo>
                      <a:lnTo>
                        <a:pt x="558" y="1047"/>
                      </a:lnTo>
                      <a:lnTo>
                        <a:pt x="557" y="1046"/>
                      </a:lnTo>
                      <a:lnTo>
                        <a:pt x="556" y="1046"/>
                      </a:lnTo>
                      <a:lnTo>
                        <a:pt x="556" y="1047"/>
                      </a:lnTo>
                      <a:lnTo>
                        <a:pt x="555" y="1047"/>
                      </a:lnTo>
                      <a:lnTo>
                        <a:pt x="555" y="1046"/>
                      </a:lnTo>
                      <a:lnTo>
                        <a:pt x="553" y="1046"/>
                      </a:lnTo>
                      <a:lnTo>
                        <a:pt x="553" y="1047"/>
                      </a:lnTo>
                      <a:lnTo>
                        <a:pt x="552" y="1047"/>
                      </a:lnTo>
                      <a:lnTo>
                        <a:pt x="552" y="1048"/>
                      </a:lnTo>
                      <a:lnTo>
                        <a:pt x="553" y="1048"/>
                      </a:lnTo>
                      <a:lnTo>
                        <a:pt x="552" y="1048"/>
                      </a:lnTo>
                      <a:lnTo>
                        <a:pt x="551" y="1048"/>
                      </a:lnTo>
                      <a:lnTo>
                        <a:pt x="551" y="1049"/>
                      </a:lnTo>
                      <a:lnTo>
                        <a:pt x="550" y="1048"/>
                      </a:lnTo>
                      <a:lnTo>
                        <a:pt x="550" y="1049"/>
                      </a:lnTo>
                      <a:lnTo>
                        <a:pt x="550" y="1050"/>
                      </a:lnTo>
                      <a:lnTo>
                        <a:pt x="550" y="1051"/>
                      </a:lnTo>
                      <a:lnTo>
                        <a:pt x="549" y="1051"/>
                      </a:lnTo>
                      <a:lnTo>
                        <a:pt x="548" y="1052"/>
                      </a:lnTo>
                      <a:lnTo>
                        <a:pt x="547" y="1051"/>
                      </a:lnTo>
                      <a:lnTo>
                        <a:pt x="546" y="1051"/>
                      </a:lnTo>
                      <a:lnTo>
                        <a:pt x="546" y="1052"/>
                      </a:lnTo>
                      <a:lnTo>
                        <a:pt x="546" y="1053"/>
                      </a:lnTo>
                      <a:lnTo>
                        <a:pt x="545" y="1053"/>
                      </a:lnTo>
                      <a:lnTo>
                        <a:pt x="545" y="1052"/>
                      </a:lnTo>
                      <a:lnTo>
                        <a:pt x="545" y="1053"/>
                      </a:lnTo>
                      <a:lnTo>
                        <a:pt x="544" y="1053"/>
                      </a:lnTo>
                      <a:lnTo>
                        <a:pt x="544" y="1052"/>
                      </a:lnTo>
                      <a:lnTo>
                        <a:pt x="543" y="1052"/>
                      </a:lnTo>
                      <a:lnTo>
                        <a:pt x="543" y="1051"/>
                      </a:lnTo>
                      <a:lnTo>
                        <a:pt x="544" y="1051"/>
                      </a:lnTo>
                      <a:lnTo>
                        <a:pt x="543" y="1051"/>
                      </a:lnTo>
                      <a:lnTo>
                        <a:pt x="543" y="1050"/>
                      </a:lnTo>
                      <a:lnTo>
                        <a:pt x="542" y="1050"/>
                      </a:lnTo>
                      <a:lnTo>
                        <a:pt x="542" y="1051"/>
                      </a:lnTo>
                      <a:lnTo>
                        <a:pt x="542" y="1052"/>
                      </a:lnTo>
                      <a:lnTo>
                        <a:pt x="541" y="1052"/>
                      </a:lnTo>
                      <a:lnTo>
                        <a:pt x="540" y="1053"/>
                      </a:lnTo>
                      <a:lnTo>
                        <a:pt x="539" y="1054"/>
                      </a:lnTo>
                      <a:lnTo>
                        <a:pt x="538" y="1054"/>
                      </a:lnTo>
                      <a:lnTo>
                        <a:pt x="537" y="1055"/>
                      </a:lnTo>
                      <a:lnTo>
                        <a:pt x="537" y="1056"/>
                      </a:lnTo>
                      <a:lnTo>
                        <a:pt x="536" y="1055"/>
                      </a:lnTo>
                      <a:lnTo>
                        <a:pt x="535" y="1056"/>
                      </a:lnTo>
                      <a:lnTo>
                        <a:pt x="534" y="1056"/>
                      </a:lnTo>
                      <a:lnTo>
                        <a:pt x="534" y="1057"/>
                      </a:lnTo>
                      <a:lnTo>
                        <a:pt x="533" y="1057"/>
                      </a:lnTo>
                      <a:lnTo>
                        <a:pt x="533" y="1056"/>
                      </a:lnTo>
                      <a:lnTo>
                        <a:pt x="533" y="1055"/>
                      </a:lnTo>
                      <a:lnTo>
                        <a:pt x="532" y="1055"/>
                      </a:lnTo>
                      <a:lnTo>
                        <a:pt x="531" y="1055"/>
                      </a:lnTo>
                      <a:lnTo>
                        <a:pt x="531" y="1054"/>
                      </a:lnTo>
                      <a:lnTo>
                        <a:pt x="531" y="1055"/>
                      </a:lnTo>
                      <a:lnTo>
                        <a:pt x="530" y="1055"/>
                      </a:lnTo>
                      <a:lnTo>
                        <a:pt x="530" y="1054"/>
                      </a:lnTo>
                      <a:lnTo>
                        <a:pt x="529" y="1054"/>
                      </a:lnTo>
                      <a:lnTo>
                        <a:pt x="528" y="1054"/>
                      </a:lnTo>
                      <a:lnTo>
                        <a:pt x="528" y="1053"/>
                      </a:lnTo>
                      <a:lnTo>
                        <a:pt x="528" y="1052"/>
                      </a:lnTo>
                      <a:lnTo>
                        <a:pt x="527" y="1053"/>
                      </a:lnTo>
                      <a:lnTo>
                        <a:pt x="526" y="1053"/>
                      </a:lnTo>
                      <a:lnTo>
                        <a:pt x="527" y="1054"/>
                      </a:lnTo>
                      <a:lnTo>
                        <a:pt x="526" y="1055"/>
                      </a:lnTo>
                      <a:lnTo>
                        <a:pt x="525" y="1055"/>
                      </a:lnTo>
                      <a:lnTo>
                        <a:pt x="525" y="1056"/>
                      </a:lnTo>
                      <a:lnTo>
                        <a:pt x="525" y="1055"/>
                      </a:lnTo>
                      <a:lnTo>
                        <a:pt x="524" y="1055"/>
                      </a:lnTo>
                      <a:lnTo>
                        <a:pt x="523" y="1055"/>
                      </a:lnTo>
                      <a:lnTo>
                        <a:pt x="523" y="1056"/>
                      </a:lnTo>
                      <a:lnTo>
                        <a:pt x="521" y="1055"/>
                      </a:lnTo>
                      <a:lnTo>
                        <a:pt x="520" y="1055"/>
                      </a:lnTo>
                      <a:lnTo>
                        <a:pt x="520" y="1056"/>
                      </a:lnTo>
                      <a:lnTo>
                        <a:pt x="520" y="1057"/>
                      </a:lnTo>
                      <a:lnTo>
                        <a:pt x="519" y="1056"/>
                      </a:lnTo>
                      <a:lnTo>
                        <a:pt x="518" y="1057"/>
                      </a:lnTo>
                      <a:lnTo>
                        <a:pt x="517" y="1056"/>
                      </a:lnTo>
                      <a:lnTo>
                        <a:pt x="516" y="1057"/>
                      </a:lnTo>
                      <a:lnTo>
                        <a:pt x="516" y="1056"/>
                      </a:lnTo>
                      <a:lnTo>
                        <a:pt x="515" y="1056"/>
                      </a:lnTo>
                      <a:lnTo>
                        <a:pt x="515" y="1057"/>
                      </a:lnTo>
                      <a:lnTo>
                        <a:pt x="514" y="1057"/>
                      </a:lnTo>
                      <a:lnTo>
                        <a:pt x="513" y="1056"/>
                      </a:lnTo>
                      <a:lnTo>
                        <a:pt x="513" y="1055"/>
                      </a:lnTo>
                      <a:lnTo>
                        <a:pt x="513" y="1056"/>
                      </a:lnTo>
                      <a:lnTo>
                        <a:pt x="513" y="1057"/>
                      </a:lnTo>
                      <a:lnTo>
                        <a:pt x="512" y="1056"/>
                      </a:lnTo>
                      <a:lnTo>
                        <a:pt x="511" y="1056"/>
                      </a:lnTo>
                      <a:lnTo>
                        <a:pt x="512" y="1057"/>
                      </a:lnTo>
                      <a:lnTo>
                        <a:pt x="511" y="1057"/>
                      </a:lnTo>
                      <a:lnTo>
                        <a:pt x="510" y="1057"/>
                      </a:lnTo>
                      <a:lnTo>
                        <a:pt x="510" y="1056"/>
                      </a:lnTo>
                      <a:lnTo>
                        <a:pt x="509" y="1055"/>
                      </a:lnTo>
                      <a:lnTo>
                        <a:pt x="508" y="1056"/>
                      </a:lnTo>
                      <a:lnTo>
                        <a:pt x="508" y="1055"/>
                      </a:lnTo>
                      <a:lnTo>
                        <a:pt x="507" y="1055"/>
                      </a:lnTo>
                      <a:lnTo>
                        <a:pt x="506" y="1055"/>
                      </a:lnTo>
                      <a:lnTo>
                        <a:pt x="506" y="1054"/>
                      </a:lnTo>
                      <a:lnTo>
                        <a:pt x="505" y="1054"/>
                      </a:lnTo>
                      <a:lnTo>
                        <a:pt x="504" y="1054"/>
                      </a:lnTo>
                      <a:lnTo>
                        <a:pt x="504" y="1055"/>
                      </a:lnTo>
                      <a:lnTo>
                        <a:pt x="504" y="1056"/>
                      </a:lnTo>
                      <a:lnTo>
                        <a:pt x="503" y="1056"/>
                      </a:lnTo>
                      <a:lnTo>
                        <a:pt x="502" y="1056"/>
                      </a:lnTo>
                      <a:lnTo>
                        <a:pt x="501" y="1056"/>
                      </a:lnTo>
                      <a:lnTo>
                        <a:pt x="502" y="1057"/>
                      </a:lnTo>
                      <a:lnTo>
                        <a:pt x="501" y="1057"/>
                      </a:lnTo>
                      <a:lnTo>
                        <a:pt x="500" y="1057"/>
                      </a:lnTo>
                      <a:lnTo>
                        <a:pt x="500" y="1058"/>
                      </a:lnTo>
                      <a:lnTo>
                        <a:pt x="501" y="1058"/>
                      </a:lnTo>
                      <a:lnTo>
                        <a:pt x="501" y="1059"/>
                      </a:lnTo>
                      <a:lnTo>
                        <a:pt x="501" y="1060"/>
                      </a:lnTo>
                      <a:lnTo>
                        <a:pt x="500" y="1060"/>
                      </a:lnTo>
                      <a:lnTo>
                        <a:pt x="499" y="1060"/>
                      </a:lnTo>
                      <a:lnTo>
                        <a:pt x="499" y="1061"/>
                      </a:lnTo>
                      <a:lnTo>
                        <a:pt x="498" y="1061"/>
                      </a:lnTo>
                      <a:lnTo>
                        <a:pt x="499" y="1062"/>
                      </a:lnTo>
                      <a:lnTo>
                        <a:pt x="498" y="1063"/>
                      </a:lnTo>
                      <a:lnTo>
                        <a:pt x="497" y="1062"/>
                      </a:lnTo>
                      <a:lnTo>
                        <a:pt x="495" y="1063"/>
                      </a:lnTo>
                      <a:lnTo>
                        <a:pt x="494" y="1062"/>
                      </a:lnTo>
                      <a:lnTo>
                        <a:pt x="494" y="1063"/>
                      </a:lnTo>
                      <a:lnTo>
                        <a:pt x="494" y="1064"/>
                      </a:lnTo>
                      <a:lnTo>
                        <a:pt x="494" y="1065"/>
                      </a:lnTo>
                      <a:lnTo>
                        <a:pt x="493" y="1065"/>
                      </a:lnTo>
                      <a:lnTo>
                        <a:pt x="493" y="1066"/>
                      </a:lnTo>
                      <a:lnTo>
                        <a:pt x="494" y="1066"/>
                      </a:lnTo>
                      <a:lnTo>
                        <a:pt x="495" y="1066"/>
                      </a:lnTo>
                      <a:lnTo>
                        <a:pt x="495" y="1067"/>
                      </a:lnTo>
                      <a:lnTo>
                        <a:pt x="495" y="1068"/>
                      </a:lnTo>
                      <a:lnTo>
                        <a:pt x="494" y="1068"/>
                      </a:lnTo>
                      <a:lnTo>
                        <a:pt x="494" y="1067"/>
                      </a:lnTo>
                      <a:lnTo>
                        <a:pt x="493" y="1067"/>
                      </a:lnTo>
                      <a:lnTo>
                        <a:pt x="493" y="1068"/>
                      </a:lnTo>
                      <a:lnTo>
                        <a:pt x="494" y="1069"/>
                      </a:lnTo>
                      <a:lnTo>
                        <a:pt x="494" y="1070"/>
                      </a:lnTo>
                      <a:lnTo>
                        <a:pt x="492" y="1070"/>
                      </a:lnTo>
                      <a:lnTo>
                        <a:pt x="492" y="1071"/>
                      </a:lnTo>
                      <a:lnTo>
                        <a:pt x="492" y="1072"/>
                      </a:lnTo>
                      <a:lnTo>
                        <a:pt x="492" y="1073"/>
                      </a:lnTo>
                      <a:lnTo>
                        <a:pt x="491" y="1072"/>
                      </a:lnTo>
                      <a:lnTo>
                        <a:pt x="490" y="1073"/>
                      </a:lnTo>
                      <a:lnTo>
                        <a:pt x="490" y="1074"/>
                      </a:lnTo>
                      <a:lnTo>
                        <a:pt x="491" y="1075"/>
                      </a:lnTo>
                      <a:lnTo>
                        <a:pt x="490" y="1076"/>
                      </a:lnTo>
                      <a:lnTo>
                        <a:pt x="489" y="1077"/>
                      </a:lnTo>
                      <a:lnTo>
                        <a:pt x="489" y="1078"/>
                      </a:lnTo>
                      <a:lnTo>
                        <a:pt x="489" y="1077"/>
                      </a:lnTo>
                      <a:lnTo>
                        <a:pt x="488" y="1078"/>
                      </a:lnTo>
                      <a:lnTo>
                        <a:pt x="487" y="1078"/>
                      </a:lnTo>
                      <a:lnTo>
                        <a:pt x="486" y="1078"/>
                      </a:lnTo>
                      <a:lnTo>
                        <a:pt x="486" y="1077"/>
                      </a:lnTo>
                      <a:lnTo>
                        <a:pt x="485" y="1078"/>
                      </a:lnTo>
                      <a:lnTo>
                        <a:pt x="484" y="1078"/>
                      </a:lnTo>
                      <a:lnTo>
                        <a:pt x="483" y="1079"/>
                      </a:lnTo>
                      <a:lnTo>
                        <a:pt x="482" y="1079"/>
                      </a:lnTo>
                      <a:lnTo>
                        <a:pt x="482" y="1080"/>
                      </a:lnTo>
                      <a:lnTo>
                        <a:pt x="482" y="1081"/>
                      </a:lnTo>
                      <a:lnTo>
                        <a:pt x="480" y="1082"/>
                      </a:lnTo>
                      <a:lnTo>
                        <a:pt x="479" y="1082"/>
                      </a:lnTo>
                      <a:lnTo>
                        <a:pt x="478" y="1082"/>
                      </a:lnTo>
                      <a:lnTo>
                        <a:pt x="479" y="1083"/>
                      </a:lnTo>
                      <a:lnTo>
                        <a:pt x="479" y="1084"/>
                      </a:lnTo>
                      <a:lnTo>
                        <a:pt x="478" y="1085"/>
                      </a:lnTo>
                      <a:lnTo>
                        <a:pt x="478" y="1086"/>
                      </a:lnTo>
                      <a:lnTo>
                        <a:pt x="479" y="1086"/>
                      </a:lnTo>
                      <a:lnTo>
                        <a:pt x="480" y="1085"/>
                      </a:lnTo>
                      <a:lnTo>
                        <a:pt x="481" y="1085"/>
                      </a:lnTo>
                      <a:lnTo>
                        <a:pt x="480" y="1086"/>
                      </a:lnTo>
                      <a:lnTo>
                        <a:pt x="480" y="1087"/>
                      </a:lnTo>
                      <a:lnTo>
                        <a:pt x="479" y="1088"/>
                      </a:lnTo>
                      <a:lnTo>
                        <a:pt x="478" y="1089"/>
                      </a:lnTo>
                      <a:lnTo>
                        <a:pt x="478" y="1090"/>
                      </a:lnTo>
                      <a:lnTo>
                        <a:pt x="478" y="1091"/>
                      </a:lnTo>
                      <a:lnTo>
                        <a:pt x="476" y="1092"/>
                      </a:lnTo>
                      <a:lnTo>
                        <a:pt x="475" y="1092"/>
                      </a:lnTo>
                      <a:lnTo>
                        <a:pt x="475" y="1093"/>
                      </a:lnTo>
                      <a:lnTo>
                        <a:pt x="474" y="1093"/>
                      </a:lnTo>
                      <a:lnTo>
                        <a:pt x="474" y="1094"/>
                      </a:lnTo>
                      <a:lnTo>
                        <a:pt x="473" y="1094"/>
                      </a:lnTo>
                      <a:lnTo>
                        <a:pt x="472" y="1095"/>
                      </a:lnTo>
                      <a:lnTo>
                        <a:pt x="472" y="1096"/>
                      </a:lnTo>
                      <a:lnTo>
                        <a:pt x="472" y="1097"/>
                      </a:lnTo>
                      <a:lnTo>
                        <a:pt x="472" y="1098"/>
                      </a:lnTo>
                      <a:lnTo>
                        <a:pt x="471" y="1098"/>
                      </a:lnTo>
                      <a:lnTo>
                        <a:pt x="470" y="1098"/>
                      </a:lnTo>
                      <a:lnTo>
                        <a:pt x="470" y="1099"/>
                      </a:lnTo>
                      <a:lnTo>
                        <a:pt x="469" y="1099"/>
                      </a:lnTo>
                      <a:lnTo>
                        <a:pt x="468" y="1099"/>
                      </a:lnTo>
                      <a:lnTo>
                        <a:pt x="468" y="1100"/>
                      </a:lnTo>
                      <a:lnTo>
                        <a:pt x="467" y="1100"/>
                      </a:lnTo>
                      <a:lnTo>
                        <a:pt x="466" y="1101"/>
                      </a:lnTo>
                      <a:lnTo>
                        <a:pt x="466" y="1102"/>
                      </a:lnTo>
                      <a:lnTo>
                        <a:pt x="466" y="1103"/>
                      </a:lnTo>
                      <a:lnTo>
                        <a:pt x="465" y="1103"/>
                      </a:lnTo>
                      <a:lnTo>
                        <a:pt x="465" y="1102"/>
                      </a:lnTo>
                      <a:lnTo>
                        <a:pt x="464" y="1103"/>
                      </a:lnTo>
                      <a:lnTo>
                        <a:pt x="465" y="1103"/>
                      </a:lnTo>
                      <a:lnTo>
                        <a:pt x="464" y="1103"/>
                      </a:lnTo>
                      <a:lnTo>
                        <a:pt x="463" y="1103"/>
                      </a:lnTo>
                      <a:lnTo>
                        <a:pt x="462" y="1102"/>
                      </a:lnTo>
                      <a:lnTo>
                        <a:pt x="461" y="1102"/>
                      </a:lnTo>
                      <a:lnTo>
                        <a:pt x="461" y="1103"/>
                      </a:lnTo>
                      <a:lnTo>
                        <a:pt x="460" y="1103"/>
                      </a:lnTo>
                      <a:lnTo>
                        <a:pt x="458" y="1103"/>
                      </a:lnTo>
                      <a:lnTo>
                        <a:pt x="457" y="1104"/>
                      </a:lnTo>
                      <a:lnTo>
                        <a:pt x="455" y="1104"/>
                      </a:lnTo>
                      <a:lnTo>
                        <a:pt x="454" y="1104"/>
                      </a:lnTo>
                      <a:lnTo>
                        <a:pt x="453" y="1103"/>
                      </a:lnTo>
                      <a:lnTo>
                        <a:pt x="453" y="1104"/>
                      </a:lnTo>
                      <a:lnTo>
                        <a:pt x="452" y="1104"/>
                      </a:lnTo>
                      <a:lnTo>
                        <a:pt x="452" y="1105"/>
                      </a:lnTo>
                      <a:lnTo>
                        <a:pt x="451" y="1105"/>
                      </a:lnTo>
                      <a:lnTo>
                        <a:pt x="451" y="1104"/>
                      </a:lnTo>
                      <a:lnTo>
                        <a:pt x="450" y="1105"/>
                      </a:lnTo>
                      <a:lnTo>
                        <a:pt x="451" y="1105"/>
                      </a:lnTo>
                      <a:lnTo>
                        <a:pt x="451" y="1106"/>
                      </a:lnTo>
                      <a:lnTo>
                        <a:pt x="452" y="1106"/>
                      </a:lnTo>
                      <a:lnTo>
                        <a:pt x="453" y="1106"/>
                      </a:lnTo>
                      <a:lnTo>
                        <a:pt x="450" y="1106"/>
                      </a:lnTo>
                      <a:lnTo>
                        <a:pt x="450" y="1107"/>
                      </a:lnTo>
                      <a:lnTo>
                        <a:pt x="449" y="1107"/>
                      </a:lnTo>
                      <a:lnTo>
                        <a:pt x="448" y="1107"/>
                      </a:lnTo>
                      <a:lnTo>
                        <a:pt x="447" y="1106"/>
                      </a:lnTo>
                      <a:lnTo>
                        <a:pt x="447" y="1107"/>
                      </a:lnTo>
                      <a:lnTo>
                        <a:pt x="446" y="1107"/>
                      </a:lnTo>
                      <a:lnTo>
                        <a:pt x="447" y="1107"/>
                      </a:lnTo>
                      <a:lnTo>
                        <a:pt x="447" y="1106"/>
                      </a:lnTo>
                      <a:lnTo>
                        <a:pt x="446" y="1106"/>
                      </a:lnTo>
                      <a:lnTo>
                        <a:pt x="446" y="1107"/>
                      </a:lnTo>
                      <a:lnTo>
                        <a:pt x="445" y="1106"/>
                      </a:lnTo>
                      <a:lnTo>
                        <a:pt x="444" y="1107"/>
                      </a:lnTo>
                      <a:lnTo>
                        <a:pt x="443" y="1108"/>
                      </a:lnTo>
                      <a:lnTo>
                        <a:pt x="442" y="1108"/>
                      </a:lnTo>
                      <a:lnTo>
                        <a:pt x="441" y="1108"/>
                      </a:lnTo>
                      <a:lnTo>
                        <a:pt x="441" y="1109"/>
                      </a:lnTo>
                      <a:lnTo>
                        <a:pt x="440" y="1109"/>
                      </a:lnTo>
                      <a:lnTo>
                        <a:pt x="439" y="1109"/>
                      </a:lnTo>
                      <a:lnTo>
                        <a:pt x="439" y="1108"/>
                      </a:lnTo>
                      <a:lnTo>
                        <a:pt x="438" y="1108"/>
                      </a:lnTo>
                      <a:lnTo>
                        <a:pt x="437" y="1108"/>
                      </a:lnTo>
                      <a:lnTo>
                        <a:pt x="437" y="1109"/>
                      </a:lnTo>
                      <a:lnTo>
                        <a:pt x="437" y="1110"/>
                      </a:lnTo>
                      <a:lnTo>
                        <a:pt x="436" y="1110"/>
                      </a:lnTo>
                      <a:lnTo>
                        <a:pt x="436" y="1109"/>
                      </a:lnTo>
                      <a:lnTo>
                        <a:pt x="435" y="1110"/>
                      </a:lnTo>
                      <a:lnTo>
                        <a:pt x="435" y="1111"/>
                      </a:lnTo>
                      <a:lnTo>
                        <a:pt x="434" y="1111"/>
                      </a:lnTo>
                      <a:lnTo>
                        <a:pt x="433" y="1111"/>
                      </a:lnTo>
                      <a:lnTo>
                        <a:pt x="432" y="1112"/>
                      </a:lnTo>
                      <a:lnTo>
                        <a:pt x="431" y="1113"/>
                      </a:lnTo>
                      <a:lnTo>
                        <a:pt x="431" y="1115"/>
                      </a:lnTo>
                      <a:lnTo>
                        <a:pt x="430" y="1116"/>
                      </a:lnTo>
                      <a:lnTo>
                        <a:pt x="429" y="1116"/>
                      </a:lnTo>
                      <a:lnTo>
                        <a:pt x="429" y="1115"/>
                      </a:lnTo>
                      <a:lnTo>
                        <a:pt x="429" y="1114"/>
                      </a:lnTo>
                      <a:lnTo>
                        <a:pt x="428" y="1114"/>
                      </a:lnTo>
                      <a:lnTo>
                        <a:pt x="427" y="1113"/>
                      </a:lnTo>
                      <a:lnTo>
                        <a:pt x="427" y="1112"/>
                      </a:lnTo>
                      <a:lnTo>
                        <a:pt x="428" y="1111"/>
                      </a:lnTo>
                      <a:lnTo>
                        <a:pt x="427" y="1111"/>
                      </a:lnTo>
                      <a:lnTo>
                        <a:pt x="426" y="1111"/>
                      </a:lnTo>
                      <a:lnTo>
                        <a:pt x="425" y="1111"/>
                      </a:lnTo>
                      <a:lnTo>
                        <a:pt x="424" y="1112"/>
                      </a:lnTo>
                      <a:lnTo>
                        <a:pt x="423" y="1111"/>
                      </a:lnTo>
                      <a:lnTo>
                        <a:pt x="422" y="1111"/>
                      </a:lnTo>
                      <a:lnTo>
                        <a:pt x="422" y="1110"/>
                      </a:lnTo>
                      <a:lnTo>
                        <a:pt x="422" y="1109"/>
                      </a:lnTo>
                      <a:lnTo>
                        <a:pt x="421" y="1108"/>
                      </a:lnTo>
                      <a:lnTo>
                        <a:pt x="420" y="1108"/>
                      </a:lnTo>
                      <a:lnTo>
                        <a:pt x="420" y="1107"/>
                      </a:lnTo>
                      <a:lnTo>
                        <a:pt x="419" y="1106"/>
                      </a:lnTo>
                      <a:lnTo>
                        <a:pt x="418" y="1106"/>
                      </a:lnTo>
                      <a:lnTo>
                        <a:pt x="418" y="1105"/>
                      </a:lnTo>
                      <a:lnTo>
                        <a:pt x="417" y="1105"/>
                      </a:lnTo>
                      <a:lnTo>
                        <a:pt x="415" y="1105"/>
                      </a:lnTo>
                      <a:lnTo>
                        <a:pt x="414" y="1104"/>
                      </a:lnTo>
                      <a:lnTo>
                        <a:pt x="414" y="1103"/>
                      </a:lnTo>
                      <a:lnTo>
                        <a:pt x="414" y="1102"/>
                      </a:lnTo>
                      <a:lnTo>
                        <a:pt x="415" y="1103"/>
                      </a:lnTo>
                      <a:lnTo>
                        <a:pt x="415" y="1102"/>
                      </a:lnTo>
                      <a:lnTo>
                        <a:pt x="414" y="1102"/>
                      </a:lnTo>
                      <a:lnTo>
                        <a:pt x="414" y="1101"/>
                      </a:lnTo>
                      <a:lnTo>
                        <a:pt x="413" y="1100"/>
                      </a:lnTo>
                      <a:lnTo>
                        <a:pt x="414" y="1100"/>
                      </a:lnTo>
                      <a:lnTo>
                        <a:pt x="414" y="1099"/>
                      </a:lnTo>
                      <a:lnTo>
                        <a:pt x="413" y="1099"/>
                      </a:lnTo>
                      <a:lnTo>
                        <a:pt x="413" y="1098"/>
                      </a:lnTo>
                      <a:lnTo>
                        <a:pt x="413" y="1097"/>
                      </a:lnTo>
                      <a:lnTo>
                        <a:pt x="411" y="1096"/>
                      </a:lnTo>
                      <a:lnTo>
                        <a:pt x="411" y="1097"/>
                      </a:lnTo>
                      <a:lnTo>
                        <a:pt x="410" y="1097"/>
                      </a:lnTo>
                      <a:lnTo>
                        <a:pt x="409" y="1097"/>
                      </a:lnTo>
                      <a:lnTo>
                        <a:pt x="408" y="1097"/>
                      </a:lnTo>
                      <a:lnTo>
                        <a:pt x="408" y="1096"/>
                      </a:lnTo>
                      <a:lnTo>
                        <a:pt x="407" y="1096"/>
                      </a:lnTo>
                      <a:lnTo>
                        <a:pt x="407" y="1095"/>
                      </a:lnTo>
                      <a:lnTo>
                        <a:pt x="407" y="1094"/>
                      </a:lnTo>
                      <a:lnTo>
                        <a:pt x="407" y="1093"/>
                      </a:lnTo>
                      <a:lnTo>
                        <a:pt x="407" y="1092"/>
                      </a:lnTo>
                      <a:lnTo>
                        <a:pt x="408" y="1092"/>
                      </a:lnTo>
                      <a:lnTo>
                        <a:pt x="408" y="1091"/>
                      </a:lnTo>
                      <a:lnTo>
                        <a:pt x="408" y="1090"/>
                      </a:lnTo>
                      <a:lnTo>
                        <a:pt x="407" y="1090"/>
                      </a:lnTo>
                      <a:lnTo>
                        <a:pt x="408" y="1089"/>
                      </a:lnTo>
                      <a:lnTo>
                        <a:pt x="407" y="1089"/>
                      </a:lnTo>
                      <a:lnTo>
                        <a:pt x="407" y="1088"/>
                      </a:lnTo>
                      <a:lnTo>
                        <a:pt x="406" y="1088"/>
                      </a:lnTo>
                      <a:lnTo>
                        <a:pt x="407" y="1087"/>
                      </a:lnTo>
                      <a:lnTo>
                        <a:pt x="407" y="1086"/>
                      </a:lnTo>
                      <a:lnTo>
                        <a:pt x="406" y="1086"/>
                      </a:lnTo>
                      <a:lnTo>
                        <a:pt x="406" y="1085"/>
                      </a:lnTo>
                      <a:lnTo>
                        <a:pt x="405" y="1084"/>
                      </a:lnTo>
                      <a:lnTo>
                        <a:pt x="405" y="1083"/>
                      </a:lnTo>
                      <a:lnTo>
                        <a:pt x="406" y="1083"/>
                      </a:lnTo>
                      <a:lnTo>
                        <a:pt x="405" y="1083"/>
                      </a:lnTo>
                      <a:lnTo>
                        <a:pt x="405" y="1082"/>
                      </a:lnTo>
                      <a:lnTo>
                        <a:pt x="405" y="1081"/>
                      </a:lnTo>
                      <a:lnTo>
                        <a:pt x="404" y="1080"/>
                      </a:lnTo>
                      <a:lnTo>
                        <a:pt x="405" y="1079"/>
                      </a:lnTo>
                      <a:lnTo>
                        <a:pt x="404" y="1079"/>
                      </a:lnTo>
                      <a:lnTo>
                        <a:pt x="404" y="1077"/>
                      </a:lnTo>
                      <a:lnTo>
                        <a:pt x="403" y="1076"/>
                      </a:lnTo>
                      <a:lnTo>
                        <a:pt x="402" y="1076"/>
                      </a:lnTo>
                      <a:lnTo>
                        <a:pt x="401" y="1077"/>
                      </a:lnTo>
                      <a:lnTo>
                        <a:pt x="401" y="1079"/>
                      </a:lnTo>
                      <a:lnTo>
                        <a:pt x="400" y="1079"/>
                      </a:lnTo>
                      <a:lnTo>
                        <a:pt x="387" y="1067"/>
                      </a:lnTo>
                      <a:lnTo>
                        <a:pt x="378" y="1073"/>
                      </a:lnTo>
                      <a:lnTo>
                        <a:pt x="377" y="1074"/>
                      </a:lnTo>
                      <a:lnTo>
                        <a:pt x="376" y="1074"/>
                      </a:lnTo>
                      <a:lnTo>
                        <a:pt x="375" y="1074"/>
                      </a:lnTo>
                      <a:lnTo>
                        <a:pt x="375" y="1073"/>
                      </a:lnTo>
                      <a:lnTo>
                        <a:pt x="374" y="1072"/>
                      </a:lnTo>
                      <a:lnTo>
                        <a:pt x="373" y="1072"/>
                      </a:lnTo>
                      <a:lnTo>
                        <a:pt x="372" y="1072"/>
                      </a:lnTo>
                      <a:lnTo>
                        <a:pt x="371" y="1072"/>
                      </a:lnTo>
                      <a:lnTo>
                        <a:pt x="371" y="1071"/>
                      </a:lnTo>
                      <a:lnTo>
                        <a:pt x="370" y="1071"/>
                      </a:lnTo>
                      <a:lnTo>
                        <a:pt x="371" y="1070"/>
                      </a:lnTo>
                      <a:lnTo>
                        <a:pt x="370" y="1070"/>
                      </a:lnTo>
                      <a:lnTo>
                        <a:pt x="370" y="1068"/>
                      </a:lnTo>
                      <a:lnTo>
                        <a:pt x="369" y="1068"/>
                      </a:lnTo>
                      <a:lnTo>
                        <a:pt x="369" y="1067"/>
                      </a:lnTo>
                      <a:lnTo>
                        <a:pt x="368" y="1067"/>
                      </a:lnTo>
                      <a:lnTo>
                        <a:pt x="367" y="1068"/>
                      </a:lnTo>
                      <a:lnTo>
                        <a:pt x="366" y="1068"/>
                      </a:lnTo>
                      <a:lnTo>
                        <a:pt x="365" y="1068"/>
                      </a:lnTo>
                      <a:lnTo>
                        <a:pt x="364" y="1067"/>
                      </a:lnTo>
                      <a:lnTo>
                        <a:pt x="363" y="1067"/>
                      </a:lnTo>
                      <a:lnTo>
                        <a:pt x="363" y="1066"/>
                      </a:lnTo>
                      <a:lnTo>
                        <a:pt x="363" y="1065"/>
                      </a:lnTo>
                      <a:lnTo>
                        <a:pt x="363" y="1063"/>
                      </a:lnTo>
                      <a:lnTo>
                        <a:pt x="362" y="1063"/>
                      </a:lnTo>
                      <a:lnTo>
                        <a:pt x="361" y="1063"/>
                      </a:lnTo>
                      <a:lnTo>
                        <a:pt x="360" y="1063"/>
                      </a:lnTo>
                      <a:lnTo>
                        <a:pt x="360" y="1062"/>
                      </a:lnTo>
                      <a:lnTo>
                        <a:pt x="360" y="1060"/>
                      </a:lnTo>
                      <a:lnTo>
                        <a:pt x="359" y="1060"/>
                      </a:lnTo>
                      <a:lnTo>
                        <a:pt x="358" y="1061"/>
                      </a:lnTo>
                      <a:lnTo>
                        <a:pt x="357" y="1061"/>
                      </a:lnTo>
                      <a:lnTo>
                        <a:pt x="356" y="1061"/>
                      </a:lnTo>
                      <a:lnTo>
                        <a:pt x="355" y="1060"/>
                      </a:lnTo>
                      <a:lnTo>
                        <a:pt x="355" y="1059"/>
                      </a:lnTo>
                      <a:lnTo>
                        <a:pt x="355" y="1058"/>
                      </a:lnTo>
                      <a:lnTo>
                        <a:pt x="355" y="1057"/>
                      </a:lnTo>
                      <a:lnTo>
                        <a:pt x="354" y="1057"/>
                      </a:lnTo>
                      <a:lnTo>
                        <a:pt x="353" y="1057"/>
                      </a:lnTo>
                      <a:lnTo>
                        <a:pt x="352" y="1057"/>
                      </a:lnTo>
                      <a:lnTo>
                        <a:pt x="352" y="1056"/>
                      </a:lnTo>
                      <a:lnTo>
                        <a:pt x="351" y="1056"/>
                      </a:lnTo>
                      <a:lnTo>
                        <a:pt x="350" y="1056"/>
                      </a:lnTo>
                      <a:lnTo>
                        <a:pt x="350" y="1057"/>
                      </a:lnTo>
                      <a:lnTo>
                        <a:pt x="349" y="1057"/>
                      </a:lnTo>
                      <a:lnTo>
                        <a:pt x="349" y="1056"/>
                      </a:lnTo>
                      <a:lnTo>
                        <a:pt x="348" y="1056"/>
                      </a:lnTo>
                      <a:lnTo>
                        <a:pt x="348" y="1055"/>
                      </a:lnTo>
                      <a:lnTo>
                        <a:pt x="349" y="1055"/>
                      </a:lnTo>
                      <a:lnTo>
                        <a:pt x="348" y="1054"/>
                      </a:lnTo>
                      <a:lnTo>
                        <a:pt x="347" y="1053"/>
                      </a:lnTo>
                      <a:lnTo>
                        <a:pt x="347" y="1052"/>
                      </a:lnTo>
                      <a:lnTo>
                        <a:pt x="347" y="1051"/>
                      </a:lnTo>
                      <a:lnTo>
                        <a:pt x="346" y="1051"/>
                      </a:lnTo>
                      <a:lnTo>
                        <a:pt x="345" y="1051"/>
                      </a:lnTo>
                      <a:lnTo>
                        <a:pt x="345" y="1050"/>
                      </a:lnTo>
                      <a:lnTo>
                        <a:pt x="346" y="1050"/>
                      </a:lnTo>
                      <a:lnTo>
                        <a:pt x="345" y="1049"/>
                      </a:lnTo>
                      <a:lnTo>
                        <a:pt x="345" y="1048"/>
                      </a:lnTo>
                      <a:lnTo>
                        <a:pt x="344" y="1047"/>
                      </a:lnTo>
                      <a:lnTo>
                        <a:pt x="343" y="1047"/>
                      </a:lnTo>
                      <a:lnTo>
                        <a:pt x="343" y="1046"/>
                      </a:lnTo>
                      <a:lnTo>
                        <a:pt x="342" y="1046"/>
                      </a:lnTo>
                      <a:lnTo>
                        <a:pt x="342" y="1045"/>
                      </a:lnTo>
                      <a:lnTo>
                        <a:pt x="341" y="1045"/>
                      </a:lnTo>
                      <a:lnTo>
                        <a:pt x="341" y="1044"/>
                      </a:lnTo>
                      <a:lnTo>
                        <a:pt x="340" y="1044"/>
                      </a:lnTo>
                      <a:lnTo>
                        <a:pt x="340" y="1043"/>
                      </a:lnTo>
                      <a:lnTo>
                        <a:pt x="340" y="1042"/>
                      </a:lnTo>
                      <a:lnTo>
                        <a:pt x="339" y="1042"/>
                      </a:lnTo>
                      <a:lnTo>
                        <a:pt x="339" y="1041"/>
                      </a:lnTo>
                      <a:lnTo>
                        <a:pt x="339" y="1042"/>
                      </a:lnTo>
                      <a:lnTo>
                        <a:pt x="338" y="1042"/>
                      </a:lnTo>
                      <a:lnTo>
                        <a:pt x="339" y="1041"/>
                      </a:lnTo>
                      <a:lnTo>
                        <a:pt x="338" y="1040"/>
                      </a:lnTo>
                      <a:lnTo>
                        <a:pt x="337" y="1040"/>
                      </a:lnTo>
                      <a:lnTo>
                        <a:pt x="336" y="1039"/>
                      </a:lnTo>
                      <a:lnTo>
                        <a:pt x="335" y="1039"/>
                      </a:lnTo>
                      <a:lnTo>
                        <a:pt x="335" y="1038"/>
                      </a:lnTo>
                      <a:lnTo>
                        <a:pt x="335" y="1035"/>
                      </a:lnTo>
                      <a:lnTo>
                        <a:pt x="335" y="1034"/>
                      </a:lnTo>
                      <a:lnTo>
                        <a:pt x="335" y="1033"/>
                      </a:lnTo>
                      <a:lnTo>
                        <a:pt x="336" y="1032"/>
                      </a:lnTo>
                      <a:lnTo>
                        <a:pt x="336" y="1031"/>
                      </a:lnTo>
                      <a:lnTo>
                        <a:pt x="336" y="1030"/>
                      </a:lnTo>
                      <a:lnTo>
                        <a:pt x="335" y="1030"/>
                      </a:lnTo>
                      <a:lnTo>
                        <a:pt x="334" y="1031"/>
                      </a:lnTo>
                      <a:lnTo>
                        <a:pt x="333" y="1031"/>
                      </a:lnTo>
                      <a:lnTo>
                        <a:pt x="332" y="1031"/>
                      </a:lnTo>
                      <a:lnTo>
                        <a:pt x="332" y="1030"/>
                      </a:lnTo>
                      <a:lnTo>
                        <a:pt x="332" y="1029"/>
                      </a:lnTo>
                      <a:lnTo>
                        <a:pt x="332" y="1028"/>
                      </a:lnTo>
                      <a:lnTo>
                        <a:pt x="331" y="1028"/>
                      </a:lnTo>
                      <a:lnTo>
                        <a:pt x="331" y="1027"/>
                      </a:lnTo>
                      <a:lnTo>
                        <a:pt x="332" y="1027"/>
                      </a:lnTo>
                      <a:lnTo>
                        <a:pt x="332" y="1026"/>
                      </a:lnTo>
                      <a:lnTo>
                        <a:pt x="332" y="1025"/>
                      </a:lnTo>
                      <a:lnTo>
                        <a:pt x="333" y="1025"/>
                      </a:lnTo>
                      <a:lnTo>
                        <a:pt x="333" y="1024"/>
                      </a:lnTo>
                      <a:lnTo>
                        <a:pt x="332" y="1024"/>
                      </a:lnTo>
                      <a:lnTo>
                        <a:pt x="331" y="1024"/>
                      </a:lnTo>
                      <a:lnTo>
                        <a:pt x="331" y="1023"/>
                      </a:lnTo>
                      <a:lnTo>
                        <a:pt x="332" y="1023"/>
                      </a:lnTo>
                      <a:lnTo>
                        <a:pt x="333" y="1023"/>
                      </a:lnTo>
                      <a:lnTo>
                        <a:pt x="333" y="1022"/>
                      </a:lnTo>
                      <a:lnTo>
                        <a:pt x="332" y="1022"/>
                      </a:lnTo>
                      <a:lnTo>
                        <a:pt x="331" y="1022"/>
                      </a:lnTo>
                      <a:lnTo>
                        <a:pt x="332" y="1021"/>
                      </a:lnTo>
                      <a:lnTo>
                        <a:pt x="331" y="1020"/>
                      </a:lnTo>
                      <a:lnTo>
                        <a:pt x="332" y="1019"/>
                      </a:lnTo>
                      <a:lnTo>
                        <a:pt x="333" y="1018"/>
                      </a:lnTo>
                      <a:lnTo>
                        <a:pt x="332" y="1018"/>
                      </a:lnTo>
                      <a:lnTo>
                        <a:pt x="331" y="1018"/>
                      </a:lnTo>
                      <a:lnTo>
                        <a:pt x="330" y="1017"/>
                      </a:lnTo>
                      <a:lnTo>
                        <a:pt x="330" y="1016"/>
                      </a:lnTo>
                      <a:lnTo>
                        <a:pt x="329" y="1016"/>
                      </a:lnTo>
                      <a:lnTo>
                        <a:pt x="329" y="1015"/>
                      </a:lnTo>
                      <a:lnTo>
                        <a:pt x="329" y="1014"/>
                      </a:lnTo>
                      <a:lnTo>
                        <a:pt x="329" y="1013"/>
                      </a:lnTo>
                      <a:lnTo>
                        <a:pt x="329" y="1012"/>
                      </a:lnTo>
                      <a:lnTo>
                        <a:pt x="328" y="1013"/>
                      </a:lnTo>
                      <a:lnTo>
                        <a:pt x="328" y="1012"/>
                      </a:lnTo>
                      <a:lnTo>
                        <a:pt x="327" y="1012"/>
                      </a:lnTo>
                      <a:lnTo>
                        <a:pt x="328" y="1011"/>
                      </a:lnTo>
                      <a:lnTo>
                        <a:pt x="327" y="1010"/>
                      </a:lnTo>
                      <a:lnTo>
                        <a:pt x="328" y="1010"/>
                      </a:lnTo>
                      <a:lnTo>
                        <a:pt x="329" y="1009"/>
                      </a:lnTo>
                      <a:lnTo>
                        <a:pt x="329" y="1008"/>
                      </a:lnTo>
                      <a:lnTo>
                        <a:pt x="328" y="1008"/>
                      </a:lnTo>
                      <a:lnTo>
                        <a:pt x="328" y="1007"/>
                      </a:lnTo>
                      <a:lnTo>
                        <a:pt x="328" y="1006"/>
                      </a:lnTo>
                      <a:lnTo>
                        <a:pt x="329" y="1006"/>
                      </a:lnTo>
                      <a:lnTo>
                        <a:pt x="328" y="1005"/>
                      </a:lnTo>
                      <a:lnTo>
                        <a:pt x="329" y="1005"/>
                      </a:lnTo>
                      <a:lnTo>
                        <a:pt x="329" y="1004"/>
                      </a:lnTo>
                      <a:lnTo>
                        <a:pt x="328" y="1004"/>
                      </a:lnTo>
                      <a:lnTo>
                        <a:pt x="329" y="1004"/>
                      </a:lnTo>
                      <a:lnTo>
                        <a:pt x="329" y="1003"/>
                      </a:lnTo>
                      <a:lnTo>
                        <a:pt x="328" y="1003"/>
                      </a:lnTo>
                      <a:lnTo>
                        <a:pt x="329" y="1003"/>
                      </a:lnTo>
                      <a:lnTo>
                        <a:pt x="329" y="1002"/>
                      </a:lnTo>
                      <a:lnTo>
                        <a:pt x="328" y="1001"/>
                      </a:lnTo>
                      <a:lnTo>
                        <a:pt x="327" y="1001"/>
                      </a:lnTo>
                      <a:lnTo>
                        <a:pt x="327" y="999"/>
                      </a:lnTo>
                      <a:lnTo>
                        <a:pt x="327" y="998"/>
                      </a:lnTo>
                      <a:lnTo>
                        <a:pt x="328" y="998"/>
                      </a:lnTo>
                      <a:lnTo>
                        <a:pt x="328" y="997"/>
                      </a:lnTo>
                      <a:lnTo>
                        <a:pt x="329" y="997"/>
                      </a:lnTo>
                      <a:lnTo>
                        <a:pt x="329" y="996"/>
                      </a:lnTo>
                      <a:lnTo>
                        <a:pt x="329" y="995"/>
                      </a:lnTo>
                      <a:lnTo>
                        <a:pt x="328" y="993"/>
                      </a:lnTo>
                      <a:lnTo>
                        <a:pt x="328" y="992"/>
                      </a:lnTo>
                      <a:lnTo>
                        <a:pt x="328" y="991"/>
                      </a:lnTo>
                      <a:lnTo>
                        <a:pt x="328" y="989"/>
                      </a:lnTo>
                      <a:lnTo>
                        <a:pt x="328" y="988"/>
                      </a:lnTo>
                      <a:lnTo>
                        <a:pt x="328" y="987"/>
                      </a:lnTo>
                      <a:lnTo>
                        <a:pt x="329" y="984"/>
                      </a:lnTo>
                      <a:lnTo>
                        <a:pt x="329" y="982"/>
                      </a:lnTo>
                      <a:lnTo>
                        <a:pt x="330" y="979"/>
                      </a:lnTo>
                      <a:lnTo>
                        <a:pt x="332" y="976"/>
                      </a:lnTo>
                      <a:lnTo>
                        <a:pt x="332" y="975"/>
                      </a:lnTo>
                      <a:lnTo>
                        <a:pt x="333" y="974"/>
                      </a:lnTo>
                      <a:lnTo>
                        <a:pt x="336" y="973"/>
                      </a:lnTo>
                      <a:lnTo>
                        <a:pt x="336" y="972"/>
                      </a:lnTo>
                      <a:lnTo>
                        <a:pt x="337" y="971"/>
                      </a:lnTo>
                      <a:lnTo>
                        <a:pt x="340" y="969"/>
                      </a:lnTo>
                      <a:lnTo>
                        <a:pt x="341" y="968"/>
                      </a:lnTo>
                      <a:lnTo>
                        <a:pt x="342" y="965"/>
                      </a:lnTo>
                      <a:lnTo>
                        <a:pt x="342" y="964"/>
                      </a:lnTo>
                      <a:lnTo>
                        <a:pt x="341" y="961"/>
                      </a:lnTo>
                      <a:lnTo>
                        <a:pt x="340" y="960"/>
                      </a:lnTo>
                      <a:lnTo>
                        <a:pt x="340" y="959"/>
                      </a:lnTo>
                      <a:lnTo>
                        <a:pt x="340" y="958"/>
                      </a:lnTo>
                      <a:lnTo>
                        <a:pt x="340" y="957"/>
                      </a:lnTo>
                      <a:lnTo>
                        <a:pt x="341" y="956"/>
                      </a:lnTo>
                      <a:lnTo>
                        <a:pt x="341" y="955"/>
                      </a:lnTo>
                      <a:lnTo>
                        <a:pt x="341" y="954"/>
                      </a:lnTo>
                      <a:lnTo>
                        <a:pt x="342" y="954"/>
                      </a:lnTo>
                      <a:lnTo>
                        <a:pt x="343" y="953"/>
                      </a:lnTo>
                      <a:lnTo>
                        <a:pt x="344" y="953"/>
                      </a:lnTo>
                      <a:lnTo>
                        <a:pt x="345" y="953"/>
                      </a:lnTo>
                      <a:lnTo>
                        <a:pt x="345" y="952"/>
                      </a:lnTo>
                      <a:lnTo>
                        <a:pt x="345" y="949"/>
                      </a:lnTo>
                      <a:lnTo>
                        <a:pt x="345" y="948"/>
                      </a:lnTo>
                      <a:lnTo>
                        <a:pt x="346" y="946"/>
                      </a:lnTo>
                      <a:lnTo>
                        <a:pt x="344" y="944"/>
                      </a:lnTo>
                      <a:lnTo>
                        <a:pt x="344" y="941"/>
                      </a:lnTo>
                      <a:lnTo>
                        <a:pt x="343" y="941"/>
                      </a:lnTo>
                      <a:lnTo>
                        <a:pt x="343" y="942"/>
                      </a:lnTo>
                      <a:lnTo>
                        <a:pt x="342" y="942"/>
                      </a:lnTo>
                      <a:lnTo>
                        <a:pt x="341" y="942"/>
                      </a:lnTo>
                      <a:lnTo>
                        <a:pt x="340" y="942"/>
                      </a:lnTo>
                      <a:lnTo>
                        <a:pt x="339" y="942"/>
                      </a:lnTo>
                      <a:lnTo>
                        <a:pt x="337" y="941"/>
                      </a:lnTo>
                      <a:lnTo>
                        <a:pt x="336" y="942"/>
                      </a:lnTo>
                      <a:lnTo>
                        <a:pt x="336" y="943"/>
                      </a:lnTo>
                      <a:lnTo>
                        <a:pt x="336" y="945"/>
                      </a:lnTo>
                      <a:lnTo>
                        <a:pt x="335" y="946"/>
                      </a:lnTo>
                      <a:lnTo>
                        <a:pt x="333" y="947"/>
                      </a:lnTo>
                      <a:lnTo>
                        <a:pt x="332" y="947"/>
                      </a:lnTo>
                      <a:lnTo>
                        <a:pt x="296" y="945"/>
                      </a:lnTo>
                      <a:lnTo>
                        <a:pt x="226" y="942"/>
                      </a:lnTo>
                      <a:lnTo>
                        <a:pt x="219" y="942"/>
                      </a:lnTo>
                      <a:lnTo>
                        <a:pt x="190" y="941"/>
                      </a:lnTo>
                      <a:lnTo>
                        <a:pt x="168" y="941"/>
                      </a:lnTo>
                      <a:lnTo>
                        <a:pt x="154" y="941"/>
                      </a:lnTo>
                      <a:lnTo>
                        <a:pt x="148" y="869"/>
                      </a:lnTo>
                      <a:lnTo>
                        <a:pt x="147" y="857"/>
                      </a:lnTo>
                      <a:lnTo>
                        <a:pt x="121" y="826"/>
                      </a:lnTo>
                      <a:lnTo>
                        <a:pt x="117" y="822"/>
                      </a:lnTo>
                      <a:lnTo>
                        <a:pt x="114" y="818"/>
                      </a:lnTo>
                      <a:lnTo>
                        <a:pt x="121" y="817"/>
                      </a:lnTo>
                      <a:lnTo>
                        <a:pt x="147" y="817"/>
                      </a:lnTo>
                      <a:lnTo>
                        <a:pt x="144" y="767"/>
                      </a:lnTo>
                      <a:lnTo>
                        <a:pt x="143" y="767"/>
                      </a:lnTo>
                      <a:lnTo>
                        <a:pt x="142" y="767"/>
                      </a:lnTo>
                      <a:lnTo>
                        <a:pt x="140" y="766"/>
                      </a:lnTo>
                      <a:lnTo>
                        <a:pt x="139" y="766"/>
                      </a:lnTo>
                      <a:lnTo>
                        <a:pt x="139" y="765"/>
                      </a:lnTo>
                      <a:lnTo>
                        <a:pt x="138" y="764"/>
                      </a:lnTo>
                      <a:lnTo>
                        <a:pt x="138" y="762"/>
                      </a:lnTo>
                      <a:lnTo>
                        <a:pt x="138" y="761"/>
                      </a:lnTo>
                      <a:lnTo>
                        <a:pt x="138" y="760"/>
                      </a:lnTo>
                      <a:lnTo>
                        <a:pt x="138" y="759"/>
                      </a:lnTo>
                      <a:lnTo>
                        <a:pt x="137" y="759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8"/>
                      </a:lnTo>
                      <a:lnTo>
                        <a:pt x="137" y="757"/>
                      </a:lnTo>
                      <a:lnTo>
                        <a:pt x="137" y="756"/>
                      </a:lnTo>
                      <a:lnTo>
                        <a:pt x="137" y="755"/>
                      </a:lnTo>
                      <a:lnTo>
                        <a:pt x="136" y="755"/>
                      </a:lnTo>
                      <a:lnTo>
                        <a:pt x="136" y="754"/>
                      </a:lnTo>
                      <a:lnTo>
                        <a:pt x="134" y="753"/>
                      </a:lnTo>
                      <a:lnTo>
                        <a:pt x="134" y="752"/>
                      </a:lnTo>
                      <a:lnTo>
                        <a:pt x="134" y="753"/>
                      </a:lnTo>
                      <a:lnTo>
                        <a:pt x="135" y="752"/>
                      </a:lnTo>
                      <a:lnTo>
                        <a:pt x="134" y="751"/>
                      </a:lnTo>
                      <a:lnTo>
                        <a:pt x="135" y="751"/>
                      </a:lnTo>
                      <a:lnTo>
                        <a:pt x="134" y="751"/>
                      </a:lnTo>
                      <a:lnTo>
                        <a:pt x="134" y="750"/>
                      </a:lnTo>
                      <a:lnTo>
                        <a:pt x="133" y="750"/>
                      </a:lnTo>
                      <a:lnTo>
                        <a:pt x="133" y="749"/>
                      </a:lnTo>
                      <a:lnTo>
                        <a:pt x="132" y="748"/>
                      </a:lnTo>
                      <a:lnTo>
                        <a:pt x="132" y="747"/>
                      </a:lnTo>
                      <a:lnTo>
                        <a:pt x="131" y="747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1" y="746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5"/>
                      </a:lnTo>
                      <a:lnTo>
                        <a:pt x="130" y="745"/>
                      </a:lnTo>
                      <a:lnTo>
                        <a:pt x="131" y="744"/>
                      </a:lnTo>
                      <a:lnTo>
                        <a:pt x="130" y="744"/>
                      </a:lnTo>
                      <a:lnTo>
                        <a:pt x="130" y="743"/>
                      </a:lnTo>
                      <a:lnTo>
                        <a:pt x="131" y="742"/>
                      </a:lnTo>
                      <a:lnTo>
                        <a:pt x="130" y="742"/>
                      </a:lnTo>
                      <a:lnTo>
                        <a:pt x="131" y="741"/>
                      </a:lnTo>
                      <a:lnTo>
                        <a:pt x="131" y="742"/>
                      </a:lnTo>
                      <a:lnTo>
                        <a:pt x="131" y="741"/>
                      </a:lnTo>
                      <a:lnTo>
                        <a:pt x="131" y="740"/>
                      </a:lnTo>
                      <a:lnTo>
                        <a:pt x="130" y="740"/>
                      </a:lnTo>
                      <a:lnTo>
                        <a:pt x="130" y="739"/>
                      </a:lnTo>
                      <a:lnTo>
                        <a:pt x="129" y="739"/>
                      </a:lnTo>
                      <a:lnTo>
                        <a:pt x="129" y="738"/>
                      </a:lnTo>
                      <a:lnTo>
                        <a:pt x="129" y="739"/>
                      </a:lnTo>
                      <a:lnTo>
                        <a:pt x="128" y="738"/>
                      </a:lnTo>
                      <a:lnTo>
                        <a:pt x="128" y="737"/>
                      </a:lnTo>
                      <a:lnTo>
                        <a:pt x="127" y="736"/>
                      </a:lnTo>
                      <a:lnTo>
                        <a:pt x="126" y="735"/>
                      </a:lnTo>
                      <a:lnTo>
                        <a:pt x="127" y="735"/>
                      </a:lnTo>
                      <a:lnTo>
                        <a:pt x="126" y="735"/>
                      </a:lnTo>
                      <a:lnTo>
                        <a:pt x="126" y="734"/>
                      </a:lnTo>
                      <a:lnTo>
                        <a:pt x="125" y="734"/>
                      </a:lnTo>
                      <a:lnTo>
                        <a:pt x="125" y="733"/>
                      </a:lnTo>
                      <a:lnTo>
                        <a:pt x="125" y="732"/>
                      </a:lnTo>
                      <a:lnTo>
                        <a:pt x="124" y="732"/>
                      </a:lnTo>
                      <a:lnTo>
                        <a:pt x="124" y="731"/>
                      </a:lnTo>
                      <a:lnTo>
                        <a:pt x="124" y="730"/>
                      </a:lnTo>
                      <a:lnTo>
                        <a:pt x="124" y="729"/>
                      </a:lnTo>
                      <a:lnTo>
                        <a:pt x="124" y="728"/>
                      </a:lnTo>
                      <a:lnTo>
                        <a:pt x="125" y="728"/>
                      </a:lnTo>
                      <a:lnTo>
                        <a:pt x="125" y="727"/>
                      </a:lnTo>
                      <a:lnTo>
                        <a:pt x="125" y="726"/>
                      </a:lnTo>
                      <a:lnTo>
                        <a:pt x="124" y="726"/>
                      </a:lnTo>
                      <a:lnTo>
                        <a:pt x="124" y="725"/>
                      </a:lnTo>
                      <a:lnTo>
                        <a:pt x="123" y="724"/>
                      </a:lnTo>
                      <a:lnTo>
                        <a:pt x="124" y="723"/>
                      </a:lnTo>
                      <a:lnTo>
                        <a:pt x="123" y="722"/>
                      </a:lnTo>
                      <a:lnTo>
                        <a:pt x="123" y="721"/>
                      </a:lnTo>
                      <a:lnTo>
                        <a:pt x="122" y="721"/>
                      </a:lnTo>
                      <a:lnTo>
                        <a:pt x="121" y="721"/>
                      </a:lnTo>
                      <a:lnTo>
                        <a:pt x="122" y="720"/>
                      </a:lnTo>
                      <a:lnTo>
                        <a:pt x="122" y="719"/>
                      </a:lnTo>
                      <a:lnTo>
                        <a:pt x="122" y="718"/>
                      </a:lnTo>
                      <a:lnTo>
                        <a:pt x="123" y="718"/>
                      </a:lnTo>
                      <a:lnTo>
                        <a:pt x="123" y="717"/>
                      </a:lnTo>
                      <a:lnTo>
                        <a:pt x="122" y="715"/>
                      </a:lnTo>
                      <a:lnTo>
                        <a:pt x="123" y="715"/>
                      </a:lnTo>
                      <a:lnTo>
                        <a:pt x="123" y="714"/>
                      </a:lnTo>
                      <a:lnTo>
                        <a:pt x="122" y="714"/>
                      </a:lnTo>
                      <a:lnTo>
                        <a:pt x="122" y="713"/>
                      </a:lnTo>
                      <a:lnTo>
                        <a:pt x="123" y="713"/>
                      </a:lnTo>
                      <a:lnTo>
                        <a:pt x="123" y="712"/>
                      </a:lnTo>
                      <a:lnTo>
                        <a:pt x="122" y="712"/>
                      </a:lnTo>
                      <a:lnTo>
                        <a:pt x="122" y="711"/>
                      </a:lnTo>
                      <a:lnTo>
                        <a:pt x="123" y="711"/>
                      </a:lnTo>
                      <a:lnTo>
                        <a:pt x="124" y="711"/>
                      </a:lnTo>
                      <a:lnTo>
                        <a:pt x="125" y="711"/>
                      </a:lnTo>
                      <a:lnTo>
                        <a:pt x="125" y="710"/>
                      </a:lnTo>
                      <a:lnTo>
                        <a:pt x="126" y="710"/>
                      </a:lnTo>
                      <a:lnTo>
                        <a:pt x="126" y="709"/>
                      </a:lnTo>
                      <a:lnTo>
                        <a:pt x="127" y="709"/>
                      </a:lnTo>
                      <a:lnTo>
                        <a:pt x="127" y="708"/>
                      </a:lnTo>
                      <a:lnTo>
                        <a:pt x="128" y="708"/>
                      </a:lnTo>
                      <a:lnTo>
                        <a:pt x="128" y="707"/>
                      </a:lnTo>
                      <a:lnTo>
                        <a:pt x="128" y="706"/>
                      </a:lnTo>
                      <a:lnTo>
                        <a:pt x="129" y="706"/>
                      </a:lnTo>
                      <a:lnTo>
                        <a:pt x="129" y="705"/>
                      </a:lnTo>
                      <a:lnTo>
                        <a:pt x="130" y="704"/>
                      </a:lnTo>
                      <a:lnTo>
                        <a:pt x="130" y="703"/>
                      </a:lnTo>
                      <a:lnTo>
                        <a:pt x="131" y="702"/>
                      </a:lnTo>
                      <a:lnTo>
                        <a:pt x="130" y="702"/>
                      </a:lnTo>
                      <a:lnTo>
                        <a:pt x="130" y="701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1" y="701"/>
                      </a:lnTo>
                      <a:lnTo>
                        <a:pt x="131" y="700"/>
                      </a:lnTo>
                      <a:lnTo>
                        <a:pt x="132" y="700"/>
                      </a:lnTo>
                      <a:lnTo>
                        <a:pt x="132" y="699"/>
                      </a:lnTo>
                      <a:lnTo>
                        <a:pt x="131" y="699"/>
                      </a:lnTo>
                      <a:lnTo>
                        <a:pt x="129" y="699"/>
                      </a:lnTo>
                      <a:lnTo>
                        <a:pt x="129" y="698"/>
                      </a:lnTo>
                      <a:lnTo>
                        <a:pt x="128" y="697"/>
                      </a:lnTo>
                      <a:lnTo>
                        <a:pt x="129" y="697"/>
                      </a:lnTo>
                      <a:lnTo>
                        <a:pt x="129" y="696"/>
                      </a:lnTo>
                      <a:lnTo>
                        <a:pt x="130" y="696"/>
                      </a:lnTo>
                      <a:lnTo>
                        <a:pt x="129" y="696"/>
                      </a:lnTo>
                      <a:lnTo>
                        <a:pt x="129" y="695"/>
                      </a:lnTo>
                      <a:lnTo>
                        <a:pt x="128" y="694"/>
                      </a:lnTo>
                      <a:lnTo>
                        <a:pt x="128" y="695"/>
                      </a:lnTo>
                      <a:lnTo>
                        <a:pt x="127" y="695"/>
                      </a:lnTo>
                      <a:lnTo>
                        <a:pt x="126" y="694"/>
                      </a:lnTo>
                      <a:lnTo>
                        <a:pt x="126" y="695"/>
                      </a:lnTo>
                      <a:lnTo>
                        <a:pt x="125" y="695"/>
                      </a:lnTo>
                      <a:lnTo>
                        <a:pt x="125" y="693"/>
                      </a:lnTo>
                      <a:lnTo>
                        <a:pt x="125" y="692"/>
                      </a:lnTo>
                      <a:lnTo>
                        <a:pt x="125" y="691"/>
                      </a:lnTo>
                      <a:lnTo>
                        <a:pt x="125" y="690"/>
                      </a:lnTo>
                      <a:lnTo>
                        <a:pt x="125" y="689"/>
                      </a:lnTo>
                      <a:lnTo>
                        <a:pt x="124" y="689"/>
                      </a:lnTo>
                      <a:lnTo>
                        <a:pt x="124" y="690"/>
                      </a:lnTo>
                      <a:lnTo>
                        <a:pt x="123" y="690"/>
                      </a:lnTo>
                      <a:lnTo>
                        <a:pt x="123" y="689"/>
                      </a:lnTo>
                      <a:lnTo>
                        <a:pt x="123" y="688"/>
                      </a:lnTo>
                      <a:lnTo>
                        <a:pt x="124" y="688"/>
                      </a:lnTo>
                      <a:lnTo>
                        <a:pt x="124" y="687"/>
                      </a:lnTo>
                      <a:lnTo>
                        <a:pt x="125" y="686"/>
                      </a:lnTo>
                      <a:lnTo>
                        <a:pt x="124" y="685"/>
                      </a:lnTo>
                      <a:lnTo>
                        <a:pt x="124" y="686"/>
                      </a:lnTo>
                      <a:lnTo>
                        <a:pt x="123" y="685"/>
                      </a:lnTo>
                      <a:lnTo>
                        <a:pt x="122" y="685"/>
                      </a:lnTo>
                      <a:lnTo>
                        <a:pt x="122" y="686"/>
                      </a:lnTo>
                      <a:lnTo>
                        <a:pt x="121" y="686"/>
                      </a:lnTo>
                      <a:lnTo>
                        <a:pt x="121" y="685"/>
                      </a:lnTo>
                      <a:lnTo>
                        <a:pt x="122" y="685"/>
                      </a:lnTo>
                      <a:lnTo>
                        <a:pt x="122" y="684"/>
                      </a:lnTo>
                      <a:lnTo>
                        <a:pt x="123" y="683"/>
                      </a:lnTo>
                      <a:lnTo>
                        <a:pt x="122" y="683"/>
                      </a:lnTo>
                      <a:lnTo>
                        <a:pt x="121" y="683"/>
                      </a:lnTo>
                      <a:lnTo>
                        <a:pt x="121" y="682"/>
                      </a:lnTo>
                      <a:lnTo>
                        <a:pt x="122" y="682"/>
                      </a:lnTo>
                      <a:lnTo>
                        <a:pt x="123" y="682"/>
                      </a:lnTo>
                      <a:lnTo>
                        <a:pt x="123" y="683"/>
                      </a:lnTo>
                      <a:lnTo>
                        <a:pt x="123" y="682"/>
                      </a:lnTo>
                      <a:lnTo>
                        <a:pt x="124" y="682"/>
                      </a:lnTo>
                      <a:lnTo>
                        <a:pt x="124" y="681"/>
                      </a:lnTo>
                      <a:lnTo>
                        <a:pt x="123" y="681"/>
                      </a:lnTo>
                      <a:lnTo>
                        <a:pt x="122" y="680"/>
                      </a:lnTo>
                      <a:lnTo>
                        <a:pt x="123" y="680"/>
                      </a:lnTo>
                      <a:lnTo>
                        <a:pt x="124" y="680"/>
                      </a:lnTo>
                      <a:lnTo>
                        <a:pt x="124" y="679"/>
                      </a:lnTo>
                      <a:lnTo>
                        <a:pt x="123" y="679"/>
                      </a:lnTo>
                      <a:lnTo>
                        <a:pt x="122" y="679"/>
                      </a:lnTo>
                      <a:lnTo>
                        <a:pt x="121" y="679"/>
                      </a:lnTo>
                      <a:lnTo>
                        <a:pt x="120" y="679"/>
                      </a:lnTo>
                      <a:lnTo>
                        <a:pt x="119" y="679"/>
                      </a:lnTo>
                      <a:lnTo>
                        <a:pt x="118" y="679"/>
                      </a:lnTo>
                      <a:lnTo>
                        <a:pt x="117" y="679"/>
                      </a:lnTo>
                      <a:lnTo>
                        <a:pt x="118" y="678"/>
                      </a:lnTo>
                      <a:lnTo>
                        <a:pt x="118" y="677"/>
                      </a:lnTo>
                      <a:lnTo>
                        <a:pt x="117" y="677"/>
                      </a:lnTo>
                      <a:lnTo>
                        <a:pt x="116" y="677"/>
                      </a:lnTo>
                      <a:lnTo>
                        <a:pt x="115" y="677"/>
                      </a:lnTo>
                      <a:lnTo>
                        <a:pt x="115" y="678"/>
                      </a:lnTo>
                      <a:lnTo>
                        <a:pt x="114" y="677"/>
                      </a:lnTo>
                      <a:lnTo>
                        <a:pt x="113" y="677"/>
                      </a:lnTo>
                      <a:lnTo>
                        <a:pt x="113" y="676"/>
                      </a:lnTo>
                      <a:lnTo>
                        <a:pt x="112" y="675"/>
                      </a:lnTo>
                      <a:lnTo>
                        <a:pt x="112" y="674"/>
                      </a:lnTo>
                      <a:lnTo>
                        <a:pt x="111" y="674"/>
                      </a:lnTo>
                      <a:lnTo>
                        <a:pt x="110" y="674"/>
                      </a:lnTo>
                      <a:lnTo>
                        <a:pt x="110" y="675"/>
                      </a:lnTo>
                      <a:lnTo>
                        <a:pt x="109" y="675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4"/>
                      </a:lnTo>
                      <a:lnTo>
                        <a:pt x="109" y="673"/>
                      </a:lnTo>
                      <a:lnTo>
                        <a:pt x="109" y="672"/>
                      </a:lnTo>
                      <a:lnTo>
                        <a:pt x="108" y="672"/>
                      </a:lnTo>
                      <a:lnTo>
                        <a:pt x="107" y="671"/>
                      </a:lnTo>
                      <a:lnTo>
                        <a:pt x="107" y="672"/>
                      </a:lnTo>
                      <a:lnTo>
                        <a:pt x="106" y="672"/>
                      </a:lnTo>
                      <a:lnTo>
                        <a:pt x="105" y="673"/>
                      </a:lnTo>
                      <a:lnTo>
                        <a:pt x="105" y="674"/>
                      </a:lnTo>
                      <a:lnTo>
                        <a:pt x="104" y="673"/>
                      </a:lnTo>
                      <a:lnTo>
                        <a:pt x="104" y="674"/>
                      </a:lnTo>
                      <a:lnTo>
                        <a:pt x="104" y="673"/>
                      </a:lnTo>
                      <a:lnTo>
                        <a:pt x="103" y="672"/>
                      </a:lnTo>
                      <a:lnTo>
                        <a:pt x="102" y="672"/>
                      </a:lnTo>
                      <a:lnTo>
                        <a:pt x="101" y="671"/>
                      </a:lnTo>
                      <a:lnTo>
                        <a:pt x="101" y="670"/>
                      </a:lnTo>
                      <a:lnTo>
                        <a:pt x="101" y="669"/>
                      </a:lnTo>
                      <a:lnTo>
                        <a:pt x="100" y="670"/>
                      </a:lnTo>
                      <a:lnTo>
                        <a:pt x="100" y="671"/>
                      </a:lnTo>
                      <a:lnTo>
                        <a:pt x="99" y="670"/>
                      </a:lnTo>
                      <a:lnTo>
                        <a:pt x="99" y="669"/>
                      </a:lnTo>
                      <a:lnTo>
                        <a:pt x="98" y="669"/>
                      </a:lnTo>
                      <a:lnTo>
                        <a:pt x="98" y="668"/>
                      </a:lnTo>
                      <a:lnTo>
                        <a:pt x="98" y="667"/>
                      </a:lnTo>
                      <a:lnTo>
                        <a:pt x="99" y="667"/>
                      </a:lnTo>
                      <a:lnTo>
                        <a:pt x="99" y="666"/>
                      </a:lnTo>
                      <a:lnTo>
                        <a:pt x="100" y="666"/>
                      </a:lnTo>
                      <a:lnTo>
                        <a:pt x="100" y="665"/>
                      </a:lnTo>
                      <a:lnTo>
                        <a:pt x="99" y="665"/>
                      </a:lnTo>
                      <a:lnTo>
                        <a:pt x="100" y="665"/>
                      </a:lnTo>
                      <a:lnTo>
                        <a:pt x="100" y="664"/>
                      </a:lnTo>
                      <a:lnTo>
                        <a:pt x="101" y="663"/>
                      </a:lnTo>
                      <a:lnTo>
                        <a:pt x="101" y="662"/>
                      </a:lnTo>
                      <a:lnTo>
                        <a:pt x="101" y="661"/>
                      </a:lnTo>
                      <a:lnTo>
                        <a:pt x="102" y="661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2" y="660"/>
                      </a:lnTo>
                      <a:lnTo>
                        <a:pt x="103" y="660"/>
                      </a:lnTo>
                      <a:lnTo>
                        <a:pt x="103" y="659"/>
                      </a:lnTo>
                      <a:lnTo>
                        <a:pt x="104" y="659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8"/>
                      </a:lnTo>
                      <a:lnTo>
                        <a:pt x="106" y="658"/>
                      </a:lnTo>
                      <a:lnTo>
                        <a:pt x="105" y="657"/>
                      </a:lnTo>
                      <a:lnTo>
                        <a:pt x="106" y="657"/>
                      </a:lnTo>
                      <a:lnTo>
                        <a:pt x="106" y="656"/>
                      </a:lnTo>
                      <a:lnTo>
                        <a:pt x="107" y="656"/>
                      </a:lnTo>
                      <a:lnTo>
                        <a:pt x="108" y="656"/>
                      </a:lnTo>
                      <a:lnTo>
                        <a:pt x="109" y="655"/>
                      </a:lnTo>
                      <a:lnTo>
                        <a:pt x="109" y="656"/>
                      </a:lnTo>
                      <a:lnTo>
                        <a:pt x="110" y="656"/>
                      </a:lnTo>
                      <a:lnTo>
                        <a:pt x="111" y="656"/>
                      </a:lnTo>
                      <a:lnTo>
                        <a:pt x="111" y="655"/>
                      </a:lnTo>
                      <a:lnTo>
                        <a:pt x="112" y="655"/>
                      </a:lnTo>
                      <a:lnTo>
                        <a:pt x="113" y="655"/>
                      </a:lnTo>
                      <a:lnTo>
                        <a:pt x="113" y="654"/>
                      </a:lnTo>
                      <a:lnTo>
                        <a:pt x="114" y="654"/>
                      </a:lnTo>
                      <a:lnTo>
                        <a:pt x="115" y="654"/>
                      </a:lnTo>
                      <a:lnTo>
                        <a:pt x="114" y="654"/>
                      </a:lnTo>
                      <a:lnTo>
                        <a:pt x="115" y="653"/>
                      </a:lnTo>
                      <a:lnTo>
                        <a:pt x="115" y="652"/>
                      </a:lnTo>
                      <a:lnTo>
                        <a:pt x="116" y="652"/>
                      </a:lnTo>
                      <a:lnTo>
                        <a:pt x="117" y="652"/>
                      </a:lnTo>
                      <a:lnTo>
                        <a:pt x="117" y="651"/>
                      </a:lnTo>
                      <a:lnTo>
                        <a:pt x="117" y="650"/>
                      </a:lnTo>
                      <a:lnTo>
                        <a:pt x="118" y="650"/>
                      </a:lnTo>
                      <a:lnTo>
                        <a:pt x="119" y="649"/>
                      </a:lnTo>
                      <a:lnTo>
                        <a:pt x="120" y="648"/>
                      </a:lnTo>
                      <a:lnTo>
                        <a:pt x="121" y="648"/>
                      </a:lnTo>
                      <a:lnTo>
                        <a:pt x="122" y="648"/>
                      </a:lnTo>
                      <a:lnTo>
                        <a:pt x="122" y="647"/>
                      </a:lnTo>
                      <a:lnTo>
                        <a:pt x="123" y="647"/>
                      </a:lnTo>
                      <a:lnTo>
                        <a:pt x="124" y="647"/>
                      </a:lnTo>
                      <a:lnTo>
                        <a:pt x="125" y="648"/>
                      </a:lnTo>
                      <a:lnTo>
                        <a:pt x="126" y="647"/>
                      </a:lnTo>
                      <a:lnTo>
                        <a:pt x="127" y="647"/>
                      </a:lnTo>
                      <a:lnTo>
                        <a:pt x="127" y="646"/>
                      </a:lnTo>
                      <a:lnTo>
                        <a:pt x="128" y="646"/>
                      </a:lnTo>
                      <a:lnTo>
                        <a:pt x="129" y="645"/>
                      </a:lnTo>
                      <a:lnTo>
                        <a:pt x="129" y="644"/>
                      </a:lnTo>
                      <a:lnTo>
                        <a:pt x="130" y="644"/>
                      </a:lnTo>
                      <a:lnTo>
                        <a:pt x="131" y="643"/>
                      </a:lnTo>
                      <a:lnTo>
                        <a:pt x="132" y="643"/>
                      </a:lnTo>
                      <a:lnTo>
                        <a:pt x="132" y="642"/>
                      </a:lnTo>
                      <a:lnTo>
                        <a:pt x="132" y="641"/>
                      </a:lnTo>
                      <a:lnTo>
                        <a:pt x="133" y="641"/>
                      </a:lnTo>
                      <a:lnTo>
                        <a:pt x="132" y="641"/>
                      </a:lnTo>
                      <a:lnTo>
                        <a:pt x="133" y="640"/>
                      </a:lnTo>
                      <a:lnTo>
                        <a:pt x="132" y="640"/>
                      </a:lnTo>
                      <a:lnTo>
                        <a:pt x="133" y="639"/>
                      </a:lnTo>
                      <a:lnTo>
                        <a:pt x="133" y="638"/>
                      </a:lnTo>
                      <a:lnTo>
                        <a:pt x="133" y="637"/>
                      </a:lnTo>
                      <a:lnTo>
                        <a:pt x="133" y="636"/>
                      </a:lnTo>
                      <a:lnTo>
                        <a:pt x="133" y="635"/>
                      </a:lnTo>
                      <a:lnTo>
                        <a:pt x="133" y="634"/>
                      </a:lnTo>
                      <a:lnTo>
                        <a:pt x="134" y="633"/>
                      </a:lnTo>
                      <a:lnTo>
                        <a:pt x="133" y="633"/>
                      </a:lnTo>
                      <a:lnTo>
                        <a:pt x="133" y="632"/>
                      </a:lnTo>
                      <a:lnTo>
                        <a:pt x="134" y="632"/>
                      </a:lnTo>
                      <a:lnTo>
                        <a:pt x="134" y="631"/>
                      </a:lnTo>
                      <a:lnTo>
                        <a:pt x="133" y="630"/>
                      </a:lnTo>
                      <a:lnTo>
                        <a:pt x="133" y="629"/>
                      </a:lnTo>
                      <a:lnTo>
                        <a:pt x="134" y="629"/>
                      </a:lnTo>
                      <a:lnTo>
                        <a:pt x="134" y="628"/>
                      </a:lnTo>
                      <a:lnTo>
                        <a:pt x="134" y="627"/>
                      </a:lnTo>
                      <a:lnTo>
                        <a:pt x="135" y="626"/>
                      </a:lnTo>
                      <a:lnTo>
                        <a:pt x="136" y="626"/>
                      </a:lnTo>
                      <a:lnTo>
                        <a:pt x="135" y="625"/>
                      </a:lnTo>
                      <a:lnTo>
                        <a:pt x="136" y="624"/>
                      </a:lnTo>
                      <a:lnTo>
                        <a:pt x="137" y="624"/>
                      </a:lnTo>
                      <a:lnTo>
                        <a:pt x="137" y="623"/>
                      </a:lnTo>
                      <a:lnTo>
                        <a:pt x="138" y="622"/>
                      </a:lnTo>
                      <a:lnTo>
                        <a:pt x="138" y="621"/>
                      </a:lnTo>
                      <a:lnTo>
                        <a:pt x="138" y="620"/>
                      </a:lnTo>
                      <a:lnTo>
                        <a:pt x="138" y="619"/>
                      </a:lnTo>
                      <a:lnTo>
                        <a:pt x="139" y="618"/>
                      </a:lnTo>
                      <a:lnTo>
                        <a:pt x="139" y="617"/>
                      </a:lnTo>
                      <a:lnTo>
                        <a:pt x="140" y="617"/>
                      </a:lnTo>
                      <a:lnTo>
                        <a:pt x="140" y="616"/>
                      </a:lnTo>
                      <a:lnTo>
                        <a:pt x="140" y="615"/>
                      </a:lnTo>
                      <a:lnTo>
                        <a:pt x="140" y="614"/>
                      </a:lnTo>
                      <a:lnTo>
                        <a:pt x="141" y="614"/>
                      </a:lnTo>
                      <a:lnTo>
                        <a:pt x="142" y="613"/>
                      </a:lnTo>
                      <a:lnTo>
                        <a:pt x="143" y="613"/>
                      </a:lnTo>
                      <a:lnTo>
                        <a:pt x="142" y="613"/>
                      </a:lnTo>
                      <a:lnTo>
                        <a:pt x="143" y="612"/>
                      </a:lnTo>
                      <a:lnTo>
                        <a:pt x="143" y="611"/>
                      </a:lnTo>
                      <a:lnTo>
                        <a:pt x="144" y="611"/>
                      </a:lnTo>
                      <a:lnTo>
                        <a:pt x="144" y="610"/>
                      </a:lnTo>
                      <a:lnTo>
                        <a:pt x="143" y="610"/>
                      </a:lnTo>
                      <a:lnTo>
                        <a:pt x="143" y="609"/>
                      </a:lnTo>
                      <a:lnTo>
                        <a:pt x="143" y="608"/>
                      </a:lnTo>
                      <a:lnTo>
                        <a:pt x="143" y="607"/>
                      </a:lnTo>
                      <a:lnTo>
                        <a:pt x="143" y="606"/>
                      </a:lnTo>
                      <a:lnTo>
                        <a:pt x="142" y="606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5"/>
                      </a:lnTo>
                      <a:lnTo>
                        <a:pt x="143" y="605"/>
                      </a:lnTo>
                      <a:lnTo>
                        <a:pt x="142" y="604"/>
                      </a:lnTo>
                      <a:lnTo>
                        <a:pt x="143" y="604"/>
                      </a:lnTo>
                      <a:lnTo>
                        <a:pt x="144" y="604"/>
                      </a:lnTo>
                      <a:lnTo>
                        <a:pt x="144" y="603"/>
                      </a:lnTo>
                      <a:lnTo>
                        <a:pt x="145" y="603"/>
                      </a:lnTo>
                      <a:lnTo>
                        <a:pt x="145" y="602"/>
                      </a:lnTo>
                      <a:lnTo>
                        <a:pt x="146" y="601"/>
                      </a:lnTo>
                      <a:lnTo>
                        <a:pt x="146" y="600"/>
                      </a:lnTo>
                      <a:lnTo>
                        <a:pt x="147" y="600"/>
                      </a:lnTo>
                      <a:lnTo>
                        <a:pt x="147" y="599"/>
                      </a:lnTo>
                      <a:lnTo>
                        <a:pt x="148" y="599"/>
                      </a:lnTo>
                      <a:lnTo>
                        <a:pt x="149" y="599"/>
                      </a:lnTo>
                      <a:lnTo>
                        <a:pt x="149" y="598"/>
                      </a:lnTo>
                      <a:lnTo>
                        <a:pt x="150" y="598"/>
                      </a:lnTo>
                      <a:lnTo>
                        <a:pt x="150" y="597"/>
                      </a:lnTo>
                      <a:lnTo>
                        <a:pt x="150" y="596"/>
                      </a:lnTo>
                      <a:lnTo>
                        <a:pt x="151" y="595"/>
                      </a:lnTo>
                      <a:lnTo>
                        <a:pt x="151" y="594"/>
                      </a:lnTo>
                      <a:lnTo>
                        <a:pt x="152" y="593"/>
                      </a:lnTo>
                      <a:lnTo>
                        <a:pt x="152" y="592"/>
                      </a:lnTo>
                      <a:lnTo>
                        <a:pt x="153" y="592"/>
                      </a:lnTo>
                      <a:lnTo>
                        <a:pt x="154" y="592"/>
                      </a:lnTo>
                      <a:lnTo>
                        <a:pt x="155" y="592"/>
                      </a:lnTo>
                      <a:lnTo>
                        <a:pt x="156" y="592"/>
                      </a:lnTo>
                      <a:lnTo>
                        <a:pt x="157" y="592"/>
                      </a:lnTo>
                      <a:lnTo>
                        <a:pt x="158" y="592"/>
                      </a:lnTo>
                      <a:lnTo>
                        <a:pt x="158" y="591"/>
                      </a:lnTo>
                      <a:lnTo>
                        <a:pt x="159" y="591"/>
                      </a:lnTo>
                      <a:lnTo>
                        <a:pt x="160" y="591"/>
                      </a:lnTo>
                      <a:lnTo>
                        <a:pt x="160" y="590"/>
                      </a:lnTo>
                      <a:lnTo>
                        <a:pt x="161" y="588"/>
                      </a:lnTo>
                      <a:lnTo>
                        <a:pt x="161" y="587"/>
                      </a:lnTo>
                      <a:lnTo>
                        <a:pt x="161" y="586"/>
                      </a:lnTo>
                      <a:lnTo>
                        <a:pt x="163" y="585"/>
                      </a:lnTo>
                      <a:lnTo>
                        <a:pt x="163" y="584"/>
                      </a:lnTo>
                      <a:lnTo>
                        <a:pt x="164" y="583"/>
                      </a:lnTo>
                      <a:lnTo>
                        <a:pt x="164" y="582"/>
                      </a:lnTo>
                      <a:lnTo>
                        <a:pt x="163" y="578"/>
                      </a:lnTo>
                      <a:lnTo>
                        <a:pt x="163" y="577"/>
                      </a:lnTo>
                      <a:lnTo>
                        <a:pt x="163" y="576"/>
                      </a:lnTo>
                      <a:lnTo>
                        <a:pt x="164" y="574"/>
                      </a:lnTo>
                      <a:lnTo>
                        <a:pt x="164" y="572"/>
                      </a:lnTo>
                      <a:lnTo>
                        <a:pt x="164" y="571"/>
                      </a:lnTo>
                      <a:lnTo>
                        <a:pt x="164" y="570"/>
                      </a:lnTo>
                      <a:lnTo>
                        <a:pt x="163" y="568"/>
                      </a:lnTo>
                      <a:lnTo>
                        <a:pt x="162" y="568"/>
                      </a:lnTo>
                      <a:lnTo>
                        <a:pt x="162" y="567"/>
                      </a:lnTo>
                      <a:lnTo>
                        <a:pt x="163" y="565"/>
                      </a:lnTo>
                      <a:lnTo>
                        <a:pt x="164" y="564"/>
                      </a:lnTo>
                      <a:lnTo>
                        <a:pt x="164" y="563"/>
                      </a:lnTo>
                      <a:lnTo>
                        <a:pt x="164" y="562"/>
                      </a:lnTo>
                      <a:lnTo>
                        <a:pt x="164" y="561"/>
                      </a:lnTo>
                      <a:lnTo>
                        <a:pt x="164" y="560"/>
                      </a:lnTo>
                      <a:lnTo>
                        <a:pt x="164" y="559"/>
                      </a:lnTo>
                      <a:lnTo>
                        <a:pt x="165" y="558"/>
                      </a:lnTo>
                      <a:lnTo>
                        <a:pt x="166" y="557"/>
                      </a:lnTo>
                      <a:lnTo>
                        <a:pt x="166" y="556"/>
                      </a:lnTo>
                      <a:lnTo>
                        <a:pt x="165" y="555"/>
                      </a:lnTo>
                      <a:lnTo>
                        <a:pt x="165" y="554"/>
                      </a:lnTo>
                      <a:lnTo>
                        <a:pt x="166" y="554"/>
                      </a:lnTo>
                      <a:lnTo>
                        <a:pt x="167" y="553"/>
                      </a:lnTo>
                      <a:lnTo>
                        <a:pt x="168" y="553"/>
                      </a:lnTo>
                      <a:lnTo>
                        <a:pt x="169" y="552"/>
                      </a:lnTo>
                      <a:lnTo>
                        <a:pt x="169" y="551"/>
                      </a:lnTo>
                      <a:lnTo>
                        <a:pt x="169" y="550"/>
                      </a:lnTo>
                      <a:lnTo>
                        <a:pt x="169" y="549"/>
                      </a:lnTo>
                      <a:lnTo>
                        <a:pt x="170" y="548"/>
                      </a:lnTo>
                      <a:lnTo>
                        <a:pt x="171" y="547"/>
                      </a:lnTo>
                      <a:lnTo>
                        <a:pt x="172" y="546"/>
                      </a:lnTo>
                      <a:lnTo>
                        <a:pt x="173" y="546"/>
                      </a:lnTo>
                      <a:lnTo>
                        <a:pt x="174" y="546"/>
                      </a:lnTo>
                      <a:lnTo>
                        <a:pt x="175" y="546"/>
                      </a:lnTo>
                      <a:lnTo>
                        <a:pt x="175" y="545"/>
                      </a:lnTo>
                      <a:lnTo>
                        <a:pt x="176" y="544"/>
                      </a:lnTo>
                      <a:lnTo>
                        <a:pt x="176" y="543"/>
                      </a:lnTo>
                      <a:lnTo>
                        <a:pt x="177" y="542"/>
                      </a:lnTo>
                      <a:lnTo>
                        <a:pt x="179" y="542"/>
                      </a:lnTo>
                      <a:lnTo>
                        <a:pt x="179" y="541"/>
                      </a:lnTo>
                      <a:lnTo>
                        <a:pt x="180" y="541"/>
                      </a:lnTo>
                      <a:lnTo>
                        <a:pt x="180" y="540"/>
                      </a:lnTo>
                      <a:lnTo>
                        <a:pt x="181" y="540"/>
                      </a:lnTo>
                      <a:lnTo>
                        <a:pt x="182" y="540"/>
                      </a:lnTo>
                      <a:lnTo>
                        <a:pt x="183" y="540"/>
                      </a:lnTo>
                      <a:lnTo>
                        <a:pt x="184" y="540"/>
                      </a:lnTo>
                      <a:lnTo>
                        <a:pt x="186" y="541"/>
                      </a:lnTo>
                      <a:lnTo>
                        <a:pt x="186" y="540"/>
                      </a:lnTo>
                      <a:lnTo>
                        <a:pt x="187" y="540"/>
                      </a:lnTo>
                      <a:lnTo>
                        <a:pt x="188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9" y="536"/>
                      </a:lnTo>
                      <a:lnTo>
                        <a:pt x="188" y="536"/>
                      </a:lnTo>
                      <a:lnTo>
                        <a:pt x="188" y="535"/>
                      </a:lnTo>
                      <a:lnTo>
                        <a:pt x="189" y="533"/>
                      </a:lnTo>
                      <a:lnTo>
                        <a:pt x="189" y="532"/>
                      </a:lnTo>
                      <a:lnTo>
                        <a:pt x="190" y="532"/>
                      </a:lnTo>
                      <a:lnTo>
                        <a:pt x="190" y="531"/>
                      </a:lnTo>
                      <a:lnTo>
                        <a:pt x="191" y="531"/>
                      </a:lnTo>
                      <a:lnTo>
                        <a:pt x="191" y="530"/>
                      </a:lnTo>
                      <a:lnTo>
                        <a:pt x="191" y="529"/>
                      </a:lnTo>
                      <a:lnTo>
                        <a:pt x="192" y="529"/>
                      </a:lnTo>
                      <a:lnTo>
                        <a:pt x="192" y="528"/>
                      </a:lnTo>
                      <a:lnTo>
                        <a:pt x="193" y="528"/>
                      </a:lnTo>
                      <a:lnTo>
                        <a:pt x="193" y="527"/>
                      </a:lnTo>
                      <a:lnTo>
                        <a:pt x="194" y="527"/>
                      </a:lnTo>
                      <a:lnTo>
                        <a:pt x="194" y="526"/>
                      </a:lnTo>
                      <a:lnTo>
                        <a:pt x="195" y="526"/>
                      </a:lnTo>
                      <a:lnTo>
                        <a:pt x="184" y="516"/>
                      </a:lnTo>
                      <a:lnTo>
                        <a:pt x="183" y="516"/>
                      </a:lnTo>
                      <a:lnTo>
                        <a:pt x="183" y="515"/>
                      </a:lnTo>
                      <a:lnTo>
                        <a:pt x="183" y="514"/>
                      </a:lnTo>
                      <a:lnTo>
                        <a:pt x="182" y="513"/>
                      </a:lnTo>
                      <a:lnTo>
                        <a:pt x="182" y="512"/>
                      </a:lnTo>
                      <a:lnTo>
                        <a:pt x="182" y="511"/>
                      </a:lnTo>
                      <a:lnTo>
                        <a:pt x="181" y="509"/>
                      </a:lnTo>
                      <a:lnTo>
                        <a:pt x="182" y="508"/>
                      </a:lnTo>
                      <a:lnTo>
                        <a:pt x="182" y="507"/>
                      </a:lnTo>
                      <a:lnTo>
                        <a:pt x="182" y="505"/>
                      </a:lnTo>
                      <a:lnTo>
                        <a:pt x="182" y="503"/>
                      </a:lnTo>
                      <a:lnTo>
                        <a:pt x="182" y="502"/>
                      </a:lnTo>
                      <a:lnTo>
                        <a:pt x="181" y="500"/>
                      </a:lnTo>
                      <a:lnTo>
                        <a:pt x="180" y="500"/>
                      </a:lnTo>
                      <a:lnTo>
                        <a:pt x="180" y="499"/>
                      </a:lnTo>
                      <a:lnTo>
                        <a:pt x="180" y="498"/>
                      </a:lnTo>
                      <a:lnTo>
                        <a:pt x="179" y="498"/>
                      </a:lnTo>
                      <a:lnTo>
                        <a:pt x="178" y="498"/>
                      </a:lnTo>
                      <a:lnTo>
                        <a:pt x="177" y="497"/>
                      </a:lnTo>
                      <a:lnTo>
                        <a:pt x="177" y="496"/>
                      </a:lnTo>
                      <a:lnTo>
                        <a:pt x="176" y="496"/>
                      </a:lnTo>
                      <a:lnTo>
                        <a:pt x="176" y="495"/>
                      </a:lnTo>
                      <a:lnTo>
                        <a:pt x="175" y="494"/>
                      </a:lnTo>
                      <a:lnTo>
                        <a:pt x="175" y="493"/>
                      </a:lnTo>
                      <a:lnTo>
                        <a:pt x="174" y="493"/>
                      </a:lnTo>
                      <a:lnTo>
                        <a:pt x="174" y="492"/>
                      </a:lnTo>
                      <a:lnTo>
                        <a:pt x="175" y="491"/>
                      </a:lnTo>
                      <a:lnTo>
                        <a:pt x="175" y="490"/>
                      </a:lnTo>
                      <a:lnTo>
                        <a:pt x="175" y="489"/>
                      </a:lnTo>
                      <a:lnTo>
                        <a:pt x="174" y="489"/>
                      </a:lnTo>
                      <a:lnTo>
                        <a:pt x="175" y="489"/>
                      </a:lnTo>
                      <a:lnTo>
                        <a:pt x="175" y="488"/>
                      </a:lnTo>
                      <a:lnTo>
                        <a:pt x="175" y="487"/>
                      </a:lnTo>
                      <a:lnTo>
                        <a:pt x="175" y="486"/>
                      </a:lnTo>
                      <a:lnTo>
                        <a:pt x="174" y="486"/>
                      </a:lnTo>
                      <a:lnTo>
                        <a:pt x="173" y="485"/>
                      </a:lnTo>
                      <a:lnTo>
                        <a:pt x="174" y="485"/>
                      </a:lnTo>
                      <a:lnTo>
                        <a:pt x="174" y="484"/>
                      </a:lnTo>
                      <a:lnTo>
                        <a:pt x="174" y="483"/>
                      </a:lnTo>
                      <a:lnTo>
                        <a:pt x="173" y="483"/>
                      </a:lnTo>
                      <a:lnTo>
                        <a:pt x="173" y="482"/>
                      </a:lnTo>
                      <a:lnTo>
                        <a:pt x="174" y="481"/>
                      </a:lnTo>
                      <a:lnTo>
                        <a:pt x="173" y="481"/>
                      </a:lnTo>
                      <a:lnTo>
                        <a:pt x="173" y="480"/>
                      </a:lnTo>
                      <a:lnTo>
                        <a:pt x="172" y="480"/>
                      </a:lnTo>
                      <a:lnTo>
                        <a:pt x="172" y="479"/>
                      </a:lnTo>
                      <a:lnTo>
                        <a:pt x="171" y="479"/>
                      </a:lnTo>
                      <a:lnTo>
                        <a:pt x="171" y="478"/>
                      </a:lnTo>
                      <a:lnTo>
                        <a:pt x="170" y="478"/>
                      </a:lnTo>
                      <a:lnTo>
                        <a:pt x="170" y="479"/>
                      </a:lnTo>
                      <a:lnTo>
                        <a:pt x="169" y="479"/>
                      </a:lnTo>
                      <a:lnTo>
                        <a:pt x="168" y="479"/>
                      </a:lnTo>
                      <a:lnTo>
                        <a:pt x="168" y="478"/>
                      </a:lnTo>
                      <a:lnTo>
                        <a:pt x="167" y="478"/>
                      </a:lnTo>
                      <a:lnTo>
                        <a:pt x="167" y="479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6" y="479"/>
                      </a:lnTo>
                      <a:lnTo>
                        <a:pt x="166" y="478"/>
                      </a:lnTo>
                      <a:lnTo>
                        <a:pt x="165" y="478"/>
                      </a:lnTo>
                      <a:lnTo>
                        <a:pt x="164" y="478"/>
                      </a:lnTo>
                      <a:lnTo>
                        <a:pt x="164" y="477"/>
                      </a:lnTo>
                      <a:lnTo>
                        <a:pt x="164" y="476"/>
                      </a:lnTo>
                      <a:lnTo>
                        <a:pt x="163" y="476"/>
                      </a:lnTo>
                      <a:lnTo>
                        <a:pt x="164" y="475"/>
                      </a:lnTo>
                      <a:lnTo>
                        <a:pt x="163" y="475"/>
                      </a:lnTo>
                      <a:lnTo>
                        <a:pt x="162" y="475"/>
                      </a:lnTo>
                      <a:lnTo>
                        <a:pt x="163" y="474"/>
                      </a:lnTo>
                      <a:lnTo>
                        <a:pt x="162" y="474"/>
                      </a:lnTo>
                      <a:lnTo>
                        <a:pt x="162" y="475"/>
                      </a:lnTo>
                      <a:lnTo>
                        <a:pt x="162" y="474"/>
                      </a:lnTo>
                      <a:lnTo>
                        <a:pt x="162" y="473"/>
                      </a:lnTo>
                      <a:lnTo>
                        <a:pt x="161" y="472"/>
                      </a:lnTo>
                      <a:lnTo>
                        <a:pt x="161" y="473"/>
                      </a:lnTo>
                      <a:lnTo>
                        <a:pt x="161" y="472"/>
                      </a:lnTo>
                      <a:lnTo>
                        <a:pt x="162" y="472"/>
                      </a:lnTo>
                      <a:lnTo>
                        <a:pt x="161" y="471"/>
                      </a:lnTo>
                      <a:lnTo>
                        <a:pt x="162" y="471"/>
                      </a:lnTo>
                      <a:lnTo>
                        <a:pt x="162" y="470"/>
                      </a:lnTo>
                      <a:lnTo>
                        <a:pt x="161" y="470"/>
                      </a:lnTo>
                      <a:lnTo>
                        <a:pt x="162" y="469"/>
                      </a:lnTo>
                      <a:lnTo>
                        <a:pt x="161" y="469"/>
                      </a:lnTo>
                      <a:lnTo>
                        <a:pt x="161" y="468"/>
                      </a:lnTo>
                      <a:lnTo>
                        <a:pt x="162" y="469"/>
                      </a:lnTo>
                      <a:lnTo>
                        <a:pt x="162" y="468"/>
                      </a:lnTo>
                      <a:lnTo>
                        <a:pt x="161" y="468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7"/>
                      </a:lnTo>
                      <a:lnTo>
                        <a:pt x="161" y="466"/>
                      </a:lnTo>
                      <a:lnTo>
                        <a:pt x="161" y="465"/>
                      </a:lnTo>
                      <a:lnTo>
                        <a:pt x="160" y="465"/>
                      </a:lnTo>
                      <a:lnTo>
                        <a:pt x="160" y="464"/>
                      </a:lnTo>
                      <a:lnTo>
                        <a:pt x="161" y="463"/>
                      </a:lnTo>
                      <a:lnTo>
                        <a:pt x="160" y="463"/>
                      </a:lnTo>
                      <a:lnTo>
                        <a:pt x="160" y="462"/>
                      </a:lnTo>
                      <a:lnTo>
                        <a:pt x="160" y="461"/>
                      </a:lnTo>
                      <a:lnTo>
                        <a:pt x="160" y="460"/>
                      </a:lnTo>
                      <a:lnTo>
                        <a:pt x="159" y="459"/>
                      </a:lnTo>
                      <a:lnTo>
                        <a:pt x="160" y="459"/>
                      </a:lnTo>
                      <a:lnTo>
                        <a:pt x="160" y="458"/>
                      </a:lnTo>
                      <a:lnTo>
                        <a:pt x="160" y="457"/>
                      </a:lnTo>
                      <a:lnTo>
                        <a:pt x="159" y="457"/>
                      </a:lnTo>
                      <a:lnTo>
                        <a:pt x="159" y="456"/>
                      </a:lnTo>
                      <a:lnTo>
                        <a:pt x="160" y="456"/>
                      </a:lnTo>
                      <a:lnTo>
                        <a:pt x="159" y="455"/>
                      </a:lnTo>
                      <a:lnTo>
                        <a:pt x="160" y="455"/>
                      </a:lnTo>
                      <a:lnTo>
                        <a:pt x="160" y="454"/>
                      </a:lnTo>
                      <a:lnTo>
                        <a:pt x="160" y="453"/>
                      </a:lnTo>
                      <a:lnTo>
                        <a:pt x="160" y="452"/>
                      </a:lnTo>
                      <a:lnTo>
                        <a:pt x="160" y="451"/>
                      </a:lnTo>
                      <a:lnTo>
                        <a:pt x="160" y="450"/>
                      </a:lnTo>
                      <a:lnTo>
                        <a:pt x="160" y="449"/>
                      </a:lnTo>
                      <a:lnTo>
                        <a:pt x="160" y="448"/>
                      </a:lnTo>
                      <a:lnTo>
                        <a:pt x="160" y="447"/>
                      </a:lnTo>
                      <a:lnTo>
                        <a:pt x="160" y="446"/>
                      </a:lnTo>
                      <a:lnTo>
                        <a:pt x="161" y="446"/>
                      </a:lnTo>
                      <a:lnTo>
                        <a:pt x="162" y="446"/>
                      </a:lnTo>
                      <a:lnTo>
                        <a:pt x="161" y="445"/>
                      </a:lnTo>
                      <a:lnTo>
                        <a:pt x="162" y="445"/>
                      </a:lnTo>
                      <a:lnTo>
                        <a:pt x="162" y="444"/>
                      </a:lnTo>
                      <a:lnTo>
                        <a:pt x="163" y="444"/>
                      </a:lnTo>
                      <a:lnTo>
                        <a:pt x="162" y="444"/>
                      </a:lnTo>
                      <a:lnTo>
                        <a:pt x="162" y="443"/>
                      </a:lnTo>
                      <a:lnTo>
                        <a:pt x="163" y="443"/>
                      </a:lnTo>
                      <a:lnTo>
                        <a:pt x="164" y="443"/>
                      </a:lnTo>
                      <a:lnTo>
                        <a:pt x="164" y="442"/>
                      </a:lnTo>
                      <a:lnTo>
                        <a:pt x="165" y="442"/>
                      </a:lnTo>
                      <a:lnTo>
                        <a:pt x="166" y="441"/>
                      </a:lnTo>
                      <a:lnTo>
                        <a:pt x="167" y="440"/>
                      </a:lnTo>
                      <a:lnTo>
                        <a:pt x="166" y="440"/>
                      </a:lnTo>
                      <a:lnTo>
                        <a:pt x="167" y="440"/>
                      </a:lnTo>
                      <a:lnTo>
                        <a:pt x="168" y="439"/>
                      </a:lnTo>
                      <a:lnTo>
                        <a:pt x="168" y="438"/>
                      </a:lnTo>
                      <a:lnTo>
                        <a:pt x="169" y="438"/>
                      </a:lnTo>
                      <a:lnTo>
                        <a:pt x="169" y="437"/>
                      </a:lnTo>
                      <a:lnTo>
                        <a:pt x="168" y="437"/>
                      </a:lnTo>
                      <a:lnTo>
                        <a:pt x="169" y="437"/>
                      </a:lnTo>
                      <a:lnTo>
                        <a:pt x="169" y="436"/>
                      </a:lnTo>
                      <a:lnTo>
                        <a:pt x="170" y="437"/>
                      </a:lnTo>
                      <a:lnTo>
                        <a:pt x="170" y="436"/>
                      </a:lnTo>
                      <a:lnTo>
                        <a:pt x="171" y="435"/>
                      </a:lnTo>
                      <a:lnTo>
                        <a:pt x="172" y="435"/>
                      </a:lnTo>
                      <a:lnTo>
                        <a:pt x="173" y="434"/>
                      </a:lnTo>
                      <a:lnTo>
                        <a:pt x="174" y="434"/>
                      </a:lnTo>
                      <a:lnTo>
                        <a:pt x="174" y="433"/>
                      </a:lnTo>
                      <a:lnTo>
                        <a:pt x="174" y="432"/>
                      </a:lnTo>
                      <a:lnTo>
                        <a:pt x="174" y="431"/>
                      </a:lnTo>
                      <a:lnTo>
                        <a:pt x="176" y="431"/>
                      </a:lnTo>
                      <a:lnTo>
                        <a:pt x="176" y="430"/>
                      </a:lnTo>
                      <a:lnTo>
                        <a:pt x="177" y="430"/>
                      </a:lnTo>
                      <a:lnTo>
                        <a:pt x="178" y="430"/>
                      </a:lnTo>
                      <a:lnTo>
                        <a:pt x="178" y="429"/>
                      </a:lnTo>
                      <a:lnTo>
                        <a:pt x="179" y="429"/>
                      </a:lnTo>
                      <a:lnTo>
                        <a:pt x="180" y="428"/>
                      </a:lnTo>
                      <a:lnTo>
                        <a:pt x="180" y="427"/>
                      </a:lnTo>
                      <a:lnTo>
                        <a:pt x="180" y="426"/>
                      </a:lnTo>
                      <a:lnTo>
                        <a:pt x="180" y="425"/>
                      </a:lnTo>
                      <a:lnTo>
                        <a:pt x="180" y="424"/>
                      </a:lnTo>
                      <a:lnTo>
                        <a:pt x="180" y="422"/>
                      </a:lnTo>
                      <a:lnTo>
                        <a:pt x="180" y="421"/>
                      </a:lnTo>
                      <a:lnTo>
                        <a:pt x="181" y="421"/>
                      </a:lnTo>
                      <a:lnTo>
                        <a:pt x="181" y="420"/>
                      </a:lnTo>
                      <a:lnTo>
                        <a:pt x="180" y="419"/>
                      </a:lnTo>
                      <a:lnTo>
                        <a:pt x="180" y="418"/>
                      </a:lnTo>
                      <a:lnTo>
                        <a:pt x="180" y="417"/>
                      </a:lnTo>
                      <a:lnTo>
                        <a:pt x="179" y="417"/>
                      </a:lnTo>
                      <a:lnTo>
                        <a:pt x="177" y="416"/>
                      </a:lnTo>
                      <a:lnTo>
                        <a:pt x="176" y="415"/>
                      </a:lnTo>
                      <a:lnTo>
                        <a:pt x="176" y="414"/>
                      </a:lnTo>
                      <a:lnTo>
                        <a:pt x="176" y="413"/>
                      </a:lnTo>
                      <a:lnTo>
                        <a:pt x="175" y="412"/>
                      </a:lnTo>
                      <a:lnTo>
                        <a:pt x="175" y="411"/>
                      </a:lnTo>
                      <a:lnTo>
                        <a:pt x="175" y="410"/>
                      </a:lnTo>
                      <a:lnTo>
                        <a:pt x="174" y="410"/>
                      </a:lnTo>
                      <a:lnTo>
                        <a:pt x="174" y="409"/>
                      </a:lnTo>
                      <a:lnTo>
                        <a:pt x="174" y="408"/>
                      </a:lnTo>
                      <a:lnTo>
                        <a:pt x="174" y="407"/>
                      </a:lnTo>
                      <a:lnTo>
                        <a:pt x="174" y="406"/>
                      </a:lnTo>
                      <a:lnTo>
                        <a:pt x="174" y="405"/>
                      </a:lnTo>
                      <a:lnTo>
                        <a:pt x="175" y="405"/>
                      </a:lnTo>
                      <a:lnTo>
                        <a:pt x="176" y="405"/>
                      </a:lnTo>
                      <a:lnTo>
                        <a:pt x="176" y="404"/>
                      </a:lnTo>
                      <a:lnTo>
                        <a:pt x="175" y="404"/>
                      </a:lnTo>
                      <a:lnTo>
                        <a:pt x="175" y="403"/>
                      </a:lnTo>
                      <a:lnTo>
                        <a:pt x="174" y="403"/>
                      </a:lnTo>
                      <a:lnTo>
                        <a:pt x="173" y="402"/>
                      </a:lnTo>
                      <a:lnTo>
                        <a:pt x="173" y="401"/>
                      </a:lnTo>
                      <a:lnTo>
                        <a:pt x="172" y="401"/>
                      </a:lnTo>
                      <a:lnTo>
                        <a:pt x="172" y="400"/>
                      </a:lnTo>
                      <a:lnTo>
                        <a:pt x="173" y="400"/>
                      </a:lnTo>
                      <a:lnTo>
                        <a:pt x="174" y="400"/>
                      </a:lnTo>
                      <a:lnTo>
                        <a:pt x="173" y="399"/>
                      </a:lnTo>
                      <a:lnTo>
                        <a:pt x="174" y="399"/>
                      </a:lnTo>
                      <a:lnTo>
                        <a:pt x="174" y="398"/>
                      </a:lnTo>
                      <a:lnTo>
                        <a:pt x="174" y="397"/>
                      </a:lnTo>
                      <a:lnTo>
                        <a:pt x="173" y="396"/>
                      </a:lnTo>
                      <a:lnTo>
                        <a:pt x="173" y="397"/>
                      </a:lnTo>
                      <a:lnTo>
                        <a:pt x="172" y="397"/>
                      </a:lnTo>
                      <a:lnTo>
                        <a:pt x="171" y="397"/>
                      </a:lnTo>
                      <a:lnTo>
                        <a:pt x="170" y="397"/>
                      </a:lnTo>
                      <a:lnTo>
                        <a:pt x="170" y="398"/>
                      </a:lnTo>
                      <a:lnTo>
                        <a:pt x="169" y="398"/>
                      </a:lnTo>
                      <a:lnTo>
                        <a:pt x="168" y="397"/>
                      </a:lnTo>
                      <a:lnTo>
                        <a:pt x="167" y="397"/>
                      </a:lnTo>
                      <a:lnTo>
                        <a:pt x="166" y="398"/>
                      </a:lnTo>
                      <a:lnTo>
                        <a:pt x="166" y="397"/>
                      </a:lnTo>
                      <a:lnTo>
                        <a:pt x="165" y="397"/>
                      </a:lnTo>
                      <a:lnTo>
                        <a:pt x="164" y="395"/>
                      </a:lnTo>
                      <a:lnTo>
                        <a:pt x="163" y="395"/>
                      </a:lnTo>
                      <a:lnTo>
                        <a:pt x="163" y="394"/>
                      </a:lnTo>
                      <a:lnTo>
                        <a:pt x="162" y="395"/>
                      </a:lnTo>
                      <a:lnTo>
                        <a:pt x="163" y="396"/>
                      </a:lnTo>
                      <a:lnTo>
                        <a:pt x="162" y="396"/>
                      </a:lnTo>
                      <a:lnTo>
                        <a:pt x="161" y="396"/>
                      </a:lnTo>
                      <a:lnTo>
                        <a:pt x="161" y="395"/>
                      </a:lnTo>
                      <a:lnTo>
                        <a:pt x="160" y="395"/>
                      </a:lnTo>
                      <a:lnTo>
                        <a:pt x="159" y="396"/>
                      </a:lnTo>
                      <a:lnTo>
                        <a:pt x="158" y="395"/>
                      </a:lnTo>
                      <a:lnTo>
                        <a:pt x="157" y="395"/>
                      </a:lnTo>
                      <a:lnTo>
                        <a:pt x="156" y="395"/>
                      </a:lnTo>
                      <a:lnTo>
                        <a:pt x="155" y="394"/>
                      </a:lnTo>
                      <a:lnTo>
                        <a:pt x="154" y="395"/>
                      </a:lnTo>
                      <a:lnTo>
                        <a:pt x="153" y="395"/>
                      </a:lnTo>
                      <a:lnTo>
                        <a:pt x="152" y="396"/>
                      </a:lnTo>
                      <a:lnTo>
                        <a:pt x="151" y="396"/>
                      </a:lnTo>
                      <a:lnTo>
                        <a:pt x="150" y="396"/>
                      </a:lnTo>
                      <a:lnTo>
                        <a:pt x="148" y="395"/>
                      </a:lnTo>
                      <a:lnTo>
                        <a:pt x="147" y="394"/>
                      </a:lnTo>
                      <a:lnTo>
                        <a:pt x="146" y="394"/>
                      </a:lnTo>
                      <a:lnTo>
                        <a:pt x="144" y="394"/>
                      </a:lnTo>
                      <a:lnTo>
                        <a:pt x="144" y="395"/>
                      </a:lnTo>
                      <a:lnTo>
                        <a:pt x="143" y="394"/>
                      </a:lnTo>
                      <a:lnTo>
                        <a:pt x="143" y="393"/>
                      </a:lnTo>
                      <a:lnTo>
                        <a:pt x="143" y="392"/>
                      </a:lnTo>
                      <a:lnTo>
                        <a:pt x="143" y="391"/>
                      </a:lnTo>
                      <a:lnTo>
                        <a:pt x="142" y="391"/>
                      </a:lnTo>
                      <a:lnTo>
                        <a:pt x="141" y="391"/>
                      </a:lnTo>
                      <a:lnTo>
                        <a:pt x="140" y="390"/>
                      </a:lnTo>
                      <a:lnTo>
                        <a:pt x="140" y="391"/>
                      </a:lnTo>
                      <a:lnTo>
                        <a:pt x="139" y="391"/>
                      </a:lnTo>
                      <a:lnTo>
                        <a:pt x="138" y="391"/>
                      </a:lnTo>
                      <a:lnTo>
                        <a:pt x="138" y="392"/>
                      </a:lnTo>
                      <a:lnTo>
                        <a:pt x="137" y="393"/>
                      </a:lnTo>
                      <a:lnTo>
                        <a:pt x="136" y="392"/>
                      </a:lnTo>
                      <a:lnTo>
                        <a:pt x="136" y="393"/>
                      </a:lnTo>
                      <a:lnTo>
                        <a:pt x="136" y="394"/>
                      </a:lnTo>
                      <a:lnTo>
                        <a:pt x="136" y="395"/>
                      </a:lnTo>
                      <a:lnTo>
                        <a:pt x="136" y="396"/>
                      </a:lnTo>
                      <a:lnTo>
                        <a:pt x="135" y="396"/>
                      </a:lnTo>
                      <a:lnTo>
                        <a:pt x="135" y="395"/>
                      </a:lnTo>
                      <a:lnTo>
                        <a:pt x="134" y="395"/>
                      </a:lnTo>
                      <a:lnTo>
                        <a:pt x="133" y="395"/>
                      </a:lnTo>
                      <a:lnTo>
                        <a:pt x="133" y="394"/>
                      </a:lnTo>
                      <a:lnTo>
                        <a:pt x="132" y="394"/>
                      </a:lnTo>
                      <a:lnTo>
                        <a:pt x="131" y="394"/>
                      </a:lnTo>
                      <a:lnTo>
                        <a:pt x="130" y="393"/>
                      </a:lnTo>
                      <a:lnTo>
                        <a:pt x="130" y="392"/>
                      </a:lnTo>
                      <a:lnTo>
                        <a:pt x="129" y="392"/>
                      </a:lnTo>
                      <a:lnTo>
                        <a:pt x="129" y="391"/>
                      </a:lnTo>
                      <a:lnTo>
                        <a:pt x="129" y="390"/>
                      </a:lnTo>
                      <a:lnTo>
                        <a:pt x="129" y="389"/>
                      </a:lnTo>
                      <a:lnTo>
                        <a:pt x="128" y="389"/>
                      </a:lnTo>
                      <a:lnTo>
                        <a:pt x="127" y="388"/>
                      </a:lnTo>
                      <a:lnTo>
                        <a:pt x="126" y="389"/>
                      </a:lnTo>
                      <a:lnTo>
                        <a:pt x="125" y="389"/>
                      </a:lnTo>
                      <a:lnTo>
                        <a:pt x="125" y="388"/>
                      </a:lnTo>
                      <a:lnTo>
                        <a:pt x="125" y="387"/>
                      </a:lnTo>
                      <a:lnTo>
                        <a:pt x="126" y="387"/>
                      </a:lnTo>
                      <a:lnTo>
                        <a:pt x="126" y="386"/>
                      </a:lnTo>
                      <a:lnTo>
                        <a:pt x="125" y="385"/>
                      </a:lnTo>
                      <a:lnTo>
                        <a:pt x="125" y="384"/>
                      </a:lnTo>
                      <a:lnTo>
                        <a:pt x="124" y="383"/>
                      </a:lnTo>
                      <a:lnTo>
                        <a:pt x="67" y="384"/>
                      </a:lnTo>
                      <a:lnTo>
                        <a:pt x="22" y="383"/>
                      </a:lnTo>
                      <a:lnTo>
                        <a:pt x="9" y="383"/>
                      </a:lnTo>
                      <a:lnTo>
                        <a:pt x="10" y="383"/>
                      </a:lnTo>
                      <a:lnTo>
                        <a:pt x="11" y="382"/>
                      </a:lnTo>
                      <a:lnTo>
                        <a:pt x="11" y="383"/>
                      </a:lnTo>
                      <a:lnTo>
                        <a:pt x="12" y="382"/>
                      </a:lnTo>
                      <a:lnTo>
                        <a:pt x="12" y="381"/>
                      </a:lnTo>
                      <a:lnTo>
                        <a:pt x="12" y="380"/>
                      </a:lnTo>
                      <a:lnTo>
                        <a:pt x="13" y="379"/>
                      </a:lnTo>
                      <a:lnTo>
                        <a:pt x="12" y="379"/>
                      </a:lnTo>
                      <a:lnTo>
                        <a:pt x="12" y="378"/>
                      </a:lnTo>
                      <a:lnTo>
                        <a:pt x="13" y="378"/>
                      </a:lnTo>
                      <a:lnTo>
                        <a:pt x="12" y="378"/>
                      </a:lnTo>
                      <a:lnTo>
                        <a:pt x="13" y="377"/>
                      </a:lnTo>
                      <a:lnTo>
                        <a:pt x="13" y="376"/>
                      </a:lnTo>
                      <a:lnTo>
                        <a:pt x="13" y="375"/>
                      </a:lnTo>
                      <a:lnTo>
                        <a:pt x="12" y="375"/>
                      </a:lnTo>
                      <a:lnTo>
                        <a:pt x="13" y="374"/>
                      </a:lnTo>
                      <a:lnTo>
                        <a:pt x="13" y="373"/>
                      </a:lnTo>
                      <a:lnTo>
                        <a:pt x="12" y="373"/>
                      </a:lnTo>
                      <a:lnTo>
                        <a:pt x="12" y="372"/>
                      </a:lnTo>
                      <a:lnTo>
                        <a:pt x="12" y="370"/>
                      </a:lnTo>
                      <a:lnTo>
                        <a:pt x="12" y="368"/>
                      </a:lnTo>
                      <a:lnTo>
                        <a:pt x="13" y="368"/>
                      </a:lnTo>
                      <a:lnTo>
                        <a:pt x="14" y="368"/>
                      </a:lnTo>
                      <a:lnTo>
                        <a:pt x="14" y="367"/>
                      </a:lnTo>
                      <a:lnTo>
                        <a:pt x="13" y="366"/>
                      </a:lnTo>
                      <a:lnTo>
                        <a:pt x="14" y="366"/>
                      </a:lnTo>
                      <a:lnTo>
                        <a:pt x="14" y="365"/>
                      </a:lnTo>
                      <a:lnTo>
                        <a:pt x="14" y="363"/>
                      </a:lnTo>
                      <a:lnTo>
                        <a:pt x="14" y="362"/>
                      </a:lnTo>
                      <a:lnTo>
                        <a:pt x="15" y="362"/>
                      </a:lnTo>
                      <a:lnTo>
                        <a:pt x="15" y="363"/>
                      </a:lnTo>
                      <a:lnTo>
                        <a:pt x="16" y="364"/>
                      </a:lnTo>
                      <a:lnTo>
                        <a:pt x="17" y="364"/>
                      </a:lnTo>
                      <a:lnTo>
                        <a:pt x="17" y="363"/>
                      </a:lnTo>
                      <a:lnTo>
                        <a:pt x="17" y="362"/>
                      </a:lnTo>
                      <a:lnTo>
                        <a:pt x="17" y="361"/>
                      </a:lnTo>
                      <a:lnTo>
                        <a:pt x="17" y="360"/>
                      </a:lnTo>
                      <a:lnTo>
                        <a:pt x="16" y="360"/>
                      </a:lnTo>
                      <a:lnTo>
                        <a:pt x="16" y="359"/>
                      </a:lnTo>
                      <a:lnTo>
                        <a:pt x="17" y="358"/>
                      </a:lnTo>
                      <a:lnTo>
                        <a:pt x="16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7" y="356"/>
                      </a:lnTo>
                      <a:lnTo>
                        <a:pt x="17" y="355"/>
                      </a:lnTo>
                      <a:lnTo>
                        <a:pt x="16" y="354"/>
                      </a:lnTo>
                      <a:lnTo>
                        <a:pt x="15" y="354"/>
                      </a:lnTo>
                      <a:lnTo>
                        <a:pt x="15" y="353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6" y="350"/>
                      </a:lnTo>
                      <a:lnTo>
                        <a:pt x="17" y="349"/>
                      </a:lnTo>
                      <a:lnTo>
                        <a:pt x="16" y="348"/>
                      </a:lnTo>
                      <a:lnTo>
                        <a:pt x="17" y="348"/>
                      </a:lnTo>
                      <a:lnTo>
                        <a:pt x="17" y="347"/>
                      </a:lnTo>
                      <a:lnTo>
                        <a:pt x="16" y="346"/>
                      </a:lnTo>
                      <a:lnTo>
                        <a:pt x="16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2"/>
                      </a:lnTo>
                      <a:lnTo>
                        <a:pt x="17" y="342"/>
                      </a:lnTo>
                      <a:lnTo>
                        <a:pt x="17" y="341"/>
                      </a:lnTo>
                      <a:lnTo>
                        <a:pt x="16" y="340"/>
                      </a:lnTo>
                      <a:lnTo>
                        <a:pt x="17" y="339"/>
                      </a:lnTo>
                      <a:lnTo>
                        <a:pt x="18" y="338"/>
                      </a:lnTo>
                      <a:lnTo>
                        <a:pt x="18" y="337"/>
                      </a:lnTo>
                      <a:lnTo>
                        <a:pt x="18" y="336"/>
                      </a:lnTo>
                      <a:lnTo>
                        <a:pt x="17" y="336"/>
                      </a:lnTo>
                      <a:lnTo>
                        <a:pt x="17" y="335"/>
                      </a:lnTo>
                      <a:lnTo>
                        <a:pt x="16" y="334"/>
                      </a:lnTo>
                      <a:lnTo>
                        <a:pt x="17" y="332"/>
                      </a:lnTo>
                      <a:lnTo>
                        <a:pt x="16" y="332"/>
                      </a:lnTo>
                      <a:lnTo>
                        <a:pt x="16" y="331"/>
                      </a:lnTo>
                      <a:lnTo>
                        <a:pt x="17" y="330"/>
                      </a:lnTo>
                      <a:lnTo>
                        <a:pt x="17" y="329"/>
                      </a:lnTo>
                      <a:lnTo>
                        <a:pt x="17" y="328"/>
                      </a:lnTo>
                      <a:lnTo>
                        <a:pt x="17" y="327"/>
                      </a:lnTo>
                      <a:lnTo>
                        <a:pt x="18" y="327"/>
                      </a:lnTo>
                      <a:lnTo>
                        <a:pt x="18" y="325"/>
                      </a:lnTo>
                      <a:lnTo>
                        <a:pt x="18" y="324"/>
                      </a:lnTo>
                      <a:lnTo>
                        <a:pt x="18" y="323"/>
                      </a:lnTo>
                      <a:lnTo>
                        <a:pt x="17" y="324"/>
                      </a:lnTo>
                      <a:lnTo>
                        <a:pt x="17" y="323"/>
                      </a:lnTo>
                      <a:lnTo>
                        <a:pt x="17" y="322"/>
                      </a:lnTo>
                      <a:lnTo>
                        <a:pt x="16" y="322"/>
                      </a:lnTo>
                      <a:lnTo>
                        <a:pt x="16" y="321"/>
                      </a:lnTo>
                      <a:lnTo>
                        <a:pt x="15" y="320"/>
                      </a:lnTo>
                      <a:lnTo>
                        <a:pt x="14" y="319"/>
                      </a:lnTo>
                      <a:lnTo>
                        <a:pt x="14" y="318"/>
                      </a:lnTo>
                      <a:lnTo>
                        <a:pt x="14" y="317"/>
                      </a:lnTo>
                      <a:lnTo>
                        <a:pt x="13" y="316"/>
                      </a:lnTo>
                      <a:lnTo>
                        <a:pt x="13" y="315"/>
                      </a:lnTo>
                      <a:lnTo>
                        <a:pt x="12" y="314"/>
                      </a:lnTo>
                      <a:lnTo>
                        <a:pt x="11" y="314"/>
                      </a:lnTo>
                      <a:lnTo>
                        <a:pt x="10" y="314"/>
                      </a:lnTo>
                      <a:lnTo>
                        <a:pt x="10" y="313"/>
                      </a:lnTo>
                      <a:lnTo>
                        <a:pt x="9" y="313"/>
                      </a:lnTo>
                      <a:lnTo>
                        <a:pt x="9" y="312"/>
                      </a:lnTo>
                      <a:lnTo>
                        <a:pt x="10" y="311"/>
                      </a:lnTo>
                      <a:lnTo>
                        <a:pt x="9" y="310"/>
                      </a:lnTo>
                      <a:lnTo>
                        <a:pt x="9" y="309"/>
                      </a:lnTo>
                      <a:lnTo>
                        <a:pt x="8" y="308"/>
                      </a:lnTo>
                      <a:lnTo>
                        <a:pt x="7" y="307"/>
                      </a:lnTo>
                      <a:lnTo>
                        <a:pt x="6" y="306"/>
                      </a:lnTo>
                      <a:lnTo>
                        <a:pt x="6" y="305"/>
                      </a:lnTo>
                      <a:lnTo>
                        <a:pt x="6" y="304"/>
                      </a:lnTo>
                      <a:lnTo>
                        <a:pt x="6" y="303"/>
                      </a:lnTo>
                      <a:lnTo>
                        <a:pt x="7" y="303"/>
                      </a:lnTo>
                      <a:lnTo>
                        <a:pt x="7" y="301"/>
                      </a:lnTo>
                      <a:lnTo>
                        <a:pt x="8" y="301"/>
                      </a:lnTo>
                      <a:lnTo>
                        <a:pt x="8" y="300"/>
                      </a:lnTo>
                      <a:lnTo>
                        <a:pt x="9" y="300"/>
                      </a:lnTo>
                      <a:lnTo>
                        <a:pt x="8" y="300"/>
                      </a:lnTo>
                      <a:lnTo>
                        <a:pt x="8" y="299"/>
                      </a:lnTo>
                      <a:lnTo>
                        <a:pt x="8" y="298"/>
                      </a:lnTo>
                      <a:lnTo>
                        <a:pt x="7" y="297"/>
                      </a:lnTo>
                      <a:lnTo>
                        <a:pt x="6" y="297"/>
                      </a:lnTo>
                      <a:lnTo>
                        <a:pt x="5" y="297"/>
                      </a:lnTo>
                      <a:lnTo>
                        <a:pt x="4" y="297"/>
                      </a:lnTo>
                      <a:lnTo>
                        <a:pt x="3" y="296"/>
                      </a:lnTo>
                      <a:lnTo>
                        <a:pt x="4" y="295"/>
                      </a:lnTo>
                      <a:lnTo>
                        <a:pt x="4" y="294"/>
                      </a:lnTo>
                      <a:lnTo>
                        <a:pt x="4" y="293"/>
                      </a:lnTo>
                      <a:lnTo>
                        <a:pt x="5" y="292"/>
                      </a:lnTo>
                      <a:lnTo>
                        <a:pt x="4" y="292"/>
                      </a:lnTo>
                      <a:lnTo>
                        <a:pt x="5" y="291"/>
                      </a:lnTo>
                      <a:lnTo>
                        <a:pt x="5" y="290"/>
                      </a:lnTo>
                      <a:lnTo>
                        <a:pt x="6" y="290"/>
                      </a:lnTo>
                      <a:lnTo>
                        <a:pt x="5" y="289"/>
                      </a:lnTo>
                      <a:lnTo>
                        <a:pt x="6" y="288"/>
                      </a:lnTo>
                      <a:lnTo>
                        <a:pt x="6" y="287"/>
                      </a:lnTo>
                      <a:lnTo>
                        <a:pt x="5" y="286"/>
                      </a:lnTo>
                      <a:lnTo>
                        <a:pt x="6" y="285"/>
                      </a:lnTo>
                      <a:lnTo>
                        <a:pt x="7" y="284"/>
                      </a:lnTo>
                      <a:lnTo>
                        <a:pt x="8" y="284"/>
                      </a:lnTo>
                      <a:lnTo>
                        <a:pt x="9" y="283"/>
                      </a:lnTo>
                      <a:lnTo>
                        <a:pt x="9" y="281"/>
                      </a:lnTo>
                      <a:lnTo>
                        <a:pt x="10" y="280"/>
                      </a:lnTo>
                      <a:lnTo>
                        <a:pt x="10" y="279"/>
                      </a:lnTo>
                      <a:lnTo>
                        <a:pt x="11" y="278"/>
                      </a:lnTo>
                      <a:lnTo>
                        <a:pt x="11" y="277"/>
                      </a:lnTo>
                      <a:lnTo>
                        <a:pt x="11" y="276"/>
                      </a:lnTo>
                      <a:lnTo>
                        <a:pt x="10" y="276"/>
                      </a:lnTo>
                      <a:lnTo>
                        <a:pt x="10" y="275"/>
                      </a:lnTo>
                      <a:lnTo>
                        <a:pt x="11" y="274"/>
                      </a:lnTo>
                      <a:lnTo>
                        <a:pt x="12" y="274"/>
                      </a:lnTo>
                      <a:lnTo>
                        <a:pt x="11" y="273"/>
                      </a:lnTo>
                      <a:lnTo>
                        <a:pt x="11" y="272"/>
                      </a:lnTo>
                      <a:lnTo>
                        <a:pt x="12" y="272"/>
                      </a:lnTo>
                      <a:lnTo>
                        <a:pt x="11" y="271"/>
                      </a:lnTo>
                      <a:lnTo>
                        <a:pt x="11" y="270"/>
                      </a:lnTo>
                      <a:lnTo>
                        <a:pt x="12" y="269"/>
                      </a:lnTo>
                      <a:lnTo>
                        <a:pt x="13" y="268"/>
                      </a:lnTo>
                      <a:lnTo>
                        <a:pt x="13" y="267"/>
                      </a:lnTo>
                      <a:lnTo>
                        <a:pt x="13" y="266"/>
                      </a:lnTo>
                      <a:lnTo>
                        <a:pt x="13" y="265"/>
                      </a:lnTo>
                      <a:lnTo>
                        <a:pt x="13" y="264"/>
                      </a:lnTo>
                      <a:lnTo>
                        <a:pt x="12" y="263"/>
                      </a:lnTo>
                      <a:lnTo>
                        <a:pt x="12" y="262"/>
                      </a:lnTo>
                      <a:lnTo>
                        <a:pt x="12" y="261"/>
                      </a:lnTo>
                      <a:lnTo>
                        <a:pt x="11" y="261"/>
                      </a:lnTo>
                      <a:lnTo>
                        <a:pt x="11" y="260"/>
                      </a:lnTo>
                      <a:lnTo>
                        <a:pt x="11" y="259"/>
                      </a:lnTo>
                      <a:lnTo>
                        <a:pt x="11" y="258"/>
                      </a:lnTo>
                      <a:lnTo>
                        <a:pt x="10" y="258"/>
                      </a:lnTo>
                      <a:lnTo>
                        <a:pt x="10" y="257"/>
                      </a:lnTo>
                      <a:lnTo>
                        <a:pt x="9" y="257"/>
                      </a:lnTo>
                      <a:lnTo>
                        <a:pt x="10" y="256"/>
                      </a:lnTo>
                      <a:lnTo>
                        <a:pt x="10" y="255"/>
                      </a:lnTo>
                      <a:lnTo>
                        <a:pt x="10" y="254"/>
                      </a:lnTo>
                      <a:lnTo>
                        <a:pt x="10" y="253"/>
                      </a:lnTo>
                      <a:lnTo>
                        <a:pt x="11" y="252"/>
                      </a:lnTo>
                      <a:lnTo>
                        <a:pt x="10" y="252"/>
                      </a:lnTo>
                      <a:lnTo>
                        <a:pt x="8" y="251"/>
                      </a:lnTo>
                      <a:lnTo>
                        <a:pt x="7" y="251"/>
                      </a:lnTo>
                      <a:lnTo>
                        <a:pt x="6" y="250"/>
                      </a:lnTo>
                      <a:lnTo>
                        <a:pt x="7" y="249"/>
                      </a:lnTo>
                      <a:lnTo>
                        <a:pt x="8" y="249"/>
                      </a:lnTo>
                      <a:lnTo>
                        <a:pt x="9" y="249"/>
                      </a:lnTo>
                      <a:lnTo>
                        <a:pt x="10" y="249"/>
                      </a:lnTo>
                      <a:lnTo>
                        <a:pt x="11" y="249"/>
                      </a:lnTo>
                      <a:lnTo>
                        <a:pt x="11" y="248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4" y="246"/>
                      </a:lnTo>
                      <a:lnTo>
                        <a:pt x="14" y="244"/>
                      </a:lnTo>
                      <a:lnTo>
                        <a:pt x="13" y="244"/>
                      </a:lnTo>
                      <a:lnTo>
                        <a:pt x="14" y="243"/>
                      </a:lnTo>
                      <a:lnTo>
                        <a:pt x="15" y="243"/>
                      </a:lnTo>
                      <a:lnTo>
                        <a:pt x="15" y="242"/>
                      </a:lnTo>
                      <a:lnTo>
                        <a:pt x="16" y="241"/>
                      </a:lnTo>
                      <a:lnTo>
                        <a:pt x="16" y="240"/>
                      </a:lnTo>
                      <a:lnTo>
                        <a:pt x="15" y="240"/>
                      </a:lnTo>
                      <a:lnTo>
                        <a:pt x="14" y="240"/>
                      </a:lnTo>
                      <a:lnTo>
                        <a:pt x="14" y="239"/>
                      </a:lnTo>
                      <a:lnTo>
                        <a:pt x="14" y="238"/>
                      </a:lnTo>
                      <a:lnTo>
                        <a:pt x="14" y="237"/>
                      </a:lnTo>
                      <a:lnTo>
                        <a:pt x="14" y="236"/>
                      </a:lnTo>
                      <a:lnTo>
                        <a:pt x="14" y="235"/>
                      </a:lnTo>
                      <a:lnTo>
                        <a:pt x="14" y="234"/>
                      </a:lnTo>
                      <a:lnTo>
                        <a:pt x="13" y="234"/>
                      </a:lnTo>
                      <a:lnTo>
                        <a:pt x="13" y="232"/>
                      </a:lnTo>
                      <a:lnTo>
                        <a:pt x="13" y="231"/>
                      </a:lnTo>
                      <a:lnTo>
                        <a:pt x="12" y="231"/>
                      </a:lnTo>
                      <a:lnTo>
                        <a:pt x="13" y="230"/>
                      </a:lnTo>
                      <a:lnTo>
                        <a:pt x="11" y="230"/>
                      </a:lnTo>
                      <a:lnTo>
                        <a:pt x="10" y="230"/>
                      </a:lnTo>
                      <a:lnTo>
                        <a:pt x="10" y="229"/>
                      </a:lnTo>
                      <a:lnTo>
                        <a:pt x="9" y="229"/>
                      </a:lnTo>
                      <a:lnTo>
                        <a:pt x="9" y="228"/>
                      </a:lnTo>
                      <a:lnTo>
                        <a:pt x="10" y="227"/>
                      </a:lnTo>
                      <a:lnTo>
                        <a:pt x="11" y="227"/>
                      </a:lnTo>
                      <a:lnTo>
                        <a:pt x="10" y="226"/>
                      </a:lnTo>
                      <a:lnTo>
                        <a:pt x="9" y="226"/>
                      </a:lnTo>
                      <a:lnTo>
                        <a:pt x="8" y="226"/>
                      </a:lnTo>
                      <a:lnTo>
                        <a:pt x="7" y="225"/>
                      </a:lnTo>
                      <a:lnTo>
                        <a:pt x="7" y="224"/>
                      </a:lnTo>
                      <a:lnTo>
                        <a:pt x="6" y="224"/>
                      </a:lnTo>
                      <a:lnTo>
                        <a:pt x="6" y="223"/>
                      </a:lnTo>
                      <a:lnTo>
                        <a:pt x="5" y="222"/>
                      </a:lnTo>
                      <a:lnTo>
                        <a:pt x="6" y="222"/>
                      </a:lnTo>
                      <a:lnTo>
                        <a:pt x="6" y="221"/>
                      </a:lnTo>
                      <a:lnTo>
                        <a:pt x="7" y="221"/>
                      </a:lnTo>
                      <a:lnTo>
                        <a:pt x="7" y="220"/>
                      </a:lnTo>
                      <a:lnTo>
                        <a:pt x="8" y="220"/>
                      </a:lnTo>
                      <a:lnTo>
                        <a:pt x="8" y="218"/>
                      </a:lnTo>
                      <a:lnTo>
                        <a:pt x="7" y="217"/>
                      </a:lnTo>
                      <a:lnTo>
                        <a:pt x="7" y="216"/>
                      </a:lnTo>
                      <a:lnTo>
                        <a:pt x="8" y="215"/>
                      </a:lnTo>
                      <a:lnTo>
                        <a:pt x="7" y="214"/>
                      </a:lnTo>
                      <a:lnTo>
                        <a:pt x="6" y="213"/>
                      </a:lnTo>
                      <a:lnTo>
                        <a:pt x="4" y="213"/>
                      </a:lnTo>
                      <a:lnTo>
                        <a:pt x="3" y="213"/>
                      </a:lnTo>
                      <a:lnTo>
                        <a:pt x="2" y="212"/>
                      </a:lnTo>
                      <a:lnTo>
                        <a:pt x="1" y="212"/>
                      </a:lnTo>
                      <a:lnTo>
                        <a:pt x="0" y="212"/>
                      </a:lnTo>
                      <a:lnTo>
                        <a:pt x="0" y="211"/>
                      </a:lnTo>
                      <a:lnTo>
                        <a:pt x="1" y="210"/>
                      </a:lnTo>
                      <a:lnTo>
                        <a:pt x="1" y="208"/>
                      </a:lnTo>
                      <a:lnTo>
                        <a:pt x="2" y="208"/>
                      </a:lnTo>
                      <a:lnTo>
                        <a:pt x="2" y="207"/>
                      </a:lnTo>
                      <a:lnTo>
                        <a:pt x="2" y="206"/>
                      </a:lnTo>
                      <a:lnTo>
                        <a:pt x="2" y="205"/>
                      </a:lnTo>
                      <a:lnTo>
                        <a:pt x="2" y="204"/>
                      </a:lnTo>
                      <a:lnTo>
                        <a:pt x="2" y="203"/>
                      </a:lnTo>
                      <a:lnTo>
                        <a:pt x="1" y="204"/>
                      </a:lnTo>
                      <a:lnTo>
                        <a:pt x="0" y="204"/>
                      </a:lnTo>
                      <a:lnTo>
                        <a:pt x="0" y="203"/>
                      </a:lnTo>
                      <a:lnTo>
                        <a:pt x="0" y="202"/>
                      </a:lnTo>
                      <a:lnTo>
                        <a:pt x="0" y="201"/>
                      </a:lnTo>
                      <a:lnTo>
                        <a:pt x="1" y="201"/>
                      </a:lnTo>
                      <a:lnTo>
                        <a:pt x="3" y="201"/>
                      </a:lnTo>
                      <a:lnTo>
                        <a:pt x="4" y="201"/>
                      </a:lnTo>
                      <a:lnTo>
                        <a:pt x="4" y="200"/>
                      </a:lnTo>
                      <a:lnTo>
                        <a:pt x="5" y="199"/>
                      </a:lnTo>
                      <a:lnTo>
                        <a:pt x="6" y="199"/>
                      </a:lnTo>
                      <a:lnTo>
                        <a:pt x="7" y="199"/>
                      </a:lnTo>
                      <a:lnTo>
                        <a:pt x="8" y="200"/>
                      </a:lnTo>
                      <a:lnTo>
                        <a:pt x="9" y="200"/>
                      </a:lnTo>
                      <a:lnTo>
                        <a:pt x="10" y="200"/>
                      </a:lnTo>
                      <a:lnTo>
                        <a:pt x="11" y="200"/>
                      </a:lnTo>
                      <a:lnTo>
                        <a:pt x="11" y="199"/>
                      </a:lnTo>
                      <a:lnTo>
                        <a:pt x="11" y="198"/>
                      </a:lnTo>
                      <a:lnTo>
                        <a:pt x="11" y="196"/>
                      </a:lnTo>
                      <a:lnTo>
                        <a:pt x="11" y="195"/>
                      </a:lnTo>
                      <a:lnTo>
                        <a:pt x="11" y="194"/>
                      </a:lnTo>
                      <a:lnTo>
                        <a:pt x="11" y="193"/>
                      </a:lnTo>
                      <a:lnTo>
                        <a:pt x="10" y="192"/>
                      </a:lnTo>
                      <a:lnTo>
                        <a:pt x="10" y="191"/>
                      </a:lnTo>
                      <a:lnTo>
                        <a:pt x="9" y="190"/>
                      </a:lnTo>
                      <a:lnTo>
                        <a:pt x="9" y="189"/>
                      </a:lnTo>
                      <a:lnTo>
                        <a:pt x="8" y="189"/>
                      </a:lnTo>
                      <a:lnTo>
                        <a:pt x="8" y="188"/>
                      </a:lnTo>
                      <a:lnTo>
                        <a:pt x="7" y="186"/>
                      </a:lnTo>
                      <a:lnTo>
                        <a:pt x="8" y="185"/>
                      </a:lnTo>
                      <a:lnTo>
                        <a:pt x="8" y="184"/>
                      </a:lnTo>
                      <a:lnTo>
                        <a:pt x="8" y="183"/>
                      </a:lnTo>
                      <a:lnTo>
                        <a:pt x="9" y="181"/>
                      </a:lnTo>
                      <a:lnTo>
                        <a:pt x="9" y="180"/>
                      </a:lnTo>
                      <a:lnTo>
                        <a:pt x="9" y="179"/>
                      </a:lnTo>
                      <a:lnTo>
                        <a:pt x="10" y="179"/>
                      </a:lnTo>
                      <a:lnTo>
                        <a:pt x="10" y="178"/>
                      </a:lnTo>
                      <a:lnTo>
                        <a:pt x="11" y="176"/>
                      </a:lnTo>
                      <a:lnTo>
                        <a:pt x="11" y="175"/>
                      </a:lnTo>
                      <a:lnTo>
                        <a:pt x="11" y="174"/>
                      </a:lnTo>
                      <a:lnTo>
                        <a:pt x="12" y="173"/>
                      </a:lnTo>
                      <a:lnTo>
                        <a:pt x="12" y="172"/>
                      </a:lnTo>
                      <a:lnTo>
                        <a:pt x="12" y="171"/>
                      </a:lnTo>
                      <a:lnTo>
                        <a:pt x="13" y="170"/>
                      </a:lnTo>
                      <a:lnTo>
                        <a:pt x="14" y="169"/>
                      </a:lnTo>
                      <a:lnTo>
                        <a:pt x="14" y="168"/>
                      </a:lnTo>
                      <a:lnTo>
                        <a:pt x="15" y="167"/>
                      </a:lnTo>
                      <a:lnTo>
                        <a:pt x="16" y="167"/>
                      </a:lnTo>
                      <a:lnTo>
                        <a:pt x="17" y="165"/>
                      </a:lnTo>
                      <a:lnTo>
                        <a:pt x="16" y="165"/>
                      </a:lnTo>
                      <a:lnTo>
                        <a:pt x="15" y="164"/>
                      </a:lnTo>
                      <a:lnTo>
                        <a:pt x="14" y="162"/>
                      </a:lnTo>
                      <a:lnTo>
                        <a:pt x="14" y="161"/>
                      </a:lnTo>
                      <a:lnTo>
                        <a:pt x="13" y="161"/>
                      </a:lnTo>
                      <a:lnTo>
                        <a:pt x="12" y="160"/>
                      </a:lnTo>
                      <a:lnTo>
                        <a:pt x="12" y="159"/>
                      </a:lnTo>
                      <a:lnTo>
                        <a:pt x="12" y="158"/>
                      </a:lnTo>
                      <a:lnTo>
                        <a:pt x="12" y="157"/>
                      </a:lnTo>
                      <a:lnTo>
                        <a:pt x="11" y="156"/>
                      </a:lnTo>
                      <a:lnTo>
                        <a:pt x="11" y="155"/>
                      </a:lnTo>
                      <a:lnTo>
                        <a:pt x="10" y="155"/>
                      </a:lnTo>
                      <a:lnTo>
                        <a:pt x="9" y="155"/>
                      </a:lnTo>
                      <a:lnTo>
                        <a:pt x="8" y="154"/>
                      </a:lnTo>
                      <a:lnTo>
                        <a:pt x="7" y="154"/>
                      </a:lnTo>
                      <a:lnTo>
                        <a:pt x="6" y="153"/>
                      </a:lnTo>
                      <a:lnTo>
                        <a:pt x="5" y="153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8" name="Freeform 547"/>
                <p:cNvSpPr>
                  <a:spLocks noEditPoints="1"/>
                </p:cNvSpPr>
                <p:nvPr/>
              </p:nvSpPr>
              <p:spPr bwMode="auto">
                <a:xfrm>
                  <a:off x="2546350" y="4224338"/>
                  <a:ext cx="898525" cy="619125"/>
                </a:xfrm>
                <a:custGeom>
                  <a:avLst/>
                  <a:gdLst>
                    <a:gd name="T0" fmla="*/ 2147483646 w 873"/>
                    <a:gd name="T1" fmla="*/ 2147483646 h 602"/>
                    <a:gd name="T2" fmla="*/ 2147483646 w 873"/>
                    <a:gd name="T3" fmla="*/ 2147483646 h 602"/>
                    <a:gd name="T4" fmla="*/ 2147483646 w 873"/>
                    <a:gd name="T5" fmla="*/ 2147483646 h 602"/>
                    <a:gd name="T6" fmla="*/ 2147483646 w 873"/>
                    <a:gd name="T7" fmla="*/ 2147483646 h 602"/>
                    <a:gd name="T8" fmla="*/ 2147483646 w 873"/>
                    <a:gd name="T9" fmla="*/ 2147483646 h 602"/>
                    <a:gd name="T10" fmla="*/ 2147483646 w 873"/>
                    <a:gd name="T11" fmla="*/ 2147483646 h 602"/>
                    <a:gd name="T12" fmla="*/ 2147483646 w 873"/>
                    <a:gd name="T13" fmla="*/ 2147483646 h 602"/>
                    <a:gd name="T14" fmla="*/ 2147483646 w 873"/>
                    <a:gd name="T15" fmla="*/ 2147483646 h 602"/>
                    <a:gd name="T16" fmla="*/ 2147483646 w 873"/>
                    <a:gd name="T17" fmla="*/ 2147483646 h 602"/>
                    <a:gd name="T18" fmla="*/ 2147483646 w 873"/>
                    <a:gd name="T19" fmla="*/ 2147483646 h 602"/>
                    <a:gd name="T20" fmla="*/ 2147483646 w 873"/>
                    <a:gd name="T21" fmla="*/ 2147483646 h 602"/>
                    <a:gd name="T22" fmla="*/ 2147483646 w 873"/>
                    <a:gd name="T23" fmla="*/ 2147483646 h 602"/>
                    <a:gd name="T24" fmla="*/ 2147483646 w 873"/>
                    <a:gd name="T25" fmla="*/ 2147483646 h 602"/>
                    <a:gd name="T26" fmla="*/ 2147483646 w 873"/>
                    <a:gd name="T27" fmla="*/ 2147483646 h 602"/>
                    <a:gd name="T28" fmla="*/ 2147483646 w 873"/>
                    <a:gd name="T29" fmla="*/ 2147483646 h 602"/>
                    <a:gd name="T30" fmla="*/ 2147483646 w 873"/>
                    <a:gd name="T31" fmla="*/ 2147483646 h 602"/>
                    <a:gd name="T32" fmla="*/ 2147483646 w 873"/>
                    <a:gd name="T33" fmla="*/ 2147483646 h 602"/>
                    <a:gd name="T34" fmla="*/ 2147483646 w 873"/>
                    <a:gd name="T35" fmla="*/ 2147483646 h 602"/>
                    <a:gd name="T36" fmla="*/ 2147483646 w 873"/>
                    <a:gd name="T37" fmla="*/ 2147483646 h 602"/>
                    <a:gd name="T38" fmla="*/ 2147483646 w 873"/>
                    <a:gd name="T39" fmla="*/ 2147483646 h 602"/>
                    <a:gd name="T40" fmla="*/ 2147483646 w 873"/>
                    <a:gd name="T41" fmla="*/ 2147483646 h 602"/>
                    <a:gd name="T42" fmla="*/ 2147483646 w 873"/>
                    <a:gd name="T43" fmla="*/ 2147483646 h 602"/>
                    <a:gd name="T44" fmla="*/ 2147483646 w 873"/>
                    <a:gd name="T45" fmla="*/ 2147483646 h 602"/>
                    <a:gd name="T46" fmla="*/ 2147483646 w 873"/>
                    <a:gd name="T47" fmla="*/ 2147483646 h 602"/>
                    <a:gd name="T48" fmla="*/ 2147483646 w 873"/>
                    <a:gd name="T49" fmla="*/ 2147483646 h 602"/>
                    <a:gd name="T50" fmla="*/ 2147483646 w 873"/>
                    <a:gd name="T51" fmla="*/ 2147483646 h 602"/>
                    <a:gd name="T52" fmla="*/ 2147483646 w 873"/>
                    <a:gd name="T53" fmla="*/ 2147483646 h 602"/>
                    <a:gd name="T54" fmla="*/ 2147483646 w 873"/>
                    <a:gd name="T55" fmla="*/ 2147483646 h 602"/>
                    <a:gd name="T56" fmla="*/ 2147483646 w 873"/>
                    <a:gd name="T57" fmla="*/ 2147483646 h 602"/>
                    <a:gd name="T58" fmla="*/ 2147483646 w 873"/>
                    <a:gd name="T59" fmla="*/ 2147483646 h 602"/>
                    <a:gd name="T60" fmla="*/ 2147483646 w 873"/>
                    <a:gd name="T61" fmla="*/ 2147483646 h 602"/>
                    <a:gd name="T62" fmla="*/ 2147483646 w 873"/>
                    <a:gd name="T63" fmla="*/ 2147483646 h 602"/>
                    <a:gd name="T64" fmla="*/ 2147483646 w 873"/>
                    <a:gd name="T65" fmla="*/ 2147483646 h 602"/>
                    <a:gd name="T66" fmla="*/ 2147483646 w 873"/>
                    <a:gd name="T67" fmla="*/ 2147483646 h 602"/>
                    <a:gd name="T68" fmla="*/ 2147483646 w 873"/>
                    <a:gd name="T69" fmla="*/ 2147483646 h 602"/>
                    <a:gd name="T70" fmla="*/ 2147483646 w 873"/>
                    <a:gd name="T71" fmla="*/ 2147483646 h 602"/>
                    <a:gd name="T72" fmla="*/ 2147483646 w 873"/>
                    <a:gd name="T73" fmla="*/ 2147483646 h 602"/>
                    <a:gd name="T74" fmla="*/ 2147483646 w 873"/>
                    <a:gd name="T75" fmla="*/ 2147483646 h 602"/>
                    <a:gd name="T76" fmla="*/ 2147483646 w 873"/>
                    <a:gd name="T77" fmla="*/ 2147483646 h 602"/>
                    <a:gd name="T78" fmla="*/ 2147483646 w 873"/>
                    <a:gd name="T79" fmla="*/ 2147483646 h 602"/>
                    <a:gd name="T80" fmla="*/ 2147483646 w 873"/>
                    <a:gd name="T81" fmla="*/ 2147483646 h 602"/>
                    <a:gd name="T82" fmla="*/ 2147483646 w 873"/>
                    <a:gd name="T83" fmla="*/ 2147483646 h 602"/>
                    <a:gd name="T84" fmla="*/ 2147483646 w 873"/>
                    <a:gd name="T85" fmla="*/ 2147483646 h 602"/>
                    <a:gd name="T86" fmla="*/ 2147483646 w 873"/>
                    <a:gd name="T87" fmla="*/ 2147483646 h 602"/>
                    <a:gd name="T88" fmla="*/ 2147483646 w 873"/>
                    <a:gd name="T89" fmla="*/ 2147483646 h 602"/>
                    <a:gd name="T90" fmla="*/ 2147483646 w 873"/>
                    <a:gd name="T91" fmla="*/ 2147483646 h 602"/>
                    <a:gd name="T92" fmla="*/ 2147483646 w 873"/>
                    <a:gd name="T93" fmla="*/ 2147483646 h 602"/>
                    <a:gd name="T94" fmla="*/ 2147483646 w 873"/>
                    <a:gd name="T95" fmla="*/ 2147483646 h 602"/>
                    <a:gd name="T96" fmla="*/ 2147483646 w 873"/>
                    <a:gd name="T97" fmla="*/ 2147483646 h 602"/>
                    <a:gd name="T98" fmla="*/ 2147483646 w 873"/>
                    <a:gd name="T99" fmla="*/ 2147483646 h 602"/>
                    <a:gd name="T100" fmla="*/ 2147483646 w 873"/>
                    <a:gd name="T101" fmla="*/ 2147483646 h 602"/>
                    <a:gd name="T102" fmla="*/ 2147483646 w 873"/>
                    <a:gd name="T103" fmla="*/ 2147483646 h 602"/>
                    <a:gd name="T104" fmla="*/ 2147483646 w 873"/>
                    <a:gd name="T105" fmla="*/ 2147483646 h 602"/>
                    <a:gd name="T106" fmla="*/ 2147483646 w 873"/>
                    <a:gd name="T107" fmla="*/ 2147483646 h 602"/>
                    <a:gd name="T108" fmla="*/ 2147483646 w 873"/>
                    <a:gd name="T109" fmla="*/ 2147483646 h 602"/>
                    <a:gd name="T110" fmla="*/ 2147483646 w 873"/>
                    <a:gd name="T111" fmla="*/ 2147483646 h 602"/>
                    <a:gd name="T112" fmla="*/ 2147483646 w 873"/>
                    <a:gd name="T113" fmla="*/ 2147483646 h 602"/>
                    <a:gd name="T114" fmla="*/ 2147483646 w 873"/>
                    <a:gd name="T115" fmla="*/ 2147483646 h 602"/>
                    <a:gd name="T116" fmla="*/ 2147483646 w 873"/>
                    <a:gd name="T117" fmla="*/ 2147483646 h 602"/>
                    <a:gd name="T118" fmla="*/ 2147483646 w 873"/>
                    <a:gd name="T119" fmla="*/ 2147483646 h 602"/>
                    <a:gd name="T120" fmla="*/ 2147483646 w 873"/>
                    <a:gd name="T121" fmla="*/ 2147483646 h 602"/>
                    <a:gd name="T122" fmla="*/ 2147483646 w 873"/>
                    <a:gd name="T123" fmla="*/ 2147483646 h 602"/>
                    <a:gd name="T124" fmla="*/ 2147483646 w 873"/>
                    <a:gd name="T125" fmla="*/ 2147483646 h 60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873"/>
                    <a:gd name="T190" fmla="*/ 0 h 602"/>
                    <a:gd name="T191" fmla="*/ 873 w 873"/>
                    <a:gd name="T192" fmla="*/ 602 h 60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873" h="602">
                      <a:moveTo>
                        <a:pt x="222" y="29"/>
                      </a:moveTo>
                      <a:lnTo>
                        <a:pt x="222" y="28"/>
                      </a:lnTo>
                      <a:lnTo>
                        <a:pt x="224" y="26"/>
                      </a:lnTo>
                      <a:lnTo>
                        <a:pt x="224" y="25"/>
                      </a:lnTo>
                      <a:lnTo>
                        <a:pt x="225" y="24"/>
                      </a:lnTo>
                      <a:lnTo>
                        <a:pt x="226" y="24"/>
                      </a:lnTo>
                      <a:lnTo>
                        <a:pt x="227" y="24"/>
                      </a:lnTo>
                      <a:lnTo>
                        <a:pt x="229" y="22"/>
                      </a:lnTo>
                      <a:lnTo>
                        <a:pt x="230" y="22"/>
                      </a:lnTo>
                      <a:lnTo>
                        <a:pt x="231" y="21"/>
                      </a:lnTo>
                      <a:lnTo>
                        <a:pt x="231" y="20"/>
                      </a:lnTo>
                      <a:lnTo>
                        <a:pt x="233" y="20"/>
                      </a:lnTo>
                      <a:lnTo>
                        <a:pt x="234" y="20"/>
                      </a:lnTo>
                      <a:lnTo>
                        <a:pt x="235" y="20"/>
                      </a:lnTo>
                      <a:lnTo>
                        <a:pt x="236" y="19"/>
                      </a:lnTo>
                      <a:lnTo>
                        <a:pt x="237" y="18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9" y="17"/>
                      </a:lnTo>
                      <a:lnTo>
                        <a:pt x="241" y="16"/>
                      </a:lnTo>
                      <a:lnTo>
                        <a:pt x="242" y="16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5" y="14"/>
                      </a:lnTo>
                      <a:lnTo>
                        <a:pt x="249" y="14"/>
                      </a:lnTo>
                      <a:lnTo>
                        <a:pt x="252" y="13"/>
                      </a:lnTo>
                      <a:lnTo>
                        <a:pt x="254" y="13"/>
                      </a:lnTo>
                      <a:lnTo>
                        <a:pt x="256" y="12"/>
                      </a:lnTo>
                      <a:lnTo>
                        <a:pt x="257" y="12"/>
                      </a:lnTo>
                      <a:lnTo>
                        <a:pt x="258" y="12"/>
                      </a:lnTo>
                      <a:lnTo>
                        <a:pt x="258" y="11"/>
                      </a:lnTo>
                      <a:lnTo>
                        <a:pt x="259" y="9"/>
                      </a:lnTo>
                      <a:lnTo>
                        <a:pt x="260" y="8"/>
                      </a:lnTo>
                      <a:lnTo>
                        <a:pt x="261" y="7"/>
                      </a:lnTo>
                      <a:lnTo>
                        <a:pt x="262" y="7"/>
                      </a:lnTo>
                      <a:lnTo>
                        <a:pt x="263" y="7"/>
                      </a:lnTo>
                      <a:lnTo>
                        <a:pt x="263" y="6"/>
                      </a:lnTo>
                      <a:lnTo>
                        <a:pt x="264" y="5"/>
                      </a:lnTo>
                      <a:lnTo>
                        <a:pt x="264" y="4"/>
                      </a:lnTo>
                      <a:lnTo>
                        <a:pt x="265" y="3"/>
                      </a:lnTo>
                      <a:lnTo>
                        <a:pt x="266" y="2"/>
                      </a:lnTo>
                      <a:lnTo>
                        <a:pt x="267" y="3"/>
                      </a:lnTo>
                      <a:lnTo>
                        <a:pt x="269" y="2"/>
                      </a:lnTo>
                      <a:lnTo>
                        <a:pt x="271" y="1"/>
                      </a:lnTo>
                      <a:lnTo>
                        <a:pt x="272" y="1"/>
                      </a:lnTo>
                      <a:lnTo>
                        <a:pt x="273" y="1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7" y="0"/>
                      </a:lnTo>
                      <a:lnTo>
                        <a:pt x="278" y="0"/>
                      </a:lnTo>
                      <a:lnTo>
                        <a:pt x="279" y="1"/>
                      </a:lnTo>
                      <a:lnTo>
                        <a:pt x="281" y="2"/>
                      </a:lnTo>
                      <a:lnTo>
                        <a:pt x="284" y="4"/>
                      </a:lnTo>
                      <a:lnTo>
                        <a:pt x="284" y="5"/>
                      </a:lnTo>
                      <a:lnTo>
                        <a:pt x="285" y="6"/>
                      </a:lnTo>
                      <a:lnTo>
                        <a:pt x="286" y="7"/>
                      </a:lnTo>
                      <a:lnTo>
                        <a:pt x="287" y="8"/>
                      </a:lnTo>
                      <a:lnTo>
                        <a:pt x="288" y="9"/>
                      </a:lnTo>
                      <a:lnTo>
                        <a:pt x="289" y="10"/>
                      </a:lnTo>
                      <a:lnTo>
                        <a:pt x="290" y="10"/>
                      </a:lnTo>
                      <a:lnTo>
                        <a:pt x="291" y="10"/>
                      </a:lnTo>
                      <a:lnTo>
                        <a:pt x="292" y="10"/>
                      </a:lnTo>
                      <a:lnTo>
                        <a:pt x="293" y="10"/>
                      </a:lnTo>
                      <a:lnTo>
                        <a:pt x="294" y="10"/>
                      </a:lnTo>
                      <a:lnTo>
                        <a:pt x="298" y="11"/>
                      </a:lnTo>
                      <a:lnTo>
                        <a:pt x="299" y="11"/>
                      </a:lnTo>
                      <a:lnTo>
                        <a:pt x="301" y="10"/>
                      </a:lnTo>
                      <a:lnTo>
                        <a:pt x="302" y="10"/>
                      </a:lnTo>
                      <a:lnTo>
                        <a:pt x="303" y="10"/>
                      </a:lnTo>
                      <a:lnTo>
                        <a:pt x="305" y="11"/>
                      </a:lnTo>
                      <a:lnTo>
                        <a:pt x="306" y="12"/>
                      </a:lnTo>
                      <a:lnTo>
                        <a:pt x="307" y="12"/>
                      </a:lnTo>
                      <a:lnTo>
                        <a:pt x="309" y="12"/>
                      </a:lnTo>
                      <a:lnTo>
                        <a:pt x="312" y="12"/>
                      </a:lnTo>
                      <a:lnTo>
                        <a:pt x="313" y="12"/>
                      </a:lnTo>
                      <a:lnTo>
                        <a:pt x="314" y="13"/>
                      </a:lnTo>
                      <a:lnTo>
                        <a:pt x="315" y="13"/>
                      </a:lnTo>
                      <a:lnTo>
                        <a:pt x="316" y="15"/>
                      </a:lnTo>
                      <a:lnTo>
                        <a:pt x="318" y="16"/>
                      </a:lnTo>
                      <a:lnTo>
                        <a:pt x="320" y="17"/>
                      </a:lnTo>
                      <a:lnTo>
                        <a:pt x="321" y="18"/>
                      </a:lnTo>
                      <a:lnTo>
                        <a:pt x="322" y="18"/>
                      </a:lnTo>
                      <a:lnTo>
                        <a:pt x="325" y="17"/>
                      </a:lnTo>
                      <a:lnTo>
                        <a:pt x="327" y="17"/>
                      </a:lnTo>
                      <a:lnTo>
                        <a:pt x="328" y="18"/>
                      </a:lnTo>
                      <a:lnTo>
                        <a:pt x="329" y="18"/>
                      </a:lnTo>
                      <a:lnTo>
                        <a:pt x="330" y="19"/>
                      </a:lnTo>
                      <a:lnTo>
                        <a:pt x="331" y="19"/>
                      </a:lnTo>
                      <a:lnTo>
                        <a:pt x="332" y="20"/>
                      </a:lnTo>
                      <a:lnTo>
                        <a:pt x="334" y="21"/>
                      </a:lnTo>
                      <a:lnTo>
                        <a:pt x="336" y="21"/>
                      </a:lnTo>
                      <a:lnTo>
                        <a:pt x="337" y="21"/>
                      </a:lnTo>
                      <a:lnTo>
                        <a:pt x="338" y="20"/>
                      </a:lnTo>
                      <a:lnTo>
                        <a:pt x="339" y="20"/>
                      </a:lnTo>
                      <a:lnTo>
                        <a:pt x="339" y="19"/>
                      </a:lnTo>
                      <a:lnTo>
                        <a:pt x="342" y="20"/>
                      </a:lnTo>
                      <a:lnTo>
                        <a:pt x="344" y="19"/>
                      </a:lnTo>
                      <a:lnTo>
                        <a:pt x="347" y="19"/>
                      </a:lnTo>
                      <a:lnTo>
                        <a:pt x="349" y="19"/>
                      </a:lnTo>
                      <a:lnTo>
                        <a:pt x="351" y="20"/>
                      </a:lnTo>
                      <a:lnTo>
                        <a:pt x="353" y="20"/>
                      </a:lnTo>
                      <a:lnTo>
                        <a:pt x="354" y="20"/>
                      </a:lnTo>
                      <a:lnTo>
                        <a:pt x="355" y="21"/>
                      </a:lnTo>
                      <a:lnTo>
                        <a:pt x="357" y="20"/>
                      </a:lnTo>
                      <a:lnTo>
                        <a:pt x="359" y="21"/>
                      </a:lnTo>
                      <a:lnTo>
                        <a:pt x="360" y="20"/>
                      </a:lnTo>
                      <a:lnTo>
                        <a:pt x="362" y="19"/>
                      </a:lnTo>
                      <a:lnTo>
                        <a:pt x="364" y="19"/>
                      </a:lnTo>
                      <a:lnTo>
                        <a:pt x="366" y="19"/>
                      </a:lnTo>
                      <a:lnTo>
                        <a:pt x="367" y="19"/>
                      </a:lnTo>
                      <a:lnTo>
                        <a:pt x="367" y="18"/>
                      </a:lnTo>
                      <a:lnTo>
                        <a:pt x="368" y="19"/>
                      </a:lnTo>
                      <a:lnTo>
                        <a:pt x="371" y="19"/>
                      </a:lnTo>
                      <a:lnTo>
                        <a:pt x="372" y="20"/>
                      </a:lnTo>
                      <a:lnTo>
                        <a:pt x="372" y="21"/>
                      </a:lnTo>
                      <a:lnTo>
                        <a:pt x="373" y="23"/>
                      </a:lnTo>
                      <a:lnTo>
                        <a:pt x="373" y="24"/>
                      </a:lnTo>
                      <a:lnTo>
                        <a:pt x="374" y="25"/>
                      </a:lnTo>
                      <a:lnTo>
                        <a:pt x="375" y="26"/>
                      </a:lnTo>
                      <a:lnTo>
                        <a:pt x="376" y="26"/>
                      </a:lnTo>
                      <a:lnTo>
                        <a:pt x="377" y="27"/>
                      </a:lnTo>
                      <a:lnTo>
                        <a:pt x="378" y="27"/>
                      </a:lnTo>
                      <a:lnTo>
                        <a:pt x="380" y="28"/>
                      </a:lnTo>
                      <a:lnTo>
                        <a:pt x="382" y="28"/>
                      </a:lnTo>
                      <a:lnTo>
                        <a:pt x="385" y="28"/>
                      </a:lnTo>
                      <a:lnTo>
                        <a:pt x="386" y="28"/>
                      </a:lnTo>
                      <a:lnTo>
                        <a:pt x="388" y="28"/>
                      </a:lnTo>
                      <a:lnTo>
                        <a:pt x="389" y="27"/>
                      </a:lnTo>
                      <a:lnTo>
                        <a:pt x="391" y="26"/>
                      </a:lnTo>
                      <a:lnTo>
                        <a:pt x="392" y="26"/>
                      </a:lnTo>
                      <a:lnTo>
                        <a:pt x="394" y="26"/>
                      </a:lnTo>
                      <a:lnTo>
                        <a:pt x="395" y="26"/>
                      </a:lnTo>
                      <a:lnTo>
                        <a:pt x="396" y="27"/>
                      </a:lnTo>
                      <a:lnTo>
                        <a:pt x="397" y="27"/>
                      </a:lnTo>
                      <a:lnTo>
                        <a:pt x="397" y="28"/>
                      </a:lnTo>
                      <a:lnTo>
                        <a:pt x="397" y="30"/>
                      </a:lnTo>
                      <a:lnTo>
                        <a:pt x="396" y="31"/>
                      </a:lnTo>
                      <a:lnTo>
                        <a:pt x="395" y="31"/>
                      </a:lnTo>
                      <a:lnTo>
                        <a:pt x="394" y="30"/>
                      </a:lnTo>
                      <a:lnTo>
                        <a:pt x="393" y="30"/>
                      </a:lnTo>
                      <a:lnTo>
                        <a:pt x="392" y="31"/>
                      </a:lnTo>
                      <a:lnTo>
                        <a:pt x="392" y="32"/>
                      </a:lnTo>
                      <a:lnTo>
                        <a:pt x="392" y="34"/>
                      </a:lnTo>
                      <a:lnTo>
                        <a:pt x="390" y="36"/>
                      </a:lnTo>
                      <a:lnTo>
                        <a:pt x="390" y="38"/>
                      </a:lnTo>
                      <a:lnTo>
                        <a:pt x="390" y="41"/>
                      </a:lnTo>
                      <a:lnTo>
                        <a:pt x="390" y="42"/>
                      </a:lnTo>
                      <a:lnTo>
                        <a:pt x="390" y="45"/>
                      </a:lnTo>
                      <a:lnTo>
                        <a:pt x="390" y="48"/>
                      </a:lnTo>
                      <a:lnTo>
                        <a:pt x="392" y="50"/>
                      </a:lnTo>
                      <a:lnTo>
                        <a:pt x="392" y="51"/>
                      </a:lnTo>
                      <a:lnTo>
                        <a:pt x="393" y="53"/>
                      </a:lnTo>
                      <a:lnTo>
                        <a:pt x="393" y="54"/>
                      </a:lnTo>
                      <a:lnTo>
                        <a:pt x="394" y="55"/>
                      </a:lnTo>
                      <a:lnTo>
                        <a:pt x="394" y="56"/>
                      </a:lnTo>
                      <a:lnTo>
                        <a:pt x="394" y="58"/>
                      </a:lnTo>
                      <a:lnTo>
                        <a:pt x="394" y="59"/>
                      </a:lnTo>
                      <a:lnTo>
                        <a:pt x="395" y="59"/>
                      </a:lnTo>
                      <a:lnTo>
                        <a:pt x="395" y="60"/>
                      </a:lnTo>
                      <a:lnTo>
                        <a:pt x="396" y="61"/>
                      </a:lnTo>
                      <a:lnTo>
                        <a:pt x="396" y="62"/>
                      </a:lnTo>
                      <a:lnTo>
                        <a:pt x="397" y="63"/>
                      </a:lnTo>
                      <a:lnTo>
                        <a:pt x="398" y="63"/>
                      </a:lnTo>
                      <a:lnTo>
                        <a:pt x="399" y="63"/>
                      </a:lnTo>
                      <a:lnTo>
                        <a:pt x="400" y="63"/>
                      </a:lnTo>
                      <a:lnTo>
                        <a:pt x="401" y="64"/>
                      </a:lnTo>
                      <a:lnTo>
                        <a:pt x="402" y="64"/>
                      </a:lnTo>
                      <a:lnTo>
                        <a:pt x="402" y="63"/>
                      </a:lnTo>
                      <a:lnTo>
                        <a:pt x="403" y="63"/>
                      </a:lnTo>
                      <a:lnTo>
                        <a:pt x="404" y="62"/>
                      </a:lnTo>
                      <a:lnTo>
                        <a:pt x="406" y="61"/>
                      </a:lnTo>
                      <a:lnTo>
                        <a:pt x="407" y="60"/>
                      </a:lnTo>
                      <a:lnTo>
                        <a:pt x="408" y="60"/>
                      </a:lnTo>
                      <a:lnTo>
                        <a:pt x="408" y="59"/>
                      </a:lnTo>
                      <a:lnTo>
                        <a:pt x="409" y="58"/>
                      </a:lnTo>
                      <a:lnTo>
                        <a:pt x="409" y="57"/>
                      </a:lnTo>
                      <a:lnTo>
                        <a:pt x="410" y="56"/>
                      </a:lnTo>
                      <a:lnTo>
                        <a:pt x="411" y="54"/>
                      </a:lnTo>
                      <a:lnTo>
                        <a:pt x="411" y="53"/>
                      </a:lnTo>
                      <a:lnTo>
                        <a:pt x="412" y="51"/>
                      </a:lnTo>
                      <a:lnTo>
                        <a:pt x="413" y="50"/>
                      </a:lnTo>
                      <a:lnTo>
                        <a:pt x="413" y="49"/>
                      </a:lnTo>
                      <a:lnTo>
                        <a:pt x="414" y="48"/>
                      </a:lnTo>
                      <a:lnTo>
                        <a:pt x="415" y="48"/>
                      </a:lnTo>
                      <a:lnTo>
                        <a:pt x="417" y="48"/>
                      </a:lnTo>
                      <a:lnTo>
                        <a:pt x="418" y="48"/>
                      </a:lnTo>
                      <a:lnTo>
                        <a:pt x="419" y="48"/>
                      </a:lnTo>
                      <a:lnTo>
                        <a:pt x="420" y="49"/>
                      </a:lnTo>
                      <a:lnTo>
                        <a:pt x="421" y="49"/>
                      </a:lnTo>
                      <a:lnTo>
                        <a:pt x="422" y="50"/>
                      </a:lnTo>
                      <a:lnTo>
                        <a:pt x="423" y="54"/>
                      </a:lnTo>
                      <a:lnTo>
                        <a:pt x="423" y="60"/>
                      </a:lnTo>
                      <a:lnTo>
                        <a:pt x="423" y="61"/>
                      </a:lnTo>
                      <a:lnTo>
                        <a:pt x="423" y="62"/>
                      </a:lnTo>
                      <a:lnTo>
                        <a:pt x="423" y="64"/>
                      </a:lnTo>
                      <a:lnTo>
                        <a:pt x="423" y="65"/>
                      </a:lnTo>
                      <a:lnTo>
                        <a:pt x="423" y="67"/>
                      </a:lnTo>
                      <a:lnTo>
                        <a:pt x="422" y="69"/>
                      </a:lnTo>
                      <a:lnTo>
                        <a:pt x="422" y="70"/>
                      </a:lnTo>
                      <a:lnTo>
                        <a:pt x="422" y="71"/>
                      </a:lnTo>
                      <a:lnTo>
                        <a:pt x="422" y="73"/>
                      </a:lnTo>
                      <a:lnTo>
                        <a:pt x="422" y="74"/>
                      </a:lnTo>
                      <a:lnTo>
                        <a:pt x="422" y="75"/>
                      </a:lnTo>
                      <a:lnTo>
                        <a:pt x="423" y="76"/>
                      </a:lnTo>
                      <a:lnTo>
                        <a:pt x="425" y="77"/>
                      </a:lnTo>
                      <a:lnTo>
                        <a:pt x="426" y="78"/>
                      </a:lnTo>
                      <a:lnTo>
                        <a:pt x="427" y="78"/>
                      </a:lnTo>
                      <a:lnTo>
                        <a:pt x="428" y="79"/>
                      </a:lnTo>
                      <a:lnTo>
                        <a:pt x="429" y="79"/>
                      </a:lnTo>
                      <a:lnTo>
                        <a:pt x="430" y="79"/>
                      </a:lnTo>
                      <a:lnTo>
                        <a:pt x="430" y="78"/>
                      </a:lnTo>
                      <a:lnTo>
                        <a:pt x="431" y="77"/>
                      </a:lnTo>
                      <a:lnTo>
                        <a:pt x="432" y="76"/>
                      </a:lnTo>
                      <a:lnTo>
                        <a:pt x="432" y="75"/>
                      </a:lnTo>
                      <a:lnTo>
                        <a:pt x="432" y="73"/>
                      </a:lnTo>
                      <a:lnTo>
                        <a:pt x="431" y="72"/>
                      </a:lnTo>
                      <a:lnTo>
                        <a:pt x="431" y="71"/>
                      </a:lnTo>
                      <a:lnTo>
                        <a:pt x="431" y="70"/>
                      </a:lnTo>
                      <a:lnTo>
                        <a:pt x="431" y="69"/>
                      </a:lnTo>
                      <a:lnTo>
                        <a:pt x="432" y="66"/>
                      </a:lnTo>
                      <a:lnTo>
                        <a:pt x="431" y="65"/>
                      </a:lnTo>
                      <a:lnTo>
                        <a:pt x="431" y="64"/>
                      </a:lnTo>
                      <a:lnTo>
                        <a:pt x="430" y="64"/>
                      </a:lnTo>
                      <a:lnTo>
                        <a:pt x="431" y="63"/>
                      </a:lnTo>
                      <a:lnTo>
                        <a:pt x="431" y="62"/>
                      </a:lnTo>
                      <a:lnTo>
                        <a:pt x="431" y="61"/>
                      </a:lnTo>
                      <a:lnTo>
                        <a:pt x="432" y="60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4" y="56"/>
                      </a:lnTo>
                      <a:lnTo>
                        <a:pt x="435" y="56"/>
                      </a:lnTo>
                      <a:lnTo>
                        <a:pt x="435" y="55"/>
                      </a:lnTo>
                      <a:lnTo>
                        <a:pt x="434" y="54"/>
                      </a:lnTo>
                      <a:lnTo>
                        <a:pt x="434" y="53"/>
                      </a:lnTo>
                      <a:lnTo>
                        <a:pt x="434" y="52"/>
                      </a:lnTo>
                      <a:lnTo>
                        <a:pt x="435" y="52"/>
                      </a:lnTo>
                      <a:lnTo>
                        <a:pt x="436" y="51"/>
                      </a:lnTo>
                      <a:lnTo>
                        <a:pt x="438" y="50"/>
                      </a:lnTo>
                      <a:lnTo>
                        <a:pt x="439" y="50"/>
                      </a:lnTo>
                      <a:lnTo>
                        <a:pt x="442" y="51"/>
                      </a:lnTo>
                      <a:lnTo>
                        <a:pt x="443" y="51"/>
                      </a:lnTo>
                      <a:lnTo>
                        <a:pt x="444" y="50"/>
                      </a:lnTo>
                      <a:lnTo>
                        <a:pt x="445" y="50"/>
                      </a:lnTo>
                      <a:lnTo>
                        <a:pt x="446" y="50"/>
                      </a:lnTo>
                      <a:lnTo>
                        <a:pt x="447" y="49"/>
                      </a:lnTo>
                      <a:lnTo>
                        <a:pt x="447" y="50"/>
                      </a:lnTo>
                      <a:lnTo>
                        <a:pt x="448" y="50"/>
                      </a:lnTo>
                      <a:lnTo>
                        <a:pt x="450" y="51"/>
                      </a:lnTo>
                      <a:lnTo>
                        <a:pt x="451" y="51"/>
                      </a:lnTo>
                      <a:lnTo>
                        <a:pt x="453" y="51"/>
                      </a:lnTo>
                      <a:lnTo>
                        <a:pt x="454" y="52"/>
                      </a:lnTo>
                      <a:lnTo>
                        <a:pt x="455" y="52"/>
                      </a:lnTo>
                      <a:lnTo>
                        <a:pt x="456" y="52"/>
                      </a:lnTo>
                      <a:lnTo>
                        <a:pt x="457" y="51"/>
                      </a:lnTo>
                      <a:lnTo>
                        <a:pt x="459" y="50"/>
                      </a:lnTo>
                      <a:lnTo>
                        <a:pt x="460" y="49"/>
                      </a:lnTo>
                      <a:lnTo>
                        <a:pt x="461" y="49"/>
                      </a:lnTo>
                      <a:lnTo>
                        <a:pt x="462" y="49"/>
                      </a:lnTo>
                      <a:lnTo>
                        <a:pt x="463" y="49"/>
                      </a:lnTo>
                      <a:lnTo>
                        <a:pt x="465" y="49"/>
                      </a:lnTo>
                      <a:lnTo>
                        <a:pt x="466" y="49"/>
                      </a:lnTo>
                      <a:lnTo>
                        <a:pt x="467" y="49"/>
                      </a:lnTo>
                      <a:lnTo>
                        <a:pt x="469" y="50"/>
                      </a:lnTo>
                      <a:lnTo>
                        <a:pt x="471" y="50"/>
                      </a:lnTo>
                      <a:lnTo>
                        <a:pt x="472" y="50"/>
                      </a:lnTo>
                      <a:lnTo>
                        <a:pt x="473" y="50"/>
                      </a:lnTo>
                      <a:lnTo>
                        <a:pt x="474" y="49"/>
                      </a:lnTo>
                      <a:lnTo>
                        <a:pt x="475" y="49"/>
                      </a:lnTo>
                      <a:lnTo>
                        <a:pt x="476" y="48"/>
                      </a:lnTo>
                      <a:lnTo>
                        <a:pt x="480" y="48"/>
                      </a:lnTo>
                      <a:lnTo>
                        <a:pt x="481" y="49"/>
                      </a:lnTo>
                      <a:lnTo>
                        <a:pt x="482" y="49"/>
                      </a:lnTo>
                      <a:lnTo>
                        <a:pt x="483" y="49"/>
                      </a:lnTo>
                      <a:lnTo>
                        <a:pt x="484" y="49"/>
                      </a:lnTo>
                      <a:lnTo>
                        <a:pt x="485" y="49"/>
                      </a:lnTo>
                      <a:lnTo>
                        <a:pt x="486" y="49"/>
                      </a:lnTo>
                      <a:lnTo>
                        <a:pt x="486" y="48"/>
                      </a:lnTo>
                      <a:lnTo>
                        <a:pt x="487" y="49"/>
                      </a:lnTo>
                      <a:lnTo>
                        <a:pt x="487" y="48"/>
                      </a:lnTo>
                      <a:lnTo>
                        <a:pt x="488" y="49"/>
                      </a:lnTo>
                      <a:lnTo>
                        <a:pt x="489" y="49"/>
                      </a:lnTo>
                      <a:lnTo>
                        <a:pt x="490" y="50"/>
                      </a:lnTo>
                      <a:lnTo>
                        <a:pt x="491" y="50"/>
                      </a:lnTo>
                      <a:lnTo>
                        <a:pt x="491" y="51"/>
                      </a:lnTo>
                      <a:lnTo>
                        <a:pt x="492" y="52"/>
                      </a:lnTo>
                      <a:lnTo>
                        <a:pt x="493" y="52"/>
                      </a:lnTo>
                      <a:lnTo>
                        <a:pt x="494" y="52"/>
                      </a:lnTo>
                      <a:lnTo>
                        <a:pt x="496" y="52"/>
                      </a:lnTo>
                      <a:lnTo>
                        <a:pt x="496" y="51"/>
                      </a:lnTo>
                      <a:lnTo>
                        <a:pt x="497" y="51"/>
                      </a:lnTo>
                      <a:lnTo>
                        <a:pt x="498" y="51"/>
                      </a:lnTo>
                      <a:lnTo>
                        <a:pt x="498" y="50"/>
                      </a:lnTo>
                      <a:lnTo>
                        <a:pt x="498" y="49"/>
                      </a:lnTo>
                      <a:lnTo>
                        <a:pt x="497" y="48"/>
                      </a:lnTo>
                      <a:lnTo>
                        <a:pt x="496" y="46"/>
                      </a:lnTo>
                      <a:lnTo>
                        <a:pt x="495" y="46"/>
                      </a:lnTo>
                      <a:lnTo>
                        <a:pt x="495" y="45"/>
                      </a:lnTo>
                      <a:lnTo>
                        <a:pt x="496" y="43"/>
                      </a:lnTo>
                      <a:lnTo>
                        <a:pt x="496" y="42"/>
                      </a:lnTo>
                      <a:lnTo>
                        <a:pt x="496" y="41"/>
                      </a:lnTo>
                      <a:lnTo>
                        <a:pt x="497" y="40"/>
                      </a:lnTo>
                      <a:lnTo>
                        <a:pt x="498" y="40"/>
                      </a:lnTo>
                      <a:lnTo>
                        <a:pt x="499" y="41"/>
                      </a:lnTo>
                      <a:lnTo>
                        <a:pt x="500" y="41"/>
                      </a:lnTo>
                      <a:lnTo>
                        <a:pt x="500" y="42"/>
                      </a:lnTo>
                      <a:lnTo>
                        <a:pt x="501" y="42"/>
                      </a:lnTo>
                      <a:lnTo>
                        <a:pt x="501" y="43"/>
                      </a:lnTo>
                      <a:lnTo>
                        <a:pt x="501" y="44"/>
                      </a:lnTo>
                      <a:lnTo>
                        <a:pt x="502" y="45"/>
                      </a:lnTo>
                      <a:lnTo>
                        <a:pt x="502" y="47"/>
                      </a:lnTo>
                      <a:lnTo>
                        <a:pt x="502" y="48"/>
                      </a:lnTo>
                      <a:lnTo>
                        <a:pt x="503" y="49"/>
                      </a:lnTo>
                      <a:lnTo>
                        <a:pt x="504" y="49"/>
                      </a:lnTo>
                      <a:lnTo>
                        <a:pt x="505" y="50"/>
                      </a:lnTo>
                      <a:lnTo>
                        <a:pt x="505" y="51"/>
                      </a:lnTo>
                      <a:lnTo>
                        <a:pt x="506" y="51"/>
                      </a:lnTo>
                      <a:lnTo>
                        <a:pt x="507" y="52"/>
                      </a:lnTo>
                      <a:lnTo>
                        <a:pt x="508" y="53"/>
                      </a:lnTo>
                      <a:lnTo>
                        <a:pt x="509" y="54"/>
                      </a:lnTo>
                      <a:lnTo>
                        <a:pt x="510" y="54"/>
                      </a:lnTo>
                      <a:lnTo>
                        <a:pt x="511" y="54"/>
                      </a:lnTo>
                      <a:lnTo>
                        <a:pt x="512" y="54"/>
                      </a:lnTo>
                      <a:lnTo>
                        <a:pt x="513" y="54"/>
                      </a:lnTo>
                      <a:lnTo>
                        <a:pt x="514" y="53"/>
                      </a:lnTo>
                      <a:lnTo>
                        <a:pt x="515" y="53"/>
                      </a:lnTo>
                      <a:lnTo>
                        <a:pt x="515" y="52"/>
                      </a:lnTo>
                      <a:lnTo>
                        <a:pt x="516" y="51"/>
                      </a:lnTo>
                      <a:lnTo>
                        <a:pt x="517" y="51"/>
                      </a:lnTo>
                      <a:lnTo>
                        <a:pt x="518" y="51"/>
                      </a:lnTo>
                      <a:lnTo>
                        <a:pt x="519" y="50"/>
                      </a:lnTo>
                      <a:lnTo>
                        <a:pt x="520" y="50"/>
                      </a:lnTo>
                      <a:lnTo>
                        <a:pt x="520" y="49"/>
                      </a:lnTo>
                      <a:lnTo>
                        <a:pt x="521" y="47"/>
                      </a:lnTo>
                      <a:lnTo>
                        <a:pt x="521" y="44"/>
                      </a:lnTo>
                      <a:lnTo>
                        <a:pt x="522" y="43"/>
                      </a:lnTo>
                      <a:lnTo>
                        <a:pt x="523" y="43"/>
                      </a:lnTo>
                      <a:lnTo>
                        <a:pt x="525" y="44"/>
                      </a:lnTo>
                      <a:lnTo>
                        <a:pt x="525" y="45"/>
                      </a:lnTo>
                      <a:lnTo>
                        <a:pt x="526" y="45"/>
                      </a:lnTo>
                      <a:lnTo>
                        <a:pt x="526" y="46"/>
                      </a:lnTo>
                      <a:lnTo>
                        <a:pt x="526" y="48"/>
                      </a:lnTo>
                      <a:lnTo>
                        <a:pt x="526" y="49"/>
                      </a:lnTo>
                      <a:lnTo>
                        <a:pt x="526" y="51"/>
                      </a:lnTo>
                      <a:lnTo>
                        <a:pt x="527" y="51"/>
                      </a:lnTo>
                      <a:lnTo>
                        <a:pt x="528" y="51"/>
                      </a:lnTo>
                      <a:lnTo>
                        <a:pt x="529" y="52"/>
                      </a:lnTo>
                      <a:lnTo>
                        <a:pt x="530" y="53"/>
                      </a:lnTo>
                      <a:lnTo>
                        <a:pt x="531" y="52"/>
                      </a:lnTo>
                      <a:lnTo>
                        <a:pt x="532" y="51"/>
                      </a:lnTo>
                      <a:lnTo>
                        <a:pt x="532" y="50"/>
                      </a:lnTo>
                      <a:lnTo>
                        <a:pt x="533" y="48"/>
                      </a:lnTo>
                      <a:lnTo>
                        <a:pt x="533" y="47"/>
                      </a:lnTo>
                      <a:lnTo>
                        <a:pt x="533" y="46"/>
                      </a:lnTo>
                      <a:lnTo>
                        <a:pt x="534" y="46"/>
                      </a:lnTo>
                      <a:lnTo>
                        <a:pt x="534" y="45"/>
                      </a:lnTo>
                      <a:lnTo>
                        <a:pt x="534" y="44"/>
                      </a:lnTo>
                      <a:lnTo>
                        <a:pt x="533" y="44"/>
                      </a:lnTo>
                      <a:lnTo>
                        <a:pt x="533" y="43"/>
                      </a:lnTo>
                      <a:lnTo>
                        <a:pt x="533" y="42"/>
                      </a:lnTo>
                      <a:lnTo>
                        <a:pt x="533" y="41"/>
                      </a:lnTo>
                      <a:lnTo>
                        <a:pt x="534" y="40"/>
                      </a:lnTo>
                      <a:lnTo>
                        <a:pt x="535" y="39"/>
                      </a:lnTo>
                      <a:lnTo>
                        <a:pt x="536" y="39"/>
                      </a:lnTo>
                      <a:lnTo>
                        <a:pt x="537" y="39"/>
                      </a:lnTo>
                      <a:lnTo>
                        <a:pt x="537" y="40"/>
                      </a:lnTo>
                      <a:lnTo>
                        <a:pt x="538" y="39"/>
                      </a:lnTo>
                      <a:lnTo>
                        <a:pt x="540" y="38"/>
                      </a:lnTo>
                      <a:lnTo>
                        <a:pt x="544" y="39"/>
                      </a:lnTo>
                      <a:lnTo>
                        <a:pt x="545" y="39"/>
                      </a:lnTo>
                      <a:lnTo>
                        <a:pt x="545" y="40"/>
                      </a:lnTo>
                      <a:lnTo>
                        <a:pt x="546" y="40"/>
                      </a:lnTo>
                      <a:lnTo>
                        <a:pt x="547" y="39"/>
                      </a:lnTo>
                      <a:lnTo>
                        <a:pt x="548" y="39"/>
                      </a:lnTo>
                      <a:lnTo>
                        <a:pt x="549" y="38"/>
                      </a:lnTo>
                      <a:lnTo>
                        <a:pt x="550" y="39"/>
                      </a:lnTo>
                      <a:lnTo>
                        <a:pt x="551" y="39"/>
                      </a:lnTo>
                      <a:lnTo>
                        <a:pt x="552" y="40"/>
                      </a:lnTo>
                      <a:lnTo>
                        <a:pt x="553" y="41"/>
                      </a:lnTo>
                      <a:lnTo>
                        <a:pt x="553" y="42"/>
                      </a:lnTo>
                      <a:lnTo>
                        <a:pt x="553" y="43"/>
                      </a:lnTo>
                      <a:lnTo>
                        <a:pt x="555" y="45"/>
                      </a:lnTo>
                      <a:lnTo>
                        <a:pt x="556" y="46"/>
                      </a:lnTo>
                      <a:lnTo>
                        <a:pt x="557" y="47"/>
                      </a:lnTo>
                      <a:lnTo>
                        <a:pt x="557" y="46"/>
                      </a:lnTo>
                      <a:lnTo>
                        <a:pt x="558" y="46"/>
                      </a:lnTo>
                      <a:lnTo>
                        <a:pt x="559" y="46"/>
                      </a:lnTo>
                      <a:lnTo>
                        <a:pt x="559" y="45"/>
                      </a:lnTo>
                      <a:lnTo>
                        <a:pt x="560" y="45"/>
                      </a:lnTo>
                      <a:lnTo>
                        <a:pt x="561" y="44"/>
                      </a:lnTo>
                      <a:lnTo>
                        <a:pt x="561" y="43"/>
                      </a:lnTo>
                      <a:lnTo>
                        <a:pt x="561" y="42"/>
                      </a:lnTo>
                      <a:lnTo>
                        <a:pt x="562" y="42"/>
                      </a:lnTo>
                      <a:lnTo>
                        <a:pt x="562" y="41"/>
                      </a:lnTo>
                      <a:lnTo>
                        <a:pt x="563" y="41"/>
                      </a:lnTo>
                      <a:lnTo>
                        <a:pt x="565" y="42"/>
                      </a:lnTo>
                      <a:lnTo>
                        <a:pt x="566" y="41"/>
                      </a:lnTo>
                      <a:lnTo>
                        <a:pt x="567" y="40"/>
                      </a:lnTo>
                      <a:lnTo>
                        <a:pt x="568" y="41"/>
                      </a:lnTo>
                      <a:lnTo>
                        <a:pt x="570" y="41"/>
                      </a:lnTo>
                      <a:lnTo>
                        <a:pt x="570" y="40"/>
                      </a:lnTo>
                      <a:lnTo>
                        <a:pt x="571" y="39"/>
                      </a:lnTo>
                      <a:lnTo>
                        <a:pt x="572" y="39"/>
                      </a:lnTo>
                      <a:lnTo>
                        <a:pt x="573" y="39"/>
                      </a:lnTo>
                      <a:lnTo>
                        <a:pt x="574" y="38"/>
                      </a:lnTo>
                      <a:lnTo>
                        <a:pt x="574" y="39"/>
                      </a:lnTo>
                      <a:lnTo>
                        <a:pt x="575" y="39"/>
                      </a:lnTo>
                      <a:lnTo>
                        <a:pt x="575" y="40"/>
                      </a:lnTo>
                      <a:lnTo>
                        <a:pt x="575" y="41"/>
                      </a:lnTo>
                      <a:lnTo>
                        <a:pt x="576" y="42"/>
                      </a:lnTo>
                      <a:lnTo>
                        <a:pt x="577" y="43"/>
                      </a:lnTo>
                      <a:lnTo>
                        <a:pt x="577" y="44"/>
                      </a:lnTo>
                      <a:lnTo>
                        <a:pt x="578" y="44"/>
                      </a:lnTo>
                      <a:lnTo>
                        <a:pt x="578" y="45"/>
                      </a:lnTo>
                      <a:lnTo>
                        <a:pt x="577" y="45"/>
                      </a:lnTo>
                      <a:lnTo>
                        <a:pt x="576" y="46"/>
                      </a:lnTo>
                      <a:lnTo>
                        <a:pt x="576" y="48"/>
                      </a:lnTo>
                      <a:lnTo>
                        <a:pt x="577" y="49"/>
                      </a:lnTo>
                      <a:lnTo>
                        <a:pt x="578" y="50"/>
                      </a:lnTo>
                      <a:lnTo>
                        <a:pt x="579" y="50"/>
                      </a:lnTo>
                      <a:lnTo>
                        <a:pt x="579" y="52"/>
                      </a:lnTo>
                      <a:lnTo>
                        <a:pt x="580" y="52"/>
                      </a:lnTo>
                      <a:lnTo>
                        <a:pt x="581" y="52"/>
                      </a:lnTo>
                      <a:lnTo>
                        <a:pt x="582" y="52"/>
                      </a:lnTo>
                      <a:lnTo>
                        <a:pt x="583" y="54"/>
                      </a:lnTo>
                      <a:lnTo>
                        <a:pt x="584" y="55"/>
                      </a:lnTo>
                      <a:lnTo>
                        <a:pt x="585" y="55"/>
                      </a:lnTo>
                      <a:lnTo>
                        <a:pt x="586" y="56"/>
                      </a:lnTo>
                      <a:lnTo>
                        <a:pt x="587" y="56"/>
                      </a:lnTo>
                      <a:lnTo>
                        <a:pt x="588" y="57"/>
                      </a:lnTo>
                      <a:lnTo>
                        <a:pt x="589" y="58"/>
                      </a:lnTo>
                      <a:lnTo>
                        <a:pt x="589" y="59"/>
                      </a:lnTo>
                      <a:lnTo>
                        <a:pt x="590" y="60"/>
                      </a:lnTo>
                      <a:lnTo>
                        <a:pt x="591" y="60"/>
                      </a:lnTo>
                      <a:lnTo>
                        <a:pt x="593" y="61"/>
                      </a:lnTo>
                      <a:lnTo>
                        <a:pt x="593" y="62"/>
                      </a:lnTo>
                      <a:lnTo>
                        <a:pt x="593" y="64"/>
                      </a:lnTo>
                      <a:lnTo>
                        <a:pt x="593" y="65"/>
                      </a:lnTo>
                      <a:lnTo>
                        <a:pt x="594" y="65"/>
                      </a:lnTo>
                      <a:lnTo>
                        <a:pt x="595" y="66"/>
                      </a:lnTo>
                      <a:lnTo>
                        <a:pt x="595" y="68"/>
                      </a:lnTo>
                      <a:lnTo>
                        <a:pt x="595" y="69"/>
                      </a:lnTo>
                      <a:lnTo>
                        <a:pt x="594" y="70"/>
                      </a:lnTo>
                      <a:lnTo>
                        <a:pt x="594" y="71"/>
                      </a:lnTo>
                      <a:lnTo>
                        <a:pt x="594" y="72"/>
                      </a:lnTo>
                      <a:lnTo>
                        <a:pt x="593" y="72"/>
                      </a:lnTo>
                      <a:lnTo>
                        <a:pt x="593" y="73"/>
                      </a:lnTo>
                      <a:lnTo>
                        <a:pt x="592" y="73"/>
                      </a:lnTo>
                      <a:lnTo>
                        <a:pt x="592" y="74"/>
                      </a:lnTo>
                      <a:lnTo>
                        <a:pt x="591" y="74"/>
                      </a:lnTo>
                      <a:lnTo>
                        <a:pt x="591" y="75"/>
                      </a:lnTo>
                      <a:lnTo>
                        <a:pt x="590" y="75"/>
                      </a:lnTo>
                      <a:lnTo>
                        <a:pt x="590" y="76"/>
                      </a:lnTo>
                      <a:lnTo>
                        <a:pt x="590" y="77"/>
                      </a:lnTo>
                      <a:lnTo>
                        <a:pt x="589" y="78"/>
                      </a:lnTo>
                      <a:lnTo>
                        <a:pt x="589" y="77"/>
                      </a:lnTo>
                      <a:lnTo>
                        <a:pt x="589" y="78"/>
                      </a:lnTo>
                      <a:lnTo>
                        <a:pt x="589" y="79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9" y="80"/>
                      </a:lnTo>
                      <a:lnTo>
                        <a:pt x="588" y="80"/>
                      </a:lnTo>
                      <a:lnTo>
                        <a:pt x="588" y="81"/>
                      </a:lnTo>
                      <a:lnTo>
                        <a:pt x="588" y="82"/>
                      </a:lnTo>
                      <a:lnTo>
                        <a:pt x="588" y="83"/>
                      </a:lnTo>
                      <a:lnTo>
                        <a:pt x="588" y="84"/>
                      </a:lnTo>
                      <a:lnTo>
                        <a:pt x="588" y="85"/>
                      </a:lnTo>
                      <a:lnTo>
                        <a:pt x="588" y="86"/>
                      </a:lnTo>
                      <a:lnTo>
                        <a:pt x="588" y="87"/>
                      </a:lnTo>
                      <a:lnTo>
                        <a:pt x="588" y="88"/>
                      </a:lnTo>
                      <a:lnTo>
                        <a:pt x="588" y="89"/>
                      </a:lnTo>
                      <a:lnTo>
                        <a:pt x="587" y="89"/>
                      </a:lnTo>
                      <a:lnTo>
                        <a:pt x="588" y="89"/>
                      </a:lnTo>
                      <a:lnTo>
                        <a:pt x="587" y="90"/>
                      </a:lnTo>
                      <a:lnTo>
                        <a:pt x="588" y="90"/>
                      </a:lnTo>
                      <a:lnTo>
                        <a:pt x="588" y="91"/>
                      </a:lnTo>
                      <a:lnTo>
                        <a:pt x="587" y="91"/>
                      </a:lnTo>
                      <a:lnTo>
                        <a:pt x="588" y="92"/>
                      </a:lnTo>
                      <a:lnTo>
                        <a:pt x="587" y="92"/>
                      </a:lnTo>
                      <a:lnTo>
                        <a:pt x="588" y="92"/>
                      </a:lnTo>
                      <a:lnTo>
                        <a:pt x="588" y="93"/>
                      </a:lnTo>
                      <a:lnTo>
                        <a:pt x="589" y="93"/>
                      </a:lnTo>
                      <a:lnTo>
                        <a:pt x="589" y="94"/>
                      </a:lnTo>
                      <a:lnTo>
                        <a:pt x="590" y="94"/>
                      </a:lnTo>
                      <a:lnTo>
                        <a:pt x="591" y="94"/>
                      </a:lnTo>
                      <a:lnTo>
                        <a:pt x="591" y="95"/>
                      </a:lnTo>
                      <a:lnTo>
                        <a:pt x="592" y="95"/>
                      </a:lnTo>
                      <a:lnTo>
                        <a:pt x="592" y="96"/>
                      </a:lnTo>
                      <a:lnTo>
                        <a:pt x="593" y="96"/>
                      </a:lnTo>
                      <a:lnTo>
                        <a:pt x="594" y="96"/>
                      </a:lnTo>
                      <a:lnTo>
                        <a:pt x="594" y="97"/>
                      </a:lnTo>
                      <a:lnTo>
                        <a:pt x="595" y="97"/>
                      </a:lnTo>
                      <a:lnTo>
                        <a:pt x="595" y="98"/>
                      </a:lnTo>
                      <a:lnTo>
                        <a:pt x="596" y="98"/>
                      </a:lnTo>
                      <a:lnTo>
                        <a:pt x="597" y="99"/>
                      </a:lnTo>
                      <a:lnTo>
                        <a:pt x="598" y="99"/>
                      </a:lnTo>
                      <a:lnTo>
                        <a:pt x="599" y="100"/>
                      </a:lnTo>
                      <a:lnTo>
                        <a:pt x="600" y="100"/>
                      </a:lnTo>
                      <a:lnTo>
                        <a:pt x="601" y="100"/>
                      </a:lnTo>
                      <a:lnTo>
                        <a:pt x="601" y="101"/>
                      </a:lnTo>
                      <a:lnTo>
                        <a:pt x="601" y="102"/>
                      </a:lnTo>
                      <a:lnTo>
                        <a:pt x="602" y="102"/>
                      </a:lnTo>
                      <a:lnTo>
                        <a:pt x="602" y="103"/>
                      </a:lnTo>
                      <a:lnTo>
                        <a:pt x="602" y="104"/>
                      </a:lnTo>
                      <a:lnTo>
                        <a:pt x="602" y="105"/>
                      </a:lnTo>
                      <a:lnTo>
                        <a:pt x="601" y="105"/>
                      </a:lnTo>
                      <a:lnTo>
                        <a:pt x="602" y="106"/>
                      </a:lnTo>
                      <a:lnTo>
                        <a:pt x="602" y="107"/>
                      </a:lnTo>
                      <a:lnTo>
                        <a:pt x="602" y="108"/>
                      </a:lnTo>
                      <a:lnTo>
                        <a:pt x="603" y="108"/>
                      </a:lnTo>
                      <a:lnTo>
                        <a:pt x="603" y="109"/>
                      </a:lnTo>
                      <a:lnTo>
                        <a:pt x="603" y="110"/>
                      </a:lnTo>
                      <a:lnTo>
                        <a:pt x="603" y="111"/>
                      </a:lnTo>
                      <a:lnTo>
                        <a:pt x="604" y="111"/>
                      </a:lnTo>
                      <a:lnTo>
                        <a:pt x="604" y="112"/>
                      </a:lnTo>
                      <a:lnTo>
                        <a:pt x="604" y="113"/>
                      </a:lnTo>
                      <a:lnTo>
                        <a:pt x="605" y="114"/>
                      </a:lnTo>
                      <a:lnTo>
                        <a:pt x="605" y="115"/>
                      </a:lnTo>
                      <a:lnTo>
                        <a:pt x="605" y="116"/>
                      </a:lnTo>
                      <a:lnTo>
                        <a:pt x="604" y="116"/>
                      </a:lnTo>
                      <a:lnTo>
                        <a:pt x="604" y="117"/>
                      </a:lnTo>
                      <a:lnTo>
                        <a:pt x="604" y="118"/>
                      </a:lnTo>
                      <a:lnTo>
                        <a:pt x="604" y="119"/>
                      </a:lnTo>
                      <a:lnTo>
                        <a:pt x="603" y="119"/>
                      </a:lnTo>
                      <a:lnTo>
                        <a:pt x="603" y="120"/>
                      </a:lnTo>
                      <a:lnTo>
                        <a:pt x="602" y="121"/>
                      </a:lnTo>
                      <a:lnTo>
                        <a:pt x="601" y="120"/>
                      </a:lnTo>
                      <a:lnTo>
                        <a:pt x="600" y="120"/>
                      </a:lnTo>
                      <a:lnTo>
                        <a:pt x="599" y="120"/>
                      </a:lnTo>
                      <a:lnTo>
                        <a:pt x="598" y="120"/>
                      </a:lnTo>
                      <a:lnTo>
                        <a:pt x="598" y="119"/>
                      </a:lnTo>
                      <a:lnTo>
                        <a:pt x="598" y="120"/>
                      </a:lnTo>
                      <a:lnTo>
                        <a:pt x="597" y="120"/>
                      </a:lnTo>
                      <a:lnTo>
                        <a:pt x="597" y="121"/>
                      </a:lnTo>
                      <a:lnTo>
                        <a:pt x="596" y="122"/>
                      </a:lnTo>
                      <a:lnTo>
                        <a:pt x="596" y="123"/>
                      </a:lnTo>
                      <a:lnTo>
                        <a:pt x="597" y="123"/>
                      </a:lnTo>
                      <a:lnTo>
                        <a:pt x="596" y="123"/>
                      </a:lnTo>
                      <a:lnTo>
                        <a:pt x="596" y="124"/>
                      </a:lnTo>
                      <a:lnTo>
                        <a:pt x="596" y="125"/>
                      </a:lnTo>
                      <a:lnTo>
                        <a:pt x="595" y="125"/>
                      </a:lnTo>
                      <a:lnTo>
                        <a:pt x="595" y="126"/>
                      </a:lnTo>
                      <a:lnTo>
                        <a:pt x="595" y="127"/>
                      </a:lnTo>
                      <a:lnTo>
                        <a:pt x="594" y="127"/>
                      </a:lnTo>
                      <a:lnTo>
                        <a:pt x="593" y="127"/>
                      </a:lnTo>
                      <a:lnTo>
                        <a:pt x="592" y="129"/>
                      </a:lnTo>
                      <a:lnTo>
                        <a:pt x="591" y="129"/>
                      </a:lnTo>
                      <a:lnTo>
                        <a:pt x="591" y="130"/>
                      </a:lnTo>
                      <a:lnTo>
                        <a:pt x="592" y="131"/>
                      </a:lnTo>
                      <a:lnTo>
                        <a:pt x="592" y="132"/>
                      </a:lnTo>
                      <a:lnTo>
                        <a:pt x="590" y="135"/>
                      </a:lnTo>
                      <a:lnTo>
                        <a:pt x="589" y="138"/>
                      </a:lnTo>
                      <a:lnTo>
                        <a:pt x="590" y="141"/>
                      </a:lnTo>
                      <a:lnTo>
                        <a:pt x="592" y="143"/>
                      </a:lnTo>
                      <a:lnTo>
                        <a:pt x="594" y="143"/>
                      </a:lnTo>
                      <a:lnTo>
                        <a:pt x="593" y="145"/>
                      </a:lnTo>
                      <a:lnTo>
                        <a:pt x="594" y="145"/>
                      </a:lnTo>
                      <a:lnTo>
                        <a:pt x="594" y="146"/>
                      </a:lnTo>
                      <a:lnTo>
                        <a:pt x="595" y="146"/>
                      </a:lnTo>
                      <a:lnTo>
                        <a:pt x="595" y="147"/>
                      </a:lnTo>
                      <a:lnTo>
                        <a:pt x="596" y="147"/>
                      </a:lnTo>
                      <a:lnTo>
                        <a:pt x="596" y="148"/>
                      </a:lnTo>
                      <a:lnTo>
                        <a:pt x="597" y="148"/>
                      </a:lnTo>
                      <a:lnTo>
                        <a:pt x="597" y="149"/>
                      </a:lnTo>
                      <a:lnTo>
                        <a:pt x="598" y="149"/>
                      </a:lnTo>
                      <a:lnTo>
                        <a:pt x="598" y="150"/>
                      </a:lnTo>
                      <a:lnTo>
                        <a:pt x="597" y="150"/>
                      </a:lnTo>
                      <a:lnTo>
                        <a:pt x="597" y="151"/>
                      </a:lnTo>
                      <a:lnTo>
                        <a:pt x="597" y="152"/>
                      </a:lnTo>
                      <a:lnTo>
                        <a:pt x="596" y="152"/>
                      </a:lnTo>
                      <a:lnTo>
                        <a:pt x="596" y="153"/>
                      </a:lnTo>
                      <a:lnTo>
                        <a:pt x="596" y="154"/>
                      </a:lnTo>
                      <a:lnTo>
                        <a:pt x="597" y="155"/>
                      </a:lnTo>
                      <a:lnTo>
                        <a:pt x="597" y="156"/>
                      </a:lnTo>
                      <a:lnTo>
                        <a:pt x="597" y="157"/>
                      </a:lnTo>
                      <a:lnTo>
                        <a:pt x="597" y="159"/>
                      </a:lnTo>
                      <a:lnTo>
                        <a:pt x="597" y="161"/>
                      </a:lnTo>
                      <a:lnTo>
                        <a:pt x="598" y="161"/>
                      </a:lnTo>
                      <a:lnTo>
                        <a:pt x="598" y="162"/>
                      </a:lnTo>
                      <a:lnTo>
                        <a:pt x="599" y="162"/>
                      </a:lnTo>
                      <a:lnTo>
                        <a:pt x="599" y="163"/>
                      </a:lnTo>
                      <a:lnTo>
                        <a:pt x="600" y="163"/>
                      </a:lnTo>
                      <a:lnTo>
                        <a:pt x="599" y="163"/>
                      </a:lnTo>
                      <a:lnTo>
                        <a:pt x="598" y="164"/>
                      </a:lnTo>
                      <a:lnTo>
                        <a:pt x="598" y="165"/>
                      </a:lnTo>
                      <a:lnTo>
                        <a:pt x="597" y="165"/>
                      </a:lnTo>
                      <a:lnTo>
                        <a:pt x="598" y="166"/>
                      </a:lnTo>
                      <a:lnTo>
                        <a:pt x="598" y="167"/>
                      </a:lnTo>
                      <a:lnTo>
                        <a:pt x="599" y="167"/>
                      </a:lnTo>
                      <a:lnTo>
                        <a:pt x="599" y="168"/>
                      </a:lnTo>
                      <a:lnTo>
                        <a:pt x="598" y="169"/>
                      </a:lnTo>
                      <a:lnTo>
                        <a:pt x="598" y="170"/>
                      </a:lnTo>
                      <a:lnTo>
                        <a:pt x="598" y="171"/>
                      </a:lnTo>
                      <a:lnTo>
                        <a:pt x="599" y="171"/>
                      </a:lnTo>
                      <a:lnTo>
                        <a:pt x="599" y="172"/>
                      </a:lnTo>
                      <a:lnTo>
                        <a:pt x="600" y="173"/>
                      </a:lnTo>
                      <a:lnTo>
                        <a:pt x="600" y="174"/>
                      </a:lnTo>
                      <a:lnTo>
                        <a:pt x="601" y="174"/>
                      </a:lnTo>
                      <a:lnTo>
                        <a:pt x="602" y="174"/>
                      </a:lnTo>
                      <a:lnTo>
                        <a:pt x="603" y="174"/>
                      </a:lnTo>
                      <a:lnTo>
                        <a:pt x="604" y="174"/>
                      </a:lnTo>
                      <a:lnTo>
                        <a:pt x="603" y="174"/>
                      </a:lnTo>
                      <a:lnTo>
                        <a:pt x="603" y="175"/>
                      </a:lnTo>
                      <a:lnTo>
                        <a:pt x="603" y="176"/>
                      </a:lnTo>
                      <a:lnTo>
                        <a:pt x="602" y="176"/>
                      </a:lnTo>
                      <a:lnTo>
                        <a:pt x="602" y="177"/>
                      </a:lnTo>
                      <a:lnTo>
                        <a:pt x="603" y="177"/>
                      </a:lnTo>
                      <a:lnTo>
                        <a:pt x="604" y="178"/>
                      </a:lnTo>
                      <a:lnTo>
                        <a:pt x="604" y="179"/>
                      </a:lnTo>
                      <a:lnTo>
                        <a:pt x="605" y="179"/>
                      </a:lnTo>
                      <a:lnTo>
                        <a:pt x="604" y="179"/>
                      </a:lnTo>
                      <a:lnTo>
                        <a:pt x="605" y="180"/>
                      </a:lnTo>
                      <a:lnTo>
                        <a:pt x="605" y="181"/>
                      </a:lnTo>
                      <a:lnTo>
                        <a:pt x="605" y="182"/>
                      </a:lnTo>
                      <a:lnTo>
                        <a:pt x="605" y="183"/>
                      </a:lnTo>
                      <a:lnTo>
                        <a:pt x="606" y="184"/>
                      </a:lnTo>
                      <a:lnTo>
                        <a:pt x="606" y="185"/>
                      </a:lnTo>
                      <a:lnTo>
                        <a:pt x="606" y="186"/>
                      </a:lnTo>
                      <a:lnTo>
                        <a:pt x="607" y="186"/>
                      </a:lnTo>
                      <a:lnTo>
                        <a:pt x="607" y="187"/>
                      </a:lnTo>
                      <a:lnTo>
                        <a:pt x="606" y="187"/>
                      </a:lnTo>
                      <a:lnTo>
                        <a:pt x="607" y="187"/>
                      </a:lnTo>
                      <a:lnTo>
                        <a:pt x="607" y="188"/>
                      </a:lnTo>
                      <a:lnTo>
                        <a:pt x="608" y="189"/>
                      </a:lnTo>
                      <a:lnTo>
                        <a:pt x="608" y="190"/>
                      </a:lnTo>
                      <a:lnTo>
                        <a:pt x="609" y="190"/>
                      </a:lnTo>
                      <a:lnTo>
                        <a:pt x="609" y="189"/>
                      </a:lnTo>
                      <a:lnTo>
                        <a:pt x="609" y="190"/>
                      </a:lnTo>
                      <a:lnTo>
                        <a:pt x="609" y="191"/>
                      </a:lnTo>
                      <a:lnTo>
                        <a:pt x="608" y="191"/>
                      </a:lnTo>
                      <a:lnTo>
                        <a:pt x="608" y="192"/>
                      </a:lnTo>
                      <a:lnTo>
                        <a:pt x="608" y="193"/>
                      </a:lnTo>
                      <a:lnTo>
                        <a:pt x="608" y="194"/>
                      </a:lnTo>
                      <a:lnTo>
                        <a:pt x="607" y="194"/>
                      </a:lnTo>
                      <a:lnTo>
                        <a:pt x="607" y="195"/>
                      </a:lnTo>
                      <a:lnTo>
                        <a:pt x="607" y="196"/>
                      </a:lnTo>
                      <a:lnTo>
                        <a:pt x="608" y="196"/>
                      </a:lnTo>
                      <a:lnTo>
                        <a:pt x="607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0" y="197"/>
                      </a:lnTo>
                      <a:lnTo>
                        <a:pt x="611" y="197"/>
                      </a:lnTo>
                      <a:lnTo>
                        <a:pt x="612" y="197"/>
                      </a:lnTo>
                      <a:lnTo>
                        <a:pt x="612" y="198"/>
                      </a:lnTo>
                      <a:lnTo>
                        <a:pt x="613" y="198"/>
                      </a:lnTo>
                      <a:lnTo>
                        <a:pt x="613" y="197"/>
                      </a:lnTo>
                      <a:lnTo>
                        <a:pt x="613" y="198"/>
                      </a:lnTo>
                      <a:lnTo>
                        <a:pt x="614" y="198"/>
                      </a:lnTo>
                      <a:lnTo>
                        <a:pt x="615" y="198"/>
                      </a:lnTo>
                      <a:lnTo>
                        <a:pt x="616" y="198"/>
                      </a:lnTo>
                      <a:lnTo>
                        <a:pt x="617" y="198"/>
                      </a:lnTo>
                      <a:lnTo>
                        <a:pt x="618" y="198"/>
                      </a:lnTo>
                      <a:lnTo>
                        <a:pt x="618" y="197"/>
                      </a:lnTo>
                      <a:lnTo>
                        <a:pt x="619" y="197"/>
                      </a:lnTo>
                      <a:lnTo>
                        <a:pt x="620" y="196"/>
                      </a:lnTo>
                      <a:lnTo>
                        <a:pt x="621" y="196"/>
                      </a:lnTo>
                      <a:lnTo>
                        <a:pt x="621" y="195"/>
                      </a:lnTo>
                      <a:lnTo>
                        <a:pt x="622" y="195"/>
                      </a:lnTo>
                      <a:lnTo>
                        <a:pt x="623" y="195"/>
                      </a:lnTo>
                      <a:lnTo>
                        <a:pt x="624" y="195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4" y="194"/>
                      </a:lnTo>
                      <a:lnTo>
                        <a:pt x="625" y="194"/>
                      </a:lnTo>
                      <a:lnTo>
                        <a:pt x="625" y="193"/>
                      </a:lnTo>
                      <a:lnTo>
                        <a:pt x="626" y="193"/>
                      </a:lnTo>
                      <a:lnTo>
                        <a:pt x="628" y="193"/>
                      </a:lnTo>
                      <a:lnTo>
                        <a:pt x="629" y="193"/>
                      </a:lnTo>
                      <a:lnTo>
                        <a:pt x="629" y="194"/>
                      </a:lnTo>
                      <a:lnTo>
                        <a:pt x="630" y="193"/>
                      </a:lnTo>
                      <a:lnTo>
                        <a:pt x="631" y="193"/>
                      </a:lnTo>
                      <a:lnTo>
                        <a:pt x="632" y="192"/>
                      </a:lnTo>
                      <a:lnTo>
                        <a:pt x="632" y="193"/>
                      </a:lnTo>
                      <a:lnTo>
                        <a:pt x="632" y="194"/>
                      </a:lnTo>
                      <a:lnTo>
                        <a:pt x="633" y="195"/>
                      </a:lnTo>
                      <a:lnTo>
                        <a:pt x="634" y="195"/>
                      </a:lnTo>
                      <a:lnTo>
                        <a:pt x="634" y="196"/>
                      </a:lnTo>
                      <a:lnTo>
                        <a:pt x="635" y="196"/>
                      </a:lnTo>
                      <a:lnTo>
                        <a:pt x="636" y="196"/>
                      </a:lnTo>
                      <a:lnTo>
                        <a:pt x="637" y="197"/>
                      </a:lnTo>
                      <a:lnTo>
                        <a:pt x="637" y="198"/>
                      </a:lnTo>
                      <a:lnTo>
                        <a:pt x="638" y="197"/>
                      </a:lnTo>
                      <a:lnTo>
                        <a:pt x="638" y="196"/>
                      </a:lnTo>
                      <a:lnTo>
                        <a:pt x="639" y="195"/>
                      </a:lnTo>
                      <a:lnTo>
                        <a:pt x="640" y="195"/>
                      </a:lnTo>
                      <a:lnTo>
                        <a:pt x="641" y="195"/>
                      </a:lnTo>
                      <a:lnTo>
                        <a:pt x="641" y="194"/>
                      </a:lnTo>
                      <a:lnTo>
                        <a:pt x="641" y="193"/>
                      </a:lnTo>
                      <a:lnTo>
                        <a:pt x="642" y="193"/>
                      </a:lnTo>
                      <a:lnTo>
                        <a:pt x="642" y="194"/>
                      </a:lnTo>
                      <a:lnTo>
                        <a:pt x="643" y="194"/>
                      </a:lnTo>
                      <a:lnTo>
                        <a:pt x="644" y="195"/>
                      </a:lnTo>
                      <a:lnTo>
                        <a:pt x="643" y="195"/>
                      </a:lnTo>
                      <a:lnTo>
                        <a:pt x="643" y="196"/>
                      </a:lnTo>
                      <a:lnTo>
                        <a:pt x="643" y="197"/>
                      </a:lnTo>
                      <a:lnTo>
                        <a:pt x="644" y="197"/>
                      </a:lnTo>
                      <a:lnTo>
                        <a:pt x="644" y="198"/>
                      </a:lnTo>
                      <a:lnTo>
                        <a:pt x="644" y="199"/>
                      </a:lnTo>
                      <a:lnTo>
                        <a:pt x="645" y="199"/>
                      </a:lnTo>
                      <a:lnTo>
                        <a:pt x="645" y="200"/>
                      </a:lnTo>
                      <a:lnTo>
                        <a:pt x="646" y="200"/>
                      </a:lnTo>
                      <a:lnTo>
                        <a:pt x="645" y="200"/>
                      </a:lnTo>
                      <a:lnTo>
                        <a:pt x="645" y="201"/>
                      </a:lnTo>
                      <a:lnTo>
                        <a:pt x="646" y="201"/>
                      </a:lnTo>
                      <a:lnTo>
                        <a:pt x="645" y="201"/>
                      </a:lnTo>
                      <a:lnTo>
                        <a:pt x="645" y="202"/>
                      </a:lnTo>
                      <a:lnTo>
                        <a:pt x="646" y="202"/>
                      </a:lnTo>
                      <a:lnTo>
                        <a:pt x="647" y="203"/>
                      </a:lnTo>
                      <a:lnTo>
                        <a:pt x="647" y="202"/>
                      </a:lnTo>
                      <a:lnTo>
                        <a:pt x="648" y="202"/>
                      </a:lnTo>
                      <a:lnTo>
                        <a:pt x="649" y="202"/>
                      </a:lnTo>
                      <a:lnTo>
                        <a:pt x="650" y="201"/>
                      </a:lnTo>
                      <a:lnTo>
                        <a:pt x="650" y="202"/>
                      </a:lnTo>
                      <a:lnTo>
                        <a:pt x="651" y="202"/>
                      </a:lnTo>
                      <a:lnTo>
                        <a:pt x="651" y="203"/>
                      </a:lnTo>
                      <a:lnTo>
                        <a:pt x="652" y="203"/>
                      </a:lnTo>
                      <a:lnTo>
                        <a:pt x="653" y="203"/>
                      </a:lnTo>
                      <a:lnTo>
                        <a:pt x="653" y="204"/>
                      </a:lnTo>
                      <a:lnTo>
                        <a:pt x="654" y="203"/>
                      </a:lnTo>
                      <a:lnTo>
                        <a:pt x="655" y="204"/>
                      </a:lnTo>
                      <a:lnTo>
                        <a:pt x="655" y="205"/>
                      </a:lnTo>
                      <a:lnTo>
                        <a:pt x="655" y="206"/>
                      </a:lnTo>
                      <a:lnTo>
                        <a:pt x="656" y="206"/>
                      </a:lnTo>
                      <a:lnTo>
                        <a:pt x="656" y="207"/>
                      </a:lnTo>
                      <a:lnTo>
                        <a:pt x="655" y="207"/>
                      </a:lnTo>
                      <a:lnTo>
                        <a:pt x="656" y="207"/>
                      </a:lnTo>
                      <a:lnTo>
                        <a:pt x="656" y="208"/>
                      </a:lnTo>
                      <a:lnTo>
                        <a:pt x="655" y="208"/>
                      </a:lnTo>
                      <a:lnTo>
                        <a:pt x="655" y="209"/>
                      </a:lnTo>
                      <a:lnTo>
                        <a:pt x="654" y="210"/>
                      </a:lnTo>
                      <a:lnTo>
                        <a:pt x="655" y="211"/>
                      </a:lnTo>
                      <a:lnTo>
                        <a:pt x="654" y="211"/>
                      </a:lnTo>
                      <a:lnTo>
                        <a:pt x="654" y="212"/>
                      </a:lnTo>
                      <a:lnTo>
                        <a:pt x="654" y="213"/>
                      </a:lnTo>
                      <a:lnTo>
                        <a:pt x="655" y="213"/>
                      </a:lnTo>
                      <a:lnTo>
                        <a:pt x="655" y="214"/>
                      </a:lnTo>
                      <a:lnTo>
                        <a:pt x="656" y="214"/>
                      </a:lnTo>
                      <a:lnTo>
                        <a:pt x="656" y="215"/>
                      </a:lnTo>
                      <a:lnTo>
                        <a:pt x="656" y="216"/>
                      </a:lnTo>
                      <a:lnTo>
                        <a:pt x="655" y="216"/>
                      </a:lnTo>
                      <a:lnTo>
                        <a:pt x="655" y="217"/>
                      </a:lnTo>
                      <a:lnTo>
                        <a:pt x="654" y="217"/>
                      </a:lnTo>
                      <a:lnTo>
                        <a:pt x="654" y="218"/>
                      </a:lnTo>
                      <a:lnTo>
                        <a:pt x="654" y="219"/>
                      </a:lnTo>
                      <a:lnTo>
                        <a:pt x="653" y="220"/>
                      </a:lnTo>
                      <a:lnTo>
                        <a:pt x="654" y="221"/>
                      </a:lnTo>
                      <a:lnTo>
                        <a:pt x="653" y="221"/>
                      </a:lnTo>
                      <a:lnTo>
                        <a:pt x="652" y="222"/>
                      </a:lnTo>
                      <a:lnTo>
                        <a:pt x="652" y="223"/>
                      </a:lnTo>
                      <a:lnTo>
                        <a:pt x="651" y="223"/>
                      </a:lnTo>
                      <a:lnTo>
                        <a:pt x="650" y="223"/>
                      </a:lnTo>
                      <a:lnTo>
                        <a:pt x="650" y="224"/>
                      </a:lnTo>
                      <a:lnTo>
                        <a:pt x="650" y="225"/>
                      </a:lnTo>
                      <a:lnTo>
                        <a:pt x="649" y="225"/>
                      </a:lnTo>
                      <a:lnTo>
                        <a:pt x="649" y="226"/>
                      </a:lnTo>
                      <a:lnTo>
                        <a:pt x="648" y="226"/>
                      </a:lnTo>
                      <a:lnTo>
                        <a:pt x="649" y="226"/>
                      </a:lnTo>
                      <a:lnTo>
                        <a:pt x="648" y="227"/>
                      </a:lnTo>
                      <a:lnTo>
                        <a:pt x="648" y="228"/>
                      </a:lnTo>
                      <a:lnTo>
                        <a:pt x="647" y="228"/>
                      </a:lnTo>
                      <a:lnTo>
                        <a:pt x="646" y="228"/>
                      </a:lnTo>
                      <a:lnTo>
                        <a:pt x="645" y="228"/>
                      </a:lnTo>
                      <a:lnTo>
                        <a:pt x="644" y="227"/>
                      </a:lnTo>
                      <a:lnTo>
                        <a:pt x="643" y="227"/>
                      </a:lnTo>
                      <a:lnTo>
                        <a:pt x="643" y="228"/>
                      </a:lnTo>
                      <a:lnTo>
                        <a:pt x="642" y="228"/>
                      </a:lnTo>
                      <a:lnTo>
                        <a:pt x="643" y="229"/>
                      </a:lnTo>
                      <a:lnTo>
                        <a:pt x="642" y="229"/>
                      </a:lnTo>
                      <a:lnTo>
                        <a:pt x="642" y="230"/>
                      </a:lnTo>
                      <a:lnTo>
                        <a:pt x="642" y="231"/>
                      </a:lnTo>
                      <a:lnTo>
                        <a:pt x="642" y="232"/>
                      </a:lnTo>
                      <a:lnTo>
                        <a:pt x="642" y="233"/>
                      </a:lnTo>
                      <a:lnTo>
                        <a:pt x="641" y="234"/>
                      </a:lnTo>
                      <a:lnTo>
                        <a:pt x="642" y="235"/>
                      </a:lnTo>
                      <a:lnTo>
                        <a:pt x="642" y="237"/>
                      </a:lnTo>
                      <a:lnTo>
                        <a:pt x="641" y="237"/>
                      </a:lnTo>
                      <a:lnTo>
                        <a:pt x="640" y="237"/>
                      </a:lnTo>
                      <a:lnTo>
                        <a:pt x="639" y="238"/>
                      </a:lnTo>
                      <a:lnTo>
                        <a:pt x="639" y="239"/>
                      </a:lnTo>
                      <a:lnTo>
                        <a:pt x="637" y="241"/>
                      </a:lnTo>
                      <a:lnTo>
                        <a:pt x="637" y="242"/>
                      </a:lnTo>
                      <a:lnTo>
                        <a:pt x="636" y="242"/>
                      </a:lnTo>
                      <a:lnTo>
                        <a:pt x="635" y="243"/>
                      </a:lnTo>
                      <a:lnTo>
                        <a:pt x="635" y="244"/>
                      </a:lnTo>
                      <a:lnTo>
                        <a:pt x="635" y="245"/>
                      </a:lnTo>
                      <a:lnTo>
                        <a:pt x="636" y="245"/>
                      </a:lnTo>
                      <a:lnTo>
                        <a:pt x="637" y="245"/>
                      </a:lnTo>
                      <a:lnTo>
                        <a:pt x="637" y="246"/>
                      </a:lnTo>
                      <a:lnTo>
                        <a:pt x="638" y="247"/>
                      </a:lnTo>
                      <a:lnTo>
                        <a:pt x="638" y="248"/>
                      </a:lnTo>
                      <a:lnTo>
                        <a:pt x="638" y="249"/>
                      </a:lnTo>
                      <a:lnTo>
                        <a:pt x="639" y="249"/>
                      </a:lnTo>
                      <a:lnTo>
                        <a:pt x="638" y="249"/>
                      </a:lnTo>
                      <a:lnTo>
                        <a:pt x="638" y="250"/>
                      </a:lnTo>
                      <a:lnTo>
                        <a:pt x="637" y="250"/>
                      </a:lnTo>
                      <a:lnTo>
                        <a:pt x="637" y="251"/>
                      </a:lnTo>
                      <a:lnTo>
                        <a:pt x="636" y="251"/>
                      </a:lnTo>
                      <a:lnTo>
                        <a:pt x="636" y="252"/>
                      </a:lnTo>
                      <a:lnTo>
                        <a:pt x="637" y="253"/>
                      </a:lnTo>
                      <a:lnTo>
                        <a:pt x="636" y="254"/>
                      </a:lnTo>
                      <a:lnTo>
                        <a:pt x="637" y="255"/>
                      </a:lnTo>
                      <a:lnTo>
                        <a:pt x="638" y="255"/>
                      </a:lnTo>
                      <a:lnTo>
                        <a:pt x="637" y="256"/>
                      </a:lnTo>
                      <a:lnTo>
                        <a:pt x="638" y="257"/>
                      </a:lnTo>
                      <a:lnTo>
                        <a:pt x="638" y="258"/>
                      </a:lnTo>
                      <a:lnTo>
                        <a:pt x="638" y="259"/>
                      </a:lnTo>
                      <a:lnTo>
                        <a:pt x="639" y="259"/>
                      </a:lnTo>
                      <a:lnTo>
                        <a:pt x="639" y="260"/>
                      </a:lnTo>
                      <a:lnTo>
                        <a:pt x="640" y="261"/>
                      </a:lnTo>
                      <a:lnTo>
                        <a:pt x="641" y="261"/>
                      </a:lnTo>
                      <a:lnTo>
                        <a:pt x="641" y="262"/>
                      </a:lnTo>
                      <a:lnTo>
                        <a:pt x="641" y="263"/>
                      </a:lnTo>
                      <a:lnTo>
                        <a:pt x="640" y="263"/>
                      </a:lnTo>
                      <a:lnTo>
                        <a:pt x="639" y="263"/>
                      </a:lnTo>
                      <a:lnTo>
                        <a:pt x="638" y="262"/>
                      </a:lnTo>
                      <a:lnTo>
                        <a:pt x="637" y="262"/>
                      </a:lnTo>
                      <a:lnTo>
                        <a:pt x="637" y="263"/>
                      </a:lnTo>
                      <a:lnTo>
                        <a:pt x="636" y="263"/>
                      </a:lnTo>
                      <a:lnTo>
                        <a:pt x="636" y="264"/>
                      </a:lnTo>
                      <a:lnTo>
                        <a:pt x="635" y="263"/>
                      </a:lnTo>
                      <a:lnTo>
                        <a:pt x="634" y="263"/>
                      </a:lnTo>
                      <a:lnTo>
                        <a:pt x="634" y="264"/>
                      </a:lnTo>
                      <a:lnTo>
                        <a:pt x="633" y="265"/>
                      </a:lnTo>
                      <a:lnTo>
                        <a:pt x="634" y="265"/>
                      </a:lnTo>
                      <a:lnTo>
                        <a:pt x="634" y="266"/>
                      </a:lnTo>
                      <a:lnTo>
                        <a:pt x="634" y="267"/>
                      </a:lnTo>
                      <a:lnTo>
                        <a:pt x="635" y="267"/>
                      </a:lnTo>
                      <a:lnTo>
                        <a:pt x="636" y="268"/>
                      </a:lnTo>
                      <a:lnTo>
                        <a:pt x="635" y="269"/>
                      </a:lnTo>
                      <a:lnTo>
                        <a:pt x="634" y="269"/>
                      </a:lnTo>
                      <a:lnTo>
                        <a:pt x="633" y="269"/>
                      </a:lnTo>
                      <a:lnTo>
                        <a:pt x="632" y="269"/>
                      </a:lnTo>
                      <a:lnTo>
                        <a:pt x="631" y="269"/>
                      </a:lnTo>
                      <a:lnTo>
                        <a:pt x="630" y="269"/>
                      </a:lnTo>
                      <a:lnTo>
                        <a:pt x="629" y="269"/>
                      </a:lnTo>
                      <a:lnTo>
                        <a:pt x="630" y="269"/>
                      </a:lnTo>
                      <a:lnTo>
                        <a:pt x="630" y="270"/>
                      </a:lnTo>
                      <a:lnTo>
                        <a:pt x="631" y="271"/>
                      </a:lnTo>
                      <a:lnTo>
                        <a:pt x="632" y="271"/>
                      </a:lnTo>
                      <a:lnTo>
                        <a:pt x="633" y="271"/>
                      </a:lnTo>
                      <a:lnTo>
                        <a:pt x="634" y="271"/>
                      </a:lnTo>
                      <a:lnTo>
                        <a:pt x="635" y="271"/>
                      </a:lnTo>
                      <a:lnTo>
                        <a:pt x="636" y="271"/>
                      </a:lnTo>
                      <a:lnTo>
                        <a:pt x="637" y="271"/>
                      </a:lnTo>
                      <a:lnTo>
                        <a:pt x="637" y="272"/>
                      </a:lnTo>
                      <a:lnTo>
                        <a:pt x="638" y="272"/>
                      </a:lnTo>
                      <a:lnTo>
                        <a:pt x="638" y="273"/>
                      </a:lnTo>
                      <a:lnTo>
                        <a:pt x="639" y="273"/>
                      </a:lnTo>
                      <a:lnTo>
                        <a:pt x="639" y="274"/>
                      </a:lnTo>
                      <a:lnTo>
                        <a:pt x="639" y="275"/>
                      </a:lnTo>
                      <a:lnTo>
                        <a:pt x="639" y="276"/>
                      </a:lnTo>
                      <a:lnTo>
                        <a:pt x="640" y="276"/>
                      </a:lnTo>
                      <a:lnTo>
                        <a:pt x="641" y="276"/>
                      </a:lnTo>
                      <a:lnTo>
                        <a:pt x="640" y="277"/>
                      </a:lnTo>
                      <a:lnTo>
                        <a:pt x="640" y="278"/>
                      </a:lnTo>
                      <a:lnTo>
                        <a:pt x="639" y="278"/>
                      </a:lnTo>
                      <a:lnTo>
                        <a:pt x="638" y="278"/>
                      </a:lnTo>
                      <a:lnTo>
                        <a:pt x="637" y="278"/>
                      </a:lnTo>
                      <a:lnTo>
                        <a:pt x="637" y="279"/>
                      </a:lnTo>
                      <a:lnTo>
                        <a:pt x="636" y="280"/>
                      </a:lnTo>
                      <a:lnTo>
                        <a:pt x="635" y="280"/>
                      </a:lnTo>
                      <a:lnTo>
                        <a:pt x="634" y="280"/>
                      </a:lnTo>
                      <a:lnTo>
                        <a:pt x="633" y="280"/>
                      </a:lnTo>
                      <a:lnTo>
                        <a:pt x="634" y="280"/>
                      </a:lnTo>
                      <a:lnTo>
                        <a:pt x="634" y="281"/>
                      </a:lnTo>
                      <a:lnTo>
                        <a:pt x="632" y="283"/>
                      </a:lnTo>
                      <a:lnTo>
                        <a:pt x="632" y="284"/>
                      </a:lnTo>
                      <a:lnTo>
                        <a:pt x="633" y="285"/>
                      </a:lnTo>
                      <a:lnTo>
                        <a:pt x="632" y="285"/>
                      </a:lnTo>
                      <a:lnTo>
                        <a:pt x="631" y="286"/>
                      </a:lnTo>
                      <a:lnTo>
                        <a:pt x="631" y="287"/>
                      </a:lnTo>
                      <a:lnTo>
                        <a:pt x="630" y="287"/>
                      </a:lnTo>
                      <a:lnTo>
                        <a:pt x="629" y="288"/>
                      </a:lnTo>
                      <a:lnTo>
                        <a:pt x="629" y="289"/>
                      </a:lnTo>
                      <a:lnTo>
                        <a:pt x="629" y="290"/>
                      </a:lnTo>
                      <a:lnTo>
                        <a:pt x="630" y="290"/>
                      </a:lnTo>
                      <a:lnTo>
                        <a:pt x="630" y="291"/>
                      </a:lnTo>
                      <a:lnTo>
                        <a:pt x="629" y="291"/>
                      </a:lnTo>
                      <a:lnTo>
                        <a:pt x="629" y="292"/>
                      </a:lnTo>
                      <a:lnTo>
                        <a:pt x="629" y="293"/>
                      </a:lnTo>
                      <a:lnTo>
                        <a:pt x="628" y="293"/>
                      </a:lnTo>
                      <a:lnTo>
                        <a:pt x="627" y="293"/>
                      </a:lnTo>
                      <a:lnTo>
                        <a:pt x="627" y="294"/>
                      </a:lnTo>
                      <a:lnTo>
                        <a:pt x="628" y="294"/>
                      </a:lnTo>
                      <a:lnTo>
                        <a:pt x="628" y="295"/>
                      </a:lnTo>
                      <a:lnTo>
                        <a:pt x="629" y="295"/>
                      </a:lnTo>
                      <a:lnTo>
                        <a:pt x="630" y="295"/>
                      </a:lnTo>
                      <a:lnTo>
                        <a:pt x="630" y="296"/>
                      </a:lnTo>
                      <a:lnTo>
                        <a:pt x="630" y="297"/>
                      </a:lnTo>
                      <a:lnTo>
                        <a:pt x="630" y="298"/>
                      </a:lnTo>
                      <a:lnTo>
                        <a:pt x="631" y="298"/>
                      </a:lnTo>
                      <a:lnTo>
                        <a:pt x="630" y="299"/>
                      </a:lnTo>
                      <a:lnTo>
                        <a:pt x="631" y="299"/>
                      </a:lnTo>
                      <a:lnTo>
                        <a:pt x="631" y="300"/>
                      </a:lnTo>
                      <a:lnTo>
                        <a:pt x="632" y="300"/>
                      </a:lnTo>
                      <a:lnTo>
                        <a:pt x="633" y="300"/>
                      </a:lnTo>
                      <a:lnTo>
                        <a:pt x="633" y="301"/>
                      </a:lnTo>
                      <a:lnTo>
                        <a:pt x="632" y="302"/>
                      </a:lnTo>
                      <a:lnTo>
                        <a:pt x="632" y="303"/>
                      </a:lnTo>
                      <a:lnTo>
                        <a:pt x="632" y="304"/>
                      </a:lnTo>
                      <a:lnTo>
                        <a:pt x="632" y="305"/>
                      </a:lnTo>
                      <a:lnTo>
                        <a:pt x="632" y="306"/>
                      </a:lnTo>
                      <a:lnTo>
                        <a:pt x="633" y="306"/>
                      </a:lnTo>
                      <a:lnTo>
                        <a:pt x="633" y="307"/>
                      </a:lnTo>
                      <a:lnTo>
                        <a:pt x="634" y="307"/>
                      </a:lnTo>
                      <a:lnTo>
                        <a:pt x="635" y="307"/>
                      </a:lnTo>
                      <a:lnTo>
                        <a:pt x="635" y="308"/>
                      </a:lnTo>
                      <a:lnTo>
                        <a:pt x="636" y="308"/>
                      </a:lnTo>
                      <a:lnTo>
                        <a:pt x="637" y="308"/>
                      </a:lnTo>
                      <a:lnTo>
                        <a:pt x="638" y="308"/>
                      </a:lnTo>
                      <a:lnTo>
                        <a:pt x="638" y="309"/>
                      </a:lnTo>
                      <a:lnTo>
                        <a:pt x="638" y="308"/>
                      </a:lnTo>
                      <a:lnTo>
                        <a:pt x="639" y="308"/>
                      </a:lnTo>
                      <a:lnTo>
                        <a:pt x="640" y="308"/>
                      </a:lnTo>
                      <a:lnTo>
                        <a:pt x="641" y="309"/>
                      </a:lnTo>
                      <a:lnTo>
                        <a:pt x="640" y="309"/>
                      </a:lnTo>
                      <a:lnTo>
                        <a:pt x="641" y="310"/>
                      </a:lnTo>
                      <a:lnTo>
                        <a:pt x="641" y="309"/>
                      </a:lnTo>
                      <a:lnTo>
                        <a:pt x="642" y="309"/>
                      </a:lnTo>
                      <a:lnTo>
                        <a:pt x="643" y="311"/>
                      </a:lnTo>
                      <a:lnTo>
                        <a:pt x="643" y="312"/>
                      </a:lnTo>
                      <a:lnTo>
                        <a:pt x="644" y="312"/>
                      </a:lnTo>
                      <a:lnTo>
                        <a:pt x="645" y="312"/>
                      </a:lnTo>
                      <a:lnTo>
                        <a:pt x="644" y="314"/>
                      </a:lnTo>
                      <a:lnTo>
                        <a:pt x="643" y="315"/>
                      </a:lnTo>
                      <a:lnTo>
                        <a:pt x="647" y="316"/>
                      </a:lnTo>
                      <a:lnTo>
                        <a:pt x="647" y="317"/>
                      </a:lnTo>
                      <a:lnTo>
                        <a:pt x="648" y="317"/>
                      </a:lnTo>
                      <a:lnTo>
                        <a:pt x="649" y="318"/>
                      </a:lnTo>
                      <a:lnTo>
                        <a:pt x="650" y="318"/>
                      </a:lnTo>
                      <a:lnTo>
                        <a:pt x="651" y="318"/>
                      </a:lnTo>
                      <a:lnTo>
                        <a:pt x="652" y="318"/>
                      </a:lnTo>
                      <a:lnTo>
                        <a:pt x="652" y="319"/>
                      </a:lnTo>
                      <a:lnTo>
                        <a:pt x="653" y="320"/>
                      </a:lnTo>
                      <a:lnTo>
                        <a:pt x="654" y="321"/>
                      </a:lnTo>
                      <a:lnTo>
                        <a:pt x="655" y="321"/>
                      </a:lnTo>
                      <a:lnTo>
                        <a:pt x="656" y="320"/>
                      </a:lnTo>
                      <a:lnTo>
                        <a:pt x="656" y="321"/>
                      </a:lnTo>
                      <a:lnTo>
                        <a:pt x="656" y="322"/>
                      </a:lnTo>
                      <a:lnTo>
                        <a:pt x="655" y="322"/>
                      </a:lnTo>
                      <a:lnTo>
                        <a:pt x="655" y="323"/>
                      </a:lnTo>
                      <a:lnTo>
                        <a:pt x="654" y="323"/>
                      </a:lnTo>
                      <a:lnTo>
                        <a:pt x="653" y="324"/>
                      </a:lnTo>
                      <a:lnTo>
                        <a:pt x="654" y="325"/>
                      </a:lnTo>
                      <a:lnTo>
                        <a:pt x="655" y="325"/>
                      </a:lnTo>
                      <a:lnTo>
                        <a:pt x="655" y="326"/>
                      </a:lnTo>
                      <a:lnTo>
                        <a:pt x="654" y="326"/>
                      </a:lnTo>
                      <a:lnTo>
                        <a:pt x="654" y="327"/>
                      </a:lnTo>
                      <a:lnTo>
                        <a:pt x="655" y="328"/>
                      </a:lnTo>
                      <a:lnTo>
                        <a:pt x="655" y="329"/>
                      </a:lnTo>
                      <a:lnTo>
                        <a:pt x="654" y="329"/>
                      </a:lnTo>
                      <a:lnTo>
                        <a:pt x="653" y="330"/>
                      </a:lnTo>
                      <a:lnTo>
                        <a:pt x="654" y="331"/>
                      </a:lnTo>
                      <a:lnTo>
                        <a:pt x="655" y="331"/>
                      </a:lnTo>
                      <a:lnTo>
                        <a:pt x="656" y="332"/>
                      </a:lnTo>
                      <a:lnTo>
                        <a:pt x="656" y="333"/>
                      </a:lnTo>
                      <a:lnTo>
                        <a:pt x="656" y="334"/>
                      </a:lnTo>
                      <a:lnTo>
                        <a:pt x="655" y="335"/>
                      </a:lnTo>
                      <a:lnTo>
                        <a:pt x="655" y="334"/>
                      </a:lnTo>
                      <a:lnTo>
                        <a:pt x="654" y="333"/>
                      </a:lnTo>
                      <a:lnTo>
                        <a:pt x="654" y="334"/>
                      </a:lnTo>
                      <a:lnTo>
                        <a:pt x="653" y="334"/>
                      </a:lnTo>
                      <a:lnTo>
                        <a:pt x="653" y="333"/>
                      </a:lnTo>
                      <a:lnTo>
                        <a:pt x="652" y="334"/>
                      </a:lnTo>
                      <a:lnTo>
                        <a:pt x="651" y="334"/>
                      </a:lnTo>
                      <a:lnTo>
                        <a:pt x="650" y="334"/>
                      </a:lnTo>
                      <a:lnTo>
                        <a:pt x="649" y="335"/>
                      </a:lnTo>
                      <a:lnTo>
                        <a:pt x="649" y="334"/>
                      </a:lnTo>
                      <a:lnTo>
                        <a:pt x="648" y="335"/>
                      </a:lnTo>
                      <a:lnTo>
                        <a:pt x="648" y="336"/>
                      </a:lnTo>
                      <a:lnTo>
                        <a:pt x="648" y="337"/>
                      </a:lnTo>
                      <a:lnTo>
                        <a:pt x="648" y="338"/>
                      </a:lnTo>
                      <a:lnTo>
                        <a:pt x="648" y="337"/>
                      </a:lnTo>
                      <a:lnTo>
                        <a:pt x="649" y="337"/>
                      </a:lnTo>
                      <a:lnTo>
                        <a:pt x="649" y="338"/>
                      </a:lnTo>
                      <a:lnTo>
                        <a:pt x="650" y="338"/>
                      </a:lnTo>
                      <a:lnTo>
                        <a:pt x="649" y="339"/>
                      </a:lnTo>
                      <a:lnTo>
                        <a:pt x="650" y="339"/>
                      </a:lnTo>
                      <a:lnTo>
                        <a:pt x="649" y="339"/>
                      </a:lnTo>
                      <a:lnTo>
                        <a:pt x="649" y="340"/>
                      </a:lnTo>
                      <a:lnTo>
                        <a:pt x="650" y="340"/>
                      </a:lnTo>
                      <a:lnTo>
                        <a:pt x="651" y="340"/>
                      </a:lnTo>
                      <a:lnTo>
                        <a:pt x="651" y="341"/>
                      </a:lnTo>
                      <a:lnTo>
                        <a:pt x="652" y="341"/>
                      </a:lnTo>
                      <a:lnTo>
                        <a:pt x="653" y="341"/>
                      </a:lnTo>
                      <a:lnTo>
                        <a:pt x="654" y="342"/>
                      </a:lnTo>
                      <a:lnTo>
                        <a:pt x="655" y="342"/>
                      </a:lnTo>
                      <a:lnTo>
                        <a:pt x="656" y="342"/>
                      </a:lnTo>
                      <a:lnTo>
                        <a:pt x="657" y="343"/>
                      </a:lnTo>
                      <a:lnTo>
                        <a:pt x="658" y="343"/>
                      </a:lnTo>
                      <a:lnTo>
                        <a:pt x="658" y="344"/>
                      </a:lnTo>
                      <a:lnTo>
                        <a:pt x="659" y="344"/>
                      </a:lnTo>
                      <a:lnTo>
                        <a:pt x="660" y="344"/>
                      </a:lnTo>
                      <a:lnTo>
                        <a:pt x="661" y="345"/>
                      </a:lnTo>
                      <a:lnTo>
                        <a:pt x="661" y="344"/>
                      </a:lnTo>
                      <a:lnTo>
                        <a:pt x="661" y="345"/>
                      </a:lnTo>
                      <a:lnTo>
                        <a:pt x="660" y="345"/>
                      </a:lnTo>
                      <a:lnTo>
                        <a:pt x="660" y="346"/>
                      </a:lnTo>
                      <a:lnTo>
                        <a:pt x="659" y="347"/>
                      </a:lnTo>
                      <a:lnTo>
                        <a:pt x="658" y="347"/>
                      </a:lnTo>
                      <a:lnTo>
                        <a:pt x="658" y="348"/>
                      </a:lnTo>
                      <a:lnTo>
                        <a:pt x="657" y="348"/>
                      </a:lnTo>
                      <a:lnTo>
                        <a:pt x="657" y="350"/>
                      </a:lnTo>
                      <a:lnTo>
                        <a:pt x="656" y="351"/>
                      </a:lnTo>
                      <a:lnTo>
                        <a:pt x="656" y="352"/>
                      </a:lnTo>
                      <a:lnTo>
                        <a:pt x="657" y="352"/>
                      </a:lnTo>
                      <a:lnTo>
                        <a:pt x="656" y="353"/>
                      </a:lnTo>
                      <a:lnTo>
                        <a:pt x="656" y="354"/>
                      </a:lnTo>
                      <a:lnTo>
                        <a:pt x="656" y="355"/>
                      </a:lnTo>
                      <a:lnTo>
                        <a:pt x="655" y="355"/>
                      </a:lnTo>
                      <a:lnTo>
                        <a:pt x="655" y="356"/>
                      </a:lnTo>
                      <a:lnTo>
                        <a:pt x="656" y="356"/>
                      </a:lnTo>
                      <a:lnTo>
                        <a:pt x="656" y="357"/>
                      </a:lnTo>
                      <a:lnTo>
                        <a:pt x="657" y="358"/>
                      </a:lnTo>
                      <a:lnTo>
                        <a:pt x="657" y="359"/>
                      </a:lnTo>
                      <a:lnTo>
                        <a:pt x="658" y="359"/>
                      </a:lnTo>
                      <a:lnTo>
                        <a:pt x="659" y="360"/>
                      </a:lnTo>
                      <a:lnTo>
                        <a:pt x="660" y="359"/>
                      </a:lnTo>
                      <a:lnTo>
                        <a:pt x="662" y="358"/>
                      </a:lnTo>
                      <a:lnTo>
                        <a:pt x="662" y="359"/>
                      </a:lnTo>
                      <a:lnTo>
                        <a:pt x="663" y="359"/>
                      </a:lnTo>
                      <a:lnTo>
                        <a:pt x="664" y="359"/>
                      </a:lnTo>
                      <a:lnTo>
                        <a:pt x="664" y="358"/>
                      </a:lnTo>
                      <a:lnTo>
                        <a:pt x="665" y="358"/>
                      </a:lnTo>
                      <a:lnTo>
                        <a:pt x="666" y="357"/>
                      </a:lnTo>
                      <a:lnTo>
                        <a:pt x="667" y="357"/>
                      </a:lnTo>
                      <a:lnTo>
                        <a:pt x="667" y="358"/>
                      </a:lnTo>
                      <a:lnTo>
                        <a:pt x="667" y="359"/>
                      </a:lnTo>
                      <a:lnTo>
                        <a:pt x="668" y="359"/>
                      </a:lnTo>
                      <a:lnTo>
                        <a:pt x="669" y="359"/>
                      </a:lnTo>
                      <a:lnTo>
                        <a:pt x="670" y="358"/>
                      </a:lnTo>
                      <a:lnTo>
                        <a:pt x="671" y="358"/>
                      </a:lnTo>
                      <a:lnTo>
                        <a:pt x="672" y="358"/>
                      </a:lnTo>
                      <a:lnTo>
                        <a:pt x="673" y="357"/>
                      </a:lnTo>
                      <a:lnTo>
                        <a:pt x="674" y="357"/>
                      </a:lnTo>
                      <a:lnTo>
                        <a:pt x="675" y="357"/>
                      </a:lnTo>
                      <a:lnTo>
                        <a:pt x="676" y="357"/>
                      </a:lnTo>
                      <a:lnTo>
                        <a:pt x="677" y="357"/>
                      </a:lnTo>
                      <a:lnTo>
                        <a:pt x="678" y="357"/>
                      </a:lnTo>
                      <a:lnTo>
                        <a:pt x="678" y="356"/>
                      </a:lnTo>
                      <a:lnTo>
                        <a:pt x="679" y="357"/>
                      </a:lnTo>
                      <a:lnTo>
                        <a:pt x="679" y="358"/>
                      </a:lnTo>
                      <a:lnTo>
                        <a:pt x="678" y="359"/>
                      </a:lnTo>
                      <a:lnTo>
                        <a:pt x="679" y="359"/>
                      </a:lnTo>
                      <a:lnTo>
                        <a:pt x="679" y="360"/>
                      </a:lnTo>
                      <a:lnTo>
                        <a:pt x="679" y="361"/>
                      </a:lnTo>
                      <a:lnTo>
                        <a:pt x="678" y="361"/>
                      </a:lnTo>
                      <a:lnTo>
                        <a:pt x="678" y="362"/>
                      </a:lnTo>
                      <a:lnTo>
                        <a:pt x="677" y="362"/>
                      </a:lnTo>
                      <a:lnTo>
                        <a:pt x="677" y="363"/>
                      </a:lnTo>
                      <a:lnTo>
                        <a:pt x="678" y="363"/>
                      </a:lnTo>
                      <a:lnTo>
                        <a:pt x="679" y="363"/>
                      </a:lnTo>
                      <a:lnTo>
                        <a:pt x="680" y="362"/>
                      </a:lnTo>
                      <a:lnTo>
                        <a:pt x="681" y="362"/>
                      </a:lnTo>
                      <a:lnTo>
                        <a:pt x="682" y="362"/>
                      </a:lnTo>
                      <a:lnTo>
                        <a:pt x="683" y="361"/>
                      </a:lnTo>
                      <a:lnTo>
                        <a:pt x="684" y="361"/>
                      </a:lnTo>
                      <a:lnTo>
                        <a:pt x="685" y="361"/>
                      </a:lnTo>
                      <a:lnTo>
                        <a:pt x="686" y="361"/>
                      </a:lnTo>
                      <a:lnTo>
                        <a:pt x="687" y="361"/>
                      </a:lnTo>
                      <a:lnTo>
                        <a:pt x="688" y="361"/>
                      </a:lnTo>
                      <a:lnTo>
                        <a:pt x="689" y="361"/>
                      </a:lnTo>
                      <a:lnTo>
                        <a:pt x="690" y="360"/>
                      </a:lnTo>
                      <a:lnTo>
                        <a:pt x="690" y="361"/>
                      </a:lnTo>
                      <a:lnTo>
                        <a:pt x="691" y="361"/>
                      </a:lnTo>
                      <a:lnTo>
                        <a:pt x="692" y="360"/>
                      </a:lnTo>
                      <a:lnTo>
                        <a:pt x="693" y="360"/>
                      </a:lnTo>
                      <a:lnTo>
                        <a:pt x="693" y="359"/>
                      </a:lnTo>
                      <a:lnTo>
                        <a:pt x="694" y="359"/>
                      </a:lnTo>
                      <a:lnTo>
                        <a:pt x="695" y="359"/>
                      </a:lnTo>
                      <a:lnTo>
                        <a:pt x="696" y="358"/>
                      </a:lnTo>
                      <a:lnTo>
                        <a:pt x="697" y="357"/>
                      </a:lnTo>
                      <a:lnTo>
                        <a:pt x="698" y="357"/>
                      </a:lnTo>
                      <a:lnTo>
                        <a:pt x="699" y="357"/>
                      </a:lnTo>
                      <a:lnTo>
                        <a:pt x="700" y="356"/>
                      </a:lnTo>
                      <a:lnTo>
                        <a:pt x="700" y="355"/>
                      </a:lnTo>
                      <a:lnTo>
                        <a:pt x="702" y="354"/>
                      </a:lnTo>
                      <a:lnTo>
                        <a:pt x="702" y="355"/>
                      </a:lnTo>
                      <a:lnTo>
                        <a:pt x="702" y="356"/>
                      </a:lnTo>
                      <a:lnTo>
                        <a:pt x="703" y="356"/>
                      </a:lnTo>
                      <a:lnTo>
                        <a:pt x="703" y="357"/>
                      </a:lnTo>
                      <a:lnTo>
                        <a:pt x="703" y="358"/>
                      </a:lnTo>
                      <a:lnTo>
                        <a:pt x="703" y="359"/>
                      </a:lnTo>
                      <a:lnTo>
                        <a:pt x="703" y="360"/>
                      </a:lnTo>
                      <a:lnTo>
                        <a:pt x="703" y="361"/>
                      </a:lnTo>
                      <a:lnTo>
                        <a:pt x="704" y="361"/>
                      </a:lnTo>
                      <a:lnTo>
                        <a:pt x="704" y="360"/>
                      </a:lnTo>
                      <a:lnTo>
                        <a:pt x="705" y="360"/>
                      </a:lnTo>
                      <a:lnTo>
                        <a:pt x="706" y="360"/>
                      </a:lnTo>
                      <a:lnTo>
                        <a:pt x="706" y="359"/>
                      </a:lnTo>
                      <a:lnTo>
                        <a:pt x="706" y="358"/>
                      </a:lnTo>
                      <a:lnTo>
                        <a:pt x="707" y="358"/>
                      </a:lnTo>
                      <a:lnTo>
                        <a:pt x="707" y="357"/>
                      </a:lnTo>
                      <a:lnTo>
                        <a:pt x="708" y="356"/>
                      </a:lnTo>
                      <a:lnTo>
                        <a:pt x="709" y="356"/>
                      </a:lnTo>
                      <a:lnTo>
                        <a:pt x="709" y="357"/>
                      </a:lnTo>
                      <a:lnTo>
                        <a:pt x="710" y="357"/>
                      </a:lnTo>
                      <a:lnTo>
                        <a:pt x="710" y="356"/>
                      </a:lnTo>
                      <a:lnTo>
                        <a:pt x="711" y="357"/>
                      </a:lnTo>
                      <a:lnTo>
                        <a:pt x="711" y="356"/>
                      </a:lnTo>
                      <a:lnTo>
                        <a:pt x="711" y="357"/>
                      </a:lnTo>
                      <a:lnTo>
                        <a:pt x="712" y="357"/>
                      </a:lnTo>
                      <a:lnTo>
                        <a:pt x="712" y="358"/>
                      </a:lnTo>
                      <a:lnTo>
                        <a:pt x="712" y="359"/>
                      </a:lnTo>
                      <a:lnTo>
                        <a:pt x="713" y="359"/>
                      </a:lnTo>
                      <a:lnTo>
                        <a:pt x="713" y="360"/>
                      </a:lnTo>
                      <a:lnTo>
                        <a:pt x="714" y="359"/>
                      </a:lnTo>
                      <a:lnTo>
                        <a:pt x="715" y="358"/>
                      </a:lnTo>
                      <a:lnTo>
                        <a:pt x="715" y="357"/>
                      </a:lnTo>
                      <a:lnTo>
                        <a:pt x="715" y="354"/>
                      </a:lnTo>
                      <a:lnTo>
                        <a:pt x="716" y="354"/>
                      </a:lnTo>
                      <a:lnTo>
                        <a:pt x="717" y="354"/>
                      </a:lnTo>
                      <a:lnTo>
                        <a:pt x="717" y="353"/>
                      </a:lnTo>
                      <a:lnTo>
                        <a:pt x="718" y="353"/>
                      </a:lnTo>
                      <a:lnTo>
                        <a:pt x="718" y="354"/>
                      </a:lnTo>
                      <a:lnTo>
                        <a:pt x="718" y="355"/>
                      </a:lnTo>
                      <a:lnTo>
                        <a:pt x="719" y="355"/>
                      </a:lnTo>
                      <a:lnTo>
                        <a:pt x="720" y="356"/>
                      </a:lnTo>
                      <a:lnTo>
                        <a:pt x="721" y="356"/>
                      </a:lnTo>
                      <a:lnTo>
                        <a:pt x="721" y="355"/>
                      </a:lnTo>
                      <a:lnTo>
                        <a:pt x="720" y="355"/>
                      </a:lnTo>
                      <a:lnTo>
                        <a:pt x="720" y="354"/>
                      </a:lnTo>
                      <a:lnTo>
                        <a:pt x="719" y="354"/>
                      </a:lnTo>
                      <a:lnTo>
                        <a:pt x="719" y="353"/>
                      </a:lnTo>
                      <a:lnTo>
                        <a:pt x="720" y="352"/>
                      </a:lnTo>
                      <a:lnTo>
                        <a:pt x="721" y="352"/>
                      </a:lnTo>
                      <a:lnTo>
                        <a:pt x="721" y="351"/>
                      </a:lnTo>
                      <a:lnTo>
                        <a:pt x="721" y="350"/>
                      </a:lnTo>
                      <a:lnTo>
                        <a:pt x="721" y="349"/>
                      </a:lnTo>
                      <a:lnTo>
                        <a:pt x="721" y="347"/>
                      </a:lnTo>
                      <a:lnTo>
                        <a:pt x="720" y="347"/>
                      </a:lnTo>
                      <a:lnTo>
                        <a:pt x="720" y="346"/>
                      </a:lnTo>
                      <a:lnTo>
                        <a:pt x="720" y="345"/>
                      </a:lnTo>
                      <a:lnTo>
                        <a:pt x="719" y="345"/>
                      </a:lnTo>
                      <a:lnTo>
                        <a:pt x="718" y="345"/>
                      </a:lnTo>
                      <a:lnTo>
                        <a:pt x="717" y="345"/>
                      </a:lnTo>
                      <a:lnTo>
                        <a:pt x="717" y="346"/>
                      </a:lnTo>
                      <a:lnTo>
                        <a:pt x="716" y="346"/>
                      </a:lnTo>
                      <a:lnTo>
                        <a:pt x="715" y="346"/>
                      </a:lnTo>
                      <a:lnTo>
                        <a:pt x="714" y="347"/>
                      </a:lnTo>
                      <a:lnTo>
                        <a:pt x="713" y="347"/>
                      </a:lnTo>
                      <a:lnTo>
                        <a:pt x="712" y="346"/>
                      </a:lnTo>
                      <a:lnTo>
                        <a:pt x="712" y="345"/>
                      </a:lnTo>
                      <a:lnTo>
                        <a:pt x="711" y="345"/>
                      </a:lnTo>
                      <a:lnTo>
                        <a:pt x="712" y="344"/>
                      </a:lnTo>
                      <a:lnTo>
                        <a:pt x="712" y="343"/>
                      </a:lnTo>
                      <a:lnTo>
                        <a:pt x="712" y="342"/>
                      </a:lnTo>
                      <a:lnTo>
                        <a:pt x="713" y="342"/>
                      </a:lnTo>
                      <a:lnTo>
                        <a:pt x="714" y="342"/>
                      </a:lnTo>
                      <a:lnTo>
                        <a:pt x="715" y="342"/>
                      </a:lnTo>
                      <a:lnTo>
                        <a:pt x="716" y="341"/>
                      </a:lnTo>
                      <a:lnTo>
                        <a:pt x="717" y="341"/>
                      </a:lnTo>
                      <a:lnTo>
                        <a:pt x="718" y="341"/>
                      </a:lnTo>
                      <a:lnTo>
                        <a:pt x="718" y="340"/>
                      </a:lnTo>
                      <a:lnTo>
                        <a:pt x="719" y="340"/>
                      </a:lnTo>
                      <a:lnTo>
                        <a:pt x="720" y="340"/>
                      </a:lnTo>
                      <a:lnTo>
                        <a:pt x="721" y="339"/>
                      </a:lnTo>
                      <a:lnTo>
                        <a:pt x="722" y="339"/>
                      </a:lnTo>
                      <a:lnTo>
                        <a:pt x="723" y="339"/>
                      </a:lnTo>
                      <a:lnTo>
                        <a:pt x="724" y="339"/>
                      </a:lnTo>
                      <a:lnTo>
                        <a:pt x="724" y="338"/>
                      </a:lnTo>
                      <a:lnTo>
                        <a:pt x="724" y="337"/>
                      </a:lnTo>
                      <a:lnTo>
                        <a:pt x="723" y="337"/>
                      </a:lnTo>
                      <a:lnTo>
                        <a:pt x="722" y="335"/>
                      </a:lnTo>
                      <a:lnTo>
                        <a:pt x="721" y="335"/>
                      </a:lnTo>
                      <a:lnTo>
                        <a:pt x="721" y="334"/>
                      </a:lnTo>
                      <a:lnTo>
                        <a:pt x="721" y="333"/>
                      </a:lnTo>
                      <a:lnTo>
                        <a:pt x="721" y="332"/>
                      </a:lnTo>
                      <a:lnTo>
                        <a:pt x="722" y="332"/>
                      </a:lnTo>
                      <a:lnTo>
                        <a:pt x="721" y="332"/>
                      </a:lnTo>
                      <a:lnTo>
                        <a:pt x="722" y="331"/>
                      </a:lnTo>
                      <a:lnTo>
                        <a:pt x="723" y="331"/>
                      </a:lnTo>
                      <a:lnTo>
                        <a:pt x="723" y="330"/>
                      </a:lnTo>
                      <a:lnTo>
                        <a:pt x="723" y="331"/>
                      </a:lnTo>
                      <a:lnTo>
                        <a:pt x="724" y="331"/>
                      </a:lnTo>
                      <a:lnTo>
                        <a:pt x="725" y="331"/>
                      </a:lnTo>
                      <a:lnTo>
                        <a:pt x="726" y="330"/>
                      </a:lnTo>
                      <a:lnTo>
                        <a:pt x="727" y="330"/>
                      </a:lnTo>
                      <a:lnTo>
                        <a:pt x="727" y="331"/>
                      </a:lnTo>
                      <a:lnTo>
                        <a:pt x="728" y="331"/>
                      </a:lnTo>
                      <a:lnTo>
                        <a:pt x="728" y="332"/>
                      </a:lnTo>
                      <a:lnTo>
                        <a:pt x="728" y="333"/>
                      </a:lnTo>
                      <a:lnTo>
                        <a:pt x="728" y="334"/>
                      </a:lnTo>
                      <a:lnTo>
                        <a:pt x="727" y="334"/>
                      </a:lnTo>
                      <a:lnTo>
                        <a:pt x="727" y="335"/>
                      </a:lnTo>
                      <a:lnTo>
                        <a:pt x="726" y="336"/>
                      </a:lnTo>
                      <a:lnTo>
                        <a:pt x="727" y="336"/>
                      </a:lnTo>
                      <a:lnTo>
                        <a:pt x="726" y="336"/>
                      </a:lnTo>
                      <a:lnTo>
                        <a:pt x="726" y="337"/>
                      </a:lnTo>
                      <a:lnTo>
                        <a:pt x="726" y="338"/>
                      </a:lnTo>
                      <a:lnTo>
                        <a:pt x="727" y="338"/>
                      </a:lnTo>
                      <a:lnTo>
                        <a:pt x="727" y="339"/>
                      </a:lnTo>
                      <a:lnTo>
                        <a:pt x="728" y="338"/>
                      </a:lnTo>
                      <a:lnTo>
                        <a:pt x="729" y="338"/>
                      </a:lnTo>
                      <a:lnTo>
                        <a:pt x="731" y="338"/>
                      </a:lnTo>
                      <a:lnTo>
                        <a:pt x="732" y="338"/>
                      </a:lnTo>
                      <a:lnTo>
                        <a:pt x="733" y="336"/>
                      </a:lnTo>
                      <a:lnTo>
                        <a:pt x="734" y="336"/>
                      </a:lnTo>
                      <a:lnTo>
                        <a:pt x="735" y="336"/>
                      </a:lnTo>
                      <a:lnTo>
                        <a:pt x="735" y="335"/>
                      </a:lnTo>
                      <a:lnTo>
                        <a:pt x="736" y="334"/>
                      </a:lnTo>
                      <a:lnTo>
                        <a:pt x="736" y="335"/>
                      </a:lnTo>
                      <a:lnTo>
                        <a:pt x="738" y="335"/>
                      </a:lnTo>
                      <a:lnTo>
                        <a:pt x="738" y="337"/>
                      </a:lnTo>
                      <a:lnTo>
                        <a:pt x="737" y="338"/>
                      </a:lnTo>
                      <a:lnTo>
                        <a:pt x="736" y="338"/>
                      </a:lnTo>
                      <a:lnTo>
                        <a:pt x="735" y="339"/>
                      </a:lnTo>
                      <a:lnTo>
                        <a:pt x="735" y="340"/>
                      </a:lnTo>
                      <a:lnTo>
                        <a:pt x="736" y="340"/>
                      </a:lnTo>
                      <a:lnTo>
                        <a:pt x="737" y="340"/>
                      </a:lnTo>
                      <a:lnTo>
                        <a:pt x="738" y="340"/>
                      </a:lnTo>
                      <a:lnTo>
                        <a:pt x="739" y="340"/>
                      </a:lnTo>
                      <a:lnTo>
                        <a:pt x="740" y="340"/>
                      </a:lnTo>
                      <a:lnTo>
                        <a:pt x="740" y="339"/>
                      </a:lnTo>
                      <a:lnTo>
                        <a:pt x="741" y="339"/>
                      </a:lnTo>
                      <a:lnTo>
                        <a:pt x="742" y="339"/>
                      </a:lnTo>
                      <a:lnTo>
                        <a:pt x="742" y="338"/>
                      </a:lnTo>
                      <a:lnTo>
                        <a:pt x="743" y="338"/>
                      </a:lnTo>
                      <a:lnTo>
                        <a:pt x="743" y="337"/>
                      </a:lnTo>
                      <a:lnTo>
                        <a:pt x="744" y="337"/>
                      </a:lnTo>
                      <a:lnTo>
                        <a:pt x="744" y="338"/>
                      </a:lnTo>
                      <a:lnTo>
                        <a:pt x="745" y="337"/>
                      </a:lnTo>
                      <a:lnTo>
                        <a:pt x="745" y="336"/>
                      </a:lnTo>
                      <a:lnTo>
                        <a:pt x="746" y="336"/>
                      </a:lnTo>
                      <a:lnTo>
                        <a:pt x="746" y="335"/>
                      </a:lnTo>
                      <a:lnTo>
                        <a:pt x="746" y="334"/>
                      </a:lnTo>
                      <a:lnTo>
                        <a:pt x="748" y="335"/>
                      </a:lnTo>
                      <a:lnTo>
                        <a:pt x="748" y="336"/>
                      </a:lnTo>
                      <a:lnTo>
                        <a:pt x="749" y="336"/>
                      </a:lnTo>
                      <a:lnTo>
                        <a:pt x="750" y="336"/>
                      </a:lnTo>
                      <a:lnTo>
                        <a:pt x="750" y="337"/>
                      </a:lnTo>
                      <a:lnTo>
                        <a:pt x="751" y="337"/>
                      </a:lnTo>
                      <a:lnTo>
                        <a:pt x="751" y="338"/>
                      </a:lnTo>
                      <a:lnTo>
                        <a:pt x="752" y="338"/>
                      </a:lnTo>
                      <a:lnTo>
                        <a:pt x="752" y="339"/>
                      </a:lnTo>
                      <a:lnTo>
                        <a:pt x="752" y="340"/>
                      </a:lnTo>
                      <a:lnTo>
                        <a:pt x="752" y="341"/>
                      </a:lnTo>
                      <a:lnTo>
                        <a:pt x="753" y="341"/>
                      </a:lnTo>
                      <a:lnTo>
                        <a:pt x="754" y="341"/>
                      </a:lnTo>
                      <a:lnTo>
                        <a:pt x="755" y="341"/>
                      </a:lnTo>
                      <a:lnTo>
                        <a:pt x="755" y="340"/>
                      </a:lnTo>
                      <a:lnTo>
                        <a:pt x="756" y="340"/>
                      </a:lnTo>
                      <a:lnTo>
                        <a:pt x="757" y="340"/>
                      </a:lnTo>
                      <a:lnTo>
                        <a:pt x="758" y="339"/>
                      </a:lnTo>
                      <a:lnTo>
                        <a:pt x="760" y="338"/>
                      </a:lnTo>
                      <a:lnTo>
                        <a:pt x="761" y="338"/>
                      </a:lnTo>
                      <a:lnTo>
                        <a:pt x="763" y="338"/>
                      </a:lnTo>
                      <a:lnTo>
                        <a:pt x="764" y="338"/>
                      </a:lnTo>
                      <a:lnTo>
                        <a:pt x="765" y="338"/>
                      </a:lnTo>
                      <a:lnTo>
                        <a:pt x="766" y="338"/>
                      </a:lnTo>
                      <a:lnTo>
                        <a:pt x="767" y="337"/>
                      </a:lnTo>
                      <a:lnTo>
                        <a:pt x="767" y="336"/>
                      </a:lnTo>
                      <a:lnTo>
                        <a:pt x="768" y="336"/>
                      </a:lnTo>
                      <a:lnTo>
                        <a:pt x="767" y="335"/>
                      </a:lnTo>
                      <a:lnTo>
                        <a:pt x="768" y="335"/>
                      </a:lnTo>
                      <a:lnTo>
                        <a:pt x="769" y="335"/>
                      </a:lnTo>
                      <a:lnTo>
                        <a:pt x="769" y="334"/>
                      </a:lnTo>
                      <a:lnTo>
                        <a:pt x="770" y="334"/>
                      </a:lnTo>
                      <a:lnTo>
                        <a:pt x="771" y="333"/>
                      </a:lnTo>
                      <a:lnTo>
                        <a:pt x="772" y="333"/>
                      </a:lnTo>
                      <a:lnTo>
                        <a:pt x="773" y="333"/>
                      </a:lnTo>
                      <a:lnTo>
                        <a:pt x="774" y="333"/>
                      </a:lnTo>
                      <a:lnTo>
                        <a:pt x="774" y="332"/>
                      </a:lnTo>
                      <a:lnTo>
                        <a:pt x="775" y="332"/>
                      </a:lnTo>
                      <a:lnTo>
                        <a:pt x="776" y="332"/>
                      </a:lnTo>
                      <a:lnTo>
                        <a:pt x="776" y="331"/>
                      </a:lnTo>
                      <a:lnTo>
                        <a:pt x="777" y="331"/>
                      </a:lnTo>
                      <a:lnTo>
                        <a:pt x="777" y="330"/>
                      </a:lnTo>
                      <a:lnTo>
                        <a:pt x="777" y="329"/>
                      </a:lnTo>
                      <a:lnTo>
                        <a:pt x="778" y="329"/>
                      </a:lnTo>
                      <a:lnTo>
                        <a:pt x="778" y="328"/>
                      </a:lnTo>
                      <a:lnTo>
                        <a:pt x="779" y="328"/>
                      </a:lnTo>
                      <a:lnTo>
                        <a:pt x="780" y="327"/>
                      </a:lnTo>
                      <a:lnTo>
                        <a:pt x="781" y="327"/>
                      </a:lnTo>
                      <a:lnTo>
                        <a:pt x="782" y="327"/>
                      </a:lnTo>
                      <a:lnTo>
                        <a:pt x="783" y="327"/>
                      </a:lnTo>
                      <a:lnTo>
                        <a:pt x="784" y="326"/>
                      </a:lnTo>
                      <a:lnTo>
                        <a:pt x="785" y="326"/>
                      </a:lnTo>
                      <a:lnTo>
                        <a:pt x="787" y="326"/>
                      </a:lnTo>
                      <a:lnTo>
                        <a:pt x="788" y="325"/>
                      </a:lnTo>
                      <a:lnTo>
                        <a:pt x="790" y="325"/>
                      </a:lnTo>
                      <a:lnTo>
                        <a:pt x="791" y="324"/>
                      </a:lnTo>
                      <a:lnTo>
                        <a:pt x="791" y="325"/>
                      </a:lnTo>
                      <a:lnTo>
                        <a:pt x="793" y="325"/>
                      </a:lnTo>
                      <a:lnTo>
                        <a:pt x="794" y="325"/>
                      </a:lnTo>
                      <a:lnTo>
                        <a:pt x="795" y="325"/>
                      </a:lnTo>
                      <a:lnTo>
                        <a:pt x="796" y="325"/>
                      </a:lnTo>
                      <a:lnTo>
                        <a:pt x="797" y="326"/>
                      </a:lnTo>
                      <a:lnTo>
                        <a:pt x="798" y="325"/>
                      </a:lnTo>
                      <a:lnTo>
                        <a:pt x="799" y="324"/>
                      </a:lnTo>
                      <a:lnTo>
                        <a:pt x="800" y="324"/>
                      </a:lnTo>
                      <a:lnTo>
                        <a:pt x="801" y="324"/>
                      </a:lnTo>
                      <a:lnTo>
                        <a:pt x="802" y="324"/>
                      </a:lnTo>
                      <a:lnTo>
                        <a:pt x="803" y="324"/>
                      </a:lnTo>
                      <a:lnTo>
                        <a:pt x="804" y="324"/>
                      </a:lnTo>
                      <a:lnTo>
                        <a:pt x="804" y="323"/>
                      </a:lnTo>
                      <a:lnTo>
                        <a:pt x="805" y="323"/>
                      </a:lnTo>
                      <a:lnTo>
                        <a:pt x="805" y="322"/>
                      </a:lnTo>
                      <a:lnTo>
                        <a:pt x="806" y="322"/>
                      </a:lnTo>
                      <a:lnTo>
                        <a:pt x="807" y="322"/>
                      </a:lnTo>
                      <a:lnTo>
                        <a:pt x="808" y="322"/>
                      </a:lnTo>
                      <a:lnTo>
                        <a:pt x="809" y="322"/>
                      </a:lnTo>
                      <a:lnTo>
                        <a:pt x="810" y="322"/>
                      </a:lnTo>
                      <a:lnTo>
                        <a:pt x="810" y="323"/>
                      </a:lnTo>
                      <a:lnTo>
                        <a:pt x="811" y="322"/>
                      </a:lnTo>
                      <a:lnTo>
                        <a:pt x="812" y="321"/>
                      </a:lnTo>
                      <a:lnTo>
                        <a:pt x="813" y="321"/>
                      </a:lnTo>
                      <a:lnTo>
                        <a:pt x="813" y="320"/>
                      </a:lnTo>
                      <a:lnTo>
                        <a:pt x="814" y="320"/>
                      </a:lnTo>
                      <a:lnTo>
                        <a:pt x="814" y="321"/>
                      </a:lnTo>
                      <a:lnTo>
                        <a:pt x="815" y="321"/>
                      </a:lnTo>
                      <a:lnTo>
                        <a:pt x="816" y="321"/>
                      </a:lnTo>
                      <a:lnTo>
                        <a:pt x="817" y="322"/>
                      </a:lnTo>
                      <a:lnTo>
                        <a:pt x="818" y="322"/>
                      </a:lnTo>
                      <a:lnTo>
                        <a:pt x="819" y="322"/>
                      </a:lnTo>
                      <a:lnTo>
                        <a:pt x="819" y="323"/>
                      </a:lnTo>
                      <a:lnTo>
                        <a:pt x="820" y="323"/>
                      </a:lnTo>
                      <a:lnTo>
                        <a:pt x="820" y="324"/>
                      </a:lnTo>
                      <a:lnTo>
                        <a:pt x="820" y="325"/>
                      </a:lnTo>
                      <a:lnTo>
                        <a:pt x="820" y="326"/>
                      </a:lnTo>
                      <a:lnTo>
                        <a:pt x="821" y="326"/>
                      </a:lnTo>
                      <a:lnTo>
                        <a:pt x="821" y="327"/>
                      </a:lnTo>
                      <a:lnTo>
                        <a:pt x="821" y="328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0" y="329"/>
                      </a:lnTo>
                      <a:lnTo>
                        <a:pt x="821" y="329"/>
                      </a:lnTo>
                      <a:lnTo>
                        <a:pt x="821" y="330"/>
                      </a:lnTo>
                      <a:lnTo>
                        <a:pt x="821" y="331"/>
                      </a:lnTo>
                      <a:lnTo>
                        <a:pt x="822" y="331"/>
                      </a:lnTo>
                      <a:lnTo>
                        <a:pt x="821" y="332"/>
                      </a:lnTo>
                      <a:lnTo>
                        <a:pt x="821" y="333"/>
                      </a:lnTo>
                      <a:lnTo>
                        <a:pt x="822" y="333"/>
                      </a:lnTo>
                      <a:lnTo>
                        <a:pt x="823" y="333"/>
                      </a:lnTo>
                      <a:lnTo>
                        <a:pt x="823" y="334"/>
                      </a:lnTo>
                      <a:lnTo>
                        <a:pt x="824" y="334"/>
                      </a:lnTo>
                      <a:lnTo>
                        <a:pt x="824" y="335"/>
                      </a:lnTo>
                      <a:lnTo>
                        <a:pt x="825" y="335"/>
                      </a:lnTo>
                      <a:lnTo>
                        <a:pt x="825" y="336"/>
                      </a:lnTo>
                      <a:lnTo>
                        <a:pt x="824" y="336"/>
                      </a:lnTo>
                      <a:lnTo>
                        <a:pt x="824" y="337"/>
                      </a:lnTo>
                      <a:lnTo>
                        <a:pt x="824" y="338"/>
                      </a:lnTo>
                      <a:lnTo>
                        <a:pt x="825" y="337"/>
                      </a:lnTo>
                      <a:lnTo>
                        <a:pt x="826" y="337"/>
                      </a:lnTo>
                      <a:lnTo>
                        <a:pt x="827" y="338"/>
                      </a:lnTo>
                      <a:lnTo>
                        <a:pt x="827" y="337"/>
                      </a:lnTo>
                      <a:lnTo>
                        <a:pt x="828" y="338"/>
                      </a:lnTo>
                      <a:lnTo>
                        <a:pt x="827" y="339"/>
                      </a:lnTo>
                      <a:lnTo>
                        <a:pt x="827" y="340"/>
                      </a:lnTo>
                      <a:lnTo>
                        <a:pt x="827" y="341"/>
                      </a:lnTo>
                      <a:lnTo>
                        <a:pt x="827" y="342"/>
                      </a:lnTo>
                      <a:lnTo>
                        <a:pt x="827" y="343"/>
                      </a:lnTo>
                      <a:lnTo>
                        <a:pt x="828" y="343"/>
                      </a:lnTo>
                      <a:lnTo>
                        <a:pt x="829" y="343"/>
                      </a:lnTo>
                      <a:lnTo>
                        <a:pt x="829" y="344"/>
                      </a:lnTo>
                      <a:lnTo>
                        <a:pt x="830" y="344"/>
                      </a:lnTo>
                      <a:lnTo>
                        <a:pt x="831" y="344"/>
                      </a:lnTo>
                      <a:lnTo>
                        <a:pt x="832" y="344"/>
                      </a:lnTo>
                      <a:lnTo>
                        <a:pt x="832" y="345"/>
                      </a:lnTo>
                      <a:lnTo>
                        <a:pt x="833" y="346"/>
                      </a:lnTo>
                      <a:lnTo>
                        <a:pt x="833" y="345"/>
                      </a:lnTo>
                      <a:lnTo>
                        <a:pt x="833" y="344"/>
                      </a:lnTo>
                      <a:lnTo>
                        <a:pt x="834" y="343"/>
                      </a:lnTo>
                      <a:lnTo>
                        <a:pt x="834" y="344"/>
                      </a:lnTo>
                      <a:lnTo>
                        <a:pt x="835" y="344"/>
                      </a:lnTo>
                      <a:lnTo>
                        <a:pt x="836" y="344"/>
                      </a:lnTo>
                      <a:lnTo>
                        <a:pt x="837" y="345"/>
                      </a:lnTo>
                      <a:lnTo>
                        <a:pt x="838" y="345"/>
                      </a:lnTo>
                      <a:lnTo>
                        <a:pt x="838" y="346"/>
                      </a:lnTo>
                      <a:lnTo>
                        <a:pt x="837" y="346"/>
                      </a:lnTo>
                      <a:lnTo>
                        <a:pt x="837" y="347"/>
                      </a:lnTo>
                      <a:lnTo>
                        <a:pt x="837" y="348"/>
                      </a:lnTo>
                      <a:lnTo>
                        <a:pt x="837" y="347"/>
                      </a:lnTo>
                      <a:lnTo>
                        <a:pt x="838" y="347"/>
                      </a:lnTo>
                      <a:lnTo>
                        <a:pt x="839" y="347"/>
                      </a:lnTo>
                      <a:lnTo>
                        <a:pt x="839" y="348"/>
                      </a:lnTo>
                      <a:lnTo>
                        <a:pt x="840" y="348"/>
                      </a:lnTo>
                      <a:lnTo>
                        <a:pt x="841" y="347"/>
                      </a:lnTo>
                      <a:lnTo>
                        <a:pt x="841" y="346"/>
                      </a:lnTo>
                      <a:lnTo>
                        <a:pt x="842" y="345"/>
                      </a:lnTo>
                      <a:lnTo>
                        <a:pt x="842" y="344"/>
                      </a:lnTo>
                      <a:lnTo>
                        <a:pt x="843" y="345"/>
                      </a:lnTo>
                      <a:lnTo>
                        <a:pt x="844" y="346"/>
                      </a:lnTo>
                      <a:lnTo>
                        <a:pt x="844" y="345"/>
                      </a:lnTo>
                      <a:lnTo>
                        <a:pt x="845" y="345"/>
                      </a:lnTo>
                      <a:lnTo>
                        <a:pt x="846" y="345"/>
                      </a:lnTo>
                      <a:lnTo>
                        <a:pt x="847" y="345"/>
                      </a:lnTo>
                      <a:lnTo>
                        <a:pt x="847" y="344"/>
                      </a:lnTo>
                      <a:lnTo>
                        <a:pt x="848" y="344"/>
                      </a:lnTo>
                      <a:lnTo>
                        <a:pt x="849" y="345"/>
                      </a:lnTo>
                      <a:lnTo>
                        <a:pt x="850" y="345"/>
                      </a:lnTo>
                      <a:lnTo>
                        <a:pt x="851" y="345"/>
                      </a:lnTo>
                      <a:lnTo>
                        <a:pt x="850" y="345"/>
                      </a:lnTo>
                      <a:lnTo>
                        <a:pt x="850" y="344"/>
                      </a:lnTo>
                      <a:lnTo>
                        <a:pt x="850" y="343"/>
                      </a:lnTo>
                      <a:lnTo>
                        <a:pt x="851" y="343"/>
                      </a:lnTo>
                      <a:lnTo>
                        <a:pt x="851" y="342"/>
                      </a:lnTo>
                      <a:lnTo>
                        <a:pt x="852" y="342"/>
                      </a:lnTo>
                      <a:lnTo>
                        <a:pt x="854" y="343"/>
                      </a:lnTo>
                      <a:lnTo>
                        <a:pt x="855" y="343"/>
                      </a:lnTo>
                      <a:lnTo>
                        <a:pt x="854" y="343"/>
                      </a:lnTo>
                      <a:lnTo>
                        <a:pt x="854" y="344"/>
                      </a:lnTo>
                      <a:lnTo>
                        <a:pt x="854" y="345"/>
                      </a:lnTo>
                      <a:lnTo>
                        <a:pt x="854" y="346"/>
                      </a:lnTo>
                      <a:lnTo>
                        <a:pt x="855" y="347"/>
                      </a:lnTo>
                      <a:lnTo>
                        <a:pt x="855" y="346"/>
                      </a:lnTo>
                      <a:lnTo>
                        <a:pt x="856" y="346"/>
                      </a:lnTo>
                      <a:lnTo>
                        <a:pt x="855" y="345"/>
                      </a:lnTo>
                      <a:lnTo>
                        <a:pt x="856" y="345"/>
                      </a:lnTo>
                      <a:lnTo>
                        <a:pt x="856" y="344"/>
                      </a:lnTo>
                      <a:lnTo>
                        <a:pt x="857" y="344"/>
                      </a:lnTo>
                      <a:lnTo>
                        <a:pt x="858" y="344"/>
                      </a:lnTo>
                      <a:lnTo>
                        <a:pt x="858" y="345"/>
                      </a:lnTo>
                      <a:lnTo>
                        <a:pt x="859" y="345"/>
                      </a:lnTo>
                      <a:lnTo>
                        <a:pt x="860" y="345"/>
                      </a:lnTo>
                      <a:lnTo>
                        <a:pt x="861" y="345"/>
                      </a:lnTo>
                      <a:lnTo>
                        <a:pt x="861" y="346"/>
                      </a:lnTo>
                      <a:lnTo>
                        <a:pt x="862" y="347"/>
                      </a:lnTo>
                      <a:lnTo>
                        <a:pt x="862" y="346"/>
                      </a:lnTo>
                      <a:lnTo>
                        <a:pt x="863" y="346"/>
                      </a:lnTo>
                      <a:lnTo>
                        <a:pt x="864" y="347"/>
                      </a:lnTo>
                      <a:lnTo>
                        <a:pt x="865" y="347"/>
                      </a:lnTo>
                      <a:lnTo>
                        <a:pt x="866" y="347"/>
                      </a:lnTo>
                      <a:lnTo>
                        <a:pt x="867" y="347"/>
                      </a:lnTo>
                      <a:lnTo>
                        <a:pt x="868" y="347"/>
                      </a:lnTo>
                      <a:lnTo>
                        <a:pt x="868" y="348"/>
                      </a:lnTo>
                      <a:lnTo>
                        <a:pt x="869" y="348"/>
                      </a:lnTo>
                      <a:lnTo>
                        <a:pt x="870" y="348"/>
                      </a:lnTo>
                      <a:lnTo>
                        <a:pt x="869" y="349"/>
                      </a:lnTo>
                      <a:lnTo>
                        <a:pt x="870" y="349"/>
                      </a:lnTo>
                      <a:lnTo>
                        <a:pt x="869" y="349"/>
                      </a:lnTo>
                      <a:lnTo>
                        <a:pt x="870" y="350"/>
                      </a:lnTo>
                      <a:lnTo>
                        <a:pt x="871" y="350"/>
                      </a:lnTo>
                      <a:lnTo>
                        <a:pt x="871" y="351"/>
                      </a:lnTo>
                      <a:lnTo>
                        <a:pt x="870" y="351"/>
                      </a:lnTo>
                      <a:lnTo>
                        <a:pt x="870" y="352"/>
                      </a:lnTo>
                      <a:lnTo>
                        <a:pt x="871" y="352"/>
                      </a:lnTo>
                      <a:lnTo>
                        <a:pt x="872" y="353"/>
                      </a:lnTo>
                      <a:lnTo>
                        <a:pt x="872" y="354"/>
                      </a:lnTo>
                      <a:lnTo>
                        <a:pt x="873" y="354"/>
                      </a:lnTo>
                      <a:lnTo>
                        <a:pt x="872" y="355"/>
                      </a:lnTo>
                      <a:lnTo>
                        <a:pt x="873" y="355"/>
                      </a:lnTo>
                      <a:lnTo>
                        <a:pt x="872" y="356"/>
                      </a:lnTo>
                      <a:lnTo>
                        <a:pt x="871" y="357"/>
                      </a:lnTo>
                      <a:lnTo>
                        <a:pt x="871" y="358"/>
                      </a:lnTo>
                      <a:lnTo>
                        <a:pt x="870" y="359"/>
                      </a:lnTo>
                      <a:lnTo>
                        <a:pt x="868" y="359"/>
                      </a:lnTo>
                      <a:lnTo>
                        <a:pt x="869" y="360"/>
                      </a:lnTo>
                      <a:lnTo>
                        <a:pt x="868" y="361"/>
                      </a:lnTo>
                      <a:lnTo>
                        <a:pt x="867" y="360"/>
                      </a:lnTo>
                      <a:lnTo>
                        <a:pt x="866" y="361"/>
                      </a:lnTo>
                      <a:lnTo>
                        <a:pt x="865" y="361"/>
                      </a:lnTo>
                      <a:lnTo>
                        <a:pt x="865" y="362"/>
                      </a:lnTo>
                      <a:lnTo>
                        <a:pt x="864" y="362"/>
                      </a:lnTo>
                      <a:lnTo>
                        <a:pt x="865" y="363"/>
                      </a:lnTo>
                      <a:lnTo>
                        <a:pt x="864" y="363"/>
                      </a:lnTo>
                      <a:lnTo>
                        <a:pt x="863" y="363"/>
                      </a:lnTo>
                      <a:lnTo>
                        <a:pt x="863" y="364"/>
                      </a:lnTo>
                      <a:lnTo>
                        <a:pt x="862" y="364"/>
                      </a:lnTo>
                      <a:lnTo>
                        <a:pt x="863" y="365"/>
                      </a:lnTo>
                      <a:lnTo>
                        <a:pt x="863" y="366"/>
                      </a:lnTo>
                      <a:lnTo>
                        <a:pt x="862" y="366"/>
                      </a:lnTo>
                      <a:lnTo>
                        <a:pt x="863" y="366"/>
                      </a:lnTo>
                      <a:lnTo>
                        <a:pt x="864" y="366"/>
                      </a:lnTo>
                      <a:lnTo>
                        <a:pt x="864" y="367"/>
                      </a:lnTo>
                      <a:lnTo>
                        <a:pt x="864" y="368"/>
                      </a:lnTo>
                      <a:lnTo>
                        <a:pt x="862" y="368"/>
                      </a:lnTo>
                      <a:lnTo>
                        <a:pt x="861" y="369"/>
                      </a:lnTo>
                      <a:lnTo>
                        <a:pt x="861" y="370"/>
                      </a:lnTo>
                      <a:lnTo>
                        <a:pt x="859" y="371"/>
                      </a:lnTo>
                      <a:lnTo>
                        <a:pt x="859" y="370"/>
                      </a:lnTo>
                      <a:lnTo>
                        <a:pt x="858" y="370"/>
                      </a:lnTo>
                      <a:lnTo>
                        <a:pt x="857" y="370"/>
                      </a:lnTo>
                      <a:lnTo>
                        <a:pt x="856" y="371"/>
                      </a:lnTo>
                      <a:lnTo>
                        <a:pt x="856" y="372"/>
                      </a:lnTo>
                      <a:lnTo>
                        <a:pt x="855" y="372"/>
                      </a:lnTo>
                      <a:lnTo>
                        <a:pt x="856" y="372"/>
                      </a:lnTo>
                      <a:lnTo>
                        <a:pt x="856" y="371"/>
                      </a:lnTo>
                      <a:lnTo>
                        <a:pt x="855" y="371"/>
                      </a:lnTo>
                      <a:lnTo>
                        <a:pt x="854" y="371"/>
                      </a:lnTo>
                      <a:lnTo>
                        <a:pt x="853" y="371"/>
                      </a:lnTo>
                      <a:lnTo>
                        <a:pt x="852" y="372"/>
                      </a:lnTo>
                      <a:lnTo>
                        <a:pt x="851" y="372"/>
                      </a:lnTo>
                      <a:lnTo>
                        <a:pt x="850" y="372"/>
                      </a:lnTo>
                      <a:lnTo>
                        <a:pt x="849" y="372"/>
                      </a:lnTo>
                      <a:lnTo>
                        <a:pt x="848" y="372"/>
                      </a:lnTo>
                      <a:lnTo>
                        <a:pt x="848" y="371"/>
                      </a:lnTo>
                      <a:lnTo>
                        <a:pt x="847" y="371"/>
                      </a:lnTo>
                      <a:lnTo>
                        <a:pt x="846" y="371"/>
                      </a:lnTo>
                      <a:lnTo>
                        <a:pt x="845" y="371"/>
                      </a:lnTo>
                      <a:lnTo>
                        <a:pt x="845" y="372"/>
                      </a:lnTo>
                      <a:lnTo>
                        <a:pt x="844" y="372"/>
                      </a:lnTo>
                      <a:lnTo>
                        <a:pt x="844" y="373"/>
                      </a:lnTo>
                      <a:lnTo>
                        <a:pt x="843" y="373"/>
                      </a:lnTo>
                      <a:lnTo>
                        <a:pt x="842" y="374"/>
                      </a:lnTo>
                      <a:lnTo>
                        <a:pt x="841" y="374"/>
                      </a:lnTo>
                      <a:lnTo>
                        <a:pt x="841" y="373"/>
                      </a:lnTo>
                      <a:lnTo>
                        <a:pt x="840" y="373"/>
                      </a:lnTo>
                      <a:lnTo>
                        <a:pt x="840" y="372"/>
                      </a:lnTo>
                      <a:lnTo>
                        <a:pt x="840" y="371"/>
                      </a:lnTo>
                      <a:lnTo>
                        <a:pt x="840" y="370"/>
                      </a:lnTo>
                      <a:lnTo>
                        <a:pt x="839" y="370"/>
                      </a:lnTo>
                      <a:lnTo>
                        <a:pt x="838" y="370"/>
                      </a:lnTo>
                      <a:lnTo>
                        <a:pt x="837" y="371"/>
                      </a:lnTo>
                      <a:lnTo>
                        <a:pt x="836" y="372"/>
                      </a:lnTo>
                      <a:lnTo>
                        <a:pt x="835" y="372"/>
                      </a:lnTo>
                      <a:lnTo>
                        <a:pt x="834" y="372"/>
                      </a:lnTo>
                      <a:lnTo>
                        <a:pt x="833" y="373"/>
                      </a:lnTo>
                      <a:lnTo>
                        <a:pt x="834" y="373"/>
                      </a:lnTo>
                      <a:lnTo>
                        <a:pt x="834" y="374"/>
                      </a:lnTo>
                      <a:lnTo>
                        <a:pt x="832" y="374"/>
                      </a:lnTo>
                      <a:lnTo>
                        <a:pt x="832" y="373"/>
                      </a:lnTo>
                      <a:lnTo>
                        <a:pt x="831" y="373"/>
                      </a:lnTo>
                      <a:lnTo>
                        <a:pt x="830" y="373"/>
                      </a:lnTo>
                      <a:lnTo>
                        <a:pt x="829" y="373"/>
                      </a:lnTo>
                      <a:lnTo>
                        <a:pt x="828" y="373"/>
                      </a:lnTo>
                      <a:lnTo>
                        <a:pt x="827" y="373"/>
                      </a:lnTo>
                      <a:lnTo>
                        <a:pt x="827" y="374"/>
                      </a:lnTo>
                      <a:lnTo>
                        <a:pt x="826" y="374"/>
                      </a:lnTo>
                      <a:lnTo>
                        <a:pt x="825" y="375"/>
                      </a:lnTo>
                      <a:lnTo>
                        <a:pt x="824" y="376"/>
                      </a:lnTo>
                      <a:lnTo>
                        <a:pt x="823" y="376"/>
                      </a:lnTo>
                      <a:lnTo>
                        <a:pt x="822" y="377"/>
                      </a:lnTo>
                      <a:lnTo>
                        <a:pt x="821" y="377"/>
                      </a:lnTo>
                      <a:lnTo>
                        <a:pt x="821" y="376"/>
                      </a:lnTo>
                      <a:lnTo>
                        <a:pt x="820" y="377"/>
                      </a:lnTo>
                      <a:lnTo>
                        <a:pt x="819" y="377"/>
                      </a:lnTo>
                      <a:lnTo>
                        <a:pt x="819" y="378"/>
                      </a:lnTo>
                      <a:lnTo>
                        <a:pt x="818" y="377"/>
                      </a:lnTo>
                      <a:lnTo>
                        <a:pt x="818" y="378"/>
                      </a:lnTo>
                      <a:lnTo>
                        <a:pt x="817" y="377"/>
                      </a:lnTo>
                      <a:lnTo>
                        <a:pt x="816" y="377"/>
                      </a:lnTo>
                      <a:lnTo>
                        <a:pt x="815" y="378"/>
                      </a:lnTo>
                      <a:lnTo>
                        <a:pt x="814" y="378"/>
                      </a:lnTo>
                      <a:lnTo>
                        <a:pt x="813" y="378"/>
                      </a:lnTo>
                      <a:lnTo>
                        <a:pt x="813" y="379"/>
                      </a:lnTo>
                      <a:lnTo>
                        <a:pt x="813" y="380"/>
                      </a:lnTo>
                      <a:lnTo>
                        <a:pt x="813" y="381"/>
                      </a:lnTo>
                      <a:lnTo>
                        <a:pt x="812" y="381"/>
                      </a:lnTo>
                      <a:lnTo>
                        <a:pt x="812" y="382"/>
                      </a:lnTo>
                      <a:lnTo>
                        <a:pt x="812" y="381"/>
                      </a:lnTo>
                      <a:lnTo>
                        <a:pt x="811" y="382"/>
                      </a:lnTo>
                      <a:lnTo>
                        <a:pt x="810" y="382"/>
                      </a:lnTo>
                      <a:lnTo>
                        <a:pt x="810" y="381"/>
                      </a:lnTo>
                      <a:lnTo>
                        <a:pt x="809" y="381"/>
                      </a:lnTo>
                      <a:lnTo>
                        <a:pt x="809" y="382"/>
                      </a:lnTo>
                      <a:lnTo>
                        <a:pt x="809" y="381"/>
                      </a:lnTo>
                      <a:lnTo>
                        <a:pt x="808" y="381"/>
                      </a:lnTo>
                      <a:lnTo>
                        <a:pt x="808" y="382"/>
                      </a:lnTo>
                      <a:lnTo>
                        <a:pt x="808" y="383"/>
                      </a:lnTo>
                      <a:lnTo>
                        <a:pt x="807" y="383"/>
                      </a:lnTo>
                      <a:lnTo>
                        <a:pt x="807" y="384"/>
                      </a:lnTo>
                      <a:lnTo>
                        <a:pt x="808" y="384"/>
                      </a:lnTo>
                      <a:lnTo>
                        <a:pt x="808" y="385"/>
                      </a:lnTo>
                      <a:lnTo>
                        <a:pt x="807" y="386"/>
                      </a:lnTo>
                      <a:lnTo>
                        <a:pt x="808" y="386"/>
                      </a:lnTo>
                      <a:lnTo>
                        <a:pt x="807" y="386"/>
                      </a:lnTo>
                      <a:lnTo>
                        <a:pt x="807" y="387"/>
                      </a:lnTo>
                      <a:lnTo>
                        <a:pt x="807" y="388"/>
                      </a:lnTo>
                      <a:lnTo>
                        <a:pt x="807" y="389"/>
                      </a:lnTo>
                      <a:lnTo>
                        <a:pt x="806" y="389"/>
                      </a:lnTo>
                      <a:lnTo>
                        <a:pt x="806" y="390"/>
                      </a:lnTo>
                      <a:lnTo>
                        <a:pt x="805" y="391"/>
                      </a:lnTo>
                      <a:lnTo>
                        <a:pt x="806" y="391"/>
                      </a:lnTo>
                      <a:lnTo>
                        <a:pt x="805" y="391"/>
                      </a:lnTo>
                      <a:lnTo>
                        <a:pt x="805" y="392"/>
                      </a:lnTo>
                      <a:lnTo>
                        <a:pt x="805" y="393"/>
                      </a:lnTo>
                      <a:lnTo>
                        <a:pt x="805" y="394"/>
                      </a:lnTo>
                      <a:lnTo>
                        <a:pt x="806" y="394"/>
                      </a:lnTo>
                      <a:lnTo>
                        <a:pt x="805" y="395"/>
                      </a:lnTo>
                      <a:lnTo>
                        <a:pt x="805" y="396"/>
                      </a:lnTo>
                      <a:lnTo>
                        <a:pt x="805" y="397"/>
                      </a:lnTo>
                      <a:lnTo>
                        <a:pt x="804" y="397"/>
                      </a:lnTo>
                      <a:lnTo>
                        <a:pt x="804" y="398"/>
                      </a:lnTo>
                      <a:lnTo>
                        <a:pt x="804" y="399"/>
                      </a:lnTo>
                      <a:lnTo>
                        <a:pt x="804" y="400"/>
                      </a:lnTo>
                      <a:lnTo>
                        <a:pt x="803" y="400"/>
                      </a:lnTo>
                      <a:lnTo>
                        <a:pt x="803" y="401"/>
                      </a:lnTo>
                      <a:lnTo>
                        <a:pt x="801" y="401"/>
                      </a:lnTo>
                      <a:lnTo>
                        <a:pt x="800" y="401"/>
                      </a:lnTo>
                      <a:lnTo>
                        <a:pt x="800" y="402"/>
                      </a:lnTo>
                      <a:lnTo>
                        <a:pt x="799" y="402"/>
                      </a:lnTo>
                      <a:lnTo>
                        <a:pt x="798" y="402"/>
                      </a:lnTo>
                      <a:lnTo>
                        <a:pt x="798" y="403"/>
                      </a:lnTo>
                      <a:lnTo>
                        <a:pt x="798" y="404"/>
                      </a:lnTo>
                      <a:lnTo>
                        <a:pt x="797" y="404"/>
                      </a:lnTo>
                      <a:lnTo>
                        <a:pt x="797" y="405"/>
                      </a:lnTo>
                      <a:lnTo>
                        <a:pt x="797" y="406"/>
                      </a:lnTo>
                      <a:lnTo>
                        <a:pt x="797" y="407"/>
                      </a:lnTo>
                      <a:lnTo>
                        <a:pt x="797" y="408"/>
                      </a:lnTo>
                      <a:lnTo>
                        <a:pt x="798" y="409"/>
                      </a:lnTo>
                      <a:lnTo>
                        <a:pt x="799" y="409"/>
                      </a:lnTo>
                      <a:lnTo>
                        <a:pt x="800" y="409"/>
                      </a:lnTo>
                      <a:lnTo>
                        <a:pt x="800" y="410"/>
                      </a:lnTo>
                      <a:lnTo>
                        <a:pt x="801" y="410"/>
                      </a:lnTo>
                      <a:lnTo>
                        <a:pt x="801" y="411"/>
                      </a:lnTo>
                      <a:lnTo>
                        <a:pt x="801" y="412"/>
                      </a:lnTo>
                      <a:lnTo>
                        <a:pt x="802" y="412"/>
                      </a:lnTo>
                      <a:lnTo>
                        <a:pt x="802" y="413"/>
                      </a:lnTo>
                      <a:lnTo>
                        <a:pt x="802" y="414"/>
                      </a:lnTo>
                      <a:lnTo>
                        <a:pt x="803" y="414"/>
                      </a:lnTo>
                      <a:lnTo>
                        <a:pt x="804" y="413"/>
                      </a:lnTo>
                      <a:lnTo>
                        <a:pt x="804" y="414"/>
                      </a:lnTo>
                      <a:lnTo>
                        <a:pt x="806" y="415"/>
                      </a:lnTo>
                      <a:lnTo>
                        <a:pt x="805" y="416"/>
                      </a:lnTo>
                      <a:lnTo>
                        <a:pt x="806" y="417"/>
                      </a:lnTo>
                      <a:lnTo>
                        <a:pt x="806" y="418"/>
                      </a:lnTo>
                      <a:lnTo>
                        <a:pt x="806" y="419"/>
                      </a:lnTo>
                      <a:lnTo>
                        <a:pt x="806" y="420"/>
                      </a:lnTo>
                      <a:lnTo>
                        <a:pt x="808" y="420"/>
                      </a:lnTo>
                      <a:lnTo>
                        <a:pt x="808" y="421"/>
                      </a:lnTo>
                      <a:lnTo>
                        <a:pt x="808" y="422"/>
                      </a:lnTo>
                      <a:lnTo>
                        <a:pt x="809" y="422"/>
                      </a:lnTo>
                      <a:lnTo>
                        <a:pt x="810" y="423"/>
                      </a:lnTo>
                      <a:lnTo>
                        <a:pt x="811" y="423"/>
                      </a:lnTo>
                      <a:lnTo>
                        <a:pt x="810" y="423"/>
                      </a:lnTo>
                      <a:lnTo>
                        <a:pt x="809" y="423"/>
                      </a:lnTo>
                      <a:lnTo>
                        <a:pt x="808" y="423"/>
                      </a:lnTo>
                      <a:lnTo>
                        <a:pt x="807" y="423"/>
                      </a:lnTo>
                      <a:lnTo>
                        <a:pt x="806" y="423"/>
                      </a:lnTo>
                      <a:lnTo>
                        <a:pt x="805" y="424"/>
                      </a:lnTo>
                      <a:lnTo>
                        <a:pt x="805" y="423"/>
                      </a:lnTo>
                      <a:lnTo>
                        <a:pt x="804" y="423"/>
                      </a:lnTo>
                      <a:lnTo>
                        <a:pt x="803" y="423"/>
                      </a:lnTo>
                      <a:lnTo>
                        <a:pt x="803" y="424"/>
                      </a:lnTo>
                      <a:lnTo>
                        <a:pt x="801" y="424"/>
                      </a:lnTo>
                      <a:lnTo>
                        <a:pt x="801" y="425"/>
                      </a:lnTo>
                      <a:lnTo>
                        <a:pt x="800" y="424"/>
                      </a:lnTo>
                      <a:lnTo>
                        <a:pt x="799" y="424"/>
                      </a:lnTo>
                      <a:lnTo>
                        <a:pt x="799" y="423"/>
                      </a:lnTo>
                      <a:lnTo>
                        <a:pt x="800" y="423"/>
                      </a:lnTo>
                      <a:lnTo>
                        <a:pt x="800" y="422"/>
                      </a:lnTo>
                      <a:lnTo>
                        <a:pt x="799" y="422"/>
                      </a:lnTo>
                      <a:lnTo>
                        <a:pt x="799" y="421"/>
                      </a:lnTo>
                      <a:lnTo>
                        <a:pt x="797" y="421"/>
                      </a:lnTo>
                      <a:lnTo>
                        <a:pt x="796" y="421"/>
                      </a:lnTo>
                      <a:lnTo>
                        <a:pt x="795" y="422"/>
                      </a:lnTo>
                      <a:lnTo>
                        <a:pt x="795" y="421"/>
                      </a:lnTo>
                      <a:lnTo>
                        <a:pt x="795" y="420"/>
                      </a:lnTo>
                      <a:lnTo>
                        <a:pt x="796" y="420"/>
                      </a:lnTo>
                      <a:lnTo>
                        <a:pt x="796" y="419"/>
                      </a:lnTo>
                      <a:lnTo>
                        <a:pt x="795" y="418"/>
                      </a:lnTo>
                      <a:lnTo>
                        <a:pt x="795" y="419"/>
                      </a:lnTo>
                      <a:lnTo>
                        <a:pt x="795" y="418"/>
                      </a:lnTo>
                      <a:lnTo>
                        <a:pt x="793" y="418"/>
                      </a:lnTo>
                      <a:lnTo>
                        <a:pt x="793" y="419"/>
                      </a:lnTo>
                      <a:lnTo>
                        <a:pt x="792" y="419"/>
                      </a:lnTo>
                      <a:lnTo>
                        <a:pt x="792" y="420"/>
                      </a:lnTo>
                      <a:lnTo>
                        <a:pt x="791" y="420"/>
                      </a:lnTo>
                      <a:lnTo>
                        <a:pt x="790" y="420"/>
                      </a:lnTo>
                      <a:lnTo>
                        <a:pt x="789" y="421"/>
                      </a:lnTo>
                      <a:lnTo>
                        <a:pt x="789" y="422"/>
                      </a:lnTo>
                      <a:lnTo>
                        <a:pt x="788" y="422"/>
                      </a:lnTo>
                      <a:lnTo>
                        <a:pt x="788" y="423"/>
                      </a:lnTo>
                      <a:lnTo>
                        <a:pt x="787" y="423"/>
                      </a:lnTo>
                      <a:lnTo>
                        <a:pt x="787" y="424"/>
                      </a:lnTo>
                      <a:lnTo>
                        <a:pt x="786" y="424"/>
                      </a:lnTo>
                      <a:lnTo>
                        <a:pt x="785" y="424"/>
                      </a:lnTo>
                      <a:lnTo>
                        <a:pt x="783" y="425"/>
                      </a:lnTo>
                      <a:lnTo>
                        <a:pt x="783" y="426"/>
                      </a:lnTo>
                      <a:lnTo>
                        <a:pt x="782" y="426"/>
                      </a:lnTo>
                      <a:lnTo>
                        <a:pt x="782" y="425"/>
                      </a:lnTo>
                      <a:lnTo>
                        <a:pt x="781" y="425"/>
                      </a:lnTo>
                      <a:lnTo>
                        <a:pt x="780" y="426"/>
                      </a:lnTo>
                      <a:lnTo>
                        <a:pt x="779" y="426"/>
                      </a:lnTo>
                      <a:lnTo>
                        <a:pt x="779" y="425"/>
                      </a:lnTo>
                      <a:lnTo>
                        <a:pt x="778" y="425"/>
                      </a:lnTo>
                      <a:lnTo>
                        <a:pt x="778" y="426"/>
                      </a:lnTo>
                      <a:lnTo>
                        <a:pt x="777" y="426"/>
                      </a:lnTo>
                      <a:lnTo>
                        <a:pt x="778" y="427"/>
                      </a:lnTo>
                      <a:lnTo>
                        <a:pt x="777" y="427"/>
                      </a:lnTo>
                      <a:lnTo>
                        <a:pt x="777" y="428"/>
                      </a:lnTo>
                      <a:lnTo>
                        <a:pt x="778" y="430"/>
                      </a:lnTo>
                      <a:lnTo>
                        <a:pt x="779" y="429"/>
                      </a:lnTo>
                      <a:lnTo>
                        <a:pt x="780" y="429"/>
                      </a:lnTo>
                      <a:lnTo>
                        <a:pt x="780" y="430"/>
                      </a:lnTo>
                      <a:lnTo>
                        <a:pt x="781" y="430"/>
                      </a:lnTo>
                      <a:lnTo>
                        <a:pt x="782" y="430"/>
                      </a:lnTo>
                      <a:lnTo>
                        <a:pt x="781" y="430"/>
                      </a:lnTo>
                      <a:lnTo>
                        <a:pt x="780" y="430"/>
                      </a:lnTo>
                      <a:lnTo>
                        <a:pt x="780" y="431"/>
                      </a:lnTo>
                      <a:lnTo>
                        <a:pt x="779" y="430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8" y="430"/>
                      </a:lnTo>
                      <a:lnTo>
                        <a:pt x="778" y="431"/>
                      </a:lnTo>
                      <a:lnTo>
                        <a:pt x="777" y="431"/>
                      </a:lnTo>
                      <a:lnTo>
                        <a:pt x="776" y="432"/>
                      </a:lnTo>
                      <a:lnTo>
                        <a:pt x="776" y="433"/>
                      </a:lnTo>
                      <a:lnTo>
                        <a:pt x="775" y="434"/>
                      </a:lnTo>
                      <a:lnTo>
                        <a:pt x="775" y="435"/>
                      </a:lnTo>
                      <a:lnTo>
                        <a:pt x="775" y="436"/>
                      </a:lnTo>
                      <a:lnTo>
                        <a:pt x="774" y="436"/>
                      </a:lnTo>
                      <a:lnTo>
                        <a:pt x="774" y="435"/>
                      </a:lnTo>
                      <a:lnTo>
                        <a:pt x="775" y="435"/>
                      </a:lnTo>
                      <a:lnTo>
                        <a:pt x="775" y="434"/>
                      </a:lnTo>
                      <a:lnTo>
                        <a:pt x="774" y="433"/>
                      </a:lnTo>
                      <a:lnTo>
                        <a:pt x="773" y="433"/>
                      </a:lnTo>
                      <a:lnTo>
                        <a:pt x="772" y="433"/>
                      </a:lnTo>
                      <a:lnTo>
                        <a:pt x="771" y="434"/>
                      </a:lnTo>
                      <a:lnTo>
                        <a:pt x="772" y="434"/>
                      </a:lnTo>
                      <a:lnTo>
                        <a:pt x="772" y="435"/>
                      </a:lnTo>
                      <a:lnTo>
                        <a:pt x="772" y="436"/>
                      </a:lnTo>
                      <a:lnTo>
                        <a:pt x="771" y="436"/>
                      </a:lnTo>
                      <a:lnTo>
                        <a:pt x="771" y="435"/>
                      </a:lnTo>
                      <a:lnTo>
                        <a:pt x="770" y="435"/>
                      </a:lnTo>
                      <a:lnTo>
                        <a:pt x="770" y="434"/>
                      </a:lnTo>
                      <a:lnTo>
                        <a:pt x="769" y="435"/>
                      </a:lnTo>
                      <a:lnTo>
                        <a:pt x="769" y="434"/>
                      </a:lnTo>
                      <a:lnTo>
                        <a:pt x="770" y="434"/>
                      </a:lnTo>
                      <a:lnTo>
                        <a:pt x="769" y="434"/>
                      </a:lnTo>
                      <a:lnTo>
                        <a:pt x="769" y="433"/>
                      </a:lnTo>
                      <a:lnTo>
                        <a:pt x="768" y="433"/>
                      </a:lnTo>
                      <a:lnTo>
                        <a:pt x="767" y="433"/>
                      </a:lnTo>
                      <a:lnTo>
                        <a:pt x="767" y="432"/>
                      </a:lnTo>
                      <a:lnTo>
                        <a:pt x="766" y="433"/>
                      </a:lnTo>
                      <a:lnTo>
                        <a:pt x="766" y="434"/>
                      </a:lnTo>
                      <a:lnTo>
                        <a:pt x="767" y="435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6"/>
                      </a:lnTo>
                      <a:lnTo>
                        <a:pt x="767" y="437"/>
                      </a:lnTo>
                      <a:lnTo>
                        <a:pt x="767" y="438"/>
                      </a:lnTo>
                      <a:lnTo>
                        <a:pt x="766" y="438"/>
                      </a:lnTo>
                      <a:lnTo>
                        <a:pt x="766" y="437"/>
                      </a:lnTo>
                      <a:lnTo>
                        <a:pt x="765" y="438"/>
                      </a:lnTo>
                      <a:lnTo>
                        <a:pt x="765" y="437"/>
                      </a:lnTo>
                      <a:lnTo>
                        <a:pt x="764" y="437"/>
                      </a:lnTo>
                      <a:lnTo>
                        <a:pt x="764" y="436"/>
                      </a:lnTo>
                      <a:lnTo>
                        <a:pt x="764" y="435"/>
                      </a:lnTo>
                      <a:lnTo>
                        <a:pt x="763" y="435"/>
                      </a:lnTo>
                      <a:lnTo>
                        <a:pt x="762" y="435"/>
                      </a:lnTo>
                      <a:lnTo>
                        <a:pt x="762" y="436"/>
                      </a:lnTo>
                      <a:lnTo>
                        <a:pt x="761" y="436"/>
                      </a:lnTo>
                      <a:lnTo>
                        <a:pt x="760" y="437"/>
                      </a:lnTo>
                      <a:lnTo>
                        <a:pt x="760" y="438"/>
                      </a:lnTo>
                      <a:lnTo>
                        <a:pt x="761" y="438"/>
                      </a:lnTo>
                      <a:lnTo>
                        <a:pt x="761" y="439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1" y="440"/>
                      </a:lnTo>
                      <a:lnTo>
                        <a:pt x="762" y="440"/>
                      </a:lnTo>
                      <a:lnTo>
                        <a:pt x="762" y="441"/>
                      </a:lnTo>
                      <a:lnTo>
                        <a:pt x="762" y="442"/>
                      </a:lnTo>
                      <a:lnTo>
                        <a:pt x="761" y="441"/>
                      </a:lnTo>
                      <a:lnTo>
                        <a:pt x="761" y="442"/>
                      </a:lnTo>
                      <a:lnTo>
                        <a:pt x="761" y="441"/>
                      </a:lnTo>
                      <a:lnTo>
                        <a:pt x="760" y="442"/>
                      </a:lnTo>
                      <a:lnTo>
                        <a:pt x="760" y="441"/>
                      </a:lnTo>
                      <a:lnTo>
                        <a:pt x="759" y="441"/>
                      </a:lnTo>
                      <a:lnTo>
                        <a:pt x="759" y="442"/>
                      </a:lnTo>
                      <a:lnTo>
                        <a:pt x="758" y="442"/>
                      </a:lnTo>
                      <a:lnTo>
                        <a:pt x="757" y="442"/>
                      </a:lnTo>
                      <a:lnTo>
                        <a:pt x="756" y="443"/>
                      </a:lnTo>
                      <a:lnTo>
                        <a:pt x="757" y="442"/>
                      </a:lnTo>
                      <a:lnTo>
                        <a:pt x="756" y="442"/>
                      </a:lnTo>
                      <a:lnTo>
                        <a:pt x="756" y="441"/>
                      </a:lnTo>
                      <a:lnTo>
                        <a:pt x="755" y="442"/>
                      </a:lnTo>
                      <a:lnTo>
                        <a:pt x="755" y="441"/>
                      </a:lnTo>
                      <a:lnTo>
                        <a:pt x="755" y="440"/>
                      </a:lnTo>
                      <a:lnTo>
                        <a:pt x="754" y="440"/>
                      </a:lnTo>
                      <a:lnTo>
                        <a:pt x="753" y="440"/>
                      </a:lnTo>
                      <a:lnTo>
                        <a:pt x="752" y="440"/>
                      </a:lnTo>
                      <a:lnTo>
                        <a:pt x="751" y="440"/>
                      </a:lnTo>
                      <a:lnTo>
                        <a:pt x="750" y="441"/>
                      </a:lnTo>
                      <a:lnTo>
                        <a:pt x="749" y="442"/>
                      </a:lnTo>
                      <a:lnTo>
                        <a:pt x="748" y="444"/>
                      </a:lnTo>
                      <a:lnTo>
                        <a:pt x="747" y="445"/>
                      </a:lnTo>
                      <a:lnTo>
                        <a:pt x="746" y="445"/>
                      </a:lnTo>
                      <a:lnTo>
                        <a:pt x="745" y="445"/>
                      </a:lnTo>
                      <a:lnTo>
                        <a:pt x="745" y="444"/>
                      </a:lnTo>
                      <a:lnTo>
                        <a:pt x="744" y="445"/>
                      </a:lnTo>
                      <a:lnTo>
                        <a:pt x="743" y="445"/>
                      </a:lnTo>
                      <a:lnTo>
                        <a:pt x="743" y="444"/>
                      </a:lnTo>
                      <a:lnTo>
                        <a:pt x="742" y="444"/>
                      </a:lnTo>
                      <a:lnTo>
                        <a:pt x="741" y="446"/>
                      </a:lnTo>
                      <a:lnTo>
                        <a:pt x="740" y="447"/>
                      </a:lnTo>
                      <a:lnTo>
                        <a:pt x="740" y="448"/>
                      </a:lnTo>
                      <a:lnTo>
                        <a:pt x="739" y="449"/>
                      </a:lnTo>
                      <a:lnTo>
                        <a:pt x="739" y="450"/>
                      </a:lnTo>
                      <a:lnTo>
                        <a:pt x="739" y="451"/>
                      </a:lnTo>
                      <a:lnTo>
                        <a:pt x="739" y="453"/>
                      </a:lnTo>
                      <a:lnTo>
                        <a:pt x="740" y="453"/>
                      </a:lnTo>
                      <a:lnTo>
                        <a:pt x="740" y="454"/>
                      </a:lnTo>
                      <a:lnTo>
                        <a:pt x="740" y="455"/>
                      </a:lnTo>
                      <a:lnTo>
                        <a:pt x="741" y="455"/>
                      </a:lnTo>
                      <a:lnTo>
                        <a:pt x="742" y="455"/>
                      </a:lnTo>
                      <a:lnTo>
                        <a:pt x="742" y="456"/>
                      </a:lnTo>
                      <a:lnTo>
                        <a:pt x="741" y="457"/>
                      </a:lnTo>
                      <a:lnTo>
                        <a:pt x="741" y="458"/>
                      </a:lnTo>
                      <a:lnTo>
                        <a:pt x="740" y="458"/>
                      </a:lnTo>
                      <a:lnTo>
                        <a:pt x="741" y="458"/>
                      </a:lnTo>
                      <a:lnTo>
                        <a:pt x="741" y="459"/>
                      </a:lnTo>
                      <a:lnTo>
                        <a:pt x="741" y="460"/>
                      </a:lnTo>
                      <a:lnTo>
                        <a:pt x="742" y="461"/>
                      </a:lnTo>
                      <a:lnTo>
                        <a:pt x="741" y="461"/>
                      </a:lnTo>
                      <a:lnTo>
                        <a:pt x="742" y="462"/>
                      </a:lnTo>
                      <a:lnTo>
                        <a:pt x="741" y="462"/>
                      </a:lnTo>
                      <a:lnTo>
                        <a:pt x="741" y="463"/>
                      </a:lnTo>
                      <a:lnTo>
                        <a:pt x="741" y="464"/>
                      </a:lnTo>
                      <a:lnTo>
                        <a:pt x="740" y="464"/>
                      </a:lnTo>
                      <a:lnTo>
                        <a:pt x="740" y="465"/>
                      </a:lnTo>
                      <a:lnTo>
                        <a:pt x="739" y="465"/>
                      </a:lnTo>
                      <a:lnTo>
                        <a:pt x="739" y="466"/>
                      </a:lnTo>
                      <a:lnTo>
                        <a:pt x="738" y="466"/>
                      </a:lnTo>
                      <a:lnTo>
                        <a:pt x="737" y="465"/>
                      </a:lnTo>
                      <a:lnTo>
                        <a:pt x="737" y="466"/>
                      </a:lnTo>
                      <a:lnTo>
                        <a:pt x="736" y="466"/>
                      </a:lnTo>
                      <a:lnTo>
                        <a:pt x="736" y="465"/>
                      </a:lnTo>
                      <a:lnTo>
                        <a:pt x="735" y="464"/>
                      </a:lnTo>
                      <a:lnTo>
                        <a:pt x="734" y="464"/>
                      </a:lnTo>
                      <a:lnTo>
                        <a:pt x="734" y="465"/>
                      </a:lnTo>
                      <a:lnTo>
                        <a:pt x="733" y="465"/>
                      </a:lnTo>
                      <a:lnTo>
                        <a:pt x="732" y="465"/>
                      </a:lnTo>
                      <a:lnTo>
                        <a:pt x="732" y="466"/>
                      </a:lnTo>
                      <a:lnTo>
                        <a:pt x="731" y="466"/>
                      </a:lnTo>
                      <a:lnTo>
                        <a:pt x="730" y="466"/>
                      </a:lnTo>
                      <a:lnTo>
                        <a:pt x="730" y="465"/>
                      </a:lnTo>
                      <a:lnTo>
                        <a:pt x="729" y="465"/>
                      </a:lnTo>
                      <a:lnTo>
                        <a:pt x="728" y="465"/>
                      </a:lnTo>
                      <a:lnTo>
                        <a:pt x="727" y="465"/>
                      </a:lnTo>
                      <a:lnTo>
                        <a:pt x="728" y="464"/>
                      </a:lnTo>
                      <a:lnTo>
                        <a:pt x="728" y="463"/>
                      </a:lnTo>
                      <a:lnTo>
                        <a:pt x="727" y="463"/>
                      </a:lnTo>
                      <a:lnTo>
                        <a:pt x="726" y="463"/>
                      </a:lnTo>
                      <a:lnTo>
                        <a:pt x="726" y="462"/>
                      </a:lnTo>
                      <a:lnTo>
                        <a:pt x="726" y="461"/>
                      </a:lnTo>
                      <a:lnTo>
                        <a:pt x="723" y="461"/>
                      </a:lnTo>
                      <a:lnTo>
                        <a:pt x="722" y="461"/>
                      </a:lnTo>
                      <a:lnTo>
                        <a:pt x="721" y="461"/>
                      </a:lnTo>
                      <a:lnTo>
                        <a:pt x="720" y="461"/>
                      </a:lnTo>
                      <a:lnTo>
                        <a:pt x="719" y="461"/>
                      </a:lnTo>
                      <a:lnTo>
                        <a:pt x="719" y="460"/>
                      </a:lnTo>
                      <a:lnTo>
                        <a:pt x="720" y="460"/>
                      </a:lnTo>
                      <a:lnTo>
                        <a:pt x="719" y="459"/>
                      </a:lnTo>
                      <a:lnTo>
                        <a:pt x="718" y="459"/>
                      </a:lnTo>
                      <a:lnTo>
                        <a:pt x="718" y="458"/>
                      </a:lnTo>
                      <a:lnTo>
                        <a:pt x="717" y="459"/>
                      </a:lnTo>
                      <a:lnTo>
                        <a:pt x="717" y="458"/>
                      </a:lnTo>
                      <a:lnTo>
                        <a:pt x="716" y="458"/>
                      </a:lnTo>
                      <a:lnTo>
                        <a:pt x="716" y="459"/>
                      </a:lnTo>
                      <a:lnTo>
                        <a:pt x="715" y="459"/>
                      </a:lnTo>
                      <a:lnTo>
                        <a:pt x="716" y="458"/>
                      </a:lnTo>
                      <a:lnTo>
                        <a:pt x="715" y="458"/>
                      </a:lnTo>
                      <a:lnTo>
                        <a:pt x="714" y="458"/>
                      </a:lnTo>
                      <a:lnTo>
                        <a:pt x="713" y="458"/>
                      </a:lnTo>
                      <a:lnTo>
                        <a:pt x="712" y="457"/>
                      </a:lnTo>
                      <a:lnTo>
                        <a:pt x="712" y="458"/>
                      </a:lnTo>
                      <a:lnTo>
                        <a:pt x="712" y="457"/>
                      </a:lnTo>
                      <a:lnTo>
                        <a:pt x="711" y="457"/>
                      </a:lnTo>
                      <a:lnTo>
                        <a:pt x="710" y="457"/>
                      </a:lnTo>
                      <a:lnTo>
                        <a:pt x="709" y="457"/>
                      </a:lnTo>
                      <a:lnTo>
                        <a:pt x="708" y="456"/>
                      </a:lnTo>
                      <a:lnTo>
                        <a:pt x="707" y="457"/>
                      </a:lnTo>
                      <a:lnTo>
                        <a:pt x="706" y="456"/>
                      </a:lnTo>
                      <a:lnTo>
                        <a:pt x="707" y="456"/>
                      </a:lnTo>
                      <a:lnTo>
                        <a:pt x="706" y="456"/>
                      </a:lnTo>
                      <a:lnTo>
                        <a:pt x="705" y="456"/>
                      </a:lnTo>
                      <a:lnTo>
                        <a:pt x="704" y="456"/>
                      </a:lnTo>
                      <a:lnTo>
                        <a:pt x="703" y="456"/>
                      </a:lnTo>
                      <a:lnTo>
                        <a:pt x="702" y="456"/>
                      </a:lnTo>
                      <a:lnTo>
                        <a:pt x="703" y="456"/>
                      </a:lnTo>
                      <a:lnTo>
                        <a:pt x="703" y="455"/>
                      </a:lnTo>
                      <a:lnTo>
                        <a:pt x="702" y="455"/>
                      </a:lnTo>
                      <a:lnTo>
                        <a:pt x="701" y="455"/>
                      </a:lnTo>
                      <a:lnTo>
                        <a:pt x="699" y="455"/>
                      </a:lnTo>
                      <a:lnTo>
                        <a:pt x="696" y="455"/>
                      </a:lnTo>
                      <a:lnTo>
                        <a:pt x="695" y="455"/>
                      </a:lnTo>
                      <a:lnTo>
                        <a:pt x="694" y="455"/>
                      </a:lnTo>
                      <a:lnTo>
                        <a:pt x="693" y="455"/>
                      </a:lnTo>
                      <a:lnTo>
                        <a:pt x="688" y="456"/>
                      </a:lnTo>
                      <a:lnTo>
                        <a:pt x="685" y="457"/>
                      </a:lnTo>
                      <a:lnTo>
                        <a:pt x="684" y="457"/>
                      </a:lnTo>
                      <a:lnTo>
                        <a:pt x="684" y="458"/>
                      </a:lnTo>
                      <a:lnTo>
                        <a:pt x="683" y="458"/>
                      </a:lnTo>
                      <a:lnTo>
                        <a:pt x="681" y="458"/>
                      </a:lnTo>
                      <a:lnTo>
                        <a:pt x="680" y="458"/>
                      </a:lnTo>
                      <a:lnTo>
                        <a:pt x="679" y="459"/>
                      </a:lnTo>
                      <a:lnTo>
                        <a:pt x="679" y="460"/>
                      </a:lnTo>
                      <a:lnTo>
                        <a:pt x="679" y="461"/>
                      </a:lnTo>
                      <a:lnTo>
                        <a:pt x="678" y="461"/>
                      </a:lnTo>
                      <a:lnTo>
                        <a:pt x="678" y="460"/>
                      </a:lnTo>
                      <a:lnTo>
                        <a:pt x="679" y="460"/>
                      </a:lnTo>
                      <a:lnTo>
                        <a:pt x="678" y="459"/>
                      </a:lnTo>
                      <a:lnTo>
                        <a:pt x="677" y="459"/>
                      </a:lnTo>
                      <a:lnTo>
                        <a:pt x="676" y="459"/>
                      </a:lnTo>
                      <a:lnTo>
                        <a:pt x="674" y="459"/>
                      </a:lnTo>
                      <a:lnTo>
                        <a:pt x="671" y="461"/>
                      </a:lnTo>
                      <a:lnTo>
                        <a:pt x="670" y="462"/>
                      </a:lnTo>
                      <a:lnTo>
                        <a:pt x="670" y="463"/>
                      </a:lnTo>
                      <a:lnTo>
                        <a:pt x="669" y="463"/>
                      </a:lnTo>
                      <a:lnTo>
                        <a:pt x="670" y="463"/>
                      </a:lnTo>
                      <a:lnTo>
                        <a:pt x="671" y="463"/>
                      </a:lnTo>
                      <a:lnTo>
                        <a:pt x="670" y="463"/>
                      </a:lnTo>
                      <a:lnTo>
                        <a:pt x="669" y="464"/>
                      </a:lnTo>
                      <a:lnTo>
                        <a:pt x="669" y="465"/>
                      </a:lnTo>
                      <a:lnTo>
                        <a:pt x="669" y="466"/>
                      </a:lnTo>
                      <a:lnTo>
                        <a:pt x="668" y="466"/>
                      </a:lnTo>
                      <a:lnTo>
                        <a:pt x="668" y="467"/>
                      </a:lnTo>
                      <a:lnTo>
                        <a:pt x="668" y="468"/>
                      </a:lnTo>
                      <a:lnTo>
                        <a:pt x="667" y="468"/>
                      </a:lnTo>
                      <a:lnTo>
                        <a:pt x="666" y="468"/>
                      </a:lnTo>
                      <a:lnTo>
                        <a:pt x="666" y="469"/>
                      </a:lnTo>
                      <a:lnTo>
                        <a:pt x="665" y="469"/>
                      </a:lnTo>
                      <a:lnTo>
                        <a:pt x="664" y="470"/>
                      </a:lnTo>
                      <a:lnTo>
                        <a:pt x="665" y="471"/>
                      </a:lnTo>
                      <a:lnTo>
                        <a:pt x="666" y="471"/>
                      </a:lnTo>
                      <a:lnTo>
                        <a:pt x="666" y="472"/>
                      </a:lnTo>
                      <a:lnTo>
                        <a:pt x="665" y="472"/>
                      </a:lnTo>
                      <a:lnTo>
                        <a:pt x="665" y="473"/>
                      </a:lnTo>
                      <a:lnTo>
                        <a:pt x="664" y="473"/>
                      </a:lnTo>
                      <a:lnTo>
                        <a:pt x="664" y="474"/>
                      </a:lnTo>
                      <a:lnTo>
                        <a:pt x="663" y="475"/>
                      </a:lnTo>
                      <a:lnTo>
                        <a:pt x="664" y="475"/>
                      </a:lnTo>
                      <a:lnTo>
                        <a:pt x="663" y="475"/>
                      </a:lnTo>
                      <a:lnTo>
                        <a:pt x="663" y="476"/>
                      </a:lnTo>
                      <a:lnTo>
                        <a:pt x="664" y="476"/>
                      </a:lnTo>
                      <a:lnTo>
                        <a:pt x="664" y="477"/>
                      </a:lnTo>
                      <a:lnTo>
                        <a:pt x="663" y="476"/>
                      </a:lnTo>
                      <a:lnTo>
                        <a:pt x="662" y="477"/>
                      </a:lnTo>
                      <a:lnTo>
                        <a:pt x="661" y="477"/>
                      </a:lnTo>
                      <a:lnTo>
                        <a:pt x="662" y="477"/>
                      </a:lnTo>
                      <a:lnTo>
                        <a:pt x="662" y="476"/>
                      </a:lnTo>
                      <a:lnTo>
                        <a:pt x="661" y="476"/>
                      </a:lnTo>
                      <a:lnTo>
                        <a:pt x="660" y="476"/>
                      </a:lnTo>
                      <a:lnTo>
                        <a:pt x="658" y="476"/>
                      </a:lnTo>
                      <a:lnTo>
                        <a:pt x="657" y="476"/>
                      </a:lnTo>
                      <a:lnTo>
                        <a:pt x="657" y="477"/>
                      </a:lnTo>
                      <a:lnTo>
                        <a:pt x="656" y="477"/>
                      </a:lnTo>
                      <a:lnTo>
                        <a:pt x="655" y="477"/>
                      </a:lnTo>
                      <a:lnTo>
                        <a:pt x="655" y="478"/>
                      </a:lnTo>
                      <a:lnTo>
                        <a:pt x="656" y="478"/>
                      </a:lnTo>
                      <a:lnTo>
                        <a:pt x="655" y="478"/>
                      </a:lnTo>
                      <a:lnTo>
                        <a:pt x="655" y="479"/>
                      </a:lnTo>
                      <a:lnTo>
                        <a:pt x="654" y="479"/>
                      </a:lnTo>
                      <a:lnTo>
                        <a:pt x="654" y="480"/>
                      </a:lnTo>
                      <a:lnTo>
                        <a:pt x="654" y="481"/>
                      </a:lnTo>
                      <a:lnTo>
                        <a:pt x="653" y="481"/>
                      </a:lnTo>
                      <a:lnTo>
                        <a:pt x="653" y="480"/>
                      </a:lnTo>
                      <a:lnTo>
                        <a:pt x="654" y="480"/>
                      </a:lnTo>
                      <a:lnTo>
                        <a:pt x="653" y="480"/>
                      </a:lnTo>
                      <a:lnTo>
                        <a:pt x="654" y="479"/>
                      </a:lnTo>
                      <a:lnTo>
                        <a:pt x="653" y="479"/>
                      </a:lnTo>
                      <a:lnTo>
                        <a:pt x="653" y="478"/>
                      </a:lnTo>
                      <a:lnTo>
                        <a:pt x="652" y="478"/>
                      </a:lnTo>
                      <a:lnTo>
                        <a:pt x="651" y="479"/>
                      </a:lnTo>
                      <a:lnTo>
                        <a:pt x="651" y="478"/>
                      </a:lnTo>
                      <a:lnTo>
                        <a:pt x="650" y="478"/>
                      </a:lnTo>
                      <a:lnTo>
                        <a:pt x="650" y="479"/>
                      </a:lnTo>
                      <a:lnTo>
                        <a:pt x="650" y="478"/>
                      </a:lnTo>
                      <a:lnTo>
                        <a:pt x="650" y="477"/>
                      </a:lnTo>
                      <a:lnTo>
                        <a:pt x="650" y="476"/>
                      </a:lnTo>
                      <a:lnTo>
                        <a:pt x="651" y="476"/>
                      </a:lnTo>
                      <a:lnTo>
                        <a:pt x="652" y="476"/>
                      </a:lnTo>
                      <a:lnTo>
                        <a:pt x="652" y="475"/>
                      </a:lnTo>
                      <a:lnTo>
                        <a:pt x="651" y="474"/>
                      </a:lnTo>
                      <a:lnTo>
                        <a:pt x="650" y="473"/>
                      </a:lnTo>
                      <a:lnTo>
                        <a:pt x="649" y="473"/>
                      </a:lnTo>
                      <a:lnTo>
                        <a:pt x="648" y="473"/>
                      </a:lnTo>
                      <a:lnTo>
                        <a:pt x="647" y="473"/>
                      </a:lnTo>
                      <a:lnTo>
                        <a:pt x="646" y="473"/>
                      </a:lnTo>
                      <a:lnTo>
                        <a:pt x="646" y="474"/>
                      </a:lnTo>
                      <a:lnTo>
                        <a:pt x="646" y="473"/>
                      </a:lnTo>
                      <a:lnTo>
                        <a:pt x="645" y="472"/>
                      </a:lnTo>
                      <a:lnTo>
                        <a:pt x="645" y="473"/>
                      </a:lnTo>
                      <a:lnTo>
                        <a:pt x="644" y="473"/>
                      </a:lnTo>
                      <a:lnTo>
                        <a:pt x="645" y="473"/>
                      </a:lnTo>
                      <a:lnTo>
                        <a:pt x="645" y="474"/>
                      </a:lnTo>
                      <a:lnTo>
                        <a:pt x="645" y="475"/>
                      </a:lnTo>
                      <a:lnTo>
                        <a:pt x="644" y="475"/>
                      </a:lnTo>
                      <a:lnTo>
                        <a:pt x="644" y="476"/>
                      </a:lnTo>
                      <a:lnTo>
                        <a:pt x="643" y="477"/>
                      </a:lnTo>
                      <a:lnTo>
                        <a:pt x="644" y="477"/>
                      </a:lnTo>
                      <a:lnTo>
                        <a:pt x="644" y="478"/>
                      </a:lnTo>
                      <a:lnTo>
                        <a:pt x="644" y="477"/>
                      </a:lnTo>
                      <a:lnTo>
                        <a:pt x="643" y="478"/>
                      </a:lnTo>
                      <a:lnTo>
                        <a:pt x="642" y="479"/>
                      </a:lnTo>
                      <a:lnTo>
                        <a:pt x="642" y="478"/>
                      </a:lnTo>
                      <a:lnTo>
                        <a:pt x="642" y="477"/>
                      </a:lnTo>
                      <a:lnTo>
                        <a:pt x="641" y="477"/>
                      </a:lnTo>
                      <a:lnTo>
                        <a:pt x="640" y="477"/>
                      </a:lnTo>
                      <a:lnTo>
                        <a:pt x="636" y="478"/>
                      </a:lnTo>
                      <a:lnTo>
                        <a:pt x="633" y="479"/>
                      </a:lnTo>
                      <a:lnTo>
                        <a:pt x="631" y="479"/>
                      </a:lnTo>
                      <a:lnTo>
                        <a:pt x="625" y="482"/>
                      </a:lnTo>
                      <a:lnTo>
                        <a:pt x="622" y="483"/>
                      </a:lnTo>
                      <a:lnTo>
                        <a:pt x="619" y="484"/>
                      </a:lnTo>
                      <a:lnTo>
                        <a:pt x="617" y="485"/>
                      </a:lnTo>
                      <a:lnTo>
                        <a:pt x="615" y="486"/>
                      </a:lnTo>
                      <a:lnTo>
                        <a:pt x="611" y="488"/>
                      </a:lnTo>
                      <a:lnTo>
                        <a:pt x="610" y="489"/>
                      </a:lnTo>
                      <a:lnTo>
                        <a:pt x="608" y="490"/>
                      </a:lnTo>
                      <a:lnTo>
                        <a:pt x="606" y="491"/>
                      </a:lnTo>
                      <a:lnTo>
                        <a:pt x="603" y="492"/>
                      </a:lnTo>
                      <a:lnTo>
                        <a:pt x="603" y="493"/>
                      </a:lnTo>
                      <a:lnTo>
                        <a:pt x="602" y="493"/>
                      </a:lnTo>
                      <a:lnTo>
                        <a:pt x="602" y="494"/>
                      </a:lnTo>
                      <a:lnTo>
                        <a:pt x="601" y="494"/>
                      </a:lnTo>
                      <a:lnTo>
                        <a:pt x="598" y="495"/>
                      </a:lnTo>
                      <a:lnTo>
                        <a:pt x="596" y="496"/>
                      </a:lnTo>
                      <a:lnTo>
                        <a:pt x="594" y="497"/>
                      </a:lnTo>
                      <a:lnTo>
                        <a:pt x="593" y="498"/>
                      </a:lnTo>
                      <a:lnTo>
                        <a:pt x="590" y="499"/>
                      </a:lnTo>
                      <a:lnTo>
                        <a:pt x="588" y="501"/>
                      </a:lnTo>
                      <a:lnTo>
                        <a:pt x="585" y="503"/>
                      </a:lnTo>
                      <a:lnTo>
                        <a:pt x="583" y="504"/>
                      </a:lnTo>
                      <a:lnTo>
                        <a:pt x="582" y="505"/>
                      </a:lnTo>
                      <a:lnTo>
                        <a:pt x="582" y="506"/>
                      </a:lnTo>
                      <a:lnTo>
                        <a:pt x="581" y="506"/>
                      </a:lnTo>
                      <a:lnTo>
                        <a:pt x="581" y="507"/>
                      </a:lnTo>
                      <a:lnTo>
                        <a:pt x="581" y="508"/>
                      </a:lnTo>
                      <a:lnTo>
                        <a:pt x="581" y="509"/>
                      </a:lnTo>
                      <a:lnTo>
                        <a:pt x="580" y="509"/>
                      </a:lnTo>
                      <a:lnTo>
                        <a:pt x="580" y="510"/>
                      </a:lnTo>
                      <a:lnTo>
                        <a:pt x="580" y="511"/>
                      </a:lnTo>
                      <a:lnTo>
                        <a:pt x="579" y="511"/>
                      </a:lnTo>
                      <a:lnTo>
                        <a:pt x="579" y="512"/>
                      </a:lnTo>
                      <a:lnTo>
                        <a:pt x="579" y="513"/>
                      </a:lnTo>
                      <a:lnTo>
                        <a:pt x="579" y="514"/>
                      </a:lnTo>
                      <a:lnTo>
                        <a:pt x="580" y="514"/>
                      </a:lnTo>
                      <a:lnTo>
                        <a:pt x="579" y="514"/>
                      </a:lnTo>
                      <a:lnTo>
                        <a:pt x="580" y="515"/>
                      </a:lnTo>
                      <a:lnTo>
                        <a:pt x="579" y="515"/>
                      </a:lnTo>
                      <a:lnTo>
                        <a:pt x="578" y="515"/>
                      </a:lnTo>
                      <a:lnTo>
                        <a:pt x="578" y="516"/>
                      </a:lnTo>
                      <a:lnTo>
                        <a:pt x="577" y="516"/>
                      </a:lnTo>
                      <a:lnTo>
                        <a:pt x="576" y="516"/>
                      </a:lnTo>
                      <a:lnTo>
                        <a:pt x="576" y="517"/>
                      </a:lnTo>
                      <a:lnTo>
                        <a:pt x="575" y="517"/>
                      </a:lnTo>
                      <a:lnTo>
                        <a:pt x="574" y="517"/>
                      </a:lnTo>
                      <a:lnTo>
                        <a:pt x="573" y="518"/>
                      </a:lnTo>
                      <a:lnTo>
                        <a:pt x="572" y="518"/>
                      </a:lnTo>
                      <a:lnTo>
                        <a:pt x="572" y="519"/>
                      </a:lnTo>
                      <a:lnTo>
                        <a:pt x="569" y="520"/>
                      </a:lnTo>
                      <a:lnTo>
                        <a:pt x="567" y="521"/>
                      </a:lnTo>
                      <a:lnTo>
                        <a:pt x="565" y="522"/>
                      </a:lnTo>
                      <a:lnTo>
                        <a:pt x="565" y="523"/>
                      </a:lnTo>
                      <a:lnTo>
                        <a:pt x="563" y="524"/>
                      </a:lnTo>
                      <a:lnTo>
                        <a:pt x="562" y="525"/>
                      </a:lnTo>
                      <a:lnTo>
                        <a:pt x="562" y="526"/>
                      </a:lnTo>
                      <a:lnTo>
                        <a:pt x="561" y="526"/>
                      </a:lnTo>
                      <a:lnTo>
                        <a:pt x="560" y="526"/>
                      </a:lnTo>
                      <a:lnTo>
                        <a:pt x="559" y="527"/>
                      </a:lnTo>
                      <a:lnTo>
                        <a:pt x="558" y="528"/>
                      </a:lnTo>
                      <a:lnTo>
                        <a:pt x="558" y="529"/>
                      </a:lnTo>
                      <a:lnTo>
                        <a:pt x="557" y="530"/>
                      </a:lnTo>
                      <a:lnTo>
                        <a:pt x="557" y="529"/>
                      </a:lnTo>
                      <a:lnTo>
                        <a:pt x="556" y="530"/>
                      </a:lnTo>
                      <a:lnTo>
                        <a:pt x="555" y="530"/>
                      </a:lnTo>
                      <a:lnTo>
                        <a:pt x="554" y="530"/>
                      </a:lnTo>
                      <a:lnTo>
                        <a:pt x="554" y="531"/>
                      </a:lnTo>
                      <a:lnTo>
                        <a:pt x="552" y="531"/>
                      </a:lnTo>
                      <a:lnTo>
                        <a:pt x="551" y="532"/>
                      </a:lnTo>
                      <a:lnTo>
                        <a:pt x="551" y="533"/>
                      </a:lnTo>
                      <a:lnTo>
                        <a:pt x="547" y="534"/>
                      </a:lnTo>
                      <a:lnTo>
                        <a:pt x="544" y="536"/>
                      </a:lnTo>
                      <a:lnTo>
                        <a:pt x="541" y="538"/>
                      </a:lnTo>
                      <a:lnTo>
                        <a:pt x="540" y="538"/>
                      </a:lnTo>
                      <a:lnTo>
                        <a:pt x="538" y="540"/>
                      </a:lnTo>
                      <a:lnTo>
                        <a:pt x="537" y="540"/>
                      </a:lnTo>
                      <a:lnTo>
                        <a:pt x="536" y="541"/>
                      </a:lnTo>
                      <a:lnTo>
                        <a:pt x="534" y="542"/>
                      </a:lnTo>
                      <a:lnTo>
                        <a:pt x="531" y="543"/>
                      </a:lnTo>
                      <a:lnTo>
                        <a:pt x="527" y="545"/>
                      </a:lnTo>
                      <a:lnTo>
                        <a:pt x="525" y="546"/>
                      </a:lnTo>
                      <a:lnTo>
                        <a:pt x="524" y="547"/>
                      </a:lnTo>
                      <a:lnTo>
                        <a:pt x="523" y="547"/>
                      </a:lnTo>
                      <a:lnTo>
                        <a:pt x="522" y="548"/>
                      </a:lnTo>
                      <a:lnTo>
                        <a:pt x="518" y="550"/>
                      </a:lnTo>
                      <a:lnTo>
                        <a:pt x="517" y="551"/>
                      </a:lnTo>
                      <a:lnTo>
                        <a:pt x="516" y="551"/>
                      </a:lnTo>
                      <a:lnTo>
                        <a:pt x="514" y="552"/>
                      </a:lnTo>
                      <a:lnTo>
                        <a:pt x="512" y="554"/>
                      </a:lnTo>
                      <a:lnTo>
                        <a:pt x="511" y="555"/>
                      </a:lnTo>
                      <a:lnTo>
                        <a:pt x="510" y="556"/>
                      </a:lnTo>
                      <a:lnTo>
                        <a:pt x="509" y="557"/>
                      </a:lnTo>
                      <a:lnTo>
                        <a:pt x="504" y="560"/>
                      </a:lnTo>
                      <a:lnTo>
                        <a:pt x="502" y="562"/>
                      </a:lnTo>
                      <a:lnTo>
                        <a:pt x="498" y="565"/>
                      </a:lnTo>
                      <a:lnTo>
                        <a:pt x="495" y="568"/>
                      </a:lnTo>
                      <a:lnTo>
                        <a:pt x="492" y="571"/>
                      </a:lnTo>
                      <a:lnTo>
                        <a:pt x="491" y="572"/>
                      </a:lnTo>
                      <a:lnTo>
                        <a:pt x="490" y="573"/>
                      </a:lnTo>
                      <a:lnTo>
                        <a:pt x="490" y="574"/>
                      </a:lnTo>
                      <a:lnTo>
                        <a:pt x="490" y="575"/>
                      </a:lnTo>
                      <a:lnTo>
                        <a:pt x="490" y="576"/>
                      </a:lnTo>
                      <a:lnTo>
                        <a:pt x="489" y="576"/>
                      </a:lnTo>
                      <a:lnTo>
                        <a:pt x="488" y="576"/>
                      </a:lnTo>
                      <a:lnTo>
                        <a:pt x="488" y="577"/>
                      </a:lnTo>
                      <a:lnTo>
                        <a:pt x="488" y="578"/>
                      </a:lnTo>
                      <a:lnTo>
                        <a:pt x="489" y="579"/>
                      </a:lnTo>
                      <a:lnTo>
                        <a:pt x="489" y="580"/>
                      </a:lnTo>
                      <a:lnTo>
                        <a:pt x="488" y="580"/>
                      </a:lnTo>
                      <a:lnTo>
                        <a:pt x="488" y="581"/>
                      </a:lnTo>
                      <a:lnTo>
                        <a:pt x="489" y="581"/>
                      </a:lnTo>
                      <a:lnTo>
                        <a:pt x="489" y="582"/>
                      </a:lnTo>
                      <a:lnTo>
                        <a:pt x="488" y="582"/>
                      </a:lnTo>
                      <a:lnTo>
                        <a:pt x="487" y="582"/>
                      </a:lnTo>
                      <a:lnTo>
                        <a:pt x="487" y="583"/>
                      </a:lnTo>
                      <a:lnTo>
                        <a:pt x="487" y="584"/>
                      </a:lnTo>
                      <a:lnTo>
                        <a:pt x="486" y="584"/>
                      </a:lnTo>
                      <a:lnTo>
                        <a:pt x="486" y="585"/>
                      </a:lnTo>
                      <a:lnTo>
                        <a:pt x="486" y="586"/>
                      </a:lnTo>
                      <a:lnTo>
                        <a:pt x="486" y="587"/>
                      </a:lnTo>
                      <a:lnTo>
                        <a:pt x="487" y="587"/>
                      </a:lnTo>
                      <a:lnTo>
                        <a:pt x="487" y="588"/>
                      </a:lnTo>
                      <a:lnTo>
                        <a:pt x="486" y="587"/>
                      </a:lnTo>
                      <a:lnTo>
                        <a:pt x="485" y="587"/>
                      </a:lnTo>
                      <a:lnTo>
                        <a:pt x="484" y="587"/>
                      </a:lnTo>
                      <a:lnTo>
                        <a:pt x="483" y="588"/>
                      </a:lnTo>
                      <a:lnTo>
                        <a:pt x="482" y="589"/>
                      </a:lnTo>
                      <a:lnTo>
                        <a:pt x="480" y="590"/>
                      </a:lnTo>
                      <a:lnTo>
                        <a:pt x="480" y="591"/>
                      </a:lnTo>
                      <a:lnTo>
                        <a:pt x="478" y="592"/>
                      </a:lnTo>
                      <a:lnTo>
                        <a:pt x="478" y="593"/>
                      </a:lnTo>
                      <a:lnTo>
                        <a:pt x="477" y="593"/>
                      </a:lnTo>
                      <a:lnTo>
                        <a:pt x="474" y="595"/>
                      </a:lnTo>
                      <a:lnTo>
                        <a:pt x="473" y="596"/>
                      </a:lnTo>
                      <a:lnTo>
                        <a:pt x="472" y="597"/>
                      </a:lnTo>
                      <a:lnTo>
                        <a:pt x="469" y="600"/>
                      </a:lnTo>
                      <a:lnTo>
                        <a:pt x="467" y="602"/>
                      </a:lnTo>
                      <a:lnTo>
                        <a:pt x="467" y="601"/>
                      </a:lnTo>
                      <a:lnTo>
                        <a:pt x="467" y="600"/>
                      </a:lnTo>
                      <a:lnTo>
                        <a:pt x="468" y="599"/>
                      </a:lnTo>
                      <a:lnTo>
                        <a:pt x="470" y="598"/>
                      </a:lnTo>
                      <a:lnTo>
                        <a:pt x="472" y="597"/>
                      </a:lnTo>
                      <a:lnTo>
                        <a:pt x="472" y="595"/>
                      </a:lnTo>
                      <a:lnTo>
                        <a:pt x="474" y="594"/>
                      </a:lnTo>
                      <a:lnTo>
                        <a:pt x="475" y="594"/>
                      </a:lnTo>
                      <a:lnTo>
                        <a:pt x="475" y="593"/>
                      </a:lnTo>
                      <a:lnTo>
                        <a:pt x="475" y="592"/>
                      </a:lnTo>
                      <a:lnTo>
                        <a:pt x="474" y="592"/>
                      </a:lnTo>
                      <a:lnTo>
                        <a:pt x="473" y="592"/>
                      </a:lnTo>
                      <a:lnTo>
                        <a:pt x="473" y="593"/>
                      </a:lnTo>
                      <a:lnTo>
                        <a:pt x="472" y="593"/>
                      </a:lnTo>
                      <a:lnTo>
                        <a:pt x="472" y="592"/>
                      </a:lnTo>
                      <a:lnTo>
                        <a:pt x="472" y="593"/>
                      </a:lnTo>
                      <a:lnTo>
                        <a:pt x="472" y="594"/>
                      </a:lnTo>
                      <a:lnTo>
                        <a:pt x="471" y="594"/>
                      </a:lnTo>
                      <a:lnTo>
                        <a:pt x="470" y="594"/>
                      </a:lnTo>
                      <a:lnTo>
                        <a:pt x="469" y="595"/>
                      </a:lnTo>
                      <a:lnTo>
                        <a:pt x="469" y="594"/>
                      </a:lnTo>
                      <a:lnTo>
                        <a:pt x="468" y="594"/>
                      </a:lnTo>
                      <a:lnTo>
                        <a:pt x="467" y="594"/>
                      </a:lnTo>
                      <a:lnTo>
                        <a:pt x="467" y="595"/>
                      </a:lnTo>
                      <a:lnTo>
                        <a:pt x="466" y="595"/>
                      </a:lnTo>
                      <a:lnTo>
                        <a:pt x="466" y="594"/>
                      </a:lnTo>
                      <a:lnTo>
                        <a:pt x="465" y="594"/>
                      </a:lnTo>
                      <a:lnTo>
                        <a:pt x="465" y="593"/>
                      </a:lnTo>
                      <a:lnTo>
                        <a:pt x="464" y="593"/>
                      </a:lnTo>
                      <a:lnTo>
                        <a:pt x="463" y="592"/>
                      </a:lnTo>
                      <a:lnTo>
                        <a:pt x="462" y="591"/>
                      </a:lnTo>
                      <a:lnTo>
                        <a:pt x="462" y="590"/>
                      </a:lnTo>
                      <a:lnTo>
                        <a:pt x="461" y="590"/>
                      </a:lnTo>
                      <a:lnTo>
                        <a:pt x="460" y="590"/>
                      </a:lnTo>
                      <a:lnTo>
                        <a:pt x="460" y="589"/>
                      </a:lnTo>
                      <a:lnTo>
                        <a:pt x="459" y="589"/>
                      </a:lnTo>
                      <a:lnTo>
                        <a:pt x="459" y="588"/>
                      </a:lnTo>
                      <a:lnTo>
                        <a:pt x="460" y="588"/>
                      </a:lnTo>
                      <a:lnTo>
                        <a:pt x="461" y="587"/>
                      </a:lnTo>
                      <a:lnTo>
                        <a:pt x="461" y="586"/>
                      </a:lnTo>
                      <a:lnTo>
                        <a:pt x="462" y="586"/>
                      </a:lnTo>
                      <a:lnTo>
                        <a:pt x="462" y="585"/>
                      </a:lnTo>
                      <a:lnTo>
                        <a:pt x="462" y="584"/>
                      </a:lnTo>
                      <a:lnTo>
                        <a:pt x="463" y="584"/>
                      </a:lnTo>
                      <a:lnTo>
                        <a:pt x="463" y="583"/>
                      </a:lnTo>
                      <a:lnTo>
                        <a:pt x="463" y="584"/>
                      </a:lnTo>
                      <a:lnTo>
                        <a:pt x="462" y="583"/>
                      </a:lnTo>
                      <a:lnTo>
                        <a:pt x="461" y="582"/>
                      </a:lnTo>
                      <a:lnTo>
                        <a:pt x="460" y="581"/>
                      </a:lnTo>
                      <a:lnTo>
                        <a:pt x="460" y="580"/>
                      </a:lnTo>
                      <a:lnTo>
                        <a:pt x="460" y="579"/>
                      </a:lnTo>
                      <a:lnTo>
                        <a:pt x="459" y="578"/>
                      </a:lnTo>
                      <a:lnTo>
                        <a:pt x="459" y="577"/>
                      </a:lnTo>
                      <a:lnTo>
                        <a:pt x="458" y="577"/>
                      </a:lnTo>
                      <a:lnTo>
                        <a:pt x="458" y="576"/>
                      </a:lnTo>
                      <a:lnTo>
                        <a:pt x="459" y="576"/>
                      </a:lnTo>
                      <a:lnTo>
                        <a:pt x="458" y="576"/>
                      </a:lnTo>
                      <a:lnTo>
                        <a:pt x="458" y="575"/>
                      </a:lnTo>
                      <a:lnTo>
                        <a:pt x="459" y="575"/>
                      </a:lnTo>
                      <a:lnTo>
                        <a:pt x="459" y="574"/>
                      </a:lnTo>
                      <a:lnTo>
                        <a:pt x="458" y="573"/>
                      </a:lnTo>
                      <a:lnTo>
                        <a:pt x="458" y="572"/>
                      </a:lnTo>
                      <a:lnTo>
                        <a:pt x="459" y="572"/>
                      </a:lnTo>
                      <a:lnTo>
                        <a:pt x="459" y="571"/>
                      </a:lnTo>
                      <a:lnTo>
                        <a:pt x="458" y="570"/>
                      </a:lnTo>
                      <a:lnTo>
                        <a:pt x="457" y="570"/>
                      </a:lnTo>
                      <a:lnTo>
                        <a:pt x="457" y="569"/>
                      </a:lnTo>
                      <a:lnTo>
                        <a:pt x="458" y="569"/>
                      </a:lnTo>
                      <a:lnTo>
                        <a:pt x="458" y="568"/>
                      </a:lnTo>
                      <a:lnTo>
                        <a:pt x="457" y="569"/>
                      </a:lnTo>
                      <a:lnTo>
                        <a:pt x="457" y="568"/>
                      </a:lnTo>
                      <a:lnTo>
                        <a:pt x="457" y="567"/>
                      </a:lnTo>
                      <a:lnTo>
                        <a:pt x="457" y="566"/>
                      </a:lnTo>
                      <a:lnTo>
                        <a:pt x="456" y="566"/>
                      </a:lnTo>
                      <a:lnTo>
                        <a:pt x="456" y="565"/>
                      </a:lnTo>
                      <a:lnTo>
                        <a:pt x="455" y="565"/>
                      </a:lnTo>
                      <a:lnTo>
                        <a:pt x="455" y="566"/>
                      </a:lnTo>
                      <a:lnTo>
                        <a:pt x="455" y="567"/>
                      </a:lnTo>
                      <a:lnTo>
                        <a:pt x="454" y="567"/>
                      </a:lnTo>
                      <a:lnTo>
                        <a:pt x="454" y="566"/>
                      </a:lnTo>
                      <a:lnTo>
                        <a:pt x="454" y="567"/>
                      </a:lnTo>
                      <a:lnTo>
                        <a:pt x="453" y="568"/>
                      </a:lnTo>
                      <a:lnTo>
                        <a:pt x="453" y="569"/>
                      </a:lnTo>
                      <a:lnTo>
                        <a:pt x="453" y="570"/>
                      </a:lnTo>
                      <a:lnTo>
                        <a:pt x="452" y="571"/>
                      </a:lnTo>
                      <a:lnTo>
                        <a:pt x="451" y="571"/>
                      </a:lnTo>
                      <a:lnTo>
                        <a:pt x="451" y="570"/>
                      </a:lnTo>
                      <a:lnTo>
                        <a:pt x="451" y="571"/>
                      </a:lnTo>
                      <a:lnTo>
                        <a:pt x="450" y="571"/>
                      </a:lnTo>
                      <a:lnTo>
                        <a:pt x="450" y="572"/>
                      </a:lnTo>
                      <a:lnTo>
                        <a:pt x="449" y="572"/>
                      </a:lnTo>
                      <a:lnTo>
                        <a:pt x="448" y="573"/>
                      </a:lnTo>
                      <a:lnTo>
                        <a:pt x="448" y="572"/>
                      </a:lnTo>
                      <a:lnTo>
                        <a:pt x="448" y="571"/>
                      </a:lnTo>
                      <a:lnTo>
                        <a:pt x="447" y="571"/>
                      </a:lnTo>
                      <a:lnTo>
                        <a:pt x="446" y="571"/>
                      </a:lnTo>
                      <a:lnTo>
                        <a:pt x="446" y="570"/>
                      </a:lnTo>
                      <a:lnTo>
                        <a:pt x="446" y="571"/>
                      </a:lnTo>
                      <a:lnTo>
                        <a:pt x="445" y="571"/>
                      </a:lnTo>
                      <a:lnTo>
                        <a:pt x="445" y="570"/>
                      </a:lnTo>
                      <a:lnTo>
                        <a:pt x="446" y="570"/>
                      </a:lnTo>
                      <a:lnTo>
                        <a:pt x="445" y="569"/>
                      </a:lnTo>
                      <a:lnTo>
                        <a:pt x="445" y="568"/>
                      </a:lnTo>
                      <a:lnTo>
                        <a:pt x="444" y="568"/>
                      </a:lnTo>
                      <a:lnTo>
                        <a:pt x="444" y="567"/>
                      </a:lnTo>
                      <a:lnTo>
                        <a:pt x="443" y="567"/>
                      </a:lnTo>
                      <a:lnTo>
                        <a:pt x="443" y="566"/>
                      </a:lnTo>
                      <a:lnTo>
                        <a:pt x="442" y="565"/>
                      </a:lnTo>
                      <a:lnTo>
                        <a:pt x="441" y="565"/>
                      </a:lnTo>
                      <a:lnTo>
                        <a:pt x="441" y="564"/>
                      </a:lnTo>
                      <a:lnTo>
                        <a:pt x="440" y="564"/>
                      </a:lnTo>
                      <a:lnTo>
                        <a:pt x="440" y="565"/>
                      </a:lnTo>
                      <a:lnTo>
                        <a:pt x="439" y="565"/>
                      </a:lnTo>
                      <a:lnTo>
                        <a:pt x="438" y="565"/>
                      </a:lnTo>
                      <a:lnTo>
                        <a:pt x="437" y="566"/>
                      </a:lnTo>
                      <a:lnTo>
                        <a:pt x="436" y="566"/>
                      </a:lnTo>
                      <a:lnTo>
                        <a:pt x="435" y="566"/>
                      </a:lnTo>
                      <a:lnTo>
                        <a:pt x="435" y="567"/>
                      </a:lnTo>
                      <a:lnTo>
                        <a:pt x="434" y="567"/>
                      </a:lnTo>
                      <a:lnTo>
                        <a:pt x="434" y="568"/>
                      </a:lnTo>
                      <a:lnTo>
                        <a:pt x="433" y="569"/>
                      </a:lnTo>
                      <a:lnTo>
                        <a:pt x="433" y="570"/>
                      </a:lnTo>
                      <a:lnTo>
                        <a:pt x="432" y="570"/>
                      </a:lnTo>
                      <a:lnTo>
                        <a:pt x="432" y="571"/>
                      </a:lnTo>
                      <a:lnTo>
                        <a:pt x="433" y="571"/>
                      </a:lnTo>
                      <a:lnTo>
                        <a:pt x="432" y="571"/>
                      </a:lnTo>
                      <a:lnTo>
                        <a:pt x="432" y="572"/>
                      </a:lnTo>
                      <a:lnTo>
                        <a:pt x="431" y="572"/>
                      </a:lnTo>
                      <a:lnTo>
                        <a:pt x="430" y="573"/>
                      </a:lnTo>
                      <a:lnTo>
                        <a:pt x="430" y="574"/>
                      </a:lnTo>
                      <a:lnTo>
                        <a:pt x="430" y="575"/>
                      </a:lnTo>
                      <a:lnTo>
                        <a:pt x="429" y="575"/>
                      </a:lnTo>
                      <a:lnTo>
                        <a:pt x="428" y="576"/>
                      </a:lnTo>
                      <a:lnTo>
                        <a:pt x="427" y="576"/>
                      </a:lnTo>
                      <a:lnTo>
                        <a:pt x="425" y="574"/>
                      </a:lnTo>
                      <a:lnTo>
                        <a:pt x="425" y="573"/>
                      </a:lnTo>
                      <a:lnTo>
                        <a:pt x="425" y="572"/>
                      </a:lnTo>
                      <a:lnTo>
                        <a:pt x="425" y="571"/>
                      </a:lnTo>
                      <a:lnTo>
                        <a:pt x="424" y="571"/>
                      </a:lnTo>
                      <a:lnTo>
                        <a:pt x="424" y="570"/>
                      </a:lnTo>
                      <a:lnTo>
                        <a:pt x="423" y="571"/>
                      </a:lnTo>
                      <a:lnTo>
                        <a:pt x="423" y="570"/>
                      </a:lnTo>
                      <a:lnTo>
                        <a:pt x="423" y="569"/>
                      </a:lnTo>
                      <a:lnTo>
                        <a:pt x="423" y="568"/>
                      </a:lnTo>
                      <a:lnTo>
                        <a:pt x="423" y="567"/>
                      </a:lnTo>
                      <a:lnTo>
                        <a:pt x="422" y="567"/>
                      </a:lnTo>
                      <a:lnTo>
                        <a:pt x="422" y="566"/>
                      </a:lnTo>
                      <a:lnTo>
                        <a:pt x="422" y="565"/>
                      </a:lnTo>
                      <a:lnTo>
                        <a:pt x="422" y="564"/>
                      </a:lnTo>
                      <a:lnTo>
                        <a:pt x="423" y="565"/>
                      </a:lnTo>
                      <a:lnTo>
                        <a:pt x="423" y="564"/>
                      </a:lnTo>
                      <a:lnTo>
                        <a:pt x="424" y="564"/>
                      </a:lnTo>
                      <a:lnTo>
                        <a:pt x="424" y="563"/>
                      </a:lnTo>
                      <a:lnTo>
                        <a:pt x="425" y="563"/>
                      </a:lnTo>
                      <a:lnTo>
                        <a:pt x="425" y="562"/>
                      </a:lnTo>
                      <a:lnTo>
                        <a:pt x="425" y="561"/>
                      </a:lnTo>
                      <a:lnTo>
                        <a:pt x="425" y="560"/>
                      </a:lnTo>
                      <a:lnTo>
                        <a:pt x="426" y="560"/>
                      </a:lnTo>
                      <a:lnTo>
                        <a:pt x="425" y="559"/>
                      </a:lnTo>
                      <a:lnTo>
                        <a:pt x="426" y="559"/>
                      </a:lnTo>
                      <a:lnTo>
                        <a:pt x="426" y="558"/>
                      </a:lnTo>
                      <a:lnTo>
                        <a:pt x="425" y="558"/>
                      </a:lnTo>
                      <a:lnTo>
                        <a:pt x="425" y="557"/>
                      </a:lnTo>
                      <a:lnTo>
                        <a:pt x="426" y="557"/>
                      </a:lnTo>
                      <a:lnTo>
                        <a:pt x="426" y="556"/>
                      </a:lnTo>
                      <a:lnTo>
                        <a:pt x="426" y="555"/>
                      </a:lnTo>
                      <a:lnTo>
                        <a:pt x="425" y="555"/>
                      </a:lnTo>
                      <a:lnTo>
                        <a:pt x="425" y="554"/>
                      </a:lnTo>
                      <a:lnTo>
                        <a:pt x="426" y="554"/>
                      </a:lnTo>
                      <a:lnTo>
                        <a:pt x="426" y="555"/>
                      </a:lnTo>
                      <a:lnTo>
                        <a:pt x="427" y="555"/>
                      </a:lnTo>
                      <a:lnTo>
                        <a:pt x="427" y="554"/>
                      </a:lnTo>
                      <a:lnTo>
                        <a:pt x="427" y="553"/>
                      </a:lnTo>
                      <a:lnTo>
                        <a:pt x="428" y="553"/>
                      </a:lnTo>
                      <a:lnTo>
                        <a:pt x="428" y="552"/>
                      </a:lnTo>
                      <a:lnTo>
                        <a:pt x="428" y="551"/>
                      </a:lnTo>
                      <a:lnTo>
                        <a:pt x="426" y="551"/>
                      </a:lnTo>
                      <a:lnTo>
                        <a:pt x="426" y="550"/>
                      </a:lnTo>
                      <a:lnTo>
                        <a:pt x="426" y="549"/>
                      </a:lnTo>
                      <a:lnTo>
                        <a:pt x="426" y="548"/>
                      </a:lnTo>
                      <a:lnTo>
                        <a:pt x="427" y="548"/>
                      </a:lnTo>
                      <a:lnTo>
                        <a:pt x="427" y="547"/>
                      </a:lnTo>
                      <a:lnTo>
                        <a:pt x="428" y="547"/>
                      </a:lnTo>
                      <a:lnTo>
                        <a:pt x="427" y="546"/>
                      </a:lnTo>
                      <a:lnTo>
                        <a:pt x="428" y="545"/>
                      </a:lnTo>
                      <a:lnTo>
                        <a:pt x="429" y="544"/>
                      </a:lnTo>
                      <a:lnTo>
                        <a:pt x="430" y="543"/>
                      </a:lnTo>
                      <a:lnTo>
                        <a:pt x="431" y="542"/>
                      </a:lnTo>
                      <a:lnTo>
                        <a:pt x="432" y="542"/>
                      </a:lnTo>
                      <a:lnTo>
                        <a:pt x="432" y="541"/>
                      </a:lnTo>
                      <a:lnTo>
                        <a:pt x="433" y="541"/>
                      </a:lnTo>
                      <a:lnTo>
                        <a:pt x="433" y="540"/>
                      </a:lnTo>
                      <a:lnTo>
                        <a:pt x="433" y="539"/>
                      </a:lnTo>
                      <a:lnTo>
                        <a:pt x="433" y="538"/>
                      </a:lnTo>
                      <a:lnTo>
                        <a:pt x="434" y="538"/>
                      </a:lnTo>
                      <a:lnTo>
                        <a:pt x="433" y="538"/>
                      </a:lnTo>
                      <a:lnTo>
                        <a:pt x="433" y="537"/>
                      </a:lnTo>
                      <a:lnTo>
                        <a:pt x="433" y="538"/>
                      </a:lnTo>
                      <a:lnTo>
                        <a:pt x="432" y="537"/>
                      </a:lnTo>
                      <a:lnTo>
                        <a:pt x="431" y="538"/>
                      </a:lnTo>
                      <a:lnTo>
                        <a:pt x="431" y="537"/>
                      </a:lnTo>
                      <a:lnTo>
                        <a:pt x="430" y="536"/>
                      </a:lnTo>
                      <a:lnTo>
                        <a:pt x="430" y="535"/>
                      </a:lnTo>
                      <a:lnTo>
                        <a:pt x="429" y="535"/>
                      </a:lnTo>
                      <a:lnTo>
                        <a:pt x="429" y="534"/>
                      </a:lnTo>
                      <a:lnTo>
                        <a:pt x="428" y="535"/>
                      </a:lnTo>
                      <a:lnTo>
                        <a:pt x="428" y="534"/>
                      </a:lnTo>
                      <a:lnTo>
                        <a:pt x="427" y="533"/>
                      </a:lnTo>
                      <a:lnTo>
                        <a:pt x="428" y="533"/>
                      </a:lnTo>
                      <a:lnTo>
                        <a:pt x="427" y="533"/>
                      </a:lnTo>
                      <a:lnTo>
                        <a:pt x="427" y="532"/>
                      </a:lnTo>
                      <a:lnTo>
                        <a:pt x="426" y="532"/>
                      </a:lnTo>
                      <a:lnTo>
                        <a:pt x="426" y="530"/>
                      </a:lnTo>
                      <a:lnTo>
                        <a:pt x="426" y="531"/>
                      </a:lnTo>
                      <a:lnTo>
                        <a:pt x="425" y="531"/>
                      </a:lnTo>
                      <a:lnTo>
                        <a:pt x="425" y="530"/>
                      </a:lnTo>
                      <a:lnTo>
                        <a:pt x="424" y="530"/>
                      </a:lnTo>
                      <a:lnTo>
                        <a:pt x="423" y="530"/>
                      </a:lnTo>
                      <a:lnTo>
                        <a:pt x="422" y="531"/>
                      </a:lnTo>
                      <a:lnTo>
                        <a:pt x="422" y="530"/>
                      </a:lnTo>
                      <a:lnTo>
                        <a:pt x="421" y="530"/>
                      </a:lnTo>
                      <a:lnTo>
                        <a:pt x="421" y="531"/>
                      </a:lnTo>
                      <a:lnTo>
                        <a:pt x="420" y="531"/>
                      </a:lnTo>
                      <a:lnTo>
                        <a:pt x="421" y="531"/>
                      </a:lnTo>
                      <a:lnTo>
                        <a:pt x="421" y="532"/>
                      </a:lnTo>
                      <a:lnTo>
                        <a:pt x="420" y="532"/>
                      </a:lnTo>
                      <a:lnTo>
                        <a:pt x="419" y="532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9" y="533"/>
                      </a:lnTo>
                      <a:lnTo>
                        <a:pt x="418" y="533"/>
                      </a:lnTo>
                      <a:lnTo>
                        <a:pt x="417" y="533"/>
                      </a:lnTo>
                      <a:lnTo>
                        <a:pt x="417" y="532"/>
                      </a:lnTo>
                      <a:lnTo>
                        <a:pt x="418" y="533"/>
                      </a:lnTo>
                      <a:lnTo>
                        <a:pt x="418" y="532"/>
                      </a:lnTo>
                      <a:lnTo>
                        <a:pt x="417" y="532"/>
                      </a:lnTo>
                      <a:lnTo>
                        <a:pt x="418" y="531"/>
                      </a:lnTo>
                      <a:lnTo>
                        <a:pt x="417" y="531"/>
                      </a:lnTo>
                      <a:lnTo>
                        <a:pt x="418" y="530"/>
                      </a:lnTo>
                      <a:lnTo>
                        <a:pt x="417" y="530"/>
                      </a:lnTo>
                      <a:lnTo>
                        <a:pt x="417" y="529"/>
                      </a:lnTo>
                      <a:lnTo>
                        <a:pt x="416" y="529"/>
                      </a:lnTo>
                      <a:lnTo>
                        <a:pt x="416" y="530"/>
                      </a:lnTo>
                      <a:lnTo>
                        <a:pt x="416" y="531"/>
                      </a:lnTo>
                      <a:lnTo>
                        <a:pt x="416" y="532"/>
                      </a:lnTo>
                      <a:lnTo>
                        <a:pt x="415" y="531"/>
                      </a:lnTo>
                      <a:lnTo>
                        <a:pt x="415" y="530"/>
                      </a:lnTo>
                      <a:lnTo>
                        <a:pt x="414" y="531"/>
                      </a:lnTo>
                      <a:lnTo>
                        <a:pt x="414" y="530"/>
                      </a:lnTo>
                      <a:lnTo>
                        <a:pt x="413" y="530"/>
                      </a:lnTo>
                      <a:lnTo>
                        <a:pt x="413" y="531"/>
                      </a:lnTo>
                      <a:lnTo>
                        <a:pt x="412" y="531"/>
                      </a:lnTo>
                      <a:lnTo>
                        <a:pt x="412" y="530"/>
                      </a:lnTo>
                      <a:lnTo>
                        <a:pt x="411" y="531"/>
                      </a:lnTo>
                      <a:lnTo>
                        <a:pt x="410" y="531"/>
                      </a:lnTo>
                      <a:lnTo>
                        <a:pt x="410" y="530"/>
                      </a:lnTo>
                      <a:lnTo>
                        <a:pt x="409" y="530"/>
                      </a:lnTo>
                      <a:lnTo>
                        <a:pt x="409" y="531"/>
                      </a:lnTo>
                      <a:lnTo>
                        <a:pt x="408" y="531"/>
                      </a:lnTo>
                      <a:lnTo>
                        <a:pt x="407" y="531"/>
                      </a:lnTo>
                      <a:lnTo>
                        <a:pt x="407" y="530"/>
                      </a:lnTo>
                      <a:lnTo>
                        <a:pt x="406" y="529"/>
                      </a:lnTo>
                      <a:lnTo>
                        <a:pt x="405" y="529"/>
                      </a:lnTo>
                      <a:lnTo>
                        <a:pt x="404" y="529"/>
                      </a:lnTo>
                      <a:lnTo>
                        <a:pt x="404" y="528"/>
                      </a:lnTo>
                      <a:lnTo>
                        <a:pt x="404" y="527"/>
                      </a:lnTo>
                      <a:lnTo>
                        <a:pt x="403" y="527"/>
                      </a:lnTo>
                      <a:lnTo>
                        <a:pt x="402" y="528"/>
                      </a:lnTo>
                      <a:lnTo>
                        <a:pt x="401" y="528"/>
                      </a:lnTo>
                      <a:lnTo>
                        <a:pt x="401" y="527"/>
                      </a:lnTo>
                      <a:lnTo>
                        <a:pt x="400" y="527"/>
                      </a:lnTo>
                      <a:lnTo>
                        <a:pt x="400" y="528"/>
                      </a:lnTo>
                      <a:lnTo>
                        <a:pt x="401" y="528"/>
                      </a:lnTo>
                      <a:lnTo>
                        <a:pt x="401" y="529"/>
                      </a:lnTo>
                      <a:lnTo>
                        <a:pt x="400" y="529"/>
                      </a:lnTo>
                      <a:lnTo>
                        <a:pt x="400" y="528"/>
                      </a:lnTo>
                      <a:lnTo>
                        <a:pt x="399" y="528"/>
                      </a:lnTo>
                      <a:lnTo>
                        <a:pt x="398" y="528"/>
                      </a:lnTo>
                      <a:lnTo>
                        <a:pt x="397" y="528"/>
                      </a:lnTo>
                      <a:lnTo>
                        <a:pt x="395" y="528"/>
                      </a:lnTo>
                      <a:lnTo>
                        <a:pt x="395" y="529"/>
                      </a:lnTo>
                      <a:lnTo>
                        <a:pt x="394" y="529"/>
                      </a:lnTo>
                      <a:lnTo>
                        <a:pt x="394" y="528"/>
                      </a:lnTo>
                      <a:lnTo>
                        <a:pt x="393" y="528"/>
                      </a:lnTo>
                      <a:lnTo>
                        <a:pt x="392" y="528"/>
                      </a:lnTo>
                      <a:lnTo>
                        <a:pt x="391" y="528"/>
                      </a:lnTo>
                      <a:lnTo>
                        <a:pt x="390" y="529"/>
                      </a:lnTo>
                      <a:lnTo>
                        <a:pt x="390" y="528"/>
                      </a:lnTo>
                      <a:lnTo>
                        <a:pt x="389" y="528"/>
                      </a:lnTo>
                      <a:lnTo>
                        <a:pt x="389" y="527"/>
                      </a:lnTo>
                      <a:lnTo>
                        <a:pt x="388" y="527"/>
                      </a:lnTo>
                      <a:lnTo>
                        <a:pt x="387" y="527"/>
                      </a:lnTo>
                      <a:lnTo>
                        <a:pt x="387" y="526"/>
                      </a:lnTo>
                      <a:lnTo>
                        <a:pt x="386" y="526"/>
                      </a:lnTo>
                      <a:lnTo>
                        <a:pt x="385" y="526"/>
                      </a:lnTo>
                      <a:lnTo>
                        <a:pt x="386" y="525"/>
                      </a:lnTo>
                      <a:lnTo>
                        <a:pt x="386" y="524"/>
                      </a:lnTo>
                      <a:lnTo>
                        <a:pt x="387" y="524"/>
                      </a:lnTo>
                      <a:lnTo>
                        <a:pt x="386" y="523"/>
                      </a:lnTo>
                      <a:lnTo>
                        <a:pt x="385" y="524"/>
                      </a:lnTo>
                      <a:lnTo>
                        <a:pt x="384" y="524"/>
                      </a:lnTo>
                      <a:lnTo>
                        <a:pt x="384" y="523"/>
                      </a:lnTo>
                      <a:lnTo>
                        <a:pt x="383" y="523"/>
                      </a:lnTo>
                      <a:lnTo>
                        <a:pt x="382" y="524"/>
                      </a:lnTo>
                      <a:lnTo>
                        <a:pt x="383" y="524"/>
                      </a:lnTo>
                      <a:lnTo>
                        <a:pt x="383" y="525"/>
                      </a:lnTo>
                      <a:lnTo>
                        <a:pt x="382" y="525"/>
                      </a:lnTo>
                      <a:lnTo>
                        <a:pt x="383" y="526"/>
                      </a:lnTo>
                      <a:lnTo>
                        <a:pt x="382" y="527"/>
                      </a:lnTo>
                      <a:lnTo>
                        <a:pt x="381" y="528"/>
                      </a:lnTo>
                      <a:lnTo>
                        <a:pt x="380" y="528"/>
                      </a:lnTo>
                      <a:lnTo>
                        <a:pt x="379" y="528"/>
                      </a:lnTo>
                      <a:lnTo>
                        <a:pt x="379" y="527"/>
                      </a:lnTo>
                      <a:lnTo>
                        <a:pt x="378" y="527"/>
                      </a:lnTo>
                      <a:lnTo>
                        <a:pt x="378" y="528"/>
                      </a:lnTo>
                      <a:lnTo>
                        <a:pt x="377" y="528"/>
                      </a:lnTo>
                      <a:lnTo>
                        <a:pt x="377" y="527"/>
                      </a:lnTo>
                      <a:lnTo>
                        <a:pt x="376" y="527"/>
                      </a:lnTo>
                      <a:lnTo>
                        <a:pt x="376" y="528"/>
                      </a:lnTo>
                      <a:lnTo>
                        <a:pt x="375" y="528"/>
                      </a:lnTo>
                      <a:lnTo>
                        <a:pt x="374" y="528"/>
                      </a:lnTo>
                      <a:lnTo>
                        <a:pt x="373" y="527"/>
                      </a:lnTo>
                      <a:lnTo>
                        <a:pt x="372" y="527"/>
                      </a:lnTo>
                      <a:lnTo>
                        <a:pt x="371" y="526"/>
                      </a:lnTo>
                      <a:lnTo>
                        <a:pt x="370" y="527"/>
                      </a:lnTo>
                      <a:lnTo>
                        <a:pt x="369" y="526"/>
                      </a:lnTo>
                      <a:lnTo>
                        <a:pt x="368" y="526"/>
                      </a:lnTo>
                      <a:lnTo>
                        <a:pt x="368" y="527"/>
                      </a:lnTo>
                      <a:lnTo>
                        <a:pt x="367" y="527"/>
                      </a:lnTo>
                      <a:lnTo>
                        <a:pt x="366" y="528"/>
                      </a:lnTo>
                      <a:lnTo>
                        <a:pt x="366" y="529"/>
                      </a:lnTo>
                      <a:lnTo>
                        <a:pt x="365" y="529"/>
                      </a:lnTo>
                      <a:lnTo>
                        <a:pt x="363" y="529"/>
                      </a:lnTo>
                      <a:lnTo>
                        <a:pt x="363" y="528"/>
                      </a:lnTo>
                      <a:lnTo>
                        <a:pt x="361" y="528"/>
                      </a:lnTo>
                      <a:lnTo>
                        <a:pt x="360" y="528"/>
                      </a:lnTo>
                      <a:lnTo>
                        <a:pt x="359" y="528"/>
                      </a:lnTo>
                      <a:lnTo>
                        <a:pt x="358" y="527"/>
                      </a:lnTo>
                      <a:lnTo>
                        <a:pt x="358" y="526"/>
                      </a:lnTo>
                      <a:lnTo>
                        <a:pt x="357" y="526"/>
                      </a:lnTo>
                      <a:lnTo>
                        <a:pt x="357" y="525"/>
                      </a:lnTo>
                      <a:lnTo>
                        <a:pt x="356" y="525"/>
                      </a:lnTo>
                      <a:lnTo>
                        <a:pt x="356" y="524"/>
                      </a:lnTo>
                      <a:lnTo>
                        <a:pt x="357" y="524"/>
                      </a:lnTo>
                      <a:lnTo>
                        <a:pt x="358" y="524"/>
                      </a:lnTo>
                      <a:lnTo>
                        <a:pt x="358" y="523"/>
                      </a:lnTo>
                      <a:lnTo>
                        <a:pt x="357" y="523"/>
                      </a:lnTo>
                      <a:lnTo>
                        <a:pt x="357" y="522"/>
                      </a:lnTo>
                      <a:lnTo>
                        <a:pt x="356" y="522"/>
                      </a:lnTo>
                      <a:lnTo>
                        <a:pt x="356" y="521"/>
                      </a:lnTo>
                      <a:lnTo>
                        <a:pt x="357" y="521"/>
                      </a:lnTo>
                      <a:lnTo>
                        <a:pt x="357" y="520"/>
                      </a:lnTo>
                      <a:lnTo>
                        <a:pt x="356" y="519"/>
                      </a:lnTo>
                      <a:lnTo>
                        <a:pt x="357" y="519"/>
                      </a:lnTo>
                      <a:lnTo>
                        <a:pt x="357" y="518"/>
                      </a:lnTo>
                      <a:lnTo>
                        <a:pt x="358" y="518"/>
                      </a:lnTo>
                      <a:lnTo>
                        <a:pt x="357" y="517"/>
                      </a:lnTo>
                      <a:lnTo>
                        <a:pt x="356" y="516"/>
                      </a:lnTo>
                      <a:lnTo>
                        <a:pt x="357" y="516"/>
                      </a:lnTo>
                      <a:lnTo>
                        <a:pt x="357" y="515"/>
                      </a:lnTo>
                      <a:lnTo>
                        <a:pt x="357" y="514"/>
                      </a:lnTo>
                      <a:lnTo>
                        <a:pt x="357" y="513"/>
                      </a:lnTo>
                      <a:lnTo>
                        <a:pt x="357" y="512"/>
                      </a:lnTo>
                      <a:lnTo>
                        <a:pt x="358" y="513"/>
                      </a:lnTo>
                      <a:lnTo>
                        <a:pt x="358" y="512"/>
                      </a:lnTo>
                      <a:lnTo>
                        <a:pt x="358" y="513"/>
                      </a:lnTo>
                      <a:lnTo>
                        <a:pt x="359" y="513"/>
                      </a:lnTo>
                      <a:lnTo>
                        <a:pt x="359" y="512"/>
                      </a:lnTo>
                      <a:lnTo>
                        <a:pt x="360" y="512"/>
                      </a:lnTo>
                      <a:lnTo>
                        <a:pt x="360" y="511"/>
                      </a:lnTo>
                      <a:lnTo>
                        <a:pt x="360" y="510"/>
                      </a:lnTo>
                      <a:lnTo>
                        <a:pt x="360" y="509"/>
                      </a:lnTo>
                      <a:lnTo>
                        <a:pt x="360" y="508"/>
                      </a:lnTo>
                      <a:lnTo>
                        <a:pt x="359" y="508"/>
                      </a:lnTo>
                      <a:lnTo>
                        <a:pt x="359" y="507"/>
                      </a:lnTo>
                      <a:lnTo>
                        <a:pt x="360" y="507"/>
                      </a:lnTo>
                      <a:lnTo>
                        <a:pt x="362" y="507"/>
                      </a:lnTo>
                      <a:lnTo>
                        <a:pt x="361" y="506"/>
                      </a:lnTo>
                      <a:lnTo>
                        <a:pt x="362" y="506"/>
                      </a:lnTo>
                      <a:lnTo>
                        <a:pt x="361" y="506"/>
                      </a:lnTo>
                      <a:lnTo>
                        <a:pt x="362" y="505"/>
                      </a:lnTo>
                      <a:lnTo>
                        <a:pt x="363" y="505"/>
                      </a:lnTo>
                      <a:lnTo>
                        <a:pt x="363" y="504"/>
                      </a:lnTo>
                      <a:lnTo>
                        <a:pt x="364" y="505"/>
                      </a:lnTo>
                      <a:lnTo>
                        <a:pt x="364" y="504"/>
                      </a:lnTo>
                      <a:lnTo>
                        <a:pt x="364" y="503"/>
                      </a:lnTo>
                      <a:lnTo>
                        <a:pt x="364" y="502"/>
                      </a:lnTo>
                      <a:lnTo>
                        <a:pt x="364" y="501"/>
                      </a:lnTo>
                      <a:lnTo>
                        <a:pt x="364" y="500"/>
                      </a:lnTo>
                      <a:lnTo>
                        <a:pt x="365" y="499"/>
                      </a:lnTo>
                      <a:lnTo>
                        <a:pt x="366" y="498"/>
                      </a:lnTo>
                      <a:lnTo>
                        <a:pt x="365" y="498"/>
                      </a:lnTo>
                      <a:lnTo>
                        <a:pt x="365" y="497"/>
                      </a:lnTo>
                      <a:lnTo>
                        <a:pt x="365" y="498"/>
                      </a:lnTo>
                      <a:lnTo>
                        <a:pt x="364" y="498"/>
                      </a:lnTo>
                      <a:lnTo>
                        <a:pt x="364" y="497"/>
                      </a:lnTo>
                      <a:lnTo>
                        <a:pt x="365" y="496"/>
                      </a:lnTo>
                      <a:lnTo>
                        <a:pt x="365" y="495"/>
                      </a:lnTo>
                      <a:lnTo>
                        <a:pt x="366" y="495"/>
                      </a:lnTo>
                      <a:lnTo>
                        <a:pt x="366" y="494"/>
                      </a:lnTo>
                      <a:lnTo>
                        <a:pt x="367" y="493"/>
                      </a:lnTo>
                      <a:lnTo>
                        <a:pt x="368" y="492"/>
                      </a:lnTo>
                      <a:lnTo>
                        <a:pt x="369" y="492"/>
                      </a:lnTo>
                      <a:lnTo>
                        <a:pt x="370" y="491"/>
                      </a:lnTo>
                      <a:lnTo>
                        <a:pt x="369" y="491"/>
                      </a:lnTo>
                      <a:lnTo>
                        <a:pt x="368" y="491"/>
                      </a:lnTo>
                      <a:lnTo>
                        <a:pt x="367" y="491"/>
                      </a:lnTo>
                      <a:lnTo>
                        <a:pt x="367" y="490"/>
                      </a:lnTo>
                      <a:lnTo>
                        <a:pt x="366" y="490"/>
                      </a:lnTo>
                      <a:lnTo>
                        <a:pt x="365" y="490"/>
                      </a:lnTo>
                      <a:lnTo>
                        <a:pt x="365" y="489"/>
                      </a:lnTo>
                      <a:lnTo>
                        <a:pt x="365" y="488"/>
                      </a:lnTo>
                      <a:lnTo>
                        <a:pt x="364" y="488"/>
                      </a:lnTo>
                      <a:lnTo>
                        <a:pt x="363" y="487"/>
                      </a:lnTo>
                      <a:lnTo>
                        <a:pt x="362" y="487"/>
                      </a:lnTo>
                      <a:lnTo>
                        <a:pt x="361" y="486"/>
                      </a:lnTo>
                      <a:lnTo>
                        <a:pt x="362" y="486"/>
                      </a:lnTo>
                      <a:lnTo>
                        <a:pt x="361" y="486"/>
                      </a:lnTo>
                      <a:lnTo>
                        <a:pt x="361" y="485"/>
                      </a:lnTo>
                      <a:lnTo>
                        <a:pt x="360" y="485"/>
                      </a:lnTo>
                      <a:lnTo>
                        <a:pt x="361" y="485"/>
                      </a:lnTo>
                      <a:lnTo>
                        <a:pt x="360" y="484"/>
                      </a:lnTo>
                      <a:lnTo>
                        <a:pt x="361" y="484"/>
                      </a:lnTo>
                      <a:lnTo>
                        <a:pt x="360" y="484"/>
                      </a:lnTo>
                      <a:lnTo>
                        <a:pt x="360" y="483"/>
                      </a:lnTo>
                      <a:lnTo>
                        <a:pt x="361" y="483"/>
                      </a:lnTo>
                      <a:lnTo>
                        <a:pt x="360" y="482"/>
                      </a:lnTo>
                      <a:lnTo>
                        <a:pt x="360" y="481"/>
                      </a:lnTo>
                      <a:lnTo>
                        <a:pt x="360" y="480"/>
                      </a:lnTo>
                      <a:lnTo>
                        <a:pt x="359" y="480"/>
                      </a:lnTo>
                      <a:lnTo>
                        <a:pt x="359" y="479"/>
                      </a:lnTo>
                      <a:lnTo>
                        <a:pt x="358" y="479"/>
                      </a:lnTo>
                      <a:lnTo>
                        <a:pt x="357" y="478"/>
                      </a:lnTo>
                      <a:lnTo>
                        <a:pt x="356" y="477"/>
                      </a:lnTo>
                      <a:lnTo>
                        <a:pt x="356" y="476"/>
                      </a:lnTo>
                      <a:lnTo>
                        <a:pt x="357" y="476"/>
                      </a:lnTo>
                      <a:lnTo>
                        <a:pt x="357" y="475"/>
                      </a:lnTo>
                      <a:lnTo>
                        <a:pt x="357" y="474"/>
                      </a:lnTo>
                      <a:lnTo>
                        <a:pt x="357" y="472"/>
                      </a:lnTo>
                      <a:lnTo>
                        <a:pt x="357" y="471"/>
                      </a:lnTo>
                      <a:lnTo>
                        <a:pt x="358" y="470"/>
                      </a:lnTo>
                      <a:lnTo>
                        <a:pt x="358" y="469"/>
                      </a:lnTo>
                      <a:lnTo>
                        <a:pt x="358" y="468"/>
                      </a:lnTo>
                      <a:lnTo>
                        <a:pt x="358" y="469"/>
                      </a:lnTo>
                      <a:lnTo>
                        <a:pt x="357" y="469"/>
                      </a:lnTo>
                      <a:lnTo>
                        <a:pt x="357" y="468"/>
                      </a:lnTo>
                      <a:lnTo>
                        <a:pt x="356" y="468"/>
                      </a:lnTo>
                      <a:lnTo>
                        <a:pt x="356" y="467"/>
                      </a:lnTo>
                      <a:lnTo>
                        <a:pt x="355" y="467"/>
                      </a:lnTo>
                      <a:lnTo>
                        <a:pt x="356" y="467"/>
                      </a:lnTo>
                      <a:lnTo>
                        <a:pt x="356" y="466"/>
                      </a:lnTo>
                      <a:lnTo>
                        <a:pt x="355" y="466"/>
                      </a:lnTo>
                      <a:lnTo>
                        <a:pt x="354" y="466"/>
                      </a:lnTo>
                      <a:lnTo>
                        <a:pt x="353" y="466"/>
                      </a:lnTo>
                      <a:lnTo>
                        <a:pt x="352" y="465"/>
                      </a:lnTo>
                      <a:lnTo>
                        <a:pt x="351" y="465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2" y="464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1" y="464"/>
                      </a:lnTo>
                      <a:lnTo>
                        <a:pt x="351" y="463"/>
                      </a:lnTo>
                      <a:lnTo>
                        <a:pt x="350" y="463"/>
                      </a:lnTo>
                      <a:lnTo>
                        <a:pt x="349" y="463"/>
                      </a:lnTo>
                      <a:lnTo>
                        <a:pt x="349" y="462"/>
                      </a:lnTo>
                      <a:lnTo>
                        <a:pt x="350" y="462"/>
                      </a:lnTo>
                      <a:lnTo>
                        <a:pt x="349" y="462"/>
                      </a:lnTo>
                      <a:lnTo>
                        <a:pt x="349" y="461"/>
                      </a:lnTo>
                      <a:lnTo>
                        <a:pt x="350" y="461"/>
                      </a:lnTo>
                      <a:lnTo>
                        <a:pt x="349" y="461"/>
                      </a:lnTo>
                      <a:lnTo>
                        <a:pt x="349" y="460"/>
                      </a:lnTo>
                      <a:lnTo>
                        <a:pt x="349" y="459"/>
                      </a:lnTo>
                      <a:lnTo>
                        <a:pt x="348" y="459"/>
                      </a:lnTo>
                      <a:lnTo>
                        <a:pt x="347" y="458"/>
                      </a:lnTo>
                      <a:lnTo>
                        <a:pt x="346" y="457"/>
                      </a:lnTo>
                      <a:lnTo>
                        <a:pt x="347" y="457"/>
                      </a:lnTo>
                      <a:lnTo>
                        <a:pt x="347" y="456"/>
                      </a:lnTo>
                      <a:lnTo>
                        <a:pt x="346" y="456"/>
                      </a:lnTo>
                      <a:lnTo>
                        <a:pt x="345" y="456"/>
                      </a:lnTo>
                      <a:lnTo>
                        <a:pt x="346" y="455"/>
                      </a:lnTo>
                      <a:lnTo>
                        <a:pt x="345" y="455"/>
                      </a:lnTo>
                      <a:lnTo>
                        <a:pt x="345" y="456"/>
                      </a:lnTo>
                      <a:lnTo>
                        <a:pt x="344" y="456"/>
                      </a:lnTo>
                      <a:lnTo>
                        <a:pt x="344" y="455"/>
                      </a:lnTo>
                      <a:lnTo>
                        <a:pt x="344" y="454"/>
                      </a:lnTo>
                      <a:lnTo>
                        <a:pt x="345" y="454"/>
                      </a:lnTo>
                      <a:lnTo>
                        <a:pt x="344" y="454"/>
                      </a:lnTo>
                      <a:lnTo>
                        <a:pt x="345" y="453"/>
                      </a:lnTo>
                      <a:lnTo>
                        <a:pt x="344" y="453"/>
                      </a:lnTo>
                      <a:lnTo>
                        <a:pt x="344" y="452"/>
                      </a:lnTo>
                      <a:lnTo>
                        <a:pt x="343" y="452"/>
                      </a:lnTo>
                      <a:lnTo>
                        <a:pt x="344" y="451"/>
                      </a:lnTo>
                      <a:lnTo>
                        <a:pt x="344" y="450"/>
                      </a:lnTo>
                      <a:lnTo>
                        <a:pt x="343" y="450"/>
                      </a:lnTo>
                      <a:lnTo>
                        <a:pt x="343" y="449"/>
                      </a:lnTo>
                      <a:lnTo>
                        <a:pt x="343" y="450"/>
                      </a:lnTo>
                      <a:lnTo>
                        <a:pt x="342" y="450"/>
                      </a:lnTo>
                      <a:lnTo>
                        <a:pt x="342" y="449"/>
                      </a:lnTo>
                      <a:lnTo>
                        <a:pt x="343" y="449"/>
                      </a:lnTo>
                      <a:lnTo>
                        <a:pt x="344" y="449"/>
                      </a:lnTo>
                      <a:lnTo>
                        <a:pt x="343" y="448"/>
                      </a:lnTo>
                      <a:lnTo>
                        <a:pt x="343" y="447"/>
                      </a:lnTo>
                      <a:lnTo>
                        <a:pt x="342" y="447"/>
                      </a:lnTo>
                      <a:lnTo>
                        <a:pt x="341" y="446"/>
                      </a:lnTo>
                      <a:lnTo>
                        <a:pt x="342" y="446"/>
                      </a:lnTo>
                      <a:lnTo>
                        <a:pt x="343" y="446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3" y="445"/>
                      </a:lnTo>
                      <a:lnTo>
                        <a:pt x="342" y="445"/>
                      </a:lnTo>
                      <a:lnTo>
                        <a:pt x="342" y="444"/>
                      </a:lnTo>
                      <a:lnTo>
                        <a:pt x="341" y="444"/>
                      </a:lnTo>
                      <a:lnTo>
                        <a:pt x="341" y="445"/>
                      </a:lnTo>
                      <a:lnTo>
                        <a:pt x="340" y="445"/>
                      </a:lnTo>
                      <a:lnTo>
                        <a:pt x="339" y="445"/>
                      </a:lnTo>
                      <a:lnTo>
                        <a:pt x="339" y="444"/>
                      </a:lnTo>
                      <a:lnTo>
                        <a:pt x="338" y="444"/>
                      </a:lnTo>
                      <a:lnTo>
                        <a:pt x="339" y="444"/>
                      </a:lnTo>
                      <a:lnTo>
                        <a:pt x="338" y="443"/>
                      </a:lnTo>
                      <a:lnTo>
                        <a:pt x="338" y="442"/>
                      </a:lnTo>
                      <a:lnTo>
                        <a:pt x="337" y="442"/>
                      </a:lnTo>
                      <a:lnTo>
                        <a:pt x="337" y="441"/>
                      </a:lnTo>
                      <a:lnTo>
                        <a:pt x="337" y="440"/>
                      </a:lnTo>
                      <a:lnTo>
                        <a:pt x="337" y="439"/>
                      </a:lnTo>
                      <a:lnTo>
                        <a:pt x="336" y="440"/>
                      </a:lnTo>
                      <a:lnTo>
                        <a:pt x="336" y="441"/>
                      </a:lnTo>
                      <a:lnTo>
                        <a:pt x="335" y="440"/>
                      </a:lnTo>
                      <a:lnTo>
                        <a:pt x="335" y="439"/>
                      </a:lnTo>
                      <a:lnTo>
                        <a:pt x="334" y="438"/>
                      </a:lnTo>
                      <a:lnTo>
                        <a:pt x="335" y="437"/>
                      </a:lnTo>
                      <a:lnTo>
                        <a:pt x="334" y="437"/>
                      </a:lnTo>
                      <a:lnTo>
                        <a:pt x="334" y="436"/>
                      </a:lnTo>
                      <a:lnTo>
                        <a:pt x="335" y="436"/>
                      </a:lnTo>
                      <a:lnTo>
                        <a:pt x="334" y="435"/>
                      </a:lnTo>
                      <a:lnTo>
                        <a:pt x="335" y="435"/>
                      </a:lnTo>
                      <a:lnTo>
                        <a:pt x="336" y="436"/>
                      </a:lnTo>
                      <a:lnTo>
                        <a:pt x="336" y="435"/>
                      </a:lnTo>
                      <a:lnTo>
                        <a:pt x="335" y="435"/>
                      </a:lnTo>
                      <a:lnTo>
                        <a:pt x="335" y="434"/>
                      </a:lnTo>
                      <a:lnTo>
                        <a:pt x="336" y="434"/>
                      </a:lnTo>
                      <a:lnTo>
                        <a:pt x="337" y="434"/>
                      </a:lnTo>
                      <a:lnTo>
                        <a:pt x="338" y="434"/>
                      </a:lnTo>
                      <a:lnTo>
                        <a:pt x="338" y="433"/>
                      </a:lnTo>
                      <a:lnTo>
                        <a:pt x="339" y="433"/>
                      </a:lnTo>
                      <a:lnTo>
                        <a:pt x="339" y="432"/>
                      </a:lnTo>
                      <a:lnTo>
                        <a:pt x="339" y="431"/>
                      </a:lnTo>
                      <a:lnTo>
                        <a:pt x="339" y="430"/>
                      </a:lnTo>
                      <a:lnTo>
                        <a:pt x="338" y="429"/>
                      </a:lnTo>
                      <a:lnTo>
                        <a:pt x="338" y="428"/>
                      </a:lnTo>
                      <a:lnTo>
                        <a:pt x="339" y="428"/>
                      </a:lnTo>
                      <a:lnTo>
                        <a:pt x="339" y="427"/>
                      </a:lnTo>
                      <a:lnTo>
                        <a:pt x="338" y="427"/>
                      </a:lnTo>
                      <a:lnTo>
                        <a:pt x="338" y="426"/>
                      </a:lnTo>
                      <a:lnTo>
                        <a:pt x="339" y="426"/>
                      </a:lnTo>
                      <a:lnTo>
                        <a:pt x="339" y="425"/>
                      </a:lnTo>
                      <a:lnTo>
                        <a:pt x="339" y="424"/>
                      </a:lnTo>
                      <a:lnTo>
                        <a:pt x="340" y="425"/>
                      </a:lnTo>
                      <a:lnTo>
                        <a:pt x="341" y="425"/>
                      </a:lnTo>
                      <a:lnTo>
                        <a:pt x="341" y="424"/>
                      </a:lnTo>
                      <a:lnTo>
                        <a:pt x="340" y="424"/>
                      </a:lnTo>
                      <a:lnTo>
                        <a:pt x="340" y="423"/>
                      </a:lnTo>
                      <a:lnTo>
                        <a:pt x="340" y="422"/>
                      </a:lnTo>
                      <a:lnTo>
                        <a:pt x="341" y="422"/>
                      </a:lnTo>
                      <a:lnTo>
                        <a:pt x="341" y="421"/>
                      </a:lnTo>
                      <a:lnTo>
                        <a:pt x="340" y="421"/>
                      </a:lnTo>
                      <a:lnTo>
                        <a:pt x="340" y="420"/>
                      </a:lnTo>
                      <a:lnTo>
                        <a:pt x="339" y="419"/>
                      </a:lnTo>
                      <a:lnTo>
                        <a:pt x="340" y="419"/>
                      </a:lnTo>
                      <a:lnTo>
                        <a:pt x="339" y="419"/>
                      </a:lnTo>
                      <a:lnTo>
                        <a:pt x="338" y="419"/>
                      </a:lnTo>
                      <a:lnTo>
                        <a:pt x="338" y="418"/>
                      </a:lnTo>
                      <a:lnTo>
                        <a:pt x="338" y="417"/>
                      </a:lnTo>
                      <a:lnTo>
                        <a:pt x="337" y="417"/>
                      </a:lnTo>
                      <a:lnTo>
                        <a:pt x="337" y="416"/>
                      </a:lnTo>
                      <a:lnTo>
                        <a:pt x="336" y="415"/>
                      </a:lnTo>
                      <a:lnTo>
                        <a:pt x="336" y="414"/>
                      </a:lnTo>
                      <a:lnTo>
                        <a:pt x="335" y="414"/>
                      </a:lnTo>
                      <a:lnTo>
                        <a:pt x="336" y="413"/>
                      </a:lnTo>
                      <a:lnTo>
                        <a:pt x="336" y="412"/>
                      </a:lnTo>
                      <a:lnTo>
                        <a:pt x="335" y="412"/>
                      </a:lnTo>
                      <a:lnTo>
                        <a:pt x="335" y="411"/>
                      </a:lnTo>
                      <a:lnTo>
                        <a:pt x="334" y="411"/>
                      </a:lnTo>
                      <a:lnTo>
                        <a:pt x="335" y="409"/>
                      </a:lnTo>
                      <a:lnTo>
                        <a:pt x="336" y="409"/>
                      </a:lnTo>
                      <a:lnTo>
                        <a:pt x="336" y="408"/>
                      </a:lnTo>
                      <a:lnTo>
                        <a:pt x="337" y="407"/>
                      </a:lnTo>
                      <a:lnTo>
                        <a:pt x="336" y="406"/>
                      </a:lnTo>
                      <a:lnTo>
                        <a:pt x="337" y="405"/>
                      </a:lnTo>
                      <a:lnTo>
                        <a:pt x="337" y="404"/>
                      </a:lnTo>
                      <a:lnTo>
                        <a:pt x="336" y="404"/>
                      </a:lnTo>
                      <a:lnTo>
                        <a:pt x="337" y="404"/>
                      </a:lnTo>
                      <a:lnTo>
                        <a:pt x="337" y="403"/>
                      </a:lnTo>
                      <a:lnTo>
                        <a:pt x="336" y="402"/>
                      </a:lnTo>
                      <a:lnTo>
                        <a:pt x="335" y="402"/>
                      </a:lnTo>
                      <a:lnTo>
                        <a:pt x="334" y="401"/>
                      </a:lnTo>
                      <a:lnTo>
                        <a:pt x="334" y="400"/>
                      </a:lnTo>
                      <a:lnTo>
                        <a:pt x="335" y="400"/>
                      </a:lnTo>
                      <a:lnTo>
                        <a:pt x="336" y="400"/>
                      </a:lnTo>
                      <a:lnTo>
                        <a:pt x="336" y="399"/>
                      </a:lnTo>
                      <a:lnTo>
                        <a:pt x="335" y="399"/>
                      </a:lnTo>
                      <a:lnTo>
                        <a:pt x="335" y="398"/>
                      </a:lnTo>
                      <a:lnTo>
                        <a:pt x="336" y="398"/>
                      </a:lnTo>
                      <a:lnTo>
                        <a:pt x="336" y="397"/>
                      </a:lnTo>
                      <a:lnTo>
                        <a:pt x="336" y="396"/>
                      </a:lnTo>
                      <a:lnTo>
                        <a:pt x="337" y="397"/>
                      </a:lnTo>
                      <a:lnTo>
                        <a:pt x="338" y="397"/>
                      </a:lnTo>
                      <a:lnTo>
                        <a:pt x="337" y="396"/>
                      </a:lnTo>
                      <a:lnTo>
                        <a:pt x="337" y="395"/>
                      </a:lnTo>
                      <a:lnTo>
                        <a:pt x="338" y="395"/>
                      </a:lnTo>
                      <a:lnTo>
                        <a:pt x="337" y="394"/>
                      </a:lnTo>
                      <a:lnTo>
                        <a:pt x="338" y="394"/>
                      </a:lnTo>
                      <a:lnTo>
                        <a:pt x="338" y="393"/>
                      </a:lnTo>
                      <a:lnTo>
                        <a:pt x="339" y="393"/>
                      </a:lnTo>
                      <a:lnTo>
                        <a:pt x="340" y="393"/>
                      </a:lnTo>
                      <a:lnTo>
                        <a:pt x="341" y="393"/>
                      </a:lnTo>
                      <a:lnTo>
                        <a:pt x="341" y="392"/>
                      </a:lnTo>
                      <a:lnTo>
                        <a:pt x="340" y="392"/>
                      </a:lnTo>
                      <a:lnTo>
                        <a:pt x="339" y="392"/>
                      </a:lnTo>
                      <a:lnTo>
                        <a:pt x="340" y="391"/>
                      </a:lnTo>
                      <a:lnTo>
                        <a:pt x="340" y="390"/>
                      </a:lnTo>
                      <a:lnTo>
                        <a:pt x="339" y="391"/>
                      </a:lnTo>
                      <a:lnTo>
                        <a:pt x="339" y="390"/>
                      </a:lnTo>
                      <a:lnTo>
                        <a:pt x="339" y="389"/>
                      </a:lnTo>
                      <a:lnTo>
                        <a:pt x="338" y="390"/>
                      </a:lnTo>
                      <a:lnTo>
                        <a:pt x="338" y="389"/>
                      </a:lnTo>
                      <a:lnTo>
                        <a:pt x="338" y="388"/>
                      </a:lnTo>
                      <a:lnTo>
                        <a:pt x="337" y="388"/>
                      </a:lnTo>
                      <a:lnTo>
                        <a:pt x="336" y="388"/>
                      </a:lnTo>
                      <a:lnTo>
                        <a:pt x="336" y="387"/>
                      </a:lnTo>
                      <a:lnTo>
                        <a:pt x="337" y="387"/>
                      </a:lnTo>
                      <a:lnTo>
                        <a:pt x="338" y="387"/>
                      </a:lnTo>
                      <a:lnTo>
                        <a:pt x="339" y="387"/>
                      </a:lnTo>
                      <a:lnTo>
                        <a:pt x="339" y="388"/>
                      </a:lnTo>
                      <a:lnTo>
                        <a:pt x="339" y="387"/>
                      </a:lnTo>
                      <a:lnTo>
                        <a:pt x="338" y="386"/>
                      </a:lnTo>
                      <a:lnTo>
                        <a:pt x="339" y="385"/>
                      </a:lnTo>
                      <a:lnTo>
                        <a:pt x="338" y="385"/>
                      </a:lnTo>
                      <a:lnTo>
                        <a:pt x="338" y="384"/>
                      </a:lnTo>
                      <a:lnTo>
                        <a:pt x="337" y="384"/>
                      </a:lnTo>
                      <a:lnTo>
                        <a:pt x="337" y="383"/>
                      </a:lnTo>
                      <a:lnTo>
                        <a:pt x="336" y="384"/>
                      </a:lnTo>
                      <a:lnTo>
                        <a:pt x="335" y="384"/>
                      </a:lnTo>
                      <a:lnTo>
                        <a:pt x="335" y="383"/>
                      </a:lnTo>
                      <a:lnTo>
                        <a:pt x="335" y="382"/>
                      </a:lnTo>
                      <a:lnTo>
                        <a:pt x="335" y="383"/>
                      </a:lnTo>
                      <a:lnTo>
                        <a:pt x="336" y="383"/>
                      </a:lnTo>
                      <a:lnTo>
                        <a:pt x="336" y="382"/>
                      </a:lnTo>
                      <a:lnTo>
                        <a:pt x="336" y="381"/>
                      </a:lnTo>
                      <a:lnTo>
                        <a:pt x="336" y="380"/>
                      </a:lnTo>
                      <a:lnTo>
                        <a:pt x="336" y="379"/>
                      </a:lnTo>
                      <a:lnTo>
                        <a:pt x="336" y="378"/>
                      </a:lnTo>
                      <a:lnTo>
                        <a:pt x="336" y="377"/>
                      </a:lnTo>
                      <a:lnTo>
                        <a:pt x="336" y="376"/>
                      </a:lnTo>
                      <a:lnTo>
                        <a:pt x="336" y="375"/>
                      </a:lnTo>
                      <a:lnTo>
                        <a:pt x="336" y="374"/>
                      </a:lnTo>
                      <a:lnTo>
                        <a:pt x="335" y="374"/>
                      </a:lnTo>
                      <a:lnTo>
                        <a:pt x="335" y="373"/>
                      </a:lnTo>
                      <a:lnTo>
                        <a:pt x="335" y="372"/>
                      </a:lnTo>
                      <a:lnTo>
                        <a:pt x="335" y="371"/>
                      </a:lnTo>
                      <a:lnTo>
                        <a:pt x="334" y="371"/>
                      </a:lnTo>
                      <a:lnTo>
                        <a:pt x="334" y="370"/>
                      </a:lnTo>
                      <a:lnTo>
                        <a:pt x="334" y="369"/>
                      </a:lnTo>
                      <a:lnTo>
                        <a:pt x="334" y="368"/>
                      </a:lnTo>
                      <a:lnTo>
                        <a:pt x="334" y="367"/>
                      </a:lnTo>
                      <a:lnTo>
                        <a:pt x="333" y="366"/>
                      </a:lnTo>
                      <a:lnTo>
                        <a:pt x="333" y="365"/>
                      </a:lnTo>
                      <a:lnTo>
                        <a:pt x="332" y="364"/>
                      </a:lnTo>
                      <a:lnTo>
                        <a:pt x="332" y="363"/>
                      </a:lnTo>
                      <a:lnTo>
                        <a:pt x="331" y="363"/>
                      </a:lnTo>
                      <a:lnTo>
                        <a:pt x="330" y="363"/>
                      </a:lnTo>
                      <a:lnTo>
                        <a:pt x="330" y="362"/>
                      </a:lnTo>
                      <a:lnTo>
                        <a:pt x="329" y="362"/>
                      </a:lnTo>
                      <a:lnTo>
                        <a:pt x="329" y="361"/>
                      </a:lnTo>
                      <a:lnTo>
                        <a:pt x="328" y="361"/>
                      </a:lnTo>
                      <a:lnTo>
                        <a:pt x="327" y="361"/>
                      </a:lnTo>
                      <a:lnTo>
                        <a:pt x="327" y="360"/>
                      </a:lnTo>
                      <a:lnTo>
                        <a:pt x="327" y="359"/>
                      </a:lnTo>
                      <a:lnTo>
                        <a:pt x="328" y="358"/>
                      </a:lnTo>
                      <a:lnTo>
                        <a:pt x="328" y="357"/>
                      </a:lnTo>
                      <a:lnTo>
                        <a:pt x="327" y="357"/>
                      </a:lnTo>
                      <a:lnTo>
                        <a:pt x="327" y="356"/>
                      </a:lnTo>
                      <a:lnTo>
                        <a:pt x="326" y="356"/>
                      </a:lnTo>
                      <a:lnTo>
                        <a:pt x="325" y="356"/>
                      </a:lnTo>
                      <a:lnTo>
                        <a:pt x="324" y="356"/>
                      </a:lnTo>
                      <a:lnTo>
                        <a:pt x="323" y="356"/>
                      </a:lnTo>
                      <a:lnTo>
                        <a:pt x="322" y="356"/>
                      </a:lnTo>
                      <a:lnTo>
                        <a:pt x="321" y="355"/>
                      </a:lnTo>
                      <a:lnTo>
                        <a:pt x="320" y="355"/>
                      </a:lnTo>
                      <a:lnTo>
                        <a:pt x="320" y="354"/>
                      </a:lnTo>
                      <a:lnTo>
                        <a:pt x="320" y="353"/>
                      </a:lnTo>
                      <a:lnTo>
                        <a:pt x="319" y="353"/>
                      </a:lnTo>
                      <a:lnTo>
                        <a:pt x="318" y="353"/>
                      </a:lnTo>
                      <a:lnTo>
                        <a:pt x="318" y="352"/>
                      </a:lnTo>
                      <a:lnTo>
                        <a:pt x="317" y="352"/>
                      </a:lnTo>
                      <a:lnTo>
                        <a:pt x="316" y="352"/>
                      </a:lnTo>
                      <a:lnTo>
                        <a:pt x="315" y="352"/>
                      </a:lnTo>
                      <a:lnTo>
                        <a:pt x="314" y="352"/>
                      </a:lnTo>
                      <a:lnTo>
                        <a:pt x="313" y="351"/>
                      </a:lnTo>
                      <a:lnTo>
                        <a:pt x="312" y="351"/>
                      </a:lnTo>
                      <a:lnTo>
                        <a:pt x="311" y="350"/>
                      </a:lnTo>
                      <a:lnTo>
                        <a:pt x="310" y="350"/>
                      </a:lnTo>
                      <a:lnTo>
                        <a:pt x="310" y="348"/>
                      </a:lnTo>
                      <a:lnTo>
                        <a:pt x="310" y="347"/>
                      </a:lnTo>
                      <a:lnTo>
                        <a:pt x="311" y="346"/>
                      </a:lnTo>
                      <a:lnTo>
                        <a:pt x="311" y="345"/>
                      </a:lnTo>
                      <a:lnTo>
                        <a:pt x="312" y="345"/>
                      </a:lnTo>
                      <a:lnTo>
                        <a:pt x="312" y="344"/>
                      </a:lnTo>
                      <a:lnTo>
                        <a:pt x="311" y="344"/>
                      </a:lnTo>
                      <a:lnTo>
                        <a:pt x="310" y="343"/>
                      </a:lnTo>
                      <a:lnTo>
                        <a:pt x="309" y="343"/>
                      </a:lnTo>
                      <a:lnTo>
                        <a:pt x="309" y="342"/>
                      </a:lnTo>
                      <a:lnTo>
                        <a:pt x="308" y="342"/>
                      </a:lnTo>
                      <a:lnTo>
                        <a:pt x="307" y="342"/>
                      </a:lnTo>
                      <a:lnTo>
                        <a:pt x="306" y="341"/>
                      </a:lnTo>
                      <a:lnTo>
                        <a:pt x="305" y="340"/>
                      </a:lnTo>
                      <a:lnTo>
                        <a:pt x="305" y="339"/>
                      </a:lnTo>
                      <a:lnTo>
                        <a:pt x="306" y="338"/>
                      </a:lnTo>
                      <a:lnTo>
                        <a:pt x="306" y="337"/>
                      </a:lnTo>
                      <a:lnTo>
                        <a:pt x="306" y="336"/>
                      </a:lnTo>
                      <a:lnTo>
                        <a:pt x="306" y="335"/>
                      </a:lnTo>
                      <a:lnTo>
                        <a:pt x="305" y="334"/>
                      </a:lnTo>
                      <a:lnTo>
                        <a:pt x="305" y="333"/>
                      </a:lnTo>
                      <a:lnTo>
                        <a:pt x="304" y="333"/>
                      </a:lnTo>
                      <a:lnTo>
                        <a:pt x="303" y="333"/>
                      </a:lnTo>
                      <a:lnTo>
                        <a:pt x="303" y="334"/>
                      </a:lnTo>
                      <a:lnTo>
                        <a:pt x="303" y="335"/>
                      </a:lnTo>
                      <a:lnTo>
                        <a:pt x="303" y="336"/>
                      </a:lnTo>
                      <a:lnTo>
                        <a:pt x="302" y="336"/>
                      </a:lnTo>
                      <a:lnTo>
                        <a:pt x="301" y="335"/>
                      </a:lnTo>
                      <a:lnTo>
                        <a:pt x="301" y="334"/>
                      </a:lnTo>
                      <a:lnTo>
                        <a:pt x="300" y="334"/>
                      </a:lnTo>
                      <a:lnTo>
                        <a:pt x="299" y="334"/>
                      </a:lnTo>
                      <a:lnTo>
                        <a:pt x="298" y="333"/>
                      </a:lnTo>
                      <a:lnTo>
                        <a:pt x="297" y="335"/>
                      </a:lnTo>
                      <a:lnTo>
                        <a:pt x="296" y="335"/>
                      </a:lnTo>
                      <a:lnTo>
                        <a:pt x="296" y="336"/>
                      </a:lnTo>
                      <a:lnTo>
                        <a:pt x="295" y="336"/>
                      </a:lnTo>
                      <a:lnTo>
                        <a:pt x="295" y="335"/>
                      </a:lnTo>
                      <a:lnTo>
                        <a:pt x="293" y="335"/>
                      </a:lnTo>
                      <a:lnTo>
                        <a:pt x="292" y="336"/>
                      </a:lnTo>
                      <a:lnTo>
                        <a:pt x="291" y="337"/>
                      </a:lnTo>
                      <a:lnTo>
                        <a:pt x="290" y="337"/>
                      </a:lnTo>
                      <a:lnTo>
                        <a:pt x="289" y="337"/>
                      </a:lnTo>
                      <a:lnTo>
                        <a:pt x="288" y="336"/>
                      </a:lnTo>
                      <a:lnTo>
                        <a:pt x="287" y="336"/>
                      </a:lnTo>
                      <a:lnTo>
                        <a:pt x="286" y="337"/>
                      </a:lnTo>
                      <a:lnTo>
                        <a:pt x="285" y="337"/>
                      </a:lnTo>
                      <a:lnTo>
                        <a:pt x="284" y="338"/>
                      </a:lnTo>
                      <a:lnTo>
                        <a:pt x="283" y="337"/>
                      </a:lnTo>
                      <a:lnTo>
                        <a:pt x="282" y="338"/>
                      </a:lnTo>
                      <a:lnTo>
                        <a:pt x="281" y="337"/>
                      </a:lnTo>
                      <a:lnTo>
                        <a:pt x="280" y="337"/>
                      </a:lnTo>
                      <a:lnTo>
                        <a:pt x="279" y="337"/>
                      </a:lnTo>
                      <a:lnTo>
                        <a:pt x="278" y="337"/>
                      </a:lnTo>
                      <a:lnTo>
                        <a:pt x="278" y="336"/>
                      </a:lnTo>
                      <a:lnTo>
                        <a:pt x="277" y="336"/>
                      </a:lnTo>
                      <a:lnTo>
                        <a:pt x="276" y="335"/>
                      </a:lnTo>
                      <a:lnTo>
                        <a:pt x="275" y="335"/>
                      </a:lnTo>
                      <a:lnTo>
                        <a:pt x="274" y="335"/>
                      </a:lnTo>
                      <a:lnTo>
                        <a:pt x="273" y="335"/>
                      </a:lnTo>
                      <a:lnTo>
                        <a:pt x="273" y="336"/>
                      </a:lnTo>
                      <a:lnTo>
                        <a:pt x="272" y="336"/>
                      </a:lnTo>
                      <a:lnTo>
                        <a:pt x="271" y="337"/>
                      </a:lnTo>
                      <a:lnTo>
                        <a:pt x="270" y="336"/>
                      </a:lnTo>
                      <a:lnTo>
                        <a:pt x="269" y="336"/>
                      </a:lnTo>
                      <a:lnTo>
                        <a:pt x="269" y="335"/>
                      </a:lnTo>
                      <a:lnTo>
                        <a:pt x="267" y="333"/>
                      </a:lnTo>
                      <a:lnTo>
                        <a:pt x="266" y="332"/>
                      </a:lnTo>
                      <a:lnTo>
                        <a:pt x="265" y="331"/>
                      </a:lnTo>
                      <a:lnTo>
                        <a:pt x="265" y="332"/>
                      </a:lnTo>
                      <a:lnTo>
                        <a:pt x="264" y="331"/>
                      </a:lnTo>
                      <a:lnTo>
                        <a:pt x="262" y="332"/>
                      </a:lnTo>
                      <a:lnTo>
                        <a:pt x="262" y="333"/>
                      </a:lnTo>
                      <a:lnTo>
                        <a:pt x="262" y="334"/>
                      </a:lnTo>
                      <a:lnTo>
                        <a:pt x="261" y="335"/>
                      </a:lnTo>
                      <a:lnTo>
                        <a:pt x="260" y="336"/>
                      </a:lnTo>
                      <a:lnTo>
                        <a:pt x="259" y="335"/>
                      </a:lnTo>
                      <a:lnTo>
                        <a:pt x="258" y="335"/>
                      </a:lnTo>
                      <a:lnTo>
                        <a:pt x="257" y="335"/>
                      </a:lnTo>
                      <a:lnTo>
                        <a:pt x="255" y="334"/>
                      </a:lnTo>
                      <a:lnTo>
                        <a:pt x="254" y="334"/>
                      </a:lnTo>
                      <a:lnTo>
                        <a:pt x="254" y="335"/>
                      </a:lnTo>
                      <a:lnTo>
                        <a:pt x="253" y="335"/>
                      </a:lnTo>
                      <a:lnTo>
                        <a:pt x="252" y="335"/>
                      </a:lnTo>
                      <a:lnTo>
                        <a:pt x="251" y="334"/>
                      </a:lnTo>
                      <a:lnTo>
                        <a:pt x="251" y="332"/>
                      </a:lnTo>
                      <a:lnTo>
                        <a:pt x="250" y="331"/>
                      </a:lnTo>
                      <a:lnTo>
                        <a:pt x="248" y="331"/>
                      </a:lnTo>
                      <a:lnTo>
                        <a:pt x="247" y="330"/>
                      </a:lnTo>
                      <a:lnTo>
                        <a:pt x="246" y="330"/>
                      </a:lnTo>
                      <a:lnTo>
                        <a:pt x="245" y="331"/>
                      </a:lnTo>
                      <a:lnTo>
                        <a:pt x="243" y="332"/>
                      </a:lnTo>
                      <a:lnTo>
                        <a:pt x="242" y="331"/>
                      </a:lnTo>
                      <a:lnTo>
                        <a:pt x="240" y="330"/>
                      </a:lnTo>
                      <a:lnTo>
                        <a:pt x="240" y="329"/>
                      </a:lnTo>
                      <a:lnTo>
                        <a:pt x="239" y="329"/>
                      </a:lnTo>
                      <a:lnTo>
                        <a:pt x="238" y="329"/>
                      </a:lnTo>
                      <a:lnTo>
                        <a:pt x="237" y="329"/>
                      </a:lnTo>
                      <a:lnTo>
                        <a:pt x="236" y="330"/>
                      </a:lnTo>
                      <a:lnTo>
                        <a:pt x="235" y="331"/>
                      </a:lnTo>
                      <a:lnTo>
                        <a:pt x="234" y="334"/>
                      </a:lnTo>
                      <a:lnTo>
                        <a:pt x="233" y="334"/>
                      </a:lnTo>
                      <a:lnTo>
                        <a:pt x="233" y="335"/>
                      </a:lnTo>
                      <a:lnTo>
                        <a:pt x="231" y="335"/>
                      </a:lnTo>
                      <a:lnTo>
                        <a:pt x="231" y="336"/>
                      </a:lnTo>
                      <a:lnTo>
                        <a:pt x="230" y="336"/>
                      </a:lnTo>
                      <a:lnTo>
                        <a:pt x="230" y="335"/>
                      </a:lnTo>
                      <a:lnTo>
                        <a:pt x="229" y="335"/>
                      </a:lnTo>
                      <a:lnTo>
                        <a:pt x="229" y="334"/>
                      </a:lnTo>
                      <a:lnTo>
                        <a:pt x="228" y="334"/>
                      </a:lnTo>
                      <a:lnTo>
                        <a:pt x="227" y="334"/>
                      </a:lnTo>
                      <a:lnTo>
                        <a:pt x="226" y="334"/>
                      </a:lnTo>
                      <a:lnTo>
                        <a:pt x="225" y="334"/>
                      </a:lnTo>
                      <a:lnTo>
                        <a:pt x="224" y="334"/>
                      </a:lnTo>
                      <a:lnTo>
                        <a:pt x="224" y="333"/>
                      </a:lnTo>
                      <a:lnTo>
                        <a:pt x="224" y="332"/>
                      </a:lnTo>
                      <a:lnTo>
                        <a:pt x="224" y="331"/>
                      </a:lnTo>
                      <a:lnTo>
                        <a:pt x="225" y="330"/>
                      </a:lnTo>
                      <a:lnTo>
                        <a:pt x="225" y="329"/>
                      </a:lnTo>
                      <a:lnTo>
                        <a:pt x="225" y="328"/>
                      </a:lnTo>
                      <a:lnTo>
                        <a:pt x="225" y="327"/>
                      </a:lnTo>
                      <a:lnTo>
                        <a:pt x="224" y="327"/>
                      </a:lnTo>
                      <a:lnTo>
                        <a:pt x="223" y="326"/>
                      </a:lnTo>
                      <a:lnTo>
                        <a:pt x="222" y="325"/>
                      </a:lnTo>
                      <a:lnTo>
                        <a:pt x="222" y="324"/>
                      </a:lnTo>
                      <a:lnTo>
                        <a:pt x="221" y="324"/>
                      </a:lnTo>
                      <a:lnTo>
                        <a:pt x="221" y="322"/>
                      </a:lnTo>
                      <a:lnTo>
                        <a:pt x="221" y="321"/>
                      </a:lnTo>
                      <a:lnTo>
                        <a:pt x="220" y="320"/>
                      </a:lnTo>
                      <a:lnTo>
                        <a:pt x="219" y="319"/>
                      </a:lnTo>
                      <a:lnTo>
                        <a:pt x="218" y="318"/>
                      </a:lnTo>
                      <a:lnTo>
                        <a:pt x="217" y="317"/>
                      </a:lnTo>
                      <a:lnTo>
                        <a:pt x="216" y="317"/>
                      </a:lnTo>
                      <a:lnTo>
                        <a:pt x="214" y="317"/>
                      </a:lnTo>
                      <a:lnTo>
                        <a:pt x="213" y="317"/>
                      </a:lnTo>
                      <a:lnTo>
                        <a:pt x="212" y="318"/>
                      </a:lnTo>
                      <a:lnTo>
                        <a:pt x="211" y="318"/>
                      </a:lnTo>
                      <a:lnTo>
                        <a:pt x="210" y="317"/>
                      </a:lnTo>
                      <a:lnTo>
                        <a:pt x="210" y="316"/>
                      </a:lnTo>
                      <a:lnTo>
                        <a:pt x="209" y="316"/>
                      </a:lnTo>
                      <a:lnTo>
                        <a:pt x="208" y="315"/>
                      </a:lnTo>
                      <a:lnTo>
                        <a:pt x="207" y="315"/>
                      </a:lnTo>
                      <a:lnTo>
                        <a:pt x="206" y="316"/>
                      </a:lnTo>
                      <a:lnTo>
                        <a:pt x="205" y="316"/>
                      </a:lnTo>
                      <a:lnTo>
                        <a:pt x="201" y="314"/>
                      </a:lnTo>
                      <a:lnTo>
                        <a:pt x="200" y="313"/>
                      </a:lnTo>
                      <a:lnTo>
                        <a:pt x="199" y="313"/>
                      </a:lnTo>
                      <a:lnTo>
                        <a:pt x="198" y="313"/>
                      </a:lnTo>
                      <a:lnTo>
                        <a:pt x="197" y="312"/>
                      </a:lnTo>
                      <a:lnTo>
                        <a:pt x="196" y="312"/>
                      </a:lnTo>
                      <a:lnTo>
                        <a:pt x="194" y="312"/>
                      </a:lnTo>
                      <a:lnTo>
                        <a:pt x="193" y="312"/>
                      </a:lnTo>
                      <a:lnTo>
                        <a:pt x="191" y="311"/>
                      </a:lnTo>
                      <a:lnTo>
                        <a:pt x="190" y="311"/>
                      </a:lnTo>
                      <a:lnTo>
                        <a:pt x="189" y="309"/>
                      </a:lnTo>
                      <a:lnTo>
                        <a:pt x="188" y="309"/>
                      </a:lnTo>
                      <a:lnTo>
                        <a:pt x="188" y="308"/>
                      </a:lnTo>
                      <a:lnTo>
                        <a:pt x="187" y="308"/>
                      </a:lnTo>
                      <a:lnTo>
                        <a:pt x="186" y="308"/>
                      </a:lnTo>
                      <a:lnTo>
                        <a:pt x="185" y="308"/>
                      </a:lnTo>
                      <a:lnTo>
                        <a:pt x="184" y="307"/>
                      </a:lnTo>
                      <a:lnTo>
                        <a:pt x="183" y="306"/>
                      </a:lnTo>
                      <a:lnTo>
                        <a:pt x="183" y="305"/>
                      </a:lnTo>
                      <a:lnTo>
                        <a:pt x="183" y="304"/>
                      </a:lnTo>
                      <a:lnTo>
                        <a:pt x="182" y="303"/>
                      </a:lnTo>
                      <a:lnTo>
                        <a:pt x="181" y="302"/>
                      </a:lnTo>
                      <a:lnTo>
                        <a:pt x="180" y="301"/>
                      </a:lnTo>
                      <a:lnTo>
                        <a:pt x="179" y="301"/>
                      </a:lnTo>
                      <a:lnTo>
                        <a:pt x="177" y="302"/>
                      </a:lnTo>
                      <a:lnTo>
                        <a:pt x="176" y="302"/>
                      </a:lnTo>
                      <a:lnTo>
                        <a:pt x="174" y="301"/>
                      </a:lnTo>
                      <a:lnTo>
                        <a:pt x="173" y="301"/>
                      </a:lnTo>
                      <a:lnTo>
                        <a:pt x="172" y="300"/>
                      </a:lnTo>
                      <a:lnTo>
                        <a:pt x="171" y="300"/>
                      </a:lnTo>
                      <a:lnTo>
                        <a:pt x="170" y="300"/>
                      </a:lnTo>
                      <a:lnTo>
                        <a:pt x="169" y="300"/>
                      </a:lnTo>
                      <a:lnTo>
                        <a:pt x="169" y="301"/>
                      </a:lnTo>
                      <a:lnTo>
                        <a:pt x="168" y="301"/>
                      </a:lnTo>
                      <a:lnTo>
                        <a:pt x="167" y="301"/>
                      </a:lnTo>
                      <a:lnTo>
                        <a:pt x="166" y="300"/>
                      </a:lnTo>
                      <a:lnTo>
                        <a:pt x="165" y="300"/>
                      </a:lnTo>
                      <a:lnTo>
                        <a:pt x="165" y="299"/>
                      </a:lnTo>
                      <a:lnTo>
                        <a:pt x="164" y="299"/>
                      </a:lnTo>
                      <a:lnTo>
                        <a:pt x="163" y="299"/>
                      </a:lnTo>
                      <a:lnTo>
                        <a:pt x="162" y="299"/>
                      </a:lnTo>
                      <a:lnTo>
                        <a:pt x="161" y="301"/>
                      </a:lnTo>
                      <a:lnTo>
                        <a:pt x="160" y="301"/>
                      </a:lnTo>
                      <a:lnTo>
                        <a:pt x="159" y="302"/>
                      </a:lnTo>
                      <a:lnTo>
                        <a:pt x="157" y="303"/>
                      </a:lnTo>
                      <a:lnTo>
                        <a:pt x="156" y="303"/>
                      </a:lnTo>
                      <a:lnTo>
                        <a:pt x="156" y="302"/>
                      </a:lnTo>
                      <a:lnTo>
                        <a:pt x="155" y="302"/>
                      </a:lnTo>
                      <a:lnTo>
                        <a:pt x="154" y="302"/>
                      </a:lnTo>
                      <a:lnTo>
                        <a:pt x="153" y="302"/>
                      </a:lnTo>
                      <a:lnTo>
                        <a:pt x="152" y="303"/>
                      </a:lnTo>
                      <a:lnTo>
                        <a:pt x="151" y="303"/>
                      </a:lnTo>
                      <a:lnTo>
                        <a:pt x="150" y="302"/>
                      </a:lnTo>
                      <a:lnTo>
                        <a:pt x="149" y="302"/>
                      </a:lnTo>
                      <a:lnTo>
                        <a:pt x="148" y="301"/>
                      </a:lnTo>
                      <a:lnTo>
                        <a:pt x="146" y="299"/>
                      </a:lnTo>
                      <a:lnTo>
                        <a:pt x="145" y="299"/>
                      </a:lnTo>
                      <a:lnTo>
                        <a:pt x="145" y="298"/>
                      </a:lnTo>
                      <a:lnTo>
                        <a:pt x="145" y="299"/>
                      </a:lnTo>
                      <a:lnTo>
                        <a:pt x="143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9" y="299"/>
                      </a:lnTo>
                      <a:lnTo>
                        <a:pt x="138" y="299"/>
                      </a:lnTo>
                      <a:lnTo>
                        <a:pt x="137" y="299"/>
                      </a:lnTo>
                      <a:lnTo>
                        <a:pt x="136" y="299"/>
                      </a:lnTo>
                      <a:lnTo>
                        <a:pt x="135" y="298"/>
                      </a:lnTo>
                      <a:lnTo>
                        <a:pt x="135" y="297"/>
                      </a:lnTo>
                      <a:lnTo>
                        <a:pt x="135" y="294"/>
                      </a:lnTo>
                      <a:lnTo>
                        <a:pt x="134" y="294"/>
                      </a:lnTo>
                      <a:lnTo>
                        <a:pt x="133" y="294"/>
                      </a:lnTo>
                      <a:lnTo>
                        <a:pt x="131" y="293"/>
                      </a:lnTo>
                      <a:lnTo>
                        <a:pt x="130" y="293"/>
                      </a:lnTo>
                      <a:lnTo>
                        <a:pt x="130" y="294"/>
                      </a:lnTo>
                      <a:lnTo>
                        <a:pt x="129" y="294"/>
                      </a:lnTo>
                      <a:lnTo>
                        <a:pt x="127" y="294"/>
                      </a:lnTo>
                      <a:lnTo>
                        <a:pt x="126" y="294"/>
                      </a:lnTo>
                      <a:lnTo>
                        <a:pt x="125" y="294"/>
                      </a:lnTo>
                      <a:lnTo>
                        <a:pt x="124" y="295"/>
                      </a:lnTo>
                      <a:lnTo>
                        <a:pt x="123" y="295"/>
                      </a:lnTo>
                      <a:lnTo>
                        <a:pt x="122" y="294"/>
                      </a:lnTo>
                      <a:lnTo>
                        <a:pt x="121" y="294"/>
                      </a:lnTo>
                      <a:lnTo>
                        <a:pt x="120" y="292"/>
                      </a:lnTo>
                      <a:lnTo>
                        <a:pt x="119" y="292"/>
                      </a:lnTo>
                      <a:lnTo>
                        <a:pt x="119" y="291"/>
                      </a:lnTo>
                      <a:lnTo>
                        <a:pt x="118" y="291"/>
                      </a:lnTo>
                      <a:lnTo>
                        <a:pt x="117" y="290"/>
                      </a:lnTo>
                      <a:lnTo>
                        <a:pt x="116" y="288"/>
                      </a:lnTo>
                      <a:lnTo>
                        <a:pt x="115" y="288"/>
                      </a:lnTo>
                      <a:lnTo>
                        <a:pt x="115" y="287"/>
                      </a:lnTo>
                      <a:lnTo>
                        <a:pt x="113" y="287"/>
                      </a:lnTo>
                      <a:lnTo>
                        <a:pt x="110" y="285"/>
                      </a:lnTo>
                      <a:lnTo>
                        <a:pt x="109" y="285"/>
                      </a:lnTo>
                      <a:lnTo>
                        <a:pt x="108" y="284"/>
                      </a:lnTo>
                      <a:lnTo>
                        <a:pt x="106" y="284"/>
                      </a:lnTo>
                      <a:lnTo>
                        <a:pt x="104" y="284"/>
                      </a:lnTo>
                      <a:lnTo>
                        <a:pt x="103" y="284"/>
                      </a:lnTo>
                      <a:lnTo>
                        <a:pt x="103" y="283"/>
                      </a:lnTo>
                      <a:lnTo>
                        <a:pt x="101" y="282"/>
                      </a:lnTo>
                      <a:lnTo>
                        <a:pt x="100" y="282"/>
                      </a:lnTo>
                      <a:lnTo>
                        <a:pt x="99" y="281"/>
                      </a:lnTo>
                      <a:lnTo>
                        <a:pt x="98" y="281"/>
                      </a:lnTo>
                      <a:lnTo>
                        <a:pt x="97" y="281"/>
                      </a:lnTo>
                      <a:lnTo>
                        <a:pt x="96" y="282"/>
                      </a:lnTo>
                      <a:lnTo>
                        <a:pt x="96" y="283"/>
                      </a:lnTo>
                      <a:lnTo>
                        <a:pt x="95" y="284"/>
                      </a:lnTo>
                      <a:lnTo>
                        <a:pt x="94" y="286"/>
                      </a:lnTo>
                      <a:lnTo>
                        <a:pt x="94" y="287"/>
                      </a:lnTo>
                      <a:lnTo>
                        <a:pt x="93" y="288"/>
                      </a:lnTo>
                      <a:lnTo>
                        <a:pt x="93" y="290"/>
                      </a:lnTo>
                      <a:lnTo>
                        <a:pt x="93" y="291"/>
                      </a:lnTo>
                      <a:lnTo>
                        <a:pt x="93" y="292"/>
                      </a:lnTo>
                      <a:lnTo>
                        <a:pt x="93" y="293"/>
                      </a:lnTo>
                      <a:lnTo>
                        <a:pt x="93" y="294"/>
                      </a:lnTo>
                      <a:lnTo>
                        <a:pt x="93" y="295"/>
                      </a:lnTo>
                      <a:lnTo>
                        <a:pt x="91" y="295"/>
                      </a:lnTo>
                      <a:lnTo>
                        <a:pt x="90" y="296"/>
                      </a:lnTo>
                      <a:lnTo>
                        <a:pt x="89" y="296"/>
                      </a:lnTo>
                      <a:lnTo>
                        <a:pt x="88" y="297"/>
                      </a:lnTo>
                      <a:lnTo>
                        <a:pt x="87" y="297"/>
                      </a:lnTo>
                      <a:lnTo>
                        <a:pt x="87" y="298"/>
                      </a:lnTo>
                      <a:lnTo>
                        <a:pt x="86" y="297"/>
                      </a:lnTo>
                      <a:lnTo>
                        <a:pt x="86" y="295"/>
                      </a:lnTo>
                      <a:lnTo>
                        <a:pt x="86" y="294"/>
                      </a:lnTo>
                      <a:lnTo>
                        <a:pt x="86" y="293"/>
                      </a:lnTo>
                      <a:lnTo>
                        <a:pt x="86" y="292"/>
                      </a:lnTo>
                      <a:lnTo>
                        <a:pt x="85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0" y="292"/>
                      </a:lnTo>
                      <a:lnTo>
                        <a:pt x="79" y="293"/>
                      </a:lnTo>
                      <a:lnTo>
                        <a:pt x="78" y="293"/>
                      </a:lnTo>
                      <a:lnTo>
                        <a:pt x="77" y="292"/>
                      </a:lnTo>
                      <a:lnTo>
                        <a:pt x="76" y="292"/>
                      </a:lnTo>
                      <a:lnTo>
                        <a:pt x="75" y="292"/>
                      </a:lnTo>
                      <a:lnTo>
                        <a:pt x="74" y="292"/>
                      </a:lnTo>
                      <a:lnTo>
                        <a:pt x="72" y="292"/>
                      </a:lnTo>
                      <a:lnTo>
                        <a:pt x="71" y="291"/>
                      </a:lnTo>
                      <a:lnTo>
                        <a:pt x="69" y="290"/>
                      </a:lnTo>
                      <a:lnTo>
                        <a:pt x="68" y="290"/>
                      </a:lnTo>
                      <a:lnTo>
                        <a:pt x="66" y="289"/>
                      </a:lnTo>
                      <a:lnTo>
                        <a:pt x="65" y="289"/>
                      </a:lnTo>
                      <a:lnTo>
                        <a:pt x="64" y="290"/>
                      </a:lnTo>
                      <a:lnTo>
                        <a:pt x="63" y="290"/>
                      </a:lnTo>
                      <a:lnTo>
                        <a:pt x="61" y="292"/>
                      </a:lnTo>
                      <a:lnTo>
                        <a:pt x="60" y="292"/>
                      </a:lnTo>
                      <a:lnTo>
                        <a:pt x="59" y="292"/>
                      </a:lnTo>
                      <a:lnTo>
                        <a:pt x="57" y="290"/>
                      </a:lnTo>
                      <a:lnTo>
                        <a:pt x="56" y="290"/>
                      </a:lnTo>
                      <a:lnTo>
                        <a:pt x="55" y="289"/>
                      </a:lnTo>
                      <a:lnTo>
                        <a:pt x="55" y="288"/>
                      </a:lnTo>
                      <a:lnTo>
                        <a:pt x="53" y="287"/>
                      </a:lnTo>
                      <a:lnTo>
                        <a:pt x="53" y="286"/>
                      </a:lnTo>
                      <a:lnTo>
                        <a:pt x="53" y="285"/>
                      </a:lnTo>
                      <a:lnTo>
                        <a:pt x="52" y="284"/>
                      </a:lnTo>
                      <a:lnTo>
                        <a:pt x="51" y="284"/>
                      </a:lnTo>
                      <a:lnTo>
                        <a:pt x="50" y="285"/>
                      </a:lnTo>
                      <a:lnTo>
                        <a:pt x="49" y="285"/>
                      </a:lnTo>
                      <a:lnTo>
                        <a:pt x="48" y="286"/>
                      </a:lnTo>
                      <a:lnTo>
                        <a:pt x="47" y="287"/>
                      </a:lnTo>
                      <a:lnTo>
                        <a:pt x="46" y="287"/>
                      </a:lnTo>
                      <a:lnTo>
                        <a:pt x="44" y="289"/>
                      </a:lnTo>
                      <a:lnTo>
                        <a:pt x="41" y="290"/>
                      </a:lnTo>
                      <a:lnTo>
                        <a:pt x="40" y="290"/>
                      </a:lnTo>
                      <a:lnTo>
                        <a:pt x="39" y="290"/>
                      </a:lnTo>
                      <a:lnTo>
                        <a:pt x="38" y="290"/>
                      </a:lnTo>
                      <a:lnTo>
                        <a:pt x="37" y="290"/>
                      </a:lnTo>
                      <a:lnTo>
                        <a:pt x="35" y="288"/>
                      </a:lnTo>
                      <a:lnTo>
                        <a:pt x="34" y="288"/>
                      </a:lnTo>
                      <a:lnTo>
                        <a:pt x="32" y="287"/>
                      </a:lnTo>
                      <a:lnTo>
                        <a:pt x="30" y="287"/>
                      </a:lnTo>
                      <a:lnTo>
                        <a:pt x="29" y="286"/>
                      </a:lnTo>
                      <a:lnTo>
                        <a:pt x="28" y="287"/>
                      </a:lnTo>
                      <a:lnTo>
                        <a:pt x="26" y="287"/>
                      </a:lnTo>
                      <a:lnTo>
                        <a:pt x="26" y="288"/>
                      </a:lnTo>
                      <a:lnTo>
                        <a:pt x="25" y="288"/>
                      </a:lnTo>
                      <a:lnTo>
                        <a:pt x="24" y="287"/>
                      </a:lnTo>
                      <a:lnTo>
                        <a:pt x="22" y="285"/>
                      </a:lnTo>
                      <a:lnTo>
                        <a:pt x="20" y="284"/>
                      </a:lnTo>
                      <a:lnTo>
                        <a:pt x="19" y="283"/>
                      </a:lnTo>
                      <a:lnTo>
                        <a:pt x="18" y="283"/>
                      </a:lnTo>
                      <a:lnTo>
                        <a:pt x="17" y="283"/>
                      </a:lnTo>
                      <a:lnTo>
                        <a:pt x="14" y="283"/>
                      </a:lnTo>
                      <a:lnTo>
                        <a:pt x="12" y="284"/>
                      </a:lnTo>
                      <a:lnTo>
                        <a:pt x="11" y="285"/>
                      </a:lnTo>
                      <a:lnTo>
                        <a:pt x="10" y="286"/>
                      </a:lnTo>
                      <a:lnTo>
                        <a:pt x="9" y="286"/>
                      </a:lnTo>
                      <a:lnTo>
                        <a:pt x="8" y="287"/>
                      </a:lnTo>
                      <a:lnTo>
                        <a:pt x="7" y="288"/>
                      </a:lnTo>
                      <a:lnTo>
                        <a:pt x="6" y="288"/>
                      </a:lnTo>
                      <a:lnTo>
                        <a:pt x="6" y="289"/>
                      </a:lnTo>
                      <a:lnTo>
                        <a:pt x="5" y="289"/>
                      </a:lnTo>
                      <a:lnTo>
                        <a:pt x="4" y="290"/>
                      </a:lnTo>
                      <a:lnTo>
                        <a:pt x="3" y="290"/>
                      </a:lnTo>
                      <a:lnTo>
                        <a:pt x="2" y="292"/>
                      </a:lnTo>
                      <a:lnTo>
                        <a:pt x="2" y="290"/>
                      </a:lnTo>
                      <a:lnTo>
                        <a:pt x="1" y="290"/>
                      </a:lnTo>
                      <a:lnTo>
                        <a:pt x="1" y="288"/>
                      </a:lnTo>
                      <a:lnTo>
                        <a:pt x="0" y="288"/>
                      </a:lnTo>
                      <a:lnTo>
                        <a:pt x="0" y="287"/>
                      </a:lnTo>
                      <a:lnTo>
                        <a:pt x="0" y="286"/>
                      </a:lnTo>
                      <a:lnTo>
                        <a:pt x="0" y="285"/>
                      </a:lnTo>
                      <a:lnTo>
                        <a:pt x="1" y="284"/>
                      </a:lnTo>
                      <a:lnTo>
                        <a:pt x="2" y="282"/>
                      </a:lnTo>
                      <a:lnTo>
                        <a:pt x="4" y="280"/>
                      </a:lnTo>
                      <a:lnTo>
                        <a:pt x="5" y="279"/>
                      </a:lnTo>
                      <a:lnTo>
                        <a:pt x="7" y="278"/>
                      </a:lnTo>
                      <a:lnTo>
                        <a:pt x="9" y="278"/>
                      </a:lnTo>
                      <a:lnTo>
                        <a:pt x="10" y="278"/>
                      </a:lnTo>
                      <a:lnTo>
                        <a:pt x="10" y="277"/>
                      </a:lnTo>
                      <a:lnTo>
                        <a:pt x="11" y="277"/>
                      </a:lnTo>
                      <a:lnTo>
                        <a:pt x="11" y="275"/>
                      </a:lnTo>
                      <a:lnTo>
                        <a:pt x="12" y="274"/>
                      </a:lnTo>
                      <a:lnTo>
                        <a:pt x="17" y="273"/>
                      </a:lnTo>
                      <a:lnTo>
                        <a:pt x="20" y="272"/>
                      </a:lnTo>
                      <a:lnTo>
                        <a:pt x="21" y="272"/>
                      </a:lnTo>
                      <a:lnTo>
                        <a:pt x="22" y="271"/>
                      </a:lnTo>
                      <a:lnTo>
                        <a:pt x="25" y="270"/>
                      </a:lnTo>
                      <a:lnTo>
                        <a:pt x="26" y="269"/>
                      </a:lnTo>
                      <a:lnTo>
                        <a:pt x="27" y="268"/>
                      </a:lnTo>
                      <a:lnTo>
                        <a:pt x="27" y="267"/>
                      </a:lnTo>
                      <a:lnTo>
                        <a:pt x="28" y="266"/>
                      </a:lnTo>
                      <a:lnTo>
                        <a:pt x="29" y="266"/>
                      </a:lnTo>
                      <a:lnTo>
                        <a:pt x="30" y="265"/>
                      </a:lnTo>
                      <a:lnTo>
                        <a:pt x="31" y="264"/>
                      </a:lnTo>
                      <a:lnTo>
                        <a:pt x="32" y="263"/>
                      </a:lnTo>
                      <a:lnTo>
                        <a:pt x="33" y="263"/>
                      </a:lnTo>
                      <a:lnTo>
                        <a:pt x="34" y="262"/>
                      </a:lnTo>
                      <a:lnTo>
                        <a:pt x="35" y="261"/>
                      </a:lnTo>
                      <a:lnTo>
                        <a:pt x="37" y="260"/>
                      </a:lnTo>
                      <a:lnTo>
                        <a:pt x="39" y="259"/>
                      </a:lnTo>
                      <a:lnTo>
                        <a:pt x="40" y="258"/>
                      </a:lnTo>
                      <a:lnTo>
                        <a:pt x="41" y="258"/>
                      </a:lnTo>
                      <a:lnTo>
                        <a:pt x="42" y="257"/>
                      </a:lnTo>
                      <a:lnTo>
                        <a:pt x="43" y="257"/>
                      </a:lnTo>
                      <a:lnTo>
                        <a:pt x="44" y="257"/>
                      </a:lnTo>
                      <a:lnTo>
                        <a:pt x="45" y="256"/>
                      </a:lnTo>
                      <a:lnTo>
                        <a:pt x="46" y="256"/>
                      </a:lnTo>
                      <a:lnTo>
                        <a:pt x="47" y="256"/>
                      </a:lnTo>
                      <a:lnTo>
                        <a:pt x="48" y="255"/>
                      </a:lnTo>
                      <a:lnTo>
                        <a:pt x="48" y="254"/>
                      </a:lnTo>
                      <a:lnTo>
                        <a:pt x="49" y="254"/>
                      </a:lnTo>
                      <a:lnTo>
                        <a:pt x="52" y="253"/>
                      </a:lnTo>
                      <a:lnTo>
                        <a:pt x="53" y="251"/>
                      </a:lnTo>
                      <a:lnTo>
                        <a:pt x="54" y="251"/>
                      </a:lnTo>
                      <a:lnTo>
                        <a:pt x="55" y="251"/>
                      </a:lnTo>
                      <a:lnTo>
                        <a:pt x="57" y="250"/>
                      </a:lnTo>
                      <a:lnTo>
                        <a:pt x="59" y="249"/>
                      </a:lnTo>
                      <a:lnTo>
                        <a:pt x="60" y="249"/>
                      </a:lnTo>
                      <a:lnTo>
                        <a:pt x="61" y="248"/>
                      </a:lnTo>
                      <a:lnTo>
                        <a:pt x="61" y="249"/>
                      </a:lnTo>
                      <a:lnTo>
                        <a:pt x="63" y="248"/>
                      </a:lnTo>
                      <a:lnTo>
                        <a:pt x="63" y="247"/>
                      </a:lnTo>
                      <a:lnTo>
                        <a:pt x="64" y="246"/>
                      </a:lnTo>
                      <a:lnTo>
                        <a:pt x="66" y="244"/>
                      </a:lnTo>
                      <a:lnTo>
                        <a:pt x="67" y="244"/>
                      </a:lnTo>
                      <a:lnTo>
                        <a:pt x="68" y="243"/>
                      </a:lnTo>
                      <a:lnTo>
                        <a:pt x="69" y="242"/>
                      </a:lnTo>
                      <a:lnTo>
                        <a:pt x="70" y="241"/>
                      </a:lnTo>
                      <a:lnTo>
                        <a:pt x="71" y="240"/>
                      </a:lnTo>
                      <a:lnTo>
                        <a:pt x="72" y="238"/>
                      </a:lnTo>
                      <a:lnTo>
                        <a:pt x="73" y="237"/>
                      </a:lnTo>
                      <a:lnTo>
                        <a:pt x="75" y="236"/>
                      </a:lnTo>
                      <a:lnTo>
                        <a:pt x="75" y="235"/>
                      </a:lnTo>
                      <a:lnTo>
                        <a:pt x="77" y="234"/>
                      </a:lnTo>
                      <a:lnTo>
                        <a:pt x="78" y="232"/>
                      </a:lnTo>
                      <a:lnTo>
                        <a:pt x="78" y="230"/>
                      </a:lnTo>
                      <a:lnTo>
                        <a:pt x="79" y="228"/>
                      </a:lnTo>
                      <a:lnTo>
                        <a:pt x="80" y="226"/>
                      </a:lnTo>
                      <a:lnTo>
                        <a:pt x="80" y="225"/>
                      </a:lnTo>
                      <a:lnTo>
                        <a:pt x="81" y="222"/>
                      </a:lnTo>
                      <a:lnTo>
                        <a:pt x="81" y="221"/>
                      </a:lnTo>
                      <a:lnTo>
                        <a:pt x="82" y="220"/>
                      </a:lnTo>
                      <a:lnTo>
                        <a:pt x="83" y="219"/>
                      </a:lnTo>
                      <a:lnTo>
                        <a:pt x="84" y="218"/>
                      </a:lnTo>
                      <a:lnTo>
                        <a:pt x="85" y="217"/>
                      </a:lnTo>
                      <a:lnTo>
                        <a:pt x="86" y="217"/>
                      </a:lnTo>
                      <a:lnTo>
                        <a:pt x="87" y="216"/>
                      </a:lnTo>
                      <a:lnTo>
                        <a:pt x="88" y="215"/>
                      </a:lnTo>
                      <a:lnTo>
                        <a:pt x="89" y="214"/>
                      </a:lnTo>
                      <a:lnTo>
                        <a:pt x="90" y="213"/>
                      </a:lnTo>
                      <a:lnTo>
                        <a:pt x="92" y="211"/>
                      </a:lnTo>
                      <a:lnTo>
                        <a:pt x="94" y="210"/>
                      </a:lnTo>
                      <a:lnTo>
                        <a:pt x="95" y="208"/>
                      </a:lnTo>
                      <a:lnTo>
                        <a:pt x="95" y="207"/>
                      </a:lnTo>
                      <a:lnTo>
                        <a:pt x="95" y="206"/>
                      </a:lnTo>
                      <a:lnTo>
                        <a:pt x="96" y="204"/>
                      </a:lnTo>
                      <a:lnTo>
                        <a:pt x="97" y="202"/>
                      </a:lnTo>
                      <a:lnTo>
                        <a:pt x="98" y="202"/>
                      </a:lnTo>
                      <a:lnTo>
                        <a:pt x="99" y="201"/>
                      </a:lnTo>
                      <a:lnTo>
                        <a:pt x="100" y="200"/>
                      </a:lnTo>
                      <a:lnTo>
                        <a:pt x="101" y="200"/>
                      </a:lnTo>
                      <a:lnTo>
                        <a:pt x="102" y="200"/>
                      </a:lnTo>
                      <a:lnTo>
                        <a:pt x="103" y="200"/>
                      </a:lnTo>
                      <a:lnTo>
                        <a:pt x="104" y="199"/>
                      </a:lnTo>
                      <a:lnTo>
                        <a:pt x="104" y="198"/>
                      </a:lnTo>
                      <a:lnTo>
                        <a:pt x="106" y="197"/>
                      </a:lnTo>
                      <a:lnTo>
                        <a:pt x="106" y="196"/>
                      </a:lnTo>
                      <a:lnTo>
                        <a:pt x="107" y="195"/>
                      </a:lnTo>
                      <a:lnTo>
                        <a:pt x="108" y="192"/>
                      </a:lnTo>
                      <a:lnTo>
                        <a:pt x="109" y="191"/>
                      </a:lnTo>
                      <a:lnTo>
                        <a:pt x="109" y="190"/>
                      </a:lnTo>
                      <a:lnTo>
                        <a:pt x="109" y="189"/>
                      </a:lnTo>
                      <a:lnTo>
                        <a:pt x="109" y="188"/>
                      </a:lnTo>
                      <a:lnTo>
                        <a:pt x="108" y="187"/>
                      </a:lnTo>
                      <a:lnTo>
                        <a:pt x="108" y="186"/>
                      </a:lnTo>
                      <a:lnTo>
                        <a:pt x="107" y="184"/>
                      </a:lnTo>
                      <a:lnTo>
                        <a:pt x="106" y="183"/>
                      </a:lnTo>
                      <a:lnTo>
                        <a:pt x="105" y="182"/>
                      </a:lnTo>
                      <a:lnTo>
                        <a:pt x="105" y="181"/>
                      </a:lnTo>
                      <a:lnTo>
                        <a:pt x="104" y="181"/>
                      </a:lnTo>
                      <a:lnTo>
                        <a:pt x="104" y="180"/>
                      </a:lnTo>
                      <a:lnTo>
                        <a:pt x="104" y="179"/>
                      </a:lnTo>
                      <a:lnTo>
                        <a:pt x="105" y="178"/>
                      </a:lnTo>
                      <a:lnTo>
                        <a:pt x="106" y="177"/>
                      </a:lnTo>
                      <a:lnTo>
                        <a:pt x="107" y="176"/>
                      </a:lnTo>
                      <a:lnTo>
                        <a:pt x="107" y="175"/>
                      </a:lnTo>
                      <a:lnTo>
                        <a:pt x="108" y="174"/>
                      </a:lnTo>
                      <a:lnTo>
                        <a:pt x="109" y="174"/>
                      </a:lnTo>
                      <a:lnTo>
                        <a:pt x="111" y="174"/>
                      </a:lnTo>
                      <a:lnTo>
                        <a:pt x="111" y="175"/>
                      </a:lnTo>
                      <a:lnTo>
                        <a:pt x="113" y="175"/>
                      </a:lnTo>
                      <a:lnTo>
                        <a:pt x="115" y="176"/>
                      </a:lnTo>
                      <a:lnTo>
                        <a:pt x="118" y="174"/>
                      </a:lnTo>
                      <a:lnTo>
                        <a:pt x="119" y="172"/>
                      </a:lnTo>
                      <a:lnTo>
                        <a:pt x="120" y="171"/>
                      </a:lnTo>
                      <a:lnTo>
                        <a:pt x="121" y="171"/>
                      </a:lnTo>
                      <a:lnTo>
                        <a:pt x="121" y="170"/>
                      </a:lnTo>
                      <a:lnTo>
                        <a:pt x="122" y="170"/>
                      </a:lnTo>
                      <a:lnTo>
                        <a:pt x="123" y="168"/>
                      </a:lnTo>
                      <a:lnTo>
                        <a:pt x="123" y="166"/>
                      </a:lnTo>
                      <a:lnTo>
                        <a:pt x="123" y="165"/>
                      </a:lnTo>
                      <a:lnTo>
                        <a:pt x="124" y="164"/>
                      </a:lnTo>
                      <a:lnTo>
                        <a:pt x="125" y="162"/>
                      </a:lnTo>
                      <a:lnTo>
                        <a:pt x="127" y="160"/>
                      </a:lnTo>
                      <a:lnTo>
                        <a:pt x="129" y="159"/>
                      </a:lnTo>
                      <a:lnTo>
                        <a:pt x="129" y="158"/>
                      </a:lnTo>
                      <a:lnTo>
                        <a:pt x="129" y="157"/>
                      </a:lnTo>
                      <a:lnTo>
                        <a:pt x="129" y="155"/>
                      </a:lnTo>
                      <a:lnTo>
                        <a:pt x="130" y="152"/>
                      </a:lnTo>
                      <a:lnTo>
                        <a:pt x="130" y="150"/>
                      </a:lnTo>
                      <a:lnTo>
                        <a:pt x="130" y="149"/>
                      </a:lnTo>
                      <a:lnTo>
                        <a:pt x="130" y="148"/>
                      </a:lnTo>
                      <a:lnTo>
                        <a:pt x="130" y="147"/>
                      </a:lnTo>
                      <a:lnTo>
                        <a:pt x="130" y="146"/>
                      </a:lnTo>
                      <a:lnTo>
                        <a:pt x="129" y="144"/>
                      </a:lnTo>
                      <a:lnTo>
                        <a:pt x="128" y="142"/>
                      </a:lnTo>
                      <a:lnTo>
                        <a:pt x="129" y="141"/>
                      </a:lnTo>
                      <a:lnTo>
                        <a:pt x="129" y="137"/>
                      </a:lnTo>
                      <a:lnTo>
                        <a:pt x="129" y="136"/>
                      </a:lnTo>
                      <a:lnTo>
                        <a:pt x="130" y="135"/>
                      </a:lnTo>
                      <a:lnTo>
                        <a:pt x="131" y="135"/>
                      </a:lnTo>
                      <a:lnTo>
                        <a:pt x="132" y="136"/>
                      </a:lnTo>
                      <a:lnTo>
                        <a:pt x="134" y="135"/>
                      </a:lnTo>
                      <a:lnTo>
                        <a:pt x="135" y="135"/>
                      </a:lnTo>
                      <a:lnTo>
                        <a:pt x="136" y="134"/>
                      </a:lnTo>
                      <a:lnTo>
                        <a:pt x="136" y="133"/>
                      </a:lnTo>
                      <a:lnTo>
                        <a:pt x="137" y="133"/>
                      </a:lnTo>
                      <a:lnTo>
                        <a:pt x="138" y="133"/>
                      </a:lnTo>
                      <a:lnTo>
                        <a:pt x="138" y="132"/>
                      </a:lnTo>
                      <a:lnTo>
                        <a:pt x="139" y="130"/>
                      </a:lnTo>
                      <a:lnTo>
                        <a:pt x="140" y="129"/>
                      </a:lnTo>
                      <a:lnTo>
                        <a:pt x="140" y="127"/>
                      </a:lnTo>
                      <a:lnTo>
                        <a:pt x="140" y="126"/>
                      </a:lnTo>
                      <a:lnTo>
                        <a:pt x="141" y="124"/>
                      </a:lnTo>
                      <a:lnTo>
                        <a:pt x="142" y="123"/>
                      </a:lnTo>
                      <a:lnTo>
                        <a:pt x="143" y="123"/>
                      </a:lnTo>
                      <a:lnTo>
                        <a:pt x="143" y="122"/>
                      </a:lnTo>
                      <a:lnTo>
                        <a:pt x="145" y="120"/>
                      </a:lnTo>
                      <a:lnTo>
                        <a:pt x="146" y="119"/>
                      </a:lnTo>
                      <a:lnTo>
                        <a:pt x="147" y="119"/>
                      </a:lnTo>
                      <a:lnTo>
                        <a:pt x="148" y="119"/>
                      </a:lnTo>
                      <a:lnTo>
                        <a:pt x="149" y="120"/>
                      </a:lnTo>
                      <a:lnTo>
                        <a:pt x="151" y="119"/>
                      </a:lnTo>
                      <a:lnTo>
                        <a:pt x="152" y="119"/>
                      </a:lnTo>
                      <a:lnTo>
                        <a:pt x="153" y="118"/>
                      </a:lnTo>
                      <a:lnTo>
                        <a:pt x="154" y="118"/>
                      </a:lnTo>
                      <a:lnTo>
                        <a:pt x="155" y="117"/>
                      </a:lnTo>
                      <a:lnTo>
                        <a:pt x="155" y="116"/>
                      </a:lnTo>
                      <a:lnTo>
                        <a:pt x="156" y="115"/>
                      </a:lnTo>
                      <a:lnTo>
                        <a:pt x="156" y="113"/>
                      </a:lnTo>
                      <a:lnTo>
                        <a:pt x="156" y="112"/>
                      </a:lnTo>
                      <a:lnTo>
                        <a:pt x="156" y="111"/>
                      </a:lnTo>
                      <a:lnTo>
                        <a:pt x="156" y="110"/>
                      </a:lnTo>
                      <a:lnTo>
                        <a:pt x="155" y="109"/>
                      </a:lnTo>
                      <a:lnTo>
                        <a:pt x="155" y="108"/>
                      </a:lnTo>
                      <a:lnTo>
                        <a:pt x="155" y="105"/>
                      </a:lnTo>
                      <a:lnTo>
                        <a:pt x="155" y="104"/>
                      </a:lnTo>
                      <a:lnTo>
                        <a:pt x="156" y="101"/>
                      </a:lnTo>
                      <a:lnTo>
                        <a:pt x="156" y="100"/>
                      </a:lnTo>
                      <a:lnTo>
                        <a:pt x="156" y="99"/>
                      </a:lnTo>
                      <a:lnTo>
                        <a:pt x="155" y="97"/>
                      </a:lnTo>
                      <a:lnTo>
                        <a:pt x="155" y="96"/>
                      </a:lnTo>
                      <a:lnTo>
                        <a:pt x="156" y="93"/>
                      </a:lnTo>
                      <a:lnTo>
                        <a:pt x="156" y="92"/>
                      </a:lnTo>
                      <a:lnTo>
                        <a:pt x="158" y="90"/>
                      </a:lnTo>
                      <a:lnTo>
                        <a:pt x="158" y="87"/>
                      </a:lnTo>
                      <a:lnTo>
                        <a:pt x="160" y="85"/>
                      </a:lnTo>
                      <a:lnTo>
                        <a:pt x="161" y="83"/>
                      </a:lnTo>
                      <a:lnTo>
                        <a:pt x="162" y="83"/>
                      </a:lnTo>
                      <a:lnTo>
                        <a:pt x="166" y="80"/>
                      </a:lnTo>
                      <a:lnTo>
                        <a:pt x="167" y="80"/>
                      </a:lnTo>
                      <a:lnTo>
                        <a:pt x="168" y="79"/>
                      </a:lnTo>
                      <a:lnTo>
                        <a:pt x="169" y="78"/>
                      </a:lnTo>
                      <a:lnTo>
                        <a:pt x="170" y="77"/>
                      </a:lnTo>
                      <a:lnTo>
                        <a:pt x="170" y="75"/>
                      </a:lnTo>
                      <a:lnTo>
                        <a:pt x="173" y="71"/>
                      </a:lnTo>
                      <a:lnTo>
                        <a:pt x="174" y="70"/>
                      </a:lnTo>
                      <a:lnTo>
                        <a:pt x="175" y="69"/>
                      </a:lnTo>
                      <a:lnTo>
                        <a:pt x="176" y="68"/>
                      </a:lnTo>
                      <a:lnTo>
                        <a:pt x="178" y="67"/>
                      </a:lnTo>
                      <a:lnTo>
                        <a:pt x="179" y="66"/>
                      </a:lnTo>
                      <a:lnTo>
                        <a:pt x="180" y="65"/>
                      </a:lnTo>
                      <a:lnTo>
                        <a:pt x="183" y="60"/>
                      </a:lnTo>
                      <a:lnTo>
                        <a:pt x="184" y="59"/>
                      </a:lnTo>
                      <a:lnTo>
                        <a:pt x="185" y="57"/>
                      </a:lnTo>
                      <a:lnTo>
                        <a:pt x="186" y="56"/>
                      </a:lnTo>
                      <a:lnTo>
                        <a:pt x="189" y="54"/>
                      </a:lnTo>
                      <a:lnTo>
                        <a:pt x="190" y="54"/>
                      </a:lnTo>
                      <a:lnTo>
                        <a:pt x="191" y="53"/>
                      </a:lnTo>
                      <a:lnTo>
                        <a:pt x="197" y="52"/>
                      </a:lnTo>
                      <a:lnTo>
                        <a:pt x="201" y="52"/>
                      </a:lnTo>
                      <a:lnTo>
                        <a:pt x="203" y="52"/>
                      </a:lnTo>
                      <a:lnTo>
                        <a:pt x="205" y="51"/>
                      </a:lnTo>
                      <a:lnTo>
                        <a:pt x="206" y="51"/>
                      </a:lnTo>
                      <a:lnTo>
                        <a:pt x="207" y="51"/>
                      </a:lnTo>
                      <a:lnTo>
                        <a:pt x="208" y="50"/>
                      </a:lnTo>
                      <a:lnTo>
                        <a:pt x="211" y="49"/>
                      </a:lnTo>
                      <a:lnTo>
                        <a:pt x="213" y="47"/>
                      </a:lnTo>
                      <a:lnTo>
                        <a:pt x="214" y="46"/>
                      </a:lnTo>
                      <a:lnTo>
                        <a:pt x="215" y="45"/>
                      </a:lnTo>
                      <a:lnTo>
                        <a:pt x="216" y="43"/>
                      </a:lnTo>
                      <a:lnTo>
                        <a:pt x="216" y="41"/>
                      </a:lnTo>
                      <a:lnTo>
                        <a:pt x="218" y="37"/>
                      </a:lnTo>
                      <a:lnTo>
                        <a:pt x="219" y="36"/>
                      </a:lnTo>
                      <a:lnTo>
                        <a:pt x="220" y="33"/>
                      </a:lnTo>
                      <a:lnTo>
                        <a:pt x="221" y="31"/>
                      </a:lnTo>
                      <a:lnTo>
                        <a:pt x="222" y="30"/>
                      </a:lnTo>
                      <a:lnTo>
                        <a:pt x="222" y="29"/>
                      </a:lnTo>
                      <a:close/>
                      <a:moveTo>
                        <a:pt x="664" y="474"/>
                      </a:moveTo>
                      <a:lnTo>
                        <a:pt x="664" y="474"/>
                      </a:lnTo>
                      <a:lnTo>
                        <a:pt x="664" y="475"/>
                      </a:lnTo>
                      <a:lnTo>
                        <a:pt x="664" y="474"/>
                      </a:lnTo>
                      <a:close/>
                      <a:moveTo>
                        <a:pt x="811" y="422"/>
                      </a:moveTo>
                      <a:lnTo>
                        <a:pt x="811" y="422"/>
                      </a:lnTo>
                      <a:lnTo>
                        <a:pt x="812" y="422"/>
                      </a:lnTo>
                      <a:lnTo>
                        <a:pt x="811" y="422"/>
                      </a:lnTo>
                      <a:close/>
                      <a:moveTo>
                        <a:pt x="793" y="423"/>
                      </a:moveTo>
                      <a:lnTo>
                        <a:pt x="793" y="423"/>
                      </a:lnTo>
                      <a:lnTo>
                        <a:pt x="793" y="422"/>
                      </a:lnTo>
                      <a:lnTo>
                        <a:pt x="794" y="422"/>
                      </a:lnTo>
                      <a:lnTo>
                        <a:pt x="794" y="423"/>
                      </a:lnTo>
                      <a:lnTo>
                        <a:pt x="793" y="423"/>
                      </a:lnTo>
                      <a:close/>
                      <a:moveTo>
                        <a:pt x="789" y="423"/>
                      </a:moveTo>
                      <a:lnTo>
                        <a:pt x="789" y="423"/>
                      </a:lnTo>
                      <a:lnTo>
                        <a:pt x="790" y="423"/>
                      </a:lnTo>
                      <a:lnTo>
                        <a:pt x="789" y="423"/>
                      </a:lnTo>
                      <a:close/>
                      <a:moveTo>
                        <a:pt x="790" y="423"/>
                      </a:moveTo>
                      <a:lnTo>
                        <a:pt x="790" y="423"/>
                      </a:lnTo>
                      <a:close/>
                      <a:moveTo>
                        <a:pt x="798" y="426"/>
                      </a:moveTo>
                      <a:lnTo>
                        <a:pt x="798" y="425"/>
                      </a:lnTo>
                      <a:lnTo>
                        <a:pt x="798" y="426"/>
                      </a:lnTo>
                      <a:close/>
                      <a:moveTo>
                        <a:pt x="798" y="427"/>
                      </a:moveTo>
                      <a:lnTo>
                        <a:pt x="798" y="428"/>
                      </a:lnTo>
                      <a:lnTo>
                        <a:pt x="797" y="428"/>
                      </a:lnTo>
                      <a:lnTo>
                        <a:pt x="798" y="428"/>
                      </a:lnTo>
                      <a:lnTo>
                        <a:pt x="797" y="427"/>
                      </a:lnTo>
                      <a:lnTo>
                        <a:pt x="798" y="427"/>
                      </a:lnTo>
                      <a:close/>
                      <a:moveTo>
                        <a:pt x="793" y="428"/>
                      </a:moveTo>
                      <a:lnTo>
                        <a:pt x="792" y="428"/>
                      </a:lnTo>
                      <a:lnTo>
                        <a:pt x="793" y="428"/>
                      </a:lnTo>
                      <a:close/>
                      <a:moveTo>
                        <a:pt x="773" y="433"/>
                      </a:moveTo>
                      <a:lnTo>
                        <a:pt x="773" y="434"/>
                      </a:lnTo>
                      <a:lnTo>
                        <a:pt x="773" y="433"/>
                      </a:lnTo>
                      <a:close/>
                      <a:moveTo>
                        <a:pt x="775" y="440"/>
                      </a:moveTo>
                      <a:lnTo>
                        <a:pt x="775" y="441"/>
                      </a:lnTo>
                      <a:lnTo>
                        <a:pt x="775" y="440"/>
                      </a:lnTo>
                      <a:lnTo>
                        <a:pt x="774" y="440"/>
                      </a:lnTo>
                      <a:lnTo>
                        <a:pt x="775" y="439"/>
                      </a:lnTo>
                      <a:lnTo>
                        <a:pt x="775" y="438"/>
                      </a:lnTo>
                      <a:lnTo>
                        <a:pt x="774" y="438"/>
                      </a:lnTo>
                      <a:lnTo>
                        <a:pt x="775" y="438"/>
                      </a:lnTo>
                      <a:lnTo>
                        <a:pt x="775" y="437"/>
                      </a:lnTo>
                      <a:lnTo>
                        <a:pt x="775" y="438"/>
                      </a:lnTo>
                      <a:lnTo>
                        <a:pt x="776" y="438"/>
                      </a:lnTo>
                      <a:lnTo>
                        <a:pt x="777" y="438"/>
                      </a:lnTo>
                      <a:lnTo>
                        <a:pt x="777" y="437"/>
                      </a:lnTo>
                      <a:lnTo>
                        <a:pt x="778" y="437"/>
                      </a:lnTo>
                      <a:lnTo>
                        <a:pt x="778" y="438"/>
                      </a:lnTo>
                      <a:lnTo>
                        <a:pt x="779" y="438"/>
                      </a:lnTo>
                      <a:lnTo>
                        <a:pt x="778" y="439"/>
                      </a:lnTo>
                      <a:lnTo>
                        <a:pt x="777" y="439"/>
                      </a:lnTo>
                      <a:lnTo>
                        <a:pt x="777" y="440"/>
                      </a:lnTo>
                      <a:lnTo>
                        <a:pt x="776" y="440"/>
                      </a:lnTo>
                      <a:lnTo>
                        <a:pt x="775" y="440"/>
                      </a:lnTo>
                      <a:close/>
                      <a:moveTo>
                        <a:pt x="761" y="438"/>
                      </a:moveTo>
                      <a:lnTo>
                        <a:pt x="762" y="438"/>
                      </a:lnTo>
                      <a:lnTo>
                        <a:pt x="761" y="438"/>
                      </a:lnTo>
                      <a:close/>
                      <a:moveTo>
                        <a:pt x="767" y="440"/>
                      </a:moveTo>
                      <a:lnTo>
                        <a:pt x="767" y="440"/>
                      </a:lnTo>
                      <a:lnTo>
                        <a:pt x="768" y="440"/>
                      </a:lnTo>
                      <a:lnTo>
                        <a:pt x="768" y="441"/>
                      </a:lnTo>
                      <a:lnTo>
                        <a:pt x="767" y="441"/>
                      </a:lnTo>
                      <a:lnTo>
                        <a:pt x="766" y="441"/>
                      </a:lnTo>
                      <a:lnTo>
                        <a:pt x="766" y="440"/>
                      </a:lnTo>
                      <a:lnTo>
                        <a:pt x="767" y="440"/>
                      </a:lnTo>
                      <a:close/>
                      <a:moveTo>
                        <a:pt x="756" y="459"/>
                      </a:moveTo>
                      <a:lnTo>
                        <a:pt x="756" y="459"/>
                      </a:lnTo>
                      <a:lnTo>
                        <a:pt x="755" y="459"/>
                      </a:lnTo>
                      <a:lnTo>
                        <a:pt x="755" y="460"/>
                      </a:lnTo>
                      <a:lnTo>
                        <a:pt x="756" y="461"/>
                      </a:lnTo>
                      <a:lnTo>
                        <a:pt x="756" y="460"/>
                      </a:lnTo>
                      <a:lnTo>
                        <a:pt x="757" y="461"/>
                      </a:lnTo>
                      <a:lnTo>
                        <a:pt x="757" y="462"/>
                      </a:lnTo>
                      <a:lnTo>
                        <a:pt x="758" y="462"/>
                      </a:lnTo>
                      <a:lnTo>
                        <a:pt x="757" y="462"/>
                      </a:lnTo>
                      <a:lnTo>
                        <a:pt x="757" y="463"/>
                      </a:lnTo>
                      <a:lnTo>
                        <a:pt x="757" y="464"/>
                      </a:lnTo>
                      <a:lnTo>
                        <a:pt x="756" y="465"/>
                      </a:lnTo>
                      <a:lnTo>
                        <a:pt x="756" y="466"/>
                      </a:lnTo>
                      <a:lnTo>
                        <a:pt x="757" y="465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7" y="466"/>
                      </a:lnTo>
                      <a:lnTo>
                        <a:pt x="756" y="466"/>
                      </a:lnTo>
                      <a:lnTo>
                        <a:pt x="756" y="467"/>
                      </a:lnTo>
                      <a:lnTo>
                        <a:pt x="755" y="467"/>
                      </a:lnTo>
                      <a:lnTo>
                        <a:pt x="756" y="467"/>
                      </a:lnTo>
                      <a:lnTo>
                        <a:pt x="756" y="468"/>
                      </a:lnTo>
                      <a:lnTo>
                        <a:pt x="756" y="469"/>
                      </a:lnTo>
                      <a:lnTo>
                        <a:pt x="757" y="468"/>
                      </a:lnTo>
                      <a:lnTo>
                        <a:pt x="757" y="469"/>
                      </a:lnTo>
                      <a:lnTo>
                        <a:pt x="756" y="469"/>
                      </a:lnTo>
                      <a:lnTo>
                        <a:pt x="756" y="468"/>
                      </a:lnTo>
                      <a:lnTo>
                        <a:pt x="755" y="469"/>
                      </a:lnTo>
                      <a:lnTo>
                        <a:pt x="755" y="468"/>
                      </a:lnTo>
                      <a:lnTo>
                        <a:pt x="754" y="468"/>
                      </a:lnTo>
                      <a:lnTo>
                        <a:pt x="753" y="468"/>
                      </a:lnTo>
                      <a:lnTo>
                        <a:pt x="753" y="469"/>
                      </a:lnTo>
                      <a:lnTo>
                        <a:pt x="752" y="469"/>
                      </a:lnTo>
                      <a:lnTo>
                        <a:pt x="751" y="469"/>
                      </a:lnTo>
                      <a:lnTo>
                        <a:pt x="751" y="470"/>
                      </a:lnTo>
                      <a:lnTo>
                        <a:pt x="751" y="471"/>
                      </a:lnTo>
                      <a:lnTo>
                        <a:pt x="751" y="472"/>
                      </a:lnTo>
                      <a:lnTo>
                        <a:pt x="753" y="472"/>
                      </a:lnTo>
                      <a:lnTo>
                        <a:pt x="753" y="473"/>
                      </a:lnTo>
                      <a:lnTo>
                        <a:pt x="753" y="472"/>
                      </a:lnTo>
                      <a:lnTo>
                        <a:pt x="752" y="473"/>
                      </a:lnTo>
                      <a:lnTo>
                        <a:pt x="752" y="474"/>
                      </a:lnTo>
                      <a:lnTo>
                        <a:pt x="753" y="474"/>
                      </a:lnTo>
                      <a:lnTo>
                        <a:pt x="754" y="474"/>
                      </a:lnTo>
                      <a:lnTo>
                        <a:pt x="754" y="475"/>
                      </a:lnTo>
                      <a:lnTo>
                        <a:pt x="755" y="475"/>
                      </a:lnTo>
                      <a:lnTo>
                        <a:pt x="755" y="474"/>
                      </a:lnTo>
                      <a:lnTo>
                        <a:pt x="756" y="475"/>
                      </a:lnTo>
                      <a:lnTo>
                        <a:pt x="757" y="475"/>
                      </a:lnTo>
                      <a:lnTo>
                        <a:pt x="757" y="476"/>
                      </a:lnTo>
                      <a:lnTo>
                        <a:pt x="756" y="476"/>
                      </a:lnTo>
                      <a:lnTo>
                        <a:pt x="755" y="476"/>
                      </a:lnTo>
                      <a:lnTo>
                        <a:pt x="755" y="477"/>
                      </a:lnTo>
                      <a:lnTo>
                        <a:pt x="756" y="477"/>
                      </a:lnTo>
                      <a:lnTo>
                        <a:pt x="755" y="477"/>
                      </a:lnTo>
                      <a:lnTo>
                        <a:pt x="755" y="478"/>
                      </a:lnTo>
                      <a:lnTo>
                        <a:pt x="756" y="478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79"/>
                      </a:lnTo>
                      <a:lnTo>
                        <a:pt x="756" y="479"/>
                      </a:lnTo>
                      <a:lnTo>
                        <a:pt x="755" y="480"/>
                      </a:lnTo>
                      <a:lnTo>
                        <a:pt x="755" y="481"/>
                      </a:lnTo>
                      <a:lnTo>
                        <a:pt x="754" y="482"/>
                      </a:lnTo>
                      <a:lnTo>
                        <a:pt x="753" y="482"/>
                      </a:lnTo>
                      <a:lnTo>
                        <a:pt x="752" y="481"/>
                      </a:lnTo>
                      <a:lnTo>
                        <a:pt x="751" y="480"/>
                      </a:lnTo>
                      <a:lnTo>
                        <a:pt x="751" y="479"/>
                      </a:lnTo>
                      <a:lnTo>
                        <a:pt x="750" y="479"/>
                      </a:lnTo>
                      <a:lnTo>
                        <a:pt x="751" y="478"/>
                      </a:lnTo>
                      <a:lnTo>
                        <a:pt x="751" y="477"/>
                      </a:lnTo>
                      <a:lnTo>
                        <a:pt x="751" y="476"/>
                      </a:lnTo>
                      <a:lnTo>
                        <a:pt x="750" y="476"/>
                      </a:lnTo>
                      <a:lnTo>
                        <a:pt x="749" y="476"/>
                      </a:lnTo>
                      <a:lnTo>
                        <a:pt x="749" y="475"/>
                      </a:lnTo>
                      <a:lnTo>
                        <a:pt x="749" y="476"/>
                      </a:lnTo>
                      <a:lnTo>
                        <a:pt x="748" y="476"/>
                      </a:lnTo>
                      <a:lnTo>
                        <a:pt x="747" y="476"/>
                      </a:lnTo>
                      <a:lnTo>
                        <a:pt x="746" y="476"/>
                      </a:lnTo>
                      <a:lnTo>
                        <a:pt x="746" y="477"/>
                      </a:lnTo>
                      <a:lnTo>
                        <a:pt x="745" y="477"/>
                      </a:lnTo>
                      <a:lnTo>
                        <a:pt x="745" y="476"/>
                      </a:lnTo>
                      <a:lnTo>
                        <a:pt x="744" y="476"/>
                      </a:lnTo>
                      <a:lnTo>
                        <a:pt x="744" y="477"/>
                      </a:lnTo>
                      <a:lnTo>
                        <a:pt x="743" y="477"/>
                      </a:lnTo>
                      <a:lnTo>
                        <a:pt x="742" y="477"/>
                      </a:lnTo>
                      <a:lnTo>
                        <a:pt x="740" y="477"/>
                      </a:lnTo>
                      <a:lnTo>
                        <a:pt x="739" y="477"/>
                      </a:lnTo>
                      <a:lnTo>
                        <a:pt x="739" y="478"/>
                      </a:lnTo>
                      <a:lnTo>
                        <a:pt x="737" y="477"/>
                      </a:lnTo>
                      <a:lnTo>
                        <a:pt x="737" y="478"/>
                      </a:lnTo>
                      <a:lnTo>
                        <a:pt x="736" y="477"/>
                      </a:lnTo>
                      <a:lnTo>
                        <a:pt x="735" y="477"/>
                      </a:lnTo>
                      <a:lnTo>
                        <a:pt x="735" y="476"/>
                      </a:lnTo>
                      <a:lnTo>
                        <a:pt x="735" y="475"/>
                      </a:lnTo>
                      <a:lnTo>
                        <a:pt x="734" y="475"/>
                      </a:lnTo>
                      <a:lnTo>
                        <a:pt x="734" y="474"/>
                      </a:lnTo>
                      <a:lnTo>
                        <a:pt x="734" y="473"/>
                      </a:lnTo>
                      <a:lnTo>
                        <a:pt x="734" y="472"/>
                      </a:lnTo>
                      <a:lnTo>
                        <a:pt x="735" y="471"/>
                      </a:lnTo>
                      <a:lnTo>
                        <a:pt x="736" y="471"/>
                      </a:lnTo>
                      <a:lnTo>
                        <a:pt x="736" y="470"/>
                      </a:lnTo>
                      <a:lnTo>
                        <a:pt x="737" y="470"/>
                      </a:lnTo>
                      <a:lnTo>
                        <a:pt x="738" y="469"/>
                      </a:lnTo>
                      <a:lnTo>
                        <a:pt x="737" y="469"/>
                      </a:lnTo>
                      <a:lnTo>
                        <a:pt x="738" y="469"/>
                      </a:lnTo>
                      <a:lnTo>
                        <a:pt x="739" y="469"/>
                      </a:lnTo>
                      <a:lnTo>
                        <a:pt x="739" y="468"/>
                      </a:lnTo>
                      <a:lnTo>
                        <a:pt x="740" y="468"/>
                      </a:lnTo>
                      <a:lnTo>
                        <a:pt x="741" y="467"/>
                      </a:lnTo>
                      <a:lnTo>
                        <a:pt x="741" y="466"/>
                      </a:lnTo>
                      <a:lnTo>
                        <a:pt x="742" y="466"/>
                      </a:lnTo>
                      <a:lnTo>
                        <a:pt x="743" y="465"/>
                      </a:lnTo>
                      <a:lnTo>
                        <a:pt x="744" y="465"/>
                      </a:lnTo>
                      <a:lnTo>
                        <a:pt x="744" y="464"/>
                      </a:lnTo>
                      <a:lnTo>
                        <a:pt x="744" y="463"/>
                      </a:lnTo>
                      <a:lnTo>
                        <a:pt x="745" y="462"/>
                      </a:lnTo>
                      <a:lnTo>
                        <a:pt x="745" y="461"/>
                      </a:lnTo>
                      <a:lnTo>
                        <a:pt x="746" y="461"/>
                      </a:lnTo>
                      <a:lnTo>
                        <a:pt x="746" y="460"/>
                      </a:lnTo>
                      <a:lnTo>
                        <a:pt x="746" y="459"/>
                      </a:lnTo>
                      <a:lnTo>
                        <a:pt x="747" y="458"/>
                      </a:lnTo>
                      <a:lnTo>
                        <a:pt x="747" y="457"/>
                      </a:lnTo>
                      <a:lnTo>
                        <a:pt x="747" y="456"/>
                      </a:lnTo>
                      <a:lnTo>
                        <a:pt x="748" y="456"/>
                      </a:lnTo>
                      <a:lnTo>
                        <a:pt x="748" y="455"/>
                      </a:lnTo>
                      <a:lnTo>
                        <a:pt x="749" y="455"/>
                      </a:lnTo>
                      <a:lnTo>
                        <a:pt x="749" y="456"/>
                      </a:lnTo>
                      <a:lnTo>
                        <a:pt x="750" y="456"/>
                      </a:lnTo>
                      <a:lnTo>
                        <a:pt x="751" y="456"/>
                      </a:lnTo>
                      <a:lnTo>
                        <a:pt x="751" y="457"/>
                      </a:lnTo>
                      <a:lnTo>
                        <a:pt x="752" y="457"/>
                      </a:lnTo>
                      <a:lnTo>
                        <a:pt x="753" y="457"/>
                      </a:lnTo>
                      <a:lnTo>
                        <a:pt x="754" y="457"/>
                      </a:lnTo>
                      <a:lnTo>
                        <a:pt x="754" y="458"/>
                      </a:lnTo>
                      <a:lnTo>
                        <a:pt x="755" y="458"/>
                      </a:lnTo>
                      <a:lnTo>
                        <a:pt x="756" y="459"/>
                      </a:lnTo>
                      <a:close/>
                      <a:moveTo>
                        <a:pt x="778" y="460"/>
                      </a:moveTo>
                      <a:lnTo>
                        <a:pt x="778" y="460"/>
                      </a:lnTo>
                      <a:lnTo>
                        <a:pt x="779" y="461"/>
                      </a:lnTo>
                      <a:lnTo>
                        <a:pt x="778" y="461"/>
                      </a:lnTo>
                      <a:lnTo>
                        <a:pt x="779" y="461"/>
                      </a:lnTo>
                      <a:lnTo>
                        <a:pt x="779" y="462"/>
                      </a:lnTo>
                      <a:lnTo>
                        <a:pt x="779" y="463"/>
                      </a:lnTo>
                      <a:lnTo>
                        <a:pt x="778" y="463"/>
                      </a:lnTo>
                      <a:lnTo>
                        <a:pt x="778" y="462"/>
                      </a:lnTo>
                      <a:lnTo>
                        <a:pt x="778" y="461"/>
                      </a:lnTo>
                      <a:lnTo>
                        <a:pt x="778" y="460"/>
                      </a:lnTo>
                      <a:close/>
                      <a:moveTo>
                        <a:pt x="777" y="460"/>
                      </a:moveTo>
                      <a:lnTo>
                        <a:pt x="777" y="460"/>
                      </a:lnTo>
                      <a:close/>
                      <a:moveTo>
                        <a:pt x="765" y="465"/>
                      </a:moveTo>
                      <a:lnTo>
                        <a:pt x="765" y="464"/>
                      </a:lnTo>
                      <a:lnTo>
                        <a:pt x="766" y="464"/>
                      </a:lnTo>
                      <a:lnTo>
                        <a:pt x="767" y="464"/>
                      </a:lnTo>
                      <a:lnTo>
                        <a:pt x="766" y="465"/>
                      </a:lnTo>
                      <a:lnTo>
                        <a:pt x="767" y="465"/>
                      </a:lnTo>
                      <a:lnTo>
                        <a:pt x="768" y="466"/>
                      </a:lnTo>
                      <a:lnTo>
                        <a:pt x="769" y="466"/>
                      </a:lnTo>
                      <a:lnTo>
                        <a:pt x="768" y="466"/>
                      </a:lnTo>
                      <a:lnTo>
                        <a:pt x="768" y="467"/>
                      </a:lnTo>
                      <a:lnTo>
                        <a:pt x="767" y="466"/>
                      </a:lnTo>
                      <a:lnTo>
                        <a:pt x="766" y="467"/>
                      </a:lnTo>
                      <a:lnTo>
                        <a:pt x="765" y="467"/>
                      </a:lnTo>
                      <a:lnTo>
                        <a:pt x="765" y="466"/>
                      </a:lnTo>
                      <a:lnTo>
                        <a:pt x="764" y="466"/>
                      </a:lnTo>
                      <a:lnTo>
                        <a:pt x="764" y="465"/>
                      </a:lnTo>
                      <a:lnTo>
                        <a:pt x="765" y="465"/>
                      </a:lnTo>
                      <a:close/>
                      <a:moveTo>
                        <a:pt x="765" y="468"/>
                      </a:moveTo>
                      <a:lnTo>
                        <a:pt x="764" y="468"/>
                      </a:lnTo>
                      <a:lnTo>
                        <a:pt x="765" y="468"/>
                      </a:lnTo>
                      <a:close/>
                      <a:moveTo>
                        <a:pt x="753" y="474"/>
                      </a:moveTo>
                      <a:lnTo>
                        <a:pt x="753" y="473"/>
                      </a:lnTo>
                      <a:lnTo>
                        <a:pt x="753" y="474"/>
                      </a:lnTo>
                      <a:close/>
                      <a:moveTo>
                        <a:pt x="754" y="442"/>
                      </a:moveTo>
                      <a:lnTo>
                        <a:pt x="754" y="442"/>
                      </a:lnTo>
                      <a:lnTo>
                        <a:pt x="755" y="442"/>
                      </a:lnTo>
                      <a:lnTo>
                        <a:pt x="754" y="443"/>
                      </a:lnTo>
                      <a:lnTo>
                        <a:pt x="753" y="443"/>
                      </a:lnTo>
                      <a:lnTo>
                        <a:pt x="753" y="442"/>
                      </a:lnTo>
                      <a:lnTo>
                        <a:pt x="754" y="442"/>
                      </a:lnTo>
                      <a:close/>
                      <a:moveTo>
                        <a:pt x="712" y="459"/>
                      </a:moveTo>
                      <a:lnTo>
                        <a:pt x="712" y="459"/>
                      </a:lnTo>
                      <a:close/>
                      <a:moveTo>
                        <a:pt x="711" y="459"/>
                      </a:moveTo>
                      <a:lnTo>
                        <a:pt x="711" y="459"/>
                      </a:lnTo>
                      <a:close/>
                      <a:moveTo>
                        <a:pt x="710" y="460"/>
                      </a:moveTo>
                      <a:lnTo>
                        <a:pt x="711" y="460"/>
                      </a:lnTo>
                      <a:lnTo>
                        <a:pt x="711" y="461"/>
                      </a:lnTo>
                      <a:lnTo>
                        <a:pt x="710" y="461"/>
                      </a:lnTo>
                      <a:lnTo>
                        <a:pt x="710" y="460"/>
                      </a:lnTo>
                      <a:close/>
                      <a:moveTo>
                        <a:pt x="729" y="467"/>
                      </a:moveTo>
                      <a:lnTo>
                        <a:pt x="729" y="467"/>
                      </a:lnTo>
                      <a:lnTo>
                        <a:pt x="728" y="468"/>
                      </a:lnTo>
                      <a:lnTo>
                        <a:pt x="728" y="467"/>
                      </a:lnTo>
                      <a:lnTo>
                        <a:pt x="729" y="467"/>
                      </a:lnTo>
                      <a:close/>
                      <a:moveTo>
                        <a:pt x="703" y="466"/>
                      </a:moveTo>
                      <a:lnTo>
                        <a:pt x="703" y="466"/>
                      </a:lnTo>
                      <a:lnTo>
                        <a:pt x="703" y="465"/>
                      </a:lnTo>
                      <a:lnTo>
                        <a:pt x="704" y="466"/>
                      </a:lnTo>
                      <a:lnTo>
                        <a:pt x="703" y="466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19" name="Freeform 577"/>
                <p:cNvSpPr>
                  <a:spLocks/>
                </p:cNvSpPr>
                <p:nvPr/>
              </p:nvSpPr>
              <p:spPr bwMode="auto">
                <a:xfrm>
                  <a:off x="2843213" y="2646363"/>
                  <a:ext cx="549275" cy="908050"/>
                </a:xfrm>
                <a:custGeom>
                  <a:avLst/>
                  <a:gdLst>
                    <a:gd name="T0" fmla="*/ 2147483646 w 533"/>
                    <a:gd name="T1" fmla="*/ 2147483646 h 882"/>
                    <a:gd name="T2" fmla="*/ 2147483646 w 533"/>
                    <a:gd name="T3" fmla="*/ 2147483646 h 882"/>
                    <a:gd name="T4" fmla="*/ 2147483646 w 533"/>
                    <a:gd name="T5" fmla="*/ 2147483646 h 882"/>
                    <a:gd name="T6" fmla="*/ 2147483646 w 533"/>
                    <a:gd name="T7" fmla="*/ 2147483646 h 882"/>
                    <a:gd name="T8" fmla="*/ 2147483646 w 533"/>
                    <a:gd name="T9" fmla="*/ 2147483646 h 882"/>
                    <a:gd name="T10" fmla="*/ 2147483646 w 533"/>
                    <a:gd name="T11" fmla="*/ 2147483646 h 882"/>
                    <a:gd name="T12" fmla="*/ 2147483646 w 533"/>
                    <a:gd name="T13" fmla="*/ 2147483646 h 882"/>
                    <a:gd name="T14" fmla="*/ 2147483646 w 533"/>
                    <a:gd name="T15" fmla="*/ 2147483646 h 882"/>
                    <a:gd name="T16" fmla="*/ 2147483646 w 533"/>
                    <a:gd name="T17" fmla="*/ 2147483646 h 882"/>
                    <a:gd name="T18" fmla="*/ 2147483646 w 533"/>
                    <a:gd name="T19" fmla="*/ 2147483646 h 882"/>
                    <a:gd name="T20" fmla="*/ 2147483646 w 533"/>
                    <a:gd name="T21" fmla="*/ 2147483646 h 882"/>
                    <a:gd name="T22" fmla="*/ 2147483646 w 533"/>
                    <a:gd name="T23" fmla="*/ 2147483646 h 882"/>
                    <a:gd name="T24" fmla="*/ 2147483646 w 533"/>
                    <a:gd name="T25" fmla="*/ 2147483646 h 882"/>
                    <a:gd name="T26" fmla="*/ 2147483646 w 533"/>
                    <a:gd name="T27" fmla="*/ 2147483646 h 882"/>
                    <a:gd name="T28" fmla="*/ 2147483646 w 533"/>
                    <a:gd name="T29" fmla="*/ 2147483646 h 882"/>
                    <a:gd name="T30" fmla="*/ 2147483646 w 533"/>
                    <a:gd name="T31" fmla="*/ 2147483646 h 882"/>
                    <a:gd name="T32" fmla="*/ 2147483646 w 533"/>
                    <a:gd name="T33" fmla="*/ 2147483646 h 882"/>
                    <a:gd name="T34" fmla="*/ 2147483646 w 533"/>
                    <a:gd name="T35" fmla="*/ 2147483646 h 882"/>
                    <a:gd name="T36" fmla="*/ 2147483646 w 533"/>
                    <a:gd name="T37" fmla="*/ 2147483646 h 882"/>
                    <a:gd name="T38" fmla="*/ 2147483646 w 533"/>
                    <a:gd name="T39" fmla="*/ 2147483646 h 882"/>
                    <a:gd name="T40" fmla="*/ 2147483646 w 533"/>
                    <a:gd name="T41" fmla="*/ 2147483646 h 882"/>
                    <a:gd name="T42" fmla="*/ 2147483646 w 533"/>
                    <a:gd name="T43" fmla="*/ 2147483646 h 882"/>
                    <a:gd name="T44" fmla="*/ 2147483646 w 533"/>
                    <a:gd name="T45" fmla="*/ 2147483646 h 882"/>
                    <a:gd name="T46" fmla="*/ 2147483646 w 533"/>
                    <a:gd name="T47" fmla="*/ 2147483646 h 882"/>
                    <a:gd name="T48" fmla="*/ 2147483646 w 533"/>
                    <a:gd name="T49" fmla="*/ 2147483646 h 882"/>
                    <a:gd name="T50" fmla="*/ 2147483646 w 533"/>
                    <a:gd name="T51" fmla="*/ 2147483646 h 882"/>
                    <a:gd name="T52" fmla="*/ 2147483646 w 533"/>
                    <a:gd name="T53" fmla="*/ 2147483646 h 882"/>
                    <a:gd name="T54" fmla="*/ 2147483646 w 533"/>
                    <a:gd name="T55" fmla="*/ 2147483646 h 882"/>
                    <a:gd name="T56" fmla="*/ 2147483646 w 533"/>
                    <a:gd name="T57" fmla="*/ 2147483646 h 882"/>
                    <a:gd name="T58" fmla="*/ 2147483646 w 533"/>
                    <a:gd name="T59" fmla="*/ 2147483646 h 882"/>
                    <a:gd name="T60" fmla="*/ 2147483646 w 533"/>
                    <a:gd name="T61" fmla="*/ 2147483646 h 882"/>
                    <a:gd name="T62" fmla="*/ 2147483646 w 533"/>
                    <a:gd name="T63" fmla="*/ 2147483646 h 882"/>
                    <a:gd name="T64" fmla="*/ 2147483646 w 533"/>
                    <a:gd name="T65" fmla="*/ 2147483646 h 882"/>
                    <a:gd name="T66" fmla="*/ 2147483646 w 533"/>
                    <a:gd name="T67" fmla="*/ 2147483646 h 882"/>
                    <a:gd name="T68" fmla="*/ 2147483646 w 533"/>
                    <a:gd name="T69" fmla="*/ 2147483646 h 882"/>
                    <a:gd name="T70" fmla="*/ 2147483646 w 533"/>
                    <a:gd name="T71" fmla="*/ 2147483646 h 882"/>
                    <a:gd name="T72" fmla="*/ 2147483646 w 533"/>
                    <a:gd name="T73" fmla="*/ 2147483646 h 882"/>
                    <a:gd name="T74" fmla="*/ 2147483646 w 533"/>
                    <a:gd name="T75" fmla="*/ 2147483646 h 882"/>
                    <a:gd name="T76" fmla="*/ 2147483646 w 533"/>
                    <a:gd name="T77" fmla="*/ 2147483646 h 882"/>
                    <a:gd name="T78" fmla="*/ 2147483646 w 533"/>
                    <a:gd name="T79" fmla="*/ 2147483646 h 882"/>
                    <a:gd name="T80" fmla="*/ 2147483646 w 533"/>
                    <a:gd name="T81" fmla="*/ 2147483646 h 882"/>
                    <a:gd name="T82" fmla="*/ 2147483646 w 533"/>
                    <a:gd name="T83" fmla="*/ 2147483646 h 882"/>
                    <a:gd name="T84" fmla="*/ 2147483646 w 533"/>
                    <a:gd name="T85" fmla="*/ 2147483646 h 882"/>
                    <a:gd name="T86" fmla="*/ 2147483646 w 533"/>
                    <a:gd name="T87" fmla="*/ 2147483646 h 882"/>
                    <a:gd name="T88" fmla="*/ 2147483646 w 533"/>
                    <a:gd name="T89" fmla="*/ 2147483646 h 882"/>
                    <a:gd name="T90" fmla="*/ 2147483646 w 533"/>
                    <a:gd name="T91" fmla="*/ 2147483646 h 882"/>
                    <a:gd name="T92" fmla="*/ 2147483646 w 533"/>
                    <a:gd name="T93" fmla="*/ 2147483646 h 882"/>
                    <a:gd name="T94" fmla="*/ 2147483646 w 533"/>
                    <a:gd name="T95" fmla="*/ 2147483646 h 882"/>
                    <a:gd name="T96" fmla="*/ 2147483646 w 533"/>
                    <a:gd name="T97" fmla="*/ 2147483646 h 882"/>
                    <a:gd name="T98" fmla="*/ 2147483646 w 533"/>
                    <a:gd name="T99" fmla="*/ 2147483646 h 882"/>
                    <a:gd name="T100" fmla="*/ 2147483646 w 533"/>
                    <a:gd name="T101" fmla="*/ 2147483646 h 882"/>
                    <a:gd name="T102" fmla="*/ 2147483646 w 533"/>
                    <a:gd name="T103" fmla="*/ 2147483646 h 882"/>
                    <a:gd name="T104" fmla="*/ 2147483646 w 533"/>
                    <a:gd name="T105" fmla="*/ 2147483646 h 882"/>
                    <a:gd name="T106" fmla="*/ 2147483646 w 533"/>
                    <a:gd name="T107" fmla="*/ 2147483646 h 882"/>
                    <a:gd name="T108" fmla="*/ 2147483646 w 533"/>
                    <a:gd name="T109" fmla="*/ 2147483646 h 882"/>
                    <a:gd name="T110" fmla="*/ 2147483646 w 533"/>
                    <a:gd name="T111" fmla="*/ 2147483646 h 882"/>
                    <a:gd name="T112" fmla="*/ 2147483646 w 533"/>
                    <a:gd name="T113" fmla="*/ 2147483646 h 882"/>
                    <a:gd name="T114" fmla="*/ 2147483646 w 533"/>
                    <a:gd name="T115" fmla="*/ 2147483646 h 882"/>
                    <a:gd name="T116" fmla="*/ 2147483646 w 533"/>
                    <a:gd name="T117" fmla="*/ 2147483646 h 882"/>
                    <a:gd name="T118" fmla="*/ 2147483646 w 533"/>
                    <a:gd name="T119" fmla="*/ 2147483646 h 882"/>
                    <a:gd name="T120" fmla="*/ 2147483646 w 533"/>
                    <a:gd name="T121" fmla="*/ 2147483646 h 882"/>
                    <a:gd name="T122" fmla="*/ 2147483646 w 533"/>
                    <a:gd name="T123" fmla="*/ 2147483646 h 882"/>
                    <a:gd name="T124" fmla="*/ 2147483646 w 533"/>
                    <a:gd name="T125" fmla="*/ 2147483646 h 88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33"/>
                    <a:gd name="T190" fmla="*/ 0 h 882"/>
                    <a:gd name="T191" fmla="*/ 533 w 533"/>
                    <a:gd name="T192" fmla="*/ 882 h 88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33" h="882">
                      <a:moveTo>
                        <a:pt x="62" y="482"/>
                      </a:moveTo>
                      <a:lnTo>
                        <a:pt x="62" y="482"/>
                      </a:lnTo>
                      <a:lnTo>
                        <a:pt x="63" y="481"/>
                      </a:lnTo>
                      <a:lnTo>
                        <a:pt x="63" y="480"/>
                      </a:lnTo>
                      <a:lnTo>
                        <a:pt x="63" y="479"/>
                      </a:lnTo>
                      <a:lnTo>
                        <a:pt x="64" y="478"/>
                      </a:lnTo>
                      <a:lnTo>
                        <a:pt x="64" y="477"/>
                      </a:lnTo>
                      <a:lnTo>
                        <a:pt x="65" y="475"/>
                      </a:lnTo>
                      <a:lnTo>
                        <a:pt x="65" y="474"/>
                      </a:lnTo>
                      <a:lnTo>
                        <a:pt x="65" y="473"/>
                      </a:lnTo>
                      <a:lnTo>
                        <a:pt x="66" y="472"/>
                      </a:lnTo>
                      <a:lnTo>
                        <a:pt x="67" y="471"/>
                      </a:lnTo>
                      <a:lnTo>
                        <a:pt x="69" y="469"/>
                      </a:lnTo>
                      <a:lnTo>
                        <a:pt x="69" y="468"/>
                      </a:lnTo>
                      <a:lnTo>
                        <a:pt x="70" y="468"/>
                      </a:lnTo>
                      <a:lnTo>
                        <a:pt x="70" y="467"/>
                      </a:lnTo>
                      <a:lnTo>
                        <a:pt x="70" y="466"/>
                      </a:lnTo>
                      <a:lnTo>
                        <a:pt x="70" y="465"/>
                      </a:lnTo>
                      <a:lnTo>
                        <a:pt x="71" y="464"/>
                      </a:lnTo>
                      <a:lnTo>
                        <a:pt x="71" y="463"/>
                      </a:lnTo>
                      <a:lnTo>
                        <a:pt x="71" y="462"/>
                      </a:lnTo>
                      <a:lnTo>
                        <a:pt x="71" y="461"/>
                      </a:lnTo>
                      <a:lnTo>
                        <a:pt x="71" y="460"/>
                      </a:lnTo>
                      <a:lnTo>
                        <a:pt x="72" y="460"/>
                      </a:lnTo>
                      <a:lnTo>
                        <a:pt x="73" y="459"/>
                      </a:lnTo>
                      <a:lnTo>
                        <a:pt x="73" y="458"/>
                      </a:lnTo>
                      <a:lnTo>
                        <a:pt x="74" y="458"/>
                      </a:lnTo>
                      <a:lnTo>
                        <a:pt x="75" y="457"/>
                      </a:lnTo>
                      <a:lnTo>
                        <a:pt x="75" y="456"/>
                      </a:lnTo>
                      <a:lnTo>
                        <a:pt x="75" y="455"/>
                      </a:lnTo>
                      <a:lnTo>
                        <a:pt x="75" y="454"/>
                      </a:lnTo>
                      <a:lnTo>
                        <a:pt x="76" y="454"/>
                      </a:lnTo>
                      <a:lnTo>
                        <a:pt x="76" y="453"/>
                      </a:lnTo>
                      <a:lnTo>
                        <a:pt x="77" y="452"/>
                      </a:lnTo>
                      <a:lnTo>
                        <a:pt x="77" y="450"/>
                      </a:lnTo>
                      <a:lnTo>
                        <a:pt x="75" y="448"/>
                      </a:lnTo>
                      <a:lnTo>
                        <a:pt x="75" y="447"/>
                      </a:lnTo>
                      <a:lnTo>
                        <a:pt x="76" y="447"/>
                      </a:lnTo>
                      <a:lnTo>
                        <a:pt x="76" y="446"/>
                      </a:lnTo>
                      <a:lnTo>
                        <a:pt x="76" y="445"/>
                      </a:lnTo>
                      <a:lnTo>
                        <a:pt x="76" y="444"/>
                      </a:lnTo>
                      <a:lnTo>
                        <a:pt x="77" y="442"/>
                      </a:lnTo>
                      <a:lnTo>
                        <a:pt x="77" y="441"/>
                      </a:lnTo>
                      <a:lnTo>
                        <a:pt x="77" y="440"/>
                      </a:lnTo>
                      <a:lnTo>
                        <a:pt x="78" y="438"/>
                      </a:lnTo>
                      <a:lnTo>
                        <a:pt x="79" y="438"/>
                      </a:lnTo>
                      <a:lnTo>
                        <a:pt x="80" y="437"/>
                      </a:lnTo>
                      <a:lnTo>
                        <a:pt x="81" y="435"/>
                      </a:lnTo>
                      <a:lnTo>
                        <a:pt x="81" y="434"/>
                      </a:lnTo>
                      <a:lnTo>
                        <a:pt x="82" y="434"/>
                      </a:lnTo>
                      <a:lnTo>
                        <a:pt x="82" y="431"/>
                      </a:lnTo>
                      <a:lnTo>
                        <a:pt x="81" y="430"/>
                      </a:lnTo>
                      <a:lnTo>
                        <a:pt x="82" y="427"/>
                      </a:lnTo>
                      <a:lnTo>
                        <a:pt x="83" y="426"/>
                      </a:lnTo>
                      <a:lnTo>
                        <a:pt x="83" y="425"/>
                      </a:lnTo>
                      <a:lnTo>
                        <a:pt x="85" y="424"/>
                      </a:lnTo>
                      <a:lnTo>
                        <a:pt x="86" y="424"/>
                      </a:lnTo>
                      <a:lnTo>
                        <a:pt x="87" y="423"/>
                      </a:lnTo>
                      <a:lnTo>
                        <a:pt x="87" y="422"/>
                      </a:lnTo>
                      <a:lnTo>
                        <a:pt x="88" y="420"/>
                      </a:lnTo>
                      <a:lnTo>
                        <a:pt x="88" y="419"/>
                      </a:lnTo>
                      <a:lnTo>
                        <a:pt x="89" y="419"/>
                      </a:lnTo>
                      <a:lnTo>
                        <a:pt x="90" y="419"/>
                      </a:lnTo>
                      <a:lnTo>
                        <a:pt x="91" y="419"/>
                      </a:lnTo>
                      <a:lnTo>
                        <a:pt x="92" y="419"/>
                      </a:lnTo>
                      <a:lnTo>
                        <a:pt x="92" y="418"/>
                      </a:lnTo>
                      <a:lnTo>
                        <a:pt x="93" y="416"/>
                      </a:lnTo>
                      <a:lnTo>
                        <a:pt x="94" y="416"/>
                      </a:lnTo>
                      <a:lnTo>
                        <a:pt x="95" y="415"/>
                      </a:lnTo>
                      <a:lnTo>
                        <a:pt x="96" y="415"/>
                      </a:lnTo>
                      <a:lnTo>
                        <a:pt x="97" y="414"/>
                      </a:lnTo>
                      <a:lnTo>
                        <a:pt x="98" y="413"/>
                      </a:lnTo>
                      <a:lnTo>
                        <a:pt x="98" y="412"/>
                      </a:lnTo>
                      <a:lnTo>
                        <a:pt x="97" y="412"/>
                      </a:lnTo>
                      <a:lnTo>
                        <a:pt x="97" y="411"/>
                      </a:lnTo>
                      <a:lnTo>
                        <a:pt x="98" y="411"/>
                      </a:lnTo>
                      <a:lnTo>
                        <a:pt x="99" y="410"/>
                      </a:lnTo>
                      <a:lnTo>
                        <a:pt x="100" y="408"/>
                      </a:lnTo>
                      <a:lnTo>
                        <a:pt x="102" y="406"/>
                      </a:lnTo>
                      <a:lnTo>
                        <a:pt x="103" y="405"/>
                      </a:lnTo>
                      <a:lnTo>
                        <a:pt x="103" y="404"/>
                      </a:lnTo>
                      <a:lnTo>
                        <a:pt x="104" y="403"/>
                      </a:lnTo>
                      <a:lnTo>
                        <a:pt x="104" y="402"/>
                      </a:lnTo>
                      <a:lnTo>
                        <a:pt x="104" y="400"/>
                      </a:lnTo>
                      <a:lnTo>
                        <a:pt x="104" y="399"/>
                      </a:lnTo>
                      <a:lnTo>
                        <a:pt x="105" y="398"/>
                      </a:lnTo>
                      <a:lnTo>
                        <a:pt x="106" y="398"/>
                      </a:lnTo>
                      <a:lnTo>
                        <a:pt x="108" y="396"/>
                      </a:lnTo>
                      <a:lnTo>
                        <a:pt x="108" y="395"/>
                      </a:lnTo>
                      <a:lnTo>
                        <a:pt x="109" y="395"/>
                      </a:lnTo>
                      <a:lnTo>
                        <a:pt x="110" y="394"/>
                      </a:lnTo>
                      <a:lnTo>
                        <a:pt x="112" y="392"/>
                      </a:lnTo>
                      <a:lnTo>
                        <a:pt x="113" y="390"/>
                      </a:lnTo>
                      <a:lnTo>
                        <a:pt x="113" y="389"/>
                      </a:lnTo>
                      <a:lnTo>
                        <a:pt x="115" y="388"/>
                      </a:lnTo>
                      <a:lnTo>
                        <a:pt x="115" y="387"/>
                      </a:lnTo>
                      <a:lnTo>
                        <a:pt x="116" y="386"/>
                      </a:lnTo>
                      <a:lnTo>
                        <a:pt x="117" y="386"/>
                      </a:lnTo>
                      <a:lnTo>
                        <a:pt x="119" y="384"/>
                      </a:lnTo>
                      <a:lnTo>
                        <a:pt x="120" y="383"/>
                      </a:lnTo>
                      <a:lnTo>
                        <a:pt x="121" y="383"/>
                      </a:lnTo>
                      <a:lnTo>
                        <a:pt x="122" y="381"/>
                      </a:lnTo>
                      <a:lnTo>
                        <a:pt x="127" y="380"/>
                      </a:lnTo>
                      <a:lnTo>
                        <a:pt x="128" y="381"/>
                      </a:lnTo>
                      <a:lnTo>
                        <a:pt x="130" y="380"/>
                      </a:lnTo>
                      <a:lnTo>
                        <a:pt x="131" y="380"/>
                      </a:lnTo>
                      <a:lnTo>
                        <a:pt x="132" y="380"/>
                      </a:lnTo>
                      <a:lnTo>
                        <a:pt x="133" y="378"/>
                      </a:lnTo>
                      <a:lnTo>
                        <a:pt x="134" y="377"/>
                      </a:lnTo>
                      <a:lnTo>
                        <a:pt x="135" y="376"/>
                      </a:lnTo>
                      <a:lnTo>
                        <a:pt x="137" y="373"/>
                      </a:lnTo>
                      <a:lnTo>
                        <a:pt x="137" y="372"/>
                      </a:lnTo>
                      <a:lnTo>
                        <a:pt x="138" y="371"/>
                      </a:lnTo>
                      <a:lnTo>
                        <a:pt x="139" y="371"/>
                      </a:lnTo>
                      <a:lnTo>
                        <a:pt x="141" y="368"/>
                      </a:lnTo>
                      <a:lnTo>
                        <a:pt x="142" y="366"/>
                      </a:lnTo>
                      <a:lnTo>
                        <a:pt x="143" y="365"/>
                      </a:lnTo>
                      <a:lnTo>
                        <a:pt x="144" y="364"/>
                      </a:lnTo>
                      <a:lnTo>
                        <a:pt x="144" y="363"/>
                      </a:lnTo>
                      <a:lnTo>
                        <a:pt x="144" y="362"/>
                      </a:lnTo>
                      <a:lnTo>
                        <a:pt x="146" y="360"/>
                      </a:lnTo>
                      <a:lnTo>
                        <a:pt x="146" y="359"/>
                      </a:lnTo>
                      <a:lnTo>
                        <a:pt x="147" y="359"/>
                      </a:lnTo>
                      <a:lnTo>
                        <a:pt x="147" y="357"/>
                      </a:lnTo>
                      <a:lnTo>
                        <a:pt x="149" y="355"/>
                      </a:lnTo>
                      <a:lnTo>
                        <a:pt x="151" y="354"/>
                      </a:lnTo>
                      <a:lnTo>
                        <a:pt x="152" y="354"/>
                      </a:lnTo>
                      <a:lnTo>
                        <a:pt x="153" y="353"/>
                      </a:lnTo>
                      <a:lnTo>
                        <a:pt x="153" y="351"/>
                      </a:lnTo>
                      <a:lnTo>
                        <a:pt x="154" y="351"/>
                      </a:lnTo>
                      <a:lnTo>
                        <a:pt x="153" y="350"/>
                      </a:lnTo>
                      <a:lnTo>
                        <a:pt x="154" y="348"/>
                      </a:lnTo>
                      <a:lnTo>
                        <a:pt x="154" y="347"/>
                      </a:lnTo>
                      <a:lnTo>
                        <a:pt x="154" y="346"/>
                      </a:lnTo>
                      <a:lnTo>
                        <a:pt x="155" y="344"/>
                      </a:lnTo>
                      <a:lnTo>
                        <a:pt x="155" y="343"/>
                      </a:lnTo>
                      <a:lnTo>
                        <a:pt x="156" y="341"/>
                      </a:lnTo>
                      <a:lnTo>
                        <a:pt x="159" y="337"/>
                      </a:lnTo>
                      <a:lnTo>
                        <a:pt x="161" y="336"/>
                      </a:lnTo>
                      <a:lnTo>
                        <a:pt x="163" y="335"/>
                      </a:lnTo>
                      <a:lnTo>
                        <a:pt x="165" y="335"/>
                      </a:lnTo>
                      <a:lnTo>
                        <a:pt x="165" y="334"/>
                      </a:lnTo>
                      <a:lnTo>
                        <a:pt x="166" y="333"/>
                      </a:lnTo>
                      <a:lnTo>
                        <a:pt x="167" y="331"/>
                      </a:lnTo>
                      <a:lnTo>
                        <a:pt x="168" y="328"/>
                      </a:lnTo>
                      <a:lnTo>
                        <a:pt x="169" y="325"/>
                      </a:lnTo>
                      <a:lnTo>
                        <a:pt x="170" y="323"/>
                      </a:lnTo>
                      <a:lnTo>
                        <a:pt x="170" y="322"/>
                      </a:lnTo>
                      <a:lnTo>
                        <a:pt x="170" y="320"/>
                      </a:lnTo>
                      <a:lnTo>
                        <a:pt x="172" y="318"/>
                      </a:lnTo>
                      <a:lnTo>
                        <a:pt x="172" y="316"/>
                      </a:lnTo>
                      <a:lnTo>
                        <a:pt x="173" y="315"/>
                      </a:lnTo>
                      <a:lnTo>
                        <a:pt x="174" y="314"/>
                      </a:lnTo>
                      <a:lnTo>
                        <a:pt x="175" y="312"/>
                      </a:lnTo>
                      <a:lnTo>
                        <a:pt x="176" y="308"/>
                      </a:lnTo>
                      <a:lnTo>
                        <a:pt x="175" y="307"/>
                      </a:lnTo>
                      <a:lnTo>
                        <a:pt x="175" y="306"/>
                      </a:lnTo>
                      <a:lnTo>
                        <a:pt x="176" y="305"/>
                      </a:lnTo>
                      <a:lnTo>
                        <a:pt x="176" y="304"/>
                      </a:lnTo>
                      <a:lnTo>
                        <a:pt x="176" y="303"/>
                      </a:lnTo>
                      <a:lnTo>
                        <a:pt x="177" y="302"/>
                      </a:lnTo>
                      <a:lnTo>
                        <a:pt x="178" y="301"/>
                      </a:lnTo>
                      <a:lnTo>
                        <a:pt x="179" y="300"/>
                      </a:lnTo>
                      <a:lnTo>
                        <a:pt x="179" y="299"/>
                      </a:lnTo>
                      <a:lnTo>
                        <a:pt x="179" y="298"/>
                      </a:lnTo>
                      <a:lnTo>
                        <a:pt x="179" y="296"/>
                      </a:lnTo>
                      <a:lnTo>
                        <a:pt x="179" y="295"/>
                      </a:lnTo>
                      <a:lnTo>
                        <a:pt x="179" y="292"/>
                      </a:lnTo>
                      <a:lnTo>
                        <a:pt x="179" y="291"/>
                      </a:lnTo>
                      <a:lnTo>
                        <a:pt x="179" y="290"/>
                      </a:lnTo>
                      <a:lnTo>
                        <a:pt x="180" y="289"/>
                      </a:lnTo>
                      <a:lnTo>
                        <a:pt x="180" y="288"/>
                      </a:lnTo>
                      <a:lnTo>
                        <a:pt x="181" y="285"/>
                      </a:lnTo>
                      <a:lnTo>
                        <a:pt x="181" y="283"/>
                      </a:lnTo>
                      <a:lnTo>
                        <a:pt x="180" y="281"/>
                      </a:lnTo>
                      <a:lnTo>
                        <a:pt x="181" y="279"/>
                      </a:lnTo>
                      <a:lnTo>
                        <a:pt x="180" y="278"/>
                      </a:lnTo>
                      <a:lnTo>
                        <a:pt x="181" y="278"/>
                      </a:lnTo>
                      <a:lnTo>
                        <a:pt x="181" y="276"/>
                      </a:lnTo>
                      <a:lnTo>
                        <a:pt x="183" y="274"/>
                      </a:lnTo>
                      <a:lnTo>
                        <a:pt x="183" y="273"/>
                      </a:lnTo>
                      <a:lnTo>
                        <a:pt x="182" y="272"/>
                      </a:lnTo>
                      <a:lnTo>
                        <a:pt x="181" y="271"/>
                      </a:lnTo>
                      <a:lnTo>
                        <a:pt x="179" y="271"/>
                      </a:lnTo>
                      <a:lnTo>
                        <a:pt x="178" y="270"/>
                      </a:lnTo>
                      <a:lnTo>
                        <a:pt x="175" y="268"/>
                      </a:lnTo>
                      <a:lnTo>
                        <a:pt x="174" y="267"/>
                      </a:lnTo>
                      <a:lnTo>
                        <a:pt x="173" y="266"/>
                      </a:lnTo>
                      <a:lnTo>
                        <a:pt x="170" y="264"/>
                      </a:lnTo>
                      <a:lnTo>
                        <a:pt x="169" y="262"/>
                      </a:lnTo>
                      <a:lnTo>
                        <a:pt x="168" y="262"/>
                      </a:lnTo>
                      <a:lnTo>
                        <a:pt x="168" y="261"/>
                      </a:lnTo>
                      <a:lnTo>
                        <a:pt x="165" y="259"/>
                      </a:lnTo>
                      <a:lnTo>
                        <a:pt x="164" y="259"/>
                      </a:lnTo>
                      <a:lnTo>
                        <a:pt x="164" y="258"/>
                      </a:lnTo>
                      <a:lnTo>
                        <a:pt x="163" y="257"/>
                      </a:lnTo>
                      <a:lnTo>
                        <a:pt x="163" y="256"/>
                      </a:lnTo>
                      <a:lnTo>
                        <a:pt x="163" y="255"/>
                      </a:lnTo>
                      <a:lnTo>
                        <a:pt x="162" y="254"/>
                      </a:lnTo>
                      <a:lnTo>
                        <a:pt x="161" y="252"/>
                      </a:lnTo>
                      <a:lnTo>
                        <a:pt x="160" y="249"/>
                      </a:lnTo>
                      <a:lnTo>
                        <a:pt x="159" y="247"/>
                      </a:lnTo>
                      <a:lnTo>
                        <a:pt x="159" y="246"/>
                      </a:lnTo>
                      <a:lnTo>
                        <a:pt x="159" y="244"/>
                      </a:lnTo>
                      <a:lnTo>
                        <a:pt x="160" y="240"/>
                      </a:lnTo>
                      <a:lnTo>
                        <a:pt x="160" y="239"/>
                      </a:lnTo>
                      <a:lnTo>
                        <a:pt x="165" y="234"/>
                      </a:lnTo>
                      <a:lnTo>
                        <a:pt x="166" y="233"/>
                      </a:lnTo>
                      <a:lnTo>
                        <a:pt x="167" y="232"/>
                      </a:lnTo>
                      <a:lnTo>
                        <a:pt x="168" y="231"/>
                      </a:lnTo>
                      <a:lnTo>
                        <a:pt x="169" y="229"/>
                      </a:lnTo>
                      <a:lnTo>
                        <a:pt x="170" y="229"/>
                      </a:lnTo>
                      <a:lnTo>
                        <a:pt x="171" y="227"/>
                      </a:lnTo>
                      <a:lnTo>
                        <a:pt x="172" y="226"/>
                      </a:lnTo>
                      <a:lnTo>
                        <a:pt x="173" y="224"/>
                      </a:lnTo>
                      <a:lnTo>
                        <a:pt x="175" y="223"/>
                      </a:lnTo>
                      <a:lnTo>
                        <a:pt x="176" y="222"/>
                      </a:lnTo>
                      <a:lnTo>
                        <a:pt x="178" y="219"/>
                      </a:lnTo>
                      <a:lnTo>
                        <a:pt x="178" y="218"/>
                      </a:lnTo>
                      <a:lnTo>
                        <a:pt x="178" y="217"/>
                      </a:lnTo>
                      <a:lnTo>
                        <a:pt x="179" y="216"/>
                      </a:lnTo>
                      <a:lnTo>
                        <a:pt x="180" y="214"/>
                      </a:lnTo>
                      <a:lnTo>
                        <a:pt x="181" y="213"/>
                      </a:lnTo>
                      <a:lnTo>
                        <a:pt x="181" y="212"/>
                      </a:lnTo>
                      <a:lnTo>
                        <a:pt x="181" y="211"/>
                      </a:lnTo>
                      <a:lnTo>
                        <a:pt x="181" y="208"/>
                      </a:lnTo>
                      <a:lnTo>
                        <a:pt x="180" y="202"/>
                      </a:lnTo>
                      <a:lnTo>
                        <a:pt x="181" y="198"/>
                      </a:lnTo>
                      <a:lnTo>
                        <a:pt x="181" y="196"/>
                      </a:lnTo>
                      <a:lnTo>
                        <a:pt x="181" y="194"/>
                      </a:lnTo>
                      <a:lnTo>
                        <a:pt x="181" y="192"/>
                      </a:lnTo>
                      <a:lnTo>
                        <a:pt x="181" y="191"/>
                      </a:lnTo>
                      <a:lnTo>
                        <a:pt x="180" y="190"/>
                      </a:lnTo>
                      <a:lnTo>
                        <a:pt x="180" y="188"/>
                      </a:lnTo>
                      <a:lnTo>
                        <a:pt x="179" y="186"/>
                      </a:lnTo>
                      <a:lnTo>
                        <a:pt x="179" y="185"/>
                      </a:lnTo>
                      <a:lnTo>
                        <a:pt x="179" y="184"/>
                      </a:lnTo>
                      <a:lnTo>
                        <a:pt x="179" y="181"/>
                      </a:lnTo>
                      <a:lnTo>
                        <a:pt x="179" y="180"/>
                      </a:lnTo>
                      <a:lnTo>
                        <a:pt x="181" y="179"/>
                      </a:lnTo>
                      <a:lnTo>
                        <a:pt x="182" y="179"/>
                      </a:lnTo>
                      <a:lnTo>
                        <a:pt x="182" y="178"/>
                      </a:lnTo>
                      <a:lnTo>
                        <a:pt x="183" y="177"/>
                      </a:lnTo>
                      <a:lnTo>
                        <a:pt x="184" y="177"/>
                      </a:lnTo>
                      <a:lnTo>
                        <a:pt x="185" y="177"/>
                      </a:lnTo>
                      <a:lnTo>
                        <a:pt x="186" y="177"/>
                      </a:lnTo>
                      <a:lnTo>
                        <a:pt x="190" y="175"/>
                      </a:lnTo>
                      <a:lnTo>
                        <a:pt x="191" y="173"/>
                      </a:lnTo>
                      <a:lnTo>
                        <a:pt x="193" y="172"/>
                      </a:lnTo>
                      <a:lnTo>
                        <a:pt x="195" y="171"/>
                      </a:lnTo>
                      <a:lnTo>
                        <a:pt x="198" y="170"/>
                      </a:lnTo>
                      <a:lnTo>
                        <a:pt x="199" y="168"/>
                      </a:lnTo>
                      <a:lnTo>
                        <a:pt x="200" y="167"/>
                      </a:lnTo>
                      <a:lnTo>
                        <a:pt x="200" y="166"/>
                      </a:lnTo>
                      <a:lnTo>
                        <a:pt x="201" y="166"/>
                      </a:lnTo>
                      <a:lnTo>
                        <a:pt x="202" y="166"/>
                      </a:lnTo>
                      <a:lnTo>
                        <a:pt x="204" y="166"/>
                      </a:lnTo>
                      <a:lnTo>
                        <a:pt x="205" y="166"/>
                      </a:lnTo>
                      <a:lnTo>
                        <a:pt x="206" y="166"/>
                      </a:lnTo>
                      <a:lnTo>
                        <a:pt x="208" y="165"/>
                      </a:lnTo>
                      <a:lnTo>
                        <a:pt x="209" y="165"/>
                      </a:lnTo>
                      <a:lnTo>
                        <a:pt x="210" y="165"/>
                      </a:lnTo>
                      <a:lnTo>
                        <a:pt x="211" y="164"/>
                      </a:lnTo>
                      <a:lnTo>
                        <a:pt x="212" y="164"/>
                      </a:lnTo>
                      <a:lnTo>
                        <a:pt x="213" y="164"/>
                      </a:lnTo>
                      <a:lnTo>
                        <a:pt x="218" y="164"/>
                      </a:lnTo>
                      <a:lnTo>
                        <a:pt x="219" y="164"/>
                      </a:lnTo>
                      <a:lnTo>
                        <a:pt x="220" y="164"/>
                      </a:lnTo>
                      <a:lnTo>
                        <a:pt x="221" y="164"/>
                      </a:lnTo>
                      <a:lnTo>
                        <a:pt x="222" y="164"/>
                      </a:lnTo>
                      <a:lnTo>
                        <a:pt x="224" y="163"/>
                      </a:lnTo>
                      <a:lnTo>
                        <a:pt x="226" y="163"/>
                      </a:lnTo>
                      <a:lnTo>
                        <a:pt x="227" y="162"/>
                      </a:lnTo>
                      <a:lnTo>
                        <a:pt x="228" y="161"/>
                      </a:lnTo>
                      <a:lnTo>
                        <a:pt x="229" y="159"/>
                      </a:lnTo>
                      <a:lnTo>
                        <a:pt x="230" y="159"/>
                      </a:lnTo>
                      <a:lnTo>
                        <a:pt x="230" y="158"/>
                      </a:lnTo>
                      <a:lnTo>
                        <a:pt x="231" y="158"/>
                      </a:lnTo>
                      <a:lnTo>
                        <a:pt x="235" y="158"/>
                      </a:lnTo>
                      <a:lnTo>
                        <a:pt x="236" y="157"/>
                      </a:lnTo>
                      <a:lnTo>
                        <a:pt x="237" y="157"/>
                      </a:lnTo>
                      <a:lnTo>
                        <a:pt x="238" y="156"/>
                      </a:lnTo>
                      <a:lnTo>
                        <a:pt x="239" y="154"/>
                      </a:lnTo>
                      <a:lnTo>
                        <a:pt x="240" y="153"/>
                      </a:lnTo>
                      <a:lnTo>
                        <a:pt x="240" y="150"/>
                      </a:lnTo>
                      <a:lnTo>
                        <a:pt x="240" y="149"/>
                      </a:lnTo>
                      <a:lnTo>
                        <a:pt x="239" y="147"/>
                      </a:lnTo>
                      <a:lnTo>
                        <a:pt x="238" y="146"/>
                      </a:lnTo>
                      <a:lnTo>
                        <a:pt x="239" y="144"/>
                      </a:lnTo>
                      <a:lnTo>
                        <a:pt x="239" y="143"/>
                      </a:lnTo>
                      <a:lnTo>
                        <a:pt x="241" y="141"/>
                      </a:lnTo>
                      <a:lnTo>
                        <a:pt x="241" y="140"/>
                      </a:lnTo>
                      <a:lnTo>
                        <a:pt x="241" y="139"/>
                      </a:lnTo>
                      <a:lnTo>
                        <a:pt x="242" y="138"/>
                      </a:lnTo>
                      <a:lnTo>
                        <a:pt x="242" y="137"/>
                      </a:lnTo>
                      <a:lnTo>
                        <a:pt x="243" y="136"/>
                      </a:lnTo>
                      <a:lnTo>
                        <a:pt x="244" y="135"/>
                      </a:lnTo>
                      <a:lnTo>
                        <a:pt x="244" y="134"/>
                      </a:lnTo>
                      <a:lnTo>
                        <a:pt x="245" y="133"/>
                      </a:lnTo>
                      <a:lnTo>
                        <a:pt x="247" y="132"/>
                      </a:lnTo>
                      <a:lnTo>
                        <a:pt x="249" y="131"/>
                      </a:lnTo>
                      <a:lnTo>
                        <a:pt x="250" y="130"/>
                      </a:lnTo>
                      <a:lnTo>
                        <a:pt x="251" y="129"/>
                      </a:lnTo>
                      <a:lnTo>
                        <a:pt x="252" y="129"/>
                      </a:lnTo>
                      <a:lnTo>
                        <a:pt x="252" y="128"/>
                      </a:lnTo>
                      <a:lnTo>
                        <a:pt x="253" y="128"/>
                      </a:lnTo>
                      <a:lnTo>
                        <a:pt x="254" y="127"/>
                      </a:lnTo>
                      <a:lnTo>
                        <a:pt x="254" y="126"/>
                      </a:lnTo>
                      <a:lnTo>
                        <a:pt x="255" y="125"/>
                      </a:lnTo>
                      <a:lnTo>
                        <a:pt x="256" y="124"/>
                      </a:lnTo>
                      <a:lnTo>
                        <a:pt x="257" y="124"/>
                      </a:lnTo>
                      <a:lnTo>
                        <a:pt x="260" y="124"/>
                      </a:lnTo>
                      <a:lnTo>
                        <a:pt x="262" y="124"/>
                      </a:lnTo>
                      <a:lnTo>
                        <a:pt x="263" y="124"/>
                      </a:lnTo>
                      <a:lnTo>
                        <a:pt x="265" y="125"/>
                      </a:lnTo>
                      <a:lnTo>
                        <a:pt x="267" y="127"/>
                      </a:lnTo>
                      <a:lnTo>
                        <a:pt x="269" y="127"/>
                      </a:lnTo>
                      <a:lnTo>
                        <a:pt x="269" y="126"/>
                      </a:lnTo>
                      <a:lnTo>
                        <a:pt x="270" y="125"/>
                      </a:lnTo>
                      <a:lnTo>
                        <a:pt x="270" y="124"/>
                      </a:lnTo>
                      <a:lnTo>
                        <a:pt x="270" y="123"/>
                      </a:lnTo>
                      <a:lnTo>
                        <a:pt x="269" y="122"/>
                      </a:lnTo>
                      <a:lnTo>
                        <a:pt x="269" y="121"/>
                      </a:lnTo>
                      <a:lnTo>
                        <a:pt x="267" y="120"/>
                      </a:lnTo>
                      <a:lnTo>
                        <a:pt x="266" y="120"/>
                      </a:lnTo>
                      <a:lnTo>
                        <a:pt x="266" y="119"/>
                      </a:lnTo>
                      <a:lnTo>
                        <a:pt x="266" y="118"/>
                      </a:lnTo>
                      <a:lnTo>
                        <a:pt x="266" y="117"/>
                      </a:lnTo>
                      <a:lnTo>
                        <a:pt x="266" y="115"/>
                      </a:lnTo>
                      <a:lnTo>
                        <a:pt x="265" y="113"/>
                      </a:lnTo>
                      <a:lnTo>
                        <a:pt x="265" y="112"/>
                      </a:lnTo>
                      <a:lnTo>
                        <a:pt x="265" y="110"/>
                      </a:lnTo>
                      <a:lnTo>
                        <a:pt x="264" y="108"/>
                      </a:lnTo>
                      <a:lnTo>
                        <a:pt x="264" y="107"/>
                      </a:lnTo>
                      <a:lnTo>
                        <a:pt x="264" y="106"/>
                      </a:lnTo>
                      <a:lnTo>
                        <a:pt x="265" y="105"/>
                      </a:lnTo>
                      <a:lnTo>
                        <a:pt x="266" y="104"/>
                      </a:lnTo>
                      <a:lnTo>
                        <a:pt x="267" y="104"/>
                      </a:lnTo>
                      <a:lnTo>
                        <a:pt x="268" y="103"/>
                      </a:lnTo>
                      <a:lnTo>
                        <a:pt x="269" y="103"/>
                      </a:lnTo>
                      <a:lnTo>
                        <a:pt x="270" y="103"/>
                      </a:lnTo>
                      <a:lnTo>
                        <a:pt x="272" y="103"/>
                      </a:lnTo>
                      <a:lnTo>
                        <a:pt x="275" y="102"/>
                      </a:lnTo>
                      <a:lnTo>
                        <a:pt x="276" y="102"/>
                      </a:lnTo>
                      <a:lnTo>
                        <a:pt x="278" y="101"/>
                      </a:lnTo>
                      <a:lnTo>
                        <a:pt x="279" y="100"/>
                      </a:lnTo>
                      <a:lnTo>
                        <a:pt x="279" y="99"/>
                      </a:lnTo>
                      <a:lnTo>
                        <a:pt x="280" y="98"/>
                      </a:lnTo>
                      <a:lnTo>
                        <a:pt x="281" y="97"/>
                      </a:lnTo>
                      <a:lnTo>
                        <a:pt x="280" y="95"/>
                      </a:lnTo>
                      <a:lnTo>
                        <a:pt x="279" y="93"/>
                      </a:lnTo>
                      <a:lnTo>
                        <a:pt x="278" y="92"/>
                      </a:lnTo>
                      <a:lnTo>
                        <a:pt x="276" y="92"/>
                      </a:lnTo>
                      <a:lnTo>
                        <a:pt x="275" y="91"/>
                      </a:lnTo>
                      <a:lnTo>
                        <a:pt x="275" y="90"/>
                      </a:lnTo>
                      <a:lnTo>
                        <a:pt x="276" y="88"/>
                      </a:lnTo>
                      <a:lnTo>
                        <a:pt x="277" y="86"/>
                      </a:lnTo>
                      <a:lnTo>
                        <a:pt x="278" y="85"/>
                      </a:lnTo>
                      <a:lnTo>
                        <a:pt x="280" y="85"/>
                      </a:lnTo>
                      <a:lnTo>
                        <a:pt x="284" y="84"/>
                      </a:lnTo>
                      <a:lnTo>
                        <a:pt x="286" y="84"/>
                      </a:lnTo>
                      <a:lnTo>
                        <a:pt x="287" y="83"/>
                      </a:lnTo>
                      <a:lnTo>
                        <a:pt x="287" y="82"/>
                      </a:lnTo>
                      <a:lnTo>
                        <a:pt x="287" y="81"/>
                      </a:lnTo>
                      <a:lnTo>
                        <a:pt x="287" y="80"/>
                      </a:lnTo>
                      <a:lnTo>
                        <a:pt x="286" y="79"/>
                      </a:lnTo>
                      <a:lnTo>
                        <a:pt x="286" y="78"/>
                      </a:lnTo>
                      <a:lnTo>
                        <a:pt x="285" y="77"/>
                      </a:lnTo>
                      <a:lnTo>
                        <a:pt x="284" y="76"/>
                      </a:lnTo>
                      <a:lnTo>
                        <a:pt x="283" y="74"/>
                      </a:lnTo>
                      <a:lnTo>
                        <a:pt x="282" y="73"/>
                      </a:lnTo>
                      <a:lnTo>
                        <a:pt x="281" y="72"/>
                      </a:lnTo>
                      <a:lnTo>
                        <a:pt x="281" y="71"/>
                      </a:lnTo>
                      <a:lnTo>
                        <a:pt x="280" y="68"/>
                      </a:lnTo>
                      <a:lnTo>
                        <a:pt x="280" y="66"/>
                      </a:lnTo>
                      <a:lnTo>
                        <a:pt x="280" y="65"/>
                      </a:lnTo>
                      <a:lnTo>
                        <a:pt x="280" y="63"/>
                      </a:lnTo>
                      <a:lnTo>
                        <a:pt x="281" y="62"/>
                      </a:lnTo>
                      <a:lnTo>
                        <a:pt x="281" y="61"/>
                      </a:lnTo>
                      <a:lnTo>
                        <a:pt x="282" y="60"/>
                      </a:lnTo>
                      <a:lnTo>
                        <a:pt x="283" y="59"/>
                      </a:lnTo>
                      <a:lnTo>
                        <a:pt x="284" y="59"/>
                      </a:lnTo>
                      <a:lnTo>
                        <a:pt x="285" y="59"/>
                      </a:lnTo>
                      <a:lnTo>
                        <a:pt x="287" y="60"/>
                      </a:lnTo>
                      <a:lnTo>
                        <a:pt x="289" y="60"/>
                      </a:lnTo>
                      <a:lnTo>
                        <a:pt x="291" y="59"/>
                      </a:lnTo>
                      <a:lnTo>
                        <a:pt x="293" y="58"/>
                      </a:lnTo>
                      <a:lnTo>
                        <a:pt x="294" y="58"/>
                      </a:lnTo>
                      <a:lnTo>
                        <a:pt x="295" y="57"/>
                      </a:lnTo>
                      <a:lnTo>
                        <a:pt x="296" y="55"/>
                      </a:lnTo>
                      <a:lnTo>
                        <a:pt x="297" y="52"/>
                      </a:lnTo>
                      <a:lnTo>
                        <a:pt x="298" y="51"/>
                      </a:lnTo>
                      <a:lnTo>
                        <a:pt x="297" y="50"/>
                      </a:lnTo>
                      <a:lnTo>
                        <a:pt x="297" y="49"/>
                      </a:lnTo>
                      <a:lnTo>
                        <a:pt x="295" y="47"/>
                      </a:lnTo>
                      <a:lnTo>
                        <a:pt x="294" y="47"/>
                      </a:lnTo>
                      <a:lnTo>
                        <a:pt x="293" y="46"/>
                      </a:lnTo>
                      <a:lnTo>
                        <a:pt x="291" y="44"/>
                      </a:lnTo>
                      <a:lnTo>
                        <a:pt x="289" y="42"/>
                      </a:lnTo>
                      <a:lnTo>
                        <a:pt x="288" y="41"/>
                      </a:lnTo>
                      <a:lnTo>
                        <a:pt x="287" y="41"/>
                      </a:lnTo>
                      <a:lnTo>
                        <a:pt x="284" y="41"/>
                      </a:lnTo>
                      <a:lnTo>
                        <a:pt x="283" y="40"/>
                      </a:lnTo>
                      <a:lnTo>
                        <a:pt x="282" y="40"/>
                      </a:lnTo>
                      <a:lnTo>
                        <a:pt x="281" y="39"/>
                      </a:lnTo>
                      <a:lnTo>
                        <a:pt x="280" y="38"/>
                      </a:lnTo>
                      <a:lnTo>
                        <a:pt x="278" y="35"/>
                      </a:lnTo>
                      <a:lnTo>
                        <a:pt x="279" y="35"/>
                      </a:lnTo>
                      <a:lnTo>
                        <a:pt x="279" y="34"/>
                      </a:lnTo>
                      <a:lnTo>
                        <a:pt x="279" y="33"/>
                      </a:lnTo>
                      <a:lnTo>
                        <a:pt x="277" y="32"/>
                      </a:lnTo>
                      <a:lnTo>
                        <a:pt x="277" y="31"/>
                      </a:lnTo>
                      <a:lnTo>
                        <a:pt x="277" y="29"/>
                      </a:lnTo>
                      <a:lnTo>
                        <a:pt x="276" y="28"/>
                      </a:lnTo>
                      <a:lnTo>
                        <a:pt x="276" y="27"/>
                      </a:lnTo>
                      <a:lnTo>
                        <a:pt x="275" y="27"/>
                      </a:lnTo>
                      <a:lnTo>
                        <a:pt x="274" y="26"/>
                      </a:lnTo>
                      <a:lnTo>
                        <a:pt x="272" y="26"/>
                      </a:lnTo>
                      <a:lnTo>
                        <a:pt x="271" y="26"/>
                      </a:lnTo>
                      <a:lnTo>
                        <a:pt x="268" y="25"/>
                      </a:lnTo>
                      <a:lnTo>
                        <a:pt x="267" y="25"/>
                      </a:lnTo>
                      <a:lnTo>
                        <a:pt x="266" y="25"/>
                      </a:lnTo>
                      <a:lnTo>
                        <a:pt x="266" y="23"/>
                      </a:lnTo>
                      <a:lnTo>
                        <a:pt x="265" y="23"/>
                      </a:lnTo>
                      <a:lnTo>
                        <a:pt x="264" y="23"/>
                      </a:lnTo>
                      <a:lnTo>
                        <a:pt x="259" y="24"/>
                      </a:lnTo>
                      <a:lnTo>
                        <a:pt x="252" y="25"/>
                      </a:lnTo>
                      <a:lnTo>
                        <a:pt x="250" y="25"/>
                      </a:lnTo>
                      <a:lnTo>
                        <a:pt x="248" y="25"/>
                      </a:lnTo>
                      <a:lnTo>
                        <a:pt x="247" y="24"/>
                      </a:lnTo>
                      <a:lnTo>
                        <a:pt x="246" y="24"/>
                      </a:lnTo>
                      <a:lnTo>
                        <a:pt x="245" y="21"/>
                      </a:lnTo>
                      <a:lnTo>
                        <a:pt x="244" y="21"/>
                      </a:lnTo>
                      <a:lnTo>
                        <a:pt x="241" y="20"/>
                      </a:lnTo>
                      <a:lnTo>
                        <a:pt x="240" y="20"/>
                      </a:lnTo>
                      <a:lnTo>
                        <a:pt x="238" y="20"/>
                      </a:lnTo>
                      <a:lnTo>
                        <a:pt x="237" y="20"/>
                      </a:lnTo>
                      <a:lnTo>
                        <a:pt x="237" y="19"/>
                      </a:lnTo>
                      <a:lnTo>
                        <a:pt x="236" y="20"/>
                      </a:lnTo>
                      <a:lnTo>
                        <a:pt x="235" y="19"/>
                      </a:lnTo>
                      <a:lnTo>
                        <a:pt x="234" y="19"/>
                      </a:lnTo>
                      <a:lnTo>
                        <a:pt x="233" y="18"/>
                      </a:lnTo>
                      <a:lnTo>
                        <a:pt x="233" y="17"/>
                      </a:lnTo>
                      <a:lnTo>
                        <a:pt x="233" y="16"/>
                      </a:lnTo>
                      <a:lnTo>
                        <a:pt x="235" y="17"/>
                      </a:lnTo>
                      <a:lnTo>
                        <a:pt x="236" y="17"/>
                      </a:lnTo>
                      <a:lnTo>
                        <a:pt x="237" y="17"/>
                      </a:lnTo>
                      <a:lnTo>
                        <a:pt x="238" y="17"/>
                      </a:lnTo>
                      <a:lnTo>
                        <a:pt x="238" y="16"/>
                      </a:lnTo>
                      <a:lnTo>
                        <a:pt x="239" y="15"/>
                      </a:lnTo>
                      <a:lnTo>
                        <a:pt x="239" y="14"/>
                      </a:lnTo>
                      <a:lnTo>
                        <a:pt x="240" y="13"/>
                      </a:lnTo>
                      <a:lnTo>
                        <a:pt x="241" y="12"/>
                      </a:lnTo>
                      <a:lnTo>
                        <a:pt x="243" y="13"/>
                      </a:lnTo>
                      <a:lnTo>
                        <a:pt x="244" y="13"/>
                      </a:lnTo>
                      <a:lnTo>
                        <a:pt x="245" y="14"/>
                      </a:lnTo>
                      <a:lnTo>
                        <a:pt x="246" y="14"/>
                      </a:lnTo>
                      <a:lnTo>
                        <a:pt x="246" y="15"/>
                      </a:lnTo>
                      <a:lnTo>
                        <a:pt x="247" y="16"/>
                      </a:lnTo>
                      <a:lnTo>
                        <a:pt x="248" y="16"/>
                      </a:lnTo>
                      <a:lnTo>
                        <a:pt x="249" y="16"/>
                      </a:lnTo>
                      <a:lnTo>
                        <a:pt x="250" y="16"/>
                      </a:lnTo>
                      <a:lnTo>
                        <a:pt x="250" y="15"/>
                      </a:lnTo>
                      <a:lnTo>
                        <a:pt x="251" y="14"/>
                      </a:lnTo>
                      <a:lnTo>
                        <a:pt x="253" y="11"/>
                      </a:lnTo>
                      <a:lnTo>
                        <a:pt x="253" y="10"/>
                      </a:lnTo>
                      <a:lnTo>
                        <a:pt x="253" y="9"/>
                      </a:lnTo>
                      <a:lnTo>
                        <a:pt x="253" y="8"/>
                      </a:lnTo>
                      <a:lnTo>
                        <a:pt x="254" y="7"/>
                      </a:lnTo>
                      <a:lnTo>
                        <a:pt x="254" y="5"/>
                      </a:lnTo>
                      <a:lnTo>
                        <a:pt x="255" y="5"/>
                      </a:lnTo>
                      <a:lnTo>
                        <a:pt x="256" y="4"/>
                      </a:lnTo>
                      <a:lnTo>
                        <a:pt x="257" y="3"/>
                      </a:lnTo>
                      <a:lnTo>
                        <a:pt x="257" y="2"/>
                      </a:lnTo>
                      <a:lnTo>
                        <a:pt x="258" y="2"/>
                      </a:lnTo>
                      <a:lnTo>
                        <a:pt x="258" y="1"/>
                      </a:lnTo>
                      <a:lnTo>
                        <a:pt x="259" y="1"/>
                      </a:lnTo>
                      <a:lnTo>
                        <a:pt x="260" y="1"/>
                      </a:lnTo>
                      <a:lnTo>
                        <a:pt x="261" y="2"/>
                      </a:lnTo>
                      <a:lnTo>
                        <a:pt x="262" y="2"/>
                      </a:lnTo>
                      <a:lnTo>
                        <a:pt x="264" y="1"/>
                      </a:lnTo>
                      <a:lnTo>
                        <a:pt x="265" y="1"/>
                      </a:lnTo>
                      <a:lnTo>
                        <a:pt x="267" y="1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4" y="0"/>
                      </a:lnTo>
                      <a:lnTo>
                        <a:pt x="275" y="0"/>
                      </a:lnTo>
                      <a:lnTo>
                        <a:pt x="276" y="0"/>
                      </a:lnTo>
                      <a:lnTo>
                        <a:pt x="278" y="2"/>
                      </a:lnTo>
                      <a:lnTo>
                        <a:pt x="279" y="3"/>
                      </a:lnTo>
                      <a:lnTo>
                        <a:pt x="280" y="4"/>
                      </a:lnTo>
                      <a:lnTo>
                        <a:pt x="282" y="4"/>
                      </a:lnTo>
                      <a:lnTo>
                        <a:pt x="283" y="4"/>
                      </a:lnTo>
                      <a:lnTo>
                        <a:pt x="284" y="5"/>
                      </a:lnTo>
                      <a:lnTo>
                        <a:pt x="285" y="5"/>
                      </a:lnTo>
                      <a:lnTo>
                        <a:pt x="287" y="6"/>
                      </a:lnTo>
                      <a:lnTo>
                        <a:pt x="289" y="7"/>
                      </a:lnTo>
                      <a:lnTo>
                        <a:pt x="290" y="8"/>
                      </a:lnTo>
                      <a:lnTo>
                        <a:pt x="292" y="9"/>
                      </a:lnTo>
                      <a:lnTo>
                        <a:pt x="293" y="9"/>
                      </a:lnTo>
                      <a:lnTo>
                        <a:pt x="293" y="10"/>
                      </a:lnTo>
                      <a:lnTo>
                        <a:pt x="295" y="11"/>
                      </a:lnTo>
                      <a:lnTo>
                        <a:pt x="298" y="11"/>
                      </a:lnTo>
                      <a:lnTo>
                        <a:pt x="302" y="12"/>
                      </a:lnTo>
                      <a:lnTo>
                        <a:pt x="305" y="13"/>
                      </a:lnTo>
                      <a:lnTo>
                        <a:pt x="306" y="13"/>
                      </a:lnTo>
                      <a:lnTo>
                        <a:pt x="308" y="12"/>
                      </a:lnTo>
                      <a:lnTo>
                        <a:pt x="309" y="12"/>
                      </a:lnTo>
                      <a:lnTo>
                        <a:pt x="310" y="10"/>
                      </a:lnTo>
                      <a:lnTo>
                        <a:pt x="311" y="10"/>
                      </a:lnTo>
                      <a:lnTo>
                        <a:pt x="312" y="9"/>
                      </a:lnTo>
                      <a:lnTo>
                        <a:pt x="313" y="9"/>
                      </a:lnTo>
                      <a:lnTo>
                        <a:pt x="314" y="9"/>
                      </a:lnTo>
                      <a:lnTo>
                        <a:pt x="315" y="9"/>
                      </a:lnTo>
                      <a:lnTo>
                        <a:pt x="318" y="10"/>
                      </a:lnTo>
                      <a:lnTo>
                        <a:pt x="320" y="10"/>
                      </a:lnTo>
                      <a:lnTo>
                        <a:pt x="321" y="10"/>
                      </a:lnTo>
                      <a:lnTo>
                        <a:pt x="322" y="11"/>
                      </a:lnTo>
                      <a:lnTo>
                        <a:pt x="323" y="11"/>
                      </a:lnTo>
                      <a:lnTo>
                        <a:pt x="326" y="13"/>
                      </a:lnTo>
                      <a:lnTo>
                        <a:pt x="327" y="14"/>
                      </a:lnTo>
                      <a:lnTo>
                        <a:pt x="327" y="15"/>
                      </a:lnTo>
                      <a:lnTo>
                        <a:pt x="328" y="17"/>
                      </a:lnTo>
                      <a:lnTo>
                        <a:pt x="328" y="19"/>
                      </a:lnTo>
                      <a:lnTo>
                        <a:pt x="327" y="20"/>
                      </a:lnTo>
                      <a:lnTo>
                        <a:pt x="328" y="21"/>
                      </a:lnTo>
                      <a:lnTo>
                        <a:pt x="327" y="21"/>
                      </a:lnTo>
                      <a:lnTo>
                        <a:pt x="328" y="22"/>
                      </a:lnTo>
                      <a:lnTo>
                        <a:pt x="329" y="23"/>
                      </a:lnTo>
                      <a:lnTo>
                        <a:pt x="330" y="25"/>
                      </a:lnTo>
                      <a:lnTo>
                        <a:pt x="331" y="26"/>
                      </a:lnTo>
                      <a:lnTo>
                        <a:pt x="332" y="26"/>
                      </a:lnTo>
                      <a:lnTo>
                        <a:pt x="334" y="26"/>
                      </a:lnTo>
                      <a:lnTo>
                        <a:pt x="335" y="26"/>
                      </a:lnTo>
                      <a:lnTo>
                        <a:pt x="336" y="26"/>
                      </a:lnTo>
                      <a:lnTo>
                        <a:pt x="337" y="26"/>
                      </a:lnTo>
                      <a:lnTo>
                        <a:pt x="338" y="26"/>
                      </a:lnTo>
                      <a:lnTo>
                        <a:pt x="339" y="26"/>
                      </a:lnTo>
                      <a:lnTo>
                        <a:pt x="340" y="26"/>
                      </a:lnTo>
                      <a:lnTo>
                        <a:pt x="341" y="26"/>
                      </a:lnTo>
                      <a:lnTo>
                        <a:pt x="342" y="27"/>
                      </a:lnTo>
                      <a:lnTo>
                        <a:pt x="343" y="28"/>
                      </a:lnTo>
                      <a:lnTo>
                        <a:pt x="346" y="30"/>
                      </a:lnTo>
                      <a:lnTo>
                        <a:pt x="347" y="30"/>
                      </a:lnTo>
                      <a:lnTo>
                        <a:pt x="348" y="30"/>
                      </a:lnTo>
                      <a:lnTo>
                        <a:pt x="349" y="31"/>
                      </a:lnTo>
                      <a:lnTo>
                        <a:pt x="350" y="33"/>
                      </a:lnTo>
                      <a:lnTo>
                        <a:pt x="351" y="33"/>
                      </a:lnTo>
                      <a:lnTo>
                        <a:pt x="353" y="35"/>
                      </a:lnTo>
                      <a:lnTo>
                        <a:pt x="354" y="35"/>
                      </a:lnTo>
                      <a:lnTo>
                        <a:pt x="355" y="36"/>
                      </a:lnTo>
                      <a:lnTo>
                        <a:pt x="357" y="37"/>
                      </a:lnTo>
                      <a:lnTo>
                        <a:pt x="358" y="37"/>
                      </a:lnTo>
                      <a:lnTo>
                        <a:pt x="358" y="36"/>
                      </a:lnTo>
                      <a:lnTo>
                        <a:pt x="359" y="36"/>
                      </a:lnTo>
                      <a:lnTo>
                        <a:pt x="360" y="36"/>
                      </a:lnTo>
                      <a:lnTo>
                        <a:pt x="361" y="37"/>
                      </a:lnTo>
                      <a:lnTo>
                        <a:pt x="362" y="38"/>
                      </a:lnTo>
                      <a:lnTo>
                        <a:pt x="363" y="39"/>
                      </a:lnTo>
                      <a:lnTo>
                        <a:pt x="363" y="40"/>
                      </a:lnTo>
                      <a:lnTo>
                        <a:pt x="364" y="41"/>
                      </a:lnTo>
                      <a:lnTo>
                        <a:pt x="366" y="43"/>
                      </a:lnTo>
                      <a:lnTo>
                        <a:pt x="367" y="45"/>
                      </a:lnTo>
                      <a:lnTo>
                        <a:pt x="367" y="47"/>
                      </a:lnTo>
                      <a:lnTo>
                        <a:pt x="367" y="50"/>
                      </a:lnTo>
                      <a:lnTo>
                        <a:pt x="367" y="52"/>
                      </a:lnTo>
                      <a:lnTo>
                        <a:pt x="367" y="53"/>
                      </a:lnTo>
                      <a:lnTo>
                        <a:pt x="368" y="55"/>
                      </a:lnTo>
                      <a:lnTo>
                        <a:pt x="368" y="57"/>
                      </a:lnTo>
                      <a:lnTo>
                        <a:pt x="367" y="60"/>
                      </a:lnTo>
                      <a:lnTo>
                        <a:pt x="366" y="62"/>
                      </a:lnTo>
                      <a:lnTo>
                        <a:pt x="366" y="63"/>
                      </a:lnTo>
                      <a:lnTo>
                        <a:pt x="365" y="64"/>
                      </a:lnTo>
                      <a:lnTo>
                        <a:pt x="365" y="65"/>
                      </a:lnTo>
                      <a:lnTo>
                        <a:pt x="365" y="66"/>
                      </a:lnTo>
                      <a:lnTo>
                        <a:pt x="366" y="67"/>
                      </a:lnTo>
                      <a:lnTo>
                        <a:pt x="368" y="69"/>
                      </a:lnTo>
                      <a:lnTo>
                        <a:pt x="368" y="70"/>
                      </a:lnTo>
                      <a:lnTo>
                        <a:pt x="368" y="71"/>
                      </a:lnTo>
                      <a:lnTo>
                        <a:pt x="369" y="72"/>
                      </a:lnTo>
                      <a:lnTo>
                        <a:pt x="370" y="73"/>
                      </a:lnTo>
                      <a:lnTo>
                        <a:pt x="370" y="74"/>
                      </a:lnTo>
                      <a:lnTo>
                        <a:pt x="371" y="76"/>
                      </a:lnTo>
                      <a:lnTo>
                        <a:pt x="371" y="78"/>
                      </a:lnTo>
                      <a:lnTo>
                        <a:pt x="372" y="79"/>
                      </a:lnTo>
                      <a:lnTo>
                        <a:pt x="372" y="80"/>
                      </a:lnTo>
                      <a:lnTo>
                        <a:pt x="372" y="81"/>
                      </a:lnTo>
                      <a:lnTo>
                        <a:pt x="372" y="82"/>
                      </a:lnTo>
                      <a:lnTo>
                        <a:pt x="372" y="85"/>
                      </a:lnTo>
                      <a:lnTo>
                        <a:pt x="372" y="86"/>
                      </a:lnTo>
                      <a:lnTo>
                        <a:pt x="371" y="88"/>
                      </a:lnTo>
                      <a:lnTo>
                        <a:pt x="370" y="90"/>
                      </a:lnTo>
                      <a:lnTo>
                        <a:pt x="370" y="91"/>
                      </a:lnTo>
                      <a:lnTo>
                        <a:pt x="370" y="92"/>
                      </a:lnTo>
                      <a:lnTo>
                        <a:pt x="370" y="93"/>
                      </a:lnTo>
                      <a:lnTo>
                        <a:pt x="370" y="95"/>
                      </a:lnTo>
                      <a:lnTo>
                        <a:pt x="371" y="96"/>
                      </a:lnTo>
                      <a:lnTo>
                        <a:pt x="371" y="97"/>
                      </a:lnTo>
                      <a:lnTo>
                        <a:pt x="371" y="98"/>
                      </a:lnTo>
                      <a:lnTo>
                        <a:pt x="371" y="101"/>
                      </a:lnTo>
                      <a:lnTo>
                        <a:pt x="371" y="103"/>
                      </a:lnTo>
                      <a:lnTo>
                        <a:pt x="371" y="105"/>
                      </a:lnTo>
                      <a:lnTo>
                        <a:pt x="371" y="107"/>
                      </a:lnTo>
                      <a:lnTo>
                        <a:pt x="371" y="111"/>
                      </a:lnTo>
                      <a:lnTo>
                        <a:pt x="372" y="112"/>
                      </a:lnTo>
                      <a:lnTo>
                        <a:pt x="374" y="116"/>
                      </a:lnTo>
                      <a:lnTo>
                        <a:pt x="374" y="117"/>
                      </a:lnTo>
                      <a:lnTo>
                        <a:pt x="375" y="118"/>
                      </a:lnTo>
                      <a:lnTo>
                        <a:pt x="376" y="120"/>
                      </a:lnTo>
                      <a:lnTo>
                        <a:pt x="376" y="121"/>
                      </a:lnTo>
                      <a:lnTo>
                        <a:pt x="376" y="122"/>
                      </a:lnTo>
                      <a:lnTo>
                        <a:pt x="376" y="123"/>
                      </a:lnTo>
                      <a:lnTo>
                        <a:pt x="374" y="126"/>
                      </a:lnTo>
                      <a:lnTo>
                        <a:pt x="372" y="128"/>
                      </a:lnTo>
                      <a:lnTo>
                        <a:pt x="372" y="129"/>
                      </a:lnTo>
                      <a:lnTo>
                        <a:pt x="372" y="130"/>
                      </a:lnTo>
                      <a:lnTo>
                        <a:pt x="372" y="131"/>
                      </a:lnTo>
                      <a:lnTo>
                        <a:pt x="372" y="133"/>
                      </a:lnTo>
                      <a:lnTo>
                        <a:pt x="372" y="134"/>
                      </a:lnTo>
                      <a:lnTo>
                        <a:pt x="371" y="136"/>
                      </a:lnTo>
                      <a:lnTo>
                        <a:pt x="370" y="138"/>
                      </a:lnTo>
                      <a:lnTo>
                        <a:pt x="369" y="139"/>
                      </a:lnTo>
                      <a:lnTo>
                        <a:pt x="369" y="140"/>
                      </a:lnTo>
                      <a:lnTo>
                        <a:pt x="371" y="143"/>
                      </a:lnTo>
                      <a:lnTo>
                        <a:pt x="371" y="145"/>
                      </a:lnTo>
                      <a:lnTo>
                        <a:pt x="370" y="146"/>
                      </a:lnTo>
                      <a:lnTo>
                        <a:pt x="369" y="147"/>
                      </a:lnTo>
                      <a:lnTo>
                        <a:pt x="368" y="148"/>
                      </a:lnTo>
                      <a:lnTo>
                        <a:pt x="368" y="150"/>
                      </a:lnTo>
                      <a:lnTo>
                        <a:pt x="367" y="151"/>
                      </a:lnTo>
                      <a:lnTo>
                        <a:pt x="366" y="152"/>
                      </a:lnTo>
                      <a:lnTo>
                        <a:pt x="365" y="154"/>
                      </a:lnTo>
                      <a:lnTo>
                        <a:pt x="365" y="155"/>
                      </a:lnTo>
                      <a:lnTo>
                        <a:pt x="366" y="157"/>
                      </a:lnTo>
                      <a:lnTo>
                        <a:pt x="365" y="158"/>
                      </a:lnTo>
                      <a:lnTo>
                        <a:pt x="365" y="159"/>
                      </a:lnTo>
                      <a:lnTo>
                        <a:pt x="364" y="159"/>
                      </a:lnTo>
                      <a:lnTo>
                        <a:pt x="363" y="161"/>
                      </a:lnTo>
                      <a:lnTo>
                        <a:pt x="362" y="163"/>
                      </a:lnTo>
                      <a:lnTo>
                        <a:pt x="361" y="164"/>
                      </a:lnTo>
                      <a:lnTo>
                        <a:pt x="362" y="165"/>
                      </a:lnTo>
                      <a:lnTo>
                        <a:pt x="362" y="166"/>
                      </a:lnTo>
                      <a:lnTo>
                        <a:pt x="361" y="167"/>
                      </a:lnTo>
                      <a:lnTo>
                        <a:pt x="361" y="170"/>
                      </a:lnTo>
                      <a:lnTo>
                        <a:pt x="361" y="171"/>
                      </a:lnTo>
                      <a:lnTo>
                        <a:pt x="362" y="172"/>
                      </a:lnTo>
                      <a:lnTo>
                        <a:pt x="361" y="173"/>
                      </a:lnTo>
                      <a:lnTo>
                        <a:pt x="361" y="174"/>
                      </a:lnTo>
                      <a:lnTo>
                        <a:pt x="359" y="176"/>
                      </a:lnTo>
                      <a:lnTo>
                        <a:pt x="359" y="177"/>
                      </a:lnTo>
                      <a:lnTo>
                        <a:pt x="358" y="178"/>
                      </a:lnTo>
                      <a:lnTo>
                        <a:pt x="358" y="180"/>
                      </a:lnTo>
                      <a:lnTo>
                        <a:pt x="358" y="181"/>
                      </a:lnTo>
                      <a:lnTo>
                        <a:pt x="358" y="182"/>
                      </a:lnTo>
                      <a:lnTo>
                        <a:pt x="359" y="182"/>
                      </a:lnTo>
                      <a:lnTo>
                        <a:pt x="360" y="185"/>
                      </a:lnTo>
                      <a:lnTo>
                        <a:pt x="360" y="186"/>
                      </a:lnTo>
                      <a:lnTo>
                        <a:pt x="360" y="188"/>
                      </a:lnTo>
                      <a:lnTo>
                        <a:pt x="359" y="189"/>
                      </a:lnTo>
                      <a:lnTo>
                        <a:pt x="359" y="190"/>
                      </a:lnTo>
                      <a:lnTo>
                        <a:pt x="358" y="191"/>
                      </a:lnTo>
                      <a:lnTo>
                        <a:pt x="357" y="192"/>
                      </a:lnTo>
                      <a:lnTo>
                        <a:pt x="357" y="193"/>
                      </a:lnTo>
                      <a:lnTo>
                        <a:pt x="357" y="194"/>
                      </a:lnTo>
                      <a:lnTo>
                        <a:pt x="357" y="195"/>
                      </a:lnTo>
                      <a:lnTo>
                        <a:pt x="357" y="196"/>
                      </a:lnTo>
                      <a:lnTo>
                        <a:pt x="357" y="197"/>
                      </a:lnTo>
                      <a:lnTo>
                        <a:pt x="355" y="198"/>
                      </a:lnTo>
                      <a:lnTo>
                        <a:pt x="353" y="199"/>
                      </a:lnTo>
                      <a:lnTo>
                        <a:pt x="352" y="200"/>
                      </a:lnTo>
                      <a:lnTo>
                        <a:pt x="351" y="200"/>
                      </a:lnTo>
                      <a:lnTo>
                        <a:pt x="351" y="201"/>
                      </a:lnTo>
                      <a:lnTo>
                        <a:pt x="350" y="202"/>
                      </a:lnTo>
                      <a:lnTo>
                        <a:pt x="350" y="203"/>
                      </a:lnTo>
                      <a:lnTo>
                        <a:pt x="350" y="204"/>
                      </a:lnTo>
                      <a:lnTo>
                        <a:pt x="348" y="206"/>
                      </a:lnTo>
                      <a:lnTo>
                        <a:pt x="347" y="207"/>
                      </a:lnTo>
                      <a:lnTo>
                        <a:pt x="346" y="209"/>
                      </a:lnTo>
                      <a:lnTo>
                        <a:pt x="346" y="210"/>
                      </a:lnTo>
                      <a:lnTo>
                        <a:pt x="346" y="211"/>
                      </a:lnTo>
                      <a:lnTo>
                        <a:pt x="345" y="211"/>
                      </a:lnTo>
                      <a:lnTo>
                        <a:pt x="345" y="212"/>
                      </a:lnTo>
                      <a:lnTo>
                        <a:pt x="344" y="213"/>
                      </a:lnTo>
                      <a:lnTo>
                        <a:pt x="343" y="213"/>
                      </a:lnTo>
                      <a:lnTo>
                        <a:pt x="342" y="213"/>
                      </a:lnTo>
                      <a:lnTo>
                        <a:pt x="341" y="213"/>
                      </a:lnTo>
                      <a:lnTo>
                        <a:pt x="339" y="212"/>
                      </a:lnTo>
                      <a:lnTo>
                        <a:pt x="338" y="212"/>
                      </a:lnTo>
                      <a:lnTo>
                        <a:pt x="337" y="212"/>
                      </a:lnTo>
                      <a:lnTo>
                        <a:pt x="335" y="213"/>
                      </a:lnTo>
                      <a:lnTo>
                        <a:pt x="334" y="214"/>
                      </a:lnTo>
                      <a:lnTo>
                        <a:pt x="333" y="214"/>
                      </a:lnTo>
                      <a:lnTo>
                        <a:pt x="333" y="215"/>
                      </a:lnTo>
                      <a:lnTo>
                        <a:pt x="333" y="216"/>
                      </a:lnTo>
                      <a:lnTo>
                        <a:pt x="333" y="218"/>
                      </a:lnTo>
                      <a:lnTo>
                        <a:pt x="333" y="219"/>
                      </a:lnTo>
                      <a:lnTo>
                        <a:pt x="334" y="220"/>
                      </a:lnTo>
                      <a:lnTo>
                        <a:pt x="335" y="220"/>
                      </a:lnTo>
                      <a:lnTo>
                        <a:pt x="335" y="221"/>
                      </a:lnTo>
                      <a:lnTo>
                        <a:pt x="337" y="221"/>
                      </a:lnTo>
                      <a:lnTo>
                        <a:pt x="339" y="222"/>
                      </a:lnTo>
                      <a:lnTo>
                        <a:pt x="340" y="224"/>
                      </a:lnTo>
                      <a:lnTo>
                        <a:pt x="341" y="225"/>
                      </a:lnTo>
                      <a:lnTo>
                        <a:pt x="341" y="226"/>
                      </a:lnTo>
                      <a:lnTo>
                        <a:pt x="342" y="228"/>
                      </a:lnTo>
                      <a:lnTo>
                        <a:pt x="342" y="229"/>
                      </a:lnTo>
                      <a:lnTo>
                        <a:pt x="343" y="229"/>
                      </a:lnTo>
                      <a:lnTo>
                        <a:pt x="343" y="230"/>
                      </a:lnTo>
                      <a:lnTo>
                        <a:pt x="344" y="230"/>
                      </a:lnTo>
                      <a:lnTo>
                        <a:pt x="345" y="229"/>
                      </a:lnTo>
                      <a:lnTo>
                        <a:pt x="346" y="229"/>
                      </a:lnTo>
                      <a:lnTo>
                        <a:pt x="346" y="228"/>
                      </a:lnTo>
                      <a:lnTo>
                        <a:pt x="347" y="227"/>
                      </a:lnTo>
                      <a:lnTo>
                        <a:pt x="348" y="227"/>
                      </a:lnTo>
                      <a:lnTo>
                        <a:pt x="348" y="226"/>
                      </a:lnTo>
                      <a:lnTo>
                        <a:pt x="349" y="226"/>
                      </a:lnTo>
                      <a:lnTo>
                        <a:pt x="350" y="226"/>
                      </a:lnTo>
                      <a:lnTo>
                        <a:pt x="351" y="226"/>
                      </a:lnTo>
                      <a:lnTo>
                        <a:pt x="352" y="226"/>
                      </a:lnTo>
                      <a:lnTo>
                        <a:pt x="353" y="226"/>
                      </a:lnTo>
                      <a:lnTo>
                        <a:pt x="355" y="226"/>
                      </a:lnTo>
                      <a:lnTo>
                        <a:pt x="356" y="227"/>
                      </a:lnTo>
                      <a:lnTo>
                        <a:pt x="356" y="228"/>
                      </a:lnTo>
                      <a:lnTo>
                        <a:pt x="358" y="229"/>
                      </a:lnTo>
                      <a:lnTo>
                        <a:pt x="359" y="230"/>
                      </a:lnTo>
                      <a:lnTo>
                        <a:pt x="360" y="231"/>
                      </a:lnTo>
                      <a:lnTo>
                        <a:pt x="360" y="233"/>
                      </a:lnTo>
                      <a:lnTo>
                        <a:pt x="361" y="234"/>
                      </a:lnTo>
                      <a:lnTo>
                        <a:pt x="361" y="235"/>
                      </a:lnTo>
                      <a:lnTo>
                        <a:pt x="360" y="237"/>
                      </a:lnTo>
                      <a:lnTo>
                        <a:pt x="359" y="238"/>
                      </a:lnTo>
                      <a:lnTo>
                        <a:pt x="356" y="240"/>
                      </a:lnTo>
                      <a:lnTo>
                        <a:pt x="355" y="240"/>
                      </a:lnTo>
                      <a:lnTo>
                        <a:pt x="354" y="240"/>
                      </a:lnTo>
                      <a:lnTo>
                        <a:pt x="352" y="241"/>
                      </a:lnTo>
                      <a:lnTo>
                        <a:pt x="351" y="241"/>
                      </a:lnTo>
                      <a:lnTo>
                        <a:pt x="350" y="242"/>
                      </a:lnTo>
                      <a:lnTo>
                        <a:pt x="349" y="243"/>
                      </a:lnTo>
                      <a:lnTo>
                        <a:pt x="349" y="244"/>
                      </a:lnTo>
                      <a:lnTo>
                        <a:pt x="349" y="245"/>
                      </a:lnTo>
                      <a:lnTo>
                        <a:pt x="350" y="245"/>
                      </a:lnTo>
                      <a:lnTo>
                        <a:pt x="351" y="245"/>
                      </a:lnTo>
                      <a:lnTo>
                        <a:pt x="351" y="246"/>
                      </a:lnTo>
                      <a:lnTo>
                        <a:pt x="352" y="245"/>
                      </a:lnTo>
                      <a:lnTo>
                        <a:pt x="353" y="245"/>
                      </a:lnTo>
                      <a:lnTo>
                        <a:pt x="354" y="244"/>
                      </a:lnTo>
                      <a:lnTo>
                        <a:pt x="355" y="244"/>
                      </a:lnTo>
                      <a:lnTo>
                        <a:pt x="356" y="244"/>
                      </a:lnTo>
                      <a:lnTo>
                        <a:pt x="358" y="245"/>
                      </a:lnTo>
                      <a:lnTo>
                        <a:pt x="358" y="246"/>
                      </a:lnTo>
                      <a:lnTo>
                        <a:pt x="358" y="247"/>
                      </a:lnTo>
                      <a:lnTo>
                        <a:pt x="358" y="248"/>
                      </a:lnTo>
                      <a:lnTo>
                        <a:pt x="358" y="249"/>
                      </a:lnTo>
                      <a:lnTo>
                        <a:pt x="360" y="250"/>
                      </a:lnTo>
                      <a:lnTo>
                        <a:pt x="360" y="251"/>
                      </a:lnTo>
                      <a:lnTo>
                        <a:pt x="360" y="253"/>
                      </a:lnTo>
                      <a:lnTo>
                        <a:pt x="360" y="254"/>
                      </a:lnTo>
                      <a:lnTo>
                        <a:pt x="360" y="255"/>
                      </a:lnTo>
                      <a:lnTo>
                        <a:pt x="361" y="255"/>
                      </a:lnTo>
                      <a:lnTo>
                        <a:pt x="361" y="254"/>
                      </a:lnTo>
                      <a:lnTo>
                        <a:pt x="362" y="254"/>
                      </a:lnTo>
                      <a:lnTo>
                        <a:pt x="363" y="254"/>
                      </a:lnTo>
                      <a:lnTo>
                        <a:pt x="364" y="254"/>
                      </a:lnTo>
                      <a:lnTo>
                        <a:pt x="365" y="255"/>
                      </a:lnTo>
                      <a:lnTo>
                        <a:pt x="366" y="255"/>
                      </a:lnTo>
                      <a:lnTo>
                        <a:pt x="366" y="256"/>
                      </a:lnTo>
                      <a:lnTo>
                        <a:pt x="365" y="257"/>
                      </a:lnTo>
                      <a:lnTo>
                        <a:pt x="364" y="257"/>
                      </a:lnTo>
                      <a:lnTo>
                        <a:pt x="364" y="258"/>
                      </a:lnTo>
                      <a:lnTo>
                        <a:pt x="365" y="258"/>
                      </a:lnTo>
                      <a:lnTo>
                        <a:pt x="366" y="258"/>
                      </a:lnTo>
                      <a:lnTo>
                        <a:pt x="366" y="259"/>
                      </a:lnTo>
                      <a:lnTo>
                        <a:pt x="367" y="259"/>
                      </a:lnTo>
                      <a:lnTo>
                        <a:pt x="368" y="259"/>
                      </a:lnTo>
                      <a:lnTo>
                        <a:pt x="368" y="260"/>
                      </a:lnTo>
                      <a:lnTo>
                        <a:pt x="368" y="261"/>
                      </a:lnTo>
                      <a:lnTo>
                        <a:pt x="367" y="261"/>
                      </a:lnTo>
                      <a:lnTo>
                        <a:pt x="370" y="262"/>
                      </a:lnTo>
                      <a:lnTo>
                        <a:pt x="370" y="263"/>
                      </a:lnTo>
                      <a:lnTo>
                        <a:pt x="370" y="264"/>
                      </a:lnTo>
                      <a:lnTo>
                        <a:pt x="370" y="265"/>
                      </a:lnTo>
                      <a:lnTo>
                        <a:pt x="369" y="266"/>
                      </a:lnTo>
                      <a:lnTo>
                        <a:pt x="369" y="268"/>
                      </a:lnTo>
                      <a:lnTo>
                        <a:pt x="370" y="269"/>
                      </a:lnTo>
                      <a:lnTo>
                        <a:pt x="371" y="269"/>
                      </a:lnTo>
                      <a:lnTo>
                        <a:pt x="372" y="268"/>
                      </a:lnTo>
                      <a:lnTo>
                        <a:pt x="373" y="268"/>
                      </a:lnTo>
                      <a:lnTo>
                        <a:pt x="373" y="267"/>
                      </a:lnTo>
                      <a:lnTo>
                        <a:pt x="372" y="267"/>
                      </a:lnTo>
                      <a:lnTo>
                        <a:pt x="371" y="266"/>
                      </a:lnTo>
                      <a:lnTo>
                        <a:pt x="371" y="265"/>
                      </a:lnTo>
                      <a:lnTo>
                        <a:pt x="372" y="265"/>
                      </a:lnTo>
                      <a:lnTo>
                        <a:pt x="373" y="265"/>
                      </a:lnTo>
                      <a:lnTo>
                        <a:pt x="373" y="266"/>
                      </a:lnTo>
                      <a:lnTo>
                        <a:pt x="374" y="267"/>
                      </a:lnTo>
                      <a:lnTo>
                        <a:pt x="375" y="268"/>
                      </a:lnTo>
                      <a:lnTo>
                        <a:pt x="376" y="269"/>
                      </a:lnTo>
                      <a:lnTo>
                        <a:pt x="377" y="270"/>
                      </a:lnTo>
                      <a:lnTo>
                        <a:pt x="376" y="270"/>
                      </a:lnTo>
                      <a:lnTo>
                        <a:pt x="375" y="270"/>
                      </a:lnTo>
                      <a:lnTo>
                        <a:pt x="374" y="270"/>
                      </a:lnTo>
                      <a:lnTo>
                        <a:pt x="375" y="271"/>
                      </a:lnTo>
                      <a:lnTo>
                        <a:pt x="375" y="272"/>
                      </a:lnTo>
                      <a:lnTo>
                        <a:pt x="376" y="272"/>
                      </a:lnTo>
                      <a:lnTo>
                        <a:pt x="377" y="273"/>
                      </a:lnTo>
                      <a:lnTo>
                        <a:pt x="378" y="273"/>
                      </a:lnTo>
                      <a:lnTo>
                        <a:pt x="378" y="274"/>
                      </a:lnTo>
                      <a:lnTo>
                        <a:pt x="377" y="274"/>
                      </a:lnTo>
                      <a:lnTo>
                        <a:pt x="376" y="274"/>
                      </a:lnTo>
                      <a:lnTo>
                        <a:pt x="377" y="275"/>
                      </a:lnTo>
                      <a:lnTo>
                        <a:pt x="377" y="276"/>
                      </a:lnTo>
                      <a:lnTo>
                        <a:pt x="376" y="276"/>
                      </a:lnTo>
                      <a:lnTo>
                        <a:pt x="376" y="277"/>
                      </a:lnTo>
                      <a:lnTo>
                        <a:pt x="377" y="277"/>
                      </a:lnTo>
                      <a:lnTo>
                        <a:pt x="377" y="278"/>
                      </a:lnTo>
                      <a:lnTo>
                        <a:pt x="378" y="277"/>
                      </a:lnTo>
                      <a:lnTo>
                        <a:pt x="379" y="277"/>
                      </a:lnTo>
                      <a:lnTo>
                        <a:pt x="380" y="278"/>
                      </a:lnTo>
                      <a:lnTo>
                        <a:pt x="380" y="277"/>
                      </a:lnTo>
                      <a:lnTo>
                        <a:pt x="381" y="277"/>
                      </a:lnTo>
                      <a:lnTo>
                        <a:pt x="381" y="278"/>
                      </a:lnTo>
                      <a:lnTo>
                        <a:pt x="381" y="279"/>
                      </a:lnTo>
                      <a:lnTo>
                        <a:pt x="381" y="278"/>
                      </a:lnTo>
                      <a:lnTo>
                        <a:pt x="382" y="278"/>
                      </a:lnTo>
                      <a:lnTo>
                        <a:pt x="382" y="279"/>
                      </a:lnTo>
                      <a:lnTo>
                        <a:pt x="382" y="280"/>
                      </a:lnTo>
                      <a:lnTo>
                        <a:pt x="381" y="280"/>
                      </a:lnTo>
                      <a:lnTo>
                        <a:pt x="381" y="281"/>
                      </a:lnTo>
                      <a:lnTo>
                        <a:pt x="382" y="280"/>
                      </a:lnTo>
                      <a:lnTo>
                        <a:pt x="383" y="280"/>
                      </a:lnTo>
                      <a:lnTo>
                        <a:pt x="384" y="280"/>
                      </a:lnTo>
                      <a:lnTo>
                        <a:pt x="383" y="281"/>
                      </a:lnTo>
                      <a:lnTo>
                        <a:pt x="382" y="281"/>
                      </a:lnTo>
                      <a:lnTo>
                        <a:pt x="383" y="281"/>
                      </a:lnTo>
                      <a:lnTo>
                        <a:pt x="383" y="282"/>
                      </a:lnTo>
                      <a:lnTo>
                        <a:pt x="384" y="283"/>
                      </a:lnTo>
                      <a:lnTo>
                        <a:pt x="383" y="283"/>
                      </a:lnTo>
                      <a:lnTo>
                        <a:pt x="383" y="284"/>
                      </a:lnTo>
                      <a:lnTo>
                        <a:pt x="384" y="284"/>
                      </a:lnTo>
                      <a:lnTo>
                        <a:pt x="384" y="285"/>
                      </a:lnTo>
                      <a:lnTo>
                        <a:pt x="383" y="285"/>
                      </a:lnTo>
                      <a:lnTo>
                        <a:pt x="384" y="285"/>
                      </a:lnTo>
                      <a:lnTo>
                        <a:pt x="384" y="286"/>
                      </a:lnTo>
                      <a:lnTo>
                        <a:pt x="383" y="286"/>
                      </a:lnTo>
                      <a:lnTo>
                        <a:pt x="384" y="287"/>
                      </a:lnTo>
                      <a:lnTo>
                        <a:pt x="384" y="286"/>
                      </a:lnTo>
                      <a:lnTo>
                        <a:pt x="384" y="287"/>
                      </a:lnTo>
                      <a:lnTo>
                        <a:pt x="385" y="287"/>
                      </a:lnTo>
                      <a:lnTo>
                        <a:pt x="384" y="287"/>
                      </a:lnTo>
                      <a:lnTo>
                        <a:pt x="385" y="288"/>
                      </a:lnTo>
                      <a:lnTo>
                        <a:pt x="386" y="288"/>
                      </a:lnTo>
                      <a:lnTo>
                        <a:pt x="386" y="289"/>
                      </a:lnTo>
                      <a:lnTo>
                        <a:pt x="387" y="289"/>
                      </a:lnTo>
                      <a:lnTo>
                        <a:pt x="388" y="289"/>
                      </a:lnTo>
                      <a:lnTo>
                        <a:pt x="388" y="290"/>
                      </a:lnTo>
                      <a:lnTo>
                        <a:pt x="389" y="290"/>
                      </a:lnTo>
                      <a:lnTo>
                        <a:pt x="389" y="291"/>
                      </a:lnTo>
                      <a:lnTo>
                        <a:pt x="390" y="291"/>
                      </a:lnTo>
                      <a:lnTo>
                        <a:pt x="390" y="292"/>
                      </a:lnTo>
                      <a:lnTo>
                        <a:pt x="390" y="293"/>
                      </a:lnTo>
                      <a:lnTo>
                        <a:pt x="391" y="293"/>
                      </a:lnTo>
                      <a:lnTo>
                        <a:pt x="392" y="294"/>
                      </a:lnTo>
                      <a:lnTo>
                        <a:pt x="392" y="295"/>
                      </a:lnTo>
                      <a:lnTo>
                        <a:pt x="393" y="296"/>
                      </a:lnTo>
                      <a:lnTo>
                        <a:pt x="393" y="295"/>
                      </a:lnTo>
                      <a:lnTo>
                        <a:pt x="393" y="296"/>
                      </a:lnTo>
                      <a:lnTo>
                        <a:pt x="394" y="295"/>
                      </a:lnTo>
                      <a:lnTo>
                        <a:pt x="394" y="296"/>
                      </a:lnTo>
                      <a:lnTo>
                        <a:pt x="393" y="297"/>
                      </a:lnTo>
                      <a:lnTo>
                        <a:pt x="394" y="298"/>
                      </a:lnTo>
                      <a:lnTo>
                        <a:pt x="394" y="299"/>
                      </a:lnTo>
                      <a:lnTo>
                        <a:pt x="395" y="298"/>
                      </a:lnTo>
                      <a:lnTo>
                        <a:pt x="395" y="299"/>
                      </a:lnTo>
                      <a:lnTo>
                        <a:pt x="396" y="299"/>
                      </a:lnTo>
                      <a:lnTo>
                        <a:pt x="396" y="300"/>
                      </a:lnTo>
                      <a:lnTo>
                        <a:pt x="397" y="300"/>
                      </a:lnTo>
                      <a:lnTo>
                        <a:pt x="397" y="301"/>
                      </a:lnTo>
                      <a:lnTo>
                        <a:pt x="396" y="302"/>
                      </a:lnTo>
                      <a:lnTo>
                        <a:pt x="397" y="302"/>
                      </a:lnTo>
                      <a:lnTo>
                        <a:pt x="398" y="302"/>
                      </a:lnTo>
                      <a:lnTo>
                        <a:pt x="398" y="303"/>
                      </a:lnTo>
                      <a:lnTo>
                        <a:pt x="397" y="303"/>
                      </a:lnTo>
                      <a:lnTo>
                        <a:pt x="398" y="303"/>
                      </a:lnTo>
                      <a:lnTo>
                        <a:pt x="397" y="304"/>
                      </a:lnTo>
                      <a:lnTo>
                        <a:pt x="398" y="305"/>
                      </a:lnTo>
                      <a:lnTo>
                        <a:pt x="397" y="306"/>
                      </a:lnTo>
                      <a:lnTo>
                        <a:pt x="399" y="306"/>
                      </a:lnTo>
                      <a:lnTo>
                        <a:pt x="400" y="306"/>
                      </a:lnTo>
                      <a:lnTo>
                        <a:pt x="400" y="307"/>
                      </a:lnTo>
                      <a:lnTo>
                        <a:pt x="401" y="307"/>
                      </a:lnTo>
                      <a:lnTo>
                        <a:pt x="402" y="308"/>
                      </a:lnTo>
                      <a:lnTo>
                        <a:pt x="402" y="309"/>
                      </a:lnTo>
                      <a:lnTo>
                        <a:pt x="402" y="310"/>
                      </a:lnTo>
                      <a:lnTo>
                        <a:pt x="402" y="311"/>
                      </a:lnTo>
                      <a:lnTo>
                        <a:pt x="403" y="311"/>
                      </a:lnTo>
                      <a:lnTo>
                        <a:pt x="402" y="312"/>
                      </a:lnTo>
                      <a:lnTo>
                        <a:pt x="403" y="312"/>
                      </a:lnTo>
                      <a:lnTo>
                        <a:pt x="403" y="313"/>
                      </a:lnTo>
                      <a:lnTo>
                        <a:pt x="404" y="313"/>
                      </a:lnTo>
                      <a:lnTo>
                        <a:pt x="405" y="313"/>
                      </a:lnTo>
                      <a:lnTo>
                        <a:pt x="406" y="314"/>
                      </a:lnTo>
                      <a:lnTo>
                        <a:pt x="407" y="314"/>
                      </a:lnTo>
                      <a:lnTo>
                        <a:pt x="408" y="314"/>
                      </a:lnTo>
                      <a:lnTo>
                        <a:pt x="408" y="315"/>
                      </a:lnTo>
                      <a:lnTo>
                        <a:pt x="408" y="314"/>
                      </a:lnTo>
                      <a:lnTo>
                        <a:pt x="409" y="314"/>
                      </a:lnTo>
                      <a:lnTo>
                        <a:pt x="409" y="313"/>
                      </a:lnTo>
                      <a:lnTo>
                        <a:pt x="410" y="313"/>
                      </a:lnTo>
                      <a:lnTo>
                        <a:pt x="411" y="313"/>
                      </a:lnTo>
                      <a:lnTo>
                        <a:pt x="411" y="312"/>
                      </a:lnTo>
                      <a:lnTo>
                        <a:pt x="412" y="312"/>
                      </a:lnTo>
                      <a:lnTo>
                        <a:pt x="412" y="311"/>
                      </a:lnTo>
                      <a:lnTo>
                        <a:pt x="413" y="311"/>
                      </a:lnTo>
                      <a:lnTo>
                        <a:pt x="413" y="310"/>
                      </a:lnTo>
                      <a:lnTo>
                        <a:pt x="413" y="309"/>
                      </a:lnTo>
                      <a:lnTo>
                        <a:pt x="414" y="309"/>
                      </a:lnTo>
                      <a:lnTo>
                        <a:pt x="414" y="308"/>
                      </a:lnTo>
                      <a:lnTo>
                        <a:pt x="415" y="308"/>
                      </a:lnTo>
                      <a:lnTo>
                        <a:pt x="416" y="307"/>
                      </a:lnTo>
                      <a:lnTo>
                        <a:pt x="416" y="308"/>
                      </a:lnTo>
                      <a:lnTo>
                        <a:pt x="417" y="308"/>
                      </a:lnTo>
                      <a:lnTo>
                        <a:pt x="417" y="307"/>
                      </a:lnTo>
                      <a:lnTo>
                        <a:pt x="416" y="307"/>
                      </a:lnTo>
                      <a:lnTo>
                        <a:pt x="417" y="306"/>
                      </a:lnTo>
                      <a:lnTo>
                        <a:pt x="418" y="306"/>
                      </a:lnTo>
                      <a:lnTo>
                        <a:pt x="418" y="307"/>
                      </a:lnTo>
                      <a:lnTo>
                        <a:pt x="419" y="307"/>
                      </a:lnTo>
                      <a:lnTo>
                        <a:pt x="420" y="306"/>
                      </a:lnTo>
                      <a:lnTo>
                        <a:pt x="421" y="306"/>
                      </a:lnTo>
                      <a:lnTo>
                        <a:pt x="421" y="305"/>
                      </a:lnTo>
                      <a:lnTo>
                        <a:pt x="421" y="304"/>
                      </a:lnTo>
                      <a:lnTo>
                        <a:pt x="422" y="304"/>
                      </a:lnTo>
                      <a:lnTo>
                        <a:pt x="422" y="305"/>
                      </a:lnTo>
                      <a:lnTo>
                        <a:pt x="423" y="305"/>
                      </a:lnTo>
                      <a:lnTo>
                        <a:pt x="423" y="304"/>
                      </a:lnTo>
                      <a:lnTo>
                        <a:pt x="424" y="304"/>
                      </a:lnTo>
                      <a:lnTo>
                        <a:pt x="425" y="305"/>
                      </a:lnTo>
                      <a:lnTo>
                        <a:pt x="426" y="305"/>
                      </a:lnTo>
                      <a:lnTo>
                        <a:pt x="427" y="305"/>
                      </a:lnTo>
                      <a:lnTo>
                        <a:pt x="427" y="304"/>
                      </a:lnTo>
                      <a:lnTo>
                        <a:pt x="428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29" y="304"/>
                      </a:lnTo>
                      <a:lnTo>
                        <a:pt x="430" y="304"/>
                      </a:lnTo>
                      <a:lnTo>
                        <a:pt x="431" y="304"/>
                      </a:lnTo>
                      <a:lnTo>
                        <a:pt x="431" y="303"/>
                      </a:lnTo>
                      <a:lnTo>
                        <a:pt x="432" y="303"/>
                      </a:lnTo>
                      <a:lnTo>
                        <a:pt x="433" y="303"/>
                      </a:lnTo>
                      <a:lnTo>
                        <a:pt x="433" y="302"/>
                      </a:lnTo>
                      <a:lnTo>
                        <a:pt x="433" y="303"/>
                      </a:lnTo>
                      <a:lnTo>
                        <a:pt x="434" y="302"/>
                      </a:lnTo>
                      <a:lnTo>
                        <a:pt x="434" y="301"/>
                      </a:lnTo>
                      <a:lnTo>
                        <a:pt x="435" y="301"/>
                      </a:lnTo>
                      <a:lnTo>
                        <a:pt x="435" y="302"/>
                      </a:lnTo>
                      <a:lnTo>
                        <a:pt x="436" y="301"/>
                      </a:lnTo>
                      <a:lnTo>
                        <a:pt x="437" y="301"/>
                      </a:lnTo>
                      <a:lnTo>
                        <a:pt x="438" y="301"/>
                      </a:lnTo>
                      <a:lnTo>
                        <a:pt x="439" y="300"/>
                      </a:lnTo>
                      <a:lnTo>
                        <a:pt x="439" y="301"/>
                      </a:lnTo>
                      <a:lnTo>
                        <a:pt x="439" y="300"/>
                      </a:lnTo>
                      <a:lnTo>
                        <a:pt x="440" y="300"/>
                      </a:lnTo>
                      <a:lnTo>
                        <a:pt x="440" y="301"/>
                      </a:lnTo>
                      <a:lnTo>
                        <a:pt x="441" y="301"/>
                      </a:lnTo>
                      <a:lnTo>
                        <a:pt x="442" y="301"/>
                      </a:lnTo>
                      <a:lnTo>
                        <a:pt x="443" y="301"/>
                      </a:lnTo>
                      <a:lnTo>
                        <a:pt x="444" y="300"/>
                      </a:lnTo>
                      <a:lnTo>
                        <a:pt x="445" y="300"/>
                      </a:lnTo>
                      <a:lnTo>
                        <a:pt x="446" y="300"/>
                      </a:lnTo>
                      <a:lnTo>
                        <a:pt x="447" y="300"/>
                      </a:lnTo>
                      <a:lnTo>
                        <a:pt x="448" y="300"/>
                      </a:lnTo>
                      <a:lnTo>
                        <a:pt x="449" y="299"/>
                      </a:lnTo>
                      <a:lnTo>
                        <a:pt x="450" y="300"/>
                      </a:lnTo>
                      <a:lnTo>
                        <a:pt x="450" y="299"/>
                      </a:lnTo>
                      <a:lnTo>
                        <a:pt x="451" y="300"/>
                      </a:lnTo>
                      <a:lnTo>
                        <a:pt x="452" y="301"/>
                      </a:lnTo>
                      <a:lnTo>
                        <a:pt x="453" y="301"/>
                      </a:lnTo>
                      <a:lnTo>
                        <a:pt x="453" y="302"/>
                      </a:lnTo>
                      <a:lnTo>
                        <a:pt x="454" y="302"/>
                      </a:lnTo>
                      <a:lnTo>
                        <a:pt x="455" y="302"/>
                      </a:lnTo>
                      <a:lnTo>
                        <a:pt x="455" y="303"/>
                      </a:lnTo>
                      <a:lnTo>
                        <a:pt x="455" y="304"/>
                      </a:lnTo>
                      <a:lnTo>
                        <a:pt x="455" y="305"/>
                      </a:lnTo>
                      <a:lnTo>
                        <a:pt x="456" y="306"/>
                      </a:lnTo>
                      <a:lnTo>
                        <a:pt x="457" y="305"/>
                      </a:lnTo>
                      <a:lnTo>
                        <a:pt x="457" y="306"/>
                      </a:lnTo>
                      <a:lnTo>
                        <a:pt x="458" y="306"/>
                      </a:lnTo>
                      <a:lnTo>
                        <a:pt x="459" y="307"/>
                      </a:lnTo>
                      <a:lnTo>
                        <a:pt x="460" y="307"/>
                      </a:lnTo>
                      <a:lnTo>
                        <a:pt x="460" y="308"/>
                      </a:lnTo>
                      <a:lnTo>
                        <a:pt x="461" y="308"/>
                      </a:lnTo>
                      <a:lnTo>
                        <a:pt x="461" y="309"/>
                      </a:lnTo>
                      <a:lnTo>
                        <a:pt x="462" y="309"/>
                      </a:lnTo>
                      <a:lnTo>
                        <a:pt x="462" y="311"/>
                      </a:lnTo>
                      <a:lnTo>
                        <a:pt x="462" y="312"/>
                      </a:lnTo>
                      <a:lnTo>
                        <a:pt x="463" y="313"/>
                      </a:lnTo>
                      <a:lnTo>
                        <a:pt x="463" y="315"/>
                      </a:lnTo>
                      <a:lnTo>
                        <a:pt x="463" y="316"/>
                      </a:lnTo>
                      <a:lnTo>
                        <a:pt x="463" y="317"/>
                      </a:lnTo>
                      <a:lnTo>
                        <a:pt x="463" y="318"/>
                      </a:lnTo>
                      <a:lnTo>
                        <a:pt x="464" y="318"/>
                      </a:lnTo>
                      <a:lnTo>
                        <a:pt x="464" y="319"/>
                      </a:lnTo>
                      <a:lnTo>
                        <a:pt x="464" y="320"/>
                      </a:lnTo>
                      <a:lnTo>
                        <a:pt x="463" y="321"/>
                      </a:lnTo>
                      <a:lnTo>
                        <a:pt x="462" y="321"/>
                      </a:lnTo>
                      <a:lnTo>
                        <a:pt x="461" y="322"/>
                      </a:lnTo>
                      <a:lnTo>
                        <a:pt x="461" y="323"/>
                      </a:lnTo>
                      <a:lnTo>
                        <a:pt x="461" y="324"/>
                      </a:lnTo>
                      <a:lnTo>
                        <a:pt x="460" y="325"/>
                      </a:lnTo>
                      <a:lnTo>
                        <a:pt x="459" y="327"/>
                      </a:lnTo>
                      <a:lnTo>
                        <a:pt x="459" y="328"/>
                      </a:lnTo>
                      <a:lnTo>
                        <a:pt x="459" y="329"/>
                      </a:lnTo>
                      <a:lnTo>
                        <a:pt x="458" y="329"/>
                      </a:lnTo>
                      <a:lnTo>
                        <a:pt x="458" y="330"/>
                      </a:lnTo>
                      <a:lnTo>
                        <a:pt x="459" y="330"/>
                      </a:lnTo>
                      <a:lnTo>
                        <a:pt x="459" y="331"/>
                      </a:lnTo>
                      <a:lnTo>
                        <a:pt x="460" y="331"/>
                      </a:lnTo>
                      <a:lnTo>
                        <a:pt x="461" y="332"/>
                      </a:lnTo>
                      <a:lnTo>
                        <a:pt x="461" y="333"/>
                      </a:lnTo>
                      <a:lnTo>
                        <a:pt x="460" y="334"/>
                      </a:lnTo>
                      <a:lnTo>
                        <a:pt x="459" y="334"/>
                      </a:lnTo>
                      <a:lnTo>
                        <a:pt x="459" y="336"/>
                      </a:lnTo>
                      <a:lnTo>
                        <a:pt x="459" y="337"/>
                      </a:lnTo>
                      <a:lnTo>
                        <a:pt x="459" y="338"/>
                      </a:lnTo>
                      <a:lnTo>
                        <a:pt x="459" y="339"/>
                      </a:lnTo>
                      <a:lnTo>
                        <a:pt x="459" y="340"/>
                      </a:lnTo>
                      <a:lnTo>
                        <a:pt x="458" y="340"/>
                      </a:lnTo>
                      <a:lnTo>
                        <a:pt x="458" y="341"/>
                      </a:lnTo>
                      <a:lnTo>
                        <a:pt x="458" y="342"/>
                      </a:lnTo>
                      <a:lnTo>
                        <a:pt x="457" y="342"/>
                      </a:lnTo>
                      <a:lnTo>
                        <a:pt x="456" y="343"/>
                      </a:lnTo>
                      <a:lnTo>
                        <a:pt x="455" y="344"/>
                      </a:lnTo>
                      <a:lnTo>
                        <a:pt x="455" y="345"/>
                      </a:lnTo>
                      <a:lnTo>
                        <a:pt x="454" y="345"/>
                      </a:lnTo>
                      <a:lnTo>
                        <a:pt x="453" y="345"/>
                      </a:lnTo>
                      <a:lnTo>
                        <a:pt x="452" y="345"/>
                      </a:lnTo>
                      <a:lnTo>
                        <a:pt x="451" y="345"/>
                      </a:lnTo>
                      <a:lnTo>
                        <a:pt x="450" y="345"/>
                      </a:lnTo>
                      <a:lnTo>
                        <a:pt x="449" y="345"/>
                      </a:lnTo>
                      <a:lnTo>
                        <a:pt x="448" y="345"/>
                      </a:lnTo>
                      <a:lnTo>
                        <a:pt x="447" y="345"/>
                      </a:lnTo>
                      <a:lnTo>
                        <a:pt x="446" y="344"/>
                      </a:lnTo>
                      <a:lnTo>
                        <a:pt x="445" y="344"/>
                      </a:lnTo>
                      <a:lnTo>
                        <a:pt x="444" y="344"/>
                      </a:lnTo>
                      <a:lnTo>
                        <a:pt x="443" y="345"/>
                      </a:lnTo>
                      <a:lnTo>
                        <a:pt x="441" y="345"/>
                      </a:lnTo>
                      <a:lnTo>
                        <a:pt x="440" y="345"/>
                      </a:lnTo>
                      <a:lnTo>
                        <a:pt x="440" y="346"/>
                      </a:lnTo>
                      <a:lnTo>
                        <a:pt x="439" y="347"/>
                      </a:lnTo>
                      <a:lnTo>
                        <a:pt x="438" y="347"/>
                      </a:lnTo>
                      <a:lnTo>
                        <a:pt x="437" y="347"/>
                      </a:lnTo>
                      <a:lnTo>
                        <a:pt x="437" y="348"/>
                      </a:lnTo>
                      <a:lnTo>
                        <a:pt x="436" y="348"/>
                      </a:lnTo>
                      <a:lnTo>
                        <a:pt x="436" y="349"/>
                      </a:lnTo>
                      <a:lnTo>
                        <a:pt x="435" y="350"/>
                      </a:lnTo>
                      <a:lnTo>
                        <a:pt x="434" y="350"/>
                      </a:lnTo>
                      <a:lnTo>
                        <a:pt x="434" y="349"/>
                      </a:lnTo>
                      <a:lnTo>
                        <a:pt x="433" y="349"/>
                      </a:lnTo>
                      <a:lnTo>
                        <a:pt x="432" y="349"/>
                      </a:lnTo>
                      <a:lnTo>
                        <a:pt x="431" y="349"/>
                      </a:lnTo>
                      <a:lnTo>
                        <a:pt x="430" y="349"/>
                      </a:lnTo>
                      <a:lnTo>
                        <a:pt x="430" y="348"/>
                      </a:lnTo>
                      <a:lnTo>
                        <a:pt x="429" y="348"/>
                      </a:lnTo>
                      <a:lnTo>
                        <a:pt x="429" y="349"/>
                      </a:lnTo>
                      <a:lnTo>
                        <a:pt x="429" y="350"/>
                      </a:lnTo>
                      <a:lnTo>
                        <a:pt x="428" y="350"/>
                      </a:lnTo>
                      <a:lnTo>
                        <a:pt x="429" y="350"/>
                      </a:lnTo>
                      <a:lnTo>
                        <a:pt x="429" y="351"/>
                      </a:lnTo>
                      <a:lnTo>
                        <a:pt x="428" y="352"/>
                      </a:lnTo>
                      <a:lnTo>
                        <a:pt x="427" y="351"/>
                      </a:lnTo>
                      <a:lnTo>
                        <a:pt x="427" y="352"/>
                      </a:lnTo>
                      <a:lnTo>
                        <a:pt x="428" y="353"/>
                      </a:lnTo>
                      <a:lnTo>
                        <a:pt x="427" y="354"/>
                      </a:lnTo>
                      <a:lnTo>
                        <a:pt x="428" y="355"/>
                      </a:lnTo>
                      <a:lnTo>
                        <a:pt x="427" y="356"/>
                      </a:lnTo>
                      <a:lnTo>
                        <a:pt x="428" y="356"/>
                      </a:lnTo>
                      <a:lnTo>
                        <a:pt x="427" y="357"/>
                      </a:lnTo>
                      <a:lnTo>
                        <a:pt x="426" y="358"/>
                      </a:lnTo>
                      <a:lnTo>
                        <a:pt x="425" y="359"/>
                      </a:lnTo>
                      <a:lnTo>
                        <a:pt x="425" y="358"/>
                      </a:lnTo>
                      <a:lnTo>
                        <a:pt x="425" y="359"/>
                      </a:lnTo>
                      <a:lnTo>
                        <a:pt x="424" y="359"/>
                      </a:lnTo>
                      <a:lnTo>
                        <a:pt x="424" y="358"/>
                      </a:lnTo>
                      <a:lnTo>
                        <a:pt x="423" y="358"/>
                      </a:lnTo>
                      <a:lnTo>
                        <a:pt x="423" y="359"/>
                      </a:lnTo>
                      <a:lnTo>
                        <a:pt x="422" y="359"/>
                      </a:lnTo>
                      <a:lnTo>
                        <a:pt x="422" y="360"/>
                      </a:lnTo>
                      <a:lnTo>
                        <a:pt x="422" y="361"/>
                      </a:lnTo>
                      <a:lnTo>
                        <a:pt x="422" y="362"/>
                      </a:lnTo>
                      <a:lnTo>
                        <a:pt x="422" y="363"/>
                      </a:lnTo>
                      <a:lnTo>
                        <a:pt x="421" y="363"/>
                      </a:lnTo>
                      <a:lnTo>
                        <a:pt x="422" y="364"/>
                      </a:lnTo>
                      <a:lnTo>
                        <a:pt x="421" y="364"/>
                      </a:lnTo>
                      <a:lnTo>
                        <a:pt x="422" y="365"/>
                      </a:lnTo>
                      <a:lnTo>
                        <a:pt x="421" y="365"/>
                      </a:lnTo>
                      <a:lnTo>
                        <a:pt x="421" y="366"/>
                      </a:lnTo>
                      <a:lnTo>
                        <a:pt x="420" y="366"/>
                      </a:lnTo>
                      <a:lnTo>
                        <a:pt x="421" y="367"/>
                      </a:lnTo>
                      <a:lnTo>
                        <a:pt x="420" y="367"/>
                      </a:lnTo>
                      <a:lnTo>
                        <a:pt x="420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9" y="367"/>
                      </a:lnTo>
                      <a:lnTo>
                        <a:pt x="419" y="368"/>
                      </a:lnTo>
                      <a:lnTo>
                        <a:pt x="418" y="368"/>
                      </a:lnTo>
                      <a:lnTo>
                        <a:pt x="419" y="368"/>
                      </a:lnTo>
                      <a:lnTo>
                        <a:pt x="419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8" y="368"/>
                      </a:lnTo>
                      <a:lnTo>
                        <a:pt x="418" y="369"/>
                      </a:lnTo>
                      <a:lnTo>
                        <a:pt x="417" y="369"/>
                      </a:lnTo>
                      <a:lnTo>
                        <a:pt x="417" y="370"/>
                      </a:lnTo>
                      <a:lnTo>
                        <a:pt x="416" y="369"/>
                      </a:lnTo>
                      <a:lnTo>
                        <a:pt x="416" y="370"/>
                      </a:lnTo>
                      <a:lnTo>
                        <a:pt x="416" y="371"/>
                      </a:lnTo>
                      <a:lnTo>
                        <a:pt x="415" y="371"/>
                      </a:lnTo>
                      <a:lnTo>
                        <a:pt x="415" y="370"/>
                      </a:lnTo>
                      <a:lnTo>
                        <a:pt x="415" y="371"/>
                      </a:lnTo>
                      <a:lnTo>
                        <a:pt x="414" y="371"/>
                      </a:lnTo>
                      <a:lnTo>
                        <a:pt x="415" y="371"/>
                      </a:lnTo>
                      <a:lnTo>
                        <a:pt x="415" y="372"/>
                      </a:lnTo>
                      <a:lnTo>
                        <a:pt x="415" y="371"/>
                      </a:lnTo>
                      <a:lnTo>
                        <a:pt x="416" y="371"/>
                      </a:lnTo>
                      <a:lnTo>
                        <a:pt x="416" y="372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6" y="373"/>
                      </a:lnTo>
                      <a:lnTo>
                        <a:pt x="415" y="373"/>
                      </a:lnTo>
                      <a:lnTo>
                        <a:pt x="415" y="374"/>
                      </a:lnTo>
                      <a:lnTo>
                        <a:pt x="414" y="375"/>
                      </a:lnTo>
                      <a:lnTo>
                        <a:pt x="415" y="375"/>
                      </a:lnTo>
                      <a:lnTo>
                        <a:pt x="414" y="375"/>
                      </a:lnTo>
                      <a:lnTo>
                        <a:pt x="414" y="376"/>
                      </a:lnTo>
                      <a:lnTo>
                        <a:pt x="415" y="376"/>
                      </a:lnTo>
                      <a:lnTo>
                        <a:pt x="414" y="376"/>
                      </a:lnTo>
                      <a:lnTo>
                        <a:pt x="414" y="377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5" y="377"/>
                      </a:lnTo>
                      <a:lnTo>
                        <a:pt x="415" y="378"/>
                      </a:lnTo>
                      <a:lnTo>
                        <a:pt x="416" y="378"/>
                      </a:lnTo>
                      <a:lnTo>
                        <a:pt x="416" y="379"/>
                      </a:lnTo>
                      <a:lnTo>
                        <a:pt x="417" y="379"/>
                      </a:lnTo>
                      <a:lnTo>
                        <a:pt x="417" y="380"/>
                      </a:lnTo>
                      <a:lnTo>
                        <a:pt x="417" y="381"/>
                      </a:lnTo>
                      <a:lnTo>
                        <a:pt x="416" y="381"/>
                      </a:lnTo>
                      <a:lnTo>
                        <a:pt x="415" y="382"/>
                      </a:lnTo>
                      <a:lnTo>
                        <a:pt x="415" y="383"/>
                      </a:lnTo>
                      <a:lnTo>
                        <a:pt x="414" y="383"/>
                      </a:lnTo>
                      <a:lnTo>
                        <a:pt x="414" y="384"/>
                      </a:lnTo>
                      <a:lnTo>
                        <a:pt x="414" y="385"/>
                      </a:lnTo>
                      <a:lnTo>
                        <a:pt x="413" y="385"/>
                      </a:lnTo>
                      <a:lnTo>
                        <a:pt x="412" y="385"/>
                      </a:lnTo>
                      <a:lnTo>
                        <a:pt x="413" y="386"/>
                      </a:lnTo>
                      <a:lnTo>
                        <a:pt x="413" y="387"/>
                      </a:lnTo>
                      <a:lnTo>
                        <a:pt x="413" y="388"/>
                      </a:lnTo>
                      <a:lnTo>
                        <a:pt x="413" y="389"/>
                      </a:lnTo>
                      <a:lnTo>
                        <a:pt x="414" y="389"/>
                      </a:lnTo>
                      <a:lnTo>
                        <a:pt x="414" y="390"/>
                      </a:lnTo>
                      <a:lnTo>
                        <a:pt x="415" y="390"/>
                      </a:lnTo>
                      <a:lnTo>
                        <a:pt x="415" y="391"/>
                      </a:lnTo>
                      <a:lnTo>
                        <a:pt x="414" y="391"/>
                      </a:lnTo>
                      <a:lnTo>
                        <a:pt x="415" y="392"/>
                      </a:lnTo>
                      <a:lnTo>
                        <a:pt x="414" y="392"/>
                      </a:lnTo>
                      <a:lnTo>
                        <a:pt x="414" y="393"/>
                      </a:lnTo>
                      <a:lnTo>
                        <a:pt x="415" y="394"/>
                      </a:lnTo>
                      <a:lnTo>
                        <a:pt x="414" y="394"/>
                      </a:lnTo>
                      <a:lnTo>
                        <a:pt x="415" y="394"/>
                      </a:lnTo>
                      <a:lnTo>
                        <a:pt x="414" y="395"/>
                      </a:lnTo>
                      <a:lnTo>
                        <a:pt x="413" y="395"/>
                      </a:lnTo>
                      <a:lnTo>
                        <a:pt x="414" y="396"/>
                      </a:lnTo>
                      <a:lnTo>
                        <a:pt x="414" y="397"/>
                      </a:lnTo>
                      <a:lnTo>
                        <a:pt x="413" y="397"/>
                      </a:lnTo>
                      <a:lnTo>
                        <a:pt x="413" y="398"/>
                      </a:lnTo>
                      <a:lnTo>
                        <a:pt x="413" y="399"/>
                      </a:lnTo>
                      <a:lnTo>
                        <a:pt x="412" y="399"/>
                      </a:lnTo>
                      <a:lnTo>
                        <a:pt x="411" y="399"/>
                      </a:lnTo>
                      <a:lnTo>
                        <a:pt x="410" y="399"/>
                      </a:lnTo>
                      <a:lnTo>
                        <a:pt x="409" y="400"/>
                      </a:lnTo>
                      <a:lnTo>
                        <a:pt x="408" y="400"/>
                      </a:lnTo>
                      <a:lnTo>
                        <a:pt x="407" y="399"/>
                      </a:lnTo>
                      <a:lnTo>
                        <a:pt x="406" y="400"/>
                      </a:lnTo>
                      <a:lnTo>
                        <a:pt x="405" y="400"/>
                      </a:lnTo>
                      <a:lnTo>
                        <a:pt x="405" y="401"/>
                      </a:lnTo>
                      <a:lnTo>
                        <a:pt x="406" y="402"/>
                      </a:lnTo>
                      <a:lnTo>
                        <a:pt x="405" y="402"/>
                      </a:lnTo>
                      <a:lnTo>
                        <a:pt x="406" y="402"/>
                      </a:lnTo>
                      <a:lnTo>
                        <a:pt x="405" y="403"/>
                      </a:lnTo>
                      <a:lnTo>
                        <a:pt x="406" y="403"/>
                      </a:lnTo>
                      <a:lnTo>
                        <a:pt x="407" y="403"/>
                      </a:lnTo>
                      <a:lnTo>
                        <a:pt x="407" y="404"/>
                      </a:lnTo>
                      <a:lnTo>
                        <a:pt x="407" y="405"/>
                      </a:lnTo>
                      <a:lnTo>
                        <a:pt x="406" y="405"/>
                      </a:lnTo>
                      <a:lnTo>
                        <a:pt x="406" y="406"/>
                      </a:lnTo>
                      <a:lnTo>
                        <a:pt x="405" y="406"/>
                      </a:lnTo>
                      <a:lnTo>
                        <a:pt x="404" y="406"/>
                      </a:lnTo>
                      <a:lnTo>
                        <a:pt x="404" y="407"/>
                      </a:lnTo>
                      <a:lnTo>
                        <a:pt x="404" y="408"/>
                      </a:lnTo>
                      <a:lnTo>
                        <a:pt x="403" y="408"/>
                      </a:lnTo>
                      <a:lnTo>
                        <a:pt x="402" y="408"/>
                      </a:lnTo>
                      <a:lnTo>
                        <a:pt x="402" y="409"/>
                      </a:lnTo>
                      <a:lnTo>
                        <a:pt x="402" y="410"/>
                      </a:lnTo>
                      <a:lnTo>
                        <a:pt x="402" y="411"/>
                      </a:lnTo>
                      <a:lnTo>
                        <a:pt x="401" y="411"/>
                      </a:lnTo>
                      <a:lnTo>
                        <a:pt x="401" y="412"/>
                      </a:lnTo>
                      <a:lnTo>
                        <a:pt x="400" y="412"/>
                      </a:lnTo>
                      <a:lnTo>
                        <a:pt x="400" y="411"/>
                      </a:lnTo>
                      <a:lnTo>
                        <a:pt x="400" y="412"/>
                      </a:lnTo>
                      <a:lnTo>
                        <a:pt x="400" y="413"/>
                      </a:lnTo>
                      <a:lnTo>
                        <a:pt x="399" y="413"/>
                      </a:lnTo>
                      <a:lnTo>
                        <a:pt x="399" y="414"/>
                      </a:lnTo>
                      <a:lnTo>
                        <a:pt x="398" y="414"/>
                      </a:lnTo>
                      <a:lnTo>
                        <a:pt x="397" y="414"/>
                      </a:lnTo>
                      <a:lnTo>
                        <a:pt x="396" y="414"/>
                      </a:lnTo>
                      <a:lnTo>
                        <a:pt x="397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8" y="415"/>
                      </a:lnTo>
                      <a:lnTo>
                        <a:pt x="399" y="415"/>
                      </a:lnTo>
                      <a:lnTo>
                        <a:pt x="399" y="416"/>
                      </a:lnTo>
                      <a:lnTo>
                        <a:pt x="398" y="416"/>
                      </a:lnTo>
                      <a:lnTo>
                        <a:pt x="398" y="417"/>
                      </a:lnTo>
                      <a:lnTo>
                        <a:pt x="397" y="418"/>
                      </a:lnTo>
                      <a:lnTo>
                        <a:pt x="397" y="419"/>
                      </a:lnTo>
                      <a:lnTo>
                        <a:pt x="396" y="419"/>
                      </a:lnTo>
                      <a:lnTo>
                        <a:pt x="396" y="420"/>
                      </a:lnTo>
                      <a:lnTo>
                        <a:pt x="397" y="420"/>
                      </a:lnTo>
                      <a:lnTo>
                        <a:pt x="398" y="421"/>
                      </a:lnTo>
                      <a:lnTo>
                        <a:pt x="398" y="420"/>
                      </a:lnTo>
                      <a:lnTo>
                        <a:pt x="399" y="420"/>
                      </a:lnTo>
                      <a:lnTo>
                        <a:pt x="399" y="421"/>
                      </a:lnTo>
                      <a:lnTo>
                        <a:pt x="400" y="421"/>
                      </a:lnTo>
                      <a:lnTo>
                        <a:pt x="401" y="421"/>
                      </a:lnTo>
                      <a:lnTo>
                        <a:pt x="402" y="421"/>
                      </a:lnTo>
                      <a:lnTo>
                        <a:pt x="402" y="422"/>
                      </a:lnTo>
                      <a:lnTo>
                        <a:pt x="403" y="422"/>
                      </a:lnTo>
                      <a:lnTo>
                        <a:pt x="403" y="421"/>
                      </a:lnTo>
                      <a:lnTo>
                        <a:pt x="404" y="421"/>
                      </a:lnTo>
                      <a:lnTo>
                        <a:pt x="406" y="422"/>
                      </a:lnTo>
                      <a:lnTo>
                        <a:pt x="407" y="422"/>
                      </a:lnTo>
                      <a:lnTo>
                        <a:pt x="408" y="421"/>
                      </a:lnTo>
                      <a:lnTo>
                        <a:pt x="409" y="421"/>
                      </a:lnTo>
                      <a:lnTo>
                        <a:pt x="410" y="421"/>
                      </a:lnTo>
                      <a:lnTo>
                        <a:pt x="411" y="421"/>
                      </a:lnTo>
                      <a:lnTo>
                        <a:pt x="412" y="422"/>
                      </a:lnTo>
                      <a:lnTo>
                        <a:pt x="412" y="423"/>
                      </a:lnTo>
                      <a:lnTo>
                        <a:pt x="411" y="423"/>
                      </a:lnTo>
                      <a:lnTo>
                        <a:pt x="410" y="423"/>
                      </a:lnTo>
                      <a:lnTo>
                        <a:pt x="410" y="424"/>
                      </a:lnTo>
                      <a:lnTo>
                        <a:pt x="411" y="424"/>
                      </a:lnTo>
                      <a:lnTo>
                        <a:pt x="411" y="425"/>
                      </a:lnTo>
                      <a:lnTo>
                        <a:pt x="410" y="425"/>
                      </a:lnTo>
                      <a:lnTo>
                        <a:pt x="410" y="426"/>
                      </a:lnTo>
                      <a:lnTo>
                        <a:pt x="411" y="426"/>
                      </a:lnTo>
                      <a:lnTo>
                        <a:pt x="411" y="427"/>
                      </a:lnTo>
                      <a:lnTo>
                        <a:pt x="410" y="427"/>
                      </a:lnTo>
                      <a:lnTo>
                        <a:pt x="410" y="428"/>
                      </a:lnTo>
                      <a:lnTo>
                        <a:pt x="411" y="428"/>
                      </a:lnTo>
                      <a:lnTo>
                        <a:pt x="412" y="428"/>
                      </a:lnTo>
                      <a:lnTo>
                        <a:pt x="413" y="428"/>
                      </a:lnTo>
                      <a:lnTo>
                        <a:pt x="413" y="427"/>
                      </a:lnTo>
                      <a:lnTo>
                        <a:pt x="414" y="427"/>
                      </a:lnTo>
                      <a:lnTo>
                        <a:pt x="415" y="428"/>
                      </a:lnTo>
                      <a:lnTo>
                        <a:pt x="414" y="429"/>
                      </a:lnTo>
                      <a:lnTo>
                        <a:pt x="415" y="429"/>
                      </a:lnTo>
                      <a:lnTo>
                        <a:pt x="416" y="429"/>
                      </a:lnTo>
                      <a:lnTo>
                        <a:pt x="416" y="430"/>
                      </a:lnTo>
                      <a:lnTo>
                        <a:pt x="417" y="430"/>
                      </a:lnTo>
                      <a:lnTo>
                        <a:pt x="418" y="430"/>
                      </a:lnTo>
                      <a:lnTo>
                        <a:pt x="418" y="431"/>
                      </a:lnTo>
                      <a:lnTo>
                        <a:pt x="418" y="432"/>
                      </a:lnTo>
                      <a:lnTo>
                        <a:pt x="419" y="432"/>
                      </a:lnTo>
                      <a:lnTo>
                        <a:pt x="418" y="434"/>
                      </a:lnTo>
                      <a:lnTo>
                        <a:pt x="418" y="435"/>
                      </a:lnTo>
                      <a:lnTo>
                        <a:pt x="419" y="435"/>
                      </a:lnTo>
                      <a:lnTo>
                        <a:pt x="420" y="435"/>
                      </a:lnTo>
                      <a:lnTo>
                        <a:pt x="421" y="435"/>
                      </a:lnTo>
                      <a:lnTo>
                        <a:pt x="421" y="436"/>
                      </a:lnTo>
                      <a:lnTo>
                        <a:pt x="421" y="437"/>
                      </a:lnTo>
                      <a:lnTo>
                        <a:pt x="421" y="438"/>
                      </a:lnTo>
                      <a:lnTo>
                        <a:pt x="420" y="440"/>
                      </a:lnTo>
                      <a:lnTo>
                        <a:pt x="421" y="441"/>
                      </a:lnTo>
                      <a:lnTo>
                        <a:pt x="421" y="442"/>
                      </a:lnTo>
                      <a:lnTo>
                        <a:pt x="421" y="443"/>
                      </a:lnTo>
                      <a:lnTo>
                        <a:pt x="420" y="443"/>
                      </a:lnTo>
                      <a:lnTo>
                        <a:pt x="420" y="444"/>
                      </a:lnTo>
                      <a:lnTo>
                        <a:pt x="418" y="444"/>
                      </a:lnTo>
                      <a:lnTo>
                        <a:pt x="418" y="445"/>
                      </a:lnTo>
                      <a:lnTo>
                        <a:pt x="418" y="446"/>
                      </a:lnTo>
                      <a:lnTo>
                        <a:pt x="418" y="447"/>
                      </a:lnTo>
                      <a:lnTo>
                        <a:pt x="419" y="447"/>
                      </a:lnTo>
                      <a:lnTo>
                        <a:pt x="420" y="447"/>
                      </a:lnTo>
                      <a:lnTo>
                        <a:pt x="421" y="447"/>
                      </a:lnTo>
                      <a:lnTo>
                        <a:pt x="422" y="447"/>
                      </a:lnTo>
                      <a:lnTo>
                        <a:pt x="422" y="448"/>
                      </a:lnTo>
                      <a:lnTo>
                        <a:pt x="422" y="449"/>
                      </a:lnTo>
                      <a:lnTo>
                        <a:pt x="423" y="451"/>
                      </a:lnTo>
                      <a:lnTo>
                        <a:pt x="424" y="451"/>
                      </a:lnTo>
                      <a:lnTo>
                        <a:pt x="424" y="452"/>
                      </a:lnTo>
                      <a:lnTo>
                        <a:pt x="425" y="453"/>
                      </a:lnTo>
                      <a:lnTo>
                        <a:pt x="426" y="454"/>
                      </a:lnTo>
                      <a:lnTo>
                        <a:pt x="427" y="455"/>
                      </a:lnTo>
                      <a:lnTo>
                        <a:pt x="427" y="456"/>
                      </a:lnTo>
                      <a:lnTo>
                        <a:pt x="426" y="458"/>
                      </a:lnTo>
                      <a:lnTo>
                        <a:pt x="427" y="459"/>
                      </a:lnTo>
                      <a:lnTo>
                        <a:pt x="428" y="459"/>
                      </a:lnTo>
                      <a:lnTo>
                        <a:pt x="429" y="459"/>
                      </a:lnTo>
                      <a:lnTo>
                        <a:pt x="429" y="458"/>
                      </a:lnTo>
                      <a:lnTo>
                        <a:pt x="430" y="457"/>
                      </a:lnTo>
                      <a:lnTo>
                        <a:pt x="431" y="457"/>
                      </a:lnTo>
                      <a:lnTo>
                        <a:pt x="432" y="458"/>
                      </a:lnTo>
                      <a:lnTo>
                        <a:pt x="433" y="458"/>
                      </a:lnTo>
                      <a:lnTo>
                        <a:pt x="435" y="457"/>
                      </a:lnTo>
                      <a:lnTo>
                        <a:pt x="436" y="457"/>
                      </a:lnTo>
                      <a:lnTo>
                        <a:pt x="437" y="458"/>
                      </a:lnTo>
                      <a:lnTo>
                        <a:pt x="438" y="459"/>
                      </a:lnTo>
                      <a:lnTo>
                        <a:pt x="439" y="459"/>
                      </a:lnTo>
                      <a:lnTo>
                        <a:pt x="440" y="460"/>
                      </a:lnTo>
                      <a:lnTo>
                        <a:pt x="439" y="460"/>
                      </a:lnTo>
                      <a:lnTo>
                        <a:pt x="438" y="461"/>
                      </a:lnTo>
                      <a:lnTo>
                        <a:pt x="438" y="463"/>
                      </a:lnTo>
                      <a:lnTo>
                        <a:pt x="439" y="464"/>
                      </a:lnTo>
                      <a:lnTo>
                        <a:pt x="439" y="465"/>
                      </a:lnTo>
                      <a:lnTo>
                        <a:pt x="440" y="465"/>
                      </a:lnTo>
                      <a:lnTo>
                        <a:pt x="442" y="465"/>
                      </a:lnTo>
                      <a:lnTo>
                        <a:pt x="443" y="466"/>
                      </a:lnTo>
                      <a:lnTo>
                        <a:pt x="443" y="467"/>
                      </a:lnTo>
                      <a:lnTo>
                        <a:pt x="444" y="468"/>
                      </a:lnTo>
                      <a:lnTo>
                        <a:pt x="445" y="467"/>
                      </a:lnTo>
                      <a:lnTo>
                        <a:pt x="446" y="467"/>
                      </a:lnTo>
                      <a:lnTo>
                        <a:pt x="447" y="467"/>
                      </a:lnTo>
                      <a:lnTo>
                        <a:pt x="447" y="468"/>
                      </a:lnTo>
                      <a:lnTo>
                        <a:pt x="447" y="469"/>
                      </a:lnTo>
                      <a:lnTo>
                        <a:pt x="446" y="470"/>
                      </a:lnTo>
                      <a:lnTo>
                        <a:pt x="445" y="470"/>
                      </a:lnTo>
                      <a:lnTo>
                        <a:pt x="445" y="471"/>
                      </a:lnTo>
                      <a:lnTo>
                        <a:pt x="445" y="472"/>
                      </a:lnTo>
                      <a:lnTo>
                        <a:pt x="446" y="472"/>
                      </a:lnTo>
                      <a:lnTo>
                        <a:pt x="447" y="473"/>
                      </a:lnTo>
                      <a:lnTo>
                        <a:pt x="447" y="474"/>
                      </a:lnTo>
                      <a:lnTo>
                        <a:pt x="449" y="475"/>
                      </a:lnTo>
                      <a:lnTo>
                        <a:pt x="449" y="476"/>
                      </a:lnTo>
                      <a:lnTo>
                        <a:pt x="446" y="477"/>
                      </a:lnTo>
                      <a:lnTo>
                        <a:pt x="446" y="478"/>
                      </a:lnTo>
                      <a:lnTo>
                        <a:pt x="445" y="478"/>
                      </a:lnTo>
                      <a:lnTo>
                        <a:pt x="444" y="478"/>
                      </a:lnTo>
                      <a:lnTo>
                        <a:pt x="443" y="478"/>
                      </a:lnTo>
                      <a:lnTo>
                        <a:pt x="443" y="479"/>
                      </a:lnTo>
                      <a:lnTo>
                        <a:pt x="443" y="480"/>
                      </a:lnTo>
                      <a:lnTo>
                        <a:pt x="443" y="481"/>
                      </a:lnTo>
                      <a:lnTo>
                        <a:pt x="442" y="483"/>
                      </a:lnTo>
                      <a:lnTo>
                        <a:pt x="442" y="485"/>
                      </a:lnTo>
                      <a:lnTo>
                        <a:pt x="441" y="485"/>
                      </a:lnTo>
                      <a:lnTo>
                        <a:pt x="441" y="486"/>
                      </a:lnTo>
                      <a:lnTo>
                        <a:pt x="440" y="487"/>
                      </a:lnTo>
                      <a:lnTo>
                        <a:pt x="438" y="488"/>
                      </a:lnTo>
                      <a:lnTo>
                        <a:pt x="436" y="489"/>
                      </a:lnTo>
                      <a:lnTo>
                        <a:pt x="437" y="490"/>
                      </a:lnTo>
                      <a:lnTo>
                        <a:pt x="436" y="491"/>
                      </a:lnTo>
                      <a:lnTo>
                        <a:pt x="437" y="491"/>
                      </a:lnTo>
                      <a:lnTo>
                        <a:pt x="437" y="492"/>
                      </a:lnTo>
                      <a:lnTo>
                        <a:pt x="437" y="493"/>
                      </a:lnTo>
                      <a:lnTo>
                        <a:pt x="437" y="494"/>
                      </a:lnTo>
                      <a:lnTo>
                        <a:pt x="437" y="495"/>
                      </a:lnTo>
                      <a:lnTo>
                        <a:pt x="438" y="495"/>
                      </a:lnTo>
                      <a:lnTo>
                        <a:pt x="439" y="495"/>
                      </a:lnTo>
                      <a:lnTo>
                        <a:pt x="441" y="495"/>
                      </a:lnTo>
                      <a:lnTo>
                        <a:pt x="442" y="495"/>
                      </a:lnTo>
                      <a:lnTo>
                        <a:pt x="442" y="496"/>
                      </a:lnTo>
                      <a:lnTo>
                        <a:pt x="443" y="496"/>
                      </a:lnTo>
                      <a:lnTo>
                        <a:pt x="444" y="497"/>
                      </a:lnTo>
                      <a:lnTo>
                        <a:pt x="445" y="498"/>
                      </a:lnTo>
                      <a:lnTo>
                        <a:pt x="444" y="499"/>
                      </a:lnTo>
                      <a:lnTo>
                        <a:pt x="443" y="501"/>
                      </a:lnTo>
                      <a:lnTo>
                        <a:pt x="444" y="502"/>
                      </a:lnTo>
                      <a:lnTo>
                        <a:pt x="445" y="502"/>
                      </a:lnTo>
                      <a:lnTo>
                        <a:pt x="447" y="502"/>
                      </a:lnTo>
                      <a:lnTo>
                        <a:pt x="448" y="502"/>
                      </a:lnTo>
                      <a:lnTo>
                        <a:pt x="449" y="502"/>
                      </a:lnTo>
                      <a:lnTo>
                        <a:pt x="450" y="501"/>
                      </a:lnTo>
                      <a:lnTo>
                        <a:pt x="451" y="501"/>
                      </a:lnTo>
                      <a:lnTo>
                        <a:pt x="451" y="502"/>
                      </a:lnTo>
                      <a:lnTo>
                        <a:pt x="451" y="503"/>
                      </a:lnTo>
                      <a:lnTo>
                        <a:pt x="451" y="504"/>
                      </a:lnTo>
                      <a:lnTo>
                        <a:pt x="452" y="505"/>
                      </a:lnTo>
                      <a:lnTo>
                        <a:pt x="452" y="506"/>
                      </a:lnTo>
                      <a:lnTo>
                        <a:pt x="452" y="507"/>
                      </a:lnTo>
                      <a:lnTo>
                        <a:pt x="453" y="507"/>
                      </a:lnTo>
                      <a:lnTo>
                        <a:pt x="453" y="508"/>
                      </a:lnTo>
                      <a:lnTo>
                        <a:pt x="452" y="508"/>
                      </a:lnTo>
                      <a:lnTo>
                        <a:pt x="452" y="509"/>
                      </a:lnTo>
                      <a:lnTo>
                        <a:pt x="453" y="510"/>
                      </a:lnTo>
                      <a:lnTo>
                        <a:pt x="454" y="510"/>
                      </a:lnTo>
                      <a:lnTo>
                        <a:pt x="454" y="512"/>
                      </a:lnTo>
                      <a:lnTo>
                        <a:pt x="454" y="513"/>
                      </a:lnTo>
                      <a:lnTo>
                        <a:pt x="453" y="515"/>
                      </a:lnTo>
                      <a:lnTo>
                        <a:pt x="454" y="516"/>
                      </a:lnTo>
                      <a:lnTo>
                        <a:pt x="454" y="517"/>
                      </a:lnTo>
                      <a:lnTo>
                        <a:pt x="453" y="518"/>
                      </a:lnTo>
                      <a:lnTo>
                        <a:pt x="453" y="519"/>
                      </a:lnTo>
                      <a:lnTo>
                        <a:pt x="454" y="520"/>
                      </a:lnTo>
                      <a:lnTo>
                        <a:pt x="453" y="521"/>
                      </a:lnTo>
                      <a:lnTo>
                        <a:pt x="453" y="522"/>
                      </a:lnTo>
                      <a:lnTo>
                        <a:pt x="454" y="523"/>
                      </a:lnTo>
                      <a:lnTo>
                        <a:pt x="454" y="524"/>
                      </a:lnTo>
                      <a:lnTo>
                        <a:pt x="455" y="525"/>
                      </a:lnTo>
                      <a:lnTo>
                        <a:pt x="455" y="527"/>
                      </a:lnTo>
                      <a:lnTo>
                        <a:pt x="455" y="528"/>
                      </a:lnTo>
                      <a:lnTo>
                        <a:pt x="455" y="529"/>
                      </a:lnTo>
                      <a:lnTo>
                        <a:pt x="456" y="530"/>
                      </a:lnTo>
                      <a:lnTo>
                        <a:pt x="456" y="531"/>
                      </a:lnTo>
                      <a:lnTo>
                        <a:pt x="456" y="532"/>
                      </a:lnTo>
                      <a:lnTo>
                        <a:pt x="457" y="532"/>
                      </a:lnTo>
                      <a:lnTo>
                        <a:pt x="458" y="532"/>
                      </a:lnTo>
                      <a:lnTo>
                        <a:pt x="459" y="533"/>
                      </a:lnTo>
                      <a:lnTo>
                        <a:pt x="460" y="535"/>
                      </a:lnTo>
                      <a:lnTo>
                        <a:pt x="461" y="535"/>
                      </a:lnTo>
                      <a:lnTo>
                        <a:pt x="462" y="536"/>
                      </a:lnTo>
                      <a:lnTo>
                        <a:pt x="462" y="537"/>
                      </a:lnTo>
                      <a:lnTo>
                        <a:pt x="463" y="540"/>
                      </a:lnTo>
                      <a:lnTo>
                        <a:pt x="463" y="541"/>
                      </a:lnTo>
                      <a:lnTo>
                        <a:pt x="464" y="542"/>
                      </a:lnTo>
                      <a:lnTo>
                        <a:pt x="465" y="542"/>
                      </a:lnTo>
                      <a:lnTo>
                        <a:pt x="466" y="543"/>
                      </a:lnTo>
                      <a:lnTo>
                        <a:pt x="467" y="543"/>
                      </a:lnTo>
                      <a:lnTo>
                        <a:pt x="468" y="544"/>
                      </a:lnTo>
                      <a:lnTo>
                        <a:pt x="468" y="543"/>
                      </a:lnTo>
                      <a:lnTo>
                        <a:pt x="469" y="543"/>
                      </a:lnTo>
                      <a:lnTo>
                        <a:pt x="470" y="543"/>
                      </a:lnTo>
                      <a:lnTo>
                        <a:pt x="472" y="543"/>
                      </a:lnTo>
                      <a:lnTo>
                        <a:pt x="473" y="544"/>
                      </a:lnTo>
                      <a:lnTo>
                        <a:pt x="474" y="544"/>
                      </a:lnTo>
                      <a:lnTo>
                        <a:pt x="477" y="543"/>
                      </a:lnTo>
                      <a:lnTo>
                        <a:pt x="478" y="543"/>
                      </a:lnTo>
                      <a:lnTo>
                        <a:pt x="480" y="543"/>
                      </a:lnTo>
                      <a:lnTo>
                        <a:pt x="481" y="544"/>
                      </a:lnTo>
                      <a:lnTo>
                        <a:pt x="482" y="545"/>
                      </a:lnTo>
                      <a:lnTo>
                        <a:pt x="483" y="546"/>
                      </a:lnTo>
                      <a:lnTo>
                        <a:pt x="483" y="547"/>
                      </a:lnTo>
                      <a:lnTo>
                        <a:pt x="484" y="548"/>
                      </a:lnTo>
                      <a:lnTo>
                        <a:pt x="485" y="548"/>
                      </a:lnTo>
                      <a:lnTo>
                        <a:pt x="486" y="548"/>
                      </a:lnTo>
                      <a:lnTo>
                        <a:pt x="487" y="548"/>
                      </a:lnTo>
                      <a:lnTo>
                        <a:pt x="488" y="548"/>
                      </a:lnTo>
                      <a:lnTo>
                        <a:pt x="490" y="548"/>
                      </a:lnTo>
                      <a:lnTo>
                        <a:pt x="491" y="548"/>
                      </a:lnTo>
                      <a:lnTo>
                        <a:pt x="492" y="548"/>
                      </a:lnTo>
                      <a:lnTo>
                        <a:pt x="494" y="547"/>
                      </a:lnTo>
                      <a:lnTo>
                        <a:pt x="496" y="546"/>
                      </a:lnTo>
                      <a:lnTo>
                        <a:pt x="496" y="545"/>
                      </a:lnTo>
                      <a:lnTo>
                        <a:pt x="497" y="545"/>
                      </a:lnTo>
                      <a:lnTo>
                        <a:pt x="498" y="545"/>
                      </a:lnTo>
                      <a:lnTo>
                        <a:pt x="499" y="545"/>
                      </a:lnTo>
                      <a:lnTo>
                        <a:pt x="499" y="546"/>
                      </a:lnTo>
                      <a:lnTo>
                        <a:pt x="499" y="547"/>
                      </a:lnTo>
                      <a:lnTo>
                        <a:pt x="500" y="548"/>
                      </a:lnTo>
                      <a:lnTo>
                        <a:pt x="500" y="550"/>
                      </a:lnTo>
                      <a:lnTo>
                        <a:pt x="500" y="551"/>
                      </a:lnTo>
                      <a:lnTo>
                        <a:pt x="500" y="552"/>
                      </a:lnTo>
                      <a:lnTo>
                        <a:pt x="500" y="553"/>
                      </a:lnTo>
                      <a:lnTo>
                        <a:pt x="501" y="554"/>
                      </a:lnTo>
                      <a:lnTo>
                        <a:pt x="502" y="553"/>
                      </a:lnTo>
                      <a:lnTo>
                        <a:pt x="504" y="553"/>
                      </a:lnTo>
                      <a:lnTo>
                        <a:pt x="507" y="555"/>
                      </a:lnTo>
                      <a:lnTo>
                        <a:pt x="508" y="554"/>
                      </a:lnTo>
                      <a:lnTo>
                        <a:pt x="509" y="554"/>
                      </a:lnTo>
                      <a:lnTo>
                        <a:pt x="512" y="553"/>
                      </a:lnTo>
                      <a:lnTo>
                        <a:pt x="514" y="553"/>
                      </a:lnTo>
                      <a:lnTo>
                        <a:pt x="516" y="554"/>
                      </a:lnTo>
                      <a:lnTo>
                        <a:pt x="517" y="555"/>
                      </a:lnTo>
                      <a:lnTo>
                        <a:pt x="518" y="556"/>
                      </a:lnTo>
                      <a:lnTo>
                        <a:pt x="523" y="557"/>
                      </a:lnTo>
                      <a:lnTo>
                        <a:pt x="526" y="555"/>
                      </a:lnTo>
                      <a:lnTo>
                        <a:pt x="528" y="554"/>
                      </a:lnTo>
                      <a:lnTo>
                        <a:pt x="529" y="553"/>
                      </a:lnTo>
                      <a:lnTo>
                        <a:pt x="530" y="551"/>
                      </a:lnTo>
                      <a:lnTo>
                        <a:pt x="530" y="550"/>
                      </a:lnTo>
                      <a:lnTo>
                        <a:pt x="530" y="549"/>
                      </a:lnTo>
                      <a:lnTo>
                        <a:pt x="529" y="548"/>
                      </a:lnTo>
                      <a:lnTo>
                        <a:pt x="529" y="547"/>
                      </a:lnTo>
                      <a:lnTo>
                        <a:pt x="530" y="546"/>
                      </a:lnTo>
                      <a:lnTo>
                        <a:pt x="530" y="545"/>
                      </a:lnTo>
                      <a:lnTo>
                        <a:pt x="531" y="545"/>
                      </a:lnTo>
                      <a:lnTo>
                        <a:pt x="531" y="546"/>
                      </a:lnTo>
                      <a:lnTo>
                        <a:pt x="531" y="547"/>
                      </a:lnTo>
                      <a:lnTo>
                        <a:pt x="532" y="547"/>
                      </a:lnTo>
                      <a:lnTo>
                        <a:pt x="533" y="547"/>
                      </a:lnTo>
                      <a:lnTo>
                        <a:pt x="533" y="548"/>
                      </a:lnTo>
                      <a:lnTo>
                        <a:pt x="532" y="549"/>
                      </a:lnTo>
                      <a:lnTo>
                        <a:pt x="533" y="550"/>
                      </a:lnTo>
                      <a:lnTo>
                        <a:pt x="533" y="552"/>
                      </a:lnTo>
                      <a:lnTo>
                        <a:pt x="533" y="554"/>
                      </a:lnTo>
                      <a:lnTo>
                        <a:pt x="533" y="556"/>
                      </a:lnTo>
                      <a:lnTo>
                        <a:pt x="533" y="557"/>
                      </a:lnTo>
                      <a:lnTo>
                        <a:pt x="532" y="558"/>
                      </a:lnTo>
                      <a:lnTo>
                        <a:pt x="531" y="559"/>
                      </a:lnTo>
                      <a:lnTo>
                        <a:pt x="530" y="560"/>
                      </a:lnTo>
                      <a:lnTo>
                        <a:pt x="530" y="562"/>
                      </a:lnTo>
                      <a:lnTo>
                        <a:pt x="528" y="565"/>
                      </a:lnTo>
                      <a:lnTo>
                        <a:pt x="527" y="565"/>
                      </a:lnTo>
                      <a:lnTo>
                        <a:pt x="527" y="566"/>
                      </a:lnTo>
                      <a:lnTo>
                        <a:pt x="524" y="566"/>
                      </a:lnTo>
                      <a:lnTo>
                        <a:pt x="522" y="566"/>
                      </a:lnTo>
                      <a:lnTo>
                        <a:pt x="520" y="566"/>
                      </a:lnTo>
                      <a:lnTo>
                        <a:pt x="519" y="567"/>
                      </a:lnTo>
                      <a:lnTo>
                        <a:pt x="518" y="568"/>
                      </a:lnTo>
                      <a:lnTo>
                        <a:pt x="518" y="569"/>
                      </a:lnTo>
                      <a:lnTo>
                        <a:pt x="518" y="570"/>
                      </a:lnTo>
                      <a:lnTo>
                        <a:pt x="518" y="571"/>
                      </a:lnTo>
                      <a:lnTo>
                        <a:pt x="519" y="571"/>
                      </a:lnTo>
                      <a:lnTo>
                        <a:pt x="519" y="572"/>
                      </a:lnTo>
                      <a:lnTo>
                        <a:pt x="518" y="574"/>
                      </a:lnTo>
                      <a:lnTo>
                        <a:pt x="517" y="575"/>
                      </a:lnTo>
                      <a:lnTo>
                        <a:pt x="516" y="574"/>
                      </a:lnTo>
                      <a:lnTo>
                        <a:pt x="514" y="574"/>
                      </a:lnTo>
                      <a:lnTo>
                        <a:pt x="512" y="575"/>
                      </a:lnTo>
                      <a:lnTo>
                        <a:pt x="511" y="576"/>
                      </a:lnTo>
                      <a:lnTo>
                        <a:pt x="510" y="576"/>
                      </a:lnTo>
                      <a:lnTo>
                        <a:pt x="510" y="577"/>
                      </a:lnTo>
                      <a:lnTo>
                        <a:pt x="510" y="578"/>
                      </a:lnTo>
                      <a:lnTo>
                        <a:pt x="507" y="579"/>
                      </a:lnTo>
                      <a:lnTo>
                        <a:pt x="505" y="580"/>
                      </a:lnTo>
                      <a:lnTo>
                        <a:pt x="505" y="581"/>
                      </a:lnTo>
                      <a:lnTo>
                        <a:pt x="504" y="581"/>
                      </a:lnTo>
                      <a:lnTo>
                        <a:pt x="503" y="582"/>
                      </a:lnTo>
                      <a:lnTo>
                        <a:pt x="503" y="583"/>
                      </a:lnTo>
                      <a:lnTo>
                        <a:pt x="502" y="583"/>
                      </a:lnTo>
                      <a:lnTo>
                        <a:pt x="501" y="583"/>
                      </a:lnTo>
                      <a:lnTo>
                        <a:pt x="500" y="584"/>
                      </a:lnTo>
                      <a:lnTo>
                        <a:pt x="500" y="583"/>
                      </a:lnTo>
                      <a:lnTo>
                        <a:pt x="498" y="583"/>
                      </a:lnTo>
                      <a:lnTo>
                        <a:pt x="498" y="584"/>
                      </a:lnTo>
                      <a:lnTo>
                        <a:pt x="497" y="584"/>
                      </a:lnTo>
                      <a:lnTo>
                        <a:pt x="497" y="585"/>
                      </a:lnTo>
                      <a:lnTo>
                        <a:pt x="497" y="586"/>
                      </a:lnTo>
                      <a:lnTo>
                        <a:pt x="497" y="587"/>
                      </a:lnTo>
                      <a:lnTo>
                        <a:pt x="496" y="587"/>
                      </a:lnTo>
                      <a:lnTo>
                        <a:pt x="494" y="587"/>
                      </a:lnTo>
                      <a:lnTo>
                        <a:pt x="493" y="587"/>
                      </a:lnTo>
                      <a:lnTo>
                        <a:pt x="493" y="589"/>
                      </a:lnTo>
                      <a:lnTo>
                        <a:pt x="493" y="590"/>
                      </a:lnTo>
                      <a:lnTo>
                        <a:pt x="492" y="590"/>
                      </a:lnTo>
                      <a:lnTo>
                        <a:pt x="491" y="590"/>
                      </a:lnTo>
                      <a:lnTo>
                        <a:pt x="489" y="590"/>
                      </a:lnTo>
                      <a:lnTo>
                        <a:pt x="488" y="591"/>
                      </a:lnTo>
                      <a:lnTo>
                        <a:pt x="486" y="592"/>
                      </a:lnTo>
                      <a:lnTo>
                        <a:pt x="485" y="592"/>
                      </a:lnTo>
                      <a:lnTo>
                        <a:pt x="483" y="592"/>
                      </a:lnTo>
                      <a:lnTo>
                        <a:pt x="482" y="591"/>
                      </a:lnTo>
                      <a:lnTo>
                        <a:pt x="481" y="591"/>
                      </a:lnTo>
                      <a:lnTo>
                        <a:pt x="480" y="592"/>
                      </a:lnTo>
                      <a:lnTo>
                        <a:pt x="479" y="592"/>
                      </a:lnTo>
                      <a:lnTo>
                        <a:pt x="479" y="593"/>
                      </a:lnTo>
                      <a:lnTo>
                        <a:pt x="478" y="593"/>
                      </a:lnTo>
                      <a:lnTo>
                        <a:pt x="478" y="594"/>
                      </a:lnTo>
                      <a:lnTo>
                        <a:pt x="477" y="594"/>
                      </a:lnTo>
                      <a:lnTo>
                        <a:pt x="477" y="595"/>
                      </a:lnTo>
                      <a:lnTo>
                        <a:pt x="478" y="595"/>
                      </a:lnTo>
                      <a:lnTo>
                        <a:pt x="478" y="596"/>
                      </a:lnTo>
                      <a:lnTo>
                        <a:pt x="479" y="598"/>
                      </a:lnTo>
                      <a:lnTo>
                        <a:pt x="479" y="599"/>
                      </a:lnTo>
                      <a:lnTo>
                        <a:pt x="477" y="601"/>
                      </a:lnTo>
                      <a:lnTo>
                        <a:pt x="476" y="602"/>
                      </a:lnTo>
                      <a:lnTo>
                        <a:pt x="475" y="602"/>
                      </a:lnTo>
                      <a:lnTo>
                        <a:pt x="474" y="602"/>
                      </a:lnTo>
                      <a:lnTo>
                        <a:pt x="473" y="603"/>
                      </a:lnTo>
                      <a:lnTo>
                        <a:pt x="471" y="604"/>
                      </a:lnTo>
                      <a:lnTo>
                        <a:pt x="470" y="604"/>
                      </a:lnTo>
                      <a:lnTo>
                        <a:pt x="470" y="605"/>
                      </a:lnTo>
                      <a:lnTo>
                        <a:pt x="470" y="606"/>
                      </a:lnTo>
                      <a:lnTo>
                        <a:pt x="471" y="607"/>
                      </a:lnTo>
                      <a:lnTo>
                        <a:pt x="472" y="607"/>
                      </a:lnTo>
                      <a:lnTo>
                        <a:pt x="472" y="608"/>
                      </a:lnTo>
                      <a:lnTo>
                        <a:pt x="473" y="608"/>
                      </a:lnTo>
                      <a:lnTo>
                        <a:pt x="474" y="608"/>
                      </a:lnTo>
                      <a:lnTo>
                        <a:pt x="475" y="608"/>
                      </a:lnTo>
                      <a:lnTo>
                        <a:pt x="474" y="610"/>
                      </a:lnTo>
                      <a:lnTo>
                        <a:pt x="471" y="611"/>
                      </a:lnTo>
                      <a:lnTo>
                        <a:pt x="470" y="612"/>
                      </a:lnTo>
                      <a:lnTo>
                        <a:pt x="469" y="611"/>
                      </a:lnTo>
                      <a:lnTo>
                        <a:pt x="468" y="612"/>
                      </a:lnTo>
                      <a:lnTo>
                        <a:pt x="468" y="613"/>
                      </a:lnTo>
                      <a:lnTo>
                        <a:pt x="466" y="615"/>
                      </a:lnTo>
                      <a:lnTo>
                        <a:pt x="466" y="616"/>
                      </a:lnTo>
                      <a:lnTo>
                        <a:pt x="466" y="617"/>
                      </a:lnTo>
                      <a:lnTo>
                        <a:pt x="466" y="618"/>
                      </a:lnTo>
                      <a:lnTo>
                        <a:pt x="467" y="619"/>
                      </a:lnTo>
                      <a:lnTo>
                        <a:pt x="468" y="620"/>
                      </a:lnTo>
                      <a:lnTo>
                        <a:pt x="467" y="621"/>
                      </a:lnTo>
                      <a:lnTo>
                        <a:pt x="466" y="621"/>
                      </a:lnTo>
                      <a:lnTo>
                        <a:pt x="465" y="622"/>
                      </a:lnTo>
                      <a:lnTo>
                        <a:pt x="463" y="622"/>
                      </a:lnTo>
                      <a:lnTo>
                        <a:pt x="461" y="622"/>
                      </a:lnTo>
                      <a:lnTo>
                        <a:pt x="460" y="621"/>
                      </a:lnTo>
                      <a:lnTo>
                        <a:pt x="459" y="622"/>
                      </a:lnTo>
                      <a:lnTo>
                        <a:pt x="458" y="623"/>
                      </a:lnTo>
                      <a:lnTo>
                        <a:pt x="458" y="624"/>
                      </a:lnTo>
                      <a:lnTo>
                        <a:pt x="458" y="625"/>
                      </a:lnTo>
                      <a:lnTo>
                        <a:pt x="457" y="625"/>
                      </a:lnTo>
                      <a:lnTo>
                        <a:pt x="456" y="625"/>
                      </a:lnTo>
                      <a:lnTo>
                        <a:pt x="455" y="625"/>
                      </a:lnTo>
                      <a:lnTo>
                        <a:pt x="454" y="626"/>
                      </a:lnTo>
                      <a:lnTo>
                        <a:pt x="453" y="627"/>
                      </a:lnTo>
                      <a:lnTo>
                        <a:pt x="453" y="626"/>
                      </a:lnTo>
                      <a:lnTo>
                        <a:pt x="452" y="627"/>
                      </a:lnTo>
                      <a:lnTo>
                        <a:pt x="451" y="627"/>
                      </a:lnTo>
                      <a:lnTo>
                        <a:pt x="450" y="628"/>
                      </a:lnTo>
                      <a:lnTo>
                        <a:pt x="449" y="628"/>
                      </a:lnTo>
                      <a:lnTo>
                        <a:pt x="448" y="629"/>
                      </a:lnTo>
                      <a:lnTo>
                        <a:pt x="448" y="630"/>
                      </a:lnTo>
                      <a:lnTo>
                        <a:pt x="447" y="630"/>
                      </a:lnTo>
                      <a:lnTo>
                        <a:pt x="446" y="631"/>
                      </a:lnTo>
                      <a:lnTo>
                        <a:pt x="445" y="632"/>
                      </a:lnTo>
                      <a:lnTo>
                        <a:pt x="444" y="633"/>
                      </a:lnTo>
                      <a:lnTo>
                        <a:pt x="444" y="634"/>
                      </a:lnTo>
                      <a:lnTo>
                        <a:pt x="443" y="635"/>
                      </a:lnTo>
                      <a:lnTo>
                        <a:pt x="444" y="636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8"/>
                      </a:lnTo>
                      <a:lnTo>
                        <a:pt x="444" y="638"/>
                      </a:lnTo>
                      <a:lnTo>
                        <a:pt x="445" y="638"/>
                      </a:lnTo>
                      <a:lnTo>
                        <a:pt x="445" y="639"/>
                      </a:lnTo>
                      <a:lnTo>
                        <a:pt x="445" y="640"/>
                      </a:lnTo>
                      <a:lnTo>
                        <a:pt x="445" y="641"/>
                      </a:lnTo>
                      <a:lnTo>
                        <a:pt x="446" y="642"/>
                      </a:lnTo>
                      <a:lnTo>
                        <a:pt x="446" y="643"/>
                      </a:lnTo>
                      <a:lnTo>
                        <a:pt x="445" y="644"/>
                      </a:lnTo>
                      <a:lnTo>
                        <a:pt x="444" y="646"/>
                      </a:lnTo>
                      <a:lnTo>
                        <a:pt x="443" y="646"/>
                      </a:lnTo>
                      <a:lnTo>
                        <a:pt x="442" y="647"/>
                      </a:lnTo>
                      <a:lnTo>
                        <a:pt x="441" y="647"/>
                      </a:lnTo>
                      <a:lnTo>
                        <a:pt x="440" y="647"/>
                      </a:lnTo>
                      <a:lnTo>
                        <a:pt x="440" y="648"/>
                      </a:lnTo>
                      <a:lnTo>
                        <a:pt x="440" y="649"/>
                      </a:lnTo>
                      <a:lnTo>
                        <a:pt x="439" y="649"/>
                      </a:lnTo>
                      <a:lnTo>
                        <a:pt x="438" y="649"/>
                      </a:lnTo>
                      <a:lnTo>
                        <a:pt x="438" y="648"/>
                      </a:lnTo>
                      <a:lnTo>
                        <a:pt x="437" y="649"/>
                      </a:lnTo>
                      <a:lnTo>
                        <a:pt x="438" y="650"/>
                      </a:lnTo>
                      <a:lnTo>
                        <a:pt x="437" y="651"/>
                      </a:lnTo>
                      <a:lnTo>
                        <a:pt x="436" y="652"/>
                      </a:lnTo>
                      <a:lnTo>
                        <a:pt x="435" y="652"/>
                      </a:lnTo>
                      <a:lnTo>
                        <a:pt x="435" y="653"/>
                      </a:lnTo>
                      <a:lnTo>
                        <a:pt x="434" y="654"/>
                      </a:lnTo>
                      <a:lnTo>
                        <a:pt x="433" y="655"/>
                      </a:lnTo>
                      <a:lnTo>
                        <a:pt x="432" y="655"/>
                      </a:lnTo>
                      <a:lnTo>
                        <a:pt x="432" y="656"/>
                      </a:lnTo>
                      <a:lnTo>
                        <a:pt x="431" y="656"/>
                      </a:lnTo>
                      <a:lnTo>
                        <a:pt x="432" y="657"/>
                      </a:lnTo>
                      <a:lnTo>
                        <a:pt x="432" y="658"/>
                      </a:lnTo>
                      <a:lnTo>
                        <a:pt x="431" y="658"/>
                      </a:lnTo>
                      <a:lnTo>
                        <a:pt x="430" y="658"/>
                      </a:lnTo>
                      <a:lnTo>
                        <a:pt x="430" y="659"/>
                      </a:lnTo>
                      <a:lnTo>
                        <a:pt x="430" y="660"/>
                      </a:lnTo>
                      <a:lnTo>
                        <a:pt x="431" y="661"/>
                      </a:lnTo>
                      <a:lnTo>
                        <a:pt x="432" y="662"/>
                      </a:lnTo>
                      <a:lnTo>
                        <a:pt x="432" y="664"/>
                      </a:lnTo>
                      <a:lnTo>
                        <a:pt x="432" y="665"/>
                      </a:lnTo>
                      <a:lnTo>
                        <a:pt x="433" y="666"/>
                      </a:lnTo>
                      <a:lnTo>
                        <a:pt x="434" y="667"/>
                      </a:lnTo>
                      <a:lnTo>
                        <a:pt x="436" y="668"/>
                      </a:lnTo>
                      <a:lnTo>
                        <a:pt x="437" y="668"/>
                      </a:lnTo>
                      <a:lnTo>
                        <a:pt x="438" y="669"/>
                      </a:lnTo>
                      <a:lnTo>
                        <a:pt x="438" y="672"/>
                      </a:lnTo>
                      <a:lnTo>
                        <a:pt x="438" y="673"/>
                      </a:lnTo>
                      <a:lnTo>
                        <a:pt x="439" y="673"/>
                      </a:lnTo>
                      <a:lnTo>
                        <a:pt x="440" y="673"/>
                      </a:lnTo>
                      <a:lnTo>
                        <a:pt x="440" y="675"/>
                      </a:lnTo>
                      <a:lnTo>
                        <a:pt x="440" y="676"/>
                      </a:lnTo>
                      <a:lnTo>
                        <a:pt x="439" y="677"/>
                      </a:lnTo>
                      <a:lnTo>
                        <a:pt x="439" y="678"/>
                      </a:lnTo>
                      <a:lnTo>
                        <a:pt x="440" y="680"/>
                      </a:lnTo>
                      <a:lnTo>
                        <a:pt x="441" y="681"/>
                      </a:lnTo>
                      <a:lnTo>
                        <a:pt x="442" y="682"/>
                      </a:lnTo>
                      <a:lnTo>
                        <a:pt x="443" y="682"/>
                      </a:lnTo>
                      <a:lnTo>
                        <a:pt x="444" y="683"/>
                      </a:lnTo>
                      <a:lnTo>
                        <a:pt x="444" y="684"/>
                      </a:lnTo>
                      <a:lnTo>
                        <a:pt x="445" y="684"/>
                      </a:lnTo>
                      <a:lnTo>
                        <a:pt x="446" y="684"/>
                      </a:lnTo>
                      <a:lnTo>
                        <a:pt x="448" y="684"/>
                      </a:lnTo>
                      <a:lnTo>
                        <a:pt x="449" y="685"/>
                      </a:lnTo>
                      <a:lnTo>
                        <a:pt x="450" y="685"/>
                      </a:lnTo>
                      <a:lnTo>
                        <a:pt x="450" y="686"/>
                      </a:lnTo>
                      <a:lnTo>
                        <a:pt x="450" y="687"/>
                      </a:lnTo>
                      <a:lnTo>
                        <a:pt x="451" y="687"/>
                      </a:lnTo>
                      <a:lnTo>
                        <a:pt x="452" y="687"/>
                      </a:lnTo>
                      <a:lnTo>
                        <a:pt x="453" y="686"/>
                      </a:lnTo>
                      <a:lnTo>
                        <a:pt x="454" y="686"/>
                      </a:lnTo>
                      <a:lnTo>
                        <a:pt x="455" y="686"/>
                      </a:lnTo>
                      <a:lnTo>
                        <a:pt x="456" y="687"/>
                      </a:lnTo>
                      <a:lnTo>
                        <a:pt x="458" y="688"/>
                      </a:lnTo>
                      <a:lnTo>
                        <a:pt x="459" y="687"/>
                      </a:lnTo>
                      <a:lnTo>
                        <a:pt x="461" y="687"/>
                      </a:lnTo>
                      <a:lnTo>
                        <a:pt x="462" y="688"/>
                      </a:lnTo>
                      <a:lnTo>
                        <a:pt x="464" y="689"/>
                      </a:lnTo>
                      <a:lnTo>
                        <a:pt x="465" y="689"/>
                      </a:lnTo>
                      <a:lnTo>
                        <a:pt x="466" y="690"/>
                      </a:lnTo>
                      <a:lnTo>
                        <a:pt x="467" y="690"/>
                      </a:lnTo>
                      <a:lnTo>
                        <a:pt x="468" y="691"/>
                      </a:lnTo>
                      <a:lnTo>
                        <a:pt x="469" y="691"/>
                      </a:lnTo>
                      <a:lnTo>
                        <a:pt x="470" y="691"/>
                      </a:lnTo>
                      <a:lnTo>
                        <a:pt x="470" y="692"/>
                      </a:lnTo>
                      <a:lnTo>
                        <a:pt x="471" y="692"/>
                      </a:lnTo>
                      <a:lnTo>
                        <a:pt x="471" y="693"/>
                      </a:lnTo>
                      <a:lnTo>
                        <a:pt x="471" y="694"/>
                      </a:lnTo>
                      <a:lnTo>
                        <a:pt x="472" y="695"/>
                      </a:lnTo>
                      <a:lnTo>
                        <a:pt x="473" y="695"/>
                      </a:lnTo>
                      <a:lnTo>
                        <a:pt x="474" y="695"/>
                      </a:lnTo>
                      <a:lnTo>
                        <a:pt x="476" y="695"/>
                      </a:lnTo>
                      <a:lnTo>
                        <a:pt x="477" y="696"/>
                      </a:lnTo>
                      <a:lnTo>
                        <a:pt x="478" y="696"/>
                      </a:lnTo>
                      <a:lnTo>
                        <a:pt x="479" y="696"/>
                      </a:lnTo>
                      <a:lnTo>
                        <a:pt x="480" y="696"/>
                      </a:lnTo>
                      <a:lnTo>
                        <a:pt x="482" y="696"/>
                      </a:lnTo>
                      <a:lnTo>
                        <a:pt x="482" y="697"/>
                      </a:lnTo>
                      <a:lnTo>
                        <a:pt x="483" y="697"/>
                      </a:lnTo>
                      <a:lnTo>
                        <a:pt x="484" y="697"/>
                      </a:lnTo>
                      <a:lnTo>
                        <a:pt x="484" y="698"/>
                      </a:lnTo>
                      <a:lnTo>
                        <a:pt x="484" y="699"/>
                      </a:lnTo>
                      <a:lnTo>
                        <a:pt x="485" y="699"/>
                      </a:lnTo>
                      <a:lnTo>
                        <a:pt x="484" y="700"/>
                      </a:lnTo>
                      <a:lnTo>
                        <a:pt x="483" y="700"/>
                      </a:lnTo>
                      <a:lnTo>
                        <a:pt x="482" y="700"/>
                      </a:lnTo>
                      <a:lnTo>
                        <a:pt x="481" y="700"/>
                      </a:lnTo>
                      <a:lnTo>
                        <a:pt x="480" y="700"/>
                      </a:lnTo>
                      <a:lnTo>
                        <a:pt x="479" y="700"/>
                      </a:lnTo>
                      <a:lnTo>
                        <a:pt x="478" y="701"/>
                      </a:lnTo>
                      <a:lnTo>
                        <a:pt x="477" y="701"/>
                      </a:lnTo>
                      <a:lnTo>
                        <a:pt x="476" y="701"/>
                      </a:lnTo>
                      <a:lnTo>
                        <a:pt x="475" y="700"/>
                      </a:lnTo>
                      <a:lnTo>
                        <a:pt x="474" y="700"/>
                      </a:lnTo>
                      <a:lnTo>
                        <a:pt x="474" y="701"/>
                      </a:lnTo>
                      <a:lnTo>
                        <a:pt x="473" y="701"/>
                      </a:lnTo>
                      <a:lnTo>
                        <a:pt x="473" y="700"/>
                      </a:lnTo>
                      <a:lnTo>
                        <a:pt x="472" y="700"/>
                      </a:lnTo>
                      <a:lnTo>
                        <a:pt x="471" y="700"/>
                      </a:lnTo>
                      <a:lnTo>
                        <a:pt x="470" y="699"/>
                      </a:lnTo>
                      <a:lnTo>
                        <a:pt x="467" y="697"/>
                      </a:lnTo>
                      <a:lnTo>
                        <a:pt x="466" y="697"/>
                      </a:lnTo>
                      <a:lnTo>
                        <a:pt x="465" y="697"/>
                      </a:lnTo>
                      <a:lnTo>
                        <a:pt x="464" y="697"/>
                      </a:lnTo>
                      <a:lnTo>
                        <a:pt x="463" y="697"/>
                      </a:lnTo>
                      <a:lnTo>
                        <a:pt x="462" y="697"/>
                      </a:lnTo>
                      <a:lnTo>
                        <a:pt x="461" y="697"/>
                      </a:lnTo>
                      <a:lnTo>
                        <a:pt x="460" y="697"/>
                      </a:lnTo>
                      <a:lnTo>
                        <a:pt x="460" y="698"/>
                      </a:lnTo>
                      <a:lnTo>
                        <a:pt x="460" y="699"/>
                      </a:lnTo>
                      <a:lnTo>
                        <a:pt x="462" y="700"/>
                      </a:lnTo>
                      <a:lnTo>
                        <a:pt x="462" y="701"/>
                      </a:lnTo>
                      <a:lnTo>
                        <a:pt x="462" y="702"/>
                      </a:lnTo>
                      <a:lnTo>
                        <a:pt x="462" y="703"/>
                      </a:lnTo>
                      <a:lnTo>
                        <a:pt x="462" y="704"/>
                      </a:lnTo>
                      <a:lnTo>
                        <a:pt x="461" y="705"/>
                      </a:lnTo>
                      <a:lnTo>
                        <a:pt x="460" y="706"/>
                      </a:lnTo>
                      <a:lnTo>
                        <a:pt x="459" y="707"/>
                      </a:lnTo>
                      <a:lnTo>
                        <a:pt x="459" y="708"/>
                      </a:lnTo>
                      <a:lnTo>
                        <a:pt x="458" y="708"/>
                      </a:lnTo>
                      <a:lnTo>
                        <a:pt x="456" y="709"/>
                      </a:lnTo>
                      <a:lnTo>
                        <a:pt x="454" y="709"/>
                      </a:lnTo>
                      <a:lnTo>
                        <a:pt x="454" y="710"/>
                      </a:lnTo>
                      <a:lnTo>
                        <a:pt x="454" y="711"/>
                      </a:lnTo>
                      <a:lnTo>
                        <a:pt x="455" y="710"/>
                      </a:lnTo>
                      <a:lnTo>
                        <a:pt x="456" y="710"/>
                      </a:lnTo>
                      <a:lnTo>
                        <a:pt x="457" y="710"/>
                      </a:lnTo>
                      <a:lnTo>
                        <a:pt x="457" y="711"/>
                      </a:lnTo>
                      <a:lnTo>
                        <a:pt x="458" y="712"/>
                      </a:lnTo>
                      <a:lnTo>
                        <a:pt x="459" y="712"/>
                      </a:lnTo>
                      <a:lnTo>
                        <a:pt x="459" y="713"/>
                      </a:lnTo>
                      <a:lnTo>
                        <a:pt x="458" y="713"/>
                      </a:lnTo>
                      <a:lnTo>
                        <a:pt x="457" y="713"/>
                      </a:lnTo>
                      <a:lnTo>
                        <a:pt x="457" y="714"/>
                      </a:lnTo>
                      <a:lnTo>
                        <a:pt x="458" y="715"/>
                      </a:lnTo>
                      <a:lnTo>
                        <a:pt x="458" y="716"/>
                      </a:lnTo>
                      <a:lnTo>
                        <a:pt x="457" y="716"/>
                      </a:lnTo>
                      <a:lnTo>
                        <a:pt x="457" y="717"/>
                      </a:lnTo>
                      <a:lnTo>
                        <a:pt x="456" y="717"/>
                      </a:lnTo>
                      <a:lnTo>
                        <a:pt x="455" y="717"/>
                      </a:lnTo>
                      <a:lnTo>
                        <a:pt x="455" y="718"/>
                      </a:lnTo>
                      <a:lnTo>
                        <a:pt x="456" y="718"/>
                      </a:lnTo>
                      <a:lnTo>
                        <a:pt x="456" y="719"/>
                      </a:lnTo>
                      <a:lnTo>
                        <a:pt x="455" y="719"/>
                      </a:lnTo>
                      <a:lnTo>
                        <a:pt x="454" y="718"/>
                      </a:lnTo>
                      <a:lnTo>
                        <a:pt x="453" y="719"/>
                      </a:lnTo>
                      <a:lnTo>
                        <a:pt x="453" y="720"/>
                      </a:lnTo>
                      <a:lnTo>
                        <a:pt x="453" y="722"/>
                      </a:lnTo>
                      <a:lnTo>
                        <a:pt x="454" y="724"/>
                      </a:lnTo>
                      <a:lnTo>
                        <a:pt x="454" y="723"/>
                      </a:lnTo>
                      <a:lnTo>
                        <a:pt x="455" y="723"/>
                      </a:lnTo>
                      <a:lnTo>
                        <a:pt x="456" y="724"/>
                      </a:lnTo>
                      <a:lnTo>
                        <a:pt x="457" y="725"/>
                      </a:lnTo>
                      <a:lnTo>
                        <a:pt x="458" y="725"/>
                      </a:lnTo>
                      <a:lnTo>
                        <a:pt x="459" y="726"/>
                      </a:lnTo>
                      <a:lnTo>
                        <a:pt x="460" y="725"/>
                      </a:lnTo>
                      <a:lnTo>
                        <a:pt x="461" y="725"/>
                      </a:lnTo>
                      <a:lnTo>
                        <a:pt x="462" y="724"/>
                      </a:lnTo>
                      <a:lnTo>
                        <a:pt x="463" y="725"/>
                      </a:lnTo>
                      <a:lnTo>
                        <a:pt x="464" y="725"/>
                      </a:lnTo>
                      <a:lnTo>
                        <a:pt x="465" y="726"/>
                      </a:lnTo>
                      <a:lnTo>
                        <a:pt x="466" y="726"/>
                      </a:lnTo>
                      <a:lnTo>
                        <a:pt x="467" y="727"/>
                      </a:lnTo>
                      <a:lnTo>
                        <a:pt x="468" y="726"/>
                      </a:lnTo>
                      <a:lnTo>
                        <a:pt x="469" y="726"/>
                      </a:lnTo>
                      <a:lnTo>
                        <a:pt x="470" y="726"/>
                      </a:lnTo>
                      <a:lnTo>
                        <a:pt x="471" y="725"/>
                      </a:lnTo>
                      <a:lnTo>
                        <a:pt x="472" y="725"/>
                      </a:lnTo>
                      <a:lnTo>
                        <a:pt x="473" y="725"/>
                      </a:lnTo>
                      <a:lnTo>
                        <a:pt x="473" y="726"/>
                      </a:lnTo>
                      <a:lnTo>
                        <a:pt x="474" y="727"/>
                      </a:lnTo>
                      <a:lnTo>
                        <a:pt x="473" y="728"/>
                      </a:lnTo>
                      <a:lnTo>
                        <a:pt x="471" y="730"/>
                      </a:lnTo>
                      <a:lnTo>
                        <a:pt x="470" y="730"/>
                      </a:lnTo>
                      <a:lnTo>
                        <a:pt x="469" y="730"/>
                      </a:lnTo>
                      <a:lnTo>
                        <a:pt x="468" y="730"/>
                      </a:lnTo>
                      <a:lnTo>
                        <a:pt x="467" y="731"/>
                      </a:lnTo>
                      <a:lnTo>
                        <a:pt x="466" y="731"/>
                      </a:lnTo>
                      <a:lnTo>
                        <a:pt x="464" y="731"/>
                      </a:lnTo>
                      <a:lnTo>
                        <a:pt x="462" y="731"/>
                      </a:lnTo>
                      <a:lnTo>
                        <a:pt x="461" y="731"/>
                      </a:lnTo>
                      <a:lnTo>
                        <a:pt x="459" y="731"/>
                      </a:lnTo>
                      <a:lnTo>
                        <a:pt x="458" y="732"/>
                      </a:lnTo>
                      <a:lnTo>
                        <a:pt x="457" y="732"/>
                      </a:lnTo>
                      <a:lnTo>
                        <a:pt x="455" y="733"/>
                      </a:lnTo>
                      <a:lnTo>
                        <a:pt x="455" y="734"/>
                      </a:lnTo>
                      <a:lnTo>
                        <a:pt x="454" y="734"/>
                      </a:lnTo>
                      <a:lnTo>
                        <a:pt x="454" y="735"/>
                      </a:lnTo>
                      <a:lnTo>
                        <a:pt x="453" y="735"/>
                      </a:lnTo>
                      <a:lnTo>
                        <a:pt x="452" y="736"/>
                      </a:lnTo>
                      <a:lnTo>
                        <a:pt x="452" y="737"/>
                      </a:lnTo>
                      <a:lnTo>
                        <a:pt x="450" y="739"/>
                      </a:lnTo>
                      <a:lnTo>
                        <a:pt x="449" y="740"/>
                      </a:lnTo>
                      <a:lnTo>
                        <a:pt x="450" y="740"/>
                      </a:lnTo>
                      <a:lnTo>
                        <a:pt x="450" y="741"/>
                      </a:lnTo>
                      <a:lnTo>
                        <a:pt x="451" y="741"/>
                      </a:lnTo>
                      <a:lnTo>
                        <a:pt x="451" y="742"/>
                      </a:lnTo>
                      <a:lnTo>
                        <a:pt x="451" y="743"/>
                      </a:lnTo>
                      <a:lnTo>
                        <a:pt x="450" y="743"/>
                      </a:lnTo>
                      <a:lnTo>
                        <a:pt x="450" y="744"/>
                      </a:lnTo>
                      <a:lnTo>
                        <a:pt x="451" y="744"/>
                      </a:lnTo>
                      <a:lnTo>
                        <a:pt x="451" y="745"/>
                      </a:lnTo>
                      <a:lnTo>
                        <a:pt x="450" y="745"/>
                      </a:lnTo>
                      <a:lnTo>
                        <a:pt x="450" y="746"/>
                      </a:lnTo>
                      <a:lnTo>
                        <a:pt x="451" y="746"/>
                      </a:lnTo>
                      <a:lnTo>
                        <a:pt x="452" y="746"/>
                      </a:lnTo>
                      <a:lnTo>
                        <a:pt x="452" y="747"/>
                      </a:lnTo>
                      <a:lnTo>
                        <a:pt x="452" y="748"/>
                      </a:lnTo>
                      <a:lnTo>
                        <a:pt x="452" y="749"/>
                      </a:lnTo>
                      <a:lnTo>
                        <a:pt x="452" y="750"/>
                      </a:lnTo>
                      <a:lnTo>
                        <a:pt x="451" y="751"/>
                      </a:lnTo>
                      <a:lnTo>
                        <a:pt x="451" y="752"/>
                      </a:lnTo>
                      <a:lnTo>
                        <a:pt x="451" y="753"/>
                      </a:lnTo>
                      <a:lnTo>
                        <a:pt x="450" y="753"/>
                      </a:lnTo>
                      <a:lnTo>
                        <a:pt x="450" y="754"/>
                      </a:lnTo>
                      <a:lnTo>
                        <a:pt x="450" y="755"/>
                      </a:lnTo>
                      <a:lnTo>
                        <a:pt x="450" y="756"/>
                      </a:lnTo>
                      <a:lnTo>
                        <a:pt x="449" y="756"/>
                      </a:lnTo>
                      <a:lnTo>
                        <a:pt x="450" y="757"/>
                      </a:lnTo>
                      <a:lnTo>
                        <a:pt x="451" y="757"/>
                      </a:lnTo>
                      <a:lnTo>
                        <a:pt x="452" y="757"/>
                      </a:lnTo>
                      <a:lnTo>
                        <a:pt x="451" y="759"/>
                      </a:lnTo>
                      <a:lnTo>
                        <a:pt x="452" y="759"/>
                      </a:lnTo>
                      <a:lnTo>
                        <a:pt x="452" y="760"/>
                      </a:lnTo>
                      <a:lnTo>
                        <a:pt x="451" y="762"/>
                      </a:lnTo>
                      <a:lnTo>
                        <a:pt x="450" y="762"/>
                      </a:lnTo>
                      <a:lnTo>
                        <a:pt x="450" y="763"/>
                      </a:lnTo>
                      <a:lnTo>
                        <a:pt x="451" y="763"/>
                      </a:lnTo>
                      <a:lnTo>
                        <a:pt x="451" y="764"/>
                      </a:lnTo>
                      <a:lnTo>
                        <a:pt x="451" y="765"/>
                      </a:lnTo>
                      <a:lnTo>
                        <a:pt x="450" y="766"/>
                      </a:lnTo>
                      <a:lnTo>
                        <a:pt x="451" y="767"/>
                      </a:lnTo>
                      <a:lnTo>
                        <a:pt x="452" y="767"/>
                      </a:lnTo>
                      <a:lnTo>
                        <a:pt x="453" y="768"/>
                      </a:lnTo>
                      <a:lnTo>
                        <a:pt x="454" y="768"/>
                      </a:lnTo>
                      <a:lnTo>
                        <a:pt x="455" y="768"/>
                      </a:lnTo>
                      <a:lnTo>
                        <a:pt x="455" y="769"/>
                      </a:lnTo>
                      <a:lnTo>
                        <a:pt x="454" y="769"/>
                      </a:lnTo>
                      <a:lnTo>
                        <a:pt x="453" y="769"/>
                      </a:lnTo>
                      <a:lnTo>
                        <a:pt x="453" y="770"/>
                      </a:lnTo>
                      <a:lnTo>
                        <a:pt x="452" y="770"/>
                      </a:lnTo>
                      <a:lnTo>
                        <a:pt x="453" y="771"/>
                      </a:lnTo>
                      <a:lnTo>
                        <a:pt x="452" y="771"/>
                      </a:lnTo>
                      <a:lnTo>
                        <a:pt x="452" y="772"/>
                      </a:lnTo>
                      <a:lnTo>
                        <a:pt x="453" y="772"/>
                      </a:lnTo>
                      <a:lnTo>
                        <a:pt x="454" y="772"/>
                      </a:lnTo>
                      <a:lnTo>
                        <a:pt x="455" y="774"/>
                      </a:lnTo>
                      <a:lnTo>
                        <a:pt x="456" y="774"/>
                      </a:lnTo>
                      <a:lnTo>
                        <a:pt x="458" y="775"/>
                      </a:lnTo>
                      <a:lnTo>
                        <a:pt x="459" y="777"/>
                      </a:lnTo>
                      <a:lnTo>
                        <a:pt x="458" y="777"/>
                      </a:lnTo>
                      <a:lnTo>
                        <a:pt x="458" y="778"/>
                      </a:lnTo>
                      <a:lnTo>
                        <a:pt x="458" y="779"/>
                      </a:lnTo>
                      <a:lnTo>
                        <a:pt x="457" y="779"/>
                      </a:lnTo>
                      <a:lnTo>
                        <a:pt x="457" y="780"/>
                      </a:lnTo>
                      <a:lnTo>
                        <a:pt x="457" y="781"/>
                      </a:lnTo>
                      <a:lnTo>
                        <a:pt x="458" y="781"/>
                      </a:lnTo>
                      <a:lnTo>
                        <a:pt x="459" y="780"/>
                      </a:lnTo>
                      <a:lnTo>
                        <a:pt x="460" y="780"/>
                      </a:lnTo>
                      <a:lnTo>
                        <a:pt x="461" y="780"/>
                      </a:lnTo>
                      <a:lnTo>
                        <a:pt x="461" y="781"/>
                      </a:lnTo>
                      <a:lnTo>
                        <a:pt x="462" y="782"/>
                      </a:lnTo>
                      <a:lnTo>
                        <a:pt x="462" y="783"/>
                      </a:lnTo>
                      <a:lnTo>
                        <a:pt x="462" y="784"/>
                      </a:lnTo>
                      <a:lnTo>
                        <a:pt x="462" y="785"/>
                      </a:lnTo>
                      <a:lnTo>
                        <a:pt x="462" y="786"/>
                      </a:lnTo>
                      <a:lnTo>
                        <a:pt x="461" y="787"/>
                      </a:lnTo>
                      <a:lnTo>
                        <a:pt x="462" y="788"/>
                      </a:lnTo>
                      <a:lnTo>
                        <a:pt x="461" y="789"/>
                      </a:lnTo>
                      <a:lnTo>
                        <a:pt x="462" y="790"/>
                      </a:lnTo>
                      <a:lnTo>
                        <a:pt x="463" y="790"/>
                      </a:lnTo>
                      <a:lnTo>
                        <a:pt x="464" y="790"/>
                      </a:lnTo>
                      <a:lnTo>
                        <a:pt x="465" y="790"/>
                      </a:lnTo>
                      <a:lnTo>
                        <a:pt x="466" y="789"/>
                      </a:lnTo>
                      <a:lnTo>
                        <a:pt x="468" y="788"/>
                      </a:lnTo>
                      <a:lnTo>
                        <a:pt x="470" y="788"/>
                      </a:lnTo>
                      <a:lnTo>
                        <a:pt x="471" y="788"/>
                      </a:lnTo>
                      <a:lnTo>
                        <a:pt x="472" y="788"/>
                      </a:lnTo>
                      <a:lnTo>
                        <a:pt x="472" y="789"/>
                      </a:lnTo>
                      <a:lnTo>
                        <a:pt x="471" y="790"/>
                      </a:lnTo>
                      <a:lnTo>
                        <a:pt x="472" y="791"/>
                      </a:lnTo>
                      <a:lnTo>
                        <a:pt x="472" y="792"/>
                      </a:lnTo>
                      <a:lnTo>
                        <a:pt x="472" y="793"/>
                      </a:lnTo>
                      <a:lnTo>
                        <a:pt x="471" y="793"/>
                      </a:lnTo>
                      <a:lnTo>
                        <a:pt x="470" y="794"/>
                      </a:lnTo>
                      <a:lnTo>
                        <a:pt x="469" y="794"/>
                      </a:lnTo>
                      <a:lnTo>
                        <a:pt x="467" y="793"/>
                      </a:lnTo>
                      <a:lnTo>
                        <a:pt x="464" y="794"/>
                      </a:lnTo>
                      <a:lnTo>
                        <a:pt x="462" y="795"/>
                      </a:lnTo>
                      <a:lnTo>
                        <a:pt x="461" y="795"/>
                      </a:lnTo>
                      <a:lnTo>
                        <a:pt x="460" y="795"/>
                      </a:lnTo>
                      <a:lnTo>
                        <a:pt x="460" y="796"/>
                      </a:lnTo>
                      <a:lnTo>
                        <a:pt x="460" y="797"/>
                      </a:lnTo>
                      <a:lnTo>
                        <a:pt x="459" y="798"/>
                      </a:lnTo>
                      <a:lnTo>
                        <a:pt x="458" y="798"/>
                      </a:lnTo>
                      <a:lnTo>
                        <a:pt x="458" y="799"/>
                      </a:lnTo>
                      <a:lnTo>
                        <a:pt x="459" y="799"/>
                      </a:lnTo>
                      <a:lnTo>
                        <a:pt x="459" y="800"/>
                      </a:lnTo>
                      <a:lnTo>
                        <a:pt x="458" y="800"/>
                      </a:lnTo>
                      <a:lnTo>
                        <a:pt x="458" y="802"/>
                      </a:lnTo>
                      <a:lnTo>
                        <a:pt x="457" y="803"/>
                      </a:lnTo>
                      <a:lnTo>
                        <a:pt x="457" y="804"/>
                      </a:lnTo>
                      <a:lnTo>
                        <a:pt x="458" y="804"/>
                      </a:lnTo>
                      <a:lnTo>
                        <a:pt x="459" y="804"/>
                      </a:lnTo>
                      <a:lnTo>
                        <a:pt x="459" y="805"/>
                      </a:lnTo>
                      <a:lnTo>
                        <a:pt x="460" y="805"/>
                      </a:lnTo>
                      <a:lnTo>
                        <a:pt x="460" y="806"/>
                      </a:lnTo>
                      <a:lnTo>
                        <a:pt x="460" y="807"/>
                      </a:lnTo>
                      <a:lnTo>
                        <a:pt x="459" y="807"/>
                      </a:lnTo>
                      <a:lnTo>
                        <a:pt x="458" y="808"/>
                      </a:lnTo>
                      <a:lnTo>
                        <a:pt x="457" y="808"/>
                      </a:lnTo>
                      <a:lnTo>
                        <a:pt x="457" y="809"/>
                      </a:lnTo>
                      <a:lnTo>
                        <a:pt x="456" y="809"/>
                      </a:lnTo>
                      <a:lnTo>
                        <a:pt x="456" y="810"/>
                      </a:lnTo>
                      <a:lnTo>
                        <a:pt x="457" y="811"/>
                      </a:lnTo>
                      <a:lnTo>
                        <a:pt x="458" y="811"/>
                      </a:lnTo>
                      <a:lnTo>
                        <a:pt x="459" y="812"/>
                      </a:lnTo>
                      <a:lnTo>
                        <a:pt x="459" y="813"/>
                      </a:lnTo>
                      <a:lnTo>
                        <a:pt x="459" y="815"/>
                      </a:lnTo>
                      <a:lnTo>
                        <a:pt x="458" y="815"/>
                      </a:lnTo>
                      <a:lnTo>
                        <a:pt x="457" y="816"/>
                      </a:lnTo>
                      <a:lnTo>
                        <a:pt x="458" y="817"/>
                      </a:lnTo>
                      <a:lnTo>
                        <a:pt x="458" y="818"/>
                      </a:lnTo>
                      <a:lnTo>
                        <a:pt x="458" y="819"/>
                      </a:lnTo>
                      <a:lnTo>
                        <a:pt x="457" y="819"/>
                      </a:lnTo>
                      <a:lnTo>
                        <a:pt x="457" y="820"/>
                      </a:lnTo>
                      <a:lnTo>
                        <a:pt x="457" y="821"/>
                      </a:lnTo>
                      <a:lnTo>
                        <a:pt x="457" y="822"/>
                      </a:lnTo>
                      <a:lnTo>
                        <a:pt x="458" y="823"/>
                      </a:lnTo>
                      <a:lnTo>
                        <a:pt x="458" y="824"/>
                      </a:lnTo>
                      <a:lnTo>
                        <a:pt x="458" y="825"/>
                      </a:lnTo>
                      <a:lnTo>
                        <a:pt x="457" y="827"/>
                      </a:lnTo>
                      <a:lnTo>
                        <a:pt x="455" y="828"/>
                      </a:lnTo>
                      <a:lnTo>
                        <a:pt x="456" y="829"/>
                      </a:lnTo>
                      <a:lnTo>
                        <a:pt x="456" y="830"/>
                      </a:lnTo>
                      <a:lnTo>
                        <a:pt x="455" y="831"/>
                      </a:lnTo>
                      <a:lnTo>
                        <a:pt x="455" y="832"/>
                      </a:lnTo>
                      <a:lnTo>
                        <a:pt x="454" y="833"/>
                      </a:lnTo>
                      <a:lnTo>
                        <a:pt x="455" y="833"/>
                      </a:lnTo>
                      <a:lnTo>
                        <a:pt x="455" y="834"/>
                      </a:lnTo>
                      <a:lnTo>
                        <a:pt x="454" y="835"/>
                      </a:lnTo>
                      <a:lnTo>
                        <a:pt x="454" y="836"/>
                      </a:lnTo>
                      <a:lnTo>
                        <a:pt x="453" y="837"/>
                      </a:lnTo>
                      <a:lnTo>
                        <a:pt x="454" y="837"/>
                      </a:lnTo>
                      <a:lnTo>
                        <a:pt x="455" y="837"/>
                      </a:lnTo>
                      <a:lnTo>
                        <a:pt x="456" y="836"/>
                      </a:lnTo>
                      <a:lnTo>
                        <a:pt x="457" y="836"/>
                      </a:lnTo>
                      <a:lnTo>
                        <a:pt x="457" y="835"/>
                      </a:lnTo>
                      <a:lnTo>
                        <a:pt x="458" y="836"/>
                      </a:lnTo>
                      <a:lnTo>
                        <a:pt x="459" y="836"/>
                      </a:lnTo>
                      <a:lnTo>
                        <a:pt x="461" y="837"/>
                      </a:lnTo>
                      <a:lnTo>
                        <a:pt x="462" y="837"/>
                      </a:lnTo>
                      <a:lnTo>
                        <a:pt x="463" y="836"/>
                      </a:lnTo>
                      <a:lnTo>
                        <a:pt x="464" y="835"/>
                      </a:lnTo>
                      <a:lnTo>
                        <a:pt x="466" y="835"/>
                      </a:lnTo>
                      <a:lnTo>
                        <a:pt x="467" y="835"/>
                      </a:lnTo>
                      <a:lnTo>
                        <a:pt x="468" y="835"/>
                      </a:lnTo>
                      <a:lnTo>
                        <a:pt x="469" y="835"/>
                      </a:lnTo>
                      <a:lnTo>
                        <a:pt x="471" y="834"/>
                      </a:lnTo>
                      <a:lnTo>
                        <a:pt x="472" y="834"/>
                      </a:lnTo>
                      <a:lnTo>
                        <a:pt x="473" y="835"/>
                      </a:lnTo>
                      <a:lnTo>
                        <a:pt x="473" y="836"/>
                      </a:lnTo>
                      <a:lnTo>
                        <a:pt x="472" y="836"/>
                      </a:lnTo>
                      <a:lnTo>
                        <a:pt x="471" y="836"/>
                      </a:lnTo>
                      <a:lnTo>
                        <a:pt x="470" y="837"/>
                      </a:lnTo>
                      <a:lnTo>
                        <a:pt x="469" y="837"/>
                      </a:lnTo>
                      <a:lnTo>
                        <a:pt x="468" y="837"/>
                      </a:lnTo>
                      <a:lnTo>
                        <a:pt x="468" y="836"/>
                      </a:lnTo>
                      <a:lnTo>
                        <a:pt x="467" y="837"/>
                      </a:lnTo>
                      <a:lnTo>
                        <a:pt x="466" y="837"/>
                      </a:lnTo>
                      <a:lnTo>
                        <a:pt x="466" y="838"/>
                      </a:lnTo>
                      <a:lnTo>
                        <a:pt x="465" y="838"/>
                      </a:lnTo>
                      <a:lnTo>
                        <a:pt x="465" y="839"/>
                      </a:lnTo>
                      <a:lnTo>
                        <a:pt x="463" y="839"/>
                      </a:lnTo>
                      <a:lnTo>
                        <a:pt x="461" y="839"/>
                      </a:lnTo>
                      <a:lnTo>
                        <a:pt x="460" y="839"/>
                      </a:lnTo>
                      <a:lnTo>
                        <a:pt x="458" y="839"/>
                      </a:lnTo>
                      <a:lnTo>
                        <a:pt x="457" y="839"/>
                      </a:lnTo>
                      <a:lnTo>
                        <a:pt x="456" y="839"/>
                      </a:lnTo>
                      <a:lnTo>
                        <a:pt x="456" y="840"/>
                      </a:lnTo>
                      <a:lnTo>
                        <a:pt x="456" y="839"/>
                      </a:lnTo>
                      <a:lnTo>
                        <a:pt x="455" y="839"/>
                      </a:lnTo>
                      <a:lnTo>
                        <a:pt x="455" y="840"/>
                      </a:lnTo>
                      <a:lnTo>
                        <a:pt x="454" y="840"/>
                      </a:lnTo>
                      <a:lnTo>
                        <a:pt x="453" y="840"/>
                      </a:lnTo>
                      <a:lnTo>
                        <a:pt x="452" y="840"/>
                      </a:lnTo>
                      <a:lnTo>
                        <a:pt x="451" y="840"/>
                      </a:lnTo>
                      <a:lnTo>
                        <a:pt x="450" y="840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9" y="840"/>
                      </a:lnTo>
                      <a:lnTo>
                        <a:pt x="449" y="841"/>
                      </a:lnTo>
                      <a:lnTo>
                        <a:pt x="448" y="841"/>
                      </a:lnTo>
                      <a:lnTo>
                        <a:pt x="447" y="841"/>
                      </a:lnTo>
                      <a:lnTo>
                        <a:pt x="446" y="841"/>
                      </a:lnTo>
                      <a:lnTo>
                        <a:pt x="446" y="840"/>
                      </a:lnTo>
                      <a:lnTo>
                        <a:pt x="446" y="839"/>
                      </a:lnTo>
                      <a:lnTo>
                        <a:pt x="447" y="839"/>
                      </a:lnTo>
                      <a:lnTo>
                        <a:pt x="446" y="839"/>
                      </a:lnTo>
                      <a:lnTo>
                        <a:pt x="446" y="838"/>
                      </a:lnTo>
                      <a:lnTo>
                        <a:pt x="446" y="837"/>
                      </a:lnTo>
                      <a:lnTo>
                        <a:pt x="447" y="837"/>
                      </a:lnTo>
                      <a:lnTo>
                        <a:pt x="446" y="836"/>
                      </a:lnTo>
                      <a:lnTo>
                        <a:pt x="447" y="835"/>
                      </a:lnTo>
                      <a:lnTo>
                        <a:pt x="447" y="834"/>
                      </a:lnTo>
                      <a:lnTo>
                        <a:pt x="447" y="833"/>
                      </a:lnTo>
                      <a:lnTo>
                        <a:pt x="448" y="832"/>
                      </a:lnTo>
                      <a:lnTo>
                        <a:pt x="447" y="832"/>
                      </a:lnTo>
                      <a:lnTo>
                        <a:pt x="447" y="831"/>
                      </a:lnTo>
                      <a:lnTo>
                        <a:pt x="447" y="830"/>
                      </a:lnTo>
                      <a:lnTo>
                        <a:pt x="448" y="830"/>
                      </a:lnTo>
                      <a:lnTo>
                        <a:pt x="447" y="830"/>
                      </a:lnTo>
                      <a:lnTo>
                        <a:pt x="448" y="829"/>
                      </a:lnTo>
                      <a:lnTo>
                        <a:pt x="447" y="829"/>
                      </a:lnTo>
                      <a:lnTo>
                        <a:pt x="447" y="828"/>
                      </a:lnTo>
                      <a:lnTo>
                        <a:pt x="447" y="827"/>
                      </a:lnTo>
                      <a:lnTo>
                        <a:pt x="447" y="826"/>
                      </a:lnTo>
                      <a:lnTo>
                        <a:pt x="446" y="826"/>
                      </a:lnTo>
                      <a:lnTo>
                        <a:pt x="445" y="826"/>
                      </a:lnTo>
                      <a:lnTo>
                        <a:pt x="444" y="826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4" y="825"/>
                      </a:lnTo>
                      <a:lnTo>
                        <a:pt x="443" y="825"/>
                      </a:lnTo>
                      <a:lnTo>
                        <a:pt x="443" y="824"/>
                      </a:lnTo>
                      <a:lnTo>
                        <a:pt x="443" y="823"/>
                      </a:lnTo>
                      <a:lnTo>
                        <a:pt x="437" y="834"/>
                      </a:lnTo>
                      <a:lnTo>
                        <a:pt x="436" y="836"/>
                      </a:lnTo>
                      <a:lnTo>
                        <a:pt x="424" y="835"/>
                      </a:lnTo>
                      <a:lnTo>
                        <a:pt x="422" y="834"/>
                      </a:lnTo>
                      <a:lnTo>
                        <a:pt x="401" y="839"/>
                      </a:lnTo>
                      <a:lnTo>
                        <a:pt x="400" y="839"/>
                      </a:lnTo>
                      <a:lnTo>
                        <a:pt x="400" y="840"/>
                      </a:lnTo>
                      <a:lnTo>
                        <a:pt x="399" y="840"/>
                      </a:lnTo>
                      <a:lnTo>
                        <a:pt x="399" y="841"/>
                      </a:lnTo>
                      <a:lnTo>
                        <a:pt x="398" y="842"/>
                      </a:lnTo>
                      <a:lnTo>
                        <a:pt x="397" y="842"/>
                      </a:lnTo>
                      <a:lnTo>
                        <a:pt x="397" y="843"/>
                      </a:lnTo>
                      <a:lnTo>
                        <a:pt x="397" y="844"/>
                      </a:lnTo>
                      <a:lnTo>
                        <a:pt x="396" y="844"/>
                      </a:lnTo>
                      <a:lnTo>
                        <a:pt x="396" y="845"/>
                      </a:lnTo>
                      <a:lnTo>
                        <a:pt x="394" y="845"/>
                      </a:lnTo>
                      <a:lnTo>
                        <a:pt x="394" y="844"/>
                      </a:lnTo>
                      <a:lnTo>
                        <a:pt x="394" y="845"/>
                      </a:lnTo>
                      <a:lnTo>
                        <a:pt x="393" y="844"/>
                      </a:lnTo>
                      <a:lnTo>
                        <a:pt x="394" y="843"/>
                      </a:lnTo>
                      <a:lnTo>
                        <a:pt x="393" y="843"/>
                      </a:lnTo>
                      <a:lnTo>
                        <a:pt x="392" y="843"/>
                      </a:lnTo>
                      <a:lnTo>
                        <a:pt x="392" y="844"/>
                      </a:lnTo>
                      <a:lnTo>
                        <a:pt x="391" y="844"/>
                      </a:lnTo>
                      <a:lnTo>
                        <a:pt x="391" y="845"/>
                      </a:lnTo>
                      <a:lnTo>
                        <a:pt x="390" y="845"/>
                      </a:lnTo>
                      <a:lnTo>
                        <a:pt x="390" y="846"/>
                      </a:lnTo>
                      <a:lnTo>
                        <a:pt x="389" y="846"/>
                      </a:lnTo>
                      <a:lnTo>
                        <a:pt x="388" y="847"/>
                      </a:lnTo>
                      <a:lnTo>
                        <a:pt x="388" y="848"/>
                      </a:lnTo>
                      <a:lnTo>
                        <a:pt x="387" y="848"/>
                      </a:lnTo>
                      <a:lnTo>
                        <a:pt x="386" y="848"/>
                      </a:lnTo>
                      <a:lnTo>
                        <a:pt x="386" y="849"/>
                      </a:lnTo>
                      <a:lnTo>
                        <a:pt x="385" y="849"/>
                      </a:lnTo>
                      <a:lnTo>
                        <a:pt x="384" y="849"/>
                      </a:lnTo>
                      <a:lnTo>
                        <a:pt x="384" y="850"/>
                      </a:lnTo>
                      <a:lnTo>
                        <a:pt x="383" y="850"/>
                      </a:lnTo>
                      <a:lnTo>
                        <a:pt x="383" y="851"/>
                      </a:lnTo>
                      <a:lnTo>
                        <a:pt x="382" y="851"/>
                      </a:lnTo>
                      <a:lnTo>
                        <a:pt x="382" y="850"/>
                      </a:lnTo>
                      <a:lnTo>
                        <a:pt x="381" y="850"/>
                      </a:lnTo>
                      <a:lnTo>
                        <a:pt x="380" y="850"/>
                      </a:lnTo>
                      <a:lnTo>
                        <a:pt x="380" y="851"/>
                      </a:lnTo>
                      <a:lnTo>
                        <a:pt x="380" y="852"/>
                      </a:lnTo>
                      <a:lnTo>
                        <a:pt x="379" y="852"/>
                      </a:lnTo>
                      <a:lnTo>
                        <a:pt x="378" y="852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7" y="852"/>
                      </a:lnTo>
                      <a:lnTo>
                        <a:pt x="377" y="853"/>
                      </a:lnTo>
                      <a:lnTo>
                        <a:pt x="376" y="853"/>
                      </a:lnTo>
                      <a:lnTo>
                        <a:pt x="376" y="852"/>
                      </a:lnTo>
                      <a:lnTo>
                        <a:pt x="376" y="853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5" y="853"/>
                      </a:lnTo>
                      <a:lnTo>
                        <a:pt x="375" y="854"/>
                      </a:lnTo>
                      <a:lnTo>
                        <a:pt x="374" y="854"/>
                      </a:lnTo>
                      <a:lnTo>
                        <a:pt x="373" y="853"/>
                      </a:lnTo>
                      <a:lnTo>
                        <a:pt x="373" y="854"/>
                      </a:lnTo>
                      <a:lnTo>
                        <a:pt x="372" y="854"/>
                      </a:lnTo>
                      <a:lnTo>
                        <a:pt x="372" y="855"/>
                      </a:lnTo>
                      <a:lnTo>
                        <a:pt x="372" y="856"/>
                      </a:lnTo>
                      <a:lnTo>
                        <a:pt x="371" y="856"/>
                      </a:lnTo>
                      <a:lnTo>
                        <a:pt x="371" y="855"/>
                      </a:lnTo>
                      <a:lnTo>
                        <a:pt x="370" y="855"/>
                      </a:lnTo>
                      <a:lnTo>
                        <a:pt x="369" y="856"/>
                      </a:lnTo>
                      <a:lnTo>
                        <a:pt x="369" y="855"/>
                      </a:lnTo>
                      <a:lnTo>
                        <a:pt x="368" y="855"/>
                      </a:lnTo>
                      <a:lnTo>
                        <a:pt x="367" y="855"/>
                      </a:lnTo>
                      <a:lnTo>
                        <a:pt x="366" y="856"/>
                      </a:lnTo>
                      <a:lnTo>
                        <a:pt x="366" y="857"/>
                      </a:lnTo>
                      <a:lnTo>
                        <a:pt x="366" y="858"/>
                      </a:lnTo>
                      <a:lnTo>
                        <a:pt x="365" y="858"/>
                      </a:lnTo>
                      <a:lnTo>
                        <a:pt x="364" y="858"/>
                      </a:lnTo>
                      <a:lnTo>
                        <a:pt x="363" y="858"/>
                      </a:lnTo>
                      <a:lnTo>
                        <a:pt x="362" y="858"/>
                      </a:lnTo>
                      <a:lnTo>
                        <a:pt x="361" y="858"/>
                      </a:lnTo>
                      <a:lnTo>
                        <a:pt x="361" y="857"/>
                      </a:lnTo>
                      <a:lnTo>
                        <a:pt x="362" y="857"/>
                      </a:lnTo>
                      <a:lnTo>
                        <a:pt x="362" y="856"/>
                      </a:lnTo>
                      <a:lnTo>
                        <a:pt x="361" y="856"/>
                      </a:lnTo>
                      <a:lnTo>
                        <a:pt x="360" y="856"/>
                      </a:lnTo>
                      <a:lnTo>
                        <a:pt x="358" y="856"/>
                      </a:lnTo>
                      <a:lnTo>
                        <a:pt x="357" y="856"/>
                      </a:lnTo>
                      <a:lnTo>
                        <a:pt x="356" y="857"/>
                      </a:lnTo>
                      <a:lnTo>
                        <a:pt x="355" y="857"/>
                      </a:lnTo>
                      <a:lnTo>
                        <a:pt x="355" y="858"/>
                      </a:lnTo>
                      <a:lnTo>
                        <a:pt x="354" y="858"/>
                      </a:lnTo>
                      <a:lnTo>
                        <a:pt x="354" y="859"/>
                      </a:lnTo>
                      <a:lnTo>
                        <a:pt x="354" y="860"/>
                      </a:lnTo>
                      <a:lnTo>
                        <a:pt x="353" y="860"/>
                      </a:lnTo>
                      <a:lnTo>
                        <a:pt x="352" y="861"/>
                      </a:lnTo>
                      <a:lnTo>
                        <a:pt x="352" y="862"/>
                      </a:lnTo>
                      <a:lnTo>
                        <a:pt x="351" y="862"/>
                      </a:lnTo>
                      <a:lnTo>
                        <a:pt x="351" y="863"/>
                      </a:lnTo>
                      <a:lnTo>
                        <a:pt x="350" y="863"/>
                      </a:lnTo>
                      <a:lnTo>
                        <a:pt x="350" y="862"/>
                      </a:lnTo>
                      <a:lnTo>
                        <a:pt x="349" y="861"/>
                      </a:lnTo>
                      <a:lnTo>
                        <a:pt x="349" y="862"/>
                      </a:lnTo>
                      <a:lnTo>
                        <a:pt x="349" y="861"/>
                      </a:lnTo>
                      <a:lnTo>
                        <a:pt x="348" y="862"/>
                      </a:lnTo>
                      <a:lnTo>
                        <a:pt x="347" y="862"/>
                      </a:lnTo>
                      <a:lnTo>
                        <a:pt x="346" y="862"/>
                      </a:lnTo>
                      <a:lnTo>
                        <a:pt x="345" y="861"/>
                      </a:lnTo>
                      <a:lnTo>
                        <a:pt x="344" y="861"/>
                      </a:lnTo>
                      <a:lnTo>
                        <a:pt x="343" y="861"/>
                      </a:lnTo>
                      <a:lnTo>
                        <a:pt x="342" y="859"/>
                      </a:lnTo>
                      <a:lnTo>
                        <a:pt x="341" y="859"/>
                      </a:lnTo>
                      <a:lnTo>
                        <a:pt x="340" y="860"/>
                      </a:lnTo>
                      <a:lnTo>
                        <a:pt x="339" y="861"/>
                      </a:lnTo>
                      <a:lnTo>
                        <a:pt x="339" y="862"/>
                      </a:lnTo>
                      <a:lnTo>
                        <a:pt x="337" y="863"/>
                      </a:lnTo>
                      <a:lnTo>
                        <a:pt x="336" y="863"/>
                      </a:lnTo>
                      <a:lnTo>
                        <a:pt x="336" y="864"/>
                      </a:lnTo>
                      <a:lnTo>
                        <a:pt x="336" y="865"/>
                      </a:lnTo>
                      <a:lnTo>
                        <a:pt x="335" y="865"/>
                      </a:lnTo>
                      <a:lnTo>
                        <a:pt x="335" y="864"/>
                      </a:lnTo>
                      <a:lnTo>
                        <a:pt x="335" y="863"/>
                      </a:lnTo>
                      <a:lnTo>
                        <a:pt x="335" y="862"/>
                      </a:lnTo>
                      <a:lnTo>
                        <a:pt x="333" y="861"/>
                      </a:lnTo>
                      <a:lnTo>
                        <a:pt x="333" y="860"/>
                      </a:lnTo>
                      <a:lnTo>
                        <a:pt x="334" y="859"/>
                      </a:lnTo>
                      <a:lnTo>
                        <a:pt x="335" y="859"/>
                      </a:lnTo>
                      <a:lnTo>
                        <a:pt x="335" y="858"/>
                      </a:lnTo>
                      <a:lnTo>
                        <a:pt x="334" y="857"/>
                      </a:lnTo>
                      <a:lnTo>
                        <a:pt x="332" y="858"/>
                      </a:lnTo>
                      <a:lnTo>
                        <a:pt x="331" y="858"/>
                      </a:lnTo>
                      <a:lnTo>
                        <a:pt x="330" y="857"/>
                      </a:lnTo>
                      <a:lnTo>
                        <a:pt x="330" y="856"/>
                      </a:lnTo>
                      <a:lnTo>
                        <a:pt x="330" y="855"/>
                      </a:lnTo>
                      <a:lnTo>
                        <a:pt x="331" y="854"/>
                      </a:lnTo>
                      <a:lnTo>
                        <a:pt x="331" y="853"/>
                      </a:lnTo>
                      <a:lnTo>
                        <a:pt x="330" y="853"/>
                      </a:lnTo>
                      <a:lnTo>
                        <a:pt x="329" y="853"/>
                      </a:lnTo>
                      <a:lnTo>
                        <a:pt x="329" y="854"/>
                      </a:lnTo>
                      <a:lnTo>
                        <a:pt x="328" y="854"/>
                      </a:lnTo>
                      <a:lnTo>
                        <a:pt x="327" y="854"/>
                      </a:lnTo>
                      <a:lnTo>
                        <a:pt x="327" y="853"/>
                      </a:lnTo>
                      <a:lnTo>
                        <a:pt x="326" y="853"/>
                      </a:lnTo>
                      <a:lnTo>
                        <a:pt x="325" y="853"/>
                      </a:lnTo>
                      <a:lnTo>
                        <a:pt x="324" y="854"/>
                      </a:lnTo>
                      <a:lnTo>
                        <a:pt x="322" y="853"/>
                      </a:lnTo>
                      <a:lnTo>
                        <a:pt x="322" y="852"/>
                      </a:lnTo>
                      <a:lnTo>
                        <a:pt x="322" y="850"/>
                      </a:lnTo>
                      <a:lnTo>
                        <a:pt x="322" y="849"/>
                      </a:lnTo>
                      <a:lnTo>
                        <a:pt x="322" y="848"/>
                      </a:lnTo>
                      <a:lnTo>
                        <a:pt x="323" y="847"/>
                      </a:lnTo>
                      <a:lnTo>
                        <a:pt x="323" y="846"/>
                      </a:lnTo>
                      <a:lnTo>
                        <a:pt x="322" y="846"/>
                      </a:lnTo>
                      <a:lnTo>
                        <a:pt x="322" y="845"/>
                      </a:lnTo>
                      <a:lnTo>
                        <a:pt x="321" y="845"/>
                      </a:lnTo>
                      <a:lnTo>
                        <a:pt x="320" y="845"/>
                      </a:lnTo>
                      <a:lnTo>
                        <a:pt x="319" y="844"/>
                      </a:lnTo>
                      <a:lnTo>
                        <a:pt x="318" y="844"/>
                      </a:lnTo>
                      <a:lnTo>
                        <a:pt x="317" y="844"/>
                      </a:lnTo>
                      <a:lnTo>
                        <a:pt x="316" y="844"/>
                      </a:lnTo>
                      <a:lnTo>
                        <a:pt x="315" y="843"/>
                      </a:lnTo>
                      <a:lnTo>
                        <a:pt x="315" y="844"/>
                      </a:lnTo>
                      <a:lnTo>
                        <a:pt x="315" y="845"/>
                      </a:lnTo>
                      <a:lnTo>
                        <a:pt x="314" y="845"/>
                      </a:lnTo>
                      <a:lnTo>
                        <a:pt x="314" y="846"/>
                      </a:lnTo>
                      <a:lnTo>
                        <a:pt x="313" y="847"/>
                      </a:lnTo>
                      <a:lnTo>
                        <a:pt x="314" y="847"/>
                      </a:lnTo>
                      <a:lnTo>
                        <a:pt x="314" y="848"/>
                      </a:lnTo>
                      <a:lnTo>
                        <a:pt x="313" y="848"/>
                      </a:lnTo>
                      <a:lnTo>
                        <a:pt x="313" y="849"/>
                      </a:lnTo>
                      <a:lnTo>
                        <a:pt x="312" y="849"/>
                      </a:lnTo>
                      <a:lnTo>
                        <a:pt x="311" y="850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2" y="850"/>
                      </a:lnTo>
                      <a:lnTo>
                        <a:pt x="312" y="851"/>
                      </a:lnTo>
                      <a:lnTo>
                        <a:pt x="313" y="851"/>
                      </a:lnTo>
                      <a:lnTo>
                        <a:pt x="313" y="852"/>
                      </a:lnTo>
                      <a:lnTo>
                        <a:pt x="312" y="852"/>
                      </a:lnTo>
                      <a:lnTo>
                        <a:pt x="312" y="853"/>
                      </a:lnTo>
                      <a:lnTo>
                        <a:pt x="312" y="854"/>
                      </a:lnTo>
                      <a:lnTo>
                        <a:pt x="312" y="855"/>
                      </a:lnTo>
                      <a:lnTo>
                        <a:pt x="311" y="854"/>
                      </a:lnTo>
                      <a:lnTo>
                        <a:pt x="311" y="855"/>
                      </a:lnTo>
                      <a:lnTo>
                        <a:pt x="312" y="855"/>
                      </a:lnTo>
                      <a:lnTo>
                        <a:pt x="311" y="855"/>
                      </a:lnTo>
                      <a:lnTo>
                        <a:pt x="311" y="856"/>
                      </a:lnTo>
                      <a:lnTo>
                        <a:pt x="312" y="856"/>
                      </a:lnTo>
                      <a:lnTo>
                        <a:pt x="313" y="856"/>
                      </a:lnTo>
                      <a:lnTo>
                        <a:pt x="312" y="856"/>
                      </a:lnTo>
                      <a:lnTo>
                        <a:pt x="313" y="857"/>
                      </a:lnTo>
                      <a:lnTo>
                        <a:pt x="312" y="857"/>
                      </a:lnTo>
                      <a:lnTo>
                        <a:pt x="313" y="858"/>
                      </a:lnTo>
                      <a:lnTo>
                        <a:pt x="313" y="859"/>
                      </a:lnTo>
                      <a:lnTo>
                        <a:pt x="314" y="861"/>
                      </a:lnTo>
                      <a:lnTo>
                        <a:pt x="313" y="861"/>
                      </a:lnTo>
                      <a:lnTo>
                        <a:pt x="313" y="862"/>
                      </a:lnTo>
                      <a:lnTo>
                        <a:pt x="312" y="862"/>
                      </a:lnTo>
                      <a:lnTo>
                        <a:pt x="312" y="863"/>
                      </a:lnTo>
                      <a:lnTo>
                        <a:pt x="312" y="864"/>
                      </a:lnTo>
                      <a:lnTo>
                        <a:pt x="311" y="864"/>
                      </a:lnTo>
                      <a:lnTo>
                        <a:pt x="311" y="865"/>
                      </a:lnTo>
                      <a:lnTo>
                        <a:pt x="312" y="865"/>
                      </a:lnTo>
                      <a:lnTo>
                        <a:pt x="312" y="866"/>
                      </a:lnTo>
                      <a:lnTo>
                        <a:pt x="312" y="867"/>
                      </a:lnTo>
                      <a:lnTo>
                        <a:pt x="312" y="868"/>
                      </a:lnTo>
                      <a:lnTo>
                        <a:pt x="312" y="869"/>
                      </a:lnTo>
                      <a:lnTo>
                        <a:pt x="312" y="870"/>
                      </a:lnTo>
                      <a:lnTo>
                        <a:pt x="313" y="870"/>
                      </a:lnTo>
                      <a:lnTo>
                        <a:pt x="313" y="871"/>
                      </a:lnTo>
                      <a:lnTo>
                        <a:pt x="314" y="871"/>
                      </a:lnTo>
                      <a:lnTo>
                        <a:pt x="315" y="872"/>
                      </a:lnTo>
                      <a:lnTo>
                        <a:pt x="315" y="873"/>
                      </a:lnTo>
                      <a:lnTo>
                        <a:pt x="314" y="873"/>
                      </a:lnTo>
                      <a:lnTo>
                        <a:pt x="314" y="874"/>
                      </a:lnTo>
                      <a:lnTo>
                        <a:pt x="313" y="874"/>
                      </a:lnTo>
                      <a:lnTo>
                        <a:pt x="313" y="875"/>
                      </a:lnTo>
                      <a:lnTo>
                        <a:pt x="313" y="876"/>
                      </a:lnTo>
                      <a:lnTo>
                        <a:pt x="312" y="876"/>
                      </a:lnTo>
                      <a:lnTo>
                        <a:pt x="311" y="876"/>
                      </a:lnTo>
                      <a:lnTo>
                        <a:pt x="311" y="877"/>
                      </a:lnTo>
                      <a:lnTo>
                        <a:pt x="311" y="878"/>
                      </a:lnTo>
                      <a:lnTo>
                        <a:pt x="310" y="878"/>
                      </a:lnTo>
                      <a:lnTo>
                        <a:pt x="310" y="879"/>
                      </a:lnTo>
                      <a:lnTo>
                        <a:pt x="309" y="879"/>
                      </a:lnTo>
                      <a:lnTo>
                        <a:pt x="309" y="880"/>
                      </a:lnTo>
                      <a:lnTo>
                        <a:pt x="309" y="882"/>
                      </a:lnTo>
                      <a:lnTo>
                        <a:pt x="297" y="867"/>
                      </a:lnTo>
                      <a:lnTo>
                        <a:pt x="297" y="866"/>
                      </a:lnTo>
                      <a:lnTo>
                        <a:pt x="296" y="866"/>
                      </a:lnTo>
                      <a:lnTo>
                        <a:pt x="296" y="865"/>
                      </a:lnTo>
                      <a:lnTo>
                        <a:pt x="295" y="865"/>
                      </a:lnTo>
                      <a:lnTo>
                        <a:pt x="295" y="864"/>
                      </a:lnTo>
                      <a:lnTo>
                        <a:pt x="294" y="864"/>
                      </a:lnTo>
                      <a:lnTo>
                        <a:pt x="292" y="865"/>
                      </a:lnTo>
                      <a:lnTo>
                        <a:pt x="292" y="864"/>
                      </a:lnTo>
                      <a:lnTo>
                        <a:pt x="291" y="864"/>
                      </a:lnTo>
                      <a:lnTo>
                        <a:pt x="290" y="864"/>
                      </a:lnTo>
                      <a:lnTo>
                        <a:pt x="290" y="865"/>
                      </a:lnTo>
                      <a:lnTo>
                        <a:pt x="289" y="865"/>
                      </a:lnTo>
                      <a:lnTo>
                        <a:pt x="288" y="865"/>
                      </a:lnTo>
                      <a:lnTo>
                        <a:pt x="288" y="864"/>
                      </a:lnTo>
                      <a:lnTo>
                        <a:pt x="287" y="864"/>
                      </a:lnTo>
                      <a:lnTo>
                        <a:pt x="287" y="863"/>
                      </a:lnTo>
                      <a:lnTo>
                        <a:pt x="287" y="864"/>
                      </a:lnTo>
                      <a:lnTo>
                        <a:pt x="286" y="864"/>
                      </a:lnTo>
                      <a:lnTo>
                        <a:pt x="286" y="863"/>
                      </a:lnTo>
                      <a:lnTo>
                        <a:pt x="286" y="862"/>
                      </a:lnTo>
                      <a:lnTo>
                        <a:pt x="285" y="862"/>
                      </a:lnTo>
                      <a:lnTo>
                        <a:pt x="284" y="862"/>
                      </a:lnTo>
                      <a:lnTo>
                        <a:pt x="284" y="861"/>
                      </a:lnTo>
                      <a:lnTo>
                        <a:pt x="284" y="862"/>
                      </a:lnTo>
                      <a:lnTo>
                        <a:pt x="283" y="861"/>
                      </a:lnTo>
                      <a:lnTo>
                        <a:pt x="283" y="862"/>
                      </a:lnTo>
                      <a:lnTo>
                        <a:pt x="282" y="862"/>
                      </a:lnTo>
                      <a:lnTo>
                        <a:pt x="282" y="863"/>
                      </a:lnTo>
                      <a:lnTo>
                        <a:pt x="281" y="863"/>
                      </a:lnTo>
                      <a:lnTo>
                        <a:pt x="280" y="863"/>
                      </a:lnTo>
                      <a:lnTo>
                        <a:pt x="280" y="864"/>
                      </a:lnTo>
                      <a:lnTo>
                        <a:pt x="280" y="863"/>
                      </a:lnTo>
                      <a:lnTo>
                        <a:pt x="279" y="863"/>
                      </a:lnTo>
                      <a:lnTo>
                        <a:pt x="279" y="862"/>
                      </a:lnTo>
                      <a:lnTo>
                        <a:pt x="279" y="861"/>
                      </a:lnTo>
                      <a:lnTo>
                        <a:pt x="278" y="860"/>
                      </a:lnTo>
                      <a:lnTo>
                        <a:pt x="278" y="859"/>
                      </a:lnTo>
                      <a:lnTo>
                        <a:pt x="277" y="859"/>
                      </a:lnTo>
                      <a:lnTo>
                        <a:pt x="275" y="859"/>
                      </a:lnTo>
                      <a:lnTo>
                        <a:pt x="274" y="859"/>
                      </a:lnTo>
                      <a:lnTo>
                        <a:pt x="273" y="859"/>
                      </a:lnTo>
                      <a:lnTo>
                        <a:pt x="273" y="858"/>
                      </a:lnTo>
                      <a:lnTo>
                        <a:pt x="274" y="858"/>
                      </a:lnTo>
                      <a:lnTo>
                        <a:pt x="273" y="858"/>
                      </a:lnTo>
                      <a:lnTo>
                        <a:pt x="273" y="857"/>
                      </a:lnTo>
                      <a:lnTo>
                        <a:pt x="271" y="857"/>
                      </a:lnTo>
                      <a:lnTo>
                        <a:pt x="271" y="856"/>
                      </a:lnTo>
                      <a:lnTo>
                        <a:pt x="271" y="855"/>
                      </a:lnTo>
                      <a:lnTo>
                        <a:pt x="270" y="855"/>
                      </a:lnTo>
                      <a:lnTo>
                        <a:pt x="269" y="855"/>
                      </a:lnTo>
                      <a:lnTo>
                        <a:pt x="269" y="856"/>
                      </a:lnTo>
                      <a:lnTo>
                        <a:pt x="269" y="857"/>
                      </a:lnTo>
                      <a:lnTo>
                        <a:pt x="269" y="858"/>
                      </a:lnTo>
                      <a:lnTo>
                        <a:pt x="269" y="859"/>
                      </a:lnTo>
                      <a:lnTo>
                        <a:pt x="269" y="858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59"/>
                      </a:lnTo>
                      <a:lnTo>
                        <a:pt x="269" y="859"/>
                      </a:lnTo>
                      <a:lnTo>
                        <a:pt x="268" y="860"/>
                      </a:lnTo>
                      <a:lnTo>
                        <a:pt x="267" y="860"/>
                      </a:lnTo>
                      <a:lnTo>
                        <a:pt x="266" y="860"/>
                      </a:lnTo>
                      <a:lnTo>
                        <a:pt x="265" y="860"/>
                      </a:lnTo>
                      <a:lnTo>
                        <a:pt x="264" y="860"/>
                      </a:lnTo>
                      <a:lnTo>
                        <a:pt x="264" y="861"/>
                      </a:lnTo>
                      <a:lnTo>
                        <a:pt x="262" y="861"/>
                      </a:lnTo>
                      <a:lnTo>
                        <a:pt x="262" y="862"/>
                      </a:lnTo>
                      <a:lnTo>
                        <a:pt x="261" y="861"/>
                      </a:lnTo>
                      <a:lnTo>
                        <a:pt x="261" y="862"/>
                      </a:lnTo>
                      <a:lnTo>
                        <a:pt x="260" y="861"/>
                      </a:lnTo>
                      <a:lnTo>
                        <a:pt x="260" y="862"/>
                      </a:lnTo>
                      <a:lnTo>
                        <a:pt x="260" y="861"/>
                      </a:lnTo>
                      <a:lnTo>
                        <a:pt x="259" y="861"/>
                      </a:lnTo>
                      <a:lnTo>
                        <a:pt x="259" y="860"/>
                      </a:lnTo>
                      <a:lnTo>
                        <a:pt x="260" y="860"/>
                      </a:lnTo>
                      <a:lnTo>
                        <a:pt x="260" y="859"/>
                      </a:lnTo>
                      <a:lnTo>
                        <a:pt x="261" y="859"/>
                      </a:lnTo>
                      <a:lnTo>
                        <a:pt x="260" y="857"/>
                      </a:lnTo>
                      <a:lnTo>
                        <a:pt x="261" y="856"/>
                      </a:lnTo>
                      <a:lnTo>
                        <a:pt x="260" y="855"/>
                      </a:lnTo>
                      <a:lnTo>
                        <a:pt x="259" y="855"/>
                      </a:lnTo>
                      <a:lnTo>
                        <a:pt x="259" y="854"/>
                      </a:lnTo>
                      <a:lnTo>
                        <a:pt x="260" y="854"/>
                      </a:lnTo>
                      <a:lnTo>
                        <a:pt x="261" y="852"/>
                      </a:lnTo>
                      <a:lnTo>
                        <a:pt x="260" y="851"/>
                      </a:lnTo>
                      <a:lnTo>
                        <a:pt x="260" y="850"/>
                      </a:lnTo>
                      <a:lnTo>
                        <a:pt x="260" y="849"/>
                      </a:lnTo>
                      <a:lnTo>
                        <a:pt x="260" y="848"/>
                      </a:lnTo>
                      <a:lnTo>
                        <a:pt x="261" y="848"/>
                      </a:lnTo>
                      <a:lnTo>
                        <a:pt x="261" y="847"/>
                      </a:lnTo>
                      <a:lnTo>
                        <a:pt x="261" y="846"/>
                      </a:lnTo>
                      <a:lnTo>
                        <a:pt x="262" y="846"/>
                      </a:lnTo>
                      <a:lnTo>
                        <a:pt x="262" y="845"/>
                      </a:lnTo>
                      <a:lnTo>
                        <a:pt x="261" y="846"/>
                      </a:lnTo>
                      <a:lnTo>
                        <a:pt x="260" y="845"/>
                      </a:lnTo>
                      <a:lnTo>
                        <a:pt x="260" y="846"/>
                      </a:lnTo>
                      <a:lnTo>
                        <a:pt x="259" y="845"/>
                      </a:lnTo>
                      <a:lnTo>
                        <a:pt x="260" y="845"/>
                      </a:lnTo>
                      <a:lnTo>
                        <a:pt x="259" y="845"/>
                      </a:lnTo>
                      <a:lnTo>
                        <a:pt x="258" y="845"/>
                      </a:lnTo>
                      <a:lnTo>
                        <a:pt x="258" y="846"/>
                      </a:lnTo>
                      <a:lnTo>
                        <a:pt x="257" y="846"/>
                      </a:lnTo>
                      <a:lnTo>
                        <a:pt x="257" y="847"/>
                      </a:lnTo>
                      <a:lnTo>
                        <a:pt x="256" y="847"/>
                      </a:lnTo>
                      <a:lnTo>
                        <a:pt x="255" y="847"/>
                      </a:lnTo>
                      <a:lnTo>
                        <a:pt x="254" y="847"/>
                      </a:lnTo>
                      <a:lnTo>
                        <a:pt x="254" y="846"/>
                      </a:lnTo>
                      <a:lnTo>
                        <a:pt x="253" y="846"/>
                      </a:lnTo>
                      <a:lnTo>
                        <a:pt x="253" y="847"/>
                      </a:lnTo>
                      <a:lnTo>
                        <a:pt x="252" y="848"/>
                      </a:lnTo>
                      <a:lnTo>
                        <a:pt x="252" y="849"/>
                      </a:lnTo>
                      <a:lnTo>
                        <a:pt x="251" y="849"/>
                      </a:lnTo>
                      <a:lnTo>
                        <a:pt x="250" y="849"/>
                      </a:lnTo>
                      <a:lnTo>
                        <a:pt x="250" y="850"/>
                      </a:lnTo>
                      <a:lnTo>
                        <a:pt x="249" y="850"/>
                      </a:lnTo>
                      <a:lnTo>
                        <a:pt x="248" y="850"/>
                      </a:lnTo>
                      <a:lnTo>
                        <a:pt x="249" y="850"/>
                      </a:lnTo>
                      <a:lnTo>
                        <a:pt x="249" y="849"/>
                      </a:lnTo>
                      <a:lnTo>
                        <a:pt x="248" y="849"/>
                      </a:lnTo>
                      <a:lnTo>
                        <a:pt x="248" y="850"/>
                      </a:lnTo>
                      <a:lnTo>
                        <a:pt x="247" y="850"/>
                      </a:lnTo>
                      <a:lnTo>
                        <a:pt x="247" y="851"/>
                      </a:lnTo>
                      <a:lnTo>
                        <a:pt x="245" y="852"/>
                      </a:lnTo>
                      <a:lnTo>
                        <a:pt x="245" y="853"/>
                      </a:lnTo>
                      <a:lnTo>
                        <a:pt x="244" y="853"/>
                      </a:lnTo>
                      <a:lnTo>
                        <a:pt x="244" y="852"/>
                      </a:lnTo>
                      <a:lnTo>
                        <a:pt x="243" y="852"/>
                      </a:lnTo>
                      <a:lnTo>
                        <a:pt x="242" y="852"/>
                      </a:lnTo>
                      <a:lnTo>
                        <a:pt x="242" y="853"/>
                      </a:lnTo>
                      <a:lnTo>
                        <a:pt x="241" y="853"/>
                      </a:lnTo>
                      <a:lnTo>
                        <a:pt x="242" y="853"/>
                      </a:lnTo>
                      <a:lnTo>
                        <a:pt x="242" y="854"/>
                      </a:lnTo>
                      <a:lnTo>
                        <a:pt x="241" y="854"/>
                      </a:lnTo>
                      <a:lnTo>
                        <a:pt x="241" y="853"/>
                      </a:lnTo>
                      <a:lnTo>
                        <a:pt x="240" y="853"/>
                      </a:lnTo>
                      <a:lnTo>
                        <a:pt x="240" y="854"/>
                      </a:lnTo>
                      <a:lnTo>
                        <a:pt x="240" y="853"/>
                      </a:lnTo>
                      <a:lnTo>
                        <a:pt x="239" y="854"/>
                      </a:lnTo>
                      <a:lnTo>
                        <a:pt x="238" y="854"/>
                      </a:lnTo>
                      <a:lnTo>
                        <a:pt x="238" y="855"/>
                      </a:lnTo>
                      <a:lnTo>
                        <a:pt x="237" y="855"/>
                      </a:lnTo>
                      <a:lnTo>
                        <a:pt x="237" y="856"/>
                      </a:lnTo>
                      <a:lnTo>
                        <a:pt x="237" y="855"/>
                      </a:lnTo>
                      <a:lnTo>
                        <a:pt x="236" y="855"/>
                      </a:lnTo>
                      <a:lnTo>
                        <a:pt x="236" y="856"/>
                      </a:lnTo>
                      <a:lnTo>
                        <a:pt x="235" y="856"/>
                      </a:lnTo>
                      <a:lnTo>
                        <a:pt x="234" y="856"/>
                      </a:lnTo>
                      <a:lnTo>
                        <a:pt x="233" y="856"/>
                      </a:lnTo>
                      <a:lnTo>
                        <a:pt x="232" y="856"/>
                      </a:lnTo>
                      <a:lnTo>
                        <a:pt x="232" y="857"/>
                      </a:lnTo>
                      <a:lnTo>
                        <a:pt x="231" y="857"/>
                      </a:lnTo>
                      <a:lnTo>
                        <a:pt x="232" y="858"/>
                      </a:lnTo>
                      <a:lnTo>
                        <a:pt x="231" y="858"/>
                      </a:lnTo>
                      <a:lnTo>
                        <a:pt x="230" y="857"/>
                      </a:lnTo>
                      <a:lnTo>
                        <a:pt x="229" y="857"/>
                      </a:lnTo>
                      <a:lnTo>
                        <a:pt x="229" y="856"/>
                      </a:lnTo>
                      <a:lnTo>
                        <a:pt x="229" y="855"/>
                      </a:lnTo>
                      <a:lnTo>
                        <a:pt x="230" y="855"/>
                      </a:lnTo>
                      <a:lnTo>
                        <a:pt x="229" y="854"/>
                      </a:lnTo>
                      <a:lnTo>
                        <a:pt x="230" y="853"/>
                      </a:lnTo>
                      <a:lnTo>
                        <a:pt x="229" y="853"/>
                      </a:lnTo>
                      <a:lnTo>
                        <a:pt x="228" y="853"/>
                      </a:lnTo>
                      <a:lnTo>
                        <a:pt x="229" y="852"/>
                      </a:lnTo>
                      <a:lnTo>
                        <a:pt x="228" y="852"/>
                      </a:lnTo>
                      <a:lnTo>
                        <a:pt x="228" y="851"/>
                      </a:lnTo>
                      <a:lnTo>
                        <a:pt x="228" y="850"/>
                      </a:lnTo>
                      <a:lnTo>
                        <a:pt x="228" y="849"/>
                      </a:lnTo>
                      <a:lnTo>
                        <a:pt x="228" y="848"/>
                      </a:lnTo>
                      <a:lnTo>
                        <a:pt x="228" y="847"/>
                      </a:lnTo>
                      <a:lnTo>
                        <a:pt x="228" y="846"/>
                      </a:lnTo>
                      <a:lnTo>
                        <a:pt x="228" y="845"/>
                      </a:lnTo>
                      <a:lnTo>
                        <a:pt x="229" y="845"/>
                      </a:lnTo>
                      <a:lnTo>
                        <a:pt x="228" y="845"/>
                      </a:lnTo>
                      <a:lnTo>
                        <a:pt x="228" y="844"/>
                      </a:lnTo>
                      <a:lnTo>
                        <a:pt x="229" y="844"/>
                      </a:lnTo>
                      <a:lnTo>
                        <a:pt x="229" y="843"/>
                      </a:lnTo>
                      <a:lnTo>
                        <a:pt x="229" y="841"/>
                      </a:lnTo>
                      <a:lnTo>
                        <a:pt x="228" y="841"/>
                      </a:lnTo>
                      <a:lnTo>
                        <a:pt x="228" y="842"/>
                      </a:lnTo>
                      <a:lnTo>
                        <a:pt x="227" y="842"/>
                      </a:lnTo>
                      <a:lnTo>
                        <a:pt x="226" y="841"/>
                      </a:lnTo>
                      <a:lnTo>
                        <a:pt x="225" y="841"/>
                      </a:lnTo>
                      <a:lnTo>
                        <a:pt x="225" y="840"/>
                      </a:lnTo>
                      <a:lnTo>
                        <a:pt x="225" y="841"/>
                      </a:lnTo>
                      <a:lnTo>
                        <a:pt x="224" y="841"/>
                      </a:lnTo>
                      <a:lnTo>
                        <a:pt x="223" y="842"/>
                      </a:lnTo>
                      <a:lnTo>
                        <a:pt x="224" y="842"/>
                      </a:lnTo>
                      <a:lnTo>
                        <a:pt x="223" y="842"/>
                      </a:lnTo>
                      <a:lnTo>
                        <a:pt x="223" y="843"/>
                      </a:lnTo>
                      <a:lnTo>
                        <a:pt x="223" y="844"/>
                      </a:lnTo>
                      <a:lnTo>
                        <a:pt x="223" y="845"/>
                      </a:lnTo>
                      <a:lnTo>
                        <a:pt x="222" y="846"/>
                      </a:lnTo>
                      <a:lnTo>
                        <a:pt x="222" y="847"/>
                      </a:lnTo>
                      <a:lnTo>
                        <a:pt x="221" y="847"/>
                      </a:lnTo>
                      <a:lnTo>
                        <a:pt x="220" y="847"/>
                      </a:lnTo>
                      <a:lnTo>
                        <a:pt x="220" y="848"/>
                      </a:lnTo>
                      <a:lnTo>
                        <a:pt x="220" y="850"/>
                      </a:lnTo>
                      <a:lnTo>
                        <a:pt x="220" y="851"/>
                      </a:lnTo>
                      <a:lnTo>
                        <a:pt x="220" y="852"/>
                      </a:lnTo>
                      <a:lnTo>
                        <a:pt x="219" y="853"/>
                      </a:lnTo>
                      <a:lnTo>
                        <a:pt x="220" y="853"/>
                      </a:lnTo>
                      <a:lnTo>
                        <a:pt x="219" y="854"/>
                      </a:lnTo>
                      <a:lnTo>
                        <a:pt x="220" y="854"/>
                      </a:lnTo>
                      <a:lnTo>
                        <a:pt x="219" y="854"/>
                      </a:lnTo>
                      <a:lnTo>
                        <a:pt x="219" y="855"/>
                      </a:lnTo>
                      <a:lnTo>
                        <a:pt x="219" y="856"/>
                      </a:lnTo>
                      <a:lnTo>
                        <a:pt x="220" y="856"/>
                      </a:lnTo>
                      <a:lnTo>
                        <a:pt x="219" y="856"/>
                      </a:lnTo>
                      <a:lnTo>
                        <a:pt x="219" y="858"/>
                      </a:lnTo>
                      <a:lnTo>
                        <a:pt x="218" y="859"/>
                      </a:lnTo>
                      <a:lnTo>
                        <a:pt x="217" y="859"/>
                      </a:lnTo>
                      <a:lnTo>
                        <a:pt x="216" y="860"/>
                      </a:lnTo>
                      <a:lnTo>
                        <a:pt x="216" y="859"/>
                      </a:lnTo>
                      <a:lnTo>
                        <a:pt x="215" y="858"/>
                      </a:lnTo>
                      <a:lnTo>
                        <a:pt x="215" y="857"/>
                      </a:lnTo>
                      <a:lnTo>
                        <a:pt x="215" y="856"/>
                      </a:lnTo>
                      <a:lnTo>
                        <a:pt x="215" y="855"/>
                      </a:lnTo>
                      <a:lnTo>
                        <a:pt x="216" y="854"/>
                      </a:lnTo>
                      <a:lnTo>
                        <a:pt x="216" y="853"/>
                      </a:lnTo>
                      <a:lnTo>
                        <a:pt x="215" y="852"/>
                      </a:lnTo>
                      <a:lnTo>
                        <a:pt x="215" y="851"/>
                      </a:lnTo>
                      <a:lnTo>
                        <a:pt x="216" y="851"/>
                      </a:lnTo>
                      <a:lnTo>
                        <a:pt x="216" y="850"/>
                      </a:lnTo>
                      <a:lnTo>
                        <a:pt x="217" y="849"/>
                      </a:lnTo>
                      <a:lnTo>
                        <a:pt x="217" y="848"/>
                      </a:lnTo>
                      <a:lnTo>
                        <a:pt x="218" y="847"/>
                      </a:lnTo>
                      <a:lnTo>
                        <a:pt x="217" y="847"/>
                      </a:lnTo>
                      <a:lnTo>
                        <a:pt x="218" y="846"/>
                      </a:lnTo>
                      <a:lnTo>
                        <a:pt x="217" y="846"/>
                      </a:lnTo>
                      <a:lnTo>
                        <a:pt x="217" y="845"/>
                      </a:lnTo>
                      <a:lnTo>
                        <a:pt x="218" y="845"/>
                      </a:lnTo>
                      <a:lnTo>
                        <a:pt x="218" y="844"/>
                      </a:lnTo>
                      <a:lnTo>
                        <a:pt x="217" y="844"/>
                      </a:lnTo>
                      <a:lnTo>
                        <a:pt x="217" y="843"/>
                      </a:lnTo>
                      <a:lnTo>
                        <a:pt x="216" y="843"/>
                      </a:lnTo>
                      <a:lnTo>
                        <a:pt x="216" y="842"/>
                      </a:lnTo>
                      <a:lnTo>
                        <a:pt x="217" y="842"/>
                      </a:lnTo>
                      <a:lnTo>
                        <a:pt x="216" y="842"/>
                      </a:lnTo>
                      <a:lnTo>
                        <a:pt x="217" y="841"/>
                      </a:lnTo>
                      <a:lnTo>
                        <a:pt x="218" y="841"/>
                      </a:lnTo>
                      <a:lnTo>
                        <a:pt x="218" y="840"/>
                      </a:lnTo>
                      <a:lnTo>
                        <a:pt x="218" y="839"/>
                      </a:lnTo>
                      <a:lnTo>
                        <a:pt x="217" y="839"/>
                      </a:lnTo>
                      <a:lnTo>
                        <a:pt x="218" y="838"/>
                      </a:lnTo>
                      <a:lnTo>
                        <a:pt x="217" y="838"/>
                      </a:lnTo>
                      <a:lnTo>
                        <a:pt x="218" y="838"/>
                      </a:lnTo>
                      <a:lnTo>
                        <a:pt x="217" y="837"/>
                      </a:lnTo>
                      <a:lnTo>
                        <a:pt x="216" y="837"/>
                      </a:lnTo>
                      <a:lnTo>
                        <a:pt x="217" y="837"/>
                      </a:lnTo>
                      <a:lnTo>
                        <a:pt x="216" y="836"/>
                      </a:lnTo>
                      <a:lnTo>
                        <a:pt x="217" y="836"/>
                      </a:lnTo>
                      <a:lnTo>
                        <a:pt x="216" y="836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6" y="835"/>
                      </a:lnTo>
                      <a:lnTo>
                        <a:pt x="216" y="834"/>
                      </a:lnTo>
                      <a:lnTo>
                        <a:pt x="215" y="834"/>
                      </a:lnTo>
                      <a:lnTo>
                        <a:pt x="216" y="834"/>
                      </a:lnTo>
                      <a:lnTo>
                        <a:pt x="216" y="833"/>
                      </a:lnTo>
                      <a:lnTo>
                        <a:pt x="216" y="832"/>
                      </a:lnTo>
                      <a:lnTo>
                        <a:pt x="215" y="832"/>
                      </a:lnTo>
                      <a:lnTo>
                        <a:pt x="214" y="832"/>
                      </a:lnTo>
                      <a:lnTo>
                        <a:pt x="213" y="832"/>
                      </a:lnTo>
                      <a:lnTo>
                        <a:pt x="213" y="831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3" y="830"/>
                      </a:lnTo>
                      <a:lnTo>
                        <a:pt x="212" y="830"/>
                      </a:lnTo>
                      <a:lnTo>
                        <a:pt x="212" y="829"/>
                      </a:lnTo>
                      <a:lnTo>
                        <a:pt x="212" y="828"/>
                      </a:lnTo>
                      <a:lnTo>
                        <a:pt x="212" y="827"/>
                      </a:lnTo>
                      <a:lnTo>
                        <a:pt x="211" y="827"/>
                      </a:lnTo>
                      <a:lnTo>
                        <a:pt x="210" y="827"/>
                      </a:lnTo>
                      <a:lnTo>
                        <a:pt x="210" y="826"/>
                      </a:lnTo>
                      <a:lnTo>
                        <a:pt x="209" y="826"/>
                      </a:lnTo>
                      <a:lnTo>
                        <a:pt x="209" y="825"/>
                      </a:lnTo>
                      <a:lnTo>
                        <a:pt x="208" y="825"/>
                      </a:lnTo>
                      <a:lnTo>
                        <a:pt x="207" y="825"/>
                      </a:lnTo>
                      <a:lnTo>
                        <a:pt x="207" y="826"/>
                      </a:lnTo>
                      <a:lnTo>
                        <a:pt x="207" y="825"/>
                      </a:lnTo>
                      <a:lnTo>
                        <a:pt x="206" y="825"/>
                      </a:lnTo>
                      <a:lnTo>
                        <a:pt x="205" y="826"/>
                      </a:lnTo>
                      <a:lnTo>
                        <a:pt x="205" y="825"/>
                      </a:lnTo>
                      <a:lnTo>
                        <a:pt x="205" y="826"/>
                      </a:lnTo>
                      <a:lnTo>
                        <a:pt x="204" y="826"/>
                      </a:lnTo>
                      <a:lnTo>
                        <a:pt x="204" y="825"/>
                      </a:lnTo>
                      <a:lnTo>
                        <a:pt x="203" y="825"/>
                      </a:lnTo>
                      <a:lnTo>
                        <a:pt x="203" y="824"/>
                      </a:lnTo>
                      <a:lnTo>
                        <a:pt x="202" y="823"/>
                      </a:lnTo>
                      <a:lnTo>
                        <a:pt x="203" y="823"/>
                      </a:lnTo>
                      <a:lnTo>
                        <a:pt x="202" y="823"/>
                      </a:lnTo>
                      <a:lnTo>
                        <a:pt x="203" y="822"/>
                      </a:lnTo>
                      <a:lnTo>
                        <a:pt x="202" y="822"/>
                      </a:lnTo>
                      <a:lnTo>
                        <a:pt x="203" y="822"/>
                      </a:lnTo>
                      <a:lnTo>
                        <a:pt x="203" y="821"/>
                      </a:lnTo>
                      <a:lnTo>
                        <a:pt x="203" y="820"/>
                      </a:lnTo>
                      <a:lnTo>
                        <a:pt x="202" y="820"/>
                      </a:lnTo>
                      <a:lnTo>
                        <a:pt x="202" y="819"/>
                      </a:lnTo>
                      <a:lnTo>
                        <a:pt x="203" y="819"/>
                      </a:lnTo>
                      <a:lnTo>
                        <a:pt x="203" y="818"/>
                      </a:lnTo>
                      <a:lnTo>
                        <a:pt x="202" y="818"/>
                      </a:lnTo>
                      <a:lnTo>
                        <a:pt x="202" y="817"/>
                      </a:lnTo>
                      <a:lnTo>
                        <a:pt x="202" y="816"/>
                      </a:lnTo>
                      <a:lnTo>
                        <a:pt x="201" y="816"/>
                      </a:lnTo>
                      <a:lnTo>
                        <a:pt x="201" y="815"/>
                      </a:lnTo>
                      <a:lnTo>
                        <a:pt x="200" y="815"/>
                      </a:lnTo>
                      <a:lnTo>
                        <a:pt x="200" y="814"/>
                      </a:lnTo>
                      <a:lnTo>
                        <a:pt x="199" y="814"/>
                      </a:lnTo>
                      <a:lnTo>
                        <a:pt x="199" y="813"/>
                      </a:lnTo>
                      <a:lnTo>
                        <a:pt x="198" y="813"/>
                      </a:lnTo>
                      <a:lnTo>
                        <a:pt x="198" y="812"/>
                      </a:lnTo>
                      <a:lnTo>
                        <a:pt x="198" y="813"/>
                      </a:lnTo>
                      <a:lnTo>
                        <a:pt x="197" y="813"/>
                      </a:lnTo>
                      <a:lnTo>
                        <a:pt x="197" y="812"/>
                      </a:lnTo>
                      <a:lnTo>
                        <a:pt x="196" y="812"/>
                      </a:lnTo>
                      <a:lnTo>
                        <a:pt x="196" y="811"/>
                      </a:lnTo>
                      <a:lnTo>
                        <a:pt x="195" y="811"/>
                      </a:lnTo>
                      <a:lnTo>
                        <a:pt x="195" y="810"/>
                      </a:lnTo>
                      <a:lnTo>
                        <a:pt x="195" y="809"/>
                      </a:lnTo>
                      <a:lnTo>
                        <a:pt x="194" y="809"/>
                      </a:lnTo>
                      <a:lnTo>
                        <a:pt x="194" y="808"/>
                      </a:lnTo>
                      <a:lnTo>
                        <a:pt x="193" y="808"/>
                      </a:lnTo>
                      <a:lnTo>
                        <a:pt x="192" y="808"/>
                      </a:lnTo>
                      <a:lnTo>
                        <a:pt x="192" y="807"/>
                      </a:lnTo>
                      <a:lnTo>
                        <a:pt x="192" y="806"/>
                      </a:lnTo>
                      <a:lnTo>
                        <a:pt x="192" y="805"/>
                      </a:lnTo>
                      <a:lnTo>
                        <a:pt x="192" y="804"/>
                      </a:lnTo>
                      <a:lnTo>
                        <a:pt x="191" y="804"/>
                      </a:lnTo>
                      <a:lnTo>
                        <a:pt x="190" y="804"/>
                      </a:lnTo>
                      <a:lnTo>
                        <a:pt x="189" y="804"/>
                      </a:lnTo>
                      <a:lnTo>
                        <a:pt x="190" y="805"/>
                      </a:lnTo>
                      <a:lnTo>
                        <a:pt x="189" y="805"/>
                      </a:lnTo>
                      <a:lnTo>
                        <a:pt x="188" y="805"/>
                      </a:lnTo>
                      <a:lnTo>
                        <a:pt x="178" y="819"/>
                      </a:lnTo>
                      <a:lnTo>
                        <a:pt x="177" y="818"/>
                      </a:lnTo>
                      <a:lnTo>
                        <a:pt x="176" y="818"/>
                      </a:lnTo>
                      <a:lnTo>
                        <a:pt x="176" y="817"/>
                      </a:lnTo>
                      <a:lnTo>
                        <a:pt x="175" y="817"/>
                      </a:lnTo>
                      <a:lnTo>
                        <a:pt x="175" y="816"/>
                      </a:lnTo>
                      <a:lnTo>
                        <a:pt x="174" y="815"/>
                      </a:lnTo>
                      <a:lnTo>
                        <a:pt x="174" y="814"/>
                      </a:lnTo>
                      <a:lnTo>
                        <a:pt x="173" y="814"/>
                      </a:lnTo>
                      <a:lnTo>
                        <a:pt x="172" y="813"/>
                      </a:lnTo>
                      <a:lnTo>
                        <a:pt x="171" y="813"/>
                      </a:lnTo>
                      <a:lnTo>
                        <a:pt x="171" y="814"/>
                      </a:lnTo>
                      <a:lnTo>
                        <a:pt x="170" y="814"/>
                      </a:lnTo>
                      <a:lnTo>
                        <a:pt x="169" y="813"/>
                      </a:lnTo>
                      <a:lnTo>
                        <a:pt x="168" y="813"/>
                      </a:lnTo>
                      <a:lnTo>
                        <a:pt x="167" y="813"/>
                      </a:lnTo>
                      <a:lnTo>
                        <a:pt x="167" y="812"/>
                      </a:lnTo>
                      <a:lnTo>
                        <a:pt x="166" y="812"/>
                      </a:lnTo>
                      <a:lnTo>
                        <a:pt x="166" y="811"/>
                      </a:lnTo>
                      <a:lnTo>
                        <a:pt x="167" y="811"/>
                      </a:lnTo>
                      <a:lnTo>
                        <a:pt x="167" y="810"/>
                      </a:lnTo>
                      <a:lnTo>
                        <a:pt x="168" y="810"/>
                      </a:lnTo>
                      <a:lnTo>
                        <a:pt x="168" y="809"/>
                      </a:lnTo>
                      <a:lnTo>
                        <a:pt x="168" y="808"/>
                      </a:lnTo>
                      <a:lnTo>
                        <a:pt x="168" y="807"/>
                      </a:lnTo>
                      <a:lnTo>
                        <a:pt x="169" y="807"/>
                      </a:lnTo>
                      <a:lnTo>
                        <a:pt x="167" y="807"/>
                      </a:lnTo>
                      <a:lnTo>
                        <a:pt x="166" y="806"/>
                      </a:lnTo>
                      <a:lnTo>
                        <a:pt x="165" y="806"/>
                      </a:lnTo>
                      <a:lnTo>
                        <a:pt x="164" y="801"/>
                      </a:lnTo>
                      <a:lnTo>
                        <a:pt x="163" y="801"/>
                      </a:lnTo>
                      <a:lnTo>
                        <a:pt x="162" y="802"/>
                      </a:lnTo>
                      <a:lnTo>
                        <a:pt x="161" y="802"/>
                      </a:lnTo>
                      <a:lnTo>
                        <a:pt x="161" y="803"/>
                      </a:lnTo>
                      <a:lnTo>
                        <a:pt x="161" y="804"/>
                      </a:lnTo>
                      <a:lnTo>
                        <a:pt x="160" y="804"/>
                      </a:lnTo>
                      <a:lnTo>
                        <a:pt x="159" y="805"/>
                      </a:lnTo>
                      <a:lnTo>
                        <a:pt x="158" y="805"/>
                      </a:lnTo>
                      <a:lnTo>
                        <a:pt x="158" y="806"/>
                      </a:lnTo>
                      <a:lnTo>
                        <a:pt x="157" y="806"/>
                      </a:lnTo>
                      <a:lnTo>
                        <a:pt x="156" y="807"/>
                      </a:lnTo>
                      <a:lnTo>
                        <a:pt x="155" y="808"/>
                      </a:lnTo>
                      <a:lnTo>
                        <a:pt x="154" y="809"/>
                      </a:lnTo>
                      <a:lnTo>
                        <a:pt x="153" y="809"/>
                      </a:lnTo>
                      <a:lnTo>
                        <a:pt x="152" y="809"/>
                      </a:lnTo>
                      <a:lnTo>
                        <a:pt x="152" y="810"/>
                      </a:lnTo>
                      <a:lnTo>
                        <a:pt x="151" y="810"/>
                      </a:lnTo>
                      <a:lnTo>
                        <a:pt x="151" y="811"/>
                      </a:lnTo>
                      <a:lnTo>
                        <a:pt x="150" y="811"/>
                      </a:lnTo>
                      <a:lnTo>
                        <a:pt x="150" y="812"/>
                      </a:lnTo>
                      <a:lnTo>
                        <a:pt x="150" y="813"/>
                      </a:lnTo>
                      <a:lnTo>
                        <a:pt x="149" y="814"/>
                      </a:lnTo>
                      <a:lnTo>
                        <a:pt x="149" y="815"/>
                      </a:lnTo>
                      <a:lnTo>
                        <a:pt x="149" y="816"/>
                      </a:lnTo>
                      <a:lnTo>
                        <a:pt x="148" y="816"/>
                      </a:lnTo>
                      <a:lnTo>
                        <a:pt x="147" y="817"/>
                      </a:lnTo>
                      <a:lnTo>
                        <a:pt x="146" y="819"/>
                      </a:lnTo>
                      <a:lnTo>
                        <a:pt x="147" y="820"/>
                      </a:lnTo>
                      <a:lnTo>
                        <a:pt x="146" y="820"/>
                      </a:lnTo>
                      <a:lnTo>
                        <a:pt x="146" y="821"/>
                      </a:lnTo>
                      <a:lnTo>
                        <a:pt x="145" y="822"/>
                      </a:lnTo>
                      <a:lnTo>
                        <a:pt x="144" y="823"/>
                      </a:lnTo>
                      <a:lnTo>
                        <a:pt x="144" y="824"/>
                      </a:lnTo>
                      <a:lnTo>
                        <a:pt x="143" y="825"/>
                      </a:lnTo>
                      <a:lnTo>
                        <a:pt x="142" y="825"/>
                      </a:lnTo>
                      <a:lnTo>
                        <a:pt x="142" y="826"/>
                      </a:lnTo>
                      <a:lnTo>
                        <a:pt x="141" y="827"/>
                      </a:lnTo>
                      <a:lnTo>
                        <a:pt x="141" y="828"/>
                      </a:lnTo>
                      <a:lnTo>
                        <a:pt x="140" y="828"/>
                      </a:lnTo>
                      <a:lnTo>
                        <a:pt x="140" y="829"/>
                      </a:lnTo>
                      <a:lnTo>
                        <a:pt x="139" y="829"/>
                      </a:lnTo>
                      <a:lnTo>
                        <a:pt x="139" y="830"/>
                      </a:lnTo>
                      <a:lnTo>
                        <a:pt x="139" y="831"/>
                      </a:lnTo>
                      <a:lnTo>
                        <a:pt x="138" y="831"/>
                      </a:lnTo>
                      <a:lnTo>
                        <a:pt x="138" y="832"/>
                      </a:lnTo>
                      <a:lnTo>
                        <a:pt x="138" y="833"/>
                      </a:lnTo>
                      <a:lnTo>
                        <a:pt x="138" y="834"/>
                      </a:lnTo>
                      <a:lnTo>
                        <a:pt x="139" y="834"/>
                      </a:lnTo>
                      <a:lnTo>
                        <a:pt x="139" y="835"/>
                      </a:lnTo>
                      <a:lnTo>
                        <a:pt x="139" y="836"/>
                      </a:lnTo>
                      <a:lnTo>
                        <a:pt x="138" y="837"/>
                      </a:lnTo>
                      <a:lnTo>
                        <a:pt x="137" y="838"/>
                      </a:lnTo>
                      <a:lnTo>
                        <a:pt x="138" y="839"/>
                      </a:lnTo>
                      <a:lnTo>
                        <a:pt x="138" y="840"/>
                      </a:lnTo>
                      <a:lnTo>
                        <a:pt x="138" y="841"/>
                      </a:lnTo>
                      <a:lnTo>
                        <a:pt x="138" y="842"/>
                      </a:lnTo>
                      <a:lnTo>
                        <a:pt x="138" y="843"/>
                      </a:lnTo>
                      <a:lnTo>
                        <a:pt x="138" y="844"/>
                      </a:lnTo>
                      <a:lnTo>
                        <a:pt x="138" y="846"/>
                      </a:lnTo>
                      <a:lnTo>
                        <a:pt x="139" y="846"/>
                      </a:lnTo>
                      <a:lnTo>
                        <a:pt x="139" y="848"/>
                      </a:lnTo>
                      <a:lnTo>
                        <a:pt x="138" y="849"/>
                      </a:lnTo>
                      <a:lnTo>
                        <a:pt x="137" y="849"/>
                      </a:lnTo>
                      <a:lnTo>
                        <a:pt x="135" y="850"/>
                      </a:lnTo>
                      <a:lnTo>
                        <a:pt x="122" y="842"/>
                      </a:lnTo>
                      <a:lnTo>
                        <a:pt x="81" y="815"/>
                      </a:lnTo>
                      <a:lnTo>
                        <a:pt x="81" y="814"/>
                      </a:lnTo>
                      <a:lnTo>
                        <a:pt x="80" y="814"/>
                      </a:lnTo>
                      <a:lnTo>
                        <a:pt x="79" y="814"/>
                      </a:lnTo>
                      <a:lnTo>
                        <a:pt x="78" y="813"/>
                      </a:lnTo>
                      <a:lnTo>
                        <a:pt x="77" y="814"/>
                      </a:lnTo>
                      <a:lnTo>
                        <a:pt x="76" y="813"/>
                      </a:lnTo>
                      <a:lnTo>
                        <a:pt x="75" y="813"/>
                      </a:lnTo>
                      <a:lnTo>
                        <a:pt x="75" y="812"/>
                      </a:lnTo>
                      <a:lnTo>
                        <a:pt x="74" y="812"/>
                      </a:lnTo>
                      <a:lnTo>
                        <a:pt x="74" y="811"/>
                      </a:lnTo>
                      <a:lnTo>
                        <a:pt x="74" y="812"/>
                      </a:lnTo>
                      <a:lnTo>
                        <a:pt x="73" y="812"/>
                      </a:lnTo>
                      <a:lnTo>
                        <a:pt x="72" y="812"/>
                      </a:lnTo>
                      <a:lnTo>
                        <a:pt x="72" y="811"/>
                      </a:lnTo>
                      <a:lnTo>
                        <a:pt x="71" y="811"/>
                      </a:lnTo>
                      <a:lnTo>
                        <a:pt x="71" y="810"/>
                      </a:lnTo>
                      <a:lnTo>
                        <a:pt x="70" y="810"/>
                      </a:lnTo>
                      <a:lnTo>
                        <a:pt x="69" y="810"/>
                      </a:lnTo>
                      <a:lnTo>
                        <a:pt x="68" y="811"/>
                      </a:lnTo>
                      <a:lnTo>
                        <a:pt x="67" y="810"/>
                      </a:lnTo>
                      <a:lnTo>
                        <a:pt x="67" y="809"/>
                      </a:lnTo>
                      <a:lnTo>
                        <a:pt x="66" y="809"/>
                      </a:lnTo>
                      <a:lnTo>
                        <a:pt x="65" y="809"/>
                      </a:lnTo>
                      <a:lnTo>
                        <a:pt x="64" y="808"/>
                      </a:lnTo>
                      <a:lnTo>
                        <a:pt x="64" y="807"/>
                      </a:lnTo>
                      <a:lnTo>
                        <a:pt x="63" y="807"/>
                      </a:lnTo>
                      <a:lnTo>
                        <a:pt x="62" y="807"/>
                      </a:lnTo>
                      <a:lnTo>
                        <a:pt x="61" y="807"/>
                      </a:lnTo>
                      <a:lnTo>
                        <a:pt x="61" y="808"/>
                      </a:lnTo>
                      <a:lnTo>
                        <a:pt x="60" y="807"/>
                      </a:lnTo>
                      <a:lnTo>
                        <a:pt x="59" y="807"/>
                      </a:lnTo>
                      <a:lnTo>
                        <a:pt x="58" y="807"/>
                      </a:lnTo>
                      <a:lnTo>
                        <a:pt x="57" y="807"/>
                      </a:lnTo>
                      <a:lnTo>
                        <a:pt x="57" y="806"/>
                      </a:lnTo>
                      <a:lnTo>
                        <a:pt x="56" y="806"/>
                      </a:lnTo>
                      <a:lnTo>
                        <a:pt x="55" y="805"/>
                      </a:lnTo>
                      <a:lnTo>
                        <a:pt x="55" y="806"/>
                      </a:lnTo>
                      <a:lnTo>
                        <a:pt x="54" y="806"/>
                      </a:lnTo>
                      <a:lnTo>
                        <a:pt x="54" y="805"/>
                      </a:lnTo>
                      <a:lnTo>
                        <a:pt x="53" y="805"/>
                      </a:lnTo>
                      <a:lnTo>
                        <a:pt x="53" y="806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3" y="805"/>
                      </a:lnTo>
                      <a:lnTo>
                        <a:pt x="52" y="805"/>
                      </a:lnTo>
                      <a:lnTo>
                        <a:pt x="51" y="804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50" y="804"/>
                      </a:lnTo>
                      <a:lnTo>
                        <a:pt x="50" y="803"/>
                      </a:lnTo>
                      <a:lnTo>
                        <a:pt x="49" y="803"/>
                      </a:lnTo>
                      <a:lnTo>
                        <a:pt x="49" y="802"/>
                      </a:lnTo>
                      <a:lnTo>
                        <a:pt x="49" y="801"/>
                      </a:lnTo>
                      <a:lnTo>
                        <a:pt x="49" y="802"/>
                      </a:lnTo>
                      <a:lnTo>
                        <a:pt x="48" y="801"/>
                      </a:lnTo>
                      <a:lnTo>
                        <a:pt x="47" y="801"/>
                      </a:lnTo>
                      <a:lnTo>
                        <a:pt x="46" y="801"/>
                      </a:lnTo>
                      <a:lnTo>
                        <a:pt x="46" y="800"/>
                      </a:lnTo>
                      <a:lnTo>
                        <a:pt x="45" y="800"/>
                      </a:lnTo>
                      <a:lnTo>
                        <a:pt x="45" y="799"/>
                      </a:lnTo>
                      <a:lnTo>
                        <a:pt x="44" y="799"/>
                      </a:lnTo>
                      <a:lnTo>
                        <a:pt x="44" y="800"/>
                      </a:lnTo>
                      <a:lnTo>
                        <a:pt x="43" y="799"/>
                      </a:lnTo>
                      <a:lnTo>
                        <a:pt x="42" y="799"/>
                      </a:lnTo>
                      <a:lnTo>
                        <a:pt x="42" y="798"/>
                      </a:lnTo>
                      <a:lnTo>
                        <a:pt x="41" y="798"/>
                      </a:lnTo>
                      <a:lnTo>
                        <a:pt x="41" y="797"/>
                      </a:lnTo>
                      <a:lnTo>
                        <a:pt x="41" y="796"/>
                      </a:lnTo>
                      <a:lnTo>
                        <a:pt x="41" y="795"/>
                      </a:lnTo>
                      <a:lnTo>
                        <a:pt x="40" y="795"/>
                      </a:lnTo>
                      <a:lnTo>
                        <a:pt x="40" y="794"/>
                      </a:lnTo>
                      <a:lnTo>
                        <a:pt x="41" y="793"/>
                      </a:lnTo>
                      <a:lnTo>
                        <a:pt x="41" y="792"/>
                      </a:lnTo>
                      <a:lnTo>
                        <a:pt x="41" y="791"/>
                      </a:lnTo>
                      <a:lnTo>
                        <a:pt x="41" y="790"/>
                      </a:lnTo>
                      <a:lnTo>
                        <a:pt x="42" y="790"/>
                      </a:lnTo>
                      <a:lnTo>
                        <a:pt x="42" y="789"/>
                      </a:lnTo>
                      <a:lnTo>
                        <a:pt x="41" y="789"/>
                      </a:lnTo>
                      <a:lnTo>
                        <a:pt x="42" y="789"/>
                      </a:lnTo>
                      <a:lnTo>
                        <a:pt x="42" y="788"/>
                      </a:lnTo>
                      <a:lnTo>
                        <a:pt x="42" y="789"/>
                      </a:lnTo>
                      <a:lnTo>
                        <a:pt x="43" y="788"/>
                      </a:lnTo>
                      <a:lnTo>
                        <a:pt x="43" y="787"/>
                      </a:lnTo>
                      <a:lnTo>
                        <a:pt x="43" y="786"/>
                      </a:lnTo>
                      <a:lnTo>
                        <a:pt x="43" y="785"/>
                      </a:lnTo>
                      <a:lnTo>
                        <a:pt x="42" y="785"/>
                      </a:lnTo>
                      <a:lnTo>
                        <a:pt x="42" y="784"/>
                      </a:lnTo>
                      <a:lnTo>
                        <a:pt x="42" y="783"/>
                      </a:lnTo>
                      <a:lnTo>
                        <a:pt x="42" y="782"/>
                      </a:lnTo>
                      <a:lnTo>
                        <a:pt x="43" y="782"/>
                      </a:lnTo>
                      <a:lnTo>
                        <a:pt x="42" y="782"/>
                      </a:lnTo>
                      <a:lnTo>
                        <a:pt x="42" y="783"/>
                      </a:lnTo>
                      <a:lnTo>
                        <a:pt x="43" y="783"/>
                      </a:lnTo>
                      <a:lnTo>
                        <a:pt x="43" y="782"/>
                      </a:lnTo>
                      <a:lnTo>
                        <a:pt x="43" y="783"/>
                      </a:lnTo>
                      <a:lnTo>
                        <a:pt x="44" y="783"/>
                      </a:lnTo>
                      <a:lnTo>
                        <a:pt x="44" y="782"/>
                      </a:lnTo>
                      <a:lnTo>
                        <a:pt x="45" y="783"/>
                      </a:lnTo>
                      <a:lnTo>
                        <a:pt x="45" y="782"/>
                      </a:lnTo>
                      <a:lnTo>
                        <a:pt x="46" y="781"/>
                      </a:lnTo>
                      <a:lnTo>
                        <a:pt x="46" y="780"/>
                      </a:lnTo>
                      <a:lnTo>
                        <a:pt x="45" y="780"/>
                      </a:lnTo>
                      <a:lnTo>
                        <a:pt x="45" y="779"/>
                      </a:lnTo>
                      <a:lnTo>
                        <a:pt x="46" y="779"/>
                      </a:lnTo>
                      <a:lnTo>
                        <a:pt x="46" y="778"/>
                      </a:lnTo>
                      <a:lnTo>
                        <a:pt x="47" y="778"/>
                      </a:lnTo>
                      <a:lnTo>
                        <a:pt x="47" y="777"/>
                      </a:lnTo>
                      <a:lnTo>
                        <a:pt x="47" y="776"/>
                      </a:lnTo>
                      <a:lnTo>
                        <a:pt x="47" y="777"/>
                      </a:lnTo>
                      <a:lnTo>
                        <a:pt x="48" y="777"/>
                      </a:lnTo>
                      <a:lnTo>
                        <a:pt x="49" y="777"/>
                      </a:lnTo>
                      <a:lnTo>
                        <a:pt x="49" y="776"/>
                      </a:lnTo>
                      <a:lnTo>
                        <a:pt x="48" y="775"/>
                      </a:lnTo>
                      <a:lnTo>
                        <a:pt x="48" y="774"/>
                      </a:lnTo>
                      <a:lnTo>
                        <a:pt x="48" y="773"/>
                      </a:lnTo>
                      <a:lnTo>
                        <a:pt x="49" y="772"/>
                      </a:lnTo>
                      <a:lnTo>
                        <a:pt x="50" y="773"/>
                      </a:lnTo>
                      <a:lnTo>
                        <a:pt x="50" y="772"/>
                      </a:lnTo>
                      <a:lnTo>
                        <a:pt x="51" y="771"/>
                      </a:lnTo>
                      <a:lnTo>
                        <a:pt x="52" y="771"/>
                      </a:lnTo>
                      <a:lnTo>
                        <a:pt x="52" y="770"/>
                      </a:lnTo>
                      <a:lnTo>
                        <a:pt x="53" y="770"/>
                      </a:lnTo>
                      <a:lnTo>
                        <a:pt x="54" y="770"/>
                      </a:lnTo>
                      <a:lnTo>
                        <a:pt x="53" y="770"/>
                      </a:lnTo>
                      <a:lnTo>
                        <a:pt x="53" y="769"/>
                      </a:lnTo>
                      <a:lnTo>
                        <a:pt x="52" y="769"/>
                      </a:lnTo>
                      <a:lnTo>
                        <a:pt x="52" y="770"/>
                      </a:lnTo>
                      <a:lnTo>
                        <a:pt x="52" y="769"/>
                      </a:lnTo>
                      <a:lnTo>
                        <a:pt x="51" y="769"/>
                      </a:lnTo>
                      <a:lnTo>
                        <a:pt x="52" y="769"/>
                      </a:lnTo>
                      <a:lnTo>
                        <a:pt x="51" y="768"/>
                      </a:lnTo>
                      <a:lnTo>
                        <a:pt x="50" y="768"/>
                      </a:lnTo>
                      <a:lnTo>
                        <a:pt x="50" y="767"/>
                      </a:lnTo>
                      <a:lnTo>
                        <a:pt x="51" y="765"/>
                      </a:lnTo>
                      <a:lnTo>
                        <a:pt x="51" y="764"/>
                      </a:lnTo>
                      <a:lnTo>
                        <a:pt x="51" y="763"/>
                      </a:lnTo>
                      <a:lnTo>
                        <a:pt x="51" y="762"/>
                      </a:lnTo>
                      <a:lnTo>
                        <a:pt x="52" y="762"/>
                      </a:lnTo>
                      <a:lnTo>
                        <a:pt x="52" y="761"/>
                      </a:lnTo>
                      <a:lnTo>
                        <a:pt x="53" y="761"/>
                      </a:lnTo>
                      <a:lnTo>
                        <a:pt x="53" y="760"/>
                      </a:lnTo>
                      <a:lnTo>
                        <a:pt x="53" y="759"/>
                      </a:lnTo>
                      <a:lnTo>
                        <a:pt x="54" y="759"/>
                      </a:lnTo>
                      <a:lnTo>
                        <a:pt x="55" y="759"/>
                      </a:lnTo>
                      <a:lnTo>
                        <a:pt x="55" y="758"/>
                      </a:lnTo>
                      <a:lnTo>
                        <a:pt x="55" y="757"/>
                      </a:lnTo>
                      <a:lnTo>
                        <a:pt x="57" y="757"/>
                      </a:lnTo>
                      <a:lnTo>
                        <a:pt x="58" y="756"/>
                      </a:lnTo>
                      <a:lnTo>
                        <a:pt x="58" y="755"/>
                      </a:lnTo>
                      <a:lnTo>
                        <a:pt x="59" y="754"/>
                      </a:lnTo>
                      <a:lnTo>
                        <a:pt x="60" y="753"/>
                      </a:lnTo>
                      <a:lnTo>
                        <a:pt x="59" y="753"/>
                      </a:lnTo>
                      <a:lnTo>
                        <a:pt x="58" y="753"/>
                      </a:lnTo>
                      <a:lnTo>
                        <a:pt x="58" y="754"/>
                      </a:lnTo>
                      <a:lnTo>
                        <a:pt x="57" y="754"/>
                      </a:lnTo>
                      <a:lnTo>
                        <a:pt x="56" y="754"/>
                      </a:lnTo>
                      <a:lnTo>
                        <a:pt x="56" y="755"/>
                      </a:lnTo>
                      <a:lnTo>
                        <a:pt x="56" y="756"/>
                      </a:lnTo>
                      <a:lnTo>
                        <a:pt x="55" y="756"/>
                      </a:lnTo>
                      <a:lnTo>
                        <a:pt x="55" y="755"/>
                      </a:lnTo>
                      <a:lnTo>
                        <a:pt x="54" y="754"/>
                      </a:lnTo>
                      <a:lnTo>
                        <a:pt x="54" y="755"/>
                      </a:lnTo>
                      <a:lnTo>
                        <a:pt x="55" y="755"/>
                      </a:lnTo>
                      <a:lnTo>
                        <a:pt x="55" y="756"/>
                      </a:lnTo>
                      <a:lnTo>
                        <a:pt x="55" y="757"/>
                      </a:lnTo>
                      <a:lnTo>
                        <a:pt x="54" y="756"/>
                      </a:lnTo>
                      <a:lnTo>
                        <a:pt x="52" y="757"/>
                      </a:lnTo>
                      <a:lnTo>
                        <a:pt x="53" y="757"/>
                      </a:lnTo>
                      <a:lnTo>
                        <a:pt x="53" y="758"/>
                      </a:lnTo>
                      <a:lnTo>
                        <a:pt x="52" y="758"/>
                      </a:lnTo>
                      <a:lnTo>
                        <a:pt x="51" y="758"/>
                      </a:lnTo>
                      <a:lnTo>
                        <a:pt x="50" y="758"/>
                      </a:lnTo>
                      <a:lnTo>
                        <a:pt x="50" y="759"/>
                      </a:lnTo>
                      <a:lnTo>
                        <a:pt x="48" y="759"/>
                      </a:lnTo>
                      <a:lnTo>
                        <a:pt x="47" y="761"/>
                      </a:lnTo>
                      <a:lnTo>
                        <a:pt x="46" y="761"/>
                      </a:lnTo>
                      <a:lnTo>
                        <a:pt x="45" y="761"/>
                      </a:lnTo>
                      <a:lnTo>
                        <a:pt x="44" y="762"/>
                      </a:lnTo>
                      <a:lnTo>
                        <a:pt x="43" y="762"/>
                      </a:lnTo>
                      <a:lnTo>
                        <a:pt x="42" y="763"/>
                      </a:lnTo>
                      <a:lnTo>
                        <a:pt x="41" y="763"/>
                      </a:lnTo>
                      <a:lnTo>
                        <a:pt x="40" y="764"/>
                      </a:lnTo>
                      <a:lnTo>
                        <a:pt x="41" y="764"/>
                      </a:lnTo>
                      <a:lnTo>
                        <a:pt x="41" y="765"/>
                      </a:lnTo>
                      <a:lnTo>
                        <a:pt x="40" y="765"/>
                      </a:lnTo>
                      <a:lnTo>
                        <a:pt x="40" y="764"/>
                      </a:lnTo>
                      <a:lnTo>
                        <a:pt x="39" y="765"/>
                      </a:lnTo>
                      <a:lnTo>
                        <a:pt x="39" y="766"/>
                      </a:lnTo>
                      <a:lnTo>
                        <a:pt x="39" y="767"/>
                      </a:lnTo>
                      <a:lnTo>
                        <a:pt x="38" y="766"/>
                      </a:lnTo>
                      <a:lnTo>
                        <a:pt x="38" y="767"/>
                      </a:lnTo>
                      <a:lnTo>
                        <a:pt x="37" y="767"/>
                      </a:lnTo>
                      <a:lnTo>
                        <a:pt x="36" y="767"/>
                      </a:lnTo>
                      <a:lnTo>
                        <a:pt x="36" y="768"/>
                      </a:lnTo>
                      <a:lnTo>
                        <a:pt x="36" y="769"/>
                      </a:lnTo>
                      <a:lnTo>
                        <a:pt x="36" y="768"/>
                      </a:lnTo>
                      <a:lnTo>
                        <a:pt x="35" y="769"/>
                      </a:lnTo>
                      <a:lnTo>
                        <a:pt x="36" y="770"/>
                      </a:lnTo>
                      <a:lnTo>
                        <a:pt x="35" y="770"/>
                      </a:lnTo>
                      <a:lnTo>
                        <a:pt x="35" y="771"/>
                      </a:lnTo>
                      <a:lnTo>
                        <a:pt x="34" y="771"/>
                      </a:lnTo>
                      <a:lnTo>
                        <a:pt x="33" y="772"/>
                      </a:lnTo>
                      <a:lnTo>
                        <a:pt x="32" y="773"/>
                      </a:lnTo>
                      <a:lnTo>
                        <a:pt x="33" y="774"/>
                      </a:lnTo>
                      <a:lnTo>
                        <a:pt x="33" y="775"/>
                      </a:lnTo>
                      <a:lnTo>
                        <a:pt x="32" y="775"/>
                      </a:lnTo>
                      <a:lnTo>
                        <a:pt x="31" y="775"/>
                      </a:lnTo>
                      <a:lnTo>
                        <a:pt x="30" y="776"/>
                      </a:lnTo>
                      <a:lnTo>
                        <a:pt x="30" y="777"/>
                      </a:lnTo>
                      <a:lnTo>
                        <a:pt x="31" y="778"/>
                      </a:lnTo>
                      <a:lnTo>
                        <a:pt x="30" y="778"/>
                      </a:lnTo>
                      <a:lnTo>
                        <a:pt x="29" y="777"/>
                      </a:lnTo>
                      <a:lnTo>
                        <a:pt x="28" y="778"/>
                      </a:lnTo>
                      <a:lnTo>
                        <a:pt x="27" y="778"/>
                      </a:lnTo>
                      <a:lnTo>
                        <a:pt x="27" y="779"/>
                      </a:lnTo>
                      <a:lnTo>
                        <a:pt x="28" y="779"/>
                      </a:lnTo>
                      <a:lnTo>
                        <a:pt x="28" y="778"/>
                      </a:lnTo>
                      <a:lnTo>
                        <a:pt x="29" y="778"/>
                      </a:lnTo>
                      <a:lnTo>
                        <a:pt x="29" y="779"/>
                      </a:lnTo>
                      <a:lnTo>
                        <a:pt x="28" y="779"/>
                      </a:lnTo>
                      <a:lnTo>
                        <a:pt x="28" y="780"/>
                      </a:lnTo>
                      <a:lnTo>
                        <a:pt x="28" y="781"/>
                      </a:lnTo>
                      <a:lnTo>
                        <a:pt x="28" y="782"/>
                      </a:lnTo>
                      <a:lnTo>
                        <a:pt x="28" y="783"/>
                      </a:lnTo>
                      <a:lnTo>
                        <a:pt x="27" y="783"/>
                      </a:lnTo>
                      <a:lnTo>
                        <a:pt x="26" y="783"/>
                      </a:lnTo>
                      <a:lnTo>
                        <a:pt x="25" y="783"/>
                      </a:lnTo>
                      <a:lnTo>
                        <a:pt x="25" y="784"/>
                      </a:lnTo>
                      <a:lnTo>
                        <a:pt x="24" y="784"/>
                      </a:lnTo>
                      <a:lnTo>
                        <a:pt x="23" y="784"/>
                      </a:lnTo>
                      <a:lnTo>
                        <a:pt x="23" y="785"/>
                      </a:lnTo>
                      <a:lnTo>
                        <a:pt x="24" y="785"/>
                      </a:lnTo>
                      <a:lnTo>
                        <a:pt x="25" y="786"/>
                      </a:lnTo>
                      <a:lnTo>
                        <a:pt x="25" y="787"/>
                      </a:lnTo>
                      <a:lnTo>
                        <a:pt x="24" y="787"/>
                      </a:lnTo>
                      <a:lnTo>
                        <a:pt x="23" y="787"/>
                      </a:lnTo>
                      <a:lnTo>
                        <a:pt x="23" y="788"/>
                      </a:lnTo>
                      <a:lnTo>
                        <a:pt x="22" y="788"/>
                      </a:lnTo>
                      <a:lnTo>
                        <a:pt x="23" y="789"/>
                      </a:lnTo>
                      <a:lnTo>
                        <a:pt x="24" y="789"/>
                      </a:lnTo>
                      <a:lnTo>
                        <a:pt x="23" y="790"/>
                      </a:lnTo>
                      <a:lnTo>
                        <a:pt x="23" y="791"/>
                      </a:lnTo>
                      <a:lnTo>
                        <a:pt x="22" y="791"/>
                      </a:lnTo>
                      <a:lnTo>
                        <a:pt x="22" y="792"/>
                      </a:lnTo>
                      <a:lnTo>
                        <a:pt x="21" y="792"/>
                      </a:lnTo>
                      <a:lnTo>
                        <a:pt x="21" y="793"/>
                      </a:lnTo>
                      <a:lnTo>
                        <a:pt x="22" y="794"/>
                      </a:lnTo>
                      <a:lnTo>
                        <a:pt x="22" y="795"/>
                      </a:lnTo>
                      <a:lnTo>
                        <a:pt x="21" y="795"/>
                      </a:lnTo>
                      <a:lnTo>
                        <a:pt x="21" y="796"/>
                      </a:lnTo>
                      <a:lnTo>
                        <a:pt x="21" y="797"/>
                      </a:lnTo>
                      <a:lnTo>
                        <a:pt x="21" y="798"/>
                      </a:lnTo>
                      <a:lnTo>
                        <a:pt x="20" y="799"/>
                      </a:lnTo>
                      <a:lnTo>
                        <a:pt x="19" y="800"/>
                      </a:lnTo>
                      <a:lnTo>
                        <a:pt x="19" y="798"/>
                      </a:lnTo>
                      <a:lnTo>
                        <a:pt x="18" y="797"/>
                      </a:lnTo>
                      <a:lnTo>
                        <a:pt x="17" y="798"/>
                      </a:lnTo>
                      <a:lnTo>
                        <a:pt x="16" y="798"/>
                      </a:lnTo>
                      <a:lnTo>
                        <a:pt x="14" y="798"/>
                      </a:lnTo>
                      <a:lnTo>
                        <a:pt x="12" y="797"/>
                      </a:lnTo>
                      <a:lnTo>
                        <a:pt x="10" y="796"/>
                      </a:lnTo>
                      <a:lnTo>
                        <a:pt x="10" y="795"/>
                      </a:lnTo>
                      <a:lnTo>
                        <a:pt x="11" y="795"/>
                      </a:lnTo>
                      <a:lnTo>
                        <a:pt x="12" y="794"/>
                      </a:lnTo>
                      <a:lnTo>
                        <a:pt x="12" y="793"/>
                      </a:lnTo>
                      <a:lnTo>
                        <a:pt x="11" y="793"/>
                      </a:lnTo>
                      <a:lnTo>
                        <a:pt x="10" y="793"/>
                      </a:lnTo>
                      <a:lnTo>
                        <a:pt x="10" y="794"/>
                      </a:lnTo>
                      <a:lnTo>
                        <a:pt x="9" y="795"/>
                      </a:lnTo>
                      <a:lnTo>
                        <a:pt x="8" y="795"/>
                      </a:lnTo>
                      <a:lnTo>
                        <a:pt x="7" y="794"/>
                      </a:lnTo>
                      <a:lnTo>
                        <a:pt x="8" y="793"/>
                      </a:lnTo>
                      <a:lnTo>
                        <a:pt x="8" y="792"/>
                      </a:lnTo>
                      <a:lnTo>
                        <a:pt x="9" y="792"/>
                      </a:lnTo>
                      <a:lnTo>
                        <a:pt x="9" y="791"/>
                      </a:lnTo>
                      <a:lnTo>
                        <a:pt x="9" y="790"/>
                      </a:lnTo>
                      <a:lnTo>
                        <a:pt x="7" y="790"/>
                      </a:lnTo>
                      <a:lnTo>
                        <a:pt x="7" y="789"/>
                      </a:lnTo>
                      <a:lnTo>
                        <a:pt x="8" y="789"/>
                      </a:lnTo>
                      <a:lnTo>
                        <a:pt x="8" y="788"/>
                      </a:lnTo>
                      <a:lnTo>
                        <a:pt x="8" y="786"/>
                      </a:lnTo>
                      <a:lnTo>
                        <a:pt x="8" y="785"/>
                      </a:lnTo>
                      <a:lnTo>
                        <a:pt x="7" y="785"/>
                      </a:lnTo>
                      <a:lnTo>
                        <a:pt x="7" y="784"/>
                      </a:lnTo>
                      <a:lnTo>
                        <a:pt x="7" y="783"/>
                      </a:lnTo>
                      <a:lnTo>
                        <a:pt x="8" y="783"/>
                      </a:lnTo>
                      <a:lnTo>
                        <a:pt x="7" y="783"/>
                      </a:lnTo>
                      <a:lnTo>
                        <a:pt x="6" y="783"/>
                      </a:lnTo>
                      <a:lnTo>
                        <a:pt x="6" y="782"/>
                      </a:lnTo>
                      <a:lnTo>
                        <a:pt x="5" y="780"/>
                      </a:lnTo>
                      <a:lnTo>
                        <a:pt x="5" y="779"/>
                      </a:lnTo>
                      <a:lnTo>
                        <a:pt x="6" y="778"/>
                      </a:lnTo>
                      <a:lnTo>
                        <a:pt x="6" y="777"/>
                      </a:lnTo>
                      <a:lnTo>
                        <a:pt x="5" y="777"/>
                      </a:lnTo>
                      <a:lnTo>
                        <a:pt x="4" y="777"/>
                      </a:lnTo>
                      <a:lnTo>
                        <a:pt x="3" y="777"/>
                      </a:lnTo>
                      <a:lnTo>
                        <a:pt x="2" y="777"/>
                      </a:lnTo>
                      <a:lnTo>
                        <a:pt x="1" y="777"/>
                      </a:lnTo>
                      <a:lnTo>
                        <a:pt x="0" y="776"/>
                      </a:lnTo>
                      <a:lnTo>
                        <a:pt x="1" y="775"/>
                      </a:lnTo>
                      <a:lnTo>
                        <a:pt x="1" y="774"/>
                      </a:lnTo>
                      <a:lnTo>
                        <a:pt x="0" y="773"/>
                      </a:lnTo>
                      <a:lnTo>
                        <a:pt x="0" y="772"/>
                      </a:lnTo>
                      <a:lnTo>
                        <a:pt x="0" y="771"/>
                      </a:lnTo>
                      <a:lnTo>
                        <a:pt x="1" y="771"/>
                      </a:lnTo>
                      <a:lnTo>
                        <a:pt x="2" y="771"/>
                      </a:lnTo>
                      <a:lnTo>
                        <a:pt x="3" y="771"/>
                      </a:lnTo>
                      <a:lnTo>
                        <a:pt x="4" y="772"/>
                      </a:lnTo>
                      <a:lnTo>
                        <a:pt x="4" y="771"/>
                      </a:lnTo>
                      <a:lnTo>
                        <a:pt x="4" y="770"/>
                      </a:lnTo>
                      <a:lnTo>
                        <a:pt x="4" y="769"/>
                      </a:lnTo>
                      <a:lnTo>
                        <a:pt x="3" y="769"/>
                      </a:lnTo>
                      <a:lnTo>
                        <a:pt x="2" y="769"/>
                      </a:lnTo>
                      <a:lnTo>
                        <a:pt x="2" y="768"/>
                      </a:lnTo>
                      <a:lnTo>
                        <a:pt x="3" y="766"/>
                      </a:lnTo>
                      <a:lnTo>
                        <a:pt x="5" y="765"/>
                      </a:lnTo>
                      <a:lnTo>
                        <a:pt x="5" y="764"/>
                      </a:lnTo>
                      <a:lnTo>
                        <a:pt x="5" y="762"/>
                      </a:lnTo>
                      <a:lnTo>
                        <a:pt x="6" y="761"/>
                      </a:lnTo>
                      <a:lnTo>
                        <a:pt x="6" y="760"/>
                      </a:lnTo>
                      <a:lnTo>
                        <a:pt x="7" y="760"/>
                      </a:lnTo>
                      <a:lnTo>
                        <a:pt x="7" y="759"/>
                      </a:lnTo>
                      <a:lnTo>
                        <a:pt x="7" y="758"/>
                      </a:lnTo>
                      <a:lnTo>
                        <a:pt x="6" y="758"/>
                      </a:lnTo>
                      <a:lnTo>
                        <a:pt x="6" y="757"/>
                      </a:lnTo>
                      <a:lnTo>
                        <a:pt x="7" y="756"/>
                      </a:lnTo>
                      <a:lnTo>
                        <a:pt x="8" y="756"/>
                      </a:lnTo>
                      <a:lnTo>
                        <a:pt x="9" y="757"/>
                      </a:lnTo>
                      <a:lnTo>
                        <a:pt x="10" y="756"/>
                      </a:lnTo>
                      <a:lnTo>
                        <a:pt x="10" y="755"/>
                      </a:lnTo>
                      <a:lnTo>
                        <a:pt x="10" y="754"/>
                      </a:lnTo>
                      <a:lnTo>
                        <a:pt x="10" y="753"/>
                      </a:lnTo>
                      <a:lnTo>
                        <a:pt x="9" y="753"/>
                      </a:lnTo>
                      <a:lnTo>
                        <a:pt x="9" y="752"/>
                      </a:lnTo>
                      <a:lnTo>
                        <a:pt x="9" y="751"/>
                      </a:lnTo>
                      <a:lnTo>
                        <a:pt x="9" y="750"/>
                      </a:lnTo>
                      <a:lnTo>
                        <a:pt x="9" y="749"/>
                      </a:lnTo>
                      <a:lnTo>
                        <a:pt x="9" y="748"/>
                      </a:lnTo>
                      <a:lnTo>
                        <a:pt x="9" y="747"/>
                      </a:lnTo>
                      <a:lnTo>
                        <a:pt x="8" y="746"/>
                      </a:lnTo>
                      <a:lnTo>
                        <a:pt x="8" y="745"/>
                      </a:lnTo>
                      <a:lnTo>
                        <a:pt x="8" y="744"/>
                      </a:lnTo>
                      <a:lnTo>
                        <a:pt x="8" y="743"/>
                      </a:lnTo>
                      <a:lnTo>
                        <a:pt x="9" y="743"/>
                      </a:lnTo>
                      <a:lnTo>
                        <a:pt x="8" y="742"/>
                      </a:lnTo>
                      <a:lnTo>
                        <a:pt x="8" y="741"/>
                      </a:lnTo>
                      <a:lnTo>
                        <a:pt x="7" y="740"/>
                      </a:lnTo>
                      <a:lnTo>
                        <a:pt x="8" y="739"/>
                      </a:lnTo>
                      <a:lnTo>
                        <a:pt x="9" y="739"/>
                      </a:lnTo>
                      <a:lnTo>
                        <a:pt x="10" y="738"/>
                      </a:lnTo>
                      <a:lnTo>
                        <a:pt x="10" y="737"/>
                      </a:lnTo>
                      <a:lnTo>
                        <a:pt x="9" y="737"/>
                      </a:lnTo>
                      <a:lnTo>
                        <a:pt x="8" y="735"/>
                      </a:lnTo>
                      <a:lnTo>
                        <a:pt x="7" y="735"/>
                      </a:lnTo>
                      <a:lnTo>
                        <a:pt x="7" y="734"/>
                      </a:lnTo>
                      <a:lnTo>
                        <a:pt x="8" y="733"/>
                      </a:lnTo>
                      <a:lnTo>
                        <a:pt x="8" y="732"/>
                      </a:lnTo>
                      <a:lnTo>
                        <a:pt x="7" y="731"/>
                      </a:lnTo>
                      <a:lnTo>
                        <a:pt x="6" y="731"/>
                      </a:lnTo>
                      <a:lnTo>
                        <a:pt x="5" y="731"/>
                      </a:lnTo>
                      <a:lnTo>
                        <a:pt x="4" y="731"/>
                      </a:lnTo>
                      <a:lnTo>
                        <a:pt x="4" y="729"/>
                      </a:lnTo>
                      <a:lnTo>
                        <a:pt x="5" y="728"/>
                      </a:lnTo>
                      <a:lnTo>
                        <a:pt x="5" y="726"/>
                      </a:lnTo>
                      <a:lnTo>
                        <a:pt x="5" y="725"/>
                      </a:lnTo>
                      <a:lnTo>
                        <a:pt x="5" y="724"/>
                      </a:lnTo>
                      <a:lnTo>
                        <a:pt x="6" y="723"/>
                      </a:lnTo>
                      <a:lnTo>
                        <a:pt x="6" y="722"/>
                      </a:lnTo>
                      <a:lnTo>
                        <a:pt x="5" y="722"/>
                      </a:lnTo>
                      <a:lnTo>
                        <a:pt x="5" y="721"/>
                      </a:lnTo>
                      <a:lnTo>
                        <a:pt x="5" y="720"/>
                      </a:lnTo>
                      <a:lnTo>
                        <a:pt x="6" y="720"/>
                      </a:lnTo>
                      <a:lnTo>
                        <a:pt x="6" y="719"/>
                      </a:lnTo>
                      <a:lnTo>
                        <a:pt x="6" y="718"/>
                      </a:lnTo>
                      <a:lnTo>
                        <a:pt x="6" y="717"/>
                      </a:lnTo>
                      <a:lnTo>
                        <a:pt x="6" y="716"/>
                      </a:lnTo>
                      <a:lnTo>
                        <a:pt x="6" y="715"/>
                      </a:lnTo>
                      <a:lnTo>
                        <a:pt x="6" y="714"/>
                      </a:lnTo>
                      <a:lnTo>
                        <a:pt x="5" y="714"/>
                      </a:lnTo>
                      <a:lnTo>
                        <a:pt x="5" y="713"/>
                      </a:lnTo>
                      <a:lnTo>
                        <a:pt x="5" y="712"/>
                      </a:lnTo>
                      <a:lnTo>
                        <a:pt x="5" y="711"/>
                      </a:lnTo>
                      <a:lnTo>
                        <a:pt x="6" y="710"/>
                      </a:lnTo>
                      <a:lnTo>
                        <a:pt x="5" y="710"/>
                      </a:lnTo>
                      <a:lnTo>
                        <a:pt x="5" y="709"/>
                      </a:lnTo>
                      <a:lnTo>
                        <a:pt x="5" y="708"/>
                      </a:lnTo>
                      <a:lnTo>
                        <a:pt x="5" y="707"/>
                      </a:lnTo>
                      <a:lnTo>
                        <a:pt x="6" y="707"/>
                      </a:lnTo>
                      <a:lnTo>
                        <a:pt x="6" y="706"/>
                      </a:lnTo>
                      <a:lnTo>
                        <a:pt x="7" y="706"/>
                      </a:lnTo>
                      <a:lnTo>
                        <a:pt x="8" y="705"/>
                      </a:lnTo>
                      <a:lnTo>
                        <a:pt x="8" y="704"/>
                      </a:lnTo>
                      <a:lnTo>
                        <a:pt x="8" y="703"/>
                      </a:lnTo>
                      <a:lnTo>
                        <a:pt x="8" y="702"/>
                      </a:lnTo>
                      <a:lnTo>
                        <a:pt x="7" y="701"/>
                      </a:lnTo>
                      <a:lnTo>
                        <a:pt x="7" y="700"/>
                      </a:lnTo>
                      <a:lnTo>
                        <a:pt x="8" y="699"/>
                      </a:lnTo>
                      <a:lnTo>
                        <a:pt x="9" y="698"/>
                      </a:lnTo>
                      <a:lnTo>
                        <a:pt x="10" y="698"/>
                      </a:lnTo>
                      <a:lnTo>
                        <a:pt x="10" y="697"/>
                      </a:lnTo>
                      <a:lnTo>
                        <a:pt x="10" y="696"/>
                      </a:lnTo>
                      <a:lnTo>
                        <a:pt x="10" y="695"/>
                      </a:lnTo>
                      <a:lnTo>
                        <a:pt x="9" y="695"/>
                      </a:lnTo>
                      <a:lnTo>
                        <a:pt x="8" y="694"/>
                      </a:lnTo>
                      <a:lnTo>
                        <a:pt x="7" y="694"/>
                      </a:lnTo>
                      <a:lnTo>
                        <a:pt x="6" y="694"/>
                      </a:lnTo>
                      <a:lnTo>
                        <a:pt x="6" y="693"/>
                      </a:lnTo>
                      <a:lnTo>
                        <a:pt x="5" y="693"/>
                      </a:lnTo>
                      <a:lnTo>
                        <a:pt x="5" y="692"/>
                      </a:lnTo>
                      <a:lnTo>
                        <a:pt x="5" y="691"/>
                      </a:lnTo>
                      <a:lnTo>
                        <a:pt x="5" y="690"/>
                      </a:lnTo>
                      <a:lnTo>
                        <a:pt x="5" y="688"/>
                      </a:lnTo>
                      <a:lnTo>
                        <a:pt x="4" y="687"/>
                      </a:lnTo>
                      <a:lnTo>
                        <a:pt x="4" y="686"/>
                      </a:lnTo>
                      <a:lnTo>
                        <a:pt x="4" y="683"/>
                      </a:lnTo>
                      <a:lnTo>
                        <a:pt x="3" y="682"/>
                      </a:lnTo>
                      <a:lnTo>
                        <a:pt x="2" y="680"/>
                      </a:lnTo>
                      <a:lnTo>
                        <a:pt x="2" y="679"/>
                      </a:lnTo>
                      <a:lnTo>
                        <a:pt x="3" y="679"/>
                      </a:lnTo>
                      <a:lnTo>
                        <a:pt x="4" y="677"/>
                      </a:lnTo>
                      <a:lnTo>
                        <a:pt x="5" y="677"/>
                      </a:lnTo>
                      <a:lnTo>
                        <a:pt x="5" y="676"/>
                      </a:lnTo>
                      <a:lnTo>
                        <a:pt x="6" y="676"/>
                      </a:lnTo>
                      <a:lnTo>
                        <a:pt x="7" y="676"/>
                      </a:lnTo>
                      <a:lnTo>
                        <a:pt x="8" y="675"/>
                      </a:lnTo>
                      <a:lnTo>
                        <a:pt x="9" y="674"/>
                      </a:lnTo>
                      <a:lnTo>
                        <a:pt x="9" y="673"/>
                      </a:lnTo>
                      <a:lnTo>
                        <a:pt x="9" y="672"/>
                      </a:lnTo>
                      <a:lnTo>
                        <a:pt x="9" y="670"/>
                      </a:lnTo>
                      <a:lnTo>
                        <a:pt x="9" y="669"/>
                      </a:lnTo>
                      <a:lnTo>
                        <a:pt x="9" y="668"/>
                      </a:lnTo>
                      <a:lnTo>
                        <a:pt x="9" y="666"/>
                      </a:lnTo>
                      <a:lnTo>
                        <a:pt x="10" y="666"/>
                      </a:lnTo>
                      <a:lnTo>
                        <a:pt x="10" y="665"/>
                      </a:lnTo>
                      <a:lnTo>
                        <a:pt x="9" y="665"/>
                      </a:lnTo>
                      <a:lnTo>
                        <a:pt x="9" y="664"/>
                      </a:lnTo>
                      <a:lnTo>
                        <a:pt x="8" y="664"/>
                      </a:lnTo>
                      <a:lnTo>
                        <a:pt x="7" y="664"/>
                      </a:lnTo>
                      <a:lnTo>
                        <a:pt x="6" y="664"/>
                      </a:lnTo>
                      <a:lnTo>
                        <a:pt x="5" y="664"/>
                      </a:lnTo>
                      <a:lnTo>
                        <a:pt x="4" y="664"/>
                      </a:lnTo>
                      <a:lnTo>
                        <a:pt x="3" y="663"/>
                      </a:lnTo>
                      <a:lnTo>
                        <a:pt x="3" y="662"/>
                      </a:lnTo>
                      <a:lnTo>
                        <a:pt x="2" y="661"/>
                      </a:lnTo>
                      <a:lnTo>
                        <a:pt x="2" y="660"/>
                      </a:lnTo>
                      <a:lnTo>
                        <a:pt x="1" y="659"/>
                      </a:lnTo>
                      <a:lnTo>
                        <a:pt x="1" y="658"/>
                      </a:lnTo>
                      <a:lnTo>
                        <a:pt x="2" y="657"/>
                      </a:lnTo>
                      <a:lnTo>
                        <a:pt x="2" y="656"/>
                      </a:lnTo>
                      <a:lnTo>
                        <a:pt x="2" y="655"/>
                      </a:lnTo>
                      <a:lnTo>
                        <a:pt x="1" y="655"/>
                      </a:lnTo>
                      <a:lnTo>
                        <a:pt x="2" y="652"/>
                      </a:lnTo>
                      <a:lnTo>
                        <a:pt x="1" y="651"/>
                      </a:lnTo>
                      <a:lnTo>
                        <a:pt x="1" y="650"/>
                      </a:lnTo>
                      <a:lnTo>
                        <a:pt x="2" y="649"/>
                      </a:lnTo>
                      <a:lnTo>
                        <a:pt x="2" y="648"/>
                      </a:lnTo>
                      <a:lnTo>
                        <a:pt x="3" y="646"/>
                      </a:lnTo>
                      <a:lnTo>
                        <a:pt x="3" y="645"/>
                      </a:lnTo>
                      <a:lnTo>
                        <a:pt x="3" y="643"/>
                      </a:lnTo>
                      <a:lnTo>
                        <a:pt x="3" y="642"/>
                      </a:lnTo>
                      <a:lnTo>
                        <a:pt x="4" y="641"/>
                      </a:lnTo>
                      <a:lnTo>
                        <a:pt x="5" y="640"/>
                      </a:lnTo>
                      <a:lnTo>
                        <a:pt x="5" y="638"/>
                      </a:lnTo>
                      <a:lnTo>
                        <a:pt x="5" y="637"/>
                      </a:lnTo>
                      <a:lnTo>
                        <a:pt x="6" y="635"/>
                      </a:lnTo>
                      <a:lnTo>
                        <a:pt x="6" y="634"/>
                      </a:lnTo>
                      <a:lnTo>
                        <a:pt x="9" y="634"/>
                      </a:lnTo>
                      <a:lnTo>
                        <a:pt x="9" y="633"/>
                      </a:lnTo>
                      <a:lnTo>
                        <a:pt x="10" y="632"/>
                      </a:lnTo>
                      <a:lnTo>
                        <a:pt x="10" y="630"/>
                      </a:lnTo>
                      <a:lnTo>
                        <a:pt x="11" y="629"/>
                      </a:lnTo>
                      <a:lnTo>
                        <a:pt x="11" y="628"/>
                      </a:lnTo>
                      <a:lnTo>
                        <a:pt x="11" y="625"/>
                      </a:lnTo>
                      <a:lnTo>
                        <a:pt x="11" y="624"/>
                      </a:lnTo>
                      <a:lnTo>
                        <a:pt x="11" y="623"/>
                      </a:lnTo>
                      <a:lnTo>
                        <a:pt x="11" y="622"/>
                      </a:lnTo>
                      <a:lnTo>
                        <a:pt x="10" y="620"/>
                      </a:lnTo>
                      <a:lnTo>
                        <a:pt x="11" y="618"/>
                      </a:lnTo>
                      <a:lnTo>
                        <a:pt x="11" y="617"/>
                      </a:lnTo>
                      <a:lnTo>
                        <a:pt x="11" y="616"/>
                      </a:lnTo>
                      <a:lnTo>
                        <a:pt x="12" y="616"/>
                      </a:lnTo>
                      <a:lnTo>
                        <a:pt x="13" y="615"/>
                      </a:lnTo>
                      <a:lnTo>
                        <a:pt x="14" y="613"/>
                      </a:lnTo>
                      <a:lnTo>
                        <a:pt x="14" y="612"/>
                      </a:lnTo>
                      <a:lnTo>
                        <a:pt x="16" y="612"/>
                      </a:lnTo>
                      <a:lnTo>
                        <a:pt x="16" y="611"/>
                      </a:lnTo>
                      <a:lnTo>
                        <a:pt x="16" y="610"/>
                      </a:lnTo>
                      <a:lnTo>
                        <a:pt x="17" y="610"/>
                      </a:lnTo>
                      <a:lnTo>
                        <a:pt x="17" y="607"/>
                      </a:lnTo>
                      <a:lnTo>
                        <a:pt x="16" y="607"/>
                      </a:lnTo>
                      <a:lnTo>
                        <a:pt x="16" y="606"/>
                      </a:lnTo>
                      <a:lnTo>
                        <a:pt x="16" y="605"/>
                      </a:lnTo>
                      <a:lnTo>
                        <a:pt x="16" y="604"/>
                      </a:lnTo>
                      <a:lnTo>
                        <a:pt x="16" y="603"/>
                      </a:lnTo>
                      <a:lnTo>
                        <a:pt x="16" y="602"/>
                      </a:lnTo>
                      <a:lnTo>
                        <a:pt x="15" y="601"/>
                      </a:lnTo>
                      <a:lnTo>
                        <a:pt x="16" y="599"/>
                      </a:lnTo>
                      <a:lnTo>
                        <a:pt x="15" y="598"/>
                      </a:lnTo>
                      <a:lnTo>
                        <a:pt x="15" y="597"/>
                      </a:lnTo>
                      <a:lnTo>
                        <a:pt x="15" y="596"/>
                      </a:lnTo>
                      <a:lnTo>
                        <a:pt x="15" y="595"/>
                      </a:lnTo>
                      <a:lnTo>
                        <a:pt x="16" y="594"/>
                      </a:lnTo>
                      <a:lnTo>
                        <a:pt x="17" y="593"/>
                      </a:lnTo>
                      <a:lnTo>
                        <a:pt x="18" y="592"/>
                      </a:lnTo>
                      <a:lnTo>
                        <a:pt x="18" y="591"/>
                      </a:lnTo>
                      <a:lnTo>
                        <a:pt x="18" y="590"/>
                      </a:lnTo>
                      <a:lnTo>
                        <a:pt x="18" y="589"/>
                      </a:lnTo>
                      <a:lnTo>
                        <a:pt x="17" y="589"/>
                      </a:lnTo>
                      <a:lnTo>
                        <a:pt x="17" y="588"/>
                      </a:lnTo>
                      <a:lnTo>
                        <a:pt x="16" y="588"/>
                      </a:lnTo>
                      <a:lnTo>
                        <a:pt x="16" y="586"/>
                      </a:lnTo>
                      <a:lnTo>
                        <a:pt x="17" y="585"/>
                      </a:lnTo>
                      <a:lnTo>
                        <a:pt x="17" y="584"/>
                      </a:lnTo>
                      <a:lnTo>
                        <a:pt x="17" y="583"/>
                      </a:lnTo>
                      <a:lnTo>
                        <a:pt x="18" y="582"/>
                      </a:lnTo>
                      <a:lnTo>
                        <a:pt x="19" y="582"/>
                      </a:lnTo>
                      <a:lnTo>
                        <a:pt x="20" y="582"/>
                      </a:lnTo>
                      <a:lnTo>
                        <a:pt x="20" y="580"/>
                      </a:lnTo>
                      <a:lnTo>
                        <a:pt x="20" y="579"/>
                      </a:lnTo>
                      <a:lnTo>
                        <a:pt x="21" y="579"/>
                      </a:lnTo>
                      <a:lnTo>
                        <a:pt x="21" y="578"/>
                      </a:lnTo>
                      <a:lnTo>
                        <a:pt x="22" y="577"/>
                      </a:lnTo>
                      <a:lnTo>
                        <a:pt x="22" y="576"/>
                      </a:lnTo>
                      <a:lnTo>
                        <a:pt x="21" y="575"/>
                      </a:lnTo>
                      <a:lnTo>
                        <a:pt x="21" y="574"/>
                      </a:lnTo>
                      <a:lnTo>
                        <a:pt x="21" y="573"/>
                      </a:lnTo>
                      <a:lnTo>
                        <a:pt x="21" y="572"/>
                      </a:lnTo>
                      <a:lnTo>
                        <a:pt x="20" y="572"/>
                      </a:lnTo>
                      <a:lnTo>
                        <a:pt x="20" y="571"/>
                      </a:lnTo>
                      <a:lnTo>
                        <a:pt x="20" y="570"/>
                      </a:lnTo>
                      <a:lnTo>
                        <a:pt x="20" y="569"/>
                      </a:lnTo>
                      <a:lnTo>
                        <a:pt x="19" y="569"/>
                      </a:lnTo>
                      <a:lnTo>
                        <a:pt x="19" y="568"/>
                      </a:lnTo>
                      <a:lnTo>
                        <a:pt x="19" y="567"/>
                      </a:lnTo>
                      <a:lnTo>
                        <a:pt x="19" y="566"/>
                      </a:lnTo>
                      <a:lnTo>
                        <a:pt x="20" y="566"/>
                      </a:lnTo>
                      <a:lnTo>
                        <a:pt x="21" y="565"/>
                      </a:lnTo>
                      <a:lnTo>
                        <a:pt x="21" y="564"/>
                      </a:lnTo>
                      <a:lnTo>
                        <a:pt x="22" y="564"/>
                      </a:lnTo>
                      <a:lnTo>
                        <a:pt x="22" y="563"/>
                      </a:lnTo>
                      <a:lnTo>
                        <a:pt x="23" y="562"/>
                      </a:lnTo>
                      <a:lnTo>
                        <a:pt x="24" y="562"/>
                      </a:lnTo>
                      <a:lnTo>
                        <a:pt x="25" y="562"/>
                      </a:lnTo>
                      <a:lnTo>
                        <a:pt x="26" y="562"/>
                      </a:lnTo>
                      <a:lnTo>
                        <a:pt x="26" y="561"/>
                      </a:lnTo>
                      <a:lnTo>
                        <a:pt x="26" y="560"/>
                      </a:lnTo>
                      <a:lnTo>
                        <a:pt x="26" y="559"/>
                      </a:lnTo>
                      <a:lnTo>
                        <a:pt x="27" y="558"/>
                      </a:lnTo>
                      <a:lnTo>
                        <a:pt x="28" y="558"/>
                      </a:lnTo>
                      <a:lnTo>
                        <a:pt x="28" y="557"/>
                      </a:lnTo>
                      <a:lnTo>
                        <a:pt x="28" y="556"/>
                      </a:lnTo>
                      <a:lnTo>
                        <a:pt x="28" y="555"/>
                      </a:lnTo>
                      <a:lnTo>
                        <a:pt x="29" y="553"/>
                      </a:lnTo>
                      <a:lnTo>
                        <a:pt x="28" y="552"/>
                      </a:lnTo>
                      <a:lnTo>
                        <a:pt x="28" y="551"/>
                      </a:lnTo>
                      <a:lnTo>
                        <a:pt x="29" y="551"/>
                      </a:lnTo>
                      <a:lnTo>
                        <a:pt x="29" y="550"/>
                      </a:lnTo>
                      <a:lnTo>
                        <a:pt x="30" y="550"/>
                      </a:lnTo>
                      <a:lnTo>
                        <a:pt x="31" y="550"/>
                      </a:lnTo>
                      <a:lnTo>
                        <a:pt x="32" y="550"/>
                      </a:lnTo>
                      <a:lnTo>
                        <a:pt x="32" y="549"/>
                      </a:lnTo>
                      <a:lnTo>
                        <a:pt x="32" y="548"/>
                      </a:lnTo>
                      <a:lnTo>
                        <a:pt x="32" y="547"/>
                      </a:lnTo>
                      <a:lnTo>
                        <a:pt x="33" y="544"/>
                      </a:lnTo>
                      <a:lnTo>
                        <a:pt x="33" y="542"/>
                      </a:lnTo>
                      <a:lnTo>
                        <a:pt x="33" y="541"/>
                      </a:lnTo>
                      <a:lnTo>
                        <a:pt x="34" y="540"/>
                      </a:lnTo>
                      <a:lnTo>
                        <a:pt x="35" y="540"/>
                      </a:lnTo>
                      <a:lnTo>
                        <a:pt x="36" y="539"/>
                      </a:lnTo>
                      <a:lnTo>
                        <a:pt x="37" y="538"/>
                      </a:lnTo>
                      <a:lnTo>
                        <a:pt x="37" y="537"/>
                      </a:lnTo>
                      <a:lnTo>
                        <a:pt x="39" y="536"/>
                      </a:lnTo>
                      <a:lnTo>
                        <a:pt x="39" y="535"/>
                      </a:lnTo>
                      <a:lnTo>
                        <a:pt x="39" y="534"/>
                      </a:lnTo>
                      <a:lnTo>
                        <a:pt x="39" y="533"/>
                      </a:lnTo>
                      <a:lnTo>
                        <a:pt x="40" y="531"/>
                      </a:lnTo>
                      <a:lnTo>
                        <a:pt x="41" y="528"/>
                      </a:lnTo>
                      <a:lnTo>
                        <a:pt x="42" y="526"/>
                      </a:lnTo>
                      <a:lnTo>
                        <a:pt x="42" y="525"/>
                      </a:lnTo>
                      <a:lnTo>
                        <a:pt x="42" y="524"/>
                      </a:lnTo>
                      <a:lnTo>
                        <a:pt x="43" y="523"/>
                      </a:lnTo>
                      <a:lnTo>
                        <a:pt x="44" y="521"/>
                      </a:lnTo>
                      <a:lnTo>
                        <a:pt x="43" y="517"/>
                      </a:lnTo>
                      <a:lnTo>
                        <a:pt x="42" y="516"/>
                      </a:lnTo>
                      <a:lnTo>
                        <a:pt x="42" y="515"/>
                      </a:lnTo>
                      <a:lnTo>
                        <a:pt x="42" y="514"/>
                      </a:lnTo>
                      <a:lnTo>
                        <a:pt x="43" y="512"/>
                      </a:lnTo>
                      <a:lnTo>
                        <a:pt x="44" y="511"/>
                      </a:lnTo>
                      <a:lnTo>
                        <a:pt x="45" y="510"/>
                      </a:lnTo>
                      <a:lnTo>
                        <a:pt x="45" y="509"/>
                      </a:lnTo>
                      <a:lnTo>
                        <a:pt x="46" y="509"/>
                      </a:lnTo>
                      <a:lnTo>
                        <a:pt x="47" y="508"/>
                      </a:lnTo>
                      <a:lnTo>
                        <a:pt x="47" y="507"/>
                      </a:lnTo>
                      <a:lnTo>
                        <a:pt x="47" y="506"/>
                      </a:lnTo>
                      <a:lnTo>
                        <a:pt x="49" y="505"/>
                      </a:lnTo>
                      <a:lnTo>
                        <a:pt x="50" y="504"/>
                      </a:lnTo>
                      <a:lnTo>
                        <a:pt x="52" y="503"/>
                      </a:lnTo>
                      <a:lnTo>
                        <a:pt x="53" y="502"/>
                      </a:lnTo>
                      <a:lnTo>
                        <a:pt x="54" y="500"/>
                      </a:lnTo>
                      <a:lnTo>
                        <a:pt x="54" y="499"/>
                      </a:lnTo>
                      <a:lnTo>
                        <a:pt x="54" y="498"/>
                      </a:lnTo>
                      <a:lnTo>
                        <a:pt x="54" y="497"/>
                      </a:lnTo>
                      <a:lnTo>
                        <a:pt x="55" y="497"/>
                      </a:lnTo>
                      <a:lnTo>
                        <a:pt x="56" y="496"/>
                      </a:lnTo>
                      <a:lnTo>
                        <a:pt x="55" y="495"/>
                      </a:lnTo>
                      <a:lnTo>
                        <a:pt x="56" y="494"/>
                      </a:lnTo>
                      <a:lnTo>
                        <a:pt x="56" y="493"/>
                      </a:lnTo>
                      <a:lnTo>
                        <a:pt x="57" y="492"/>
                      </a:lnTo>
                      <a:lnTo>
                        <a:pt x="57" y="491"/>
                      </a:lnTo>
                      <a:lnTo>
                        <a:pt x="57" y="490"/>
                      </a:lnTo>
                      <a:lnTo>
                        <a:pt x="57" y="489"/>
                      </a:lnTo>
                      <a:lnTo>
                        <a:pt x="58" y="487"/>
                      </a:lnTo>
                      <a:lnTo>
                        <a:pt x="60" y="485"/>
                      </a:lnTo>
                      <a:lnTo>
                        <a:pt x="61" y="484"/>
                      </a:lnTo>
                      <a:lnTo>
                        <a:pt x="62" y="484"/>
                      </a:lnTo>
                      <a:lnTo>
                        <a:pt x="62" y="483"/>
                      </a:lnTo>
                      <a:lnTo>
                        <a:pt x="61" y="483"/>
                      </a:lnTo>
                      <a:lnTo>
                        <a:pt x="62" y="482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20" name="Freeform 580"/>
                <p:cNvSpPr>
                  <a:spLocks/>
                </p:cNvSpPr>
                <p:nvPr/>
              </p:nvSpPr>
              <p:spPr bwMode="auto">
                <a:xfrm>
                  <a:off x="1311275" y="1492250"/>
                  <a:ext cx="661988" cy="731838"/>
                </a:xfrm>
                <a:custGeom>
                  <a:avLst/>
                  <a:gdLst>
                    <a:gd name="T0" fmla="*/ 2147483646 w 644"/>
                    <a:gd name="T1" fmla="*/ 2147483646 h 712"/>
                    <a:gd name="T2" fmla="*/ 2147483646 w 644"/>
                    <a:gd name="T3" fmla="*/ 2147483646 h 712"/>
                    <a:gd name="T4" fmla="*/ 2147483646 w 644"/>
                    <a:gd name="T5" fmla="*/ 2147483646 h 712"/>
                    <a:gd name="T6" fmla="*/ 2147483646 w 644"/>
                    <a:gd name="T7" fmla="*/ 2147483646 h 712"/>
                    <a:gd name="T8" fmla="*/ 2147483646 w 644"/>
                    <a:gd name="T9" fmla="*/ 2147483646 h 712"/>
                    <a:gd name="T10" fmla="*/ 2147483646 w 644"/>
                    <a:gd name="T11" fmla="*/ 2147483646 h 712"/>
                    <a:gd name="T12" fmla="*/ 2147483646 w 644"/>
                    <a:gd name="T13" fmla="*/ 2147483646 h 712"/>
                    <a:gd name="T14" fmla="*/ 2147483646 w 644"/>
                    <a:gd name="T15" fmla="*/ 2147483646 h 712"/>
                    <a:gd name="T16" fmla="*/ 2147483646 w 644"/>
                    <a:gd name="T17" fmla="*/ 2147483646 h 712"/>
                    <a:gd name="T18" fmla="*/ 2147483646 w 644"/>
                    <a:gd name="T19" fmla="*/ 2147483646 h 712"/>
                    <a:gd name="T20" fmla="*/ 2147483646 w 644"/>
                    <a:gd name="T21" fmla="*/ 2147483646 h 712"/>
                    <a:gd name="T22" fmla="*/ 2147483646 w 644"/>
                    <a:gd name="T23" fmla="*/ 2147483646 h 712"/>
                    <a:gd name="T24" fmla="*/ 2147483646 w 644"/>
                    <a:gd name="T25" fmla="*/ 2147483646 h 712"/>
                    <a:gd name="T26" fmla="*/ 2147483646 w 644"/>
                    <a:gd name="T27" fmla="*/ 2147483646 h 712"/>
                    <a:gd name="T28" fmla="*/ 2147483646 w 644"/>
                    <a:gd name="T29" fmla="*/ 2147483646 h 712"/>
                    <a:gd name="T30" fmla="*/ 2147483646 w 644"/>
                    <a:gd name="T31" fmla="*/ 2147483646 h 712"/>
                    <a:gd name="T32" fmla="*/ 2147483646 w 644"/>
                    <a:gd name="T33" fmla="*/ 2147483646 h 712"/>
                    <a:gd name="T34" fmla="*/ 2147483646 w 644"/>
                    <a:gd name="T35" fmla="*/ 2147483646 h 712"/>
                    <a:gd name="T36" fmla="*/ 2147483646 w 644"/>
                    <a:gd name="T37" fmla="*/ 2147483646 h 712"/>
                    <a:gd name="T38" fmla="*/ 2147483646 w 644"/>
                    <a:gd name="T39" fmla="*/ 2147483646 h 712"/>
                    <a:gd name="T40" fmla="*/ 2147483646 w 644"/>
                    <a:gd name="T41" fmla="*/ 2147483646 h 712"/>
                    <a:gd name="T42" fmla="*/ 2147483646 w 644"/>
                    <a:gd name="T43" fmla="*/ 2147483646 h 712"/>
                    <a:gd name="T44" fmla="*/ 2147483646 w 644"/>
                    <a:gd name="T45" fmla="*/ 2147483646 h 712"/>
                    <a:gd name="T46" fmla="*/ 2147483646 w 644"/>
                    <a:gd name="T47" fmla="*/ 2147483646 h 712"/>
                    <a:gd name="T48" fmla="*/ 2147483646 w 644"/>
                    <a:gd name="T49" fmla="*/ 2147483646 h 712"/>
                    <a:gd name="T50" fmla="*/ 2147483646 w 644"/>
                    <a:gd name="T51" fmla="*/ 2147483646 h 712"/>
                    <a:gd name="T52" fmla="*/ 2147483646 w 644"/>
                    <a:gd name="T53" fmla="*/ 2147483646 h 712"/>
                    <a:gd name="T54" fmla="*/ 2147483646 w 644"/>
                    <a:gd name="T55" fmla="*/ 2147483646 h 712"/>
                    <a:gd name="T56" fmla="*/ 2147483646 w 644"/>
                    <a:gd name="T57" fmla="*/ 2147483646 h 712"/>
                    <a:gd name="T58" fmla="*/ 2147483646 w 644"/>
                    <a:gd name="T59" fmla="*/ 2147483646 h 712"/>
                    <a:gd name="T60" fmla="*/ 2147483646 w 644"/>
                    <a:gd name="T61" fmla="*/ 2147483646 h 712"/>
                    <a:gd name="T62" fmla="*/ 2147483646 w 644"/>
                    <a:gd name="T63" fmla="*/ 2147483646 h 712"/>
                    <a:gd name="T64" fmla="*/ 2147483646 w 644"/>
                    <a:gd name="T65" fmla="*/ 2147483646 h 712"/>
                    <a:gd name="T66" fmla="*/ 2147483646 w 644"/>
                    <a:gd name="T67" fmla="*/ 2147483646 h 712"/>
                    <a:gd name="T68" fmla="*/ 2147483646 w 644"/>
                    <a:gd name="T69" fmla="*/ 2147483646 h 712"/>
                    <a:gd name="T70" fmla="*/ 2147483646 w 644"/>
                    <a:gd name="T71" fmla="*/ 2147483646 h 712"/>
                    <a:gd name="T72" fmla="*/ 2147483646 w 644"/>
                    <a:gd name="T73" fmla="*/ 2147483646 h 712"/>
                    <a:gd name="T74" fmla="*/ 2147483646 w 644"/>
                    <a:gd name="T75" fmla="*/ 2147483646 h 712"/>
                    <a:gd name="T76" fmla="*/ 2147483646 w 644"/>
                    <a:gd name="T77" fmla="*/ 2147483646 h 712"/>
                    <a:gd name="T78" fmla="*/ 2147483646 w 644"/>
                    <a:gd name="T79" fmla="*/ 2147483646 h 712"/>
                    <a:gd name="T80" fmla="*/ 2147483646 w 644"/>
                    <a:gd name="T81" fmla="*/ 2147483646 h 712"/>
                    <a:gd name="T82" fmla="*/ 2147483646 w 644"/>
                    <a:gd name="T83" fmla="*/ 2147483646 h 712"/>
                    <a:gd name="T84" fmla="*/ 2147483646 w 644"/>
                    <a:gd name="T85" fmla="*/ 2147483646 h 712"/>
                    <a:gd name="T86" fmla="*/ 2147483646 w 644"/>
                    <a:gd name="T87" fmla="*/ 2147483646 h 712"/>
                    <a:gd name="T88" fmla="*/ 2147483646 w 644"/>
                    <a:gd name="T89" fmla="*/ 2147483646 h 712"/>
                    <a:gd name="T90" fmla="*/ 2147483646 w 644"/>
                    <a:gd name="T91" fmla="*/ 2147483646 h 712"/>
                    <a:gd name="T92" fmla="*/ 2147483646 w 644"/>
                    <a:gd name="T93" fmla="*/ 2147483646 h 712"/>
                    <a:gd name="T94" fmla="*/ 2147483646 w 644"/>
                    <a:gd name="T95" fmla="*/ 2147483646 h 712"/>
                    <a:gd name="T96" fmla="*/ 2147483646 w 644"/>
                    <a:gd name="T97" fmla="*/ 2147483646 h 712"/>
                    <a:gd name="T98" fmla="*/ 2147483646 w 644"/>
                    <a:gd name="T99" fmla="*/ 2147483646 h 712"/>
                    <a:gd name="T100" fmla="*/ 2147483646 w 644"/>
                    <a:gd name="T101" fmla="*/ 2147483646 h 712"/>
                    <a:gd name="T102" fmla="*/ 2147483646 w 644"/>
                    <a:gd name="T103" fmla="*/ 2147483646 h 712"/>
                    <a:gd name="T104" fmla="*/ 2147483646 w 644"/>
                    <a:gd name="T105" fmla="*/ 2147483646 h 712"/>
                    <a:gd name="T106" fmla="*/ 2147483646 w 644"/>
                    <a:gd name="T107" fmla="*/ 2147483646 h 712"/>
                    <a:gd name="T108" fmla="*/ 2147483646 w 644"/>
                    <a:gd name="T109" fmla="*/ 2147483646 h 712"/>
                    <a:gd name="T110" fmla="*/ 2147483646 w 644"/>
                    <a:gd name="T111" fmla="*/ 2147483646 h 712"/>
                    <a:gd name="T112" fmla="*/ 2147483646 w 644"/>
                    <a:gd name="T113" fmla="*/ 2147483646 h 712"/>
                    <a:gd name="T114" fmla="*/ 2147483646 w 644"/>
                    <a:gd name="T115" fmla="*/ 2147483646 h 712"/>
                    <a:gd name="T116" fmla="*/ 2147483646 w 644"/>
                    <a:gd name="T117" fmla="*/ 2147483646 h 712"/>
                    <a:gd name="T118" fmla="*/ 2147483646 w 644"/>
                    <a:gd name="T119" fmla="*/ 2147483646 h 712"/>
                    <a:gd name="T120" fmla="*/ 2147483646 w 644"/>
                    <a:gd name="T121" fmla="*/ 2147483646 h 712"/>
                    <a:gd name="T122" fmla="*/ 2147483646 w 644"/>
                    <a:gd name="T123" fmla="*/ 2147483646 h 712"/>
                    <a:gd name="T124" fmla="*/ 2147483646 w 644"/>
                    <a:gd name="T125" fmla="*/ 2147483646 h 71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44"/>
                    <a:gd name="T190" fmla="*/ 0 h 712"/>
                    <a:gd name="T191" fmla="*/ 644 w 644"/>
                    <a:gd name="T192" fmla="*/ 712 h 71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44" h="712">
                      <a:moveTo>
                        <a:pt x="643" y="520"/>
                      </a:moveTo>
                      <a:lnTo>
                        <a:pt x="611" y="520"/>
                      </a:lnTo>
                      <a:lnTo>
                        <a:pt x="585" y="520"/>
                      </a:lnTo>
                      <a:lnTo>
                        <a:pt x="520" y="520"/>
                      </a:lnTo>
                      <a:lnTo>
                        <a:pt x="519" y="521"/>
                      </a:lnTo>
                      <a:lnTo>
                        <a:pt x="519" y="523"/>
                      </a:lnTo>
                      <a:lnTo>
                        <a:pt x="519" y="524"/>
                      </a:lnTo>
                      <a:lnTo>
                        <a:pt x="518" y="528"/>
                      </a:lnTo>
                      <a:lnTo>
                        <a:pt x="518" y="529"/>
                      </a:lnTo>
                      <a:lnTo>
                        <a:pt x="518" y="530"/>
                      </a:lnTo>
                      <a:lnTo>
                        <a:pt x="516" y="531"/>
                      </a:lnTo>
                      <a:lnTo>
                        <a:pt x="515" y="532"/>
                      </a:lnTo>
                      <a:lnTo>
                        <a:pt x="514" y="532"/>
                      </a:lnTo>
                      <a:lnTo>
                        <a:pt x="512" y="533"/>
                      </a:lnTo>
                      <a:lnTo>
                        <a:pt x="511" y="533"/>
                      </a:lnTo>
                      <a:lnTo>
                        <a:pt x="511" y="534"/>
                      </a:lnTo>
                      <a:lnTo>
                        <a:pt x="509" y="536"/>
                      </a:lnTo>
                      <a:lnTo>
                        <a:pt x="509" y="537"/>
                      </a:lnTo>
                      <a:lnTo>
                        <a:pt x="510" y="538"/>
                      </a:lnTo>
                      <a:lnTo>
                        <a:pt x="511" y="539"/>
                      </a:lnTo>
                      <a:lnTo>
                        <a:pt x="510" y="539"/>
                      </a:lnTo>
                      <a:lnTo>
                        <a:pt x="509" y="540"/>
                      </a:lnTo>
                      <a:lnTo>
                        <a:pt x="509" y="542"/>
                      </a:lnTo>
                      <a:lnTo>
                        <a:pt x="509" y="543"/>
                      </a:lnTo>
                      <a:lnTo>
                        <a:pt x="509" y="544"/>
                      </a:lnTo>
                      <a:lnTo>
                        <a:pt x="508" y="545"/>
                      </a:lnTo>
                      <a:lnTo>
                        <a:pt x="507" y="545"/>
                      </a:lnTo>
                      <a:lnTo>
                        <a:pt x="506" y="546"/>
                      </a:lnTo>
                      <a:lnTo>
                        <a:pt x="505" y="547"/>
                      </a:lnTo>
                      <a:lnTo>
                        <a:pt x="504" y="547"/>
                      </a:lnTo>
                      <a:lnTo>
                        <a:pt x="504" y="548"/>
                      </a:lnTo>
                      <a:lnTo>
                        <a:pt x="503" y="550"/>
                      </a:lnTo>
                      <a:lnTo>
                        <a:pt x="502" y="551"/>
                      </a:lnTo>
                      <a:lnTo>
                        <a:pt x="502" y="552"/>
                      </a:lnTo>
                      <a:lnTo>
                        <a:pt x="502" y="553"/>
                      </a:lnTo>
                      <a:lnTo>
                        <a:pt x="501" y="554"/>
                      </a:lnTo>
                      <a:lnTo>
                        <a:pt x="500" y="555"/>
                      </a:lnTo>
                      <a:lnTo>
                        <a:pt x="500" y="556"/>
                      </a:lnTo>
                      <a:lnTo>
                        <a:pt x="500" y="557"/>
                      </a:lnTo>
                      <a:lnTo>
                        <a:pt x="499" y="558"/>
                      </a:lnTo>
                      <a:lnTo>
                        <a:pt x="499" y="559"/>
                      </a:lnTo>
                      <a:lnTo>
                        <a:pt x="500" y="560"/>
                      </a:lnTo>
                      <a:lnTo>
                        <a:pt x="499" y="560"/>
                      </a:lnTo>
                      <a:lnTo>
                        <a:pt x="500" y="561"/>
                      </a:lnTo>
                      <a:lnTo>
                        <a:pt x="500" y="562"/>
                      </a:lnTo>
                      <a:lnTo>
                        <a:pt x="499" y="562"/>
                      </a:lnTo>
                      <a:lnTo>
                        <a:pt x="497" y="565"/>
                      </a:lnTo>
                      <a:lnTo>
                        <a:pt x="496" y="565"/>
                      </a:lnTo>
                      <a:lnTo>
                        <a:pt x="495" y="566"/>
                      </a:lnTo>
                      <a:lnTo>
                        <a:pt x="495" y="567"/>
                      </a:lnTo>
                      <a:lnTo>
                        <a:pt x="494" y="568"/>
                      </a:lnTo>
                      <a:lnTo>
                        <a:pt x="493" y="569"/>
                      </a:lnTo>
                      <a:lnTo>
                        <a:pt x="492" y="568"/>
                      </a:lnTo>
                      <a:lnTo>
                        <a:pt x="492" y="569"/>
                      </a:lnTo>
                      <a:lnTo>
                        <a:pt x="492" y="570"/>
                      </a:lnTo>
                      <a:lnTo>
                        <a:pt x="492" y="571"/>
                      </a:lnTo>
                      <a:lnTo>
                        <a:pt x="492" y="574"/>
                      </a:lnTo>
                      <a:lnTo>
                        <a:pt x="491" y="575"/>
                      </a:lnTo>
                      <a:lnTo>
                        <a:pt x="492" y="576"/>
                      </a:lnTo>
                      <a:lnTo>
                        <a:pt x="492" y="577"/>
                      </a:lnTo>
                      <a:lnTo>
                        <a:pt x="493" y="578"/>
                      </a:lnTo>
                      <a:lnTo>
                        <a:pt x="492" y="578"/>
                      </a:lnTo>
                      <a:lnTo>
                        <a:pt x="491" y="579"/>
                      </a:lnTo>
                      <a:lnTo>
                        <a:pt x="491" y="581"/>
                      </a:lnTo>
                      <a:lnTo>
                        <a:pt x="490" y="581"/>
                      </a:lnTo>
                      <a:lnTo>
                        <a:pt x="490" y="582"/>
                      </a:lnTo>
                      <a:lnTo>
                        <a:pt x="489" y="582"/>
                      </a:lnTo>
                      <a:lnTo>
                        <a:pt x="490" y="583"/>
                      </a:lnTo>
                      <a:lnTo>
                        <a:pt x="490" y="585"/>
                      </a:lnTo>
                      <a:lnTo>
                        <a:pt x="489" y="586"/>
                      </a:lnTo>
                      <a:lnTo>
                        <a:pt x="489" y="587"/>
                      </a:lnTo>
                      <a:lnTo>
                        <a:pt x="488" y="587"/>
                      </a:lnTo>
                      <a:lnTo>
                        <a:pt x="488" y="588"/>
                      </a:lnTo>
                      <a:lnTo>
                        <a:pt x="487" y="589"/>
                      </a:lnTo>
                      <a:lnTo>
                        <a:pt x="486" y="590"/>
                      </a:lnTo>
                      <a:lnTo>
                        <a:pt x="487" y="590"/>
                      </a:lnTo>
                      <a:lnTo>
                        <a:pt x="487" y="591"/>
                      </a:lnTo>
                      <a:lnTo>
                        <a:pt x="487" y="592"/>
                      </a:lnTo>
                      <a:lnTo>
                        <a:pt x="487" y="593"/>
                      </a:lnTo>
                      <a:lnTo>
                        <a:pt x="486" y="594"/>
                      </a:lnTo>
                      <a:lnTo>
                        <a:pt x="485" y="594"/>
                      </a:lnTo>
                      <a:lnTo>
                        <a:pt x="483" y="595"/>
                      </a:lnTo>
                      <a:lnTo>
                        <a:pt x="483" y="596"/>
                      </a:lnTo>
                      <a:lnTo>
                        <a:pt x="483" y="597"/>
                      </a:lnTo>
                      <a:lnTo>
                        <a:pt x="482" y="598"/>
                      </a:lnTo>
                      <a:lnTo>
                        <a:pt x="482" y="599"/>
                      </a:lnTo>
                      <a:lnTo>
                        <a:pt x="482" y="600"/>
                      </a:lnTo>
                      <a:lnTo>
                        <a:pt x="481" y="600"/>
                      </a:lnTo>
                      <a:lnTo>
                        <a:pt x="481" y="601"/>
                      </a:lnTo>
                      <a:lnTo>
                        <a:pt x="481" y="602"/>
                      </a:lnTo>
                      <a:lnTo>
                        <a:pt x="481" y="604"/>
                      </a:lnTo>
                      <a:lnTo>
                        <a:pt x="481" y="605"/>
                      </a:lnTo>
                      <a:lnTo>
                        <a:pt x="483" y="605"/>
                      </a:lnTo>
                      <a:lnTo>
                        <a:pt x="483" y="606"/>
                      </a:lnTo>
                      <a:lnTo>
                        <a:pt x="483" y="607"/>
                      </a:lnTo>
                      <a:lnTo>
                        <a:pt x="482" y="608"/>
                      </a:lnTo>
                      <a:lnTo>
                        <a:pt x="483" y="609"/>
                      </a:lnTo>
                      <a:lnTo>
                        <a:pt x="484" y="608"/>
                      </a:lnTo>
                      <a:lnTo>
                        <a:pt x="484" y="609"/>
                      </a:lnTo>
                      <a:lnTo>
                        <a:pt x="485" y="610"/>
                      </a:lnTo>
                      <a:lnTo>
                        <a:pt x="486" y="612"/>
                      </a:lnTo>
                      <a:lnTo>
                        <a:pt x="487" y="612"/>
                      </a:lnTo>
                      <a:lnTo>
                        <a:pt x="488" y="613"/>
                      </a:lnTo>
                      <a:lnTo>
                        <a:pt x="489" y="614"/>
                      </a:lnTo>
                      <a:lnTo>
                        <a:pt x="490" y="614"/>
                      </a:lnTo>
                      <a:lnTo>
                        <a:pt x="490" y="615"/>
                      </a:lnTo>
                      <a:lnTo>
                        <a:pt x="490" y="616"/>
                      </a:lnTo>
                      <a:lnTo>
                        <a:pt x="491" y="617"/>
                      </a:lnTo>
                      <a:lnTo>
                        <a:pt x="491" y="618"/>
                      </a:lnTo>
                      <a:lnTo>
                        <a:pt x="491" y="619"/>
                      </a:lnTo>
                      <a:lnTo>
                        <a:pt x="491" y="620"/>
                      </a:lnTo>
                      <a:lnTo>
                        <a:pt x="491" y="621"/>
                      </a:lnTo>
                      <a:lnTo>
                        <a:pt x="491" y="623"/>
                      </a:lnTo>
                      <a:lnTo>
                        <a:pt x="490" y="622"/>
                      </a:lnTo>
                      <a:lnTo>
                        <a:pt x="487" y="624"/>
                      </a:lnTo>
                      <a:lnTo>
                        <a:pt x="487" y="625"/>
                      </a:lnTo>
                      <a:lnTo>
                        <a:pt x="486" y="625"/>
                      </a:lnTo>
                      <a:lnTo>
                        <a:pt x="483" y="625"/>
                      </a:lnTo>
                      <a:lnTo>
                        <a:pt x="483" y="626"/>
                      </a:lnTo>
                      <a:lnTo>
                        <a:pt x="482" y="626"/>
                      </a:lnTo>
                      <a:lnTo>
                        <a:pt x="481" y="626"/>
                      </a:lnTo>
                      <a:lnTo>
                        <a:pt x="480" y="626"/>
                      </a:lnTo>
                      <a:lnTo>
                        <a:pt x="479" y="627"/>
                      </a:lnTo>
                      <a:lnTo>
                        <a:pt x="478" y="628"/>
                      </a:lnTo>
                      <a:lnTo>
                        <a:pt x="477" y="628"/>
                      </a:lnTo>
                      <a:lnTo>
                        <a:pt x="476" y="628"/>
                      </a:lnTo>
                      <a:lnTo>
                        <a:pt x="475" y="628"/>
                      </a:lnTo>
                      <a:lnTo>
                        <a:pt x="474" y="627"/>
                      </a:lnTo>
                      <a:lnTo>
                        <a:pt x="472" y="628"/>
                      </a:lnTo>
                      <a:lnTo>
                        <a:pt x="471" y="629"/>
                      </a:lnTo>
                      <a:lnTo>
                        <a:pt x="470" y="629"/>
                      </a:lnTo>
                      <a:lnTo>
                        <a:pt x="471" y="630"/>
                      </a:lnTo>
                      <a:lnTo>
                        <a:pt x="470" y="631"/>
                      </a:lnTo>
                      <a:lnTo>
                        <a:pt x="471" y="632"/>
                      </a:lnTo>
                      <a:lnTo>
                        <a:pt x="470" y="633"/>
                      </a:lnTo>
                      <a:lnTo>
                        <a:pt x="469" y="633"/>
                      </a:lnTo>
                      <a:lnTo>
                        <a:pt x="468" y="634"/>
                      </a:lnTo>
                      <a:lnTo>
                        <a:pt x="470" y="635"/>
                      </a:lnTo>
                      <a:lnTo>
                        <a:pt x="469" y="636"/>
                      </a:lnTo>
                      <a:lnTo>
                        <a:pt x="468" y="637"/>
                      </a:lnTo>
                      <a:lnTo>
                        <a:pt x="467" y="638"/>
                      </a:lnTo>
                      <a:lnTo>
                        <a:pt x="466" y="638"/>
                      </a:lnTo>
                      <a:lnTo>
                        <a:pt x="465" y="638"/>
                      </a:lnTo>
                      <a:lnTo>
                        <a:pt x="464" y="638"/>
                      </a:lnTo>
                      <a:lnTo>
                        <a:pt x="464" y="637"/>
                      </a:lnTo>
                      <a:lnTo>
                        <a:pt x="463" y="637"/>
                      </a:lnTo>
                      <a:lnTo>
                        <a:pt x="462" y="637"/>
                      </a:lnTo>
                      <a:lnTo>
                        <a:pt x="461" y="636"/>
                      </a:lnTo>
                      <a:lnTo>
                        <a:pt x="460" y="636"/>
                      </a:lnTo>
                      <a:lnTo>
                        <a:pt x="460" y="637"/>
                      </a:lnTo>
                      <a:lnTo>
                        <a:pt x="460" y="638"/>
                      </a:lnTo>
                      <a:lnTo>
                        <a:pt x="458" y="637"/>
                      </a:lnTo>
                      <a:lnTo>
                        <a:pt x="457" y="637"/>
                      </a:lnTo>
                      <a:lnTo>
                        <a:pt x="457" y="638"/>
                      </a:lnTo>
                      <a:lnTo>
                        <a:pt x="456" y="638"/>
                      </a:lnTo>
                      <a:lnTo>
                        <a:pt x="455" y="639"/>
                      </a:lnTo>
                      <a:lnTo>
                        <a:pt x="453" y="639"/>
                      </a:lnTo>
                      <a:lnTo>
                        <a:pt x="453" y="640"/>
                      </a:lnTo>
                      <a:lnTo>
                        <a:pt x="452" y="640"/>
                      </a:lnTo>
                      <a:lnTo>
                        <a:pt x="451" y="640"/>
                      </a:lnTo>
                      <a:lnTo>
                        <a:pt x="452" y="639"/>
                      </a:lnTo>
                      <a:lnTo>
                        <a:pt x="451" y="638"/>
                      </a:lnTo>
                      <a:lnTo>
                        <a:pt x="450" y="638"/>
                      </a:lnTo>
                      <a:lnTo>
                        <a:pt x="449" y="638"/>
                      </a:lnTo>
                      <a:lnTo>
                        <a:pt x="448" y="637"/>
                      </a:lnTo>
                      <a:lnTo>
                        <a:pt x="447" y="638"/>
                      </a:lnTo>
                      <a:lnTo>
                        <a:pt x="446" y="637"/>
                      </a:lnTo>
                      <a:lnTo>
                        <a:pt x="445" y="637"/>
                      </a:lnTo>
                      <a:lnTo>
                        <a:pt x="444" y="637"/>
                      </a:lnTo>
                      <a:lnTo>
                        <a:pt x="443" y="637"/>
                      </a:lnTo>
                      <a:lnTo>
                        <a:pt x="443" y="636"/>
                      </a:lnTo>
                      <a:lnTo>
                        <a:pt x="442" y="635"/>
                      </a:lnTo>
                      <a:lnTo>
                        <a:pt x="442" y="634"/>
                      </a:lnTo>
                      <a:lnTo>
                        <a:pt x="443" y="633"/>
                      </a:lnTo>
                      <a:lnTo>
                        <a:pt x="442" y="632"/>
                      </a:lnTo>
                      <a:lnTo>
                        <a:pt x="442" y="630"/>
                      </a:lnTo>
                      <a:lnTo>
                        <a:pt x="441" y="630"/>
                      </a:lnTo>
                      <a:lnTo>
                        <a:pt x="440" y="630"/>
                      </a:lnTo>
                      <a:lnTo>
                        <a:pt x="440" y="629"/>
                      </a:lnTo>
                      <a:lnTo>
                        <a:pt x="441" y="628"/>
                      </a:lnTo>
                      <a:lnTo>
                        <a:pt x="442" y="627"/>
                      </a:lnTo>
                      <a:lnTo>
                        <a:pt x="441" y="626"/>
                      </a:lnTo>
                      <a:lnTo>
                        <a:pt x="440" y="626"/>
                      </a:lnTo>
                      <a:lnTo>
                        <a:pt x="440" y="625"/>
                      </a:lnTo>
                      <a:lnTo>
                        <a:pt x="439" y="625"/>
                      </a:lnTo>
                      <a:lnTo>
                        <a:pt x="438" y="625"/>
                      </a:lnTo>
                      <a:lnTo>
                        <a:pt x="438" y="624"/>
                      </a:lnTo>
                      <a:lnTo>
                        <a:pt x="438" y="623"/>
                      </a:lnTo>
                      <a:lnTo>
                        <a:pt x="438" y="622"/>
                      </a:lnTo>
                      <a:lnTo>
                        <a:pt x="438" y="621"/>
                      </a:lnTo>
                      <a:lnTo>
                        <a:pt x="438" y="620"/>
                      </a:lnTo>
                      <a:lnTo>
                        <a:pt x="436" y="619"/>
                      </a:lnTo>
                      <a:lnTo>
                        <a:pt x="435" y="619"/>
                      </a:lnTo>
                      <a:lnTo>
                        <a:pt x="434" y="619"/>
                      </a:lnTo>
                      <a:lnTo>
                        <a:pt x="433" y="619"/>
                      </a:lnTo>
                      <a:lnTo>
                        <a:pt x="432" y="618"/>
                      </a:lnTo>
                      <a:lnTo>
                        <a:pt x="432" y="616"/>
                      </a:lnTo>
                      <a:lnTo>
                        <a:pt x="432" y="615"/>
                      </a:lnTo>
                      <a:lnTo>
                        <a:pt x="431" y="614"/>
                      </a:lnTo>
                      <a:lnTo>
                        <a:pt x="430" y="615"/>
                      </a:lnTo>
                      <a:lnTo>
                        <a:pt x="429" y="615"/>
                      </a:lnTo>
                      <a:lnTo>
                        <a:pt x="428" y="614"/>
                      </a:lnTo>
                      <a:lnTo>
                        <a:pt x="427" y="614"/>
                      </a:lnTo>
                      <a:lnTo>
                        <a:pt x="427" y="613"/>
                      </a:lnTo>
                      <a:lnTo>
                        <a:pt x="426" y="612"/>
                      </a:lnTo>
                      <a:lnTo>
                        <a:pt x="426" y="611"/>
                      </a:lnTo>
                      <a:lnTo>
                        <a:pt x="425" y="611"/>
                      </a:lnTo>
                      <a:lnTo>
                        <a:pt x="425" y="609"/>
                      </a:lnTo>
                      <a:lnTo>
                        <a:pt x="425" y="608"/>
                      </a:lnTo>
                      <a:lnTo>
                        <a:pt x="425" y="607"/>
                      </a:lnTo>
                      <a:lnTo>
                        <a:pt x="425" y="605"/>
                      </a:lnTo>
                      <a:lnTo>
                        <a:pt x="424" y="605"/>
                      </a:lnTo>
                      <a:lnTo>
                        <a:pt x="423" y="606"/>
                      </a:lnTo>
                      <a:lnTo>
                        <a:pt x="422" y="606"/>
                      </a:lnTo>
                      <a:lnTo>
                        <a:pt x="421" y="605"/>
                      </a:lnTo>
                      <a:lnTo>
                        <a:pt x="420" y="606"/>
                      </a:lnTo>
                      <a:lnTo>
                        <a:pt x="419" y="606"/>
                      </a:lnTo>
                      <a:lnTo>
                        <a:pt x="416" y="606"/>
                      </a:lnTo>
                      <a:lnTo>
                        <a:pt x="415" y="605"/>
                      </a:lnTo>
                      <a:lnTo>
                        <a:pt x="414" y="605"/>
                      </a:lnTo>
                      <a:lnTo>
                        <a:pt x="413" y="604"/>
                      </a:lnTo>
                      <a:lnTo>
                        <a:pt x="412" y="605"/>
                      </a:lnTo>
                      <a:lnTo>
                        <a:pt x="411" y="604"/>
                      </a:lnTo>
                      <a:lnTo>
                        <a:pt x="410" y="603"/>
                      </a:lnTo>
                      <a:lnTo>
                        <a:pt x="410" y="602"/>
                      </a:lnTo>
                      <a:lnTo>
                        <a:pt x="409" y="601"/>
                      </a:lnTo>
                      <a:lnTo>
                        <a:pt x="408" y="600"/>
                      </a:lnTo>
                      <a:lnTo>
                        <a:pt x="407" y="600"/>
                      </a:lnTo>
                      <a:lnTo>
                        <a:pt x="406" y="600"/>
                      </a:lnTo>
                      <a:lnTo>
                        <a:pt x="405" y="600"/>
                      </a:lnTo>
                      <a:lnTo>
                        <a:pt x="404" y="600"/>
                      </a:lnTo>
                      <a:lnTo>
                        <a:pt x="403" y="600"/>
                      </a:lnTo>
                      <a:lnTo>
                        <a:pt x="402" y="599"/>
                      </a:lnTo>
                      <a:lnTo>
                        <a:pt x="400" y="600"/>
                      </a:lnTo>
                      <a:lnTo>
                        <a:pt x="399" y="600"/>
                      </a:lnTo>
                      <a:lnTo>
                        <a:pt x="399" y="601"/>
                      </a:lnTo>
                      <a:lnTo>
                        <a:pt x="398" y="601"/>
                      </a:lnTo>
                      <a:lnTo>
                        <a:pt x="397" y="600"/>
                      </a:lnTo>
                      <a:lnTo>
                        <a:pt x="396" y="600"/>
                      </a:lnTo>
                      <a:lnTo>
                        <a:pt x="395" y="600"/>
                      </a:lnTo>
                      <a:lnTo>
                        <a:pt x="394" y="599"/>
                      </a:lnTo>
                      <a:lnTo>
                        <a:pt x="392" y="600"/>
                      </a:lnTo>
                      <a:lnTo>
                        <a:pt x="392" y="602"/>
                      </a:lnTo>
                      <a:lnTo>
                        <a:pt x="393" y="603"/>
                      </a:lnTo>
                      <a:lnTo>
                        <a:pt x="392" y="604"/>
                      </a:lnTo>
                      <a:lnTo>
                        <a:pt x="392" y="606"/>
                      </a:lnTo>
                      <a:lnTo>
                        <a:pt x="391" y="606"/>
                      </a:lnTo>
                      <a:lnTo>
                        <a:pt x="390" y="607"/>
                      </a:lnTo>
                      <a:lnTo>
                        <a:pt x="389" y="607"/>
                      </a:lnTo>
                      <a:lnTo>
                        <a:pt x="388" y="607"/>
                      </a:lnTo>
                      <a:lnTo>
                        <a:pt x="386" y="608"/>
                      </a:lnTo>
                      <a:lnTo>
                        <a:pt x="385" y="607"/>
                      </a:lnTo>
                      <a:lnTo>
                        <a:pt x="384" y="608"/>
                      </a:lnTo>
                      <a:lnTo>
                        <a:pt x="383" y="609"/>
                      </a:lnTo>
                      <a:lnTo>
                        <a:pt x="382" y="609"/>
                      </a:lnTo>
                      <a:lnTo>
                        <a:pt x="381" y="610"/>
                      </a:lnTo>
                      <a:lnTo>
                        <a:pt x="380" y="610"/>
                      </a:lnTo>
                      <a:lnTo>
                        <a:pt x="379" y="610"/>
                      </a:lnTo>
                      <a:lnTo>
                        <a:pt x="377" y="610"/>
                      </a:lnTo>
                      <a:lnTo>
                        <a:pt x="376" y="611"/>
                      </a:lnTo>
                      <a:lnTo>
                        <a:pt x="374" y="612"/>
                      </a:lnTo>
                      <a:lnTo>
                        <a:pt x="372" y="613"/>
                      </a:lnTo>
                      <a:lnTo>
                        <a:pt x="370" y="614"/>
                      </a:lnTo>
                      <a:lnTo>
                        <a:pt x="369" y="615"/>
                      </a:lnTo>
                      <a:lnTo>
                        <a:pt x="370" y="616"/>
                      </a:lnTo>
                      <a:lnTo>
                        <a:pt x="369" y="616"/>
                      </a:lnTo>
                      <a:lnTo>
                        <a:pt x="368" y="616"/>
                      </a:lnTo>
                      <a:lnTo>
                        <a:pt x="367" y="616"/>
                      </a:lnTo>
                      <a:lnTo>
                        <a:pt x="366" y="617"/>
                      </a:lnTo>
                      <a:lnTo>
                        <a:pt x="365" y="619"/>
                      </a:lnTo>
                      <a:lnTo>
                        <a:pt x="365" y="621"/>
                      </a:lnTo>
                      <a:lnTo>
                        <a:pt x="364" y="622"/>
                      </a:lnTo>
                      <a:lnTo>
                        <a:pt x="363" y="623"/>
                      </a:lnTo>
                      <a:lnTo>
                        <a:pt x="362" y="624"/>
                      </a:lnTo>
                      <a:lnTo>
                        <a:pt x="361" y="625"/>
                      </a:lnTo>
                      <a:lnTo>
                        <a:pt x="360" y="625"/>
                      </a:lnTo>
                      <a:lnTo>
                        <a:pt x="359" y="626"/>
                      </a:lnTo>
                      <a:lnTo>
                        <a:pt x="358" y="626"/>
                      </a:lnTo>
                      <a:lnTo>
                        <a:pt x="358" y="627"/>
                      </a:lnTo>
                      <a:lnTo>
                        <a:pt x="357" y="629"/>
                      </a:lnTo>
                      <a:lnTo>
                        <a:pt x="356" y="631"/>
                      </a:lnTo>
                      <a:lnTo>
                        <a:pt x="356" y="632"/>
                      </a:lnTo>
                      <a:lnTo>
                        <a:pt x="356" y="633"/>
                      </a:lnTo>
                      <a:lnTo>
                        <a:pt x="357" y="635"/>
                      </a:lnTo>
                      <a:lnTo>
                        <a:pt x="357" y="636"/>
                      </a:lnTo>
                      <a:lnTo>
                        <a:pt x="357" y="637"/>
                      </a:lnTo>
                      <a:lnTo>
                        <a:pt x="356" y="638"/>
                      </a:lnTo>
                      <a:lnTo>
                        <a:pt x="356" y="639"/>
                      </a:lnTo>
                      <a:lnTo>
                        <a:pt x="356" y="640"/>
                      </a:lnTo>
                      <a:lnTo>
                        <a:pt x="356" y="641"/>
                      </a:lnTo>
                      <a:lnTo>
                        <a:pt x="354" y="642"/>
                      </a:lnTo>
                      <a:lnTo>
                        <a:pt x="354" y="643"/>
                      </a:lnTo>
                      <a:lnTo>
                        <a:pt x="353" y="644"/>
                      </a:lnTo>
                      <a:lnTo>
                        <a:pt x="353" y="645"/>
                      </a:lnTo>
                      <a:lnTo>
                        <a:pt x="353" y="646"/>
                      </a:lnTo>
                      <a:lnTo>
                        <a:pt x="354" y="647"/>
                      </a:lnTo>
                      <a:lnTo>
                        <a:pt x="353" y="649"/>
                      </a:lnTo>
                      <a:lnTo>
                        <a:pt x="353" y="650"/>
                      </a:lnTo>
                      <a:lnTo>
                        <a:pt x="354" y="651"/>
                      </a:lnTo>
                      <a:lnTo>
                        <a:pt x="356" y="651"/>
                      </a:lnTo>
                      <a:lnTo>
                        <a:pt x="355" y="652"/>
                      </a:lnTo>
                      <a:lnTo>
                        <a:pt x="356" y="653"/>
                      </a:lnTo>
                      <a:lnTo>
                        <a:pt x="357" y="654"/>
                      </a:lnTo>
                      <a:lnTo>
                        <a:pt x="358" y="656"/>
                      </a:lnTo>
                      <a:lnTo>
                        <a:pt x="357" y="658"/>
                      </a:lnTo>
                      <a:lnTo>
                        <a:pt x="357" y="659"/>
                      </a:lnTo>
                      <a:lnTo>
                        <a:pt x="356" y="660"/>
                      </a:lnTo>
                      <a:lnTo>
                        <a:pt x="355" y="660"/>
                      </a:lnTo>
                      <a:lnTo>
                        <a:pt x="354" y="660"/>
                      </a:lnTo>
                      <a:lnTo>
                        <a:pt x="354" y="661"/>
                      </a:lnTo>
                      <a:lnTo>
                        <a:pt x="354" y="662"/>
                      </a:lnTo>
                      <a:lnTo>
                        <a:pt x="355" y="662"/>
                      </a:lnTo>
                      <a:lnTo>
                        <a:pt x="354" y="663"/>
                      </a:lnTo>
                      <a:lnTo>
                        <a:pt x="354" y="664"/>
                      </a:lnTo>
                      <a:lnTo>
                        <a:pt x="354" y="665"/>
                      </a:lnTo>
                      <a:lnTo>
                        <a:pt x="355" y="666"/>
                      </a:lnTo>
                      <a:lnTo>
                        <a:pt x="355" y="667"/>
                      </a:lnTo>
                      <a:lnTo>
                        <a:pt x="354" y="668"/>
                      </a:lnTo>
                      <a:lnTo>
                        <a:pt x="353" y="669"/>
                      </a:lnTo>
                      <a:lnTo>
                        <a:pt x="354" y="670"/>
                      </a:lnTo>
                      <a:lnTo>
                        <a:pt x="354" y="671"/>
                      </a:lnTo>
                      <a:lnTo>
                        <a:pt x="353" y="672"/>
                      </a:lnTo>
                      <a:lnTo>
                        <a:pt x="353" y="673"/>
                      </a:lnTo>
                      <a:lnTo>
                        <a:pt x="352" y="674"/>
                      </a:lnTo>
                      <a:lnTo>
                        <a:pt x="352" y="675"/>
                      </a:lnTo>
                      <a:lnTo>
                        <a:pt x="351" y="678"/>
                      </a:lnTo>
                      <a:lnTo>
                        <a:pt x="351" y="680"/>
                      </a:lnTo>
                      <a:lnTo>
                        <a:pt x="351" y="681"/>
                      </a:lnTo>
                      <a:lnTo>
                        <a:pt x="348" y="683"/>
                      </a:lnTo>
                      <a:lnTo>
                        <a:pt x="349" y="684"/>
                      </a:lnTo>
                      <a:lnTo>
                        <a:pt x="350" y="684"/>
                      </a:lnTo>
                      <a:lnTo>
                        <a:pt x="352" y="686"/>
                      </a:lnTo>
                      <a:lnTo>
                        <a:pt x="353" y="687"/>
                      </a:lnTo>
                      <a:lnTo>
                        <a:pt x="353" y="689"/>
                      </a:lnTo>
                      <a:lnTo>
                        <a:pt x="353" y="690"/>
                      </a:lnTo>
                      <a:lnTo>
                        <a:pt x="352" y="690"/>
                      </a:lnTo>
                      <a:lnTo>
                        <a:pt x="350" y="692"/>
                      </a:lnTo>
                      <a:lnTo>
                        <a:pt x="350" y="693"/>
                      </a:lnTo>
                      <a:lnTo>
                        <a:pt x="350" y="694"/>
                      </a:lnTo>
                      <a:lnTo>
                        <a:pt x="351" y="695"/>
                      </a:lnTo>
                      <a:lnTo>
                        <a:pt x="352" y="694"/>
                      </a:lnTo>
                      <a:lnTo>
                        <a:pt x="353" y="695"/>
                      </a:lnTo>
                      <a:lnTo>
                        <a:pt x="354" y="696"/>
                      </a:lnTo>
                      <a:lnTo>
                        <a:pt x="354" y="697"/>
                      </a:lnTo>
                      <a:lnTo>
                        <a:pt x="357" y="697"/>
                      </a:lnTo>
                      <a:lnTo>
                        <a:pt x="358" y="697"/>
                      </a:lnTo>
                      <a:lnTo>
                        <a:pt x="358" y="698"/>
                      </a:lnTo>
                      <a:lnTo>
                        <a:pt x="359" y="699"/>
                      </a:lnTo>
                      <a:lnTo>
                        <a:pt x="359" y="701"/>
                      </a:lnTo>
                      <a:lnTo>
                        <a:pt x="359" y="702"/>
                      </a:lnTo>
                      <a:lnTo>
                        <a:pt x="360" y="703"/>
                      </a:lnTo>
                      <a:lnTo>
                        <a:pt x="361" y="704"/>
                      </a:lnTo>
                      <a:lnTo>
                        <a:pt x="361" y="705"/>
                      </a:lnTo>
                      <a:lnTo>
                        <a:pt x="363" y="705"/>
                      </a:lnTo>
                      <a:lnTo>
                        <a:pt x="364" y="706"/>
                      </a:lnTo>
                      <a:lnTo>
                        <a:pt x="365" y="707"/>
                      </a:lnTo>
                      <a:lnTo>
                        <a:pt x="366" y="708"/>
                      </a:lnTo>
                      <a:lnTo>
                        <a:pt x="366" y="709"/>
                      </a:lnTo>
                      <a:lnTo>
                        <a:pt x="365" y="710"/>
                      </a:lnTo>
                      <a:lnTo>
                        <a:pt x="365" y="711"/>
                      </a:lnTo>
                      <a:lnTo>
                        <a:pt x="365" y="712"/>
                      </a:lnTo>
                      <a:lnTo>
                        <a:pt x="364" y="712"/>
                      </a:lnTo>
                      <a:lnTo>
                        <a:pt x="363" y="712"/>
                      </a:lnTo>
                      <a:lnTo>
                        <a:pt x="362" y="711"/>
                      </a:lnTo>
                      <a:lnTo>
                        <a:pt x="362" y="710"/>
                      </a:lnTo>
                      <a:lnTo>
                        <a:pt x="361" y="710"/>
                      </a:lnTo>
                      <a:lnTo>
                        <a:pt x="358" y="707"/>
                      </a:lnTo>
                      <a:lnTo>
                        <a:pt x="356" y="704"/>
                      </a:lnTo>
                      <a:lnTo>
                        <a:pt x="354" y="702"/>
                      </a:lnTo>
                      <a:lnTo>
                        <a:pt x="353" y="700"/>
                      </a:lnTo>
                      <a:lnTo>
                        <a:pt x="351" y="699"/>
                      </a:lnTo>
                      <a:lnTo>
                        <a:pt x="348" y="697"/>
                      </a:lnTo>
                      <a:lnTo>
                        <a:pt x="346" y="697"/>
                      </a:lnTo>
                      <a:lnTo>
                        <a:pt x="345" y="697"/>
                      </a:lnTo>
                      <a:lnTo>
                        <a:pt x="343" y="696"/>
                      </a:lnTo>
                      <a:lnTo>
                        <a:pt x="342" y="696"/>
                      </a:lnTo>
                      <a:lnTo>
                        <a:pt x="341" y="695"/>
                      </a:lnTo>
                      <a:lnTo>
                        <a:pt x="340" y="695"/>
                      </a:lnTo>
                      <a:lnTo>
                        <a:pt x="339" y="695"/>
                      </a:lnTo>
                      <a:lnTo>
                        <a:pt x="338" y="694"/>
                      </a:lnTo>
                      <a:lnTo>
                        <a:pt x="336" y="693"/>
                      </a:lnTo>
                      <a:lnTo>
                        <a:pt x="334" y="692"/>
                      </a:lnTo>
                      <a:lnTo>
                        <a:pt x="333" y="692"/>
                      </a:lnTo>
                      <a:lnTo>
                        <a:pt x="331" y="692"/>
                      </a:lnTo>
                      <a:lnTo>
                        <a:pt x="330" y="692"/>
                      </a:lnTo>
                      <a:lnTo>
                        <a:pt x="328" y="694"/>
                      </a:lnTo>
                      <a:lnTo>
                        <a:pt x="327" y="694"/>
                      </a:lnTo>
                      <a:lnTo>
                        <a:pt x="326" y="694"/>
                      </a:lnTo>
                      <a:lnTo>
                        <a:pt x="325" y="694"/>
                      </a:lnTo>
                      <a:lnTo>
                        <a:pt x="322" y="694"/>
                      </a:lnTo>
                      <a:lnTo>
                        <a:pt x="319" y="694"/>
                      </a:lnTo>
                      <a:lnTo>
                        <a:pt x="319" y="693"/>
                      </a:lnTo>
                      <a:lnTo>
                        <a:pt x="318" y="692"/>
                      </a:lnTo>
                      <a:lnTo>
                        <a:pt x="318" y="689"/>
                      </a:lnTo>
                      <a:lnTo>
                        <a:pt x="317" y="687"/>
                      </a:lnTo>
                      <a:lnTo>
                        <a:pt x="316" y="686"/>
                      </a:lnTo>
                      <a:lnTo>
                        <a:pt x="314" y="684"/>
                      </a:lnTo>
                      <a:lnTo>
                        <a:pt x="314" y="683"/>
                      </a:lnTo>
                      <a:lnTo>
                        <a:pt x="313" y="681"/>
                      </a:lnTo>
                      <a:lnTo>
                        <a:pt x="313" y="680"/>
                      </a:lnTo>
                      <a:lnTo>
                        <a:pt x="312" y="678"/>
                      </a:lnTo>
                      <a:lnTo>
                        <a:pt x="310" y="675"/>
                      </a:lnTo>
                      <a:lnTo>
                        <a:pt x="309" y="673"/>
                      </a:lnTo>
                      <a:lnTo>
                        <a:pt x="307" y="668"/>
                      </a:lnTo>
                      <a:lnTo>
                        <a:pt x="306" y="667"/>
                      </a:lnTo>
                      <a:lnTo>
                        <a:pt x="304" y="665"/>
                      </a:lnTo>
                      <a:lnTo>
                        <a:pt x="303" y="664"/>
                      </a:lnTo>
                      <a:lnTo>
                        <a:pt x="302" y="663"/>
                      </a:lnTo>
                      <a:lnTo>
                        <a:pt x="301" y="663"/>
                      </a:lnTo>
                      <a:lnTo>
                        <a:pt x="299" y="663"/>
                      </a:lnTo>
                      <a:lnTo>
                        <a:pt x="297" y="662"/>
                      </a:lnTo>
                      <a:lnTo>
                        <a:pt x="297" y="661"/>
                      </a:lnTo>
                      <a:lnTo>
                        <a:pt x="296" y="661"/>
                      </a:lnTo>
                      <a:lnTo>
                        <a:pt x="295" y="660"/>
                      </a:lnTo>
                      <a:lnTo>
                        <a:pt x="296" y="660"/>
                      </a:lnTo>
                      <a:lnTo>
                        <a:pt x="296" y="659"/>
                      </a:lnTo>
                      <a:lnTo>
                        <a:pt x="295" y="657"/>
                      </a:lnTo>
                      <a:lnTo>
                        <a:pt x="295" y="656"/>
                      </a:lnTo>
                      <a:lnTo>
                        <a:pt x="294" y="656"/>
                      </a:lnTo>
                      <a:lnTo>
                        <a:pt x="293" y="656"/>
                      </a:lnTo>
                      <a:lnTo>
                        <a:pt x="291" y="655"/>
                      </a:lnTo>
                      <a:lnTo>
                        <a:pt x="291" y="654"/>
                      </a:lnTo>
                      <a:lnTo>
                        <a:pt x="290" y="654"/>
                      </a:lnTo>
                      <a:lnTo>
                        <a:pt x="290" y="653"/>
                      </a:lnTo>
                      <a:lnTo>
                        <a:pt x="287" y="653"/>
                      </a:lnTo>
                      <a:lnTo>
                        <a:pt x="286" y="651"/>
                      </a:lnTo>
                      <a:lnTo>
                        <a:pt x="285" y="651"/>
                      </a:lnTo>
                      <a:lnTo>
                        <a:pt x="284" y="650"/>
                      </a:lnTo>
                      <a:lnTo>
                        <a:pt x="282" y="650"/>
                      </a:lnTo>
                      <a:lnTo>
                        <a:pt x="280" y="650"/>
                      </a:lnTo>
                      <a:lnTo>
                        <a:pt x="280" y="649"/>
                      </a:lnTo>
                      <a:lnTo>
                        <a:pt x="279" y="649"/>
                      </a:lnTo>
                      <a:lnTo>
                        <a:pt x="279" y="648"/>
                      </a:lnTo>
                      <a:lnTo>
                        <a:pt x="278" y="647"/>
                      </a:lnTo>
                      <a:lnTo>
                        <a:pt x="277" y="647"/>
                      </a:lnTo>
                      <a:lnTo>
                        <a:pt x="276" y="647"/>
                      </a:lnTo>
                      <a:lnTo>
                        <a:pt x="276" y="646"/>
                      </a:lnTo>
                      <a:lnTo>
                        <a:pt x="274" y="645"/>
                      </a:lnTo>
                      <a:lnTo>
                        <a:pt x="274" y="644"/>
                      </a:lnTo>
                      <a:lnTo>
                        <a:pt x="273" y="644"/>
                      </a:lnTo>
                      <a:lnTo>
                        <a:pt x="272" y="643"/>
                      </a:lnTo>
                      <a:lnTo>
                        <a:pt x="271" y="642"/>
                      </a:lnTo>
                      <a:lnTo>
                        <a:pt x="271" y="641"/>
                      </a:lnTo>
                      <a:lnTo>
                        <a:pt x="270" y="640"/>
                      </a:lnTo>
                      <a:lnTo>
                        <a:pt x="269" y="640"/>
                      </a:lnTo>
                      <a:lnTo>
                        <a:pt x="269" y="639"/>
                      </a:lnTo>
                      <a:lnTo>
                        <a:pt x="268" y="639"/>
                      </a:lnTo>
                      <a:lnTo>
                        <a:pt x="268" y="638"/>
                      </a:lnTo>
                      <a:lnTo>
                        <a:pt x="268" y="637"/>
                      </a:lnTo>
                      <a:lnTo>
                        <a:pt x="267" y="636"/>
                      </a:lnTo>
                      <a:lnTo>
                        <a:pt x="268" y="636"/>
                      </a:lnTo>
                      <a:lnTo>
                        <a:pt x="266" y="635"/>
                      </a:lnTo>
                      <a:lnTo>
                        <a:pt x="265" y="634"/>
                      </a:lnTo>
                      <a:lnTo>
                        <a:pt x="263" y="633"/>
                      </a:lnTo>
                      <a:lnTo>
                        <a:pt x="262" y="633"/>
                      </a:lnTo>
                      <a:lnTo>
                        <a:pt x="261" y="632"/>
                      </a:lnTo>
                      <a:lnTo>
                        <a:pt x="260" y="632"/>
                      </a:lnTo>
                      <a:lnTo>
                        <a:pt x="260" y="633"/>
                      </a:lnTo>
                      <a:lnTo>
                        <a:pt x="259" y="632"/>
                      </a:lnTo>
                      <a:lnTo>
                        <a:pt x="258" y="632"/>
                      </a:lnTo>
                      <a:lnTo>
                        <a:pt x="258" y="631"/>
                      </a:lnTo>
                      <a:lnTo>
                        <a:pt x="257" y="631"/>
                      </a:lnTo>
                      <a:lnTo>
                        <a:pt x="256" y="631"/>
                      </a:lnTo>
                      <a:lnTo>
                        <a:pt x="255" y="631"/>
                      </a:lnTo>
                      <a:lnTo>
                        <a:pt x="254" y="630"/>
                      </a:lnTo>
                      <a:lnTo>
                        <a:pt x="254" y="629"/>
                      </a:lnTo>
                      <a:lnTo>
                        <a:pt x="253" y="628"/>
                      </a:lnTo>
                      <a:lnTo>
                        <a:pt x="254" y="627"/>
                      </a:lnTo>
                      <a:lnTo>
                        <a:pt x="255" y="627"/>
                      </a:lnTo>
                      <a:lnTo>
                        <a:pt x="254" y="626"/>
                      </a:lnTo>
                      <a:lnTo>
                        <a:pt x="254" y="625"/>
                      </a:lnTo>
                      <a:lnTo>
                        <a:pt x="253" y="625"/>
                      </a:lnTo>
                      <a:lnTo>
                        <a:pt x="254" y="624"/>
                      </a:lnTo>
                      <a:lnTo>
                        <a:pt x="253" y="623"/>
                      </a:lnTo>
                      <a:lnTo>
                        <a:pt x="254" y="622"/>
                      </a:lnTo>
                      <a:lnTo>
                        <a:pt x="255" y="622"/>
                      </a:lnTo>
                      <a:lnTo>
                        <a:pt x="255" y="621"/>
                      </a:lnTo>
                      <a:lnTo>
                        <a:pt x="255" y="620"/>
                      </a:lnTo>
                      <a:lnTo>
                        <a:pt x="257" y="620"/>
                      </a:lnTo>
                      <a:lnTo>
                        <a:pt x="257" y="621"/>
                      </a:lnTo>
                      <a:lnTo>
                        <a:pt x="258" y="620"/>
                      </a:lnTo>
                      <a:lnTo>
                        <a:pt x="259" y="621"/>
                      </a:lnTo>
                      <a:lnTo>
                        <a:pt x="261" y="621"/>
                      </a:lnTo>
                      <a:lnTo>
                        <a:pt x="262" y="621"/>
                      </a:lnTo>
                      <a:lnTo>
                        <a:pt x="262" y="622"/>
                      </a:lnTo>
                      <a:lnTo>
                        <a:pt x="263" y="622"/>
                      </a:lnTo>
                      <a:lnTo>
                        <a:pt x="264" y="623"/>
                      </a:lnTo>
                      <a:lnTo>
                        <a:pt x="264" y="624"/>
                      </a:lnTo>
                      <a:lnTo>
                        <a:pt x="266" y="624"/>
                      </a:lnTo>
                      <a:lnTo>
                        <a:pt x="266" y="622"/>
                      </a:lnTo>
                      <a:lnTo>
                        <a:pt x="267" y="622"/>
                      </a:lnTo>
                      <a:lnTo>
                        <a:pt x="268" y="622"/>
                      </a:lnTo>
                      <a:lnTo>
                        <a:pt x="268" y="623"/>
                      </a:lnTo>
                      <a:lnTo>
                        <a:pt x="269" y="622"/>
                      </a:lnTo>
                      <a:lnTo>
                        <a:pt x="269" y="621"/>
                      </a:lnTo>
                      <a:lnTo>
                        <a:pt x="268" y="621"/>
                      </a:lnTo>
                      <a:lnTo>
                        <a:pt x="268" y="620"/>
                      </a:lnTo>
                      <a:lnTo>
                        <a:pt x="268" y="619"/>
                      </a:lnTo>
                      <a:lnTo>
                        <a:pt x="269" y="619"/>
                      </a:lnTo>
                      <a:lnTo>
                        <a:pt x="270" y="619"/>
                      </a:lnTo>
                      <a:lnTo>
                        <a:pt x="271" y="618"/>
                      </a:lnTo>
                      <a:lnTo>
                        <a:pt x="271" y="619"/>
                      </a:lnTo>
                      <a:lnTo>
                        <a:pt x="272" y="618"/>
                      </a:lnTo>
                      <a:lnTo>
                        <a:pt x="272" y="617"/>
                      </a:lnTo>
                      <a:lnTo>
                        <a:pt x="273" y="617"/>
                      </a:lnTo>
                      <a:lnTo>
                        <a:pt x="274" y="617"/>
                      </a:lnTo>
                      <a:lnTo>
                        <a:pt x="275" y="617"/>
                      </a:lnTo>
                      <a:lnTo>
                        <a:pt x="276" y="616"/>
                      </a:lnTo>
                      <a:lnTo>
                        <a:pt x="277" y="616"/>
                      </a:lnTo>
                      <a:lnTo>
                        <a:pt x="277" y="615"/>
                      </a:lnTo>
                      <a:lnTo>
                        <a:pt x="277" y="614"/>
                      </a:lnTo>
                      <a:lnTo>
                        <a:pt x="276" y="613"/>
                      </a:lnTo>
                      <a:lnTo>
                        <a:pt x="275" y="613"/>
                      </a:lnTo>
                      <a:lnTo>
                        <a:pt x="276" y="612"/>
                      </a:lnTo>
                      <a:lnTo>
                        <a:pt x="277" y="611"/>
                      </a:lnTo>
                      <a:lnTo>
                        <a:pt x="276" y="610"/>
                      </a:lnTo>
                      <a:lnTo>
                        <a:pt x="275" y="610"/>
                      </a:lnTo>
                      <a:lnTo>
                        <a:pt x="275" y="609"/>
                      </a:lnTo>
                      <a:lnTo>
                        <a:pt x="275" y="608"/>
                      </a:lnTo>
                      <a:lnTo>
                        <a:pt x="274" y="607"/>
                      </a:lnTo>
                      <a:lnTo>
                        <a:pt x="274" y="606"/>
                      </a:lnTo>
                      <a:lnTo>
                        <a:pt x="275" y="605"/>
                      </a:lnTo>
                      <a:lnTo>
                        <a:pt x="274" y="604"/>
                      </a:lnTo>
                      <a:lnTo>
                        <a:pt x="275" y="604"/>
                      </a:lnTo>
                      <a:lnTo>
                        <a:pt x="275" y="602"/>
                      </a:lnTo>
                      <a:lnTo>
                        <a:pt x="275" y="601"/>
                      </a:lnTo>
                      <a:lnTo>
                        <a:pt x="276" y="601"/>
                      </a:lnTo>
                      <a:lnTo>
                        <a:pt x="277" y="600"/>
                      </a:lnTo>
                      <a:lnTo>
                        <a:pt x="277" y="599"/>
                      </a:lnTo>
                      <a:lnTo>
                        <a:pt x="277" y="598"/>
                      </a:lnTo>
                      <a:lnTo>
                        <a:pt x="278" y="598"/>
                      </a:lnTo>
                      <a:lnTo>
                        <a:pt x="279" y="597"/>
                      </a:lnTo>
                      <a:lnTo>
                        <a:pt x="278" y="597"/>
                      </a:lnTo>
                      <a:lnTo>
                        <a:pt x="278" y="596"/>
                      </a:lnTo>
                      <a:lnTo>
                        <a:pt x="280" y="595"/>
                      </a:lnTo>
                      <a:lnTo>
                        <a:pt x="281" y="594"/>
                      </a:lnTo>
                      <a:lnTo>
                        <a:pt x="282" y="593"/>
                      </a:lnTo>
                      <a:lnTo>
                        <a:pt x="283" y="593"/>
                      </a:lnTo>
                      <a:lnTo>
                        <a:pt x="284" y="591"/>
                      </a:lnTo>
                      <a:lnTo>
                        <a:pt x="285" y="591"/>
                      </a:lnTo>
                      <a:lnTo>
                        <a:pt x="285" y="590"/>
                      </a:lnTo>
                      <a:lnTo>
                        <a:pt x="285" y="589"/>
                      </a:lnTo>
                      <a:lnTo>
                        <a:pt x="286" y="589"/>
                      </a:lnTo>
                      <a:lnTo>
                        <a:pt x="286" y="588"/>
                      </a:lnTo>
                      <a:lnTo>
                        <a:pt x="286" y="587"/>
                      </a:lnTo>
                      <a:lnTo>
                        <a:pt x="287" y="586"/>
                      </a:lnTo>
                      <a:lnTo>
                        <a:pt x="287" y="583"/>
                      </a:lnTo>
                      <a:lnTo>
                        <a:pt x="288" y="583"/>
                      </a:lnTo>
                      <a:lnTo>
                        <a:pt x="287" y="582"/>
                      </a:lnTo>
                      <a:lnTo>
                        <a:pt x="285" y="581"/>
                      </a:lnTo>
                      <a:lnTo>
                        <a:pt x="284" y="581"/>
                      </a:lnTo>
                      <a:lnTo>
                        <a:pt x="283" y="581"/>
                      </a:lnTo>
                      <a:lnTo>
                        <a:pt x="282" y="581"/>
                      </a:lnTo>
                      <a:lnTo>
                        <a:pt x="282" y="580"/>
                      </a:lnTo>
                      <a:lnTo>
                        <a:pt x="281" y="580"/>
                      </a:lnTo>
                      <a:lnTo>
                        <a:pt x="281" y="579"/>
                      </a:lnTo>
                      <a:lnTo>
                        <a:pt x="281" y="578"/>
                      </a:lnTo>
                      <a:lnTo>
                        <a:pt x="281" y="577"/>
                      </a:lnTo>
                      <a:lnTo>
                        <a:pt x="282" y="575"/>
                      </a:lnTo>
                      <a:lnTo>
                        <a:pt x="281" y="575"/>
                      </a:lnTo>
                      <a:lnTo>
                        <a:pt x="281" y="574"/>
                      </a:lnTo>
                      <a:lnTo>
                        <a:pt x="281" y="573"/>
                      </a:lnTo>
                      <a:lnTo>
                        <a:pt x="281" y="572"/>
                      </a:lnTo>
                      <a:lnTo>
                        <a:pt x="281" y="571"/>
                      </a:lnTo>
                      <a:lnTo>
                        <a:pt x="281" y="570"/>
                      </a:lnTo>
                      <a:lnTo>
                        <a:pt x="281" y="568"/>
                      </a:lnTo>
                      <a:lnTo>
                        <a:pt x="282" y="567"/>
                      </a:lnTo>
                      <a:lnTo>
                        <a:pt x="281" y="567"/>
                      </a:lnTo>
                      <a:lnTo>
                        <a:pt x="281" y="566"/>
                      </a:lnTo>
                      <a:lnTo>
                        <a:pt x="280" y="566"/>
                      </a:lnTo>
                      <a:lnTo>
                        <a:pt x="279" y="565"/>
                      </a:lnTo>
                      <a:lnTo>
                        <a:pt x="278" y="565"/>
                      </a:lnTo>
                      <a:lnTo>
                        <a:pt x="278" y="564"/>
                      </a:lnTo>
                      <a:lnTo>
                        <a:pt x="277" y="564"/>
                      </a:lnTo>
                      <a:lnTo>
                        <a:pt x="276" y="563"/>
                      </a:lnTo>
                      <a:lnTo>
                        <a:pt x="276" y="562"/>
                      </a:lnTo>
                      <a:lnTo>
                        <a:pt x="276" y="561"/>
                      </a:lnTo>
                      <a:lnTo>
                        <a:pt x="275" y="561"/>
                      </a:lnTo>
                      <a:lnTo>
                        <a:pt x="274" y="560"/>
                      </a:lnTo>
                      <a:lnTo>
                        <a:pt x="273" y="559"/>
                      </a:lnTo>
                      <a:lnTo>
                        <a:pt x="274" y="557"/>
                      </a:lnTo>
                      <a:lnTo>
                        <a:pt x="273" y="556"/>
                      </a:lnTo>
                      <a:lnTo>
                        <a:pt x="272" y="555"/>
                      </a:lnTo>
                      <a:lnTo>
                        <a:pt x="273" y="555"/>
                      </a:lnTo>
                      <a:lnTo>
                        <a:pt x="273" y="552"/>
                      </a:lnTo>
                      <a:lnTo>
                        <a:pt x="273" y="551"/>
                      </a:lnTo>
                      <a:lnTo>
                        <a:pt x="273" y="550"/>
                      </a:lnTo>
                      <a:lnTo>
                        <a:pt x="272" y="549"/>
                      </a:lnTo>
                      <a:lnTo>
                        <a:pt x="271" y="547"/>
                      </a:lnTo>
                      <a:lnTo>
                        <a:pt x="270" y="545"/>
                      </a:lnTo>
                      <a:lnTo>
                        <a:pt x="269" y="544"/>
                      </a:lnTo>
                      <a:lnTo>
                        <a:pt x="268" y="544"/>
                      </a:lnTo>
                      <a:lnTo>
                        <a:pt x="268" y="543"/>
                      </a:lnTo>
                      <a:lnTo>
                        <a:pt x="267" y="543"/>
                      </a:lnTo>
                      <a:lnTo>
                        <a:pt x="266" y="542"/>
                      </a:lnTo>
                      <a:lnTo>
                        <a:pt x="265" y="542"/>
                      </a:lnTo>
                      <a:lnTo>
                        <a:pt x="263" y="541"/>
                      </a:lnTo>
                      <a:lnTo>
                        <a:pt x="262" y="539"/>
                      </a:lnTo>
                      <a:lnTo>
                        <a:pt x="262" y="538"/>
                      </a:lnTo>
                      <a:lnTo>
                        <a:pt x="262" y="537"/>
                      </a:lnTo>
                      <a:lnTo>
                        <a:pt x="261" y="536"/>
                      </a:lnTo>
                      <a:lnTo>
                        <a:pt x="261" y="535"/>
                      </a:lnTo>
                      <a:lnTo>
                        <a:pt x="262" y="535"/>
                      </a:lnTo>
                      <a:lnTo>
                        <a:pt x="262" y="533"/>
                      </a:lnTo>
                      <a:lnTo>
                        <a:pt x="262" y="532"/>
                      </a:lnTo>
                      <a:lnTo>
                        <a:pt x="261" y="530"/>
                      </a:lnTo>
                      <a:lnTo>
                        <a:pt x="261" y="529"/>
                      </a:lnTo>
                      <a:lnTo>
                        <a:pt x="260" y="528"/>
                      </a:lnTo>
                      <a:lnTo>
                        <a:pt x="259" y="528"/>
                      </a:lnTo>
                      <a:lnTo>
                        <a:pt x="259" y="527"/>
                      </a:lnTo>
                      <a:lnTo>
                        <a:pt x="259" y="525"/>
                      </a:lnTo>
                      <a:lnTo>
                        <a:pt x="259" y="523"/>
                      </a:lnTo>
                      <a:lnTo>
                        <a:pt x="258" y="522"/>
                      </a:lnTo>
                      <a:lnTo>
                        <a:pt x="258" y="521"/>
                      </a:lnTo>
                      <a:lnTo>
                        <a:pt x="257" y="521"/>
                      </a:lnTo>
                      <a:lnTo>
                        <a:pt x="257" y="520"/>
                      </a:lnTo>
                      <a:lnTo>
                        <a:pt x="258" y="519"/>
                      </a:lnTo>
                      <a:lnTo>
                        <a:pt x="258" y="516"/>
                      </a:lnTo>
                      <a:lnTo>
                        <a:pt x="257" y="514"/>
                      </a:lnTo>
                      <a:lnTo>
                        <a:pt x="258" y="513"/>
                      </a:lnTo>
                      <a:lnTo>
                        <a:pt x="258" y="512"/>
                      </a:lnTo>
                      <a:lnTo>
                        <a:pt x="258" y="511"/>
                      </a:lnTo>
                      <a:lnTo>
                        <a:pt x="259" y="510"/>
                      </a:lnTo>
                      <a:lnTo>
                        <a:pt x="259" y="509"/>
                      </a:lnTo>
                      <a:lnTo>
                        <a:pt x="259" y="508"/>
                      </a:lnTo>
                      <a:lnTo>
                        <a:pt x="258" y="508"/>
                      </a:lnTo>
                      <a:lnTo>
                        <a:pt x="258" y="507"/>
                      </a:lnTo>
                      <a:lnTo>
                        <a:pt x="258" y="506"/>
                      </a:lnTo>
                      <a:lnTo>
                        <a:pt x="258" y="505"/>
                      </a:lnTo>
                      <a:lnTo>
                        <a:pt x="257" y="504"/>
                      </a:lnTo>
                      <a:lnTo>
                        <a:pt x="255" y="501"/>
                      </a:lnTo>
                      <a:lnTo>
                        <a:pt x="254" y="502"/>
                      </a:lnTo>
                      <a:lnTo>
                        <a:pt x="253" y="503"/>
                      </a:lnTo>
                      <a:lnTo>
                        <a:pt x="252" y="502"/>
                      </a:lnTo>
                      <a:lnTo>
                        <a:pt x="251" y="501"/>
                      </a:lnTo>
                      <a:lnTo>
                        <a:pt x="251" y="498"/>
                      </a:lnTo>
                      <a:lnTo>
                        <a:pt x="250" y="497"/>
                      </a:lnTo>
                      <a:lnTo>
                        <a:pt x="250" y="496"/>
                      </a:lnTo>
                      <a:lnTo>
                        <a:pt x="250" y="495"/>
                      </a:lnTo>
                      <a:lnTo>
                        <a:pt x="250" y="494"/>
                      </a:lnTo>
                      <a:lnTo>
                        <a:pt x="251" y="492"/>
                      </a:lnTo>
                      <a:lnTo>
                        <a:pt x="251" y="491"/>
                      </a:lnTo>
                      <a:lnTo>
                        <a:pt x="251" y="489"/>
                      </a:lnTo>
                      <a:lnTo>
                        <a:pt x="252" y="488"/>
                      </a:lnTo>
                      <a:lnTo>
                        <a:pt x="252" y="487"/>
                      </a:lnTo>
                      <a:lnTo>
                        <a:pt x="251" y="486"/>
                      </a:lnTo>
                      <a:lnTo>
                        <a:pt x="251" y="484"/>
                      </a:lnTo>
                      <a:lnTo>
                        <a:pt x="251" y="483"/>
                      </a:lnTo>
                      <a:lnTo>
                        <a:pt x="250" y="481"/>
                      </a:lnTo>
                      <a:lnTo>
                        <a:pt x="249" y="478"/>
                      </a:lnTo>
                      <a:lnTo>
                        <a:pt x="250" y="476"/>
                      </a:lnTo>
                      <a:lnTo>
                        <a:pt x="251" y="475"/>
                      </a:lnTo>
                      <a:lnTo>
                        <a:pt x="251" y="474"/>
                      </a:lnTo>
                      <a:lnTo>
                        <a:pt x="252" y="472"/>
                      </a:lnTo>
                      <a:lnTo>
                        <a:pt x="253" y="471"/>
                      </a:lnTo>
                      <a:lnTo>
                        <a:pt x="256" y="469"/>
                      </a:lnTo>
                      <a:lnTo>
                        <a:pt x="258" y="468"/>
                      </a:lnTo>
                      <a:lnTo>
                        <a:pt x="258" y="467"/>
                      </a:lnTo>
                      <a:lnTo>
                        <a:pt x="258" y="465"/>
                      </a:lnTo>
                      <a:lnTo>
                        <a:pt x="258" y="463"/>
                      </a:lnTo>
                      <a:lnTo>
                        <a:pt x="257" y="462"/>
                      </a:lnTo>
                      <a:lnTo>
                        <a:pt x="255" y="461"/>
                      </a:lnTo>
                      <a:lnTo>
                        <a:pt x="255" y="460"/>
                      </a:lnTo>
                      <a:lnTo>
                        <a:pt x="255" y="459"/>
                      </a:lnTo>
                      <a:lnTo>
                        <a:pt x="255" y="458"/>
                      </a:lnTo>
                      <a:lnTo>
                        <a:pt x="255" y="457"/>
                      </a:lnTo>
                      <a:lnTo>
                        <a:pt x="256" y="455"/>
                      </a:lnTo>
                      <a:lnTo>
                        <a:pt x="257" y="453"/>
                      </a:lnTo>
                      <a:lnTo>
                        <a:pt x="257" y="452"/>
                      </a:lnTo>
                      <a:lnTo>
                        <a:pt x="259" y="451"/>
                      </a:lnTo>
                      <a:lnTo>
                        <a:pt x="259" y="450"/>
                      </a:lnTo>
                      <a:lnTo>
                        <a:pt x="260" y="449"/>
                      </a:lnTo>
                      <a:lnTo>
                        <a:pt x="260" y="448"/>
                      </a:lnTo>
                      <a:lnTo>
                        <a:pt x="259" y="447"/>
                      </a:lnTo>
                      <a:lnTo>
                        <a:pt x="259" y="446"/>
                      </a:lnTo>
                      <a:lnTo>
                        <a:pt x="258" y="446"/>
                      </a:lnTo>
                      <a:lnTo>
                        <a:pt x="258" y="445"/>
                      </a:lnTo>
                      <a:lnTo>
                        <a:pt x="257" y="444"/>
                      </a:lnTo>
                      <a:lnTo>
                        <a:pt x="256" y="443"/>
                      </a:lnTo>
                      <a:lnTo>
                        <a:pt x="256" y="442"/>
                      </a:lnTo>
                      <a:lnTo>
                        <a:pt x="256" y="440"/>
                      </a:lnTo>
                      <a:lnTo>
                        <a:pt x="256" y="439"/>
                      </a:lnTo>
                      <a:lnTo>
                        <a:pt x="256" y="437"/>
                      </a:lnTo>
                      <a:lnTo>
                        <a:pt x="257" y="436"/>
                      </a:lnTo>
                      <a:lnTo>
                        <a:pt x="255" y="435"/>
                      </a:lnTo>
                      <a:lnTo>
                        <a:pt x="254" y="436"/>
                      </a:lnTo>
                      <a:lnTo>
                        <a:pt x="251" y="436"/>
                      </a:lnTo>
                      <a:lnTo>
                        <a:pt x="250" y="435"/>
                      </a:lnTo>
                      <a:lnTo>
                        <a:pt x="249" y="432"/>
                      </a:lnTo>
                      <a:lnTo>
                        <a:pt x="248" y="430"/>
                      </a:lnTo>
                      <a:lnTo>
                        <a:pt x="247" y="426"/>
                      </a:lnTo>
                      <a:lnTo>
                        <a:pt x="247" y="425"/>
                      </a:lnTo>
                      <a:lnTo>
                        <a:pt x="245" y="421"/>
                      </a:lnTo>
                      <a:lnTo>
                        <a:pt x="243" y="416"/>
                      </a:lnTo>
                      <a:lnTo>
                        <a:pt x="243" y="414"/>
                      </a:lnTo>
                      <a:lnTo>
                        <a:pt x="243" y="412"/>
                      </a:lnTo>
                      <a:lnTo>
                        <a:pt x="242" y="411"/>
                      </a:lnTo>
                      <a:lnTo>
                        <a:pt x="242" y="410"/>
                      </a:lnTo>
                      <a:lnTo>
                        <a:pt x="242" y="409"/>
                      </a:lnTo>
                      <a:lnTo>
                        <a:pt x="241" y="408"/>
                      </a:lnTo>
                      <a:lnTo>
                        <a:pt x="240" y="407"/>
                      </a:lnTo>
                      <a:lnTo>
                        <a:pt x="240" y="404"/>
                      </a:lnTo>
                      <a:lnTo>
                        <a:pt x="240" y="403"/>
                      </a:lnTo>
                      <a:lnTo>
                        <a:pt x="239" y="402"/>
                      </a:lnTo>
                      <a:lnTo>
                        <a:pt x="239" y="400"/>
                      </a:lnTo>
                      <a:lnTo>
                        <a:pt x="238" y="399"/>
                      </a:lnTo>
                      <a:lnTo>
                        <a:pt x="237" y="398"/>
                      </a:lnTo>
                      <a:lnTo>
                        <a:pt x="236" y="398"/>
                      </a:lnTo>
                      <a:lnTo>
                        <a:pt x="234" y="397"/>
                      </a:lnTo>
                      <a:lnTo>
                        <a:pt x="233" y="397"/>
                      </a:lnTo>
                      <a:lnTo>
                        <a:pt x="232" y="395"/>
                      </a:lnTo>
                      <a:lnTo>
                        <a:pt x="231" y="395"/>
                      </a:lnTo>
                      <a:lnTo>
                        <a:pt x="229" y="394"/>
                      </a:lnTo>
                      <a:lnTo>
                        <a:pt x="228" y="393"/>
                      </a:lnTo>
                      <a:lnTo>
                        <a:pt x="228" y="391"/>
                      </a:lnTo>
                      <a:lnTo>
                        <a:pt x="228" y="390"/>
                      </a:lnTo>
                      <a:lnTo>
                        <a:pt x="227" y="389"/>
                      </a:lnTo>
                      <a:lnTo>
                        <a:pt x="224" y="386"/>
                      </a:lnTo>
                      <a:lnTo>
                        <a:pt x="223" y="385"/>
                      </a:lnTo>
                      <a:lnTo>
                        <a:pt x="222" y="385"/>
                      </a:lnTo>
                      <a:lnTo>
                        <a:pt x="222" y="384"/>
                      </a:lnTo>
                      <a:lnTo>
                        <a:pt x="221" y="383"/>
                      </a:lnTo>
                      <a:lnTo>
                        <a:pt x="221" y="382"/>
                      </a:lnTo>
                      <a:lnTo>
                        <a:pt x="222" y="381"/>
                      </a:lnTo>
                      <a:lnTo>
                        <a:pt x="222" y="380"/>
                      </a:lnTo>
                      <a:lnTo>
                        <a:pt x="223" y="379"/>
                      </a:lnTo>
                      <a:lnTo>
                        <a:pt x="224" y="378"/>
                      </a:lnTo>
                      <a:lnTo>
                        <a:pt x="226" y="376"/>
                      </a:lnTo>
                      <a:lnTo>
                        <a:pt x="227" y="375"/>
                      </a:lnTo>
                      <a:lnTo>
                        <a:pt x="228" y="374"/>
                      </a:lnTo>
                      <a:lnTo>
                        <a:pt x="229" y="374"/>
                      </a:lnTo>
                      <a:lnTo>
                        <a:pt x="230" y="373"/>
                      </a:lnTo>
                      <a:lnTo>
                        <a:pt x="230" y="372"/>
                      </a:lnTo>
                      <a:lnTo>
                        <a:pt x="231" y="371"/>
                      </a:lnTo>
                      <a:lnTo>
                        <a:pt x="231" y="370"/>
                      </a:lnTo>
                      <a:lnTo>
                        <a:pt x="231" y="367"/>
                      </a:lnTo>
                      <a:lnTo>
                        <a:pt x="230" y="366"/>
                      </a:lnTo>
                      <a:lnTo>
                        <a:pt x="230" y="365"/>
                      </a:lnTo>
                      <a:lnTo>
                        <a:pt x="230" y="362"/>
                      </a:lnTo>
                      <a:lnTo>
                        <a:pt x="229" y="361"/>
                      </a:lnTo>
                      <a:lnTo>
                        <a:pt x="230" y="360"/>
                      </a:lnTo>
                      <a:lnTo>
                        <a:pt x="230" y="359"/>
                      </a:lnTo>
                      <a:lnTo>
                        <a:pt x="231" y="357"/>
                      </a:lnTo>
                      <a:lnTo>
                        <a:pt x="232" y="355"/>
                      </a:lnTo>
                      <a:lnTo>
                        <a:pt x="233" y="353"/>
                      </a:lnTo>
                      <a:lnTo>
                        <a:pt x="233" y="352"/>
                      </a:lnTo>
                      <a:lnTo>
                        <a:pt x="233" y="350"/>
                      </a:lnTo>
                      <a:lnTo>
                        <a:pt x="233" y="349"/>
                      </a:lnTo>
                      <a:lnTo>
                        <a:pt x="233" y="348"/>
                      </a:lnTo>
                      <a:lnTo>
                        <a:pt x="232" y="347"/>
                      </a:lnTo>
                      <a:lnTo>
                        <a:pt x="231" y="346"/>
                      </a:lnTo>
                      <a:lnTo>
                        <a:pt x="230" y="345"/>
                      </a:lnTo>
                      <a:lnTo>
                        <a:pt x="228" y="344"/>
                      </a:lnTo>
                      <a:lnTo>
                        <a:pt x="225" y="343"/>
                      </a:lnTo>
                      <a:lnTo>
                        <a:pt x="223" y="343"/>
                      </a:lnTo>
                      <a:lnTo>
                        <a:pt x="222" y="342"/>
                      </a:lnTo>
                      <a:lnTo>
                        <a:pt x="221" y="342"/>
                      </a:lnTo>
                      <a:lnTo>
                        <a:pt x="220" y="341"/>
                      </a:lnTo>
                      <a:lnTo>
                        <a:pt x="219" y="340"/>
                      </a:lnTo>
                      <a:lnTo>
                        <a:pt x="218" y="340"/>
                      </a:lnTo>
                      <a:lnTo>
                        <a:pt x="216" y="340"/>
                      </a:lnTo>
                      <a:lnTo>
                        <a:pt x="214" y="339"/>
                      </a:lnTo>
                      <a:lnTo>
                        <a:pt x="210" y="339"/>
                      </a:lnTo>
                      <a:lnTo>
                        <a:pt x="209" y="339"/>
                      </a:lnTo>
                      <a:lnTo>
                        <a:pt x="208" y="339"/>
                      </a:lnTo>
                      <a:lnTo>
                        <a:pt x="207" y="338"/>
                      </a:lnTo>
                      <a:lnTo>
                        <a:pt x="205" y="339"/>
                      </a:lnTo>
                      <a:lnTo>
                        <a:pt x="204" y="339"/>
                      </a:lnTo>
                      <a:lnTo>
                        <a:pt x="204" y="340"/>
                      </a:lnTo>
                      <a:lnTo>
                        <a:pt x="203" y="340"/>
                      </a:lnTo>
                      <a:lnTo>
                        <a:pt x="202" y="340"/>
                      </a:lnTo>
                      <a:lnTo>
                        <a:pt x="201" y="340"/>
                      </a:lnTo>
                      <a:lnTo>
                        <a:pt x="200" y="340"/>
                      </a:lnTo>
                      <a:lnTo>
                        <a:pt x="199" y="340"/>
                      </a:lnTo>
                      <a:lnTo>
                        <a:pt x="198" y="340"/>
                      </a:lnTo>
                      <a:lnTo>
                        <a:pt x="197" y="339"/>
                      </a:lnTo>
                      <a:lnTo>
                        <a:pt x="194" y="338"/>
                      </a:lnTo>
                      <a:lnTo>
                        <a:pt x="193" y="337"/>
                      </a:lnTo>
                      <a:lnTo>
                        <a:pt x="192" y="336"/>
                      </a:lnTo>
                      <a:lnTo>
                        <a:pt x="191" y="335"/>
                      </a:lnTo>
                      <a:lnTo>
                        <a:pt x="190" y="335"/>
                      </a:lnTo>
                      <a:lnTo>
                        <a:pt x="189" y="332"/>
                      </a:lnTo>
                      <a:lnTo>
                        <a:pt x="188" y="331"/>
                      </a:lnTo>
                      <a:lnTo>
                        <a:pt x="187" y="330"/>
                      </a:lnTo>
                      <a:lnTo>
                        <a:pt x="187" y="329"/>
                      </a:lnTo>
                      <a:lnTo>
                        <a:pt x="186" y="328"/>
                      </a:lnTo>
                      <a:lnTo>
                        <a:pt x="187" y="325"/>
                      </a:lnTo>
                      <a:lnTo>
                        <a:pt x="186" y="324"/>
                      </a:lnTo>
                      <a:lnTo>
                        <a:pt x="185" y="324"/>
                      </a:lnTo>
                      <a:lnTo>
                        <a:pt x="184" y="323"/>
                      </a:lnTo>
                      <a:lnTo>
                        <a:pt x="182" y="323"/>
                      </a:lnTo>
                      <a:lnTo>
                        <a:pt x="181" y="323"/>
                      </a:lnTo>
                      <a:lnTo>
                        <a:pt x="179" y="324"/>
                      </a:lnTo>
                      <a:lnTo>
                        <a:pt x="176" y="324"/>
                      </a:lnTo>
                      <a:lnTo>
                        <a:pt x="172" y="326"/>
                      </a:lnTo>
                      <a:lnTo>
                        <a:pt x="171" y="326"/>
                      </a:lnTo>
                      <a:lnTo>
                        <a:pt x="170" y="326"/>
                      </a:lnTo>
                      <a:lnTo>
                        <a:pt x="169" y="326"/>
                      </a:lnTo>
                      <a:lnTo>
                        <a:pt x="168" y="325"/>
                      </a:lnTo>
                      <a:lnTo>
                        <a:pt x="167" y="324"/>
                      </a:lnTo>
                      <a:lnTo>
                        <a:pt x="164" y="323"/>
                      </a:lnTo>
                      <a:lnTo>
                        <a:pt x="163" y="323"/>
                      </a:lnTo>
                      <a:lnTo>
                        <a:pt x="162" y="322"/>
                      </a:lnTo>
                      <a:lnTo>
                        <a:pt x="161" y="320"/>
                      </a:lnTo>
                      <a:lnTo>
                        <a:pt x="159" y="318"/>
                      </a:lnTo>
                      <a:lnTo>
                        <a:pt x="158" y="317"/>
                      </a:lnTo>
                      <a:lnTo>
                        <a:pt x="158" y="316"/>
                      </a:lnTo>
                      <a:lnTo>
                        <a:pt x="159" y="315"/>
                      </a:lnTo>
                      <a:lnTo>
                        <a:pt x="159" y="314"/>
                      </a:lnTo>
                      <a:lnTo>
                        <a:pt x="160" y="313"/>
                      </a:lnTo>
                      <a:lnTo>
                        <a:pt x="160" y="312"/>
                      </a:lnTo>
                      <a:lnTo>
                        <a:pt x="160" y="310"/>
                      </a:lnTo>
                      <a:lnTo>
                        <a:pt x="160" y="308"/>
                      </a:lnTo>
                      <a:lnTo>
                        <a:pt x="159" y="307"/>
                      </a:lnTo>
                      <a:lnTo>
                        <a:pt x="158" y="306"/>
                      </a:lnTo>
                      <a:lnTo>
                        <a:pt x="159" y="304"/>
                      </a:lnTo>
                      <a:lnTo>
                        <a:pt x="160" y="302"/>
                      </a:lnTo>
                      <a:lnTo>
                        <a:pt x="160" y="301"/>
                      </a:lnTo>
                      <a:lnTo>
                        <a:pt x="159" y="299"/>
                      </a:lnTo>
                      <a:lnTo>
                        <a:pt x="158" y="297"/>
                      </a:lnTo>
                      <a:lnTo>
                        <a:pt x="157" y="297"/>
                      </a:lnTo>
                      <a:lnTo>
                        <a:pt x="156" y="297"/>
                      </a:lnTo>
                      <a:lnTo>
                        <a:pt x="153" y="296"/>
                      </a:lnTo>
                      <a:lnTo>
                        <a:pt x="152" y="297"/>
                      </a:lnTo>
                      <a:lnTo>
                        <a:pt x="148" y="297"/>
                      </a:lnTo>
                      <a:lnTo>
                        <a:pt x="145" y="298"/>
                      </a:lnTo>
                      <a:lnTo>
                        <a:pt x="142" y="298"/>
                      </a:lnTo>
                      <a:lnTo>
                        <a:pt x="140" y="299"/>
                      </a:lnTo>
                      <a:lnTo>
                        <a:pt x="137" y="300"/>
                      </a:lnTo>
                      <a:lnTo>
                        <a:pt x="136" y="300"/>
                      </a:lnTo>
                      <a:lnTo>
                        <a:pt x="133" y="301"/>
                      </a:lnTo>
                      <a:lnTo>
                        <a:pt x="129" y="302"/>
                      </a:lnTo>
                      <a:lnTo>
                        <a:pt x="125" y="303"/>
                      </a:lnTo>
                      <a:lnTo>
                        <a:pt x="122" y="303"/>
                      </a:lnTo>
                      <a:lnTo>
                        <a:pt x="119" y="303"/>
                      </a:lnTo>
                      <a:lnTo>
                        <a:pt x="118" y="302"/>
                      </a:lnTo>
                      <a:lnTo>
                        <a:pt x="116" y="302"/>
                      </a:lnTo>
                      <a:lnTo>
                        <a:pt x="114" y="301"/>
                      </a:lnTo>
                      <a:lnTo>
                        <a:pt x="111" y="300"/>
                      </a:lnTo>
                      <a:lnTo>
                        <a:pt x="108" y="299"/>
                      </a:lnTo>
                      <a:lnTo>
                        <a:pt x="105" y="298"/>
                      </a:lnTo>
                      <a:lnTo>
                        <a:pt x="102" y="297"/>
                      </a:lnTo>
                      <a:lnTo>
                        <a:pt x="100" y="296"/>
                      </a:lnTo>
                      <a:lnTo>
                        <a:pt x="97" y="295"/>
                      </a:lnTo>
                      <a:lnTo>
                        <a:pt x="96" y="295"/>
                      </a:lnTo>
                      <a:lnTo>
                        <a:pt x="95" y="295"/>
                      </a:lnTo>
                      <a:lnTo>
                        <a:pt x="95" y="294"/>
                      </a:lnTo>
                      <a:lnTo>
                        <a:pt x="93" y="294"/>
                      </a:lnTo>
                      <a:lnTo>
                        <a:pt x="92" y="294"/>
                      </a:lnTo>
                      <a:lnTo>
                        <a:pt x="91" y="293"/>
                      </a:lnTo>
                      <a:lnTo>
                        <a:pt x="90" y="293"/>
                      </a:lnTo>
                      <a:lnTo>
                        <a:pt x="89" y="293"/>
                      </a:lnTo>
                      <a:lnTo>
                        <a:pt x="89" y="294"/>
                      </a:lnTo>
                      <a:lnTo>
                        <a:pt x="88" y="294"/>
                      </a:lnTo>
                      <a:lnTo>
                        <a:pt x="87" y="294"/>
                      </a:lnTo>
                      <a:lnTo>
                        <a:pt x="87" y="293"/>
                      </a:lnTo>
                      <a:lnTo>
                        <a:pt x="86" y="292"/>
                      </a:lnTo>
                      <a:lnTo>
                        <a:pt x="86" y="291"/>
                      </a:lnTo>
                      <a:lnTo>
                        <a:pt x="85" y="291"/>
                      </a:lnTo>
                      <a:lnTo>
                        <a:pt x="84" y="291"/>
                      </a:lnTo>
                      <a:lnTo>
                        <a:pt x="84" y="290"/>
                      </a:lnTo>
                      <a:lnTo>
                        <a:pt x="84" y="289"/>
                      </a:lnTo>
                      <a:lnTo>
                        <a:pt x="85" y="289"/>
                      </a:lnTo>
                      <a:lnTo>
                        <a:pt x="85" y="288"/>
                      </a:lnTo>
                      <a:lnTo>
                        <a:pt x="86" y="288"/>
                      </a:lnTo>
                      <a:lnTo>
                        <a:pt x="85" y="287"/>
                      </a:lnTo>
                      <a:lnTo>
                        <a:pt x="85" y="286"/>
                      </a:lnTo>
                      <a:lnTo>
                        <a:pt x="86" y="285"/>
                      </a:lnTo>
                      <a:lnTo>
                        <a:pt x="86" y="284"/>
                      </a:lnTo>
                      <a:lnTo>
                        <a:pt x="86" y="283"/>
                      </a:lnTo>
                      <a:lnTo>
                        <a:pt x="87" y="283"/>
                      </a:lnTo>
                      <a:lnTo>
                        <a:pt x="88" y="283"/>
                      </a:lnTo>
                      <a:lnTo>
                        <a:pt x="88" y="281"/>
                      </a:lnTo>
                      <a:lnTo>
                        <a:pt x="89" y="280"/>
                      </a:lnTo>
                      <a:lnTo>
                        <a:pt x="90" y="280"/>
                      </a:lnTo>
                      <a:lnTo>
                        <a:pt x="90" y="279"/>
                      </a:lnTo>
                      <a:lnTo>
                        <a:pt x="89" y="279"/>
                      </a:lnTo>
                      <a:lnTo>
                        <a:pt x="89" y="278"/>
                      </a:lnTo>
                      <a:lnTo>
                        <a:pt x="90" y="278"/>
                      </a:lnTo>
                      <a:lnTo>
                        <a:pt x="90" y="277"/>
                      </a:lnTo>
                      <a:lnTo>
                        <a:pt x="91" y="277"/>
                      </a:lnTo>
                      <a:lnTo>
                        <a:pt x="92" y="276"/>
                      </a:lnTo>
                      <a:lnTo>
                        <a:pt x="92" y="275"/>
                      </a:lnTo>
                      <a:lnTo>
                        <a:pt x="92" y="274"/>
                      </a:lnTo>
                      <a:lnTo>
                        <a:pt x="91" y="273"/>
                      </a:lnTo>
                      <a:lnTo>
                        <a:pt x="92" y="273"/>
                      </a:lnTo>
                      <a:lnTo>
                        <a:pt x="92" y="272"/>
                      </a:lnTo>
                      <a:lnTo>
                        <a:pt x="92" y="271"/>
                      </a:lnTo>
                      <a:lnTo>
                        <a:pt x="90" y="270"/>
                      </a:lnTo>
                      <a:lnTo>
                        <a:pt x="90" y="269"/>
                      </a:lnTo>
                      <a:lnTo>
                        <a:pt x="91" y="269"/>
                      </a:lnTo>
                      <a:lnTo>
                        <a:pt x="92" y="268"/>
                      </a:lnTo>
                      <a:lnTo>
                        <a:pt x="92" y="267"/>
                      </a:lnTo>
                      <a:lnTo>
                        <a:pt x="91" y="266"/>
                      </a:lnTo>
                      <a:lnTo>
                        <a:pt x="90" y="266"/>
                      </a:lnTo>
                      <a:lnTo>
                        <a:pt x="91" y="264"/>
                      </a:lnTo>
                      <a:lnTo>
                        <a:pt x="91" y="263"/>
                      </a:lnTo>
                      <a:lnTo>
                        <a:pt x="90" y="262"/>
                      </a:lnTo>
                      <a:lnTo>
                        <a:pt x="89" y="262"/>
                      </a:lnTo>
                      <a:lnTo>
                        <a:pt x="89" y="261"/>
                      </a:lnTo>
                      <a:lnTo>
                        <a:pt x="89" y="260"/>
                      </a:lnTo>
                      <a:lnTo>
                        <a:pt x="89" y="259"/>
                      </a:lnTo>
                      <a:lnTo>
                        <a:pt x="89" y="258"/>
                      </a:lnTo>
                      <a:lnTo>
                        <a:pt x="88" y="257"/>
                      </a:lnTo>
                      <a:lnTo>
                        <a:pt x="87" y="257"/>
                      </a:lnTo>
                      <a:lnTo>
                        <a:pt x="86" y="257"/>
                      </a:lnTo>
                      <a:lnTo>
                        <a:pt x="85" y="256"/>
                      </a:lnTo>
                      <a:lnTo>
                        <a:pt x="85" y="255"/>
                      </a:lnTo>
                      <a:lnTo>
                        <a:pt x="84" y="255"/>
                      </a:lnTo>
                      <a:lnTo>
                        <a:pt x="83" y="253"/>
                      </a:lnTo>
                      <a:lnTo>
                        <a:pt x="83" y="252"/>
                      </a:lnTo>
                      <a:lnTo>
                        <a:pt x="83" y="248"/>
                      </a:lnTo>
                      <a:lnTo>
                        <a:pt x="83" y="246"/>
                      </a:lnTo>
                      <a:lnTo>
                        <a:pt x="82" y="245"/>
                      </a:lnTo>
                      <a:lnTo>
                        <a:pt x="80" y="245"/>
                      </a:lnTo>
                      <a:lnTo>
                        <a:pt x="79" y="244"/>
                      </a:lnTo>
                      <a:lnTo>
                        <a:pt x="78" y="243"/>
                      </a:lnTo>
                      <a:lnTo>
                        <a:pt x="77" y="241"/>
                      </a:lnTo>
                      <a:lnTo>
                        <a:pt x="77" y="240"/>
                      </a:lnTo>
                      <a:lnTo>
                        <a:pt x="76" y="239"/>
                      </a:lnTo>
                      <a:lnTo>
                        <a:pt x="75" y="238"/>
                      </a:lnTo>
                      <a:lnTo>
                        <a:pt x="73" y="236"/>
                      </a:lnTo>
                      <a:lnTo>
                        <a:pt x="72" y="234"/>
                      </a:lnTo>
                      <a:lnTo>
                        <a:pt x="71" y="233"/>
                      </a:lnTo>
                      <a:lnTo>
                        <a:pt x="71" y="232"/>
                      </a:lnTo>
                      <a:lnTo>
                        <a:pt x="70" y="232"/>
                      </a:lnTo>
                      <a:lnTo>
                        <a:pt x="69" y="231"/>
                      </a:lnTo>
                      <a:lnTo>
                        <a:pt x="68" y="230"/>
                      </a:lnTo>
                      <a:lnTo>
                        <a:pt x="66" y="230"/>
                      </a:lnTo>
                      <a:lnTo>
                        <a:pt x="65" y="228"/>
                      </a:lnTo>
                      <a:lnTo>
                        <a:pt x="65" y="227"/>
                      </a:lnTo>
                      <a:lnTo>
                        <a:pt x="65" y="226"/>
                      </a:lnTo>
                      <a:lnTo>
                        <a:pt x="66" y="225"/>
                      </a:lnTo>
                      <a:lnTo>
                        <a:pt x="66" y="224"/>
                      </a:lnTo>
                      <a:lnTo>
                        <a:pt x="67" y="222"/>
                      </a:lnTo>
                      <a:lnTo>
                        <a:pt x="68" y="220"/>
                      </a:lnTo>
                      <a:lnTo>
                        <a:pt x="67" y="219"/>
                      </a:lnTo>
                      <a:lnTo>
                        <a:pt x="67" y="218"/>
                      </a:lnTo>
                      <a:lnTo>
                        <a:pt x="67" y="216"/>
                      </a:lnTo>
                      <a:lnTo>
                        <a:pt x="67" y="215"/>
                      </a:lnTo>
                      <a:lnTo>
                        <a:pt x="67" y="214"/>
                      </a:lnTo>
                      <a:lnTo>
                        <a:pt x="64" y="208"/>
                      </a:lnTo>
                      <a:lnTo>
                        <a:pt x="64" y="207"/>
                      </a:lnTo>
                      <a:lnTo>
                        <a:pt x="64" y="205"/>
                      </a:lnTo>
                      <a:lnTo>
                        <a:pt x="65" y="201"/>
                      </a:lnTo>
                      <a:lnTo>
                        <a:pt x="65" y="200"/>
                      </a:lnTo>
                      <a:lnTo>
                        <a:pt x="65" y="199"/>
                      </a:lnTo>
                      <a:lnTo>
                        <a:pt x="63" y="198"/>
                      </a:lnTo>
                      <a:lnTo>
                        <a:pt x="62" y="197"/>
                      </a:lnTo>
                      <a:lnTo>
                        <a:pt x="63" y="196"/>
                      </a:lnTo>
                      <a:lnTo>
                        <a:pt x="63" y="195"/>
                      </a:lnTo>
                      <a:lnTo>
                        <a:pt x="64" y="194"/>
                      </a:lnTo>
                      <a:lnTo>
                        <a:pt x="68" y="190"/>
                      </a:lnTo>
                      <a:lnTo>
                        <a:pt x="69" y="189"/>
                      </a:lnTo>
                      <a:lnTo>
                        <a:pt x="70" y="188"/>
                      </a:lnTo>
                      <a:lnTo>
                        <a:pt x="70" y="186"/>
                      </a:lnTo>
                      <a:lnTo>
                        <a:pt x="70" y="185"/>
                      </a:lnTo>
                      <a:lnTo>
                        <a:pt x="70" y="183"/>
                      </a:lnTo>
                      <a:lnTo>
                        <a:pt x="70" y="182"/>
                      </a:lnTo>
                      <a:lnTo>
                        <a:pt x="70" y="181"/>
                      </a:lnTo>
                      <a:lnTo>
                        <a:pt x="69" y="179"/>
                      </a:lnTo>
                      <a:lnTo>
                        <a:pt x="68" y="178"/>
                      </a:lnTo>
                      <a:lnTo>
                        <a:pt x="64" y="175"/>
                      </a:lnTo>
                      <a:lnTo>
                        <a:pt x="63" y="174"/>
                      </a:lnTo>
                      <a:lnTo>
                        <a:pt x="63" y="173"/>
                      </a:lnTo>
                      <a:lnTo>
                        <a:pt x="62" y="172"/>
                      </a:lnTo>
                      <a:lnTo>
                        <a:pt x="60" y="171"/>
                      </a:lnTo>
                      <a:lnTo>
                        <a:pt x="59" y="170"/>
                      </a:lnTo>
                      <a:lnTo>
                        <a:pt x="59" y="169"/>
                      </a:lnTo>
                      <a:lnTo>
                        <a:pt x="59" y="168"/>
                      </a:lnTo>
                      <a:lnTo>
                        <a:pt x="59" y="167"/>
                      </a:lnTo>
                      <a:lnTo>
                        <a:pt x="55" y="165"/>
                      </a:lnTo>
                      <a:lnTo>
                        <a:pt x="54" y="165"/>
                      </a:lnTo>
                      <a:lnTo>
                        <a:pt x="54" y="164"/>
                      </a:lnTo>
                      <a:lnTo>
                        <a:pt x="53" y="164"/>
                      </a:lnTo>
                      <a:lnTo>
                        <a:pt x="52" y="163"/>
                      </a:lnTo>
                      <a:lnTo>
                        <a:pt x="51" y="163"/>
                      </a:lnTo>
                      <a:lnTo>
                        <a:pt x="50" y="162"/>
                      </a:lnTo>
                      <a:lnTo>
                        <a:pt x="49" y="162"/>
                      </a:lnTo>
                      <a:lnTo>
                        <a:pt x="48" y="161"/>
                      </a:lnTo>
                      <a:lnTo>
                        <a:pt x="47" y="161"/>
                      </a:lnTo>
                      <a:lnTo>
                        <a:pt x="46" y="160"/>
                      </a:lnTo>
                      <a:lnTo>
                        <a:pt x="44" y="159"/>
                      </a:lnTo>
                      <a:lnTo>
                        <a:pt x="42" y="159"/>
                      </a:lnTo>
                      <a:lnTo>
                        <a:pt x="40" y="159"/>
                      </a:lnTo>
                      <a:lnTo>
                        <a:pt x="39" y="159"/>
                      </a:lnTo>
                      <a:lnTo>
                        <a:pt x="38" y="159"/>
                      </a:lnTo>
                      <a:lnTo>
                        <a:pt x="37" y="158"/>
                      </a:lnTo>
                      <a:lnTo>
                        <a:pt x="36" y="157"/>
                      </a:lnTo>
                      <a:lnTo>
                        <a:pt x="35" y="155"/>
                      </a:lnTo>
                      <a:lnTo>
                        <a:pt x="33" y="153"/>
                      </a:lnTo>
                      <a:lnTo>
                        <a:pt x="30" y="151"/>
                      </a:lnTo>
                      <a:lnTo>
                        <a:pt x="29" y="150"/>
                      </a:lnTo>
                      <a:lnTo>
                        <a:pt x="28" y="149"/>
                      </a:lnTo>
                      <a:lnTo>
                        <a:pt x="27" y="144"/>
                      </a:lnTo>
                      <a:lnTo>
                        <a:pt x="25" y="143"/>
                      </a:lnTo>
                      <a:lnTo>
                        <a:pt x="25" y="142"/>
                      </a:lnTo>
                      <a:lnTo>
                        <a:pt x="23" y="142"/>
                      </a:lnTo>
                      <a:lnTo>
                        <a:pt x="22" y="141"/>
                      </a:lnTo>
                      <a:lnTo>
                        <a:pt x="22" y="140"/>
                      </a:lnTo>
                      <a:lnTo>
                        <a:pt x="21" y="139"/>
                      </a:lnTo>
                      <a:lnTo>
                        <a:pt x="20" y="138"/>
                      </a:lnTo>
                      <a:lnTo>
                        <a:pt x="19" y="137"/>
                      </a:lnTo>
                      <a:lnTo>
                        <a:pt x="17" y="136"/>
                      </a:lnTo>
                      <a:lnTo>
                        <a:pt x="17" y="135"/>
                      </a:lnTo>
                      <a:lnTo>
                        <a:pt x="16" y="135"/>
                      </a:lnTo>
                      <a:lnTo>
                        <a:pt x="16" y="132"/>
                      </a:lnTo>
                      <a:lnTo>
                        <a:pt x="15" y="132"/>
                      </a:lnTo>
                      <a:lnTo>
                        <a:pt x="15" y="131"/>
                      </a:lnTo>
                      <a:lnTo>
                        <a:pt x="13" y="130"/>
                      </a:lnTo>
                      <a:lnTo>
                        <a:pt x="13" y="129"/>
                      </a:lnTo>
                      <a:lnTo>
                        <a:pt x="12" y="128"/>
                      </a:lnTo>
                      <a:lnTo>
                        <a:pt x="12" y="126"/>
                      </a:lnTo>
                      <a:lnTo>
                        <a:pt x="11" y="124"/>
                      </a:lnTo>
                      <a:lnTo>
                        <a:pt x="10" y="124"/>
                      </a:lnTo>
                      <a:lnTo>
                        <a:pt x="8" y="123"/>
                      </a:lnTo>
                      <a:lnTo>
                        <a:pt x="5" y="121"/>
                      </a:lnTo>
                      <a:lnTo>
                        <a:pt x="3" y="120"/>
                      </a:lnTo>
                      <a:lnTo>
                        <a:pt x="2" y="119"/>
                      </a:lnTo>
                      <a:lnTo>
                        <a:pt x="2" y="118"/>
                      </a:lnTo>
                      <a:lnTo>
                        <a:pt x="1" y="115"/>
                      </a:lnTo>
                      <a:lnTo>
                        <a:pt x="1" y="114"/>
                      </a:lnTo>
                      <a:lnTo>
                        <a:pt x="0" y="112"/>
                      </a:lnTo>
                      <a:lnTo>
                        <a:pt x="1" y="110"/>
                      </a:lnTo>
                      <a:lnTo>
                        <a:pt x="2" y="109"/>
                      </a:lnTo>
                      <a:lnTo>
                        <a:pt x="3" y="108"/>
                      </a:lnTo>
                      <a:lnTo>
                        <a:pt x="4" y="107"/>
                      </a:lnTo>
                      <a:lnTo>
                        <a:pt x="5" y="107"/>
                      </a:lnTo>
                      <a:lnTo>
                        <a:pt x="7" y="108"/>
                      </a:lnTo>
                      <a:lnTo>
                        <a:pt x="8" y="108"/>
                      </a:lnTo>
                      <a:lnTo>
                        <a:pt x="11" y="110"/>
                      </a:lnTo>
                      <a:lnTo>
                        <a:pt x="14" y="111"/>
                      </a:lnTo>
                      <a:lnTo>
                        <a:pt x="16" y="112"/>
                      </a:lnTo>
                      <a:lnTo>
                        <a:pt x="19" y="115"/>
                      </a:lnTo>
                      <a:lnTo>
                        <a:pt x="20" y="119"/>
                      </a:lnTo>
                      <a:lnTo>
                        <a:pt x="21" y="122"/>
                      </a:lnTo>
                      <a:lnTo>
                        <a:pt x="22" y="122"/>
                      </a:lnTo>
                      <a:lnTo>
                        <a:pt x="22" y="123"/>
                      </a:lnTo>
                      <a:lnTo>
                        <a:pt x="24" y="123"/>
                      </a:lnTo>
                      <a:lnTo>
                        <a:pt x="26" y="125"/>
                      </a:lnTo>
                      <a:lnTo>
                        <a:pt x="29" y="126"/>
                      </a:lnTo>
                      <a:lnTo>
                        <a:pt x="30" y="125"/>
                      </a:lnTo>
                      <a:lnTo>
                        <a:pt x="31" y="125"/>
                      </a:lnTo>
                      <a:lnTo>
                        <a:pt x="33" y="124"/>
                      </a:lnTo>
                      <a:lnTo>
                        <a:pt x="34" y="124"/>
                      </a:lnTo>
                      <a:lnTo>
                        <a:pt x="34" y="125"/>
                      </a:lnTo>
                      <a:lnTo>
                        <a:pt x="36" y="125"/>
                      </a:lnTo>
                      <a:lnTo>
                        <a:pt x="39" y="124"/>
                      </a:lnTo>
                      <a:lnTo>
                        <a:pt x="40" y="124"/>
                      </a:lnTo>
                      <a:lnTo>
                        <a:pt x="41" y="123"/>
                      </a:lnTo>
                      <a:lnTo>
                        <a:pt x="42" y="123"/>
                      </a:lnTo>
                      <a:lnTo>
                        <a:pt x="43" y="122"/>
                      </a:lnTo>
                      <a:lnTo>
                        <a:pt x="46" y="122"/>
                      </a:lnTo>
                      <a:lnTo>
                        <a:pt x="48" y="122"/>
                      </a:lnTo>
                      <a:lnTo>
                        <a:pt x="54" y="123"/>
                      </a:lnTo>
                      <a:lnTo>
                        <a:pt x="56" y="122"/>
                      </a:lnTo>
                      <a:lnTo>
                        <a:pt x="57" y="122"/>
                      </a:lnTo>
                      <a:lnTo>
                        <a:pt x="58" y="121"/>
                      </a:lnTo>
                      <a:lnTo>
                        <a:pt x="60" y="121"/>
                      </a:lnTo>
                      <a:lnTo>
                        <a:pt x="60" y="122"/>
                      </a:lnTo>
                      <a:lnTo>
                        <a:pt x="61" y="123"/>
                      </a:lnTo>
                      <a:lnTo>
                        <a:pt x="62" y="123"/>
                      </a:lnTo>
                      <a:lnTo>
                        <a:pt x="63" y="122"/>
                      </a:lnTo>
                      <a:lnTo>
                        <a:pt x="64" y="123"/>
                      </a:lnTo>
                      <a:lnTo>
                        <a:pt x="65" y="123"/>
                      </a:lnTo>
                      <a:lnTo>
                        <a:pt x="66" y="124"/>
                      </a:lnTo>
                      <a:lnTo>
                        <a:pt x="67" y="124"/>
                      </a:lnTo>
                      <a:lnTo>
                        <a:pt x="69" y="124"/>
                      </a:lnTo>
                      <a:lnTo>
                        <a:pt x="70" y="123"/>
                      </a:lnTo>
                      <a:lnTo>
                        <a:pt x="71" y="123"/>
                      </a:lnTo>
                      <a:lnTo>
                        <a:pt x="71" y="122"/>
                      </a:lnTo>
                      <a:lnTo>
                        <a:pt x="72" y="122"/>
                      </a:lnTo>
                      <a:lnTo>
                        <a:pt x="72" y="123"/>
                      </a:lnTo>
                      <a:lnTo>
                        <a:pt x="73" y="123"/>
                      </a:lnTo>
                      <a:lnTo>
                        <a:pt x="73" y="124"/>
                      </a:lnTo>
                      <a:lnTo>
                        <a:pt x="74" y="124"/>
                      </a:lnTo>
                      <a:lnTo>
                        <a:pt x="75" y="124"/>
                      </a:lnTo>
                      <a:lnTo>
                        <a:pt x="76" y="125"/>
                      </a:lnTo>
                      <a:lnTo>
                        <a:pt x="77" y="126"/>
                      </a:lnTo>
                      <a:lnTo>
                        <a:pt x="78" y="126"/>
                      </a:lnTo>
                      <a:lnTo>
                        <a:pt x="78" y="127"/>
                      </a:lnTo>
                      <a:lnTo>
                        <a:pt x="79" y="128"/>
                      </a:lnTo>
                      <a:lnTo>
                        <a:pt x="79" y="129"/>
                      </a:lnTo>
                      <a:lnTo>
                        <a:pt x="79" y="130"/>
                      </a:lnTo>
                      <a:lnTo>
                        <a:pt x="80" y="131"/>
                      </a:lnTo>
                      <a:lnTo>
                        <a:pt x="79" y="132"/>
                      </a:lnTo>
                      <a:lnTo>
                        <a:pt x="79" y="133"/>
                      </a:lnTo>
                      <a:lnTo>
                        <a:pt x="80" y="133"/>
                      </a:lnTo>
                      <a:lnTo>
                        <a:pt x="82" y="136"/>
                      </a:lnTo>
                      <a:lnTo>
                        <a:pt x="83" y="137"/>
                      </a:lnTo>
                      <a:lnTo>
                        <a:pt x="84" y="140"/>
                      </a:lnTo>
                      <a:lnTo>
                        <a:pt x="84" y="141"/>
                      </a:lnTo>
                      <a:lnTo>
                        <a:pt x="85" y="141"/>
                      </a:lnTo>
                      <a:lnTo>
                        <a:pt x="86" y="141"/>
                      </a:lnTo>
                      <a:lnTo>
                        <a:pt x="86" y="142"/>
                      </a:lnTo>
                      <a:lnTo>
                        <a:pt x="90" y="142"/>
                      </a:lnTo>
                      <a:lnTo>
                        <a:pt x="90" y="143"/>
                      </a:lnTo>
                      <a:lnTo>
                        <a:pt x="90" y="145"/>
                      </a:lnTo>
                      <a:lnTo>
                        <a:pt x="91" y="145"/>
                      </a:lnTo>
                      <a:lnTo>
                        <a:pt x="91" y="146"/>
                      </a:lnTo>
                      <a:lnTo>
                        <a:pt x="92" y="146"/>
                      </a:lnTo>
                      <a:lnTo>
                        <a:pt x="93" y="146"/>
                      </a:lnTo>
                      <a:lnTo>
                        <a:pt x="93" y="147"/>
                      </a:lnTo>
                      <a:lnTo>
                        <a:pt x="93" y="148"/>
                      </a:lnTo>
                      <a:lnTo>
                        <a:pt x="94" y="148"/>
                      </a:lnTo>
                      <a:lnTo>
                        <a:pt x="94" y="149"/>
                      </a:lnTo>
                      <a:lnTo>
                        <a:pt x="94" y="148"/>
                      </a:lnTo>
                      <a:lnTo>
                        <a:pt x="94" y="147"/>
                      </a:lnTo>
                      <a:lnTo>
                        <a:pt x="95" y="147"/>
                      </a:lnTo>
                      <a:lnTo>
                        <a:pt x="96" y="146"/>
                      </a:lnTo>
                      <a:lnTo>
                        <a:pt x="97" y="145"/>
                      </a:lnTo>
                      <a:lnTo>
                        <a:pt x="97" y="144"/>
                      </a:lnTo>
                      <a:lnTo>
                        <a:pt x="98" y="143"/>
                      </a:lnTo>
                      <a:lnTo>
                        <a:pt x="99" y="143"/>
                      </a:lnTo>
                      <a:lnTo>
                        <a:pt x="100" y="142"/>
                      </a:lnTo>
                      <a:lnTo>
                        <a:pt x="101" y="142"/>
                      </a:lnTo>
                      <a:lnTo>
                        <a:pt x="102" y="142"/>
                      </a:lnTo>
                      <a:lnTo>
                        <a:pt x="103" y="142"/>
                      </a:lnTo>
                      <a:lnTo>
                        <a:pt x="104" y="141"/>
                      </a:lnTo>
                      <a:lnTo>
                        <a:pt x="105" y="141"/>
                      </a:lnTo>
                      <a:lnTo>
                        <a:pt x="105" y="140"/>
                      </a:lnTo>
                      <a:lnTo>
                        <a:pt x="106" y="141"/>
                      </a:lnTo>
                      <a:lnTo>
                        <a:pt x="106" y="140"/>
                      </a:lnTo>
                      <a:lnTo>
                        <a:pt x="107" y="141"/>
                      </a:lnTo>
                      <a:lnTo>
                        <a:pt x="108" y="141"/>
                      </a:lnTo>
                      <a:lnTo>
                        <a:pt x="109" y="141"/>
                      </a:lnTo>
                      <a:lnTo>
                        <a:pt x="110" y="141"/>
                      </a:lnTo>
                      <a:lnTo>
                        <a:pt x="111" y="141"/>
                      </a:lnTo>
                      <a:lnTo>
                        <a:pt x="112" y="142"/>
                      </a:lnTo>
                      <a:lnTo>
                        <a:pt x="113" y="142"/>
                      </a:lnTo>
                      <a:lnTo>
                        <a:pt x="114" y="142"/>
                      </a:lnTo>
                      <a:lnTo>
                        <a:pt x="115" y="141"/>
                      </a:lnTo>
                      <a:lnTo>
                        <a:pt x="116" y="141"/>
                      </a:lnTo>
                      <a:lnTo>
                        <a:pt x="118" y="142"/>
                      </a:lnTo>
                      <a:lnTo>
                        <a:pt x="118" y="143"/>
                      </a:lnTo>
                      <a:lnTo>
                        <a:pt x="118" y="144"/>
                      </a:lnTo>
                      <a:lnTo>
                        <a:pt x="119" y="144"/>
                      </a:lnTo>
                      <a:lnTo>
                        <a:pt x="120" y="144"/>
                      </a:lnTo>
                      <a:lnTo>
                        <a:pt x="121" y="145"/>
                      </a:lnTo>
                      <a:lnTo>
                        <a:pt x="121" y="144"/>
                      </a:lnTo>
                      <a:lnTo>
                        <a:pt x="122" y="144"/>
                      </a:lnTo>
                      <a:lnTo>
                        <a:pt x="123" y="144"/>
                      </a:lnTo>
                      <a:lnTo>
                        <a:pt x="124" y="144"/>
                      </a:lnTo>
                      <a:lnTo>
                        <a:pt x="125" y="144"/>
                      </a:lnTo>
                      <a:lnTo>
                        <a:pt x="126" y="143"/>
                      </a:lnTo>
                      <a:lnTo>
                        <a:pt x="127" y="143"/>
                      </a:lnTo>
                      <a:lnTo>
                        <a:pt x="126" y="143"/>
                      </a:lnTo>
                      <a:lnTo>
                        <a:pt x="125" y="143"/>
                      </a:lnTo>
                      <a:lnTo>
                        <a:pt x="125" y="142"/>
                      </a:lnTo>
                      <a:lnTo>
                        <a:pt x="124" y="141"/>
                      </a:lnTo>
                      <a:lnTo>
                        <a:pt x="124" y="142"/>
                      </a:lnTo>
                      <a:lnTo>
                        <a:pt x="123" y="141"/>
                      </a:lnTo>
                      <a:lnTo>
                        <a:pt x="122" y="140"/>
                      </a:lnTo>
                      <a:lnTo>
                        <a:pt x="123" y="139"/>
                      </a:lnTo>
                      <a:lnTo>
                        <a:pt x="123" y="138"/>
                      </a:lnTo>
                      <a:lnTo>
                        <a:pt x="123" y="137"/>
                      </a:lnTo>
                      <a:lnTo>
                        <a:pt x="123" y="136"/>
                      </a:lnTo>
                      <a:lnTo>
                        <a:pt x="124" y="136"/>
                      </a:lnTo>
                      <a:lnTo>
                        <a:pt x="124" y="135"/>
                      </a:lnTo>
                      <a:lnTo>
                        <a:pt x="124" y="134"/>
                      </a:lnTo>
                      <a:lnTo>
                        <a:pt x="124" y="133"/>
                      </a:lnTo>
                      <a:lnTo>
                        <a:pt x="125" y="133"/>
                      </a:lnTo>
                      <a:lnTo>
                        <a:pt x="126" y="134"/>
                      </a:lnTo>
                      <a:lnTo>
                        <a:pt x="127" y="134"/>
                      </a:lnTo>
                      <a:lnTo>
                        <a:pt x="128" y="134"/>
                      </a:lnTo>
                      <a:lnTo>
                        <a:pt x="128" y="135"/>
                      </a:lnTo>
                      <a:lnTo>
                        <a:pt x="129" y="137"/>
                      </a:lnTo>
                      <a:lnTo>
                        <a:pt x="131" y="139"/>
                      </a:lnTo>
                      <a:lnTo>
                        <a:pt x="132" y="140"/>
                      </a:lnTo>
                      <a:lnTo>
                        <a:pt x="133" y="141"/>
                      </a:lnTo>
                      <a:lnTo>
                        <a:pt x="134" y="141"/>
                      </a:lnTo>
                      <a:lnTo>
                        <a:pt x="134" y="142"/>
                      </a:lnTo>
                      <a:lnTo>
                        <a:pt x="135" y="143"/>
                      </a:lnTo>
                      <a:lnTo>
                        <a:pt x="134" y="144"/>
                      </a:lnTo>
                      <a:lnTo>
                        <a:pt x="134" y="145"/>
                      </a:lnTo>
                      <a:lnTo>
                        <a:pt x="135" y="145"/>
                      </a:lnTo>
                      <a:lnTo>
                        <a:pt x="135" y="146"/>
                      </a:lnTo>
                      <a:lnTo>
                        <a:pt x="134" y="146"/>
                      </a:lnTo>
                      <a:lnTo>
                        <a:pt x="135" y="147"/>
                      </a:lnTo>
                      <a:lnTo>
                        <a:pt x="135" y="146"/>
                      </a:lnTo>
                      <a:lnTo>
                        <a:pt x="136" y="147"/>
                      </a:lnTo>
                      <a:lnTo>
                        <a:pt x="137" y="146"/>
                      </a:lnTo>
                      <a:lnTo>
                        <a:pt x="138" y="146"/>
                      </a:lnTo>
                      <a:lnTo>
                        <a:pt x="138" y="147"/>
                      </a:lnTo>
                      <a:lnTo>
                        <a:pt x="138" y="148"/>
                      </a:lnTo>
                      <a:lnTo>
                        <a:pt x="139" y="148"/>
                      </a:lnTo>
                      <a:lnTo>
                        <a:pt x="139" y="149"/>
                      </a:lnTo>
                      <a:lnTo>
                        <a:pt x="140" y="148"/>
                      </a:lnTo>
                      <a:lnTo>
                        <a:pt x="141" y="149"/>
                      </a:lnTo>
                      <a:lnTo>
                        <a:pt x="142" y="149"/>
                      </a:lnTo>
                      <a:lnTo>
                        <a:pt x="142" y="150"/>
                      </a:lnTo>
                      <a:lnTo>
                        <a:pt x="143" y="150"/>
                      </a:lnTo>
                      <a:lnTo>
                        <a:pt x="144" y="150"/>
                      </a:lnTo>
                      <a:lnTo>
                        <a:pt x="144" y="151"/>
                      </a:lnTo>
                      <a:lnTo>
                        <a:pt x="145" y="151"/>
                      </a:lnTo>
                      <a:lnTo>
                        <a:pt x="145" y="150"/>
                      </a:lnTo>
                      <a:lnTo>
                        <a:pt x="144" y="149"/>
                      </a:lnTo>
                      <a:lnTo>
                        <a:pt x="144" y="148"/>
                      </a:lnTo>
                      <a:lnTo>
                        <a:pt x="145" y="148"/>
                      </a:lnTo>
                      <a:lnTo>
                        <a:pt x="145" y="147"/>
                      </a:lnTo>
                      <a:lnTo>
                        <a:pt x="145" y="148"/>
                      </a:lnTo>
                      <a:lnTo>
                        <a:pt x="146" y="147"/>
                      </a:lnTo>
                      <a:lnTo>
                        <a:pt x="148" y="148"/>
                      </a:lnTo>
                      <a:lnTo>
                        <a:pt x="148" y="149"/>
                      </a:lnTo>
                      <a:lnTo>
                        <a:pt x="149" y="149"/>
                      </a:lnTo>
                      <a:lnTo>
                        <a:pt x="150" y="149"/>
                      </a:lnTo>
                      <a:lnTo>
                        <a:pt x="150" y="148"/>
                      </a:lnTo>
                      <a:lnTo>
                        <a:pt x="151" y="149"/>
                      </a:lnTo>
                      <a:lnTo>
                        <a:pt x="151" y="148"/>
                      </a:lnTo>
                      <a:lnTo>
                        <a:pt x="151" y="147"/>
                      </a:lnTo>
                      <a:lnTo>
                        <a:pt x="151" y="146"/>
                      </a:lnTo>
                      <a:lnTo>
                        <a:pt x="152" y="145"/>
                      </a:lnTo>
                      <a:lnTo>
                        <a:pt x="153" y="145"/>
                      </a:lnTo>
                      <a:lnTo>
                        <a:pt x="154" y="144"/>
                      </a:lnTo>
                      <a:lnTo>
                        <a:pt x="154" y="143"/>
                      </a:lnTo>
                      <a:lnTo>
                        <a:pt x="153" y="143"/>
                      </a:lnTo>
                      <a:lnTo>
                        <a:pt x="153" y="142"/>
                      </a:lnTo>
                      <a:lnTo>
                        <a:pt x="153" y="141"/>
                      </a:lnTo>
                      <a:lnTo>
                        <a:pt x="152" y="141"/>
                      </a:lnTo>
                      <a:lnTo>
                        <a:pt x="151" y="141"/>
                      </a:lnTo>
                      <a:lnTo>
                        <a:pt x="150" y="141"/>
                      </a:lnTo>
                      <a:lnTo>
                        <a:pt x="151" y="140"/>
                      </a:lnTo>
                      <a:lnTo>
                        <a:pt x="150" y="139"/>
                      </a:lnTo>
                      <a:lnTo>
                        <a:pt x="149" y="139"/>
                      </a:lnTo>
                      <a:lnTo>
                        <a:pt x="150" y="138"/>
                      </a:lnTo>
                      <a:lnTo>
                        <a:pt x="151" y="138"/>
                      </a:lnTo>
                      <a:lnTo>
                        <a:pt x="152" y="137"/>
                      </a:lnTo>
                      <a:lnTo>
                        <a:pt x="153" y="137"/>
                      </a:lnTo>
                      <a:lnTo>
                        <a:pt x="155" y="137"/>
                      </a:lnTo>
                      <a:lnTo>
                        <a:pt x="156" y="136"/>
                      </a:lnTo>
                      <a:lnTo>
                        <a:pt x="157" y="137"/>
                      </a:lnTo>
                      <a:lnTo>
                        <a:pt x="158" y="137"/>
                      </a:lnTo>
                      <a:lnTo>
                        <a:pt x="159" y="138"/>
                      </a:lnTo>
                      <a:lnTo>
                        <a:pt x="160" y="138"/>
                      </a:lnTo>
                      <a:lnTo>
                        <a:pt x="161" y="138"/>
                      </a:lnTo>
                      <a:lnTo>
                        <a:pt x="162" y="139"/>
                      </a:lnTo>
                      <a:lnTo>
                        <a:pt x="163" y="138"/>
                      </a:lnTo>
                      <a:lnTo>
                        <a:pt x="164" y="138"/>
                      </a:lnTo>
                      <a:lnTo>
                        <a:pt x="165" y="138"/>
                      </a:lnTo>
                      <a:lnTo>
                        <a:pt x="164" y="137"/>
                      </a:lnTo>
                      <a:lnTo>
                        <a:pt x="164" y="136"/>
                      </a:lnTo>
                      <a:lnTo>
                        <a:pt x="165" y="136"/>
                      </a:lnTo>
                      <a:lnTo>
                        <a:pt x="166" y="137"/>
                      </a:lnTo>
                      <a:lnTo>
                        <a:pt x="167" y="137"/>
                      </a:lnTo>
                      <a:lnTo>
                        <a:pt x="168" y="138"/>
                      </a:lnTo>
                      <a:lnTo>
                        <a:pt x="168" y="139"/>
                      </a:lnTo>
                      <a:lnTo>
                        <a:pt x="169" y="138"/>
                      </a:lnTo>
                      <a:lnTo>
                        <a:pt x="170" y="138"/>
                      </a:lnTo>
                      <a:lnTo>
                        <a:pt x="171" y="138"/>
                      </a:lnTo>
                      <a:lnTo>
                        <a:pt x="171" y="139"/>
                      </a:lnTo>
                      <a:lnTo>
                        <a:pt x="172" y="139"/>
                      </a:lnTo>
                      <a:lnTo>
                        <a:pt x="173" y="139"/>
                      </a:lnTo>
                      <a:lnTo>
                        <a:pt x="175" y="139"/>
                      </a:lnTo>
                      <a:lnTo>
                        <a:pt x="176" y="139"/>
                      </a:lnTo>
                      <a:lnTo>
                        <a:pt x="176" y="140"/>
                      </a:lnTo>
                      <a:lnTo>
                        <a:pt x="175" y="141"/>
                      </a:lnTo>
                      <a:lnTo>
                        <a:pt x="175" y="142"/>
                      </a:lnTo>
                      <a:lnTo>
                        <a:pt x="174" y="144"/>
                      </a:lnTo>
                      <a:lnTo>
                        <a:pt x="174" y="145"/>
                      </a:lnTo>
                      <a:lnTo>
                        <a:pt x="174" y="146"/>
                      </a:lnTo>
                      <a:lnTo>
                        <a:pt x="173" y="146"/>
                      </a:lnTo>
                      <a:lnTo>
                        <a:pt x="173" y="147"/>
                      </a:lnTo>
                      <a:lnTo>
                        <a:pt x="173" y="148"/>
                      </a:lnTo>
                      <a:lnTo>
                        <a:pt x="173" y="149"/>
                      </a:lnTo>
                      <a:lnTo>
                        <a:pt x="173" y="150"/>
                      </a:lnTo>
                      <a:lnTo>
                        <a:pt x="174" y="150"/>
                      </a:lnTo>
                      <a:lnTo>
                        <a:pt x="174" y="151"/>
                      </a:lnTo>
                      <a:lnTo>
                        <a:pt x="174" y="152"/>
                      </a:lnTo>
                      <a:lnTo>
                        <a:pt x="175" y="152"/>
                      </a:lnTo>
                      <a:lnTo>
                        <a:pt x="175" y="153"/>
                      </a:lnTo>
                      <a:lnTo>
                        <a:pt x="176" y="153"/>
                      </a:lnTo>
                      <a:lnTo>
                        <a:pt x="177" y="153"/>
                      </a:lnTo>
                      <a:lnTo>
                        <a:pt x="178" y="153"/>
                      </a:lnTo>
                      <a:lnTo>
                        <a:pt x="179" y="153"/>
                      </a:lnTo>
                      <a:lnTo>
                        <a:pt x="180" y="154"/>
                      </a:lnTo>
                      <a:lnTo>
                        <a:pt x="181" y="154"/>
                      </a:lnTo>
                      <a:lnTo>
                        <a:pt x="182" y="154"/>
                      </a:lnTo>
                      <a:lnTo>
                        <a:pt x="183" y="154"/>
                      </a:lnTo>
                      <a:lnTo>
                        <a:pt x="184" y="154"/>
                      </a:lnTo>
                      <a:lnTo>
                        <a:pt x="185" y="154"/>
                      </a:lnTo>
                      <a:lnTo>
                        <a:pt x="186" y="154"/>
                      </a:lnTo>
                      <a:lnTo>
                        <a:pt x="186" y="155"/>
                      </a:lnTo>
                      <a:lnTo>
                        <a:pt x="187" y="155"/>
                      </a:lnTo>
                      <a:lnTo>
                        <a:pt x="188" y="156"/>
                      </a:lnTo>
                      <a:lnTo>
                        <a:pt x="189" y="157"/>
                      </a:lnTo>
                      <a:lnTo>
                        <a:pt x="189" y="158"/>
                      </a:lnTo>
                      <a:lnTo>
                        <a:pt x="190" y="158"/>
                      </a:lnTo>
                      <a:lnTo>
                        <a:pt x="191" y="159"/>
                      </a:lnTo>
                      <a:lnTo>
                        <a:pt x="191" y="160"/>
                      </a:lnTo>
                      <a:lnTo>
                        <a:pt x="192" y="160"/>
                      </a:lnTo>
                      <a:lnTo>
                        <a:pt x="192" y="161"/>
                      </a:lnTo>
                      <a:lnTo>
                        <a:pt x="192" y="162"/>
                      </a:lnTo>
                      <a:lnTo>
                        <a:pt x="192" y="164"/>
                      </a:lnTo>
                      <a:lnTo>
                        <a:pt x="191" y="165"/>
                      </a:lnTo>
                      <a:lnTo>
                        <a:pt x="190" y="165"/>
                      </a:lnTo>
                      <a:lnTo>
                        <a:pt x="190" y="166"/>
                      </a:lnTo>
                      <a:lnTo>
                        <a:pt x="192" y="167"/>
                      </a:lnTo>
                      <a:lnTo>
                        <a:pt x="193" y="168"/>
                      </a:lnTo>
                      <a:lnTo>
                        <a:pt x="195" y="168"/>
                      </a:lnTo>
                      <a:lnTo>
                        <a:pt x="195" y="169"/>
                      </a:lnTo>
                      <a:lnTo>
                        <a:pt x="195" y="170"/>
                      </a:lnTo>
                      <a:lnTo>
                        <a:pt x="196" y="170"/>
                      </a:lnTo>
                      <a:lnTo>
                        <a:pt x="197" y="170"/>
                      </a:lnTo>
                      <a:lnTo>
                        <a:pt x="197" y="171"/>
                      </a:lnTo>
                      <a:lnTo>
                        <a:pt x="198" y="173"/>
                      </a:lnTo>
                      <a:lnTo>
                        <a:pt x="199" y="173"/>
                      </a:lnTo>
                      <a:lnTo>
                        <a:pt x="199" y="174"/>
                      </a:lnTo>
                      <a:lnTo>
                        <a:pt x="200" y="174"/>
                      </a:lnTo>
                      <a:lnTo>
                        <a:pt x="201" y="174"/>
                      </a:lnTo>
                      <a:lnTo>
                        <a:pt x="202" y="174"/>
                      </a:lnTo>
                      <a:lnTo>
                        <a:pt x="203" y="174"/>
                      </a:lnTo>
                      <a:lnTo>
                        <a:pt x="204" y="174"/>
                      </a:lnTo>
                      <a:lnTo>
                        <a:pt x="204" y="173"/>
                      </a:lnTo>
                      <a:lnTo>
                        <a:pt x="205" y="173"/>
                      </a:lnTo>
                      <a:lnTo>
                        <a:pt x="205" y="172"/>
                      </a:lnTo>
                      <a:lnTo>
                        <a:pt x="206" y="171"/>
                      </a:lnTo>
                      <a:lnTo>
                        <a:pt x="206" y="170"/>
                      </a:lnTo>
                      <a:lnTo>
                        <a:pt x="207" y="170"/>
                      </a:lnTo>
                      <a:lnTo>
                        <a:pt x="207" y="168"/>
                      </a:lnTo>
                      <a:lnTo>
                        <a:pt x="207" y="167"/>
                      </a:lnTo>
                      <a:lnTo>
                        <a:pt x="208" y="168"/>
                      </a:lnTo>
                      <a:lnTo>
                        <a:pt x="209" y="167"/>
                      </a:lnTo>
                      <a:lnTo>
                        <a:pt x="210" y="167"/>
                      </a:lnTo>
                      <a:lnTo>
                        <a:pt x="211" y="166"/>
                      </a:lnTo>
                      <a:lnTo>
                        <a:pt x="212" y="165"/>
                      </a:lnTo>
                      <a:lnTo>
                        <a:pt x="214" y="163"/>
                      </a:lnTo>
                      <a:lnTo>
                        <a:pt x="215" y="163"/>
                      </a:lnTo>
                      <a:lnTo>
                        <a:pt x="215" y="162"/>
                      </a:lnTo>
                      <a:lnTo>
                        <a:pt x="216" y="162"/>
                      </a:lnTo>
                      <a:lnTo>
                        <a:pt x="216" y="161"/>
                      </a:lnTo>
                      <a:lnTo>
                        <a:pt x="217" y="161"/>
                      </a:lnTo>
                      <a:lnTo>
                        <a:pt x="218" y="161"/>
                      </a:lnTo>
                      <a:lnTo>
                        <a:pt x="219" y="161"/>
                      </a:lnTo>
                      <a:lnTo>
                        <a:pt x="220" y="161"/>
                      </a:lnTo>
                      <a:lnTo>
                        <a:pt x="220" y="162"/>
                      </a:lnTo>
                      <a:lnTo>
                        <a:pt x="221" y="163"/>
                      </a:lnTo>
                      <a:lnTo>
                        <a:pt x="222" y="163"/>
                      </a:lnTo>
                      <a:lnTo>
                        <a:pt x="222" y="165"/>
                      </a:lnTo>
                      <a:lnTo>
                        <a:pt x="223" y="165"/>
                      </a:lnTo>
                      <a:lnTo>
                        <a:pt x="223" y="166"/>
                      </a:lnTo>
                      <a:lnTo>
                        <a:pt x="224" y="166"/>
                      </a:lnTo>
                      <a:lnTo>
                        <a:pt x="225" y="167"/>
                      </a:lnTo>
                      <a:lnTo>
                        <a:pt x="226" y="167"/>
                      </a:lnTo>
                      <a:lnTo>
                        <a:pt x="226" y="166"/>
                      </a:lnTo>
                      <a:lnTo>
                        <a:pt x="227" y="166"/>
                      </a:lnTo>
                      <a:lnTo>
                        <a:pt x="227" y="165"/>
                      </a:lnTo>
                      <a:lnTo>
                        <a:pt x="228" y="164"/>
                      </a:lnTo>
                      <a:lnTo>
                        <a:pt x="227" y="162"/>
                      </a:lnTo>
                      <a:lnTo>
                        <a:pt x="227" y="161"/>
                      </a:lnTo>
                      <a:lnTo>
                        <a:pt x="227" y="160"/>
                      </a:lnTo>
                      <a:lnTo>
                        <a:pt x="227" y="159"/>
                      </a:lnTo>
                      <a:lnTo>
                        <a:pt x="227" y="158"/>
                      </a:lnTo>
                      <a:lnTo>
                        <a:pt x="227" y="157"/>
                      </a:lnTo>
                      <a:lnTo>
                        <a:pt x="227" y="156"/>
                      </a:lnTo>
                      <a:lnTo>
                        <a:pt x="226" y="156"/>
                      </a:lnTo>
                      <a:lnTo>
                        <a:pt x="226" y="155"/>
                      </a:lnTo>
                      <a:lnTo>
                        <a:pt x="227" y="155"/>
                      </a:lnTo>
                      <a:lnTo>
                        <a:pt x="228" y="154"/>
                      </a:lnTo>
                      <a:lnTo>
                        <a:pt x="226" y="153"/>
                      </a:lnTo>
                      <a:lnTo>
                        <a:pt x="226" y="152"/>
                      </a:lnTo>
                      <a:lnTo>
                        <a:pt x="225" y="152"/>
                      </a:lnTo>
                      <a:lnTo>
                        <a:pt x="224" y="151"/>
                      </a:lnTo>
                      <a:lnTo>
                        <a:pt x="223" y="151"/>
                      </a:lnTo>
                      <a:lnTo>
                        <a:pt x="223" y="150"/>
                      </a:lnTo>
                      <a:lnTo>
                        <a:pt x="224" y="150"/>
                      </a:lnTo>
                      <a:lnTo>
                        <a:pt x="225" y="149"/>
                      </a:lnTo>
                      <a:lnTo>
                        <a:pt x="225" y="148"/>
                      </a:lnTo>
                      <a:lnTo>
                        <a:pt x="223" y="147"/>
                      </a:lnTo>
                      <a:lnTo>
                        <a:pt x="223" y="146"/>
                      </a:lnTo>
                      <a:lnTo>
                        <a:pt x="222" y="145"/>
                      </a:lnTo>
                      <a:lnTo>
                        <a:pt x="221" y="145"/>
                      </a:lnTo>
                      <a:lnTo>
                        <a:pt x="221" y="144"/>
                      </a:lnTo>
                      <a:lnTo>
                        <a:pt x="221" y="143"/>
                      </a:lnTo>
                      <a:lnTo>
                        <a:pt x="222" y="142"/>
                      </a:lnTo>
                      <a:lnTo>
                        <a:pt x="222" y="141"/>
                      </a:lnTo>
                      <a:lnTo>
                        <a:pt x="222" y="140"/>
                      </a:lnTo>
                      <a:lnTo>
                        <a:pt x="224" y="139"/>
                      </a:lnTo>
                      <a:lnTo>
                        <a:pt x="225" y="139"/>
                      </a:lnTo>
                      <a:lnTo>
                        <a:pt x="225" y="137"/>
                      </a:lnTo>
                      <a:lnTo>
                        <a:pt x="226" y="136"/>
                      </a:lnTo>
                      <a:lnTo>
                        <a:pt x="225" y="136"/>
                      </a:lnTo>
                      <a:lnTo>
                        <a:pt x="224" y="135"/>
                      </a:lnTo>
                      <a:lnTo>
                        <a:pt x="224" y="134"/>
                      </a:lnTo>
                      <a:lnTo>
                        <a:pt x="224" y="133"/>
                      </a:lnTo>
                      <a:lnTo>
                        <a:pt x="223" y="133"/>
                      </a:lnTo>
                      <a:lnTo>
                        <a:pt x="224" y="132"/>
                      </a:lnTo>
                      <a:lnTo>
                        <a:pt x="225" y="131"/>
                      </a:lnTo>
                      <a:lnTo>
                        <a:pt x="226" y="131"/>
                      </a:lnTo>
                      <a:lnTo>
                        <a:pt x="225" y="131"/>
                      </a:lnTo>
                      <a:lnTo>
                        <a:pt x="225" y="130"/>
                      </a:lnTo>
                      <a:lnTo>
                        <a:pt x="226" y="130"/>
                      </a:lnTo>
                      <a:lnTo>
                        <a:pt x="227" y="130"/>
                      </a:lnTo>
                      <a:lnTo>
                        <a:pt x="227" y="129"/>
                      </a:lnTo>
                      <a:lnTo>
                        <a:pt x="229" y="130"/>
                      </a:lnTo>
                      <a:lnTo>
                        <a:pt x="230" y="130"/>
                      </a:lnTo>
                      <a:lnTo>
                        <a:pt x="231" y="130"/>
                      </a:lnTo>
                      <a:lnTo>
                        <a:pt x="232" y="130"/>
                      </a:lnTo>
                      <a:lnTo>
                        <a:pt x="233" y="129"/>
                      </a:lnTo>
                      <a:lnTo>
                        <a:pt x="234" y="130"/>
                      </a:lnTo>
                      <a:lnTo>
                        <a:pt x="235" y="130"/>
                      </a:lnTo>
                      <a:lnTo>
                        <a:pt x="236" y="130"/>
                      </a:lnTo>
                      <a:lnTo>
                        <a:pt x="236" y="129"/>
                      </a:lnTo>
                      <a:lnTo>
                        <a:pt x="237" y="129"/>
                      </a:lnTo>
                      <a:lnTo>
                        <a:pt x="238" y="129"/>
                      </a:lnTo>
                      <a:lnTo>
                        <a:pt x="239" y="129"/>
                      </a:lnTo>
                      <a:lnTo>
                        <a:pt x="240" y="129"/>
                      </a:lnTo>
                      <a:lnTo>
                        <a:pt x="241" y="129"/>
                      </a:lnTo>
                      <a:lnTo>
                        <a:pt x="242" y="130"/>
                      </a:lnTo>
                      <a:lnTo>
                        <a:pt x="243" y="130"/>
                      </a:lnTo>
                      <a:lnTo>
                        <a:pt x="244" y="131"/>
                      </a:lnTo>
                      <a:lnTo>
                        <a:pt x="245" y="132"/>
                      </a:lnTo>
                      <a:lnTo>
                        <a:pt x="246" y="131"/>
                      </a:lnTo>
                      <a:lnTo>
                        <a:pt x="247" y="131"/>
                      </a:lnTo>
                      <a:lnTo>
                        <a:pt x="246" y="131"/>
                      </a:lnTo>
                      <a:lnTo>
                        <a:pt x="246" y="130"/>
                      </a:lnTo>
                      <a:lnTo>
                        <a:pt x="246" y="129"/>
                      </a:lnTo>
                      <a:lnTo>
                        <a:pt x="247" y="129"/>
                      </a:lnTo>
                      <a:lnTo>
                        <a:pt x="249" y="129"/>
                      </a:lnTo>
                      <a:lnTo>
                        <a:pt x="249" y="128"/>
                      </a:lnTo>
                      <a:lnTo>
                        <a:pt x="248" y="127"/>
                      </a:lnTo>
                      <a:lnTo>
                        <a:pt x="248" y="126"/>
                      </a:lnTo>
                      <a:lnTo>
                        <a:pt x="248" y="125"/>
                      </a:lnTo>
                      <a:lnTo>
                        <a:pt x="247" y="125"/>
                      </a:lnTo>
                      <a:lnTo>
                        <a:pt x="246" y="125"/>
                      </a:lnTo>
                      <a:lnTo>
                        <a:pt x="247" y="125"/>
                      </a:lnTo>
                      <a:lnTo>
                        <a:pt x="247" y="124"/>
                      </a:lnTo>
                      <a:lnTo>
                        <a:pt x="247" y="123"/>
                      </a:lnTo>
                      <a:lnTo>
                        <a:pt x="248" y="123"/>
                      </a:lnTo>
                      <a:lnTo>
                        <a:pt x="247" y="123"/>
                      </a:lnTo>
                      <a:lnTo>
                        <a:pt x="247" y="122"/>
                      </a:lnTo>
                      <a:lnTo>
                        <a:pt x="248" y="122"/>
                      </a:lnTo>
                      <a:lnTo>
                        <a:pt x="249" y="121"/>
                      </a:lnTo>
                      <a:lnTo>
                        <a:pt x="250" y="121"/>
                      </a:lnTo>
                      <a:lnTo>
                        <a:pt x="250" y="120"/>
                      </a:lnTo>
                      <a:lnTo>
                        <a:pt x="249" y="119"/>
                      </a:lnTo>
                      <a:lnTo>
                        <a:pt x="250" y="119"/>
                      </a:lnTo>
                      <a:lnTo>
                        <a:pt x="251" y="120"/>
                      </a:lnTo>
                      <a:lnTo>
                        <a:pt x="252" y="120"/>
                      </a:lnTo>
                      <a:lnTo>
                        <a:pt x="252" y="119"/>
                      </a:lnTo>
                      <a:lnTo>
                        <a:pt x="252" y="118"/>
                      </a:lnTo>
                      <a:lnTo>
                        <a:pt x="253" y="118"/>
                      </a:lnTo>
                      <a:lnTo>
                        <a:pt x="254" y="119"/>
                      </a:lnTo>
                      <a:lnTo>
                        <a:pt x="255" y="119"/>
                      </a:lnTo>
                      <a:lnTo>
                        <a:pt x="256" y="119"/>
                      </a:lnTo>
                      <a:lnTo>
                        <a:pt x="257" y="118"/>
                      </a:lnTo>
                      <a:lnTo>
                        <a:pt x="257" y="117"/>
                      </a:lnTo>
                      <a:lnTo>
                        <a:pt x="258" y="117"/>
                      </a:lnTo>
                      <a:lnTo>
                        <a:pt x="257" y="117"/>
                      </a:lnTo>
                      <a:lnTo>
                        <a:pt x="257" y="116"/>
                      </a:lnTo>
                      <a:lnTo>
                        <a:pt x="256" y="116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6" y="115"/>
                      </a:lnTo>
                      <a:lnTo>
                        <a:pt x="257" y="115"/>
                      </a:lnTo>
                      <a:lnTo>
                        <a:pt x="258" y="115"/>
                      </a:lnTo>
                      <a:lnTo>
                        <a:pt x="259" y="115"/>
                      </a:lnTo>
                      <a:lnTo>
                        <a:pt x="259" y="114"/>
                      </a:lnTo>
                      <a:lnTo>
                        <a:pt x="260" y="114"/>
                      </a:lnTo>
                      <a:lnTo>
                        <a:pt x="261" y="114"/>
                      </a:lnTo>
                      <a:lnTo>
                        <a:pt x="262" y="114"/>
                      </a:lnTo>
                      <a:lnTo>
                        <a:pt x="263" y="115"/>
                      </a:lnTo>
                      <a:lnTo>
                        <a:pt x="264" y="115"/>
                      </a:lnTo>
                      <a:lnTo>
                        <a:pt x="265" y="115"/>
                      </a:lnTo>
                      <a:lnTo>
                        <a:pt x="266" y="116"/>
                      </a:lnTo>
                      <a:lnTo>
                        <a:pt x="267" y="116"/>
                      </a:lnTo>
                      <a:lnTo>
                        <a:pt x="268" y="116"/>
                      </a:lnTo>
                      <a:lnTo>
                        <a:pt x="268" y="117"/>
                      </a:lnTo>
                      <a:lnTo>
                        <a:pt x="269" y="117"/>
                      </a:lnTo>
                      <a:lnTo>
                        <a:pt x="270" y="118"/>
                      </a:lnTo>
                      <a:lnTo>
                        <a:pt x="270" y="119"/>
                      </a:lnTo>
                      <a:lnTo>
                        <a:pt x="271" y="119"/>
                      </a:lnTo>
                      <a:lnTo>
                        <a:pt x="272" y="118"/>
                      </a:lnTo>
                      <a:lnTo>
                        <a:pt x="273" y="119"/>
                      </a:lnTo>
                      <a:lnTo>
                        <a:pt x="274" y="119"/>
                      </a:lnTo>
                      <a:lnTo>
                        <a:pt x="275" y="118"/>
                      </a:lnTo>
                      <a:lnTo>
                        <a:pt x="276" y="119"/>
                      </a:lnTo>
                      <a:lnTo>
                        <a:pt x="277" y="119"/>
                      </a:lnTo>
                      <a:lnTo>
                        <a:pt x="278" y="119"/>
                      </a:lnTo>
                      <a:lnTo>
                        <a:pt x="279" y="120"/>
                      </a:lnTo>
                      <a:lnTo>
                        <a:pt x="280" y="119"/>
                      </a:lnTo>
                      <a:lnTo>
                        <a:pt x="280" y="120"/>
                      </a:lnTo>
                      <a:lnTo>
                        <a:pt x="280" y="121"/>
                      </a:lnTo>
                      <a:lnTo>
                        <a:pt x="281" y="121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2"/>
                      </a:lnTo>
                      <a:lnTo>
                        <a:pt x="284" y="121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6" y="123"/>
                      </a:lnTo>
                      <a:lnTo>
                        <a:pt x="288" y="123"/>
                      </a:lnTo>
                      <a:lnTo>
                        <a:pt x="289" y="123"/>
                      </a:lnTo>
                      <a:lnTo>
                        <a:pt x="289" y="124"/>
                      </a:lnTo>
                      <a:lnTo>
                        <a:pt x="291" y="125"/>
                      </a:lnTo>
                      <a:lnTo>
                        <a:pt x="291" y="124"/>
                      </a:lnTo>
                      <a:lnTo>
                        <a:pt x="292" y="124"/>
                      </a:lnTo>
                      <a:lnTo>
                        <a:pt x="293" y="124"/>
                      </a:lnTo>
                      <a:lnTo>
                        <a:pt x="295" y="124"/>
                      </a:lnTo>
                      <a:lnTo>
                        <a:pt x="295" y="123"/>
                      </a:lnTo>
                      <a:lnTo>
                        <a:pt x="294" y="123"/>
                      </a:lnTo>
                      <a:lnTo>
                        <a:pt x="295" y="122"/>
                      </a:lnTo>
                      <a:lnTo>
                        <a:pt x="294" y="122"/>
                      </a:lnTo>
                      <a:lnTo>
                        <a:pt x="294" y="121"/>
                      </a:lnTo>
                      <a:lnTo>
                        <a:pt x="295" y="121"/>
                      </a:lnTo>
                      <a:lnTo>
                        <a:pt x="296" y="121"/>
                      </a:lnTo>
                      <a:lnTo>
                        <a:pt x="296" y="120"/>
                      </a:lnTo>
                      <a:lnTo>
                        <a:pt x="296" y="119"/>
                      </a:lnTo>
                      <a:lnTo>
                        <a:pt x="297" y="119"/>
                      </a:lnTo>
                      <a:lnTo>
                        <a:pt x="297" y="120"/>
                      </a:lnTo>
                      <a:lnTo>
                        <a:pt x="298" y="120"/>
                      </a:lnTo>
                      <a:lnTo>
                        <a:pt x="299" y="120"/>
                      </a:lnTo>
                      <a:lnTo>
                        <a:pt x="299" y="119"/>
                      </a:lnTo>
                      <a:lnTo>
                        <a:pt x="298" y="119"/>
                      </a:lnTo>
                      <a:lnTo>
                        <a:pt x="298" y="118"/>
                      </a:lnTo>
                      <a:lnTo>
                        <a:pt x="298" y="117"/>
                      </a:lnTo>
                      <a:lnTo>
                        <a:pt x="299" y="116"/>
                      </a:lnTo>
                      <a:lnTo>
                        <a:pt x="300" y="116"/>
                      </a:lnTo>
                      <a:lnTo>
                        <a:pt x="301" y="117"/>
                      </a:lnTo>
                      <a:lnTo>
                        <a:pt x="302" y="117"/>
                      </a:lnTo>
                      <a:lnTo>
                        <a:pt x="302" y="116"/>
                      </a:lnTo>
                      <a:lnTo>
                        <a:pt x="303" y="116"/>
                      </a:lnTo>
                      <a:lnTo>
                        <a:pt x="303" y="117"/>
                      </a:lnTo>
                      <a:lnTo>
                        <a:pt x="304" y="117"/>
                      </a:lnTo>
                      <a:lnTo>
                        <a:pt x="304" y="116"/>
                      </a:lnTo>
                      <a:lnTo>
                        <a:pt x="305" y="117"/>
                      </a:lnTo>
                      <a:lnTo>
                        <a:pt x="306" y="116"/>
                      </a:lnTo>
                      <a:lnTo>
                        <a:pt x="306" y="115"/>
                      </a:lnTo>
                      <a:lnTo>
                        <a:pt x="307" y="116"/>
                      </a:lnTo>
                      <a:lnTo>
                        <a:pt x="308" y="115"/>
                      </a:lnTo>
                      <a:lnTo>
                        <a:pt x="309" y="114"/>
                      </a:lnTo>
                      <a:lnTo>
                        <a:pt x="309" y="115"/>
                      </a:lnTo>
                      <a:lnTo>
                        <a:pt x="309" y="116"/>
                      </a:lnTo>
                      <a:lnTo>
                        <a:pt x="310" y="117"/>
                      </a:lnTo>
                      <a:lnTo>
                        <a:pt x="311" y="118"/>
                      </a:lnTo>
                      <a:lnTo>
                        <a:pt x="312" y="119"/>
                      </a:lnTo>
                      <a:lnTo>
                        <a:pt x="312" y="120"/>
                      </a:lnTo>
                      <a:lnTo>
                        <a:pt x="312" y="121"/>
                      </a:lnTo>
                      <a:lnTo>
                        <a:pt x="313" y="121"/>
                      </a:lnTo>
                      <a:lnTo>
                        <a:pt x="314" y="122"/>
                      </a:lnTo>
                      <a:lnTo>
                        <a:pt x="315" y="122"/>
                      </a:lnTo>
                      <a:lnTo>
                        <a:pt x="315" y="121"/>
                      </a:lnTo>
                      <a:lnTo>
                        <a:pt x="314" y="121"/>
                      </a:lnTo>
                      <a:lnTo>
                        <a:pt x="315" y="120"/>
                      </a:lnTo>
                      <a:lnTo>
                        <a:pt x="315" y="119"/>
                      </a:lnTo>
                      <a:lnTo>
                        <a:pt x="315" y="118"/>
                      </a:lnTo>
                      <a:lnTo>
                        <a:pt x="315" y="117"/>
                      </a:lnTo>
                      <a:lnTo>
                        <a:pt x="316" y="117"/>
                      </a:lnTo>
                      <a:lnTo>
                        <a:pt x="315" y="117"/>
                      </a:lnTo>
                      <a:lnTo>
                        <a:pt x="315" y="116"/>
                      </a:lnTo>
                      <a:lnTo>
                        <a:pt x="316" y="116"/>
                      </a:lnTo>
                      <a:lnTo>
                        <a:pt x="317" y="116"/>
                      </a:lnTo>
                      <a:lnTo>
                        <a:pt x="318" y="116"/>
                      </a:lnTo>
                      <a:lnTo>
                        <a:pt x="319" y="116"/>
                      </a:lnTo>
                      <a:lnTo>
                        <a:pt x="319" y="117"/>
                      </a:lnTo>
                      <a:lnTo>
                        <a:pt x="320" y="116"/>
                      </a:lnTo>
                      <a:lnTo>
                        <a:pt x="321" y="117"/>
                      </a:lnTo>
                      <a:lnTo>
                        <a:pt x="321" y="116"/>
                      </a:lnTo>
                      <a:lnTo>
                        <a:pt x="320" y="115"/>
                      </a:lnTo>
                      <a:lnTo>
                        <a:pt x="321" y="115"/>
                      </a:lnTo>
                      <a:lnTo>
                        <a:pt x="322" y="115"/>
                      </a:lnTo>
                      <a:lnTo>
                        <a:pt x="323" y="115"/>
                      </a:lnTo>
                      <a:lnTo>
                        <a:pt x="324" y="115"/>
                      </a:lnTo>
                      <a:lnTo>
                        <a:pt x="324" y="116"/>
                      </a:lnTo>
                      <a:lnTo>
                        <a:pt x="325" y="116"/>
                      </a:lnTo>
                      <a:lnTo>
                        <a:pt x="326" y="116"/>
                      </a:lnTo>
                      <a:lnTo>
                        <a:pt x="326" y="115"/>
                      </a:lnTo>
                      <a:lnTo>
                        <a:pt x="327" y="115"/>
                      </a:lnTo>
                      <a:lnTo>
                        <a:pt x="327" y="114"/>
                      </a:lnTo>
                      <a:lnTo>
                        <a:pt x="327" y="113"/>
                      </a:lnTo>
                      <a:lnTo>
                        <a:pt x="326" y="112"/>
                      </a:lnTo>
                      <a:lnTo>
                        <a:pt x="327" y="112"/>
                      </a:lnTo>
                      <a:lnTo>
                        <a:pt x="328" y="111"/>
                      </a:lnTo>
                      <a:lnTo>
                        <a:pt x="328" y="110"/>
                      </a:lnTo>
                      <a:lnTo>
                        <a:pt x="329" y="110"/>
                      </a:lnTo>
                      <a:lnTo>
                        <a:pt x="329" y="109"/>
                      </a:lnTo>
                      <a:lnTo>
                        <a:pt x="328" y="109"/>
                      </a:lnTo>
                      <a:lnTo>
                        <a:pt x="329" y="109"/>
                      </a:lnTo>
                      <a:lnTo>
                        <a:pt x="330" y="109"/>
                      </a:lnTo>
                      <a:lnTo>
                        <a:pt x="330" y="108"/>
                      </a:lnTo>
                      <a:lnTo>
                        <a:pt x="330" y="109"/>
                      </a:lnTo>
                      <a:lnTo>
                        <a:pt x="332" y="109"/>
                      </a:lnTo>
                      <a:lnTo>
                        <a:pt x="332" y="108"/>
                      </a:lnTo>
                      <a:lnTo>
                        <a:pt x="331" y="107"/>
                      </a:lnTo>
                      <a:lnTo>
                        <a:pt x="332" y="107"/>
                      </a:lnTo>
                      <a:lnTo>
                        <a:pt x="333" y="107"/>
                      </a:lnTo>
                      <a:lnTo>
                        <a:pt x="334" y="106"/>
                      </a:lnTo>
                      <a:lnTo>
                        <a:pt x="335" y="106"/>
                      </a:lnTo>
                      <a:lnTo>
                        <a:pt x="336" y="105"/>
                      </a:lnTo>
                      <a:lnTo>
                        <a:pt x="337" y="104"/>
                      </a:lnTo>
                      <a:lnTo>
                        <a:pt x="337" y="105"/>
                      </a:lnTo>
                      <a:lnTo>
                        <a:pt x="337" y="106"/>
                      </a:lnTo>
                      <a:lnTo>
                        <a:pt x="336" y="106"/>
                      </a:lnTo>
                      <a:lnTo>
                        <a:pt x="336" y="107"/>
                      </a:lnTo>
                      <a:lnTo>
                        <a:pt x="337" y="107"/>
                      </a:lnTo>
                      <a:lnTo>
                        <a:pt x="338" y="107"/>
                      </a:lnTo>
                      <a:lnTo>
                        <a:pt x="338" y="106"/>
                      </a:lnTo>
                      <a:lnTo>
                        <a:pt x="339" y="106"/>
                      </a:lnTo>
                      <a:lnTo>
                        <a:pt x="340" y="106"/>
                      </a:lnTo>
                      <a:lnTo>
                        <a:pt x="341" y="106"/>
                      </a:lnTo>
                      <a:lnTo>
                        <a:pt x="342" y="106"/>
                      </a:lnTo>
                      <a:lnTo>
                        <a:pt x="342" y="105"/>
                      </a:lnTo>
                      <a:lnTo>
                        <a:pt x="343" y="105"/>
                      </a:lnTo>
                      <a:lnTo>
                        <a:pt x="344" y="105"/>
                      </a:lnTo>
                      <a:lnTo>
                        <a:pt x="344" y="106"/>
                      </a:lnTo>
                      <a:lnTo>
                        <a:pt x="345" y="106"/>
                      </a:lnTo>
                      <a:lnTo>
                        <a:pt x="345" y="107"/>
                      </a:lnTo>
                      <a:lnTo>
                        <a:pt x="346" y="108"/>
                      </a:lnTo>
                      <a:lnTo>
                        <a:pt x="347" y="107"/>
                      </a:lnTo>
                      <a:lnTo>
                        <a:pt x="347" y="106"/>
                      </a:lnTo>
                      <a:lnTo>
                        <a:pt x="348" y="106"/>
                      </a:lnTo>
                      <a:lnTo>
                        <a:pt x="349" y="105"/>
                      </a:lnTo>
                      <a:lnTo>
                        <a:pt x="350" y="106"/>
                      </a:lnTo>
                      <a:lnTo>
                        <a:pt x="350" y="107"/>
                      </a:lnTo>
                      <a:lnTo>
                        <a:pt x="351" y="107"/>
                      </a:lnTo>
                      <a:lnTo>
                        <a:pt x="352" y="107"/>
                      </a:lnTo>
                      <a:lnTo>
                        <a:pt x="353" y="107"/>
                      </a:lnTo>
                      <a:lnTo>
                        <a:pt x="353" y="106"/>
                      </a:lnTo>
                      <a:lnTo>
                        <a:pt x="354" y="106"/>
                      </a:lnTo>
                      <a:lnTo>
                        <a:pt x="355" y="106"/>
                      </a:lnTo>
                      <a:lnTo>
                        <a:pt x="355" y="105"/>
                      </a:lnTo>
                      <a:lnTo>
                        <a:pt x="357" y="104"/>
                      </a:lnTo>
                      <a:lnTo>
                        <a:pt x="358" y="103"/>
                      </a:lnTo>
                      <a:lnTo>
                        <a:pt x="358" y="102"/>
                      </a:lnTo>
                      <a:lnTo>
                        <a:pt x="359" y="102"/>
                      </a:lnTo>
                      <a:lnTo>
                        <a:pt x="358" y="102"/>
                      </a:lnTo>
                      <a:lnTo>
                        <a:pt x="359" y="101"/>
                      </a:lnTo>
                      <a:lnTo>
                        <a:pt x="359" y="100"/>
                      </a:lnTo>
                      <a:lnTo>
                        <a:pt x="360" y="100"/>
                      </a:lnTo>
                      <a:lnTo>
                        <a:pt x="360" y="99"/>
                      </a:lnTo>
                      <a:lnTo>
                        <a:pt x="359" y="98"/>
                      </a:lnTo>
                      <a:lnTo>
                        <a:pt x="359" y="97"/>
                      </a:lnTo>
                      <a:lnTo>
                        <a:pt x="358" y="97"/>
                      </a:lnTo>
                      <a:lnTo>
                        <a:pt x="358" y="96"/>
                      </a:lnTo>
                      <a:lnTo>
                        <a:pt x="359" y="96"/>
                      </a:lnTo>
                      <a:lnTo>
                        <a:pt x="359" y="95"/>
                      </a:lnTo>
                      <a:lnTo>
                        <a:pt x="359" y="94"/>
                      </a:lnTo>
                      <a:lnTo>
                        <a:pt x="359" y="93"/>
                      </a:lnTo>
                      <a:lnTo>
                        <a:pt x="359" y="92"/>
                      </a:lnTo>
                      <a:lnTo>
                        <a:pt x="360" y="92"/>
                      </a:lnTo>
                      <a:lnTo>
                        <a:pt x="359" y="91"/>
                      </a:lnTo>
                      <a:lnTo>
                        <a:pt x="360" y="90"/>
                      </a:lnTo>
                      <a:lnTo>
                        <a:pt x="361" y="90"/>
                      </a:lnTo>
                      <a:lnTo>
                        <a:pt x="362" y="90"/>
                      </a:lnTo>
                      <a:lnTo>
                        <a:pt x="363" y="90"/>
                      </a:lnTo>
                      <a:lnTo>
                        <a:pt x="363" y="89"/>
                      </a:lnTo>
                      <a:lnTo>
                        <a:pt x="364" y="89"/>
                      </a:lnTo>
                      <a:lnTo>
                        <a:pt x="364" y="88"/>
                      </a:lnTo>
                      <a:lnTo>
                        <a:pt x="365" y="88"/>
                      </a:lnTo>
                      <a:lnTo>
                        <a:pt x="365" y="87"/>
                      </a:lnTo>
                      <a:lnTo>
                        <a:pt x="366" y="87"/>
                      </a:lnTo>
                      <a:lnTo>
                        <a:pt x="367" y="87"/>
                      </a:lnTo>
                      <a:lnTo>
                        <a:pt x="368" y="87"/>
                      </a:lnTo>
                      <a:lnTo>
                        <a:pt x="368" y="88"/>
                      </a:lnTo>
                      <a:lnTo>
                        <a:pt x="367" y="88"/>
                      </a:lnTo>
                      <a:lnTo>
                        <a:pt x="368" y="88"/>
                      </a:lnTo>
                      <a:lnTo>
                        <a:pt x="369" y="88"/>
                      </a:lnTo>
                      <a:lnTo>
                        <a:pt x="370" y="87"/>
                      </a:lnTo>
                      <a:lnTo>
                        <a:pt x="370" y="88"/>
                      </a:lnTo>
                      <a:lnTo>
                        <a:pt x="370" y="87"/>
                      </a:lnTo>
                      <a:lnTo>
                        <a:pt x="371" y="88"/>
                      </a:lnTo>
                      <a:lnTo>
                        <a:pt x="372" y="88"/>
                      </a:lnTo>
                      <a:lnTo>
                        <a:pt x="373" y="88"/>
                      </a:lnTo>
                      <a:lnTo>
                        <a:pt x="374" y="88"/>
                      </a:lnTo>
                      <a:lnTo>
                        <a:pt x="375" y="88"/>
                      </a:lnTo>
                      <a:lnTo>
                        <a:pt x="376" y="88"/>
                      </a:lnTo>
                      <a:lnTo>
                        <a:pt x="377" y="89"/>
                      </a:lnTo>
                      <a:lnTo>
                        <a:pt x="378" y="89"/>
                      </a:lnTo>
                      <a:lnTo>
                        <a:pt x="379" y="89"/>
                      </a:lnTo>
                      <a:lnTo>
                        <a:pt x="379" y="88"/>
                      </a:lnTo>
                      <a:lnTo>
                        <a:pt x="380" y="88"/>
                      </a:lnTo>
                      <a:lnTo>
                        <a:pt x="381" y="88"/>
                      </a:lnTo>
                      <a:lnTo>
                        <a:pt x="381" y="87"/>
                      </a:lnTo>
                      <a:lnTo>
                        <a:pt x="380" y="87"/>
                      </a:lnTo>
                      <a:lnTo>
                        <a:pt x="380" y="86"/>
                      </a:lnTo>
                      <a:lnTo>
                        <a:pt x="381" y="86"/>
                      </a:lnTo>
                      <a:lnTo>
                        <a:pt x="381" y="85"/>
                      </a:lnTo>
                      <a:lnTo>
                        <a:pt x="382" y="85"/>
                      </a:lnTo>
                      <a:lnTo>
                        <a:pt x="382" y="84"/>
                      </a:lnTo>
                      <a:lnTo>
                        <a:pt x="383" y="85"/>
                      </a:lnTo>
                      <a:lnTo>
                        <a:pt x="384" y="85"/>
                      </a:lnTo>
                      <a:lnTo>
                        <a:pt x="384" y="84"/>
                      </a:lnTo>
                      <a:lnTo>
                        <a:pt x="385" y="84"/>
                      </a:lnTo>
                      <a:lnTo>
                        <a:pt x="385" y="83"/>
                      </a:lnTo>
                      <a:lnTo>
                        <a:pt x="385" y="82"/>
                      </a:lnTo>
                      <a:lnTo>
                        <a:pt x="384" y="83"/>
                      </a:lnTo>
                      <a:lnTo>
                        <a:pt x="383" y="82"/>
                      </a:lnTo>
                      <a:lnTo>
                        <a:pt x="383" y="81"/>
                      </a:lnTo>
                      <a:lnTo>
                        <a:pt x="382" y="81"/>
                      </a:lnTo>
                      <a:lnTo>
                        <a:pt x="382" y="80"/>
                      </a:lnTo>
                      <a:lnTo>
                        <a:pt x="381" y="80"/>
                      </a:lnTo>
                      <a:lnTo>
                        <a:pt x="380" y="80"/>
                      </a:lnTo>
                      <a:lnTo>
                        <a:pt x="380" y="79"/>
                      </a:lnTo>
                      <a:lnTo>
                        <a:pt x="380" y="78"/>
                      </a:lnTo>
                      <a:lnTo>
                        <a:pt x="380" y="77"/>
                      </a:lnTo>
                      <a:lnTo>
                        <a:pt x="381" y="77"/>
                      </a:lnTo>
                      <a:lnTo>
                        <a:pt x="382" y="77"/>
                      </a:lnTo>
                      <a:lnTo>
                        <a:pt x="382" y="76"/>
                      </a:lnTo>
                      <a:lnTo>
                        <a:pt x="383" y="76"/>
                      </a:lnTo>
                      <a:lnTo>
                        <a:pt x="383" y="77"/>
                      </a:lnTo>
                      <a:lnTo>
                        <a:pt x="383" y="76"/>
                      </a:lnTo>
                      <a:lnTo>
                        <a:pt x="384" y="77"/>
                      </a:lnTo>
                      <a:lnTo>
                        <a:pt x="384" y="76"/>
                      </a:lnTo>
                      <a:lnTo>
                        <a:pt x="385" y="76"/>
                      </a:lnTo>
                      <a:lnTo>
                        <a:pt x="385" y="77"/>
                      </a:lnTo>
                      <a:lnTo>
                        <a:pt x="386" y="77"/>
                      </a:lnTo>
                      <a:lnTo>
                        <a:pt x="386" y="76"/>
                      </a:lnTo>
                      <a:lnTo>
                        <a:pt x="387" y="76"/>
                      </a:lnTo>
                      <a:lnTo>
                        <a:pt x="388" y="76"/>
                      </a:lnTo>
                      <a:lnTo>
                        <a:pt x="388" y="77"/>
                      </a:lnTo>
                      <a:lnTo>
                        <a:pt x="388" y="78"/>
                      </a:lnTo>
                      <a:lnTo>
                        <a:pt x="388" y="77"/>
                      </a:lnTo>
                      <a:lnTo>
                        <a:pt x="389" y="77"/>
                      </a:lnTo>
                      <a:lnTo>
                        <a:pt x="391" y="77"/>
                      </a:lnTo>
                      <a:lnTo>
                        <a:pt x="391" y="78"/>
                      </a:lnTo>
                      <a:lnTo>
                        <a:pt x="392" y="78"/>
                      </a:lnTo>
                      <a:lnTo>
                        <a:pt x="391" y="77"/>
                      </a:lnTo>
                      <a:lnTo>
                        <a:pt x="392" y="77"/>
                      </a:lnTo>
                      <a:lnTo>
                        <a:pt x="394" y="79"/>
                      </a:lnTo>
                      <a:lnTo>
                        <a:pt x="394" y="78"/>
                      </a:lnTo>
                      <a:lnTo>
                        <a:pt x="395" y="78"/>
                      </a:lnTo>
                      <a:lnTo>
                        <a:pt x="395" y="79"/>
                      </a:lnTo>
                      <a:lnTo>
                        <a:pt x="396" y="79"/>
                      </a:lnTo>
                      <a:lnTo>
                        <a:pt x="397" y="80"/>
                      </a:lnTo>
                      <a:lnTo>
                        <a:pt x="398" y="80"/>
                      </a:lnTo>
                      <a:lnTo>
                        <a:pt x="398" y="81"/>
                      </a:lnTo>
                      <a:lnTo>
                        <a:pt x="399" y="81"/>
                      </a:lnTo>
                      <a:lnTo>
                        <a:pt x="399" y="82"/>
                      </a:lnTo>
                      <a:lnTo>
                        <a:pt x="400" y="81"/>
                      </a:lnTo>
                      <a:lnTo>
                        <a:pt x="401" y="81"/>
                      </a:lnTo>
                      <a:lnTo>
                        <a:pt x="401" y="80"/>
                      </a:lnTo>
                      <a:lnTo>
                        <a:pt x="402" y="80"/>
                      </a:lnTo>
                      <a:lnTo>
                        <a:pt x="403" y="79"/>
                      </a:lnTo>
                      <a:lnTo>
                        <a:pt x="404" y="79"/>
                      </a:lnTo>
                      <a:lnTo>
                        <a:pt x="405" y="78"/>
                      </a:lnTo>
                      <a:lnTo>
                        <a:pt x="406" y="78"/>
                      </a:lnTo>
                      <a:lnTo>
                        <a:pt x="407" y="78"/>
                      </a:lnTo>
                      <a:lnTo>
                        <a:pt x="408" y="78"/>
                      </a:lnTo>
                      <a:lnTo>
                        <a:pt x="410" y="78"/>
                      </a:lnTo>
                      <a:lnTo>
                        <a:pt x="411" y="78"/>
                      </a:lnTo>
                      <a:lnTo>
                        <a:pt x="412" y="78"/>
                      </a:lnTo>
                      <a:lnTo>
                        <a:pt x="413" y="78"/>
                      </a:lnTo>
                      <a:lnTo>
                        <a:pt x="413" y="79"/>
                      </a:lnTo>
                      <a:lnTo>
                        <a:pt x="414" y="78"/>
                      </a:lnTo>
                      <a:lnTo>
                        <a:pt x="415" y="78"/>
                      </a:lnTo>
                      <a:lnTo>
                        <a:pt x="416" y="78"/>
                      </a:lnTo>
                      <a:lnTo>
                        <a:pt x="416" y="77"/>
                      </a:lnTo>
                      <a:lnTo>
                        <a:pt x="417" y="76"/>
                      </a:lnTo>
                      <a:lnTo>
                        <a:pt x="419" y="76"/>
                      </a:lnTo>
                      <a:lnTo>
                        <a:pt x="420" y="75"/>
                      </a:lnTo>
                      <a:lnTo>
                        <a:pt x="420" y="74"/>
                      </a:lnTo>
                      <a:lnTo>
                        <a:pt x="420" y="73"/>
                      </a:lnTo>
                      <a:lnTo>
                        <a:pt x="420" y="72"/>
                      </a:lnTo>
                      <a:lnTo>
                        <a:pt x="421" y="72"/>
                      </a:lnTo>
                      <a:lnTo>
                        <a:pt x="422" y="72"/>
                      </a:lnTo>
                      <a:lnTo>
                        <a:pt x="422" y="71"/>
                      </a:lnTo>
                      <a:lnTo>
                        <a:pt x="423" y="71"/>
                      </a:lnTo>
                      <a:lnTo>
                        <a:pt x="422" y="70"/>
                      </a:lnTo>
                      <a:lnTo>
                        <a:pt x="421" y="70"/>
                      </a:lnTo>
                      <a:lnTo>
                        <a:pt x="422" y="69"/>
                      </a:lnTo>
                      <a:lnTo>
                        <a:pt x="423" y="68"/>
                      </a:lnTo>
                      <a:lnTo>
                        <a:pt x="422" y="68"/>
                      </a:lnTo>
                      <a:lnTo>
                        <a:pt x="422" y="67"/>
                      </a:lnTo>
                      <a:lnTo>
                        <a:pt x="422" y="66"/>
                      </a:lnTo>
                      <a:lnTo>
                        <a:pt x="421" y="66"/>
                      </a:lnTo>
                      <a:lnTo>
                        <a:pt x="421" y="65"/>
                      </a:lnTo>
                      <a:lnTo>
                        <a:pt x="421" y="64"/>
                      </a:lnTo>
                      <a:lnTo>
                        <a:pt x="422" y="64"/>
                      </a:lnTo>
                      <a:lnTo>
                        <a:pt x="423" y="64"/>
                      </a:lnTo>
                      <a:lnTo>
                        <a:pt x="423" y="63"/>
                      </a:lnTo>
                      <a:lnTo>
                        <a:pt x="424" y="63"/>
                      </a:lnTo>
                      <a:lnTo>
                        <a:pt x="425" y="63"/>
                      </a:lnTo>
                      <a:lnTo>
                        <a:pt x="425" y="62"/>
                      </a:lnTo>
                      <a:lnTo>
                        <a:pt x="425" y="61"/>
                      </a:lnTo>
                      <a:lnTo>
                        <a:pt x="425" y="60"/>
                      </a:lnTo>
                      <a:lnTo>
                        <a:pt x="425" y="59"/>
                      </a:lnTo>
                      <a:lnTo>
                        <a:pt x="426" y="58"/>
                      </a:lnTo>
                      <a:lnTo>
                        <a:pt x="427" y="58"/>
                      </a:lnTo>
                      <a:lnTo>
                        <a:pt x="428" y="58"/>
                      </a:lnTo>
                      <a:lnTo>
                        <a:pt x="429" y="58"/>
                      </a:lnTo>
                      <a:lnTo>
                        <a:pt x="430" y="59"/>
                      </a:lnTo>
                      <a:lnTo>
                        <a:pt x="431" y="59"/>
                      </a:lnTo>
                      <a:lnTo>
                        <a:pt x="432" y="59"/>
                      </a:lnTo>
                      <a:lnTo>
                        <a:pt x="432" y="58"/>
                      </a:lnTo>
                      <a:lnTo>
                        <a:pt x="433" y="58"/>
                      </a:lnTo>
                      <a:lnTo>
                        <a:pt x="434" y="57"/>
                      </a:lnTo>
                      <a:lnTo>
                        <a:pt x="435" y="57"/>
                      </a:lnTo>
                      <a:lnTo>
                        <a:pt x="436" y="56"/>
                      </a:lnTo>
                      <a:lnTo>
                        <a:pt x="436" y="55"/>
                      </a:lnTo>
                      <a:lnTo>
                        <a:pt x="436" y="54"/>
                      </a:lnTo>
                      <a:lnTo>
                        <a:pt x="437" y="54"/>
                      </a:lnTo>
                      <a:lnTo>
                        <a:pt x="438" y="54"/>
                      </a:lnTo>
                      <a:lnTo>
                        <a:pt x="440" y="54"/>
                      </a:lnTo>
                      <a:lnTo>
                        <a:pt x="441" y="54"/>
                      </a:lnTo>
                      <a:lnTo>
                        <a:pt x="441" y="53"/>
                      </a:lnTo>
                      <a:lnTo>
                        <a:pt x="442" y="54"/>
                      </a:lnTo>
                      <a:lnTo>
                        <a:pt x="443" y="53"/>
                      </a:lnTo>
                      <a:lnTo>
                        <a:pt x="444" y="52"/>
                      </a:lnTo>
                      <a:lnTo>
                        <a:pt x="445" y="52"/>
                      </a:lnTo>
                      <a:lnTo>
                        <a:pt x="446" y="51"/>
                      </a:lnTo>
                      <a:lnTo>
                        <a:pt x="445" y="51"/>
                      </a:lnTo>
                      <a:lnTo>
                        <a:pt x="445" y="50"/>
                      </a:lnTo>
                      <a:lnTo>
                        <a:pt x="446" y="49"/>
                      </a:lnTo>
                      <a:lnTo>
                        <a:pt x="447" y="48"/>
                      </a:lnTo>
                      <a:lnTo>
                        <a:pt x="448" y="48"/>
                      </a:lnTo>
                      <a:lnTo>
                        <a:pt x="449" y="47"/>
                      </a:lnTo>
                      <a:lnTo>
                        <a:pt x="449" y="46"/>
                      </a:lnTo>
                      <a:lnTo>
                        <a:pt x="450" y="46"/>
                      </a:lnTo>
                      <a:lnTo>
                        <a:pt x="451" y="45"/>
                      </a:lnTo>
                      <a:lnTo>
                        <a:pt x="452" y="44"/>
                      </a:lnTo>
                      <a:lnTo>
                        <a:pt x="452" y="43"/>
                      </a:lnTo>
                      <a:lnTo>
                        <a:pt x="453" y="42"/>
                      </a:lnTo>
                      <a:lnTo>
                        <a:pt x="454" y="42"/>
                      </a:lnTo>
                      <a:lnTo>
                        <a:pt x="454" y="41"/>
                      </a:lnTo>
                      <a:lnTo>
                        <a:pt x="453" y="41"/>
                      </a:lnTo>
                      <a:lnTo>
                        <a:pt x="453" y="40"/>
                      </a:lnTo>
                      <a:lnTo>
                        <a:pt x="454" y="40"/>
                      </a:lnTo>
                      <a:lnTo>
                        <a:pt x="455" y="40"/>
                      </a:lnTo>
                      <a:lnTo>
                        <a:pt x="456" y="40"/>
                      </a:lnTo>
                      <a:lnTo>
                        <a:pt x="456" y="39"/>
                      </a:lnTo>
                      <a:lnTo>
                        <a:pt x="456" y="38"/>
                      </a:lnTo>
                      <a:lnTo>
                        <a:pt x="457" y="37"/>
                      </a:lnTo>
                      <a:lnTo>
                        <a:pt x="458" y="36"/>
                      </a:lnTo>
                      <a:lnTo>
                        <a:pt x="459" y="36"/>
                      </a:lnTo>
                      <a:lnTo>
                        <a:pt x="460" y="36"/>
                      </a:lnTo>
                      <a:lnTo>
                        <a:pt x="460" y="34"/>
                      </a:lnTo>
                      <a:lnTo>
                        <a:pt x="461" y="33"/>
                      </a:lnTo>
                      <a:lnTo>
                        <a:pt x="460" y="31"/>
                      </a:lnTo>
                      <a:lnTo>
                        <a:pt x="460" y="30"/>
                      </a:lnTo>
                      <a:lnTo>
                        <a:pt x="459" y="29"/>
                      </a:lnTo>
                      <a:lnTo>
                        <a:pt x="459" y="28"/>
                      </a:lnTo>
                      <a:lnTo>
                        <a:pt x="458" y="28"/>
                      </a:lnTo>
                      <a:lnTo>
                        <a:pt x="457" y="28"/>
                      </a:lnTo>
                      <a:lnTo>
                        <a:pt x="457" y="27"/>
                      </a:lnTo>
                      <a:lnTo>
                        <a:pt x="457" y="26"/>
                      </a:lnTo>
                      <a:lnTo>
                        <a:pt x="456" y="26"/>
                      </a:lnTo>
                      <a:lnTo>
                        <a:pt x="456" y="25"/>
                      </a:lnTo>
                      <a:lnTo>
                        <a:pt x="456" y="24"/>
                      </a:lnTo>
                      <a:lnTo>
                        <a:pt x="455" y="23"/>
                      </a:lnTo>
                      <a:lnTo>
                        <a:pt x="454" y="23"/>
                      </a:lnTo>
                      <a:lnTo>
                        <a:pt x="454" y="22"/>
                      </a:lnTo>
                      <a:lnTo>
                        <a:pt x="454" y="21"/>
                      </a:lnTo>
                      <a:lnTo>
                        <a:pt x="454" y="20"/>
                      </a:lnTo>
                      <a:lnTo>
                        <a:pt x="454" y="19"/>
                      </a:lnTo>
                      <a:lnTo>
                        <a:pt x="454" y="18"/>
                      </a:lnTo>
                      <a:lnTo>
                        <a:pt x="454" y="17"/>
                      </a:lnTo>
                      <a:lnTo>
                        <a:pt x="454" y="16"/>
                      </a:lnTo>
                      <a:lnTo>
                        <a:pt x="453" y="16"/>
                      </a:lnTo>
                      <a:lnTo>
                        <a:pt x="453" y="17"/>
                      </a:lnTo>
                      <a:lnTo>
                        <a:pt x="453" y="16"/>
                      </a:lnTo>
                      <a:lnTo>
                        <a:pt x="453" y="15"/>
                      </a:lnTo>
                      <a:lnTo>
                        <a:pt x="453" y="14"/>
                      </a:lnTo>
                      <a:lnTo>
                        <a:pt x="453" y="13"/>
                      </a:lnTo>
                      <a:lnTo>
                        <a:pt x="453" y="12"/>
                      </a:lnTo>
                      <a:lnTo>
                        <a:pt x="452" y="11"/>
                      </a:lnTo>
                      <a:lnTo>
                        <a:pt x="451" y="11"/>
                      </a:lnTo>
                      <a:lnTo>
                        <a:pt x="451" y="10"/>
                      </a:lnTo>
                      <a:lnTo>
                        <a:pt x="450" y="10"/>
                      </a:lnTo>
                      <a:lnTo>
                        <a:pt x="450" y="9"/>
                      </a:lnTo>
                      <a:lnTo>
                        <a:pt x="449" y="8"/>
                      </a:lnTo>
                      <a:lnTo>
                        <a:pt x="448" y="8"/>
                      </a:lnTo>
                      <a:lnTo>
                        <a:pt x="447" y="8"/>
                      </a:lnTo>
                      <a:lnTo>
                        <a:pt x="446" y="8"/>
                      </a:lnTo>
                      <a:lnTo>
                        <a:pt x="445" y="8"/>
                      </a:lnTo>
                      <a:lnTo>
                        <a:pt x="444" y="8"/>
                      </a:lnTo>
                      <a:lnTo>
                        <a:pt x="445" y="7"/>
                      </a:lnTo>
                      <a:lnTo>
                        <a:pt x="445" y="6"/>
                      </a:lnTo>
                      <a:lnTo>
                        <a:pt x="446" y="6"/>
                      </a:lnTo>
                      <a:lnTo>
                        <a:pt x="447" y="6"/>
                      </a:lnTo>
                      <a:lnTo>
                        <a:pt x="448" y="5"/>
                      </a:lnTo>
                      <a:lnTo>
                        <a:pt x="450" y="4"/>
                      </a:lnTo>
                      <a:lnTo>
                        <a:pt x="451" y="4"/>
                      </a:lnTo>
                      <a:lnTo>
                        <a:pt x="452" y="5"/>
                      </a:lnTo>
                      <a:lnTo>
                        <a:pt x="453" y="5"/>
                      </a:lnTo>
                      <a:lnTo>
                        <a:pt x="454" y="5"/>
                      </a:lnTo>
                      <a:lnTo>
                        <a:pt x="455" y="6"/>
                      </a:lnTo>
                      <a:lnTo>
                        <a:pt x="456" y="6"/>
                      </a:lnTo>
                      <a:lnTo>
                        <a:pt x="457" y="6"/>
                      </a:lnTo>
                      <a:lnTo>
                        <a:pt x="458" y="6"/>
                      </a:lnTo>
                      <a:lnTo>
                        <a:pt x="459" y="6"/>
                      </a:lnTo>
                      <a:lnTo>
                        <a:pt x="459" y="5"/>
                      </a:lnTo>
                      <a:lnTo>
                        <a:pt x="460" y="6"/>
                      </a:lnTo>
                      <a:lnTo>
                        <a:pt x="460" y="7"/>
                      </a:lnTo>
                      <a:lnTo>
                        <a:pt x="461" y="8"/>
                      </a:lnTo>
                      <a:lnTo>
                        <a:pt x="462" y="8"/>
                      </a:lnTo>
                      <a:lnTo>
                        <a:pt x="465" y="8"/>
                      </a:lnTo>
                      <a:lnTo>
                        <a:pt x="465" y="7"/>
                      </a:lnTo>
                      <a:lnTo>
                        <a:pt x="466" y="7"/>
                      </a:lnTo>
                      <a:lnTo>
                        <a:pt x="467" y="7"/>
                      </a:lnTo>
                      <a:lnTo>
                        <a:pt x="468" y="7"/>
                      </a:lnTo>
                      <a:lnTo>
                        <a:pt x="469" y="7"/>
                      </a:lnTo>
                      <a:lnTo>
                        <a:pt x="470" y="7"/>
                      </a:lnTo>
                      <a:lnTo>
                        <a:pt x="472" y="7"/>
                      </a:lnTo>
                      <a:lnTo>
                        <a:pt x="473" y="8"/>
                      </a:lnTo>
                      <a:lnTo>
                        <a:pt x="473" y="7"/>
                      </a:lnTo>
                      <a:lnTo>
                        <a:pt x="473" y="8"/>
                      </a:lnTo>
                      <a:lnTo>
                        <a:pt x="474" y="8"/>
                      </a:lnTo>
                      <a:lnTo>
                        <a:pt x="475" y="7"/>
                      </a:lnTo>
                      <a:lnTo>
                        <a:pt x="475" y="8"/>
                      </a:lnTo>
                      <a:lnTo>
                        <a:pt x="475" y="9"/>
                      </a:lnTo>
                      <a:lnTo>
                        <a:pt x="477" y="10"/>
                      </a:lnTo>
                      <a:lnTo>
                        <a:pt x="477" y="9"/>
                      </a:lnTo>
                      <a:lnTo>
                        <a:pt x="478" y="9"/>
                      </a:lnTo>
                      <a:lnTo>
                        <a:pt x="478" y="8"/>
                      </a:lnTo>
                      <a:lnTo>
                        <a:pt x="478" y="7"/>
                      </a:lnTo>
                      <a:lnTo>
                        <a:pt x="479" y="6"/>
                      </a:lnTo>
                      <a:lnTo>
                        <a:pt x="480" y="7"/>
                      </a:lnTo>
                      <a:lnTo>
                        <a:pt x="481" y="6"/>
                      </a:lnTo>
                      <a:lnTo>
                        <a:pt x="482" y="6"/>
                      </a:lnTo>
                      <a:lnTo>
                        <a:pt x="482" y="5"/>
                      </a:lnTo>
                      <a:lnTo>
                        <a:pt x="483" y="5"/>
                      </a:lnTo>
                      <a:lnTo>
                        <a:pt x="483" y="6"/>
                      </a:lnTo>
                      <a:lnTo>
                        <a:pt x="484" y="6"/>
                      </a:lnTo>
                      <a:lnTo>
                        <a:pt x="484" y="7"/>
                      </a:lnTo>
                      <a:lnTo>
                        <a:pt x="485" y="7"/>
                      </a:lnTo>
                      <a:lnTo>
                        <a:pt x="486" y="7"/>
                      </a:lnTo>
                      <a:lnTo>
                        <a:pt x="487" y="7"/>
                      </a:lnTo>
                      <a:lnTo>
                        <a:pt x="488" y="7"/>
                      </a:lnTo>
                      <a:lnTo>
                        <a:pt x="489" y="7"/>
                      </a:lnTo>
                      <a:lnTo>
                        <a:pt x="490" y="7"/>
                      </a:lnTo>
                      <a:lnTo>
                        <a:pt x="490" y="6"/>
                      </a:lnTo>
                      <a:lnTo>
                        <a:pt x="491" y="5"/>
                      </a:lnTo>
                      <a:lnTo>
                        <a:pt x="492" y="5"/>
                      </a:lnTo>
                      <a:lnTo>
                        <a:pt x="493" y="5"/>
                      </a:lnTo>
                      <a:lnTo>
                        <a:pt x="494" y="4"/>
                      </a:lnTo>
                      <a:lnTo>
                        <a:pt x="495" y="4"/>
                      </a:lnTo>
                      <a:lnTo>
                        <a:pt x="495" y="3"/>
                      </a:lnTo>
                      <a:lnTo>
                        <a:pt x="495" y="2"/>
                      </a:lnTo>
                      <a:lnTo>
                        <a:pt x="496" y="2"/>
                      </a:lnTo>
                      <a:lnTo>
                        <a:pt x="497" y="2"/>
                      </a:lnTo>
                      <a:lnTo>
                        <a:pt x="498" y="1"/>
                      </a:lnTo>
                      <a:lnTo>
                        <a:pt x="499" y="1"/>
                      </a:lnTo>
                      <a:lnTo>
                        <a:pt x="500" y="1"/>
                      </a:lnTo>
                      <a:lnTo>
                        <a:pt x="501" y="0"/>
                      </a:lnTo>
                      <a:lnTo>
                        <a:pt x="502" y="1"/>
                      </a:lnTo>
                      <a:lnTo>
                        <a:pt x="503" y="2"/>
                      </a:lnTo>
                      <a:lnTo>
                        <a:pt x="503" y="3"/>
                      </a:lnTo>
                      <a:lnTo>
                        <a:pt x="503" y="4"/>
                      </a:lnTo>
                      <a:lnTo>
                        <a:pt x="504" y="4"/>
                      </a:lnTo>
                      <a:lnTo>
                        <a:pt x="505" y="4"/>
                      </a:lnTo>
                      <a:lnTo>
                        <a:pt x="505" y="5"/>
                      </a:lnTo>
                      <a:lnTo>
                        <a:pt x="506" y="4"/>
                      </a:lnTo>
                      <a:lnTo>
                        <a:pt x="507" y="4"/>
                      </a:lnTo>
                      <a:lnTo>
                        <a:pt x="509" y="3"/>
                      </a:lnTo>
                      <a:lnTo>
                        <a:pt x="509" y="4"/>
                      </a:lnTo>
                      <a:lnTo>
                        <a:pt x="510" y="5"/>
                      </a:lnTo>
                      <a:lnTo>
                        <a:pt x="510" y="6"/>
                      </a:lnTo>
                      <a:lnTo>
                        <a:pt x="511" y="7"/>
                      </a:lnTo>
                      <a:lnTo>
                        <a:pt x="512" y="8"/>
                      </a:lnTo>
                      <a:lnTo>
                        <a:pt x="513" y="10"/>
                      </a:lnTo>
                      <a:lnTo>
                        <a:pt x="513" y="11"/>
                      </a:lnTo>
                      <a:lnTo>
                        <a:pt x="513" y="12"/>
                      </a:lnTo>
                      <a:lnTo>
                        <a:pt x="513" y="13"/>
                      </a:lnTo>
                      <a:lnTo>
                        <a:pt x="514" y="14"/>
                      </a:lnTo>
                      <a:lnTo>
                        <a:pt x="515" y="14"/>
                      </a:lnTo>
                      <a:lnTo>
                        <a:pt x="516" y="14"/>
                      </a:lnTo>
                      <a:lnTo>
                        <a:pt x="517" y="15"/>
                      </a:lnTo>
                      <a:lnTo>
                        <a:pt x="518" y="16"/>
                      </a:lnTo>
                      <a:lnTo>
                        <a:pt x="517" y="16"/>
                      </a:lnTo>
                      <a:lnTo>
                        <a:pt x="518" y="16"/>
                      </a:lnTo>
                      <a:lnTo>
                        <a:pt x="518" y="17"/>
                      </a:lnTo>
                      <a:lnTo>
                        <a:pt x="519" y="17"/>
                      </a:lnTo>
                      <a:lnTo>
                        <a:pt x="521" y="18"/>
                      </a:lnTo>
                      <a:lnTo>
                        <a:pt x="521" y="19"/>
                      </a:lnTo>
                      <a:lnTo>
                        <a:pt x="522" y="19"/>
                      </a:lnTo>
                      <a:lnTo>
                        <a:pt x="523" y="19"/>
                      </a:lnTo>
                      <a:lnTo>
                        <a:pt x="524" y="19"/>
                      </a:lnTo>
                      <a:lnTo>
                        <a:pt x="524" y="20"/>
                      </a:lnTo>
                      <a:lnTo>
                        <a:pt x="524" y="21"/>
                      </a:lnTo>
                      <a:lnTo>
                        <a:pt x="523" y="22"/>
                      </a:lnTo>
                      <a:lnTo>
                        <a:pt x="524" y="23"/>
                      </a:lnTo>
                      <a:lnTo>
                        <a:pt x="524" y="24"/>
                      </a:lnTo>
                      <a:lnTo>
                        <a:pt x="524" y="25"/>
                      </a:lnTo>
                      <a:lnTo>
                        <a:pt x="524" y="26"/>
                      </a:lnTo>
                      <a:lnTo>
                        <a:pt x="524" y="27"/>
                      </a:lnTo>
                      <a:lnTo>
                        <a:pt x="525" y="30"/>
                      </a:lnTo>
                      <a:lnTo>
                        <a:pt x="525" y="31"/>
                      </a:lnTo>
                      <a:lnTo>
                        <a:pt x="524" y="32"/>
                      </a:lnTo>
                      <a:lnTo>
                        <a:pt x="525" y="33"/>
                      </a:lnTo>
                      <a:lnTo>
                        <a:pt x="525" y="34"/>
                      </a:lnTo>
                      <a:lnTo>
                        <a:pt x="525" y="35"/>
                      </a:lnTo>
                      <a:lnTo>
                        <a:pt x="524" y="36"/>
                      </a:lnTo>
                      <a:lnTo>
                        <a:pt x="524" y="37"/>
                      </a:lnTo>
                      <a:lnTo>
                        <a:pt x="523" y="38"/>
                      </a:lnTo>
                      <a:lnTo>
                        <a:pt x="523" y="39"/>
                      </a:lnTo>
                      <a:lnTo>
                        <a:pt x="522" y="40"/>
                      </a:lnTo>
                      <a:lnTo>
                        <a:pt x="523" y="41"/>
                      </a:lnTo>
                      <a:lnTo>
                        <a:pt x="522" y="43"/>
                      </a:lnTo>
                      <a:lnTo>
                        <a:pt x="522" y="45"/>
                      </a:lnTo>
                      <a:lnTo>
                        <a:pt x="522" y="46"/>
                      </a:lnTo>
                      <a:lnTo>
                        <a:pt x="521" y="46"/>
                      </a:lnTo>
                      <a:lnTo>
                        <a:pt x="521" y="47"/>
                      </a:lnTo>
                      <a:lnTo>
                        <a:pt x="520" y="48"/>
                      </a:lnTo>
                      <a:lnTo>
                        <a:pt x="521" y="48"/>
                      </a:lnTo>
                      <a:lnTo>
                        <a:pt x="520" y="49"/>
                      </a:lnTo>
                      <a:lnTo>
                        <a:pt x="520" y="50"/>
                      </a:lnTo>
                      <a:lnTo>
                        <a:pt x="520" y="51"/>
                      </a:lnTo>
                      <a:lnTo>
                        <a:pt x="521" y="51"/>
                      </a:lnTo>
                      <a:lnTo>
                        <a:pt x="521" y="52"/>
                      </a:lnTo>
                      <a:lnTo>
                        <a:pt x="521" y="53"/>
                      </a:lnTo>
                      <a:lnTo>
                        <a:pt x="521" y="54"/>
                      </a:lnTo>
                      <a:lnTo>
                        <a:pt x="521" y="55"/>
                      </a:lnTo>
                      <a:lnTo>
                        <a:pt x="520" y="56"/>
                      </a:lnTo>
                      <a:lnTo>
                        <a:pt x="520" y="57"/>
                      </a:lnTo>
                      <a:lnTo>
                        <a:pt x="519" y="57"/>
                      </a:lnTo>
                      <a:lnTo>
                        <a:pt x="519" y="58"/>
                      </a:lnTo>
                      <a:lnTo>
                        <a:pt x="520" y="58"/>
                      </a:lnTo>
                      <a:lnTo>
                        <a:pt x="521" y="59"/>
                      </a:lnTo>
                      <a:lnTo>
                        <a:pt x="520" y="60"/>
                      </a:lnTo>
                      <a:lnTo>
                        <a:pt x="519" y="60"/>
                      </a:lnTo>
                      <a:lnTo>
                        <a:pt x="518" y="62"/>
                      </a:lnTo>
                      <a:lnTo>
                        <a:pt x="517" y="62"/>
                      </a:lnTo>
                      <a:lnTo>
                        <a:pt x="517" y="63"/>
                      </a:lnTo>
                      <a:lnTo>
                        <a:pt x="515" y="65"/>
                      </a:lnTo>
                      <a:lnTo>
                        <a:pt x="516" y="66"/>
                      </a:lnTo>
                      <a:lnTo>
                        <a:pt x="516" y="67"/>
                      </a:lnTo>
                      <a:lnTo>
                        <a:pt x="515" y="67"/>
                      </a:lnTo>
                      <a:lnTo>
                        <a:pt x="516" y="68"/>
                      </a:lnTo>
                      <a:lnTo>
                        <a:pt x="516" y="69"/>
                      </a:lnTo>
                      <a:lnTo>
                        <a:pt x="515" y="69"/>
                      </a:lnTo>
                      <a:lnTo>
                        <a:pt x="514" y="69"/>
                      </a:lnTo>
                      <a:lnTo>
                        <a:pt x="514" y="70"/>
                      </a:lnTo>
                      <a:lnTo>
                        <a:pt x="513" y="70"/>
                      </a:lnTo>
                      <a:lnTo>
                        <a:pt x="512" y="69"/>
                      </a:lnTo>
                      <a:lnTo>
                        <a:pt x="512" y="70"/>
                      </a:lnTo>
                      <a:lnTo>
                        <a:pt x="511" y="70"/>
                      </a:lnTo>
                      <a:lnTo>
                        <a:pt x="510" y="70"/>
                      </a:lnTo>
                      <a:lnTo>
                        <a:pt x="509" y="71"/>
                      </a:lnTo>
                      <a:lnTo>
                        <a:pt x="510" y="72"/>
                      </a:lnTo>
                      <a:lnTo>
                        <a:pt x="510" y="73"/>
                      </a:lnTo>
                      <a:lnTo>
                        <a:pt x="509" y="73"/>
                      </a:lnTo>
                      <a:lnTo>
                        <a:pt x="508" y="73"/>
                      </a:lnTo>
                      <a:lnTo>
                        <a:pt x="509" y="74"/>
                      </a:lnTo>
                      <a:lnTo>
                        <a:pt x="508" y="74"/>
                      </a:lnTo>
                      <a:lnTo>
                        <a:pt x="507" y="73"/>
                      </a:lnTo>
                      <a:lnTo>
                        <a:pt x="506" y="74"/>
                      </a:lnTo>
                      <a:lnTo>
                        <a:pt x="506" y="75"/>
                      </a:lnTo>
                      <a:lnTo>
                        <a:pt x="507" y="76"/>
                      </a:lnTo>
                      <a:lnTo>
                        <a:pt x="506" y="77"/>
                      </a:lnTo>
                      <a:lnTo>
                        <a:pt x="506" y="78"/>
                      </a:lnTo>
                      <a:lnTo>
                        <a:pt x="506" y="79"/>
                      </a:lnTo>
                      <a:lnTo>
                        <a:pt x="507" y="80"/>
                      </a:lnTo>
                      <a:lnTo>
                        <a:pt x="509" y="79"/>
                      </a:lnTo>
                      <a:lnTo>
                        <a:pt x="509" y="80"/>
                      </a:lnTo>
                      <a:lnTo>
                        <a:pt x="510" y="80"/>
                      </a:lnTo>
                      <a:lnTo>
                        <a:pt x="513" y="80"/>
                      </a:lnTo>
                      <a:lnTo>
                        <a:pt x="513" y="79"/>
                      </a:lnTo>
                      <a:lnTo>
                        <a:pt x="512" y="78"/>
                      </a:lnTo>
                      <a:lnTo>
                        <a:pt x="513" y="78"/>
                      </a:lnTo>
                      <a:lnTo>
                        <a:pt x="514" y="77"/>
                      </a:lnTo>
                      <a:lnTo>
                        <a:pt x="514" y="78"/>
                      </a:lnTo>
                      <a:lnTo>
                        <a:pt x="514" y="79"/>
                      </a:lnTo>
                      <a:lnTo>
                        <a:pt x="515" y="79"/>
                      </a:lnTo>
                      <a:lnTo>
                        <a:pt x="516" y="78"/>
                      </a:lnTo>
                      <a:lnTo>
                        <a:pt x="517" y="79"/>
                      </a:lnTo>
                      <a:lnTo>
                        <a:pt x="516" y="79"/>
                      </a:lnTo>
                      <a:lnTo>
                        <a:pt x="516" y="80"/>
                      </a:lnTo>
                      <a:lnTo>
                        <a:pt x="516" y="81"/>
                      </a:lnTo>
                      <a:lnTo>
                        <a:pt x="517" y="80"/>
                      </a:lnTo>
                      <a:lnTo>
                        <a:pt x="518" y="80"/>
                      </a:lnTo>
                      <a:lnTo>
                        <a:pt x="519" y="81"/>
                      </a:lnTo>
                      <a:lnTo>
                        <a:pt x="519" y="80"/>
                      </a:lnTo>
                      <a:lnTo>
                        <a:pt x="519" y="81"/>
                      </a:lnTo>
                      <a:lnTo>
                        <a:pt x="520" y="81"/>
                      </a:lnTo>
                      <a:lnTo>
                        <a:pt x="521" y="81"/>
                      </a:lnTo>
                      <a:lnTo>
                        <a:pt x="521" y="80"/>
                      </a:lnTo>
                      <a:lnTo>
                        <a:pt x="522" y="81"/>
                      </a:lnTo>
                      <a:lnTo>
                        <a:pt x="523" y="80"/>
                      </a:lnTo>
                      <a:lnTo>
                        <a:pt x="524" y="80"/>
                      </a:lnTo>
                      <a:lnTo>
                        <a:pt x="524" y="81"/>
                      </a:lnTo>
                      <a:lnTo>
                        <a:pt x="525" y="82"/>
                      </a:lnTo>
                      <a:lnTo>
                        <a:pt x="526" y="82"/>
                      </a:lnTo>
                      <a:lnTo>
                        <a:pt x="527" y="82"/>
                      </a:lnTo>
                      <a:lnTo>
                        <a:pt x="527" y="80"/>
                      </a:lnTo>
                      <a:lnTo>
                        <a:pt x="528" y="80"/>
                      </a:lnTo>
                      <a:lnTo>
                        <a:pt x="529" y="80"/>
                      </a:lnTo>
                      <a:lnTo>
                        <a:pt x="529" y="81"/>
                      </a:lnTo>
                      <a:lnTo>
                        <a:pt x="531" y="81"/>
                      </a:lnTo>
                      <a:lnTo>
                        <a:pt x="532" y="81"/>
                      </a:lnTo>
                      <a:lnTo>
                        <a:pt x="532" y="82"/>
                      </a:lnTo>
                      <a:lnTo>
                        <a:pt x="532" y="83"/>
                      </a:lnTo>
                      <a:lnTo>
                        <a:pt x="533" y="83"/>
                      </a:lnTo>
                      <a:lnTo>
                        <a:pt x="534" y="83"/>
                      </a:lnTo>
                      <a:lnTo>
                        <a:pt x="533" y="84"/>
                      </a:lnTo>
                      <a:lnTo>
                        <a:pt x="534" y="84"/>
                      </a:lnTo>
                      <a:lnTo>
                        <a:pt x="534" y="85"/>
                      </a:lnTo>
                      <a:lnTo>
                        <a:pt x="535" y="84"/>
                      </a:lnTo>
                      <a:lnTo>
                        <a:pt x="535" y="83"/>
                      </a:lnTo>
                      <a:lnTo>
                        <a:pt x="536" y="83"/>
                      </a:lnTo>
                      <a:lnTo>
                        <a:pt x="537" y="83"/>
                      </a:lnTo>
                      <a:lnTo>
                        <a:pt x="538" y="82"/>
                      </a:lnTo>
                      <a:lnTo>
                        <a:pt x="538" y="83"/>
                      </a:lnTo>
                      <a:lnTo>
                        <a:pt x="539" y="83"/>
                      </a:lnTo>
                      <a:lnTo>
                        <a:pt x="539" y="84"/>
                      </a:lnTo>
                      <a:lnTo>
                        <a:pt x="538" y="84"/>
                      </a:lnTo>
                      <a:lnTo>
                        <a:pt x="538" y="85"/>
                      </a:lnTo>
                      <a:lnTo>
                        <a:pt x="539" y="85"/>
                      </a:lnTo>
                      <a:lnTo>
                        <a:pt x="540" y="85"/>
                      </a:lnTo>
                      <a:lnTo>
                        <a:pt x="541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2" y="85"/>
                      </a:lnTo>
                      <a:lnTo>
                        <a:pt x="543" y="85"/>
                      </a:lnTo>
                      <a:lnTo>
                        <a:pt x="543" y="86"/>
                      </a:lnTo>
                      <a:lnTo>
                        <a:pt x="544" y="86"/>
                      </a:lnTo>
                      <a:lnTo>
                        <a:pt x="545" y="85"/>
                      </a:lnTo>
                      <a:lnTo>
                        <a:pt x="545" y="84"/>
                      </a:lnTo>
                      <a:lnTo>
                        <a:pt x="546" y="84"/>
                      </a:lnTo>
                      <a:lnTo>
                        <a:pt x="546" y="83"/>
                      </a:lnTo>
                      <a:lnTo>
                        <a:pt x="546" y="84"/>
                      </a:lnTo>
                      <a:lnTo>
                        <a:pt x="546" y="85"/>
                      </a:lnTo>
                      <a:lnTo>
                        <a:pt x="546" y="86"/>
                      </a:lnTo>
                      <a:lnTo>
                        <a:pt x="547" y="85"/>
                      </a:lnTo>
                      <a:lnTo>
                        <a:pt x="548" y="86"/>
                      </a:lnTo>
                      <a:lnTo>
                        <a:pt x="549" y="87"/>
                      </a:lnTo>
                      <a:lnTo>
                        <a:pt x="550" y="87"/>
                      </a:lnTo>
                      <a:lnTo>
                        <a:pt x="550" y="88"/>
                      </a:lnTo>
                      <a:lnTo>
                        <a:pt x="551" y="88"/>
                      </a:lnTo>
                      <a:lnTo>
                        <a:pt x="552" y="88"/>
                      </a:lnTo>
                      <a:lnTo>
                        <a:pt x="553" y="88"/>
                      </a:lnTo>
                      <a:lnTo>
                        <a:pt x="553" y="89"/>
                      </a:lnTo>
                      <a:lnTo>
                        <a:pt x="554" y="89"/>
                      </a:lnTo>
                      <a:lnTo>
                        <a:pt x="554" y="90"/>
                      </a:lnTo>
                      <a:lnTo>
                        <a:pt x="554" y="91"/>
                      </a:lnTo>
                      <a:lnTo>
                        <a:pt x="555" y="91"/>
                      </a:lnTo>
                      <a:lnTo>
                        <a:pt x="556" y="92"/>
                      </a:lnTo>
                      <a:lnTo>
                        <a:pt x="557" y="93"/>
                      </a:lnTo>
                      <a:lnTo>
                        <a:pt x="558" y="92"/>
                      </a:lnTo>
                      <a:lnTo>
                        <a:pt x="559" y="93"/>
                      </a:lnTo>
                      <a:lnTo>
                        <a:pt x="560" y="93"/>
                      </a:lnTo>
                      <a:lnTo>
                        <a:pt x="559" y="93"/>
                      </a:lnTo>
                      <a:lnTo>
                        <a:pt x="559" y="94"/>
                      </a:lnTo>
                      <a:lnTo>
                        <a:pt x="558" y="94"/>
                      </a:lnTo>
                      <a:lnTo>
                        <a:pt x="559" y="96"/>
                      </a:lnTo>
                      <a:lnTo>
                        <a:pt x="558" y="97"/>
                      </a:lnTo>
                      <a:lnTo>
                        <a:pt x="557" y="97"/>
                      </a:lnTo>
                      <a:lnTo>
                        <a:pt x="557" y="98"/>
                      </a:lnTo>
                      <a:lnTo>
                        <a:pt x="556" y="99"/>
                      </a:lnTo>
                      <a:lnTo>
                        <a:pt x="556" y="100"/>
                      </a:lnTo>
                      <a:lnTo>
                        <a:pt x="555" y="100"/>
                      </a:lnTo>
                      <a:lnTo>
                        <a:pt x="554" y="101"/>
                      </a:lnTo>
                      <a:lnTo>
                        <a:pt x="554" y="102"/>
                      </a:lnTo>
                      <a:lnTo>
                        <a:pt x="553" y="102"/>
                      </a:lnTo>
                      <a:lnTo>
                        <a:pt x="554" y="103"/>
                      </a:lnTo>
                      <a:lnTo>
                        <a:pt x="553" y="103"/>
                      </a:lnTo>
                      <a:lnTo>
                        <a:pt x="553" y="104"/>
                      </a:lnTo>
                      <a:lnTo>
                        <a:pt x="554" y="104"/>
                      </a:lnTo>
                      <a:lnTo>
                        <a:pt x="555" y="103"/>
                      </a:lnTo>
                      <a:lnTo>
                        <a:pt x="555" y="104"/>
                      </a:lnTo>
                      <a:lnTo>
                        <a:pt x="556" y="104"/>
                      </a:lnTo>
                      <a:lnTo>
                        <a:pt x="555" y="104"/>
                      </a:lnTo>
                      <a:lnTo>
                        <a:pt x="553" y="108"/>
                      </a:lnTo>
                      <a:lnTo>
                        <a:pt x="553" y="110"/>
                      </a:lnTo>
                      <a:lnTo>
                        <a:pt x="553" y="111"/>
                      </a:lnTo>
                      <a:lnTo>
                        <a:pt x="554" y="111"/>
                      </a:lnTo>
                      <a:lnTo>
                        <a:pt x="554" y="112"/>
                      </a:lnTo>
                      <a:lnTo>
                        <a:pt x="554" y="113"/>
                      </a:lnTo>
                      <a:lnTo>
                        <a:pt x="554" y="114"/>
                      </a:lnTo>
                      <a:lnTo>
                        <a:pt x="555" y="114"/>
                      </a:lnTo>
                      <a:lnTo>
                        <a:pt x="555" y="115"/>
                      </a:lnTo>
                      <a:lnTo>
                        <a:pt x="556" y="115"/>
                      </a:lnTo>
                      <a:lnTo>
                        <a:pt x="557" y="116"/>
                      </a:lnTo>
                      <a:lnTo>
                        <a:pt x="558" y="116"/>
                      </a:lnTo>
                      <a:lnTo>
                        <a:pt x="559" y="117"/>
                      </a:lnTo>
                      <a:lnTo>
                        <a:pt x="561" y="117"/>
                      </a:lnTo>
                      <a:lnTo>
                        <a:pt x="561" y="116"/>
                      </a:lnTo>
                      <a:lnTo>
                        <a:pt x="563" y="117"/>
                      </a:lnTo>
                      <a:lnTo>
                        <a:pt x="564" y="117"/>
                      </a:lnTo>
                      <a:lnTo>
                        <a:pt x="565" y="118"/>
                      </a:lnTo>
                      <a:lnTo>
                        <a:pt x="565" y="119"/>
                      </a:lnTo>
                      <a:lnTo>
                        <a:pt x="564" y="120"/>
                      </a:lnTo>
                      <a:lnTo>
                        <a:pt x="564" y="121"/>
                      </a:lnTo>
                      <a:lnTo>
                        <a:pt x="563" y="122"/>
                      </a:lnTo>
                      <a:lnTo>
                        <a:pt x="563" y="123"/>
                      </a:lnTo>
                      <a:lnTo>
                        <a:pt x="562" y="123"/>
                      </a:lnTo>
                      <a:lnTo>
                        <a:pt x="562" y="124"/>
                      </a:lnTo>
                      <a:lnTo>
                        <a:pt x="563" y="124"/>
                      </a:lnTo>
                      <a:lnTo>
                        <a:pt x="563" y="125"/>
                      </a:lnTo>
                      <a:lnTo>
                        <a:pt x="564" y="126"/>
                      </a:lnTo>
                      <a:lnTo>
                        <a:pt x="565" y="126"/>
                      </a:lnTo>
                      <a:lnTo>
                        <a:pt x="566" y="126"/>
                      </a:lnTo>
                      <a:lnTo>
                        <a:pt x="565" y="126"/>
                      </a:lnTo>
                      <a:lnTo>
                        <a:pt x="566" y="127"/>
                      </a:lnTo>
                      <a:lnTo>
                        <a:pt x="566" y="128"/>
                      </a:lnTo>
                      <a:lnTo>
                        <a:pt x="567" y="128"/>
                      </a:lnTo>
                      <a:lnTo>
                        <a:pt x="568" y="129"/>
                      </a:lnTo>
                      <a:lnTo>
                        <a:pt x="568" y="130"/>
                      </a:lnTo>
                      <a:lnTo>
                        <a:pt x="567" y="130"/>
                      </a:lnTo>
                      <a:lnTo>
                        <a:pt x="566" y="130"/>
                      </a:lnTo>
                      <a:lnTo>
                        <a:pt x="567" y="130"/>
                      </a:lnTo>
                      <a:lnTo>
                        <a:pt x="567" y="131"/>
                      </a:lnTo>
                      <a:lnTo>
                        <a:pt x="568" y="130"/>
                      </a:lnTo>
                      <a:lnTo>
                        <a:pt x="569" y="130"/>
                      </a:lnTo>
                      <a:lnTo>
                        <a:pt x="569" y="131"/>
                      </a:lnTo>
                      <a:lnTo>
                        <a:pt x="568" y="132"/>
                      </a:lnTo>
                      <a:lnTo>
                        <a:pt x="569" y="132"/>
                      </a:lnTo>
                      <a:lnTo>
                        <a:pt x="570" y="131"/>
                      </a:lnTo>
                      <a:lnTo>
                        <a:pt x="570" y="132"/>
                      </a:lnTo>
                      <a:lnTo>
                        <a:pt x="570" y="133"/>
                      </a:lnTo>
                      <a:lnTo>
                        <a:pt x="569" y="133"/>
                      </a:lnTo>
                      <a:lnTo>
                        <a:pt x="569" y="134"/>
                      </a:lnTo>
                      <a:lnTo>
                        <a:pt x="569" y="135"/>
                      </a:lnTo>
                      <a:lnTo>
                        <a:pt x="570" y="135"/>
                      </a:lnTo>
                      <a:lnTo>
                        <a:pt x="571" y="135"/>
                      </a:lnTo>
                      <a:lnTo>
                        <a:pt x="572" y="134"/>
                      </a:lnTo>
                      <a:lnTo>
                        <a:pt x="573" y="134"/>
                      </a:lnTo>
                      <a:lnTo>
                        <a:pt x="575" y="135"/>
                      </a:lnTo>
                      <a:lnTo>
                        <a:pt x="576" y="136"/>
                      </a:lnTo>
                      <a:lnTo>
                        <a:pt x="576" y="137"/>
                      </a:lnTo>
                      <a:lnTo>
                        <a:pt x="576" y="138"/>
                      </a:lnTo>
                      <a:lnTo>
                        <a:pt x="575" y="138"/>
                      </a:lnTo>
                      <a:lnTo>
                        <a:pt x="576" y="139"/>
                      </a:lnTo>
                      <a:lnTo>
                        <a:pt x="575" y="139"/>
                      </a:lnTo>
                      <a:lnTo>
                        <a:pt x="575" y="140"/>
                      </a:lnTo>
                      <a:lnTo>
                        <a:pt x="574" y="139"/>
                      </a:lnTo>
                      <a:lnTo>
                        <a:pt x="574" y="140"/>
                      </a:lnTo>
                      <a:lnTo>
                        <a:pt x="573" y="140"/>
                      </a:lnTo>
                      <a:lnTo>
                        <a:pt x="572" y="140"/>
                      </a:lnTo>
                      <a:lnTo>
                        <a:pt x="571" y="140"/>
                      </a:lnTo>
                      <a:lnTo>
                        <a:pt x="571" y="141"/>
                      </a:lnTo>
                      <a:lnTo>
                        <a:pt x="571" y="142"/>
                      </a:lnTo>
                      <a:lnTo>
                        <a:pt x="571" y="143"/>
                      </a:lnTo>
                      <a:lnTo>
                        <a:pt x="570" y="142"/>
                      </a:lnTo>
                      <a:lnTo>
                        <a:pt x="570" y="143"/>
                      </a:lnTo>
                      <a:lnTo>
                        <a:pt x="569" y="143"/>
                      </a:lnTo>
                      <a:lnTo>
                        <a:pt x="568" y="143"/>
                      </a:lnTo>
                      <a:lnTo>
                        <a:pt x="568" y="144"/>
                      </a:lnTo>
                      <a:lnTo>
                        <a:pt x="568" y="145"/>
                      </a:lnTo>
                      <a:lnTo>
                        <a:pt x="568" y="146"/>
                      </a:lnTo>
                      <a:lnTo>
                        <a:pt x="569" y="146"/>
                      </a:lnTo>
                      <a:lnTo>
                        <a:pt x="568" y="147"/>
                      </a:lnTo>
                      <a:lnTo>
                        <a:pt x="569" y="148"/>
                      </a:lnTo>
                      <a:lnTo>
                        <a:pt x="569" y="149"/>
                      </a:lnTo>
                      <a:lnTo>
                        <a:pt x="570" y="149"/>
                      </a:lnTo>
                      <a:lnTo>
                        <a:pt x="570" y="151"/>
                      </a:lnTo>
                      <a:lnTo>
                        <a:pt x="569" y="151"/>
                      </a:lnTo>
                      <a:lnTo>
                        <a:pt x="569" y="150"/>
                      </a:lnTo>
                      <a:lnTo>
                        <a:pt x="568" y="151"/>
                      </a:lnTo>
                      <a:lnTo>
                        <a:pt x="568" y="152"/>
                      </a:lnTo>
                      <a:lnTo>
                        <a:pt x="568" y="153"/>
                      </a:lnTo>
                      <a:lnTo>
                        <a:pt x="567" y="153"/>
                      </a:lnTo>
                      <a:lnTo>
                        <a:pt x="567" y="152"/>
                      </a:lnTo>
                      <a:lnTo>
                        <a:pt x="566" y="152"/>
                      </a:lnTo>
                      <a:lnTo>
                        <a:pt x="565" y="153"/>
                      </a:lnTo>
                      <a:lnTo>
                        <a:pt x="564" y="154"/>
                      </a:lnTo>
                      <a:lnTo>
                        <a:pt x="564" y="153"/>
                      </a:lnTo>
                      <a:lnTo>
                        <a:pt x="563" y="153"/>
                      </a:lnTo>
                      <a:lnTo>
                        <a:pt x="563" y="154"/>
                      </a:lnTo>
                      <a:lnTo>
                        <a:pt x="562" y="154"/>
                      </a:lnTo>
                      <a:lnTo>
                        <a:pt x="561" y="154"/>
                      </a:lnTo>
                      <a:lnTo>
                        <a:pt x="560" y="154"/>
                      </a:lnTo>
                      <a:lnTo>
                        <a:pt x="560" y="155"/>
                      </a:lnTo>
                      <a:lnTo>
                        <a:pt x="560" y="156"/>
                      </a:lnTo>
                      <a:lnTo>
                        <a:pt x="559" y="156"/>
                      </a:lnTo>
                      <a:lnTo>
                        <a:pt x="559" y="157"/>
                      </a:lnTo>
                      <a:lnTo>
                        <a:pt x="558" y="157"/>
                      </a:lnTo>
                      <a:lnTo>
                        <a:pt x="559" y="157"/>
                      </a:lnTo>
                      <a:lnTo>
                        <a:pt x="560" y="157"/>
                      </a:lnTo>
                      <a:lnTo>
                        <a:pt x="560" y="158"/>
                      </a:lnTo>
                      <a:lnTo>
                        <a:pt x="559" y="158"/>
                      </a:lnTo>
                      <a:lnTo>
                        <a:pt x="560" y="158"/>
                      </a:lnTo>
                      <a:lnTo>
                        <a:pt x="560" y="159"/>
                      </a:lnTo>
                      <a:lnTo>
                        <a:pt x="560" y="160"/>
                      </a:lnTo>
                      <a:lnTo>
                        <a:pt x="560" y="161"/>
                      </a:lnTo>
                      <a:lnTo>
                        <a:pt x="561" y="161"/>
                      </a:lnTo>
                      <a:lnTo>
                        <a:pt x="560" y="162"/>
                      </a:lnTo>
                      <a:lnTo>
                        <a:pt x="559" y="163"/>
                      </a:lnTo>
                      <a:lnTo>
                        <a:pt x="558" y="163"/>
                      </a:lnTo>
                      <a:lnTo>
                        <a:pt x="558" y="164"/>
                      </a:lnTo>
                      <a:lnTo>
                        <a:pt x="557" y="164"/>
                      </a:lnTo>
                      <a:lnTo>
                        <a:pt x="556" y="164"/>
                      </a:lnTo>
                      <a:lnTo>
                        <a:pt x="555" y="165"/>
                      </a:lnTo>
                      <a:lnTo>
                        <a:pt x="554" y="165"/>
                      </a:lnTo>
                      <a:lnTo>
                        <a:pt x="554" y="166"/>
                      </a:lnTo>
                      <a:lnTo>
                        <a:pt x="554" y="167"/>
                      </a:lnTo>
                      <a:lnTo>
                        <a:pt x="553" y="167"/>
                      </a:lnTo>
                      <a:lnTo>
                        <a:pt x="552" y="167"/>
                      </a:lnTo>
                      <a:lnTo>
                        <a:pt x="551" y="167"/>
                      </a:lnTo>
                      <a:lnTo>
                        <a:pt x="551" y="168"/>
                      </a:lnTo>
                      <a:lnTo>
                        <a:pt x="550" y="168"/>
                      </a:lnTo>
                      <a:lnTo>
                        <a:pt x="550" y="169"/>
                      </a:lnTo>
                      <a:lnTo>
                        <a:pt x="550" y="170"/>
                      </a:lnTo>
                      <a:lnTo>
                        <a:pt x="549" y="170"/>
                      </a:lnTo>
                      <a:lnTo>
                        <a:pt x="549" y="171"/>
                      </a:lnTo>
                      <a:lnTo>
                        <a:pt x="548" y="171"/>
                      </a:lnTo>
                      <a:lnTo>
                        <a:pt x="547" y="171"/>
                      </a:lnTo>
                      <a:lnTo>
                        <a:pt x="546" y="171"/>
                      </a:lnTo>
                      <a:lnTo>
                        <a:pt x="545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3" y="172"/>
                      </a:lnTo>
                      <a:lnTo>
                        <a:pt x="541" y="173"/>
                      </a:lnTo>
                      <a:lnTo>
                        <a:pt x="540" y="173"/>
                      </a:lnTo>
                      <a:lnTo>
                        <a:pt x="540" y="174"/>
                      </a:lnTo>
                      <a:lnTo>
                        <a:pt x="539" y="175"/>
                      </a:lnTo>
                      <a:lnTo>
                        <a:pt x="538" y="176"/>
                      </a:lnTo>
                      <a:lnTo>
                        <a:pt x="539" y="176"/>
                      </a:lnTo>
                      <a:lnTo>
                        <a:pt x="538" y="177"/>
                      </a:lnTo>
                      <a:lnTo>
                        <a:pt x="539" y="178"/>
                      </a:lnTo>
                      <a:lnTo>
                        <a:pt x="540" y="178"/>
                      </a:lnTo>
                      <a:lnTo>
                        <a:pt x="541" y="178"/>
                      </a:lnTo>
                      <a:lnTo>
                        <a:pt x="541" y="179"/>
                      </a:lnTo>
                      <a:lnTo>
                        <a:pt x="542" y="180"/>
                      </a:lnTo>
                      <a:lnTo>
                        <a:pt x="542" y="181"/>
                      </a:lnTo>
                      <a:lnTo>
                        <a:pt x="543" y="181"/>
                      </a:lnTo>
                      <a:lnTo>
                        <a:pt x="544" y="181"/>
                      </a:lnTo>
                      <a:lnTo>
                        <a:pt x="545" y="182"/>
                      </a:lnTo>
                      <a:lnTo>
                        <a:pt x="545" y="183"/>
                      </a:lnTo>
                      <a:lnTo>
                        <a:pt x="546" y="184"/>
                      </a:lnTo>
                      <a:lnTo>
                        <a:pt x="545" y="184"/>
                      </a:lnTo>
                      <a:lnTo>
                        <a:pt x="544" y="185"/>
                      </a:lnTo>
                      <a:lnTo>
                        <a:pt x="543" y="185"/>
                      </a:lnTo>
                      <a:lnTo>
                        <a:pt x="543" y="186"/>
                      </a:lnTo>
                      <a:lnTo>
                        <a:pt x="544" y="186"/>
                      </a:lnTo>
                      <a:lnTo>
                        <a:pt x="545" y="186"/>
                      </a:lnTo>
                      <a:lnTo>
                        <a:pt x="545" y="187"/>
                      </a:lnTo>
                      <a:lnTo>
                        <a:pt x="544" y="187"/>
                      </a:lnTo>
                      <a:lnTo>
                        <a:pt x="544" y="186"/>
                      </a:lnTo>
                      <a:lnTo>
                        <a:pt x="543" y="187"/>
                      </a:lnTo>
                      <a:lnTo>
                        <a:pt x="542" y="188"/>
                      </a:lnTo>
                      <a:lnTo>
                        <a:pt x="542" y="189"/>
                      </a:lnTo>
                      <a:lnTo>
                        <a:pt x="541" y="189"/>
                      </a:lnTo>
                      <a:lnTo>
                        <a:pt x="541" y="190"/>
                      </a:lnTo>
                      <a:lnTo>
                        <a:pt x="541" y="191"/>
                      </a:lnTo>
                      <a:lnTo>
                        <a:pt x="542" y="191"/>
                      </a:lnTo>
                      <a:lnTo>
                        <a:pt x="543" y="191"/>
                      </a:lnTo>
                      <a:lnTo>
                        <a:pt x="544" y="191"/>
                      </a:lnTo>
                      <a:lnTo>
                        <a:pt x="544" y="192"/>
                      </a:lnTo>
                      <a:lnTo>
                        <a:pt x="543" y="193"/>
                      </a:lnTo>
                      <a:lnTo>
                        <a:pt x="544" y="194"/>
                      </a:lnTo>
                      <a:lnTo>
                        <a:pt x="544" y="195"/>
                      </a:lnTo>
                      <a:lnTo>
                        <a:pt x="545" y="196"/>
                      </a:lnTo>
                      <a:lnTo>
                        <a:pt x="545" y="197"/>
                      </a:lnTo>
                      <a:lnTo>
                        <a:pt x="545" y="198"/>
                      </a:lnTo>
                      <a:lnTo>
                        <a:pt x="545" y="199"/>
                      </a:lnTo>
                      <a:lnTo>
                        <a:pt x="544" y="199"/>
                      </a:lnTo>
                      <a:lnTo>
                        <a:pt x="543" y="198"/>
                      </a:lnTo>
                      <a:lnTo>
                        <a:pt x="542" y="198"/>
                      </a:lnTo>
                      <a:lnTo>
                        <a:pt x="542" y="199"/>
                      </a:lnTo>
                      <a:lnTo>
                        <a:pt x="543" y="201"/>
                      </a:lnTo>
                      <a:lnTo>
                        <a:pt x="542" y="202"/>
                      </a:lnTo>
                      <a:lnTo>
                        <a:pt x="541" y="202"/>
                      </a:lnTo>
                      <a:lnTo>
                        <a:pt x="541" y="203"/>
                      </a:lnTo>
                      <a:lnTo>
                        <a:pt x="540" y="204"/>
                      </a:lnTo>
                      <a:lnTo>
                        <a:pt x="540" y="205"/>
                      </a:lnTo>
                      <a:lnTo>
                        <a:pt x="539" y="207"/>
                      </a:lnTo>
                      <a:lnTo>
                        <a:pt x="538" y="206"/>
                      </a:lnTo>
                      <a:lnTo>
                        <a:pt x="538" y="207"/>
                      </a:lnTo>
                      <a:lnTo>
                        <a:pt x="537" y="208"/>
                      </a:lnTo>
                      <a:lnTo>
                        <a:pt x="537" y="209"/>
                      </a:lnTo>
                      <a:lnTo>
                        <a:pt x="537" y="210"/>
                      </a:lnTo>
                      <a:lnTo>
                        <a:pt x="536" y="210"/>
                      </a:lnTo>
                      <a:lnTo>
                        <a:pt x="536" y="211"/>
                      </a:lnTo>
                      <a:lnTo>
                        <a:pt x="538" y="211"/>
                      </a:lnTo>
                      <a:lnTo>
                        <a:pt x="538" y="212"/>
                      </a:lnTo>
                      <a:lnTo>
                        <a:pt x="536" y="212"/>
                      </a:lnTo>
                      <a:lnTo>
                        <a:pt x="536" y="213"/>
                      </a:lnTo>
                      <a:lnTo>
                        <a:pt x="534" y="213"/>
                      </a:lnTo>
                      <a:lnTo>
                        <a:pt x="534" y="214"/>
                      </a:lnTo>
                      <a:lnTo>
                        <a:pt x="533" y="215"/>
                      </a:lnTo>
                      <a:lnTo>
                        <a:pt x="533" y="216"/>
                      </a:lnTo>
                      <a:lnTo>
                        <a:pt x="534" y="218"/>
                      </a:lnTo>
                      <a:lnTo>
                        <a:pt x="535" y="218"/>
                      </a:lnTo>
                      <a:lnTo>
                        <a:pt x="535" y="219"/>
                      </a:lnTo>
                      <a:lnTo>
                        <a:pt x="535" y="220"/>
                      </a:lnTo>
                      <a:lnTo>
                        <a:pt x="534" y="220"/>
                      </a:lnTo>
                      <a:lnTo>
                        <a:pt x="533" y="220"/>
                      </a:lnTo>
                      <a:lnTo>
                        <a:pt x="534" y="220"/>
                      </a:lnTo>
                      <a:lnTo>
                        <a:pt x="534" y="221"/>
                      </a:lnTo>
                      <a:lnTo>
                        <a:pt x="533" y="221"/>
                      </a:lnTo>
                      <a:lnTo>
                        <a:pt x="533" y="222"/>
                      </a:lnTo>
                      <a:lnTo>
                        <a:pt x="534" y="222"/>
                      </a:lnTo>
                      <a:lnTo>
                        <a:pt x="534" y="223"/>
                      </a:lnTo>
                      <a:lnTo>
                        <a:pt x="534" y="224"/>
                      </a:lnTo>
                      <a:lnTo>
                        <a:pt x="533" y="224"/>
                      </a:lnTo>
                      <a:lnTo>
                        <a:pt x="533" y="223"/>
                      </a:lnTo>
                      <a:lnTo>
                        <a:pt x="532" y="224"/>
                      </a:lnTo>
                      <a:lnTo>
                        <a:pt x="531" y="224"/>
                      </a:lnTo>
                      <a:lnTo>
                        <a:pt x="531" y="225"/>
                      </a:lnTo>
                      <a:lnTo>
                        <a:pt x="531" y="226"/>
                      </a:lnTo>
                      <a:lnTo>
                        <a:pt x="530" y="226"/>
                      </a:lnTo>
                      <a:lnTo>
                        <a:pt x="529" y="227"/>
                      </a:lnTo>
                      <a:lnTo>
                        <a:pt x="529" y="228"/>
                      </a:lnTo>
                      <a:lnTo>
                        <a:pt x="529" y="230"/>
                      </a:lnTo>
                      <a:lnTo>
                        <a:pt x="529" y="231"/>
                      </a:lnTo>
                      <a:lnTo>
                        <a:pt x="529" y="232"/>
                      </a:lnTo>
                      <a:lnTo>
                        <a:pt x="528" y="232"/>
                      </a:lnTo>
                      <a:lnTo>
                        <a:pt x="528" y="233"/>
                      </a:lnTo>
                      <a:lnTo>
                        <a:pt x="528" y="234"/>
                      </a:lnTo>
                      <a:lnTo>
                        <a:pt x="530" y="235"/>
                      </a:lnTo>
                      <a:lnTo>
                        <a:pt x="530" y="236"/>
                      </a:lnTo>
                      <a:lnTo>
                        <a:pt x="529" y="236"/>
                      </a:lnTo>
                      <a:lnTo>
                        <a:pt x="529" y="237"/>
                      </a:lnTo>
                      <a:lnTo>
                        <a:pt x="528" y="238"/>
                      </a:lnTo>
                      <a:lnTo>
                        <a:pt x="528" y="239"/>
                      </a:lnTo>
                      <a:lnTo>
                        <a:pt x="528" y="240"/>
                      </a:lnTo>
                      <a:lnTo>
                        <a:pt x="527" y="241"/>
                      </a:lnTo>
                      <a:lnTo>
                        <a:pt x="526" y="242"/>
                      </a:lnTo>
                      <a:lnTo>
                        <a:pt x="526" y="243"/>
                      </a:lnTo>
                      <a:lnTo>
                        <a:pt x="526" y="244"/>
                      </a:lnTo>
                      <a:lnTo>
                        <a:pt x="526" y="245"/>
                      </a:lnTo>
                      <a:lnTo>
                        <a:pt x="526" y="246"/>
                      </a:lnTo>
                      <a:lnTo>
                        <a:pt x="525" y="247"/>
                      </a:lnTo>
                      <a:lnTo>
                        <a:pt x="526" y="248"/>
                      </a:lnTo>
                      <a:lnTo>
                        <a:pt x="526" y="249"/>
                      </a:lnTo>
                      <a:lnTo>
                        <a:pt x="525" y="249"/>
                      </a:lnTo>
                      <a:lnTo>
                        <a:pt x="526" y="250"/>
                      </a:lnTo>
                      <a:lnTo>
                        <a:pt x="526" y="251"/>
                      </a:lnTo>
                      <a:lnTo>
                        <a:pt x="525" y="251"/>
                      </a:lnTo>
                      <a:lnTo>
                        <a:pt x="525" y="252"/>
                      </a:lnTo>
                      <a:lnTo>
                        <a:pt x="525" y="255"/>
                      </a:lnTo>
                      <a:lnTo>
                        <a:pt x="525" y="256"/>
                      </a:lnTo>
                      <a:lnTo>
                        <a:pt x="525" y="258"/>
                      </a:lnTo>
                      <a:lnTo>
                        <a:pt x="525" y="260"/>
                      </a:lnTo>
                      <a:lnTo>
                        <a:pt x="525" y="261"/>
                      </a:lnTo>
                      <a:lnTo>
                        <a:pt x="525" y="262"/>
                      </a:lnTo>
                      <a:lnTo>
                        <a:pt x="525" y="263"/>
                      </a:lnTo>
                      <a:lnTo>
                        <a:pt x="525" y="264"/>
                      </a:lnTo>
                      <a:lnTo>
                        <a:pt x="525" y="265"/>
                      </a:lnTo>
                      <a:lnTo>
                        <a:pt x="525" y="266"/>
                      </a:lnTo>
                      <a:lnTo>
                        <a:pt x="525" y="267"/>
                      </a:lnTo>
                      <a:lnTo>
                        <a:pt x="525" y="268"/>
                      </a:lnTo>
                      <a:lnTo>
                        <a:pt x="525" y="269"/>
                      </a:lnTo>
                      <a:lnTo>
                        <a:pt x="526" y="269"/>
                      </a:lnTo>
                      <a:lnTo>
                        <a:pt x="527" y="270"/>
                      </a:lnTo>
                      <a:lnTo>
                        <a:pt x="527" y="271"/>
                      </a:lnTo>
                      <a:lnTo>
                        <a:pt x="527" y="272"/>
                      </a:lnTo>
                      <a:lnTo>
                        <a:pt x="527" y="273"/>
                      </a:lnTo>
                      <a:lnTo>
                        <a:pt x="527" y="274"/>
                      </a:lnTo>
                      <a:lnTo>
                        <a:pt x="528" y="274"/>
                      </a:lnTo>
                      <a:lnTo>
                        <a:pt x="528" y="275"/>
                      </a:lnTo>
                      <a:lnTo>
                        <a:pt x="529" y="276"/>
                      </a:lnTo>
                      <a:lnTo>
                        <a:pt x="528" y="276"/>
                      </a:lnTo>
                      <a:lnTo>
                        <a:pt x="527" y="277"/>
                      </a:lnTo>
                      <a:lnTo>
                        <a:pt x="527" y="278"/>
                      </a:lnTo>
                      <a:lnTo>
                        <a:pt x="528" y="278"/>
                      </a:lnTo>
                      <a:lnTo>
                        <a:pt x="529" y="278"/>
                      </a:lnTo>
                      <a:lnTo>
                        <a:pt x="530" y="278"/>
                      </a:lnTo>
                      <a:lnTo>
                        <a:pt x="531" y="279"/>
                      </a:lnTo>
                      <a:lnTo>
                        <a:pt x="531" y="280"/>
                      </a:lnTo>
                      <a:lnTo>
                        <a:pt x="532" y="280"/>
                      </a:lnTo>
                      <a:lnTo>
                        <a:pt x="531" y="281"/>
                      </a:lnTo>
                      <a:lnTo>
                        <a:pt x="531" y="282"/>
                      </a:lnTo>
                      <a:lnTo>
                        <a:pt x="532" y="283"/>
                      </a:lnTo>
                      <a:lnTo>
                        <a:pt x="533" y="284"/>
                      </a:lnTo>
                      <a:lnTo>
                        <a:pt x="533" y="285"/>
                      </a:lnTo>
                      <a:lnTo>
                        <a:pt x="533" y="286"/>
                      </a:lnTo>
                      <a:lnTo>
                        <a:pt x="533" y="287"/>
                      </a:lnTo>
                      <a:lnTo>
                        <a:pt x="534" y="287"/>
                      </a:lnTo>
                      <a:lnTo>
                        <a:pt x="534" y="288"/>
                      </a:lnTo>
                      <a:lnTo>
                        <a:pt x="535" y="289"/>
                      </a:lnTo>
                      <a:lnTo>
                        <a:pt x="535" y="290"/>
                      </a:lnTo>
                      <a:lnTo>
                        <a:pt x="536" y="291"/>
                      </a:lnTo>
                      <a:lnTo>
                        <a:pt x="536" y="292"/>
                      </a:lnTo>
                      <a:lnTo>
                        <a:pt x="535" y="292"/>
                      </a:lnTo>
                      <a:lnTo>
                        <a:pt x="535" y="293"/>
                      </a:lnTo>
                      <a:lnTo>
                        <a:pt x="535" y="294"/>
                      </a:lnTo>
                      <a:lnTo>
                        <a:pt x="536" y="295"/>
                      </a:lnTo>
                      <a:lnTo>
                        <a:pt x="535" y="295"/>
                      </a:lnTo>
                      <a:lnTo>
                        <a:pt x="535" y="296"/>
                      </a:lnTo>
                      <a:lnTo>
                        <a:pt x="535" y="297"/>
                      </a:lnTo>
                      <a:lnTo>
                        <a:pt x="534" y="298"/>
                      </a:lnTo>
                      <a:lnTo>
                        <a:pt x="534" y="299"/>
                      </a:lnTo>
                      <a:lnTo>
                        <a:pt x="534" y="300"/>
                      </a:lnTo>
                      <a:lnTo>
                        <a:pt x="535" y="301"/>
                      </a:lnTo>
                      <a:lnTo>
                        <a:pt x="535" y="302"/>
                      </a:lnTo>
                      <a:lnTo>
                        <a:pt x="536" y="302"/>
                      </a:lnTo>
                      <a:lnTo>
                        <a:pt x="537" y="302"/>
                      </a:lnTo>
                      <a:lnTo>
                        <a:pt x="538" y="302"/>
                      </a:lnTo>
                      <a:lnTo>
                        <a:pt x="538" y="303"/>
                      </a:lnTo>
                      <a:lnTo>
                        <a:pt x="540" y="304"/>
                      </a:lnTo>
                      <a:lnTo>
                        <a:pt x="540" y="305"/>
                      </a:lnTo>
                      <a:lnTo>
                        <a:pt x="541" y="305"/>
                      </a:lnTo>
                      <a:lnTo>
                        <a:pt x="541" y="306"/>
                      </a:lnTo>
                      <a:lnTo>
                        <a:pt x="542" y="306"/>
                      </a:lnTo>
                      <a:lnTo>
                        <a:pt x="542" y="305"/>
                      </a:lnTo>
                      <a:lnTo>
                        <a:pt x="543" y="305"/>
                      </a:lnTo>
                      <a:lnTo>
                        <a:pt x="543" y="306"/>
                      </a:lnTo>
                      <a:lnTo>
                        <a:pt x="544" y="306"/>
                      </a:lnTo>
                      <a:lnTo>
                        <a:pt x="544" y="307"/>
                      </a:lnTo>
                      <a:lnTo>
                        <a:pt x="545" y="307"/>
                      </a:lnTo>
                      <a:lnTo>
                        <a:pt x="545" y="308"/>
                      </a:lnTo>
                      <a:lnTo>
                        <a:pt x="546" y="308"/>
                      </a:lnTo>
                      <a:lnTo>
                        <a:pt x="547" y="309"/>
                      </a:lnTo>
                      <a:lnTo>
                        <a:pt x="547" y="310"/>
                      </a:lnTo>
                      <a:lnTo>
                        <a:pt x="548" y="309"/>
                      </a:lnTo>
                      <a:lnTo>
                        <a:pt x="549" y="309"/>
                      </a:lnTo>
                      <a:lnTo>
                        <a:pt x="550" y="309"/>
                      </a:lnTo>
                      <a:lnTo>
                        <a:pt x="551" y="309"/>
                      </a:lnTo>
                      <a:lnTo>
                        <a:pt x="552" y="309"/>
                      </a:lnTo>
                      <a:lnTo>
                        <a:pt x="553" y="309"/>
                      </a:lnTo>
                      <a:lnTo>
                        <a:pt x="554" y="310"/>
                      </a:lnTo>
                      <a:lnTo>
                        <a:pt x="554" y="311"/>
                      </a:lnTo>
                      <a:lnTo>
                        <a:pt x="554" y="312"/>
                      </a:lnTo>
                      <a:lnTo>
                        <a:pt x="554" y="313"/>
                      </a:lnTo>
                      <a:lnTo>
                        <a:pt x="554" y="314"/>
                      </a:lnTo>
                      <a:lnTo>
                        <a:pt x="554" y="315"/>
                      </a:lnTo>
                      <a:lnTo>
                        <a:pt x="553" y="316"/>
                      </a:lnTo>
                      <a:lnTo>
                        <a:pt x="554" y="317"/>
                      </a:lnTo>
                      <a:lnTo>
                        <a:pt x="554" y="318"/>
                      </a:lnTo>
                      <a:lnTo>
                        <a:pt x="553" y="318"/>
                      </a:lnTo>
                      <a:lnTo>
                        <a:pt x="554" y="318"/>
                      </a:lnTo>
                      <a:lnTo>
                        <a:pt x="554" y="319"/>
                      </a:lnTo>
                      <a:lnTo>
                        <a:pt x="553" y="319"/>
                      </a:lnTo>
                      <a:lnTo>
                        <a:pt x="553" y="320"/>
                      </a:lnTo>
                      <a:lnTo>
                        <a:pt x="552" y="321"/>
                      </a:lnTo>
                      <a:lnTo>
                        <a:pt x="553" y="321"/>
                      </a:lnTo>
                      <a:lnTo>
                        <a:pt x="552" y="321"/>
                      </a:lnTo>
                      <a:lnTo>
                        <a:pt x="552" y="322"/>
                      </a:lnTo>
                      <a:lnTo>
                        <a:pt x="553" y="323"/>
                      </a:lnTo>
                      <a:lnTo>
                        <a:pt x="552" y="323"/>
                      </a:lnTo>
                      <a:lnTo>
                        <a:pt x="552" y="324"/>
                      </a:lnTo>
                      <a:lnTo>
                        <a:pt x="553" y="324"/>
                      </a:lnTo>
                      <a:lnTo>
                        <a:pt x="553" y="325"/>
                      </a:lnTo>
                      <a:lnTo>
                        <a:pt x="554" y="325"/>
                      </a:lnTo>
                      <a:lnTo>
                        <a:pt x="554" y="326"/>
                      </a:lnTo>
                      <a:lnTo>
                        <a:pt x="554" y="327"/>
                      </a:lnTo>
                      <a:lnTo>
                        <a:pt x="554" y="328"/>
                      </a:lnTo>
                      <a:lnTo>
                        <a:pt x="554" y="329"/>
                      </a:lnTo>
                      <a:lnTo>
                        <a:pt x="553" y="330"/>
                      </a:lnTo>
                      <a:lnTo>
                        <a:pt x="553" y="331"/>
                      </a:lnTo>
                      <a:lnTo>
                        <a:pt x="552" y="331"/>
                      </a:lnTo>
                      <a:lnTo>
                        <a:pt x="552" y="332"/>
                      </a:lnTo>
                      <a:lnTo>
                        <a:pt x="552" y="333"/>
                      </a:lnTo>
                      <a:lnTo>
                        <a:pt x="553" y="334"/>
                      </a:lnTo>
                      <a:lnTo>
                        <a:pt x="553" y="335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3" y="336"/>
                      </a:lnTo>
                      <a:lnTo>
                        <a:pt x="554" y="336"/>
                      </a:lnTo>
                      <a:lnTo>
                        <a:pt x="554" y="337"/>
                      </a:lnTo>
                      <a:lnTo>
                        <a:pt x="553" y="337"/>
                      </a:lnTo>
                      <a:lnTo>
                        <a:pt x="553" y="338"/>
                      </a:lnTo>
                      <a:lnTo>
                        <a:pt x="553" y="339"/>
                      </a:lnTo>
                      <a:lnTo>
                        <a:pt x="553" y="340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3" y="341"/>
                      </a:lnTo>
                      <a:lnTo>
                        <a:pt x="552" y="341"/>
                      </a:lnTo>
                      <a:lnTo>
                        <a:pt x="552" y="342"/>
                      </a:lnTo>
                      <a:lnTo>
                        <a:pt x="553" y="343"/>
                      </a:lnTo>
                      <a:lnTo>
                        <a:pt x="552" y="343"/>
                      </a:lnTo>
                      <a:lnTo>
                        <a:pt x="552" y="344"/>
                      </a:lnTo>
                      <a:lnTo>
                        <a:pt x="552" y="345"/>
                      </a:lnTo>
                      <a:lnTo>
                        <a:pt x="551" y="345"/>
                      </a:lnTo>
                      <a:lnTo>
                        <a:pt x="551" y="346"/>
                      </a:lnTo>
                      <a:lnTo>
                        <a:pt x="551" y="347"/>
                      </a:lnTo>
                      <a:lnTo>
                        <a:pt x="550" y="347"/>
                      </a:lnTo>
                      <a:lnTo>
                        <a:pt x="551" y="348"/>
                      </a:lnTo>
                      <a:lnTo>
                        <a:pt x="550" y="348"/>
                      </a:lnTo>
                      <a:lnTo>
                        <a:pt x="550" y="349"/>
                      </a:lnTo>
                      <a:lnTo>
                        <a:pt x="550" y="350"/>
                      </a:lnTo>
                      <a:lnTo>
                        <a:pt x="551" y="351"/>
                      </a:lnTo>
                      <a:lnTo>
                        <a:pt x="551" y="352"/>
                      </a:lnTo>
                      <a:lnTo>
                        <a:pt x="551" y="353"/>
                      </a:lnTo>
                      <a:lnTo>
                        <a:pt x="551" y="354"/>
                      </a:lnTo>
                      <a:lnTo>
                        <a:pt x="553" y="354"/>
                      </a:lnTo>
                      <a:lnTo>
                        <a:pt x="553" y="355"/>
                      </a:lnTo>
                      <a:lnTo>
                        <a:pt x="553" y="354"/>
                      </a:lnTo>
                      <a:lnTo>
                        <a:pt x="554" y="355"/>
                      </a:lnTo>
                      <a:lnTo>
                        <a:pt x="555" y="354"/>
                      </a:lnTo>
                      <a:lnTo>
                        <a:pt x="557" y="354"/>
                      </a:lnTo>
                      <a:lnTo>
                        <a:pt x="558" y="355"/>
                      </a:lnTo>
                      <a:lnTo>
                        <a:pt x="559" y="356"/>
                      </a:lnTo>
                      <a:lnTo>
                        <a:pt x="560" y="355"/>
                      </a:lnTo>
                      <a:lnTo>
                        <a:pt x="560" y="354"/>
                      </a:lnTo>
                      <a:lnTo>
                        <a:pt x="560" y="353"/>
                      </a:lnTo>
                      <a:lnTo>
                        <a:pt x="561" y="353"/>
                      </a:lnTo>
                      <a:lnTo>
                        <a:pt x="561" y="354"/>
                      </a:lnTo>
                      <a:lnTo>
                        <a:pt x="562" y="355"/>
                      </a:lnTo>
                      <a:lnTo>
                        <a:pt x="562" y="356"/>
                      </a:lnTo>
                      <a:lnTo>
                        <a:pt x="561" y="357"/>
                      </a:lnTo>
                      <a:lnTo>
                        <a:pt x="561" y="358"/>
                      </a:lnTo>
                      <a:lnTo>
                        <a:pt x="561" y="359"/>
                      </a:lnTo>
                      <a:lnTo>
                        <a:pt x="560" y="358"/>
                      </a:lnTo>
                      <a:lnTo>
                        <a:pt x="560" y="359"/>
                      </a:lnTo>
                      <a:lnTo>
                        <a:pt x="559" y="359"/>
                      </a:lnTo>
                      <a:lnTo>
                        <a:pt x="558" y="360"/>
                      </a:lnTo>
                      <a:lnTo>
                        <a:pt x="559" y="361"/>
                      </a:lnTo>
                      <a:lnTo>
                        <a:pt x="558" y="361"/>
                      </a:lnTo>
                      <a:lnTo>
                        <a:pt x="558" y="362"/>
                      </a:lnTo>
                      <a:lnTo>
                        <a:pt x="557" y="364"/>
                      </a:lnTo>
                      <a:lnTo>
                        <a:pt x="558" y="365"/>
                      </a:lnTo>
                      <a:lnTo>
                        <a:pt x="559" y="364"/>
                      </a:lnTo>
                      <a:lnTo>
                        <a:pt x="560" y="364"/>
                      </a:lnTo>
                      <a:lnTo>
                        <a:pt x="560" y="365"/>
                      </a:lnTo>
                      <a:lnTo>
                        <a:pt x="561" y="366"/>
                      </a:lnTo>
                      <a:lnTo>
                        <a:pt x="560" y="366"/>
                      </a:lnTo>
                      <a:lnTo>
                        <a:pt x="561" y="366"/>
                      </a:lnTo>
                      <a:lnTo>
                        <a:pt x="562" y="366"/>
                      </a:lnTo>
                      <a:lnTo>
                        <a:pt x="563" y="366"/>
                      </a:lnTo>
                      <a:lnTo>
                        <a:pt x="564" y="366"/>
                      </a:lnTo>
                      <a:lnTo>
                        <a:pt x="564" y="367"/>
                      </a:lnTo>
                      <a:lnTo>
                        <a:pt x="565" y="368"/>
                      </a:lnTo>
                      <a:lnTo>
                        <a:pt x="565" y="369"/>
                      </a:lnTo>
                      <a:lnTo>
                        <a:pt x="565" y="368"/>
                      </a:lnTo>
                      <a:lnTo>
                        <a:pt x="566" y="368"/>
                      </a:lnTo>
                      <a:lnTo>
                        <a:pt x="567" y="368"/>
                      </a:lnTo>
                      <a:lnTo>
                        <a:pt x="568" y="368"/>
                      </a:lnTo>
                      <a:lnTo>
                        <a:pt x="569" y="367"/>
                      </a:lnTo>
                      <a:lnTo>
                        <a:pt x="570" y="367"/>
                      </a:lnTo>
                      <a:lnTo>
                        <a:pt x="571" y="367"/>
                      </a:lnTo>
                      <a:lnTo>
                        <a:pt x="572" y="367"/>
                      </a:lnTo>
                      <a:lnTo>
                        <a:pt x="572" y="368"/>
                      </a:lnTo>
                      <a:lnTo>
                        <a:pt x="572" y="367"/>
                      </a:lnTo>
                      <a:lnTo>
                        <a:pt x="573" y="367"/>
                      </a:lnTo>
                      <a:lnTo>
                        <a:pt x="573" y="368"/>
                      </a:lnTo>
                      <a:lnTo>
                        <a:pt x="574" y="368"/>
                      </a:lnTo>
                      <a:lnTo>
                        <a:pt x="575" y="369"/>
                      </a:lnTo>
                      <a:lnTo>
                        <a:pt x="574" y="369"/>
                      </a:lnTo>
                      <a:lnTo>
                        <a:pt x="575" y="370"/>
                      </a:lnTo>
                      <a:lnTo>
                        <a:pt x="575" y="371"/>
                      </a:lnTo>
                      <a:lnTo>
                        <a:pt x="576" y="372"/>
                      </a:lnTo>
                      <a:lnTo>
                        <a:pt x="577" y="372"/>
                      </a:lnTo>
                      <a:lnTo>
                        <a:pt x="577" y="374"/>
                      </a:lnTo>
                      <a:lnTo>
                        <a:pt x="577" y="373"/>
                      </a:lnTo>
                      <a:lnTo>
                        <a:pt x="578" y="373"/>
                      </a:lnTo>
                      <a:lnTo>
                        <a:pt x="579" y="373"/>
                      </a:lnTo>
                      <a:lnTo>
                        <a:pt x="579" y="374"/>
                      </a:lnTo>
                      <a:lnTo>
                        <a:pt x="579" y="375"/>
                      </a:lnTo>
                      <a:lnTo>
                        <a:pt x="578" y="375"/>
                      </a:lnTo>
                      <a:lnTo>
                        <a:pt x="579" y="376"/>
                      </a:lnTo>
                      <a:lnTo>
                        <a:pt x="579" y="377"/>
                      </a:lnTo>
                      <a:lnTo>
                        <a:pt x="580" y="377"/>
                      </a:lnTo>
                      <a:lnTo>
                        <a:pt x="580" y="378"/>
                      </a:lnTo>
                      <a:lnTo>
                        <a:pt x="581" y="379"/>
                      </a:lnTo>
                      <a:lnTo>
                        <a:pt x="582" y="379"/>
                      </a:lnTo>
                      <a:lnTo>
                        <a:pt x="584" y="379"/>
                      </a:lnTo>
                      <a:lnTo>
                        <a:pt x="584" y="380"/>
                      </a:lnTo>
                      <a:lnTo>
                        <a:pt x="585" y="381"/>
                      </a:lnTo>
                      <a:lnTo>
                        <a:pt x="586" y="382"/>
                      </a:lnTo>
                      <a:lnTo>
                        <a:pt x="586" y="383"/>
                      </a:lnTo>
                      <a:lnTo>
                        <a:pt x="585" y="384"/>
                      </a:lnTo>
                      <a:lnTo>
                        <a:pt x="586" y="384"/>
                      </a:lnTo>
                      <a:lnTo>
                        <a:pt x="586" y="385"/>
                      </a:lnTo>
                      <a:lnTo>
                        <a:pt x="587" y="385"/>
                      </a:lnTo>
                      <a:lnTo>
                        <a:pt x="587" y="386"/>
                      </a:lnTo>
                      <a:lnTo>
                        <a:pt x="589" y="385"/>
                      </a:lnTo>
                      <a:lnTo>
                        <a:pt x="590" y="386"/>
                      </a:lnTo>
                      <a:lnTo>
                        <a:pt x="589" y="387"/>
                      </a:lnTo>
                      <a:lnTo>
                        <a:pt x="590" y="387"/>
                      </a:lnTo>
                      <a:lnTo>
                        <a:pt x="591" y="388"/>
                      </a:lnTo>
                      <a:lnTo>
                        <a:pt x="591" y="389"/>
                      </a:lnTo>
                      <a:lnTo>
                        <a:pt x="591" y="390"/>
                      </a:lnTo>
                      <a:lnTo>
                        <a:pt x="592" y="390"/>
                      </a:lnTo>
                      <a:lnTo>
                        <a:pt x="593" y="390"/>
                      </a:lnTo>
                      <a:lnTo>
                        <a:pt x="593" y="391"/>
                      </a:lnTo>
                      <a:lnTo>
                        <a:pt x="593" y="390"/>
                      </a:lnTo>
                      <a:lnTo>
                        <a:pt x="593" y="389"/>
                      </a:lnTo>
                      <a:lnTo>
                        <a:pt x="594" y="389"/>
                      </a:lnTo>
                      <a:lnTo>
                        <a:pt x="595" y="389"/>
                      </a:lnTo>
                      <a:lnTo>
                        <a:pt x="596" y="389"/>
                      </a:lnTo>
                      <a:lnTo>
                        <a:pt x="596" y="390"/>
                      </a:lnTo>
                      <a:lnTo>
                        <a:pt x="597" y="390"/>
                      </a:lnTo>
                      <a:lnTo>
                        <a:pt x="596" y="390"/>
                      </a:lnTo>
                      <a:lnTo>
                        <a:pt x="597" y="391"/>
                      </a:lnTo>
                      <a:lnTo>
                        <a:pt x="597" y="393"/>
                      </a:lnTo>
                      <a:lnTo>
                        <a:pt x="597" y="394"/>
                      </a:lnTo>
                      <a:lnTo>
                        <a:pt x="597" y="395"/>
                      </a:lnTo>
                      <a:lnTo>
                        <a:pt x="598" y="395"/>
                      </a:lnTo>
                      <a:lnTo>
                        <a:pt x="599" y="395"/>
                      </a:lnTo>
                      <a:lnTo>
                        <a:pt x="600" y="395"/>
                      </a:lnTo>
                      <a:lnTo>
                        <a:pt x="601" y="396"/>
                      </a:lnTo>
                      <a:lnTo>
                        <a:pt x="601" y="397"/>
                      </a:lnTo>
                      <a:lnTo>
                        <a:pt x="601" y="398"/>
                      </a:lnTo>
                      <a:lnTo>
                        <a:pt x="602" y="398"/>
                      </a:lnTo>
                      <a:lnTo>
                        <a:pt x="602" y="399"/>
                      </a:lnTo>
                      <a:lnTo>
                        <a:pt x="603" y="400"/>
                      </a:lnTo>
                      <a:lnTo>
                        <a:pt x="602" y="400"/>
                      </a:lnTo>
                      <a:lnTo>
                        <a:pt x="602" y="401"/>
                      </a:lnTo>
                      <a:lnTo>
                        <a:pt x="603" y="401"/>
                      </a:lnTo>
                      <a:lnTo>
                        <a:pt x="604" y="402"/>
                      </a:lnTo>
                      <a:lnTo>
                        <a:pt x="605" y="403"/>
                      </a:lnTo>
                      <a:lnTo>
                        <a:pt x="606" y="403"/>
                      </a:lnTo>
                      <a:lnTo>
                        <a:pt x="607" y="403"/>
                      </a:lnTo>
                      <a:lnTo>
                        <a:pt x="608" y="404"/>
                      </a:lnTo>
                      <a:lnTo>
                        <a:pt x="609" y="404"/>
                      </a:lnTo>
                      <a:lnTo>
                        <a:pt x="610" y="404"/>
                      </a:lnTo>
                      <a:lnTo>
                        <a:pt x="611" y="404"/>
                      </a:lnTo>
                      <a:lnTo>
                        <a:pt x="612" y="404"/>
                      </a:lnTo>
                      <a:lnTo>
                        <a:pt x="612" y="405"/>
                      </a:lnTo>
                      <a:lnTo>
                        <a:pt x="613" y="405"/>
                      </a:lnTo>
                      <a:lnTo>
                        <a:pt x="613" y="406"/>
                      </a:lnTo>
                      <a:lnTo>
                        <a:pt x="614" y="406"/>
                      </a:lnTo>
                      <a:lnTo>
                        <a:pt x="615" y="406"/>
                      </a:lnTo>
                      <a:lnTo>
                        <a:pt x="615" y="407"/>
                      </a:lnTo>
                      <a:lnTo>
                        <a:pt x="616" y="407"/>
                      </a:lnTo>
                      <a:lnTo>
                        <a:pt x="617" y="407"/>
                      </a:lnTo>
                      <a:lnTo>
                        <a:pt x="618" y="407"/>
                      </a:lnTo>
                      <a:lnTo>
                        <a:pt x="619" y="407"/>
                      </a:lnTo>
                      <a:lnTo>
                        <a:pt x="619" y="408"/>
                      </a:lnTo>
                      <a:lnTo>
                        <a:pt x="620" y="408"/>
                      </a:lnTo>
                      <a:lnTo>
                        <a:pt x="620" y="407"/>
                      </a:lnTo>
                      <a:lnTo>
                        <a:pt x="621" y="407"/>
                      </a:lnTo>
                      <a:lnTo>
                        <a:pt x="622" y="407"/>
                      </a:lnTo>
                      <a:lnTo>
                        <a:pt x="623" y="408"/>
                      </a:lnTo>
                      <a:lnTo>
                        <a:pt x="624" y="409"/>
                      </a:lnTo>
                      <a:lnTo>
                        <a:pt x="625" y="409"/>
                      </a:lnTo>
                      <a:lnTo>
                        <a:pt x="625" y="408"/>
                      </a:lnTo>
                      <a:lnTo>
                        <a:pt x="626" y="408"/>
                      </a:lnTo>
                      <a:lnTo>
                        <a:pt x="626" y="409"/>
                      </a:lnTo>
                      <a:lnTo>
                        <a:pt x="627" y="409"/>
                      </a:lnTo>
                      <a:lnTo>
                        <a:pt x="627" y="410"/>
                      </a:lnTo>
                      <a:lnTo>
                        <a:pt x="628" y="409"/>
                      </a:lnTo>
                      <a:lnTo>
                        <a:pt x="629" y="409"/>
                      </a:lnTo>
                      <a:lnTo>
                        <a:pt x="630" y="409"/>
                      </a:lnTo>
                      <a:lnTo>
                        <a:pt x="631" y="410"/>
                      </a:lnTo>
                      <a:lnTo>
                        <a:pt x="632" y="409"/>
                      </a:lnTo>
                      <a:lnTo>
                        <a:pt x="632" y="410"/>
                      </a:lnTo>
                      <a:lnTo>
                        <a:pt x="633" y="409"/>
                      </a:lnTo>
                      <a:lnTo>
                        <a:pt x="633" y="410"/>
                      </a:lnTo>
                      <a:lnTo>
                        <a:pt x="634" y="411"/>
                      </a:lnTo>
                      <a:lnTo>
                        <a:pt x="635" y="412"/>
                      </a:lnTo>
                      <a:lnTo>
                        <a:pt x="635" y="411"/>
                      </a:lnTo>
                      <a:lnTo>
                        <a:pt x="636" y="411"/>
                      </a:lnTo>
                      <a:lnTo>
                        <a:pt x="637" y="411"/>
                      </a:lnTo>
                      <a:lnTo>
                        <a:pt x="638" y="411"/>
                      </a:lnTo>
                      <a:lnTo>
                        <a:pt x="638" y="410"/>
                      </a:lnTo>
                      <a:lnTo>
                        <a:pt x="639" y="410"/>
                      </a:lnTo>
                      <a:lnTo>
                        <a:pt x="640" y="410"/>
                      </a:lnTo>
                      <a:lnTo>
                        <a:pt x="641" y="410"/>
                      </a:lnTo>
                      <a:lnTo>
                        <a:pt x="641" y="411"/>
                      </a:lnTo>
                      <a:lnTo>
                        <a:pt x="641" y="412"/>
                      </a:lnTo>
                      <a:lnTo>
                        <a:pt x="641" y="413"/>
                      </a:lnTo>
                      <a:lnTo>
                        <a:pt x="641" y="414"/>
                      </a:lnTo>
                      <a:lnTo>
                        <a:pt x="643" y="414"/>
                      </a:lnTo>
                      <a:lnTo>
                        <a:pt x="644" y="415"/>
                      </a:lnTo>
                      <a:lnTo>
                        <a:pt x="644" y="416"/>
                      </a:lnTo>
                      <a:lnTo>
                        <a:pt x="644" y="417"/>
                      </a:lnTo>
                      <a:lnTo>
                        <a:pt x="643" y="417"/>
                      </a:lnTo>
                      <a:lnTo>
                        <a:pt x="642" y="417"/>
                      </a:lnTo>
                      <a:lnTo>
                        <a:pt x="643" y="418"/>
                      </a:lnTo>
                      <a:lnTo>
                        <a:pt x="642" y="418"/>
                      </a:lnTo>
                      <a:lnTo>
                        <a:pt x="642" y="419"/>
                      </a:lnTo>
                      <a:lnTo>
                        <a:pt x="643" y="419"/>
                      </a:lnTo>
                      <a:lnTo>
                        <a:pt x="643" y="420"/>
                      </a:lnTo>
                      <a:lnTo>
                        <a:pt x="643" y="520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grpSp>
              <p:nvGrpSpPr>
                <p:cNvPr id="321" name="Group 877"/>
                <p:cNvGrpSpPr>
                  <a:grpSpLocks/>
                </p:cNvGrpSpPr>
                <p:nvPr/>
              </p:nvGrpSpPr>
              <p:grpSpPr bwMode="auto">
                <a:xfrm>
                  <a:off x="2771775" y="2216150"/>
                  <a:ext cx="2092325" cy="2443163"/>
                  <a:chOff x="3377" y="787"/>
                  <a:chExt cx="2034" cy="2376"/>
                </a:xfrm>
                <a:grpFill/>
              </p:grpSpPr>
              <p:sp>
                <p:nvSpPr>
                  <p:cNvPr id="324" name="Freeform 677"/>
                  <p:cNvSpPr>
                    <a:spLocks/>
                  </p:cNvSpPr>
                  <p:nvPr/>
                </p:nvSpPr>
                <p:spPr bwMode="auto">
                  <a:xfrm>
                    <a:off x="4011" y="313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5" name="Rectangle 678"/>
                  <p:cNvSpPr>
                    <a:spLocks noChangeArrowheads="1"/>
                  </p:cNvSpPr>
                  <p:nvPr/>
                </p:nvSpPr>
                <p:spPr bwMode="auto">
                  <a:xfrm>
                    <a:off x="4002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26" name="Freeform 679"/>
                  <p:cNvSpPr>
                    <a:spLocks/>
                  </p:cNvSpPr>
                  <p:nvPr/>
                </p:nvSpPr>
                <p:spPr bwMode="auto">
                  <a:xfrm>
                    <a:off x="4004" y="313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7" name="Freeform 680"/>
                  <p:cNvSpPr>
                    <a:spLocks/>
                  </p:cNvSpPr>
                  <p:nvPr/>
                </p:nvSpPr>
                <p:spPr bwMode="auto">
                  <a:xfrm>
                    <a:off x="4017" y="313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8" name="Freeform 681"/>
                  <p:cNvSpPr>
                    <a:spLocks/>
                  </p:cNvSpPr>
                  <p:nvPr/>
                </p:nvSpPr>
                <p:spPr bwMode="auto">
                  <a:xfrm>
                    <a:off x="4019" y="313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0 w 1"/>
                      <a:gd name="T19" fmla="*/ 1 h 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1"/>
                      <a:gd name="T32" fmla="*/ 1 w 1"/>
                      <a:gd name="T33" fmla="*/ 1 h 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29" name="Freeform 682"/>
                  <p:cNvSpPr>
                    <a:spLocks/>
                  </p:cNvSpPr>
                  <p:nvPr/>
                </p:nvSpPr>
                <p:spPr bwMode="auto">
                  <a:xfrm>
                    <a:off x="4010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0" name="Rectangle 683"/>
                  <p:cNvSpPr>
                    <a:spLocks noChangeArrowheads="1"/>
                  </p:cNvSpPr>
                  <p:nvPr/>
                </p:nvSpPr>
                <p:spPr bwMode="auto">
                  <a:xfrm>
                    <a:off x="4019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31" name="Freeform 684"/>
                  <p:cNvSpPr>
                    <a:spLocks/>
                  </p:cNvSpPr>
                  <p:nvPr/>
                </p:nvSpPr>
                <p:spPr bwMode="auto">
                  <a:xfrm>
                    <a:off x="4012" y="313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2" name="Freeform 685"/>
                  <p:cNvSpPr>
                    <a:spLocks/>
                  </p:cNvSpPr>
                  <p:nvPr/>
                </p:nvSpPr>
                <p:spPr bwMode="auto">
                  <a:xfrm>
                    <a:off x="4004" y="3138"/>
                    <a:ext cx="28" cy="14"/>
                  </a:xfrm>
                  <a:custGeom>
                    <a:avLst/>
                    <a:gdLst>
                      <a:gd name="T0" fmla="*/ 13 w 28"/>
                      <a:gd name="T1" fmla="*/ 1 h 14"/>
                      <a:gd name="T2" fmla="*/ 15 w 28"/>
                      <a:gd name="T3" fmla="*/ 0 h 14"/>
                      <a:gd name="T4" fmla="*/ 17 w 28"/>
                      <a:gd name="T5" fmla="*/ 0 h 14"/>
                      <a:gd name="T6" fmla="*/ 18 w 28"/>
                      <a:gd name="T7" fmla="*/ 1 h 14"/>
                      <a:gd name="T8" fmla="*/ 19 w 28"/>
                      <a:gd name="T9" fmla="*/ 2 h 14"/>
                      <a:gd name="T10" fmla="*/ 19 w 28"/>
                      <a:gd name="T11" fmla="*/ 2 h 14"/>
                      <a:gd name="T12" fmla="*/ 18 w 28"/>
                      <a:gd name="T13" fmla="*/ 2 h 14"/>
                      <a:gd name="T14" fmla="*/ 17 w 28"/>
                      <a:gd name="T15" fmla="*/ 3 h 14"/>
                      <a:gd name="T16" fmla="*/ 18 w 28"/>
                      <a:gd name="T17" fmla="*/ 3 h 14"/>
                      <a:gd name="T18" fmla="*/ 20 w 28"/>
                      <a:gd name="T19" fmla="*/ 4 h 14"/>
                      <a:gd name="T20" fmla="*/ 21 w 28"/>
                      <a:gd name="T21" fmla="*/ 4 h 14"/>
                      <a:gd name="T22" fmla="*/ 21 w 28"/>
                      <a:gd name="T23" fmla="*/ 6 h 14"/>
                      <a:gd name="T24" fmla="*/ 22 w 28"/>
                      <a:gd name="T25" fmla="*/ 6 h 14"/>
                      <a:gd name="T26" fmla="*/ 23 w 28"/>
                      <a:gd name="T27" fmla="*/ 6 h 14"/>
                      <a:gd name="T28" fmla="*/ 25 w 28"/>
                      <a:gd name="T29" fmla="*/ 5 h 14"/>
                      <a:gd name="T30" fmla="*/ 24 w 28"/>
                      <a:gd name="T31" fmla="*/ 6 h 14"/>
                      <a:gd name="T32" fmla="*/ 24 w 28"/>
                      <a:gd name="T33" fmla="*/ 7 h 14"/>
                      <a:gd name="T34" fmla="*/ 24 w 28"/>
                      <a:gd name="T35" fmla="*/ 8 h 14"/>
                      <a:gd name="T36" fmla="*/ 26 w 28"/>
                      <a:gd name="T37" fmla="*/ 8 h 14"/>
                      <a:gd name="T38" fmla="*/ 26 w 28"/>
                      <a:gd name="T39" fmla="*/ 9 h 14"/>
                      <a:gd name="T40" fmla="*/ 28 w 28"/>
                      <a:gd name="T41" fmla="*/ 10 h 14"/>
                      <a:gd name="T42" fmla="*/ 28 w 28"/>
                      <a:gd name="T43" fmla="*/ 11 h 14"/>
                      <a:gd name="T44" fmla="*/ 26 w 28"/>
                      <a:gd name="T45" fmla="*/ 11 h 14"/>
                      <a:gd name="T46" fmla="*/ 24 w 28"/>
                      <a:gd name="T47" fmla="*/ 12 h 14"/>
                      <a:gd name="T48" fmla="*/ 25 w 28"/>
                      <a:gd name="T49" fmla="*/ 10 h 14"/>
                      <a:gd name="T50" fmla="*/ 22 w 28"/>
                      <a:gd name="T51" fmla="*/ 10 h 14"/>
                      <a:gd name="T52" fmla="*/ 20 w 28"/>
                      <a:gd name="T53" fmla="*/ 11 h 14"/>
                      <a:gd name="T54" fmla="*/ 20 w 28"/>
                      <a:gd name="T55" fmla="*/ 10 h 14"/>
                      <a:gd name="T56" fmla="*/ 19 w 28"/>
                      <a:gd name="T57" fmla="*/ 11 h 14"/>
                      <a:gd name="T58" fmla="*/ 18 w 28"/>
                      <a:gd name="T59" fmla="*/ 13 h 14"/>
                      <a:gd name="T60" fmla="*/ 17 w 28"/>
                      <a:gd name="T61" fmla="*/ 12 h 14"/>
                      <a:gd name="T62" fmla="*/ 15 w 28"/>
                      <a:gd name="T63" fmla="*/ 12 h 14"/>
                      <a:gd name="T64" fmla="*/ 13 w 28"/>
                      <a:gd name="T65" fmla="*/ 12 h 14"/>
                      <a:gd name="T66" fmla="*/ 12 w 28"/>
                      <a:gd name="T67" fmla="*/ 12 h 14"/>
                      <a:gd name="T68" fmla="*/ 12 w 28"/>
                      <a:gd name="T69" fmla="*/ 11 h 14"/>
                      <a:gd name="T70" fmla="*/ 10 w 28"/>
                      <a:gd name="T71" fmla="*/ 11 h 14"/>
                      <a:gd name="T72" fmla="*/ 11 w 28"/>
                      <a:gd name="T73" fmla="*/ 10 h 14"/>
                      <a:gd name="T74" fmla="*/ 9 w 28"/>
                      <a:gd name="T75" fmla="*/ 9 h 14"/>
                      <a:gd name="T76" fmla="*/ 8 w 28"/>
                      <a:gd name="T77" fmla="*/ 9 h 14"/>
                      <a:gd name="T78" fmla="*/ 6 w 28"/>
                      <a:gd name="T79" fmla="*/ 10 h 14"/>
                      <a:gd name="T80" fmla="*/ 4 w 28"/>
                      <a:gd name="T81" fmla="*/ 13 h 14"/>
                      <a:gd name="T82" fmla="*/ 3 w 28"/>
                      <a:gd name="T83" fmla="*/ 14 h 14"/>
                      <a:gd name="T84" fmla="*/ 3 w 28"/>
                      <a:gd name="T85" fmla="*/ 13 h 14"/>
                      <a:gd name="T86" fmla="*/ 3 w 28"/>
                      <a:gd name="T87" fmla="*/ 12 h 14"/>
                      <a:gd name="T88" fmla="*/ 4 w 28"/>
                      <a:gd name="T89" fmla="*/ 10 h 14"/>
                      <a:gd name="T90" fmla="*/ 3 w 28"/>
                      <a:gd name="T91" fmla="*/ 9 h 14"/>
                      <a:gd name="T92" fmla="*/ 2 w 28"/>
                      <a:gd name="T93" fmla="*/ 9 h 14"/>
                      <a:gd name="T94" fmla="*/ 1 w 28"/>
                      <a:gd name="T95" fmla="*/ 9 h 14"/>
                      <a:gd name="T96" fmla="*/ 1 w 28"/>
                      <a:gd name="T97" fmla="*/ 8 h 14"/>
                      <a:gd name="T98" fmla="*/ 2 w 28"/>
                      <a:gd name="T99" fmla="*/ 7 h 14"/>
                      <a:gd name="T100" fmla="*/ 3 w 28"/>
                      <a:gd name="T101" fmla="*/ 7 h 14"/>
                      <a:gd name="T102" fmla="*/ 6 w 28"/>
                      <a:gd name="T103" fmla="*/ 6 h 14"/>
                      <a:gd name="T104" fmla="*/ 6 w 28"/>
                      <a:gd name="T105" fmla="*/ 5 h 14"/>
                      <a:gd name="T106" fmla="*/ 7 w 28"/>
                      <a:gd name="T107" fmla="*/ 4 h 14"/>
                      <a:gd name="T108" fmla="*/ 9 w 28"/>
                      <a:gd name="T109" fmla="*/ 3 h 14"/>
                      <a:gd name="T110" fmla="*/ 9 w 28"/>
                      <a:gd name="T111" fmla="*/ 4 h 14"/>
                      <a:gd name="T112" fmla="*/ 10 w 28"/>
                      <a:gd name="T113" fmla="*/ 5 h 14"/>
                      <a:gd name="T114" fmla="*/ 10 w 28"/>
                      <a:gd name="T115" fmla="*/ 4 h 14"/>
                      <a:gd name="T116" fmla="*/ 12 w 28"/>
                      <a:gd name="T117" fmla="*/ 3 h 14"/>
                      <a:gd name="T118" fmla="*/ 13 w 28"/>
                      <a:gd name="T119" fmla="*/ 2 h 1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28"/>
                      <a:gd name="T181" fmla="*/ 0 h 14"/>
                      <a:gd name="T182" fmla="*/ 28 w 28"/>
                      <a:gd name="T183" fmla="*/ 14 h 1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28" h="14">
                        <a:moveTo>
                          <a:pt x="13" y="1"/>
                        </a:moveTo>
                        <a:lnTo>
                          <a:pt x="13" y="1"/>
                        </a:lnTo>
                        <a:lnTo>
                          <a:pt x="14" y="1"/>
                        </a:lnTo>
                        <a:lnTo>
                          <a:pt x="15" y="1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7" y="1"/>
                        </a:lnTo>
                        <a:lnTo>
                          <a:pt x="18" y="1"/>
                        </a:lnTo>
                        <a:lnTo>
                          <a:pt x="19" y="2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7" y="2"/>
                        </a:lnTo>
                        <a:lnTo>
                          <a:pt x="17" y="3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8" y="3"/>
                        </a:lnTo>
                        <a:lnTo>
                          <a:pt x="18" y="4"/>
                        </a:lnTo>
                        <a:lnTo>
                          <a:pt x="19" y="4"/>
                        </a:lnTo>
                        <a:lnTo>
                          <a:pt x="20" y="4"/>
                        </a:lnTo>
                        <a:lnTo>
                          <a:pt x="21" y="4"/>
                        </a:lnTo>
                        <a:lnTo>
                          <a:pt x="21" y="5"/>
                        </a:lnTo>
                        <a:lnTo>
                          <a:pt x="21" y="6"/>
                        </a:lnTo>
                        <a:lnTo>
                          <a:pt x="22" y="7"/>
                        </a:lnTo>
                        <a:lnTo>
                          <a:pt x="22" y="6"/>
                        </a:lnTo>
                        <a:lnTo>
                          <a:pt x="23" y="6"/>
                        </a:lnTo>
                        <a:lnTo>
                          <a:pt x="23" y="5"/>
                        </a:lnTo>
                        <a:lnTo>
                          <a:pt x="24" y="5"/>
                        </a:lnTo>
                        <a:lnTo>
                          <a:pt x="25" y="5"/>
                        </a:lnTo>
                        <a:lnTo>
                          <a:pt x="25" y="4"/>
                        </a:lnTo>
                        <a:lnTo>
                          <a:pt x="25" y="5"/>
                        </a:lnTo>
                        <a:lnTo>
                          <a:pt x="24" y="6"/>
                        </a:lnTo>
                        <a:lnTo>
                          <a:pt x="24" y="7"/>
                        </a:lnTo>
                        <a:lnTo>
                          <a:pt x="24" y="8"/>
                        </a:lnTo>
                        <a:lnTo>
                          <a:pt x="24" y="9"/>
                        </a:lnTo>
                        <a:lnTo>
                          <a:pt x="24" y="8"/>
                        </a:lnTo>
                        <a:lnTo>
                          <a:pt x="25" y="8"/>
                        </a:lnTo>
                        <a:lnTo>
                          <a:pt x="26" y="8"/>
                        </a:lnTo>
                        <a:lnTo>
                          <a:pt x="26" y="9"/>
                        </a:lnTo>
                        <a:lnTo>
                          <a:pt x="27" y="9"/>
                        </a:lnTo>
                        <a:lnTo>
                          <a:pt x="28" y="9"/>
                        </a:lnTo>
                        <a:lnTo>
                          <a:pt x="28" y="10"/>
                        </a:lnTo>
                        <a:lnTo>
                          <a:pt x="28" y="11"/>
                        </a:lnTo>
                        <a:lnTo>
                          <a:pt x="27" y="11"/>
                        </a:lnTo>
                        <a:lnTo>
                          <a:pt x="26" y="11"/>
                        </a:lnTo>
                        <a:lnTo>
                          <a:pt x="25" y="12"/>
                        </a:lnTo>
                        <a:lnTo>
                          <a:pt x="25" y="11"/>
                        </a:lnTo>
                        <a:lnTo>
                          <a:pt x="24" y="12"/>
                        </a:lnTo>
                        <a:lnTo>
                          <a:pt x="24" y="11"/>
                        </a:lnTo>
                        <a:lnTo>
                          <a:pt x="25" y="11"/>
                        </a:lnTo>
                        <a:lnTo>
                          <a:pt x="25" y="10"/>
                        </a:lnTo>
                        <a:lnTo>
                          <a:pt x="24" y="10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21" y="10"/>
                        </a:lnTo>
                        <a:lnTo>
                          <a:pt x="20" y="11"/>
                        </a:lnTo>
                        <a:lnTo>
                          <a:pt x="21" y="11"/>
                        </a:lnTo>
                        <a:lnTo>
                          <a:pt x="20" y="11"/>
                        </a:lnTo>
                        <a:lnTo>
                          <a:pt x="20" y="10"/>
                        </a:lnTo>
                        <a:lnTo>
                          <a:pt x="19" y="10"/>
                        </a:lnTo>
                        <a:lnTo>
                          <a:pt x="19" y="11"/>
                        </a:lnTo>
                        <a:lnTo>
                          <a:pt x="18" y="11"/>
                        </a:lnTo>
                        <a:lnTo>
                          <a:pt x="19" y="11"/>
                        </a:lnTo>
                        <a:lnTo>
                          <a:pt x="19" y="12"/>
                        </a:lnTo>
                        <a:lnTo>
                          <a:pt x="18" y="12"/>
                        </a:lnTo>
                        <a:lnTo>
                          <a:pt x="18" y="13"/>
                        </a:lnTo>
                        <a:lnTo>
                          <a:pt x="18" y="12"/>
                        </a:lnTo>
                        <a:lnTo>
                          <a:pt x="17" y="12"/>
                        </a:lnTo>
                        <a:lnTo>
                          <a:pt x="17" y="11"/>
                        </a:lnTo>
                        <a:lnTo>
                          <a:pt x="16" y="12"/>
                        </a:lnTo>
                        <a:lnTo>
                          <a:pt x="16" y="11"/>
                        </a:lnTo>
                        <a:lnTo>
                          <a:pt x="15" y="12"/>
                        </a:lnTo>
                        <a:lnTo>
                          <a:pt x="14" y="12"/>
                        </a:lnTo>
                        <a:lnTo>
                          <a:pt x="13" y="12"/>
                        </a:lnTo>
                        <a:lnTo>
                          <a:pt x="12" y="12"/>
                        </a:lnTo>
                        <a:lnTo>
                          <a:pt x="12" y="11"/>
                        </a:lnTo>
                        <a:lnTo>
                          <a:pt x="11" y="11"/>
                        </a:lnTo>
                        <a:lnTo>
                          <a:pt x="10" y="11"/>
                        </a:lnTo>
                        <a:lnTo>
                          <a:pt x="11" y="11"/>
                        </a:lnTo>
                        <a:lnTo>
                          <a:pt x="11" y="10"/>
                        </a:lnTo>
                        <a:lnTo>
                          <a:pt x="10" y="9"/>
                        </a:lnTo>
                        <a:lnTo>
                          <a:pt x="9" y="9"/>
                        </a:lnTo>
                        <a:lnTo>
                          <a:pt x="8" y="9"/>
                        </a:lnTo>
                        <a:lnTo>
                          <a:pt x="7" y="9"/>
                        </a:lnTo>
                        <a:lnTo>
                          <a:pt x="6" y="10"/>
                        </a:lnTo>
                        <a:lnTo>
                          <a:pt x="5" y="11"/>
                        </a:lnTo>
                        <a:lnTo>
                          <a:pt x="5" y="12"/>
                        </a:ln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4" y="14"/>
                        </a:lnTo>
                        <a:lnTo>
                          <a:pt x="4" y="13"/>
                        </a:lnTo>
                        <a:lnTo>
                          <a:pt x="3" y="14"/>
                        </a:lnTo>
                        <a:lnTo>
                          <a:pt x="3" y="13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3" y="12"/>
                        </a:lnTo>
                        <a:lnTo>
                          <a:pt x="3" y="11"/>
                        </a:lnTo>
                        <a:lnTo>
                          <a:pt x="4" y="10"/>
                        </a:lnTo>
                        <a:lnTo>
                          <a:pt x="4" y="9"/>
                        </a:lnTo>
                        <a:lnTo>
                          <a:pt x="3" y="9"/>
                        </a:lnTo>
                        <a:lnTo>
                          <a:pt x="2" y="10"/>
                        </a:lnTo>
                        <a:lnTo>
                          <a:pt x="2" y="9"/>
                        </a:lnTo>
                        <a:lnTo>
                          <a:pt x="2" y="8"/>
                        </a:lnTo>
                        <a:lnTo>
                          <a:pt x="2" y="9"/>
                        </a:lnTo>
                        <a:lnTo>
                          <a:pt x="1" y="9"/>
                        </a:lnTo>
                        <a:lnTo>
                          <a:pt x="1" y="8"/>
                        </a:lnTo>
                        <a:lnTo>
                          <a:pt x="0" y="8"/>
                        </a:lnTo>
                        <a:lnTo>
                          <a:pt x="1" y="8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3" y="7"/>
                        </a:lnTo>
                        <a:lnTo>
                          <a:pt x="4" y="7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6" y="6"/>
                        </a:lnTo>
                        <a:lnTo>
                          <a:pt x="6" y="5"/>
                        </a:lnTo>
                        <a:lnTo>
                          <a:pt x="6" y="4"/>
                        </a:lnTo>
                        <a:lnTo>
                          <a:pt x="7" y="4"/>
                        </a:lnTo>
                        <a:lnTo>
                          <a:pt x="7" y="5"/>
                        </a:lnTo>
                        <a:lnTo>
                          <a:pt x="7" y="4"/>
                        </a:lnTo>
                        <a:lnTo>
                          <a:pt x="8" y="3"/>
                        </a:lnTo>
                        <a:lnTo>
                          <a:pt x="9" y="3"/>
                        </a:lnTo>
                        <a:lnTo>
                          <a:pt x="9" y="2"/>
                        </a:lnTo>
                        <a:lnTo>
                          <a:pt x="9" y="3"/>
                        </a:lnTo>
                        <a:lnTo>
                          <a:pt x="9" y="4"/>
                        </a:lnTo>
                        <a:lnTo>
                          <a:pt x="9" y="5"/>
                        </a:lnTo>
                        <a:lnTo>
                          <a:pt x="10" y="5"/>
                        </a:lnTo>
                        <a:lnTo>
                          <a:pt x="10" y="4"/>
                        </a:lnTo>
                        <a:lnTo>
                          <a:pt x="11" y="4"/>
                        </a:lnTo>
                        <a:lnTo>
                          <a:pt x="11" y="3"/>
                        </a:lnTo>
                        <a:lnTo>
                          <a:pt x="12" y="3"/>
                        </a:lnTo>
                        <a:lnTo>
                          <a:pt x="13" y="3"/>
                        </a:lnTo>
                        <a:lnTo>
                          <a:pt x="13" y="2"/>
                        </a:lnTo>
                        <a:lnTo>
                          <a:pt x="14" y="2"/>
                        </a:lnTo>
                        <a:lnTo>
                          <a:pt x="1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3" name="Freeform 686"/>
                  <p:cNvSpPr>
                    <a:spLocks/>
                  </p:cNvSpPr>
                  <p:nvPr/>
                </p:nvSpPr>
                <p:spPr bwMode="auto">
                  <a:xfrm>
                    <a:off x="4019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4" name="Freeform 687"/>
                  <p:cNvSpPr>
                    <a:spLocks/>
                  </p:cNvSpPr>
                  <p:nvPr/>
                </p:nvSpPr>
                <p:spPr bwMode="auto">
                  <a:xfrm>
                    <a:off x="4031" y="31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5" name="Freeform 688"/>
                  <p:cNvSpPr>
                    <a:spLocks/>
                  </p:cNvSpPr>
                  <p:nvPr/>
                </p:nvSpPr>
                <p:spPr bwMode="auto">
                  <a:xfrm>
                    <a:off x="4010" y="314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6" name="Rectangle 689"/>
                  <p:cNvSpPr>
                    <a:spLocks noChangeArrowheads="1"/>
                  </p:cNvSpPr>
                  <p:nvPr/>
                </p:nvSpPr>
                <p:spPr bwMode="auto">
                  <a:xfrm>
                    <a:off x="4006" y="3150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37" name="Freeform 690"/>
                  <p:cNvSpPr>
                    <a:spLocks/>
                  </p:cNvSpPr>
                  <p:nvPr/>
                </p:nvSpPr>
                <p:spPr bwMode="auto">
                  <a:xfrm>
                    <a:off x="4025" y="315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1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1 h 2"/>
                      <a:gd name="T18" fmla="*/ 1 w 1"/>
                      <a:gd name="T19" fmla="*/ 0 h 2"/>
                      <a:gd name="T20" fmla="*/ 1 w 1"/>
                      <a:gd name="T21" fmla="*/ 1 h 2"/>
                      <a:gd name="T22" fmla="*/ 1 w 1"/>
                      <a:gd name="T23" fmla="*/ 1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0 w 1"/>
                      <a:gd name="T29" fmla="*/ 1 h 2"/>
                      <a:gd name="T30" fmla="*/ 0 w 1"/>
                      <a:gd name="T31" fmla="*/ 2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1"/>
                      <a:gd name="T49" fmla="*/ 0 h 2"/>
                      <a:gd name="T50" fmla="*/ 1 w 1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8" name="Freeform 691"/>
                  <p:cNvSpPr>
                    <a:spLocks/>
                  </p:cNvSpPr>
                  <p:nvPr/>
                </p:nvSpPr>
                <p:spPr bwMode="auto">
                  <a:xfrm>
                    <a:off x="4052" y="3124"/>
                    <a:ext cx="5" cy="3"/>
                  </a:xfrm>
                  <a:custGeom>
                    <a:avLst/>
                    <a:gdLst>
                      <a:gd name="T0" fmla="*/ 3 w 5"/>
                      <a:gd name="T1" fmla="*/ 3 h 3"/>
                      <a:gd name="T2" fmla="*/ 3 w 5"/>
                      <a:gd name="T3" fmla="*/ 3 h 3"/>
                      <a:gd name="T4" fmla="*/ 2 w 5"/>
                      <a:gd name="T5" fmla="*/ 3 h 3"/>
                      <a:gd name="T6" fmla="*/ 2 w 5"/>
                      <a:gd name="T7" fmla="*/ 3 h 3"/>
                      <a:gd name="T8" fmla="*/ 2 w 5"/>
                      <a:gd name="T9" fmla="*/ 3 h 3"/>
                      <a:gd name="T10" fmla="*/ 1 w 5"/>
                      <a:gd name="T11" fmla="*/ 3 h 3"/>
                      <a:gd name="T12" fmla="*/ 1 w 5"/>
                      <a:gd name="T13" fmla="*/ 3 h 3"/>
                      <a:gd name="T14" fmla="*/ 0 w 5"/>
                      <a:gd name="T15" fmla="*/ 3 h 3"/>
                      <a:gd name="T16" fmla="*/ 0 w 5"/>
                      <a:gd name="T17" fmla="*/ 3 h 3"/>
                      <a:gd name="T18" fmla="*/ 0 w 5"/>
                      <a:gd name="T19" fmla="*/ 3 h 3"/>
                      <a:gd name="T20" fmla="*/ 1 w 5"/>
                      <a:gd name="T21" fmla="*/ 3 h 3"/>
                      <a:gd name="T22" fmla="*/ 1 w 5"/>
                      <a:gd name="T23" fmla="*/ 2 h 3"/>
                      <a:gd name="T24" fmla="*/ 0 w 5"/>
                      <a:gd name="T25" fmla="*/ 2 h 3"/>
                      <a:gd name="T26" fmla="*/ 0 w 5"/>
                      <a:gd name="T27" fmla="*/ 2 h 3"/>
                      <a:gd name="T28" fmla="*/ 0 w 5"/>
                      <a:gd name="T29" fmla="*/ 1 h 3"/>
                      <a:gd name="T30" fmla="*/ 0 w 5"/>
                      <a:gd name="T31" fmla="*/ 1 h 3"/>
                      <a:gd name="T32" fmla="*/ 0 w 5"/>
                      <a:gd name="T33" fmla="*/ 1 h 3"/>
                      <a:gd name="T34" fmla="*/ 0 w 5"/>
                      <a:gd name="T35" fmla="*/ 1 h 3"/>
                      <a:gd name="T36" fmla="*/ 0 w 5"/>
                      <a:gd name="T37" fmla="*/ 1 h 3"/>
                      <a:gd name="T38" fmla="*/ 1 w 5"/>
                      <a:gd name="T39" fmla="*/ 1 h 3"/>
                      <a:gd name="T40" fmla="*/ 1 w 5"/>
                      <a:gd name="T41" fmla="*/ 1 h 3"/>
                      <a:gd name="T42" fmla="*/ 1 w 5"/>
                      <a:gd name="T43" fmla="*/ 1 h 3"/>
                      <a:gd name="T44" fmla="*/ 1 w 5"/>
                      <a:gd name="T45" fmla="*/ 1 h 3"/>
                      <a:gd name="T46" fmla="*/ 2 w 5"/>
                      <a:gd name="T47" fmla="*/ 1 h 3"/>
                      <a:gd name="T48" fmla="*/ 2 w 5"/>
                      <a:gd name="T49" fmla="*/ 1 h 3"/>
                      <a:gd name="T50" fmla="*/ 2 w 5"/>
                      <a:gd name="T51" fmla="*/ 1 h 3"/>
                      <a:gd name="T52" fmla="*/ 2 w 5"/>
                      <a:gd name="T53" fmla="*/ 0 h 3"/>
                      <a:gd name="T54" fmla="*/ 3 w 5"/>
                      <a:gd name="T55" fmla="*/ 1 h 3"/>
                      <a:gd name="T56" fmla="*/ 3 w 5"/>
                      <a:gd name="T57" fmla="*/ 1 h 3"/>
                      <a:gd name="T58" fmla="*/ 3 w 5"/>
                      <a:gd name="T59" fmla="*/ 0 h 3"/>
                      <a:gd name="T60" fmla="*/ 3 w 5"/>
                      <a:gd name="T61" fmla="*/ 0 h 3"/>
                      <a:gd name="T62" fmla="*/ 4 w 5"/>
                      <a:gd name="T63" fmla="*/ 0 h 3"/>
                      <a:gd name="T64" fmla="*/ 4 w 5"/>
                      <a:gd name="T65" fmla="*/ 0 h 3"/>
                      <a:gd name="T66" fmla="*/ 5 w 5"/>
                      <a:gd name="T67" fmla="*/ 0 h 3"/>
                      <a:gd name="T68" fmla="*/ 4 w 5"/>
                      <a:gd name="T69" fmla="*/ 1 h 3"/>
                      <a:gd name="T70" fmla="*/ 4 w 5"/>
                      <a:gd name="T71" fmla="*/ 1 h 3"/>
                      <a:gd name="T72" fmla="*/ 3 w 5"/>
                      <a:gd name="T73" fmla="*/ 2 h 3"/>
                      <a:gd name="T74" fmla="*/ 4 w 5"/>
                      <a:gd name="T75" fmla="*/ 2 h 3"/>
                      <a:gd name="T76" fmla="*/ 4 w 5"/>
                      <a:gd name="T77" fmla="*/ 2 h 3"/>
                      <a:gd name="T78" fmla="*/ 4 w 5"/>
                      <a:gd name="T79" fmla="*/ 2 h 3"/>
                      <a:gd name="T80" fmla="*/ 4 w 5"/>
                      <a:gd name="T81" fmla="*/ 2 h 3"/>
                      <a:gd name="T82" fmla="*/ 4 w 5"/>
                      <a:gd name="T83" fmla="*/ 3 h 3"/>
                      <a:gd name="T84" fmla="*/ 3 w 5"/>
                      <a:gd name="T85" fmla="*/ 3 h 3"/>
                      <a:gd name="T86" fmla="*/ 3 w 5"/>
                      <a:gd name="T87" fmla="*/ 3 h 3"/>
                      <a:gd name="T88" fmla="*/ 3 w 5"/>
                      <a:gd name="T89" fmla="*/ 3 h 3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5"/>
                      <a:gd name="T136" fmla="*/ 0 h 3"/>
                      <a:gd name="T137" fmla="*/ 5 w 5"/>
                      <a:gd name="T138" fmla="*/ 3 h 3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5" h="3">
                        <a:moveTo>
                          <a:pt x="3" y="3"/>
                        </a:move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39" name="Freeform 692"/>
                  <p:cNvSpPr>
                    <a:spLocks/>
                  </p:cNvSpPr>
                  <p:nvPr/>
                </p:nvSpPr>
                <p:spPr bwMode="auto">
                  <a:xfrm>
                    <a:off x="4051" y="31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0" name="Freeform 693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1" name="Freeform 694"/>
                  <p:cNvSpPr>
                    <a:spLocks/>
                  </p:cNvSpPr>
                  <p:nvPr/>
                </p:nvSpPr>
                <p:spPr bwMode="auto">
                  <a:xfrm>
                    <a:off x="4047" y="3125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2" name="Freeform 695"/>
                  <p:cNvSpPr>
                    <a:spLocks/>
                  </p:cNvSpPr>
                  <p:nvPr/>
                </p:nvSpPr>
                <p:spPr bwMode="auto">
                  <a:xfrm>
                    <a:off x="4043" y="312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3" name="Freeform 696"/>
                  <p:cNvSpPr>
                    <a:spLocks/>
                  </p:cNvSpPr>
                  <p:nvPr/>
                </p:nvSpPr>
                <p:spPr bwMode="auto">
                  <a:xfrm>
                    <a:off x="4048" y="312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4" name="Freeform 697"/>
                  <p:cNvSpPr>
                    <a:spLocks/>
                  </p:cNvSpPr>
                  <p:nvPr/>
                </p:nvSpPr>
                <p:spPr bwMode="auto">
                  <a:xfrm>
                    <a:off x="4051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5" name="Freeform 698"/>
                  <p:cNvSpPr>
                    <a:spLocks/>
                  </p:cNvSpPr>
                  <p:nvPr/>
                </p:nvSpPr>
                <p:spPr bwMode="auto">
                  <a:xfrm>
                    <a:off x="4050" y="31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6" name="Freeform 699"/>
                  <p:cNvSpPr>
                    <a:spLocks/>
                  </p:cNvSpPr>
                  <p:nvPr/>
                </p:nvSpPr>
                <p:spPr bwMode="auto">
                  <a:xfrm>
                    <a:off x="4039" y="312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7" name="Freeform 700"/>
                  <p:cNvSpPr>
                    <a:spLocks/>
                  </p:cNvSpPr>
                  <p:nvPr/>
                </p:nvSpPr>
                <p:spPr bwMode="auto">
                  <a:xfrm>
                    <a:off x="4049" y="313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  <a:gd name="T6" fmla="*/ 1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0 h 2"/>
                      <a:gd name="T22" fmla="*/ 1 w 2"/>
                      <a:gd name="T23" fmla="*/ 0 h 2"/>
                      <a:gd name="T24" fmla="*/ 1 w 2"/>
                      <a:gd name="T25" fmla="*/ 0 h 2"/>
                      <a:gd name="T26" fmla="*/ 2 w 2"/>
                      <a:gd name="T27" fmla="*/ 0 h 2"/>
                      <a:gd name="T28" fmla="*/ 2 w 2"/>
                      <a:gd name="T29" fmla="*/ 0 h 2"/>
                      <a:gd name="T30" fmla="*/ 1 w 2"/>
                      <a:gd name="T31" fmla="*/ 1 h 2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2"/>
                      <a:gd name="T50" fmla="*/ 2 w 2"/>
                      <a:gd name="T51" fmla="*/ 2 h 2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2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8" name="Freeform 701"/>
                  <p:cNvSpPr>
                    <a:spLocks/>
                  </p:cNvSpPr>
                  <p:nvPr/>
                </p:nvSpPr>
                <p:spPr bwMode="auto">
                  <a:xfrm>
                    <a:off x="4051" y="313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49" name="Line 702"/>
                  <p:cNvSpPr>
                    <a:spLocks noChangeShapeType="1"/>
                  </p:cNvSpPr>
                  <p:nvPr/>
                </p:nvSpPr>
                <p:spPr bwMode="auto">
                  <a:xfrm>
                    <a:off x="4051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0" name="Freeform 703"/>
                  <p:cNvSpPr>
                    <a:spLocks/>
                  </p:cNvSpPr>
                  <p:nvPr/>
                </p:nvSpPr>
                <p:spPr bwMode="auto">
                  <a:xfrm>
                    <a:off x="4038" y="3130"/>
                    <a:ext cx="2" cy="2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1 h 2"/>
                      <a:gd name="T4" fmla="*/ 2 w 2"/>
                      <a:gd name="T5" fmla="*/ 1 h 2"/>
                      <a:gd name="T6" fmla="*/ 1 w 2"/>
                      <a:gd name="T7" fmla="*/ 2 h 2"/>
                      <a:gd name="T8" fmla="*/ 1 w 2"/>
                      <a:gd name="T9" fmla="*/ 2 h 2"/>
                      <a:gd name="T10" fmla="*/ 1 w 2"/>
                      <a:gd name="T11" fmla="*/ 1 h 2"/>
                      <a:gd name="T12" fmla="*/ 0 w 2"/>
                      <a:gd name="T13" fmla="*/ 2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0 w 2"/>
                      <a:gd name="T19" fmla="*/ 1 h 2"/>
                      <a:gd name="T20" fmla="*/ 0 w 2"/>
                      <a:gd name="T21" fmla="*/ 1 h 2"/>
                      <a:gd name="T22" fmla="*/ 1 w 2"/>
                      <a:gd name="T23" fmla="*/ 1 h 2"/>
                      <a:gd name="T24" fmla="*/ 2 w 2"/>
                      <a:gd name="T25" fmla="*/ 0 h 2"/>
                      <a:gd name="T26" fmla="*/ 2 w 2"/>
                      <a:gd name="T27" fmla="*/ 1 h 2"/>
                      <a:gd name="T28" fmla="*/ 2 w 2"/>
                      <a:gd name="T29" fmla="*/ 1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1" name="Freeform 704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2" name="Freeform 705"/>
                  <p:cNvSpPr>
                    <a:spLocks/>
                  </p:cNvSpPr>
                  <p:nvPr/>
                </p:nvSpPr>
                <p:spPr bwMode="auto">
                  <a:xfrm>
                    <a:off x="4047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3" name="Freeform 706"/>
                  <p:cNvSpPr>
                    <a:spLocks/>
                  </p:cNvSpPr>
                  <p:nvPr/>
                </p:nvSpPr>
                <p:spPr bwMode="auto">
                  <a:xfrm>
                    <a:off x="4048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4" name="Rectangle 707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313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55" name="Freeform 708"/>
                  <p:cNvSpPr>
                    <a:spLocks/>
                  </p:cNvSpPr>
                  <p:nvPr/>
                </p:nvSpPr>
                <p:spPr bwMode="auto">
                  <a:xfrm>
                    <a:off x="4047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6" name="Freeform 709"/>
                  <p:cNvSpPr>
                    <a:spLocks/>
                  </p:cNvSpPr>
                  <p:nvPr/>
                </p:nvSpPr>
                <p:spPr bwMode="auto">
                  <a:xfrm>
                    <a:off x="4030" y="313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7" name="Rectangle 710"/>
                  <p:cNvSpPr>
                    <a:spLocks noChangeArrowheads="1"/>
                  </p:cNvSpPr>
                  <p:nvPr/>
                </p:nvSpPr>
                <p:spPr bwMode="auto">
                  <a:xfrm>
                    <a:off x="4029" y="313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58" name="Freeform 711"/>
                  <p:cNvSpPr>
                    <a:spLocks/>
                  </p:cNvSpPr>
                  <p:nvPr/>
                </p:nvSpPr>
                <p:spPr bwMode="auto">
                  <a:xfrm>
                    <a:off x="3992" y="313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59" name="Freeform 712"/>
                  <p:cNvSpPr>
                    <a:spLocks/>
                  </p:cNvSpPr>
                  <p:nvPr/>
                </p:nvSpPr>
                <p:spPr bwMode="auto">
                  <a:xfrm>
                    <a:off x="3990" y="3131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0" name="Rectangle 713"/>
                  <p:cNvSpPr>
                    <a:spLocks noChangeArrowheads="1"/>
                  </p:cNvSpPr>
                  <p:nvPr/>
                </p:nvSpPr>
                <p:spPr bwMode="auto">
                  <a:xfrm>
                    <a:off x="3988" y="3131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61" name="Freeform 714"/>
                  <p:cNvSpPr>
                    <a:spLocks/>
                  </p:cNvSpPr>
                  <p:nvPr/>
                </p:nvSpPr>
                <p:spPr bwMode="auto">
                  <a:xfrm>
                    <a:off x="3988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0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2" name="Freeform 715"/>
                  <p:cNvSpPr>
                    <a:spLocks/>
                  </p:cNvSpPr>
                  <p:nvPr/>
                </p:nvSpPr>
                <p:spPr bwMode="auto">
                  <a:xfrm>
                    <a:off x="3983" y="31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3" name="Freeform 716"/>
                  <p:cNvSpPr>
                    <a:spLocks/>
                  </p:cNvSpPr>
                  <p:nvPr/>
                </p:nvSpPr>
                <p:spPr bwMode="auto">
                  <a:xfrm>
                    <a:off x="3982" y="313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4" name="Line 717"/>
                  <p:cNvSpPr>
                    <a:spLocks noChangeShapeType="1"/>
                  </p:cNvSpPr>
                  <p:nvPr/>
                </p:nvSpPr>
                <p:spPr bwMode="auto">
                  <a:xfrm>
                    <a:off x="3978" y="3131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5" name="Freeform 718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6" name="Freeform 719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7" name="Freeform 720"/>
                  <p:cNvSpPr>
                    <a:spLocks/>
                  </p:cNvSpPr>
                  <p:nvPr/>
                </p:nvSpPr>
                <p:spPr bwMode="auto">
                  <a:xfrm>
                    <a:off x="3984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8" name="Freeform 721"/>
                  <p:cNvSpPr>
                    <a:spLocks/>
                  </p:cNvSpPr>
                  <p:nvPr/>
                </p:nvSpPr>
                <p:spPr bwMode="auto">
                  <a:xfrm>
                    <a:off x="3981" y="313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h 1"/>
                      <a:gd name="T13" fmla="*/ 1 h 1"/>
                    </a:gdLst>
                    <a:ahLst/>
                    <a:cxnLst>
                      <a:cxn ang="T6">
                        <a:pos x="0" y="T0"/>
                      </a:cxn>
                      <a:cxn ang="T7">
                        <a:pos x="0" y="T1"/>
                      </a:cxn>
                      <a:cxn ang="T8">
                        <a:pos x="0" y="T2"/>
                      </a:cxn>
                      <a:cxn ang="T9">
                        <a:pos x="0" y="T3"/>
                      </a:cxn>
                      <a:cxn ang="T10">
                        <a:pos x="0" y="T4"/>
                      </a:cxn>
                      <a:cxn ang="T11">
                        <a:pos x="0" y="T5"/>
                      </a:cxn>
                    </a:cxnLst>
                    <a:rect l="0" t="T12" r="0" b="T13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69" name="Freeform 722"/>
                  <p:cNvSpPr>
                    <a:spLocks/>
                  </p:cNvSpPr>
                  <p:nvPr/>
                </p:nvSpPr>
                <p:spPr bwMode="auto">
                  <a:xfrm>
                    <a:off x="3980" y="313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0" name="Freeform 723"/>
                  <p:cNvSpPr>
                    <a:spLocks/>
                  </p:cNvSpPr>
                  <p:nvPr/>
                </p:nvSpPr>
                <p:spPr bwMode="auto">
                  <a:xfrm>
                    <a:off x="3984" y="313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1" name="Freeform 724"/>
                  <p:cNvSpPr>
                    <a:spLocks/>
                  </p:cNvSpPr>
                  <p:nvPr/>
                </p:nvSpPr>
                <p:spPr bwMode="auto">
                  <a:xfrm>
                    <a:off x="3976" y="313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2" name="Rectangle 725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35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3" name="Rectangle 726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4" name="Freeform 727"/>
                  <p:cNvSpPr>
                    <a:spLocks/>
                  </p:cNvSpPr>
                  <p:nvPr/>
                </p:nvSpPr>
                <p:spPr bwMode="auto">
                  <a:xfrm>
                    <a:off x="3976" y="313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5" name="Rectangle 728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6" name="Rectangle 729"/>
                  <p:cNvSpPr>
                    <a:spLocks noChangeArrowheads="1"/>
                  </p:cNvSpPr>
                  <p:nvPr/>
                </p:nvSpPr>
                <p:spPr bwMode="auto">
                  <a:xfrm>
                    <a:off x="3976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7" name="Rectangle 730"/>
                  <p:cNvSpPr>
                    <a:spLocks noChangeArrowheads="1"/>
                  </p:cNvSpPr>
                  <p:nvPr/>
                </p:nvSpPr>
                <p:spPr bwMode="auto">
                  <a:xfrm>
                    <a:off x="3975" y="313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78" name="Freeform 731"/>
                  <p:cNvSpPr>
                    <a:spLocks/>
                  </p:cNvSpPr>
                  <p:nvPr/>
                </p:nvSpPr>
                <p:spPr bwMode="auto">
                  <a:xfrm>
                    <a:off x="3976" y="313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79" name="Freeform 732"/>
                  <p:cNvSpPr>
                    <a:spLocks/>
                  </p:cNvSpPr>
                  <p:nvPr/>
                </p:nvSpPr>
                <p:spPr bwMode="auto">
                  <a:xfrm>
                    <a:off x="3974" y="314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0 h 1"/>
                      <a:gd name="T22" fmla="*/ 1 w 1"/>
                      <a:gd name="T23" fmla="*/ 0 h 1"/>
                      <a:gd name="T24" fmla="*/ 0 w 1"/>
                      <a:gd name="T25" fmla="*/ 1 h 1"/>
                      <a:gd name="T26" fmla="*/ 0 w 1"/>
                      <a:gd name="T27" fmla="*/ 1 h 1"/>
                      <a:gd name="T28" fmla="*/ 0 w 1"/>
                      <a:gd name="T29" fmla="*/ 1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0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977" y="3142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81" name="Freeform 734"/>
                  <p:cNvSpPr>
                    <a:spLocks/>
                  </p:cNvSpPr>
                  <p:nvPr/>
                </p:nvSpPr>
                <p:spPr bwMode="auto">
                  <a:xfrm>
                    <a:off x="3975" y="314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2" name="Freeform 735"/>
                  <p:cNvSpPr>
                    <a:spLocks/>
                  </p:cNvSpPr>
                  <p:nvPr/>
                </p:nvSpPr>
                <p:spPr bwMode="auto">
                  <a:xfrm>
                    <a:off x="3977" y="314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0 h 1"/>
                      <a:gd name="T4" fmla="*/ 0 h 1"/>
                      <a:gd name="T5" fmla="*/ 0 h 1"/>
                      <a:gd name="T6" fmla="*/ 1 h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h 1"/>
                      <a:gd name="T17" fmla="*/ 1 h 1"/>
                    </a:gdLst>
                    <a:ahLst/>
                    <a:cxnLst>
                      <a:cxn ang="T8">
                        <a:pos x="0" y="T0"/>
                      </a:cxn>
                      <a:cxn ang="T9">
                        <a:pos x="0" y="T1"/>
                      </a:cxn>
                      <a:cxn ang="T10">
                        <a:pos x="0" y="T2"/>
                      </a:cxn>
                      <a:cxn ang="T11">
                        <a:pos x="0" y="T3"/>
                      </a:cxn>
                      <a:cxn ang="T12">
                        <a:pos x="0" y="T4"/>
                      </a:cxn>
                      <a:cxn ang="T13">
                        <a:pos x="0" y="T5"/>
                      </a:cxn>
                      <a:cxn ang="T14">
                        <a:pos x="0" y="T6"/>
                      </a:cxn>
                      <a:cxn ang="T15">
                        <a:pos x="0" y="T7"/>
                      </a:cxn>
                    </a:cxnLst>
                    <a:rect l="0" t="T16" r="0" b="T17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3" name="Freeform 736"/>
                  <p:cNvSpPr>
                    <a:spLocks/>
                  </p:cNvSpPr>
                  <p:nvPr/>
                </p:nvSpPr>
                <p:spPr bwMode="auto">
                  <a:xfrm>
                    <a:off x="3985" y="314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4" name="Freeform 737"/>
                  <p:cNvSpPr>
                    <a:spLocks/>
                  </p:cNvSpPr>
                  <p:nvPr/>
                </p:nvSpPr>
                <p:spPr bwMode="auto">
                  <a:xfrm>
                    <a:off x="3984" y="314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1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5" name="Freeform 738"/>
                  <p:cNvSpPr>
                    <a:spLocks/>
                  </p:cNvSpPr>
                  <p:nvPr/>
                </p:nvSpPr>
                <p:spPr bwMode="auto">
                  <a:xfrm>
                    <a:off x="3980" y="3147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2 w 4"/>
                      <a:gd name="T9" fmla="*/ 1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3 w 4"/>
                      <a:gd name="T15" fmla="*/ 0 h 2"/>
                      <a:gd name="T16" fmla="*/ 4 w 4"/>
                      <a:gd name="T17" fmla="*/ 0 h 2"/>
                      <a:gd name="T18" fmla="*/ 4 w 4"/>
                      <a:gd name="T19" fmla="*/ 0 h 2"/>
                      <a:gd name="T20" fmla="*/ 4 w 4"/>
                      <a:gd name="T21" fmla="*/ 0 h 2"/>
                      <a:gd name="T22" fmla="*/ 4 w 4"/>
                      <a:gd name="T23" fmla="*/ 0 h 2"/>
                      <a:gd name="T24" fmla="*/ 4 w 4"/>
                      <a:gd name="T25" fmla="*/ 0 h 2"/>
                      <a:gd name="T26" fmla="*/ 4 w 4"/>
                      <a:gd name="T27" fmla="*/ 0 h 2"/>
                      <a:gd name="T28" fmla="*/ 4 w 4"/>
                      <a:gd name="T29" fmla="*/ 1 h 2"/>
                      <a:gd name="T30" fmla="*/ 4 w 4"/>
                      <a:gd name="T31" fmla="*/ 1 h 2"/>
                      <a:gd name="T32" fmla="*/ 3 w 4"/>
                      <a:gd name="T33" fmla="*/ 1 h 2"/>
                      <a:gd name="T34" fmla="*/ 3 w 4"/>
                      <a:gd name="T35" fmla="*/ 1 h 2"/>
                      <a:gd name="T36" fmla="*/ 3 w 4"/>
                      <a:gd name="T37" fmla="*/ 1 h 2"/>
                      <a:gd name="T38" fmla="*/ 3 w 4"/>
                      <a:gd name="T39" fmla="*/ 2 h 2"/>
                      <a:gd name="T40" fmla="*/ 2 w 4"/>
                      <a:gd name="T41" fmla="*/ 2 h 2"/>
                      <a:gd name="T42" fmla="*/ 2 w 4"/>
                      <a:gd name="T43" fmla="*/ 2 h 2"/>
                      <a:gd name="T44" fmla="*/ 2 w 4"/>
                      <a:gd name="T45" fmla="*/ 2 h 2"/>
                      <a:gd name="T46" fmla="*/ 1 w 4"/>
                      <a:gd name="T47" fmla="*/ 2 h 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4"/>
                      <a:gd name="T73" fmla="*/ 0 h 2"/>
                      <a:gd name="T74" fmla="*/ 4 w 4"/>
                      <a:gd name="T75" fmla="*/ 2 h 2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6" name="Freeform 739"/>
                  <p:cNvSpPr>
                    <a:spLocks/>
                  </p:cNvSpPr>
                  <p:nvPr/>
                </p:nvSpPr>
                <p:spPr bwMode="auto">
                  <a:xfrm>
                    <a:off x="3972" y="314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7" name="Freeform 740"/>
                  <p:cNvSpPr>
                    <a:spLocks/>
                  </p:cNvSpPr>
                  <p:nvPr/>
                </p:nvSpPr>
                <p:spPr bwMode="auto">
                  <a:xfrm>
                    <a:off x="3984" y="314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88" name="Rectangle 741"/>
                  <p:cNvSpPr>
                    <a:spLocks noChangeArrowheads="1"/>
                  </p:cNvSpPr>
                  <p:nvPr/>
                </p:nvSpPr>
                <p:spPr bwMode="auto">
                  <a:xfrm>
                    <a:off x="3973" y="314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89" name="Rectangle 742"/>
                  <p:cNvSpPr>
                    <a:spLocks noChangeArrowheads="1"/>
                  </p:cNvSpPr>
                  <p:nvPr/>
                </p:nvSpPr>
                <p:spPr bwMode="auto">
                  <a:xfrm>
                    <a:off x="3987" y="3149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390" name="Freeform 743"/>
                  <p:cNvSpPr>
                    <a:spLocks/>
                  </p:cNvSpPr>
                  <p:nvPr/>
                </p:nvSpPr>
                <p:spPr bwMode="auto">
                  <a:xfrm>
                    <a:off x="3978" y="314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1 w 1"/>
                      <a:gd name="T7" fmla="*/ 0 w 1"/>
                      <a:gd name="T8" fmla="*/ 0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1" name="Freeform 744"/>
                  <p:cNvSpPr>
                    <a:spLocks/>
                  </p:cNvSpPr>
                  <p:nvPr/>
                </p:nvSpPr>
                <p:spPr bwMode="auto">
                  <a:xfrm>
                    <a:off x="3975" y="315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2" name="Freeform 745"/>
                  <p:cNvSpPr>
                    <a:spLocks/>
                  </p:cNvSpPr>
                  <p:nvPr/>
                </p:nvSpPr>
                <p:spPr bwMode="auto">
                  <a:xfrm>
                    <a:off x="3985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3" name="Freeform 746"/>
                  <p:cNvSpPr>
                    <a:spLocks/>
                  </p:cNvSpPr>
                  <p:nvPr/>
                </p:nvSpPr>
                <p:spPr bwMode="auto">
                  <a:xfrm>
                    <a:off x="3979" y="315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4" name="Freeform 747"/>
                  <p:cNvSpPr>
                    <a:spLocks/>
                  </p:cNvSpPr>
                  <p:nvPr/>
                </p:nvSpPr>
                <p:spPr bwMode="auto">
                  <a:xfrm>
                    <a:off x="3984" y="316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5" name="Freeform 748"/>
                  <p:cNvSpPr>
                    <a:spLocks/>
                  </p:cNvSpPr>
                  <p:nvPr/>
                </p:nvSpPr>
                <p:spPr bwMode="auto">
                  <a:xfrm>
                    <a:off x="3974" y="31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6" name="Freeform 749"/>
                  <p:cNvSpPr>
                    <a:spLocks/>
                  </p:cNvSpPr>
                  <p:nvPr/>
                </p:nvSpPr>
                <p:spPr bwMode="auto">
                  <a:xfrm>
                    <a:off x="4131" y="311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1 h 2"/>
                      <a:gd name="T4" fmla="*/ 1 w 1"/>
                      <a:gd name="T5" fmla="*/ 1 h 2"/>
                      <a:gd name="T6" fmla="*/ 1 w 1"/>
                      <a:gd name="T7" fmla="*/ 1 h 2"/>
                      <a:gd name="T8" fmla="*/ 1 w 1"/>
                      <a:gd name="T9" fmla="*/ 2 h 2"/>
                      <a:gd name="T10" fmla="*/ 1 w 1"/>
                      <a:gd name="T11" fmla="*/ 2 h 2"/>
                      <a:gd name="T12" fmla="*/ 1 w 1"/>
                      <a:gd name="T13" fmla="*/ 2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1 w 1"/>
                      <a:gd name="T21" fmla="*/ 2 h 2"/>
                      <a:gd name="T22" fmla="*/ 1 w 1"/>
                      <a:gd name="T23" fmla="*/ 2 h 2"/>
                      <a:gd name="T24" fmla="*/ 1 w 1"/>
                      <a:gd name="T25" fmla="*/ 1 h 2"/>
                      <a:gd name="T26" fmla="*/ 1 w 1"/>
                      <a:gd name="T27" fmla="*/ 1 h 2"/>
                      <a:gd name="T28" fmla="*/ 1 w 1"/>
                      <a:gd name="T29" fmla="*/ 1 h 2"/>
                      <a:gd name="T30" fmla="*/ 1 w 1"/>
                      <a:gd name="T31" fmla="*/ 0 h 2"/>
                      <a:gd name="T32" fmla="*/ 1 w 1"/>
                      <a:gd name="T33" fmla="*/ 0 h 2"/>
                      <a:gd name="T34" fmla="*/ 1 w 1"/>
                      <a:gd name="T35" fmla="*/ 0 h 2"/>
                      <a:gd name="T36" fmla="*/ 1 w 1"/>
                      <a:gd name="T37" fmla="*/ 0 h 2"/>
                      <a:gd name="T38" fmla="*/ 1 w 1"/>
                      <a:gd name="T39" fmla="*/ 0 h 2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1"/>
                      <a:gd name="T61" fmla="*/ 0 h 2"/>
                      <a:gd name="T62" fmla="*/ 1 w 1"/>
                      <a:gd name="T63" fmla="*/ 2 h 2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1" h="2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7" name="Freeform 750"/>
                  <p:cNvSpPr>
                    <a:spLocks/>
                  </p:cNvSpPr>
                  <p:nvPr/>
                </p:nvSpPr>
                <p:spPr bwMode="auto">
                  <a:xfrm>
                    <a:off x="4132" y="31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0 w 1"/>
                      <a:gd name="T17" fmla="*/ 1 h 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1"/>
                      <a:gd name="T29" fmla="*/ 1 w 1"/>
                      <a:gd name="T30" fmla="*/ 1 h 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8" name="Freeform 751"/>
                  <p:cNvSpPr>
                    <a:spLocks/>
                  </p:cNvSpPr>
                  <p:nvPr/>
                </p:nvSpPr>
                <p:spPr bwMode="auto">
                  <a:xfrm>
                    <a:off x="4130" y="31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1 w 1"/>
                      <a:gd name="T17" fmla="*/ 0 h 1"/>
                      <a:gd name="T18" fmla="*/ 1 w 1"/>
                      <a:gd name="T19" fmla="*/ 1 h 1"/>
                      <a:gd name="T20" fmla="*/ 1 w 1"/>
                      <a:gd name="T21" fmla="*/ 1 h 1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"/>
                      <a:gd name="T34" fmla="*/ 0 h 1"/>
                      <a:gd name="T35" fmla="*/ 1 w 1"/>
                      <a:gd name="T36" fmla="*/ 1 h 1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399" name="Freeform 752"/>
                  <p:cNvSpPr>
                    <a:spLocks/>
                  </p:cNvSpPr>
                  <p:nvPr/>
                </p:nvSpPr>
                <p:spPr bwMode="auto">
                  <a:xfrm>
                    <a:off x="4131" y="312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0" name="Rectangle 753"/>
                  <p:cNvSpPr>
                    <a:spLocks noChangeArrowheads="1"/>
                  </p:cNvSpPr>
                  <p:nvPr/>
                </p:nvSpPr>
                <p:spPr bwMode="auto">
                  <a:xfrm>
                    <a:off x="4131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01" name="Freeform 754"/>
                  <p:cNvSpPr>
                    <a:spLocks/>
                  </p:cNvSpPr>
                  <p:nvPr/>
                </p:nvSpPr>
                <p:spPr bwMode="auto">
                  <a:xfrm>
                    <a:off x="4131" y="312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2" name="Freeform 755"/>
                  <p:cNvSpPr>
                    <a:spLocks/>
                  </p:cNvSpPr>
                  <p:nvPr/>
                </p:nvSpPr>
                <p:spPr bwMode="auto">
                  <a:xfrm>
                    <a:off x="4148" y="314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3" name="Freeform 756"/>
                  <p:cNvSpPr>
                    <a:spLocks/>
                  </p:cNvSpPr>
                  <p:nvPr/>
                </p:nvSpPr>
                <p:spPr bwMode="auto">
                  <a:xfrm>
                    <a:off x="4147" y="314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4" name="Rectangle 757"/>
                  <p:cNvSpPr>
                    <a:spLocks noChangeArrowheads="1"/>
                  </p:cNvSpPr>
                  <p:nvPr/>
                </p:nvSpPr>
                <p:spPr bwMode="auto">
                  <a:xfrm>
                    <a:off x="4146" y="314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05" name="Freeform 758"/>
                  <p:cNvSpPr>
                    <a:spLocks/>
                  </p:cNvSpPr>
                  <p:nvPr/>
                </p:nvSpPr>
                <p:spPr bwMode="auto">
                  <a:xfrm>
                    <a:off x="4129" y="31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  <a:gd name="T7" fmla="*/ 1 w 1"/>
                      <a:gd name="T8" fmla="*/ 1 w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1 w 1"/>
                    </a:gdLst>
                    <a:ahLst/>
                    <a:cxnLst>
                      <a:cxn ang="T9">
                        <a:pos x="T0" y="0"/>
                      </a:cxn>
                      <a:cxn ang="T10">
                        <a:pos x="T1" y="0"/>
                      </a:cxn>
                      <a:cxn ang="T11">
                        <a:pos x="T2" y="0"/>
                      </a:cxn>
                      <a:cxn ang="T12">
                        <a:pos x="T3" y="0"/>
                      </a:cxn>
                      <a:cxn ang="T13">
                        <a:pos x="T4" y="0"/>
                      </a:cxn>
                      <a:cxn ang="T14">
                        <a:pos x="T5" y="0"/>
                      </a:cxn>
                      <a:cxn ang="T15">
                        <a:pos x="T6" y="0"/>
                      </a:cxn>
                      <a:cxn ang="T16">
                        <a:pos x="T7" y="0"/>
                      </a:cxn>
                      <a:cxn ang="T17">
                        <a:pos x="T8" y="0"/>
                      </a:cxn>
                    </a:cxnLst>
                    <a:rect l="T18" t="0" r="T19" b="0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6" name="Freeform 759"/>
                  <p:cNvSpPr>
                    <a:spLocks/>
                  </p:cNvSpPr>
                  <p:nvPr/>
                </p:nvSpPr>
                <p:spPr bwMode="auto">
                  <a:xfrm>
                    <a:off x="4128" y="3125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7" name="Freeform 760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8" name="Freeform 761"/>
                  <p:cNvSpPr>
                    <a:spLocks/>
                  </p:cNvSpPr>
                  <p:nvPr/>
                </p:nvSpPr>
                <p:spPr bwMode="auto">
                  <a:xfrm>
                    <a:off x="4128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09" name="Rectangle 762"/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31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10" name="Freeform 763"/>
                  <p:cNvSpPr>
                    <a:spLocks/>
                  </p:cNvSpPr>
                  <p:nvPr/>
                </p:nvSpPr>
                <p:spPr bwMode="auto">
                  <a:xfrm>
                    <a:off x="4129" y="312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"/>
                      <a:gd name="T22" fmla="*/ 0 h 1"/>
                      <a:gd name="T23" fmla="*/ 1 w 1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1" name="Freeform 764"/>
                  <p:cNvSpPr>
                    <a:spLocks/>
                  </p:cNvSpPr>
                  <p:nvPr/>
                </p:nvSpPr>
                <p:spPr bwMode="auto">
                  <a:xfrm>
                    <a:off x="4135" y="31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2" name="Freeform 765"/>
                  <p:cNvSpPr>
                    <a:spLocks/>
                  </p:cNvSpPr>
                  <p:nvPr/>
                </p:nvSpPr>
                <p:spPr bwMode="auto">
                  <a:xfrm>
                    <a:off x="4133" y="313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3" name="Freeform 766"/>
                  <p:cNvSpPr>
                    <a:spLocks/>
                  </p:cNvSpPr>
                  <p:nvPr/>
                </p:nvSpPr>
                <p:spPr bwMode="auto">
                  <a:xfrm>
                    <a:off x="4131" y="313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  <a:gd name="T6" fmla="*/ 0 w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1"/>
                      <a:gd name="T15" fmla="*/ 1 w 1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4" name="Freeform 767"/>
                  <p:cNvSpPr>
                    <a:spLocks/>
                  </p:cNvSpPr>
                  <p:nvPr/>
                </p:nvSpPr>
                <p:spPr bwMode="auto">
                  <a:xfrm>
                    <a:off x="4057" y="3124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5" name="Freeform 768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6" name="Freeform 769"/>
                  <p:cNvSpPr>
                    <a:spLocks/>
                  </p:cNvSpPr>
                  <p:nvPr/>
                </p:nvSpPr>
                <p:spPr bwMode="auto">
                  <a:xfrm>
                    <a:off x="4057" y="3126"/>
                    <a:ext cx="0" cy="2"/>
                  </a:xfrm>
                  <a:custGeom>
                    <a:avLst/>
                    <a:gdLst>
                      <a:gd name="T0" fmla="*/ 1 h 2"/>
                      <a:gd name="T1" fmla="*/ 2 h 2"/>
                      <a:gd name="T2" fmla="*/ 1 h 2"/>
                      <a:gd name="T3" fmla="*/ 1 h 2"/>
                      <a:gd name="T4" fmla="*/ 1 h 2"/>
                      <a:gd name="T5" fmla="*/ 1 h 2"/>
                      <a:gd name="T6" fmla="*/ 1 h 2"/>
                      <a:gd name="T7" fmla="*/ 1 h 2"/>
                      <a:gd name="T8" fmla="*/ 0 h 2"/>
                      <a:gd name="T9" fmla="*/ 0 h 2"/>
                      <a:gd name="T10" fmla="*/ 1 h 2"/>
                      <a:gd name="T11" fmla="*/ 1 h 2"/>
                      <a:gd name="T12" fmla="*/ 1 h 2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h 2"/>
                      <a:gd name="T27" fmla="*/ 2 h 2"/>
                    </a:gdLst>
                    <a:ahLst/>
                    <a:cxnLst>
                      <a:cxn ang="T13">
                        <a:pos x="0" y="T0"/>
                      </a:cxn>
                      <a:cxn ang="T14">
                        <a:pos x="0" y="T1"/>
                      </a:cxn>
                      <a:cxn ang="T15">
                        <a:pos x="0" y="T2"/>
                      </a:cxn>
                      <a:cxn ang="T16">
                        <a:pos x="0" y="T3"/>
                      </a:cxn>
                      <a:cxn ang="T17">
                        <a:pos x="0" y="T4"/>
                      </a:cxn>
                      <a:cxn ang="T18">
                        <a:pos x="0" y="T5"/>
                      </a:cxn>
                      <a:cxn ang="T19">
                        <a:pos x="0" y="T6"/>
                      </a:cxn>
                      <a:cxn ang="T20">
                        <a:pos x="0" y="T7"/>
                      </a:cxn>
                      <a:cxn ang="T21">
                        <a:pos x="0" y="T8"/>
                      </a:cxn>
                      <a:cxn ang="T22">
                        <a:pos x="0" y="T9"/>
                      </a:cxn>
                      <a:cxn ang="T23">
                        <a:pos x="0" y="T10"/>
                      </a:cxn>
                      <a:cxn ang="T24">
                        <a:pos x="0" y="T11"/>
                      </a:cxn>
                      <a:cxn ang="T25">
                        <a:pos x="0" y="T12"/>
                      </a:cxn>
                    </a:cxnLst>
                    <a:rect l="0" t="T26" r="0" b="T27"/>
                    <a:pathLst>
                      <a:path h="2">
                        <a:moveTo>
                          <a:pt x="0" y="1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7" name="Freeform 770"/>
                  <p:cNvSpPr>
                    <a:spLocks/>
                  </p:cNvSpPr>
                  <p:nvPr/>
                </p:nvSpPr>
                <p:spPr bwMode="auto">
                  <a:xfrm>
                    <a:off x="4237" y="314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8" name="Freeform 771"/>
                  <p:cNvSpPr>
                    <a:spLocks/>
                  </p:cNvSpPr>
                  <p:nvPr/>
                </p:nvSpPr>
                <p:spPr bwMode="auto">
                  <a:xfrm>
                    <a:off x="4235" y="3149"/>
                    <a:ext cx="3" cy="3"/>
                  </a:xfrm>
                  <a:custGeom>
                    <a:avLst/>
                    <a:gdLst>
                      <a:gd name="T0" fmla="*/ 1 w 3"/>
                      <a:gd name="T1" fmla="*/ 2 h 3"/>
                      <a:gd name="T2" fmla="*/ 1 w 3"/>
                      <a:gd name="T3" fmla="*/ 1 h 3"/>
                      <a:gd name="T4" fmla="*/ 2 w 3"/>
                      <a:gd name="T5" fmla="*/ 1 h 3"/>
                      <a:gd name="T6" fmla="*/ 3 w 3"/>
                      <a:gd name="T7" fmla="*/ 1 h 3"/>
                      <a:gd name="T8" fmla="*/ 3 w 3"/>
                      <a:gd name="T9" fmla="*/ 0 h 3"/>
                      <a:gd name="T10" fmla="*/ 3 w 3"/>
                      <a:gd name="T11" fmla="*/ 0 h 3"/>
                      <a:gd name="T12" fmla="*/ 3 w 3"/>
                      <a:gd name="T13" fmla="*/ 1 h 3"/>
                      <a:gd name="T14" fmla="*/ 3 w 3"/>
                      <a:gd name="T15" fmla="*/ 1 h 3"/>
                      <a:gd name="T16" fmla="*/ 3 w 3"/>
                      <a:gd name="T17" fmla="*/ 2 h 3"/>
                      <a:gd name="T18" fmla="*/ 3 w 3"/>
                      <a:gd name="T19" fmla="*/ 2 h 3"/>
                      <a:gd name="T20" fmla="*/ 3 w 3"/>
                      <a:gd name="T21" fmla="*/ 2 h 3"/>
                      <a:gd name="T22" fmla="*/ 3 w 3"/>
                      <a:gd name="T23" fmla="*/ 2 h 3"/>
                      <a:gd name="T24" fmla="*/ 2 w 3"/>
                      <a:gd name="T25" fmla="*/ 3 h 3"/>
                      <a:gd name="T26" fmla="*/ 2 w 3"/>
                      <a:gd name="T27" fmla="*/ 3 h 3"/>
                      <a:gd name="T28" fmla="*/ 2 w 3"/>
                      <a:gd name="T29" fmla="*/ 3 h 3"/>
                      <a:gd name="T30" fmla="*/ 1 w 3"/>
                      <a:gd name="T31" fmla="*/ 3 h 3"/>
                      <a:gd name="T32" fmla="*/ 1 w 3"/>
                      <a:gd name="T33" fmla="*/ 3 h 3"/>
                      <a:gd name="T34" fmla="*/ 1 w 3"/>
                      <a:gd name="T35" fmla="*/ 3 h 3"/>
                      <a:gd name="T36" fmla="*/ 0 w 3"/>
                      <a:gd name="T37" fmla="*/ 3 h 3"/>
                      <a:gd name="T38" fmla="*/ 0 w 3"/>
                      <a:gd name="T39" fmla="*/ 3 h 3"/>
                      <a:gd name="T40" fmla="*/ 0 w 3"/>
                      <a:gd name="T41" fmla="*/ 2 h 3"/>
                      <a:gd name="T42" fmla="*/ 0 w 3"/>
                      <a:gd name="T43" fmla="*/ 3 h 3"/>
                      <a:gd name="T44" fmla="*/ 1 w 3"/>
                      <a:gd name="T45" fmla="*/ 3 h 3"/>
                      <a:gd name="T46" fmla="*/ 1 w 3"/>
                      <a:gd name="T47" fmla="*/ 2 h 3"/>
                      <a:gd name="T48" fmla="*/ 1 w 3"/>
                      <a:gd name="T49" fmla="*/ 2 h 3"/>
                      <a:gd name="T50" fmla="*/ 1 w 3"/>
                      <a:gd name="T51" fmla="*/ 2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19" name="Freeform 772"/>
                  <p:cNvSpPr>
                    <a:spLocks/>
                  </p:cNvSpPr>
                  <p:nvPr/>
                </p:nvSpPr>
                <p:spPr bwMode="auto">
                  <a:xfrm>
                    <a:off x="4084" y="314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1 h 1"/>
                      <a:gd name="T5" fmla="*/ 1 h 1"/>
                      <a:gd name="T6" fmla="*/ 1 h 1"/>
                      <a:gd name="T7" fmla="*/ 0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0" name="Freeform 773"/>
                  <p:cNvSpPr>
                    <a:spLocks/>
                  </p:cNvSpPr>
                  <p:nvPr/>
                </p:nvSpPr>
                <p:spPr bwMode="auto">
                  <a:xfrm>
                    <a:off x="4003" y="312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1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1" name="Rectangle 774"/>
                  <p:cNvSpPr>
                    <a:spLocks noChangeArrowheads="1"/>
                  </p:cNvSpPr>
                  <p:nvPr/>
                </p:nvSpPr>
                <p:spPr bwMode="auto">
                  <a:xfrm>
                    <a:off x="4014" y="3124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22" name="Freeform 775"/>
                  <p:cNvSpPr>
                    <a:spLocks/>
                  </p:cNvSpPr>
                  <p:nvPr/>
                </p:nvSpPr>
                <p:spPr bwMode="auto">
                  <a:xfrm>
                    <a:off x="4013" y="3129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3" name="Freeform 776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4" name="Freeform 777"/>
                  <p:cNvSpPr>
                    <a:spLocks/>
                  </p:cNvSpPr>
                  <p:nvPr/>
                </p:nvSpPr>
                <p:spPr bwMode="auto">
                  <a:xfrm>
                    <a:off x="3377" y="2197"/>
                    <a:ext cx="1152" cy="906"/>
                  </a:xfrm>
                  <a:custGeom>
                    <a:avLst/>
                    <a:gdLst>
                      <a:gd name="T0" fmla="*/ 545 w 1152"/>
                      <a:gd name="T1" fmla="*/ 81 h 906"/>
                      <a:gd name="T2" fmla="*/ 575 w 1152"/>
                      <a:gd name="T3" fmla="*/ 74 h 906"/>
                      <a:gd name="T4" fmla="*/ 611 w 1152"/>
                      <a:gd name="T5" fmla="*/ 54 h 906"/>
                      <a:gd name="T6" fmla="*/ 659 w 1152"/>
                      <a:gd name="T7" fmla="*/ 32 h 906"/>
                      <a:gd name="T8" fmla="*/ 688 w 1152"/>
                      <a:gd name="T9" fmla="*/ 10 h 906"/>
                      <a:gd name="T10" fmla="*/ 733 w 1152"/>
                      <a:gd name="T11" fmla="*/ 4 h 906"/>
                      <a:gd name="T12" fmla="*/ 766 w 1152"/>
                      <a:gd name="T13" fmla="*/ 12 h 906"/>
                      <a:gd name="T14" fmla="*/ 782 w 1152"/>
                      <a:gd name="T15" fmla="*/ 60 h 906"/>
                      <a:gd name="T16" fmla="*/ 833 w 1152"/>
                      <a:gd name="T17" fmla="*/ 56 h 906"/>
                      <a:gd name="T18" fmla="*/ 884 w 1152"/>
                      <a:gd name="T19" fmla="*/ 90 h 906"/>
                      <a:gd name="T20" fmla="*/ 965 w 1152"/>
                      <a:gd name="T21" fmla="*/ 116 h 906"/>
                      <a:gd name="T22" fmla="*/ 1081 w 1152"/>
                      <a:gd name="T23" fmla="*/ 198 h 906"/>
                      <a:gd name="T24" fmla="*/ 1121 w 1152"/>
                      <a:gd name="T25" fmla="*/ 215 h 906"/>
                      <a:gd name="T26" fmla="*/ 1152 w 1152"/>
                      <a:gd name="T27" fmla="*/ 245 h 906"/>
                      <a:gd name="T28" fmla="*/ 1112 w 1152"/>
                      <a:gd name="T29" fmla="*/ 290 h 906"/>
                      <a:gd name="T30" fmla="*/ 1080 w 1152"/>
                      <a:gd name="T31" fmla="*/ 321 h 906"/>
                      <a:gd name="T32" fmla="*/ 1073 w 1152"/>
                      <a:gd name="T33" fmla="*/ 384 h 906"/>
                      <a:gd name="T34" fmla="*/ 1078 w 1152"/>
                      <a:gd name="T35" fmla="*/ 432 h 906"/>
                      <a:gd name="T36" fmla="*/ 1028 w 1152"/>
                      <a:gd name="T37" fmla="*/ 448 h 906"/>
                      <a:gd name="T38" fmla="*/ 1010 w 1152"/>
                      <a:gd name="T39" fmla="*/ 483 h 906"/>
                      <a:gd name="T40" fmla="*/ 995 w 1152"/>
                      <a:gd name="T41" fmla="*/ 530 h 906"/>
                      <a:gd name="T42" fmla="*/ 1008 w 1152"/>
                      <a:gd name="T43" fmla="*/ 571 h 906"/>
                      <a:gd name="T44" fmla="*/ 977 w 1152"/>
                      <a:gd name="T45" fmla="*/ 626 h 906"/>
                      <a:gd name="T46" fmla="*/ 910 w 1152"/>
                      <a:gd name="T47" fmla="*/ 670 h 906"/>
                      <a:gd name="T48" fmla="*/ 900 w 1152"/>
                      <a:gd name="T49" fmla="*/ 714 h 906"/>
                      <a:gd name="T50" fmla="*/ 875 w 1152"/>
                      <a:gd name="T51" fmla="*/ 743 h 906"/>
                      <a:gd name="T52" fmla="*/ 850 w 1152"/>
                      <a:gd name="T53" fmla="*/ 787 h 906"/>
                      <a:gd name="T54" fmla="*/ 817 w 1152"/>
                      <a:gd name="T55" fmla="*/ 826 h 906"/>
                      <a:gd name="T56" fmla="*/ 738 w 1152"/>
                      <a:gd name="T57" fmla="*/ 836 h 906"/>
                      <a:gd name="T58" fmla="*/ 688 w 1152"/>
                      <a:gd name="T59" fmla="*/ 841 h 906"/>
                      <a:gd name="T60" fmla="*/ 646 w 1152"/>
                      <a:gd name="T61" fmla="*/ 851 h 906"/>
                      <a:gd name="T62" fmla="*/ 605 w 1152"/>
                      <a:gd name="T63" fmla="*/ 861 h 906"/>
                      <a:gd name="T64" fmla="*/ 533 w 1152"/>
                      <a:gd name="T65" fmla="*/ 884 h 906"/>
                      <a:gd name="T66" fmla="*/ 493 w 1152"/>
                      <a:gd name="T67" fmla="*/ 888 h 906"/>
                      <a:gd name="T68" fmla="*/ 463 w 1152"/>
                      <a:gd name="T69" fmla="*/ 905 h 906"/>
                      <a:gd name="T70" fmla="*/ 430 w 1152"/>
                      <a:gd name="T71" fmla="*/ 881 h 906"/>
                      <a:gd name="T72" fmla="*/ 411 w 1152"/>
                      <a:gd name="T73" fmla="*/ 842 h 906"/>
                      <a:gd name="T74" fmla="*/ 414 w 1152"/>
                      <a:gd name="T75" fmla="*/ 808 h 906"/>
                      <a:gd name="T76" fmla="*/ 437 w 1152"/>
                      <a:gd name="T77" fmla="*/ 751 h 906"/>
                      <a:gd name="T78" fmla="*/ 393 w 1152"/>
                      <a:gd name="T79" fmla="*/ 740 h 906"/>
                      <a:gd name="T80" fmla="*/ 377 w 1152"/>
                      <a:gd name="T81" fmla="*/ 696 h 906"/>
                      <a:gd name="T82" fmla="*/ 370 w 1152"/>
                      <a:gd name="T83" fmla="*/ 636 h 906"/>
                      <a:gd name="T84" fmla="*/ 359 w 1152"/>
                      <a:gd name="T85" fmla="*/ 588 h 906"/>
                      <a:gd name="T86" fmla="*/ 279 w 1152"/>
                      <a:gd name="T87" fmla="*/ 593 h 906"/>
                      <a:gd name="T88" fmla="*/ 181 w 1152"/>
                      <a:gd name="T89" fmla="*/ 606 h 906"/>
                      <a:gd name="T90" fmla="*/ 44 w 1152"/>
                      <a:gd name="T91" fmla="*/ 549 h 906"/>
                      <a:gd name="T92" fmla="*/ 31 w 1152"/>
                      <a:gd name="T93" fmla="*/ 485 h 906"/>
                      <a:gd name="T94" fmla="*/ 147 w 1152"/>
                      <a:gd name="T95" fmla="*/ 419 h 906"/>
                      <a:gd name="T96" fmla="*/ 215 w 1152"/>
                      <a:gd name="T97" fmla="*/ 399 h 906"/>
                      <a:gd name="T98" fmla="*/ 304 w 1152"/>
                      <a:gd name="T99" fmla="*/ 414 h 906"/>
                      <a:gd name="T100" fmla="*/ 351 w 1152"/>
                      <a:gd name="T101" fmla="*/ 408 h 906"/>
                      <a:gd name="T102" fmla="*/ 386 w 1152"/>
                      <a:gd name="T103" fmla="*/ 382 h 906"/>
                      <a:gd name="T104" fmla="*/ 382 w 1152"/>
                      <a:gd name="T105" fmla="*/ 355 h 906"/>
                      <a:gd name="T106" fmla="*/ 374 w 1152"/>
                      <a:gd name="T107" fmla="*/ 324 h 906"/>
                      <a:gd name="T108" fmla="*/ 379 w 1152"/>
                      <a:gd name="T109" fmla="*/ 298 h 906"/>
                      <a:gd name="T110" fmla="*/ 400 w 1152"/>
                      <a:gd name="T111" fmla="*/ 278 h 906"/>
                      <a:gd name="T112" fmla="*/ 405 w 1152"/>
                      <a:gd name="T113" fmla="*/ 256 h 906"/>
                      <a:gd name="T114" fmla="*/ 391 w 1152"/>
                      <a:gd name="T115" fmla="*/ 224 h 906"/>
                      <a:gd name="T116" fmla="*/ 394 w 1152"/>
                      <a:gd name="T117" fmla="*/ 193 h 906"/>
                      <a:gd name="T118" fmla="*/ 403 w 1152"/>
                      <a:gd name="T119" fmla="*/ 164 h 906"/>
                      <a:gd name="T120" fmla="*/ 418 w 1152"/>
                      <a:gd name="T121" fmla="*/ 156 h 906"/>
                      <a:gd name="T122" fmla="*/ 448 w 1152"/>
                      <a:gd name="T123" fmla="*/ 74 h 906"/>
                      <a:gd name="T124" fmla="*/ 505 w 1152"/>
                      <a:gd name="T125" fmla="*/ 41 h 90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52"/>
                      <a:gd name="T190" fmla="*/ 0 h 906"/>
                      <a:gd name="T191" fmla="*/ 1152 w 1152"/>
                      <a:gd name="T192" fmla="*/ 906 h 90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52" h="906">
                        <a:moveTo>
                          <a:pt x="538" y="52"/>
                        </a:moveTo>
                        <a:lnTo>
                          <a:pt x="538" y="53"/>
                        </a:lnTo>
                        <a:lnTo>
                          <a:pt x="539" y="54"/>
                        </a:lnTo>
                        <a:lnTo>
                          <a:pt x="540" y="54"/>
                        </a:lnTo>
                        <a:lnTo>
                          <a:pt x="540" y="55"/>
                        </a:lnTo>
                        <a:lnTo>
                          <a:pt x="541" y="56"/>
                        </a:lnTo>
                        <a:lnTo>
                          <a:pt x="540" y="58"/>
                        </a:lnTo>
                        <a:lnTo>
                          <a:pt x="541" y="58"/>
                        </a:lnTo>
                        <a:lnTo>
                          <a:pt x="542" y="59"/>
                        </a:lnTo>
                        <a:lnTo>
                          <a:pt x="542" y="60"/>
                        </a:lnTo>
                        <a:lnTo>
                          <a:pt x="543" y="61"/>
                        </a:lnTo>
                        <a:lnTo>
                          <a:pt x="544" y="61"/>
                        </a:lnTo>
                        <a:lnTo>
                          <a:pt x="544" y="63"/>
                        </a:lnTo>
                        <a:lnTo>
                          <a:pt x="544" y="64"/>
                        </a:lnTo>
                        <a:lnTo>
                          <a:pt x="544" y="66"/>
                        </a:lnTo>
                        <a:lnTo>
                          <a:pt x="543" y="66"/>
                        </a:lnTo>
                        <a:lnTo>
                          <a:pt x="543" y="67"/>
                        </a:lnTo>
                        <a:lnTo>
                          <a:pt x="543" y="69"/>
                        </a:lnTo>
                        <a:lnTo>
                          <a:pt x="543" y="70"/>
                        </a:lnTo>
                        <a:lnTo>
                          <a:pt x="542" y="71"/>
                        </a:lnTo>
                        <a:lnTo>
                          <a:pt x="541" y="72"/>
                        </a:lnTo>
                        <a:lnTo>
                          <a:pt x="539" y="74"/>
                        </a:lnTo>
                        <a:lnTo>
                          <a:pt x="538" y="74"/>
                        </a:lnTo>
                        <a:lnTo>
                          <a:pt x="538" y="75"/>
                        </a:lnTo>
                        <a:lnTo>
                          <a:pt x="538" y="76"/>
                        </a:lnTo>
                        <a:lnTo>
                          <a:pt x="537" y="77"/>
                        </a:lnTo>
                        <a:lnTo>
                          <a:pt x="537" y="78"/>
                        </a:lnTo>
                        <a:lnTo>
                          <a:pt x="536" y="78"/>
                        </a:lnTo>
                        <a:lnTo>
                          <a:pt x="535" y="78"/>
                        </a:lnTo>
                        <a:lnTo>
                          <a:pt x="534" y="80"/>
                        </a:lnTo>
                        <a:lnTo>
                          <a:pt x="535" y="81"/>
                        </a:lnTo>
                        <a:lnTo>
                          <a:pt x="535" y="82"/>
                        </a:lnTo>
                        <a:lnTo>
                          <a:pt x="534" y="83"/>
                        </a:lnTo>
                        <a:lnTo>
                          <a:pt x="534" y="84"/>
                        </a:lnTo>
                        <a:lnTo>
                          <a:pt x="533" y="84"/>
                        </a:lnTo>
                        <a:lnTo>
                          <a:pt x="532" y="84"/>
                        </a:lnTo>
                        <a:lnTo>
                          <a:pt x="531" y="84"/>
                        </a:lnTo>
                        <a:lnTo>
                          <a:pt x="531" y="85"/>
                        </a:lnTo>
                        <a:lnTo>
                          <a:pt x="530" y="85"/>
                        </a:lnTo>
                        <a:lnTo>
                          <a:pt x="529" y="86"/>
                        </a:lnTo>
                        <a:lnTo>
                          <a:pt x="527" y="85"/>
                        </a:lnTo>
                        <a:lnTo>
                          <a:pt x="527" y="86"/>
                        </a:lnTo>
                        <a:lnTo>
                          <a:pt x="527" y="87"/>
                        </a:lnTo>
                        <a:lnTo>
                          <a:pt x="528" y="87"/>
                        </a:lnTo>
                        <a:lnTo>
                          <a:pt x="529" y="88"/>
                        </a:lnTo>
                        <a:lnTo>
                          <a:pt x="529" y="90"/>
                        </a:lnTo>
                        <a:lnTo>
                          <a:pt x="529" y="91"/>
                        </a:lnTo>
                        <a:lnTo>
                          <a:pt x="529" y="92"/>
                        </a:lnTo>
                        <a:lnTo>
                          <a:pt x="530" y="92"/>
                        </a:lnTo>
                        <a:lnTo>
                          <a:pt x="530" y="93"/>
                        </a:lnTo>
                        <a:lnTo>
                          <a:pt x="531" y="94"/>
                        </a:lnTo>
                        <a:lnTo>
                          <a:pt x="532" y="93"/>
                        </a:lnTo>
                        <a:lnTo>
                          <a:pt x="533" y="94"/>
                        </a:lnTo>
                        <a:lnTo>
                          <a:pt x="533" y="93"/>
                        </a:lnTo>
                        <a:lnTo>
                          <a:pt x="533" y="92"/>
                        </a:lnTo>
                        <a:lnTo>
                          <a:pt x="534" y="92"/>
                        </a:lnTo>
                        <a:lnTo>
                          <a:pt x="533" y="92"/>
                        </a:lnTo>
                        <a:lnTo>
                          <a:pt x="534" y="91"/>
                        </a:lnTo>
                        <a:lnTo>
                          <a:pt x="535" y="91"/>
                        </a:lnTo>
                        <a:lnTo>
                          <a:pt x="535" y="90"/>
                        </a:lnTo>
                        <a:lnTo>
                          <a:pt x="535" y="89"/>
                        </a:lnTo>
                        <a:lnTo>
                          <a:pt x="536" y="88"/>
                        </a:lnTo>
                        <a:lnTo>
                          <a:pt x="536" y="87"/>
                        </a:lnTo>
                        <a:lnTo>
                          <a:pt x="537" y="87"/>
                        </a:lnTo>
                        <a:lnTo>
                          <a:pt x="538" y="87"/>
                        </a:lnTo>
                        <a:lnTo>
                          <a:pt x="539" y="87"/>
                        </a:lnTo>
                        <a:lnTo>
                          <a:pt x="540" y="87"/>
                        </a:lnTo>
                        <a:lnTo>
                          <a:pt x="541" y="87"/>
                        </a:lnTo>
                        <a:lnTo>
                          <a:pt x="541" y="86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1" y="85"/>
                        </a:lnTo>
                        <a:lnTo>
                          <a:pt x="542" y="85"/>
                        </a:lnTo>
                        <a:lnTo>
                          <a:pt x="542" y="84"/>
                        </a:lnTo>
                        <a:lnTo>
                          <a:pt x="542" y="83"/>
                        </a:lnTo>
                        <a:lnTo>
                          <a:pt x="543" y="82"/>
                        </a:lnTo>
                        <a:lnTo>
                          <a:pt x="544" y="82"/>
                        </a:lnTo>
                        <a:lnTo>
                          <a:pt x="544" y="81"/>
                        </a:lnTo>
                        <a:lnTo>
                          <a:pt x="545" y="81"/>
                        </a:lnTo>
                        <a:lnTo>
                          <a:pt x="546" y="81"/>
                        </a:lnTo>
                        <a:lnTo>
                          <a:pt x="547" y="81"/>
                        </a:lnTo>
                        <a:lnTo>
                          <a:pt x="548" y="81"/>
                        </a:lnTo>
                        <a:lnTo>
                          <a:pt x="549" y="81"/>
                        </a:lnTo>
                        <a:lnTo>
                          <a:pt x="549" y="82"/>
                        </a:lnTo>
                        <a:lnTo>
                          <a:pt x="550" y="82"/>
                        </a:lnTo>
                        <a:lnTo>
                          <a:pt x="550" y="83"/>
                        </a:lnTo>
                        <a:lnTo>
                          <a:pt x="552" y="84"/>
                        </a:lnTo>
                        <a:lnTo>
                          <a:pt x="553" y="84"/>
                        </a:lnTo>
                        <a:lnTo>
                          <a:pt x="553" y="83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4" y="82"/>
                        </a:lnTo>
                        <a:lnTo>
                          <a:pt x="554" y="83"/>
                        </a:lnTo>
                        <a:lnTo>
                          <a:pt x="555" y="82"/>
                        </a:lnTo>
                        <a:lnTo>
                          <a:pt x="555" y="83"/>
                        </a:lnTo>
                        <a:lnTo>
                          <a:pt x="556" y="82"/>
                        </a:lnTo>
                        <a:lnTo>
                          <a:pt x="557" y="81"/>
                        </a:lnTo>
                        <a:lnTo>
                          <a:pt x="556" y="81"/>
                        </a:lnTo>
                        <a:lnTo>
                          <a:pt x="557" y="81"/>
                        </a:lnTo>
                        <a:lnTo>
                          <a:pt x="557" y="80"/>
                        </a:lnTo>
                        <a:lnTo>
                          <a:pt x="558" y="80"/>
                        </a:lnTo>
                        <a:lnTo>
                          <a:pt x="559" y="80"/>
                        </a:lnTo>
                        <a:lnTo>
                          <a:pt x="560" y="80"/>
                        </a:lnTo>
                        <a:lnTo>
                          <a:pt x="561" y="80"/>
                        </a:lnTo>
                        <a:lnTo>
                          <a:pt x="562" y="80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3" y="80"/>
                        </a:lnTo>
                        <a:lnTo>
                          <a:pt x="563" y="81"/>
                        </a:lnTo>
                        <a:lnTo>
                          <a:pt x="564" y="80"/>
                        </a:lnTo>
                        <a:lnTo>
                          <a:pt x="564" y="81"/>
                        </a:lnTo>
                        <a:lnTo>
                          <a:pt x="565" y="81"/>
                        </a:lnTo>
                        <a:lnTo>
                          <a:pt x="566" y="81"/>
                        </a:lnTo>
                        <a:lnTo>
                          <a:pt x="567" y="81"/>
                        </a:lnTo>
                        <a:lnTo>
                          <a:pt x="567" y="80"/>
                        </a:lnTo>
                        <a:lnTo>
                          <a:pt x="568" y="80"/>
                        </a:lnTo>
                        <a:lnTo>
                          <a:pt x="568" y="79"/>
                        </a:lnTo>
                        <a:lnTo>
                          <a:pt x="568" y="80"/>
                        </a:lnTo>
                        <a:lnTo>
                          <a:pt x="569" y="79"/>
                        </a:lnTo>
                        <a:lnTo>
                          <a:pt x="568" y="79"/>
                        </a:lnTo>
                        <a:lnTo>
                          <a:pt x="568" y="78"/>
                        </a:lnTo>
                        <a:lnTo>
                          <a:pt x="569" y="78"/>
                        </a:lnTo>
                        <a:lnTo>
                          <a:pt x="569" y="79"/>
                        </a:lnTo>
                        <a:lnTo>
                          <a:pt x="569" y="78"/>
                        </a:lnTo>
                        <a:lnTo>
                          <a:pt x="570" y="78"/>
                        </a:lnTo>
                        <a:lnTo>
                          <a:pt x="571" y="79"/>
                        </a:lnTo>
                        <a:lnTo>
                          <a:pt x="571" y="78"/>
                        </a:lnTo>
                        <a:lnTo>
                          <a:pt x="572" y="78"/>
                        </a:lnTo>
                        <a:lnTo>
                          <a:pt x="573" y="78"/>
                        </a:lnTo>
                        <a:lnTo>
                          <a:pt x="573" y="77"/>
                        </a:lnTo>
                        <a:lnTo>
                          <a:pt x="574" y="77"/>
                        </a:lnTo>
                        <a:lnTo>
                          <a:pt x="574" y="75"/>
                        </a:lnTo>
                        <a:lnTo>
                          <a:pt x="575" y="75"/>
                        </a:lnTo>
                        <a:lnTo>
                          <a:pt x="575" y="74"/>
                        </a:lnTo>
                        <a:lnTo>
                          <a:pt x="575" y="73"/>
                        </a:lnTo>
                        <a:lnTo>
                          <a:pt x="575" y="72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6" y="71"/>
                        </a:lnTo>
                        <a:lnTo>
                          <a:pt x="576" y="72"/>
                        </a:lnTo>
                        <a:lnTo>
                          <a:pt x="577" y="72"/>
                        </a:lnTo>
                        <a:lnTo>
                          <a:pt x="577" y="71"/>
                        </a:lnTo>
                        <a:lnTo>
                          <a:pt x="577" y="72"/>
                        </a:lnTo>
                        <a:lnTo>
                          <a:pt x="578" y="72"/>
                        </a:lnTo>
                        <a:lnTo>
                          <a:pt x="578" y="71"/>
                        </a:lnTo>
                        <a:lnTo>
                          <a:pt x="579" y="71"/>
                        </a:lnTo>
                        <a:lnTo>
                          <a:pt x="580" y="71"/>
                        </a:lnTo>
                        <a:lnTo>
                          <a:pt x="580" y="69"/>
                        </a:lnTo>
                        <a:lnTo>
                          <a:pt x="581" y="69"/>
                        </a:lnTo>
                        <a:lnTo>
                          <a:pt x="581" y="68"/>
                        </a:lnTo>
                        <a:lnTo>
                          <a:pt x="582" y="68"/>
                        </a:lnTo>
                        <a:lnTo>
                          <a:pt x="582" y="67"/>
                        </a:lnTo>
                        <a:lnTo>
                          <a:pt x="583" y="67"/>
                        </a:lnTo>
                        <a:lnTo>
                          <a:pt x="583" y="66"/>
                        </a:lnTo>
                        <a:lnTo>
                          <a:pt x="584" y="66"/>
                        </a:lnTo>
                        <a:lnTo>
                          <a:pt x="585" y="65"/>
                        </a:lnTo>
                        <a:lnTo>
                          <a:pt x="585" y="64"/>
                        </a:lnTo>
                        <a:lnTo>
                          <a:pt x="586" y="64"/>
                        </a:lnTo>
                        <a:lnTo>
                          <a:pt x="587" y="64"/>
                        </a:lnTo>
                        <a:lnTo>
                          <a:pt x="587" y="63"/>
                        </a:lnTo>
                        <a:lnTo>
                          <a:pt x="588" y="63"/>
                        </a:lnTo>
                        <a:lnTo>
                          <a:pt x="589" y="63"/>
                        </a:lnTo>
                        <a:lnTo>
                          <a:pt x="589" y="64"/>
                        </a:lnTo>
                        <a:lnTo>
                          <a:pt x="590" y="64"/>
                        </a:lnTo>
                        <a:lnTo>
                          <a:pt x="590" y="65"/>
                        </a:lnTo>
                        <a:lnTo>
                          <a:pt x="591" y="65"/>
                        </a:lnTo>
                        <a:lnTo>
                          <a:pt x="592" y="65"/>
                        </a:lnTo>
                        <a:lnTo>
                          <a:pt x="593" y="65"/>
                        </a:lnTo>
                        <a:lnTo>
                          <a:pt x="593" y="66"/>
                        </a:lnTo>
                        <a:lnTo>
                          <a:pt x="594" y="66"/>
                        </a:lnTo>
                        <a:lnTo>
                          <a:pt x="594" y="65"/>
                        </a:lnTo>
                        <a:lnTo>
                          <a:pt x="595" y="65"/>
                        </a:lnTo>
                        <a:lnTo>
                          <a:pt x="596" y="65"/>
                        </a:lnTo>
                        <a:lnTo>
                          <a:pt x="596" y="66"/>
                        </a:lnTo>
                        <a:lnTo>
                          <a:pt x="596" y="65"/>
                        </a:lnTo>
                        <a:lnTo>
                          <a:pt x="597" y="65"/>
                        </a:lnTo>
                        <a:lnTo>
                          <a:pt x="597" y="64"/>
                        </a:lnTo>
                        <a:lnTo>
                          <a:pt x="598" y="64"/>
                        </a:lnTo>
                        <a:lnTo>
                          <a:pt x="598" y="63"/>
                        </a:lnTo>
                        <a:lnTo>
                          <a:pt x="599" y="62"/>
                        </a:lnTo>
                        <a:lnTo>
                          <a:pt x="600" y="62"/>
                        </a:lnTo>
                        <a:lnTo>
                          <a:pt x="600" y="63"/>
                        </a:lnTo>
                        <a:lnTo>
                          <a:pt x="601" y="63"/>
                        </a:lnTo>
                        <a:lnTo>
                          <a:pt x="602" y="63"/>
                        </a:lnTo>
                        <a:lnTo>
                          <a:pt x="602" y="62"/>
                        </a:lnTo>
                        <a:lnTo>
                          <a:pt x="603" y="62"/>
                        </a:lnTo>
                        <a:lnTo>
                          <a:pt x="604" y="61"/>
                        </a:lnTo>
                        <a:lnTo>
                          <a:pt x="604" y="60"/>
                        </a:lnTo>
                        <a:lnTo>
                          <a:pt x="605" y="60"/>
                        </a:lnTo>
                        <a:lnTo>
                          <a:pt x="606" y="60"/>
                        </a:lnTo>
                        <a:lnTo>
                          <a:pt x="606" y="59"/>
                        </a:lnTo>
                        <a:lnTo>
                          <a:pt x="605" y="59"/>
                        </a:lnTo>
                        <a:lnTo>
                          <a:pt x="606" y="58"/>
                        </a:lnTo>
                        <a:lnTo>
                          <a:pt x="607" y="58"/>
                        </a:lnTo>
                        <a:lnTo>
                          <a:pt x="608" y="57"/>
                        </a:lnTo>
                        <a:lnTo>
                          <a:pt x="607" y="57"/>
                        </a:lnTo>
                        <a:lnTo>
                          <a:pt x="608" y="57"/>
                        </a:lnTo>
                        <a:lnTo>
                          <a:pt x="609" y="57"/>
                        </a:lnTo>
                        <a:lnTo>
                          <a:pt x="610" y="57"/>
                        </a:lnTo>
                        <a:lnTo>
                          <a:pt x="610" y="56"/>
                        </a:lnTo>
                        <a:lnTo>
                          <a:pt x="611" y="56"/>
                        </a:lnTo>
                        <a:lnTo>
                          <a:pt x="611" y="55"/>
                        </a:lnTo>
                        <a:lnTo>
                          <a:pt x="612" y="55"/>
                        </a:lnTo>
                        <a:lnTo>
                          <a:pt x="611" y="55"/>
                        </a:lnTo>
                        <a:lnTo>
                          <a:pt x="611" y="54"/>
                        </a:lnTo>
                        <a:lnTo>
                          <a:pt x="612" y="54"/>
                        </a:lnTo>
                        <a:lnTo>
                          <a:pt x="612" y="55"/>
                        </a:lnTo>
                        <a:lnTo>
                          <a:pt x="613" y="54"/>
                        </a:lnTo>
                        <a:lnTo>
                          <a:pt x="614" y="54"/>
                        </a:lnTo>
                        <a:lnTo>
                          <a:pt x="615" y="54"/>
                        </a:lnTo>
                        <a:lnTo>
                          <a:pt x="614" y="54"/>
                        </a:lnTo>
                        <a:lnTo>
                          <a:pt x="614" y="53"/>
                        </a:lnTo>
                        <a:lnTo>
                          <a:pt x="615" y="53"/>
                        </a:lnTo>
                        <a:lnTo>
                          <a:pt x="614" y="53"/>
                        </a:lnTo>
                        <a:lnTo>
                          <a:pt x="615" y="52"/>
                        </a:lnTo>
                        <a:lnTo>
                          <a:pt x="616" y="52"/>
                        </a:lnTo>
                        <a:lnTo>
                          <a:pt x="616" y="51"/>
                        </a:lnTo>
                        <a:lnTo>
                          <a:pt x="617" y="51"/>
                        </a:lnTo>
                        <a:lnTo>
                          <a:pt x="617" y="50"/>
                        </a:lnTo>
                        <a:lnTo>
                          <a:pt x="618" y="50"/>
                        </a:lnTo>
                        <a:lnTo>
                          <a:pt x="619" y="49"/>
                        </a:lnTo>
                        <a:lnTo>
                          <a:pt x="619" y="50"/>
                        </a:lnTo>
                        <a:lnTo>
                          <a:pt x="620" y="49"/>
                        </a:lnTo>
                        <a:lnTo>
                          <a:pt x="621" y="49"/>
                        </a:lnTo>
                        <a:lnTo>
                          <a:pt x="621" y="48"/>
                        </a:lnTo>
                        <a:lnTo>
                          <a:pt x="622" y="47"/>
                        </a:lnTo>
                        <a:lnTo>
                          <a:pt x="622" y="46"/>
                        </a:lnTo>
                        <a:lnTo>
                          <a:pt x="623" y="46"/>
                        </a:lnTo>
                        <a:lnTo>
                          <a:pt x="624" y="46"/>
                        </a:lnTo>
                        <a:lnTo>
                          <a:pt x="625" y="46"/>
                        </a:lnTo>
                        <a:lnTo>
                          <a:pt x="625" y="45"/>
                        </a:lnTo>
                        <a:lnTo>
                          <a:pt x="626" y="46"/>
                        </a:lnTo>
                        <a:lnTo>
                          <a:pt x="626" y="45"/>
                        </a:lnTo>
                        <a:lnTo>
                          <a:pt x="627" y="45"/>
                        </a:lnTo>
                        <a:lnTo>
                          <a:pt x="628" y="45"/>
                        </a:lnTo>
                        <a:lnTo>
                          <a:pt x="628" y="46"/>
                        </a:lnTo>
                        <a:lnTo>
                          <a:pt x="629" y="45"/>
                        </a:lnTo>
                        <a:lnTo>
                          <a:pt x="629" y="46"/>
                        </a:lnTo>
                        <a:lnTo>
                          <a:pt x="630" y="46"/>
                        </a:lnTo>
                        <a:lnTo>
                          <a:pt x="631" y="46"/>
                        </a:lnTo>
                        <a:lnTo>
                          <a:pt x="632" y="46"/>
                        </a:lnTo>
                        <a:lnTo>
                          <a:pt x="632" y="47"/>
                        </a:lnTo>
                        <a:lnTo>
                          <a:pt x="633" y="47"/>
                        </a:lnTo>
                        <a:lnTo>
                          <a:pt x="634" y="47"/>
                        </a:lnTo>
                        <a:lnTo>
                          <a:pt x="635" y="47"/>
                        </a:lnTo>
                        <a:lnTo>
                          <a:pt x="636" y="47"/>
                        </a:lnTo>
                        <a:lnTo>
                          <a:pt x="637" y="46"/>
                        </a:lnTo>
                        <a:lnTo>
                          <a:pt x="638" y="45"/>
                        </a:lnTo>
                        <a:lnTo>
                          <a:pt x="638" y="44"/>
                        </a:lnTo>
                        <a:lnTo>
                          <a:pt x="639" y="43"/>
                        </a:lnTo>
                        <a:lnTo>
                          <a:pt x="639" y="42"/>
                        </a:lnTo>
                        <a:lnTo>
                          <a:pt x="640" y="41"/>
                        </a:lnTo>
                        <a:lnTo>
                          <a:pt x="640" y="42"/>
                        </a:lnTo>
                        <a:lnTo>
                          <a:pt x="640" y="41"/>
                        </a:lnTo>
                        <a:lnTo>
                          <a:pt x="641" y="41"/>
                        </a:lnTo>
                        <a:lnTo>
                          <a:pt x="641" y="40"/>
                        </a:lnTo>
                        <a:lnTo>
                          <a:pt x="642" y="40"/>
                        </a:lnTo>
                        <a:lnTo>
                          <a:pt x="645" y="39"/>
                        </a:lnTo>
                        <a:lnTo>
                          <a:pt x="646" y="39"/>
                        </a:lnTo>
                        <a:lnTo>
                          <a:pt x="645" y="39"/>
                        </a:lnTo>
                        <a:lnTo>
                          <a:pt x="645" y="38"/>
                        </a:lnTo>
                        <a:lnTo>
                          <a:pt x="646" y="38"/>
                        </a:lnTo>
                        <a:lnTo>
                          <a:pt x="646" y="39"/>
                        </a:lnTo>
                        <a:lnTo>
                          <a:pt x="647" y="38"/>
                        </a:lnTo>
                        <a:lnTo>
                          <a:pt x="648" y="38"/>
                        </a:lnTo>
                        <a:lnTo>
                          <a:pt x="647" y="37"/>
                        </a:lnTo>
                        <a:lnTo>
                          <a:pt x="648" y="37"/>
                        </a:lnTo>
                        <a:lnTo>
                          <a:pt x="648" y="36"/>
                        </a:lnTo>
                        <a:lnTo>
                          <a:pt x="649" y="36"/>
                        </a:lnTo>
                        <a:lnTo>
                          <a:pt x="650" y="36"/>
                        </a:lnTo>
                        <a:lnTo>
                          <a:pt x="651" y="36"/>
                        </a:lnTo>
                        <a:lnTo>
                          <a:pt x="651" y="35"/>
                        </a:lnTo>
                        <a:lnTo>
                          <a:pt x="652" y="35"/>
                        </a:lnTo>
                        <a:lnTo>
                          <a:pt x="653" y="35"/>
                        </a:lnTo>
                        <a:lnTo>
                          <a:pt x="654" y="35"/>
                        </a:lnTo>
                        <a:lnTo>
                          <a:pt x="654" y="34"/>
                        </a:lnTo>
                        <a:lnTo>
                          <a:pt x="655" y="34"/>
                        </a:lnTo>
                        <a:lnTo>
                          <a:pt x="655" y="33"/>
                        </a:lnTo>
                        <a:lnTo>
                          <a:pt x="656" y="34"/>
                        </a:lnTo>
                        <a:lnTo>
                          <a:pt x="656" y="33"/>
                        </a:lnTo>
                        <a:lnTo>
                          <a:pt x="657" y="33"/>
                        </a:lnTo>
                        <a:lnTo>
                          <a:pt x="658" y="32"/>
                        </a:lnTo>
                        <a:lnTo>
                          <a:pt x="658" y="33"/>
                        </a:lnTo>
                        <a:lnTo>
                          <a:pt x="658" y="32"/>
                        </a:lnTo>
                        <a:lnTo>
                          <a:pt x="659" y="32"/>
                        </a:lnTo>
                        <a:lnTo>
                          <a:pt x="660" y="31"/>
                        </a:lnTo>
                        <a:lnTo>
                          <a:pt x="661" y="31"/>
                        </a:lnTo>
                        <a:lnTo>
                          <a:pt x="662" y="31"/>
                        </a:lnTo>
                        <a:lnTo>
                          <a:pt x="662" y="30"/>
                        </a:lnTo>
                        <a:lnTo>
                          <a:pt x="661" y="30"/>
                        </a:lnTo>
                        <a:lnTo>
                          <a:pt x="661" y="31"/>
                        </a:lnTo>
                        <a:lnTo>
                          <a:pt x="661" y="30"/>
                        </a:lnTo>
                        <a:lnTo>
                          <a:pt x="660" y="30"/>
                        </a:lnTo>
                        <a:lnTo>
                          <a:pt x="661" y="30"/>
                        </a:lnTo>
                        <a:lnTo>
                          <a:pt x="661" y="29"/>
                        </a:lnTo>
                        <a:lnTo>
                          <a:pt x="661" y="28"/>
                        </a:lnTo>
                        <a:lnTo>
                          <a:pt x="661" y="27"/>
                        </a:lnTo>
                        <a:lnTo>
                          <a:pt x="662" y="27"/>
                        </a:lnTo>
                        <a:lnTo>
                          <a:pt x="663" y="27"/>
                        </a:lnTo>
                        <a:lnTo>
                          <a:pt x="664" y="27"/>
                        </a:lnTo>
                        <a:lnTo>
                          <a:pt x="663" y="26"/>
                        </a:lnTo>
                        <a:lnTo>
                          <a:pt x="663" y="27"/>
                        </a:lnTo>
                        <a:lnTo>
                          <a:pt x="663" y="26"/>
                        </a:lnTo>
                        <a:lnTo>
                          <a:pt x="663" y="25"/>
                        </a:lnTo>
                        <a:lnTo>
                          <a:pt x="664" y="25"/>
                        </a:lnTo>
                        <a:lnTo>
                          <a:pt x="664" y="24"/>
                        </a:lnTo>
                        <a:lnTo>
                          <a:pt x="663" y="24"/>
                        </a:lnTo>
                        <a:lnTo>
                          <a:pt x="663" y="23"/>
                        </a:lnTo>
                        <a:lnTo>
                          <a:pt x="664" y="23"/>
                        </a:lnTo>
                        <a:lnTo>
                          <a:pt x="665" y="23"/>
                        </a:lnTo>
                        <a:lnTo>
                          <a:pt x="666" y="23"/>
                        </a:lnTo>
                        <a:lnTo>
                          <a:pt x="665" y="22"/>
                        </a:lnTo>
                        <a:lnTo>
                          <a:pt x="666" y="22"/>
                        </a:lnTo>
                        <a:lnTo>
                          <a:pt x="666" y="23"/>
                        </a:lnTo>
                        <a:lnTo>
                          <a:pt x="667" y="23"/>
                        </a:lnTo>
                        <a:lnTo>
                          <a:pt x="667" y="22"/>
                        </a:lnTo>
                        <a:lnTo>
                          <a:pt x="668" y="22"/>
                        </a:lnTo>
                        <a:lnTo>
                          <a:pt x="669" y="21"/>
                        </a:lnTo>
                        <a:lnTo>
                          <a:pt x="670" y="21"/>
                        </a:lnTo>
                        <a:lnTo>
                          <a:pt x="671" y="21"/>
                        </a:lnTo>
                        <a:lnTo>
                          <a:pt x="672" y="21"/>
                        </a:lnTo>
                        <a:lnTo>
                          <a:pt x="672" y="20"/>
                        </a:lnTo>
                        <a:lnTo>
                          <a:pt x="673" y="20"/>
                        </a:lnTo>
                        <a:lnTo>
                          <a:pt x="674" y="20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5" y="19"/>
                        </a:lnTo>
                        <a:lnTo>
                          <a:pt x="675" y="18"/>
                        </a:lnTo>
                        <a:lnTo>
                          <a:pt x="676" y="18"/>
                        </a:lnTo>
                        <a:lnTo>
                          <a:pt x="676" y="19"/>
                        </a:lnTo>
                        <a:lnTo>
                          <a:pt x="677" y="18"/>
                        </a:lnTo>
                        <a:lnTo>
                          <a:pt x="677" y="19"/>
                        </a:lnTo>
                        <a:lnTo>
                          <a:pt x="677" y="18"/>
                        </a:lnTo>
                        <a:lnTo>
                          <a:pt x="678" y="17"/>
                        </a:lnTo>
                        <a:lnTo>
                          <a:pt x="678" y="16"/>
                        </a:lnTo>
                        <a:lnTo>
                          <a:pt x="679" y="16"/>
                        </a:lnTo>
                        <a:lnTo>
                          <a:pt x="679" y="15"/>
                        </a:lnTo>
                        <a:lnTo>
                          <a:pt x="680" y="16"/>
                        </a:lnTo>
                        <a:lnTo>
                          <a:pt x="681" y="15"/>
                        </a:lnTo>
                        <a:lnTo>
                          <a:pt x="681" y="16"/>
                        </a:lnTo>
                        <a:lnTo>
                          <a:pt x="680" y="16"/>
                        </a:lnTo>
                        <a:lnTo>
                          <a:pt x="681" y="16"/>
                        </a:lnTo>
                        <a:lnTo>
                          <a:pt x="682" y="15"/>
                        </a:lnTo>
                        <a:lnTo>
                          <a:pt x="681" y="15"/>
                        </a:lnTo>
                        <a:lnTo>
                          <a:pt x="682" y="15"/>
                        </a:lnTo>
                        <a:lnTo>
                          <a:pt x="681" y="14"/>
                        </a:lnTo>
                        <a:lnTo>
                          <a:pt x="682" y="14"/>
                        </a:lnTo>
                        <a:lnTo>
                          <a:pt x="682" y="13"/>
                        </a:lnTo>
                        <a:lnTo>
                          <a:pt x="683" y="13"/>
                        </a:lnTo>
                        <a:lnTo>
                          <a:pt x="683" y="14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3" y="13"/>
                        </a:lnTo>
                        <a:lnTo>
                          <a:pt x="684" y="13"/>
                        </a:lnTo>
                        <a:lnTo>
                          <a:pt x="685" y="13"/>
                        </a:lnTo>
                        <a:lnTo>
                          <a:pt x="685" y="12"/>
                        </a:lnTo>
                        <a:lnTo>
                          <a:pt x="686" y="11"/>
                        </a:lnTo>
                        <a:lnTo>
                          <a:pt x="686" y="12"/>
                        </a:lnTo>
                        <a:lnTo>
                          <a:pt x="687" y="11"/>
                        </a:lnTo>
                        <a:lnTo>
                          <a:pt x="687" y="10"/>
                        </a:lnTo>
                        <a:lnTo>
                          <a:pt x="688" y="11"/>
                        </a:lnTo>
                        <a:lnTo>
                          <a:pt x="688" y="10"/>
                        </a:lnTo>
                        <a:lnTo>
                          <a:pt x="688" y="11"/>
                        </a:lnTo>
                        <a:lnTo>
                          <a:pt x="689" y="10"/>
                        </a:lnTo>
                        <a:lnTo>
                          <a:pt x="689" y="9"/>
                        </a:lnTo>
                        <a:lnTo>
                          <a:pt x="690" y="9"/>
                        </a:lnTo>
                        <a:lnTo>
                          <a:pt x="691" y="9"/>
                        </a:lnTo>
                        <a:lnTo>
                          <a:pt x="692" y="9"/>
                        </a:lnTo>
                        <a:lnTo>
                          <a:pt x="692" y="8"/>
                        </a:lnTo>
                        <a:lnTo>
                          <a:pt x="693" y="8"/>
                        </a:lnTo>
                        <a:lnTo>
                          <a:pt x="694" y="9"/>
                        </a:lnTo>
                        <a:lnTo>
                          <a:pt x="694" y="8"/>
                        </a:lnTo>
                        <a:lnTo>
                          <a:pt x="694" y="7"/>
                        </a:lnTo>
                        <a:lnTo>
                          <a:pt x="695" y="7"/>
                        </a:lnTo>
                        <a:lnTo>
                          <a:pt x="696" y="7"/>
                        </a:lnTo>
                        <a:lnTo>
                          <a:pt x="697" y="8"/>
                        </a:lnTo>
                        <a:lnTo>
                          <a:pt x="697" y="7"/>
                        </a:lnTo>
                        <a:lnTo>
                          <a:pt x="698" y="7"/>
                        </a:lnTo>
                        <a:lnTo>
                          <a:pt x="699" y="7"/>
                        </a:lnTo>
                        <a:lnTo>
                          <a:pt x="700" y="7"/>
                        </a:lnTo>
                        <a:lnTo>
                          <a:pt x="700" y="8"/>
                        </a:lnTo>
                        <a:lnTo>
                          <a:pt x="700" y="7"/>
                        </a:lnTo>
                        <a:lnTo>
                          <a:pt x="701" y="7"/>
                        </a:lnTo>
                        <a:lnTo>
                          <a:pt x="701" y="6"/>
                        </a:lnTo>
                        <a:lnTo>
                          <a:pt x="702" y="6"/>
                        </a:lnTo>
                        <a:lnTo>
                          <a:pt x="702" y="7"/>
                        </a:lnTo>
                        <a:lnTo>
                          <a:pt x="702" y="6"/>
                        </a:lnTo>
                        <a:lnTo>
                          <a:pt x="703" y="6"/>
                        </a:lnTo>
                        <a:lnTo>
                          <a:pt x="704" y="6"/>
                        </a:lnTo>
                        <a:lnTo>
                          <a:pt x="705" y="6"/>
                        </a:lnTo>
                        <a:lnTo>
                          <a:pt x="705" y="5"/>
                        </a:lnTo>
                        <a:lnTo>
                          <a:pt x="706" y="4"/>
                        </a:lnTo>
                        <a:lnTo>
                          <a:pt x="708" y="3"/>
                        </a:lnTo>
                        <a:lnTo>
                          <a:pt x="709" y="3"/>
                        </a:lnTo>
                        <a:lnTo>
                          <a:pt x="710" y="3"/>
                        </a:lnTo>
                        <a:lnTo>
                          <a:pt x="711" y="3"/>
                        </a:lnTo>
                        <a:lnTo>
                          <a:pt x="712" y="3"/>
                        </a:lnTo>
                        <a:lnTo>
                          <a:pt x="711" y="2"/>
                        </a:lnTo>
                        <a:lnTo>
                          <a:pt x="712" y="2"/>
                        </a:lnTo>
                        <a:lnTo>
                          <a:pt x="712" y="3"/>
                        </a:lnTo>
                        <a:lnTo>
                          <a:pt x="713" y="3"/>
                        </a:lnTo>
                        <a:lnTo>
                          <a:pt x="714" y="2"/>
                        </a:lnTo>
                        <a:lnTo>
                          <a:pt x="715" y="2"/>
                        </a:lnTo>
                        <a:lnTo>
                          <a:pt x="714" y="1"/>
                        </a:lnTo>
                        <a:lnTo>
                          <a:pt x="715" y="1"/>
                        </a:lnTo>
                        <a:lnTo>
                          <a:pt x="716" y="1"/>
                        </a:lnTo>
                        <a:lnTo>
                          <a:pt x="718" y="0"/>
                        </a:lnTo>
                        <a:lnTo>
                          <a:pt x="719" y="1"/>
                        </a:lnTo>
                        <a:lnTo>
                          <a:pt x="721" y="1"/>
                        </a:lnTo>
                        <a:lnTo>
                          <a:pt x="722" y="1"/>
                        </a:lnTo>
                        <a:lnTo>
                          <a:pt x="723" y="1"/>
                        </a:lnTo>
                        <a:lnTo>
                          <a:pt x="724" y="1"/>
                        </a:lnTo>
                        <a:lnTo>
                          <a:pt x="724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5" y="2"/>
                        </a:lnTo>
                        <a:lnTo>
                          <a:pt x="726" y="2"/>
                        </a:lnTo>
                        <a:lnTo>
                          <a:pt x="726" y="1"/>
                        </a:lnTo>
                        <a:lnTo>
                          <a:pt x="726" y="0"/>
                        </a:lnTo>
                        <a:lnTo>
                          <a:pt x="726" y="1"/>
                        </a:lnTo>
                        <a:lnTo>
                          <a:pt x="727" y="1"/>
                        </a:lnTo>
                        <a:lnTo>
                          <a:pt x="728" y="1"/>
                        </a:lnTo>
                        <a:lnTo>
                          <a:pt x="728" y="0"/>
                        </a:lnTo>
                        <a:lnTo>
                          <a:pt x="729" y="0"/>
                        </a:lnTo>
                        <a:lnTo>
                          <a:pt x="729" y="1"/>
                        </a:lnTo>
                        <a:lnTo>
                          <a:pt x="730" y="2"/>
                        </a:lnTo>
                        <a:lnTo>
                          <a:pt x="731" y="3"/>
                        </a:lnTo>
                        <a:lnTo>
                          <a:pt x="732" y="3"/>
                        </a:lnTo>
                        <a:lnTo>
                          <a:pt x="732" y="4"/>
                        </a:lnTo>
                        <a:lnTo>
                          <a:pt x="733" y="4"/>
                        </a:lnTo>
                        <a:lnTo>
                          <a:pt x="734" y="3"/>
                        </a:lnTo>
                        <a:lnTo>
                          <a:pt x="735" y="4"/>
                        </a:lnTo>
                        <a:lnTo>
                          <a:pt x="736" y="4"/>
                        </a:lnTo>
                        <a:lnTo>
                          <a:pt x="736" y="5"/>
                        </a:lnTo>
                        <a:lnTo>
                          <a:pt x="735" y="5"/>
                        </a:lnTo>
                        <a:lnTo>
                          <a:pt x="735" y="6"/>
                        </a:lnTo>
                        <a:lnTo>
                          <a:pt x="736" y="6"/>
                        </a:lnTo>
                        <a:lnTo>
                          <a:pt x="737" y="6"/>
                        </a:lnTo>
                        <a:lnTo>
                          <a:pt x="737" y="5"/>
                        </a:lnTo>
                        <a:lnTo>
                          <a:pt x="738" y="5"/>
                        </a:lnTo>
                        <a:lnTo>
                          <a:pt x="738" y="4"/>
                        </a:lnTo>
                        <a:lnTo>
                          <a:pt x="739" y="4"/>
                        </a:lnTo>
                        <a:lnTo>
                          <a:pt x="739" y="3"/>
                        </a:lnTo>
                        <a:lnTo>
                          <a:pt x="739" y="4"/>
                        </a:lnTo>
                        <a:lnTo>
                          <a:pt x="739" y="5"/>
                        </a:lnTo>
                        <a:lnTo>
                          <a:pt x="740" y="5"/>
                        </a:lnTo>
                        <a:lnTo>
                          <a:pt x="741" y="5"/>
                        </a:lnTo>
                        <a:lnTo>
                          <a:pt x="741" y="6"/>
                        </a:lnTo>
                        <a:lnTo>
                          <a:pt x="742" y="6"/>
                        </a:lnTo>
                        <a:lnTo>
                          <a:pt x="742" y="5"/>
                        </a:lnTo>
                        <a:lnTo>
                          <a:pt x="743" y="5"/>
                        </a:lnTo>
                        <a:lnTo>
                          <a:pt x="742" y="6"/>
                        </a:lnTo>
                        <a:lnTo>
                          <a:pt x="743" y="6"/>
                        </a:lnTo>
                        <a:lnTo>
                          <a:pt x="742" y="7"/>
                        </a:lnTo>
                        <a:lnTo>
                          <a:pt x="743" y="7"/>
                        </a:lnTo>
                        <a:lnTo>
                          <a:pt x="743" y="6"/>
                        </a:lnTo>
                        <a:lnTo>
                          <a:pt x="744" y="7"/>
                        </a:lnTo>
                        <a:lnTo>
                          <a:pt x="744" y="6"/>
                        </a:lnTo>
                        <a:lnTo>
                          <a:pt x="744" y="7"/>
                        </a:lnTo>
                        <a:lnTo>
                          <a:pt x="745" y="7"/>
                        </a:lnTo>
                        <a:lnTo>
                          <a:pt x="746" y="7"/>
                        </a:lnTo>
                        <a:lnTo>
                          <a:pt x="747" y="7"/>
                        </a:lnTo>
                        <a:lnTo>
                          <a:pt x="747" y="6"/>
                        </a:lnTo>
                        <a:lnTo>
                          <a:pt x="748" y="6"/>
                        </a:lnTo>
                        <a:lnTo>
                          <a:pt x="749" y="6"/>
                        </a:lnTo>
                        <a:lnTo>
                          <a:pt x="750" y="6"/>
                        </a:lnTo>
                        <a:lnTo>
                          <a:pt x="750" y="5"/>
                        </a:lnTo>
                        <a:lnTo>
                          <a:pt x="751" y="5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1" y="6"/>
                        </a:lnTo>
                        <a:lnTo>
                          <a:pt x="752" y="6"/>
                        </a:lnTo>
                        <a:lnTo>
                          <a:pt x="752" y="7"/>
                        </a:lnTo>
                        <a:lnTo>
                          <a:pt x="753" y="7"/>
                        </a:lnTo>
                        <a:lnTo>
                          <a:pt x="753" y="6"/>
                        </a:lnTo>
                        <a:lnTo>
                          <a:pt x="753" y="7"/>
                        </a:lnTo>
                        <a:lnTo>
                          <a:pt x="754" y="7"/>
                        </a:lnTo>
                        <a:lnTo>
                          <a:pt x="754" y="8"/>
                        </a:lnTo>
                        <a:lnTo>
                          <a:pt x="754" y="9"/>
                        </a:lnTo>
                        <a:lnTo>
                          <a:pt x="755" y="9"/>
                        </a:lnTo>
                        <a:lnTo>
                          <a:pt x="755" y="8"/>
                        </a:lnTo>
                        <a:lnTo>
                          <a:pt x="756" y="9"/>
                        </a:lnTo>
                        <a:lnTo>
                          <a:pt x="756" y="10"/>
                        </a:lnTo>
                        <a:lnTo>
                          <a:pt x="756" y="9"/>
                        </a:lnTo>
                        <a:lnTo>
                          <a:pt x="757" y="9"/>
                        </a:lnTo>
                        <a:lnTo>
                          <a:pt x="757" y="10"/>
                        </a:lnTo>
                        <a:lnTo>
                          <a:pt x="758" y="10"/>
                        </a:lnTo>
                        <a:lnTo>
                          <a:pt x="758" y="9"/>
                        </a:lnTo>
                        <a:lnTo>
                          <a:pt x="759" y="9"/>
                        </a:lnTo>
                        <a:lnTo>
                          <a:pt x="758" y="10"/>
                        </a:lnTo>
                        <a:lnTo>
                          <a:pt x="759" y="10"/>
                        </a:lnTo>
                        <a:lnTo>
                          <a:pt x="759" y="9"/>
                        </a:lnTo>
                        <a:lnTo>
                          <a:pt x="759" y="10"/>
                        </a:lnTo>
                        <a:lnTo>
                          <a:pt x="760" y="10"/>
                        </a:lnTo>
                        <a:lnTo>
                          <a:pt x="760" y="9"/>
                        </a:lnTo>
                        <a:lnTo>
                          <a:pt x="760" y="10"/>
                        </a:lnTo>
                        <a:lnTo>
                          <a:pt x="761" y="10"/>
                        </a:lnTo>
                        <a:lnTo>
                          <a:pt x="761" y="9"/>
                        </a:lnTo>
                        <a:lnTo>
                          <a:pt x="761" y="10"/>
                        </a:lnTo>
                        <a:lnTo>
                          <a:pt x="761" y="11"/>
                        </a:lnTo>
                        <a:lnTo>
                          <a:pt x="762" y="11"/>
                        </a:lnTo>
                        <a:lnTo>
                          <a:pt x="762" y="12"/>
                        </a:lnTo>
                        <a:lnTo>
                          <a:pt x="763" y="11"/>
                        </a:lnTo>
                        <a:lnTo>
                          <a:pt x="763" y="12"/>
                        </a:lnTo>
                        <a:lnTo>
                          <a:pt x="763" y="11"/>
                        </a:lnTo>
                        <a:lnTo>
                          <a:pt x="764" y="12"/>
                        </a:lnTo>
                        <a:lnTo>
                          <a:pt x="765" y="11"/>
                        </a:lnTo>
                        <a:lnTo>
                          <a:pt x="765" y="12"/>
                        </a:lnTo>
                        <a:lnTo>
                          <a:pt x="766" y="12"/>
                        </a:lnTo>
                        <a:lnTo>
                          <a:pt x="765" y="13"/>
                        </a:lnTo>
                        <a:lnTo>
                          <a:pt x="766" y="12"/>
                        </a:lnTo>
                        <a:lnTo>
                          <a:pt x="767" y="12"/>
                        </a:lnTo>
                        <a:lnTo>
                          <a:pt x="768" y="12"/>
                        </a:lnTo>
                        <a:lnTo>
                          <a:pt x="768" y="13"/>
                        </a:lnTo>
                        <a:lnTo>
                          <a:pt x="769" y="13"/>
                        </a:lnTo>
                        <a:lnTo>
                          <a:pt x="769" y="14"/>
                        </a:lnTo>
                        <a:lnTo>
                          <a:pt x="770" y="15"/>
                        </a:lnTo>
                        <a:lnTo>
                          <a:pt x="771" y="15"/>
                        </a:lnTo>
                        <a:lnTo>
                          <a:pt x="772" y="15"/>
                        </a:lnTo>
                        <a:lnTo>
                          <a:pt x="771" y="16"/>
                        </a:lnTo>
                        <a:lnTo>
                          <a:pt x="770" y="17"/>
                        </a:lnTo>
                        <a:lnTo>
                          <a:pt x="770" y="18"/>
                        </a:lnTo>
                        <a:lnTo>
                          <a:pt x="769" y="18"/>
                        </a:lnTo>
                        <a:lnTo>
                          <a:pt x="768" y="19"/>
                        </a:lnTo>
                        <a:lnTo>
                          <a:pt x="768" y="20"/>
                        </a:lnTo>
                        <a:lnTo>
                          <a:pt x="766" y="24"/>
                        </a:lnTo>
                        <a:lnTo>
                          <a:pt x="766" y="26"/>
                        </a:lnTo>
                        <a:lnTo>
                          <a:pt x="763" y="31"/>
                        </a:lnTo>
                        <a:lnTo>
                          <a:pt x="762" y="32"/>
                        </a:lnTo>
                        <a:lnTo>
                          <a:pt x="761" y="34"/>
                        </a:lnTo>
                        <a:lnTo>
                          <a:pt x="761" y="35"/>
                        </a:lnTo>
                        <a:lnTo>
                          <a:pt x="760" y="36"/>
                        </a:lnTo>
                        <a:lnTo>
                          <a:pt x="760" y="37"/>
                        </a:lnTo>
                        <a:lnTo>
                          <a:pt x="760" y="38"/>
                        </a:lnTo>
                        <a:lnTo>
                          <a:pt x="759" y="40"/>
                        </a:lnTo>
                        <a:lnTo>
                          <a:pt x="759" y="41"/>
                        </a:lnTo>
                        <a:lnTo>
                          <a:pt x="759" y="42"/>
                        </a:lnTo>
                        <a:lnTo>
                          <a:pt x="760" y="41"/>
                        </a:lnTo>
                        <a:lnTo>
                          <a:pt x="760" y="42"/>
                        </a:lnTo>
                        <a:lnTo>
                          <a:pt x="760" y="43"/>
                        </a:lnTo>
                        <a:lnTo>
                          <a:pt x="761" y="43"/>
                        </a:lnTo>
                        <a:lnTo>
                          <a:pt x="760" y="44"/>
                        </a:lnTo>
                        <a:lnTo>
                          <a:pt x="759" y="45"/>
                        </a:lnTo>
                        <a:lnTo>
                          <a:pt x="760" y="45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60" y="46"/>
                        </a:lnTo>
                        <a:lnTo>
                          <a:pt x="759" y="46"/>
                        </a:lnTo>
                        <a:lnTo>
                          <a:pt x="759" y="47"/>
                        </a:lnTo>
                        <a:lnTo>
                          <a:pt x="759" y="48"/>
                        </a:lnTo>
                        <a:lnTo>
                          <a:pt x="760" y="48"/>
                        </a:lnTo>
                        <a:lnTo>
                          <a:pt x="760" y="49"/>
                        </a:lnTo>
                        <a:lnTo>
                          <a:pt x="761" y="49"/>
                        </a:lnTo>
                        <a:lnTo>
                          <a:pt x="761" y="50"/>
                        </a:lnTo>
                        <a:lnTo>
                          <a:pt x="762" y="50"/>
                        </a:lnTo>
                        <a:lnTo>
                          <a:pt x="763" y="50"/>
                        </a:lnTo>
                        <a:lnTo>
                          <a:pt x="764" y="50"/>
                        </a:lnTo>
                        <a:lnTo>
                          <a:pt x="764" y="51"/>
                        </a:lnTo>
                        <a:lnTo>
                          <a:pt x="765" y="51"/>
                        </a:lnTo>
                        <a:lnTo>
                          <a:pt x="766" y="51"/>
                        </a:lnTo>
                        <a:lnTo>
                          <a:pt x="766" y="52"/>
                        </a:lnTo>
                        <a:lnTo>
                          <a:pt x="767" y="52"/>
                        </a:lnTo>
                        <a:lnTo>
                          <a:pt x="768" y="52"/>
                        </a:lnTo>
                        <a:lnTo>
                          <a:pt x="769" y="52"/>
                        </a:lnTo>
                        <a:lnTo>
                          <a:pt x="769" y="53"/>
                        </a:lnTo>
                        <a:lnTo>
                          <a:pt x="771" y="53"/>
                        </a:lnTo>
                        <a:lnTo>
                          <a:pt x="772" y="54"/>
                        </a:lnTo>
                        <a:lnTo>
                          <a:pt x="773" y="54"/>
                        </a:lnTo>
                        <a:lnTo>
                          <a:pt x="774" y="54"/>
                        </a:lnTo>
                        <a:lnTo>
                          <a:pt x="775" y="54"/>
                        </a:lnTo>
                        <a:lnTo>
                          <a:pt x="775" y="55"/>
                        </a:lnTo>
                        <a:lnTo>
                          <a:pt x="776" y="56"/>
                        </a:lnTo>
                        <a:lnTo>
                          <a:pt x="775" y="56"/>
                        </a:lnTo>
                        <a:lnTo>
                          <a:pt x="775" y="57"/>
                        </a:lnTo>
                        <a:lnTo>
                          <a:pt x="776" y="57"/>
                        </a:lnTo>
                        <a:lnTo>
                          <a:pt x="777" y="57"/>
                        </a:lnTo>
                        <a:lnTo>
                          <a:pt x="778" y="57"/>
                        </a:lnTo>
                        <a:lnTo>
                          <a:pt x="779" y="57"/>
                        </a:lnTo>
                        <a:lnTo>
                          <a:pt x="779" y="58"/>
                        </a:lnTo>
                        <a:lnTo>
                          <a:pt x="780" y="58"/>
                        </a:lnTo>
                        <a:lnTo>
                          <a:pt x="779" y="57"/>
                        </a:lnTo>
                        <a:lnTo>
                          <a:pt x="780" y="57"/>
                        </a:lnTo>
                        <a:lnTo>
                          <a:pt x="780" y="58"/>
                        </a:lnTo>
                        <a:lnTo>
                          <a:pt x="780" y="59"/>
                        </a:lnTo>
                        <a:lnTo>
                          <a:pt x="781" y="59"/>
                        </a:lnTo>
                        <a:lnTo>
                          <a:pt x="782" y="60"/>
                        </a:lnTo>
                        <a:lnTo>
                          <a:pt x="783" y="60"/>
                        </a:lnTo>
                        <a:lnTo>
                          <a:pt x="784" y="60"/>
                        </a:lnTo>
                        <a:lnTo>
                          <a:pt x="784" y="61"/>
                        </a:lnTo>
                        <a:lnTo>
                          <a:pt x="785" y="61"/>
                        </a:lnTo>
                        <a:lnTo>
                          <a:pt x="785" y="62"/>
                        </a:lnTo>
                        <a:lnTo>
                          <a:pt x="786" y="62"/>
                        </a:lnTo>
                        <a:lnTo>
                          <a:pt x="787" y="61"/>
                        </a:lnTo>
                        <a:lnTo>
                          <a:pt x="788" y="61"/>
                        </a:lnTo>
                        <a:lnTo>
                          <a:pt x="789" y="61"/>
                        </a:lnTo>
                        <a:lnTo>
                          <a:pt x="789" y="62"/>
                        </a:lnTo>
                        <a:lnTo>
                          <a:pt x="790" y="63"/>
                        </a:lnTo>
                        <a:lnTo>
                          <a:pt x="791" y="63"/>
                        </a:lnTo>
                        <a:lnTo>
                          <a:pt x="791" y="64"/>
                        </a:lnTo>
                        <a:lnTo>
                          <a:pt x="792" y="64"/>
                        </a:lnTo>
                        <a:lnTo>
                          <a:pt x="793" y="65"/>
                        </a:lnTo>
                        <a:lnTo>
                          <a:pt x="792" y="67"/>
                        </a:lnTo>
                        <a:lnTo>
                          <a:pt x="793" y="67"/>
                        </a:lnTo>
                        <a:lnTo>
                          <a:pt x="793" y="68"/>
                        </a:lnTo>
                        <a:lnTo>
                          <a:pt x="794" y="68"/>
                        </a:lnTo>
                        <a:lnTo>
                          <a:pt x="794" y="67"/>
                        </a:lnTo>
                        <a:lnTo>
                          <a:pt x="795" y="67"/>
                        </a:lnTo>
                        <a:lnTo>
                          <a:pt x="796" y="67"/>
                        </a:lnTo>
                        <a:lnTo>
                          <a:pt x="796" y="66"/>
                        </a:lnTo>
                        <a:lnTo>
                          <a:pt x="797" y="66"/>
                        </a:lnTo>
                        <a:lnTo>
                          <a:pt x="798" y="66"/>
                        </a:lnTo>
                        <a:lnTo>
                          <a:pt x="799" y="66"/>
                        </a:lnTo>
                        <a:lnTo>
                          <a:pt x="800" y="65"/>
                        </a:lnTo>
                        <a:lnTo>
                          <a:pt x="799" y="64"/>
                        </a:lnTo>
                        <a:lnTo>
                          <a:pt x="799" y="63"/>
                        </a:lnTo>
                        <a:lnTo>
                          <a:pt x="800" y="63"/>
                        </a:lnTo>
                        <a:lnTo>
                          <a:pt x="800" y="64"/>
                        </a:lnTo>
                        <a:lnTo>
                          <a:pt x="801" y="64"/>
                        </a:lnTo>
                        <a:lnTo>
                          <a:pt x="801" y="63"/>
                        </a:lnTo>
                        <a:lnTo>
                          <a:pt x="801" y="62"/>
                        </a:lnTo>
                        <a:lnTo>
                          <a:pt x="802" y="61"/>
                        </a:lnTo>
                        <a:lnTo>
                          <a:pt x="803" y="61"/>
                        </a:lnTo>
                        <a:lnTo>
                          <a:pt x="803" y="60"/>
                        </a:lnTo>
                        <a:lnTo>
                          <a:pt x="804" y="60"/>
                        </a:lnTo>
                        <a:lnTo>
                          <a:pt x="804" y="59"/>
                        </a:lnTo>
                        <a:lnTo>
                          <a:pt x="804" y="60"/>
                        </a:lnTo>
                        <a:lnTo>
                          <a:pt x="805" y="60"/>
                        </a:lnTo>
                        <a:lnTo>
                          <a:pt x="805" y="59"/>
                        </a:lnTo>
                        <a:lnTo>
                          <a:pt x="806" y="60"/>
                        </a:lnTo>
                        <a:lnTo>
                          <a:pt x="806" y="59"/>
                        </a:lnTo>
                        <a:lnTo>
                          <a:pt x="807" y="59"/>
                        </a:lnTo>
                        <a:lnTo>
                          <a:pt x="808" y="58"/>
                        </a:lnTo>
                        <a:lnTo>
                          <a:pt x="809" y="58"/>
                        </a:lnTo>
                        <a:lnTo>
                          <a:pt x="810" y="58"/>
                        </a:lnTo>
                        <a:lnTo>
                          <a:pt x="810" y="57"/>
                        </a:lnTo>
                        <a:lnTo>
                          <a:pt x="811" y="57"/>
                        </a:lnTo>
                        <a:lnTo>
                          <a:pt x="812" y="57"/>
                        </a:lnTo>
                        <a:lnTo>
                          <a:pt x="813" y="57"/>
                        </a:lnTo>
                        <a:lnTo>
                          <a:pt x="814" y="57"/>
                        </a:lnTo>
                        <a:lnTo>
                          <a:pt x="815" y="56"/>
                        </a:lnTo>
                        <a:lnTo>
                          <a:pt x="816" y="56"/>
                        </a:lnTo>
                        <a:lnTo>
                          <a:pt x="817" y="55"/>
                        </a:lnTo>
                        <a:lnTo>
                          <a:pt x="818" y="55"/>
                        </a:lnTo>
                        <a:lnTo>
                          <a:pt x="818" y="56"/>
                        </a:lnTo>
                        <a:lnTo>
                          <a:pt x="819" y="56"/>
                        </a:lnTo>
                        <a:lnTo>
                          <a:pt x="820" y="56"/>
                        </a:lnTo>
                        <a:lnTo>
                          <a:pt x="820" y="55"/>
                        </a:lnTo>
                        <a:lnTo>
                          <a:pt x="821" y="55"/>
                        </a:lnTo>
                        <a:lnTo>
                          <a:pt x="821" y="54"/>
                        </a:lnTo>
                        <a:lnTo>
                          <a:pt x="822" y="55"/>
                        </a:lnTo>
                        <a:lnTo>
                          <a:pt x="822" y="54"/>
                        </a:lnTo>
                        <a:lnTo>
                          <a:pt x="823" y="55"/>
                        </a:lnTo>
                        <a:lnTo>
                          <a:pt x="823" y="54"/>
                        </a:lnTo>
                        <a:lnTo>
                          <a:pt x="824" y="54"/>
                        </a:lnTo>
                        <a:lnTo>
                          <a:pt x="825" y="54"/>
                        </a:lnTo>
                        <a:lnTo>
                          <a:pt x="825" y="55"/>
                        </a:lnTo>
                        <a:lnTo>
                          <a:pt x="826" y="54"/>
                        </a:lnTo>
                        <a:lnTo>
                          <a:pt x="826" y="55"/>
                        </a:lnTo>
                        <a:lnTo>
                          <a:pt x="827" y="55"/>
                        </a:lnTo>
                        <a:lnTo>
                          <a:pt x="828" y="54"/>
                        </a:lnTo>
                        <a:lnTo>
                          <a:pt x="829" y="54"/>
                        </a:lnTo>
                        <a:lnTo>
                          <a:pt x="830" y="54"/>
                        </a:lnTo>
                        <a:lnTo>
                          <a:pt x="830" y="55"/>
                        </a:lnTo>
                        <a:lnTo>
                          <a:pt x="831" y="55"/>
                        </a:lnTo>
                        <a:lnTo>
                          <a:pt x="831" y="54"/>
                        </a:lnTo>
                        <a:lnTo>
                          <a:pt x="832" y="55"/>
                        </a:lnTo>
                        <a:lnTo>
                          <a:pt x="833" y="56"/>
                        </a:lnTo>
                        <a:lnTo>
                          <a:pt x="834" y="56"/>
                        </a:lnTo>
                        <a:lnTo>
                          <a:pt x="835" y="56"/>
                        </a:lnTo>
                        <a:lnTo>
                          <a:pt x="836" y="56"/>
                        </a:lnTo>
                        <a:lnTo>
                          <a:pt x="836" y="57"/>
                        </a:lnTo>
                        <a:lnTo>
                          <a:pt x="837" y="58"/>
                        </a:lnTo>
                        <a:lnTo>
                          <a:pt x="837" y="57"/>
                        </a:lnTo>
                        <a:lnTo>
                          <a:pt x="838" y="57"/>
                        </a:lnTo>
                        <a:lnTo>
                          <a:pt x="839" y="58"/>
                        </a:lnTo>
                        <a:lnTo>
                          <a:pt x="839" y="59"/>
                        </a:lnTo>
                        <a:lnTo>
                          <a:pt x="840" y="60"/>
                        </a:lnTo>
                        <a:lnTo>
                          <a:pt x="840" y="59"/>
                        </a:lnTo>
                        <a:lnTo>
                          <a:pt x="841" y="59"/>
                        </a:lnTo>
                        <a:lnTo>
                          <a:pt x="841" y="58"/>
                        </a:lnTo>
                        <a:lnTo>
                          <a:pt x="842" y="58"/>
                        </a:lnTo>
                        <a:lnTo>
                          <a:pt x="842" y="59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6" y="60"/>
                        </a:lnTo>
                        <a:lnTo>
                          <a:pt x="847" y="60"/>
                        </a:lnTo>
                        <a:lnTo>
                          <a:pt x="847" y="61"/>
                        </a:lnTo>
                        <a:lnTo>
                          <a:pt x="848" y="61"/>
                        </a:lnTo>
                        <a:lnTo>
                          <a:pt x="849" y="61"/>
                        </a:lnTo>
                        <a:lnTo>
                          <a:pt x="850" y="61"/>
                        </a:lnTo>
                        <a:lnTo>
                          <a:pt x="851" y="61"/>
                        </a:lnTo>
                        <a:lnTo>
                          <a:pt x="852" y="62"/>
                        </a:lnTo>
                        <a:lnTo>
                          <a:pt x="853" y="62"/>
                        </a:lnTo>
                        <a:lnTo>
                          <a:pt x="854" y="62"/>
                        </a:lnTo>
                        <a:lnTo>
                          <a:pt x="854" y="63"/>
                        </a:lnTo>
                        <a:lnTo>
                          <a:pt x="854" y="64"/>
                        </a:lnTo>
                        <a:lnTo>
                          <a:pt x="855" y="64"/>
                        </a:lnTo>
                        <a:lnTo>
                          <a:pt x="855" y="65"/>
                        </a:lnTo>
                        <a:lnTo>
                          <a:pt x="856" y="65"/>
                        </a:lnTo>
                        <a:lnTo>
                          <a:pt x="856" y="66"/>
                        </a:lnTo>
                        <a:lnTo>
                          <a:pt x="855" y="66"/>
                        </a:lnTo>
                        <a:lnTo>
                          <a:pt x="856" y="66"/>
                        </a:lnTo>
                        <a:lnTo>
                          <a:pt x="856" y="67"/>
                        </a:lnTo>
                        <a:lnTo>
                          <a:pt x="857" y="67"/>
                        </a:lnTo>
                        <a:lnTo>
                          <a:pt x="857" y="68"/>
                        </a:lnTo>
                        <a:lnTo>
                          <a:pt x="857" y="69"/>
                        </a:lnTo>
                        <a:lnTo>
                          <a:pt x="858" y="69"/>
                        </a:lnTo>
                        <a:lnTo>
                          <a:pt x="858" y="68"/>
                        </a:lnTo>
                        <a:lnTo>
                          <a:pt x="858" y="69"/>
                        </a:lnTo>
                        <a:lnTo>
                          <a:pt x="859" y="69"/>
                        </a:lnTo>
                        <a:lnTo>
                          <a:pt x="860" y="70"/>
                        </a:lnTo>
                        <a:lnTo>
                          <a:pt x="861" y="69"/>
                        </a:lnTo>
                        <a:lnTo>
                          <a:pt x="861" y="70"/>
                        </a:lnTo>
                        <a:lnTo>
                          <a:pt x="861" y="71"/>
                        </a:lnTo>
                        <a:lnTo>
                          <a:pt x="862" y="71"/>
                        </a:lnTo>
                        <a:lnTo>
                          <a:pt x="862" y="72"/>
                        </a:lnTo>
                        <a:lnTo>
                          <a:pt x="863" y="73"/>
                        </a:lnTo>
                        <a:lnTo>
                          <a:pt x="864" y="74"/>
                        </a:lnTo>
                        <a:lnTo>
                          <a:pt x="865" y="75"/>
                        </a:lnTo>
                        <a:lnTo>
                          <a:pt x="866" y="76"/>
                        </a:lnTo>
                        <a:lnTo>
                          <a:pt x="867" y="76"/>
                        </a:lnTo>
                        <a:lnTo>
                          <a:pt x="867" y="77"/>
                        </a:lnTo>
                        <a:lnTo>
                          <a:pt x="868" y="78"/>
                        </a:lnTo>
                        <a:lnTo>
                          <a:pt x="870" y="78"/>
                        </a:lnTo>
                        <a:lnTo>
                          <a:pt x="870" y="79"/>
                        </a:lnTo>
                        <a:lnTo>
                          <a:pt x="870" y="78"/>
                        </a:lnTo>
                        <a:lnTo>
                          <a:pt x="871" y="78"/>
                        </a:lnTo>
                        <a:lnTo>
                          <a:pt x="871" y="79"/>
                        </a:lnTo>
                        <a:lnTo>
                          <a:pt x="872" y="79"/>
                        </a:lnTo>
                        <a:lnTo>
                          <a:pt x="872" y="80"/>
                        </a:lnTo>
                        <a:lnTo>
                          <a:pt x="872" y="81"/>
                        </a:lnTo>
                        <a:lnTo>
                          <a:pt x="873" y="81"/>
                        </a:lnTo>
                        <a:lnTo>
                          <a:pt x="873" y="82"/>
                        </a:lnTo>
                        <a:lnTo>
                          <a:pt x="874" y="82"/>
                        </a:lnTo>
                        <a:lnTo>
                          <a:pt x="875" y="83"/>
                        </a:lnTo>
                        <a:lnTo>
                          <a:pt x="875" y="84"/>
                        </a:lnTo>
                        <a:lnTo>
                          <a:pt x="876" y="84"/>
                        </a:lnTo>
                        <a:lnTo>
                          <a:pt x="876" y="83"/>
                        </a:lnTo>
                        <a:lnTo>
                          <a:pt x="877" y="83"/>
                        </a:lnTo>
                        <a:lnTo>
                          <a:pt x="877" y="84"/>
                        </a:lnTo>
                        <a:lnTo>
                          <a:pt x="877" y="85"/>
                        </a:lnTo>
                        <a:lnTo>
                          <a:pt x="878" y="86"/>
                        </a:lnTo>
                        <a:lnTo>
                          <a:pt x="879" y="86"/>
                        </a:lnTo>
                        <a:lnTo>
                          <a:pt x="880" y="87"/>
                        </a:lnTo>
                        <a:lnTo>
                          <a:pt x="881" y="87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1" y="88"/>
                        </a:lnTo>
                        <a:lnTo>
                          <a:pt x="882" y="88"/>
                        </a:lnTo>
                        <a:lnTo>
                          <a:pt x="882" y="89"/>
                        </a:lnTo>
                        <a:lnTo>
                          <a:pt x="883" y="89"/>
                        </a:lnTo>
                        <a:lnTo>
                          <a:pt x="883" y="90"/>
                        </a:lnTo>
                        <a:lnTo>
                          <a:pt x="884" y="90"/>
                        </a:lnTo>
                        <a:lnTo>
                          <a:pt x="884" y="91"/>
                        </a:lnTo>
                        <a:lnTo>
                          <a:pt x="885" y="91"/>
                        </a:lnTo>
                        <a:lnTo>
                          <a:pt x="885" y="90"/>
                        </a:lnTo>
                        <a:lnTo>
                          <a:pt x="886" y="89"/>
                        </a:lnTo>
                        <a:lnTo>
                          <a:pt x="887" y="89"/>
                        </a:lnTo>
                        <a:lnTo>
                          <a:pt x="888" y="89"/>
                        </a:lnTo>
                        <a:lnTo>
                          <a:pt x="888" y="90"/>
                        </a:lnTo>
                        <a:lnTo>
                          <a:pt x="889" y="91"/>
                        </a:lnTo>
                        <a:lnTo>
                          <a:pt x="889" y="90"/>
                        </a:lnTo>
                        <a:lnTo>
                          <a:pt x="889" y="91"/>
                        </a:lnTo>
                        <a:lnTo>
                          <a:pt x="890" y="92"/>
                        </a:lnTo>
                        <a:lnTo>
                          <a:pt x="890" y="93"/>
                        </a:lnTo>
                        <a:lnTo>
                          <a:pt x="891" y="93"/>
                        </a:lnTo>
                        <a:lnTo>
                          <a:pt x="892" y="93"/>
                        </a:lnTo>
                        <a:lnTo>
                          <a:pt x="892" y="94"/>
                        </a:lnTo>
                        <a:lnTo>
                          <a:pt x="893" y="94"/>
                        </a:lnTo>
                        <a:lnTo>
                          <a:pt x="893" y="95"/>
                        </a:lnTo>
                        <a:lnTo>
                          <a:pt x="894" y="96"/>
                        </a:lnTo>
                        <a:lnTo>
                          <a:pt x="895" y="96"/>
                        </a:lnTo>
                        <a:lnTo>
                          <a:pt x="896" y="96"/>
                        </a:lnTo>
                        <a:lnTo>
                          <a:pt x="897" y="97"/>
                        </a:lnTo>
                        <a:lnTo>
                          <a:pt x="897" y="98"/>
                        </a:lnTo>
                        <a:lnTo>
                          <a:pt x="898" y="99"/>
                        </a:lnTo>
                        <a:lnTo>
                          <a:pt x="899" y="100"/>
                        </a:lnTo>
                        <a:lnTo>
                          <a:pt x="900" y="100"/>
                        </a:lnTo>
                        <a:lnTo>
                          <a:pt x="902" y="101"/>
                        </a:lnTo>
                        <a:lnTo>
                          <a:pt x="903" y="101"/>
                        </a:lnTo>
                        <a:lnTo>
                          <a:pt x="902" y="102"/>
                        </a:lnTo>
                        <a:lnTo>
                          <a:pt x="902" y="104"/>
                        </a:lnTo>
                        <a:lnTo>
                          <a:pt x="902" y="105"/>
                        </a:lnTo>
                        <a:lnTo>
                          <a:pt x="904" y="106"/>
                        </a:lnTo>
                        <a:lnTo>
                          <a:pt x="905" y="106"/>
                        </a:lnTo>
                        <a:lnTo>
                          <a:pt x="906" y="107"/>
                        </a:lnTo>
                        <a:lnTo>
                          <a:pt x="908" y="107"/>
                        </a:lnTo>
                        <a:lnTo>
                          <a:pt x="909" y="107"/>
                        </a:lnTo>
                        <a:lnTo>
                          <a:pt x="909" y="109"/>
                        </a:lnTo>
                        <a:lnTo>
                          <a:pt x="910" y="109"/>
                        </a:lnTo>
                        <a:lnTo>
                          <a:pt x="910" y="110"/>
                        </a:lnTo>
                        <a:lnTo>
                          <a:pt x="911" y="110"/>
                        </a:lnTo>
                        <a:lnTo>
                          <a:pt x="912" y="108"/>
                        </a:lnTo>
                        <a:lnTo>
                          <a:pt x="913" y="108"/>
                        </a:lnTo>
                        <a:lnTo>
                          <a:pt x="913" y="110"/>
                        </a:lnTo>
                        <a:lnTo>
                          <a:pt x="914" y="110"/>
                        </a:lnTo>
                        <a:lnTo>
                          <a:pt x="915" y="111"/>
                        </a:lnTo>
                        <a:lnTo>
                          <a:pt x="916" y="112"/>
                        </a:lnTo>
                        <a:lnTo>
                          <a:pt x="917" y="112"/>
                        </a:lnTo>
                        <a:lnTo>
                          <a:pt x="917" y="113"/>
                        </a:lnTo>
                        <a:lnTo>
                          <a:pt x="918" y="112"/>
                        </a:lnTo>
                        <a:lnTo>
                          <a:pt x="918" y="113"/>
                        </a:lnTo>
                        <a:lnTo>
                          <a:pt x="919" y="114"/>
                        </a:lnTo>
                        <a:lnTo>
                          <a:pt x="920" y="113"/>
                        </a:lnTo>
                        <a:lnTo>
                          <a:pt x="921" y="112"/>
                        </a:lnTo>
                        <a:lnTo>
                          <a:pt x="922" y="112"/>
                        </a:lnTo>
                        <a:lnTo>
                          <a:pt x="923" y="112"/>
                        </a:lnTo>
                        <a:lnTo>
                          <a:pt x="923" y="111"/>
                        </a:lnTo>
                        <a:lnTo>
                          <a:pt x="924" y="111"/>
                        </a:lnTo>
                        <a:lnTo>
                          <a:pt x="924" y="112"/>
                        </a:lnTo>
                        <a:lnTo>
                          <a:pt x="925" y="112"/>
                        </a:lnTo>
                        <a:lnTo>
                          <a:pt x="926" y="112"/>
                        </a:lnTo>
                        <a:lnTo>
                          <a:pt x="927" y="112"/>
                        </a:lnTo>
                        <a:lnTo>
                          <a:pt x="928" y="112"/>
                        </a:lnTo>
                        <a:lnTo>
                          <a:pt x="928" y="110"/>
                        </a:lnTo>
                        <a:lnTo>
                          <a:pt x="929" y="110"/>
                        </a:lnTo>
                        <a:lnTo>
                          <a:pt x="929" y="111"/>
                        </a:lnTo>
                        <a:lnTo>
                          <a:pt x="929" y="112"/>
                        </a:lnTo>
                        <a:lnTo>
                          <a:pt x="930" y="112"/>
                        </a:lnTo>
                        <a:lnTo>
                          <a:pt x="931" y="112"/>
                        </a:lnTo>
                        <a:lnTo>
                          <a:pt x="931" y="113"/>
                        </a:lnTo>
                        <a:lnTo>
                          <a:pt x="931" y="114"/>
                        </a:lnTo>
                        <a:lnTo>
                          <a:pt x="931" y="115"/>
                        </a:lnTo>
                        <a:lnTo>
                          <a:pt x="932" y="115"/>
                        </a:lnTo>
                        <a:lnTo>
                          <a:pt x="933" y="116"/>
                        </a:lnTo>
                        <a:lnTo>
                          <a:pt x="934" y="117"/>
                        </a:lnTo>
                        <a:lnTo>
                          <a:pt x="934" y="118"/>
                        </a:lnTo>
                        <a:lnTo>
                          <a:pt x="935" y="120"/>
                        </a:lnTo>
                        <a:lnTo>
                          <a:pt x="936" y="121"/>
                        </a:lnTo>
                        <a:lnTo>
                          <a:pt x="936" y="122"/>
                        </a:lnTo>
                        <a:lnTo>
                          <a:pt x="937" y="122"/>
                        </a:lnTo>
                        <a:lnTo>
                          <a:pt x="938" y="121"/>
                        </a:lnTo>
                        <a:lnTo>
                          <a:pt x="939" y="121"/>
                        </a:lnTo>
                        <a:lnTo>
                          <a:pt x="941" y="121"/>
                        </a:lnTo>
                        <a:lnTo>
                          <a:pt x="942" y="120"/>
                        </a:lnTo>
                        <a:lnTo>
                          <a:pt x="943" y="120"/>
                        </a:lnTo>
                        <a:lnTo>
                          <a:pt x="945" y="120"/>
                        </a:lnTo>
                        <a:lnTo>
                          <a:pt x="946" y="120"/>
                        </a:lnTo>
                        <a:lnTo>
                          <a:pt x="947" y="121"/>
                        </a:lnTo>
                        <a:lnTo>
                          <a:pt x="948" y="121"/>
                        </a:lnTo>
                        <a:lnTo>
                          <a:pt x="949" y="121"/>
                        </a:lnTo>
                        <a:lnTo>
                          <a:pt x="949" y="122"/>
                        </a:lnTo>
                        <a:lnTo>
                          <a:pt x="950" y="122"/>
                        </a:lnTo>
                        <a:lnTo>
                          <a:pt x="951" y="122"/>
                        </a:lnTo>
                        <a:lnTo>
                          <a:pt x="952" y="122"/>
                        </a:lnTo>
                        <a:lnTo>
                          <a:pt x="953" y="121"/>
                        </a:lnTo>
                        <a:lnTo>
                          <a:pt x="954" y="121"/>
                        </a:lnTo>
                        <a:lnTo>
                          <a:pt x="955" y="120"/>
                        </a:lnTo>
                        <a:lnTo>
                          <a:pt x="956" y="120"/>
                        </a:lnTo>
                        <a:lnTo>
                          <a:pt x="957" y="119"/>
                        </a:lnTo>
                        <a:lnTo>
                          <a:pt x="958" y="119"/>
                        </a:lnTo>
                        <a:lnTo>
                          <a:pt x="958" y="118"/>
                        </a:lnTo>
                        <a:lnTo>
                          <a:pt x="959" y="117"/>
                        </a:lnTo>
                        <a:lnTo>
                          <a:pt x="960" y="117"/>
                        </a:lnTo>
                        <a:lnTo>
                          <a:pt x="961" y="117"/>
                        </a:lnTo>
                        <a:lnTo>
                          <a:pt x="962" y="117"/>
                        </a:lnTo>
                        <a:lnTo>
                          <a:pt x="965" y="116"/>
                        </a:lnTo>
                        <a:lnTo>
                          <a:pt x="966" y="116"/>
                        </a:lnTo>
                        <a:lnTo>
                          <a:pt x="994" y="148"/>
                        </a:lnTo>
                        <a:lnTo>
                          <a:pt x="997" y="151"/>
                        </a:lnTo>
                        <a:lnTo>
                          <a:pt x="1000" y="154"/>
                        </a:lnTo>
                        <a:lnTo>
                          <a:pt x="1006" y="161"/>
                        </a:lnTo>
                        <a:lnTo>
                          <a:pt x="1007" y="163"/>
                        </a:lnTo>
                        <a:lnTo>
                          <a:pt x="1007" y="178"/>
                        </a:lnTo>
                        <a:lnTo>
                          <a:pt x="1007" y="189"/>
                        </a:lnTo>
                        <a:lnTo>
                          <a:pt x="1008" y="189"/>
                        </a:lnTo>
                        <a:lnTo>
                          <a:pt x="1009" y="189"/>
                        </a:lnTo>
                        <a:lnTo>
                          <a:pt x="1010" y="189"/>
                        </a:lnTo>
                        <a:lnTo>
                          <a:pt x="1011" y="189"/>
                        </a:lnTo>
                        <a:lnTo>
                          <a:pt x="1012" y="189"/>
                        </a:lnTo>
                        <a:lnTo>
                          <a:pt x="1013" y="190"/>
                        </a:lnTo>
                        <a:lnTo>
                          <a:pt x="1013" y="191"/>
                        </a:lnTo>
                        <a:lnTo>
                          <a:pt x="1014" y="191"/>
                        </a:lnTo>
                        <a:lnTo>
                          <a:pt x="1015" y="191"/>
                        </a:lnTo>
                        <a:lnTo>
                          <a:pt x="1016" y="190"/>
                        </a:lnTo>
                        <a:lnTo>
                          <a:pt x="1017" y="190"/>
                        </a:lnTo>
                        <a:lnTo>
                          <a:pt x="1018" y="190"/>
                        </a:lnTo>
                        <a:lnTo>
                          <a:pt x="1019" y="190"/>
                        </a:lnTo>
                        <a:lnTo>
                          <a:pt x="1020" y="190"/>
                        </a:lnTo>
                        <a:lnTo>
                          <a:pt x="1021" y="191"/>
                        </a:lnTo>
                        <a:lnTo>
                          <a:pt x="1021" y="192"/>
                        </a:lnTo>
                        <a:lnTo>
                          <a:pt x="1022" y="192"/>
                        </a:lnTo>
                        <a:lnTo>
                          <a:pt x="1024" y="193"/>
                        </a:lnTo>
                        <a:lnTo>
                          <a:pt x="1025" y="193"/>
                        </a:lnTo>
                        <a:lnTo>
                          <a:pt x="1026" y="194"/>
                        </a:lnTo>
                        <a:lnTo>
                          <a:pt x="1027" y="194"/>
                        </a:lnTo>
                        <a:lnTo>
                          <a:pt x="1027" y="192"/>
                        </a:lnTo>
                        <a:lnTo>
                          <a:pt x="1028" y="192"/>
                        </a:lnTo>
                        <a:lnTo>
                          <a:pt x="1029" y="192"/>
                        </a:lnTo>
                        <a:lnTo>
                          <a:pt x="1030" y="191"/>
                        </a:lnTo>
                        <a:lnTo>
                          <a:pt x="1031" y="192"/>
                        </a:lnTo>
                        <a:lnTo>
                          <a:pt x="1032" y="191"/>
                        </a:lnTo>
                        <a:lnTo>
                          <a:pt x="1033" y="191"/>
                        </a:lnTo>
                        <a:lnTo>
                          <a:pt x="1033" y="190"/>
                        </a:lnTo>
                        <a:lnTo>
                          <a:pt x="1033" y="189"/>
                        </a:lnTo>
                        <a:lnTo>
                          <a:pt x="1034" y="189"/>
                        </a:lnTo>
                        <a:lnTo>
                          <a:pt x="1034" y="190"/>
                        </a:lnTo>
                        <a:lnTo>
                          <a:pt x="1035" y="190"/>
                        </a:lnTo>
                        <a:lnTo>
                          <a:pt x="1036" y="190"/>
                        </a:lnTo>
                        <a:lnTo>
                          <a:pt x="1037" y="189"/>
                        </a:lnTo>
                        <a:lnTo>
                          <a:pt x="1039" y="189"/>
                        </a:lnTo>
                        <a:lnTo>
                          <a:pt x="1040" y="190"/>
                        </a:lnTo>
                        <a:lnTo>
                          <a:pt x="1041" y="190"/>
                        </a:lnTo>
                        <a:lnTo>
                          <a:pt x="1041" y="189"/>
                        </a:lnTo>
                        <a:lnTo>
                          <a:pt x="1043" y="188"/>
                        </a:lnTo>
                        <a:lnTo>
                          <a:pt x="1044" y="187"/>
                        </a:lnTo>
                        <a:lnTo>
                          <a:pt x="1044" y="186"/>
                        </a:lnTo>
                        <a:lnTo>
                          <a:pt x="1044" y="185"/>
                        </a:lnTo>
                        <a:lnTo>
                          <a:pt x="1045" y="184"/>
                        </a:lnTo>
                        <a:lnTo>
                          <a:pt x="1046" y="183"/>
                        </a:lnTo>
                        <a:lnTo>
                          <a:pt x="1047" y="184"/>
                        </a:lnTo>
                        <a:lnTo>
                          <a:pt x="1048" y="184"/>
                        </a:lnTo>
                        <a:lnTo>
                          <a:pt x="1049" y="185"/>
                        </a:lnTo>
                        <a:lnTo>
                          <a:pt x="1049" y="184"/>
                        </a:lnTo>
                        <a:lnTo>
                          <a:pt x="1050" y="185"/>
                        </a:lnTo>
                        <a:lnTo>
                          <a:pt x="1051" y="186"/>
                        </a:lnTo>
                        <a:lnTo>
                          <a:pt x="1051" y="187"/>
                        </a:lnTo>
                        <a:lnTo>
                          <a:pt x="1051" y="188"/>
                        </a:lnTo>
                        <a:lnTo>
                          <a:pt x="1051" y="189"/>
                        </a:lnTo>
                        <a:lnTo>
                          <a:pt x="1052" y="188"/>
                        </a:lnTo>
                        <a:lnTo>
                          <a:pt x="1053" y="189"/>
                        </a:lnTo>
                        <a:lnTo>
                          <a:pt x="1056" y="188"/>
                        </a:lnTo>
                        <a:lnTo>
                          <a:pt x="1057" y="188"/>
                        </a:lnTo>
                        <a:lnTo>
                          <a:pt x="1058" y="187"/>
                        </a:lnTo>
                        <a:lnTo>
                          <a:pt x="1059" y="187"/>
                        </a:lnTo>
                        <a:lnTo>
                          <a:pt x="1059" y="185"/>
                        </a:lnTo>
                        <a:lnTo>
                          <a:pt x="1060" y="185"/>
                        </a:lnTo>
                        <a:lnTo>
                          <a:pt x="1061" y="185"/>
                        </a:lnTo>
                        <a:lnTo>
                          <a:pt x="1061" y="186"/>
                        </a:lnTo>
                        <a:lnTo>
                          <a:pt x="1062" y="187"/>
                        </a:lnTo>
                        <a:lnTo>
                          <a:pt x="1063" y="188"/>
                        </a:lnTo>
                        <a:lnTo>
                          <a:pt x="1064" y="188"/>
                        </a:lnTo>
                        <a:lnTo>
                          <a:pt x="1064" y="189"/>
                        </a:lnTo>
                        <a:lnTo>
                          <a:pt x="1063" y="190"/>
                        </a:lnTo>
                        <a:lnTo>
                          <a:pt x="1063" y="191"/>
                        </a:lnTo>
                        <a:lnTo>
                          <a:pt x="1064" y="192"/>
                        </a:lnTo>
                        <a:lnTo>
                          <a:pt x="1065" y="192"/>
                        </a:lnTo>
                        <a:lnTo>
                          <a:pt x="1066" y="192"/>
                        </a:lnTo>
                        <a:lnTo>
                          <a:pt x="1067" y="192"/>
                        </a:lnTo>
                        <a:lnTo>
                          <a:pt x="1068" y="192"/>
                        </a:lnTo>
                        <a:lnTo>
                          <a:pt x="1068" y="191"/>
                        </a:lnTo>
                        <a:lnTo>
                          <a:pt x="1067" y="190"/>
                        </a:lnTo>
                        <a:lnTo>
                          <a:pt x="1067" y="189"/>
                        </a:lnTo>
                        <a:lnTo>
                          <a:pt x="1068" y="189"/>
                        </a:lnTo>
                        <a:lnTo>
                          <a:pt x="1069" y="189"/>
                        </a:lnTo>
                        <a:lnTo>
                          <a:pt x="1070" y="188"/>
                        </a:lnTo>
                        <a:lnTo>
                          <a:pt x="1071" y="188"/>
                        </a:lnTo>
                        <a:lnTo>
                          <a:pt x="1072" y="188"/>
                        </a:lnTo>
                        <a:lnTo>
                          <a:pt x="1072" y="189"/>
                        </a:lnTo>
                        <a:lnTo>
                          <a:pt x="1073" y="190"/>
                        </a:lnTo>
                        <a:lnTo>
                          <a:pt x="1073" y="191"/>
                        </a:lnTo>
                        <a:lnTo>
                          <a:pt x="1073" y="192"/>
                        </a:lnTo>
                        <a:lnTo>
                          <a:pt x="1074" y="192"/>
                        </a:lnTo>
                        <a:lnTo>
                          <a:pt x="1075" y="192"/>
                        </a:lnTo>
                        <a:lnTo>
                          <a:pt x="1075" y="193"/>
                        </a:lnTo>
                        <a:lnTo>
                          <a:pt x="1076" y="194"/>
                        </a:lnTo>
                        <a:lnTo>
                          <a:pt x="1077" y="195"/>
                        </a:lnTo>
                        <a:lnTo>
                          <a:pt x="1078" y="195"/>
                        </a:lnTo>
                        <a:lnTo>
                          <a:pt x="1078" y="194"/>
                        </a:lnTo>
                        <a:lnTo>
                          <a:pt x="1079" y="194"/>
                        </a:lnTo>
                        <a:lnTo>
                          <a:pt x="1080" y="196"/>
                        </a:lnTo>
                        <a:lnTo>
                          <a:pt x="1080" y="197"/>
                        </a:lnTo>
                        <a:lnTo>
                          <a:pt x="1081" y="197"/>
                        </a:lnTo>
                        <a:lnTo>
                          <a:pt x="1081" y="198"/>
                        </a:lnTo>
                        <a:lnTo>
                          <a:pt x="1080" y="199"/>
                        </a:lnTo>
                        <a:lnTo>
                          <a:pt x="1082" y="200"/>
                        </a:lnTo>
                        <a:lnTo>
                          <a:pt x="1081" y="200"/>
                        </a:lnTo>
                        <a:lnTo>
                          <a:pt x="1082" y="201"/>
                        </a:lnTo>
                        <a:lnTo>
                          <a:pt x="1083" y="201"/>
                        </a:lnTo>
                        <a:lnTo>
                          <a:pt x="1084" y="201"/>
                        </a:lnTo>
                        <a:lnTo>
                          <a:pt x="1084" y="202"/>
                        </a:lnTo>
                        <a:lnTo>
                          <a:pt x="1083" y="202"/>
                        </a:lnTo>
                        <a:lnTo>
                          <a:pt x="1084" y="203"/>
                        </a:lnTo>
                        <a:lnTo>
                          <a:pt x="1084" y="204"/>
                        </a:lnTo>
                        <a:lnTo>
                          <a:pt x="1085" y="204"/>
                        </a:lnTo>
                        <a:lnTo>
                          <a:pt x="1086" y="204"/>
                        </a:lnTo>
                        <a:lnTo>
                          <a:pt x="1087" y="203"/>
                        </a:lnTo>
                        <a:lnTo>
                          <a:pt x="1087" y="204"/>
                        </a:lnTo>
                        <a:lnTo>
                          <a:pt x="1088" y="204"/>
                        </a:lnTo>
                        <a:lnTo>
                          <a:pt x="1089" y="204"/>
                        </a:lnTo>
                        <a:lnTo>
                          <a:pt x="1089" y="203"/>
                        </a:lnTo>
                        <a:lnTo>
                          <a:pt x="1089" y="202"/>
                        </a:lnTo>
                        <a:lnTo>
                          <a:pt x="1090" y="201"/>
                        </a:lnTo>
                        <a:lnTo>
                          <a:pt x="1091" y="201"/>
                        </a:lnTo>
                        <a:lnTo>
                          <a:pt x="1092" y="201"/>
                        </a:lnTo>
                        <a:lnTo>
                          <a:pt x="1092" y="202"/>
                        </a:lnTo>
                        <a:lnTo>
                          <a:pt x="1093" y="202"/>
                        </a:lnTo>
                        <a:lnTo>
                          <a:pt x="1093" y="201"/>
                        </a:lnTo>
                        <a:lnTo>
                          <a:pt x="1094" y="201"/>
                        </a:lnTo>
                        <a:lnTo>
                          <a:pt x="1095" y="200"/>
                        </a:lnTo>
                        <a:lnTo>
                          <a:pt x="1096" y="201"/>
                        </a:lnTo>
                        <a:lnTo>
                          <a:pt x="1096" y="202"/>
                        </a:lnTo>
                        <a:lnTo>
                          <a:pt x="1097" y="202"/>
                        </a:lnTo>
                        <a:lnTo>
                          <a:pt x="1097" y="203"/>
                        </a:lnTo>
                        <a:lnTo>
                          <a:pt x="1098" y="203"/>
                        </a:lnTo>
                        <a:lnTo>
                          <a:pt x="1098" y="204"/>
                        </a:lnTo>
                        <a:lnTo>
                          <a:pt x="1098" y="205"/>
                        </a:lnTo>
                        <a:lnTo>
                          <a:pt x="1098" y="206"/>
                        </a:lnTo>
                        <a:lnTo>
                          <a:pt x="1099" y="206"/>
                        </a:lnTo>
                        <a:lnTo>
                          <a:pt x="1099" y="207"/>
                        </a:lnTo>
                        <a:lnTo>
                          <a:pt x="1100" y="207"/>
                        </a:lnTo>
                        <a:lnTo>
                          <a:pt x="1101" y="207"/>
                        </a:lnTo>
                        <a:lnTo>
                          <a:pt x="1101" y="208"/>
                        </a:lnTo>
                        <a:lnTo>
                          <a:pt x="1102" y="208"/>
                        </a:lnTo>
                        <a:lnTo>
                          <a:pt x="1102" y="207"/>
                        </a:lnTo>
                        <a:lnTo>
                          <a:pt x="1102" y="208"/>
                        </a:lnTo>
                        <a:lnTo>
                          <a:pt x="1103" y="208"/>
                        </a:lnTo>
                        <a:lnTo>
                          <a:pt x="1104" y="208"/>
                        </a:lnTo>
                        <a:lnTo>
                          <a:pt x="1105" y="208"/>
                        </a:lnTo>
                        <a:lnTo>
                          <a:pt x="1106" y="208"/>
                        </a:lnTo>
                        <a:lnTo>
                          <a:pt x="1107" y="208"/>
                        </a:lnTo>
                        <a:lnTo>
                          <a:pt x="1106" y="209"/>
                        </a:lnTo>
                        <a:lnTo>
                          <a:pt x="1107" y="209"/>
                        </a:lnTo>
                        <a:lnTo>
                          <a:pt x="1108" y="208"/>
                        </a:lnTo>
                        <a:lnTo>
                          <a:pt x="1108" y="209"/>
                        </a:lnTo>
                        <a:lnTo>
                          <a:pt x="1109" y="209"/>
                        </a:lnTo>
                        <a:lnTo>
                          <a:pt x="1109" y="208"/>
                        </a:lnTo>
                        <a:lnTo>
                          <a:pt x="1110" y="208"/>
                        </a:lnTo>
                        <a:lnTo>
                          <a:pt x="1110" y="209"/>
                        </a:lnTo>
                        <a:lnTo>
                          <a:pt x="1111" y="209"/>
                        </a:lnTo>
                        <a:lnTo>
                          <a:pt x="1111" y="208"/>
                        </a:lnTo>
                        <a:lnTo>
                          <a:pt x="1112" y="208"/>
                        </a:lnTo>
                        <a:lnTo>
                          <a:pt x="1113" y="208"/>
                        </a:lnTo>
                        <a:lnTo>
                          <a:pt x="1113" y="209"/>
                        </a:lnTo>
                        <a:lnTo>
                          <a:pt x="1114" y="209"/>
                        </a:lnTo>
                        <a:lnTo>
                          <a:pt x="1114" y="208"/>
                        </a:lnTo>
                        <a:lnTo>
                          <a:pt x="1115" y="208"/>
                        </a:lnTo>
                        <a:lnTo>
                          <a:pt x="1116" y="208"/>
                        </a:lnTo>
                        <a:lnTo>
                          <a:pt x="1117" y="208"/>
                        </a:lnTo>
                        <a:lnTo>
                          <a:pt x="1118" y="208"/>
                        </a:lnTo>
                        <a:lnTo>
                          <a:pt x="1117" y="208"/>
                        </a:lnTo>
                        <a:lnTo>
                          <a:pt x="1118" y="209"/>
                        </a:lnTo>
                        <a:lnTo>
                          <a:pt x="1118" y="210"/>
                        </a:lnTo>
                        <a:lnTo>
                          <a:pt x="1118" y="211"/>
                        </a:lnTo>
                        <a:lnTo>
                          <a:pt x="1119" y="211"/>
                        </a:lnTo>
                        <a:lnTo>
                          <a:pt x="1119" y="212"/>
                        </a:lnTo>
                        <a:lnTo>
                          <a:pt x="1119" y="213"/>
                        </a:lnTo>
                        <a:lnTo>
                          <a:pt x="1120" y="213"/>
                        </a:lnTo>
                        <a:lnTo>
                          <a:pt x="1120" y="214"/>
                        </a:lnTo>
                        <a:lnTo>
                          <a:pt x="1120" y="215"/>
                        </a:lnTo>
                        <a:lnTo>
                          <a:pt x="1121" y="214"/>
                        </a:lnTo>
                        <a:lnTo>
                          <a:pt x="1121" y="215"/>
                        </a:lnTo>
                        <a:lnTo>
                          <a:pt x="1122" y="215"/>
                        </a:lnTo>
                        <a:lnTo>
                          <a:pt x="1123" y="216"/>
                        </a:lnTo>
                        <a:lnTo>
                          <a:pt x="1123" y="217"/>
                        </a:lnTo>
                        <a:lnTo>
                          <a:pt x="1123" y="218"/>
                        </a:lnTo>
                        <a:lnTo>
                          <a:pt x="1122" y="219"/>
                        </a:lnTo>
                        <a:lnTo>
                          <a:pt x="1122" y="220"/>
                        </a:lnTo>
                        <a:lnTo>
                          <a:pt x="1123" y="220"/>
                        </a:lnTo>
                        <a:lnTo>
                          <a:pt x="1124" y="220"/>
                        </a:lnTo>
                        <a:lnTo>
                          <a:pt x="1124" y="219"/>
                        </a:lnTo>
                        <a:lnTo>
                          <a:pt x="1124" y="220"/>
                        </a:lnTo>
                        <a:lnTo>
                          <a:pt x="1125" y="220"/>
                        </a:lnTo>
                        <a:lnTo>
                          <a:pt x="1125" y="219"/>
                        </a:lnTo>
                        <a:lnTo>
                          <a:pt x="1126" y="219"/>
                        </a:lnTo>
                        <a:lnTo>
                          <a:pt x="1126" y="220"/>
                        </a:lnTo>
                        <a:lnTo>
                          <a:pt x="1127" y="220"/>
                        </a:lnTo>
                        <a:lnTo>
                          <a:pt x="1128" y="220"/>
                        </a:lnTo>
                        <a:lnTo>
                          <a:pt x="1128" y="221"/>
                        </a:lnTo>
                        <a:lnTo>
                          <a:pt x="1129" y="221"/>
                        </a:lnTo>
                        <a:lnTo>
                          <a:pt x="1130" y="221"/>
                        </a:lnTo>
                        <a:lnTo>
                          <a:pt x="1130" y="220"/>
                        </a:lnTo>
                        <a:lnTo>
                          <a:pt x="1131" y="220"/>
                        </a:lnTo>
                        <a:lnTo>
                          <a:pt x="1131" y="221"/>
                        </a:lnTo>
                        <a:lnTo>
                          <a:pt x="1131" y="222"/>
                        </a:lnTo>
                        <a:lnTo>
                          <a:pt x="1131" y="223"/>
                        </a:lnTo>
                        <a:lnTo>
                          <a:pt x="1132" y="223"/>
                        </a:lnTo>
                        <a:lnTo>
                          <a:pt x="1132" y="222"/>
                        </a:lnTo>
                        <a:lnTo>
                          <a:pt x="1133" y="222"/>
                        </a:lnTo>
                        <a:lnTo>
                          <a:pt x="1132" y="221"/>
                        </a:lnTo>
                        <a:lnTo>
                          <a:pt x="1133" y="221"/>
                        </a:lnTo>
                        <a:lnTo>
                          <a:pt x="1133" y="222"/>
                        </a:lnTo>
                        <a:lnTo>
                          <a:pt x="1132" y="223"/>
                        </a:lnTo>
                        <a:lnTo>
                          <a:pt x="1133" y="223"/>
                        </a:lnTo>
                        <a:lnTo>
                          <a:pt x="1133" y="224"/>
                        </a:lnTo>
                        <a:lnTo>
                          <a:pt x="1132" y="224"/>
                        </a:lnTo>
                        <a:lnTo>
                          <a:pt x="1131" y="224"/>
                        </a:lnTo>
                        <a:lnTo>
                          <a:pt x="1132" y="224"/>
                        </a:lnTo>
                        <a:lnTo>
                          <a:pt x="1133" y="224"/>
                        </a:lnTo>
                        <a:lnTo>
                          <a:pt x="1133" y="225"/>
                        </a:lnTo>
                        <a:lnTo>
                          <a:pt x="1133" y="226"/>
                        </a:lnTo>
                        <a:lnTo>
                          <a:pt x="1133" y="227"/>
                        </a:lnTo>
                        <a:lnTo>
                          <a:pt x="1134" y="227"/>
                        </a:lnTo>
                        <a:lnTo>
                          <a:pt x="1135" y="227"/>
                        </a:lnTo>
                        <a:lnTo>
                          <a:pt x="1135" y="228"/>
                        </a:lnTo>
                        <a:lnTo>
                          <a:pt x="1134" y="228"/>
                        </a:lnTo>
                        <a:lnTo>
                          <a:pt x="1135" y="228"/>
                        </a:lnTo>
                        <a:lnTo>
                          <a:pt x="1136" y="228"/>
                        </a:lnTo>
                        <a:lnTo>
                          <a:pt x="1136" y="229"/>
                        </a:lnTo>
                        <a:lnTo>
                          <a:pt x="1136" y="230"/>
                        </a:lnTo>
                        <a:lnTo>
                          <a:pt x="1137" y="230"/>
                        </a:lnTo>
                        <a:lnTo>
                          <a:pt x="1138" y="230"/>
                        </a:lnTo>
                        <a:lnTo>
                          <a:pt x="1138" y="231"/>
                        </a:lnTo>
                        <a:lnTo>
                          <a:pt x="1139" y="231"/>
                        </a:lnTo>
                        <a:lnTo>
                          <a:pt x="1138" y="232"/>
                        </a:lnTo>
                        <a:lnTo>
                          <a:pt x="1139" y="232"/>
                        </a:lnTo>
                        <a:lnTo>
                          <a:pt x="1140" y="231"/>
                        </a:lnTo>
                        <a:lnTo>
                          <a:pt x="1141" y="232"/>
                        </a:lnTo>
                        <a:lnTo>
                          <a:pt x="1142" y="232"/>
                        </a:lnTo>
                        <a:lnTo>
                          <a:pt x="1142" y="233"/>
                        </a:lnTo>
                        <a:lnTo>
                          <a:pt x="1142" y="232"/>
                        </a:lnTo>
                        <a:lnTo>
                          <a:pt x="1143" y="231"/>
                        </a:lnTo>
                        <a:lnTo>
                          <a:pt x="1144" y="231"/>
                        </a:lnTo>
                        <a:lnTo>
                          <a:pt x="1145" y="232"/>
                        </a:lnTo>
                        <a:lnTo>
                          <a:pt x="1146" y="232"/>
                        </a:lnTo>
                        <a:lnTo>
                          <a:pt x="1147" y="233"/>
                        </a:lnTo>
                        <a:lnTo>
                          <a:pt x="1146" y="234"/>
                        </a:lnTo>
                        <a:lnTo>
                          <a:pt x="1145" y="235"/>
                        </a:lnTo>
                        <a:lnTo>
                          <a:pt x="1146" y="236"/>
                        </a:lnTo>
                        <a:lnTo>
                          <a:pt x="1147" y="237"/>
                        </a:lnTo>
                        <a:lnTo>
                          <a:pt x="1148" y="237"/>
                        </a:lnTo>
                        <a:lnTo>
                          <a:pt x="1148" y="238"/>
                        </a:lnTo>
                        <a:lnTo>
                          <a:pt x="1148" y="239"/>
                        </a:lnTo>
                        <a:lnTo>
                          <a:pt x="1149" y="239"/>
                        </a:lnTo>
                        <a:lnTo>
                          <a:pt x="1150" y="240"/>
                        </a:lnTo>
                        <a:lnTo>
                          <a:pt x="1150" y="241"/>
                        </a:lnTo>
                        <a:lnTo>
                          <a:pt x="1150" y="242"/>
                        </a:lnTo>
                        <a:lnTo>
                          <a:pt x="1150" y="243"/>
                        </a:lnTo>
                        <a:lnTo>
                          <a:pt x="1151" y="243"/>
                        </a:lnTo>
                        <a:lnTo>
                          <a:pt x="1151" y="244"/>
                        </a:lnTo>
                        <a:lnTo>
                          <a:pt x="1152" y="245"/>
                        </a:lnTo>
                        <a:lnTo>
                          <a:pt x="1151" y="246"/>
                        </a:lnTo>
                        <a:lnTo>
                          <a:pt x="1151" y="247"/>
                        </a:lnTo>
                        <a:lnTo>
                          <a:pt x="1150" y="248"/>
                        </a:lnTo>
                        <a:lnTo>
                          <a:pt x="1149" y="248"/>
                        </a:lnTo>
                        <a:lnTo>
                          <a:pt x="1148" y="248"/>
                        </a:lnTo>
                        <a:lnTo>
                          <a:pt x="1148" y="249"/>
                        </a:lnTo>
                        <a:lnTo>
                          <a:pt x="1148" y="250"/>
                        </a:lnTo>
                        <a:lnTo>
                          <a:pt x="1149" y="250"/>
                        </a:lnTo>
                        <a:lnTo>
                          <a:pt x="1148" y="252"/>
                        </a:lnTo>
                        <a:lnTo>
                          <a:pt x="1148" y="253"/>
                        </a:lnTo>
                        <a:lnTo>
                          <a:pt x="1148" y="254"/>
                        </a:lnTo>
                        <a:lnTo>
                          <a:pt x="1147" y="254"/>
                        </a:lnTo>
                        <a:lnTo>
                          <a:pt x="1146" y="255"/>
                        </a:lnTo>
                        <a:lnTo>
                          <a:pt x="1145" y="255"/>
                        </a:lnTo>
                        <a:lnTo>
                          <a:pt x="1145" y="256"/>
                        </a:lnTo>
                        <a:lnTo>
                          <a:pt x="1144" y="257"/>
                        </a:lnTo>
                        <a:lnTo>
                          <a:pt x="1143" y="258"/>
                        </a:lnTo>
                        <a:lnTo>
                          <a:pt x="1142" y="259"/>
                        </a:lnTo>
                        <a:lnTo>
                          <a:pt x="1143" y="260"/>
                        </a:lnTo>
                        <a:lnTo>
                          <a:pt x="1144" y="261"/>
                        </a:lnTo>
                        <a:lnTo>
                          <a:pt x="1144" y="262"/>
                        </a:lnTo>
                        <a:lnTo>
                          <a:pt x="1144" y="263"/>
                        </a:lnTo>
                        <a:lnTo>
                          <a:pt x="1143" y="263"/>
                        </a:lnTo>
                        <a:lnTo>
                          <a:pt x="1142" y="263"/>
                        </a:lnTo>
                        <a:lnTo>
                          <a:pt x="1142" y="264"/>
                        </a:lnTo>
                        <a:lnTo>
                          <a:pt x="1141" y="263"/>
                        </a:lnTo>
                        <a:lnTo>
                          <a:pt x="1141" y="264"/>
                        </a:lnTo>
                        <a:lnTo>
                          <a:pt x="1140" y="264"/>
                        </a:lnTo>
                        <a:lnTo>
                          <a:pt x="1140" y="265"/>
                        </a:lnTo>
                        <a:lnTo>
                          <a:pt x="1140" y="266"/>
                        </a:lnTo>
                        <a:lnTo>
                          <a:pt x="1139" y="266"/>
                        </a:lnTo>
                        <a:lnTo>
                          <a:pt x="1138" y="267"/>
                        </a:lnTo>
                        <a:lnTo>
                          <a:pt x="1138" y="266"/>
                        </a:lnTo>
                        <a:lnTo>
                          <a:pt x="1137" y="266"/>
                        </a:lnTo>
                        <a:lnTo>
                          <a:pt x="1137" y="265"/>
                        </a:lnTo>
                        <a:lnTo>
                          <a:pt x="1136" y="265"/>
                        </a:lnTo>
                        <a:lnTo>
                          <a:pt x="1136" y="266"/>
                        </a:lnTo>
                        <a:lnTo>
                          <a:pt x="1136" y="267"/>
                        </a:lnTo>
                        <a:lnTo>
                          <a:pt x="1135" y="267"/>
                        </a:lnTo>
                        <a:lnTo>
                          <a:pt x="1134" y="268"/>
                        </a:lnTo>
                        <a:lnTo>
                          <a:pt x="1134" y="269"/>
                        </a:lnTo>
                        <a:lnTo>
                          <a:pt x="1133" y="268"/>
                        </a:lnTo>
                        <a:lnTo>
                          <a:pt x="1133" y="269"/>
                        </a:lnTo>
                        <a:lnTo>
                          <a:pt x="1132" y="270"/>
                        </a:lnTo>
                        <a:lnTo>
                          <a:pt x="1132" y="271"/>
                        </a:lnTo>
                        <a:lnTo>
                          <a:pt x="1131" y="273"/>
                        </a:lnTo>
                        <a:lnTo>
                          <a:pt x="1130" y="274"/>
                        </a:lnTo>
                        <a:lnTo>
                          <a:pt x="1130" y="275"/>
                        </a:lnTo>
                        <a:lnTo>
                          <a:pt x="1130" y="276"/>
                        </a:lnTo>
                        <a:lnTo>
                          <a:pt x="1129" y="276"/>
                        </a:lnTo>
                        <a:lnTo>
                          <a:pt x="1129" y="277"/>
                        </a:lnTo>
                        <a:lnTo>
                          <a:pt x="1128" y="277"/>
                        </a:lnTo>
                        <a:lnTo>
                          <a:pt x="1128" y="278"/>
                        </a:lnTo>
                        <a:lnTo>
                          <a:pt x="1127" y="278"/>
                        </a:lnTo>
                        <a:lnTo>
                          <a:pt x="1127" y="279"/>
                        </a:lnTo>
                        <a:lnTo>
                          <a:pt x="1127" y="280"/>
                        </a:lnTo>
                        <a:lnTo>
                          <a:pt x="1126" y="280"/>
                        </a:lnTo>
                        <a:lnTo>
                          <a:pt x="1125" y="280"/>
                        </a:lnTo>
                        <a:lnTo>
                          <a:pt x="1125" y="279"/>
                        </a:lnTo>
                        <a:lnTo>
                          <a:pt x="1124" y="279"/>
                        </a:lnTo>
                        <a:lnTo>
                          <a:pt x="1124" y="278"/>
                        </a:lnTo>
                        <a:lnTo>
                          <a:pt x="1125" y="277"/>
                        </a:lnTo>
                        <a:lnTo>
                          <a:pt x="1124" y="277"/>
                        </a:lnTo>
                        <a:lnTo>
                          <a:pt x="1124" y="276"/>
                        </a:lnTo>
                        <a:lnTo>
                          <a:pt x="1124" y="275"/>
                        </a:lnTo>
                        <a:lnTo>
                          <a:pt x="1124" y="276"/>
                        </a:lnTo>
                        <a:lnTo>
                          <a:pt x="1124" y="277"/>
                        </a:lnTo>
                        <a:lnTo>
                          <a:pt x="1123" y="278"/>
                        </a:lnTo>
                        <a:lnTo>
                          <a:pt x="1122" y="279"/>
                        </a:lnTo>
                        <a:lnTo>
                          <a:pt x="1122" y="280"/>
                        </a:lnTo>
                        <a:lnTo>
                          <a:pt x="1121" y="280"/>
                        </a:lnTo>
                        <a:lnTo>
                          <a:pt x="1120" y="281"/>
                        </a:lnTo>
                        <a:lnTo>
                          <a:pt x="1120" y="282"/>
                        </a:lnTo>
                        <a:lnTo>
                          <a:pt x="1119" y="283"/>
                        </a:lnTo>
                        <a:lnTo>
                          <a:pt x="1118" y="284"/>
                        </a:lnTo>
                        <a:lnTo>
                          <a:pt x="1117" y="285"/>
                        </a:lnTo>
                        <a:lnTo>
                          <a:pt x="1117" y="286"/>
                        </a:lnTo>
                        <a:lnTo>
                          <a:pt x="1116" y="286"/>
                        </a:lnTo>
                        <a:lnTo>
                          <a:pt x="1116" y="285"/>
                        </a:lnTo>
                        <a:lnTo>
                          <a:pt x="1116" y="286"/>
                        </a:lnTo>
                        <a:lnTo>
                          <a:pt x="1116" y="287"/>
                        </a:lnTo>
                        <a:lnTo>
                          <a:pt x="1115" y="287"/>
                        </a:lnTo>
                        <a:lnTo>
                          <a:pt x="1116" y="287"/>
                        </a:lnTo>
                        <a:lnTo>
                          <a:pt x="1116" y="288"/>
                        </a:lnTo>
                        <a:lnTo>
                          <a:pt x="1117" y="289"/>
                        </a:lnTo>
                        <a:lnTo>
                          <a:pt x="1116" y="289"/>
                        </a:lnTo>
                        <a:lnTo>
                          <a:pt x="1117" y="289"/>
                        </a:lnTo>
                        <a:lnTo>
                          <a:pt x="1117" y="290"/>
                        </a:lnTo>
                        <a:lnTo>
                          <a:pt x="1116" y="291"/>
                        </a:lnTo>
                        <a:lnTo>
                          <a:pt x="1116" y="292"/>
                        </a:lnTo>
                        <a:lnTo>
                          <a:pt x="1116" y="291"/>
                        </a:lnTo>
                        <a:lnTo>
                          <a:pt x="1115" y="291"/>
                        </a:lnTo>
                        <a:lnTo>
                          <a:pt x="1115" y="292"/>
                        </a:lnTo>
                        <a:lnTo>
                          <a:pt x="1114" y="291"/>
                        </a:lnTo>
                        <a:lnTo>
                          <a:pt x="1113" y="290"/>
                        </a:lnTo>
                        <a:lnTo>
                          <a:pt x="1112" y="291"/>
                        </a:lnTo>
                        <a:lnTo>
                          <a:pt x="1112" y="290"/>
                        </a:lnTo>
                        <a:lnTo>
                          <a:pt x="1111" y="290"/>
                        </a:lnTo>
                        <a:lnTo>
                          <a:pt x="1111" y="289"/>
                        </a:lnTo>
                        <a:lnTo>
                          <a:pt x="1110" y="289"/>
                        </a:lnTo>
                        <a:lnTo>
                          <a:pt x="1109" y="289"/>
                        </a:lnTo>
                        <a:lnTo>
                          <a:pt x="1109" y="288"/>
                        </a:lnTo>
                        <a:lnTo>
                          <a:pt x="1109" y="289"/>
                        </a:lnTo>
                        <a:lnTo>
                          <a:pt x="1108" y="289"/>
                        </a:lnTo>
                        <a:lnTo>
                          <a:pt x="1108" y="290"/>
                        </a:lnTo>
                        <a:lnTo>
                          <a:pt x="1107" y="290"/>
                        </a:lnTo>
                        <a:lnTo>
                          <a:pt x="1107" y="289"/>
                        </a:lnTo>
                        <a:lnTo>
                          <a:pt x="1106" y="290"/>
                        </a:lnTo>
                        <a:lnTo>
                          <a:pt x="1105" y="290"/>
                        </a:lnTo>
                        <a:lnTo>
                          <a:pt x="1105" y="289"/>
                        </a:lnTo>
                        <a:lnTo>
                          <a:pt x="1105" y="290"/>
                        </a:lnTo>
                        <a:lnTo>
                          <a:pt x="1104" y="291"/>
                        </a:lnTo>
                        <a:lnTo>
                          <a:pt x="1104" y="292"/>
                        </a:lnTo>
                        <a:lnTo>
                          <a:pt x="1103" y="292"/>
                        </a:lnTo>
                        <a:lnTo>
                          <a:pt x="1104" y="293"/>
                        </a:lnTo>
                        <a:lnTo>
                          <a:pt x="1103" y="293"/>
                        </a:lnTo>
                        <a:lnTo>
                          <a:pt x="1103" y="294"/>
                        </a:lnTo>
                        <a:lnTo>
                          <a:pt x="1103" y="295"/>
                        </a:lnTo>
                        <a:lnTo>
                          <a:pt x="1102" y="296"/>
                        </a:lnTo>
                        <a:lnTo>
                          <a:pt x="1102" y="297"/>
                        </a:lnTo>
                        <a:lnTo>
                          <a:pt x="1102" y="298"/>
                        </a:lnTo>
                        <a:lnTo>
                          <a:pt x="1101" y="298"/>
                        </a:lnTo>
                        <a:lnTo>
                          <a:pt x="1101" y="299"/>
                        </a:lnTo>
                        <a:lnTo>
                          <a:pt x="1100" y="300"/>
                        </a:lnTo>
                        <a:lnTo>
                          <a:pt x="1100" y="301"/>
                        </a:lnTo>
                        <a:lnTo>
                          <a:pt x="1100" y="302"/>
                        </a:lnTo>
                        <a:lnTo>
                          <a:pt x="1101" y="303"/>
                        </a:lnTo>
                        <a:lnTo>
                          <a:pt x="1101" y="304"/>
                        </a:lnTo>
                        <a:lnTo>
                          <a:pt x="1100" y="304"/>
                        </a:lnTo>
                        <a:lnTo>
                          <a:pt x="1100" y="305"/>
                        </a:lnTo>
                        <a:lnTo>
                          <a:pt x="1099" y="306"/>
                        </a:lnTo>
                        <a:lnTo>
                          <a:pt x="1100" y="306"/>
                        </a:lnTo>
                        <a:lnTo>
                          <a:pt x="1100" y="307"/>
                        </a:lnTo>
                        <a:lnTo>
                          <a:pt x="1099" y="307"/>
                        </a:lnTo>
                        <a:lnTo>
                          <a:pt x="1098" y="307"/>
                        </a:lnTo>
                        <a:lnTo>
                          <a:pt x="1098" y="308"/>
                        </a:lnTo>
                        <a:lnTo>
                          <a:pt x="1098" y="309"/>
                        </a:lnTo>
                        <a:lnTo>
                          <a:pt x="1097" y="309"/>
                        </a:lnTo>
                        <a:lnTo>
                          <a:pt x="1097" y="310"/>
                        </a:lnTo>
                        <a:lnTo>
                          <a:pt x="1097" y="311"/>
                        </a:lnTo>
                        <a:lnTo>
                          <a:pt x="1096" y="311"/>
                        </a:lnTo>
                        <a:lnTo>
                          <a:pt x="1095" y="312"/>
                        </a:lnTo>
                        <a:lnTo>
                          <a:pt x="1096" y="312"/>
                        </a:lnTo>
                        <a:lnTo>
                          <a:pt x="1097" y="312"/>
                        </a:lnTo>
                        <a:lnTo>
                          <a:pt x="1097" y="313"/>
                        </a:lnTo>
                        <a:lnTo>
                          <a:pt x="1098" y="313"/>
                        </a:lnTo>
                        <a:lnTo>
                          <a:pt x="1100" y="313"/>
                        </a:lnTo>
                        <a:lnTo>
                          <a:pt x="1101" y="314"/>
                        </a:lnTo>
                        <a:lnTo>
                          <a:pt x="1102" y="314"/>
                        </a:lnTo>
                        <a:lnTo>
                          <a:pt x="1103" y="313"/>
                        </a:lnTo>
                        <a:lnTo>
                          <a:pt x="1103" y="314"/>
                        </a:lnTo>
                        <a:lnTo>
                          <a:pt x="1104" y="314"/>
                        </a:lnTo>
                        <a:lnTo>
                          <a:pt x="1104" y="315"/>
                        </a:lnTo>
                        <a:lnTo>
                          <a:pt x="1104" y="316"/>
                        </a:lnTo>
                        <a:lnTo>
                          <a:pt x="1104" y="317"/>
                        </a:lnTo>
                        <a:lnTo>
                          <a:pt x="1105" y="317"/>
                        </a:lnTo>
                        <a:lnTo>
                          <a:pt x="1104" y="318"/>
                        </a:lnTo>
                        <a:lnTo>
                          <a:pt x="1105" y="319"/>
                        </a:lnTo>
                        <a:lnTo>
                          <a:pt x="1104" y="319"/>
                        </a:lnTo>
                        <a:lnTo>
                          <a:pt x="1104" y="320"/>
                        </a:lnTo>
                        <a:lnTo>
                          <a:pt x="1104" y="321"/>
                        </a:lnTo>
                        <a:lnTo>
                          <a:pt x="1103" y="320"/>
                        </a:lnTo>
                        <a:lnTo>
                          <a:pt x="1103" y="321"/>
                        </a:lnTo>
                        <a:lnTo>
                          <a:pt x="1102" y="321"/>
                        </a:lnTo>
                        <a:lnTo>
                          <a:pt x="1102" y="322"/>
                        </a:lnTo>
                        <a:lnTo>
                          <a:pt x="1101" y="323"/>
                        </a:lnTo>
                        <a:lnTo>
                          <a:pt x="1101" y="324"/>
                        </a:lnTo>
                        <a:lnTo>
                          <a:pt x="1100" y="324"/>
                        </a:lnTo>
                        <a:lnTo>
                          <a:pt x="1100" y="325"/>
                        </a:lnTo>
                        <a:lnTo>
                          <a:pt x="1099" y="324"/>
                        </a:lnTo>
                        <a:lnTo>
                          <a:pt x="1099" y="323"/>
                        </a:lnTo>
                        <a:lnTo>
                          <a:pt x="1098" y="323"/>
                        </a:lnTo>
                        <a:lnTo>
                          <a:pt x="1098" y="324"/>
                        </a:lnTo>
                        <a:lnTo>
                          <a:pt x="1097" y="324"/>
                        </a:lnTo>
                        <a:lnTo>
                          <a:pt x="1096" y="325"/>
                        </a:lnTo>
                        <a:lnTo>
                          <a:pt x="1095" y="323"/>
                        </a:lnTo>
                        <a:lnTo>
                          <a:pt x="1094" y="323"/>
                        </a:lnTo>
                        <a:lnTo>
                          <a:pt x="1094" y="322"/>
                        </a:lnTo>
                        <a:lnTo>
                          <a:pt x="1093" y="322"/>
                        </a:lnTo>
                        <a:lnTo>
                          <a:pt x="1093" y="321"/>
                        </a:lnTo>
                        <a:lnTo>
                          <a:pt x="1092" y="321"/>
                        </a:lnTo>
                        <a:lnTo>
                          <a:pt x="1091" y="322"/>
                        </a:lnTo>
                        <a:lnTo>
                          <a:pt x="1090" y="322"/>
                        </a:lnTo>
                        <a:lnTo>
                          <a:pt x="1089" y="322"/>
                        </a:lnTo>
                        <a:lnTo>
                          <a:pt x="1088" y="323"/>
                        </a:lnTo>
                        <a:lnTo>
                          <a:pt x="1087" y="323"/>
                        </a:lnTo>
                        <a:lnTo>
                          <a:pt x="1086" y="322"/>
                        </a:lnTo>
                        <a:lnTo>
                          <a:pt x="1086" y="321"/>
                        </a:lnTo>
                        <a:lnTo>
                          <a:pt x="1085" y="321"/>
                        </a:lnTo>
                        <a:lnTo>
                          <a:pt x="1085" y="322"/>
                        </a:lnTo>
                        <a:lnTo>
                          <a:pt x="1084" y="322"/>
                        </a:lnTo>
                        <a:lnTo>
                          <a:pt x="1084" y="321"/>
                        </a:lnTo>
                        <a:lnTo>
                          <a:pt x="1084" y="320"/>
                        </a:lnTo>
                        <a:lnTo>
                          <a:pt x="1083" y="320"/>
                        </a:lnTo>
                        <a:lnTo>
                          <a:pt x="1082" y="320"/>
                        </a:lnTo>
                        <a:lnTo>
                          <a:pt x="1081" y="320"/>
                        </a:lnTo>
                        <a:lnTo>
                          <a:pt x="1080" y="320"/>
                        </a:lnTo>
                        <a:lnTo>
                          <a:pt x="1080" y="321"/>
                        </a:lnTo>
                        <a:lnTo>
                          <a:pt x="1080" y="322"/>
                        </a:lnTo>
                        <a:lnTo>
                          <a:pt x="1079" y="322"/>
                        </a:lnTo>
                        <a:lnTo>
                          <a:pt x="1079" y="323"/>
                        </a:lnTo>
                        <a:lnTo>
                          <a:pt x="1079" y="324"/>
                        </a:lnTo>
                        <a:lnTo>
                          <a:pt x="1078" y="324"/>
                        </a:lnTo>
                        <a:lnTo>
                          <a:pt x="1078" y="325"/>
                        </a:lnTo>
                        <a:lnTo>
                          <a:pt x="1077" y="327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7" y="328"/>
                        </a:lnTo>
                        <a:lnTo>
                          <a:pt x="1076" y="328"/>
                        </a:lnTo>
                        <a:lnTo>
                          <a:pt x="1076" y="329"/>
                        </a:lnTo>
                        <a:lnTo>
                          <a:pt x="1075" y="329"/>
                        </a:lnTo>
                        <a:lnTo>
                          <a:pt x="1074" y="330"/>
                        </a:lnTo>
                        <a:lnTo>
                          <a:pt x="1073" y="330"/>
                        </a:lnTo>
                        <a:lnTo>
                          <a:pt x="1073" y="331"/>
                        </a:lnTo>
                        <a:lnTo>
                          <a:pt x="1073" y="332"/>
                        </a:lnTo>
                        <a:lnTo>
                          <a:pt x="1072" y="333"/>
                        </a:lnTo>
                        <a:lnTo>
                          <a:pt x="1072" y="334"/>
                        </a:lnTo>
                        <a:lnTo>
                          <a:pt x="1072" y="335"/>
                        </a:lnTo>
                        <a:lnTo>
                          <a:pt x="1071" y="336"/>
                        </a:lnTo>
                        <a:lnTo>
                          <a:pt x="1071" y="337"/>
                        </a:lnTo>
                        <a:lnTo>
                          <a:pt x="1070" y="338"/>
                        </a:lnTo>
                        <a:lnTo>
                          <a:pt x="1070" y="339"/>
                        </a:lnTo>
                        <a:lnTo>
                          <a:pt x="1070" y="340"/>
                        </a:lnTo>
                        <a:lnTo>
                          <a:pt x="1071" y="341"/>
                        </a:lnTo>
                        <a:lnTo>
                          <a:pt x="1071" y="343"/>
                        </a:lnTo>
                        <a:lnTo>
                          <a:pt x="1070" y="344"/>
                        </a:lnTo>
                        <a:lnTo>
                          <a:pt x="1070" y="345"/>
                        </a:lnTo>
                        <a:lnTo>
                          <a:pt x="1069" y="346"/>
                        </a:lnTo>
                        <a:lnTo>
                          <a:pt x="1069" y="347"/>
                        </a:lnTo>
                        <a:lnTo>
                          <a:pt x="1068" y="347"/>
                        </a:lnTo>
                        <a:lnTo>
                          <a:pt x="1068" y="348"/>
                        </a:lnTo>
                        <a:lnTo>
                          <a:pt x="1068" y="349"/>
                        </a:lnTo>
                        <a:lnTo>
                          <a:pt x="1068" y="350"/>
                        </a:lnTo>
                        <a:lnTo>
                          <a:pt x="1068" y="351"/>
                        </a:lnTo>
                        <a:lnTo>
                          <a:pt x="1069" y="351"/>
                        </a:lnTo>
                        <a:lnTo>
                          <a:pt x="1070" y="352"/>
                        </a:lnTo>
                        <a:lnTo>
                          <a:pt x="1070" y="353"/>
                        </a:lnTo>
                        <a:lnTo>
                          <a:pt x="1069" y="354"/>
                        </a:lnTo>
                        <a:lnTo>
                          <a:pt x="1069" y="355"/>
                        </a:lnTo>
                        <a:lnTo>
                          <a:pt x="1069" y="356"/>
                        </a:lnTo>
                        <a:lnTo>
                          <a:pt x="1069" y="357"/>
                        </a:lnTo>
                        <a:lnTo>
                          <a:pt x="1068" y="357"/>
                        </a:lnTo>
                        <a:lnTo>
                          <a:pt x="1068" y="358"/>
                        </a:lnTo>
                        <a:lnTo>
                          <a:pt x="1068" y="359"/>
                        </a:lnTo>
                        <a:lnTo>
                          <a:pt x="1069" y="359"/>
                        </a:lnTo>
                        <a:lnTo>
                          <a:pt x="1068" y="360"/>
                        </a:lnTo>
                        <a:lnTo>
                          <a:pt x="1069" y="361"/>
                        </a:lnTo>
                        <a:lnTo>
                          <a:pt x="1070" y="362"/>
                        </a:lnTo>
                        <a:lnTo>
                          <a:pt x="1069" y="363"/>
                        </a:lnTo>
                        <a:lnTo>
                          <a:pt x="1068" y="363"/>
                        </a:lnTo>
                        <a:lnTo>
                          <a:pt x="1067" y="363"/>
                        </a:lnTo>
                        <a:lnTo>
                          <a:pt x="1067" y="364"/>
                        </a:lnTo>
                        <a:lnTo>
                          <a:pt x="1066" y="365"/>
                        </a:lnTo>
                        <a:lnTo>
                          <a:pt x="1065" y="365"/>
                        </a:lnTo>
                        <a:lnTo>
                          <a:pt x="1065" y="366"/>
                        </a:lnTo>
                        <a:lnTo>
                          <a:pt x="1064" y="366"/>
                        </a:lnTo>
                        <a:lnTo>
                          <a:pt x="1063" y="366"/>
                        </a:lnTo>
                        <a:lnTo>
                          <a:pt x="1063" y="367"/>
                        </a:lnTo>
                        <a:lnTo>
                          <a:pt x="1064" y="367"/>
                        </a:lnTo>
                        <a:lnTo>
                          <a:pt x="1064" y="368"/>
                        </a:lnTo>
                        <a:lnTo>
                          <a:pt x="1065" y="368"/>
                        </a:lnTo>
                        <a:lnTo>
                          <a:pt x="1063" y="369"/>
                        </a:lnTo>
                        <a:lnTo>
                          <a:pt x="1063" y="370"/>
                        </a:lnTo>
                        <a:lnTo>
                          <a:pt x="1064" y="370"/>
                        </a:lnTo>
                        <a:lnTo>
                          <a:pt x="1064" y="371"/>
                        </a:lnTo>
                        <a:lnTo>
                          <a:pt x="1064" y="372"/>
                        </a:lnTo>
                        <a:lnTo>
                          <a:pt x="1063" y="372"/>
                        </a:lnTo>
                        <a:lnTo>
                          <a:pt x="1064" y="373"/>
                        </a:lnTo>
                        <a:lnTo>
                          <a:pt x="1063" y="373"/>
                        </a:lnTo>
                        <a:lnTo>
                          <a:pt x="1062" y="373"/>
                        </a:lnTo>
                        <a:lnTo>
                          <a:pt x="1061" y="374"/>
                        </a:lnTo>
                        <a:lnTo>
                          <a:pt x="1061" y="375"/>
                        </a:lnTo>
                        <a:lnTo>
                          <a:pt x="1062" y="375"/>
                        </a:lnTo>
                        <a:lnTo>
                          <a:pt x="1062" y="376"/>
                        </a:lnTo>
                        <a:lnTo>
                          <a:pt x="1063" y="376"/>
                        </a:lnTo>
                        <a:lnTo>
                          <a:pt x="1064" y="376"/>
                        </a:lnTo>
                        <a:lnTo>
                          <a:pt x="1065" y="376"/>
                        </a:lnTo>
                        <a:lnTo>
                          <a:pt x="1066" y="376"/>
                        </a:lnTo>
                        <a:lnTo>
                          <a:pt x="1066" y="377"/>
                        </a:lnTo>
                        <a:lnTo>
                          <a:pt x="1067" y="377"/>
                        </a:lnTo>
                        <a:lnTo>
                          <a:pt x="1067" y="378"/>
                        </a:lnTo>
                        <a:lnTo>
                          <a:pt x="1068" y="378"/>
                        </a:lnTo>
                        <a:lnTo>
                          <a:pt x="1069" y="379"/>
                        </a:lnTo>
                        <a:lnTo>
                          <a:pt x="1070" y="380"/>
                        </a:lnTo>
                        <a:lnTo>
                          <a:pt x="1071" y="380"/>
                        </a:lnTo>
                        <a:lnTo>
                          <a:pt x="1071" y="381"/>
                        </a:lnTo>
                        <a:lnTo>
                          <a:pt x="1070" y="381"/>
                        </a:lnTo>
                        <a:lnTo>
                          <a:pt x="1071" y="381"/>
                        </a:lnTo>
                        <a:lnTo>
                          <a:pt x="1071" y="382"/>
                        </a:lnTo>
                        <a:lnTo>
                          <a:pt x="1072" y="383"/>
                        </a:lnTo>
                        <a:lnTo>
                          <a:pt x="1072" y="384"/>
                        </a:lnTo>
                        <a:lnTo>
                          <a:pt x="1073" y="384"/>
                        </a:lnTo>
                        <a:lnTo>
                          <a:pt x="1073" y="385"/>
                        </a:lnTo>
                        <a:lnTo>
                          <a:pt x="1074" y="385"/>
                        </a:lnTo>
                        <a:lnTo>
                          <a:pt x="1073" y="386"/>
                        </a:lnTo>
                        <a:lnTo>
                          <a:pt x="1074" y="387"/>
                        </a:lnTo>
                        <a:lnTo>
                          <a:pt x="1073" y="387"/>
                        </a:lnTo>
                        <a:lnTo>
                          <a:pt x="1073" y="388"/>
                        </a:lnTo>
                        <a:lnTo>
                          <a:pt x="1073" y="389"/>
                        </a:lnTo>
                        <a:lnTo>
                          <a:pt x="1074" y="389"/>
                        </a:lnTo>
                        <a:lnTo>
                          <a:pt x="1074" y="390"/>
                        </a:lnTo>
                        <a:lnTo>
                          <a:pt x="1075" y="392"/>
                        </a:lnTo>
                        <a:lnTo>
                          <a:pt x="1075" y="393"/>
                        </a:lnTo>
                        <a:lnTo>
                          <a:pt x="1075" y="394"/>
                        </a:lnTo>
                        <a:lnTo>
                          <a:pt x="1076" y="394"/>
                        </a:lnTo>
                        <a:lnTo>
                          <a:pt x="1077" y="395"/>
                        </a:lnTo>
                        <a:lnTo>
                          <a:pt x="1077" y="394"/>
                        </a:lnTo>
                        <a:lnTo>
                          <a:pt x="1078" y="394"/>
                        </a:lnTo>
                        <a:lnTo>
                          <a:pt x="1079" y="394"/>
                        </a:lnTo>
                        <a:lnTo>
                          <a:pt x="1080" y="394"/>
                        </a:lnTo>
                        <a:lnTo>
                          <a:pt x="1080" y="395"/>
                        </a:lnTo>
                        <a:lnTo>
                          <a:pt x="1080" y="396"/>
                        </a:lnTo>
                        <a:lnTo>
                          <a:pt x="1079" y="396"/>
                        </a:lnTo>
                        <a:lnTo>
                          <a:pt x="1079" y="397"/>
                        </a:lnTo>
                        <a:lnTo>
                          <a:pt x="1079" y="398"/>
                        </a:lnTo>
                        <a:lnTo>
                          <a:pt x="1079" y="399"/>
                        </a:lnTo>
                        <a:lnTo>
                          <a:pt x="1080" y="398"/>
                        </a:lnTo>
                        <a:lnTo>
                          <a:pt x="1080" y="399"/>
                        </a:lnTo>
                        <a:lnTo>
                          <a:pt x="1081" y="400"/>
                        </a:lnTo>
                        <a:lnTo>
                          <a:pt x="1082" y="400"/>
                        </a:lnTo>
                        <a:lnTo>
                          <a:pt x="1083" y="399"/>
                        </a:lnTo>
                        <a:lnTo>
                          <a:pt x="1084" y="399"/>
                        </a:lnTo>
                        <a:lnTo>
                          <a:pt x="1084" y="400"/>
                        </a:lnTo>
                        <a:lnTo>
                          <a:pt x="1084" y="402"/>
                        </a:lnTo>
                        <a:lnTo>
                          <a:pt x="1085" y="403"/>
                        </a:lnTo>
                        <a:lnTo>
                          <a:pt x="1085" y="402"/>
                        </a:lnTo>
                        <a:lnTo>
                          <a:pt x="1086" y="401"/>
                        </a:lnTo>
                        <a:lnTo>
                          <a:pt x="1086" y="400"/>
                        </a:lnTo>
                        <a:lnTo>
                          <a:pt x="1087" y="401"/>
                        </a:lnTo>
                        <a:lnTo>
                          <a:pt x="1087" y="402"/>
                        </a:lnTo>
                        <a:lnTo>
                          <a:pt x="1088" y="402"/>
                        </a:lnTo>
                        <a:lnTo>
                          <a:pt x="1088" y="403"/>
                        </a:lnTo>
                        <a:lnTo>
                          <a:pt x="1088" y="404"/>
                        </a:lnTo>
                        <a:lnTo>
                          <a:pt x="1088" y="405"/>
                        </a:lnTo>
                        <a:lnTo>
                          <a:pt x="1089" y="406"/>
                        </a:lnTo>
                        <a:lnTo>
                          <a:pt x="1090" y="407"/>
                        </a:lnTo>
                        <a:lnTo>
                          <a:pt x="1090" y="408"/>
                        </a:lnTo>
                        <a:lnTo>
                          <a:pt x="1090" y="409"/>
                        </a:lnTo>
                        <a:lnTo>
                          <a:pt x="1091" y="409"/>
                        </a:lnTo>
                        <a:lnTo>
                          <a:pt x="1091" y="410"/>
                        </a:lnTo>
                        <a:lnTo>
                          <a:pt x="1091" y="411"/>
                        </a:lnTo>
                        <a:lnTo>
                          <a:pt x="1091" y="412"/>
                        </a:lnTo>
                        <a:lnTo>
                          <a:pt x="1092" y="413"/>
                        </a:lnTo>
                        <a:lnTo>
                          <a:pt x="1093" y="413"/>
                        </a:lnTo>
                        <a:lnTo>
                          <a:pt x="1094" y="412"/>
                        </a:lnTo>
                        <a:lnTo>
                          <a:pt x="1094" y="413"/>
                        </a:lnTo>
                        <a:lnTo>
                          <a:pt x="1095" y="414"/>
                        </a:lnTo>
                        <a:lnTo>
                          <a:pt x="1096" y="414"/>
                        </a:lnTo>
                        <a:lnTo>
                          <a:pt x="1097" y="414"/>
                        </a:lnTo>
                        <a:lnTo>
                          <a:pt x="1097" y="415"/>
                        </a:lnTo>
                        <a:lnTo>
                          <a:pt x="1098" y="416"/>
                        </a:lnTo>
                        <a:lnTo>
                          <a:pt x="1097" y="417"/>
                        </a:lnTo>
                        <a:lnTo>
                          <a:pt x="1097" y="418"/>
                        </a:lnTo>
                        <a:lnTo>
                          <a:pt x="1097" y="419"/>
                        </a:lnTo>
                        <a:lnTo>
                          <a:pt x="1097" y="420"/>
                        </a:lnTo>
                        <a:lnTo>
                          <a:pt x="1097" y="421"/>
                        </a:lnTo>
                        <a:lnTo>
                          <a:pt x="1098" y="421"/>
                        </a:lnTo>
                        <a:lnTo>
                          <a:pt x="1098" y="422"/>
                        </a:lnTo>
                        <a:lnTo>
                          <a:pt x="1098" y="423"/>
                        </a:lnTo>
                        <a:lnTo>
                          <a:pt x="1098" y="424"/>
                        </a:lnTo>
                        <a:lnTo>
                          <a:pt x="1099" y="424"/>
                        </a:lnTo>
                        <a:lnTo>
                          <a:pt x="1099" y="425"/>
                        </a:lnTo>
                        <a:lnTo>
                          <a:pt x="1100" y="425"/>
                        </a:lnTo>
                        <a:lnTo>
                          <a:pt x="1100" y="426"/>
                        </a:lnTo>
                        <a:lnTo>
                          <a:pt x="1100" y="427"/>
                        </a:lnTo>
                        <a:lnTo>
                          <a:pt x="1096" y="431"/>
                        </a:lnTo>
                        <a:lnTo>
                          <a:pt x="1091" y="434"/>
                        </a:lnTo>
                        <a:lnTo>
                          <a:pt x="1091" y="435"/>
                        </a:lnTo>
                        <a:lnTo>
                          <a:pt x="1092" y="436"/>
                        </a:lnTo>
                        <a:lnTo>
                          <a:pt x="1093" y="437"/>
                        </a:lnTo>
                        <a:lnTo>
                          <a:pt x="1094" y="437"/>
                        </a:lnTo>
                        <a:lnTo>
                          <a:pt x="1094" y="438"/>
                        </a:lnTo>
                        <a:lnTo>
                          <a:pt x="1094" y="439"/>
                        </a:lnTo>
                        <a:lnTo>
                          <a:pt x="1094" y="440"/>
                        </a:lnTo>
                        <a:lnTo>
                          <a:pt x="1093" y="440"/>
                        </a:lnTo>
                        <a:lnTo>
                          <a:pt x="1091" y="439"/>
                        </a:lnTo>
                        <a:lnTo>
                          <a:pt x="1091" y="438"/>
                        </a:lnTo>
                        <a:lnTo>
                          <a:pt x="1090" y="438"/>
                        </a:lnTo>
                        <a:lnTo>
                          <a:pt x="1089" y="438"/>
                        </a:lnTo>
                        <a:lnTo>
                          <a:pt x="1088" y="437"/>
                        </a:lnTo>
                        <a:lnTo>
                          <a:pt x="1088" y="436"/>
                        </a:lnTo>
                        <a:lnTo>
                          <a:pt x="1087" y="436"/>
                        </a:lnTo>
                        <a:lnTo>
                          <a:pt x="1086" y="436"/>
                        </a:lnTo>
                        <a:lnTo>
                          <a:pt x="1086" y="435"/>
                        </a:lnTo>
                        <a:lnTo>
                          <a:pt x="1085" y="435"/>
                        </a:lnTo>
                        <a:lnTo>
                          <a:pt x="1084" y="434"/>
                        </a:lnTo>
                        <a:lnTo>
                          <a:pt x="1084" y="433"/>
                        </a:lnTo>
                        <a:lnTo>
                          <a:pt x="1082" y="433"/>
                        </a:lnTo>
                        <a:lnTo>
                          <a:pt x="1081" y="433"/>
                        </a:lnTo>
                        <a:lnTo>
                          <a:pt x="1080" y="432"/>
                        </a:lnTo>
                        <a:lnTo>
                          <a:pt x="1080" y="433"/>
                        </a:lnTo>
                        <a:lnTo>
                          <a:pt x="1079" y="433"/>
                        </a:lnTo>
                        <a:lnTo>
                          <a:pt x="1078" y="433"/>
                        </a:lnTo>
                        <a:lnTo>
                          <a:pt x="1078" y="432"/>
                        </a:lnTo>
                        <a:lnTo>
                          <a:pt x="1077" y="432"/>
                        </a:lnTo>
                        <a:lnTo>
                          <a:pt x="1076" y="432"/>
                        </a:lnTo>
                        <a:lnTo>
                          <a:pt x="1074" y="432"/>
                        </a:lnTo>
                        <a:lnTo>
                          <a:pt x="1074" y="431"/>
                        </a:lnTo>
                        <a:lnTo>
                          <a:pt x="1073" y="431"/>
                        </a:lnTo>
                        <a:lnTo>
                          <a:pt x="1072" y="431"/>
                        </a:lnTo>
                        <a:lnTo>
                          <a:pt x="1071" y="431"/>
                        </a:lnTo>
                        <a:lnTo>
                          <a:pt x="1071" y="432"/>
                        </a:lnTo>
                        <a:lnTo>
                          <a:pt x="1070" y="432"/>
                        </a:lnTo>
                        <a:lnTo>
                          <a:pt x="1070" y="431"/>
                        </a:lnTo>
                        <a:lnTo>
                          <a:pt x="1069" y="430"/>
                        </a:lnTo>
                        <a:lnTo>
                          <a:pt x="1069" y="429"/>
                        </a:lnTo>
                        <a:lnTo>
                          <a:pt x="1068" y="429"/>
                        </a:lnTo>
                        <a:lnTo>
                          <a:pt x="1068" y="430"/>
                        </a:lnTo>
                        <a:lnTo>
                          <a:pt x="1067" y="430"/>
                        </a:lnTo>
                        <a:lnTo>
                          <a:pt x="1067" y="429"/>
                        </a:lnTo>
                        <a:lnTo>
                          <a:pt x="1066" y="429"/>
                        </a:lnTo>
                        <a:lnTo>
                          <a:pt x="1066" y="428"/>
                        </a:lnTo>
                        <a:lnTo>
                          <a:pt x="1066" y="427"/>
                        </a:lnTo>
                        <a:lnTo>
                          <a:pt x="1065" y="427"/>
                        </a:lnTo>
                        <a:lnTo>
                          <a:pt x="1064" y="427"/>
                        </a:lnTo>
                        <a:lnTo>
                          <a:pt x="1064" y="428"/>
                        </a:lnTo>
                        <a:lnTo>
                          <a:pt x="1063" y="428"/>
                        </a:lnTo>
                        <a:lnTo>
                          <a:pt x="1063" y="429"/>
                        </a:lnTo>
                        <a:lnTo>
                          <a:pt x="1062" y="429"/>
                        </a:lnTo>
                        <a:lnTo>
                          <a:pt x="1061" y="429"/>
                        </a:lnTo>
                        <a:lnTo>
                          <a:pt x="1059" y="429"/>
                        </a:lnTo>
                        <a:lnTo>
                          <a:pt x="1059" y="431"/>
                        </a:lnTo>
                        <a:lnTo>
                          <a:pt x="1058" y="431"/>
                        </a:lnTo>
                        <a:lnTo>
                          <a:pt x="1057" y="431"/>
                        </a:lnTo>
                        <a:lnTo>
                          <a:pt x="1056" y="431"/>
                        </a:lnTo>
                        <a:lnTo>
                          <a:pt x="1055" y="431"/>
                        </a:lnTo>
                        <a:lnTo>
                          <a:pt x="1055" y="432"/>
                        </a:lnTo>
                        <a:lnTo>
                          <a:pt x="1056" y="432"/>
                        </a:lnTo>
                        <a:lnTo>
                          <a:pt x="1055" y="433"/>
                        </a:lnTo>
                        <a:lnTo>
                          <a:pt x="1055" y="434"/>
                        </a:lnTo>
                        <a:lnTo>
                          <a:pt x="1055" y="435"/>
                        </a:lnTo>
                        <a:lnTo>
                          <a:pt x="1054" y="436"/>
                        </a:lnTo>
                        <a:lnTo>
                          <a:pt x="1054" y="437"/>
                        </a:lnTo>
                        <a:lnTo>
                          <a:pt x="1053" y="436"/>
                        </a:lnTo>
                        <a:lnTo>
                          <a:pt x="1053" y="437"/>
                        </a:lnTo>
                        <a:lnTo>
                          <a:pt x="1052" y="437"/>
                        </a:lnTo>
                        <a:lnTo>
                          <a:pt x="1051" y="438"/>
                        </a:lnTo>
                        <a:lnTo>
                          <a:pt x="1050" y="438"/>
                        </a:lnTo>
                        <a:lnTo>
                          <a:pt x="1050" y="439"/>
                        </a:lnTo>
                        <a:lnTo>
                          <a:pt x="1050" y="438"/>
                        </a:lnTo>
                        <a:lnTo>
                          <a:pt x="1049" y="438"/>
                        </a:lnTo>
                        <a:lnTo>
                          <a:pt x="1048" y="438"/>
                        </a:lnTo>
                        <a:lnTo>
                          <a:pt x="1047" y="438"/>
                        </a:lnTo>
                        <a:lnTo>
                          <a:pt x="1046" y="439"/>
                        </a:lnTo>
                        <a:lnTo>
                          <a:pt x="1045" y="439"/>
                        </a:lnTo>
                        <a:lnTo>
                          <a:pt x="1046" y="438"/>
                        </a:lnTo>
                        <a:lnTo>
                          <a:pt x="1045" y="438"/>
                        </a:lnTo>
                        <a:lnTo>
                          <a:pt x="1045" y="437"/>
                        </a:lnTo>
                        <a:lnTo>
                          <a:pt x="1044" y="437"/>
                        </a:lnTo>
                        <a:lnTo>
                          <a:pt x="1043" y="437"/>
                        </a:lnTo>
                        <a:lnTo>
                          <a:pt x="1042" y="437"/>
                        </a:lnTo>
                        <a:lnTo>
                          <a:pt x="1041" y="437"/>
                        </a:lnTo>
                        <a:lnTo>
                          <a:pt x="1041" y="436"/>
                        </a:lnTo>
                        <a:lnTo>
                          <a:pt x="1040" y="436"/>
                        </a:lnTo>
                        <a:lnTo>
                          <a:pt x="1041" y="435"/>
                        </a:lnTo>
                        <a:lnTo>
                          <a:pt x="1041" y="434"/>
                        </a:lnTo>
                        <a:lnTo>
                          <a:pt x="1040" y="434"/>
                        </a:lnTo>
                        <a:lnTo>
                          <a:pt x="1040" y="433"/>
                        </a:lnTo>
                        <a:lnTo>
                          <a:pt x="1039" y="433"/>
                        </a:lnTo>
                        <a:lnTo>
                          <a:pt x="1039" y="434"/>
                        </a:lnTo>
                        <a:lnTo>
                          <a:pt x="1038" y="434"/>
                        </a:lnTo>
                        <a:lnTo>
                          <a:pt x="1038" y="433"/>
                        </a:lnTo>
                        <a:lnTo>
                          <a:pt x="1037" y="432"/>
                        </a:lnTo>
                        <a:lnTo>
                          <a:pt x="1037" y="431"/>
                        </a:lnTo>
                        <a:lnTo>
                          <a:pt x="1036" y="431"/>
                        </a:lnTo>
                        <a:lnTo>
                          <a:pt x="1036" y="430"/>
                        </a:lnTo>
                        <a:lnTo>
                          <a:pt x="1036" y="431"/>
                        </a:lnTo>
                        <a:lnTo>
                          <a:pt x="1035" y="431"/>
                        </a:lnTo>
                        <a:lnTo>
                          <a:pt x="1034" y="431"/>
                        </a:lnTo>
                        <a:lnTo>
                          <a:pt x="1034" y="430"/>
                        </a:lnTo>
                        <a:lnTo>
                          <a:pt x="1034" y="431"/>
                        </a:lnTo>
                        <a:lnTo>
                          <a:pt x="1033" y="431"/>
                        </a:lnTo>
                        <a:lnTo>
                          <a:pt x="1032" y="432"/>
                        </a:lnTo>
                        <a:lnTo>
                          <a:pt x="1032" y="433"/>
                        </a:lnTo>
                        <a:lnTo>
                          <a:pt x="1031" y="433"/>
                        </a:lnTo>
                        <a:lnTo>
                          <a:pt x="1031" y="434"/>
                        </a:lnTo>
                        <a:lnTo>
                          <a:pt x="1030" y="434"/>
                        </a:lnTo>
                        <a:lnTo>
                          <a:pt x="1030" y="433"/>
                        </a:lnTo>
                        <a:lnTo>
                          <a:pt x="1029" y="433"/>
                        </a:lnTo>
                        <a:lnTo>
                          <a:pt x="1029" y="432"/>
                        </a:lnTo>
                        <a:lnTo>
                          <a:pt x="1029" y="431"/>
                        </a:lnTo>
                        <a:lnTo>
                          <a:pt x="1028" y="432"/>
                        </a:lnTo>
                        <a:lnTo>
                          <a:pt x="1028" y="433"/>
                        </a:lnTo>
                        <a:lnTo>
                          <a:pt x="1027" y="433"/>
                        </a:lnTo>
                        <a:lnTo>
                          <a:pt x="1026" y="433"/>
                        </a:lnTo>
                        <a:lnTo>
                          <a:pt x="1028" y="435"/>
                        </a:lnTo>
                        <a:lnTo>
                          <a:pt x="1038" y="448"/>
                        </a:lnTo>
                        <a:lnTo>
                          <a:pt x="1038" y="449"/>
                        </a:lnTo>
                        <a:lnTo>
                          <a:pt x="1038" y="450"/>
                        </a:lnTo>
                        <a:lnTo>
                          <a:pt x="1038" y="451"/>
                        </a:lnTo>
                        <a:lnTo>
                          <a:pt x="1038" y="452"/>
                        </a:lnTo>
                        <a:lnTo>
                          <a:pt x="1038" y="453"/>
                        </a:lnTo>
                        <a:lnTo>
                          <a:pt x="1037" y="453"/>
                        </a:lnTo>
                        <a:lnTo>
                          <a:pt x="1036" y="453"/>
                        </a:lnTo>
                        <a:lnTo>
                          <a:pt x="1035" y="453"/>
                        </a:lnTo>
                        <a:lnTo>
                          <a:pt x="1035" y="452"/>
                        </a:lnTo>
                        <a:lnTo>
                          <a:pt x="1034" y="452"/>
                        </a:lnTo>
                        <a:lnTo>
                          <a:pt x="1033" y="451"/>
                        </a:lnTo>
                        <a:lnTo>
                          <a:pt x="1032" y="451"/>
                        </a:lnTo>
                        <a:lnTo>
                          <a:pt x="1031" y="451"/>
                        </a:lnTo>
                        <a:lnTo>
                          <a:pt x="1030" y="451"/>
                        </a:lnTo>
                        <a:lnTo>
                          <a:pt x="1029" y="450"/>
                        </a:lnTo>
                        <a:lnTo>
                          <a:pt x="1028" y="449"/>
                        </a:lnTo>
                        <a:lnTo>
                          <a:pt x="1028" y="448"/>
                        </a:lnTo>
                        <a:lnTo>
                          <a:pt x="1027" y="448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26" y="446"/>
                        </a:lnTo>
                        <a:lnTo>
                          <a:pt x="1025" y="446"/>
                        </a:lnTo>
                        <a:lnTo>
                          <a:pt x="1025" y="447"/>
                        </a:lnTo>
                        <a:lnTo>
                          <a:pt x="1024" y="447"/>
                        </a:lnTo>
                        <a:lnTo>
                          <a:pt x="1023" y="448"/>
                        </a:lnTo>
                        <a:lnTo>
                          <a:pt x="1022" y="449"/>
                        </a:lnTo>
                        <a:lnTo>
                          <a:pt x="1021" y="449"/>
                        </a:lnTo>
                        <a:lnTo>
                          <a:pt x="1021" y="448"/>
                        </a:lnTo>
                        <a:lnTo>
                          <a:pt x="1020" y="448"/>
                        </a:lnTo>
                        <a:lnTo>
                          <a:pt x="1020" y="449"/>
                        </a:lnTo>
                        <a:lnTo>
                          <a:pt x="1020" y="450"/>
                        </a:lnTo>
                        <a:lnTo>
                          <a:pt x="1019" y="450"/>
                        </a:lnTo>
                        <a:lnTo>
                          <a:pt x="1018" y="449"/>
                        </a:lnTo>
                        <a:lnTo>
                          <a:pt x="1017" y="449"/>
                        </a:lnTo>
                        <a:lnTo>
                          <a:pt x="1016" y="449"/>
                        </a:lnTo>
                        <a:lnTo>
                          <a:pt x="1016" y="450"/>
                        </a:lnTo>
                        <a:lnTo>
                          <a:pt x="1016" y="451"/>
                        </a:lnTo>
                        <a:lnTo>
                          <a:pt x="1016" y="452"/>
                        </a:lnTo>
                        <a:lnTo>
                          <a:pt x="1016" y="451"/>
                        </a:lnTo>
                        <a:lnTo>
                          <a:pt x="1015" y="451"/>
                        </a:lnTo>
                        <a:lnTo>
                          <a:pt x="1014" y="451"/>
                        </a:lnTo>
                        <a:lnTo>
                          <a:pt x="1013" y="451"/>
                        </a:lnTo>
                        <a:lnTo>
                          <a:pt x="1013" y="450"/>
                        </a:lnTo>
                        <a:lnTo>
                          <a:pt x="1012" y="450"/>
                        </a:lnTo>
                        <a:lnTo>
                          <a:pt x="1012" y="451"/>
                        </a:lnTo>
                        <a:lnTo>
                          <a:pt x="1011" y="451"/>
                        </a:lnTo>
                        <a:lnTo>
                          <a:pt x="1012" y="450"/>
                        </a:lnTo>
                        <a:lnTo>
                          <a:pt x="1011" y="450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10" y="450"/>
                        </a:lnTo>
                        <a:lnTo>
                          <a:pt x="1010" y="451"/>
                        </a:lnTo>
                        <a:lnTo>
                          <a:pt x="1009" y="451"/>
                        </a:lnTo>
                        <a:lnTo>
                          <a:pt x="1010" y="451"/>
                        </a:lnTo>
                        <a:lnTo>
                          <a:pt x="1009" y="452"/>
                        </a:lnTo>
                        <a:lnTo>
                          <a:pt x="1008" y="452"/>
                        </a:lnTo>
                        <a:lnTo>
                          <a:pt x="1007" y="452"/>
                        </a:lnTo>
                        <a:lnTo>
                          <a:pt x="1006" y="453"/>
                        </a:lnTo>
                        <a:lnTo>
                          <a:pt x="1005" y="453"/>
                        </a:lnTo>
                        <a:lnTo>
                          <a:pt x="1005" y="454"/>
                        </a:lnTo>
                        <a:lnTo>
                          <a:pt x="1005" y="455"/>
                        </a:lnTo>
                        <a:lnTo>
                          <a:pt x="1004" y="455"/>
                        </a:lnTo>
                        <a:lnTo>
                          <a:pt x="1004" y="456"/>
                        </a:lnTo>
                        <a:lnTo>
                          <a:pt x="1005" y="456"/>
                        </a:lnTo>
                        <a:lnTo>
                          <a:pt x="1005" y="457"/>
                        </a:lnTo>
                        <a:lnTo>
                          <a:pt x="1004" y="457"/>
                        </a:lnTo>
                        <a:lnTo>
                          <a:pt x="1004" y="458"/>
                        </a:lnTo>
                        <a:lnTo>
                          <a:pt x="1004" y="459"/>
                        </a:lnTo>
                        <a:lnTo>
                          <a:pt x="1004" y="460"/>
                        </a:lnTo>
                        <a:lnTo>
                          <a:pt x="1003" y="460"/>
                        </a:lnTo>
                        <a:lnTo>
                          <a:pt x="1002" y="461"/>
                        </a:lnTo>
                        <a:lnTo>
                          <a:pt x="1001" y="462"/>
                        </a:lnTo>
                        <a:lnTo>
                          <a:pt x="1000" y="462"/>
                        </a:lnTo>
                        <a:lnTo>
                          <a:pt x="999" y="463"/>
                        </a:lnTo>
                        <a:lnTo>
                          <a:pt x="999" y="464"/>
                        </a:lnTo>
                        <a:lnTo>
                          <a:pt x="998" y="464"/>
                        </a:lnTo>
                        <a:lnTo>
                          <a:pt x="998" y="465"/>
                        </a:lnTo>
                        <a:lnTo>
                          <a:pt x="998" y="466"/>
                        </a:lnTo>
                        <a:lnTo>
                          <a:pt x="998" y="467"/>
                        </a:lnTo>
                        <a:lnTo>
                          <a:pt x="998" y="468"/>
                        </a:lnTo>
                        <a:lnTo>
                          <a:pt x="998" y="469"/>
                        </a:lnTo>
                        <a:lnTo>
                          <a:pt x="998" y="470"/>
                        </a:lnTo>
                        <a:lnTo>
                          <a:pt x="998" y="471"/>
                        </a:lnTo>
                        <a:lnTo>
                          <a:pt x="998" y="472"/>
                        </a:lnTo>
                        <a:lnTo>
                          <a:pt x="997" y="472"/>
                        </a:lnTo>
                        <a:lnTo>
                          <a:pt x="996" y="473"/>
                        </a:lnTo>
                        <a:lnTo>
                          <a:pt x="996" y="474"/>
                        </a:lnTo>
                        <a:lnTo>
                          <a:pt x="997" y="475"/>
                        </a:lnTo>
                        <a:lnTo>
                          <a:pt x="998" y="475"/>
                        </a:lnTo>
                        <a:lnTo>
                          <a:pt x="998" y="476"/>
                        </a:lnTo>
                        <a:lnTo>
                          <a:pt x="997" y="476"/>
                        </a:lnTo>
                        <a:lnTo>
                          <a:pt x="996" y="476"/>
                        </a:lnTo>
                        <a:lnTo>
                          <a:pt x="994" y="477"/>
                        </a:lnTo>
                        <a:lnTo>
                          <a:pt x="994" y="478"/>
                        </a:lnTo>
                        <a:lnTo>
                          <a:pt x="994" y="479"/>
                        </a:lnTo>
                        <a:lnTo>
                          <a:pt x="1009" y="482"/>
                        </a:lnTo>
                        <a:lnTo>
                          <a:pt x="1010" y="482"/>
                        </a:lnTo>
                        <a:lnTo>
                          <a:pt x="1010" y="483"/>
                        </a:lnTo>
                        <a:lnTo>
                          <a:pt x="1010" y="484"/>
                        </a:lnTo>
                        <a:lnTo>
                          <a:pt x="1008" y="489"/>
                        </a:lnTo>
                        <a:lnTo>
                          <a:pt x="1006" y="497"/>
                        </a:lnTo>
                        <a:lnTo>
                          <a:pt x="1006" y="498"/>
                        </a:lnTo>
                        <a:lnTo>
                          <a:pt x="1007" y="498"/>
                        </a:lnTo>
                        <a:lnTo>
                          <a:pt x="1006" y="498"/>
                        </a:lnTo>
                        <a:lnTo>
                          <a:pt x="1006" y="499"/>
                        </a:lnTo>
                        <a:lnTo>
                          <a:pt x="1005" y="500"/>
                        </a:lnTo>
                        <a:lnTo>
                          <a:pt x="1004" y="500"/>
                        </a:lnTo>
                        <a:lnTo>
                          <a:pt x="1005" y="500"/>
                        </a:lnTo>
                        <a:lnTo>
                          <a:pt x="1005" y="501"/>
                        </a:lnTo>
                        <a:lnTo>
                          <a:pt x="1005" y="502"/>
                        </a:lnTo>
                        <a:lnTo>
                          <a:pt x="1006" y="502"/>
                        </a:lnTo>
                        <a:lnTo>
                          <a:pt x="1007" y="502"/>
                        </a:lnTo>
                        <a:lnTo>
                          <a:pt x="1006" y="502"/>
                        </a:lnTo>
                        <a:lnTo>
                          <a:pt x="1006" y="503"/>
                        </a:lnTo>
                        <a:lnTo>
                          <a:pt x="1007" y="503"/>
                        </a:lnTo>
                        <a:lnTo>
                          <a:pt x="1008" y="503"/>
                        </a:lnTo>
                        <a:lnTo>
                          <a:pt x="1009" y="504"/>
                        </a:lnTo>
                        <a:lnTo>
                          <a:pt x="1010" y="505"/>
                        </a:lnTo>
                        <a:lnTo>
                          <a:pt x="1010" y="506"/>
                        </a:lnTo>
                        <a:lnTo>
                          <a:pt x="1011" y="506"/>
                        </a:lnTo>
                        <a:lnTo>
                          <a:pt x="1012" y="506"/>
                        </a:lnTo>
                        <a:lnTo>
                          <a:pt x="1013" y="506"/>
                        </a:lnTo>
                        <a:lnTo>
                          <a:pt x="1013" y="507"/>
                        </a:lnTo>
                        <a:lnTo>
                          <a:pt x="1014" y="506"/>
                        </a:lnTo>
                        <a:lnTo>
                          <a:pt x="1014" y="507"/>
                        </a:lnTo>
                        <a:lnTo>
                          <a:pt x="1015" y="507"/>
                        </a:lnTo>
                        <a:lnTo>
                          <a:pt x="1015" y="508"/>
                        </a:lnTo>
                        <a:lnTo>
                          <a:pt x="1014" y="512"/>
                        </a:lnTo>
                        <a:lnTo>
                          <a:pt x="1014" y="516"/>
                        </a:lnTo>
                        <a:lnTo>
                          <a:pt x="1014" y="517"/>
                        </a:lnTo>
                        <a:lnTo>
                          <a:pt x="1015" y="517"/>
                        </a:lnTo>
                        <a:lnTo>
                          <a:pt x="1015" y="518"/>
                        </a:lnTo>
                        <a:lnTo>
                          <a:pt x="1015" y="519"/>
                        </a:lnTo>
                        <a:lnTo>
                          <a:pt x="1015" y="520"/>
                        </a:lnTo>
                        <a:lnTo>
                          <a:pt x="1016" y="521"/>
                        </a:lnTo>
                        <a:lnTo>
                          <a:pt x="1015" y="521"/>
                        </a:lnTo>
                        <a:lnTo>
                          <a:pt x="1015" y="522"/>
                        </a:lnTo>
                        <a:lnTo>
                          <a:pt x="1014" y="522"/>
                        </a:lnTo>
                        <a:lnTo>
                          <a:pt x="1013" y="523"/>
                        </a:lnTo>
                        <a:lnTo>
                          <a:pt x="1013" y="522"/>
                        </a:lnTo>
                        <a:lnTo>
                          <a:pt x="1012" y="522"/>
                        </a:lnTo>
                        <a:lnTo>
                          <a:pt x="1012" y="523"/>
                        </a:lnTo>
                        <a:lnTo>
                          <a:pt x="1011" y="523"/>
                        </a:lnTo>
                        <a:lnTo>
                          <a:pt x="1005" y="522"/>
                        </a:lnTo>
                        <a:lnTo>
                          <a:pt x="999" y="522"/>
                        </a:lnTo>
                        <a:lnTo>
                          <a:pt x="997" y="522"/>
                        </a:lnTo>
                        <a:lnTo>
                          <a:pt x="996" y="522"/>
                        </a:lnTo>
                        <a:lnTo>
                          <a:pt x="996" y="521"/>
                        </a:lnTo>
                        <a:lnTo>
                          <a:pt x="996" y="520"/>
                        </a:lnTo>
                        <a:lnTo>
                          <a:pt x="996" y="519"/>
                        </a:lnTo>
                        <a:lnTo>
                          <a:pt x="996" y="518"/>
                        </a:lnTo>
                        <a:lnTo>
                          <a:pt x="995" y="518"/>
                        </a:lnTo>
                        <a:lnTo>
                          <a:pt x="994" y="517"/>
                        </a:lnTo>
                        <a:lnTo>
                          <a:pt x="993" y="517"/>
                        </a:lnTo>
                        <a:lnTo>
                          <a:pt x="985" y="516"/>
                        </a:lnTo>
                        <a:lnTo>
                          <a:pt x="984" y="517"/>
                        </a:lnTo>
                        <a:lnTo>
                          <a:pt x="984" y="518"/>
                        </a:lnTo>
                        <a:lnTo>
                          <a:pt x="983" y="518"/>
                        </a:lnTo>
                        <a:lnTo>
                          <a:pt x="983" y="519"/>
                        </a:lnTo>
                        <a:lnTo>
                          <a:pt x="984" y="520"/>
                        </a:lnTo>
                        <a:lnTo>
                          <a:pt x="983" y="520"/>
                        </a:lnTo>
                        <a:lnTo>
                          <a:pt x="983" y="521"/>
                        </a:lnTo>
                        <a:lnTo>
                          <a:pt x="983" y="522"/>
                        </a:lnTo>
                        <a:lnTo>
                          <a:pt x="984" y="522"/>
                        </a:lnTo>
                        <a:lnTo>
                          <a:pt x="985" y="523"/>
                        </a:lnTo>
                        <a:lnTo>
                          <a:pt x="985" y="524"/>
                        </a:lnTo>
                        <a:lnTo>
                          <a:pt x="986" y="524"/>
                        </a:lnTo>
                        <a:lnTo>
                          <a:pt x="986" y="523"/>
                        </a:lnTo>
                        <a:lnTo>
                          <a:pt x="986" y="522"/>
                        </a:lnTo>
                        <a:lnTo>
                          <a:pt x="987" y="523"/>
                        </a:lnTo>
                        <a:lnTo>
                          <a:pt x="988" y="523"/>
                        </a:lnTo>
                        <a:lnTo>
                          <a:pt x="989" y="523"/>
                        </a:lnTo>
                        <a:lnTo>
                          <a:pt x="991" y="523"/>
                        </a:lnTo>
                        <a:lnTo>
                          <a:pt x="991" y="524"/>
                        </a:lnTo>
                        <a:lnTo>
                          <a:pt x="991" y="525"/>
                        </a:lnTo>
                        <a:lnTo>
                          <a:pt x="991" y="526"/>
                        </a:lnTo>
                        <a:lnTo>
                          <a:pt x="992" y="526"/>
                        </a:lnTo>
                        <a:lnTo>
                          <a:pt x="993" y="526"/>
                        </a:lnTo>
                        <a:lnTo>
                          <a:pt x="993" y="527"/>
                        </a:lnTo>
                        <a:lnTo>
                          <a:pt x="994" y="527"/>
                        </a:lnTo>
                        <a:lnTo>
                          <a:pt x="994" y="528"/>
                        </a:lnTo>
                        <a:lnTo>
                          <a:pt x="994" y="529"/>
                        </a:lnTo>
                        <a:lnTo>
                          <a:pt x="995" y="529"/>
                        </a:lnTo>
                        <a:lnTo>
                          <a:pt x="995" y="530"/>
                        </a:lnTo>
                        <a:lnTo>
                          <a:pt x="994" y="530"/>
                        </a:lnTo>
                        <a:lnTo>
                          <a:pt x="995" y="530"/>
                        </a:lnTo>
                        <a:lnTo>
                          <a:pt x="996" y="531"/>
                        </a:lnTo>
                        <a:lnTo>
                          <a:pt x="996" y="532"/>
                        </a:lnTo>
                        <a:lnTo>
                          <a:pt x="997" y="532"/>
                        </a:lnTo>
                        <a:lnTo>
                          <a:pt x="998" y="532"/>
                        </a:lnTo>
                        <a:lnTo>
                          <a:pt x="998" y="533"/>
                        </a:lnTo>
                        <a:lnTo>
                          <a:pt x="998" y="534"/>
                        </a:lnTo>
                        <a:lnTo>
                          <a:pt x="998" y="533"/>
                        </a:lnTo>
                        <a:lnTo>
                          <a:pt x="999" y="533"/>
                        </a:lnTo>
                        <a:lnTo>
                          <a:pt x="1000" y="533"/>
                        </a:lnTo>
                        <a:lnTo>
                          <a:pt x="999" y="534"/>
                        </a:lnTo>
                        <a:lnTo>
                          <a:pt x="999" y="535"/>
                        </a:lnTo>
                        <a:lnTo>
                          <a:pt x="1000" y="536"/>
                        </a:lnTo>
                        <a:lnTo>
                          <a:pt x="1001" y="536"/>
                        </a:lnTo>
                        <a:lnTo>
                          <a:pt x="1000" y="537"/>
                        </a:lnTo>
                        <a:lnTo>
                          <a:pt x="1001" y="537"/>
                        </a:lnTo>
                        <a:lnTo>
                          <a:pt x="1002" y="537"/>
                        </a:lnTo>
                        <a:lnTo>
                          <a:pt x="1003" y="537"/>
                        </a:lnTo>
                        <a:lnTo>
                          <a:pt x="1004" y="537"/>
                        </a:lnTo>
                        <a:lnTo>
                          <a:pt x="1003" y="538"/>
                        </a:lnTo>
                        <a:lnTo>
                          <a:pt x="1002" y="539"/>
                        </a:lnTo>
                        <a:lnTo>
                          <a:pt x="1000" y="540"/>
                        </a:lnTo>
                        <a:lnTo>
                          <a:pt x="999" y="540"/>
                        </a:lnTo>
                        <a:lnTo>
                          <a:pt x="999" y="541"/>
                        </a:lnTo>
                        <a:lnTo>
                          <a:pt x="998" y="542"/>
                        </a:lnTo>
                        <a:lnTo>
                          <a:pt x="998" y="543"/>
                        </a:lnTo>
                        <a:lnTo>
                          <a:pt x="999" y="543"/>
                        </a:lnTo>
                        <a:lnTo>
                          <a:pt x="999" y="544"/>
                        </a:lnTo>
                        <a:lnTo>
                          <a:pt x="998" y="544"/>
                        </a:lnTo>
                        <a:lnTo>
                          <a:pt x="998" y="545"/>
                        </a:lnTo>
                        <a:lnTo>
                          <a:pt x="999" y="545"/>
                        </a:lnTo>
                        <a:lnTo>
                          <a:pt x="999" y="546"/>
                        </a:lnTo>
                        <a:lnTo>
                          <a:pt x="999" y="547"/>
                        </a:lnTo>
                        <a:lnTo>
                          <a:pt x="1000" y="547"/>
                        </a:lnTo>
                        <a:lnTo>
                          <a:pt x="1001" y="547"/>
                        </a:lnTo>
                        <a:lnTo>
                          <a:pt x="1001" y="548"/>
                        </a:lnTo>
                        <a:lnTo>
                          <a:pt x="1002" y="548"/>
                        </a:lnTo>
                        <a:lnTo>
                          <a:pt x="1003" y="548"/>
                        </a:lnTo>
                        <a:lnTo>
                          <a:pt x="1003" y="549"/>
                        </a:lnTo>
                        <a:lnTo>
                          <a:pt x="1003" y="550"/>
                        </a:lnTo>
                        <a:lnTo>
                          <a:pt x="1004" y="549"/>
                        </a:lnTo>
                        <a:lnTo>
                          <a:pt x="1003" y="550"/>
                        </a:lnTo>
                        <a:lnTo>
                          <a:pt x="1004" y="551"/>
                        </a:lnTo>
                        <a:lnTo>
                          <a:pt x="1005" y="551"/>
                        </a:lnTo>
                        <a:lnTo>
                          <a:pt x="1006" y="551"/>
                        </a:lnTo>
                        <a:lnTo>
                          <a:pt x="1006" y="552"/>
                        </a:lnTo>
                        <a:lnTo>
                          <a:pt x="1007" y="553"/>
                        </a:lnTo>
                        <a:lnTo>
                          <a:pt x="1008" y="553"/>
                        </a:lnTo>
                        <a:lnTo>
                          <a:pt x="1008" y="554"/>
                        </a:lnTo>
                        <a:lnTo>
                          <a:pt x="1008" y="555"/>
                        </a:lnTo>
                        <a:lnTo>
                          <a:pt x="1007" y="555"/>
                        </a:lnTo>
                        <a:lnTo>
                          <a:pt x="1007" y="556"/>
                        </a:lnTo>
                        <a:lnTo>
                          <a:pt x="1008" y="556"/>
                        </a:lnTo>
                        <a:lnTo>
                          <a:pt x="1009" y="556"/>
                        </a:lnTo>
                        <a:lnTo>
                          <a:pt x="1009" y="557"/>
                        </a:lnTo>
                        <a:lnTo>
                          <a:pt x="1008" y="557"/>
                        </a:lnTo>
                        <a:lnTo>
                          <a:pt x="1009" y="557"/>
                        </a:lnTo>
                        <a:lnTo>
                          <a:pt x="1009" y="558"/>
                        </a:lnTo>
                        <a:lnTo>
                          <a:pt x="1009" y="559"/>
                        </a:lnTo>
                        <a:lnTo>
                          <a:pt x="1009" y="560"/>
                        </a:lnTo>
                        <a:lnTo>
                          <a:pt x="1010" y="560"/>
                        </a:lnTo>
                        <a:lnTo>
                          <a:pt x="1010" y="561"/>
                        </a:lnTo>
                        <a:lnTo>
                          <a:pt x="1010" y="562"/>
                        </a:lnTo>
                        <a:lnTo>
                          <a:pt x="1011" y="562"/>
                        </a:lnTo>
                        <a:lnTo>
                          <a:pt x="1011" y="563"/>
                        </a:lnTo>
                        <a:lnTo>
                          <a:pt x="1010" y="563"/>
                        </a:lnTo>
                        <a:lnTo>
                          <a:pt x="1010" y="564"/>
                        </a:lnTo>
                        <a:lnTo>
                          <a:pt x="1009" y="564"/>
                        </a:lnTo>
                        <a:lnTo>
                          <a:pt x="1009" y="565"/>
                        </a:lnTo>
                        <a:lnTo>
                          <a:pt x="1008" y="565"/>
                        </a:lnTo>
                        <a:lnTo>
                          <a:pt x="1008" y="566"/>
                        </a:lnTo>
                        <a:lnTo>
                          <a:pt x="1009" y="566"/>
                        </a:lnTo>
                        <a:lnTo>
                          <a:pt x="1009" y="567"/>
                        </a:lnTo>
                        <a:lnTo>
                          <a:pt x="1008" y="567"/>
                        </a:lnTo>
                        <a:lnTo>
                          <a:pt x="1009" y="567"/>
                        </a:lnTo>
                        <a:lnTo>
                          <a:pt x="1010" y="568"/>
                        </a:lnTo>
                        <a:lnTo>
                          <a:pt x="1011" y="569"/>
                        </a:lnTo>
                        <a:lnTo>
                          <a:pt x="1010" y="570"/>
                        </a:lnTo>
                        <a:lnTo>
                          <a:pt x="1009" y="570"/>
                        </a:lnTo>
                        <a:lnTo>
                          <a:pt x="1008" y="570"/>
                        </a:lnTo>
                        <a:lnTo>
                          <a:pt x="1007" y="570"/>
                        </a:lnTo>
                        <a:lnTo>
                          <a:pt x="1008" y="571"/>
                        </a:lnTo>
                        <a:lnTo>
                          <a:pt x="1009" y="571"/>
                        </a:lnTo>
                        <a:lnTo>
                          <a:pt x="1009" y="572"/>
                        </a:lnTo>
                        <a:lnTo>
                          <a:pt x="1008" y="572"/>
                        </a:lnTo>
                        <a:lnTo>
                          <a:pt x="1008" y="573"/>
                        </a:lnTo>
                        <a:lnTo>
                          <a:pt x="1009" y="573"/>
                        </a:lnTo>
                        <a:lnTo>
                          <a:pt x="1010" y="573"/>
                        </a:lnTo>
                        <a:lnTo>
                          <a:pt x="1011" y="573"/>
                        </a:lnTo>
                        <a:lnTo>
                          <a:pt x="1011" y="574"/>
                        </a:lnTo>
                        <a:lnTo>
                          <a:pt x="1010" y="574"/>
                        </a:lnTo>
                        <a:lnTo>
                          <a:pt x="1010" y="575"/>
                        </a:lnTo>
                        <a:lnTo>
                          <a:pt x="1009" y="575"/>
                        </a:lnTo>
                        <a:lnTo>
                          <a:pt x="1009" y="576"/>
                        </a:lnTo>
                        <a:lnTo>
                          <a:pt x="1008" y="576"/>
                        </a:lnTo>
                        <a:lnTo>
                          <a:pt x="1008" y="577"/>
                        </a:lnTo>
                        <a:lnTo>
                          <a:pt x="1007" y="578"/>
                        </a:lnTo>
                        <a:lnTo>
                          <a:pt x="1007" y="579"/>
                        </a:lnTo>
                        <a:lnTo>
                          <a:pt x="1008" y="579"/>
                        </a:lnTo>
                        <a:lnTo>
                          <a:pt x="1008" y="580"/>
                        </a:lnTo>
                        <a:lnTo>
                          <a:pt x="1008" y="581"/>
                        </a:lnTo>
                        <a:lnTo>
                          <a:pt x="1008" y="582"/>
                        </a:lnTo>
                        <a:lnTo>
                          <a:pt x="1007" y="582"/>
                        </a:lnTo>
                        <a:lnTo>
                          <a:pt x="1006" y="582"/>
                        </a:lnTo>
                        <a:lnTo>
                          <a:pt x="1005" y="583"/>
                        </a:lnTo>
                        <a:lnTo>
                          <a:pt x="1005" y="584"/>
                        </a:lnTo>
                        <a:lnTo>
                          <a:pt x="1004" y="584"/>
                        </a:lnTo>
                        <a:lnTo>
                          <a:pt x="1004" y="585"/>
                        </a:lnTo>
                        <a:lnTo>
                          <a:pt x="1004" y="586"/>
                        </a:lnTo>
                        <a:lnTo>
                          <a:pt x="1003" y="586"/>
                        </a:lnTo>
                        <a:lnTo>
                          <a:pt x="1004" y="586"/>
                        </a:lnTo>
                        <a:lnTo>
                          <a:pt x="1004" y="587"/>
                        </a:lnTo>
                        <a:lnTo>
                          <a:pt x="1004" y="588"/>
                        </a:lnTo>
                        <a:lnTo>
                          <a:pt x="1005" y="590"/>
                        </a:lnTo>
                        <a:lnTo>
                          <a:pt x="1005" y="591"/>
                        </a:lnTo>
                        <a:lnTo>
                          <a:pt x="1004" y="591"/>
                        </a:lnTo>
                        <a:lnTo>
                          <a:pt x="1003" y="592"/>
                        </a:lnTo>
                        <a:lnTo>
                          <a:pt x="1002" y="593"/>
                        </a:lnTo>
                        <a:lnTo>
                          <a:pt x="1002" y="594"/>
                        </a:lnTo>
                        <a:lnTo>
                          <a:pt x="1001" y="594"/>
                        </a:lnTo>
                        <a:lnTo>
                          <a:pt x="1000" y="594"/>
                        </a:lnTo>
                        <a:lnTo>
                          <a:pt x="999" y="594"/>
                        </a:lnTo>
                        <a:lnTo>
                          <a:pt x="998" y="594"/>
                        </a:lnTo>
                        <a:lnTo>
                          <a:pt x="997" y="593"/>
                        </a:lnTo>
                        <a:lnTo>
                          <a:pt x="996" y="592"/>
                        </a:lnTo>
                        <a:lnTo>
                          <a:pt x="995" y="591"/>
                        </a:lnTo>
                        <a:lnTo>
                          <a:pt x="995" y="592"/>
                        </a:lnTo>
                        <a:lnTo>
                          <a:pt x="994" y="593"/>
                        </a:lnTo>
                        <a:lnTo>
                          <a:pt x="995" y="594"/>
                        </a:lnTo>
                        <a:lnTo>
                          <a:pt x="995" y="595"/>
                        </a:lnTo>
                        <a:lnTo>
                          <a:pt x="994" y="597"/>
                        </a:lnTo>
                        <a:lnTo>
                          <a:pt x="995" y="597"/>
                        </a:lnTo>
                        <a:lnTo>
                          <a:pt x="995" y="598"/>
                        </a:lnTo>
                        <a:lnTo>
                          <a:pt x="995" y="599"/>
                        </a:lnTo>
                        <a:lnTo>
                          <a:pt x="995" y="600"/>
                        </a:lnTo>
                        <a:lnTo>
                          <a:pt x="994" y="600"/>
                        </a:lnTo>
                        <a:lnTo>
                          <a:pt x="993" y="601"/>
                        </a:lnTo>
                        <a:lnTo>
                          <a:pt x="993" y="602"/>
                        </a:lnTo>
                        <a:lnTo>
                          <a:pt x="991" y="601"/>
                        </a:lnTo>
                        <a:lnTo>
                          <a:pt x="991" y="603"/>
                        </a:lnTo>
                        <a:lnTo>
                          <a:pt x="990" y="603"/>
                        </a:lnTo>
                        <a:lnTo>
                          <a:pt x="990" y="602"/>
                        </a:lnTo>
                        <a:lnTo>
                          <a:pt x="989" y="602"/>
                        </a:lnTo>
                        <a:lnTo>
                          <a:pt x="989" y="603"/>
                        </a:lnTo>
                        <a:lnTo>
                          <a:pt x="988" y="603"/>
                        </a:lnTo>
                        <a:lnTo>
                          <a:pt x="988" y="604"/>
                        </a:lnTo>
                        <a:lnTo>
                          <a:pt x="988" y="605"/>
                        </a:lnTo>
                        <a:lnTo>
                          <a:pt x="987" y="606"/>
                        </a:lnTo>
                        <a:lnTo>
                          <a:pt x="987" y="607"/>
                        </a:lnTo>
                        <a:lnTo>
                          <a:pt x="986" y="607"/>
                        </a:lnTo>
                        <a:lnTo>
                          <a:pt x="985" y="607"/>
                        </a:lnTo>
                        <a:lnTo>
                          <a:pt x="984" y="608"/>
                        </a:lnTo>
                        <a:lnTo>
                          <a:pt x="984" y="609"/>
                        </a:lnTo>
                        <a:lnTo>
                          <a:pt x="983" y="609"/>
                        </a:lnTo>
                        <a:lnTo>
                          <a:pt x="982" y="609"/>
                        </a:lnTo>
                        <a:lnTo>
                          <a:pt x="981" y="609"/>
                        </a:lnTo>
                        <a:lnTo>
                          <a:pt x="981" y="610"/>
                        </a:lnTo>
                        <a:lnTo>
                          <a:pt x="980" y="611"/>
                        </a:lnTo>
                        <a:lnTo>
                          <a:pt x="980" y="612"/>
                        </a:lnTo>
                        <a:lnTo>
                          <a:pt x="979" y="613"/>
                        </a:lnTo>
                        <a:lnTo>
                          <a:pt x="980" y="614"/>
                        </a:lnTo>
                        <a:lnTo>
                          <a:pt x="979" y="615"/>
                        </a:lnTo>
                        <a:lnTo>
                          <a:pt x="979" y="616"/>
                        </a:lnTo>
                        <a:lnTo>
                          <a:pt x="979" y="617"/>
                        </a:lnTo>
                        <a:lnTo>
                          <a:pt x="978" y="617"/>
                        </a:lnTo>
                        <a:lnTo>
                          <a:pt x="978" y="619"/>
                        </a:lnTo>
                        <a:lnTo>
                          <a:pt x="979" y="620"/>
                        </a:lnTo>
                        <a:lnTo>
                          <a:pt x="979" y="621"/>
                        </a:lnTo>
                        <a:lnTo>
                          <a:pt x="979" y="622"/>
                        </a:lnTo>
                        <a:lnTo>
                          <a:pt x="980" y="622"/>
                        </a:lnTo>
                        <a:lnTo>
                          <a:pt x="979" y="623"/>
                        </a:lnTo>
                        <a:lnTo>
                          <a:pt x="980" y="624"/>
                        </a:lnTo>
                        <a:lnTo>
                          <a:pt x="979" y="624"/>
                        </a:lnTo>
                        <a:lnTo>
                          <a:pt x="979" y="625"/>
                        </a:lnTo>
                        <a:lnTo>
                          <a:pt x="978" y="626"/>
                        </a:lnTo>
                        <a:lnTo>
                          <a:pt x="977" y="626"/>
                        </a:lnTo>
                        <a:lnTo>
                          <a:pt x="978" y="627"/>
                        </a:lnTo>
                        <a:lnTo>
                          <a:pt x="978" y="628"/>
                        </a:lnTo>
                        <a:lnTo>
                          <a:pt x="977" y="628"/>
                        </a:lnTo>
                        <a:lnTo>
                          <a:pt x="977" y="629"/>
                        </a:lnTo>
                        <a:lnTo>
                          <a:pt x="977" y="630"/>
                        </a:lnTo>
                        <a:lnTo>
                          <a:pt x="977" y="632"/>
                        </a:lnTo>
                        <a:lnTo>
                          <a:pt x="977" y="633"/>
                        </a:lnTo>
                        <a:lnTo>
                          <a:pt x="976" y="633"/>
                        </a:lnTo>
                        <a:lnTo>
                          <a:pt x="974" y="634"/>
                        </a:lnTo>
                        <a:lnTo>
                          <a:pt x="973" y="634"/>
                        </a:lnTo>
                        <a:lnTo>
                          <a:pt x="972" y="634"/>
                        </a:lnTo>
                        <a:lnTo>
                          <a:pt x="972" y="635"/>
                        </a:lnTo>
                        <a:lnTo>
                          <a:pt x="971" y="636"/>
                        </a:lnTo>
                        <a:lnTo>
                          <a:pt x="971" y="637"/>
                        </a:lnTo>
                        <a:lnTo>
                          <a:pt x="970" y="637"/>
                        </a:lnTo>
                        <a:lnTo>
                          <a:pt x="969" y="636"/>
                        </a:lnTo>
                        <a:lnTo>
                          <a:pt x="968" y="637"/>
                        </a:lnTo>
                        <a:lnTo>
                          <a:pt x="967" y="637"/>
                        </a:lnTo>
                        <a:lnTo>
                          <a:pt x="966" y="637"/>
                        </a:lnTo>
                        <a:lnTo>
                          <a:pt x="965" y="636"/>
                        </a:lnTo>
                        <a:lnTo>
                          <a:pt x="964" y="636"/>
                        </a:lnTo>
                        <a:lnTo>
                          <a:pt x="964" y="638"/>
                        </a:lnTo>
                        <a:lnTo>
                          <a:pt x="963" y="640"/>
                        </a:lnTo>
                        <a:lnTo>
                          <a:pt x="962" y="641"/>
                        </a:lnTo>
                        <a:lnTo>
                          <a:pt x="963" y="643"/>
                        </a:lnTo>
                        <a:lnTo>
                          <a:pt x="963" y="644"/>
                        </a:lnTo>
                        <a:lnTo>
                          <a:pt x="963" y="645"/>
                        </a:lnTo>
                        <a:lnTo>
                          <a:pt x="962" y="645"/>
                        </a:lnTo>
                        <a:lnTo>
                          <a:pt x="962" y="646"/>
                        </a:lnTo>
                        <a:lnTo>
                          <a:pt x="962" y="647"/>
                        </a:lnTo>
                        <a:lnTo>
                          <a:pt x="961" y="648"/>
                        </a:lnTo>
                        <a:lnTo>
                          <a:pt x="961" y="649"/>
                        </a:lnTo>
                        <a:lnTo>
                          <a:pt x="960" y="649"/>
                        </a:lnTo>
                        <a:lnTo>
                          <a:pt x="960" y="650"/>
                        </a:lnTo>
                        <a:lnTo>
                          <a:pt x="960" y="651"/>
                        </a:lnTo>
                        <a:lnTo>
                          <a:pt x="959" y="651"/>
                        </a:lnTo>
                        <a:lnTo>
                          <a:pt x="959" y="652"/>
                        </a:lnTo>
                        <a:lnTo>
                          <a:pt x="958" y="652"/>
                        </a:lnTo>
                        <a:lnTo>
                          <a:pt x="958" y="653"/>
                        </a:lnTo>
                        <a:lnTo>
                          <a:pt x="958" y="654"/>
                        </a:lnTo>
                        <a:lnTo>
                          <a:pt x="958" y="655"/>
                        </a:lnTo>
                        <a:lnTo>
                          <a:pt x="958" y="656"/>
                        </a:lnTo>
                        <a:lnTo>
                          <a:pt x="957" y="656"/>
                        </a:lnTo>
                        <a:lnTo>
                          <a:pt x="957" y="657"/>
                        </a:lnTo>
                        <a:lnTo>
                          <a:pt x="956" y="658"/>
                        </a:lnTo>
                        <a:lnTo>
                          <a:pt x="956" y="659"/>
                        </a:lnTo>
                        <a:lnTo>
                          <a:pt x="955" y="659"/>
                        </a:lnTo>
                        <a:lnTo>
                          <a:pt x="955" y="660"/>
                        </a:lnTo>
                        <a:lnTo>
                          <a:pt x="955" y="661"/>
                        </a:lnTo>
                        <a:lnTo>
                          <a:pt x="954" y="661"/>
                        </a:lnTo>
                        <a:lnTo>
                          <a:pt x="954" y="662"/>
                        </a:lnTo>
                        <a:lnTo>
                          <a:pt x="953" y="663"/>
                        </a:lnTo>
                        <a:lnTo>
                          <a:pt x="952" y="663"/>
                        </a:lnTo>
                        <a:lnTo>
                          <a:pt x="951" y="663"/>
                        </a:lnTo>
                        <a:lnTo>
                          <a:pt x="950" y="663"/>
                        </a:lnTo>
                        <a:lnTo>
                          <a:pt x="951" y="664"/>
                        </a:lnTo>
                        <a:lnTo>
                          <a:pt x="926" y="661"/>
                        </a:lnTo>
                        <a:lnTo>
                          <a:pt x="917" y="660"/>
                        </a:lnTo>
                        <a:lnTo>
                          <a:pt x="917" y="661"/>
                        </a:lnTo>
                        <a:lnTo>
                          <a:pt x="916" y="661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6" y="662"/>
                        </a:lnTo>
                        <a:lnTo>
                          <a:pt x="915" y="662"/>
                        </a:lnTo>
                        <a:lnTo>
                          <a:pt x="915" y="663"/>
                        </a:lnTo>
                        <a:lnTo>
                          <a:pt x="915" y="664"/>
                        </a:lnTo>
                        <a:lnTo>
                          <a:pt x="915" y="665"/>
                        </a:lnTo>
                        <a:lnTo>
                          <a:pt x="914" y="665"/>
                        </a:lnTo>
                        <a:lnTo>
                          <a:pt x="914" y="666"/>
                        </a:lnTo>
                        <a:lnTo>
                          <a:pt x="914" y="667"/>
                        </a:lnTo>
                        <a:lnTo>
                          <a:pt x="913" y="668"/>
                        </a:lnTo>
                        <a:lnTo>
                          <a:pt x="914" y="668"/>
                        </a:lnTo>
                        <a:lnTo>
                          <a:pt x="913" y="669"/>
                        </a:lnTo>
                        <a:lnTo>
                          <a:pt x="912" y="669"/>
                        </a:lnTo>
                        <a:lnTo>
                          <a:pt x="911" y="669"/>
                        </a:lnTo>
                        <a:lnTo>
                          <a:pt x="911" y="670"/>
                        </a:lnTo>
                        <a:lnTo>
                          <a:pt x="910" y="670"/>
                        </a:lnTo>
                        <a:lnTo>
                          <a:pt x="909" y="670"/>
                        </a:lnTo>
                        <a:lnTo>
                          <a:pt x="909" y="671"/>
                        </a:lnTo>
                        <a:lnTo>
                          <a:pt x="908" y="672"/>
                        </a:lnTo>
                        <a:lnTo>
                          <a:pt x="908" y="671"/>
                        </a:lnTo>
                        <a:lnTo>
                          <a:pt x="908" y="672"/>
                        </a:lnTo>
                        <a:lnTo>
                          <a:pt x="907" y="672"/>
                        </a:lnTo>
                        <a:lnTo>
                          <a:pt x="906" y="672"/>
                        </a:lnTo>
                        <a:lnTo>
                          <a:pt x="906" y="673"/>
                        </a:lnTo>
                        <a:lnTo>
                          <a:pt x="907" y="673"/>
                        </a:lnTo>
                        <a:lnTo>
                          <a:pt x="906" y="673"/>
                        </a:lnTo>
                        <a:lnTo>
                          <a:pt x="906" y="674"/>
                        </a:lnTo>
                        <a:lnTo>
                          <a:pt x="906" y="675"/>
                        </a:lnTo>
                        <a:lnTo>
                          <a:pt x="905" y="675"/>
                        </a:lnTo>
                        <a:lnTo>
                          <a:pt x="905" y="676"/>
                        </a:lnTo>
                        <a:lnTo>
                          <a:pt x="905" y="677"/>
                        </a:lnTo>
                        <a:lnTo>
                          <a:pt x="906" y="677"/>
                        </a:lnTo>
                        <a:lnTo>
                          <a:pt x="906" y="678"/>
                        </a:lnTo>
                        <a:lnTo>
                          <a:pt x="906" y="679"/>
                        </a:lnTo>
                        <a:lnTo>
                          <a:pt x="906" y="680"/>
                        </a:lnTo>
                        <a:lnTo>
                          <a:pt x="906" y="681"/>
                        </a:lnTo>
                        <a:lnTo>
                          <a:pt x="907" y="681"/>
                        </a:lnTo>
                        <a:lnTo>
                          <a:pt x="909" y="682"/>
                        </a:lnTo>
                        <a:lnTo>
                          <a:pt x="910" y="683"/>
                        </a:lnTo>
                        <a:lnTo>
                          <a:pt x="910" y="684"/>
                        </a:lnTo>
                        <a:lnTo>
                          <a:pt x="909" y="685"/>
                        </a:lnTo>
                        <a:lnTo>
                          <a:pt x="909" y="686"/>
                        </a:lnTo>
                        <a:lnTo>
                          <a:pt x="910" y="687"/>
                        </a:lnTo>
                        <a:lnTo>
                          <a:pt x="909" y="687"/>
                        </a:lnTo>
                        <a:lnTo>
                          <a:pt x="909" y="688"/>
                        </a:lnTo>
                        <a:lnTo>
                          <a:pt x="909" y="689"/>
                        </a:lnTo>
                        <a:lnTo>
                          <a:pt x="909" y="690"/>
                        </a:lnTo>
                        <a:lnTo>
                          <a:pt x="908" y="690"/>
                        </a:lnTo>
                        <a:lnTo>
                          <a:pt x="908" y="691"/>
                        </a:lnTo>
                        <a:lnTo>
                          <a:pt x="908" y="692"/>
                        </a:lnTo>
                        <a:lnTo>
                          <a:pt x="908" y="693"/>
                        </a:lnTo>
                        <a:lnTo>
                          <a:pt x="908" y="694"/>
                        </a:lnTo>
                        <a:lnTo>
                          <a:pt x="908" y="695"/>
                        </a:lnTo>
                        <a:lnTo>
                          <a:pt x="908" y="696"/>
                        </a:lnTo>
                        <a:lnTo>
                          <a:pt x="907" y="696"/>
                        </a:lnTo>
                        <a:lnTo>
                          <a:pt x="906" y="696"/>
                        </a:lnTo>
                        <a:lnTo>
                          <a:pt x="906" y="697"/>
                        </a:lnTo>
                        <a:lnTo>
                          <a:pt x="905" y="698"/>
                        </a:lnTo>
                        <a:lnTo>
                          <a:pt x="905" y="699"/>
                        </a:lnTo>
                        <a:lnTo>
                          <a:pt x="904" y="700"/>
                        </a:lnTo>
                        <a:lnTo>
                          <a:pt x="904" y="701"/>
                        </a:lnTo>
                        <a:lnTo>
                          <a:pt x="903" y="702"/>
                        </a:lnTo>
                        <a:lnTo>
                          <a:pt x="902" y="702"/>
                        </a:lnTo>
                        <a:lnTo>
                          <a:pt x="902" y="703"/>
                        </a:lnTo>
                        <a:lnTo>
                          <a:pt x="904" y="704"/>
                        </a:lnTo>
                        <a:lnTo>
                          <a:pt x="905" y="704"/>
                        </a:lnTo>
                        <a:lnTo>
                          <a:pt x="906" y="704"/>
                        </a:lnTo>
                        <a:lnTo>
                          <a:pt x="905" y="704"/>
                        </a:lnTo>
                        <a:lnTo>
                          <a:pt x="906" y="705"/>
                        </a:lnTo>
                        <a:lnTo>
                          <a:pt x="905" y="705"/>
                        </a:lnTo>
                        <a:lnTo>
                          <a:pt x="906" y="706"/>
                        </a:lnTo>
                        <a:lnTo>
                          <a:pt x="906" y="705"/>
                        </a:lnTo>
                        <a:lnTo>
                          <a:pt x="906" y="706"/>
                        </a:lnTo>
                        <a:lnTo>
                          <a:pt x="907" y="706"/>
                        </a:lnTo>
                        <a:lnTo>
                          <a:pt x="906" y="706"/>
                        </a:lnTo>
                        <a:lnTo>
                          <a:pt x="906" y="707"/>
                        </a:lnTo>
                        <a:lnTo>
                          <a:pt x="905" y="707"/>
                        </a:lnTo>
                        <a:lnTo>
                          <a:pt x="904" y="707"/>
                        </a:lnTo>
                        <a:lnTo>
                          <a:pt x="905" y="708"/>
                        </a:lnTo>
                        <a:lnTo>
                          <a:pt x="904" y="708"/>
                        </a:lnTo>
                        <a:lnTo>
                          <a:pt x="904" y="709"/>
                        </a:lnTo>
                        <a:lnTo>
                          <a:pt x="903" y="709"/>
                        </a:lnTo>
                        <a:lnTo>
                          <a:pt x="903" y="710"/>
                        </a:lnTo>
                        <a:lnTo>
                          <a:pt x="902" y="710"/>
                        </a:lnTo>
                        <a:lnTo>
                          <a:pt x="902" y="711"/>
                        </a:lnTo>
                        <a:lnTo>
                          <a:pt x="902" y="712"/>
                        </a:lnTo>
                        <a:lnTo>
                          <a:pt x="901" y="712"/>
                        </a:lnTo>
                        <a:lnTo>
                          <a:pt x="900" y="713"/>
                        </a:lnTo>
                        <a:lnTo>
                          <a:pt x="901" y="713"/>
                        </a:lnTo>
                        <a:lnTo>
                          <a:pt x="900" y="714"/>
                        </a:lnTo>
                        <a:lnTo>
                          <a:pt x="900" y="715"/>
                        </a:lnTo>
                        <a:lnTo>
                          <a:pt x="900" y="716"/>
                        </a:lnTo>
                        <a:lnTo>
                          <a:pt x="901" y="716"/>
                        </a:lnTo>
                        <a:lnTo>
                          <a:pt x="900" y="716"/>
                        </a:lnTo>
                        <a:lnTo>
                          <a:pt x="900" y="717"/>
                        </a:lnTo>
                        <a:lnTo>
                          <a:pt x="900" y="716"/>
                        </a:lnTo>
                        <a:lnTo>
                          <a:pt x="899" y="716"/>
                        </a:lnTo>
                        <a:lnTo>
                          <a:pt x="898" y="717"/>
                        </a:lnTo>
                        <a:lnTo>
                          <a:pt x="898" y="718"/>
                        </a:lnTo>
                        <a:lnTo>
                          <a:pt x="899" y="718"/>
                        </a:lnTo>
                        <a:lnTo>
                          <a:pt x="899" y="719"/>
                        </a:lnTo>
                        <a:lnTo>
                          <a:pt x="898" y="719"/>
                        </a:lnTo>
                        <a:lnTo>
                          <a:pt x="898" y="720"/>
                        </a:lnTo>
                        <a:lnTo>
                          <a:pt x="897" y="720"/>
                        </a:lnTo>
                        <a:lnTo>
                          <a:pt x="896" y="721"/>
                        </a:lnTo>
                        <a:lnTo>
                          <a:pt x="895" y="721"/>
                        </a:lnTo>
                        <a:lnTo>
                          <a:pt x="894" y="721"/>
                        </a:lnTo>
                        <a:lnTo>
                          <a:pt x="893" y="721"/>
                        </a:lnTo>
                        <a:lnTo>
                          <a:pt x="893" y="722"/>
                        </a:lnTo>
                        <a:lnTo>
                          <a:pt x="892" y="723"/>
                        </a:lnTo>
                        <a:lnTo>
                          <a:pt x="892" y="724"/>
                        </a:lnTo>
                        <a:lnTo>
                          <a:pt x="892" y="725"/>
                        </a:lnTo>
                        <a:lnTo>
                          <a:pt x="893" y="725"/>
                        </a:lnTo>
                        <a:lnTo>
                          <a:pt x="893" y="726"/>
                        </a:lnTo>
                        <a:lnTo>
                          <a:pt x="892" y="726"/>
                        </a:lnTo>
                        <a:lnTo>
                          <a:pt x="892" y="727"/>
                        </a:lnTo>
                        <a:lnTo>
                          <a:pt x="891" y="727"/>
                        </a:lnTo>
                        <a:lnTo>
                          <a:pt x="890" y="727"/>
                        </a:lnTo>
                        <a:lnTo>
                          <a:pt x="890" y="728"/>
                        </a:lnTo>
                        <a:lnTo>
                          <a:pt x="890" y="729"/>
                        </a:lnTo>
                        <a:lnTo>
                          <a:pt x="889" y="730"/>
                        </a:lnTo>
                        <a:lnTo>
                          <a:pt x="888" y="731"/>
                        </a:lnTo>
                        <a:lnTo>
                          <a:pt x="888" y="732"/>
                        </a:lnTo>
                        <a:lnTo>
                          <a:pt x="888" y="733"/>
                        </a:lnTo>
                        <a:lnTo>
                          <a:pt x="887" y="733"/>
                        </a:lnTo>
                        <a:lnTo>
                          <a:pt x="887" y="734"/>
                        </a:lnTo>
                        <a:lnTo>
                          <a:pt x="886" y="734"/>
                        </a:lnTo>
                        <a:lnTo>
                          <a:pt x="887" y="735"/>
                        </a:lnTo>
                        <a:lnTo>
                          <a:pt x="886" y="735"/>
                        </a:lnTo>
                        <a:lnTo>
                          <a:pt x="885" y="734"/>
                        </a:lnTo>
                        <a:lnTo>
                          <a:pt x="884" y="734"/>
                        </a:lnTo>
                        <a:lnTo>
                          <a:pt x="884" y="735"/>
                        </a:lnTo>
                        <a:lnTo>
                          <a:pt x="884" y="734"/>
                        </a:lnTo>
                        <a:lnTo>
                          <a:pt x="883" y="734"/>
                        </a:lnTo>
                        <a:lnTo>
                          <a:pt x="882" y="734"/>
                        </a:lnTo>
                        <a:lnTo>
                          <a:pt x="881" y="734"/>
                        </a:lnTo>
                        <a:lnTo>
                          <a:pt x="880" y="734"/>
                        </a:lnTo>
                        <a:lnTo>
                          <a:pt x="879" y="734"/>
                        </a:lnTo>
                        <a:lnTo>
                          <a:pt x="878" y="734"/>
                        </a:lnTo>
                        <a:lnTo>
                          <a:pt x="878" y="735"/>
                        </a:lnTo>
                        <a:lnTo>
                          <a:pt x="877" y="734"/>
                        </a:lnTo>
                        <a:lnTo>
                          <a:pt x="876" y="734"/>
                        </a:lnTo>
                        <a:lnTo>
                          <a:pt x="875" y="734"/>
                        </a:lnTo>
                        <a:lnTo>
                          <a:pt x="874" y="735"/>
                        </a:lnTo>
                        <a:lnTo>
                          <a:pt x="873" y="735"/>
                        </a:lnTo>
                        <a:lnTo>
                          <a:pt x="873" y="736"/>
                        </a:lnTo>
                        <a:lnTo>
                          <a:pt x="872" y="736"/>
                        </a:lnTo>
                        <a:lnTo>
                          <a:pt x="871" y="736"/>
                        </a:lnTo>
                        <a:lnTo>
                          <a:pt x="870" y="736"/>
                        </a:lnTo>
                        <a:lnTo>
                          <a:pt x="870" y="737"/>
                        </a:lnTo>
                        <a:lnTo>
                          <a:pt x="869" y="737"/>
                        </a:lnTo>
                        <a:lnTo>
                          <a:pt x="869" y="738"/>
                        </a:lnTo>
                        <a:lnTo>
                          <a:pt x="870" y="739"/>
                        </a:lnTo>
                        <a:lnTo>
                          <a:pt x="870" y="740"/>
                        </a:lnTo>
                        <a:lnTo>
                          <a:pt x="871" y="740"/>
                        </a:lnTo>
                        <a:lnTo>
                          <a:pt x="871" y="741"/>
                        </a:lnTo>
                        <a:lnTo>
                          <a:pt x="872" y="741"/>
                        </a:lnTo>
                        <a:lnTo>
                          <a:pt x="872" y="742"/>
                        </a:lnTo>
                        <a:lnTo>
                          <a:pt x="873" y="742"/>
                        </a:lnTo>
                        <a:lnTo>
                          <a:pt x="874" y="743"/>
                        </a:lnTo>
                        <a:lnTo>
                          <a:pt x="875" y="743"/>
                        </a:lnTo>
                        <a:lnTo>
                          <a:pt x="875" y="744"/>
                        </a:lnTo>
                        <a:lnTo>
                          <a:pt x="875" y="745"/>
                        </a:lnTo>
                        <a:lnTo>
                          <a:pt x="874" y="745"/>
                        </a:lnTo>
                        <a:lnTo>
                          <a:pt x="873" y="744"/>
                        </a:lnTo>
                        <a:lnTo>
                          <a:pt x="873" y="745"/>
                        </a:lnTo>
                        <a:lnTo>
                          <a:pt x="873" y="746"/>
                        </a:lnTo>
                        <a:lnTo>
                          <a:pt x="873" y="747"/>
                        </a:lnTo>
                        <a:lnTo>
                          <a:pt x="872" y="747"/>
                        </a:lnTo>
                        <a:lnTo>
                          <a:pt x="871" y="748"/>
                        </a:lnTo>
                        <a:lnTo>
                          <a:pt x="871" y="749"/>
                        </a:lnTo>
                        <a:lnTo>
                          <a:pt x="870" y="749"/>
                        </a:lnTo>
                        <a:lnTo>
                          <a:pt x="869" y="749"/>
                        </a:lnTo>
                        <a:lnTo>
                          <a:pt x="870" y="750"/>
                        </a:lnTo>
                        <a:lnTo>
                          <a:pt x="869" y="750"/>
                        </a:lnTo>
                        <a:lnTo>
                          <a:pt x="869" y="751"/>
                        </a:lnTo>
                        <a:lnTo>
                          <a:pt x="868" y="751"/>
                        </a:lnTo>
                        <a:lnTo>
                          <a:pt x="867" y="751"/>
                        </a:lnTo>
                        <a:lnTo>
                          <a:pt x="866" y="751"/>
                        </a:lnTo>
                        <a:lnTo>
                          <a:pt x="866" y="752"/>
                        </a:lnTo>
                        <a:lnTo>
                          <a:pt x="866" y="753"/>
                        </a:lnTo>
                        <a:lnTo>
                          <a:pt x="865" y="753"/>
                        </a:lnTo>
                        <a:lnTo>
                          <a:pt x="865" y="754"/>
                        </a:lnTo>
                        <a:lnTo>
                          <a:pt x="864" y="754"/>
                        </a:lnTo>
                        <a:lnTo>
                          <a:pt x="864" y="755"/>
                        </a:lnTo>
                        <a:lnTo>
                          <a:pt x="863" y="755"/>
                        </a:lnTo>
                        <a:lnTo>
                          <a:pt x="863" y="756"/>
                        </a:lnTo>
                        <a:lnTo>
                          <a:pt x="863" y="757"/>
                        </a:lnTo>
                        <a:lnTo>
                          <a:pt x="862" y="757"/>
                        </a:lnTo>
                        <a:lnTo>
                          <a:pt x="863" y="757"/>
                        </a:lnTo>
                        <a:lnTo>
                          <a:pt x="862" y="758"/>
                        </a:lnTo>
                        <a:lnTo>
                          <a:pt x="861" y="759"/>
                        </a:lnTo>
                        <a:lnTo>
                          <a:pt x="861" y="760"/>
                        </a:lnTo>
                        <a:lnTo>
                          <a:pt x="862" y="760"/>
                        </a:lnTo>
                        <a:lnTo>
                          <a:pt x="862" y="761"/>
                        </a:lnTo>
                        <a:lnTo>
                          <a:pt x="862" y="762"/>
                        </a:lnTo>
                        <a:lnTo>
                          <a:pt x="861" y="762"/>
                        </a:lnTo>
                        <a:lnTo>
                          <a:pt x="861" y="763"/>
                        </a:lnTo>
                        <a:lnTo>
                          <a:pt x="861" y="764"/>
                        </a:lnTo>
                        <a:lnTo>
                          <a:pt x="862" y="764"/>
                        </a:lnTo>
                        <a:lnTo>
                          <a:pt x="862" y="765"/>
                        </a:lnTo>
                        <a:lnTo>
                          <a:pt x="862" y="766"/>
                        </a:lnTo>
                        <a:lnTo>
                          <a:pt x="862" y="767"/>
                        </a:lnTo>
                        <a:lnTo>
                          <a:pt x="861" y="767"/>
                        </a:lnTo>
                        <a:lnTo>
                          <a:pt x="860" y="768"/>
                        </a:lnTo>
                        <a:lnTo>
                          <a:pt x="860" y="769"/>
                        </a:lnTo>
                        <a:lnTo>
                          <a:pt x="859" y="769"/>
                        </a:lnTo>
                        <a:lnTo>
                          <a:pt x="858" y="769"/>
                        </a:lnTo>
                        <a:lnTo>
                          <a:pt x="858" y="770"/>
                        </a:lnTo>
                        <a:lnTo>
                          <a:pt x="858" y="771"/>
                        </a:lnTo>
                        <a:lnTo>
                          <a:pt x="857" y="771"/>
                        </a:lnTo>
                        <a:lnTo>
                          <a:pt x="857" y="772"/>
                        </a:lnTo>
                        <a:lnTo>
                          <a:pt x="857" y="773"/>
                        </a:lnTo>
                        <a:lnTo>
                          <a:pt x="856" y="773"/>
                        </a:lnTo>
                        <a:lnTo>
                          <a:pt x="857" y="773"/>
                        </a:lnTo>
                        <a:lnTo>
                          <a:pt x="857" y="774"/>
                        </a:lnTo>
                        <a:lnTo>
                          <a:pt x="857" y="775"/>
                        </a:lnTo>
                        <a:lnTo>
                          <a:pt x="858" y="775"/>
                        </a:lnTo>
                        <a:lnTo>
                          <a:pt x="857" y="776"/>
                        </a:lnTo>
                        <a:lnTo>
                          <a:pt x="856" y="776"/>
                        </a:lnTo>
                        <a:lnTo>
                          <a:pt x="857" y="777"/>
                        </a:lnTo>
                        <a:lnTo>
                          <a:pt x="857" y="778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6" y="779"/>
                        </a:lnTo>
                        <a:lnTo>
                          <a:pt x="855" y="779"/>
                        </a:lnTo>
                        <a:lnTo>
                          <a:pt x="855" y="780"/>
                        </a:lnTo>
                        <a:lnTo>
                          <a:pt x="854" y="780"/>
                        </a:lnTo>
                        <a:lnTo>
                          <a:pt x="854" y="781"/>
                        </a:lnTo>
                        <a:lnTo>
                          <a:pt x="855" y="781"/>
                        </a:lnTo>
                        <a:lnTo>
                          <a:pt x="856" y="781"/>
                        </a:lnTo>
                        <a:lnTo>
                          <a:pt x="856" y="782"/>
                        </a:lnTo>
                        <a:lnTo>
                          <a:pt x="855" y="782"/>
                        </a:lnTo>
                        <a:lnTo>
                          <a:pt x="854" y="782"/>
                        </a:lnTo>
                        <a:lnTo>
                          <a:pt x="854" y="783"/>
                        </a:lnTo>
                        <a:lnTo>
                          <a:pt x="853" y="783"/>
                        </a:lnTo>
                        <a:lnTo>
                          <a:pt x="853" y="782"/>
                        </a:lnTo>
                        <a:lnTo>
                          <a:pt x="853" y="781"/>
                        </a:lnTo>
                        <a:lnTo>
                          <a:pt x="852" y="782"/>
                        </a:lnTo>
                        <a:lnTo>
                          <a:pt x="852" y="783"/>
                        </a:lnTo>
                        <a:lnTo>
                          <a:pt x="852" y="784"/>
                        </a:lnTo>
                        <a:lnTo>
                          <a:pt x="852" y="785"/>
                        </a:lnTo>
                        <a:lnTo>
                          <a:pt x="851" y="785"/>
                        </a:lnTo>
                        <a:lnTo>
                          <a:pt x="850" y="786"/>
                        </a:lnTo>
                        <a:lnTo>
                          <a:pt x="850" y="787"/>
                        </a:lnTo>
                        <a:lnTo>
                          <a:pt x="849" y="788"/>
                        </a:lnTo>
                        <a:lnTo>
                          <a:pt x="851" y="788"/>
                        </a:lnTo>
                        <a:lnTo>
                          <a:pt x="852" y="789"/>
                        </a:lnTo>
                        <a:lnTo>
                          <a:pt x="851" y="789"/>
                        </a:lnTo>
                        <a:lnTo>
                          <a:pt x="852" y="790"/>
                        </a:lnTo>
                        <a:lnTo>
                          <a:pt x="853" y="791"/>
                        </a:lnTo>
                        <a:lnTo>
                          <a:pt x="853" y="792"/>
                        </a:lnTo>
                        <a:lnTo>
                          <a:pt x="852" y="792"/>
                        </a:lnTo>
                        <a:lnTo>
                          <a:pt x="851" y="793"/>
                        </a:lnTo>
                        <a:lnTo>
                          <a:pt x="851" y="792"/>
                        </a:lnTo>
                        <a:lnTo>
                          <a:pt x="851" y="793"/>
                        </a:lnTo>
                        <a:lnTo>
                          <a:pt x="850" y="793"/>
                        </a:lnTo>
                        <a:lnTo>
                          <a:pt x="850" y="794"/>
                        </a:lnTo>
                        <a:lnTo>
                          <a:pt x="850" y="795"/>
                        </a:lnTo>
                        <a:lnTo>
                          <a:pt x="849" y="795"/>
                        </a:lnTo>
                        <a:lnTo>
                          <a:pt x="848" y="794"/>
                        </a:lnTo>
                        <a:lnTo>
                          <a:pt x="848" y="795"/>
                        </a:lnTo>
                        <a:lnTo>
                          <a:pt x="847" y="795"/>
                        </a:lnTo>
                        <a:lnTo>
                          <a:pt x="848" y="796"/>
                        </a:lnTo>
                        <a:lnTo>
                          <a:pt x="847" y="796"/>
                        </a:lnTo>
                        <a:lnTo>
                          <a:pt x="847" y="797"/>
                        </a:lnTo>
                        <a:lnTo>
                          <a:pt x="846" y="798"/>
                        </a:lnTo>
                        <a:lnTo>
                          <a:pt x="845" y="798"/>
                        </a:lnTo>
                        <a:lnTo>
                          <a:pt x="845" y="799"/>
                        </a:lnTo>
                        <a:lnTo>
                          <a:pt x="844" y="800"/>
                        </a:lnTo>
                        <a:lnTo>
                          <a:pt x="843" y="800"/>
                        </a:lnTo>
                        <a:lnTo>
                          <a:pt x="842" y="801"/>
                        </a:lnTo>
                        <a:lnTo>
                          <a:pt x="841" y="802"/>
                        </a:lnTo>
                        <a:lnTo>
                          <a:pt x="841" y="803"/>
                        </a:lnTo>
                        <a:lnTo>
                          <a:pt x="840" y="804"/>
                        </a:lnTo>
                        <a:lnTo>
                          <a:pt x="841" y="804"/>
                        </a:lnTo>
                        <a:lnTo>
                          <a:pt x="841" y="805"/>
                        </a:lnTo>
                        <a:lnTo>
                          <a:pt x="840" y="806"/>
                        </a:lnTo>
                        <a:lnTo>
                          <a:pt x="840" y="807"/>
                        </a:lnTo>
                        <a:lnTo>
                          <a:pt x="841" y="807"/>
                        </a:lnTo>
                        <a:lnTo>
                          <a:pt x="842" y="806"/>
                        </a:lnTo>
                        <a:lnTo>
                          <a:pt x="842" y="807"/>
                        </a:lnTo>
                        <a:lnTo>
                          <a:pt x="842" y="808"/>
                        </a:lnTo>
                        <a:lnTo>
                          <a:pt x="842" y="809"/>
                        </a:lnTo>
                        <a:lnTo>
                          <a:pt x="843" y="809"/>
                        </a:lnTo>
                        <a:lnTo>
                          <a:pt x="843" y="808"/>
                        </a:lnTo>
                        <a:lnTo>
                          <a:pt x="843" y="809"/>
                        </a:lnTo>
                        <a:lnTo>
                          <a:pt x="844" y="808"/>
                        </a:lnTo>
                        <a:lnTo>
                          <a:pt x="844" y="809"/>
                        </a:lnTo>
                        <a:lnTo>
                          <a:pt x="845" y="809"/>
                        </a:lnTo>
                        <a:lnTo>
                          <a:pt x="845" y="808"/>
                        </a:lnTo>
                        <a:lnTo>
                          <a:pt x="845" y="809"/>
                        </a:lnTo>
                        <a:lnTo>
                          <a:pt x="846" y="808"/>
                        </a:lnTo>
                        <a:lnTo>
                          <a:pt x="846" y="809"/>
                        </a:lnTo>
                        <a:lnTo>
                          <a:pt x="846" y="808"/>
                        </a:lnTo>
                        <a:lnTo>
                          <a:pt x="847" y="809"/>
                        </a:lnTo>
                        <a:lnTo>
                          <a:pt x="848" y="810"/>
                        </a:lnTo>
                        <a:lnTo>
                          <a:pt x="848" y="811"/>
                        </a:lnTo>
                        <a:lnTo>
                          <a:pt x="849" y="811"/>
                        </a:lnTo>
                        <a:lnTo>
                          <a:pt x="849" y="812"/>
                        </a:lnTo>
                        <a:lnTo>
                          <a:pt x="849" y="813"/>
                        </a:lnTo>
                        <a:lnTo>
                          <a:pt x="849" y="814"/>
                        </a:lnTo>
                        <a:lnTo>
                          <a:pt x="848" y="815"/>
                        </a:lnTo>
                        <a:lnTo>
                          <a:pt x="849" y="815"/>
                        </a:lnTo>
                        <a:lnTo>
                          <a:pt x="848" y="815"/>
                        </a:lnTo>
                        <a:lnTo>
                          <a:pt x="847" y="816"/>
                        </a:lnTo>
                        <a:lnTo>
                          <a:pt x="846" y="816"/>
                        </a:lnTo>
                        <a:lnTo>
                          <a:pt x="845" y="816"/>
                        </a:lnTo>
                        <a:lnTo>
                          <a:pt x="844" y="817"/>
                        </a:lnTo>
                        <a:lnTo>
                          <a:pt x="843" y="817"/>
                        </a:lnTo>
                        <a:lnTo>
                          <a:pt x="842" y="818"/>
                        </a:lnTo>
                        <a:lnTo>
                          <a:pt x="842" y="817"/>
                        </a:lnTo>
                        <a:lnTo>
                          <a:pt x="841" y="817"/>
                        </a:lnTo>
                        <a:lnTo>
                          <a:pt x="840" y="817"/>
                        </a:lnTo>
                        <a:lnTo>
                          <a:pt x="839" y="817"/>
                        </a:lnTo>
                        <a:lnTo>
                          <a:pt x="838" y="817"/>
                        </a:lnTo>
                        <a:lnTo>
                          <a:pt x="836" y="819"/>
                        </a:lnTo>
                        <a:lnTo>
                          <a:pt x="833" y="820"/>
                        </a:lnTo>
                        <a:lnTo>
                          <a:pt x="832" y="820"/>
                        </a:lnTo>
                        <a:lnTo>
                          <a:pt x="829" y="820"/>
                        </a:lnTo>
                        <a:lnTo>
                          <a:pt x="829" y="821"/>
                        </a:lnTo>
                        <a:lnTo>
                          <a:pt x="826" y="822"/>
                        </a:lnTo>
                        <a:lnTo>
                          <a:pt x="825" y="822"/>
                        </a:lnTo>
                        <a:lnTo>
                          <a:pt x="823" y="823"/>
                        </a:lnTo>
                        <a:lnTo>
                          <a:pt x="822" y="823"/>
                        </a:lnTo>
                        <a:lnTo>
                          <a:pt x="817" y="825"/>
                        </a:lnTo>
                        <a:lnTo>
                          <a:pt x="817" y="826"/>
                        </a:lnTo>
                        <a:lnTo>
                          <a:pt x="815" y="826"/>
                        </a:lnTo>
                        <a:lnTo>
                          <a:pt x="814" y="826"/>
                        </a:lnTo>
                        <a:lnTo>
                          <a:pt x="813" y="827"/>
                        </a:lnTo>
                        <a:lnTo>
                          <a:pt x="811" y="827"/>
                        </a:lnTo>
                        <a:lnTo>
                          <a:pt x="810" y="827"/>
                        </a:lnTo>
                        <a:lnTo>
                          <a:pt x="808" y="828"/>
                        </a:lnTo>
                        <a:lnTo>
                          <a:pt x="804" y="829"/>
                        </a:lnTo>
                        <a:lnTo>
                          <a:pt x="801" y="831"/>
                        </a:lnTo>
                        <a:lnTo>
                          <a:pt x="799" y="831"/>
                        </a:lnTo>
                        <a:lnTo>
                          <a:pt x="798" y="832"/>
                        </a:lnTo>
                        <a:lnTo>
                          <a:pt x="797" y="832"/>
                        </a:lnTo>
                        <a:lnTo>
                          <a:pt x="794" y="833"/>
                        </a:lnTo>
                        <a:lnTo>
                          <a:pt x="792" y="833"/>
                        </a:lnTo>
                        <a:lnTo>
                          <a:pt x="790" y="834"/>
                        </a:lnTo>
                        <a:lnTo>
                          <a:pt x="789" y="834"/>
                        </a:lnTo>
                        <a:lnTo>
                          <a:pt x="788" y="834"/>
                        </a:lnTo>
                        <a:lnTo>
                          <a:pt x="787" y="835"/>
                        </a:lnTo>
                        <a:lnTo>
                          <a:pt x="786" y="835"/>
                        </a:lnTo>
                        <a:lnTo>
                          <a:pt x="784" y="836"/>
                        </a:lnTo>
                        <a:lnTo>
                          <a:pt x="784" y="837"/>
                        </a:lnTo>
                        <a:lnTo>
                          <a:pt x="783" y="838"/>
                        </a:lnTo>
                        <a:lnTo>
                          <a:pt x="781" y="838"/>
                        </a:lnTo>
                        <a:lnTo>
                          <a:pt x="780" y="839"/>
                        </a:lnTo>
                        <a:lnTo>
                          <a:pt x="779" y="839"/>
                        </a:lnTo>
                        <a:lnTo>
                          <a:pt x="778" y="840"/>
                        </a:lnTo>
                        <a:lnTo>
                          <a:pt x="777" y="840"/>
                        </a:lnTo>
                        <a:lnTo>
                          <a:pt x="776" y="840"/>
                        </a:lnTo>
                        <a:lnTo>
                          <a:pt x="776" y="841"/>
                        </a:lnTo>
                        <a:lnTo>
                          <a:pt x="775" y="841"/>
                        </a:lnTo>
                        <a:lnTo>
                          <a:pt x="775" y="842"/>
                        </a:lnTo>
                        <a:lnTo>
                          <a:pt x="774" y="842"/>
                        </a:lnTo>
                        <a:lnTo>
                          <a:pt x="774" y="841"/>
                        </a:lnTo>
                        <a:lnTo>
                          <a:pt x="773" y="841"/>
                        </a:lnTo>
                        <a:lnTo>
                          <a:pt x="772" y="842"/>
                        </a:lnTo>
                        <a:lnTo>
                          <a:pt x="771" y="842"/>
                        </a:lnTo>
                        <a:lnTo>
                          <a:pt x="770" y="842"/>
                        </a:lnTo>
                        <a:lnTo>
                          <a:pt x="770" y="843"/>
                        </a:lnTo>
                        <a:lnTo>
                          <a:pt x="770" y="844"/>
                        </a:lnTo>
                        <a:lnTo>
                          <a:pt x="770" y="845"/>
                        </a:lnTo>
                        <a:lnTo>
                          <a:pt x="769" y="845"/>
                        </a:lnTo>
                        <a:lnTo>
                          <a:pt x="768" y="846"/>
                        </a:lnTo>
                        <a:lnTo>
                          <a:pt x="767" y="846"/>
                        </a:lnTo>
                        <a:lnTo>
                          <a:pt x="767" y="847"/>
                        </a:lnTo>
                        <a:lnTo>
                          <a:pt x="766" y="847"/>
                        </a:lnTo>
                        <a:lnTo>
                          <a:pt x="766" y="846"/>
                        </a:lnTo>
                        <a:lnTo>
                          <a:pt x="765" y="846"/>
                        </a:lnTo>
                        <a:lnTo>
                          <a:pt x="763" y="845"/>
                        </a:lnTo>
                        <a:lnTo>
                          <a:pt x="761" y="846"/>
                        </a:lnTo>
                        <a:lnTo>
                          <a:pt x="761" y="848"/>
                        </a:lnTo>
                        <a:lnTo>
                          <a:pt x="760" y="848"/>
                        </a:lnTo>
                        <a:lnTo>
                          <a:pt x="759" y="847"/>
                        </a:lnTo>
                        <a:lnTo>
                          <a:pt x="759" y="846"/>
                        </a:lnTo>
                        <a:lnTo>
                          <a:pt x="759" y="845"/>
                        </a:lnTo>
                        <a:lnTo>
                          <a:pt x="759" y="844"/>
                        </a:lnTo>
                        <a:lnTo>
                          <a:pt x="760" y="843"/>
                        </a:lnTo>
                        <a:lnTo>
                          <a:pt x="761" y="843"/>
                        </a:lnTo>
                        <a:lnTo>
                          <a:pt x="761" y="842"/>
                        </a:lnTo>
                        <a:lnTo>
                          <a:pt x="761" y="841"/>
                        </a:lnTo>
                        <a:lnTo>
                          <a:pt x="761" y="840"/>
                        </a:lnTo>
                        <a:lnTo>
                          <a:pt x="760" y="840"/>
                        </a:lnTo>
                        <a:lnTo>
                          <a:pt x="759" y="840"/>
                        </a:lnTo>
                        <a:lnTo>
                          <a:pt x="758" y="839"/>
                        </a:lnTo>
                        <a:lnTo>
                          <a:pt x="758" y="838"/>
                        </a:lnTo>
                        <a:lnTo>
                          <a:pt x="757" y="838"/>
                        </a:lnTo>
                        <a:lnTo>
                          <a:pt x="757" y="839"/>
                        </a:lnTo>
                        <a:lnTo>
                          <a:pt x="755" y="839"/>
                        </a:lnTo>
                        <a:lnTo>
                          <a:pt x="754" y="840"/>
                        </a:lnTo>
                        <a:lnTo>
                          <a:pt x="754" y="839"/>
                        </a:lnTo>
                        <a:lnTo>
                          <a:pt x="754" y="838"/>
                        </a:lnTo>
                        <a:lnTo>
                          <a:pt x="754" y="839"/>
                        </a:lnTo>
                        <a:lnTo>
                          <a:pt x="753" y="839"/>
                        </a:lnTo>
                        <a:lnTo>
                          <a:pt x="752" y="839"/>
                        </a:lnTo>
                        <a:lnTo>
                          <a:pt x="752" y="838"/>
                        </a:lnTo>
                        <a:lnTo>
                          <a:pt x="751" y="838"/>
                        </a:lnTo>
                        <a:lnTo>
                          <a:pt x="751" y="837"/>
                        </a:lnTo>
                        <a:lnTo>
                          <a:pt x="751" y="836"/>
                        </a:lnTo>
                        <a:lnTo>
                          <a:pt x="750" y="836"/>
                        </a:lnTo>
                        <a:lnTo>
                          <a:pt x="749" y="836"/>
                        </a:lnTo>
                        <a:lnTo>
                          <a:pt x="748" y="836"/>
                        </a:lnTo>
                        <a:lnTo>
                          <a:pt x="747" y="836"/>
                        </a:lnTo>
                        <a:lnTo>
                          <a:pt x="745" y="836"/>
                        </a:lnTo>
                        <a:lnTo>
                          <a:pt x="745" y="837"/>
                        </a:lnTo>
                        <a:lnTo>
                          <a:pt x="744" y="836"/>
                        </a:lnTo>
                        <a:lnTo>
                          <a:pt x="743" y="836"/>
                        </a:lnTo>
                        <a:lnTo>
                          <a:pt x="743" y="835"/>
                        </a:lnTo>
                        <a:lnTo>
                          <a:pt x="742" y="835"/>
                        </a:lnTo>
                        <a:lnTo>
                          <a:pt x="741" y="835"/>
                        </a:lnTo>
                        <a:lnTo>
                          <a:pt x="740" y="834"/>
                        </a:lnTo>
                        <a:lnTo>
                          <a:pt x="740" y="835"/>
                        </a:lnTo>
                        <a:lnTo>
                          <a:pt x="739" y="835"/>
                        </a:lnTo>
                        <a:lnTo>
                          <a:pt x="738" y="835"/>
                        </a:lnTo>
                        <a:lnTo>
                          <a:pt x="738" y="836"/>
                        </a:lnTo>
                        <a:lnTo>
                          <a:pt x="736" y="837"/>
                        </a:lnTo>
                        <a:lnTo>
                          <a:pt x="735" y="838"/>
                        </a:lnTo>
                        <a:lnTo>
                          <a:pt x="734" y="838"/>
                        </a:lnTo>
                        <a:lnTo>
                          <a:pt x="733" y="839"/>
                        </a:lnTo>
                        <a:lnTo>
                          <a:pt x="732" y="839"/>
                        </a:lnTo>
                        <a:lnTo>
                          <a:pt x="732" y="840"/>
                        </a:lnTo>
                        <a:lnTo>
                          <a:pt x="731" y="840"/>
                        </a:lnTo>
                        <a:lnTo>
                          <a:pt x="730" y="840"/>
                        </a:lnTo>
                        <a:lnTo>
                          <a:pt x="729" y="840"/>
                        </a:lnTo>
                        <a:lnTo>
                          <a:pt x="729" y="841"/>
                        </a:lnTo>
                        <a:lnTo>
                          <a:pt x="727" y="840"/>
                        </a:lnTo>
                        <a:lnTo>
                          <a:pt x="727" y="841"/>
                        </a:lnTo>
                        <a:lnTo>
                          <a:pt x="725" y="841"/>
                        </a:lnTo>
                        <a:lnTo>
                          <a:pt x="724" y="841"/>
                        </a:lnTo>
                        <a:lnTo>
                          <a:pt x="724" y="840"/>
                        </a:lnTo>
                        <a:lnTo>
                          <a:pt x="724" y="839"/>
                        </a:lnTo>
                        <a:lnTo>
                          <a:pt x="723" y="839"/>
                        </a:lnTo>
                        <a:lnTo>
                          <a:pt x="723" y="840"/>
                        </a:lnTo>
                        <a:lnTo>
                          <a:pt x="722" y="840"/>
                        </a:lnTo>
                        <a:lnTo>
                          <a:pt x="721" y="841"/>
                        </a:lnTo>
                        <a:lnTo>
                          <a:pt x="720" y="841"/>
                        </a:lnTo>
                        <a:lnTo>
                          <a:pt x="719" y="841"/>
                        </a:lnTo>
                        <a:lnTo>
                          <a:pt x="718" y="841"/>
                        </a:lnTo>
                        <a:lnTo>
                          <a:pt x="718" y="840"/>
                        </a:lnTo>
                        <a:lnTo>
                          <a:pt x="717" y="839"/>
                        </a:lnTo>
                        <a:lnTo>
                          <a:pt x="717" y="838"/>
                        </a:lnTo>
                        <a:lnTo>
                          <a:pt x="717" y="837"/>
                        </a:lnTo>
                        <a:lnTo>
                          <a:pt x="716" y="837"/>
                        </a:lnTo>
                        <a:lnTo>
                          <a:pt x="716" y="838"/>
                        </a:lnTo>
                        <a:lnTo>
                          <a:pt x="715" y="838"/>
                        </a:lnTo>
                        <a:lnTo>
                          <a:pt x="715" y="839"/>
                        </a:lnTo>
                        <a:lnTo>
                          <a:pt x="714" y="839"/>
                        </a:lnTo>
                        <a:lnTo>
                          <a:pt x="714" y="840"/>
                        </a:lnTo>
                        <a:lnTo>
                          <a:pt x="713" y="840"/>
                        </a:lnTo>
                        <a:lnTo>
                          <a:pt x="713" y="839"/>
                        </a:lnTo>
                        <a:lnTo>
                          <a:pt x="712" y="840"/>
                        </a:lnTo>
                        <a:lnTo>
                          <a:pt x="712" y="839"/>
                        </a:lnTo>
                        <a:lnTo>
                          <a:pt x="711" y="838"/>
                        </a:lnTo>
                        <a:lnTo>
                          <a:pt x="710" y="838"/>
                        </a:lnTo>
                        <a:lnTo>
                          <a:pt x="710" y="839"/>
                        </a:lnTo>
                        <a:lnTo>
                          <a:pt x="709" y="839"/>
                        </a:lnTo>
                        <a:lnTo>
                          <a:pt x="709" y="840"/>
                        </a:lnTo>
                        <a:lnTo>
                          <a:pt x="708" y="840"/>
                        </a:lnTo>
                        <a:lnTo>
                          <a:pt x="708" y="841"/>
                        </a:lnTo>
                        <a:lnTo>
                          <a:pt x="708" y="840"/>
                        </a:lnTo>
                        <a:lnTo>
                          <a:pt x="707" y="840"/>
                        </a:lnTo>
                        <a:lnTo>
                          <a:pt x="707" y="839"/>
                        </a:lnTo>
                        <a:lnTo>
                          <a:pt x="707" y="838"/>
                        </a:lnTo>
                        <a:lnTo>
                          <a:pt x="706" y="838"/>
                        </a:lnTo>
                        <a:lnTo>
                          <a:pt x="706" y="839"/>
                        </a:lnTo>
                        <a:lnTo>
                          <a:pt x="705" y="839"/>
                        </a:lnTo>
                        <a:lnTo>
                          <a:pt x="704" y="839"/>
                        </a:lnTo>
                        <a:lnTo>
                          <a:pt x="703" y="839"/>
                        </a:lnTo>
                        <a:lnTo>
                          <a:pt x="703" y="840"/>
                        </a:lnTo>
                        <a:lnTo>
                          <a:pt x="702" y="840"/>
                        </a:lnTo>
                        <a:lnTo>
                          <a:pt x="702" y="841"/>
                        </a:lnTo>
                        <a:lnTo>
                          <a:pt x="702" y="840"/>
                        </a:lnTo>
                        <a:lnTo>
                          <a:pt x="701" y="840"/>
                        </a:lnTo>
                        <a:lnTo>
                          <a:pt x="700" y="840"/>
                        </a:lnTo>
                        <a:lnTo>
                          <a:pt x="700" y="839"/>
                        </a:lnTo>
                        <a:lnTo>
                          <a:pt x="700" y="838"/>
                        </a:lnTo>
                        <a:lnTo>
                          <a:pt x="699" y="838"/>
                        </a:lnTo>
                        <a:lnTo>
                          <a:pt x="699" y="837"/>
                        </a:lnTo>
                        <a:lnTo>
                          <a:pt x="698" y="837"/>
                        </a:lnTo>
                        <a:lnTo>
                          <a:pt x="697" y="837"/>
                        </a:lnTo>
                        <a:lnTo>
                          <a:pt x="696" y="838"/>
                        </a:lnTo>
                        <a:lnTo>
                          <a:pt x="695" y="838"/>
                        </a:lnTo>
                        <a:lnTo>
                          <a:pt x="694" y="838"/>
                        </a:lnTo>
                        <a:lnTo>
                          <a:pt x="695" y="838"/>
                        </a:lnTo>
                        <a:lnTo>
                          <a:pt x="694" y="839"/>
                        </a:lnTo>
                        <a:lnTo>
                          <a:pt x="693" y="839"/>
                        </a:lnTo>
                        <a:lnTo>
                          <a:pt x="692" y="840"/>
                        </a:lnTo>
                        <a:lnTo>
                          <a:pt x="691" y="840"/>
                        </a:lnTo>
                        <a:lnTo>
                          <a:pt x="690" y="840"/>
                        </a:lnTo>
                        <a:lnTo>
                          <a:pt x="690" y="839"/>
                        </a:lnTo>
                        <a:lnTo>
                          <a:pt x="689" y="840"/>
                        </a:lnTo>
                        <a:lnTo>
                          <a:pt x="688" y="840"/>
                        </a:lnTo>
                        <a:lnTo>
                          <a:pt x="687" y="840"/>
                        </a:lnTo>
                        <a:lnTo>
                          <a:pt x="688" y="841"/>
                        </a:lnTo>
                        <a:lnTo>
                          <a:pt x="687" y="841"/>
                        </a:lnTo>
                        <a:lnTo>
                          <a:pt x="686" y="841"/>
                        </a:lnTo>
                        <a:lnTo>
                          <a:pt x="684" y="842"/>
                        </a:lnTo>
                        <a:lnTo>
                          <a:pt x="683" y="842"/>
                        </a:lnTo>
                        <a:lnTo>
                          <a:pt x="682" y="842"/>
                        </a:lnTo>
                        <a:lnTo>
                          <a:pt x="681" y="842"/>
                        </a:lnTo>
                        <a:lnTo>
                          <a:pt x="681" y="843"/>
                        </a:lnTo>
                        <a:lnTo>
                          <a:pt x="680" y="843"/>
                        </a:lnTo>
                        <a:lnTo>
                          <a:pt x="679" y="843"/>
                        </a:lnTo>
                        <a:lnTo>
                          <a:pt x="678" y="843"/>
                        </a:lnTo>
                        <a:lnTo>
                          <a:pt x="678" y="844"/>
                        </a:lnTo>
                        <a:lnTo>
                          <a:pt x="677" y="844"/>
                        </a:lnTo>
                        <a:lnTo>
                          <a:pt x="676" y="844"/>
                        </a:lnTo>
                        <a:lnTo>
                          <a:pt x="676" y="845"/>
                        </a:lnTo>
                        <a:lnTo>
                          <a:pt x="675" y="844"/>
                        </a:lnTo>
                        <a:lnTo>
                          <a:pt x="675" y="845"/>
                        </a:lnTo>
                        <a:lnTo>
                          <a:pt x="674" y="845"/>
                        </a:lnTo>
                        <a:lnTo>
                          <a:pt x="674" y="844"/>
                        </a:lnTo>
                        <a:lnTo>
                          <a:pt x="673" y="844"/>
                        </a:lnTo>
                        <a:lnTo>
                          <a:pt x="672" y="844"/>
                        </a:lnTo>
                        <a:lnTo>
                          <a:pt x="671" y="844"/>
                        </a:lnTo>
                        <a:lnTo>
                          <a:pt x="670" y="844"/>
                        </a:lnTo>
                        <a:lnTo>
                          <a:pt x="669" y="844"/>
                        </a:lnTo>
                        <a:lnTo>
                          <a:pt x="668" y="844"/>
                        </a:lnTo>
                        <a:lnTo>
                          <a:pt x="668" y="845"/>
                        </a:lnTo>
                        <a:lnTo>
                          <a:pt x="668" y="846"/>
                        </a:lnTo>
                        <a:lnTo>
                          <a:pt x="667" y="845"/>
                        </a:lnTo>
                        <a:lnTo>
                          <a:pt x="667" y="846"/>
                        </a:lnTo>
                        <a:lnTo>
                          <a:pt x="666" y="847"/>
                        </a:lnTo>
                        <a:lnTo>
                          <a:pt x="666" y="846"/>
                        </a:lnTo>
                        <a:lnTo>
                          <a:pt x="666" y="845"/>
                        </a:lnTo>
                        <a:lnTo>
                          <a:pt x="665" y="845"/>
                        </a:lnTo>
                        <a:lnTo>
                          <a:pt x="665" y="846"/>
                        </a:lnTo>
                        <a:lnTo>
                          <a:pt x="664" y="846"/>
                        </a:lnTo>
                        <a:lnTo>
                          <a:pt x="664" y="847"/>
                        </a:lnTo>
                        <a:lnTo>
                          <a:pt x="663" y="847"/>
                        </a:lnTo>
                        <a:lnTo>
                          <a:pt x="663" y="848"/>
                        </a:lnTo>
                        <a:lnTo>
                          <a:pt x="663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2" y="849"/>
                        </a:lnTo>
                        <a:lnTo>
                          <a:pt x="661" y="849"/>
                        </a:lnTo>
                        <a:lnTo>
                          <a:pt x="661" y="850"/>
                        </a:lnTo>
                        <a:lnTo>
                          <a:pt x="660" y="849"/>
                        </a:lnTo>
                        <a:lnTo>
                          <a:pt x="660" y="850"/>
                        </a:lnTo>
                        <a:lnTo>
                          <a:pt x="659" y="850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9" y="851"/>
                        </a:lnTo>
                        <a:lnTo>
                          <a:pt x="658" y="851"/>
                        </a:lnTo>
                        <a:lnTo>
                          <a:pt x="658" y="850"/>
                        </a:lnTo>
                        <a:lnTo>
                          <a:pt x="658" y="851"/>
                        </a:lnTo>
                        <a:lnTo>
                          <a:pt x="657" y="850"/>
                        </a:lnTo>
                        <a:lnTo>
                          <a:pt x="657" y="851"/>
                        </a:lnTo>
                        <a:lnTo>
                          <a:pt x="656" y="851"/>
                        </a:lnTo>
                        <a:lnTo>
                          <a:pt x="655" y="852"/>
                        </a:lnTo>
                        <a:lnTo>
                          <a:pt x="654" y="852"/>
                        </a:lnTo>
                        <a:lnTo>
                          <a:pt x="653" y="852"/>
                        </a:lnTo>
                        <a:lnTo>
                          <a:pt x="652" y="852"/>
                        </a:lnTo>
                        <a:lnTo>
                          <a:pt x="653" y="853"/>
                        </a:lnTo>
                        <a:lnTo>
                          <a:pt x="652" y="853"/>
                        </a:lnTo>
                        <a:lnTo>
                          <a:pt x="651" y="854"/>
                        </a:lnTo>
                        <a:lnTo>
                          <a:pt x="651" y="853"/>
                        </a:lnTo>
                        <a:lnTo>
                          <a:pt x="650" y="854"/>
                        </a:lnTo>
                        <a:lnTo>
                          <a:pt x="650" y="853"/>
                        </a:lnTo>
                        <a:lnTo>
                          <a:pt x="649" y="854"/>
                        </a:lnTo>
                        <a:lnTo>
                          <a:pt x="649" y="853"/>
                        </a:lnTo>
                        <a:lnTo>
                          <a:pt x="649" y="852"/>
                        </a:lnTo>
                        <a:lnTo>
                          <a:pt x="649" y="851"/>
                        </a:lnTo>
                        <a:lnTo>
                          <a:pt x="648" y="851"/>
                        </a:lnTo>
                        <a:lnTo>
                          <a:pt x="647" y="851"/>
                        </a:lnTo>
                        <a:lnTo>
                          <a:pt x="646" y="851"/>
                        </a:lnTo>
                        <a:lnTo>
                          <a:pt x="645" y="851"/>
                        </a:lnTo>
                        <a:lnTo>
                          <a:pt x="645" y="852"/>
                        </a:lnTo>
                        <a:lnTo>
                          <a:pt x="644" y="852"/>
                        </a:lnTo>
                        <a:lnTo>
                          <a:pt x="643" y="852"/>
                        </a:lnTo>
                        <a:lnTo>
                          <a:pt x="642" y="852"/>
                        </a:lnTo>
                        <a:lnTo>
                          <a:pt x="641" y="852"/>
                        </a:lnTo>
                        <a:lnTo>
                          <a:pt x="641" y="851"/>
                        </a:lnTo>
                        <a:lnTo>
                          <a:pt x="640" y="851"/>
                        </a:lnTo>
                        <a:lnTo>
                          <a:pt x="640" y="852"/>
                        </a:lnTo>
                        <a:lnTo>
                          <a:pt x="640" y="851"/>
                        </a:lnTo>
                        <a:lnTo>
                          <a:pt x="639" y="851"/>
                        </a:lnTo>
                        <a:lnTo>
                          <a:pt x="639" y="852"/>
                        </a:lnTo>
                        <a:lnTo>
                          <a:pt x="638" y="852"/>
                        </a:lnTo>
                        <a:lnTo>
                          <a:pt x="637" y="852"/>
                        </a:lnTo>
                        <a:lnTo>
                          <a:pt x="637" y="853"/>
                        </a:lnTo>
                        <a:lnTo>
                          <a:pt x="637" y="852"/>
                        </a:lnTo>
                        <a:lnTo>
                          <a:pt x="636" y="853"/>
                        </a:lnTo>
                        <a:lnTo>
                          <a:pt x="636" y="852"/>
                        </a:lnTo>
                        <a:lnTo>
                          <a:pt x="636" y="851"/>
                        </a:lnTo>
                        <a:lnTo>
                          <a:pt x="635" y="851"/>
                        </a:lnTo>
                        <a:lnTo>
                          <a:pt x="634" y="851"/>
                        </a:lnTo>
                        <a:lnTo>
                          <a:pt x="633" y="851"/>
                        </a:lnTo>
                        <a:lnTo>
                          <a:pt x="632" y="851"/>
                        </a:lnTo>
                        <a:lnTo>
                          <a:pt x="632" y="850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2" y="851"/>
                        </a:lnTo>
                        <a:lnTo>
                          <a:pt x="631" y="851"/>
                        </a:lnTo>
                        <a:lnTo>
                          <a:pt x="630" y="851"/>
                        </a:lnTo>
                        <a:lnTo>
                          <a:pt x="629" y="851"/>
                        </a:lnTo>
                        <a:lnTo>
                          <a:pt x="629" y="852"/>
                        </a:lnTo>
                        <a:lnTo>
                          <a:pt x="629" y="853"/>
                        </a:lnTo>
                        <a:lnTo>
                          <a:pt x="628" y="853"/>
                        </a:lnTo>
                        <a:lnTo>
                          <a:pt x="628" y="854"/>
                        </a:lnTo>
                        <a:lnTo>
                          <a:pt x="627" y="854"/>
                        </a:lnTo>
                        <a:lnTo>
                          <a:pt x="626" y="854"/>
                        </a:lnTo>
                        <a:lnTo>
                          <a:pt x="626" y="855"/>
                        </a:lnTo>
                        <a:lnTo>
                          <a:pt x="625" y="855"/>
                        </a:lnTo>
                        <a:lnTo>
                          <a:pt x="625" y="856"/>
                        </a:lnTo>
                        <a:lnTo>
                          <a:pt x="624" y="855"/>
                        </a:lnTo>
                        <a:lnTo>
                          <a:pt x="624" y="856"/>
                        </a:lnTo>
                        <a:lnTo>
                          <a:pt x="623" y="856"/>
                        </a:lnTo>
                        <a:lnTo>
                          <a:pt x="623" y="857"/>
                        </a:lnTo>
                        <a:lnTo>
                          <a:pt x="622" y="857"/>
                        </a:lnTo>
                        <a:lnTo>
                          <a:pt x="622" y="858"/>
                        </a:lnTo>
                        <a:lnTo>
                          <a:pt x="621" y="858"/>
                        </a:lnTo>
                        <a:lnTo>
                          <a:pt x="620" y="858"/>
                        </a:lnTo>
                        <a:lnTo>
                          <a:pt x="621" y="857"/>
                        </a:lnTo>
                        <a:lnTo>
                          <a:pt x="620" y="857"/>
                        </a:lnTo>
                        <a:lnTo>
                          <a:pt x="620" y="858"/>
                        </a:lnTo>
                        <a:lnTo>
                          <a:pt x="619" y="857"/>
                        </a:lnTo>
                        <a:lnTo>
                          <a:pt x="618" y="858"/>
                        </a:lnTo>
                        <a:lnTo>
                          <a:pt x="618" y="857"/>
                        </a:lnTo>
                        <a:lnTo>
                          <a:pt x="617" y="857"/>
                        </a:lnTo>
                        <a:lnTo>
                          <a:pt x="616" y="857"/>
                        </a:lnTo>
                        <a:lnTo>
                          <a:pt x="616" y="856"/>
                        </a:lnTo>
                        <a:lnTo>
                          <a:pt x="615" y="857"/>
                        </a:lnTo>
                        <a:lnTo>
                          <a:pt x="614" y="857"/>
                        </a:lnTo>
                        <a:lnTo>
                          <a:pt x="613" y="857"/>
                        </a:lnTo>
                        <a:lnTo>
                          <a:pt x="612" y="858"/>
                        </a:lnTo>
                        <a:lnTo>
                          <a:pt x="612" y="859"/>
                        </a:lnTo>
                        <a:lnTo>
                          <a:pt x="611" y="859"/>
                        </a:lnTo>
                        <a:lnTo>
                          <a:pt x="610" y="860"/>
                        </a:lnTo>
                        <a:lnTo>
                          <a:pt x="610" y="861"/>
                        </a:lnTo>
                        <a:lnTo>
                          <a:pt x="609" y="861"/>
                        </a:lnTo>
                        <a:lnTo>
                          <a:pt x="609" y="862"/>
                        </a:lnTo>
                        <a:lnTo>
                          <a:pt x="608" y="862"/>
                        </a:lnTo>
                        <a:lnTo>
                          <a:pt x="608" y="861"/>
                        </a:lnTo>
                        <a:lnTo>
                          <a:pt x="607" y="861"/>
                        </a:lnTo>
                        <a:lnTo>
                          <a:pt x="606" y="861"/>
                        </a:lnTo>
                        <a:lnTo>
                          <a:pt x="605" y="861"/>
                        </a:lnTo>
                        <a:lnTo>
                          <a:pt x="604" y="861"/>
                        </a:lnTo>
                        <a:lnTo>
                          <a:pt x="604" y="860"/>
                        </a:lnTo>
                        <a:lnTo>
                          <a:pt x="603" y="859"/>
                        </a:lnTo>
                        <a:lnTo>
                          <a:pt x="602" y="859"/>
                        </a:lnTo>
                        <a:lnTo>
                          <a:pt x="601" y="861"/>
                        </a:lnTo>
                        <a:lnTo>
                          <a:pt x="600" y="861"/>
                        </a:lnTo>
                        <a:lnTo>
                          <a:pt x="599" y="861"/>
                        </a:lnTo>
                        <a:lnTo>
                          <a:pt x="598" y="861"/>
                        </a:lnTo>
                        <a:lnTo>
                          <a:pt x="597" y="861"/>
                        </a:lnTo>
                        <a:lnTo>
                          <a:pt x="596" y="862"/>
                        </a:lnTo>
                        <a:lnTo>
                          <a:pt x="596" y="861"/>
                        </a:lnTo>
                        <a:lnTo>
                          <a:pt x="595" y="862"/>
                        </a:lnTo>
                        <a:lnTo>
                          <a:pt x="594" y="863"/>
                        </a:lnTo>
                        <a:lnTo>
                          <a:pt x="594" y="864"/>
                        </a:lnTo>
                        <a:lnTo>
                          <a:pt x="593" y="864"/>
                        </a:lnTo>
                        <a:lnTo>
                          <a:pt x="592" y="865"/>
                        </a:lnTo>
                        <a:lnTo>
                          <a:pt x="591" y="866"/>
                        </a:lnTo>
                        <a:lnTo>
                          <a:pt x="591" y="865"/>
                        </a:lnTo>
                        <a:lnTo>
                          <a:pt x="590" y="865"/>
                        </a:lnTo>
                        <a:lnTo>
                          <a:pt x="589" y="865"/>
                        </a:lnTo>
                        <a:lnTo>
                          <a:pt x="588" y="865"/>
                        </a:lnTo>
                        <a:lnTo>
                          <a:pt x="587" y="865"/>
                        </a:lnTo>
                        <a:lnTo>
                          <a:pt x="586" y="865"/>
                        </a:lnTo>
                        <a:lnTo>
                          <a:pt x="586" y="866"/>
                        </a:lnTo>
                        <a:lnTo>
                          <a:pt x="585" y="866"/>
                        </a:lnTo>
                        <a:lnTo>
                          <a:pt x="585" y="867"/>
                        </a:lnTo>
                        <a:lnTo>
                          <a:pt x="584" y="867"/>
                        </a:lnTo>
                        <a:lnTo>
                          <a:pt x="583" y="867"/>
                        </a:lnTo>
                        <a:lnTo>
                          <a:pt x="582" y="867"/>
                        </a:lnTo>
                        <a:lnTo>
                          <a:pt x="581" y="867"/>
                        </a:lnTo>
                        <a:lnTo>
                          <a:pt x="580" y="867"/>
                        </a:lnTo>
                        <a:lnTo>
                          <a:pt x="579" y="868"/>
                        </a:lnTo>
                        <a:lnTo>
                          <a:pt x="578" y="869"/>
                        </a:lnTo>
                        <a:lnTo>
                          <a:pt x="577" y="868"/>
                        </a:lnTo>
                        <a:lnTo>
                          <a:pt x="576" y="868"/>
                        </a:lnTo>
                        <a:lnTo>
                          <a:pt x="575" y="868"/>
                        </a:lnTo>
                        <a:lnTo>
                          <a:pt x="574" y="868"/>
                        </a:lnTo>
                        <a:lnTo>
                          <a:pt x="572" y="868"/>
                        </a:lnTo>
                        <a:lnTo>
                          <a:pt x="572" y="867"/>
                        </a:lnTo>
                        <a:lnTo>
                          <a:pt x="571" y="868"/>
                        </a:lnTo>
                        <a:lnTo>
                          <a:pt x="569" y="868"/>
                        </a:lnTo>
                        <a:lnTo>
                          <a:pt x="568" y="869"/>
                        </a:lnTo>
                        <a:lnTo>
                          <a:pt x="566" y="869"/>
                        </a:lnTo>
                        <a:lnTo>
                          <a:pt x="565" y="869"/>
                        </a:lnTo>
                        <a:lnTo>
                          <a:pt x="564" y="870"/>
                        </a:lnTo>
                        <a:lnTo>
                          <a:pt x="563" y="870"/>
                        </a:lnTo>
                        <a:lnTo>
                          <a:pt x="562" y="870"/>
                        </a:lnTo>
                        <a:lnTo>
                          <a:pt x="561" y="870"/>
                        </a:lnTo>
                        <a:lnTo>
                          <a:pt x="560" y="871"/>
                        </a:lnTo>
                        <a:lnTo>
                          <a:pt x="559" y="871"/>
                        </a:lnTo>
                        <a:lnTo>
                          <a:pt x="559" y="872"/>
                        </a:lnTo>
                        <a:lnTo>
                          <a:pt x="558" y="872"/>
                        </a:lnTo>
                        <a:lnTo>
                          <a:pt x="558" y="873"/>
                        </a:lnTo>
                        <a:lnTo>
                          <a:pt x="558" y="874"/>
                        </a:lnTo>
                        <a:lnTo>
                          <a:pt x="557" y="874"/>
                        </a:lnTo>
                        <a:lnTo>
                          <a:pt x="557" y="875"/>
                        </a:lnTo>
                        <a:lnTo>
                          <a:pt x="556" y="875"/>
                        </a:lnTo>
                        <a:lnTo>
                          <a:pt x="555" y="875"/>
                        </a:lnTo>
                        <a:lnTo>
                          <a:pt x="555" y="876"/>
                        </a:lnTo>
                        <a:lnTo>
                          <a:pt x="554" y="876"/>
                        </a:lnTo>
                        <a:lnTo>
                          <a:pt x="553" y="876"/>
                        </a:lnTo>
                        <a:lnTo>
                          <a:pt x="552" y="876"/>
                        </a:lnTo>
                        <a:lnTo>
                          <a:pt x="551" y="877"/>
                        </a:lnTo>
                        <a:lnTo>
                          <a:pt x="550" y="877"/>
                        </a:lnTo>
                        <a:lnTo>
                          <a:pt x="550" y="878"/>
                        </a:lnTo>
                        <a:lnTo>
                          <a:pt x="549" y="878"/>
                        </a:lnTo>
                        <a:lnTo>
                          <a:pt x="548" y="878"/>
                        </a:lnTo>
                        <a:lnTo>
                          <a:pt x="549" y="879"/>
                        </a:lnTo>
                        <a:lnTo>
                          <a:pt x="548" y="879"/>
                        </a:lnTo>
                        <a:lnTo>
                          <a:pt x="548" y="880"/>
                        </a:lnTo>
                        <a:lnTo>
                          <a:pt x="547" y="881"/>
                        </a:lnTo>
                        <a:lnTo>
                          <a:pt x="546" y="881"/>
                        </a:lnTo>
                        <a:lnTo>
                          <a:pt x="545" y="881"/>
                        </a:lnTo>
                        <a:lnTo>
                          <a:pt x="544" y="881"/>
                        </a:lnTo>
                        <a:lnTo>
                          <a:pt x="542" y="881"/>
                        </a:lnTo>
                        <a:lnTo>
                          <a:pt x="541" y="881"/>
                        </a:lnTo>
                        <a:lnTo>
                          <a:pt x="539" y="882"/>
                        </a:lnTo>
                        <a:lnTo>
                          <a:pt x="538" y="883"/>
                        </a:lnTo>
                        <a:lnTo>
                          <a:pt x="537" y="883"/>
                        </a:lnTo>
                        <a:lnTo>
                          <a:pt x="536" y="883"/>
                        </a:lnTo>
                        <a:lnTo>
                          <a:pt x="536" y="884"/>
                        </a:lnTo>
                        <a:lnTo>
                          <a:pt x="535" y="884"/>
                        </a:lnTo>
                        <a:lnTo>
                          <a:pt x="534" y="884"/>
                        </a:lnTo>
                        <a:lnTo>
                          <a:pt x="533" y="884"/>
                        </a:lnTo>
                        <a:lnTo>
                          <a:pt x="533" y="883"/>
                        </a:lnTo>
                        <a:lnTo>
                          <a:pt x="533" y="882"/>
                        </a:lnTo>
                        <a:lnTo>
                          <a:pt x="533" y="881"/>
                        </a:lnTo>
                        <a:lnTo>
                          <a:pt x="532" y="881"/>
                        </a:lnTo>
                        <a:lnTo>
                          <a:pt x="532" y="880"/>
                        </a:lnTo>
                        <a:lnTo>
                          <a:pt x="531" y="880"/>
                        </a:lnTo>
                        <a:lnTo>
                          <a:pt x="531" y="879"/>
                        </a:lnTo>
                        <a:lnTo>
                          <a:pt x="530" y="879"/>
                        </a:lnTo>
                        <a:lnTo>
                          <a:pt x="529" y="879"/>
                        </a:lnTo>
                        <a:lnTo>
                          <a:pt x="529" y="878"/>
                        </a:lnTo>
                        <a:lnTo>
                          <a:pt x="527" y="877"/>
                        </a:lnTo>
                        <a:lnTo>
                          <a:pt x="527" y="878"/>
                        </a:lnTo>
                        <a:lnTo>
                          <a:pt x="527" y="879"/>
                        </a:lnTo>
                        <a:lnTo>
                          <a:pt x="526" y="879"/>
                        </a:lnTo>
                        <a:lnTo>
                          <a:pt x="526" y="880"/>
                        </a:lnTo>
                        <a:lnTo>
                          <a:pt x="525" y="881"/>
                        </a:lnTo>
                        <a:lnTo>
                          <a:pt x="525" y="880"/>
                        </a:lnTo>
                        <a:lnTo>
                          <a:pt x="524" y="880"/>
                        </a:lnTo>
                        <a:lnTo>
                          <a:pt x="524" y="881"/>
                        </a:lnTo>
                        <a:lnTo>
                          <a:pt x="523" y="881"/>
                        </a:lnTo>
                        <a:lnTo>
                          <a:pt x="523" y="882"/>
                        </a:lnTo>
                        <a:lnTo>
                          <a:pt x="522" y="882"/>
                        </a:lnTo>
                        <a:lnTo>
                          <a:pt x="521" y="882"/>
                        </a:lnTo>
                        <a:lnTo>
                          <a:pt x="521" y="883"/>
                        </a:lnTo>
                        <a:lnTo>
                          <a:pt x="520" y="883"/>
                        </a:lnTo>
                        <a:lnTo>
                          <a:pt x="519" y="883"/>
                        </a:lnTo>
                        <a:lnTo>
                          <a:pt x="518" y="883"/>
                        </a:lnTo>
                        <a:lnTo>
                          <a:pt x="517" y="883"/>
                        </a:lnTo>
                        <a:lnTo>
                          <a:pt x="516" y="883"/>
                        </a:lnTo>
                        <a:lnTo>
                          <a:pt x="516" y="882"/>
                        </a:lnTo>
                        <a:lnTo>
                          <a:pt x="517" y="881"/>
                        </a:lnTo>
                        <a:lnTo>
                          <a:pt x="518" y="881"/>
                        </a:lnTo>
                        <a:lnTo>
                          <a:pt x="519" y="880"/>
                        </a:lnTo>
                        <a:lnTo>
                          <a:pt x="519" y="878"/>
                        </a:lnTo>
                        <a:lnTo>
                          <a:pt x="517" y="878"/>
                        </a:lnTo>
                        <a:lnTo>
                          <a:pt x="517" y="877"/>
                        </a:lnTo>
                        <a:lnTo>
                          <a:pt x="516" y="878"/>
                        </a:lnTo>
                        <a:lnTo>
                          <a:pt x="516" y="879"/>
                        </a:lnTo>
                        <a:lnTo>
                          <a:pt x="515" y="879"/>
                        </a:lnTo>
                        <a:lnTo>
                          <a:pt x="514" y="879"/>
                        </a:lnTo>
                        <a:lnTo>
                          <a:pt x="513" y="881"/>
                        </a:lnTo>
                        <a:lnTo>
                          <a:pt x="512" y="881"/>
                        </a:lnTo>
                        <a:lnTo>
                          <a:pt x="510" y="881"/>
                        </a:lnTo>
                        <a:lnTo>
                          <a:pt x="509" y="881"/>
                        </a:lnTo>
                        <a:lnTo>
                          <a:pt x="508" y="882"/>
                        </a:lnTo>
                        <a:lnTo>
                          <a:pt x="508" y="881"/>
                        </a:lnTo>
                        <a:lnTo>
                          <a:pt x="507" y="881"/>
                        </a:lnTo>
                        <a:lnTo>
                          <a:pt x="507" y="880"/>
                        </a:lnTo>
                        <a:lnTo>
                          <a:pt x="507" y="879"/>
                        </a:lnTo>
                        <a:lnTo>
                          <a:pt x="508" y="879"/>
                        </a:lnTo>
                        <a:lnTo>
                          <a:pt x="507" y="879"/>
                        </a:lnTo>
                        <a:lnTo>
                          <a:pt x="508" y="878"/>
                        </a:lnTo>
                        <a:lnTo>
                          <a:pt x="508" y="877"/>
                        </a:lnTo>
                        <a:lnTo>
                          <a:pt x="509" y="877"/>
                        </a:lnTo>
                        <a:lnTo>
                          <a:pt x="509" y="876"/>
                        </a:lnTo>
                        <a:lnTo>
                          <a:pt x="509" y="875"/>
                        </a:lnTo>
                        <a:lnTo>
                          <a:pt x="509" y="874"/>
                        </a:lnTo>
                        <a:lnTo>
                          <a:pt x="508" y="874"/>
                        </a:lnTo>
                        <a:lnTo>
                          <a:pt x="508" y="873"/>
                        </a:lnTo>
                        <a:lnTo>
                          <a:pt x="507" y="873"/>
                        </a:lnTo>
                        <a:lnTo>
                          <a:pt x="506" y="874"/>
                        </a:lnTo>
                        <a:lnTo>
                          <a:pt x="505" y="874"/>
                        </a:lnTo>
                        <a:lnTo>
                          <a:pt x="504" y="874"/>
                        </a:lnTo>
                        <a:lnTo>
                          <a:pt x="504" y="873"/>
                        </a:lnTo>
                        <a:lnTo>
                          <a:pt x="504" y="874"/>
                        </a:lnTo>
                        <a:lnTo>
                          <a:pt x="503" y="874"/>
                        </a:lnTo>
                        <a:lnTo>
                          <a:pt x="502" y="875"/>
                        </a:lnTo>
                        <a:lnTo>
                          <a:pt x="503" y="875"/>
                        </a:lnTo>
                        <a:lnTo>
                          <a:pt x="502" y="875"/>
                        </a:lnTo>
                        <a:lnTo>
                          <a:pt x="502" y="876"/>
                        </a:lnTo>
                        <a:lnTo>
                          <a:pt x="502" y="877"/>
                        </a:lnTo>
                        <a:lnTo>
                          <a:pt x="502" y="878"/>
                        </a:lnTo>
                        <a:lnTo>
                          <a:pt x="503" y="878"/>
                        </a:lnTo>
                        <a:lnTo>
                          <a:pt x="504" y="880"/>
                        </a:lnTo>
                        <a:lnTo>
                          <a:pt x="505" y="880"/>
                        </a:lnTo>
                        <a:lnTo>
                          <a:pt x="505" y="881"/>
                        </a:lnTo>
                        <a:lnTo>
                          <a:pt x="505" y="882"/>
                        </a:lnTo>
                        <a:lnTo>
                          <a:pt x="504" y="882"/>
                        </a:lnTo>
                        <a:lnTo>
                          <a:pt x="503" y="882"/>
                        </a:lnTo>
                        <a:lnTo>
                          <a:pt x="502" y="882"/>
                        </a:lnTo>
                        <a:lnTo>
                          <a:pt x="501" y="883"/>
                        </a:lnTo>
                        <a:lnTo>
                          <a:pt x="500" y="883"/>
                        </a:lnTo>
                        <a:lnTo>
                          <a:pt x="499" y="883"/>
                        </a:lnTo>
                        <a:lnTo>
                          <a:pt x="499" y="884"/>
                        </a:lnTo>
                        <a:lnTo>
                          <a:pt x="498" y="884"/>
                        </a:lnTo>
                        <a:lnTo>
                          <a:pt x="497" y="884"/>
                        </a:lnTo>
                        <a:lnTo>
                          <a:pt x="496" y="885"/>
                        </a:lnTo>
                        <a:lnTo>
                          <a:pt x="495" y="885"/>
                        </a:lnTo>
                        <a:lnTo>
                          <a:pt x="494" y="885"/>
                        </a:lnTo>
                        <a:lnTo>
                          <a:pt x="493" y="885"/>
                        </a:lnTo>
                        <a:lnTo>
                          <a:pt x="493" y="886"/>
                        </a:lnTo>
                        <a:lnTo>
                          <a:pt x="493" y="887"/>
                        </a:lnTo>
                        <a:lnTo>
                          <a:pt x="492" y="888"/>
                        </a:lnTo>
                        <a:lnTo>
                          <a:pt x="493" y="888"/>
                        </a:lnTo>
                        <a:lnTo>
                          <a:pt x="493" y="889"/>
                        </a:lnTo>
                        <a:lnTo>
                          <a:pt x="494" y="890"/>
                        </a:lnTo>
                        <a:lnTo>
                          <a:pt x="495" y="890"/>
                        </a:lnTo>
                        <a:lnTo>
                          <a:pt x="496" y="889"/>
                        </a:lnTo>
                        <a:lnTo>
                          <a:pt x="497" y="889"/>
                        </a:lnTo>
                        <a:lnTo>
                          <a:pt x="498" y="889"/>
                        </a:lnTo>
                        <a:lnTo>
                          <a:pt x="498" y="888"/>
                        </a:lnTo>
                        <a:lnTo>
                          <a:pt x="499" y="888"/>
                        </a:lnTo>
                        <a:lnTo>
                          <a:pt x="500" y="888"/>
                        </a:lnTo>
                        <a:lnTo>
                          <a:pt x="501" y="888"/>
                        </a:lnTo>
                        <a:lnTo>
                          <a:pt x="501" y="889"/>
                        </a:lnTo>
                        <a:lnTo>
                          <a:pt x="501" y="890"/>
                        </a:lnTo>
                        <a:lnTo>
                          <a:pt x="502" y="890"/>
                        </a:lnTo>
                        <a:lnTo>
                          <a:pt x="502" y="892"/>
                        </a:lnTo>
                        <a:lnTo>
                          <a:pt x="502" y="893"/>
                        </a:lnTo>
                        <a:lnTo>
                          <a:pt x="502" y="894"/>
                        </a:lnTo>
                        <a:lnTo>
                          <a:pt x="502" y="895"/>
                        </a:lnTo>
                        <a:lnTo>
                          <a:pt x="501" y="895"/>
                        </a:lnTo>
                        <a:lnTo>
                          <a:pt x="500" y="896"/>
                        </a:lnTo>
                        <a:lnTo>
                          <a:pt x="500" y="897"/>
                        </a:lnTo>
                        <a:lnTo>
                          <a:pt x="501" y="897"/>
                        </a:lnTo>
                        <a:lnTo>
                          <a:pt x="501" y="898"/>
                        </a:lnTo>
                        <a:lnTo>
                          <a:pt x="502" y="898"/>
                        </a:lnTo>
                        <a:lnTo>
                          <a:pt x="502" y="899"/>
                        </a:lnTo>
                        <a:lnTo>
                          <a:pt x="501" y="899"/>
                        </a:lnTo>
                        <a:lnTo>
                          <a:pt x="500" y="898"/>
                        </a:lnTo>
                        <a:lnTo>
                          <a:pt x="499" y="898"/>
                        </a:lnTo>
                        <a:lnTo>
                          <a:pt x="499" y="897"/>
                        </a:lnTo>
                        <a:lnTo>
                          <a:pt x="499" y="896"/>
                        </a:lnTo>
                        <a:lnTo>
                          <a:pt x="498" y="896"/>
                        </a:lnTo>
                        <a:lnTo>
                          <a:pt x="498" y="897"/>
                        </a:lnTo>
                        <a:lnTo>
                          <a:pt x="497" y="897"/>
                        </a:lnTo>
                        <a:lnTo>
                          <a:pt x="496" y="897"/>
                        </a:lnTo>
                        <a:lnTo>
                          <a:pt x="496" y="900"/>
                        </a:lnTo>
                        <a:lnTo>
                          <a:pt x="496" y="901"/>
                        </a:lnTo>
                        <a:lnTo>
                          <a:pt x="495" y="902"/>
                        </a:lnTo>
                        <a:lnTo>
                          <a:pt x="494" y="903"/>
                        </a:lnTo>
                        <a:lnTo>
                          <a:pt x="494" y="902"/>
                        </a:lnTo>
                        <a:lnTo>
                          <a:pt x="493" y="902"/>
                        </a:lnTo>
                        <a:lnTo>
                          <a:pt x="493" y="901"/>
                        </a:lnTo>
                        <a:lnTo>
                          <a:pt x="493" y="900"/>
                        </a:lnTo>
                        <a:lnTo>
                          <a:pt x="492" y="900"/>
                        </a:lnTo>
                        <a:lnTo>
                          <a:pt x="492" y="899"/>
                        </a:lnTo>
                        <a:lnTo>
                          <a:pt x="492" y="900"/>
                        </a:lnTo>
                        <a:lnTo>
                          <a:pt x="491" y="899"/>
                        </a:lnTo>
                        <a:lnTo>
                          <a:pt x="491" y="900"/>
                        </a:lnTo>
                        <a:lnTo>
                          <a:pt x="490" y="900"/>
                        </a:lnTo>
                        <a:lnTo>
                          <a:pt x="490" y="899"/>
                        </a:lnTo>
                        <a:lnTo>
                          <a:pt x="489" y="899"/>
                        </a:lnTo>
                        <a:lnTo>
                          <a:pt x="488" y="900"/>
                        </a:lnTo>
                        <a:lnTo>
                          <a:pt x="488" y="901"/>
                        </a:lnTo>
                        <a:lnTo>
                          <a:pt x="487" y="901"/>
                        </a:lnTo>
                        <a:lnTo>
                          <a:pt x="487" y="902"/>
                        </a:lnTo>
                        <a:lnTo>
                          <a:pt x="487" y="903"/>
                        </a:lnTo>
                        <a:lnTo>
                          <a:pt x="486" y="903"/>
                        </a:lnTo>
                        <a:lnTo>
                          <a:pt x="485" y="903"/>
                        </a:lnTo>
                        <a:lnTo>
                          <a:pt x="485" y="904"/>
                        </a:lnTo>
                        <a:lnTo>
                          <a:pt x="484" y="904"/>
                        </a:lnTo>
                        <a:lnTo>
                          <a:pt x="484" y="903"/>
                        </a:lnTo>
                        <a:lnTo>
                          <a:pt x="484" y="902"/>
                        </a:lnTo>
                        <a:lnTo>
                          <a:pt x="484" y="901"/>
                        </a:lnTo>
                        <a:lnTo>
                          <a:pt x="484" y="900"/>
                        </a:lnTo>
                        <a:lnTo>
                          <a:pt x="484" y="899"/>
                        </a:lnTo>
                        <a:lnTo>
                          <a:pt x="483" y="899"/>
                        </a:lnTo>
                        <a:lnTo>
                          <a:pt x="483" y="898"/>
                        </a:lnTo>
                        <a:lnTo>
                          <a:pt x="483" y="897"/>
                        </a:lnTo>
                        <a:lnTo>
                          <a:pt x="481" y="898"/>
                        </a:lnTo>
                        <a:lnTo>
                          <a:pt x="481" y="899"/>
                        </a:lnTo>
                        <a:lnTo>
                          <a:pt x="480" y="900"/>
                        </a:lnTo>
                        <a:lnTo>
                          <a:pt x="479" y="900"/>
                        </a:lnTo>
                        <a:lnTo>
                          <a:pt x="478" y="900"/>
                        </a:lnTo>
                        <a:lnTo>
                          <a:pt x="477" y="901"/>
                        </a:lnTo>
                        <a:lnTo>
                          <a:pt x="476" y="902"/>
                        </a:lnTo>
                        <a:lnTo>
                          <a:pt x="475" y="902"/>
                        </a:lnTo>
                        <a:lnTo>
                          <a:pt x="474" y="902"/>
                        </a:lnTo>
                        <a:lnTo>
                          <a:pt x="474" y="903"/>
                        </a:lnTo>
                        <a:lnTo>
                          <a:pt x="473" y="903"/>
                        </a:lnTo>
                        <a:lnTo>
                          <a:pt x="472" y="904"/>
                        </a:lnTo>
                        <a:lnTo>
                          <a:pt x="471" y="904"/>
                        </a:lnTo>
                        <a:lnTo>
                          <a:pt x="471" y="903"/>
                        </a:lnTo>
                        <a:lnTo>
                          <a:pt x="470" y="904"/>
                        </a:lnTo>
                        <a:lnTo>
                          <a:pt x="469" y="904"/>
                        </a:lnTo>
                        <a:lnTo>
                          <a:pt x="468" y="904"/>
                        </a:lnTo>
                        <a:lnTo>
                          <a:pt x="467" y="904"/>
                        </a:lnTo>
                        <a:lnTo>
                          <a:pt x="466" y="904"/>
                        </a:lnTo>
                        <a:lnTo>
                          <a:pt x="465" y="904"/>
                        </a:lnTo>
                        <a:lnTo>
                          <a:pt x="464" y="904"/>
                        </a:lnTo>
                        <a:lnTo>
                          <a:pt x="463" y="905"/>
                        </a:lnTo>
                        <a:lnTo>
                          <a:pt x="462" y="905"/>
                        </a:lnTo>
                        <a:lnTo>
                          <a:pt x="461" y="905"/>
                        </a:lnTo>
                        <a:lnTo>
                          <a:pt x="460" y="906"/>
                        </a:lnTo>
                        <a:lnTo>
                          <a:pt x="459" y="906"/>
                        </a:lnTo>
                        <a:lnTo>
                          <a:pt x="458" y="906"/>
                        </a:lnTo>
                        <a:lnTo>
                          <a:pt x="458" y="905"/>
                        </a:lnTo>
                        <a:lnTo>
                          <a:pt x="459" y="905"/>
                        </a:lnTo>
                        <a:lnTo>
                          <a:pt x="459" y="904"/>
                        </a:lnTo>
                        <a:lnTo>
                          <a:pt x="460" y="904"/>
                        </a:lnTo>
                        <a:lnTo>
                          <a:pt x="460" y="903"/>
                        </a:lnTo>
                        <a:lnTo>
                          <a:pt x="460" y="902"/>
                        </a:lnTo>
                        <a:lnTo>
                          <a:pt x="459" y="902"/>
                        </a:lnTo>
                        <a:lnTo>
                          <a:pt x="460" y="901"/>
                        </a:lnTo>
                        <a:lnTo>
                          <a:pt x="460" y="900"/>
                        </a:lnTo>
                        <a:lnTo>
                          <a:pt x="459" y="899"/>
                        </a:lnTo>
                        <a:lnTo>
                          <a:pt x="459" y="900"/>
                        </a:lnTo>
                        <a:lnTo>
                          <a:pt x="458" y="900"/>
                        </a:lnTo>
                        <a:lnTo>
                          <a:pt x="457" y="900"/>
                        </a:lnTo>
                        <a:lnTo>
                          <a:pt x="456" y="900"/>
                        </a:lnTo>
                        <a:lnTo>
                          <a:pt x="455" y="900"/>
                        </a:lnTo>
                        <a:lnTo>
                          <a:pt x="454" y="900"/>
                        </a:lnTo>
                        <a:lnTo>
                          <a:pt x="453" y="901"/>
                        </a:lnTo>
                        <a:lnTo>
                          <a:pt x="452" y="901"/>
                        </a:lnTo>
                        <a:lnTo>
                          <a:pt x="451" y="901"/>
                        </a:lnTo>
                        <a:lnTo>
                          <a:pt x="450" y="902"/>
                        </a:lnTo>
                        <a:lnTo>
                          <a:pt x="449" y="902"/>
                        </a:lnTo>
                        <a:lnTo>
                          <a:pt x="448" y="902"/>
                        </a:lnTo>
                        <a:lnTo>
                          <a:pt x="448" y="901"/>
                        </a:lnTo>
                        <a:lnTo>
                          <a:pt x="448" y="900"/>
                        </a:lnTo>
                        <a:lnTo>
                          <a:pt x="447" y="900"/>
                        </a:lnTo>
                        <a:lnTo>
                          <a:pt x="446" y="901"/>
                        </a:lnTo>
                        <a:lnTo>
                          <a:pt x="445" y="901"/>
                        </a:lnTo>
                        <a:lnTo>
                          <a:pt x="445" y="902"/>
                        </a:lnTo>
                        <a:lnTo>
                          <a:pt x="444" y="902"/>
                        </a:lnTo>
                        <a:lnTo>
                          <a:pt x="443" y="902"/>
                        </a:lnTo>
                        <a:lnTo>
                          <a:pt x="443" y="901"/>
                        </a:lnTo>
                        <a:lnTo>
                          <a:pt x="441" y="902"/>
                        </a:lnTo>
                        <a:lnTo>
                          <a:pt x="440" y="903"/>
                        </a:lnTo>
                        <a:lnTo>
                          <a:pt x="439" y="902"/>
                        </a:lnTo>
                        <a:lnTo>
                          <a:pt x="438" y="902"/>
                        </a:lnTo>
                        <a:lnTo>
                          <a:pt x="438" y="901"/>
                        </a:lnTo>
                        <a:lnTo>
                          <a:pt x="437" y="900"/>
                        </a:lnTo>
                        <a:lnTo>
                          <a:pt x="437" y="899"/>
                        </a:lnTo>
                        <a:lnTo>
                          <a:pt x="436" y="899"/>
                        </a:lnTo>
                        <a:lnTo>
                          <a:pt x="436" y="898"/>
                        </a:lnTo>
                        <a:lnTo>
                          <a:pt x="437" y="898"/>
                        </a:lnTo>
                        <a:lnTo>
                          <a:pt x="437" y="897"/>
                        </a:lnTo>
                        <a:lnTo>
                          <a:pt x="437" y="896"/>
                        </a:lnTo>
                        <a:lnTo>
                          <a:pt x="438" y="895"/>
                        </a:lnTo>
                        <a:lnTo>
                          <a:pt x="437" y="895"/>
                        </a:lnTo>
                        <a:lnTo>
                          <a:pt x="437" y="894"/>
                        </a:lnTo>
                        <a:lnTo>
                          <a:pt x="438" y="893"/>
                        </a:lnTo>
                        <a:lnTo>
                          <a:pt x="438" y="891"/>
                        </a:lnTo>
                        <a:lnTo>
                          <a:pt x="439" y="891"/>
                        </a:lnTo>
                        <a:lnTo>
                          <a:pt x="439" y="890"/>
                        </a:lnTo>
                        <a:lnTo>
                          <a:pt x="440" y="890"/>
                        </a:lnTo>
                        <a:lnTo>
                          <a:pt x="441" y="889"/>
                        </a:lnTo>
                        <a:lnTo>
                          <a:pt x="441" y="888"/>
                        </a:lnTo>
                        <a:lnTo>
                          <a:pt x="442" y="888"/>
                        </a:lnTo>
                        <a:lnTo>
                          <a:pt x="442" y="887"/>
                        </a:lnTo>
                        <a:lnTo>
                          <a:pt x="442" y="888"/>
                        </a:lnTo>
                        <a:lnTo>
                          <a:pt x="441" y="887"/>
                        </a:lnTo>
                        <a:lnTo>
                          <a:pt x="440" y="887"/>
                        </a:lnTo>
                        <a:lnTo>
                          <a:pt x="439" y="887"/>
                        </a:lnTo>
                        <a:lnTo>
                          <a:pt x="439" y="886"/>
                        </a:lnTo>
                        <a:lnTo>
                          <a:pt x="438" y="886"/>
                        </a:lnTo>
                        <a:lnTo>
                          <a:pt x="437" y="885"/>
                        </a:lnTo>
                        <a:lnTo>
                          <a:pt x="436" y="885"/>
                        </a:lnTo>
                        <a:lnTo>
                          <a:pt x="435" y="885"/>
                        </a:lnTo>
                        <a:lnTo>
                          <a:pt x="434" y="884"/>
                        </a:lnTo>
                        <a:lnTo>
                          <a:pt x="433" y="884"/>
                        </a:lnTo>
                        <a:lnTo>
                          <a:pt x="432" y="884"/>
                        </a:lnTo>
                        <a:lnTo>
                          <a:pt x="432" y="883"/>
                        </a:lnTo>
                        <a:lnTo>
                          <a:pt x="431" y="883"/>
                        </a:lnTo>
                        <a:lnTo>
                          <a:pt x="430" y="883"/>
                        </a:lnTo>
                        <a:lnTo>
                          <a:pt x="430" y="882"/>
                        </a:lnTo>
                        <a:lnTo>
                          <a:pt x="431" y="882"/>
                        </a:lnTo>
                        <a:lnTo>
                          <a:pt x="430" y="882"/>
                        </a:lnTo>
                        <a:lnTo>
                          <a:pt x="431" y="881"/>
                        </a:lnTo>
                        <a:lnTo>
                          <a:pt x="430" y="881"/>
                        </a:lnTo>
                        <a:lnTo>
                          <a:pt x="430" y="880"/>
                        </a:lnTo>
                        <a:lnTo>
                          <a:pt x="429" y="880"/>
                        </a:lnTo>
                        <a:lnTo>
                          <a:pt x="429" y="881"/>
                        </a:lnTo>
                        <a:lnTo>
                          <a:pt x="429" y="880"/>
                        </a:lnTo>
                        <a:lnTo>
                          <a:pt x="429" y="879"/>
                        </a:lnTo>
                        <a:lnTo>
                          <a:pt x="429" y="878"/>
                        </a:lnTo>
                        <a:lnTo>
                          <a:pt x="430" y="877"/>
                        </a:lnTo>
                        <a:lnTo>
                          <a:pt x="430" y="878"/>
                        </a:lnTo>
                        <a:lnTo>
                          <a:pt x="431" y="877"/>
                        </a:lnTo>
                        <a:lnTo>
                          <a:pt x="432" y="877"/>
                        </a:lnTo>
                        <a:lnTo>
                          <a:pt x="433" y="877"/>
                        </a:lnTo>
                        <a:lnTo>
                          <a:pt x="434" y="876"/>
                        </a:lnTo>
                        <a:lnTo>
                          <a:pt x="434" y="877"/>
                        </a:lnTo>
                        <a:lnTo>
                          <a:pt x="435" y="877"/>
                        </a:lnTo>
                        <a:lnTo>
                          <a:pt x="435" y="876"/>
                        </a:lnTo>
                        <a:lnTo>
                          <a:pt x="436" y="877"/>
                        </a:lnTo>
                        <a:lnTo>
                          <a:pt x="436" y="878"/>
                        </a:lnTo>
                        <a:lnTo>
                          <a:pt x="437" y="877"/>
                        </a:lnTo>
                        <a:lnTo>
                          <a:pt x="437" y="876"/>
                        </a:lnTo>
                        <a:lnTo>
                          <a:pt x="437" y="875"/>
                        </a:lnTo>
                        <a:lnTo>
                          <a:pt x="436" y="874"/>
                        </a:lnTo>
                        <a:lnTo>
                          <a:pt x="435" y="874"/>
                        </a:lnTo>
                        <a:lnTo>
                          <a:pt x="434" y="873"/>
                        </a:lnTo>
                        <a:lnTo>
                          <a:pt x="435" y="872"/>
                        </a:lnTo>
                        <a:lnTo>
                          <a:pt x="436" y="872"/>
                        </a:lnTo>
                        <a:lnTo>
                          <a:pt x="436" y="871"/>
                        </a:lnTo>
                        <a:lnTo>
                          <a:pt x="435" y="870"/>
                        </a:lnTo>
                        <a:lnTo>
                          <a:pt x="435" y="869"/>
                        </a:lnTo>
                        <a:lnTo>
                          <a:pt x="436" y="869"/>
                        </a:lnTo>
                        <a:lnTo>
                          <a:pt x="436" y="868"/>
                        </a:lnTo>
                        <a:lnTo>
                          <a:pt x="435" y="868"/>
                        </a:lnTo>
                        <a:lnTo>
                          <a:pt x="434" y="867"/>
                        </a:lnTo>
                        <a:lnTo>
                          <a:pt x="435" y="866"/>
                        </a:lnTo>
                        <a:lnTo>
                          <a:pt x="436" y="866"/>
                        </a:lnTo>
                        <a:lnTo>
                          <a:pt x="436" y="865"/>
                        </a:lnTo>
                        <a:lnTo>
                          <a:pt x="437" y="865"/>
                        </a:lnTo>
                        <a:lnTo>
                          <a:pt x="437" y="864"/>
                        </a:lnTo>
                        <a:lnTo>
                          <a:pt x="437" y="863"/>
                        </a:lnTo>
                        <a:lnTo>
                          <a:pt x="436" y="864"/>
                        </a:lnTo>
                        <a:lnTo>
                          <a:pt x="435" y="864"/>
                        </a:lnTo>
                        <a:lnTo>
                          <a:pt x="434" y="863"/>
                        </a:lnTo>
                        <a:lnTo>
                          <a:pt x="433" y="862"/>
                        </a:lnTo>
                        <a:lnTo>
                          <a:pt x="433" y="861"/>
                        </a:lnTo>
                        <a:lnTo>
                          <a:pt x="432" y="861"/>
                        </a:lnTo>
                        <a:lnTo>
                          <a:pt x="431" y="861"/>
                        </a:lnTo>
                        <a:lnTo>
                          <a:pt x="430" y="861"/>
                        </a:lnTo>
                        <a:lnTo>
                          <a:pt x="429" y="860"/>
                        </a:lnTo>
                        <a:lnTo>
                          <a:pt x="428" y="860"/>
                        </a:lnTo>
                        <a:lnTo>
                          <a:pt x="428" y="859"/>
                        </a:lnTo>
                        <a:lnTo>
                          <a:pt x="424" y="858"/>
                        </a:lnTo>
                        <a:lnTo>
                          <a:pt x="425" y="857"/>
                        </a:lnTo>
                        <a:lnTo>
                          <a:pt x="426" y="855"/>
                        </a:lnTo>
                        <a:lnTo>
                          <a:pt x="425" y="855"/>
                        </a:lnTo>
                        <a:lnTo>
                          <a:pt x="424" y="855"/>
                        </a:lnTo>
                        <a:lnTo>
                          <a:pt x="424" y="854"/>
                        </a:lnTo>
                        <a:lnTo>
                          <a:pt x="423" y="852"/>
                        </a:lnTo>
                        <a:lnTo>
                          <a:pt x="422" y="852"/>
                        </a:lnTo>
                        <a:lnTo>
                          <a:pt x="422" y="853"/>
                        </a:lnTo>
                        <a:lnTo>
                          <a:pt x="421" y="852"/>
                        </a:lnTo>
                        <a:lnTo>
                          <a:pt x="422" y="852"/>
                        </a:lnTo>
                        <a:lnTo>
                          <a:pt x="421" y="851"/>
                        </a:lnTo>
                        <a:lnTo>
                          <a:pt x="420" y="851"/>
                        </a:lnTo>
                        <a:lnTo>
                          <a:pt x="419" y="851"/>
                        </a:lnTo>
                        <a:lnTo>
                          <a:pt x="419" y="852"/>
                        </a:lnTo>
                        <a:lnTo>
                          <a:pt x="419" y="851"/>
                        </a:lnTo>
                        <a:lnTo>
                          <a:pt x="418" y="851"/>
                        </a:lnTo>
                        <a:lnTo>
                          <a:pt x="417" y="851"/>
                        </a:lnTo>
                        <a:lnTo>
                          <a:pt x="416" y="851"/>
                        </a:lnTo>
                        <a:lnTo>
                          <a:pt x="416" y="850"/>
                        </a:lnTo>
                        <a:lnTo>
                          <a:pt x="415" y="850"/>
                        </a:lnTo>
                        <a:lnTo>
                          <a:pt x="414" y="850"/>
                        </a:lnTo>
                        <a:lnTo>
                          <a:pt x="414" y="849"/>
                        </a:lnTo>
                        <a:lnTo>
                          <a:pt x="413" y="849"/>
                        </a:lnTo>
                        <a:lnTo>
                          <a:pt x="413" y="848"/>
                        </a:lnTo>
                        <a:lnTo>
                          <a:pt x="413" y="847"/>
                        </a:lnTo>
                        <a:lnTo>
                          <a:pt x="413" y="846"/>
                        </a:lnTo>
                        <a:lnTo>
                          <a:pt x="413" y="845"/>
                        </a:lnTo>
                        <a:lnTo>
                          <a:pt x="414" y="844"/>
                        </a:lnTo>
                        <a:lnTo>
                          <a:pt x="414" y="843"/>
                        </a:lnTo>
                        <a:lnTo>
                          <a:pt x="413" y="843"/>
                        </a:lnTo>
                        <a:lnTo>
                          <a:pt x="412" y="843"/>
                        </a:lnTo>
                        <a:lnTo>
                          <a:pt x="412" y="842"/>
                        </a:lnTo>
                        <a:lnTo>
                          <a:pt x="411" y="842"/>
                        </a:lnTo>
                        <a:lnTo>
                          <a:pt x="412" y="841"/>
                        </a:lnTo>
                        <a:lnTo>
                          <a:pt x="411" y="841"/>
                        </a:lnTo>
                        <a:lnTo>
                          <a:pt x="411" y="840"/>
                        </a:lnTo>
                        <a:lnTo>
                          <a:pt x="411" y="839"/>
                        </a:lnTo>
                        <a:lnTo>
                          <a:pt x="411" y="838"/>
                        </a:lnTo>
                        <a:lnTo>
                          <a:pt x="410" y="838"/>
                        </a:lnTo>
                        <a:lnTo>
                          <a:pt x="409" y="838"/>
                        </a:lnTo>
                        <a:lnTo>
                          <a:pt x="409" y="837"/>
                        </a:lnTo>
                        <a:lnTo>
                          <a:pt x="408" y="837"/>
                        </a:lnTo>
                        <a:lnTo>
                          <a:pt x="408" y="836"/>
                        </a:lnTo>
                        <a:lnTo>
                          <a:pt x="409" y="836"/>
                        </a:lnTo>
                        <a:lnTo>
                          <a:pt x="410" y="836"/>
                        </a:lnTo>
                        <a:lnTo>
                          <a:pt x="410" y="835"/>
                        </a:lnTo>
                        <a:lnTo>
                          <a:pt x="410" y="834"/>
                        </a:lnTo>
                        <a:lnTo>
                          <a:pt x="411" y="834"/>
                        </a:lnTo>
                        <a:lnTo>
                          <a:pt x="411" y="833"/>
                        </a:lnTo>
                        <a:lnTo>
                          <a:pt x="410" y="833"/>
                        </a:lnTo>
                        <a:lnTo>
                          <a:pt x="410" y="832"/>
                        </a:lnTo>
                        <a:lnTo>
                          <a:pt x="410" y="831"/>
                        </a:lnTo>
                        <a:lnTo>
                          <a:pt x="411" y="830"/>
                        </a:lnTo>
                        <a:lnTo>
                          <a:pt x="412" y="830"/>
                        </a:lnTo>
                        <a:lnTo>
                          <a:pt x="412" y="829"/>
                        </a:lnTo>
                        <a:lnTo>
                          <a:pt x="413" y="828"/>
                        </a:lnTo>
                        <a:lnTo>
                          <a:pt x="414" y="828"/>
                        </a:lnTo>
                        <a:lnTo>
                          <a:pt x="413" y="827"/>
                        </a:lnTo>
                        <a:lnTo>
                          <a:pt x="413" y="826"/>
                        </a:lnTo>
                        <a:lnTo>
                          <a:pt x="415" y="824"/>
                        </a:lnTo>
                        <a:lnTo>
                          <a:pt x="415" y="823"/>
                        </a:lnTo>
                        <a:lnTo>
                          <a:pt x="414" y="823"/>
                        </a:lnTo>
                        <a:lnTo>
                          <a:pt x="415" y="823"/>
                        </a:lnTo>
                        <a:lnTo>
                          <a:pt x="416" y="823"/>
                        </a:lnTo>
                        <a:lnTo>
                          <a:pt x="417" y="823"/>
                        </a:lnTo>
                        <a:lnTo>
                          <a:pt x="418" y="822"/>
                        </a:lnTo>
                        <a:lnTo>
                          <a:pt x="418" y="821"/>
                        </a:lnTo>
                        <a:lnTo>
                          <a:pt x="419" y="821"/>
                        </a:lnTo>
                        <a:lnTo>
                          <a:pt x="420" y="821"/>
                        </a:lnTo>
                        <a:lnTo>
                          <a:pt x="421" y="821"/>
                        </a:lnTo>
                        <a:lnTo>
                          <a:pt x="421" y="820"/>
                        </a:lnTo>
                        <a:lnTo>
                          <a:pt x="422" y="819"/>
                        </a:lnTo>
                        <a:lnTo>
                          <a:pt x="421" y="819"/>
                        </a:lnTo>
                        <a:lnTo>
                          <a:pt x="420" y="819"/>
                        </a:lnTo>
                        <a:lnTo>
                          <a:pt x="420" y="818"/>
                        </a:lnTo>
                        <a:lnTo>
                          <a:pt x="420" y="817"/>
                        </a:lnTo>
                        <a:lnTo>
                          <a:pt x="420" y="816"/>
                        </a:lnTo>
                        <a:lnTo>
                          <a:pt x="419" y="816"/>
                        </a:lnTo>
                        <a:lnTo>
                          <a:pt x="419" y="815"/>
                        </a:lnTo>
                        <a:lnTo>
                          <a:pt x="418" y="815"/>
                        </a:lnTo>
                        <a:lnTo>
                          <a:pt x="418" y="814"/>
                        </a:lnTo>
                        <a:lnTo>
                          <a:pt x="417" y="814"/>
                        </a:lnTo>
                        <a:lnTo>
                          <a:pt x="416" y="814"/>
                        </a:lnTo>
                        <a:lnTo>
                          <a:pt x="415" y="814"/>
                        </a:lnTo>
                        <a:lnTo>
                          <a:pt x="414" y="814"/>
                        </a:lnTo>
                        <a:lnTo>
                          <a:pt x="413" y="814"/>
                        </a:lnTo>
                        <a:lnTo>
                          <a:pt x="412" y="814"/>
                        </a:lnTo>
                        <a:lnTo>
                          <a:pt x="411" y="813"/>
                        </a:lnTo>
                        <a:lnTo>
                          <a:pt x="411" y="812"/>
                        </a:lnTo>
                        <a:lnTo>
                          <a:pt x="410" y="812"/>
                        </a:lnTo>
                        <a:lnTo>
                          <a:pt x="411" y="812"/>
                        </a:lnTo>
                        <a:lnTo>
                          <a:pt x="412" y="812"/>
                        </a:lnTo>
                        <a:lnTo>
                          <a:pt x="413" y="812"/>
                        </a:lnTo>
                        <a:lnTo>
                          <a:pt x="414" y="812"/>
                        </a:lnTo>
                        <a:lnTo>
                          <a:pt x="415" y="812"/>
                        </a:lnTo>
                        <a:lnTo>
                          <a:pt x="416" y="812"/>
                        </a:lnTo>
                        <a:lnTo>
                          <a:pt x="417" y="811"/>
                        </a:lnTo>
                        <a:lnTo>
                          <a:pt x="416" y="810"/>
                        </a:lnTo>
                        <a:lnTo>
                          <a:pt x="415" y="810"/>
                        </a:lnTo>
                        <a:lnTo>
                          <a:pt x="415" y="809"/>
                        </a:lnTo>
                        <a:lnTo>
                          <a:pt x="415" y="808"/>
                        </a:lnTo>
                        <a:lnTo>
                          <a:pt x="414" y="808"/>
                        </a:lnTo>
                        <a:lnTo>
                          <a:pt x="415" y="807"/>
                        </a:lnTo>
                        <a:lnTo>
                          <a:pt x="415" y="806"/>
                        </a:lnTo>
                        <a:lnTo>
                          <a:pt x="416" y="806"/>
                        </a:lnTo>
                        <a:lnTo>
                          <a:pt x="417" y="807"/>
                        </a:lnTo>
                        <a:lnTo>
                          <a:pt x="417" y="806"/>
                        </a:lnTo>
                        <a:lnTo>
                          <a:pt x="418" y="806"/>
                        </a:lnTo>
                        <a:lnTo>
                          <a:pt x="418" y="805"/>
                        </a:lnTo>
                        <a:lnTo>
                          <a:pt x="419" y="805"/>
                        </a:lnTo>
                        <a:lnTo>
                          <a:pt x="420" y="806"/>
                        </a:lnTo>
                        <a:lnTo>
                          <a:pt x="421" y="806"/>
                        </a:lnTo>
                        <a:lnTo>
                          <a:pt x="422" y="806"/>
                        </a:lnTo>
                        <a:lnTo>
                          <a:pt x="422" y="805"/>
                        </a:lnTo>
                        <a:lnTo>
                          <a:pt x="422" y="804"/>
                        </a:lnTo>
                        <a:lnTo>
                          <a:pt x="421" y="804"/>
                        </a:lnTo>
                        <a:lnTo>
                          <a:pt x="420" y="803"/>
                        </a:lnTo>
                        <a:lnTo>
                          <a:pt x="420" y="802"/>
                        </a:lnTo>
                        <a:lnTo>
                          <a:pt x="419" y="802"/>
                        </a:lnTo>
                        <a:lnTo>
                          <a:pt x="419" y="801"/>
                        </a:lnTo>
                        <a:lnTo>
                          <a:pt x="419" y="800"/>
                        </a:lnTo>
                        <a:lnTo>
                          <a:pt x="418" y="799"/>
                        </a:lnTo>
                        <a:lnTo>
                          <a:pt x="419" y="798"/>
                        </a:lnTo>
                        <a:lnTo>
                          <a:pt x="418" y="798"/>
                        </a:lnTo>
                        <a:lnTo>
                          <a:pt x="417" y="797"/>
                        </a:lnTo>
                        <a:lnTo>
                          <a:pt x="418" y="796"/>
                        </a:lnTo>
                        <a:lnTo>
                          <a:pt x="417" y="795"/>
                        </a:lnTo>
                        <a:lnTo>
                          <a:pt x="417" y="794"/>
                        </a:lnTo>
                        <a:lnTo>
                          <a:pt x="418" y="794"/>
                        </a:lnTo>
                        <a:lnTo>
                          <a:pt x="418" y="793"/>
                        </a:lnTo>
                        <a:lnTo>
                          <a:pt x="419" y="793"/>
                        </a:lnTo>
                        <a:lnTo>
                          <a:pt x="419" y="792"/>
                        </a:lnTo>
                        <a:lnTo>
                          <a:pt x="420" y="792"/>
                        </a:lnTo>
                        <a:lnTo>
                          <a:pt x="419" y="792"/>
                        </a:lnTo>
                        <a:lnTo>
                          <a:pt x="419" y="791"/>
                        </a:lnTo>
                        <a:lnTo>
                          <a:pt x="419" y="790"/>
                        </a:lnTo>
                        <a:lnTo>
                          <a:pt x="418" y="789"/>
                        </a:lnTo>
                        <a:lnTo>
                          <a:pt x="418" y="788"/>
                        </a:lnTo>
                        <a:lnTo>
                          <a:pt x="417" y="788"/>
                        </a:lnTo>
                        <a:lnTo>
                          <a:pt x="416" y="788"/>
                        </a:lnTo>
                        <a:lnTo>
                          <a:pt x="416" y="787"/>
                        </a:lnTo>
                        <a:lnTo>
                          <a:pt x="416" y="786"/>
                        </a:lnTo>
                        <a:lnTo>
                          <a:pt x="417" y="785"/>
                        </a:lnTo>
                        <a:lnTo>
                          <a:pt x="418" y="785"/>
                        </a:lnTo>
                        <a:lnTo>
                          <a:pt x="418" y="784"/>
                        </a:lnTo>
                        <a:lnTo>
                          <a:pt x="420" y="782"/>
                        </a:lnTo>
                        <a:lnTo>
                          <a:pt x="420" y="781"/>
                        </a:lnTo>
                        <a:lnTo>
                          <a:pt x="421" y="780"/>
                        </a:lnTo>
                        <a:lnTo>
                          <a:pt x="422" y="780"/>
                        </a:lnTo>
                        <a:lnTo>
                          <a:pt x="423" y="780"/>
                        </a:lnTo>
                        <a:lnTo>
                          <a:pt x="423" y="778"/>
                        </a:lnTo>
                        <a:lnTo>
                          <a:pt x="422" y="777"/>
                        </a:lnTo>
                        <a:lnTo>
                          <a:pt x="423" y="776"/>
                        </a:lnTo>
                        <a:lnTo>
                          <a:pt x="423" y="775"/>
                        </a:lnTo>
                        <a:lnTo>
                          <a:pt x="423" y="774"/>
                        </a:lnTo>
                        <a:lnTo>
                          <a:pt x="423" y="773"/>
                        </a:lnTo>
                        <a:lnTo>
                          <a:pt x="423" y="772"/>
                        </a:lnTo>
                        <a:lnTo>
                          <a:pt x="424" y="772"/>
                        </a:lnTo>
                        <a:lnTo>
                          <a:pt x="423" y="771"/>
                        </a:lnTo>
                        <a:lnTo>
                          <a:pt x="424" y="771"/>
                        </a:lnTo>
                        <a:lnTo>
                          <a:pt x="424" y="770"/>
                        </a:lnTo>
                        <a:lnTo>
                          <a:pt x="425" y="770"/>
                        </a:lnTo>
                        <a:lnTo>
                          <a:pt x="426" y="771"/>
                        </a:lnTo>
                        <a:lnTo>
                          <a:pt x="427" y="771"/>
                        </a:lnTo>
                        <a:lnTo>
                          <a:pt x="428" y="771"/>
                        </a:lnTo>
                        <a:lnTo>
                          <a:pt x="429" y="771"/>
                        </a:lnTo>
                        <a:lnTo>
                          <a:pt x="429" y="770"/>
                        </a:lnTo>
                        <a:lnTo>
                          <a:pt x="430" y="769"/>
                        </a:lnTo>
                        <a:lnTo>
                          <a:pt x="429" y="769"/>
                        </a:lnTo>
                        <a:lnTo>
                          <a:pt x="430" y="769"/>
                        </a:lnTo>
                        <a:lnTo>
                          <a:pt x="430" y="768"/>
                        </a:lnTo>
                        <a:lnTo>
                          <a:pt x="431" y="768"/>
                        </a:lnTo>
                        <a:lnTo>
                          <a:pt x="431" y="767"/>
                        </a:lnTo>
                        <a:lnTo>
                          <a:pt x="431" y="766"/>
                        </a:lnTo>
                        <a:lnTo>
                          <a:pt x="432" y="766"/>
                        </a:lnTo>
                        <a:lnTo>
                          <a:pt x="433" y="766"/>
                        </a:lnTo>
                        <a:lnTo>
                          <a:pt x="433" y="765"/>
                        </a:lnTo>
                        <a:lnTo>
                          <a:pt x="434" y="764"/>
                        </a:lnTo>
                        <a:lnTo>
                          <a:pt x="435" y="764"/>
                        </a:lnTo>
                        <a:lnTo>
                          <a:pt x="434" y="763"/>
                        </a:lnTo>
                        <a:lnTo>
                          <a:pt x="435" y="762"/>
                        </a:lnTo>
                        <a:lnTo>
                          <a:pt x="435" y="761"/>
                        </a:lnTo>
                        <a:lnTo>
                          <a:pt x="435" y="760"/>
                        </a:lnTo>
                        <a:lnTo>
                          <a:pt x="436" y="760"/>
                        </a:lnTo>
                        <a:lnTo>
                          <a:pt x="436" y="759"/>
                        </a:lnTo>
                        <a:lnTo>
                          <a:pt x="437" y="759"/>
                        </a:lnTo>
                        <a:lnTo>
                          <a:pt x="437" y="758"/>
                        </a:lnTo>
                        <a:lnTo>
                          <a:pt x="437" y="757"/>
                        </a:lnTo>
                        <a:lnTo>
                          <a:pt x="436" y="757"/>
                        </a:lnTo>
                        <a:lnTo>
                          <a:pt x="436" y="756"/>
                        </a:lnTo>
                        <a:lnTo>
                          <a:pt x="435" y="756"/>
                        </a:lnTo>
                        <a:lnTo>
                          <a:pt x="435" y="755"/>
                        </a:lnTo>
                        <a:lnTo>
                          <a:pt x="435" y="754"/>
                        </a:lnTo>
                        <a:lnTo>
                          <a:pt x="436" y="754"/>
                        </a:lnTo>
                        <a:lnTo>
                          <a:pt x="435" y="753"/>
                        </a:lnTo>
                        <a:lnTo>
                          <a:pt x="436" y="752"/>
                        </a:lnTo>
                        <a:lnTo>
                          <a:pt x="436" y="751"/>
                        </a:lnTo>
                        <a:lnTo>
                          <a:pt x="437" y="751"/>
                        </a:lnTo>
                        <a:lnTo>
                          <a:pt x="437" y="750"/>
                        </a:lnTo>
                        <a:lnTo>
                          <a:pt x="436" y="750"/>
                        </a:lnTo>
                        <a:lnTo>
                          <a:pt x="437" y="750"/>
                        </a:lnTo>
                        <a:lnTo>
                          <a:pt x="437" y="749"/>
                        </a:lnTo>
                        <a:lnTo>
                          <a:pt x="436" y="749"/>
                        </a:lnTo>
                        <a:lnTo>
                          <a:pt x="436" y="748"/>
                        </a:lnTo>
                        <a:lnTo>
                          <a:pt x="436" y="747"/>
                        </a:lnTo>
                        <a:lnTo>
                          <a:pt x="435" y="746"/>
                        </a:lnTo>
                        <a:lnTo>
                          <a:pt x="434" y="747"/>
                        </a:lnTo>
                        <a:lnTo>
                          <a:pt x="434" y="746"/>
                        </a:lnTo>
                        <a:lnTo>
                          <a:pt x="433" y="746"/>
                        </a:lnTo>
                        <a:lnTo>
                          <a:pt x="432" y="746"/>
                        </a:lnTo>
                        <a:lnTo>
                          <a:pt x="432" y="745"/>
                        </a:lnTo>
                        <a:lnTo>
                          <a:pt x="431" y="745"/>
                        </a:lnTo>
                        <a:lnTo>
                          <a:pt x="431" y="744"/>
                        </a:lnTo>
                        <a:lnTo>
                          <a:pt x="430" y="745"/>
                        </a:lnTo>
                        <a:lnTo>
                          <a:pt x="429" y="745"/>
                        </a:lnTo>
                        <a:lnTo>
                          <a:pt x="428" y="745"/>
                        </a:lnTo>
                        <a:lnTo>
                          <a:pt x="428" y="746"/>
                        </a:lnTo>
                        <a:lnTo>
                          <a:pt x="427" y="745"/>
                        </a:lnTo>
                        <a:lnTo>
                          <a:pt x="426" y="745"/>
                        </a:lnTo>
                        <a:lnTo>
                          <a:pt x="426" y="744"/>
                        </a:lnTo>
                        <a:lnTo>
                          <a:pt x="427" y="744"/>
                        </a:lnTo>
                        <a:lnTo>
                          <a:pt x="426" y="744"/>
                        </a:lnTo>
                        <a:lnTo>
                          <a:pt x="426" y="743"/>
                        </a:lnTo>
                        <a:lnTo>
                          <a:pt x="427" y="743"/>
                        </a:lnTo>
                        <a:lnTo>
                          <a:pt x="426" y="743"/>
                        </a:lnTo>
                        <a:lnTo>
                          <a:pt x="426" y="742"/>
                        </a:lnTo>
                        <a:lnTo>
                          <a:pt x="425" y="742"/>
                        </a:lnTo>
                        <a:lnTo>
                          <a:pt x="425" y="741"/>
                        </a:lnTo>
                        <a:lnTo>
                          <a:pt x="425" y="740"/>
                        </a:lnTo>
                        <a:lnTo>
                          <a:pt x="424" y="740"/>
                        </a:lnTo>
                        <a:lnTo>
                          <a:pt x="424" y="739"/>
                        </a:lnTo>
                        <a:lnTo>
                          <a:pt x="424" y="738"/>
                        </a:lnTo>
                        <a:lnTo>
                          <a:pt x="425" y="738"/>
                        </a:lnTo>
                        <a:lnTo>
                          <a:pt x="424" y="737"/>
                        </a:lnTo>
                        <a:lnTo>
                          <a:pt x="423" y="737"/>
                        </a:lnTo>
                        <a:lnTo>
                          <a:pt x="423" y="736"/>
                        </a:lnTo>
                        <a:lnTo>
                          <a:pt x="422" y="736"/>
                        </a:lnTo>
                        <a:lnTo>
                          <a:pt x="422" y="737"/>
                        </a:lnTo>
                        <a:lnTo>
                          <a:pt x="422" y="738"/>
                        </a:lnTo>
                        <a:lnTo>
                          <a:pt x="421" y="738"/>
                        </a:lnTo>
                        <a:lnTo>
                          <a:pt x="420" y="738"/>
                        </a:lnTo>
                        <a:lnTo>
                          <a:pt x="419" y="739"/>
                        </a:lnTo>
                        <a:lnTo>
                          <a:pt x="419" y="740"/>
                        </a:lnTo>
                        <a:lnTo>
                          <a:pt x="418" y="741"/>
                        </a:lnTo>
                        <a:lnTo>
                          <a:pt x="418" y="740"/>
                        </a:lnTo>
                        <a:lnTo>
                          <a:pt x="417" y="739"/>
                        </a:lnTo>
                        <a:lnTo>
                          <a:pt x="416" y="739"/>
                        </a:lnTo>
                        <a:lnTo>
                          <a:pt x="415" y="739"/>
                        </a:lnTo>
                        <a:lnTo>
                          <a:pt x="415" y="738"/>
                        </a:lnTo>
                        <a:lnTo>
                          <a:pt x="414" y="738"/>
                        </a:lnTo>
                        <a:lnTo>
                          <a:pt x="413" y="737"/>
                        </a:lnTo>
                        <a:lnTo>
                          <a:pt x="413" y="736"/>
                        </a:lnTo>
                        <a:lnTo>
                          <a:pt x="413" y="735"/>
                        </a:lnTo>
                        <a:lnTo>
                          <a:pt x="412" y="736"/>
                        </a:lnTo>
                        <a:lnTo>
                          <a:pt x="411" y="736"/>
                        </a:lnTo>
                        <a:lnTo>
                          <a:pt x="410" y="737"/>
                        </a:lnTo>
                        <a:lnTo>
                          <a:pt x="410" y="736"/>
                        </a:lnTo>
                        <a:lnTo>
                          <a:pt x="409" y="736"/>
                        </a:lnTo>
                        <a:lnTo>
                          <a:pt x="407" y="736"/>
                        </a:lnTo>
                        <a:lnTo>
                          <a:pt x="406" y="736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6" y="737"/>
                        </a:lnTo>
                        <a:lnTo>
                          <a:pt x="405" y="737"/>
                        </a:lnTo>
                        <a:lnTo>
                          <a:pt x="405" y="738"/>
                        </a:lnTo>
                        <a:lnTo>
                          <a:pt x="404" y="738"/>
                        </a:lnTo>
                        <a:lnTo>
                          <a:pt x="403" y="738"/>
                        </a:lnTo>
                        <a:lnTo>
                          <a:pt x="402" y="738"/>
                        </a:lnTo>
                        <a:lnTo>
                          <a:pt x="402" y="739"/>
                        </a:lnTo>
                        <a:lnTo>
                          <a:pt x="401" y="739"/>
                        </a:lnTo>
                        <a:lnTo>
                          <a:pt x="400" y="740"/>
                        </a:lnTo>
                        <a:lnTo>
                          <a:pt x="399" y="740"/>
                        </a:lnTo>
                        <a:lnTo>
                          <a:pt x="399" y="741"/>
                        </a:lnTo>
                        <a:lnTo>
                          <a:pt x="398" y="741"/>
                        </a:lnTo>
                        <a:lnTo>
                          <a:pt x="397" y="741"/>
                        </a:lnTo>
                        <a:lnTo>
                          <a:pt x="396" y="741"/>
                        </a:lnTo>
                        <a:lnTo>
                          <a:pt x="395" y="741"/>
                        </a:lnTo>
                        <a:lnTo>
                          <a:pt x="394" y="741"/>
                        </a:lnTo>
                        <a:lnTo>
                          <a:pt x="394" y="740"/>
                        </a:lnTo>
                        <a:lnTo>
                          <a:pt x="394" y="741"/>
                        </a:lnTo>
                        <a:lnTo>
                          <a:pt x="393" y="741"/>
                        </a:lnTo>
                        <a:lnTo>
                          <a:pt x="393" y="740"/>
                        </a:lnTo>
                        <a:lnTo>
                          <a:pt x="392" y="740"/>
                        </a:lnTo>
                        <a:lnTo>
                          <a:pt x="391" y="740"/>
                        </a:lnTo>
                        <a:lnTo>
                          <a:pt x="391" y="741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90" y="741"/>
                        </a:lnTo>
                        <a:lnTo>
                          <a:pt x="390" y="740"/>
                        </a:lnTo>
                        <a:lnTo>
                          <a:pt x="389" y="740"/>
                        </a:lnTo>
                        <a:lnTo>
                          <a:pt x="388" y="740"/>
                        </a:lnTo>
                        <a:lnTo>
                          <a:pt x="388" y="739"/>
                        </a:lnTo>
                        <a:lnTo>
                          <a:pt x="389" y="739"/>
                        </a:lnTo>
                        <a:lnTo>
                          <a:pt x="388" y="739"/>
                        </a:lnTo>
                        <a:lnTo>
                          <a:pt x="388" y="738"/>
                        </a:lnTo>
                        <a:lnTo>
                          <a:pt x="388" y="737"/>
                        </a:lnTo>
                        <a:lnTo>
                          <a:pt x="389" y="737"/>
                        </a:lnTo>
                        <a:lnTo>
                          <a:pt x="389" y="736"/>
                        </a:lnTo>
                        <a:lnTo>
                          <a:pt x="389" y="735"/>
                        </a:lnTo>
                        <a:lnTo>
                          <a:pt x="389" y="734"/>
                        </a:lnTo>
                        <a:lnTo>
                          <a:pt x="390" y="734"/>
                        </a:lnTo>
                        <a:lnTo>
                          <a:pt x="390" y="733"/>
                        </a:lnTo>
                        <a:lnTo>
                          <a:pt x="390" y="732"/>
                        </a:lnTo>
                        <a:lnTo>
                          <a:pt x="390" y="733"/>
                        </a:lnTo>
                        <a:lnTo>
                          <a:pt x="389" y="733"/>
                        </a:lnTo>
                        <a:lnTo>
                          <a:pt x="389" y="732"/>
                        </a:lnTo>
                        <a:lnTo>
                          <a:pt x="388" y="731"/>
                        </a:lnTo>
                        <a:lnTo>
                          <a:pt x="388" y="730"/>
                        </a:lnTo>
                        <a:lnTo>
                          <a:pt x="387" y="730"/>
                        </a:lnTo>
                        <a:lnTo>
                          <a:pt x="388" y="730"/>
                        </a:lnTo>
                        <a:lnTo>
                          <a:pt x="388" y="729"/>
                        </a:lnTo>
                        <a:lnTo>
                          <a:pt x="387" y="729"/>
                        </a:lnTo>
                        <a:lnTo>
                          <a:pt x="387" y="728"/>
                        </a:lnTo>
                        <a:lnTo>
                          <a:pt x="387" y="727"/>
                        </a:lnTo>
                        <a:lnTo>
                          <a:pt x="386" y="726"/>
                        </a:lnTo>
                        <a:lnTo>
                          <a:pt x="386" y="725"/>
                        </a:lnTo>
                        <a:lnTo>
                          <a:pt x="386" y="724"/>
                        </a:lnTo>
                        <a:lnTo>
                          <a:pt x="386" y="723"/>
                        </a:lnTo>
                        <a:lnTo>
                          <a:pt x="385" y="722"/>
                        </a:lnTo>
                        <a:lnTo>
                          <a:pt x="386" y="722"/>
                        </a:lnTo>
                        <a:lnTo>
                          <a:pt x="385" y="722"/>
                        </a:lnTo>
                        <a:lnTo>
                          <a:pt x="385" y="721"/>
                        </a:lnTo>
                        <a:lnTo>
                          <a:pt x="384" y="720"/>
                        </a:lnTo>
                        <a:lnTo>
                          <a:pt x="383" y="720"/>
                        </a:lnTo>
                        <a:lnTo>
                          <a:pt x="383" y="719"/>
                        </a:lnTo>
                        <a:lnTo>
                          <a:pt x="384" y="719"/>
                        </a:lnTo>
                        <a:lnTo>
                          <a:pt x="384" y="718"/>
                        </a:lnTo>
                        <a:lnTo>
                          <a:pt x="384" y="717"/>
                        </a:lnTo>
                        <a:lnTo>
                          <a:pt x="385" y="717"/>
                        </a:lnTo>
                        <a:lnTo>
                          <a:pt x="384" y="717"/>
                        </a:lnTo>
                        <a:lnTo>
                          <a:pt x="383" y="717"/>
                        </a:lnTo>
                        <a:lnTo>
                          <a:pt x="382" y="717"/>
                        </a:lnTo>
                        <a:lnTo>
                          <a:pt x="381" y="717"/>
                        </a:lnTo>
                        <a:lnTo>
                          <a:pt x="381" y="716"/>
                        </a:lnTo>
                        <a:lnTo>
                          <a:pt x="380" y="715"/>
                        </a:lnTo>
                        <a:lnTo>
                          <a:pt x="380" y="714"/>
                        </a:lnTo>
                        <a:lnTo>
                          <a:pt x="379" y="714"/>
                        </a:lnTo>
                        <a:lnTo>
                          <a:pt x="379" y="713"/>
                        </a:lnTo>
                        <a:lnTo>
                          <a:pt x="379" y="712"/>
                        </a:lnTo>
                        <a:lnTo>
                          <a:pt x="380" y="711"/>
                        </a:lnTo>
                        <a:lnTo>
                          <a:pt x="380" y="710"/>
                        </a:lnTo>
                        <a:lnTo>
                          <a:pt x="379" y="710"/>
                        </a:lnTo>
                        <a:lnTo>
                          <a:pt x="379" y="709"/>
                        </a:lnTo>
                        <a:lnTo>
                          <a:pt x="378" y="708"/>
                        </a:lnTo>
                        <a:lnTo>
                          <a:pt x="379" y="708"/>
                        </a:lnTo>
                        <a:lnTo>
                          <a:pt x="379" y="707"/>
                        </a:lnTo>
                        <a:lnTo>
                          <a:pt x="380" y="706"/>
                        </a:lnTo>
                        <a:lnTo>
                          <a:pt x="381" y="706"/>
                        </a:lnTo>
                        <a:lnTo>
                          <a:pt x="380" y="706"/>
                        </a:lnTo>
                        <a:lnTo>
                          <a:pt x="380" y="705"/>
                        </a:lnTo>
                        <a:lnTo>
                          <a:pt x="379" y="705"/>
                        </a:lnTo>
                        <a:lnTo>
                          <a:pt x="379" y="704"/>
                        </a:lnTo>
                        <a:lnTo>
                          <a:pt x="378" y="704"/>
                        </a:lnTo>
                        <a:lnTo>
                          <a:pt x="378" y="702"/>
                        </a:lnTo>
                        <a:lnTo>
                          <a:pt x="378" y="700"/>
                        </a:lnTo>
                        <a:lnTo>
                          <a:pt x="378" y="699"/>
                        </a:lnTo>
                        <a:lnTo>
                          <a:pt x="378" y="698"/>
                        </a:lnTo>
                        <a:lnTo>
                          <a:pt x="377" y="697"/>
                        </a:lnTo>
                        <a:lnTo>
                          <a:pt x="377" y="696"/>
                        </a:lnTo>
                        <a:lnTo>
                          <a:pt x="377" y="695"/>
                        </a:lnTo>
                        <a:lnTo>
                          <a:pt x="378" y="695"/>
                        </a:lnTo>
                        <a:lnTo>
                          <a:pt x="378" y="694"/>
                        </a:lnTo>
                        <a:lnTo>
                          <a:pt x="378" y="693"/>
                        </a:lnTo>
                        <a:lnTo>
                          <a:pt x="379" y="693"/>
                        </a:lnTo>
                        <a:lnTo>
                          <a:pt x="379" y="692"/>
                        </a:lnTo>
                        <a:lnTo>
                          <a:pt x="378" y="692"/>
                        </a:lnTo>
                        <a:lnTo>
                          <a:pt x="378" y="691"/>
                        </a:lnTo>
                        <a:lnTo>
                          <a:pt x="377" y="691"/>
                        </a:lnTo>
                        <a:lnTo>
                          <a:pt x="377" y="690"/>
                        </a:lnTo>
                        <a:lnTo>
                          <a:pt x="376" y="690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5" y="688"/>
                        </a:lnTo>
                        <a:lnTo>
                          <a:pt x="374" y="688"/>
                        </a:lnTo>
                        <a:lnTo>
                          <a:pt x="375" y="686"/>
                        </a:lnTo>
                        <a:lnTo>
                          <a:pt x="373" y="686"/>
                        </a:lnTo>
                        <a:lnTo>
                          <a:pt x="371" y="684"/>
                        </a:lnTo>
                        <a:lnTo>
                          <a:pt x="370" y="681"/>
                        </a:lnTo>
                        <a:lnTo>
                          <a:pt x="371" y="678"/>
                        </a:lnTo>
                        <a:lnTo>
                          <a:pt x="373" y="675"/>
                        </a:lnTo>
                        <a:lnTo>
                          <a:pt x="373" y="674"/>
                        </a:lnTo>
                        <a:lnTo>
                          <a:pt x="372" y="673"/>
                        </a:lnTo>
                        <a:lnTo>
                          <a:pt x="372" y="672"/>
                        </a:lnTo>
                        <a:lnTo>
                          <a:pt x="373" y="672"/>
                        </a:lnTo>
                        <a:lnTo>
                          <a:pt x="374" y="670"/>
                        </a:lnTo>
                        <a:lnTo>
                          <a:pt x="375" y="670"/>
                        </a:lnTo>
                        <a:lnTo>
                          <a:pt x="376" y="670"/>
                        </a:lnTo>
                        <a:lnTo>
                          <a:pt x="376" y="669"/>
                        </a:lnTo>
                        <a:lnTo>
                          <a:pt x="376" y="668"/>
                        </a:lnTo>
                        <a:lnTo>
                          <a:pt x="377" y="668"/>
                        </a:lnTo>
                        <a:lnTo>
                          <a:pt x="377" y="667"/>
                        </a:lnTo>
                        <a:lnTo>
                          <a:pt x="377" y="666"/>
                        </a:lnTo>
                        <a:lnTo>
                          <a:pt x="378" y="666"/>
                        </a:lnTo>
                        <a:lnTo>
                          <a:pt x="377" y="666"/>
                        </a:lnTo>
                        <a:lnTo>
                          <a:pt x="377" y="665"/>
                        </a:lnTo>
                        <a:lnTo>
                          <a:pt x="378" y="664"/>
                        </a:lnTo>
                        <a:lnTo>
                          <a:pt x="378" y="663"/>
                        </a:lnTo>
                        <a:lnTo>
                          <a:pt x="379" y="663"/>
                        </a:lnTo>
                        <a:lnTo>
                          <a:pt x="379" y="662"/>
                        </a:lnTo>
                        <a:lnTo>
                          <a:pt x="379" y="663"/>
                        </a:lnTo>
                        <a:lnTo>
                          <a:pt x="380" y="663"/>
                        </a:lnTo>
                        <a:lnTo>
                          <a:pt x="381" y="663"/>
                        </a:lnTo>
                        <a:lnTo>
                          <a:pt x="382" y="663"/>
                        </a:lnTo>
                        <a:lnTo>
                          <a:pt x="383" y="664"/>
                        </a:lnTo>
                        <a:lnTo>
                          <a:pt x="384" y="663"/>
                        </a:lnTo>
                        <a:lnTo>
                          <a:pt x="384" y="662"/>
                        </a:lnTo>
                        <a:lnTo>
                          <a:pt x="385" y="662"/>
                        </a:lnTo>
                        <a:lnTo>
                          <a:pt x="385" y="661"/>
                        </a:lnTo>
                        <a:lnTo>
                          <a:pt x="385" y="660"/>
                        </a:lnTo>
                        <a:lnTo>
                          <a:pt x="385" y="659"/>
                        </a:lnTo>
                        <a:lnTo>
                          <a:pt x="386" y="659"/>
                        </a:lnTo>
                        <a:lnTo>
                          <a:pt x="386" y="658"/>
                        </a:lnTo>
                        <a:lnTo>
                          <a:pt x="386" y="657"/>
                        </a:lnTo>
                        <a:lnTo>
                          <a:pt x="385" y="656"/>
                        </a:lnTo>
                        <a:lnTo>
                          <a:pt x="385" y="655"/>
                        </a:lnTo>
                        <a:lnTo>
                          <a:pt x="385" y="654"/>
                        </a:lnTo>
                        <a:lnTo>
                          <a:pt x="384" y="654"/>
                        </a:lnTo>
                        <a:lnTo>
                          <a:pt x="384" y="653"/>
                        </a:lnTo>
                        <a:lnTo>
                          <a:pt x="384" y="652"/>
                        </a:lnTo>
                        <a:lnTo>
                          <a:pt x="384" y="651"/>
                        </a:lnTo>
                        <a:lnTo>
                          <a:pt x="383" y="651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8"/>
                        </a:lnTo>
                        <a:lnTo>
                          <a:pt x="383" y="648"/>
                        </a:lnTo>
                        <a:lnTo>
                          <a:pt x="383" y="647"/>
                        </a:lnTo>
                        <a:lnTo>
                          <a:pt x="383" y="646"/>
                        </a:lnTo>
                        <a:lnTo>
                          <a:pt x="383" y="645"/>
                        </a:lnTo>
                        <a:lnTo>
                          <a:pt x="382" y="645"/>
                        </a:lnTo>
                        <a:lnTo>
                          <a:pt x="382" y="644"/>
                        </a:lnTo>
                        <a:lnTo>
                          <a:pt x="382" y="643"/>
                        </a:lnTo>
                        <a:lnTo>
                          <a:pt x="381" y="643"/>
                        </a:lnTo>
                        <a:lnTo>
                          <a:pt x="380" y="643"/>
                        </a:lnTo>
                        <a:lnTo>
                          <a:pt x="379" y="642"/>
                        </a:lnTo>
                        <a:lnTo>
                          <a:pt x="378" y="642"/>
                        </a:lnTo>
                        <a:lnTo>
                          <a:pt x="377" y="641"/>
                        </a:lnTo>
                        <a:lnTo>
                          <a:pt x="376" y="641"/>
                        </a:lnTo>
                        <a:lnTo>
                          <a:pt x="376" y="640"/>
                        </a:lnTo>
                        <a:lnTo>
                          <a:pt x="375" y="640"/>
                        </a:lnTo>
                        <a:lnTo>
                          <a:pt x="375" y="639"/>
                        </a:lnTo>
                        <a:lnTo>
                          <a:pt x="374" y="639"/>
                        </a:lnTo>
                        <a:lnTo>
                          <a:pt x="373" y="639"/>
                        </a:lnTo>
                        <a:lnTo>
                          <a:pt x="373" y="638"/>
                        </a:lnTo>
                        <a:lnTo>
                          <a:pt x="372" y="638"/>
                        </a:lnTo>
                        <a:lnTo>
                          <a:pt x="372" y="637"/>
                        </a:lnTo>
                        <a:lnTo>
                          <a:pt x="371" y="637"/>
                        </a:lnTo>
                        <a:lnTo>
                          <a:pt x="370" y="637"/>
                        </a:lnTo>
                        <a:lnTo>
                          <a:pt x="370" y="636"/>
                        </a:lnTo>
                        <a:lnTo>
                          <a:pt x="369" y="636"/>
                        </a:lnTo>
                        <a:lnTo>
                          <a:pt x="369" y="635"/>
                        </a:lnTo>
                        <a:lnTo>
                          <a:pt x="368" y="635"/>
                        </a:lnTo>
                        <a:lnTo>
                          <a:pt x="369" y="635"/>
                        </a:lnTo>
                        <a:lnTo>
                          <a:pt x="368" y="634"/>
                        </a:lnTo>
                        <a:lnTo>
                          <a:pt x="369" y="634"/>
                        </a:lnTo>
                        <a:lnTo>
                          <a:pt x="369" y="633"/>
                        </a:lnTo>
                        <a:lnTo>
                          <a:pt x="368" y="633"/>
                        </a:lnTo>
                        <a:lnTo>
                          <a:pt x="369" y="632"/>
                        </a:lnTo>
                        <a:lnTo>
                          <a:pt x="368" y="632"/>
                        </a:lnTo>
                        <a:lnTo>
                          <a:pt x="369" y="632"/>
                        </a:lnTo>
                        <a:lnTo>
                          <a:pt x="369" y="631"/>
                        </a:lnTo>
                        <a:lnTo>
                          <a:pt x="369" y="630"/>
                        </a:lnTo>
                        <a:lnTo>
                          <a:pt x="369" y="629"/>
                        </a:lnTo>
                        <a:lnTo>
                          <a:pt x="369" y="628"/>
                        </a:lnTo>
                        <a:lnTo>
                          <a:pt x="369" y="627"/>
                        </a:lnTo>
                        <a:lnTo>
                          <a:pt x="369" y="626"/>
                        </a:lnTo>
                        <a:lnTo>
                          <a:pt x="369" y="625"/>
                        </a:lnTo>
                        <a:lnTo>
                          <a:pt x="369" y="624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69" y="623"/>
                        </a:lnTo>
                        <a:lnTo>
                          <a:pt x="370" y="623"/>
                        </a:lnTo>
                        <a:lnTo>
                          <a:pt x="370" y="622"/>
                        </a:lnTo>
                        <a:lnTo>
                          <a:pt x="370" y="621"/>
                        </a:lnTo>
                        <a:lnTo>
                          <a:pt x="370" y="620"/>
                        </a:lnTo>
                        <a:lnTo>
                          <a:pt x="370" y="621"/>
                        </a:lnTo>
                        <a:lnTo>
                          <a:pt x="371" y="620"/>
                        </a:lnTo>
                        <a:lnTo>
                          <a:pt x="371" y="619"/>
                        </a:lnTo>
                        <a:lnTo>
                          <a:pt x="371" y="618"/>
                        </a:lnTo>
                        <a:lnTo>
                          <a:pt x="372" y="618"/>
                        </a:lnTo>
                        <a:lnTo>
                          <a:pt x="372" y="617"/>
                        </a:lnTo>
                        <a:lnTo>
                          <a:pt x="373" y="617"/>
                        </a:lnTo>
                        <a:lnTo>
                          <a:pt x="373" y="616"/>
                        </a:lnTo>
                        <a:lnTo>
                          <a:pt x="374" y="616"/>
                        </a:lnTo>
                        <a:lnTo>
                          <a:pt x="374" y="615"/>
                        </a:lnTo>
                        <a:lnTo>
                          <a:pt x="375" y="615"/>
                        </a:lnTo>
                        <a:lnTo>
                          <a:pt x="375" y="614"/>
                        </a:lnTo>
                        <a:lnTo>
                          <a:pt x="375" y="613"/>
                        </a:lnTo>
                        <a:lnTo>
                          <a:pt x="376" y="612"/>
                        </a:lnTo>
                        <a:lnTo>
                          <a:pt x="376" y="611"/>
                        </a:lnTo>
                        <a:lnTo>
                          <a:pt x="376" y="609"/>
                        </a:lnTo>
                        <a:lnTo>
                          <a:pt x="375" y="608"/>
                        </a:lnTo>
                        <a:lnTo>
                          <a:pt x="374" y="608"/>
                        </a:lnTo>
                        <a:lnTo>
                          <a:pt x="374" y="607"/>
                        </a:lnTo>
                        <a:lnTo>
                          <a:pt x="374" y="605"/>
                        </a:lnTo>
                        <a:lnTo>
                          <a:pt x="374" y="604"/>
                        </a:lnTo>
                        <a:lnTo>
                          <a:pt x="372" y="603"/>
                        </a:lnTo>
                        <a:lnTo>
                          <a:pt x="371" y="603"/>
                        </a:lnTo>
                        <a:lnTo>
                          <a:pt x="370" y="602"/>
                        </a:lnTo>
                        <a:lnTo>
                          <a:pt x="370" y="601"/>
                        </a:lnTo>
                        <a:lnTo>
                          <a:pt x="369" y="600"/>
                        </a:lnTo>
                        <a:lnTo>
                          <a:pt x="368" y="599"/>
                        </a:lnTo>
                        <a:lnTo>
                          <a:pt x="367" y="599"/>
                        </a:lnTo>
                        <a:lnTo>
                          <a:pt x="366" y="598"/>
                        </a:lnTo>
                        <a:lnTo>
                          <a:pt x="365" y="598"/>
                        </a:lnTo>
                        <a:lnTo>
                          <a:pt x="364" y="597"/>
                        </a:lnTo>
                        <a:lnTo>
                          <a:pt x="363" y="595"/>
                        </a:lnTo>
                        <a:lnTo>
                          <a:pt x="362" y="595"/>
                        </a:lnTo>
                        <a:lnTo>
                          <a:pt x="361" y="595"/>
                        </a:lnTo>
                        <a:lnTo>
                          <a:pt x="360" y="595"/>
                        </a:lnTo>
                        <a:lnTo>
                          <a:pt x="360" y="593"/>
                        </a:lnTo>
                        <a:lnTo>
                          <a:pt x="359" y="593"/>
                        </a:lnTo>
                        <a:lnTo>
                          <a:pt x="358" y="592"/>
                        </a:lnTo>
                        <a:lnTo>
                          <a:pt x="357" y="591"/>
                        </a:lnTo>
                        <a:lnTo>
                          <a:pt x="357" y="589"/>
                        </a:lnTo>
                        <a:lnTo>
                          <a:pt x="358" y="588"/>
                        </a:lnTo>
                        <a:lnTo>
                          <a:pt x="359" y="588"/>
                        </a:lnTo>
                        <a:lnTo>
                          <a:pt x="359" y="587"/>
                        </a:lnTo>
                        <a:lnTo>
                          <a:pt x="358" y="587"/>
                        </a:lnTo>
                        <a:lnTo>
                          <a:pt x="358" y="586"/>
                        </a:lnTo>
                        <a:lnTo>
                          <a:pt x="357" y="585"/>
                        </a:lnTo>
                        <a:lnTo>
                          <a:pt x="356" y="584"/>
                        </a:lnTo>
                        <a:lnTo>
                          <a:pt x="356" y="583"/>
                        </a:lnTo>
                        <a:lnTo>
                          <a:pt x="356" y="582"/>
                        </a:lnTo>
                        <a:lnTo>
                          <a:pt x="355" y="582"/>
                        </a:lnTo>
                        <a:lnTo>
                          <a:pt x="355" y="581"/>
                        </a:lnTo>
                        <a:lnTo>
                          <a:pt x="354" y="582"/>
                        </a:lnTo>
                        <a:lnTo>
                          <a:pt x="353" y="582"/>
                        </a:lnTo>
                        <a:lnTo>
                          <a:pt x="352" y="582"/>
                        </a:lnTo>
                        <a:lnTo>
                          <a:pt x="351" y="583"/>
                        </a:lnTo>
                        <a:lnTo>
                          <a:pt x="351" y="584"/>
                        </a:lnTo>
                        <a:lnTo>
                          <a:pt x="349" y="584"/>
                        </a:lnTo>
                        <a:lnTo>
                          <a:pt x="348" y="583"/>
                        </a:lnTo>
                        <a:lnTo>
                          <a:pt x="347" y="584"/>
                        </a:lnTo>
                        <a:lnTo>
                          <a:pt x="346" y="585"/>
                        </a:lnTo>
                        <a:lnTo>
                          <a:pt x="344" y="584"/>
                        </a:lnTo>
                        <a:lnTo>
                          <a:pt x="343" y="584"/>
                        </a:lnTo>
                        <a:lnTo>
                          <a:pt x="343" y="585"/>
                        </a:lnTo>
                        <a:lnTo>
                          <a:pt x="342" y="585"/>
                        </a:lnTo>
                        <a:lnTo>
                          <a:pt x="342" y="586"/>
                        </a:lnTo>
                        <a:lnTo>
                          <a:pt x="342" y="587"/>
                        </a:lnTo>
                        <a:lnTo>
                          <a:pt x="341" y="588"/>
                        </a:lnTo>
                        <a:lnTo>
                          <a:pt x="340" y="588"/>
                        </a:lnTo>
                        <a:lnTo>
                          <a:pt x="340" y="589"/>
                        </a:lnTo>
                        <a:lnTo>
                          <a:pt x="339" y="589"/>
                        </a:lnTo>
                        <a:lnTo>
                          <a:pt x="338" y="589"/>
                        </a:lnTo>
                        <a:lnTo>
                          <a:pt x="338" y="590"/>
                        </a:lnTo>
                        <a:lnTo>
                          <a:pt x="337" y="589"/>
                        </a:lnTo>
                        <a:lnTo>
                          <a:pt x="336" y="588"/>
                        </a:lnTo>
                        <a:lnTo>
                          <a:pt x="334" y="586"/>
                        </a:lnTo>
                        <a:lnTo>
                          <a:pt x="334" y="585"/>
                        </a:lnTo>
                        <a:lnTo>
                          <a:pt x="334" y="584"/>
                        </a:lnTo>
                        <a:lnTo>
                          <a:pt x="333" y="583"/>
                        </a:lnTo>
                        <a:lnTo>
                          <a:pt x="332" y="582"/>
                        </a:lnTo>
                        <a:lnTo>
                          <a:pt x="331" y="582"/>
                        </a:lnTo>
                        <a:lnTo>
                          <a:pt x="330" y="581"/>
                        </a:lnTo>
                        <a:lnTo>
                          <a:pt x="329" y="582"/>
                        </a:lnTo>
                        <a:lnTo>
                          <a:pt x="328" y="582"/>
                        </a:lnTo>
                        <a:lnTo>
                          <a:pt x="327" y="583"/>
                        </a:lnTo>
                        <a:lnTo>
                          <a:pt x="326" y="583"/>
                        </a:lnTo>
                        <a:lnTo>
                          <a:pt x="326" y="582"/>
                        </a:lnTo>
                        <a:lnTo>
                          <a:pt x="325" y="582"/>
                        </a:lnTo>
                        <a:lnTo>
                          <a:pt x="321" y="581"/>
                        </a:lnTo>
                        <a:lnTo>
                          <a:pt x="319" y="582"/>
                        </a:lnTo>
                        <a:lnTo>
                          <a:pt x="318" y="583"/>
                        </a:lnTo>
                        <a:lnTo>
                          <a:pt x="318" y="582"/>
                        </a:lnTo>
                        <a:lnTo>
                          <a:pt x="317" y="582"/>
                        </a:lnTo>
                        <a:lnTo>
                          <a:pt x="316" y="582"/>
                        </a:lnTo>
                        <a:lnTo>
                          <a:pt x="315" y="583"/>
                        </a:lnTo>
                        <a:lnTo>
                          <a:pt x="314" y="584"/>
                        </a:lnTo>
                        <a:lnTo>
                          <a:pt x="314" y="585"/>
                        </a:lnTo>
                        <a:lnTo>
                          <a:pt x="314" y="586"/>
                        </a:lnTo>
                        <a:lnTo>
                          <a:pt x="314" y="587"/>
                        </a:lnTo>
                        <a:lnTo>
                          <a:pt x="315" y="587"/>
                        </a:lnTo>
                        <a:lnTo>
                          <a:pt x="315" y="588"/>
                        </a:lnTo>
                        <a:lnTo>
                          <a:pt x="315" y="589"/>
                        </a:lnTo>
                        <a:lnTo>
                          <a:pt x="314" y="589"/>
                        </a:lnTo>
                        <a:lnTo>
                          <a:pt x="314" y="590"/>
                        </a:lnTo>
                        <a:lnTo>
                          <a:pt x="314" y="591"/>
                        </a:lnTo>
                        <a:lnTo>
                          <a:pt x="313" y="593"/>
                        </a:lnTo>
                        <a:lnTo>
                          <a:pt x="313" y="594"/>
                        </a:lnTo>
                        <a:lnTo>
                          <a:pt x="312" y="595"/>
                        </a:lnTo>
                        <a:lnTo>
                          <a:pt x="311" y="596"/>
                        </a:lnTo>
                        <a:lnTo>
                          <a:pt x="310" y="595"/>
                        </a:lnTo>
                        <a:lnTo>
                          <a:pt x="309" y="594"/>
                        </a:lnTo>
                        <a:lnTo>
                          <a:pt x="308" y="594"/>
                        </a:lnTo>
                        <a:lnTo>
                          <a:pt x="307" y="594"/>
                        </a:lnTo>
                        <a:lnTo>
                          <a:pt x="307" y="592"/>
                        </a:lnTo>
                        <a:lnTo>
                          <a:pt x="307" y="591"/>
                        </a:lnTo>
                        <a:lnTo>
                          <a:pt x="307" y="589"/>
                        </a:lnTo>
                        <a:lnTo>
                          <a:pt x="307" y="588"/>
                        </a:lnTo>
                        <a:lnTo>
                          <a:pt x="306" y="588"/>
                        </a:lnTo>
                        <a:lnTo>
                          <a:pt x="306" y="587"/>
                        </a:lnTo>
                        <a:lnTo>
                          <a:pt x="304" y="586"/>
                        </a:lnTo>
                        <a:lnTo>
                          <a:pt x="303" y="586"/>
                        </a:lnTo>
                        <a:lnTo>
                          <a:pt x="302" y="587"/>
                        </a:lnTo>
                        <a:lnTo>
                          <a:pt x="302" y="590"/>
                        </a:lnTo>
                        <a:lnTo>
                          <a:pt x="301" y="592"/>
                        </a:lnTo>
                        <a:lnTo>
                          <a:pt x="301" y="593"/>
                        </a:lnTo>
                        <a:lnTo>
                          <a:pt x="300" y="593"/>
                        </a:lnTo>
                        <a:lnTo>
                          <a:pt x="299" y="594"/>
                        </a:lnTo>
                        <a:lnTo>
                          <a:pt x="298" y="594"/>
                        </a:lnTo>
                        <a:lnTo>
                          <a:pt x="297" y="594"/>
                        </a:lnTo>
                        <a:lnTo>
                          <a:pt x="296" y="595"/>
                        </a:lnTo>
                        <a:lnTo>
                          <a:pt x="296" y="596"/>
                        </a:lnTo>
                        <a:lnTo>
                          <a:pt x="295" y="596"/>
                        </a:lnTo>
                        <a:lnTo>
                          <a:pt x="294" y="597"/>
                        </a:lnTo>
                        <a:lnTo>
                          <a:pt x="293" y="597"/>
                        </a:lnTo>
                        <a:lnTo>
                          <a:pt x="292" y="597"/>
                        </a:lnTo>
                        <a:lnTo>
                          <a:pt x="291" y="597"/>
                        </a:lnTo>
                        <a:lnTo>
                          <a:pt x="290" y="597"/>
                        </a:lnTo>
                        <a:lnTo>
                          <a:pt x="289" y="596"/>
                        </a:lnTo>
                        <a:lnTo>
                          <a:pt x="288" y="595"/>
                        </a:lnTo>
                        <a:lnTo>
                          <a:pt x="287" y="594"/>
                        </a:lnTo>
                        <a:lnTo>
                          <a:pt x="286" y="594"/>
                        </a:lnTo>
                        <a:lnTo>
                          <a:pt x="286" y="593"/>
                        </a:lnTo>
                        <a:lnTo>
                          <a:pt x="285" y="592"/>
                        </a:lnTo>
                        <a:lnTo>
                          <a:pt x="284" y="592"/>
                        </a:lnTo>
                        <a:lnTo>
                          <a:pt x="283" y="591"/>
                        </a:lnTo>
                        <a:lnTo>
                          <a:pt x="283" y="590"/>
                        </a:lnTo>
                        <a:lnTo>
                          <a:pt x="283" y="588"/>
                        </a:lnTo>
                        <a:lnTo>
                          <a:pt x="282" y="587"/>
                        </a:lnTo>
                        <a:lnTo>
                          <a:pt x="282" y="586"/>
                        </a:lnTo>
                        <a:lnTo>
                          <a:pt x="282" y="585"/>
                        </a:lnTo>
                        <a:lnTo>
                          <a:pt x="281" y="585"/>
                        </a:lnTo>
                        <a:lnTo>
                          <a:pt x="281" y="584"/>
                        </a:lnTo>
                        <a:lnTo>
                          <a:pt x="280" y="584"/>
                        </a:lnTo>
                        <a:lnTo>
                          <a:pt x="279" y="583"/>
                        </a:lnTo>
                        <a:lnTo>
                          <a:pt x="278" y="583"/>
                        </a:lnTo>
                        <a:lnTo>
                          <a:pt x="277" y="584"/>
                        </a:lnTo>
                        <a:lnTo>
                          <a:pt x="277" y="585"/>
                        </a:lnTo>
                        <a:lnTo>
                          <a:pt x="277" y="586"/>
                        </a:lnTo>
                        <a:lnTo>
                          <a:pt x="276" y="588"/>
                        </a:lnTo>
                        <a:lnTo>
                          <a:pt x="276" y="589"/>
                        </a:lnTo>
                        <a:lnTo>
                          <a:pt x="277" y="589"/>
                        </a:lnTo>
                        <a:lnTo>
                          <a:pt x="278" y="591"/>
                        </a:lnTo>
                        <a:lnTo>
                          <a:pt x="279" y="592"/>
                        </a:lnTo>
                        <a:lnTo>
                          <a:pt x="279" y="593"/>
                        </a:lnTo>
                        <a:lnTo>
                          <a:pt x="279" y="594"/>
                        </a:lnTo>
                        <a:lnTo>
                          <a:pt x="278" y="594"/>
                        </a:lnTo>
                        <a:lnTo>
                          <a:pt x="277" y="594"/>
                        </a:lnTo>
                        <a:lnTo>
                          <a:pt x="277" y="595"/>
                        </a:lnTo>
                        <a:lnTo>
                          <a:pt x="275" y="595"/>
                        </a:lnTo>
                        <a:lnTo>
                          <a:pt x="274" y="595"/>
                        </a:lnTo>
                        <a:lnTo>
                          <a:pt x="273" y="595"/>
                        </a:lnTo>
                        <a:lnTo>
                          <a:pt x="272" y="594"/>
                        </a:lnTo>
                        <a:lnTo>
                          <a:pt x="272" y="593"/>
                        </a:lnTo>
                        <a:lnTo>
                          <a:pt x="271" y="593"/>
                        </a:lnTo>
                        <a:lnTo>
                          <a:pt x="270" y="592"/>
                        </a:lnTo>
                        <a:lnTo>
                          <a:pt x="269" y="592"/>
                        </a:lnTo>
                        <a:lnTo>
                          <a:pt x="268" y="591"/>
                        </a:lnTo>
                        <a:lnTo>
                          <a:pt x="268" y="592"/>
                        </a:lnTo>
                        <a:lnTo>
                          <a:pt x="267" y="591"/>
                        </a:lnTo>
                        <a:lnTo>
                          <a:pt x="267" y="592"/>
                        </a:lnTo>
                        <a:lnTo>
                          <a:pt x="266" y="592"/>
                        </a:lnTo>
                        <a:lnTo>
                          <a:pt x="265" y="592"/>
                        </a:lnTo>
                        <a:lnTo>
                          <a:pt x="264" y="592"/>
                        </a:lnTo>
                        <a:lnTo>
                          <a:pt x="263" y="592"/>
                        </a:lnTo>
                        <a:lnTo>
                          <a:pt x="262" y="592"/>
                        </a:lnTo>
                        <a:lnTo>
                          <a:pt x="261" y="591"/>
                        </a:lnTo>
                        <a:lnTo>
                          <a:pt x="257" y="591"/>
                        </a:lnTo>
                        <a:lnTo>
                          <a:pt x="256" y="592"/>
                        </a:lnTo>
                        <a:lnTo>
                          <a:pt x="255" y="592"/>
                        </a:lnTo>
                        <a:lnTo>
                          <a:pt x="254" y="593"/>
                        </a:lnTo>
                        <a:lnTo>
                          <a:pt x="253" y="593"/>
                        </a:lnTo>
                        <a:lnTo>
                          <a:pt x="252" y="593"/>
                        </a:lnTo>
                        <a:lnTo>
                          <a:pt x="250" y="593"/>
                        </a:lnTo>
                        <a:lnTo>
                          <a:pt x="248" y="592"/>
                        </a:lnTo>
                        <a:lnTo>
                          <a:pt x="247" y="592"/>
                        </a:lnTo>
                        <a:lnTo>
                          <a:pt x="246" y="592"/>
                        </a:lnTo>
                        <a:lnTo>
                          <a:pt x="244" y="592"/>
                        </a:lnTo>
                        <a:lnTo>
                          <a:pt x="243" y="592"/>
                        </a:lnTo>
                        <a:lnTo>
                          <a:pt x="242" y="592"/>
                        </a:lnTo>
                        <a:lnTo>
                          <a:pt x="241" y="592"/>
                        </a:lnTo>
                        <a:lnTo>
                          <a:pt x="240" y="593"/>
                        </a:lnTo>
                        <a:lnTo>
                          <a:pt x="238" y="594"/>
                        </a:lnTo>
                        <a:lnTo>
                          <a:pt x="237" y="595"/>
                        </a:lnTo>
                        <a:lnTo>
                          <a:pt x="236" y="595"/>
                        </a:lnTo>
                        <a:lnTo>
                          <a:pt x="235" y="595"/>
                        </a:lnTo>
                        <a:lnTo>
                          <a:pt x="234" y="594"/>
                        </a:lnTo>
                        <a:lnTo>
                          <a:pt x="232" y="594"/>
                        </a:lnTo>
                        <a:lnTo>
                          <a:pt x="231" y="594"/>
                        </a:lnTo>
                        <a:lnTo>
                          <a:pt x="229" y="593"/>
                        </a:lnTo>
                        <a:lnTo>
                          <a:pt x="228" y="593"/>
                        </a:lnTo>
                        <a:lnTo>
                          <a:pt x="228" y="592"/>
                        </a:lnTo>
                        <a:lnTo>
                          <a:pt x="227" y="593"/>
                        </a:lnTo>
                        <a:lnTo>
                          <a:pt x="226" y="593"/>
                        </a:lnTo>
                        <a:lnTo>
                          <a:pt x="225" y="593"/>
                        </a:lnTo>
                        <a:lnTo>
                          <a:pt x="224" y="594"/>
                        </a:lnTo>
                        <a:lnTo>
                          <a:pt x="223" y="594"/>
                        </a:lnTo>
                        <a:lnTo>
                          <a:pt x="220" y="593"/>
                        </a:lnTo>
                        <a:lnTo>
                          <a:pt x="219" y="593"/>
                        </a:lnTo>
                        <a:lnTo>
                          <a:pt x="217" y="594"/>
                        </a:lnTo>
                        <a:lnTo>
                          <a:pt x="216" y="595"/>
                        </a:lnTo>
                        <a:lnTo>
                          <a:pt x="215" y="595"/>
                        </a:lnTo>
                        <a:lnTo>
                          <a:pt x="215" y="596"/>
                        </a:lnTo>
                        <a:lnTo>
                          <a:pt x="215" y="597"/>
                        </a:lnTo>
                        <a:lnTo>
                          <a:pt x="216" y="598"/>
                        </a:lnTo>
                        <a:lnTo>
                          <a:pt x="216" y="599"/>
                        </a:lnTo>
                        <a:lnTo>
                          <a:pt x="215" y="599"/>
                        </a:lnTo>
                        <a:lnTo>
                          <a:pt x="215" y="600"/>
                        </a:lnTo>
                        <a:lnTo>
                          <a:pt x="214" y="601"/>
                        </a:lnTo>
                        <a:lnTo>
                          <a:pt x="213" y="601"/>
                        </a:lnTo>
                        <a:lnTo>
                          <a:pt x="213" y="603"/>
                        </a:lnTo>
                        <a:lnTo>
                          <a:pt x="212" y="604"/>
                        </a:lnTo>
                        <a:lnTo>
                          <a:pt x="212" y="605"/>
                        </a:lnTo>
                        <a:lnTo>
                          <a:pt x="212" y="606"/>
                        </a:lnTo>
                        <a:lnTo>
                          <a:pt x="211" y="607"/>
                        </a:lnTo>
                        <a:lnTo>
                          <a:pt x="212" y="607"/>
                        </a:lnTo>
                        <a:lnTo>
                          <a:pt x="212" y="608"/>
                        </a:lnTo>
                        <a:lnTo>
                          <a:pt x="213" y="609"/>
                        </a:lnTo>
                        <a:lnTo>
                          <a:pt x="212" y="612"/>
                        </a:lnTo>
                        <a:lnTo>
                          <a:pt x="212" y="613"/>
                        </a:lnTo>
                        <a:lnTo>
                          <a:pt x="212" y="614"/>
                        </a:lnTo>
                        <a:lnTo>
                          <a:pt x="212" y="615"/>
                        </a:lnTo>
                        <a:lnTo>
                          <a:pt x="213" y="616"/>
                        </a:lnTo>
                        <a:lnTo>
                          <a:pt x="213" y="618"/>
                        </a:lnTo>
                        <a:lnTo>
                          <a:pt x="213" y="619"/>
                        </a:lnTo>
                        <a:lnTo>
                          <a:pt x="212" y="620"/>
                        </a:lnTo>
                        <a:lnTo>
                          <a:pt x="211" y="621"/>
                        </a:lnTo>
                        <a:lnTo>
                          <a:pt x="211" y="622"/>
                        </a:lnTo>
                        <a:lnTo>
                          <a:pt x="210" y="622"/>
                        </a:lnTo>
                        <a:lnTo>
                          <a:pt x="209" y="622"/>
                        </a:lnTo>
                        <a:lnTo>
                          <a:pt x="208" y="621"/>
                        </a:lnTo>
                        <a:lnTo>
                          <a:pt x="207" y="621"/>
                        </a:lnTo>
                        <a:lnTo>
                          <a:pt x="206" y="620"/>
                        </a:lnTo>
                        <a:lnTo>
                          <a:pt x="204" y="619"/>
                        </a:lnTo>
                        <a:lnTo>
                          <a:pt x="203" y="618"/>
                        </a:lnTo>
                        <a:lnTo>
                          <a:pt x="203" y="617"/>
                        </a:lnTo>
                        <a:lnTo>
                          <a:pt x="203" y="616"/>
                        </a:lnTo>
                        <a:lnTo>
                          <a:pt x="203" y="614"/>
                        </a:lnTo>
                        <a:lnTo>
                          <a:pt x="203" y="613"/>
                        </a:lnTo>
                        <a:lnTo>
                          <a:pt x="203" y="612"/>
                        </a:lnTo>
                        <a:lnTo>
                          <a:pt x="204" y="610"/>
                        </a:lnTo>
                        <a:lnTo>
                          <a:pt x="204" y="608"/>
                        </a:lnTo>
                        <a:lnTo>
                          <a:pt x="204" y="607"/>
                        </a:lnTo>
                        <a:lnTo>
                          <a:pt x="204" y="605"/>
                        </a:lnTo>
                        <a:lnTo>
                          <a:pt x="204" y="604"/>
                        </a:lnTo>
                        <a:lnTo>
                          <a:pt x="204" y="603"/>
                        </a:lnTo>
                        <a:lnTo>
                          <a:pt x="204" y="597"/>
                        </a:lnTo>
                        <a:lnTo>
                          <a:pt x="203" y="593"/>
                        </a:lnTo>
                        <a:lnTo>
                          <a:pt x="202" y="592"/>
                        </a:lnTo>
                        <a:lnTo>
                          <a:pt x="201" y="592"/>
                        </a:lnTo>
                        <a:lnTo>
                          <a:pt x="200" y="591"/>
                        </a:lnTo>
                        <a:lnTo>
                          <a:pt x="199" y="591"/>
                        </a:lnTo>
                        <a:lnTo>
                          <a:pt x="198" y="591"/>
                        </a:lnTo>
                        <a:lnTo>
                          <a:pt x="196" y="591"/>
                        </a:lnTo>
                        <a:lnTo>
                          <a:pt x="195" y="591"/>
                        </a:lnTo>
                        <a:lnTo>
                          <a:pt x="194" y="592"/>
                        </a:lnTo>
                        <a:lnTo>
                          <a:pt x="194" y="593"/>
                        </a:lnTo>
                        <a:lnTo>
                          <a:pt x="193" y="594"/>
                        </a:lnTo>
                        <a:lnTo>
                          <a:pt x="192" y="596"/>
                        </a:lnTo>
                        <a:lnTo>
                          <a:pt x="192" y="597"/>
                        </a:lnTo>
                        <a:lnTo>
                          <a:pt x="191" y="599"/>
                        </a:lnTo>
                        <a:lnTo>
                          <a:pt x="190" y="600"/>
                        </a:lnTo>
                        <a:lnTo>
                          <a:pt x="190" y="601"/>
                        </a:lnTo>
                        <a:lnTo>
                          <a:pt x="189" y="602"/>
                        </a:lnTo>
                        <a:lnTo>
                          <a:pt x="189" y="603"/>
                        </a:lnTo>
                        <a:lnTo>
                          <a:pt x="188" y="603"/>
                        </a:lnTo>
                        <a:lnTo>
                          <a:pt x="187" y="604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83" y="607"/>
                        </a:lnTo>
                        <a:lnTo>
                          <a:pt x="182" y="607"/>
                        </a:lnTo>
                        <a:lnTo>
                          <a:pt x="181" y="606"/>
                        </a:lnTo>
                        <a:lnTo>
                          <a:pt x="180" y="606"/>
                        </a:lnTo>
                        <a:lnTo>
                          <a:pt x="179" y="606"/>
                        </a:lnTo>
                        <a:lnTo>
                          <a:pt x="178" y="606"/>
                        </a:lnTo>
                        <a:lnTo>
                          <a:pt x="177" y="605"/>
                        </a:lnTo>
                        <a:lnTo>
                          <a:pt x="177" y="604"/>
                        </a:lnTo>
                        <a:lnTo>
                          <a:pt x="176" y="603"/>
                        </a:lnTo>
                        <a:lnTo>
                          <a:pt x="176" y="602"/>
                        </a:lnTo>
                        <a:lnTo>
                          <a:pt x="175" y="602"/>
                        </a:lnTo>
                        <a:lnTo>
                          <a:pt x="175" y="601"/>
                        </a:lnTo>
                        <a:lnTo>
                          <a:pt x="175" y="599"/>
                        </a:lnTo>
                        <a:lnTo>
                          <a:pt x="175" y="598"/>
                        </a:lnTo>
                        <a:lnTo>
                          <a:pt x="174" y="597"/>
                        </a:lnTo>
                        <a:lnTo>
                          <a:pt x="174" y="596"/>
                        </a:lnTo>
                        <a:lnTo>
                          <a:pt x="173" y="594"/>
                        </a:lnTo>
                        <a:lnTo>
                          <a:pt x="173" y="593"/>
                        </a:lnTo>
                        <a:lnTo>
                          <a:pt x="171" y="591"/>
                        </a:lnTo>
                        <a:lnTo>
                          <a:pt x="171" y="588"/>
                        </a:lnTo>
                        <a:lnTo>
                          <a:pt x="171" y="585"/>
                        </a:lnTo>
                        <a:lnTo>
                          <a:pt x="171" y="584"/>
                        </a:lnTo>
                        <a:lnTo>
                          <a:pt x="171" y="581"/>
                        </a:lnTo>
                        <a:lnTo>
                          <a:pt x="171" y="579"/>
                        </a:lnTo>
                        <a:lnTo>
                          <a:pt x="173" y="577"/>
                        </a:lnTo>
                        <a:lnTo>
                          <a:pt x="173" y="575"/>
                        </a:lnTo>
                        <a:lnTo>
                          <a:pt x="173" y="574"/>
                        </a:lnTo>
                        <a:lnTo>
                          <a:pt x="174" y="573"/>
                        </a:lnTo>
                        <a:lnTo>
                          <a:pt x="175" y="573"/>
                        </a:lnTo>
                        <a:lnTo>
                          <a:pt x="176" y="574"/>
                        </a:lnTo>
                        <a:lnTo>
                          <a:pt x="177" y="574"/>
                        </a:lnTo>
                        <a:lnTo>
                          <a:pt x="178" y="573"/>
                        </a:lnTo>
                        <a:lnTo>
                          <a:pt x="178" y="571"/>
                        </a:lnTo>
                        <a:lnTo>
                          <a:pt x="178" y="570"/>
                        </a:lnTo>
                        <a:lnTo>
                          <a:pt x="177" y="570"/>
                        </a:lnTo>
                        <a:lnTo>
                          <a:pt x="176" y="569"/>
                        </a:lnTo>
                        <a:lnTo>
                          <a:pt x="175" y="569"/>
                        </a:lnTo>
                        <a:lnTo>
                          <a:pt x="173" y="569"/>
                        </a:lnTo>
                        <a:lnTo>
                          <a:pt x="172" y="569"/>
                        </a:lnTo>
                        <a:lnTo>
                          <a:pt x="170" y="570"/>
                        </a:lnTo>
                        <a:lnTo>
                          <a:pt x="169" y="571"/>
                        </a:lnTo>
                        <a:lnTo>
                          <a:pt x="167" y="571"/>
                        </a:lnTo>
                        <a:lnTo>
                          <a:pt x="166" y="571"/>
                        </a:lnTo>
                        <a:lnTo>
                          <a:pt x="163" y="571"/>
                        </a:lnTo>
                        <a:lnTo>
                          <a:pt x="161" y="571"/>
                        </a:lnTo>
                        <a:lnTo>
                          <a:pt x="159" y="570"/>
                        </a:lnTo>
                        <a:lnTo>
                          <a:pt x="158" y="570"/>
                        </a:lnTo>
                        <a:lnTo>
                          <a:pt x="157" y="569"/>
                        </a:lnTo>
                        <a:lnTo>
                          <a:pt x="156" y="569"/>
                        </a:lnTo>
                        <a:lnTo>
                          <a:pt x="155" y="568"/>
                        </a:lnTo>
                        <a:lnTo>
                          <a:pt x="154" y="567"/>
                        </a:lnTo>
                        <a:lnTo>
                          <a:pt x="154" y="566"/>
                        </a:lnTo>
                        <a:lnTo>
                          <a:pt x="153" y="564"/>
                        </a:lnTo>
                        <a:lnTo>
                          <a:pt x="153" y="563"/>
                        </a:lnTo>
                        <a:lnTo>
                          <a:pt x="152" y="562"/>
                        </a:lnTo>
                        <a:lnTo>
                          <a:pt x="149" y="562"/>
                        </a:lnTo>
                        <a:lnTo>
                          <a:pt x="148" y="561"/>
                        </a:lnTo>
                        <a:lnTo>
                          <a:pt x="148" y="562"/>
                        </a:lnTo>
                        <a:lnTo>
                          <a:pt x="147" y="562"/>
                        </a:lnTo>
                        <a:lnTo>
                          <a:pt x="145" y="562"/>
                        </a:lnTo>
                        <a:lnTo>
                          <a:pt x="143" y="562"/>
                        </a:lnTo>
                        <a:lnTo>
                          <a:pt x="141" y="563"/>
                        </a:lnTo>
                        <a:lnTo>
                          <a:pt x="140" y="564"/>
                        </a:lnTo>
                        <a:lnTo>
                          <a:pt x="138" y="563"/>
                        </a:lnTo>
                        <a:lnTo>
                          <a:pt x="136" y="564"/>
                        </a:lnTo>
                        <a:lnTo>
                          <a:pt x="135" y="563"/>
                        </a:lnTo>
                        <a:lnTo>
                          <a:pt x="134" y="563"/>
                        </a:lnTo>
                        <a:lnTo>
                          <a:pt x="132" y="563"/>
                        </a:lnTo>
                        <a:lnTo>
                          <a:pt x="130" y="562"/>
                        </a:lnTo>
                        <a:lnTo>
                          <a:pt x="128" y="562"/>
                        </a:lnTo>
                        <a:lnTo>
                          <a:pt x="125" y="562"/>
                        </a:lnTo>
                        <a:lnTo>
                          <a:pt x="123" y="563"/>
                        </a:lnTo>
                        <a:lnTo>
                          <a:pt x="120" y="562"/>
                        </a:lnTo>
                        <a:lnTo>
                          <a:pt x="120" y="563"/>
                        </a:lnTo>
                        <a:lnTo>
                          <a:pt x="119" y="563"/>
                        </a:lnTo>
                        <a:lnTo>
                          <a:pt x="118" y="564"/>
                        </a:lnTo>
                        <a:lnTo>
                          <a:pt x="117" y="564"/>
                        </a:lnTo>
                        <a:lnTo>
                          <a:pt x="115" y="564"/>
                        </a:lnTo>
                        <a:lnTo>
                          <a:pt x="113" y="563"/>
                        </a:lnTo>
                        <a:lnTo>
                          <a:pt x="112" y="562"/>
                        </a:lnTo>
                        <a:lnTo>
                          <a:pt x="111" y="562"/>
                        </a:lnTo>
                        <a:lnTo>
                          <a:pt x="110" y="561"/>
                        </a:lnTo>
                        <a:lnTo>
                          <a:pt x="109" y="561"/>
                        </a:lnTo>
                        <a:lnTo>
                          <a:pt x="108" y="560"/>
                        </a:lnTo>
                        <a:lnTo>
                          <a:pt x="106" y="560"/>
                        </a:lnTo>
                        <a:lnTo>
                          <a:pt x="103" y="561"/>
                        </a:lnTo>
                        <a:lnTo>
                          <a:pt x="102" y="561"/>
                        </a:lnTo>
                        <a:lnTo>
                          <a:pt x="101" y="560"/>
                        </a:lnTo>
                        <a:lnTo>
                          <a:pt x="99" y="559"/>
                        </a:lnTo>
                        <a:lnTo>
                          <a:pt x="97" y="558"/>
                        </a:lnTo>
                        <a:lnTo>
                          <a:pt x="96" y="556"/>
                        </a:lnTo>
                        <a:lnTo>
                          <a:pt x="95" y="556"/>
                        </a:lnTo>
                        <a:lnTo>
                          <a:pt x="94" y="555"/>
                        </a:lnTo>
                        <a:lnTo>
                          <a:pt x="93" y="555"/>
                        </a:lnTo>
                        <a:lnTo>
                          <a:pt x="90" y="555"/>
                        </a:lnTo>
                        <a:lnTo>
                          <a:pt x="88" y="555"/>
                        </a:lnTo>
                        <a:lnTo>
                          <a:pt x="87" y="555"/>
                        </a:lnTo>
                        <a:lnTo>
                          <a:pt x="86" y="554"/>
                        </a:lnTo>
                        <a:lnTo>
                          <a:pt x="84" y="553"/>
                        </a:lnTo>
                        <a:lnTo>
                          <a:pt x="83" y="553"/>
                        </a:lnTo>
                        <a:lnTo>
                          <a:pt x="82" y="553"/>
                        </a:lnTo>
                        <a:lnTo>
                          <a:pt x="80" y="554"/>
                        </a:lnTo>
                        <a:lnTo>
                          <a:pt x="79" y="554"/>
                        </a:lnTo>
                        <a:lnTo>
                          <a:pt x="75" y="553"/>
                        </a:lnTo>
                        <a:lnTo>
                          <a:pt x="74" y="553"/>
                        </a:lnTo>
                        <a:lnTo>
                          <a:pt x="73" y="553"/>
                        </a:lnTo>
                        <a:lnTo>
                          <a:pt x="72" y="553"/>
                        </a:lnTo>
                        <a:lnTo>
                          <a:pt x="71" y="553"/>
                        </a:lnTo>
                        <a:lnTo>
                          <a:pt x="70" y="553"/>
                        </a:lnTo>
                        <a:lnTo>
                          <a:pt x="69" y="552"/>
                        </a:lnTo>
                        <a:lnTo>
                          <a:pt x="68" y="551"/>
                        </a:lnTo>
                        <a:lnTo>
                          <a:pt x="67" y="550"/>
                        </a:lnTo>
                        <a:lnTo>
                          <a:pt x="66" y="549"/>
                        </a:lnTo>
                        <a:lnTo>
                          <a:pt x="65" y="548"/>
                        </a:lnTo>
                        <a:lnTo>
                          <a:pt x="65" y="547"/>
                        </a:lnTo>
                        <a:lnTo>
                          <a:pt x="62" y="545"/>
                        </a:lnTo>
                        <a:lnTo>
                          <a:pt x="60" y="544"/>
                        </a:lnTo>
                        <a:lnTo>
                          <a:pt x="59" y="543"/>
                        </a:lnTo>
                        <a:lnTo>
                          <a:pt x="58" y="543"/>
                        </a:lnTo>
                        <a:lnTo>
                          <a:pt x="57" y="543"/>
                        </a:lnTo>
                        <a:lnTo>
                          <a:pt x="56" y="543"/>
                        </a:lnTo>
                        <a:lnTo>
                          <a:pt x="54" y="544"/>
                        </a:lnTo>
                        <a:lnTo>
                          <a:pt x="53" y="544"/>
                        </a:lnTo>
                        <a:lnTo>
                          <a:pt x="52" y="544"/>
                        </a:lnTo>
                        <a:lnTo>
                          <a:pt x="50" y="545"/>
                        </a:lnTo>
                        <a:lnTo>
                          <a:pt x="48" y="546"/>
                        </a:lnTo>
                        <a:lnTo>
                          <a:pt x="47" y="545"/>
                        </a:lnTo>
                        <a:lnTo>
                          <a:pt x="46" y="546"/>
                        </a:lnTo>
                        <a:lnTo>
                          <a:pt x="45" y="547"/>
                        </a:lnTo>
                        <a:lnTo>
                          <a:pt x="45" y="548"/>
                        </a:lnTo>
                        <a:lnTo>
                          <a:pt x="44" y="549"/>
                        </a:lnTo>
                        <a:lnTo>
                          <a:pt x="44" y="550"/>
                        </a:lnTo>
                        <a:lnTo>
                          <a:pt x="43" y="550"/>
                        </a:lnTo>
                        <a:lnTo>
                          <a:pt x="42" y="550"/>
                        </a:lnTo>
                        <a:lnTo>
                          <a:pt x="41" y="551"/>
                        </a:lnTo>
                        <a:lnTo>
                          <a:pt x="40" y="552"/>
                        </a:lnTo>
                        <a:lnTo>
                          <a:pt x="39" y="554"/>
                        </a:lnTo>
                        <a:lnTo>
                          <a:pt x="39" y="555"/>
                        </a:lnTo>
                        <a:lnTo>
                          <a:pt x="38" y="555"/>
                        </a:lnTo>
                        <a:lnTo>
                          <a:pt x="37" y="555"/>
                        </a:lnTo>
                        <a:lnTo>
                          <a:pt x="35" y="556"/>
                        </a:lnTo>
                        <a:lnTo>
                          <a:pt x="33" y="556"/>
                        </a:lnTo>
                        <a:lnTo>
                          <a:pt x="30" y="557"/>
                        </a:lnTo>
                        <a:lnTo>
                          <a:pt x="26" y="557"/>
                        </a:lnTo>
                        <a:lnTo>
                          <a:pt x="25" y="558"/>
                        </a:lnTo>
                        <a:lnTo>
                          <a:pt x="24" y="558"/>
                        </a:lnTo>
                        <a:lnTo>
                          <a:pt x="23" y="559"/>
                        </a:lnTo>
                        <a:lnTo>
                          <a:pt x="22" y="559"/>
                        </a:lnTo>
                        <a:lnTo>
                          <a:pt x="20" y="560"/>
                        </a:lnTo>
                        <a:lnTo>
                          <a:pt x="19" y="560"/>
                        </a:lnTo>
                        <a:lnTo>
                          <a:pt x="18" y="560"/>
                        </a:lnTo>
                        <a:lnTo>
                          <a:pt x="18" y="561"/>
                        </a:lnTo>
                        <a:lnTo>
                          <a:pt x="17" y="562"/>
                        </a:lnTo>
                        <a:lnTo>
                          <a:pt x="16" y="563"/>
                        </a:lnTo>
                        <a:lnTo>
                          <a:pt x="15" y="563"/>
                        </a:lnTo>
                        <a:lnTo>
                          <a:pt x="14" y="563"/>
                        </a:lnTo>
                        <a:lnTo>
                          <a:pt x="12" y="563"/>
                        </a:lnTo>
                        <a:lnTo>
                          <a:pt x="12" y="564"/>
                        </a:lnTo>
                        <a:lnTo>
                          <a:pt x="11" y="565"/>
                        </a:lnTo>
                        <a:lnTo>
                          <a:pt x="10" y="565"/>
                        </a:lnTo>
                        <a:lnTo>
                          <a:pt x="8" y="567"/>
                        </a:lnTo>
                        <a:lnTo>
                          <a:pt x="7" y="567"/>
                        </a:lnTo>
                        <a:lnTo>
                          <a:pt x="6" y="567"/>
                        </a:lnTo>
                        <a:lnTo>
                          <a:pt x="5" y="568"/>
                        </a:lnTo>
                        <a:lnTo>
                          <a:pt x="5" y="569"/>
                        </a:lnTo>
                        <a:lnTo>
                          <a:pt x="3" y="571"/>
                        </a:lnTo>
                        <a:lnTo>
                          <a:pt x="3" y="572"/>
                        </a:lnTo>
                        <a:lnTo>
                          <a:pt x="2" y="571"/>
                        </a:lnTo>
                        <a:lnTo>
                          <a:pt x="2" y="570"/>
                        </a:lnTo>
                        <a:lnTo>
                          <a:pt x="1" y="568"/>
                        </a:lnTo>
                        <a:lnTo>
                          <a:pt x="1" y="567"/>
                        </a:lnTo>
                        <a:lnTo>
                          <a:pt x="2" y="566"/>
                        </a:lnTo>
                        <a:lnTo>
                          <a:pt x="3" y="566"/>
                        </a:lnTo>
                        <a:lnTo>
                          <a:pt x="3" y="565"/>
                        </a:lnTo>
                        <a:lnTo>
                          <a:pt x="3" y="563"/>
                        </a:lnTo>
                        <a:lnTo>
                          <a:pt x="3" y="562"/>
                        </a:lnTo>
                        <a:lnTo>
                          <a:pt x="2" y="561"/>
                        </a:lnTo>
                        <a:lnTo>
                          <a:pt x="2" y="560"/>
                        </a:lnTo>
                        <a:lnTo>
                          <a:pt x="1" y="559"/>
                        </a:lnTo>
                        <a:lnTo>
                          <a:pt x="2" y="558"/>
                        </a:lnTo>
                        <a:lnTo>
                          <a:pt x="2" y="556"/>
                        </a:lnTo>
                        <a:lnTo>
                          <a:pt x="3" y="555"/>
                        </a:lnTo>
                        <a:lnTo>
                          <a:pt x="4" y="554"/>
                        </a:lnTo>
                        <a:lnTo>
                          <a:pt x="4" y="553"/>
                        </a:lnTo>
                        <a:lnTo>
                          <a:pt x="3" y="552"/>
                        </a:lnTo>
                        <a:lnTo>
                          <a:pt x="3" y="550"/>
                        </a:lnTo>
                        <a:lnTo>
                          <a:pt x="2" y="549"/>
                        </a:lnTo>
                        <a:lnTo>
                          <a:pt x="2" y="548"/>
                        </a:lnTo>
                        <a:lnTo>
                          <a:pt x="2" y="546"/>
                        </a:lnTo>
                        <a:lnTo>
                          <a:pt x="2" y="545"/>
                        </a:lnTo>
                        <a:lnTo>
                          <a:pt x="2" y="543"/>
                        </a:lnTo>
                        <a:lnTo>
                          <a:pt x="2" y="541"/>
                        </a:lnTo>
                        <a:lnTo>
                          <a:pt x="1" y="541"/>
                        </a:lnTo>
                        <a:lnTo>
                          <a:pt x="1" y="540"/>
                        </a:lnTo>
                        <a:lnTo>
                          <a:pt x="2" y="538"/>
                        </a:lnTo>
                        <a:lnTo>
                          <a:pt x="2" y="537"/>
                        </a:lnTo>
                        <a:lnTo>
                          <a:pt x="0" y="536"/>
                        </a:lnTo>
                        <a:lnTo>
                          <a:pt x="0" y="535"/>
                        </a:lnTo>
                        <a:lnTo>
                          <a:pt x="1" y="534"/>
                        </a:lnTo>
                        <a:lnTo>
                          <a:pt x="1" y="533"/>
                        </a:lnTo>
                        <a:lnTo>
                          <a:pt x="1" y="532"/>
                        </a:lnTo>
                        <a:lnTo>
                          <a:pt x="1" y="531"/>
                        </a:lnTo>
                        <a:lnTo>
                          <a:pt x="2" y="530"/>
                        </a:lnTo>
                        <a:lnTo>
                          <a:pt x="2" y="529"/>
                        </a:lnTo>
                        <a:lnTo>
                          <a:pt x="3" y="528"/>
                        </a:lnTo>
                        <a:lnTo>
                          <a:pt x="4" y="528"/>
                        </a:lnTo>
                        <a:lnTo>
                          <a:pt x="5" y="526"/>
                        </a:lnTo>
                        <a:lnTo>
                          <a:pt x="5" y="525"/>
                        </a:lnTo>
                        <a:lnTo>
                          <a:pt x="5" y="524"/>
                        </a:lnTo>
                        <a:lnTo>
                          <a:pt x="6" y="522"/>
                        </a:lnTo>
                        <a:lnTo>
                          <a:pt x="7" y="521"/>
                        </a:lnTo>
                        <a:lnTo>
                          <a:pt x="7" y="520"/>
                        </a:lnTo>
                        <a:lnTo>
                          <a:pt x="7" y="519"/>
                        </a:lnTo>
                        <a:lnTo>
                          <a:pt x="8" y="519"/>
                        </a:lnTo>
                        <a:lnTo>
                          <a:pt x="9" y="519"/>
                        </a:lnTo>
                        <a:lnTo>
                          <a:pt x="10" y="519"/>
                        </a:lnTo>
                        <a:lnTo>
                          <a:pt x="11" y="520"/>
                        </a:lnTo>
                        <a:lnTo>
                          <a:pt x="12" y="520"/>
                        </a:lnTo>
                        <a:lnTo>
                          <a:pt x="13" y="520"/>
                        </a:lnTo>
                        <a:lnTo>
                          <a:pt x="13" y="519"/>
                        </a:lnTo>
                        <a:lnTo>
                          <a:pt x="14" y="518"/>
                        </a:lnTo>
                        <a:lnTo>
                          <a:pt x="13" y="517"/>
                        </a:lnTo>
                        <a:lnTo>
                          <a:pt x="13" y="515"/>
                        </a:lnTo>
                        <a:lnTo>
                          <a:pt x="11" y="513"/>
                        </a:lnTo>
                        <a:lnTo>
                          <a:pt x="10" y="510"/>
                        </a:lnTo>
                        <a:lnTo>
                          <a:pt x="10" y="509"/>
                        </a:lnTo>
                        <a:lnTo>
                          <a:pt x="10" y="508"/>
                        </a:lnTo>
                        <a:lnTo>
                          <a:pt x="11" y="508"/>
                        </a:lnTo>
                        <a:lnTo>
                          <a:pt x="11" y="507"/>
                        </a:lnTo>
                        <a:lnTo>
                          <a:pt x="12" y="507"/>
                        </a:lnTo>
                        <a:lnTo>
                          <a:pt x="13" y="507"/>
                        </a:lnTo>
                        <a:lnTo>
                          <a:pt x="14" y="507"/>
                        </a:lnTo>
                        <a:lnTo>
                          <a:pt x="16" y="508"/>
                        </a:lnTo>
                        <a:lnTo>
                          <a:pt x="17" y="508"/>
                        </a:lnTo>
                        <a:lnTo>
                          <a:pt x="21" y="510"/>
                        </a:lnTo>
                        <a:lnTo>
                          <a:pt x="22" y="511"/>
                        </a:lnTo>
                        <a:lnTo>
                          <a:pt x="23" y="510"/>
                        </a:lnTo>
                        <a:lnTo>
                          <a:pt x="24" y="510"/>
                        </a:lnTo>
                        <a:lnTo>
                          <a:pt x="24" y="509"/>
                        </a:lnTo>
                        <a:lnTo>
                          <a:pt x="24" y="508"/>
                        </a:lnTo>
                        <a:lnTo>
                          <a:pt x="23" y="507"/>
                        </a:lnTo>
                        <a:lnTo>
                          <a:pt x="23" y="506"/>
                        </a:lnTo>
                        <a:lnTo>
                          <a:pt x="20" y="505"/>
                        </a:lnTo>
                        <a:lnTo>
                          <a:pt x="20" y="504"/>
                        </a:lnTo>
                        <a:lnTo>
                          <a:pt x="19" y="503"/>
                        </a:lnTo>
                        <a:lnTo>
                          <a:pt x="19" y="502"/>
                        </a:lnTo>
                        <a:lnTo>
                          <a:pt x="19" y="501"/>
                        </a:lnTo>
                        <a:lnTo>
                          <a:pt x="20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6"/>
                        </a:lnTo>
                        <a:lnTo>
                          <a:pt x="23" y="495"/>
                        </a:lnTo>
                        <a:lnTo>
                          <a:pt x="23" y="494"/>
                        </a:lnTo>
                        <a:lnTo>
                          <a:pt x="23" y="493"/>
                        </a:lnTo>
                        <a:lnTo>
                          <a:pt x="24" y="491"/>
                        </a:lnTo>
                        <a:lnTo>
                          <a:pt x="25" y="490"/>
                        </a:lnTo>
                        <a:lnTo>
                          <a:pt x="25" y="489"/>
                        </a:lnTo>
                        <a:lnTo>
                          <a:pt x="26" y="488"/>
                        </a:lnTo>
                        <a:lnTo>
                          <a:pt x="28" y="487"/>
                        </a:lnTo>
                        <a:lnTo>
                          <a:pt x="28" y="486"/>
                        </a:lnTo>
                        <a:lnTo>
                          <a:pt x="29" y="486"/>
                        </a:lnTo>
                        <a:lnTo>
                          <a:pt x="30" y="486"/>
                        </a:lnTo>
                        <a:lnTo>
                          <a:pt x="31" y="485"/>
                        </a:lnTo>
                        <a:lnTo>
                          <a:pt x="33" y="484"/>
                        </a:lnTo>
                        <a:lnTo>
                          <a:pt x="33" y="483"/>
                        </a:lnTo>
                        <a:lnTo>
                          <a:pt x="33" y="481"/>
                        </a:lnTo>
                        <a:lnTo>
                          <a:pt x="33" y="480"/>
                        </a:lnTo>
                        <a:lnTo>
                          <a:pt x="34" y="479"/>
                        </a:lnTo>
                        <a:lnTo>
                          <a:pt x="35" y="478"/>
                        </a:lnTo>
                        <a:lnTo>
                          <a:pt x="36" y="478"/>
                        </a:lnTo>
                        <a:lnTo>
                          <a:pt x="38" y="477"/>
                        </a:lnTo>
                        <a:lnTo>
                          <a:pt x="40" y="477"/>
                        </a:lnTo>
                        <a:lnTo>
                          <a:pt x="41" y="476"/>
                        </a:lnTo>
                        <a:lnTo>
                          <a:pt x="40" y="474"/>
                        </a:lnTo>
                        <a:lnTo>
                          <a:pt x="40" y="473"/>
                        </a:lnTo>
                        <a:lnTo>
                          <a:pt x="41" y="473"/>
                        </a:lnTo>
                        <a:lnTo>
                          <a:pt x="43" y="473"/>
                        </a:lnTo>
                        <a:lnTo>
                          <a:pt x="44" y="473"/>
                        </a:lnTo>
                        <a:lnTo>
                          <a:pt x="45" y="473"/>
                        </a:lnTo>
                        <a:lnTo>
                          <a:pt x="47" y="473"/>
                        </a:lnTo>
                        <a:lnTo>
                          <a:pt x="48" y="474"/>
                        </a:lnTo>
                        <a:lnTo>
                          <a:pt x="50" y="474"/>
                        </a:lnTo>
                        <a:lnTo>
                          <a:pt x="50" y="473"/>
                        </a:lnTo>
                        <a:lnTo>
                          <a:pt x="51" y="473"/>
                        </a:lnTo>
                        <a:lnTo>
                          <a:pt x="51" y="472"/>
                        </a:lnTo>
                        <a:lnTo>
                          <a:pt x="53" y="471"/>
                        </a:lnTo>
                        <a:lnTo>
                          <a:pt x="54" y="471"/>
                        </a:lnTo>
                        <a:lnTo>
                          <a:pt x="55" y="470"/>
                        </a:lnTo>
                        <a:lnTo>
                          <a:pt x="56" y="468"/>
                        </a:lnTo>
                        <a:lnTo>
                          <a:pt x="57" y="467"/>
                        </a:lnTo>
                        <a:lnTo>
                          <a:pt x="58" y="465"/>
                        </a:lnTo>
                        <a:lnTo>
                          <a:pt x="59" y="463"/>
                        </a:lnTo>
                        <a:lnTo>
                          <a:pt x="59" y="461"/>
                        </a:lnTo>
                        <a:lnTo>
                          <a:pt x="59" y="460"/>
                        </a:lnTo>
                        <a:lnTo>
                          <a:pt x="59" y="459"/>
                        </a:lnTo>
                        <a:lnTo>
                          <a:pt x="59" y="458"/>
                        </a:lnTo>
                        <a:lnTo>
                          <a:pt x="59" y="457"/>
                        </a:lnTo>
                        <a:lnTo>
                          <a:pt x="58" y="455"/>
                        </a:lnTo>
                        <a:lnTo>
                          <a:pt x="58" y="454"/>
                        </a:lnTo>
                        <a:lnTo>
                          <a:pt x="58" y="453"/>
                        </a:lnTo>
                        <a:lnTo>
                          <a:pt x="59" y="453"/>
                        </a:lnTo>
                        <a:lnTo>
                          <a:pt x="59" y="452"/>
                        </a:lnTo>
                        <a:lnTo>
                          <a:pt x="60" y="452"/>
                        </a:lnTo>
                        <a:lnTo>
                          <a:pt x="62" y="451"/>
                        </a:lnTo>
                        <a:lnTo>
                          <a:pt x="63" y="451"/>
                        </a:lnTo>
                        <a:lnTo>
                          <a:pt x="64" y="451"/>
                        </a:lnTo>
                        <a:lnTo>
                          <a:pt x="65" y="449"/>
                        </a:lnTo>
                        <a:lnTo>
                          <a:pt x="66" y="448"/>
                        </a:lnTo>
                        <a:lnTo>
                          <a:pt x="66" y="447"/>
                        </a:lnTo>
                        <a:lnTo>
                          <a:pt x="68" y="442"/>
                        </a:lnTo>
                        <a:lnTo>
                          <a:pt x="69" y="442"/>
                        </a:lnTo>
                        <a:lnTo>
                          <a:pt x="71" y="442"/>
                        </a:lnTo>
                        <a:lnTo>
                          <a:pt x="72" y="441"/>
                        </a:lnTo>
                        <a:lnTo>
                          <a:pt x="73" y="440"/>
                        </a:lnTo>
                        <a:lnTo>
                          <a:pt x="73" y="439"/>
                        </a:lnTo>
                        <a:lnTo>
                          <a:pt x="74" y="439"/>
                        </a:lnTo>
                        <a:lnTo>
                          <a:pt x="74" y="437"/>
                        </a:lnTo>
                        <a:lnTo>
                          <a:pt x="75" y="435"/>
                        </a:lnTo>
                        <a:lnTo>
                          <a:pt x="76" y="434"/>
                        </a:lnTo>
                        <a:lnTo>
                          <a:pt x="77" y="431"/>
                        </a:lnTo>
                        <a:lnTo>
                          <a:pt x="79" y="430"/>
                        </a:lnTo>
                        <a:lnTo>
                          <a:pt x="79" y="429"/>
                        </a:lnTo>
                        <a:lnTo>
                          <a:pt x="80" y="428"/>
                        </a:lnTo>
                        <a:lnTo>
                          <a:pt x="81" y="428"/>
                        </a:lnTo>
                        <a:lnTo>
                          <a:pt x="82" y="428"/>
                        </a:lnTo>
                        <a:lnTo>
                          <a:pt x="83" y="428"/>
                        </a:lnTo>
                        <a:lnTo>
                          <a:pt x="84" y="428"/>
                        </a:lnTo>
                        <a:lnTo>
                          <a:pt x="85" y="427"/>
                        </a:lnTo>
                        <a:lnTo>
                          <a:pt x="86" y="427"/>
                        </a:lnTo>
                        <a:lnTo>
                          <a:pt x="87" y="427"/>
                        </a:lnTo>
                        <a:lnTo>
                          <a:pt x="88" y="428"/>
                        </a:lnTo>
                        <a:lnTo>
                          <a:pt x="90" y="427"/>
                        </a:lnTo>
                        <a:lnTo>
                          <a:pt x="91" y="427"/>
                        </a:lnTo>
                        <a:lnTo>
                          <a:pt x="93" y="426"/>
                        </a:lnTo>
                        <a:lnTo>
                          <a:pt x="94" y="426"/>
                        </a:lnTo>
                        <a:lnTo>
                          <a:pt x="95" y="426"/>
                        </a:lnTo>
                        <a:lnTo>
                          <a:pt x="96" y="426"/>
                        </a:lnTo>
                        <a:lnTo>
                          <a:pt x="99" y="427"/>
                        </a:lnTo>
                        <a:lnTo>
                          <a:pt x="101" y="427"/>
                        </a:lnTo>
                        <a:lnTo>
                          <a:pt x="102" y="427"/>
                        </a:lnTo>
                        <a:lnTo>
                          <a:pt x="103" y="427"/>
                        </a:lnTo>
                        <a:lnTo>
                          <a:pt x="104" y="426"/>
                        </a:lnTo>
                        <a:lnTo>
                          <a:pt x="106" y="425"/>
                        </a:lnTo>
                        <a:lnTo>
                          <a:pt x="106" y="424"/>
                        </a:lnTo>
                        <a:lnTo>
                          <a:pt x="107" y="423"/>
                        </a:lnTo>
                        <a:lnTo>
                          <a:pt x="107" y="422"/>
                        </a:lnTo>
                        <a:lnTo>
                          <a:pt x="108" y="421"/>
                        </a:lnTo>
                        <a:lnTo>
                          <a:pt x="109" y="420"/>
                        </a:lnTo>
                        <a:lnTo>
                          <a:pt x="110" y="420"/>
                        </a:lnTo>
                        <a:lnTo>
                          <a:pt x="111" y="420"/>
                        </a:lnTo>
                        <a:lnTo>
                          <a:pt x="112" y="421"/>
                        </a:lnTo>
                        <a:lnTo>
                          <a:pt x="113" y="421"/>
                        </a:lnTo>
                        <a:lnTo>
                          <a:pt x="114" y="422"/>
                        </a:lnTo>
                        <a:lnTo>
                          <a:pt x="116" y="422"/>
                        </a:lnTo>
                        <a:lnTo>
                          <a:pt x="117" y="423"/>
                        </a:lnTo>
                        <a:lnTo>
                          <a:pt x="118" y="423"/>
                        </a:lnTo>
                        <a:lnTo>
                          <a:pt x="120" y="423"/>
                        </a:lnTo>
                        <a:lnTo>
                          <a:pt x="121" y="423"/>
                        </a:lnTo>
                        <a:lnTo>
                          <a:pt x="122" y="423"/>
                        </a:lnTo>
                        <a:lnTo>
                          <a:pt x="122" y="422"/>
                        </a:lnTo>
                        <a:lnTo>
                          <a:pt x="123" y="422"/>
                        </a:lnTo>
                        <a:lnTo>
                          <a:pt x="124" y="422"/>
                        </a:lnTo>
                        <a:lnTo>
                          <a:pt x="125" y="423"/>
                        </a:lnTo>
                        <a:lnTo>
                          <a:pt x="126" y="423"/>
                        </a:lnTo>
                        <a:lnTo>
                          <a:pt x="128" y="425"/>
                        </a:lnTo>
                        <a:lnTo>
                          <a:pt x="129" y="425"/>
                        </a:lnTo>
                        <a:lnTo>
                          <a:pt x="131" y="426"/>
                        </a:lnTo>
                        <a:lnTo>
                          <a:pt x="132" y="426"/>
                        </a:lnTo>
                        <a:lnTo>
                          <a:pt x="133" y="426"/>
                        </a:lnTo>
                        <a:lnTo>
                          <a:pt x="133" y="425"/>
                        </a:lnTo>
                        <a:lnTo>
                          <a:pt x="134" y="424"/>
                        </a:lnTo>
                        <a:lnTo>
                          <a:pt x="134" y="423"/>
                        </a:lnTo>
                        <a:lnTo>
                          <a:pt x="135" y="423"/>
                        </a:lnTo>
                        <a:lnTo>
                          <a:pt x="136" y="423"/>
                        </a:lnTo>
                        <a:lnTo>
                          <a:pt x="137" y="423"/>
                        </a:lnTo>
                        <a:lnTo>
                          <a:pt x="138" y="423"/>
                        </a:lnTo>
                        <a:lnTo>
                          <a:pt x="139" y="423"/>
                        </a:lnTo>
                        <a:lnTo>
                          <a:pt x="141" y="422"/>
                        </a:lnTo>
                        <a:lnTo>
                          <a:pt x="141" y="421"/>
                        </a:lnTo>
                        <a:lnTo>
                          <a:pt x="142" y="421"/>
                        </a:lnTo>
                        <a:lnTo>
                          <a:pt x="144" y="421"/>
                        </a:lnTo>
                        <a:lnTo>
                          <a:pt x="145" y="421"/>
                        </a:lnTo>
                        <a:lnTo>
                          <a:pt x="146" y="422"/>
                        </a:lnTo>
                        <a:lnTo>
                          <a:pt x="147" y="422"/>
                        </a:lnTo>
                        <a:lnTo>
                          <a:pt x="148" y="422"/>
                        </a:lnTo>
                        <a:lnTo>
                          <a:pt x="148" y="421"/>
                        </a:lnTo>
                        <a:lnTo>
                          <a:pt x="147" y="420"/>
                        </a:lnTo>
                        <a:lnTo>
                          <a:pt x="147" y="419"/>
                        </a:lnTo>
                        <a:lnTo>
                          <a:pt x="146" y="419"/>
                        </a:lnTo>
                        <a:lnTo>
                          <a:pt x="147" y="418"/>
                        </a:lnTo>
                        <a:lnTo>
                          <a:pt x="148" y="417"/>
                        </a:lnTo>
                        <a:lnTo>
                          <a:pt x="151" y="417"/>
                        </a:lnTo>
                        <a:lnTo>
                          <a:pt x="153" y="417"/>
                        </a:lnTo>
                        <a:lnTo>
                          <a:pt x="155" y="417"/>
                        </a:lnTo>
                        <a:lnTo>
                          <a:pt x="156" y="417"/>
                        </a:lnTo>
                        <a:lnTo>
                          <a:pt x="157" y="417"/>
                        </a:lnTo>
                        <a:lnTo>
                          <a:pt x="157" y="416"/>
                        </a:lnTo>
                        <a:lnTo>
                          <a:pt x="158" y="416"/>
                        </a:lnTo>
                        <a:lnTo>
                          <a:pt x="158" y="415"/>
                        </a:lnTo>
                        <a:lnTo>
                          <a:pt x="158" y="414"/>
                        </a:lnTo>
                        <a:lnTo>
                          <a:pt x="158" y="413"/>
                        </a:lnTo>
                        <a:lnTo>
                          <a:pt x="158" y="412"/>
                        </a:lnTo>
                        <a:lnTo>
                          <a:pt x="159" y="412"/>
                        </a:lnTo>
                        <a:lnTo>
                          <a:pt x="161" y="412"/>
                        </a:lnTo>
                        <a:lnTo>
                          <a:pt x="162" y="412"/>
                        </a:lnTo>
                        <a:lnTo>
                          <a:pt x="163" y="412"/>
                        </a:lnTo>
                        <a:lnTo>
                          <a:pt x="163" y="413"/>
                        </a:lnTo>
                        <a:lnTo>
                          <a:pt x="164" y="413"/>
                        </a:lnTo>
                        <a:lnTo>
                          <a:pt x="164" y="414"/>
                        </a:lnTo>
                        <a:lnTo>
                          <a:pt x="163" y="415"/>
                        </a:lnTo>
                        <a:lnTo>
                          <a:pt x="163" y="416"/>
                        </a:lnTo>
                        <a:lnTo>
                          <a:pt x="163" y="418"/>
                        </a:lnTo>
                        <a:lnTo>
                          <a:pt x="164" y="419"/>
                        </a:lnTo>
                        <a:lnTo>
                          <a:pt x="166" y="421"/>
                        </a:lnTo>
                        <a:lnTo>
                          <a:pt x="167" y="423"/>
                        </a:lnTo>
                        <a:lnTo>
                          <a:pt x="168" y="424"/>
                        </a:lnTo>
                        <a:lnTo>
                          <a:pt x="169" y="425"/>
                        </a:lnTo>
                        <a:lnTo>
                          <a:pt x="169" y="427"/>
                        </a:lnTo>
                        <a:lnTo>
                          <a:pt x="170" y="428"/>
                        </a:lnTo>
                        <a:lnTo>
                          <a:pt x="171" y="428"/>
                        </a:lnTo>
                        <a:lnTo>
                          <a:pt x="171" y="429"/>
                        </a:lnTo>
                        <a:lnTo>
                          <a:pt x="172" y="429"/>
                        </a:lnTo>
                        <a:lnTo>
                          <a:pt x="173" y="429"/>
                        </a:lnTo>
                        <a:lnTo>
                          <a:pt x="174" y="428"/>
                        </a:lnTo>
                        <a:lnTo>
                          <a:pt x="175" y="427"/>
                        </a:lnTo>
                        <a:lnTo>
                          <a:pt x="175" y="426"/>
                        </a:lnTo>
                        <a:lnTo>
                          <a:pt x="176" y="425"/>
                        </a:lnTo>
                        <a:lnTo>
                          <a:pt x="177" y="424"/>
                        </a:lnTo>
                        <a:lnTo>
                          <a:pt x="178" y="422"/>
                        </a:lnTo>
                        <a:lnTo>
                          <a:pt x="179" y="421"/>
                        </a:lnTo>
                        <a:lnTo>
                          <a:pt x="179" y="420"/>
                        </a:lnTo>
                        <a:lnTo>
                          <a:pt x="180" y="420"/>
                        </a:lnTo>
                        <a:lnTo>
                          <a:pt x="181" y="420"/>
                        </a:lnTo>
                        <a:lnTo>
                          <a:pt x="182" y="421"/>
                        </a:lnTo>
                        <a:lnTo>
                          <a:pt x="183" y="421"/>
                        </a:lnTo>
                        <a:lnTo>
                          <a:pt x="183" y="420"/>
                        </a:lnTo>
                        <a:lnTo>
                          <a:pt x="183" y="419"/>
                        </a:lnTo>
                        <a:lnTo>
                          <a:pt x="184" y="418"/>
                        </a:lnTo>
                        <a:lnTo>
                          <a:pt x="184" y="417"/>
                        </a:lnTo>
                        <a:lnTo>
                          <a:pt x="185" y="417"/>
                        </a:lnTo>
                        <a:lnTo>
                          <a:pt x="187" y="417"/>
                        </a:lnTo>
                        <a:lnTo>
                          <a:pt x="188" y="416"/>
                        </a:lnTo>
                        <a:lnTo>
                          <a:pt x="188" y="415"/>
                        </a:lnTo>
                        <a:lnTo>
                          <a:pt x="189" y="414"/>
                        </a:lnTo>
                        <a:lnTo>
                          <a:pt x="189" y="413"/>
                        </a:lnTo>
                        <a:lnTo>
                          <a:pt x="190" y="412"/>
                        </a:lnTo>
                        <a:lnTo>
                          <a:pt x="191" y="411"/>
                        </a:lnTo>
                        <a:lnTo>
                          <a:pt x="192" y="410"/>
                        </a:lnTo>
                        <a:lnTo>
                          <a:pt x="193" y="410"/>
                        </a:lnTo>
                        <a:lnTo>
                          <a:pt x="193" y="409"/>
                        </a:lnTo>
                        <a:lnTo>
                          <a:pt x="194" y="409"/>
                        </a:lnTo>
                        <a:lnTo>
                          <a:pt x="194" y="408"/>
                        </a:lnTo>
                        <a:lnTo>
                          <a:pt x="193" y="407"/>
                        </a:lnTo>
                        <a:lnTo>
                          <a:pt x="192" y="406"/>
                        </a:lnTo>
                        <a:lnTo>
                          <a:pt x="192" y="405"/>
                        </a:lnTo>
                        <a:lnTo>
                          <a:pt x="193" y="405"/>
                        </a:lnTo>
                        <a:lnTo>
                          <a:pt x="194" y="406"/>
                        </a:lnTo>
                        <a:lnTo>
                          <a:pt x="195" y="406"/>
                        </a:lnTo>
                        <a:lnTo>
                          <a:pt x="196" y="406"/>
                        </a:lnTo>
                        <a:lnTo>
                          <a:pt x="197" y="406"/>
                        </a:lnTo>
                        <a:lnTo>
                          <a:pt x="197" y="405"/>
                        </a:lnTo>
                        <a:lnTo>
                          <a:pt x="198" y="405"/>
                        </a:lnTo>
                        <a:lnTo>
                          <a:pt x="198" y="404"/>
                        </a:lnTo>
                        <a:lnTo>
                          <a:pt x="199" y="404"/>
                        </a:lnTo>
                        <a:lnTo>
                          <a:pt x="200" y="403"/>
                        </a:lnTo>
                        <a:lnTo>
                          <a:pt x="201" y="402"/>
                        </a:lnTo>
                        <a:lnTo>
                          <a:pt x="201" y="403"/>
                        </a:lnTo>
                        <a:lnTo>
                          <a:pt x="202" y="403"/>
                        </a:lnTo>
                        <a:lnTo>
                          <a:pt x="203" y="403"/>
                        </a:lnTo>
                        <a:lnTo>
                          <a:pt x="202" y="403"/>
                        </a:lnTo>
                        <a:lnTo>
                          <a:pt x="202" y="404"/>
                        </a:lnTo>
                        <a:lnTo>
                          <a:pt x="203" y="405"/>
                        </a:lnTo>
                        <a:lnTo>
                          <a:pt x="203" y="404"/>
                        </a:lnTo>
                        <a:lnTo>
                          <a:pt x="204" y="405"/>
                        </a:lnTo>
                        <a:lnTo>
                          <a:pt x="205" y="405"/>
                        </a:lnTo>
                        <a:lnTo>
                          <a:pt x="205" y="406"/>
                        </a:lnTo>
                        <a:lnTo>
                          <a:pt x="206" y="406"/>
                        </a:lnTo>
                        <a:lnTo>
                          <a:pt x="207" y="405"/>
                        </a:lnTo>
                        <a:lnTo>
                          <a:pt x="208" y="405"/>
                        </a:lnTo>
                        <a:lnTo>
                          <a:pt x="208" y="404"/>
                        </a:lnTo>
                        <a:lnTo>
                          <a:pt x="209" y="404"/>
                        </a:lnTo>
                        <a:lnTo>
                          <a:pt x="209" y="403"/>
                        </a:lnTo>
                        <a:lnTo>
                          <a:pt x="209" y="402"/>
                        </a:lnTo>
                        <a:lnTo>
                          <a:pt x="210" y="402"/>
                        </a:lnTo>
                        <a:lnTo>
                          <a:pt x="211" y="401"/>
                        </a:lnTo>
                        <a:lnTo>
                          <a:pt x="212" y="402"/>
                        </a:lnTo>
                        <a:lnTo>
                          <a:pt x="213" y="402"/>
                        </a:lnTo>
                        <a:lnTo>
                          <a:pt x="214" y="402"/>
                        </a:lnTo>
                        <a:lnTo>
                          <a:pt x="214" y="401"/>
                        </a:lnTo>
                        <a:lnTo>
                          <a:pt x="215" y="401"/>
                        </a:lnTo>
                        <a:lnTo>
                          <a:pt x="215" y="400"/>
                        </a:lnTo>
                        <a:lnTo>
                          <a:pt x="215" y="399"/>
                        </a:lnTo>
                        <a:lnTo>
                          <a:pt x="216" y="399"/>
                        </a:lnTo>
                        <a:lnTo>
                          <a:pt x="217" y="398"/>
                        </a:lnTo>
                        <a:lnTo>
                          <a:pt x="218" y="397"/>
                        </a:lnTo>
                        <a:lnTo>
                          <a:pt x="219" y="396"/>
                        </a:lnTo>
                        <a:lnTo>
                          <a:pt x="220" y="396"/>
                        </a:lnTo>
                        <a:lnTo>
                          <a:pt x="220" y="395"/>
                        </a:lnTo>
                        <a:lnTo>
                          <a:pt x="222" y="396"/>
                        </a:lnTo>
                        <a:lnTo>
                          <a:pt x="223" y="396"/>
                        </a:lnTo>
                        <a:lnTo>
                          <a:pt x="223" y="397"/>
                        </a:lnTo>
                        <a:lnTo>
                          <a:pt x="225" y="397"/>
                        </a:lnTo>
                        <a:lnTo>
                          <a:pt x="226" y="397"/>
                        </a:lnTo>
                        <a:lnTo>
                          <a:pt x="226" y="398"/>
                        </a:lnTo>
                        <a:lnTo>
                          <a:pt x="226" y="399"/>
                        </a:lnTo>
                        <a:lnTo>
                          <a:pt x="227" y="399"/>
                        </a:lnTo>
                        <a:lnTo>
                          <a:pt x="228" y="399"/>
                        </a:lnTo>
                        <a:lnTo>
                          <a:pt x="228" y="400"/>
                        </a:lnTo>
                        <a:lnTo>
                          <a:pt x="230" y="400"/>
                        </a:lnTo>
                        <a:lnTo>
                          <a:pt x="231" y="400"/>
                        </a:lnTo>
                        <a:lnTo>
                          <a:pt x="231" y="401"/>
                        </a:lnTo>
                        <a:lnTo>
                          <a:pt x="231" y="404"/>
                        </a:lnTo>
                        <a:lnTo>
                          <a:pt x="232" y="404"/>
                        </a:lnTo>
                        <a:lnTo>
                          <a:pt x="233" y="403"/>
                        </a:lnTo>
                        <a:lnTo>
                          <a:pt x="234" y="402"/>
                        </a:lnTo>
                        <a:lnTo>
                          <a:pt x="235" y="401"/>
                        </a:lnTo>
                        <a:lnTo>
                          <a:pt x="236" y="402"/>
                        </a:lnTo>
                        <a:lnTo>
                          <a:pt x="238" y="401"/>
                        </a:lnTo>
                        <a:lnTo>
                          <a:pt x="239" y="401"/>
                        </a:lnTo>
                        <a:lnTo>
                          <a:pt x="241" y="402"/>
                        </a:lnTo>
                        <a:lnTo>
                          <a:pt x="243" y="401"/>
                        </a:lnTo>
                        <a:lnTo>
                          <a:pt x="244" y="402"/>
                        </a:lnTo>
                        <a:lnTo>
                          <a:pt x="245" y="402"/>
                        </a:lnTo>
                        <a:lnTo>
                          <a:pt x="245" y="401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1"/>
                        </a:lnTo>
                        <a:lnTo>
                          <a:pt x="248" y="401"/>
                        </a:lnTo>
                        <a:lnTo>
                          <a:pt x="249" y="401"/>
                        </a:lnTo>
                        <a:lnTo>
                          <a:pt x="250" y="401"/>
                        </a:lnTo>
                        <a:lnTo>
                          <a:pt x="250" y="400"/>
                        </a:lnTo>
                        <a:lnTo>
                          <a:pt x="251" y="400"/>
                        </a:lnTo>
                        <a:lnTo>
                          <a:pt x="253" y="400"/>
                        </a:lnTo>
                        <a:lnTo>
                          <a:pt x="254" y="400"/>
                        </a:lnTo>
                        <a:lnTo>
                          <a:pt x="255" y="400"/>
                        </a:lnTo>
                        <a:lnTo>
                          <a:pt x="256" y="400"/>
                        </a:lnTo>
                        <a:lnTo>
                          <a:pt x="258" y="400"/>
                        </a:lnTo>
                        <a:lnTo>
                          <a:pt x="259" y="400"/>
                        </a:lnTo>
                        <a:lnTo>
                          <a:pt x="258" y="402"/>
                        </a:lnTo>
                        <a:lnTo>
                          <a:pt x="259" y="402"/>
                        </a:lnTo>
                        <a:lnTo>
                          <a:pt x="260" y="403"/>
                        </a:lnTo>
                        <a:lnTo>
                          <a:pt x="261" y="403"/>
                        </a:lnTo>
                        <a:lnTo>
                          <a:pt x="262" y="404"/>
                        </a:lnTo>
                        <a:lnTo>
                          <a:pt x="263" y="404"/>
                        </a:lnTo>
                        <a:lnTo>
                          <a:pt x="264" y="403"/>
                        </a:lnTo>
                        <a:lnTo>
                          <a:pt x="265" y="403"/>
                        </a:lnTo>
                        <a:lnTo>
                          <a:pt x="265" y="404"/>
                        </a:lnTo>
                        <a:lnTo>
                          <a:pt x="265" y="405"/>
                        </a:lnTo>
                        <a:lnTo>
                          <a:pt x="265" y="406"/>
                        </a:lnTo>
                        <a:lnTo>
                          <a:pt x="265" y="407"/>
                        </a:lnTo>
                        <a:lnTo>
                          <a:pt x="266" y="406"/>
                        </a:lnTo>
                        <a:lnTo>
                          <a:pt x="267" y="406"/>
                        </a:lnTo>
                        <a:lnTo>
                          <a:pt x="268" y="405"/>
                        </a:lnTo>
                        <a:lnTo>
                          <a:pt x="269" y="404"/>
                        </a:lnTo>
                        <a:lnTo>
                          <a:pt x="270" y="404"/>
                        </a:lnTo>
                        <a:lnTo>
                          <a:pt x="270" y="405"/>
                        </a:lnTo>
                        <a:lnTo>
                          <a:pt x="271" y="405"/>
                        </a:lnTo>
                        <a:lnTo>
                          <a:pt x="272" y="405"/>
                        </a:lnTo>
                        <a:lnTo>
                          <a:pt x="272" y="404"/>
                        </a:lnTo>
                        <a:lnTo>
                          <a:pt x="273" y="404"/>
                        </a:lnTo>
                        <a:lnTo>
                          <a:pt x="273" y="405"/>
                        </a:lnTo>
                        <a:lnTo>
                          <a:pt x="273" y="406"/>
                        </a:lnTo>
                        <a:lnTo>
                          <a:pt x="274" y="406"/>
                        </a:lnTo>
                        <a:lnTo>
                          <a:pt x="275" y="406"/>
                        </a:lnTo>
                        <a:lnTo>
                          <a:pt x="277" y="406"/>
                        </a:lnTo>
                        <a:lnTo>
                          <a:pt x="278" y="406"/>
                        </a:lnTo>
                        <a:lnTo>
                          <a:pt x="279" y="406"/>
                        </a:lnTo>
                        <a:lnTo>
                          <a:pt x="281" y="408"/>
                        </a:lnTo>
                        <a:lnTo>
                          <a:pt x="282" y="408"/>
                        </a:lnTo>
                        <a:lnTo>
                          <a:pt x="283" y="408"/>
                        </a:lnTo>
                        <a:lnTo>
                          <a:pt x="283" y="407"/>
                        </a:lnTo>
                        <a:lnTo>
                          <a:pt x="282" y="407"/>
                        </a:lnTo>
                        <a:lnTo>
                          <a:pt x="282" y="406"/>
                        </a:lnTo>
                        <a:lnTo>
                          <a:pt x="283" y="405"/>
                        </a:lnTo>
                        <a:lnTo>
                          <a:pt x="285" y="405"/>
                        </a:lnTo>
                        <a:lnTo>
                          <a:pt x="285" y="404"/>
                        </a:lnTo>
                        <a:lnTo>
                          <a:pt x="286" y="403"/>
                        </a:lnTo>
                        <a:lnTo>
                          <a:pt x="286" y="402"/>
                        </a:lnTo>
                        <a:lnTo>
                          <a:pt x="287" y="402"/>
                        </a:lnTo>
                        <a:lnTo>
                          <a:pt x="288" y="402"/>
                        </a:lnTo>
                        <a:lnTo>
                          <a:pt x="288" y="403"/>
                        </a:lnTo>
                        <a:lnTo>
                          <a:pt x="288" y="404"/>
                        </a:lnTo>
                        <a:lnTo>
                          <a:pt x="289" y="404"/>
                        </a:lnTo>
                        <a:lnTo>
                          <a:pt x="292" y="404"/>
                        </a:lnTo>
                        <a:lnTo>
                          <a:pt x="291" y="405"/>
                        </a:lnTo>
                        <a:lnTo>
                          <a:pt x="291" y="406"/>
                        </a:lnTo>
                        <a:lnTo>
                          <a:pt x="292" y="406"/>
                        </a:lnTo>
                        <a:lnTo>
                          <a:pt x="293" y="406"/>
                        </a:lnTo>
                        <a:lnTo>
                          <a:pt x="294" y="407"/>
                        </a:lnTo>
                        <a:lnTo>
                          <a:pt x="294" y="406"/>
                        </a:lnTo>
                        <a:lnTo>
                          <a:pt x="295" y="407"/>
                        </a:lnTo>
                        <a:lnTo>
                          <a:pt x="296" y="407"/>
                        </a:lnTo>
                        <a:lnTo>
                          <a:pt x="297" y="408"/>
                        </a:lnTo>
                        <a:lnTo>
                          <a:pt x="297" y="407"/>
                        </a:lnTo>
                        <a:lnTo>
                          <a:pt x="298" y="408"/>
                        </a:lnTo>
                        <a:lnTo>
                          <a:pt x="298" y="409"/>
                        </a:lnTo>
                        <a:lnTo>
                          <a:pt x="298" y="410"/>
                        </a:lnTo>
                        <a:lnTo>
                          <a:pt x="299" y="411"/>
                        </a:lnTo>
                        <a:lnTo>
                          <a:pt x="299" y="412"/>
                        </a:lnTo>
                        <a:lnTo>
                          <a:pt x="300" y="412"/>
                        </a:lnTo>
                        <a:lnTo>
                          <a:pt x="301" y="412"/>
                        </a:lnTo>
                        <a:lnTo>
                          <a:pt x="301" y="413"/>
                        </a:lnTo>
                        <a:lnTo>
                          <a:pt x="302" y="413"/>
                        </a:lnTo>
                        <a:lnTo>
                          <a:pt x="303" y="414"/>
                        </a:lnTo>
                        <a:lnTo>
                          <a:pt x="304" y="414"/>
                        </a:lnTo>
                        <a:lnTo>
                          <a:pt x="306" y="414"/>
                        </a:lnTo>
                        <a:lnTo>
                          <a:pt x="307" y="414"/>
                        </a:lnTo>
                        <a:lnTo>
                          <a:pt x="307" y="413"/>
                        </a:lnTo>
                        <a:lnTo>
                          <a:pt x="308" y="413"/>
                        </a:lnTo>
                        <a:lnTo>
                          <a:pt x="309" y="414"/>
                        </a:lnTo>
                        <a:lnTo>
                          <a:pt x="309" y="415"/>
                        </a:lnTo>
                        <a:lnTo>
                          <a:pt x="310" y="415"/>
                        </a:lnTo>
                        <a:lnTo>
                          <a:pt x="311" y="415"/>
                        </a:lnTo>
                        <a:lnTo>
                          <a:pt x="311" y="416"/>
                        </a:lnTo>
                        <a:lnTo>
                          <a:pt x="312" y="416"/>
                        </a:lnTo>
                        <a:lnTo>
                          <a:pt x="312" y="417"/>
                        </a:lnTo>
                        <a:lnTo>
                          <a:pt x="313" y="418"/>
                        </a:lnTo>
                        <a:lnTo>
                          <a:pt x="314" y="417"/>
                        </a:lnTo>
                        <a:lnTo>
                          <a:pt x="315" y="417"/>
                        </a:lnTo>
                        <a:lnTo>
                          <a:pt x="316" y="418"/>
                        </a:lnTo>
                        <a:lnTo>
                          <a:pt x="315" y="418"/>
                        </a:lnTo>
                        <a:lnTo>
                          <a:pt x="315" y="419"/>
                        </a:lnTo>
                        <a:lnTo>
                          <a:pt x="315" y="420"/>
                        </a:lnTo>
                        <a:lnTo>
                          <a:pt x="316" y="420"/>
                        </a:lnTo>
                        <a:lnTo>
                          <a:pt x="317" y="420"/>
                        </a:lnTo>
                        <a:lnTo>
                          <a:pt x="317" y="421"/>
                        </a:lnTo>
                        <a:lnTo>
                          <a:pt x="317" y="422"/>
                        </a:lnTo>
                        <a:lnTo>
                          <a:pt x="317" y="423"/>
                        </a:lnTo>
                        <a:lnTo>
                          <a:pt x="318" y="423"/>
                        </a:lnTo>
                        <a:lnTo>
                          <a:pt x="318" y="422"/>
                        </a:lnTo>
                        <a:lnTo>
                          <a:pt x="319" y="422"/>
                        </a:lnTo>
                        <a:lnTo>
                          <a:pt x="320" y="422"/>
                        </a:lnTo>
                        <a:lnTo>
                          <a:pt x="320" y="421"/>
                        </a:lnTo>
                        <a:lnTo>
                          <a:pt x="320" y="420"/>
                        </a:lnTo>
                        <a:lnTo>
                          <a:pt x="321" y="420"/>
                        </a:lnTo>
                        <a:lnTo>
                          <a:pt x="322" y="420"/>
                        </a:lnTo>
                        <a:lnTo>
                          <a:pt x="323" y="420"/>
                        </a:lnTo>
                        <a:lnTo>
                          <a:pt x="324" y="421"/>
                        </a:lnTo>
                        <a:lnTo>
                          <a:pt x="324" y="420"/>
                        </a:lnTo>
                        <a:lnTo>
                          <a:pt x="325" y="420"/>
                        </a:lnTo>
                        <a:lnTo>
                          <a:pt x="325" y="421"/>
                        </a:lnTo>
                        <a:lnTo>
                          <a:pt x="326" y="421"/>
                        </a:lnTo>
                        <a:lnTo>
                          <a:pt x="327" y="420"/>
                        </a:lnTo>
                        <a:lnTo>
                          <a:pt x="327" y="419"/>
                        </a:lnTo>
                        <a:lnTo>
                          <a:pt x="326" y="419"/>
                        </a:lnTo>
                        <a:lnTo>
                          <a:pt x="327" y="419"/>
                        </a:lnTo>
                        <a:lnTo>
                          <a:pt x="327" y="418"/>
                        </a:lnTo>
                        <a:lnTo>
                          <a:pt x="327" y="417"/>
                        </a:lnTo>
                        <a:lnTo>
                          <a:pt x="328" y="417"/>
                        </a:lnTo>
                        <a:lnTo>
                          <a:pt x="329" y="419"/>
                        </a:lnTo>
                        <a:lnTo>
                          <a:pt x="330" y="419"/>
                        </a:lnTo>
                        <a:lnTo>
                          <a:pt x="330" y="418"/>
                        </a:lnTo>
                        <a:lnTo>
                          <a:pt x="330" y="417"/>
                        </a:lnTo>
                        <a:lnTo>
                          <a:pt x="330" y="416"/>
                        </a:lnTo>
                        <a:lnTo>
                          <a:pt x="330" y="415"/>
                        </a:lnTo>
                        <a:lnTo>
                          <a:pt x="330" y="414"/>
                        </a:lnTo>
                        <a:lnTo>
                          <a:pt x="332" y="414"/>
                        </a:lnTo>
                        <a:lnTo>
                          <a:pt x="332" y="413"/>
                        </a:lnTo>
                        <a:lnTo>
                          <a:pt x="333" y="413"/>
                        </a:lnTo>
                        <a:lnTo>
                          <a:pt x="333" y="414"/>
                        </a:lnTo>
                        <a:lnTo>
                          <a:pt x="334" y="414"/>
                        </a:lnTo>
                        <a:lnTo>
                          <a:pt x="334" y="415"/>
                        </a:lnTo>
                        <a:lnTo>
                          <a:pt x="335" y="415"/>
                        </a:lnTo>
                        <a:lnTo>
                          <a:pt x="335" y="416"/>
                        </a:lnTo>
                        <a:lnTo>
                          <a:pt x="336" y="416"/>
                        </a:lnTo>
                        <a:lnTo>
                          <a:pt x="336" y="415"/>
                        </a:lnTo>
                        <a:lnTo>
                          <a:pt x="337" y="415"/>
                        </a:lnTo>
                        <a:lnTo>
                          <a:pt x="338" y="415"/>
                        </a:lnTo>
                        <a:lnTo>
                          <a:pt x="339" y="415"/>
                        </a:lnTo>
                        <a:lnTo>
                          <a:pt x="339" y="414"/>
                        </a:lnTo>
                        <a:lnTo>
                          <a:pt x="338" y="414"/>
                        </a:lnTo>
                        <a:lnTo>
                          <a:pt x="338" y="413"/>
                        </a:lnTo>
                        <a:lnTo>
                          <a:pt x="339" y="412"/>
                        </a:lnTo>
                        <a:lnTo>
                          <a:pt x="340" y="411"/>
                        </a:lnTo>
                        <a:lnTo>
                          <a:pt x="340" y="412"/>
                        </a:lnTo>
                        <a:lnTo>
                          <a:pt x="341" y="411"/>
                        </a:lnTo>
                        <a:lnTo>
                          <a:pt x="340" y="411"/>
                        </a:lnTo>
                        <a:lnTo>
                          <a:pt x="340" y="410"/>
                        </a:lnTo>
                        <a:lnTo>
                          <a:pt x="341" y="410"/>
                        </a:lnTo>
                        <a:lnTo>
                          <a:pt x="342" y="410"/>
                        </a:lnTo>
                        <a:lnTo>
                          <a:pt x="343" y="412"/>
                        </a:lnTo>
                        <a:lnTo>
                          <a:pt x="344" y="412"/>
                        </a:lnTo>
                        <a:lnTo>
                          <a:pt x="345" y="410"/>
                        </a:lnTo>
                        <a:lnTo>
                          <a:pt x="346" y="409"/>
                        </a:lnTo>
                        <a:lnTo>
                          <a:pt x="346" y="410"/>
                        </a:lnTo>
                        <a:lnTo>
                          <a:pt x="347" y="410"/>
                        </a:lnTo>
                        <a:lnTo>
                          <a:pt x="348" y="409"/>
                        </a:lnTo>
                        <a:lnTo>
                          <a:pt x="348" y="407"/>
                        </a:lnTo>
                        <a:lnTo>
                          <a:pt x="349" y="407"/>
                        </a:lnTo>
                        <a:lnTo>
                          <a:pt x="350" y="407"/>
                        </a:lnTo>
                        <a:lnTo>
                          <a:pt x="349" y="408"/>
                        </a:lnTo>
                        <a:lnTo>
                          <a:pt x="351" y="407"/>
                        </a:lnTo>
                        <a:lnTo>
                          <a:pt x="351" y="408"/>
                        </a:lnTo>
                        <a:lnTo>
                          <a:pt x="352" y="406"/>
                        </a:lnTo>
                        <a:lnTo>
                          <a:pt x="353" y="406"/>
                        </a:lnTo>
                        <a:lnTo>
                          <a:pt x="353" y="405"/>
                        </a:lnTo>
                        <a:lnTo>
                          <a:pt x="352" y="405"/>
                        </a:lnTo>
                        <a:lnTo>
                          <a:pt x="352" y="404"/>
                        </a:lnTo>
                        <a:lnTo>
                          <a:pt x="351" y="403"/>
                        </a:lnTo>
                        <a:lnTo>
                          <a:pt x="351" y="402"/>
                        </a:lnTo>
                        <a:lnTo>
                          <a:pt x="352" y="401"/>
                        </a:lnTo>
                        <a:lnTo>
                          <a:pt x="353" y="401"/>
                        </a:lnTo>
                        <a:lnTo>
                          <a:pt x="353" y="400"/>
                        </a:lnTo>
                        <a:lnTo>
                          <a:pt x="352" y="400"/>
                        </a:lnTo>
                        <a:lnTo>
                          <a:pt x="353" y="399"/>
                        </a:lnTo>
                        <a:lnTo>
                          <a:pt x="353" y="400"/>
                        </a:lnTo>
                        <a:lnTo>
                          <a:pt x="354" y="400"/>
                        </a:lnTo>
                        <a:lnTo>
                          <a:pt x="355" y="400"/>
                        </a:lnTo>
                        <a:lnTo>
                          <a:pt x="354" y="399"/>
                        </a:lnTo>
                        <a:lnTo>
                          <a:pt x="354" y="398"/>
                        </a:lnTo>
                        <a:lnTo>
                          <a:pt x="355" y="398"/>
                        </a:lnTo>
                        <a:lnTo>
                          <a:pt x="356" y="397"/>
                        </a:lnTo>
                        <a:lnTo>
                          <a:pt x="357" y="397"/>
                        </a:lnTo>
                        <a:lnTo>
                          <a:pt x="356" y="397"/>
                        </a:lnTo>
                        <a:lnTo>
                          <a:pt x="356" y="396"/>
                        </a:lnTo>
                        <a:lnTo>
                          <a:pt x="357" y="396"/>
                        </a:lnTo>
                        <a:lnTo>
                          <a:pt x="358" y="396"/>
                        </a:lnTo>
                        <a:lnTo>
                          <a:pt x="358" y="395"/>
                        </a:lnTo>
                        <a:lnTo>
                          <a:pt x="358" y="394"/>
                        </a:lnTo>
                        <a:lnTo>
                          <a:pt x="359" y="395"/>
                        </a:lnTo>
                        <a:lnTo>
                          <a:pt x="360" y="394"/>
                        </a:lnTo>
                        <a:lnTo>
                          <a:pt x="361" y="394"/>
                        </a:lnTo>
                        <a:lnTo>
                          <a:pt x="361" y="393"/>
                        </a:lnTo>
                        <a:lnTo>
                          <a:pt x="362" y="393"/>
                        </a:lnTo>
                        <a:lnTo>
                          <a:pt x="362" y="394"/>
                        </a:lnTo>
                        <a:lnTo>
                          <a:pt x="361" y="394"/>
                        </a:lnTo>
                        <a:lnTo>
                          <a:pt x="361" y="395"/>
                        </a:lnTo>
                        <a:lnTo>
                          <a:pt x="361" y="396"/>
                        </a:lnTo>
                        <a:lnTo>
                          <a:pt x="361" y="397"/>
                        </a:lnTo>
                        <a:lnTo>
                          <a:pt x="362" y="397"/>
                        </a:lnTo>
                        <a:lnTo>
                          <a:pt x="362" y="396"/>
                        </a:lnTo>
                        <a:lnTo>
                          <a:pt x="363" y="395"/>
                        </a:lnTo>
                        <a:lnTo>
                          <a:pt x="363" y="394"/>
                        </a:lnTo>
                        <a:lnTo>
                          <a:pt x="364" y="394"/>
                        </a:lnTo>
                        <a:lnTo>
                          <a:pt x="365" y="393"/>
                        </a:lnTo>
                        <a:lnTo>
                          <a:pt x="365" y="394"/>
                        </a:lnTo>
                        <a:lnTo>
                          <a:pt x="366" y="394"/>
                        </a:lnTo>
                        <a:lnTo>
                          <a:pt x="367" y="394"/>
                        </a:lnTo>
                        <a:lnTo>
                          <a:pt x="366" y="393"/>
                        </a:lnTo>
                        <a:lnTo>
                          <a:pt x="367" y="393"/>
                        </a:lnTo>
                        <a:lnTo>
                          <a:pt x="367" y="392"/>
                        </a:lnTo>
                        <a:lnTo>
                          <a:pt x="368" y="392"/>
                        </a:lnTo>
                        <a:lnTo>
                          <a:pt x="369" y="392"/>
                        </a:lnTo>
                        <a:lnTo>
                          <a:pt x="370" y="391"/>
                        </a:lnTo>
                        <a:lnTo>
                          <a:pt x="370" y="390"/>
                        </a:lnTo>
                        <a:lnTo>
                          <a:pt x="371" y="390"/>
                        </a:lnTo>
                        <a:lnTo>
                          <a:pt x="372" y="391"/>
                        </a:lnTo>
                        <a:lnTo>
                          <a:pt x="373" y="391"/>
                        </a:lnTo>
                        <a:lnTo>
                          <a:pt x="372" y="390"/>
                        </a:lnTo>
                        <a:lnTo>
                          <a:pt x="373" y="389"/>
                        </a:lnTo>
                        <a:lnTo>
                          <a:pt x="373" y="388"/>
                        </a:lnTo>
                        <a:lnTo>
                          <a:pt x="374" y="389"/>
                        </a:lnTo>
                        <a:lnTo>
                          <a:pt x="375" y="389"/>
                        </a:lnTo>
                        <a:lnTo>
                          <a:pt x="376" y="389"/>
                        </a:lnTo>
                        <a:lnTo>
                          <a:pt x="376" y="388"/>
                        </a:lnTo>
                        <a:lnTo>
                          <a:pt x="375" y="388"/>
                        </a:lnTo>
                        <a:lnTo>
                          <a:pt x="376" y="388"/>
                        </a:lnTo>
                        <a:lnTo>
                          <a:pt x="376" y="387"/>
                        </a:lnTo>
                        <a:lnTo>
                          <a:pt x="376" y="386"/>
                        </a:lnTo>
                        <a:lnTo>
                          <a:pt x="377" y="386"/>
                        </a:lnTo>
                        <a:lnTo>
                          <a:pt x="377" y="387"/>
                        </a:lnTo>
                        <a:lnTo>
                          <a:pt x="377" y="386"/>
                        </a:lnTo>
                        <a:lnTo>
                          <a:pt x="378" y="386"/>
                        </a:lnTo>
                        <a:lnTo>
                          <a:pt x="379" y="386"/>
                        </a:lnTo>
                        <a:lnTo>
                          <a:pt x="380" y="385"/>
                        </a:lnTo>
                        <a:lnTo>
                          <a:pt x="380" y="384"/>
                        </a:lnTo>
                        <a:lnTo>
                          <a:pt x="380" y="383"/>
                        </a:lnTo>
                        <a:lnTo>
                          <a:pt x="381" y="383"/>
                        </a:lnTo>
                        <a:lnTo>
                          <a:pt x="381" y="384"/>
                        </a:lnTo>
                        <a:lnTo>
                          <a:pt x="382" y="384"/>
                        </a:lnTo>
                        <a:lnTo>
                          <a:pt x="382" y="383"/>
                        </a:lnTo>
                        <a:lnTo>
                          <a:pt x="383" y="383"/>
                        </a:lnTo>
                        <a:lnTo>
                          <a:pt x="383" y="382"/>
                        </a:lnTo>
                        <a:lnTo>
                          <a:pt x="384" y="382"/>
                        </a:lnTo>
                        <a:lnTo>
                          <a:pt x="385" y="382"/>
                        </a:lnTo>
                        <a:lnTo>
                          <a:pt x="386" y="382"/>
                        </a:lnTo>
                        <a:lnTo>
                          <a:pt x="386" y="381"/>
                        </a:lnTo>
                        <a:lnTo>
                          <a:pt x="387" y="381"/>
                        </a:lnTo>
                        <a:lnTo>
                          <a:pt x="388" y="381"/>
                        </a:lnTo>
                        <a:lnTo>
                          <a:pt x="388" y="380"/>
                        </a:lnTo>
                        <a:lnTo>
                          <a:pt x="388" y="379"/>
                        </a:lnTo>
                        <a:lnTo>
                          <a:pt x="387" y="379"/>
                        </a:lnTo>
                        <a:lnTo>
                          <a:pt x="387" y="378"/>
                        </a:lnTo>
                        <a:lnTo>
                          <a:pt x="386" y="377"/>
                        </a:lnTo>
                        <a:lnTo>
                          <a:pt x="387" y="377"/>
                        </a:lnTo>
                        <a:lnTo>
                          <a:pt x="387" y="376"/>
                        </a:lnTo>
                        <a:lnTo>
                          <a:pt x="387" y="375"/>
                        </a:lnTo>
                        <a:lnTo>
                          <a:pt x="386" y="375"/>
                        </a:lnTo>
                        <a:lnTo>
                          <a:pt x="385" y="374"/>
                        </a:lnTo>
                        <a:lnTo>
                          <a:pt x="385" y="373"/>
                        </a:lnTo>
                        <a:lnTo>
                          <a:pt x="385" y="372"/>
                        </a:lnTo>
                        <a:lnTo>
                          <a:pt x="386" y="372"/>
                        </a:lnTo>
                        <a:lnTo>
                          <a:pt x="386" y="371"/>
                        </a:lnTo>
                        <a:lnTo>
                          <a:pt x="385" y="370"/>
                        </a:lnTo>
                        <a:lnTo>
                          <a:pt x="384" y="370"/>
                        </a:lnTo>
                        <a:lnTo>
                          <a:pt x="384" y="369"/>
                        </a:lnTo>
                        <a:lnTo>
                          <a:pt x="384" y="368"/>
                        </a:lnTo>
                        <a:lnTo>
                          <a:pt x="384" y="367"/>
                        </a:lnTo>
                        <a:lnTo>
                          <a:pt x="384" y="368"/>
                        </a:lnTo>
                        <a:lnTo>
                          <a:pt x="383" y="368"/>
                        </a:lnTo>
                        <a:lnTo>
                          <a:pt x="383" y="367"/>
                        </a:lnTo>
                        <a:lnTo>
                          <a:pt x="383" y="366"/>
                        </a:lnTo>
                        <a:lnTo>
                          <a:pt x="383" y="365"/>
                        </a:lnTo>
                        <a:lnTo>
                          <a:pt x="384" y="365"/>
                        </a:lnTo>
                        <a:lnTo>
                          <a:pt x="383" y="365"/>
                        </a:lnTo>
                        <a:lnTo>
                          <a:pt x="383" y="364"/>
                        </a:lnTo>
                        <a:lnTo>
                          <a:pt x="383" y="363"/>
                        </a:lnTo>
                        <a:lnTo>
                          <a:pt x="382" y="363"/>
                        </a:lnTo>
                        <a:lnTo>
                          <a:pt x="382" y="362"/>
                        </a:lnTo>
                        <a:lnTo>
                          <a:pt x="382" y="361"/>
                        </a:lnTo>
                        <a:lnTo>
                          <a:pt x="382" y="360"/>
                        </a:lnTo>
                        <a:lnTo>
                          <a:pt x="382" y="359"/>
                        </a:lnTo>
                        <a:lnTo>
                          <a:pt x="382" y="358"/>
                        </a:lnTo>
                        <a:lnTo>
                          <a:pt x="382" y="357"/>
                        </a:lnTo>
                        <a:lnTo>
                          <a:pt x="381" y="357"/>
                        </a:lnTo>
                        <a:lnTo>
                          <a:pt x="381" y="356"/>
                        </a:lnTo>
                        <a:lnTo>
                          <a:pt x="382" y="355"/>
                        </a:lnTo>
                        <a:lnTo>
                          <a:pt x="383" y="355"/>
                        </a:lnTo>
                        <a:lnTo>
                          <a:pt x="383" y="354"/>
                        </a:lnTo>
                        <a:lnTo>
                          <a:pt x="382" y="353"/>
                        </a:lnTo>
                        <a:lnTo>
                          <a:pt x="383" y="353"/>
                        </a:lnTo>
                        <a:lnTo>
                          <a:pt x="383" y="352"/>
                        </a:lnTo>
                        <a:lnTo>
                          <a:pt x="383" y="351"/>
                        </a:lnTo>
                        <a:lnTo>
                          <a:pt x="384" y="351"/>
                        </a:lnTo>
                        <a:lnTo>
                          <a:pt x="384" y="350"/>
                        </a:lnTo>
                        <a:lnTo>
                          <a:pt x="385" y="350"/>
                        </a:lnTo>
                        <a:lnTo>
                          <a:pt x="385" y="349"/>
                        </a:lnTo>
                        <a:lnTo>
                          <a:pt x="385" y="348"/>
                        </a:lnTo>
                        <a:lnTo>
                          <a:pt x="384" y="348"/>
                        </a:lnTo>
                        <a:lnTo>
                          <a:pt x="384" y="347"/>
                        </a:lnTo>
                        <a:lnTo>
                          <a:pt x="385" y="347"/>
                        </a:lnTo>
                        <a:lnTo>
                          <a:pt x="385" y="346"/>
                        </a:lnTo>
                        <a:lnTo>
                          <a:pt x="386" y="346"/>
                        </a:lnTo>
                        <a:lnTo>
                          <a:pt x="386" y="345"/>
                        </a:lnTo>
                        <a:lnTo>
                          <a:pt x="387" y="345"/>
                        </a:lnTo>
                        <a:lnTo>
                          <a:pt x="387" y="344"/>
                        </a:lnTo>
                        <a:lnTo>
                          <a:pt x="388" y="344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3"/>
                        </a:lnTo>
                        <a:lnTo>
                          <a:pt x="387" y="343"/>
                        </a:lnTo>
                        <a:lnTo>
                          <a:pt x="388" y="342"/>
                        </a:lnTo>
                        <a:lnTo>
                          <a:pt x="389" y="342"/>
                        </a:lnTo>
                        <a:lnTo>
                          <a:pt x="389" y="341"/>
                        </a:lnTo>
                        <a:lnTo>
                          <a:pt x="390" y="341"/>
                        </a:lnTo>
                        <a:lnTo>
                          <a:pt x="391" y="341"/>
                        </a:lnTo>
                        <a:lnTo>
                          <a:pt x="392" y="340"/>
                        </a:lnTo>
                        <a:lnTo>
                          <a:pt x="392" y="339"/>
                        </a:lnTo>
                        <a:lnTo>
                          <a:pt x="391" y="338"/>
                        </a:lnTo>
                        <a:lnTo>
                          <a:pt x="392" y="338"/>
                        </a:lnTo>
                        <a:lnTo>
                          <a:pt x="391" y="338"/>
                        </a:lnTo>
                        <a:lnTo>
                          <a:pt x="392" y="337"/>
                        </a:lnTo>
                        <a:lnTo>
                          <a:pt x="392" y="336"/>
                        </a:lnTo>
                        <a:lnTo>
                          <a:pt x="393" y="336"/>
                        </a:lnTo>
                        <a:lnTo>
                          <a:pt x="393" y="335"/>
                        </a:lnTo>
                        <a:lnTo>
                          <a:pt x="393" y="334"/>
                        </a:lnTo>
                        <a:lnTo>
                          <a:pt x="393" y="333"/>
                        </a:lnTo>
                        <a:lnTo>
                          <a:pt x="392" y="332"/>
                        </a:lnTo>
                        <a:lnTo>
                          <a:pt x="392" y="331"/>
                        </a:lnTo>
                        <a:lnTo>
                          <a:pt x="392" y="330"/>
                        </a:lnTo>
                        <a:lnTo>
                          <a:pt x="391" y="329"/>
                        </a:lnTo>
                        <a:lnTo>
                          <a:pt x="389" y="328"/>
                        </a:lnTo>
                        <a:lnTo>
                          <a:pt x="389" y="327"/>
                        </a:lnTo>
                        <a:lnTo>
                          <a:pt x="389" y="326"/>
                        </a:lnTo>
                        <a:lnTo>
                          <a:pt x="388" y="325"/>
                        </a:lnTo>
                        <a:lnTo>
                          <a:pt x="388" y="324"/>
                        </a:lnTo>
                        <a:lnTo>
                          <a:pt x="387" y="324"/>
                        </a:lnTo>
                        <a:lnTo>
                          <a:pt x="386" y="324"/>
                        </a:lnTo>
                        <a:lnTo>
                          <a:pt x="385" y="324"/>
                        </a:lnTo>
                        <a:lnTo>
                          <a:pt x="383" y="323"/>
                        </a:lnTo>
                        <a:lnTo>
                          <a:pt x="382" y="323"/>
                        </a:lnTo>
                        <a:lnTo>
                          <a:pt x="382" y="322"/>
                        </a:lnTo>
                        <a:lnTo>
                          <a:pt x="381" y="322"/>
                        </a:lnTo>
                        <a:lnTo>
                          <a:pt x="380" y="322"/>
                        </a:lnTo>
                        <a:lnTo>
                          <a:pt x="380" y="323"/>
                        </a:lnTo>
                        <a:lnTo>
                          <a:pt x="379" y="323"/>
                        </a:lnTo>
                        <a:lnTo>
                          <a:pt x="377" y="323"/>
                        </a:lnTo>
                        <a:lnTo>
                          <a:pt x="376" y="323"/>
                        </a:lnTo>
                        <a:lnTo>
                          <a:pt x="376" y="324"/>
                        </a:lnTo>
                        <a:lnTo>
                          <a:pt x="375" y="324"/>
                        </a:lnTo>
                        <a:lnTo>
                          <a:pt x="374" y="324"/>
                        </a:lnTo>
                        <a:lnTo>
                          <a:pt x="373" y="324"/>
                        </a:lnTo>
                        <a:lnTo>
                          <a:pt x="373" y="323"/>
                        </a:lnTo>
                        <a:lnTo>
                          <a:pt x="373" y="322"/>
                        </a:lnTo>
                        <a:lnTo>
                          <a:pt x="372" y="321"/>
                        </a:lnTo>
                        <a:lnTo>
                          <a:pt x="371" y="323"/>
                        </a:lnTo>
                        <a:lnTo>
                          <a:pt x="370" y="322"/>
                        </a:lnTo>
                        <a:lnTo>
                          <a:pt x="370" y="321"/>
                        </a:lnTo>
                        <a:lnTo>
                          <a:pt x="370" y="320"/>
                        </a:lnTo>
                        <a:lnTo>
                          <a:pt x="370" y="319"/>
                        </a:lnTo>
                        <a:lnTo>
                          <a:pt x="370" y="318"/>
                        </a:lnTo>
                        <a:lnTo>
                          <a:pt x="369" y="317"/>
                        </a:lnTo>
                        <a:lnTo>
                          <a:pt x="369" y="316"/>
                        </a:lnTo>
                        <a:lnTo>
                          <a:pt x="369" y="315"/>
                        </a:lnTo>
                        <a:lnTo>
                          <a:pt x="368" y="315"/>
                        </a:lnTo>
                        <a:lnTo>
                          <a:pt x="367" y="315"/>
                        </a:lnTo>
                        <a:lnTo>
                          <a:pt x="366" y="315"/>
                        </a:lnTo>
                        <a:lnTo>
                          <a:pt x="367" y="314"/>
                        </a:lnTo>
                        <a:lnTo>
                          <a:pt x="368" y="314"/>
                        </a:lnTo>
                        <a:lnTo>
                          <a:pt x="368" y="313"/>
                        </a:lnTo>
                        <a:lnTo>
                          <a:pt x="368" y="312"/>
                        </a:lnTo>
                        <a:lnTo>
                          <a:pt x="369" y="312"/>
                        </a:lnTo>
                        <a:lnTo>
                          <a:pt x="368" y="312"/>
                        </a:lnTo>
                        <a:lnTo>
                          <a:pt x="368" y="311"/>
                        </a:lnTo>
                        <a:lnTo>
                          <a:pt x="367" y="310"/>
                        </a:lnTo>
                        <a:lnTo>
                          <a:pt x="368" y="310"/>
                        </a:lnTo>
                        <a:lnTo>
                          <a:pt x="368" y="311"/>
                        </a:lnTo>
                        <a:lnTo>
                          <a:pt x="369" y="311"/>
                        </a:lnTo>
                        <a:lnTo>
                          <a:pt x="369" y="310"/>
                        </a:lnTo>
                        <a:lnTo>
                          <a:pt x="368" y="309"/>
                        </a:lnTo>
                        <a:lnTo>
                          <a:pt x="368" y="308"/>
                        </a:lnTo>
                        <a:lnTo>
                          <a:pt x="367" y="308"/>
                        </a:lnTo>
                        <a:lnTo>
                          <a:pt x="368" y="308"/>
                        </a:lnTo>
                        <a:lnTo>
                          <a:pt x="368" y="307"/>
                        </a:lnTo>
                        <a:lnTo>
                          <a:pt x="369" y="307"/>
                        </a:lnTo>
                        <a:lnTo>
                          <a:pt x="370" y="307"/>
                        </a:lnTo>
                        <a:lnTo>
                          <a:pt x="370" y="306"/>
                        </a:lnTo>
                        <a:lnTo>
                          <a:pt x="370" y="305"/>
                        </a:lnTo>
                        <a:lnTo>
                          <a:pt x="369" y="305"/>
                        </a:lnTo>
                        <a:lnTo>
                          <a:pt x="369" y="304"/>
                        </a:lnTo>
                        <a:lnTo>
                          <a:pt x="370" y="303"/>
                        </a:lnTo>
                        <a:lnTo>
                          <a:pt x="371" y="303"/>
                        </a:lnTo>
                        <a:lnTo>
                          <a:pt x="370" y="303"/>
                        </a:lnTo>
                        <a:lnTo>
                          <a:pt x="370" y="302"/>
                        </a:lnTo>
                        <a:lnTo>
                          <a:pt x="370" y="301"/>
                        </a:lnTo>
                        <a:lnTo>
                          <a:pt x="371" y="301"/>
                        </a:lnTo>
                        <a:lnTo>
                          <a:pt x="370" y="302"/>
                        </a:lnTo>
                        <a:lnTo>
                          <a:pt x="371" y="302"/>
                        </a:lnTo>
                        <a:lnTo>
                          <a:pt x="372" y="302"/>
                        </a:lnTo>
                        <a:lnTo>
                          <a:pt x="372" y="303"/>
                        </a:lnTo>
                        <a:lnTo>
                          <a:pt x="372" y="304"/>
                        </a:lnTo>
                        <a:lnTo>
                          <a:pt x="373" y="304"/>
                        </a:lnTo>
                        <a:lnTo>
                          <a:pt x="374" y="304"/>
                        </a:lnTo>
                        <a:lnTo>
                          <a:pt x="375" y="305"/>
                        </a:lnTo>
                        <a:lnTo>
                          <a:pt x="376" y="305"/>
                        </a:lnTo>
                        <a:lnTo>
                          <a:pt x="375" y="304"/>
                        </a:lnTo>
                        <a:lnTo>
                          <a:pt x="376" y="304"/>
                        </a:lnTo>
                        <a:lnTo>
                          <a:pt x="377" y="304"/>
                        </a:lnTo>
                        <a:lnTo>
                          <a:pt x="377" y="303"/>
                        </a:lnTo>
                        <a:lnTo>
                          <a:pt x="376" y="302"/>
                        </a:lnTo>
                        <a:lnTo>
                          <a:pt x="377" y="302"/>
                        </a:lnTo>
                        <a:lnTo>
                          <a:pt x="377" y="301"/>
                        </a:lnTo>
                        <a:lnTo>
                          <a:pt x="377" y="302"/>
                        </a:lnTo>
                        <a:lnTo>
                          <a:pt x="378" y="301"/>
                        </a:lnTo>
                        <a:lnTo>
                          <a:pt x="379" y="302"/>
                        </a:lnTo>
                        <a:lnTo>
                          <a:pt x="379" y="301"/>
                        </a:lnTo>
                        <a:lnTo>
                          <a:pt x="379" y="300"/>
                        </a:lnTo>
                        <a:lnTo>
                          <a:pt x="380" y="300"/>
                        </a:lnTo>
                        <a:lnTo>
                          <a:pt x="380" y="299"/>
                        </a:lnTo>
                        <a:lnTo>
                          <a:pt x="380" y="298"/>
                        </a:lnTo>
                        <a:lnTo>
                          <a:pt x="379" y="298"/>
                        </a:lnTo>
                        <a:lnTo>
                          <a:pt x="378" y="297"/>
                        </a:lnTo>
                        <a:lnTo>
                          <a:pt x="379" y="296"/>
                        </a:lnTo>
                        <a:lnTo>
                          <a:pt x="380" y="296"/>
                        </a:lnTo>
                        <a:lnTo>
                          <a:pt x="380" y="295"/>
                        </a:lnTo>
                        <a:lnTo>
                          <a:pt x="381" y="295"/>
                        </a:lnTo>
                        <a:lnTo>
                          <a:pt x="382" y="295"/>
                        </a:lnTo>
                        <a:lnTo>
                          <a:pt x="381" y="294"/>
                        </a:lnTo>
                        <a:lnTo>
                          <a:pt x="382" y="294"/>
                        </a:lnTo>
                        <a:lnTo>
                          <a:pt x="383" y="293"/>
                        </a:lnTo>
                        <a:lnTo>
                          <a:pt x="383" y="294"/>
                        </a:lnTo>
                        <a:lnTo>
                          <a:pt x="384" y="294"/>
                        </a:lnTo>
                        <a:lnTo>
                          <a:pt x="384" y="293"/>
                        </a:lnTo>
                        <a:lnTo>
                          <a:pt x="384" y="292"/>
                        </a:lnTo>
                        <a:lnTo>
                          <a:pt x="385" y="291"/>
                        </a:lnTo>
                        <a:lnTo>
                          <a:pt x="386" y="291"/>
                        </a:lnTo>
                        <a:lnTo>
                          <a:pt x="386" y="292"/>
                        </a:lnTo>
                        <a:lnTo>
                          <a:pt x="386" y="291"/>
                        </a:lnTo>
                        <a:lnTo>
                          <a:pt x="386" y="290"/>
                        </a:lnTo>
                        <a:lnTo>
                          <a:pt x="387" y="289"/>
                        </a:lnTo>
                        <a:lnTo>
                          <a:pt x="387" y="290"/>
                        </a:lnTo>
                        <a:lnTo>
                          <a:pt x="388" y="289"/>
                        </a:lnTo>
                        <a:lnTo>
                          <a:pt x="387" y="289"/>
                        </a:lnTo>
                        <a:lnTo>
                          <a:pt x="386" y="288"/>
                        </a:lnTo>
                        <a:lnTo>
                          <a:pt x="387" y="288"/>
                        </a:lnTo>
                        <a:lnTo>
                          <a:pt x="388" y="288"/>
                        </a:lnTo>
                        <a:lnTo>
                          <a:pt x="389" y="288"/>
                        </a:lnTo>
                        <a:lnTo>
                          <a:pt x="388" y="287"/>
                        </a:lnTo>
                        <a:lnTo>
                          <a:pt x="387" y="287"/>
                        </a:lnTo>
                        <a:lnTo>
                          <a:pt x="388" y="287"/>
                        </a:lnTo>
                        <a:lnTo>
                          <a:pt x="387" y="286"/>
                        </a:lnTo>
                        <a:lnTo>
                          <a:pt x="388" y="286"/>
                        </a:lnTo>
                        <a:lnTo>
                          <a:pt x="389" y="286"/>
                        </a:lnTo>
                        <a:lnTo>
                          <a:pt x="389" y="285"/>
                        </a:lnTo>
                        <a:lnTo>
                          <a:pt x="389" y="286"/>
                        </a:lnTo>
                        <a:lnTo>
                          <a:pt x="390" y="286"/>
                        </a:lnTo>
                        <a:lnTo>
                          <a:pt x="390" y="285"/>
                        </a:lnTo>
                        <a:lnTo>
                          <a:pt x="390" y="284"/>
                        </a:lnTo>
                        <a:lnTo>
                          <a:pt x="390" y="285"/>
                        </a:lnTo>
                        <a:lnTo>
                          <a:pt x="391" y="285"/>
                        </a:lnTo>
                        <a:lnTo>
                          <a:pt x="391" y="284"/>
                        </a:lnTo>
                        <a:lnTo>
                          <a:pt x="392" y="284"/>
                        </a:lnTo>
                        <a:lnTo>
                          <a:pt x="392" y="285"/>
                        </a:lnTo>
                        <a:lnTo>
                          <a:pt x="393" y="285"/>
                        </a:lnTo>
                        <a:lnTo>
                          <a:pt x="393" y="284"/>
                        </a:lnTo>
                        <a:lnTo>
                          <a:pt x="393" y="283"/>
                        </a:lnTo>
                        <a:lnTo>
                          <a:pt x="394" y="283"/>
                        </a:lnTo>
                        <a:lnTo>
                          <a:pt x="394" y="284"/>
                        </a:lnTo>
                        <a:lnTo>
                          <a:pt x="395" y="284"/>
                        </a:lnTo>
                        <a:lnTo>
                          <a:pt x="395" y="283"/>
                        </a:lnTo>
                        <a:lnTo>
                          <a:pt x="395" y="282"/>
                        </a:lnTo>
                        <a:lnTo>
                          <a:pt x="395" y="281"/>
                        </a:lnTo>
                        <a:lnTo>
                          <a:pt x="395" y="282"/>
                        </a:lnTo>
                        <a:lnTo>
                          <a:pt x="396" y="282"/>
                        </a:lnTo>
                        <a:lnTo>
                          <a:pt x="396" y="281"/>
                        </a:lnTo>
                        <a:lnTo>
                          <a:pt x="395" y="281"/>
                        </a:lnTo>
                        <a:lnTo>
                          <a:pt x="395" y="280"/>
                        </a:lnTo>
                        <a:lnTo>
                          <a:pt x="396" y="280"/>
                        </a:lnTo>
                        <a:lnTo>
                          <a:pt x="397" y="281"/>
                        </a:lnTo>
                        <a:lnTo>
                          <a:pt x="397" y="280"/>
                        </a:lnTo>
                        <a:lnTo>
                          <a:pt x="397" y="279"/>
                        </a:lnTo>
                        <a:lnTo>
                          <a:pt x="398" y="279"/>
                        </a:lnTo>
                        <a:lnTo>
                          <a:pt x="399" y="279"/>
                        </a:lnTo>
                        <a:lnTo>
                          <a:pt x="399" y="277"/>
                        </a:lnTo>
                        <a:lnTo>
                          <a:pt x="399" y="278"/>
                        </a:lnTo>
                        <a:lnTo>
                          <a:pt x="400" y="278"/>
                        </a:lnTo>
                        <a:lnTo>
                          <a:pt x="401" y="278"/>
                        </a:lnTo>
                        <a:lnTo>
                          <a:pt x="400" y="278"/>
                        </a:lnTo>
                        <a:lnTo>
                          <a:pt x="401" y="277"/>
                        </a:lnTo>
                        <a:lnTo>
                          <a:pt x="401" y="278"/>
                        </a:lnTo>
                        <a:lnTo>
                          <a:pt x="401" y="277"/>
                        </a:lnTo>
                        <a:lnTo>
                          <a:pt x="402" y="277"/>
                        </a:lnTo>
                        <a:lnTo>
                          <a:pt x="402" y="278"/>
                        </a:lnTo>
                        <a:lnTo>
                          <a:pt x="403" y="278"/>
                        </a:lnTo>
                        <a:lnTo>
                          <a:pt x="403" y="277"/>
                        </a:lnTo>
                        <a:lnTo>
                          <a:pt x="403" y="276"/>
                        </a:lnTo>
                        <a:lnTo>
                          <a:pt x="403" y="277"/>
                        </a:lnTo>
                        <a:lnTo>
                          <a:pt x="404" y="277"/>
                        </a:lnTo>
                        <a:lnTo>
                          <a:pt x="405" y="277"/>
                        </a:lnTo>
                        <a:lnTo>
                          <a:pt x="405" y="276"/>
                        </a:lnTo>
                        <a:lnTo>
                          <a:pt x="404" y="276"/>
                        </a:lnTo>
                        <a:lnTo>
                          <a:pt x="405" y="276"/>
                        </a:lnTo>
                        <a:lnTo>
                          <a:pt x="405" y="275"/>
                        </a:lnTo>
                        <a:lnTo>
                          <a:pt x="405" y="276"/>
                        </a:lnTo>
                        <a:lnTo>
                          <a:pt x="406" y="276"/>
                        </a:lnTo>
                        <a:lnTo>
                          <a:pt x="406" y="275"/>
                        </a:lnTo>
                        <a:lnTo>
                          <a:pt x="406" y="274"/>
                        </a:lnTo>
                        <a:lnTo>
                          <a:pt x="405" y="273"/>
                        </a:lnTo>
                        <a:lnTo>
                          <a:pt x="406" y="273"/>
                        </a:lnTo>
                        <a:lnTo>
                          <a:pt x="406" y="274"/>
                        </a:lnTo>
                        <a:lnTo>
                          <a:pt x="407" y="274"/>
                        </a:lnTo>
                        <a:lnTo>
                          <a:pt x="407" y="273"/>
                        </a:lnTo>
                        <a:lnTo>
                          <a:pt x="407" y="274"/>
                        </a:lnTo>
                        <a:lnTo>
                          <a:pt x="408" y="274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8" y="273"/>
                        </a:lnTo>
                        <a:lnTo>
                          <a:pt x="408" y="272"/>
                        </a:lnTo>
                        <a:lnTo>
                          <a:pt x="409" y="272"/>
                        </a:lnTo>
                        <a:lnTo>
                          <a:pt x="409" y="273"/>
                        </a:lnTo>
                        <a:lnTo>
                          <a:pt x="409" y="272"/>
                        </a:lnTo>
                        <a:lnTo>
                          <a:pt x="410" y="272"/>
                        </a:lnTo>
                        <a:lnTo>
                          <a:pt x="410" y="271"/>
                        </a:lnTo>
                        <a:lnTo>
                          <a:pt x="411" y="271"/>
                        </a:lnTo>
                        <a:lnTo>
                          <a:pt x="411" y="270"/>
                        </a:lnTo>
                        <a:lnTo>
                          <a:pt x="410" y="270"/>
                        </a:lnTo>
                        <a:lnTo>
                          <a:pt x="410" y="271"/>
                        </a:lnTo>
                        <a:lnTo>
                          <a:pt x="410" y="270"/>
                        </a:lnTo>
                        <a:lnTo>
                          <a:pt x="410" y="269"/>
                        </a:lnTo>
                        <a:lnTo>
                          <a:pt x="409" y="269"/>
                        </a:lnTo>
                        <a:lnTo>
                          <a:pt x="411" y="269"/>
                        </a:lnTo>
                        <a:lnTo>
                          <a:pt x="412" y="268"/>
                        </a:lnTo>
                        <a:lnTo>
                          <a:pt x="412" y="267"/>
                        </a:lnTo>
                        <a:lnTo>
                          <a:pt x="411" y="267"/>
                        </a:lnTo>
                        <a:lnTo>
                          <a:pt x="410" y="267"/>
                        </a:lnTo>
                        <a:lnTo>
                          <a:pt x="410" y="266"/>
                        </a:lnTo>
                        <a:lnTo>
                          <a:pt x="409" y="266"/>
                        </a:lnTo>
                        <a:lnTo>
                          <a:pt x="409" y="265"/>
                        </a:lnTo>
                        <a:lnTo>
                          <a:pt x="408" y="265"/>
                        </a:lnTo>
                        <a:lnTo>
                          <a:pt x="408" y="264"/>
                        </a:lnTo>
                        <a:lnTo>
                          <a:pt x="409" y="264"/>
                        </a:lnTo>
                        <a:lnTo>
                          <a:pt x="409" y="263"/>
                        </a:lnTo>
                        <a:lnTo>
                          <a:pt x="408" y="263"/>
                        </a:lnTo>
                        <a:lnTo>
                          <a:pt x="407" y="262"/>
                        </a:lnTo>
                        <a:lnTo>
                          <a:pt x="408" y="262"/>
                        </a:lnTo>
                        <a:lnTo>
                          <a:pt x="408" y="261"/>
                        </a:lnTo>
                        <a:lnTo>
                          <a:pt x="409" y="261"/>
                        </a:lnTo>
                        <a:lnTo>
                          <a:pt x="408" y="261"/>
                        </a:lnTo>
                        <a:lnTo>
                          <a:pt x="408" y="260"/>
                        </a:lnTo>
                        <a:lnTo>
                          <a:pt x="408" y="261"/>
                        </a:lnTo>
                        <a:lnTo>
                          <a:pt x="407" y="261"/>
                        </a:lnTo>
                        <a:lnTo>
                          <a:pt x="407" y="260"/>
                        </a:lnTo>
                        <a:lnTo>
                          <a:pt x="407" y="259"/>
                        </a:lnTo>
                        <a:lnTo>
                          <a:pt x="406" y="259"/>
                        </a:lnTo>
                        <a:lnTo>
                          <a:pt x="405" y="260"/>
                        </a:lnTo>
                        <a:lnTo>
                          <a:pt x="405" y="259"/>
                        </a:lnTo>
                        <a:lnTo>
                          <a:pt x="406" y="259"/>
                        </a:lnTo>
                        <a:lnTo>
                          <a:pt x="406" y="258"/>
                        </a:lnTo>
                        <a:lnTo>
                          <a:pt x="405" y="258"/>
                        </a:lnTo>
                        <a:lnTo>
                          <a:pt x="405" y="257"/>
                        </a:lnTo>
                        <a:lnTo>
                          <a:pt x="406" y="257"/>
                        </a:lnTo>
                        <a:lnTo>
                          <a:pt x="405" y="257"/>
                        </a:lnTo>
                        <a:lnTo>
                          <a:pt x="405" y="256"/>
                        </a:lnTo>
                        <a:lnTo>
                          <a:pt x="404" y="256"/>
                        </a:lnTo>
                        <a:lnTo>
                          <a:pt x="404" y="255"/>
                        </a:lnTo>
                        <a:lnTo>
                          <a:pt x="405" y="255"/>
                        </a:lnTo>
                        <a:lnTo>
                          <a:pt x="405" y="254"/>
                        </a:lnTo>
                        <a:lnTo>
                          <a:pt x="405" y="253"/>
                        </a:lnTo>
                        <a:lnTo>
                          <a:pt x="405" y="252"/>
                        </a:lnTo>
                        <a:lnTo>
                          <a:pt x="405" y="251"/>
                        </a:lnTo>
                        <a:lnTo>
                          <a:pt x="406" y="251"/>
                        </a:lnTo>
                        <a:lnTo>
                          <a:pt x="406" y="250"/>
                        </a:lnTo>
                        <a:lnTo>
                          <a:pt x="406" y="251"/>
                        </a:lnTo>
                        <a:lnTo>
                          <a:pt x="405" y="251"/>
                        </a:lnTo>
                        <a:lnTo>
                          <a:pt x="404" y="251"/>
                        </a:lnTo>
                        <a:lnTo>
                          <a:pt x="404" y="250"/>
                        </a:lnTo>
                        <a:lnTo>
                          <a:pt x="405" y="250"/>
                        </a:lnTo>
                        <a:lnTo>
                          <a:pt x="404" y="249"/>
                        </a:lnTo>
                        <a:lnTo>
                          <a:pt x="404" y="248"/>
                        </a:lnTo>
                        <a:lnTo>
                          <a:pt x="404" y="247"/>
                        </a:lnTo>
                        <a:lnTo>
                          <a:pt x="404" y="246"/>
                        </a:lnTo>
                        <a:lnTo>
                          <a:pt x="404" y="245"/>
                        </a:lnTo>
                        <a:lnTo>
                          <a:pt x="403" y="245"/>
                        </a:lnTo>
                        <a:lnTo>
                          <a:pt x="403" y="244"/>
                        </a:lnTo>
                        <a:lnTo>
                          <a:pt x="404" y="244"/>
                        </a:lnTo>
                        <a:lnTo>
                          <a:pt x="403" y="244"/>
                        </a:lnTo>
                        <a:lnTo>
                          <a:pt x="402" y="243"/>
                        </a:lnTo>
                        <a:lnTo>
                          <a:pt x="403" y="242"/>
                        </a:lnTo>
                        <a:lnTo>
                          <a:pt x="402" y="242"/>
                        </a:lnTo>
                        <a:lnTo>
                          <a:pt x="403" y="242"/>
                        </a:lnTo>
                        <a:lnTo>
                          <a:pt x="403" y="241"/>
                        </a:lnTo>
                        <a:lnTo>
                          <a:pt x="404" y="241"/>
                        </a:lnTo>
                        <a:lnTo>
                          <a:pt x="404" y="240"/>
                        </a:lnTo>
                        <a:lnTo>
                          <a:pt x="404" y="239"/>
                        </a:lnTo>
                        <a:lnTo>
                          <a:pt x="404" y="238"/>
                        </a:lnTo>
                        <a:lnTo>
                          <a:pt x="402" y="238"/>
                        </a:lnTo>
                        <a:lnTo>
                          <a:pt x="402" y="237"/>
                        </a:lnTo>
                        <a:lnTo>
                          <a:pt x="401" y="238"/>
                        </a:lnTo>
                        <a:lnTo>
                          <a:pt x="401" y="237"/>
                        </a:lnTo>
                        <a:lnTo>
                          <a:pt x="402" y="237"/>
                        </a:lnTo>
                        <a:lnTo>
                          <a:pt x="402" y="235"/>
                        </a:lnTo>
                        <a:lnTo>
                          <a:pt x="401" y="235"/>
                        </a:lnTo>
                        <a:lnTo>
                          <a:pt x="400" y="235"/>
                        </a:lnTo>
                        <a:lnTo>
                          <a:pt x="401" y="235"/>
                        </a:lnTo>
                        <a:lnTo>
                          <a:pt x="401" y="234"/>
                        </a:lnTo>
                        <a:lnTo>
                          <a:pt x="402" y="234"/>
                        </a:lnTo>
                        <a:lnTo>
                          <a:pt x="401" y="234"/>
                        </a:lnTo>
                        <a:lnTo>
                          <a:pt x="401" y="233"/>
                        </a:lnTo>
                        <a:lnTo>
                          <a:pt x="401" y="234"/>
                        </a:lnTo>
                        <a:lnTo>
                          <a:pt x="400" y="233"/>
                        </a:lnTo>
                        <a:lnTo>
                          <a:pt x="401" y="233"/>
                        </a:lnTo>
                        <a:lnTo>
                          <a:pt x="401" y="232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400" y="232"/>
                        </a:lnTo>
                        <a:lnTo>
                          <a:pt x="400" y="233"/>
                        </a:lnTo>
                        <a:lnTo>
                          <a:pt x="399" y="233"/>
                        </a:lnTo>
                        <a:lnTo>
                          <a:pt x="399" y="232"/>
                        </a:lnTo>
                        <a:lnTo>
                          <a:pt x="399" y="231"/>
                        </a:lnTo>
                        <a:lnTo>
                          <a:pt x="398" y="231"/>
                        </a:lnTo>
                        <a:lnTo>
                          <a:pt x="398" y="230"/>
                        </a:lnTo>
                        <a:lnTo>
                          <a:pt x="397" y="230"/>
                        </a:lnTo>
                        <a:lnTo>
                          <a:pt x="397" y="229"/>
                        </a:lnTo>
                        <a:lnTo>
                          <a:pt x="396" y="229"/>
                        </a:lnTo>
                        <a:lnTo>
                          <a:pt x="396" y="228"/>
                        </a:lnTo>
                        <a:lnTo>
                          <a:pt x="395" y="228"/>
                        </a:lnTo>
                        <a:lnTo>
                          <a:pt x="395" y="227"/>
                        </a:lnTo>
                        <a:lnTo>
                          <a:pt x="395" y="226"/>
                        </a:lnTo>
                        <a:lnTo>
                          <a:pt x="395" y="227"/>
                        </a:lnTo>
                        <a:lnTo>
                          <a:pt x="394" y="227"/>
                        </a:lnTo>
                        <a:lnTo>
                          <a:pt x="393" y="227"/>
                        </a:lnTo>
                        <a:lnTo>
                          <a:pt x="393" y="226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3" y="225"/>
                        </a:lnTo>
                        <a:lnTo>
                          <a:pt x="392" y="225"/>
                        </a:lnTo>
                        <a:lnTo>
                          <a:pt x="391" y="224"/>
                        </a:lnTo>
                        <a:lnTo>
                          <a:pt x="391" y="225"/>
                        </a:lnTo>
                        <a:lnTo>
                          <a:pt x="390" y="225"/>
                        </a:lnTo>
                        <a:lnTo>
                          <a:pt x="390" y="226"/>
                        </a:lnTo>
                        <a:lnTo>
                          <a:pt x="390" y="225"/>
                        </a:lnTo>
                        <a:lnTo>
                          <a:pt x="389" y="226"/>
                        </a:lnTo>
                        <a:lnTo>
                          <a:pt x="389" y="225"/>
                        </a:lnTo>
                        <a:lnTo>
                          <a:pt x="390" y="224"/>
                        </a:lnTo>
                        <a:lnTo>
                          <a:pt x="389" y="224"/>
                        </a:lnTo>
                        <a:lnTo>
                          <a:pt x="390" y="224"/>
                        </a:lnTo>
                        <a:lnTo>
                          <a:pt x="389" y="223"/>
                        </a:lnTo>
                        <a:lnTo>
                          <a:pt x="388" y="223"/>
                        </a:lnTo>
                        <a:lnTo>
                          <a:pt x="388" y="224"/>
                        </a:lnTo>
                        <a:lnTo>
                          <a:pt x="388" y="223"/>
                        </a:lnTo>
                        <a:lnTo>
                          <a:pt x="387" y="223"/>
                        </a:lnTo>
                        <a:lnTo>
                          <a:pt x="388" y="223"/>
                        </a:lnTo>
                        <a:lnTo>
                          <a:pt x="388" y="222"/>
                        </a:lnTo>
                        <a:lnTo>
                          <a:pt x="387" y="222"/>
                        </a:lnTo>
                        <a:lnTo>
                          <a:pt x="386" y="222"/>
                        </a:lnTo>
                        <a:lnTo>
                          <a:pt x="386" y="223"/>
                        </a:lnTo>
                        <a:lnTo>
                          <a:pt x="386" y="222"/>
                        </a:lnTo>
                        <a:lnTo>
                          <a:pt x="386" y="221"/>
                        </a:lnTo>
                        <a:lnTo>
                          <a:pt x="387" y="221"/>
                        </a:lnTo>
                        <a:lnTo>
                          <a:pt x="386" y="220"/>
                        </a:lnTo>
                        <a:lnTo>
                          <a:pt x="385" y="220"/>
                        </a:lnTo>
                        <a:lnTo>
                          <a:pt x="384" y="220"/>
                        </a:lnTo>
                        <a:lnTo>
                          <a:pt x="384" y="219"/>
                        </a:lnTo>
                        <a:lnTo>
                          <a:pt x="383" y="219"/>
                        </a:lnTo>
                        <a:lnTo>
                          <a:pt x="383" y="218"/>
                        </a:lnTo>
                        <a:lnTo>
                          <a:pt x="383" y="217"/>
                        </a:lnTo>
                        <a:lnTo>
                          <a:pt x="383" y="216"/>
                        </a:lnTo>
                        <a:lnTo>
                          <a:pt x="382" y="216"/>
                        </a:lnTo>
                        <a:lnTo>
                          <a:pt x="382" y="215"/>
                        </a:lnTo>
                        <a:lnTo>
                          <a:pt x="381" y="215"/>
                        </a:lnTo>
                        <a:lnTo>
                          <a:pt x="381" y="214"/>
                        </a:lnTo>
                        <a:lnTo>
                          <a:pt x="382" y="214"/>
                        </a:lnTo>
                        <a:lnTo>
                          <a:pt x="382" y="213"/>
                        </a:lnTo>
                        <a:lnTo>
                          <a:pt x="382" y="212"/>
                        </a:lnTo>
                        <a:lnTo>
                          <a:pt x="382" y="211"/>
                        </a:lnTo>
                        <a:lnTo>
                          <a:pt x="382" y="210"/>
                        </a:lnTo>
                        <a:lnTo>
                          <a:pt x="383" y="210"/>
                        </a:lnTo>
                        <a:lnTo>
                          <a:pt x="383" y="209"/>
                        </a:lnTo>
                        <a:lnTo>
                          <a:pt x="384" y="209"/>
                        </a:lnTo>
                        <a:lnTo>
                          <a:pt x="384" y="208"/>
                        </a:lnTo>
                        <a:lnTo>
                          <a:pt x="385" y="208"/>
                        </a:lnTo>
                        <a:lnTo>
                          <a:pt x="385" y="207"/>
                        </a:lnTo>
                        <a:lnTo>
                          <a:pt x="385" y="206"/>
                        </a:lnTo>
                        <a:lnTo>
                          <a:pt x="386" y="206"/>
                        </a:lnTo>
                        <a:lnTo>
                          <a:pt x="386" y="205"/>
                        </a:lnTo>
                        <a:lnTo>
                          <a:pt x="386" y="204"/>
                        </a:lnTo>
                        <a:lnTo>
                          <a:pt x="385" y="204"/>
                        </a:lnTo>
                        <a:lnTo>
                          <a:pt x="386" y="203"/>
                        </a:lnTo>
                        <a:lnTo>
                          <a:pt x="386" y="202"/>
                        </a:lnTo>
                        <a:lnTo>
                          <a:pt x="387" y="202"/>
                        </a:lnTo>
                        <a:lnTo>
                          <a:pt x="388" y="201"/>
                        </a:lnTo>
                        <a:lnTo>
                          <a:pt x="389" y="201"/>
                        </a:lnTo>
                        <a:lnTo>
                          <a:pt x="389" y="200"/>
                        </a:lnTo>
                        <a:lnTo>
                          <a:pt x="390" y="200"/>
                        </a:lnTo>
                        <a:lnTo>
                          <a:pt x="390" y="199"/>
                        </a:lnTo>
                        <a:lnTo>
                          <a:pt x="391" y="199"/>
                        </a:lnTo>
                        <a:lnTo>
                          <a:pt x="391" y="198"/>
                        </a:lnTo>
                        <a:lnTo>
                          <a:pt x="392" y="197"/>
                        </a:lnTo>
                        <a:lnTo>
                          <a:pt x="393" y="196"/>
                        </a:lnTo>
                        <a:lnTo>
                          <a:pt x="393" y="195"/>
                        </a:lnTo>
                        <a:lnTo>
                          <a:pt x="394" y="194"/>
                        </a:lnTo>
                        <a:lnTo>
                          <a:pt x="394" y="193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5" y="191"/>
                        </a:lnTo>
                        <a:lnTo>
                          <a:pt x="395" y="190"/>
                        </a:lnTo>
                        <a:lnTo>
                          <a:pt x="396" y="189"/>
                        </a:lnTo>
                        <a:lnTo>
                          <a:pt x="396" y="188"/>
                        </a:lnTo>
                        <a:lnTo>
                          <a:pt x="397" y="189"/>
                        </a:lnTo>
                        <a:lnTo>
                          <a:pt x="397" y="188"/>
                        </a:lnTo>
                        <a:lnTo>
                          <a:pt x="397" y="187"/>
                        </a:lnTo>
                        <a:lnTo>
                          <a:pt x="397" y="186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7" y="185"/>
                        </a:lnTo>
                        <a:lnTo>
                          <a:pt x="397" y="184"/>
                        </a:lnTo>
                        <a:lnTo>
                          <a:pt x="396" y="184"/>
                        </a:lnTo>
                        <a:lnTo>
                          <a:pt x="396" y="183"/>
                        </a:lnTo>
                        <a:lnTo>
                          <a:pt x="397" y="183"/>
                        </a:lnTo>
                        <a:lnTo>
                          <a:pt x="397" y="182"/>
                        </a:lnTo>
                        <a:lnTo>
                          <a:pt x="397" y="181"/>
                        </a:lnTo>
                        <a:lnTo>
                          <a:pt x="396" y="182"/>
                        </a:lnTo>
                        <a:lnTo>
                          <a:pt x="396" y="181"/>
                        </a:lnTo>
                        <a:lnTo>
                          <a:pt x="397" y="181"/>
                        </a:lnTo>
                        <a:lnTo>
                          <a:pt x="397" y="180"/>
                        </a:lnTo>
                        <a:lnTo>
                          <a:pt x="396" y="180"/>
                        </a:lnTo>
                        <a:lnTo>
                          <a:pt x="396" y="179"/>
                        </a:lnTo>
                        <a:lnTo>
                          <a:pt x="395" y="179"/>
                        </a:lnTo>
                        <a:lnTo>
                          <a:pt x="396" y="179"/>
                        </a:lnTo>
                        <a:lnTo>
                          <a:pt x="395" y="178"/>
                        </a:lnTo>
                        <a:lnTo>
                          <a:pt x="396" y="178"/>
                        </a:lnTo>
                        <a:lnTo>
                          <a:pt x="395" y="178"/>
                        </a:lnTo>
                        <a:lnTo>
                          <a:pt x="395" y="177"/>
                        </a:lnTo>
                        <a:lnTo>
                          <a:pt x="395" y="176"/>
                        </a:lnTo>
                        <a:lnTo>
                          <a:pt x="396" y="176"/>
                        </a:lnTo>
                        <a:lnTo>
                          <a:pt x="396" y="175"/>
                        </a:lnTo>
                        <a:lnTo>
                          <a:pt x="397" y="175"/>
                        </a:lnTo>
                        <a:lnTo>
                          <a:pt x="397" y="174"/>
                        </a:lnTo>
                        <a:lnTo>
                          <a:pt x="397" y="173"/>
                        </a:lnTo>
                        <a:lnTo>
                          <a:pt x="397" y="172"/>
                        </a:lnTo>
                        <a:lnTo>
                          <a:pt x="397" y="171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8" y="171"/>
                        </a:lnTo>
                        <a:lnTo>
                          <a:pt x="398" y="172"/>
                        </a:lnTo>
                        <a:lnTo>
                          <a:pt x="399" y="172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399" y="171"/>
                        </a:lnTo>
                        <a:lnTo>
                          <a:pt x="400" y="171"/>
                        </a:lnTo>
                        <a:lnTo>
                          <a:pt x="400" y="170"/>
                        </a:lnTo>
                        <a:lnTo>
                          <a:pt x="400" y="169"/>
                        </a:lnTo>
                        <a:lnTo>
                          <a:pt x="399" y="170"/>
                        </a:lnTo>
                        <a:lnTo>
                          <a:pt x="399" y="169"/>
                        </a:lnTo>
                        <a:lnTo>
                          <a:pt x="400" y="169"/>
                        </a:lnTo>
                        <a:lnTo>
                          <a:pt x="400" y="168"/>
                        </a:lnTo>
                        <a:lnTo>
                          <a:pt x="400" y="167"/>
                        </a:lnTo>
                        <a:lnTo>
                          <a:pt x="400" y="166"/>
                        </a:lnTo>
                        <a:lnTo>
                          <a:pt x="400" y="165"/>
                        </a:lnTo>
                        <a:lnTo>
                          <a:pt x="401" y="165"/>
                        </a:lnTo>
                        <a:lnTo>
                          <a:pt x="401" y="164"/>
                        </a:lnTo>
                        <a:lnTo>
                          <a:pt x="402" y="164"/>
                        </a:lnTo>
                        <a:lnTo>
                          <a:pt x="402" y="163"/>
                        </a:lnTo>
                        <a:lnTo>
                          <a:pt x="403" y="163"/>
                        </a:lnTo>
                        <a:lnTo>
                          <a:pt x="403" y="164"/>
                        </a:lnTo>
                        <a:lnTo>
                          <a:pt x="403" y="163"/>
                        </a:lnTo>
                        <a:lnTo>
                          <a:pt x="404" y="163"/>
                        </a:lnTo>
                        <a:lnTo>
                          <a:pt x="403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4" y="164"/>
                        </a:lnTo>
                        <a:lnTo>
                          <a:pt x="405" y="164"/>
                        </a:lnTo>
                        <a:lnTo>
                          <a:pt x="406" y="164"/>
                        </a:lnTo>
                        <a:lnTo>
                          <a:pt x="406" y="165"/>
                        </a:lnTo>
                        <a:lnTo>
                          <a:pt x="406" y="164"/>
                        </a:lnTo>
                        <a:lnTo>
                          <a:pt x="407" y="164"/>
                        </a:lnTo>
                        <a:lnTo>
                          <a:pt x="408" y="164"/>
                        </a:lnTo>
                        <a:lnTo>
                          <a:pt x="409" y="164"/>
                        </a:lnTo>
                        <a:lnTo>
                          <a:pt x="410" y="164"/>
                        </a:lnTo>
                        <a:lnTo>
                          <a:pt x="410" y="163"/>
                        </a:lnTo>
                        <a:lnTo>
                          <a:pt x="411" y="163"/>
                        </a:lnTo>
                        <a:lnTo>
                          <a:pt x="411" y="162"/>
                        </a:lnTo>
                        <a:lnTo>
                          <a:pt x="411" y="161"/>
                        </a:lnTo>
                        <a:lnTo>
                          <a:pt x="412" y="162"/>
                        </a:lnTo>
                        <a:lnTo>
                          <a:pt x="412" y="161"/>
                        </a:lnTo>
                        <a:lnTo>
                          <a:pt x="412" y="160"/>
                        </a:lnTo>
                        <a:lnTo>
                          <a:pt x="413" y="160"/>
                        </a:lnTo>
                        <a:lnTo>
                          <a:pt x="412" y="161"/>
                        </a:lnTo>
                        <a:lnTo>
                          <a:pt x="413" y="161"/>
                        </a:lnTo>
                        <a:lnTo>
                          <a:pt x="413" y="160"/>
                        </a:lnTo>
                        <a:lnTo>
                          <a:pt x="414" y="160"/>
                        </a:lnTo>
                        <a:lnTo>
                          <a:pt x="414" y="161"/>
                        </a:lnTo>
                        <a:lnTo>
                          <a:pt x="414" y="160"/>
                        </a:lnTo>
                        <a:lnTo>
                          <a:pt x="415" y="160"/>
                        </a:lnTo>
                        <a:lnTo>
                          <a:pt x="415" y="159"/>
                        </a:lnTo>
                        <a:lnTo>
                          <a:pt x="415" y="158"/>
                        </a:lnTo>
                        <a:lnTo>
                          <a:pt x="415" y="157"/>
                        </a:lnTo>
                        <a:lnTo>
                          <a:pt x="416" y="157"/>
                        </a:lnTo>
                        <a:lnTo>
                          <a:pt x="416" y="158"/>
                        </a:lnTo>
                        <a:lnTo>
                          <a:pt x="416" y="157"/>
                        </a:lnTo>
                        <a:lnTo>
                          <a:pt x="417" y="157"/>
                        </a:lnTo>
                        <a:lnTo>
                          <a:pt x="417" y="156"/>
                        </a:lnTo>
                        <a:lnTo>
                          <a:pt x="418" y="156"/>
                        </a:lnTo>
                        <a:lnTo>
                          <a:pt x="418" y="155"/>
                        </a:lnTo>
                        <a:lnTo>
                          <a:pt x="418" y="156"/>
                        </a:lnTo>
                        <a:lnTo>
                          <a:pt x="419" y="156"/>
                        </a:lnTo>
                        <a:lnTo>
                          <a:pt x="419" y="157"/>
                        </a:lnTo>
                        <a:lnTo>
                          <a:pt x="418" y="157"/>
                        </a:lnTo>
                        <a:lnTo>
                          <a:pt x="418" y="158"/>
                        </a:lnTo>
                        <a:lnTo>
                          <a:pt x="419" y="158"/>
                        </a:lnTo>
                        <a:lnTo>
                          <a:pt x="420" y="158"/>
                        </a:lnTo>
                        <a:lnTo>
                          <a:pt x="420" y="159"/>
                        </a:lnTo>
                        <a:lnTo>
                          <a:pt x="421" y="159"/>
                        </a:lnTo>
                        <a:lnTo>
                          <a:pt x="422" y="159"/>
                        </a:lnTo>
                        <a:lnTo>
                          <a:pt x="423" y="160"/>
                        </a:lnTo>
                        <a:lnTo>
                          <a:pt x="424" y="159"/>
                        </a:lnTo>
                        <a:lnTo>
                          <a:pt x="425" y="159"/>
                        </a:lnTo>
                        <a:lnTo>
                          <a:pt x="426" y="158"/>
                        </a:lnTo>
                        <a:lnTo>
                          <a:pt x="427" y="157"/>
                        </a:lnTo>
                        <a:lnTo>
                          <a:pt x="428" y="157"/>
                        </a:lnTo>
                        <a:lnTo>
                          <a:pt x="429" y="157"/>
                        </a:lnTo>
                        <a:lnTo>
                          <a:pt x="430" y="157"/>
                        </a:lnTo>
                        <a:lnTo>
                          <a:pt x="431" y="156"/>
                        </a:lnTo>
                        <a:lnTo>
                          <a:pt x="436" y="156"/>
                        </a:lnTo>
                        <a:lnTo>
                          <a:pt x="438" y="155"/>
                        </a:lnTo>
                        <a:lnTo>
                          <a:pt x="440" y="155"/>
                        </a:lnTo>
                        <a:lnTo>
                          <a:pt x="444" y="154"/>
                        </a:lnTo>
                        <a:lnTo>
                          <a:pt x="446" y="154"/>
                        </a:lnTo>
                        <a:lnTo>
                          <a:pt x="450" y="153"/>
                        </a:lnTo>
                        <a:lnTo>
                          <a:pt x="451" y="153"/>
                        </a:lnTo>
                        <a:lnTo>
                          <a:pt x="452" y="153"/>
                        </a:lnTo>
                        <a:lnTo>
                          <a:pt x="452" y="152"/>
                        </a:lnTo>
                        <a:lnTo>
                          <a:pt x="452" y="151"/>
                        </a:lnTo>
                        <a:lnTo>
                          <a:pt x="452" y="149"/>
                        </a:lnTo>
                        <a:lnTo>
                          <a:pt x="451" y="149"/>
                        </a:lnTo>
                        <a:lnTo>
                          <a:pt x="451" y="148"/>
                        </a:lnTo>
                        <a:lnTo>
                          <a:pt x="451" y="147"/>
                        </a:lnTo>
                        <a:lnTo>
                          <a:pt x="451" y="146"/>
                        </a:lnTo>
                        <a:lnTo>
                          <a:pt x="451" y="145"/>
                        </a:lnTo>
                        <a:lnTo>
                          <a:pt x="452" y="145"/>
                        </a:lnTo>
                        <a:lnTo>
                          <a:pt x="452" y="144"/>
                        </a:lnTo>
                        <a:lnTo>
                          <a:pt x="452" y="143"/>
                        </a:lnTo>
                        <a:lnTo>
                          <a:pt x="452" y="142"/>
                        </a:lnTo>
                        <a:lnTo>
                          <a:pt x="451" y="141"/>
                        </a:lnTo>
                        <a:lnTo>
                          <a:pt x="451" y="139"/>
                        </a:lnTo>
                        <a:lnTo>
                          <a:pt x="451" y="138"/>
                        </a:lnTo>
                        <a:lnTo>
                          <a:pt x="451" y="137"/>
                        </a:lnTo>
                        <a:lnTo>
                          <a:pt x="450" y="136"/>
                        </a:lnTo>
                        <a:lnTo>
                          <a:pt x="450" y="135"/>
                        </a:lnTo>
                        <a:lnTo>
                          <a:pt x="449" y="133"/>
                        </a:lnTo>
                        <a:lnTo>
                          <a:pt x="448" y="132"/>
                        </a:lnTo>
                        <a:lnTo>
                          <a:pt x="449" y="131"/>
                        </a:lnTo>
                        <a:lnTo>
                          <a:pt x="449" y="129"/>
                        </a:lnTo>
                        <a:lnTo>
                          <a:pt x="449" y="128"/>
                        </a:lnTo>
                        <a:lnTo>
                          <a:pt x="448" y="127"/>
                        </a:lnTo>
                        <a:lnTo>
                          <a:pt x="449" y="127"/>
                        </a:lnTo>
                        <a:lnTo>
                          <a:pt x="449" y="126"/>
                        </a:lnTo>
                        <a:lnTo>
                          <a:pt x="449" y="125"/>
                        </a:lnTo>
                        <a:lnTo>
                          <a:pt x="447" y="124"/>
                        </a:lnTo>
                        <a:lnTo>
                          <a:pt x="446" y="124"/>
                        </a:lnTo>
                        <a:lnTo>
                          <a:pt x="446" y="123"/>
                        </a:lnTo>
                        <a:lnTo>
                          <a:pt x="445" y="123"/>
                        </a:lnTo>
                        <a:lnTo>
                          <a:pt x="445" y="122"/>
                        </a:lnTo>
                        <a:lnTo>
                          <a:pt x="444" y="122"/>
                        </a:lnTo>
                        <a:lnTo>
                          <a:pt x="443" y="122"/>
                        </a:lnTo>
                        <a:lnTo>
                          <a:pt x="443" y="121"/>
                        </a:lnTo>
                        <a:lnTo>
                          <a:pt x="441" y="120"/>
                        </a:lnTo>
                        <a:lnTo>
                          <a:pt x="440" y="119"/>
                        </a:lnTo>
                        <a:lnTo>
                          <a:pt x="440" y="118"/>
                        </a:lnTo>
                        <a:lnTo>
                          <a:pt x="440" y="117"/>
                        </a:lnTo>
                        <a:lnTo>
                          <a:pt x="441" y="114"/>
                        </a:lnTo>
                        <a:lnTo>
                          <a:pt x="441" y="112"/>
                        </a:lnTo>
                        <a:lnTo>
                          <a:pt x="442" y="111"/>
                        </a:lnTo>
                        <a:lnTo>
                          <a:pt x="442" y="110"/>
                        </a:lnTo>
                        <a:lnTo>
                          <a:pt x="442" y="108"/>
                        </a:lnTo>
                        <a:lnTo>
                          <a:pt x="443" y="106"/>
                        </a:lnTo>
                        <a:lnTo>
                          <a:pt x="444" y="104"/>
                        </a:lnTo>
                        <a:lnTo>
                          <a:pt x="444" y="103"/>
                        </a:lnTo>
                        <a:lnTo>
                          <a:pt x="445" y="103"/>
                        </a:lnTo>
                        <a:lnTo>
                          <a:pt x="446" y="102"/>
                        </a:lnTo>
                        <a:lnTo>
                          <a:pt x="447" y="102"/>
                        </a:lnTo>
                        <a:lnTo>
                          <a:pt x="447" y="101"/>
                        </a:lnTo>
                        <a:lnTo>
                          <a:pt x="448" y="101"/>
                        </a:lnTo>
                        <a:lnTo>
                          <a:pt x="449" y="101"/>
                        </a:lnTo>
                        <a:lnTo>
                          <a:pt x="449" y="100"/>
                        </a:lnTo>
                        <a:lnTo>
                          <a:pt x="451" y="99"/>
                        </a:lnTo>
                        <a:lnTo>
                          <a:pt x="451" y="98"/>
                        </a:lnTo>
                        <a:lnTo>
                          <a:pt x="450" y="98"/>
                        </a:lnTo>
                        <a:lnTo>
                          <a:pt x="449" y="98"/>
                        </a:lnTo>
                        <a:lnTo>
                          <a:pt x="450" y="97"/>
                        </a:lnTo>
                        <a:lnTo>
                          <a:pt x="452" y="96"/>
                        </a:lnTo>
                        <a:lnTo>
                          <a:pt x="453" y="94"/>
                        </a:lnTo>
                        <a:lnTo>
                          <a:pt x="452" y="93"/>
                        </a:lnTo>
                        <a:lnTo>
                          <a:pt x="451" y="92"/>
                        </a:lnTo>
                        <a:lnTo>
                          <a:pt x="449" y="89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8" y="86"/>
                        </a:lnTo>
                        <a:lnTo>
                          <a:pt x="448" y="85"/>
                        </a:lnTo>
                        <a:lnTo>
                          <a:pt x="448" y="84"/>
                        </a:lnTo>
                        <a:lnTo>
                          <a:pt x="447" y="84"/>
                        </a:lnTo>
                        <a:lnTo>
                          <a:pt x="446" y="84"/>
                        </a:lnTo>
                        <a:lnTo>
                          <a:pt x="446" y="85"/>
                        </a:lnTo>
                        <a:lnTo>
                          <a:pt x="445" y="86"/>
                        </a:lnTo>
                        <a:lnTo>
                          <a:pt x="444" y="86"/>
                        </a:lnTo>
                        <a:lnTo>
                          <a:pt x="444" y="85"/>
                        </a:lnTo>
                        <a:lnTo>
                          <a:pt x="443" y="84"/>
                        </a:lnTo>
                        <a:lnTo>
                          <a:pt x="443" y="83"/>
                        </a:lnTo>
                        <a:lnTo>
                          <a:pt x="444" y="83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1"/>
                        </a:lnTo>
                        <a:lnTo>
                          <a:pt x="444" y="80"/>
                        </a:lnTo>
                        <a:lnTo>
                          <a:pt x="444" y="79"/>
                        </a:lnTo>
                        <a:lnTo>
                          <a:pt x="445" y="78"/>
                        </a:lnTo>
                        <a:lnTo>
                          <a:pt x="446" y="77"/>
                        </a:lnTo>
                        <a:lnTo>
                          <a:pt x="446" y="76"/>
                        </a:lnTo>
                        <a:lnTo>
                          <a:pt x="447" y="75"/>
                        </a:lnTo>
                        <a:lnTo>
                          <a:pt x="447" y="74"/>
                        </a:lnTo>
                        <a:lnTo>
                          <a:pt x="448" y="74"/>
                        </a:lnTo>
                        <a:lnTo>
                          <a:pt x="449" y="71"/>
                        </a:lnTo>
                        <a:lnTo>
                          <a:pt x="448" y="70"/>
                        </a:lnTo>
                        <a:lnTo>
                          <a:pt x="448" y="69"/>
                        </a:lnTo>
                        <a:lnTo>
                          <a:pt x="447" y="69"/>
                        </a:lnTo>
                        <a:lnTo>
                          <a:pt x="447" y="68"/>
                        </a:lnTo>
                        <a:lnTo>
                          <a:pt x="446" y="67"/>
                        </a:lnTo>
                        <a:lnTo>
                          <a:pt x="445" y="67"/>
                        </a:lnTo>
                        <a:lnTo>
                          <a:pt x="445" y="66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8" y="64"/>
                        </a:lnTo>
                        <a:lnTo>
                          <a:pt x="449" y="63"/>
                        </a:lnTo>
                        <a:lnTo>
                          <a:pt x="451" y="62"/>
                        </a:lnTo>
                        <a:lnTo>
                          <a:pt x="452" y="62"/>
                        </a:lnTo>
                        <a:lnTo>
                          <a:pt x="452" y="61"/>
                        </a:lnTo>
                        <a:lnTo>
                          <a:pt x="453" y="61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6" y="61"/>
                        </a:lnTo>
                        <a:lnTo>
                          <a:pt x="457" y="61"/>
                        </a:lnTo>
                        <a:lnTo>
                          <a:pt x="458" y="62"/>
                        </a:lnTo>
                        <a:lnTo>
                          <a:pt x="461" y="62"/>
                        </a:lnTo>
                        <a:lnTo>
                          <a:pt x="462" y="63"/>
                        </a:lnTo>
                        <a:lnTo>
                          <a:pt x="463" y="64"/>
                        </a:lnTo>
                        <a:lnTo>
                          <a:pt x="465" y="64"/>
                        </a:lnTo>
                        <a:lnTo>
                          <a:pt x="466" y="64"/>
                        </a:lnTo>
                        <a:lnTo>
                          <a:pt x="467" y="65"/>
                        </a:lnTo>
                        <a:lnTo>
                          <a:pt x="468" y="66"/>
                        </a:lnTo>
                        <a:lnTo>
                          <a:pt x="469" y="66"/>
                        </a:lnTo>
                        <a:lnTo>
                          <a:pt x="471" y="67"/>
                        </a:lnTo>
                        <a:lnTo>
                          <a:pt x="472" y="68"/>
                        </a:lnTo>
                        <a:lnTo>
                          <a:pt x="473" y="70"/>
                        </a:lnTo>
                        <a:lnTo>
                          <a:pt x="474" y="70"/>
                        </a:lnTo>
                        <a:lnTo>
                          <a:pt x="476" y="71"/>
                        </a:lnTo>
                        <a:lnTo>
                          <a:pt x="478" y="70"/>
                        </a:lnTo>
                        <a:lnTo>
                          <a:pt x="478" y="71"/>
                        </a:lnTo>
                        <a:lnTo>
                          <a:pt x="479" y="71"/>
                        </a:lnTo>
                        <a:lnTo>
                          <a:pt x="479" y="70"/>
                        </a:lnTo>
                        <a:lnTo>
                          <a:pt x="480" y="70"/>
                        </a:lnTo>
                        <a:lnTo>
                          <a:pt x="481" y="71"/>
                        </a:lnTo>
                        <a:lnTo>
                          <a:pt x="481" y="70"/>
                        </a:lnTo>
                        <a:lnTo>
                          <a:pt x="482" y="70"/>
                        </a:lnTo>
                        <a:lnTo>
                          <a:pt x="482" y="69"/>
                        </a:lnTo>
                        <a:lnTo>
                          <a:pt x="484" y="69"/>
                        </a:lnTo>
                        <a:lnTo>
                          <a:pt x="485" y="69"/>
                        </a:lnTo>
                        <a:lnTo>
                          <a:pt x="485" y="68"/>
                        </a:lnTo>
                        <a:lnTo>
                          <a:pt x="486" y="68"/>
                        </a:lnTo>
                        <a:lnTo>
                          <a:pt x="487" y="68"/>
                        </a:lnTo>
                        <a:lnTo>
                          <a:pt x="487" y="69"/>
                        </a:lnTo>
                        <a:lnTo>
                          <a:pt x="488" y="69"/>
                        </a:lnTo>
                        <a:lnTo>
                          <a:pt x="488" y="68"/>
                        </a:lnTo>
                        <a:lnTo>
                          <a:pt x="489" y="68"/>
                        </a:lnTo>
                        <a:lnTo>
                          <a:pt x="489" y="67"/>
                        </a:lnTo>
                        <a:lnTo>
                          <a:pt x="488" y="66"/>
                        </a:lnTo>
                        <a:lnTo>
                          <a:pt x="488" y="65"/>
                        </a:lnTo>
                        <a:lnTo>
                          <a:pt x="487" y="65"/>
                        </a:lnTo>
                        <a:lnTo>
                          <a:pt x="487" y="64"/>
                        </a:lnTo>
                        <a:lnTo>
                          <a:pt x="487" y="63"/>
                        </a:lnTo>
                        <a:lnTo>
                          <a:pt x="486" y="63"/>
                        </a:lnTo>
                        <a:lnTo>
                          <a:pt x="487" y="61"/>
                        </a:lnTo>
                        <a:lnTo>
                          <a:pt x="487" y="60"/>
                        </a:lnTo>
                        <a:lnTo>
                          <a:pt x="488" y="60"/>
                        </a:lnTo>
                        <a:lnTo>
                          <a:pt x="488" y="59"/>
                        </a:lnTo>
                        <a:lnTo>
                          <a:pt x="488" y="58"/>
                        </a:lnTo>
                        <a:lnTo>
                          <a:pt x="487" y="58"/>
                        </a:lnTo>
                        <a:lnTo>
                          <a:pt x="486" y="58"/>
                        </a:lnTo>
                        <a:lnTo>
                          <a:pt x="486" y="57"/>
                        </a:lnTo>
                        <a:lnTo>
                          <a:pt x="486" y="56"/>
                        </a:lnTo>
                        <a:lnTo>
                          <a:pt x="486" y="55"/>
                        </a:lnTo>
                        <a:lnTo>
                          <a:pt x="485" y="54"/>
                        </a:lnTo>
                        <a:lnTo>
                          <a:pt x="486" y="53"/>
                        </a:lnTo>
                        <a:lnTo>
                          <a:pt x="486" y="52"/>
                        </a:lnTo>
                        <a:lnTo>
                          <a:pt x="486" y="51"/>
                        </a:lnTo>
                        <a:lnTo>
                          <a:pt x="486" y="50"/>
                        </a:lnTo>
                        <a:lnTo>
                          <a:pt x="487" y="50"/>
                        </a:lnTo>
                        <a:lnTo>
                          <a:pt x="487" y="49"/>
                        </a:lnTo>
                        <a:lnTo>
                          <a:pt x="488" y="48"/>
                        </a:lnTo>
                        <a:lnTo>
                          <a:pt x="488" y="47"/>
                        </a:lnTo>
                        <a:lnTo>
                          <a:pt x="488" y="46"/>
                        </a:lnTo>
                        <a:lnTo>
                          <a:pt x="488" y="45"/>
                        </a:lnTo>
                        <a:lnTo>
                          <a:pt x="487" y="44"/>
                        </a:lnTo>
                        <a:lnTo>
                          <a:pt x="486" y="43"/>
                        </a:lnTo>
                        <a:lnTo>
                          <a:pt x="485" y="43"/>
                        </a:lnTo>
                        <a:lnTo>
                          <a:pt x="485" y="42"/>
                        </a:lnTo>
                        <a:lnTo>
                          <a:pt x="485" y="41"/>
                        </a:lnTo>
                        <a:lnTo>
                          <a:pt x="484" y="40"/>
                        </a:lnTo>
                        <a:lnTo>
                          <a:pt x="484" y="39"/>
                        </a:lnTo>
                        <a:lnTo>
                          <a:pt x="485" y="39"/>
                        </a:lnTo>
                        <a:lnTo>
                          <a:pt x="486" y="38"/>
                        </a:lnTo>
                        <a:lnTo>
                          <a:pt x="487" y="37"/>
                        </a:lnTo>
                        <a:lnTo>
                          <a:pt x="487" y="36"/>
                        </a:lnTo>
                        <a:lnTo>
                          <a:pt x="487" y="35"/>
                        </a:lnTo>
                        <a:lnTo>
                          <a:pt x="488" y="35"/>
                        </a:lnTo>
                        <a:lnTo>
                          <a:pt x="489" y="35"/>
                        </a:lnTo>
                        <a:lnTo>
                          <a:pt x="490" y="34"/>
                        </a:lnTo>
                        <a:lnTo>
                          <a:pt x="491" y="34"/>
                        </a:lnTo>
                        <a:lnTo>
                          <a:pt x="491" y="33"/>
                        </a:lnTo>
                        <a:lnTo>
                          <a:pt x="491" y="32"/>
                        </a:lnTo>
                        <a:lnTo>
                          <a:pt x="491" y="31"/>
                        </a:lnTo>
                        <a:lnTo>
                          <a:pt x="492" y="31"/>
                        </a:lnTo>
                        <a:lnTo>
                          <a:pt x="493" y="31"/>
                        </a:lnTo>
                        <a:lnTo>
                          <a:pt x="494" y="31"/>
                        </a:lnTo>
                        <a:lnTo>
                          <a:pt x="495" y="31"/>
                        </a:lnTo>
                        <a:lnTo>
                          <a:pt x="495" y="32"/>
                        </a:lnTo>
                        <a:lnTo>
                          <a:pt x="495" y="33"/>
                        </a:lnTo>
                        <a:lnTo>
                          <a:pt x="495" y="34"/>
                        </a:lnTo>
                        <a:lnTo>
                          <a:pt x="496" y="34"/>
                        </a:lnTo>
                        <a:lnTo>
                          <a:pt x="497" y="34"/>
                        </a:lnTo>
                        <a:lnTo>
                          <a:pt x="497" y="35"/>
                        </a:lnTo>
                        <a:lnTo>
                          <a:pt x="498" y="36"/>
                        </a:lnTo>
                        <a:lnTo>
                          <a:pt x="499" y="37"/>
                        </a:lnTo>
                        <a:lnTo>
                          <a:pt x="501" y="37"/>
                        </a:lnTo>
                        <a:lnTo>
                          <a:pt x="502" y="39"/>
                        </a:lnTo>
                        <a:lnTo>
                          <a:pt x="503" y="39"/>
                        </a:lnTo>
                        <a:lnTo>
                          <a:pt x="503" y="41"/>
                        </a:lnTo>
                        <a:lnTo>
                          <a:pt x="505" y="41"/>
                        </a:lnTo>
                        <a:lnTo>
                          <a:pt x="505" y="42"/>
                        </a:lnTo>
                        <a:lnTo>
                          <a:pt x="505" y="41"/>
                        </a:lnTo>
                        <a:lnTo>
                          <a:pt x="506" y="41"/>
                        </a:lnTo>
                        <a:lnTo>
                          <a:pt x="506" y="42"/>
                        </a:lnTo>
                        <a:lnTo>
                          <a:pt x="508" y="43"/>
                        </a:lnTo>
                        <a:lnTo>
                          <a:pt x="508" y="44"/>
                        </a:lnTo>
                        <a:lnTo>
                          <a:pt x="509" y="44"/>
                        </a:lnTo>
                        <a:lnTo>
                          <a:pt x="509" y="45"/>
                        </a:lnTo>
                        <a:lnTo>
                          <a:pt x="509" y="46"/>
                        </a:lnTo>
                        <a:lnTo>
                          <a:pt x="508" y="47"/>
                        </a:lnTo>
                        <a:lnTo>
                          <a:pt x="509" y="47"/>
                        </a:lnTo>
                        <a:lnTo>
                          <a:pt x="509" y="48"/>
                        </a:lnTo>
                        <a:lnTo>
                          <a:pt x="510" y="48"/>
                        </a:lnTo>
                        <a:lnTo>
                          <a:pt x="511" y="48"/>
                        </a:lnTo>
                        <a:lnTo>
                          <a:pt x="511" y="49"/>
                        </a:lnTo>
                        <a:lnTo>
                          <a:pt x="510" y="50"/>
                        </a:lnTo>
                        <a:lnTo>
                          <a:pt x="510" y="51"/>
                        </a:lnTo>
                        <a:lnTo>
                          <a:pt x="509" y="51"/>
                        </a:lnTo>
                        <a:lnTo>
                          <a:pt x="509" y="52"/>
                        </a:lnTo>
                        <a:lnTo>
                          <a:pt x="509" y="53"/>
                        </a:lnTo>
                        <a:lnTo>
                          <a:pt x="509" y="54"/>
                        </a:lnTo>
                        <a:lnTo>
                          <a:pt x="510" y="54"/>
                        </a:lnTo>
                        <a:lnTo>
                          <a:pt x="511" y="54"/>
                        </a:lnTo>
                        <a:lnTo>
                          <a:pt x="511" y="56"/>
                        </a:lnTo>
                        <a:lnTo>
                          <a:pt x="512" y="56"/>
                        </a:lnTo>
                        <a:lnTo>
                          <a:pt x="513" y="57"/>
                        </a:lnTo>
                        <a:lnTo>
                          <a:pt x="513" y="56"/>
                        </a:lnTo>
                        <a:lnTo>
                          <a:pt x="514" y="56"/>
                        </a:lnTo>
                        <a:lnTo>
                          <a:pt x="514" y="57"/>
                        </a:lnTo>
                        <a:lnTo>
                          <a:pt x="516" y="56"/>
                        </a:lnTo>
                        <a:lnTo>
                          <a:pt x="517" y="56"/>
                        </a:lnTo>
                        <a:lnTo>
                          <a:pt x="518" y="58"/>
                        </a:lnTo>
                        <a:lnTo>
                          <a:pt x="519" y="58"/>
                        </a:lnTo>
                        <a:lnTo>
                          <a:pt x="520" y="58"/>
                        </a:lnTo>
                        <a:lnTo>
                          <a:pt x="521" y="58"/>
                        </a:lnTo>
                        <a:lnTo>
                          <a:pt x="521" y="59"/>
                        </a:lnTo>
                        <a:lnTo>
                          <a:pt x="523" y="59"/>
                        </a:lnTo>
                        <a:lnTo>
                          <a:pt x="524" y="58"/>
                        </a:lnTo>
                        <a:lnTo>
                          <a:pt x="524" y="57"/>
                        </a:lnTo>
                        <a:lnTo>
                          <a:pt x="524" y="56"/>
                        </a:lnTo>
                        <a:lnTo>
                          <a:pt x="524" y="55"/>
                        </a:lnTo>
                        <a:lnTo>
                          <a:pt x="525" y="55"/>
                        </a:lnTo>
                        <a:lnTo>
                          <a:pt x="525" y="56"/>
                        </a:lnTo>
                        <a:lnTo>
                          <a:pt x="526" y="57"/>
                        </a:lnTo>
                        <a:lnTo>
                          <a:pt x="527" y="57"/>
                        </a:lnTo>
                        <a:lnTo>
                          <a:pt x="528" y="57"/>
                        </a:lnTo>
                        <a:lnTo>
                          <a:pt x="529" y="57"/>
                        </a:lnTo>
                        <a:lnTo>
                          <a:pt x="529" y="58"/>
                        </a:lnTo>
                        <a:lnTo>
                          <a:pt x="530" y="58"/>
                        </a:lnTo>
                        <a:lnTo>
                          <a:pt x="530" y="59"/>
                        </a:lnTo>
                        <a:lnTo>
                          <a:pt x="531" y="59"/>
                        </a:lnTo>
                        <a:lnTo>
                          <a:pt x="532" y="59"/>
                        </a:lnTo>
                        <a:lnTo>
                          <a:pt x="532" y="58"/>
                        </a:lnTo>
                        <a:lnTo>
                          <a:pt x="533" y="56"/>
                        </a:lnTo>
                        <a:lnTo>
                          <a:pt x="533" y="55"/>
                        </a:lnTo>
                        <a:lnTo>
                          <a:pt x="534" y="55"/>
                        </a:lnTo>
                        <a:lnTo>
                          <a:pt x="534" y="56"/>
                        </a:lnTo>
                        <a:lnTo>
                          <a:pt x="535" y="56"/>
                        </a:lnTo>
                        <a:lnTo>
                          <a:pt x="535" y="55"/>
                        </a:lnTo>
                        <a:lnTo>
                          <a:pt x="536" y="54"/>
                        </a:lnTo>
                        <a:lnTo>
                          <a:pt x="536" y="53"/>
                        </a:lnTo>
                        <a:lnTo>
                          <a:pt x="537" y="53"/>
                        </a:lnTo>
                        <a:lnTo>
                          <a:pt x="537" y="52"/>
                        </a:lnTo>
                        <a:lnTo>
                          <a:pt x="538" y="5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5" name="Freeform 778"/>
                  <p:cNvSpPr>
                    <a:spLocks noEditPoints="1"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7 h 359"/>
                      <a:gd name="T4" fmla="*/ 218 w 247"/>
                      <a:gd name="T5" fmla="*/ 192 h 359"/>
                      <a:gd name="T6" fmla="*/ 187 w 247"/>
                      <a:gd name="T7" fmla="*/ 217 h 359"/>
                      <a:gd name="T8" fmla="*/ 177 w 247"/>
                      <a:gd name="T9" fmla="*/ 223 h 359"/>
                      <a:gd name="T10" fmla="*/ 176 w 247"/>
                      <a:gd name="T11" fmla="*/ 233 h 359"/>
                      <a:gd name="T12" fmla="*/ 170 w 247"/>
                      <a:gd name="T13" fmla="*/ 253 h 359"/>
                      <a:gd name="T14" fmla="*/ 162 w 247"/>
                      <a:gd name="T15" fmla="*/ 261 h 359"/>
                      <a:gd name="T16" fmla="*/ 159 w 247"/>
                      <a:gd name="T17" fmla="*/ 255 h 359"/>
                      <a:gd name="T18" fmla="*/ 158 w 247"/>
                      <a:gd name="T19" fmla="*/ 254 h 359"/>
                      <a:gd name="T20" fmla="*/ 153 w 247"/>
                      <a:gd name="T21" fmla="*/ 260 h 359"/>
                      <a:gd name="T22" fmla="*/ 162 w 247"/>
                      <a:gd name="T23" fmla="*/ 263 h 359"/>
                      <a:gd name="T24" fmla="*/ 146 w 247"/>
                      <a:gd name="T25" fmla="*/ 291 h 359"/>
                      <a:gd name="T26" fmla="*/ 140 w 247"/>
                      <a:gd name="T27" fmla="*/ 293 h 359"/>
                      <a:gd name="T28" fmla="*/ 135 w 247"/>
                      <a:gd name="T29" fmla="*/ 296 h 359"/>
                      <a:gd name="T30" fmla="*/ 136 w 247"/>
                      <a:gd name="T31" fmla="*/ 297 h 359"/>
                      <a:gd name="T32" fmla="*/ 131 w 247"/>
                      <a:gd name="T33" fmla="*/ 303 h 359"/>
                      <a:gd name="T34" fmla="*/ 121 w 247"/>
                      <a:gd name="T35" fmla="*/ 307 h 359"/>
                      <a:gd name="T36" fmla="*/ 113 w 247"/>
                      <a:gd name="T37" fmla="*/ 313 h 359"/>
                      <a:gd name="T38" fmla="*/ 103 w 247"/>
                      <a:gd name="T39" fmla="*/ 322 h 359"/>
                      <a:gd name="T40" fmla="*/ 82 w 247"/>
                      <a:gd name="T41" fmla="*/ 357 h 359"/>
                      <a:gd name="T42" fmla="*/ 73 w 247"/>
                      <a:gd name="T43" fmla="*/ 350 h 359"/>
                      <a:gd name="T44" fmla="*/ 63 w 247"/>
                      <a:gd name="T45" fmla="*/ 350 h 359"/>
                      <a:gd name="T46" fmla="*/ 55 w 247"/>
                      <a:gd name="T47" fmla="*/ 348 h 359"/>
                      <a:gd name="T48" fmla="*/ 45 w 247"/>
                      <a:gd name="T49" fmla="*/ 343 h 359"/>
                      <a:gd name="T50" fmla="*/ 32 w 247"/>
                      <a:gd name="T51" fmla="*/ 340 h 359"/>
                      <a:gd name="T52" fmla="*/ 18 w 247"/>
                      <a:gd name="T53" fmla="*/ 333 h 359"/>
                      <a:gd name="T54" fmla="*/ 10 w 247"/>
                      <a:gd name="T55" fmla="*/ 329 h 359"/>
                      <a:gd name="T56" fmla="*/ 14 w 247"/>
                      <a:gd name="T57" fmla="*/ 317 h 359"/>
                      <a:gd name="T58" fmla="*/ 12 w 247"/>
                      <a:gd name="T59" fmla="*/ 303 h 359"/>
                      <a:gd name="T60" fmla="*/ 6 w 247"/>
                      <a:gd name="T61" fmla="*/ 296 h 359"/>
                      <a:gd name="T62" fmla="*/ 2 w 247"/>
                      <a:gd name="T63" fmla="*/ 288 h 359"/>
                      <a:gd name="T64" fmla="*/ 8 w 247"/>
                      <a:gd name="T65" fmla="*/ 279 h 359"/>
                      <a:gd name="T66" fmla="*/ 10 w 247"/>
                      <a:gd name="T67" fmla="*/ 267 h 359"/>
                      <a:gd name="T68" fmla="*/ 8 w 247"/>
                      <a:gd name="T69" fmla="*/ 252 h 359"/>
                      <a:gd name="T70" fmla="*/ 13 w 247"/>
                      <a:gd name="T71" fmla="*/ 243 h 359"/>
                      <a:gd name="T72" fmla="*/ 52 w 247"/>
                      <a:gd name="T73" fmla="*/ 236 h 359"/>
                      <a:gd name="T74" fmla="*/ 62 w 247"/>
                      <a:gd name="T75" fmla="*/ 224 h 359"/>
                      <a:gd name="T76" fmla="*/ 72 w 247"/>
                      <a:gd name="T77" fmla="*/ 210 h 359"/>
                      <a:gd name="T78" fmla="*/ 81 w 247"/>
                      <a:gd name="T79" fmla="*/ 193 h 359"/>
                      <a:gd name="T80" fmla="*/ 92 w 247"/>
                      <a:gd name="T81" fmla="*/ 175 h 359"/>
                      <a:gd name="T82" fmla="*/ 107 w 247"/>
                      <a:gd name="T83" fmla="*/ 163 h 359"/>
                      <a:gd name="T84" fmla="*/ 112 w 247"/>
                      <a:gd name="T85" fmla="*/ 147 h 359"/>
                      <a:gd name="T86" fmla="*/ 112 w 247"/>
                      <a:gd name="T87" fmla="*/ 137 h 359"/>
                      <a:gd name="T88" fmla="*/ 108 w 247"/>
                      <a:gd name="T89" fmla="*/ 125 h 359"/>
                      <a:gd name="T90" fmla="*/ 100 w 247"/>
                      <a:gd name="T91" fmla="*/ 116 h 359"/>
                      <a:gd name="T92" fmla="*/ 98 w 247"/>
                      <a:gd name="T93" fmla="*/ 105 h 359"/>
                      <a:gd name="T94" fmla="*/ 87 w 247"/>
                      <a:gd name="T95" fmla="*/ 97 h 359"/>
                      <a:gd name="T96" fmla="*/ 99 w 247"/>
                      <a:gd name="T97" fmla="*/ 95 h 359"/>
                      <a:gd name="T98" fmla="*/ 113 w 247"/>
                      <a:gd name="T99" fmla="*/ 79 h 359"/>
                      <a:gd name="T100" fmla="*/ 96 w 247"/>
                      <a:gd name="T101" fmla="*/ 51 h 359"/>
                      <a:gd name="T102" fmla="*/ 101 w 247"/>
                      <a:gd name="T103" fmla="*/ 37 h 359"/>
                      <a:gd name="T104" fmla="*/ 112 w 247"/>
                      <a:gd name="T105" fmla="*/ 24 h 359"/>
                      <a:gd name="T106" fmla="*/ 122 w 247"/>
                      <a:gd name="T107" fmla="*/ 21 h 359"/>
                      <a:gd name="T108" fmla="*/ 140 w 247"/>
                      <a:gd name="T109" fmla="*/ 25 h 359"/>
                      <a:gd name="T110" fmla="*/ 141 w 247"/>
                      <a:gd name="T111" fmla="*/ 7 h 359"/>
                      <a:gd name="T112" fmla="*/ 156 w 247"/>
                      <a:gd name="T113" fmla="*/ 10 h 359"/>
                      <a:gd name="T114" fmla="*/ 172 w 247"/>
                      <a:gd name="T115" fmla="*/ 4 h 359"/>
                      <a:gd name="T116" fmla="*/ 195 w 247"/>
                      <a:gd name="T117" fmla="*/ 13 h 359"/>
                      <a:gd name="T118" fmla="*/ 163 w 247"/>
                      <a:gd name="T119" fmla="*/ 262 h 359"/>
                      <a:gd name="T120" fmla="*/ 147 w 247"/>
                      <a:gd name="T121" fmla="*/ 290 h 359"/>
                      <a:gd name="T122" fmla="*/ 136 w 247"/>
                      <a:gd name="T123" fmla="*/ 296 h 359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247"/>
                      <a:gd name="T187" fmla="*/ 0 h 359"/>
                      <a:gd name="T188" fmla="*/ 247 w 247"/>
                      <a:gd name="T189" fmla="*/ 359 h 359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  <a:close/>
                        <a:moveTo>
                          <a:pt x="108" y="321"/>
                        </a:moveTo>
                        <a:lnTo>
                          <a:pt x="108" y="321"/>
                        </a:lnTo>
                        <a:close/>
                        <a:moveTo>
                          <a:pt x="162" y="259"/>
                        </a:moveTo>
                        <a:lnTo>
                          <a:pt x="162" y="259"/>
                        </a:lnTo>
                        <a:close/>
                        <a:moveTo>
                          <a:pt x="162" y="260"/>
                        </a:moveTo>
                        <a:lnTo>
                          <a:pt x="162" y="260"/>
                        </a:lnTo>
                        <a:lnTo>
                          <a:pt x="163" y="260"/>
                        </a:lnTo>
                        <a:lnTo>
                          <a:pt x="162" y="260"/>
                        </a:lnTo>
                        <a:close/>
                        <a:moveTo>
                          <a:pt x="163" y="261"/>
                        </a:move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63" y="261"/>
                        </a:moveTo>
                        <a:lnTo>
                          <a:pt x="163" y="261"/>
                        </a:lnTo>
                        <a:lnTo>
                          <a:pt x="163" y="260"/>
                        </a:lnTo>
                        <a:lnTo>
                          <a:pt x="163" y="261"/>
                        </a:lnTo>
                        <a:close/>
                        <a:moveTo>
                          <a:pt x="159" y="261"/>
                        </a:moveTo>
                        <a:lnTo>
                          <a:pt x="159" y="261"/>
                        </a:lnTo>
                        <a:close/>
                        <a:moveTo>
                          <a:pt x="159" y="262"/>
                        </a:moveTo>
                        <a:lnTo>
                          <a:pt x="159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63" y="262"/>
                        </a:moveTo>
                        <a:lnTo>
                          <a:pt x="163" y="262"/>
                        </a:lnTo>
                        <a:close/>
                        <a:moveTo>
                          <a:pt x="158" y="262"/>
                        </a:moveTo>
                        <a:lnTo>
                          <a:pt x="158" y="262"/>
                        </a:lnTo>
                        <a:lnTo>
                          <a:pt x="158" y="261"/>
                        </a:lnTo>
                        <a:lnTo>
                          <a:pt x="158" y="262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3" y="264"/>
                        </a:moveTo>
                        <a:lnTo>
                          <a:pt x="163" y="263"/>
                        </a:lnTo>
                        <a:lnTo>
                          <a:pt x="163" y="264"/>
                        </a:lnTo>
                        <a:close/>
                        <a:moveTo>
                          <a:pt x="161" y="266"/>
                        </a:moveTo>
                        <a:lnTo>
                          <a:pt x="161" y="265"/>
                        </a:lnTo>
                        <a:lnTo>
                          <a:pt x="161" y="266"/>
                        </a:lnTo>
                        <a:close/>
                        <a:moveTo>
                          <a:pt x="161" y="266"/>
                        </a:moveTo>
                        <a:lnTo>
                          <a:pt x="161" y="266"/>
                        </a:lnTo>
                        <a:close/>
                        <a:moveTo>
                          <a:pt x="162" y="267"/>
                        </a:moveTo>
                        <a:lnTo>
                          <a:pt x="161" y="267"/>
                        </a:lnTo>
                        <a:lnTo>
                          <a:pt x="162" y="267"/>
                        </a:lnTo>
                        <a:close/>
                        <a:moveTo>
                          <a:pt x="160" y="268"/>
                        </a:moveTo>
                        <a:lnTo>
                          <a:pt x="159" y="268"/>
                        </a:lnTo>
                        <a:lnTo>
                          <a:pt x="160" y="268"/>
                        </a:lnTo>
                        <a:close/>
                        <a:moveTo>
                          <a:pt x="158" y="272"/>
                        </a:moveTo>
                        <a:lnTo>
                          <a:pt x="158" y="272"/>
                        </a:lnTo>
                        <a:close/>
                        <a:moveTo>
                          <a:pt x="152" y="283"/>
                        </a:moveTo>
                        <a:lnTo>
                          <a:pt x="152" y="283"/>
                        </a:lnTo>
                        <a:close/>
                        <a:moveTo>
                          <a:pt x="148" y="290"/>
                        </a:moveTo>
                        <a:lnTo>
                          <a:pt x="147" y="290"/>
                        </a:lnTo>
                        <a:lnTo>
                          <a:pt x="148" y="290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9" y="292"/>
                        </a:moveTo>
                        <a:lnTo>
                          <a:pt x="149" y="292"/>
                        </a:lnTo>
                        <a:close/>
                        <a:moveTo>
                          <a:pt x="148" y="292"/>
                        </a:moveTo>
                        <a:lnTo>
                          <a:pt x="148" y="292"/>
                        </a:lnTo>
                        <a:lnTo>
                          <a:pt x="149" y="292"/>
                        </a:lnTo>
                        <a:lnTo>
                          <a:pt x="148" y="292"/>
                        </a:lnTo>
                        <a:close/>
                        <a:moveTo>
                          <a:pt x="142" y="294"/>
                        </a:moveTo>
                        <a:lnTo>
                          <a:pt x="142" y="294"/>
                        </a:lnTo>
                        <a:close/>
                        <a:moveTo>
                          <a:pt x="142" y="294"/>
                        </a:moveTo>
                        <a:lnTo>
                          <a:pt x="143" y="294"/>
                        </a:lnTo>
                        <a:lnTo>
                          <a:pt x="142" y="294"/>
                        </a:lnTo>
                        <a:close/>
                        <a:moveTo>
                          <a:pt x="139" y="296"/>
                        </a:moveTo>
                        <a:lnTo>
                          <a:pt x="139" y="296"/>
                        </a:lnTo>
                        <a:close/>
                        <a:moveTo>
                          <a:pt x="136" y="296"/>
                        </a:moveTo>
                        <a:lnTo>
                          <a:pt x="136" y="296"/>
                        </a:lnTo>
                        <a:close/>
                        <a:moveTo>
                          <a:pt x="120" y="308"/>
                        </a:moveTo>
                        <a:lnTo>
                          <a:pt x="120" y="307"/>
                        </a:lnTo>
                        <a:lnTo>
                          <a:pt x="121" y="307"/>
                        </a:lnTo>
                        <a:lnTo>
                          <a:pt x="120" y="308"/>
                        </a:lnTo>
                        <a:close/>
                        <a:moveTo>
                          <a:pt x="125" y="310"/>
                        </a:moveTo>
                        <a:lnTo>
                          <a:pt x="125" y="310"/>
                        </a:lnTo>
                        <a:close/>
                        <a:moveTo>
                          <a:pt x="113" y="312"/>
                        </a:move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close/>
                        <a:moveTo>
                          <a:pt x="112" y="313"/>
                        </a:moveTo>
                        <a:lnTo>
                          <a:pt x="112" y="313"/>
                        </a:lnTo>
                        <a:close/>
                        <a:moveTo>
                          <a:pt x="112" y="314"/>
                        </a:moveTo>
                        <a:lnTo>
                          <a:pt x="112" y="3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6" name="Freeform 779"/>
                  <p:cNvSpPr>
                    <a:spLocks/>
                  </p:cNvSpPr>
                  <p:nvPr/>
                </p:nvSpPr>
                <p:spPr bwMode="auto">
                  <a:xfrm>
                    <a:off x="4275" y="2624"/>
                    <a:ext cx="247" cy="359"/>
                  </a:xfrm>
                  <a:custGeom>
                    <a:avLst/>
                    <a:gdLst>
                      <a:gd name="T0" fmla="*/ 238 w 247"/>
                      <a:gd name="T1" fmla="*/ 86 h 359"/>
                      <a:gd name="T2" fmla="*/ 232 w 247"/>
                      <a:gd name="T3" fmla="*/ 123 h 359"/>
                      <a:gd name="T4" fmla="*/ 217 w 247"/>
                      <a:gd name="T5" fmla="*/ 196 h 359"/>
                      <a:gd name="T6" fmla="*/ 190 w 247"/>
                      <a:gd name="T7" fmla="*/ 211 h 359"/>
                      <a:gd name="T8" fmla="*/ 180 w 247"/>
                      <a:gd name="T9" fmla="*/ 223 h 359"/>
                      <a:gd name="T10" fmla="*/ 179 w 247"/>
                      <a:gd name="T11" fmla="*/ 230 h 359"/>
                      <a:gd name="T12" fmla="*/ 174 w 247"/>
                      <a:gd name="T13" fmla="*/ 245 h 359"/>
                      <a:gd name="T14" fmla="*/ 165 w 247"/>
                      <a:gd name="T15" fmla="*/ 257 h 359"/>
                      <a:gd name="T16" fmla="*/ 159 w 247"/>
                      <a:gd name="T17" fmla="*/ 261 h 359"/>
                      <a:gd name="T18" fmla="*/ 160 w 247"/>
                      <a:gd name="T19" fmla="*/ 254 h 359"/>
                      <a:gd name="T20" fmla="*/ 156 w 247"/>
                      <a:gd name="T21" fmla="*/ 256 h 359"/>
                      <a:gd name="T22" fmla="*/ 156 w 247"/>
                      <a:gd name="T23" fmla="*/ 262 h 359"/>
                      <a:gd name="T24" fmla="*/ 161 w 247"/>
                      <a:gd name="T25" fmla="*/ 265 h 359"/>
                      <a:gd name="T26" fmla="*/ 146 w 247"/>
                      <a:gd name="T27" fmla="*/ 291 h 359"/>
                      <a:gd name="T28" fmla="*/ 140 w 247"/>
                      <a:gd name="T29" fmla="*/ 293 h 359"/>
                      <a:gd name="T30" fmla="*/ 136 w 247"/>
                      <a:gd name="T31" fmla="*/ 296 h 359"/>
                      <a:gd name="T32" fmla="*/ 133 w 247"/>
                      <a:gd name="T33" fmla="*/ 297 h 359"/>
                      <a:gd name="T34" fmla="*/ 132 w 247"/>
                      <a:gd name="T35" fmla="*/ 303 h 359"/>
                      <a:gd name="T36" fmla="*/ 122 w 247"/>
                      <a:gd name="T37" fmla="*/ 313 h 359"/>
                      <a:gd name="T38" fmla="*/ 116 w 247"/>
                      <a:gd name="T39" fmla="*/ 311 h 359"/>
                      <a:gd name="T40" fmla="*/ 109 w 247"/>
                      <a:gd name="T41" fmla="*/ 313 h 359"/>
                      <a:gd name="T42" fmla="*/ 95 w 247"/>
                      <a:gd name="T43" fmla="*/ 342 h 359"/>
                      <a:gd name="T44" fmla="*/ 80 w 247"/>
                      <a:gd name="T45" fmla="*/ 354 h 359"/>
                      <a:gd name="T46" fmla="*/ 71 w 247"/>
                      <a:gd name="T47" fmla="*/ 348 h 359"/>
                      <a:gd name="T48" fmla="*/ 62 w 247"/>
                      <a:gd name="T49" fmla="*/ 350 h 359"/>
                      <a:gd name="T50" fmla="*/ 54 w 247"/>
                      <a:gd name="T51" fmla="*/ 348 h 359"/>
                      <a:gd name="T52" fmla="*/ 44 w 247"/>
                      <a:gd name="T53" fmla="*/ 343 h 359"/>
                      <a:gd name="T54" fmla="*/ 32 w 247"/>
                      <a:gd name="T55" fmla="*/ 340 h 359"/>
                      <a:gd name="T56" fmla="*/ 19 w 247"/>
                      <a:gd name="T57" fmla="*/ 334 h 359"/>
                      <a:gd name="T58" fmla="*/ 12 w 247"/>
                      <a:gd name="T59" fmla="*/ 329 h 359"/>
                      <a:gd name="T60" fmla="*/ 13 w 247"/>
                      <a:gd name="T61" fmla="*/ 320 h 359"/>
                      <a:gd name="T62" fmla="*/ 15 w 247"/>
                      <a:gd name="T63" fmla="*/ 304 h 359"/>
                      <a:gd name="T64" fmla="*/ 11 w 247"/>
                      <a:gd name="T65" fmla="*/ 296 h 359"/>
                      <a:gd name="T66" fmla="*/ 0 w 247"/>
                      <a:gd name="T67" fmla="*/ 290 h 359"/>
                      <a:gd name="T68" fmla="*/ 5 w 247"/>
                      <a:gd name="T69" fmla="*/ 283 h 359"/>
                      <a:gd name="T70" fmla="*/ 4 w 247"/>
                      <a:gd name="T71" fmla="*/ 275 h 359"/>
                      <a:gd name="T72" fmla="*/ 11 w 247"/>
                      <a:gd name="T73" fmla="*/ 262 h 359"/>
                      <a:gd name="T74" fmla="*/ 8 w 247"/>
                      <a:gd name="T75" fmla="*/ 247 h 359"/>
                      <a:gd name="T76" fmla="*/ 15 w 247"/>
                      <a:gd name="T77" fmla="*/ 242 h 359"/>
                      <a:gd name="T78" fmla="*/ 54 w 247"/>
                      <a:gd name="T79" fmla="*/ 236 h 359"/>
                      <a:gd name="T80" fmla="*/ 62 w 247"/>
                      <a:gd name="T81" fmla="*/ 223 h 359"/>
                      <a:gd name="T82" fmla="*/ 72 w 247"/>
                      <a:gd name="T83" fmla="*/ 210 h 359"/>
                      <a:gd name="T84" fmla="*/ 81 w 247"/>
                      <a:gd name="T85" fmla="*/ 194 h 359"/>
                      <a:gd name="T86" fmla="*/ 90 w 247"/>
                      <a:gd name="T87" fmla="*/ 178 h 359"/>
                      <a:gd name="T88" fmla="*/ 105 w 247"/>
                      <a:gd name="T89" fmla="*/ 165 h 359"/>
                      <a:gd name="T90" fmla="*/ 109 w 247"/>
                      <a:gd name="T91" fmla="*/ 152 h 359"/>
                      <a:gd name="T92" fmla="*/ 111 w 247"/>
                      <a:gd name="T93" fmla="*/ 140 h 359"/>
                      <a:gd name="T94" fmla="*/ 111 w 247"/>
                      <a:gd name="T95" fmla="*/ 130 h 359"/>
                      <a:gd name="T96" fmla="*/ 104 w 247"/>
                      <a:gd name="T97" fmla="*/ 121 h 359"/>
                      <a:gd name="T98" fmla="*/ 103 w 247"/>
                      <a:gd name="T99" fmla="*/ 110 h 359"/>
                      <a:gd name="T100" fmla="*/ 96 w 247"/>
                      <a:gd name="T101" fmla="*/ 100 h 359"/>
                      <a:gd name="T102" fmla="*/ 85 w 247"/>
                      <a:gd name="T103" fmla="*/ 94 h 359"/>
                      <a:gd name="T104" fmla="*/ 115 w 247"/>
                      <a:gd name="T105" fmla="*/ 95 h 359"/>
                      <a:gd name="T106" fmla="*/ 111 w 247"/>
                      <a:gd name="T107" fmla="*/ 77 h 359"/>
                      <a:gd name="T108" fmla="*/ 96 w 247"/>
                      <a:gd name="T109" fmla="*/ 50 h 359"/>
                      <a:gd name="T110" fmla="*/ 101 w 247"/>
                      <a:gd name="T111" fmla="*/ 37 h 359"/>
                      <a:gd name="T112" fmla="*/ 112 w 247"/>
                      <a:gd name="T113" fmla="*/ 24 h 359"/>
                      <a:gd name="T114" fmla="*/ 121 w 247"/>
                      <a:gd name="T115" fmla="*/ 23 h 359"/>
                      <a:gd name="T116" fmla="*/ 134 w 247"/>
                      <a:gd name="T117" fmla="*/ 24 h 359"/>
                      <a:gd name="T118" fmla="*/ 137 w 247"/>
                      <a:gd name="T119" fmla="*/ 4 h 359"/>
                      <a:gd name="T120" fmla="*/ 149 w 247"/>
                      <a:gd name="T121" fmla="*/ 11 h 359"/>
                      <a:gd name="T122" fmla="*/ 165 w 247"/>
                      <a:gd name="T123" fmla="*/ 2 h 359"/>
                      <a:gd name="T124" fmla="*/ 184 w 247"/>
                      <a:gd name="T125" fmla="*/ 6 h 359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247"/>
                      <a:gd name="T190" fmla="*/ 0 h 359"/>
                      <a:gd name="T191" fmla="*/ 247 w 247"/>
                      <a:gd name="T192" fmla="*/ 359 h 359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247" h="359">
                        <a:moveTo>
                          <a:pt x="196" y="13"/>
                        </a:moveTo>
                        <a:lnTo>
                          <a:pt x="232" y="44"/>
                        </a:lnTo>
                        <a:lnTo>
                          <a:pt x="245" y="56"/>
                        </a:lnTo>
                        <a:lnTo>
                          <a:pt x="246" y="56"/>
                        </a:lnTo>
                        <a:lnTo>
                          <a:pt x="247" y="57"/>
                        </a:ln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7" y="59"/>
                        </a:lnTo>
                        <a:lnTo>
                          <a:pt x="246" y="59"/>
                        </a:lnTo>
                        <a:lnTo>
                          <a:pt x="245" y="61"/>
                        </a:lnTo>
                        <a:lnTo>
                          <a:pt x="244" y="63"/>
                        </a:lnTo>
                        <a:lnTo>
                          <a:pt x="243" y="65"/>
                        </a:lnTo>
                        <a:lnTo>
                          <a:pt x="243" y="66"/>
                        </a:lnTo>
                        <a:lnTo>
                          <a:pt x="243" y="67"/>
                        </a:lnTo>
                        <a:lnTo>
                          <a:pt x="241" y="71"/>
                        </a:lnTo>
                        <a:lnTo>
                          <a:pt x="240" y="72"/>
                        </a:lnTo>
                        <a:lnTo>
                          <a:pt x="240" y="73"/>
                        </a:lnTo>
                        <a:lnTo>
                          <a:pt x="239" y="74"/>
                        </a:lnTo>
                        <a:lnTo>
                          <a:pt x="238" y="77"/>
                        </a:lnTo>
                        <a:lnTo>
                          <a:pt x="238" y="79"/>
                        </a:lnTo>
                        <a:lnTo>
                          <a:pt x="238" y="80"/>
                        </a:lnTo>
                        <a:lnTo>
                          <a:pt x="238" y="81"/>
                        </a:lnTo>
                        <a:lnTo>
                          <a:pt x="238" y="82"/>
                        </a:lnTo>
                        <a:lnTo>
                          <a:pt x="238" y="83"/>
                        </a:lnTo>
                        <a:lnTo>
                          <a:pt x="238" y="85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6"/>
                        </a:lnTo>
                        <a:lnTo>
                          <a:pt x="237" y="86"/>
                        </a:lnTo>
                        <a:lnTo>
                          <a:pt x="238" y="85"/>
                        </a:lnTo>
                        <a:lnTo>
                          <a:pt x="237" y="85"/>
                        </a:lnTo>
                        <a:lnTo>
                          <a:pt x="237" y="84"/>
                        </a:lnTo>
                        <a:lnTo>
                          <a:pt x="236" y="84"/>
                        </a:lnTo>
                        <a:lnTo>
                          <a:pt x="235" y="85"/>
                        </a:lnTo>
                        <a:lnTo>
                          <a:pt x="236" y="85"/>
                        </a:lnTo>
                        <a:lnTo>
                          <a:pt x="237" y="85"/>
                        </a:lnTo>
                        <a:lnTo>
                          <a:pt x="237" y="86"/>
                        </a:lnTo>
                        <a:lnTo>
                          <a:pt x="236" y="86"/>
                        </a:lnTo>
                        <a:lnTo>
                          <a:pt x="237" y="86"/>
                        </a:lnTo>
                        <a:lnTo>
                          <a:pt x="237" y="87"/>
                        </a:lnTo>
                        <a:lnTo>
                          <a:pt x="236" y="89"/>
                        </a:lnTo>
                        <a:lnTo>
                          <a:pt x="236" y="91"/>
                        </a:lnTo>
                        <a:lnTo>
                          <a:pt x="235" y="96"/>
                        </a:lnTo>
                        <a:lnTo>
                          <a:pt x="234" y="99"/>
                        </a:lnTo>
                        <a:lnTo>
                          <a:pt x="234" y="100"/>
                        </a:lnTo>
                        <a:lnTo>
                          <a:pt x="234" y="101"/>
                        </a:lnTo>
                        <a:lnTo>
                          <a:pt x="233" y="105"/>
                        </a:lnTo>
                        <a:lnTo>
                          <a:pt x="233" y="107"/>
                        </a:lnTo>
                        <a:lnTo>
                          <a:pt x="233" y="108"/>
                        </a:lnTo>
                        <a:lnTo>
                          <a:pt x="233" y="109"/>
                        </a:lnTo>
                        <a:lnTo>
                          <a:pt x="232" y="111"/>
                        </a:lnTo>
                        <a:lnTo>
                          <a:pt x="232" y="116"/>
                        </a:lnTo>
                        <a:lnTo>
                          <a:pt x="232" y="121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2"/>
                        </a:lnTo>
                        <a:lnTo>
                          <a:pt x="232" y="123"/>
                        </a:lnTo>
                        <a:lnTo>
                          <a:pt x="232" y="125"/>
                        </a:lnTo>
                        <a:lnTo>
                          <a:pt x="232" y="127"/>
                        </a:lnTo>
                        <a:lnTo>
                          <a:pt x="232" y="128"/>
                        </a:lnTo>
                        <a:lnTo>
                          <a:pt x="232" y="131"/>
                        </a:lnTo>
                        <a:lnTo>
                          <a:pt x="232" y="133"/>
                        </a:lnTo>
                        <a:lnTo>
                          <a:pt x="233" y="135"/>
                        </a:lnTo>
                        <a:lnTo>
                          <a:pt x="232" y="138"/>
                        </a:lnTo>
                        <a:lnTo>
                          <a:pt x="232" y="140"/>
                        </a:lnTo>
                        <a:lnTo>
                          <a:pt x="232" y="141"/>
                        </a:lnTo>
                        <a:lnTo>
                          <a:pt x="232" y="143"/>
                        </a:lnTo>
                        <a:lnTo>
                          <a:pt x="233" y="148"/>
                        </a:lnTo>
                        <a:lnTo>
                          <a:pt x="233" y="153"/>
                        </a:lnTo>
                        <a:lnTo>
                          <a:pt x="233" y="157"/>
                        </a:lnTo>
                        <a:lnTo>
                          <a:pt x="233" y="159"/>
                        </a:lnTo>
                        <a:lnTo>
                          <a:pt x="233" y="162"/>
                        </a:lnTo>
                        <a:lnTo>
                          <a:pt x="232" y="166"/>
                        </a:lnTo>
                        <a:lnTo>
                          <a:pt x="231" y="169"/>
                        </a:lnTo>
                        <a:lnTo>
                          <a:pt x="230" y="170"/>
                        </a:lnTo>
                        <a:lnTo>
                          <a:pt x="230" y="172"/>
                        </a:lnTo>
                        <a:lnTo>
                          <a:pt x="229" y="173"/>
                        </a:lnTo>
                        <a:lnTo>
                          <a:pt x="228" y="176"/>
                        </a:lnTo>
                        <a:lnTo>
                          <a:pt x="227" y="178"/>
                        </a:lnTo>
                        <a:lnTo>
                          <a:pt x="226" y="179"/>
                        </a:lnTo>
                        <a:lnTo>
                          <a:pt x="224" y="182"/>
                        </a:lnTo>
                        <a:lnTo>
                          <a:pt x="221" y="188"/>
                        </a:lnTo>
                        <a:lnTo>
                          <a:pt x="219" y="191"/>
                        </a:lnTo>
                        <a:lnTo>
                          <a:pt x="219" y="192"/>
                        </a:lnTo>
                        <a:lnTo>
                          <a:pt x="217" y="194"/>
                        </a:lnTo>
                        <a:lnTo>
                          <a:pt x="217" y="195"/>
                        </a:lnTo>
                        <a:lnTo>
                          <a:pt x="217" y="196"/>
                        </a:lnTo>
                        <a:lnTo>
                          <a:pt x="217" y="195"/>
                        </a:lnTo>
                        <a:lnTo>
                          <a:pt x="217" y="194"/>
                        </a:lnTo>
                        <a:lnTo>
                          <a:pt x="217" y="193"/>
                        </a:lnTo>
                        <a:lnTo>
                          <a:pt x="218" y="192"/>
                        </a:lnTo>
                        <a:lnTo>
                          <a:pt x="219" y="191"/>
                        </a:lnTo>
                        <a:lnTo>
                          <a:pt x="219" y="190"/>
                        </a:lnTo>
                        <a:lnTo>
                          <a:pt x="218" y="190"/>
                        </a:lnTo>
                        <a:lnTo>
                          <a:pt x="217" y="191"/>
                        </a:lnTo>
                        <a:lnTo>
                          <a:pt x="217" y="192"/>
                        </a:lnTo>
                        <a:lnTo>
                          <a:pt x="216" y="193"/>
                        </a:lnTo>
                        <a:lnTo>
                          <a:pt x="216" y="194"/>
                        </a:lnTo>
                        <a:lnTo>
                          <a:pt x="215" y="194"/>
                        </a:lnTo>
                        <a:lnTo>
                          <a:pt x="215" y="195"/>
                        </a:lnTo>
                        <a:lnTo>
                          <a:pt x="215" y="196"/>
                        </a:lnTo>
                        <a:lnTo>
                          <a:pt x="216" y="196"/>
                        </a:lnTo>
                        <a:lnTo>
                          <a:pt x="215" y="196"/>
                        </a:lnTo>
                        <a:lnTo>
                          <a:pt x="213" y="197"/>
                        </a:lnTo>
                        <a:lnTo>
                          <a:pt x="210" y="197"/>
                        </a:lnTo>
                        <a:lnTo>
                          <a:pt x="208" y="198"/>
                        </a:lnTo>
                        <a:lnTo>
                          <a:pt x="205" y="199"/>
                        </a:lnTo>
                        <a:lnTo>
                          <a:pt x="203" y="201"/>
                        </a:lnTo>
                        <a:lnTo>
                          <a:pt x="200" y="202"/>
                        </a:lnTo>
                        <a:lnTo>
                          <a:pt x="198" y="204"/>
                        </a:lnTo>
                        <a:lnTo>
                          <a:pt x="195" y="206"/>
                        </a:lnTo>
                        <a:lnTo>
                          <a:pt x="192" y="209"/>
                        </a:lnTo>
                        <a:lnTo>
                          <a:pt x="190" y="211"/>
                        </a:lnTo>
                        <a:lnTo>
                          <a:pt x="190" y="212"/>
                        </a:lnTo>
                        <a:lnTo>
                          <a:pt x="190" y="213"/>
                        </a:lnTo>
                        <a:lnTo>
                          <a:pt x="189" y="214"/>
                        </a:lnTo>
                        <a:lnTo>
                          <a:pt x="189" y="215"/>
                        </a:lnTo>
                        <a:lnTo>
                          <a:pt x="189" y="216"/>
                        </a:lnTo>
                        <a:lnTo>
                          <a:pt x="188" y="216"/>
                        </a:lnTo>
                        <a:lnTo>
                          <a:pt x="188" y="217"/>
                        </a:lnTo>
                        <a:lnTo>
                          <a:pt x="187" y="217"/>
                        </a:lnTo>
                        <a:lnTo>
                          <a:pt x="186" y="218"/>
                        </a:lnTo>
                        <a:lnTo>
                          <a:pt x="186" y="219"/>
                        </a:lnTo>
                        <a:lnTo>
                          <a:pt x="186" y="220"/>
                        </a:lnTo>
                        <a:lnTo>
                          <a:pt x="185" y="220"/>
                        </a:lnTo>
                        <a:lnTo>
                          <a:pt x="185" y="221"/>
                        </a:lnTo>
                        <a:lnTo>
                          <a:pt x="185" y="222"/>
                        </a:lnTo>
                        <a:lnTo>
                          <a:pt x="183" y="222"/>
                        </a:lnTo>
                        <a:lnTo>
                          <a:pt x="182" y="222"/>
                        </a:lnTo>
                        <a:lnTo>
                          <a:pt x="182" y="223"/>
                        </a:lnTo>
                        <a:lnTo>
                          <a:pt x="181" y="223"/>
                        </a:lnTo>
                        <a:lnTo>
                          <a:pt x="180" y="223"/>
                        </a:lnTo>
                        <a:lnTo>
                          <a:pt x="180" y="224"/>
                        </a:lnTo>
                        <a:lnTo>
                          <a:pt x="179" y="224"/>
                        </a:lnTo>
                        <a:lnTo>
                          <a:pt x="178" y="224"/>
                        </a:lnTo>
                        <a:lnTo>
                          <a:pt x="177" y="223"/>
                        </a:lnTo>
                        <a:lnTo>
                          <a:pt x="177" y="222"/>
                        </a:lnTo>
                        <a:lnTo>
                          <a:pt x="177" y="223"/>
                        </a:lnTo>
                        <a:lnTo>
                          <a:pt x="177" y="224"/>
                        </a:lnTo>
                        <a:lnTo>
                          <a:pt x="178" y="224"/>
                        </a:lnTo>
                        <a:lnTo>
                          <a:pt x="179" y="224"/>
                        </a:lnTo>
                        <a:lnTo>
                          <a:pt x="180" y="225"/>
                        </a:lnTo>
                        <a:lnTo>
                          <a:pt x="181" y="225"/>
                        </a:lnTo>
                        <a:lnTo>
                          <a:pt x="181" y="226"/>
                        </a:lnTo>
                        <a:lnTo>
                          <a:pt x="180" y="226"/>
                        </a:lnTo>
                        <a:lnTo>
                          <a:pt x="180" y="227"/>
                        </a:lnTo>
                        <a:lnTo>
                          <a:pt x="180" y="228"/>
                        </a:lnTo>
                        <a:lnTo>
                          <a:pt x="179" y="228"/>
                        </a:lnTo>
                        <a:lnTo>
                          <a:pt x="179" y="229"/>
                        </a:lnTo>
                        <a:lnTo>
                          <a:pt x="179" y="230"/>
                        </a:lnTo>
                        <a:lnTo>
                          <a:pt x="178" y="230"/>
                        </a:lnTo>
                        <a:lnTo>
                          <a:pt x="179" y="231"/>
                        </a:lnTo>
                        <a:lnTo>
                          <a:pt x="178" y="231"/>
                        </a:lnTo>
                        <a:lnTo>
                          <a:pt x="178" y="232"/>
                        </a:lnTo>
                        <a:lnTo>
                          <a:pt x="178" y="233"/>
                        </a:lnTo>
                        <a:lnTo>
                          <a:pt x="177" y="233"/>
                        </a:lnTo>
                        <a:lnTo>
                          <a:pt x="176" y="233"/>
                        </a:lnTo>
                        <a:lnTo>
                          <a:pt x="175" y="233"/>
                        </a:lnTo>
                        <a:lnTo>
                          <a:pt x="174" y="234"/>
                        </a:lnTo>
                        <a:lnTo>
                          <a:pt x="174" y="235"/>
                        </a:lnTo>
                        <a:lnTo>
                          <a:pt x="175" y="236"/>
                        </a:lnTo>
                        <a:lnTo>
                          <a:pt x="175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75" y="239"/>
                        </a:lnTo>
                        <a:lnTo>
                          <a:pt x="175" y="240"/>
                        </a:lnTo>
                        <a:lnTo>
                          <a:pt x="175" y="241"/>
                        </a:lnTo>
                        <a:lnTo>
                          <a:pt x="175" y="242"/>
                        </a:lnTo>
                        <a:lnTo>
                          <a:pt x="174" y="243"/>
                        </a:lnTo>
                        <a:lnTo>
                          <a:pt x="174" y="244"/>
                        </a:lnTo>
                        <a:lnTo>
                          <a:pt x="174" y="245"/>
                        </a:lnTo>
                        <a:lnTo>
                          <a:pt x="173" y="245"/>
                        </a:lnTo>
                        <a:lnTo>
                          <a:pt x="174" y="245"/>
                        </a:lnTo>
                        <a:lnTo>
                          <a:pt x="173" y="246"/>
                        </a:lnTo>
                        <a:lnTo>
                          <a:pt x="173" y="247"/>
                        </a:lnTo>
                        <a:lnTo>
                          <a:pt x="173" y="248"/>
                        </a:lnTo>
                        <a:lnTo>
                          <a:pt x="172" y="249"/>
                        </a:lnTo>
                        <a:lnTo>
                          <a:pt x="173" y="249"/>
                        </a:lnTo>
                        <a:lnTo>
                          <a:pt x="172" y="249"/>
                        </a:lnTo>
                        <a:lnTo>
                          <a:pt x="172" y="250"/>
                        </a:lnTo>
                        <a:lnTo>
                          <a:pt x="172" y="251"/>
                        </a:lnTo>
                        <a:lnTo>
                          <a:pt x="171" y="252"/>
                        </a:lnTo>
                        <a:lnTo>
                          <a:pt x="170" y="253"/>
                        </a:lnTo>
                        <a:lnTo>
                          <a:pt x="170" y="254"/>
                        </a:lnTo>
                        <a:lnTo>
                          <a:pt x="169" y="254"/>
                        </a:lnTo>
                        <a:lnTo>
                          <a:pt x="168" y="255"/>
                        </a:lnTo>
                        <a:lnTo>
                          <a:pt x="168" y="256"/>
                        </a:lnTo>
                        <a:lnTo>
                          <a:pt x="167" y="257"/>
                        </a:lnTo>
                        <a:lnTo>
                          <a:pt x="167" y="258"/>
                        </a:lnTo>
                        <a:lnTo>
                          <a:pt x="167" y="259"/>
                        </a:lnTo>
                        <a:lnTo>
                          <a:pt x="166" y="259"/>
                        </a:lnTo>
                        <a:lnTo>
                          <a:pt x="166" y="258"/>
                        </a:lnTo>
                        <a:lnTo>
                          <a:pt x="165" y="257"/>
                        </a:lnTo>
                        <a:lnTo>
                          <a:pt x="164" y="256"/>
                        </a:lnTo>
                        <a:lnTo>
                          <a:pt x="164" y="257"/>
                        </a:lnTo>
                        <a:lnTo>
                          <a:pt x="163" y="257"/>
                        </a:lnTo>
                        <a:lnTo>
                          <a:pt x="162" y="258"/>
                        </a:lnTo>
                        <a:lnTo>
                          <a:pt x="161" y="258"/>
                        </a:lnTo>
                        <a:lnTo>
                          <a:pt x="161" y="259"/>
                        </a:lnTo>
                        <a:lnTo>
                          <a:pt x="162" y="259"/>
                        </a:lnTo>
                        <a:lnTo>
                          <a:pt x="161" y="259"/>
                        </a:lnTo>
                        <a:lnTo>
                          <a:pt x="161" y="260"/>
                        </a:lnTo>
                        <a:lnTo>
                          <a:pt x="161" y="261"/>
                        </a:lnTo>
                        <a:lnTo>
                          <a:pt x="162" y="261"/>
                        </a:lnTo>
                        <a:lnTo>
                          <a:pt x="163" y="261"/>
                        </a:lnTo>
                        <a:lnTo>
                          <a:pt x="162" y="261"/>
                        </a:lnTo>
                        <a:lnTo>
                          <a:pt x="161" y="261"/>
                        </a:lnTo>
                        <a:lnTo>
                          <a:pt x="160" y="262"/>
                        </a:lnTo>
                        <a:lnTo>
                          <a:pt x="160" y="261"/>
                        </a:lnTo>
                        <a:lnTo>
                          <a:pt x="160" y="262"/>
                        </a:lnTo>
                        <a:lnTo>
                          <a:pt x="159" y="261"/>
                        </a:lnTo>
                        <a:lnTo>
                          <a:pt x="158" y="261"/>
                        </a:lnTo>
                        <a:lnTo>
                          <a:pt x="157" y="261"/>
                        </a:lnTo>
                        <a:lnTo>
                          <a:pt x="156" y="261"/>
                        </a:lnTo>
                        <a:lnTo>
                          <a:pt x="155" y="261"/>
                        </a:lnTo>
                        <a:lnTo>
                          <a:pt x="154" y="261"/>
                        </a:lnTo>
                        <a:lnTo>
                          <a:pt x="154" y="260"/>
                        </a:lnTo>
                        <a:lnTo>
                          <a:pt x="155" y="260"/>
                        </a:lnTo>
                        <a:lnTo>
                          <a:pt x="155" y="259"/>
                        </a:lnTo>
                        <a:lnTo>
                          <a:pt x="156" y="258"/>
                        </a:lnTo>
                        <a:lnTo>
                          <a:pt x="157" y="257"/>
                        </a:lnTo>
                        <a:lnTo>
                          <a:pt x="158" y="257"/>
                        </a:lnTo>
                        <a:lnTo>
                          <a:pt x="157" y="257"/>
                        </a:lnTo>
                        <a:lnTo>
                          <a:pt x="158" y="256"/>
                        </a:lnTo>
                        <a:lnTo>
                          <a:pt x="158" y="255"/>
                        </a:lnTo>
                        <a:lnTo>
                          <a:pt x="159" y="255"/>
                        </a:lnTo>
                        <a:lnTo>
                          <a:pt x="159" y="256"/>
                        </a:lnTo>
                        <a:lnTo>
                          <a:pt x="159" y="255"/>
                        </a:lnTo>
                        <a:lnTo>
                          <a:pt x="159" y="254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60" y="254"/>
                        </a:lnTo>
                        <a:lnTo>
                          <a:pt x="160" y="253"/>
                        </a:lnTo>
                        <a:lnTo>
                          <a:pt x="159" y="254"/>
                        </a:lnTo>
                        <a:lnTo>
                          <a:pt x="159" y="253"/>
                        </a:lnTo>
                        <a:lnTo>
                          <a:pt x="158" y="253"/>
                        </a:lnTo>
                        <a:lnTo>
                          <a:pt x="158" y="252"/>
                        </a:lnTo>
                        <a:lnTo>
                          <a:pt x="157" y="252"/>
                        </a:lnTo>
                        <a:lnTo>
                          <a:pt x="157" y="253"/>
                        </a:lnTo>
                        <a:lnTo>
                          <a:pt x="158" y="253"/>
                        </a:lnTo>
                        <a:lnTo>
                          <a:pt x="158" y="254"/>
                        </a:lnTo>
                        <a:lnTo>
                          <a:pt x="157" y="255"/>
                        </a:lnTo>
                        <a:lnTo>
                          <a:pt x="156" y="256"/>
                        </a:lnTo>
                        <a:lnTo>
                          <a:pt x="156" y="257"/>
                        </a:lnTo>
                        <a:lnTo>
                          <a:pt x="155" y="257"/>
                        </a:lnTo>
                        <a:lnTo>
                          <a:pt x="155" y="256"/>
                        </a:lnTo>
                        <a:lnTo>
                          <a:pt x="154" y="256"/>
                        </a:lnTo>
                        <a:lnTo>
                          <a:pt x="154" y="257"/>
                        </a:lnTo>
                        <a:lnTo>
                          <a:pt x="153" y="256"/>
                        </a:lnTo>
                        <a:lnTo>
                          <a:pt x="153" y="257"/>
                        </a:lnTo>
                        <a:lnTo>
                          <a:pt x="154" y="257"/>
                        </a:lnTo>
                        <a:lnTo>
                          <a:pt x="154" y="256"/>
                        </a:lnTo>
                        <a:lnTo>
                          <a:pt x="155" y="256"/>
                        </a:lnTo>
                        <a:lnTo>
                          <a:pt x="155" y="257"/>
                        </a:lnTo>
                        <a:lnTo>
                          <a:pt x="155" y="258"/>
                        </a:lnTo>
                        <a:lnTo>
                          <a:pt x="155" y="259"/>
                        </a:lnTo>
                        <a:lnTo>
                          <a:pt x="154" y="259"/>
                        </a:lnTo>
                        <a:lnTo>
                          <a:pt x="154" y="260"/>
                        </a:lnTo>
                        <a:lnTo>
                          <a:pt x="153" y="260"/>
                        </a:lnTo>
                        <a:lnTo>
                          <a:pt x="154" y="261"/>
                        </a:lnTo>
                        <a:lnTo>
                          <a:pt x="155" y="262"/>
                        </a:lnTo>
                        <a:lnTo>
                          <a:pt x="156" y="262"/>
                        </a:lnTo>
                        <a:lnTo>
                          <a:pt x="157" y="262"/>
                        </a:lnTo>
                        <a:lnTo>
                          <a:pt x="158" y="262"/>
                        </a:lnTo>
                        <a:lnTo>
                          <a:pt x="158" y="263"/>
                        </a:lnTo>
                        <a:lnTo>
                          <a:pt x="158" y="262"/>
                        </a:lnTo>
                        <a:lnTo>
                          <a:pt x="159" y="262"/>
                        </a:lnTo>
                        <a:lnTo>
                          <a:pt x="159" y="263"/>
                        </a:lnTo>
                        <a:lnTo>
                          <a:pt x="160" y="262"/>
                        </a:lnTo>
                        <a:lnTo>
                          <a:pt x="161" y="263"/>
                        </a:lnTo>
                        <a:lnTo>
                          <a:pt x="161" y="262"/>
                        </a:lnTo>
                        <a:lnTo>
                          <a:pt x="162" y="262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2"/>
                        </a:lnTo>
                        <a:lnTo>
                          <a:pt x="163" y="263"/>
                        </a:lnTo>
                        <a:lnTo>
                          <a:pt x="163" y="264"/>
                        </a:lnTo>
                        <a:lnTo>
                          <a:pt x="162" y="263"/>
                        </a:lnTo>
                        <a:lnTo>
                          <a:pt x="162" y="264"/>
                        </a:lnTo>
                        <a:lnTo>
                          <a:pt x="161" y="264"/>
                        </a:lnTo>
                        <a:lnTo>
                          <a:pt x="161" y="265"/>
                        </a:lnTo>
                        <a:lnTo>
                          <a:pt x="160" y="266"/>
                        </a:lnTo>
                        <a:lnTo>
                          <a:pt x="158" y="268"/>
                        </a:lnTo>
                        <a:lnTo>
                          <a:pt x="158" y="269"/>
                        </a:lnTo>
                        <a:lnTo>
                          <a:pt x="157" y="271"/>
                        </a:lnTo>
                        <a:lnTo>
                          <a:pt x="157" y="272"/>
                        </a:lnTo>
                        <a:lnTo>
                          <a:pt x="156" y="272"/>
                        </a:lnTo>
                        <a:lnTo>
                          <a:pt x="157" y="273"/>
                        </a:lnTo>
                        <a:lnTo>
                          <a:pt x="157" y="272"/>
                        </a:lnTo>
                        <a:lnTo>
                          <a:pt x="157" y="273"/>
                        </a:lnTo>
                        <a:lnTo>
                          <a:pt x="156" y="273"/>
                        </a:lnTo>
                        <a:lnTo>
                          <a:pt x="156" y="274"/>
                        </a:lnTo>
                        <a:lnTo>
                          <a:pt x="156" y="275"/>
                        </a:lnTo>
                        <a:lnTo>
                          <a:pt x="155" y="276"/>
                        </a:lnTo>
                        <a:lnTo>
                          <a:pt x="153" y="278"/>
                        </a:lnTo>
                        <a:lnTo>
                          <a:pt x="153" y="279"/>
                        </a:lnTo>
                        <a:lnTo>
                          <a:pt x="153" y="280"/>
                        </a:lnTo>
                        <a:lnTo>
                          <a:pt x="152" y="280"/>
                        </a:lnTo>
                        <a:lnTo>
                          <a:pt x="152" y="281"/>
                        </a:lnTo>
                        <a:lnTo>
                          <a:pt x="152" y="282"/>
                        </a:lnTo>
                        <a:lnTo>
                          <a:pt x="151" y="282"/>
                        </a:lnTo>
                        <a:lnTo>
                          <a:pt x="151" y="283"/>
                        </a:lnTo>
                        <a:lnTo>
                          <a:pt x="150" y="284"/>
                        </a:lnTo>
                        <a:lnTo>
                          <a:pt x="148" y="287"/>
                        </a:lnTo>
                        <a:lnTo>
                          <a:pt x="147" y="288"/>
                        </a:lnTo>
                        <a:lnTo>
                          <a:pt x="147" y="289"/>
                        </a:lnTo>
                        <a:lnTo>
                          <a:pt x="146" y="290"/>
                        </a:lnTo>
                        <a:lnTo>
                          <a:pt x="146" y="291"/>
                        </a:lnTo>
                        <a:lnTo>
                          <a:pt x="145" y="292"/>
                        </a:lnTo>
                        <a:lnTo>
                          <a:pt x="144" y="293"/>
                        </a:lnTo>
                        <a:lnTo>
                          <a:pt x="144" y="294"/>
                        </a:lnTo>
                        <a:lnTo>
                          <a:pt x="143" y="294"/>
                        </a:lnTo>
                        <a:lnTo>
                          <a:pt x="142" y="294"/>
                        </a:lnTo>
                        <a:lnTo>
                          <a:pt x="142" y="293"/>
                        </a:lnTo>
                        <a:lnTo>
                          <a:pt x="142" y="294"/>
                        </a:lnTo>
                        <a:lnTo>
                          <a:pt x="141" y="294"/>
                        </a:lnTo>
                        <a:lnTo>
                          <a:pt x="142" y="293"/>
                        </a:lnTo>
                        <a:lnTo>
                          <a:pt x="141" y="292"/>
                        </a:lnTo>
                        <a:lnTo>
                          <a:pt x="140" y="292"/>
                        </a:lnTo>
                        <a:lnTo>
                          <a:pt x="140" y="293"/>
                        </a:lnTo>
                        <a:lnTo>
                          <a:pt x="139" y="293"/>
                        </a:lnTo>
                        <a:lnTo>
                          <a:pt x="140" y="293"/>
                        </a:lnTo>
                        <a:lnTo>
                          <a:pt x="140" y="294"/>
                        </a:lnTo>
                        <a:lnTo>
                          <a:pt x="139" y="293"/>
                        </a:lnTo>
                        <a:lnTo>
                          <a:pt x="139" y="294"/>
                        </a:lnTo>
                        <a:lnTo>
                          <a:pt x="140" y="294"/>
                        </a:lnTo>
                        <a:lnTo>
                          <a:pt x="140" y="295"/>
                        </a:lnTo>
                        <a:lnTo>
                          <a:pt x="140" y="294"/>
                        </a:lnTo>
                        <a:lnTo>
                          <a:pt x="139" y="295"/>
                        </a:lnTo>
                        <a:lnTo>
                          <a:pt x="139" y="294"/>
                        </a:lnTo>
                        <a:lnTo>
                          <a:pt x="139" y="295"/>
                        </a:lnTo>
                        <a:lnTo>
                          <a:pt x="140" y="295"/>
                        </a:lnTo>
                        <a:lnTo>
                          <a:pt x="139" y="296"/>
                        </a:lnTo>
                        <a:lnTo>
                          <a:pt x="140" y="296"/>
                        </a:lnTo>
                        <a:lnTo>
                          <a:pt x="139" y="296"/>
                        </a:lnTo>
                        <a:lnTo>
                          <a:pt x="139" y="295"/>
                        </a:lnTo>
                        <a:lnTo>
                          <a:pt x="138" y="295"/>
                        </a:lnTo>
                        <a:lnTo>
                          <a:pt x="137" y="295"/>
                        </a:lnTo>
                        <a:lnTo>
                          <a:pt x="137" y="296"/>
                        </a:lnTo>
                        <a:lnTo>
                          <a:pt x="136" y="296"/>
                        </a:lnTo>
                        <a:lnTo>
                          <a:pt x="135" y="296"/>
                        </a:lnTo>
                        <a:lnTo>
                          <a:pt x="134" y="295"/>
                        </a:lnTo>
                        <a:lnTo>
                          <a:pt x="134" y="296"/>
                        </a:lnTo>
                        <a:lnTo>
                          <a:pt x="134" y="295"/>
                        </a:lnTo>
                        <a:lnTo>
                          <a:pt x="133" y="296"/>
                        </a:lnTo>
                        <a:lnTo>
                          <a:pt x="133" y="297"/>
                        </a:lnTo>
                        <a:lnTo>
                          <a:pt x="132" y="297"/>
                        </a:lnTo>
                        <a:lnTo>
                          <a:pt x="132" y="296"/>
                        </a:lnTo>
                        <a:lnTo>
                          <a:pt x="132" y="297"/>
                        </a:lnTo>
                        <a:lnTo>
                          <a:pt x="133" y="297"/>
                        </a:lnTo>
                        <a:lnTo>
                          <a:pt x="132" y="298"/>
                        </a:lnTo>
                        <a:lnTo>
                          <a:pt x="133" y="298"/>
                        </a:lnTo>
                        <a:lnTo>
                          <a:pt x="134" y="299"/>
                        </a:lnTo>
                        <a:lnTo>
                          <a:pt x="134" y="298"/>
                        </a:lnTo>
                        <a:lnTo>
                          <a:pt x="133" y="298"/>
                        </a:lnTo>
                        <a:lnTo>
                          <a:pt x="133" y="297"/>
                        </a:lnTo>
                        <a:lnTo>
                          <a:pt x="134" y="296"/>
                        </a:lnTo>
                        <a:lnTo>
                          <a:pt x="135" y="296"/>
                        </a:lnTo>
                        <a:lnTo>
                          <a:pt x="135" y="297"/>
                        </a:lnTo>
                        <a:lnTo>
                          <a:pt x="136" y="297"/>
                        </a:lnTo>
                        <a:lnTo>
                          <a:pt x="137" y="296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7" y="297"/>
                        </a:lnTo>
                        <a:lnTo>
                          <a:pt x="136" y="297"/>
                        </a:lnTo>
                        <a:lnTo>
                          <a:pt x="136" y="298"/>
                        </a:lnTo>
                        <a:lnTo>
                          <a:pt x="135" y="299"/>
                        </a:lnTo>
                        <a:lnTo>
                          <a:pt x="134" y="299"/>
                        </a:lnTo>
                        <a:lnTo>
                          <a:pt x="134" y="300"/>
                        </a:lnTo>
                        <a:lnTo>
                          <a:pt x="133" y="302"/>
                        </a:lnTo>
                        <a:lnTo>
                          <a:pt x="134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3" y="303"/>
                        </a:lnTo>
                        <a:lnTo>
                          <a:pt x="132" y="303"/>
                        </a:lnTo>
                        <a:lnTo>
                          <a:pt x="132" y="304"/>
                        </a:lnTo>
                        <a:lnTo>
                          <a:pt x="131" y="304"/>
                        </a:lnTo>
                        <a:lnTo>
                          <a:pt x="132" y="304"/>
                        </a:lnTo>
                        <a:lnTo>
                          <a:pt x="132" y="303"/>
                        </a:lnTo>
                        <a:lnTo>
                          <a:pt x="131" y="303"/>
                        </a:lnTo>
                        <a:lnTo>
                          <a:pt x="130" y="304"/>
                        </a:lnTo>
                        <a:lnTo>
                          <a:pt x="129" y="304"/>
                        </a:lnTo>
                        <a:lnTo>
                          <a:pt x="129" y="305"/>
                        </a:lnTo>
                        <a:lnTo>
                          <a:pt x="128" y="306"/>
                        </a:lnTo>
                        <a:lnTo>
                          <a:pt x="128" y="307"/>
                        </a:lnTo>
                        <a:lnTo>
                          <a:pt x="127" y="308"/>
                        </a:lnTo>
                        <a:lnTo>
                          <a:pt x="127" y="309"/>
                        </a:lnTo>
                        <a:lnTo>
                          <a:pt x="126" y="309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7" y="310"/>
                        </a:lnTo>
                        <a:lnTo>
                          <a:pt x="126" y="310"/>
                        </a:lnTo>
                        <a:lnTo>
                          <a:pt x="125" y="310"/>
                        </a:lnTo>
                        <a:lnTo>
                          <a:pt x="124" y="310"/>
                        </a:lnTo>
                        <a:lnTo>
                          <a:pt x="123" y="310"/>
                        </a:lnTo>
                        <a:lnTo>
                          <a:pt x="123" y="312"/>
                        </a:lnTo>
                        <a:lnTo>
                          <a:pt x="122" y="313"/>
                        </a:lnTo>
                        <a:lnTo>
                          <a:pt x="121" y="313"/>
                        </a:lnTo>
                        <a:lnTo>
                          <a:pt x="121" y="312"/>
                        </a:lnTo>
                        <a:lnTo>
                          <a:pt x="121" y="311"/>
                        </a:lnTo>
                        <a:lnTo>
                          <a:pt x="122" y="311"/>
                        </a:lnTo>
                        <a:lnTo>
                          <a:pt x="121" y="310"/>
                        </a:lnTo>
                        <a:lnTo>
                          <a:pt x="119" y="309"/>
                        </a:lnTo>
                        <a:lnTo>
                          <a:pt x="120" y="309"/>
                        </a:lnTo>
                        <a:lnTo>
                          <a:pt x="120" y="308"/>
                        </a:lnTo>
                        <a:lnTo>
                          <a:pt x="121" y="307"/>
                        </a:lnTo>
                        <a:lnTo>
                          <a:pt x="120" y="307"/>
                        </a:lnTo>
                        <a:lnTo>
                          <a:pt x="120" y="308"/>
                        </a:lnTo>
                        <a:lnTo>
                          <a:pt x="119" y="308"/>
                        </a:lnTo>
                        <a:lnTo>
                          <a:pt x="119" y="309"/>
                        </a:lnTo>
                        <a:lnTo>
                          <a:pt x="119" y="310"/>
                        </a:lnTo>
                        <a:lnTo>
                          <a:pt x="118" y="310"/>
                        </a:lnTo>
                        <a:lnTo>
                          <a:pt x="117" y="310"/>
                        </a:lnTo>
                        <a:lnTo>
                          <a:pt x="117" y="311"/>
                        </a:lnTo>
                        <a:lnTo>
                          <a:pt x="116" y="311"/>
                        </a:lnTo>
                        <a:lnTo>
                          <a:pt x="115" y="311"/>
                        </a:lnTo>
                        <a:lnTo>
                          <a:pt x="115" y="312"/>
                        </a:lnTo>
                        <a:lnTo>
                          <a:pt x="114" y="312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3" y="312"/>
                        </a:lnTo>
                        <a:lnTo>
                          <a:pt x="113" y="313"/>
                        </a:lnTo>
                        <a:lnTo>
                          <a:pt x="112" y="312"/>
                        </a:lnTo>
                        <a:lnTo>
                          <a:pt x="113" y="312"/>
                        </a:lnTo>
                        <a:lnTo>
                          <a:pt x="112" y="311"/>
                        </a:lnTo>
                        <a:lnTo>
                          <a:pt x="112" y="312"/>
                        </a:lnTo>
                        <a:lnTo>
                          <a:pt x="113" y="313"/>
                        </a:lnTo>
                        <a:lnTo>
                          <a:pt x="112" y="313"/>
                        </a:lnTo>
                        <a:lnTo>
                          <a:pt x="112" y="312"/>
                        </a:lnTo>
                        <a:lnTo>
                          <a:pt x="110" y="313"/>
                        </a:lnTo>
                        <a:lnTo>
                          <a:pt x="109" y="313"/>
                        </a:lnTo>
                        <a:lnTo>
                          <a:pt x="109" y="314"/>
                        </a:lnTo>
                        <a:lnTo>
                          <a:pt x="108" y="314"/>
                        </a:lnTo>
                        <a:lnTo>
                          <a:pt x="108" y="315"/>
                        </a:lnTo>
                        <a:lnTo>
                          <a:pt x="108" y="316"/>
                        </a:lnTo>
                        <a:lnTo>
                          <a:pt x="108" y="317"/>
                        </a:lnTo>
                        <a:lnTo>
                          <a:pt x="107" y="317"/>
                        </a:lnTo>
                        <a:lnTo>
                          <a:pt x="106" y="318"/>
                        </a:lnTo>
                        <a:lnTo>
                          <a:pt x="106" y="319"/>
                        </a:lnTo>
                        <a:lnTo>
                          <a:pt x="105" y="319"/>
                        </a:lnTo>
                        <a:lnTo>
                          <a:pt x="104" y="320"/>
                        </a:lnTo>
                        <a:lnTo>
                          <a:pt x="104" y="321"/>
                        </a:lnTo>
                        <a:lnTo>
                          <a:pt x="103" y="322"/>
                        </a:lnTo>
                        <a:lnTo>
                          <a:pt x="102" y="324"/>
                        </a:lnTo>
                        <a:lnTo>
                          <a:pt x="102" y="325"/>
                        </a:lnTo>
                        <a:lnTo>
                          <a:pt x="102" y="326"/>
                        </a:lnTo>
                        <a:lnTo>
                          <a:pt x="102" y="328"/>
                        </a:lnTo>
                        <a:lnTo>
                          <a:pt x="102" y="329"/>
                        </a:lnTo>
                        <a:lnTo>
                          <a:pt x="101" y="332"/>
                        </a:lnTo>
                        <a:lnTo>
                          <a:pt x="100" y="332"/>
                        </a:lnTo>
                        <a:lnTo>
                          <a:pt x="99" y="333"/>
                        </a:lnTo>
                        <a:lnTo>
                          <a:pt x="99" y="334"/>
                        </a:lnTo>
                        <a:lnTo>
                          <a:pt x="99" y="335"/>
                        </a:lnTo>
                        <a:lnTo>
                          <a:pt x="98" y="337"/>
                        </a:lnTo>
                        <a:lnTo>
                          <a:pt x="96" y="340"/>
                        </a:lnTo>
                        <a:lnTo>
                          <a:pt x="95" y="341"/>
                        </a:lnTo>
                        <a:lnTo>
                          <a:pt x="95" y="342"/>
                        </a:lnTo>
                        <a:lnTo>
                          <a:pt x="93" y="343"/>
                        </a:lnTo>
                        <a:lnTo>
                          <a:pt x="92" y="343"/>
                        </a:lnTo>
                        <a:lnTo>
                          <a:pt x="92" y="344"/>
                        </a:lnTo>
                        <a:lnTo>
                          <a:pt x="90" y="345"/>
                        </a:lnTo>
                        <a:lnTo>
                          <a:pt x="89" y="345"/>
                        </a:lnTo>
                        <a:lnTo>
                          <a:pt x="89" y="346"/>
                        </a:lnTo>
                        <a:lnTo>
                          <a:pt x="88" y="346"/>
                        </a:lnTo>
                        <a:lnTo>
                          <a:pt x="88" y="347"/>
                        </a:lnTo>
                        <a:lnTo>
                          <a:pt x="87" y="348"/>
                        </a:lnTo>
                        <a:lnTo>
                          <a:pt x="87" y="349"/>
                        </a:lnTo>
                        <a:lnTo>
                          <a:pt x="85" y="351"/>
                        </a:lnTo>
                        <a:lnTo>
                          <a:pt x="84" y="353"/>
                        </a:lnTo>
                        <a:lnTo>
                          <a:pt x="84" y="355"/>
                        </a:lnTo>
                        <a:lnTo>
                          <a:pt x="83" y="356"/>
                        </a:lnTo>
                        <a:lnTo>
                          <a:pt x="83" y="357"/>
                        </a:lnTo>
                        <a:lnTo>
                          <a:pt x="84" y="358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2" y="358"/>
                        </a:lnTo>
                        <a:lnTo>
                          <a:pt x="82" y="357"/>
                        </a:lnTo>
                        <a:lnTo>
                          <a:pt x="81" y="357"/>
                        </a:lnTo>
                        <a:lnTo>
                          <a:pt x="82" y="357"/>
                        </a:lnTo>
                        <a:lnTo>
                          <a:pt x="82" y="356"/>
                        </a:lnTo>
                        <a:lnTo>
                          <a:pt x="81" y="356"/>
                        </a:lnTo>
                        <a:lnTo>
                          <a:pt x="81" y="357"/>
                        </a:lnTo>
                        <a:lnTo>
                          <a:pt x="80" y="357"/>
                        </a:lnTo>
                        <a:lnTo>
                          <a:pt x="80" y="356"/>
                        </a:lnTo>
                        <a:lnTo>
                          <a:pt x="80" y="355"/>
                        </a:lnTo>
                        <a:lnTo>
                          <a:pt x="80" y="354"/>
                        </a:lnTo>
                        <a:lnTo>
                          <a:pt x="80" y="353"/>
                        </a:lnTo>
                        <a:lnTo>
                          <a:pt x="79" y="353"/>
                        </a:lnTo>
                        <a:lnTo>
                          <a:pt x="79" y="352"/>
                        </a:lnTo>
                        <a:lnTo>
                          <a:pt x="78" y="353"/>
                        </a:lnTo>
                        <a:lnTo>
                          <a:pt x="78" y="352"/>
                        </a:lnTo>
                        <a:lnTo>
                          <a:pt x="77" y="352"/>
                        </a:lnTo>
                        <a:lnTo>
                          <a:pt x="76" y="353"/>
                        </a:lnTo>
                        <a:lnTo>
                          <a:pt x="76" y="352"/>
                        </a:lnTo>
                        <a:lnTo>
                          <a:pt x="75" y="352"/>
                        </a:lnTo>
                        <a:lnTo>
                          <a:pt x="75" y="351"/>
                        </a:lnTo>
                        <a:lnTo>
                          <a:pt x="73" y="350"/>
                        </a:lnTo>
                        <a:lnTo>
                          <a:pt x="73" y="349"/>
                        </a:lnTo>
                        <a:lnTo>
                          <a:pt x="72" y="349"/>
                        </a:lnTo>
                        <a:lnTo>
                          <a:pt x="72" y="348"/>
                        </a:lnTo>
                        <a:lnTo>
                          <a:pt x="72" y="349"/>
                        </a:lnTo>
                        <a:lnTo>
                          <a:pt x="71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70" y="349"/>
                        </a:lnTo>
                        <a:lnTo>
                          <a:pt x="70" y="348"/>
                        </a:lnTo>
                        <a:lnTo>
                          <a:pt x="69" y="349"/>
                        </a:lnTo>
                        <a:lnTo>
                          <a:pt x="68" y="349"/>
                        </a:lnTo>
                        <a:lnTo>
                          <a:pt x="67" y="349"/>
                        </a:lnTo>
                        <a:lnTo>
                          <a:pt x="66" y="350"/>
                        </a:lnTo>
                        <a:lnTo>
                          <a:pt x="65" y="350"/>
                        </a:lnTo>
                        <a:lnTo>
                          <a:pt x="64" y="350"/>
                        </a:lnTo>
                        <a:lnTo>
                          <a:pt x="63" y="350"/>
                        </a:lnTo>
                        <a:lnTo>
                          <a:pt x="63" y="349"/>
                        </a:lnTo>
                        <a:lnTo>
                          <a:pt x="62" y="349"/>
                        </a:lnTo>
                        <a:lnTo>
                          <a:pt x="62" y="350"/>
                        </a:lnTo>
                        <a:lnTo>
                          <a:pt x="61" y="350"/>
                        </a:lnTo>
                        <a:lnTo>
                          <a:pt x="60" y="349"/>
                        </a:lnTo>
                        <a:lnTo>
                          <a:pt x="60" y="350"/>
                        </a:lnTo>
                        <a:lnTo>
                          <a:pt x="60" y="349"/>
                        </a:lnTo>
                        <a:lnTo>
                          <a:pt x="59" y="349"/>
                        </a:lnTo>
                        <a:lnTo>
                          <a:pt x="59" y="348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8" y="348"/>
                        </a:lnTo>
                        <a:lnTo>
                          <a:pt x="58" y="347"/>
                        </a:lnTo>
                        <a:lnTo>
                          <a:pt x="57" y="347"/>
                        </a:lnTo>
                        <a:lnTo>
                          <a:pt x="56" y="347"/>
                        </a:lnTo>
                        <a:lnTo>
                          <a:pt x="55" y="347"/>
                        </a:lnTo>
                        <a:lnTo>
                          <a:pt x="55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4" y="348"/>
                        </a:lnTo>
                        <a:lnTo>
                          <a:pt x="53" y="348"/>
                        </a:lnTo>
                        <a:lnTo>
                          <a:pt x="52" y="348"/>
                        </a:lnTo>
                        <a:lnTo>
                          <a:pt x="52" y="347"/>
                        </a:lnTo>
                        <a:lnTo>
                          <a:pt x="51" y="347"/>
                        </a:lnTo>
                        <a:lnTo>
                          <a:pt x="50" y="346"/>
                        </a:lnTo>
                        <a:lnTo>
                          <a:pt x="49" y="346"/>
                        </a:lnTo>
                        <a:lnTo>
                          <a:pt x="50" y="345"/>
                        </a:lnTo>
                        <a:lnTo>
                          <a:pt x="49" y="345"/>
                        </a:lnTo>
                        <a:lnTo>
                          <a:pt x="48" y="345"/>
                        </a:lnTo>
                        <a:lnTo>
                          <a:pt x="48" y="344"/>
                        </a:lnTo>
                        <a:lnTo>
                          <a:pt x="47" y="344"/>
                        </a:lnTo>
                        <a:lnTo>
                          <a:pt x="46" y="344"/>
                        </a:lnTo>
                        <a:lnTo>
                          <a:pt x="46" y="343"/>
                        </a:lnTo>
                        <a:lnTo>
                          <a:pt x="45" y="344"/>
                        </a:lnTo>
                        <a:lnTo>
                          <a:pt x="45" y="343"/>
                        </a:lnTo>
                        <a:lnTo>
                          <a:pt x="44" y="343"/>
                        </a:lnTo>
                        <a:lnTo>
                          <a:pt x="44" y="342"/>
                        </a:lnTo>
                        <a:lnTo>
                          <a:pt x="44" y="343"/>
                        </a:lnTo>
                        <a:lnTo>
                          <a:pt x="43" y="343"/>
                        </a:lnTo>
                        <a:lnTo>
                          <a:pt x="42" y="343"/>
                        </a:lnTo>
                        <a:lnTo>
                          <a:pt x="41" y="343"/>
                        </a:lnTo>
                        <a:lnTo>
                          <a:pt x="40" y="343"/>
                        </a:lnTo>
                        <a:lnTo>
                          <a:pt x="39" y="343"/>
                        </a:lnTo>
                        <a:lnTo>
                          <a:pt x="38" y="344"/>
                        </a:lnTo>
                        <a:lnTo>
                          <a:pt x="37" y="344"/>
                        </a:lnTo>
                        <a:lnTo>
                          <a:pt x="36" y="343"/>
                        </a:lnTo>
                        <a:lnTo>
                          <a:pt x="35" y="342"/>
                        </a:lnTo>
                        <a:lnTo>
                          <a:pt x="34" y="341"/>
                        </a:lnTo>
                        <a:lnTo>
                          <a:pt x="34" y="340"/>
                        </a:lnTo>
                        <a:lnTo>
                          <a:pt x="33" y="340"/>
                        </a:lnTo>
                        <a:lnTo>
                          <a:pt x="32" y="340"/>
                        </a:lnTo>
                        <a:lnTo>
                          <a:pt x="32" y="339"/>
                        </a:lnTo>
                        <a:lnTo>
                          <a:pt x="31" y="339"/>
                        </a:lnTo>
                        <a:lnTo>
                          <a:pt x="31" y="340"/>
                        </a:lnTo>
                        <a:lnTo>
                          <a:pt x="30" y="340"/>
                        </a:lnTo>
                        <a:lnTo>
                          <a:pt x="29" y="339"/>
                        </a:lnTo>
                        <a:lnTo>
                          <a:pt x="28" y="339"/>
                        </a:lnTo>
                        <a:lnTo>
                          <a:pt x="27" y="339"/>
                        </a:lnTo>
                        <a:lnTo>
                          <a:pt x="27" y="338"/>
                        </a:lnTo>
                        <a:lnTo>
                          <a:pt x="26" y="338"/>
                        </a:lnTo>
                        <a:lnTo>
                          <a:pt x="26" y="339"/>
                        </a:lnTo>
                        <a:lnTo>
                          <a:pt x="25" y="339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4" y="336"/>
                        </a:lnTo>
                        <a:lnTo>
                          <a:pt x="24" y="335"/>
                        </a:lnTo>
                        <a:lnTo>
                          <a:pt x="23" y="335"/>
                        </a:lnTo>
                        <a:lnTo>
                          <a:pt x="23" y="336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1" y="335"/>
                        </a:lnTo>
                        <a:lnTo>
                          <a:pt x="20" y="334"/>
                        </a:lnTo>
                        <a:lnTo>
                          <a:pt x="19" y="334"/>
                        </a:lnTo>
                        <a:lnTo>
                          <a:pt x="17" y="334"/>
                        </a:lnTo>
                        <a:lnTo>
                          <a:pt x="17" y="333"/>
                        </a:lnTo>
                        <a:lnTo>
                          <a:pt x="18" y="333"/>
                        </a:lnTo>
                        <a:lnTo>
                          <a:pt x="17" y="333"/>
                        </a:lnTo>
                        <a:lnTo>
                          <a:pt x="17" y="332"/>
                        </a:lnTo>
                        <a:lnTo>
                          <a:pt x="16" y="332"/>
                        </a:lnTo>
                        <a:lnTo>
                          <a:pt x="15" y="332"/>
                        </a:lnTo>
                        <a:lnTo>
                          <a:pt x="15" y="331"/>
                        </a:lnTo>
                        <a:lnTo>
                          <a:pt x="14" y="331"/>
                        </a:lnTo>
                        <a:lnTo>
                          <a:pt x="14" y="330"/>
                        </a:lnTo>
                        <a:lnTo>
                          <a:pt x="13" y="331"/>
                        </a:lnTo>
                        <a:lnTo>
                          <a:pt x="13" y="332"/>
                        </a:lnTo>
                        <a:lnTo>
                          <a:pt x="12" y="331"/>
                        </a:lnTo>
                        <a:lnTo>
                          <a:pt x="12" y="330"/>
                        </a:lnTo>
                        <a:lnTo>
                          <a:pt x="13" y="330"/>
                        </a:lnTo>
                        <a:lnTo>
                          <a:pt x="13" y="329"/>
                        </a:lnTo>
                        <a:lnTo>
                          <a:pt x="12" y="329"/>
                        </a:lnTo>
                        <a:lnTo>
                          <a:pt x="11" y="329"/>
                        </a:lnTo>
                        <a:lnTo>
                          <a:pt x="10" y="329"/>
                        </a:lnTo>
                        <a:lnTo>
                          <a:pt x="10" y="328"/>
                        </a:lnTo>
                        <a:lnTo>
                          <a:pt x="11" y="328"/>
                        </a:lnTo>
                        <a:lnTo>
                          <a:pt x="11" y="327"/>
                        </a:lnTo>
                        <a:lnTo>
                          <a:pt x="12" y="326"/>
                        </a:lnTo>
                        <a:lnTo>
                          <a:pt x="12" y="325"/>
                        </a:lnTo>
                        <a:lnTo>
                          <a:pt x="11" y="325"/>
                        </a:lnTo>
                        <a:lnTo>
                          <a:pt x="11" y="324"/>
                        </a:lnTo>
                        <a:lnTo>
                          <a:pt x="11" y="323"/>
                        </a:lnTo>
                        <a:lnTo>
                          <a:pt x="12" y="323"/>
                        </a:lnTo>
                        <a:lnTo>
                          <a:pt x="12" y="324"/>
                        </a:lnTo>
                        <a:lnTo>
                          <a:pt x="13" y="323"/>
                        </a:lnTo>
                        <a:lnTo>
                          <a:pt x="12" y="323"/>
                        </a:lnTo>
                        <a:lnTo>
                          <a:pt x="12" y="321"/>
                        </a:lnTo>
                        <a:lnTo>
                          <a:pt x="13" y="321"/>
                        </a:lnTo>
                        <a:lnTo>
                          <a:pt x="13" y="320"/>
                        </a:lnTo>
                        <a:lnTo>
                          <a:pt x="13" y="319"/>
                        </a:lnTo>
                        <a:lnTo>
                          <a:pt x="12" y="319"/>
                        </a:lnTo>
                        <a:lnTo>
                          <a:pt x="13" y="318"/>
                        </a:lnTo>
                        <a:lnTo>
                          <a:pt x="13" y="317"/>
                        </a:lnTo>
                        <a:lnTo>
                          <a:pt x="14" y="317"/>
                        </a:lnTo>
                        <a:lnTo>
                          <a:pt x="14" y="316"/>
                        </a:lnTo>
                        <a:lnTo>
                          <a:pt x="14" y="315"/>
                        </a:lnTo>
                        <a:lnTo>
                          <a:pt x="14" y="314"/>
                        </a:lnTo>
                        <a:lnTo>
                          <a:pt x="14" y="313"/>
                        </a:lnTo>
                        <a:lnTo>
                          <a:pt x="13" y="313"/>
                        </a:lnTo>
                        <a:lnTo>
                          <a:pt x="12" y="312"/>
                        </a:lnTo>
                        <a:lnTo>
                          <a:pt x="12" y="311"/>
                        </a:lnTo>
                        <a:lnTo>
                          <a:pt x="12" y="310"/>
                        </a:lnTo>
                        <a:lnTo>
                          <a:pt x="13" y="310"/>
                        </a:lnTo>
                        <a:lnTo>
                          <a:pt x="14" y="310"/>
                        </a:lnTo>
                        <a:lnTo>
                          <a:pt x="14" y="307"/>
                        </a:lnTo>
                        <a:lnTo>
                          <a:pt x="14" y="306"/>
                        </a:lnTo>
                        <a:lnTo>
                          <a:pt x="14" y="305"/>
                        </a:lnTo>
                        <a:lnTo>
                          <a:pt x="15" y="304"/>
                        </a:lnTo>
                        <a:lnTo>
                          <a:pt x="14" y="303"/>
                        </a:lnTo>
                        <a:lnTo>
                          <a:pt x="14" y="304"/>
                        </a:lnTo>
                        <a:lnTo>
                          <a:pt x="13" y="304"/>
                        </a:lnTo>
                        <a:lnTo>
                          <a:pt x="12" y="304"/>
                        </a:lnTo>
                        <a:lnTo>
                          <a:pt x="12" y="303"/>
                        </a:lnTo>
                        <a:lnTo>
                          <a:pt x="13" y="303"/>
                        </a:lnTo>
                        <a:lnTo>
                          <a:pt x="12" y="303"/>
                        </a:lnTo>
                        <a:lnTo>
                          <a:pt x="12" y="302"/>
                        </a:lnTo>
                        <a:lnTo>
                          <a:pt x="12" y="301"/>
                        </a:lnTo>
                        <a:lnTo>
                          <a:pt x="13" y="301"/>
                        </a:lnTo>
                        <a:lnTo>
                          <a:pt x="13" y="300"/>
                        </a:lnTo>
                        <a:lnTo>
                          <a:pt x="13" y="299"/>
                        </a:lnTo>
                        <a:lnTo>
                          <a:pt x="13" y="298"/>
                        </a:lnTo>
                        <a:lnTo>
                          <a:pt x="12" y="298"/>
                        </a:lnTo>
                        <a:lnTo>
                          <a:pt x="12" y="297"/>
                        </a:lnTo>
                        <a:lnTo>
                          <a:pt x="11" y="297"/>
                        </a:lnTo>
                        <a:lnTo>
                          <a:pt x="11" y="296"/>
                        </a:lnTo>
                        <a:lnTo>
                          <a:pt x="10" y="296"/>
                        </a:lnTo>
                        <a:lnTo>
                          <a:pt x="9" y="296"/>
                        </a:lnTo>
                        <a:lnTo>
                          <a:pt x="8" y="296"/>
                        </a:lnTo>
                        <a:lnTo>
                          <a:pt x="7" y="296"/>
                        </a:lnTo>
                        <a:lnTo>
                          <a:pt x="6" y="296"/>
                        </a:lnTo>
                        <a:lnTo>
                          <a:pt x="7" y="296"/>
                        </a:lnTo>
                        <a:lnTo>
                          <a:pt x="7" y="295"/>
                        </a:lnTo>
                        <a:lnTo>
                          <a:pt x="6" y="296"/>
                        </a:lnTo>
                        <a:lnTo>
                          <a:pt x="5" y="295"/>
                        </a:lnTo>
                        <a:lnTo>
                          <a:pt x="5" y="294"/>
                        </a:lnTo>
                        <a:lnTo>
                          <a:pt x="4" y="293"/>
                        </a:lnTo>
                        <a:lnTo>
                          <a:pt x="3" y="293"/>
                        </a:lnTo>
                        <a:lnTo>
                          <a:pt x="3" y="292"/>
                        </a:lnTo>
                        <a:lnTo>
                          <a:pt x="3" y="291"/>
                        </a:lnTo>
                        <a:lnTo>
                          <a:pt x="2" y="291"/>
                        </a:lnTo>
                        <a:lnTo>
                          <a:pt x="2" y="292"/>
                        </a:lnTo>
                        <a:lnTo>
                          <a:pt x="2" y="291"/>
                        </a:lnTo>
                        <a:lnTo>
                          <a:pt x="1" y="291"/>
                        </a:lnTo>
                        <a:lnTo>
                          <a:pt x="0" y="291"/>
                        </a:lnTo>
                        <a:lnTo>
                          <a:pt x="0" y="290"/>
                        </a:lnTo>
                        <a:lnTo>
                          <a:pt x="1" y="289"/>
                        </a:lnTo>
                        <a:lnTo>
                          <a:pt x="2" y="289"/>
                        </a:lnTo>
                        <a:lnTo>
                          <a:pt x="2" y="290"/>
                        </a:lnTo>
                        <a:lnTo>
                          <a:pt x="2" y="289"/>
                        </a:lnTo>
                        <a:lnTo>
                          <a:pt x="3" y="289"/>
                        </a:lnTo>
                        <a:lnTo>
                          <a:pt x="2" y="289"/>
                        </a:lnTo>
                        <a:lnTo>
                          <a:pt x="2" y="288"/>
                        </a:lnTo>
                        <a:lnTo>
                          <a:pt x="2" y="287"/>
                        </a:lnTo>
                        <a:lnTo>
                          <a:pt x="3" y="286"/>
                        </a:lnTo>
                        <a:lnTo>
                          <a:pt x="2" y="286"/>
                        </a:lnTo>
                        <a:lnTo>
                          <a:pt x="3" y="285"/>
                        </a:lnTo>
                        <a:lnTo>
                          <a:pt x="4" y="285"/>
                        </a:lnTo>
                        <a:lnTo>
                          <a:pt x="4" y="284"/>
                        </a:lnTo>
                        <a:lnTo>
                          <a:pt x="4" y="283"/>
                        </a:lnTo>
                        <a:lnTo>
                          <a:pt x="5" y="283"/>
                        </a:lnTo>
                        <a:lnTo>
                          <a:pt x="5" y="282"/>
                        </a:lnTo>
                        <a:lnTo>
                          <a:pt x="6" y="282"/>
                        </a:lnTo>
                        <a:lnTo>
                          <a:pt x="6" y="281"/>
                        </a:lnTo>
                        <a:lnTo>
                          <a:pt x="7" y="281"/>
                        </a:lnTo>
                        <a:lnTo>
                          <a:pt x="6" y="280"/>
                        </a:lnTo>
                        <a:lnTo>
                          <a:pt x="7" y="280"/>
                        </a:lnTo>
                        <a:lnTo>
                          <a:pt x="8" y="280"/>
                        </a:lnTo>
                        <a:lnTo>
                          <a:pt x="8" y="279"/>
                        </a:lnTo>
                        <a:lnTo>
                          <a:pt x="9" y="279"/>
                        </a:lnTo>
                        <a:lnTo>
                          <a:pt x="8" y="279"/>
                        </a:lnTo>
                        <a:lnTo>
                          <a:pt x="8" y="278"/>
                        </a:lnTo>
                        <a:lnTo>
                          <a:pt x="8" y="279"/>
                        </a:lnTo>
                        <a:lnTo>
                          <a:pt x="7" y="278"/>
                        </a:lnTo>
                        <a:lnTo>
                          <a:pt x="8" y="278"/>
                        </a:lnTo>
                        <a:lnTo>
                          <a:pt x="7" y="277"/>
                        </a:lnTo>
                        <a:lnTo>
                          <a:pt x="8" y="277"/>
                        </a:lnTo>
                        <a:lnTo>
                          <a:pt x="7" y="277"/>
                        </a:lnTo>
                        <a:lnTo>
                          <a:pt x="6" y="277"/>
                        </a:lnTo>
                        <a:lnTo>
                          <a:pt x="4" y="276"/>
                        </a:lnTo>
                        <a:lnTo>
                          <a:pt x="4" y="275"/>
                        </a:lnTo>
                        <a:lnTo>
                          <a:pt x="5" y="275"/>
                        </a:lnTo>
                        <a:lnTo>
                          <a:pt x="6" y="274"/>
                        </a:lnTo>
                        <a:lnTo>
                          <a:pt x="6" y="273"/>
                        </a:lnTo>
                        <a:lnTo>
                          <a:pt x="7" y="272"/>
                        </a:lnTo>
                        <a:lnTo>
                          <a:pt x="7" y="271"/>
                        </a:lnTo>
                        <a:lnTo>
                          <a:pt x="8" y="270"/>
                        </a:lnTo>
                        <a:lnTo>
                          <a:pt x="8" y="269"/>
                        </a:lnTo>
                        <a:lnTo>
                          <a:pt x="9" y="269"/>
                        </a:lnTo>
                        <a:lnTo>
                          <a:pt x="10" y="269"/>
                        </a:lnTo>
                        <a:lnTo>
                          <a:pt x="10" y="268"/>
                        </a:lnTo>
                        <a:lnTo>
                          <a:pt x="10" y="267"/>
                        </a:lnTo>
                        <a:lnTo>
                          <a:pt x="10" y="266"/>
                        </a:lnTo>
                        <a:lnTo>
                          <a:pt x="10" y="265"/>
                        </a:lnTo>
                        <a:lnTo>
                          <a:pt x="10" y="264"/>
                        </a:lnTo>
                        <a:lnTo>
                          <a:pt x="10" y="263"/>
                        </a:lnTo>
                        <a:lnTo>
                          <a:pt x="11" y="263"/>
                        </a:lnTo>
                        <a:lnTo>
                          <a:pt x="11" y="262"/>
                        </a:lnTo>
                        <a:lnTo>
                          <a:pt x="11" y="261"/>
                        </a:lnTo>
                        <a:lnTo>
                          <a:pt x="11" y="260"/>
                        </a:lnTo>
                        <a:lnTo>
                          <a:pt x="12" y="260"/>
                        </a:lnTo>
                        <a:lnTo>
                          <a:pt x="11" y="259"/>
                        </a:lnTo>
                        <a:lnTo>
                          <a:pt x="11" y="258"/>
                        </a:lnTo>
                        <a:lnTo>
                          <a:pt x="12" y="257"/>
                        </a:lnTo>
                        <a:lnTo>
                          <a:pt x="12" y="256"/>
                        </a:lnTo>
                        <a:lnTo>
                          <a:pt x="11" y="255"/>
                        </a:lnTo>
                        <a:lnTo>
                          <a:pt x="9" y="254"/>
                        </a:lnTo>
                        <a:lnTo>
                          <a:pt x="8" y="254"/>
                        </a:lnTo>
                        <a:lnTo>
                          <a:pt x="8" y="253"/>
                        </a:lnTo>
                        <a:lnTo>
                          <a:pt x="8" y="252"/>
                        </a:lnTo>
                        <a:lnTo>
                          <a:pt x="8" y="251"/>
                        </a:lnTo>
                        <a:lnTo>
                          <a:pt x="8" y="250"/>
                        </a:lnTo>
                        <a:lnTo>
                          <a:pt x="7" y="250"/>
                        </a:lnTo>
                        <a:lnTo>
                          <a:pt x="7" y="249"/>
                        </a:lnTo>
                        <a:lnTo>
                          <a:pt x="7" y="248"/>
                        </a:lnTo>
                        <a:lnTo>
                          <a:pt x="8" y="248"/>
                        </a:lnTo>
                        <a:lnTo>
                          <a:pt x="8" y="247"/>
                        </a:lnTo>
                        <a:lnTo>
                          <a:pt x="8" y="246"/>
                        </a:lnTo>
                        <a:lnTo>
                          <a:pt x="9" y="246"/>
                        </a:lnTo>
                        <a:lnTo>
                          <a:pt x="8" y="246"/>
                        </a:lnTo>
                        <a:lnTo>
                          <a:pt x="8" y="245"/>
                        </a:lnTo>
                        <a:lnTo>
                          <a:pt x="9" y="245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5"/>
                        </a:lnTo>
                        <a:lnTo>
                          <a:pt x="11" y="244"/>
                        </a:lnTo>
                        <a:lnTo>
                          <a:pt x="11" y="243"/>
                        </a:lnTo>
                        <a:lnTo>
                          <a:pt x="12" y="243"/>
                        </a:lnTo>
                        <a:lnTo>
                          <a:pt x="13" y="243"/>
                        </a:lnTo>
                        <a:lnTo>
                          <a:pt x="13" y="242"/>
                        </a:lnTo>
                        <a:lnTo>
                          <a:pt x="14" y="242"/>
                        </a:lnTo>
                        <a:lnTo>
                          <a:pt x="15" y="242"/>
                        </a:lnTo>
                        <a:lnTo>
                          <a:pt x="16" y="241"/>
                        </a:lnTo>
                        <a:lnTo>
                          <a:pt x="15" y="241"/>
                        </a:lnTo>
                        <a:lnTo>
                          <a:pt x="16" y="240"/>
                        </a:lnTo>
                        <a:lnTo>
                          <a:pt x="16" y="239"/>
                        </a:lnTo>
                        <a:lnTo>
                          <a:pt x="16" y="238"/>
                        </a:lnTo>
                        <a:lnTo>
                          <a:pt x="17" y="238"/>
                        </a:lnTo>
                        <a:lnTo>
                          <a:pt x="17" y="237"/>
                        </a:lnTo>
                        <a:lnTo>
                          <a:pt x="17" y="236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7" y="235"/>
                        </a:lnTo>
                        <a:lnTo>
                          <a:pt x="18" y="235"/>
                        </a:lnTo>
                        <a:lnTo>
                          <a:pt x="18" y="234"/>
                        </a:lnTo>
                        <a:lnTo>
                          <a:pt x="19" y="234"/>
                        </a:lnTo>
                        <a:lnTo>
                          <a:pt x="19" y="233"/>
                        </a:lnTo>
                        <a:lnTo>
                          <a:pt x="28" y="234"/>
                        </a:lnTo>
                        <a:lnTo>
                          <a:pt x="53" y="237"/>
                        </a:lnTo>
                        <a:lnTo>
                          <a:pt x="52" y="236"/>
                        </a:lnTo>
                        <a:lnTo>
                          <a:pt x="53" y="236"/>
                        </a:lnTo>
                        <a:lnTo>
                          <a:pt x="54" y="236"/>
                        </a:lnTo>
                        <a:lnTo>
                          <a:pt x="55" y="236"/>
                        </a:lnTo>
                        <a:lnTo>
                          <a:pt x="56" y="235"/>
                        </a:lnTo>
                        <a:lnTo>
                          <a:pt x="56" y="234"/>
                        </a:lnTo>
                        <a:lnTo>
                          <a:pt x="57" y="234"/>
                        </a:lnTo>
                        <a:lnTo>
                          <a:pt x="57" y="233"/>
                        </a:lnTo>
                        <a:lnTo>
                          <a:pt x="57" y="232"/>
                        </a:lnTo>
                        <a:lnTo>
                          <a:pt x="58" y="232"/>
                        </a:lnTo>
                        <a:lnTo>
                          <a:pt x="58" y="231"/>
                        </a:lnTo>
                        <a:lnTo>
                          <a:pt x="59" y="230"/>
                        </a:lnTo>
                        <a:lnTo>
                          <a:pt x="59" y="229"/>
                        </a:lnTo>
                        <a:lnTo>
                          <a:pt x="60" y="229"/>
                        </a:lnTo>
                        <a:lnTo>
                          <a:pt x="60" y="228"/>
                        </a:lnTo>
                        <a:lnTo>
                          <a:pt x="60" y="227"/>
                        </a:lnTo>
                        <a:lnTo>
                          <a:pt x="60" y="226"/>
                        </a:lnTo>
                        <a:lnTo>
                          <a:pt x="60" y="225"/>
                        </a:lnTo>
                        <a:lnTo>
                          <a:pt x="61" y="225"/>
                        </a:lnTo>
                        <a:lnTo>
                          <a:pt x="61" y="224"/>
                        </a:lnTo>
                        <a:lnTo>
                          <a:pt x="62" y="224"/>
                        </a:lnTo>
                        <a:lnTo>
                          <a:pt x="62" y="223"/>
                        </a:lnTo>
                        <a:lnTo>
                          <a:pt x="62" y="222"/>
                        </a:lnTo>
                        <a:lnTo>
                          <a:pt x="63" y="222"/>
                        </a:lnTo>
                        <a:lnTo>
                          <a:pt x="63" y="221"/>
                        </a:lnTo>
                        <a:lnTo>
                          <a:pt x="64" y="220"/>
                        </a:lnTo>
                        <a:lnTo>
                          <a:pt x="64" y="219"/>
                        </a:lnTo>
                        <a:lnTo>
                          <a:pt x="64" y="218"/>
                        </a:lnTo>
                        <a:lnTo>
                          <a:pt x="65" y="218"/>
                        </a:lnTo>
                        <a:lnTo>
                          <a:pt x="65" y="217"/>
                        </a:lnTo>
                        <a:lnTo>
                          <a:pt x="65" y="216"/>
                        </a:lnTo>
                        <a:lnTo>
                          <a:pt x="64" y="214"/>
                        </a:lnTo>
                        <a:lnTo>
                          <a:pt x="65" y="213"/>
                        </a:lnTo>
                        <a:lnTo>
                          <a:pt x="66" y="211"/>
                        </a:lnTo>
                        <a:lnTo>
                          <a:pt x="66" y="209"/>
                        </a:lnTo>
                        <a:lnTo>
                          <a:pt x="67" y="209"/>
                        </a:lnTo>
                        <a:lnTo>
                          <a:pt x="68" y="210"/>
                        </a:lnTo>
                        <a:lnTo>
                          <a:pt x="69" y="210"/>
                        </a:lnTo>
                        <a:lnTo>
                          <a:pt x="70" y="210"/>
                        </a:lnTo>
                        <a:lnTo>
                          <a:pt x="71" y="209"/>
                        </a:lnTo>
                        <a:lnTo>
                          <a:pt x="72" y="210"/>
                        </a:lnTo>
                        <a:lnTo>
                          <a:pt x="73" y="210"/>
                        </a:lnTo>
                        <a:lnTo>
                          <a:pt x="73" y="209"/>
                        </a:lnTo>
                        <a:lnTo>
                          <a:pt x="74" y="208"/>
                        </a:lnTo>
                        <a:lnTo>
                          <a:pt x="74" y="207"/>
                        </a:lnTo>
                        <a:lnTo>
                          <a:pt x="75" y="207"/>
                        </a:lnTo>
                        <a:lnTo>
                          <a:pt x="76" y="207"/>
                        </a:lnTo>
                        <a:lnTo>
                          <a:pt x="78" y="206"/>
                        </a:lnTo>
                        <a:lnTo>
                          <a:pt x="79" y="206"/>
                        </a:lnTo>
                        <a:lnTo>
                          <a:pt x="79" y="205"/>
                        </a:lnTo>
                        <a:lnTo>
                          <a:pt x="79" y="203"/>
                        </a:lnTo>
                        <a:lnTo>
                          <a:pt x="79" y="202"/>
                        </a:lnTo>
                        <a:lnTo>
                          <a:pt x="79" y="201"/>
                        </a:lnTo>
                        <a:lnTo>
                          <a:pt x="80" y="201"/>
                        </a:lnTo>
                        <a:lnTo>
                          <a:pt x="80" y="200"/>
                        </a:lnTo>
                        <a:lnTo>
                          <a:pt x="79" y="199"/>
                        </a:lnTo>
                        <a:lnTo>
                          <a:pt x="80" y="199"/>
                        </a:lnTo>
                        <a:lnTo>
                          <a:pt x="81" y="198"/>
                        </a:lnTo>
                        <a:lnTo>
                          <a:pt x="81" y="197"/>
                        </a:lnTo>
                        <a:lnTo>
                          <a:pt x="82" y="197"/>
                        </a:lnTo>
                        <a:lnTo>
                          <a:pt x="81" y="196"/>
                        </a:lnTo>
                        <a:lnTo>
                          <a:pt x="82" y="195"/>
                        </a:lnTo>
                        <a:lnTo>
                          <a:pt x="81" y="195"/>
                        </a:lnTo>
                        <a:lnTo>
                          <a:pt x="81" y="194"/>
                        </a:lnTo>
                        <a:lnTo>
                          <a:pt x="81" y="193"/>
                        </a:lnTo>
                        <a:lnTo>
                          <a:pt x="80" y="192"/>
                        </a:lnTo>
                        <a:lnTo>
                          <a:pt x="80" y="190"/>
                        </a:lnTo>
                        <a:lnTo>
                          <a:pt x="81" y="190"/>
                        </a:lnTo>
                        <a:lnTo>
                          <a:pt x="81" y="189"/>
                        </a:lnTo>
                        <a:lnTo>
                          <a:pt x="81" y="188"/>
                        </a:lnTo>
                        <a:lnTo>
                          <a:pt x="82" y="187"/>
                        </a:lnTo>
                        <a:lnTo>
                          <a:pt x="81" y="186"/>
                        </a:lnTo>
                        <a:lnTo>
                          <a:pt x="82" y="185"/>
                        </a:lnTo>
                        <a:lnTo>
                          <a:pt x="82" y="184"/>
                        </a:lnTo>
                        <a:lnTo>
                          <a:pt x="83" y="183"/>
                        </a:lnTo>
                        <a:lnTo>
                          <a:pt x="83" y="182"/>
                        </a:lnTo>
                        <a:lnTo>
                          <a:pt x="84" y="182"/>
                        </a:lnTo>
                        <a:lnTo>
                          <a:pt x="85" y="182"/>
                        </a:lnTo>
                        <a:lnTo>
                          <a:pt x="86" y="182"/>
                        </a:lnTo>
                        <a:lnTo>
                          <a:pt x="86" y="181"/>
                        </a:lnTo>
                        <a:lnTo>
                          <a:pt x="87" y="180"/>
                        </a:lnTo>
                        <a:lnTo>
                          <a:pt x="88" y="180"/>
                        </a:lnTo>
                        <a:lnTo>
                          <a:pt x="89" y="180"/>
                        </a:lnTo>
                        <a:lnTo>
                          <a:pt x="89" y="179"/>
                        </a:lnTo>
                        <a:lnTo>
                          <a:pt x="90" y="178"/>
                        </a:lnTo>
                        <a:lnTo>
                          <a:pt x="90" y="177"/>
                        </a:lnTo>
                        <a:lnTo>
                          <a:pt x="90" y="176"/>
                        </a:lnTo>
                        <a:lnTo>
                          <a:pt x="91" y="176"/>
                        </a:lnTo>
                        <a:lnTo>
                          <a:pt x="91" y="175"/>
                        </a:lnTo>
                        <a:lnTo>
                          <a:pt x="92" y="175"/>
                        </a:lnTo>
                        <a:lnTo>
                          <a:pt x="92" y="176"/>
                        </a:lnTo>
                        <a:lnTo>
                          <a:pt x="93" y="176"/>
                        </a:lnTo>
                        <a:lnTo>
                          <a:pt x="93" y="174"/>
                        </a:lnTo>
                        <a:lnTo>
                          <a:pt x="95" y="175"/>
                        </a:lnTo>
                        <a:lnTo>
                          <a:pt x="95" y="174"/>
                        </a:lnTo>
                        <a:lnTo>
                          <a:pt x="96" y="173"/>
                        </a:lnTo>
                        <a:lnTo>
                          <a:pt x="97" y="173"/>
                        </a:lnTo>
                        <a:lnTo>
                          <a:pt x="97" y="172"/>
                        </a:lnTo>
                        <a:lnTo>
                          <a:pt x="97" y="171"/>
                        </a:lnTo>
                        <a:lnTo>
                          <a:pt x="97" y="170"/>
                        </a:lnTo>
                        <a:lnTo>
                          <a:pt x="96" y="170"/>
                        </a:lnTo>
                        <a:lnTo>
                          <a:pt x="97" y="168"/>
                        </a:lnTo>
                        <a:lnTo>
                          <a:pt x="97" y="167"/>
                        </a:lnTo>
                        <a:lnTo>
                          <a:pt x="96" y="166"/>
                        </a:lnTo>
                        <a:lnTo>
                          <a:pt x="97" y="165"/>
                        </a:lnTo>
                        <a:lnTo>
                          <a:pt x="97" y="164"/>
                        </a:lnTo>
                        <a:lnTo>
                          <a:pt x="98" y="165"/>
                        </a:lnTo>
                        <a:lnTo>
                          <a:pt x="99" y="166"/>
                        </a:lnTo>
                        <a:lnTo>
                          <a:pt x="100" y="167"/>
                        </a:lnTo>
                        <a:lnTo>
                          <a:pt x="101" y="167"/>
                        </a:lnTo>
                        <a:lnTo>
                          <a:pt x="102" y="167"/>
                        </a:lnTo>
                        <a:lnTo>
                          <a:pt x="103" y="167"/>
                        </a:lnTo>
                        <a:lnTo>
                          <a:pt x="104" y="167"/>
                        </a:lnTo>
                        <a:lnTo>
                          <a:pt x="104" y="166"/>
                        </a:lnTo>
                        <a:lnTo>
                          <a:pt x="105" y="165"/>
                        </a:lnTo>
                        <a:lnTo>
                          <a:pt x="106" y="164"/>
                        </a:lnTo>
                        <a:lnTo>
                          <a:pt x="107" y="164"/>
                        </a:lnTo>
                        <a:lnTo>
                          <a:pt x="107" y="163"/>
                        </a:lnTo>
                        <a:lnTo>
                          <a:pt x="106" y="161"/>
                        </a:lnTo>
                        <a:lnTo>
                          <a:pt x="106" y="160"/>
                        </a:lnTo>
                        <a:lnTo>
                          <a:pt x="106" y="159"/>
                        </a:lnTo>
                        <a:lnTo>
                          <a:pt x="105" y="159"/>
                        </a:lnTo>
                        <a:lnTo>
                          <a:pt x="106" y="159"/>
                        </a:lnTo>
                        <a:lnTo>
                          <a:pt x="106" y="158"/>
                        </a:lnTo>
                        <a:lnTo>
                          <a:pt x="106" y="157"/>
                        </a:lnTo>
                        <a:lnTo>
                          <a:pt x="107" y="157"/>
                        </a:lnTo>
                        <a:lnTo>
                          <a:pt x="107" y="156"/>
                        </a:lnTo>
                        <a:lnTo>
                          <a:pt x="108" y="155"/>
                        </a:lnTo>
                        <a:lnTo>
                          <a:pt x="109" y="155"/>
                        </a:lnTo>
                        <a:lnTo>
                          <a:pt x="110" y="155"/>
                        </a:lnTo>
                        <a:lnTo>
                          <a:pt x="110" y="154"/>
                        </a:lnTo>
                        <a:lnTo>
                          <a:pt x="110" y="153"/>
                        </a:lnTo>
                        <a:lnTo>
                          <a:pt x="110" y="152"/>
                        </a:lnTo>
                        <a:lnTo>
                          <a:pt x="109" y="152"/>
                        </a:lnTo>
                        <a:lnTo>
                          <a:pt x="109" y="151"/>
                        </a:lnTo>
                        <a:lnTo>
                          <a:pt x="110" y="150"/>
                        </a:lnTo>
                        <a:lnTo>
                          <a:pt x="110" y="149"/>
                        </a:lnTo>
                        <a:lnTo>
                          <a:pt x="111" y="149"/>
                        </a:lnTo>
                        <a:lnTo>
                          <a:pt x="111" y="148"/>
                        </a:lnTo>
                        <a:lnTo>
                          <a:pt x="112" y="148"/>
                        </a:lnTo>
                        <a:lnTo>
                          <a:pt x="112" y="147"/>
                        </a:lnTo>
                        <a:lnTo>
                          <a:pt x="113" y="147"/>
                        </a:lnTo>
                        <a:lnTo>
                          <a:pt x="113" y="146"/>
                        </a:lnTo>
                        <a:lnTo>
                          <a:pt x="112" y="146"/>
                        </a:lnTo>
                        <a:lnTo>
                          <a:pt x="111" y="146"/>
                        </a:lnTo>
                        <a:lnTo>
                          <a:pt x="110" y="146"/>
                        </a:lnTo>
                        <a:lnTo>
                          <a:pt x="110" y="145"/>
                        </a:lnTo>
                        <a:lnTo>
                          <a:pt x="111" y="145"/>
                        </a:lnTo>
                        <a:lnTo>
                          <a:pt x="111" y="144"/>
                        </a:lnTo>
                        <a:lnTo>
                          <a:pt x="110" y="144"/>
                        </a:lnTo>
                        <a:lnTo>
                          <a:pt x="109" y="143"/>
                        </a:lnTo>
                        <a:lnTo>
                          <a:pt x="110" y="143"/>
                        </a:lnTo>
                        <a:lnTo>
                          <a:pt x="111" y="143"/>
                        </a:lnTo>
                        <a:lnTo>
                          <a:pt x="112" y="143"/>
                        </a:lnTo>
                        <a:lnTo>
                          <a:pt x="113" y="142"/>
                        </a:lnTo>
                        <a:lnTo>
                          <a:pt x="112" y="141"/>
                        </a:lnTo>
                        <a:lnTo>
                          <a:pt x="111" y="140"/>
                        </a:lnTo>
                        <a:lnTo>
                          <a:pt x="110" y="140"/>
                        </a:lnTo>
                        <a:lnTo>
                          <a:pt x="111" y="140"/>
                        </a:lnTo>
                        <a:lnTo>
                          <a:pt x="111" y="139"/>
                        </a:lnTo>
                        <a:lnTo>
                          <a:pt x="110" y="139"/>
                        </a:lnTo>
                        <a:lnTo>
                          <a:pt x="110" y="138"/>
                        </a:lnTo>
                        <a:lnTo>
                          <a:pt x="111" y="138"/>
                        </a:lnTo>
                        <a:lnTo>
                          <a:pt x="111" y="137"/>
                        </a:lnTo>
                        <a:lnTo>
                          <a:pt x="112" y="137"/>
                        </a:lnTo>
                        <a:lnTo>
                          <a:pt x="112" y="136"/>
                        </a:lnTo>
                        <a:lnTo>
                          <a:pt x="113" y="136"/>
                        </a:lnTo>
                        <a:lnTo>
                          <a:pt x="113" y="135"/>
                        </a:lnTo>
                        <a:lnTo>
                          <a:pt x="112" y="135"/>
                        </a:lnTo>
                        <a:lnTo>
                          <a:pt x="112" y="134"/>
                        </a:lnTo>
                        <a:lnTo>
                          <a:pt x="112" y="133"/>
                        </a:lnTo>
                        <a:lnTo>
                          <a:pt x="111" y="133"/>
                        </a:lnTo>
                        <a:lnTo>
                          <a:pt x="111" y="132"/>
                        </a:lnTo>
                        <a:lnTo>
                          <a:pt x="111" y="131"/>
                        </a:lnTo>
                        <a:lnTo>
                          <a:pt x="111" y="130"/>
                        </a:lnTo>
                        <a:lnTo>
                          <a:pt x="110" y="130"/>
                        </a:lnTo>
                        <a:lnTo>
                          <a:pt x="111" y="130"/>
                        </a:lnTo>
                        <a:lnTo>
                          <a:pt x="111" y="129"/>
                        </a:lnTo>
                        <a:lnTo>
                          <a:pt x="110" y="129"/>
                        </a:lnTo>
                        <a:lnTo>
                          <a:pt x="109" y="129"/>
                        </a:lnTo>
                        <a:lnTo>
                          <a:pt x="109" y="128"/>
                        </a:lnTo>
                        <a:lnTo>
                          <a:pt x="110" y="128"/>
                        </a:lnTo>
                        <a:lnTo>
                          <a:pt x="110" y="127"/>
                        </a:lnTo>
                        <a:lnTo>
                          <a:pt x="110" y="126"/>
                        </a:lnTo>
                        <a:lnTo>
                          <a:pt x="109" y="126"/>
                        </a:lnTo>
                        <a:lnTo>
                          <a:pt x="108" y="125"/>
                        </a:lnTo>
                        <a:lnTo>
                          <a:pt x="108" y="124"/>
                        </a:lnTo>
                        <a:lnTo>
                          <a:pt x="107" y="124"/>
                        </a:lnTo>
                        <a:lnTo>
                          <a:pt x="106" y="124"/>
                        </a:lnTo>
                        <a:lnTo>
                          <a:pt x="105" y="123"/>
                        </a:lnTo>
                        <a:lnTo>
                          <a:pt x="106" y="122"/>
                        </a:lnTo>
                        <a:lnTo>
                          <a:pt x="105" y="123"/>
                        </a:lnTo>
                        <a:lnTo>
                          <a:pt x="105" y="122"/>
                        </a:lnTo>
                        <a:lnTo>
                          <a:pt x="105" y="121"/>
                        </a:lnTo>
                        <a:lnTo>
                          <a:pt x="104" y="121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2" y="120"/>
                        </a:lnTo>
                        <a:lnTo>
                          <a:pt x="101" y="120"/>
                        </a:lnTo>
                        <a:lnTo>
                          <a:pt x="101" y="119"/>
                        </a:lnTo>
                        <a:lnTo>
                          <a:pt x="101" y="118"/>
                        </a:lnTo>
                        <a:lnTo>
                          <a:pt x="100" y="118"/>
                        </a:lnTo>
                        <a:lnTo>
                          <a:pt x="100" y="117"/>
                        </a:lnTo>
                        <a:lnTo>
                          <a:pt x="101" y="117"/>
                        </a:lnTo>
                        <a:lnTo>
                          <a:pt x="101" y="116"/>
                        </a:lnTo>
                        <a:lnTo>
                          <a:pt x="100" y="116"/>
                        </a:lnTo>
                        <a:lnTo>
                          <a:pt x="100" y="115"/>
                        </a:lnTo>
                        <a:lnTo>
                          <a:pt x="101" y="114"/>
                        </a:lnTo>
                        <a:lnTo>
                          <a:pt x="101" y="113"/>
                        </a:lnTo>
                        <a:lnTo>
                          <a:pt x="102" y="113"/>
                        </a:lnTo>
                        <a:lnTo>
                          <a:pt x="104" y="112"/>
                        </a:lnTo>
                        <a:lnTo>
                          <a:pt x="105" y="111"/>
                        </a:lnTo>
                        <a:lnTo>
                          <a:pt x="106" y="110"/>
                        </a:lnTo>
                        <a:lnTo>
                          <a:pt x="105" y="110"/>
                        </a:lnTo>
                        <a:lnTo>
                          <a:pt x="104" y="110"/>
                        </a:lnTo>
                        <a:lnTo>
                          <a:pt x="103" y="110"/>
                        </a:lnTo>
                        <a:lnTo>
                          <a:pt x="102" y="110"/>
                        </a:lnTo>
                        <a:lnTo>
                          <a:pt x="103" y="109"/>
                        </a:lnTo>
                        <a:lnTo>
                          <a:pt x="102" y="109"/>
                        </a:lnTo>
                        <a:lnTo>
                          <a:pt x="101" y="108"/>
                        </a:lnTo>
                        <a:lnTo>
                          <a:pt x="101" y="107"/>
                        </a:lnTo>
                        <a:lnTo>
                          <a:pt x="102" y="106"/>
                        </a:lnTo>
                        <a:lnTo>
                          <a:pt x="101" y="106"/>
                        </a:lnTo>
                        <a:lnTo>
                          <a:pt x="100" y="106"/>
                        </a:lnTo>
                        <a:lnTo>
                          <a:pt x="100" y="107"/>
                        </a:lnTo>
                        <a:lnTo>
                          <a:pt x="100" y="106"/>
                        </a:lnTo>
                        <a:lnTo>
                          <a:pt x="100" y="105"/>
                        </a:lnTo>
                        <a:lnTo>
                          <a:pt x="99" y="105"/>
                        </a:lnTo>
                        <a:lnTo>
                          <a:pt x="98" y="105"/>
                        </a:lnTo>
                        <a:lnTo>
                          <a:pt x="98" y="104"/>
                        </a:lnTo>
                        <a:lnTo>
                          <a:pt x="97" y="103"/>
                        </a:lnTo>
                        <a:lnTo>
                          <a:pt x="96" y="103"/>
                        </a:lnTo>
                        <a:lnTo>
                          <a:pt x="97" y="103"/>
                        </a:lnTo>
                        <a:lnTo>
                          <a:pt x="97" y="102"/>
                        </a:lnTo>
                        <a:lnTo>
                          <a:pt x="96" y="102"/>
                        </a:lnTo>
                        <a:lnTo>
                          <a:pt x="96" y="101"/>
                        </a:lnTo>
                        <a:lnTo>
                          <a:pt x="96" y="100"/>
                        </a:lnTo>
                        <a:lnTo>
                          <a:pt x="95" y="100"/>
                        </a:lnTo>
                        <a:lnTo>
                          <a:pt x="95" y="99"/>
                        </a:lnTo>
                        <a:lnTo>
                          <a:pt x="94" y="99"/>
                        </a:lnTo>
                        <a:lnTo>
                          <a:pt x="93" y="99"/>
                        </a:lnTo>
                        <a:lnTo>
                          <a:pt x="93" y="98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1" y="96"/>
                        </a:lnTo>
                        <a:lnTo>
                          <a:pt x="90" y="96"/>
                        </a:lnTo>
                        <a:lnTo>
                          <a:pt x="89" y="96"/>
                        </a:lnTo>
                        <a:lnTo>
                          <a:pt x="88" y="95"/>
                        </a:lnTo>
                        <a:lnTo>
                          <a:pt x="88" y="96"/>
                        </a:lnTo>
                        <a:lnTo>
                          <a:pt x="88" y="97"/>
                        </a:lnTo>
                        <a:lnTo>
                          <a:pt x="87" y="97"/>
                        </a:lnTo>
                        <a:lnTo>
                          <a:pt x="87" y="96"/>
                        </a:lnTo>
                        <a:lnTo>
                          <a:pt x="86" y="95"/>
                        </a:lnTo>
                        <a:lnTo>
                          <a:pt x="85" y="95"/>
                        </a:lnTo>
                        <a:lnTo>
                          <a:pt x="85" y="94"/>
                        </a:lnTo>
                        <a:lnTo>
                          <a:pt x="85" y="93"/>
                        </a:lnTo>
                        <a:lnTo>
                          <a:pt x="86" y="93"/>
                        </a:lnTo>
                        <a:lnTo>
                          <a:pt x="85" y="92"/>
                        </a:lnTo>
                        <a:lnTo>
                          <a:pt x="85" y="91"/>
                        </a:lnTo>
                        <a:lnTo>
                          <a:pt x="86" y="91"/>
                        </a:lnTo>
                        <a:lnTo>
                          <a:pt x="86" y="90"/>
                        </a:lnTo>
                        <a:lnTo>
                          <a:pt x="87" y="89"/>
                        </a:lnTo>
                        <a:lnTo>
                          <a:pt x="95" y="90"/>
                        </a:lnTo>
                        <a:lnTo>
                          <a:pt x="96" y="90"/>
                        </a:lnTo>
                        <a:lnTo>
                          <a:pt x="97" y="91"/>
                        </a:lnTo>
                        <a:lnTo>
                          <a:pt x="98" y="91"/>
                        </a:lnTo>
                        <a:lnTo>
                          <a:pt x="98" y="92"/>
                        </a:lnTo>
                        <a:lnTo>
                          <a:pt x="98" y="93"/>
                        </a:lnTo>
                        <a:lnTo>
                          <a:pt x="98" y="94"/>
                        </a:lnTo>
                        <a:lnTo>
                          <a:pt x="98" y="95"/>
                        </a:lnTo>
                        <a:lnTo>
                          <a:pt x="99" y="95"/>
                        </a:lnTo>
                        <a:lnTo>
                          <a:pt x="101" y="95"/>
                        </a:lnTo>
                        <a:lnTo>
                          <a:pt x="107" y="95"/>
                        </a:lnTo>
                        <a:lnTo>
                          <a:pt x="113" y="96"/>
                        </a:lnTo>
                        <a:lnTo>
                          <a:pt x="114" y="96"/>
                        </a:lnTo>
                        <a:lnTo>
                          <a:pt x="114" y="95"/>
                        </a:lnTo>
                        <a:lnTo>
                          <a:pt x="115" y="95"/>
                        </a:lnTo>
                        <a:lnTo>
                          <a:pt x="115" y="96"/>
                        </a:lnTo>
                        <a:lnTo>
                          <a:pt x="116" y="95"/>
                        </a:lnTo>
                        <a:lnTo>
                          <a:pt x="117" y="95"/>
                        </a:lnTo>
                        <a:lnTo>
                          <a:pt x="117" y="94"/>
                        </a:lnTo>
                        <a:lnTo>
                          <a:pt x="118" y="94"/>
                        </a:lnTo>
                        <a:lnTo>
                          <a:pt x="117" y="93"/>
                        </a:lnTo>
                        <a:lnTo>
                          <a:pt x="117" y="92"/>
                        </a:lnTo>
                        <a:lnTo>
                          <a:pt x="117" y="91"/>
                        </a:lnTo>
                        <a:lnTo>
                          <a:pt x="117" y="90"/>
                        </a:lnTo>
                        <a:lnTo>
                          <a:pt x="116" y="90"/>
                        </a:lnTo>
                        <a:lnTo>
                          <a:pt x="116" y="89"/>
                        </a:lnTo>
                        <a:lnTo>
                          <a:pt x="116" y="85"/>
                        </a:lnTo>
                        <a:lnTo>
                          <a:pt x="117" y="81"/>
                        </a:lnTo>
                        <a:lnTo>
                          <a:pt x="117" y="80"/>
                        </a:lnTo>
                        <a:lnTo>
                          <a:pt x="116" y="80"/>
                        </a:lnTo>
                        <a:lnTo>
                          <a:pt x="116" y="79"/>
                        </a:lnTo>
                        <a:lnTo>
                          <a:pt x="115" y="80"/>
                        </a:lnTo>
                        <a:lnTo>
                          <a:pt x="115" y="79"/>
                        </a:lnTo>
                        <a:lnTo>
                          <a:pt x="114" y="79"/>
                        </a:lnTo>
                        <a:lnTo>
                          <a:pt x="113" y="79"/>
                        </a:lnTo>
                        <a:lnTo>
                          <a:pt x="112" y="79"/>
                        </a:lnTo>
                        <a:lnTo>
                          <a:pt x="112" y="78"/>
                        </a:lnTo>
                        <a:lnTo>
                          <a:pt x="111" y="77"/>
                        </a:lnTo>
                        <a:lnTo>
                          <a:pt x="110" y="76"/>
                        </a:lnTo>
                        <a:lnTo>
                          <a:pt x="109" y="76"/>
                        </a:lnTo>
                        <a:lnTo>
                          <a:pt x="108" y="76"/>
                        </a:lnTo>
                        <a:lnTo>
                          <a:pt x="108" y="75"/>
                        </a:lnTo>
                        <a:lnTo>
                          <a:pt x="109" y="75"/>
                        </a:lnTo>
                        <a:lnTo>
                          <a:pt x="108" y="75"/>
                        </a:lnTo>
                        <a:lnTo>
                          <a:pt x="107" y="75"/>
                        </a:lnTo>
                        <a:lnTo>
                          <a:pt x="107" y="74"/>
                        </a:lnTo>
                        <a:lnTo>
                          <a:pt x="107" y="73"/>
                        </a:lnTo>
                        <a:lnTo>
                          <a:pt x="106" y="73"/>
                        </a:lnTo>
                        <a:lnTo>
                          <a:pt x="107" y="73"/>
                        </a:lnTo>
                        <a:lnTo>
                          <a:pt x="108" y="72"/>
                        </a:lnTo>
                        <a:lnTo>
                          <a:pt x="108" y="71"/>
                        </a:lnTo>
                        <a:lnTo>
                          <a:pt x="109" y="71"/>
                        </a:lnTo>
                        <a:lnTo>
                          <a:pt x="108" y="71"/>
                        </a:lnTo>
                        <a:lnTo>
                          <a:pt x="108" y="70"/>
                        </a:lnTo>
                        <a:lnTo>
                          <a:pt x="110" y="62"/>
                        </a:lnTo>
                        <a:lnTo>
                          <a:pt x="112" y="57"/>
                        </a:lnTo>
                        <a:lnTo>
                          <a:pt x="112" y="56"/>
                        </a:lnTo>
                        <a:lnTo>
                          <a:pt x="112" y="55"/>
                        </a:lnTo>
                        <a:lnTo>
                          <a:pt x="111" y="55"/>
                        </a:lnTo>
                        <a:lnTo>
                          <a:pt x="96" y="52"/>
                        </a:lnTo>
                        <a:lnTo>
                          <a:pt x="96" y="51"/>
                        </a:lnTo>
                        <a:lnTo>
                          <a:pt x="96" y="50"/>
                        </a:lnTo>
                        <a:lnTo>
                          <a:pt x="98" y="49"/>
                        </a:lnTo>
                        <a:lnTo>
                          <a:pt x="99" y="49"/>
                        </a:lnTo>
                        <a:lnTo>
                          <a:pt x="100" y="49"/>
                        </a:lnTo>
                        <a:lnTo>
                          <a:pt x="100" y="48"/>
                        </a:lnTo>
                        <a:lnTo>
                          <a:pt x="99" y="48"/>
                        </a:lnTo>
                        <a:lnTo>
                          <a:pt x="98" y="47"/>
                        </a:lnTo>
                        <a:lnTo>
                          <a:pt x="98" y="46"/>
                        </a:lnTo>
                        <a:lnTo>
                          <a:pt x="99" y="45"/>
                        </a:lnTo>
                        <a:lnTo>
                          <a:pt x="100" y="45"/>
                        </a:lnTo>
                        <a:lnTo>
                          <a:pt x="100" y="44"/>
                        </a:lnTo>
                        <a:lnTo>
                          <a:pt x="100" y="43"/>
                        </a:lnTo>
                        <a:lnTo>
                          <a:pt x="100" y="42"/>
                        </a:lnTo>
                        <a:lnTo>
                          <a:pt x="100" y="41"/>
                        </a:lnTo>
                        <a:lnTo>
                          <a:pt x="100" y="40"/>
                        </a:lnTo>
                        <a:lnTo>
                          <a:pt x="100" y="39"/>
                        </a:lnTo>
                        <a:lnTo>
                          <a:pt x="100" y="38"/>
                        </a:lnTo>
                        <a:lnTo>
                          <a:pt x="100" y="37"/>
                        </a:lnTo>
                        <a:lnTo>
                          <a:pt x="101" y="37"/>
                        </a:lnTo>
                        <a:lnTo>
                          <a:pt x="101" y="36"/>
                        </a:lnTo>
                        <a:lnTo>
                          <a:pt x="102" y="35"/>
                        </a:lnTo>
                        <a:lnTo>
                          <a:pt x="103" y="35"/>
                        </a:lnTo>
                        <a:lnTo>
                          <a:pt x="104" y="34"/>
                        </a:lnTo>
                        <a:lnTo>
                          <a:pt x="105" y="33"/>
                        </a:lnTo>
                        <a:lnTo>
                          <a:pt x="106" y="33"/>
                        </a:lnTo>
                        <a:lnTo>
                          <a:pt x="106" y="32"/>
                        </a:lnTo>
                        <a:lnTo>
                          <a:pt x="106" y="31"/>
                        </a:lnTo>
                        <a:lnTo>
                          <a:pt x="106" y="30"/>
                        </a:lnTo>
                        <a:lnTo>
                          <a:pt x="107" y="30"/>
                        </a:lnTo>
                        <a:lnTo>
                          <a:pt x="107" y="29"/>
                        </a:lnTo>
                        <a:lnTo>
                          <a:pt x="106" y="29"/>
                        </a:lnTo>
                        <a:lnTo>
                          <a:pt x="106" y="28"/>
                        </a:lnTo>
                        <a:lnTo>
                          <a:pt x="107" y="28"/>
                        </a:lnTo>
                        <a:lnTo>
                          <a:pt x="107" y="27"/>
                        </a:lnTo>
                        <a:lnTo>
                          <a:pt x="107" y="26"/>
                        </a:lnTo>
                        <a:lnTo>
                          <a:pt x="108" y="26"/>
                        </a:lnTo>
                        <a:lnTo>
                          <a:pt x="109" y="25"/>
                        </a:lnTo>
                        <a:lnTo>
                          <a:pt x="110" y="25"/>
                        </a:lnTo>
                        <a:lnTo>
                          <a:pt x="111" y="25"/>
                        </a:lnTo>
                        <a:lnTo>
                          <a:pt x="112" y="24"/>
                        </a:lnTo>
                        <a:lnTo>
                          <a:pt x="111" y="24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2" y="24"/>
                        </a:lnTo>
                        <a:lnTo>
                          <a:pt x="112" y="23"/>
                        </a:lnTo>
                        <a:lnTo>
                          <a:pt x="113" y="23"/>
                        </a:lnTo>
                        <a:lnTo>
                          <a:pt x="114" y="23"/>
                        </a:lnTo>
                        <a:lnTo>
                          <a:pt x="113" y="24"/>
                        </a:lnTo>
                        <a:lnTo>
                          <a:pt x="114" y="24"/>
                        </a:lnTo>
                        <a:lnTo>
                          <a:pt x="114" y="23"/>
                        </a:lnTo>
                        <a:lnTo>
                          <a:pt x="115" y="23"/>
                        </a:lnTo>
                        <a:lnTo>
                          <a:pt x="115" y="24"/>
                        </a:lnTo>
                        <a:lnTo>
                          <a:pt x="116" y="24"/>
                        </a:lnTo>
                        <a:lnTo>
                          <a:pt x="117" y="24"/>
                        </a:lnTo>
                        <a:lnTo>
                          <a:pt x="118" y="24"/>
                        </a:lnTo>
                        <a:lnTo>
                          <a:pt x="118" y="25"/>
                        </a:lnTo>
                        <a:lnTo>
                          <a:pt x="118" y="24"/>
                        </a:lnTo>
                        <a:lnTo>
                          <a:pt x="118" y="23"/>
                        </a:lnTo>
                        <a:lnTo>
                          <a:pt x="118" y="22"/>
                        </a:lnTo>
                        <a:lnTo>
                          <a:pt x="119" y="22"/>
                        </a:lnTo>
                        <a:lnTo>
                          <a:pt x="120" y="22"/>
                        </a:lnTo>
                        <a:lnTo>
                          <a:pt x="121" y="23"/>
                        </a:lnTo>
                        <a:lnTo>
                          <a:pt x="122" y="23"/>
                        </a:lnTo>
                        <a:lnTo>
                          <a:pt x="122" y="22"/>
                        </a:lnTo>
                        <a:lnTo>
                          <a:pt x="122" y="21"/>
                        </a:lnTo>
                        <a:lnTo>
                          <a:pt x="123" y="21"/>
                        </a:lnTo>
                        <a:lnTo>
                          <a:pt x="123" y="22"/>
                        </a:lnTo>
                        <a:lnTo>
                          <a:pt x="124" y="22"/>
                        </a:lnTo>
                        <a:lnTo>
                          <a:pt x="125" y="21"/>
                        </a:lnTo>
                        <a:lnTo>
                          <a:pt x="126" y="20"/>
                        </a:lnTo>
                        <a:lnTo>
                          <a:pt x="127" y="20"/>
                        </a:lnTo>
                        <a:lnTo>
                          <a:pt x="127" y="19"/>
                        </a:lnTo>
                        <a:lnTo>
                          <a:pt x="128" y="19"/>
                        </a:lnTo>
                        <a:lnTo>
                          <a:pt x="128" y="20"/>
                        </a:lnTo>
                        <a:lnTo>
                          <a:pt x="128" y="21"/>
                        </a:lnTo>
                        <a:lnTo>
                          <a:pt x="129" y="21"/>
                        </a:lnTo>
                        <a:lnTo>
                          <a:pt x="130" y="21"/>
                        </a:lnTo>
                        <a:lnTo>
                          <a:pt x="130" y="22"/>
                        </a:lnTo>
                        <a:lnTo>
                          <a:pt x="131" y="23"/>
                        </a:lnTo>
                        <a:lnTo>
                          <a:pt x="132" y="24"/>
                        </a:lnTo>
                        <a:lnTo>
                          <a:pt x="133" y="24"/>
                        </a:lnTo>
                        <a:lnTo>
                          <a:pt x="134" y="24"/>
                        </a:lnTo>
                        <a:lnTo>
                          <a:pt x="135" y="24"/>
                        </a:lnTo>
                        <a:lnTo>
                          <a:pt x="136" y="25"/>
                        </a:lnTo>
                        <a:lnTo>
                          <a:pt x="137" y="25"/>
                        </a:lnTo>
                        <a:lnTo>
                          <a:pt x="137" y="26"/>
                        </a:lnTo>
                        <a:lnTo>
                          <a:pt x="138" y="26"/>
                        </a:lnTo>
                        <a:lnTo>
                          <a:pt x="139" y="26"/>
                        </a:lnTo>
                        <a:lnTo>
                          <a:pt x="140" y="26"/>
                        </a:lnTo>
                        <a:lnTo>
                          <a:pt x="140" y="25"/>
                        </a:lnTo>
                        <a:lnTo>
                          <a:pt x="140" y="24"/>
                        </a:lnTo>
                        <a:lnTo>
                          <a:pt x="140" y="23"/>
                        </a:lnTo>
                        <a:lnTo>
                          <a:pt x="140" y="22"/>
                        </a:lnTo>
                        <a:lnTo>
                          <a:pt x="140" y="21"/>
                        </a:lnTo>
                        <a:lnTo>
                          <a:pt x="130" y="8"/>
                        </a:lnTo>
                        <a:lnTo>
                          <a:pt x="128" y="6"/>
                        </a:lnTo>
                        <a:lnTo>
                          <a:pt x="129" y="6"/>
                        </a:lnTo>
                        <a:lnTo>
                          <a:pt x="130" y="6"/>
                        </a:lnTo>
                        <a:lnTo>
                          <a:pt x="130" y="5"/>
                        </a:lnTo>
                        <a:lnTo>
                          <a:pt x="131" y="4"/>
                        </a:lnTo>
                        <a:lnTo>
                          <a:pt x="131" y="5"/>
                        </a:lnTo>
                        <a:lnTo>
                          <a:pt x="131" y="6"/>
                        </a:lnTo>
                        <a:lnTo>
                          <a:pt x="132" y="6"/>
                        </a:lnTo>
                        <a:lnTo>
                          <a:pt x="132" y="7"/>
                        </a:lnTo>
                        <a:lnTo>
                          <a:pt x="133" y="7"/>
                        </a:lnTo>
                        <a:lnTo>
                          <a:pt x="133" y="6"/>
                        </a:lnTo>
                        <a:lnTo>
                          <a:pt x="134" y="6"/>
                        </a:lnTo>
                        <a:lnTo>
                          <a:pt x="134" y="5"/>
                        </a:lnTo>
                        <a:lnTo>
                          <a:pt x="135" y="4"/>
                        </a:lnTo>
                        <a:lnTo>
                          <a:pt x="136" y="4"/>
                        </a:lnTo>
                        <a:lnTo>
                          <a:pt x="136" y="3"/>
                        </a:lnTo>
                        <a:lnTo>
                          <a:pt x="136" y="4"/>
                        </a:lnTo>
                        <a:lnTo>
                          <a:pt x="137" y="4"/>
                        </a:lnTo>
                        <a:lnTo>
                          <a:pt x="138" y="4"/>
                        </a:lnTo>
                        <a:lnTo>
                          <a:pt x="138" y="3"/>
                        </a:lnTo>
                        <a:lnTo>
                          <a:pt x="138" y="4"/>
                        </a:lnTo>
                        <a:lnTo>
                          <a:pt x="139" y="4"/>
                        </a:lnTo>
                        <a:lnTo>
                          <a:pt x="139" y="5"/>
                        </a:lnTo>
                        <a:lnTo>
                          <a:pt x="140" y="6"/>
                        </a:lnTo>
                        <a:lnTo>
                          <a:pt x="140" y="7"/>
                        </a:lnTo>
                        <a:lnTo>
                          <a:pt x="141" y="7"/>
                        </a:lnTo>
                        <a:lnTo>
                          <a:pt x="141" y="6"/>
                        </a:lnTo>
                        <a:lnTo>
                          <a:pt x="142" y="6"/>
                        </a:lnTo>
                        <a:lnTo>
                          <a:pt x="142" y="7"/>
                        </a:lnTo>
                        <a:lnTo>
                          <a:pt x="143" y="7"/>
                        </a:lnTo>
                        <a:lnTo>
                          <a:pt x="143" y="8"/>
                        </a:lnTo>
                        <a:lnTo>
                          <a:pt x="142" y="9"/>
                        </a:lnTo>
                        <a:lnTo>
                          <a:pt x="143" y="9"/>
                        </a:lnTo>
                        <a:lnTo>
                          <a:pt x="143" y="10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6" y="10"/>
                        </a:lnTo>
                        <a:lnTo>
                          <a:pt x="147" y="10"/>
                        </a:lnTo>
                        <a:lnTo>
                          <a:pt x="147" y="11"/>
                        </a:lnTo>
                        <a:lnTo>
                          <a:pt x="148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49" y="11"/>
                        </a:lnTo>
                        <a:lnTo>
                          <a:pt x="150" y="11"/>
                        </a:lnTo>
                        <a:lnTo>
                          <a:pt x="151" y="11"/>
                        </a:lnTo>
                        <a:lnTo>
                          <a:pt x="152" y="11"/>
                        </a:lnTo>
                        <a:lnTo>
                          <a:pt x="152" y="12"/>
                        </a:lnTo>
                        <a:lnTo>
                          <a:pt x="152" y="11"/>
                        </a:lnTo>
                        <a:lnTo>
                          <a:pt x="153" y="11"/>
                        </a:lnTo>
                        <a:lnTo>
                          <a:pt x="154" y="10"/>
                        </a:lnTo>
                        <a:lnTo>
                          <a:pt x="155" y="10"/>
                        </a:lnTo>
                        <a:lnTo>
                          <a:pt x="155" y="9"/>
                        </a:lnTo>
                        <a:lnTo>
                          <a:pt x="156" y="10"/>
                        </a:lnTo>
                        <a:lnTo>
                          <a:pt x="156" y="9"/>
                        </a:lnTo>
                        <a:lnTo>
                          <a:pt x="157" y="8"/>
                        </a:lnTo>
                        <a:lnTo>
                          <a:pt x="157" y="7"/>
                        </a:lnTo>
                        <a:lnTo>
                          <a:pt x="157" y="6"/>
                        </a:lnTo>
                        <a:lnTo>
                          <a:pt x="158" y="5"/>
                        </a:lnTo>
                        <a:lnTo>
                          <a:pt x="157" y="5"/>
                        </a:lnTo>
                        <a:lnTo>
                          <a:pt x="157" y="4"/>
                        </a:lnTo>
                        <a:lnTo>
                          <a:pt x="158" y="4"/>
                        </a:lnTo>
                        <a:lnTo>
                          <a:pt x="159" y="4"/>
                        </a:lnTo>
                        <a:lnTo>
                          <a:pt x="160" y="4"/>
                        </a:lnTo>
                        <a:lnTo>
                          <a:pt x="161" y="4"/>
                        </a:lnTo>
                        <a:lnTo>
                          <a:pt x="161" y="2"/>
                        </a:lnTo>
                        <a:lnTo>
                          <a:pt x="163" y="2"/>
                        </a:lnTo>
                        <a:lnTo>
                          <a:pt x="164" y="2"/>
                        </a:lnTo>
                        <a:lnTo>
                          <a:pt x="165" y="2"/>
                        </a:lnTo>
                        <a:lnTo>
                          <a:pt x="165" y="1"/>
                        </a:lnTo>
                        <a:lnTo>
                          <a:pt x="166" y="1"/>
                        </a:lnTo>
                        <a:lnTo>
                          <a:pt x="166" y="0"/>
                        </a:lnTo>
                        <a:lnTo>
                          <a:pt x="167" y="0"/>
                        </a:lnTo>
                        <a:lnTo>
                          <a:pt x="168" y="0"/>
                        </a:lnTo>
                        <a:lnTo>
                          <a:pt x="168" y="1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69" y="3"/>
                        </a:lnTo>
                        <a:lnTo>
                          <a:pt x="170" y="3"/>
                        </a:lnTo>
                        <a:lnTo>
                          <a:pt x="170" y="2"/>
                        </a:lnTo>
                        <a:lnTo>
                          <a:pt x="171" y="2"/>
                        </a:lnTo>
                        <a:lnTo>
                          <a:pt x="171" y="3"/>
                        </a:lnTo>
                        <a:lnTo>
                          <a:pt x="172" y="4"/>
                        </a:lnTo>
                        <a:lnTo>
                          <a:pt x="172" y="5"/>
                        </a:lnTo>
                        <a:lnTo>
                          <a:pt x="173" y="5"/>
                        </a:lnTo>
                        <a:lnTo>
                          <a:pt x="173" y="4"/>
                        </a:lnTo>
                        <a:lnTo>
                          <a:pt x="174" y="4"/>
                        </a:lnTo>
                        <a:lnTo>
                          <a:pt x="175" y="4"/>
                        </a:lnTo>
                        <a:lnTo>
                          <a:pt x="176" y="4"/>
                        </a:lnTo>
                        <a:lnTo>
                          <a:pt x="176" y="5"/>
                        </a:lnTo>
                        <a:lnTo>
                          <a:pt x="178" y="5"/>
                        </a:lnTo>
                        <a:lnTo>
                          <a:pt x="179" y="5"/>
                        </a:lnTo>
                        <a:lnTo>
                          <a:pt x="180" y="5"/>
                        </a:lnTo>
                        <a:lnTo>
                          <a:pt x="180" y="6"/>
                        </a:lnTo>
                        <a:lnTo>
                          <a:pt x="181" y="6"/>
                        </a:lnTo>
                        <a:lnTo>
                          <a:pt x="182" y="6"/>
                        </a:lnTo>
                        <a:lnTo>
                          <a:pt x="182" y="5"/>
                        </a:lnTo>
                        <a:lnTo>
                          <a:pt x="183" y="6"/>
                        </a:lnTo>
                        <a:lnTo>
                          <a:pt x="184" y="6"/>
                        </a:lnTo>
                        <a:lnTo>
                          <a:pt x="186" y="6"/>
                        </a:lnTo>
                        <a:lnTo>
                          <a:pt x="186" y="7"/>
                        </a:lnTo>
                        <a:lnTo>
                          <a:pt x="187" y="8"/>
                        </a:lnTo>
                        <a:lnTo>
                          <a:pt x="188" y="8"/>
                        </a:lnTo>
                        <a:lnTo>
                          <a:pt x="188" y="9"/>
                        </a:lnTo>
                        <a:lnTo>
                          <a:pt x="189" y="9"/>
                        </a:lnTo>
                        <a:lnTo>
                          <a:pt x="190" y="9"/>
                        </a:lnTo>
                        <a:lnTo>
                          <a:pt x="190" y="10"/>
                        </a:lnTo>
                        <a:lnTo>
                          <a:pt x="191" y="11"/>
                        </a:lnTo>
                        <a:lnTo>
                          <a:pt x="192" y="11"/>
                        </a:lnTo>
                        <a:lnTo>
                          <a:pt x="193" y="11"/>
                        </a:lnTo>
                        <a:lnTo>
                          <a:pt x="193" y="12"/>
                        </a:lnTo>
                        <a:lnTo>
                          <a:pt x="195" y="13"/>
                        </a:lnTo>
                        <a:lnTo>
                          <a:pt x="196" y="1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7" name="Freeform 780"/>
                  <p:cNvSpPr>
                    <a:spLocks/>
                  </p:cNvSpPr>
                  <p:nvPr/>
                </p:nvSpPr>
                <p:spPr bwMode="auto">
                  <a:xfrm>
                    <a:off x="4383" y="294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8" name="Freeform 781"/>
                  <p:cNvSpPr>
                    <a:spLocks/>
                  </p:cNvSpPr>
                  <p:nvPr/>
                </p:nvSpPr>
                <p:spPr bwMode="auto">
                  <a:xfrm>
                    <a:off x="4437" y="288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29" name="Freeform 782"/>
                  <p:cNvSpPr>
                    <a:spLocks/>
                  </p:cNvSpPr>
                  <p:nvPr/>
                </p:nvSpPr>
                <p:spPr bwMode="auto">
                  <a:xfrm>
                    <a:off x="4437" y="288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0 w 1"/>
                      <a:gd name="T4" fmla="*/ 1 w 1"/>
                      <a:gd name="T5" fmla="*/ 1 w 1"/>
                      <a:gd name="T6" fmla="*/ 0 w 1"/>
                      <a:gd name="T7" fmla="*/ 0 w 1"/>
                      <a:gd name="T8" fmla="*/ 0 w 1"/>
                      <a:gd name="T9" fmla="*/ 0 w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w 1"/>
                      <a:gd name="T21" fmla="*/ 1 w 1"/>
                    </a:gdLst>
                    <a:ahLst/>
                    <a:cxnLst>
                      <a:cxn ang="T10">
                        <a:pos x="T0" y="0"/>
                      </a:cxn>
                      <a:cxn ang="T11">
                        <a:pos x="T1" y="0"/>
                      </a:cxn>
                      <a:cxn ang="T12">
                        <a:pos x="T2" y="0"/>
                      </a:cxn>
                      <a:cxn ang="T13">
                        <a:pos x="T3" y="0"/>
                      </a:cxn>
                      <a:cxn ang="T14">
                        <a:pos x="T4" y="0"/>
                      </a:cxn>
                      <a:cxn ang="T15">
                        <a:pos x="T5" y="0"/>
                      </a:cxn>
                      <a:cxn ang="T16">
                        <a:pos x="T6" y="0"/>
                      </a:cxn>
                      <a:cxn ang="T17">
                        <a:pos x="T7" y="0"/>
                      </a:cxn>
                      <a:cxn ang="T18">
                        <a:pos x="T8" y="0"/>
                      </a:cxn>
                      <a:cxn ang="T19">
                        <a:pos x="T9" y="0"/>
                      </a:cxn>
                    </a:cxnLst>
                    <a:rect l="T20" t="0" r="T21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0" name="Freeform 783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1" name="Freeform 784"/>
                  <p:cNvSpPr>
                    <a:spLocks/>
                  </p:cNvSpPr>
                  <p:nvPr/>
                </p:nvSpPr>
                <p:spPr bwMode="auto">
                  <a:xfrm>
                    <a:off x="4438" y="288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2" name="Freeform 785"/>
                  <p:cNvSpPr>
                    <a:spLocks/>
                  </p:cNvSpPr>
                  <p:nvPr/>
                </p:nvSpPr>
                <p:spPr bwMode="auto">
                  <a:xfrm>
                    <a:off x="4434" y="2885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3" name="Rectangle 786"/>
                  <p:cNvSpPr>
                    <a:spLocks noChangeArrowheads="1"/>
                  </p:cNvSpPr>
                  <p:nvPr/>
                </p:nvSpPr>
                <p:spPr bwMode="auto">
                  <a:xfrm>
                    <a:off x="4434" y="288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34" name="Line 787"/>
                  <p:cNvSpPr>
                    <a:spLocks noChangeShapeType="1"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5" name="Freeform 788"/>
                  <p:cNvSpPr>
                    <a:spLocks/>
                  </p:cNvSpPr>
                  <p:nvPr/>
                </p:nvSpPr>
                <p:spPr bwMode="auto">
                  <a:xfrm>
                    <a:off x="4438" y="288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6" name="Freeform 789"/>
                  <p:cNvSpPr>
                    <a:spLocks/>
                  </p:cNvSpPr>
                  <p:nvPr/>
                </p:nvSpPr>
                <p:spPr bwMode="auto">
                  <a:xfrm>
                    <a:off x="4433" y="288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1 h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h 1"/>
                      <a:gd name="T11" fmla="*/ 1 h 1"/>
                    </a:gdLst>
                    <a:ahLst/>
                    <a:cxnLst>
                      <a:cxn ang="T5">
                        <a:pos x="0" y="T0"/>
                      </a:cxn>
                      <a:cxn ang="T6">
                        <a:pos x="0" y="T1"/>
                      </a:cxn>
                      <a:cxn ang="T7">
                        <a:pos x="0" y="T2"/>
                      </a:cxn>
                      <a:cxn ang="T8">
                        <a:pos x="0" y="T3"/>
                      </a:cxn>
                      <a:cxn ang="T9">
                        <a:pos x="0" y="T4"/>
                      </a:cxn>
                    </a:cxnLst>
                    <a:rect l="0" t="T10" r="0" b="T11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7" name="Freeform 790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8" name="Freeform 791"/>
                  <p:cNvSpPr>
                    <a:spLocks/>
                  </p:cNvSpPr>
                  <p:nvPr/>
                </p:nvSpPr>
                <p:spPr bwMode="auto">
                  <a:xfrm>
                    <a:off x="4438" y="288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39" name="Freeform 792"/>
                  <p:cNvSpPr>
                    <a:spLocks/>
                  </p:cNvSpPr>
                  <p:nvPr/>
                </p:nvSpPr>
                <p:spPr bwMode="auto">
                  <a:xfrm>
                    <a:off x="4436" y="288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0 60000 65536"/>
                      <a:gd name="T4" fmla="*/ 0 60000 65536"/>
                      <a:gd name="T5" fmla="*/ 0 60000 65536"/>
                      <a:gd name="T6" fmla="*/ 0 h 1"/>
                      <a:gd name="T7" fmla="*/ 1 h 1"/>
                    </a:gdLst>
                    <a:ahLst/>
                    <a:cxnLst>
                      <a:cxn ang="T3">
                        <a:pos x="0" y="T0"/>
                      </a:cxn>
                      <a:cxn ang="T4">
                        <a:pos x="0" y="T1"/>
                      </a:cxn>
                      <a:cxn ang="T5">
                        <a:pos x="0" y="T2"/>
                      </a:cxn>
                    </a:cxnLst>
                    <a:rect l="0" t="T6" r="0" b="T7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0" name="Freeform 793"/>
                  <p:cNvSpPr>
                    <a:spLocks/>
                  </p:cNvSpPr>
                  <p:nvPr/>
                </p:nvSpPr>
                <p:spPr bwMode="auto">
                  <a:xfrm>
                    <a:off x="4436" y="289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1" name="Freeform 794"/>
                  <p:cNvSpPr>
                    <a:spLocks/>
                  </p:cNvSpPr>
                  <p:nvPr/>
                </p:nvSpPr>
                <p:spPr bwMode="auto">
                  <a:xfrm>
                    <a:off x="4436" y="289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2" name="Freeform 795"/>
                  <p:cNvSpPr>
                    <a:spLocks/>
                  </p:cNvSpPr>
                  <p:nvPr/>
                </p:nvSpPr>
                <p:spPr bwMode="auto">
                  <a:xfrm>
                    <a:off x="4434" y="289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w 1"/>
                      <a:gd name="T11" fmla="*/ 1 w 1"/>
                    </a:gdLst>
                    <a:ahLst/>
                    <a:cxnLst>
                      <a:cxn ang="T5">
                        <a:pos x="T0" y="0"/>
                      </a:cxn>
                      <a:cxn ang="T6">
                        <a:pos x="T1" y="0"/>
                      </a:cxn>
                      <a:cxn ang="T7">
                        <a:pos x="T2" y="0"/>
                      </a:cxn>
                      <a:cxn ang="T8">
                        <a:pos x="T3" y="0"/>
                      </a:cxn>
                      <a:cxn ang="T9">
                        <a:pos x="T4" y="0"/>
                      </a:cxn>
                    </a:cxnLst>
                    <a:rect l="T10" t="0" r="T11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3" name="Freeform 796"/>
                  <p:cNvSpPr>
                    <a:spLocks/>
                  </p:cNvSpPr>
                  <p:nvPr/>
                </p:nvSpPr>
                <p:spPr bwMode="auto">
                  <a:xfrm>
                    <a:off x="4433" y="289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4" name="Freeform 797"/>
                  <p:cNvSpPr>
                    <a:spLocks/>
                  </p:cNvSpPr>
                  <p:nvPr/>
                </p:nvSpPr>
                <p:spPr bwMode="auto">
                  <a:xfrm>
                    <a:off x="4427" y="2907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5" name="Freeform 798"/>
                  <p:cNvSpPr>
                    <a:spLocks/>
                  </p:cNvSpPr>
                  <p:nvPr/>
                </p:nvSpPr>
                <p:spPr bwMode="auto">
                  <a:xfrm>
                    <a:off x="4422" y="291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6" name="Freeform 799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7" name="Rectangle 800"/>
                  <p:cNvSpPr>
                    <a:spLocks noChangeArrowheads="1"/>
                  </p:cNvSpPr>
                  <p:nvPr/>
                </p:nvSpPr>
                <p:spPr bwMode="auto">
                  <a:xfrm>
                    <a:off x="4423" y="291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48" name="Freeform 801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49" name="Freeform 802"/>
                  <p:cNvSpPr>
                    <a:spLocks/>
                  </p:cNvSpPr>
                  <p:nvPr/>
                </p:nvSpPr>
                <p:spPr bwMode="auto">
                  <a:xfrm>
                    <a:off x="4424" y="291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0" name="Freeform 803"/>
                  <p:cNvSpPr>
                    <a:spLocks/>
                  </p:cNvSpPr>
                  <p:nvPr/>
                </p:nvSpPr>
                <p:spPr bwMode="auto">
                  <a:xfrm>
                    <a:off x="4423" y="291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0 w 1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1 w 1"/>
                    </a:gdLst>
                    <a:ahLst/>
                    <a:cxnLst>
                      <a:cxn ang="T6">
                        <a:pos x="T0" y="0"/>
                      </a:cxn>
                      <a:cxn ang="T7">
                        <a:pos x="T1" y="0"/>
                      </a:cxn>
                      <a:cxn ang="T8">
                        <a:pos x="T2" y="0"/>
                      </a:cxn>
                      <a:cxn ang="T9">
                        <a:pos x="T3" y="0"/>
                      </a:cxn>
                      <a:cxn ang="T10">
                        <a:pos x="T4" y="0"/>
                      </a:cxn>
                      <a:cxn ang="T11">
                        <a:pos x="T5" y="0"/>
                      </a:cxn>
                    </a:cxnLst>
                    <a:rect l="T12" t="0" r="T13" b="0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1" name="Freeform 804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2" name="Freeform 805"/>
                  <p:cNvSpPr>
                    <a:spLocks/>
                  </p:cNvSpPr>
                  <p:nvPr/>
                </p:nvSpPr>
                <p:spPr bwMode="auto">
                  <a:xfrm>
                    <a:off x="4417" y="291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60000 65536"/>
                      <a:gd name="T4" fmla="*/ 0 60000 65536"/>
                      <a:gd name="T5" fmla="*/ 0 60000 65536"/>
                      <a:gd name="T6" fmla="*/ 0 w 1"/>
                      <a:gd name="T7" fmla="*/ 1 w 1"/>
                    </a:gdLst>
                    <a:ahLst/>
                    <a:cxnLst>
                      <a:cxn ang="T3">
                        <a:pos x="T0" y="0"/>
                      </a:cxn>
                      <a:cxn ang="T4">
                        <a:pos x="T1" y="0"/>
                      </a:cxn>
                      <a:cxn ang="T5">
                        <a:pos x="T2" y="0"/>
                      </a:cxn>
                    </a:cxnLst>
                    <a:rect l="T6" t="0" r="T7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3" name="Freeform 806"/>
                  <p:cNvSpPr>
                    <a:spLocks/>
                  </p:cNvSpPr>
                  <p:nvPr/>
                </p:nvSpPr>
                <p:spPr bwMode="auto">
                  <a:xfrm>
                    <a:off x="4414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4" name="Freeform 807"/>
                  <p:cNvSpPr>
                    <a:spLocks/>
                  </p:cNvSpPr>
                  <p:nvPr/>
                </p:nvSpPr>
                <p:spPr bwMode="auto">
                  <a:xfrm>
                    <a:off x="4411" y="292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5" name="Freeform 808"/>
                  <p:cNvSpPr>
                    <a:spLocks/>
                  </p:cNvSpPr>
                  <p:nvPr/>
                </p:nvSpPr>
                <p:spPr bwMode="auto">
                  <a:xfrm>
                    <a:off x="4395" y="293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  <a:gd name="T8" fmla="*/ 0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6" name="Line 809"/>
                  <p:cNvSpPr>
                    <a:spLocks noChangeShapeType="1"/>
                  </p:cNvSpPr>
                  <p:nvPr/>
                </p:nvSpPr>
                <p:spPr bwMode="auto">
                  <a:xfrm>
                    <a:off x="4400" y="2934"/>
                    <a:ext cx="0" cy="0"/>
                  </a:xfrm>
                  <a:prstGeom prst="line">
                    <a:avLst/>
                  </a:prstGeom>
                  <a:grpFill/>
                  <a:ln w="0">
                    <a:solidFill>
                      <a:srgbClr val="62E2FC"/>
                    </a:solidFill>
                    <a:round/>
                    <a:headEnd/>
                    <a:tailEnd/>
                  </a:ln>
                  <a:extLst/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7" name="Freeform 810"/>
                  <p:cNvSpPr>
                    <a:spLocks/>
                  </p:cNvSpPr>
                  <p:nvPr/>
                </p:nvSpPr>
                <p:spPr bwMode="auto">
                  <a:xfrm>
                    <a:off x="4387" y="293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1"/>
                      <a:gd name="T13" fmla="*/ 0 h 1"/>
                      <a:gd name="T14" fmla="*/ 1 w 1"/>
                      <a:gd name="T15" fmla="*/ 1 h 1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58" name="Rectangle 811"/>
                  <p:cNvSpPr>
                    <a:spLocks noChangeArrowheads="1"/>
                  </p:cNvSpPr>
                  <p:nvPr/>
                </p:nvSpPr>
                <p:spPr bwMode="auto">
                  <a:xfrm>
                    <a:off x="4387" y="293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59" name="Freeform 812"/>
                  <p:cNvSpPr>
                    <a:spLocks/>
                  </p:cNvSpPr>
                  <p:nvPr/>
                </p:nvSpPr>
                <p:spPr bwMode="auto">
                  <a:xfrm>
                    <a:off x="4387" y="293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0" name="Freeform 813"/>
                  <p:cNvSpPr>
                    <a:spLocks noEditPoints="1"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  <a:close/>
                        <a:moveTo>
                          <a:pt x="659" y="1020"/>
                        </a:move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9" y="1020"/>
                        </a:lnTo>
                        <a:close/>
                        <a:moveTo>
                          <a:pt x="658" y="1021"/>
                        </a:moveTo>
                        <a:lnTo>
                          <a:pt x="658" y="1021"/>
                        </a:lnTo>
                        <a:lnTo>
                          <a:pt x="658" y="1020"/>
                        </a:lnTo>
                        <a:lnTo>
                          <a:pt x="659" y="1020"/>
                        </a:lnTo>
                        <a:lnTo>
                          <a:pt x="659" y="1021"/>
                        </a:lnTo>
                        <a:lnTo>
                          <a:pt x="658" y="1021"/>
                        </a:lnTo>
                        <a:close/>
                        <a:moveTo>
                          <a:pt x="735" y="831"/>
                        </a:moveTo>
                        <a:lnTo>
                          <a:pt x="735" y="831"/>
                        </a:lnTo>
                        <a:lnTo>
                          <a:pt x="735" y="830"/>
                        </a:lnTo>
                        <a:lnTo>
                          <a:pt x="735" y="831"/>
                        </a:lnTo>
                        <a:close/>
                        <a:moveTo>
                          <a:pt x="734" y="831"/>
                        </a:move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1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1" name="Freeform 814"/>
                  <p:cNvSpPr>
                    <a:spLocks/>
                  </p:cNvSpPr>
                  <p:nvPr/>
                </p:nvSpPr>
                <p:spPr bwMode="auto">
                  <a:xfrm>
                    <a:off x="3877" y="1637"/>
                    <a:ext cx="956" cy="1046"/>
                  </a:xfrm>
                  <a:custGeom>
                    <a:avLst/>
                    <a:gdLst>
                      <a:gd name="T0" fmla="*/ 611 w 956"/>
                      <a:gd name="T1" fmla="*/ 23 h 1046"/>
                      <a:gd name="T2" fmla="*/ 624 w 956"/>
                      <a:gd name="T3" fmla="*/ 74 h 1046"/>
                      <a:gd name="T4" fmla="*/ 690 w 956"/>
                      <a:gd name="T5" fmla="*/ 55 h 1046"/>
                      <a:gd name="T6" fmla="*/ 768 w 956"/>
                      <a:gd name="T7" fmla="*/ 3 h 1046"/>
                      <a:gd name="T8" fmla="*/ 845 w 956"/>
                      <a:gd name="T9" fmla="*/ 60 h 1046"/>
                      <a:gd name="T10" fmla="*/ 896 w 956"/>
                      <a:gd name="T11" fmla="*/ 114 h 1046"/>
                      <a:gd name="T12" fmla="*/ 907 w 956"/>
                      <a:gd name="T13" fmla="*/ 156 h 1046"/>
                      <a:gd name="T14" fmla="*/ 916 w 956"/>
                      <a:gd name="T15" fmla="*/ 232 h 1046"/>
                      <a:gd name="T16" fmla="*/ 877 w 956"/>
                      <a:gd name="T17" fmla="*/ 282 h 1046"/>
                      <a:gd name="T18" fmla="*/ 895 w 956"/>
                      <a:gd name="T19" fmla="*/ 327 h 1046"/>
                      <a:gd name="T20" fmla="*/ 919 w 956"/>
                      <a:gd name="T21" fmla="*/ 346 h 1046"/>
                      <a:gd name="T22" fmla="*/ 918 w 956"/>
                      <a:gd name="T23" fmla="*/ 397 h 1046"/>
                      <a:gd name="T24" fmla="*/ 835 w 956"/>
                      <a:gd name="T25" fmla="*/ 486 h 1046"/>
                      <a:gd name="T26" fmla="*/ 820 w 956"/>
                      <a:gd name="T27" fmla="*/ 461 h 1046"/>
                      <a:gd name="T28" fmla="*/ 798 w 956"/>
                      <a:gd name="T29" fmla="*/ 461 h 1046"/>
                      <a:gd name="T30" fmla="*/ 777 w 956"/>
                      <a:gd name="T31" fmla="*/ 525 h 1046"/>
                      <a:gd name="T32" fmla="*/ 770 w 956"/>
                      <a:gd name="T33" fmla="*/ 554 h 1046"/>
                      <a:gd name="T34" fmla="*/ 751 w 956"/>
                      <a:gd name="T35" fmla="*/ 648 h 1046"/>
                      <a:gd name="T36" fmla="*/ 752 w 956"/>
                      <a:gd name="T37" fmla="*/ 779 h 1046"/>
                      <a:gd name="T38" fmla="*/ 722 w 956"/>
                      <a:gd name="T39" fmla="*/ 871 h 1046"/>
                      <a:gd name="T40" fmla="*/ 705 w 956"/>
                      <a:gd name="T41" fmla="*/ 980 h 1046"/>
                      <a:gd name="T42" fmla="*/ 644 w 956"/>
                      <a:gd name="T43" fmla="*/ 1046 h 1046"/>
                      <a:gd name="T44" fmla="*/ 578 w 956"/>
                      <a:gd name="T45" fmla="*/ 954 h 1046"/>
                      <a:gd name="T46" fmla="*/ 568 w 956"/>
                      <a:gd name="T47" fmla="*/ 910 h 1046"/>
                      <a:gd name="T48" fmla="*/ 603 w 956"/>
                      <a:gd name="T49" fmla="*/ 881 h 1046"/>
                      <a:gd name="T50" fmla="*/ 616 w 956"/>
                      <a:gd name="T51" fmla="*/ 848 h 1046"/>
                      <a:gd name="T52" fmla="*/ 648 w 956"/>
                      <a:gd name="T53" fmla="*/ 812 h 1046"/>
                      <a:gd name="T54" fmla="*/ 631 w 956"/>
                      <a:gd name="T55" fmla="*/ 781 h 1046"/>
                      <a:gd name="T56" fmla="*/ 607 w 956"/>
                      <a:gd name="T57" fmla="*/ 769 h 1046"/>
                      <a:gd name="T58" fmla="*/ 572 w 956"/>
                      <a:gd name="T59" fmla="*/ 749 h 1046"/>
                      <a:gd name="T60" fmla="*/ 508 w 956"/>
                      <a:gd name="T61" fmla="*/ 749 h 1046"/>
                      <a:gd name="T62" fmla="*/ 402 w 956"/>
                      <a:gd name="T63" fmla="*/ 665 h 1046"/>
                      <a:gd name="T64" fmla="*/ 361 w 956"/>
                      <a:gd name="T65" fmla="*/ 630 h 1046"/>
                      <a:gd name="T66" fmla="*/ 323 w 956"/>
                      <a:gd name="T67" fmla="*/ 615 h 1046"/>
                      <a:gd name="T68" fmla="*/ 286 w 956"/>
                      <a:gd name="T69" fmla="*/ 622 h 1046"/>
                      <a:gd name="T70" fmla="*/ 260 w 956"/>
                      <a:gd name="T71" fmla="*/ 598 h 1046"/>
                      <a:gd name="T72" fmla="*/ 251 w 956"/>
                      <a:gd name="T73" fmla="*/ 566 h 1046"/>
                      <a:gd name="T74" fmla="*/ 225 w 956"/>
                      <a:gd name="T75" fmla="*/ 562 h 1046"/>
                      <a:gd name="T76" fmla="*/ 188 w 956"/>
                      <a:gd name="T77" fmla="*/ 571 h 1046"/>
                      <a:gd name="T78" fmla="*/ 164 w 956"/>
                      <a:gd name="T79" fmla="*/ 584 h 1046"/>
                      <a:gd name="T80" fmla="*/ 138 w 956"/>
                      <a:gd name="T81" fmla="*/ 605 h 1046"/>
                      <a:gd name="T82" fmla="*/ 101 w 956"/>
                      <a:gd name="T83" fmla="*/ 623 h 1046"/>
                      <a:gd name="T84" fmla="*/ 75 w 956"/>
                      <a:gd name="T85" fmla="*/ 634 h 1046"/>
                      <a:gd name="T86" fmla="*/ 54 w 956"/>
                      <a:gd name="T87" fmla="*/ 643 h 1046"/>
                      <a:gd name="T88" fmla="*/ 27 w 956"/>
                      <a:gd name="T89" fmla="*/ 647 h 1046"/>
                      <a:gd name="T90" fmla="*/ 42 w 956"/>
                      <a:gd name="T91" fmla="*/ 590 h 1046"/>
                      <a:gd name="T92" fmla="*/ 48 w 956"/>
                      <a:gd name="T93" fmla="*/ 549 h 1046"/>
                      <a:gd name="T94" fmla="*/ 21 w 956"/>
                      <a:gd name="T95" fmla="*/ 499 h 1046"/>
                      <a:gd name="T96" fmla="*/ 46 w 956"/>
                      <a:gd name="T97" fmla="*/ 447 h 1046"/>
                      <a:gd name="T98" fmla="*/ 25 w 956"/>
                      <a:gd name="T99" fmla="*/ 415 h 1046"/>
                      <a:gd name="T100" fmla="*/ 29 w 956"/>
                      <a:gd name="T101" fmla="*/ 374 h 1046"/>
                      <a:gd name="T102" fmla="*/ 22 w 956"/>
                      <a:gd name="T103" fmla="*/ 326 h 1046"/>
                      <a:gd name="T104" fmla="*/ 29 w 956"/>
                      <a:gd name="T105" fmla="*/ 281 h 1046"/>
                      <a:gd name="T106" fmla="*/ 21 w 956"/>
                      <a:gd name="T107" fmla="*/ 256 h 1046"/>
                      <a:gd name="T108" fmla="*/ 20 w 956"/>
                      <a:gd name="T109" fmla="*/ 197 h 1046"/>
                      <a:gd name="T110" fmla="*/ 73 w 956"/>
                      <a:gd name="T111" fmla="*/ 152 h 1046"/>
                      <a:gd name="T112" fmla="*/ 127 w 956"/>
                      <a:gd name="T113" fmla="*/ 159 h 1046"/>
                      <a:gd name="T114" fmla="*/ 197 w 956"/>
                      <a:gd name="T115" fmla="*/ 190 h 1046"/>
                      <a:gd name="T116" fmla="*/ 285 w 956"/>
                      <a:gd name="T117" fmla="*/ 158 h 1046"/>
                      <a:gd name="T118" fmla="*/ 300 w 956"/>
                      <a:gd name="T119" fmla="*/ 75 h 1046"/>
                      <a:gd name="T120" fmla="*/ 378 w 956"/>
                      <a:gd name="T121" fmla="*/ 55 h 1046"/>
                      <a:gd name="T122" fmla="*/ 441 w 956"/>
                      <a:gd name="T123" fmla="*/ 70 h 1046"/>
                      <a:gd name="T124" fmla="*/ 530 w 956"/>
                      <a:gd name="T125" fmla="*/ 27 h 10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956"/>
                      <a:gd name="T190" fmla="*/ 0 h 1046"/>
                      <a:gd name="T191" fmla="*/ 956 w 956"/>
                      <a:gd name="T192" fmla="*/ 1046 h 10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956" h="1046">
                        <a:moveTo>
                          <a:pt x="565" y="0"/>
                        </a:moveTo>
                        <a:lnTo>
                          <a:pt x="565" y="1"/>
                        </a:lnTo>
                        <a:lnTo>
                          <a:pt x="566" y="2"/>
                        </a:lnTo>
                        <a:lnTo>
                          <a:pt x="567" y="2"/>
                        </a:lnTo>
                        <a:lnTo>
                          <a:pt x="567" y="3"/>
                        </a:lnTo>
                        <a:lnTo>
                          <a:pt x="568" y="3"/>
                        </a:lnTo>
                        <a:lnTo>
                          <a:pt x="569" y="3"/>
                        </a:lnTo>
                        <a:lnTo>
                          <a:pt x="570" y="3"/>
                        </a:lnTo>
                        <a:lnTo>
                          <a:pt x="571" y="4"/>
                        </a:lnTo>
                        <a:lnTo>
                          <a:pt x="572" y="4"/>
                        </a:lnTo>
                        <a:lnTo>
                          <a:pt x="573" y="4"/>
                        </a:lnTo>
                        <a:lnTo>
                          <a:pt x="573" y="3"/>
                        </a:lnTo>
                        <a:lnTo>
                          <a:pt x="574" y="3"/>
                        </a:lnTo>
                        <a:lnTo>
                          <a:pt x="575" y="2"/>
                        </a:lnTo>
                        <a:lnTo>
                          <a:pt x="576" y="3"/>
                        </a:lnTo>
                        <a:lnTo>
                          <a:pt x="577" y="3"/>
                        </a:lnTo>
                        <a:lnTo>
                          <a:pt x="577" y="2"/>
                        </a:lnTo>
                        <a:lnTo>
                          <a:pt x="578" y="1"/>
                        </a:lnTo>
                        <a:lnTo>
                          <a:pt x="579" y="1"/>
                        </a:lnTo>
                        <a:lnTo>
                          <a:pt x="580" y="1"/>
                        </a:lnTo>
                        <a:lnTo>
                          <a:pt x="580" y="2"/>
                        </a:lnTo>
                        <a:lnTo>
                          <a:pt x="581" y="2"/>
                        </a:lnTo>
                        <a:lnTo>
                          <a:pt x="582" y="2"/>
                        </a:lnTo>
                        <a:lnTo>
                          <a:pt x="583" y="2"/>
                        </a:lnTo>
                        <a:lnTo>
                          <a:pt x="584" y="2"/>
                        </a:lnTo>
                        <a:lnTo>
                          <a:pt x="585" y="2"/>
                        </a:lnTo>
                        <a:lnTo>
                          <a:pt x="586" y="2"/>
                        </a:lnTo>
                        <a:lnTo>
                          <a:pt x="587" y="2"/>
                        </a:lnTo>
                        <a:lnTo>
                          <a:pt x="588" y="2"/>
                        </a:lnTo>
                        <a:lnTo>
                          <a:pt x="589" y="2"/>
                        </a:lnTo>
                        <a:lnTo>
                          <a:pt x="590" y="2"/>
                        </a:lnTo>
                        <a:lnTo>
                          <a:pt x="590" y="3"/>
                        </a:lnTo>
                        <a:lnTo>
                          <a:pt x="589" y="4"/>
                        </a:lnTo>
                        <a:lnTo>
                          <a:pt x="588" y="5"/>
                        </a:lnTo>
                        <a:lnTo>
                          <a:pt x="588" y="6"/>
                        </a:lnTo>
                        <a:lnTo>
                          <a:pt x="588" y="7"/>
                        </a:lnTo>
                        <a:lnTo>
                          <a:pt x="589" y="7"/>
                        </a:lnTo>
                        <a:lnTo>
                          <a:pt x="590" y="8"/>
                        </a:lnTo>
                        <a:lnTo>
                          <a:pt x="589" y="9"/>
                        </a:lnTo>
                        <a:lnTo>
                          <a:pt x="590" y="9"/>
                        </a:lnTo>
                        <a:lnTo>
                          <a:pt x="591" y="10"/>
                        </a:lnTo>
                        <a:lnTo>
                          <a:pt x="591" y="11"/>
                        </a:lnTo>
                        <a:lnTo>
                          <a:pt x="592" y="11"/>
                        </a:lnTo>
                        <a:lnTo>
                          <a:pt x="593" y="11"/>
                        </a:lnTo>
                        <a:lnTo>
                          <a:pt x="593" y="12"/>
                        </a:lnTo>
                        <a:lnTo>
                          <a:pt x="593" y="11"/>
                        </a:lnTo>
                        <a:lnTo>
                          <a:pt x="594" y="11"/>
                        </a:lnTo>
                        <a:lnTo>
                          <a:pt x="595" y="11"/>
                        </a:lnTo>
                        <a:lnTo>
                          <a:pt x="595" y="12"/>
                        </a:lnTo>
                        <a:lnTo>
                          <a:pt x="596" y="12"/>
                        </a:lnTo>
                        <a:lnTo>
                          <a:pt x="597" y="11"/>
                        </a:lnTo>
                        <a:lnTo>
                          <a:pt x="598" y="12"/>
                        </a:lnTo>
                        <a:lnTo>
                          <a:pt x="598" y="13"/>
                        </a:lnTo>
                        <a:lnTo>
                          <a:pt x="599" y="14"/>
                        </a:lnTo>
                        <a:lnTo>
                          <a:pt x="598" y="15"/>
                        </a:lnTo>
                        <a:lnTo>
                          <a:pt x="598" y="16"/>
                        </a:lnTo>
                        <a:lnTo>
                          <a:pt x="598" y="17"/>
                        </a:lnTo>
                        <a:lnTo>
                          <a:pt x="598" y="18"/>
                        </a:lnTo>
                        <a:lnTo>
                          <a:pt x="599" y="18"/>
                        </a:lnTo>
                        <a:lnTo>
                          <a:pt x="600" y="17"/>
                        </a:lnTo>
                        <a:lnTo>
                          <a:pt x="601" y="17"/>
                        </a:lnTo>
                        <a:lnTo>
                          <a:pt x="602" y="17"/>
                        </a:lnTo>
                        <a:lnTo>
                          <a:pt x="603" y="16"/>
                        </a:lnTo>
                        <a:lnTo>
                          <a:pt x="604" y="16"/>
                        </a:lnTo>
                        <a:lnTo>
                          <a:pt x="604" y="17"/>
                        </a:lnTo>
                        <a:lnTo>
                          <a:pt x="605" y="17"/>
                        </a:lnTo>
                        <a:lnTo>
                          <a:pt x="605" y="18"/>
                        </a:lnTo>
                        <a:lnTo>
                          <a:pt x="606" y="19"/>
                        </a:lnTo>
                        <a:lnTo>
                          <a:pt x="607" y="19"/>
                        </a:lnTo>
                        <a:lnTo>
                          <a:pt x="608" y="18"/>
                        </a:lnTo>
                        <a:lnTo>
                          <a:pt x="609" y="18"/>
                        </a:lnTo>
                        <a:lnTo>
                          <a:pt x="609" y="19"/>
                        </a:lnTo>
                        <a:lnTo>
                          <a:pt x="610" y="20"/>
                        </a:lnTo>
                        <a:lnTo>
                          <a:pt x="610" y="21"/>
                        </a:lnTo>
                        <a:lnTo>
                          <a:pt x="611" y="21"/>
                        </a:lnTo>
                        <a:lnTo>
                          <a:pt x="611" y="22"/>
                        </a:lnTo>
                        <a:lnTo>
                          <a:pt x="612" y="22"/>
                        </a:lnTo>
                        <a:lnTo>
                          <a:pt x="611" y="23"/>
                        </a:lnTo>
                        <a:lnTo>
                          <a:pt x="612" y="24"/>
                        </a:lnTo>
                        <a:lnTo>
                          <a:pt x="612" y="25"/>
                        </a:lnTo>
                        <a:lnTo>
                          <a:pt x="613" y="26"/>
                        </a:lnTo>
                        <a:lnTo>
                          <a:pt x="613" y="27"/>
                        </a:lnTo>
                        <a:lnTo>
                          <a:pt x="614" y="27"/>
                        </a:lnTo>
                        <a:lnTo>
                          <a:pt x="614" y="28"/>
                        </a:lnTo>
                        <a:lnTo>
                          <a:pt x="614" y="29"/>
                        </a:lnTo>
                        <a:lnTo>
                          <a:pt x="614" y="30"/>
                        </a:lnTo>
                        <a:lnTo>
                          <a:pt x="615" y="31"/>
                        </a:lnTo>
                        <a:lnTo>
                          <a:pt x="615" y="32"/>
                        </a:lnTo>
                        <a:lnTo>
                          <a:pt x="615" y="34"/>
                        </a:lnTo>
                        <a:lnTo>
                          <a:pt x="616" y="35"/>
                        </a:lnTo>
                        <a:lnTo>
                          <a:pt x="616" y="36"/>
                        </a:lnTo>
                        <a:lnTo>
                          <a:pt x="616" y="37"/>
                        </a:lnTo>
                        <a:lnTo>
                          <a:pt x="617" y="37"/>
                        </a:lnTo>
                        <a:lnTo>
                          <a:pt x="617" y="38"/>
                        </a:lnTo>
                        <a:lnTo>
                          <a:pt x="617" y="39"/>
                        </a:lnTo>
                        <a:lnTo>
                          <a:pt x="617" y="40"/>
                        </a:lnTo>
                        <a:lnTo>
                          <a:pt x="618" y="41"/>
                        </a:lnTo>
                        <a:lnTo>
                          <a:pt x="617" y="41"/>
                        </a:lnTo>
                        <a:lnTo>
                          <a:pt x="618" y="42"/>
                        </a:lnTo>
                        <a:lnTo>
                          <a:pt x="617" y="43"/>
                        </a:lnTo>
                        <a:lnTo>
                          <a:pt x="618" y="43"/>
                        </a:lnTo>
                        <a:lnTo>
                          <a:pt x="618" y="44"/>
                        </a:lnTo>
                        <a:lnTo>
                          <a:pt x="618" y="45"/>
                        </a:lnTo>
                        <a:lnTo>
                          <a:pt x="618" y="46"/>
                        </a:lnTo>
                        <a:lnTo>
                          <a:pt x="619" y="46"/>
                        </a:lnTo>
                        <a:lnTo>
                          <a:pt x="619" y="47"/>
                        </a:lnTo>
                        <a:lnTo>
                          <a:pt x="620" y="47"/>
                        </a:lnTo>
                        <a:lnTo>
                          <a:pt x="621" y="48"/>
                        </a:lnTo>
                        <a:lnTo>
                          <a:pt x="622" y="48"/>
                        </a:lnTo>
                        <a:lnTo>
                          <a:pt x="623" y="48"/>
                        </a:lnTo>
                        <a:lnTo>
                          <a:pt x="623" y="49"/>
                        </a:lnTo>
                        <a:lnTo>
                          <a:pt x="624" y="48"/>
                        </a:lnTo>
                        <a:lnTo>
                          <a:pt x="624" y="49"/>
                        </a:lnTo>
                        <a:lnTo>
                          <a:pt x="624" y="50"/>
                        </a:lnTo>
                        <a:lnTo>
                          <a:pt x="625" y="50"/>
                        </a:lnTo>
                        <a:lnTo>
                          <a:pt x="626" y="51"/>
                        </a:lnTo>
                        <a:lnTo>
                          <a:pt x="627" y="51"/>
                        </a:lnTo>
                        <a:lnTo>
                          <a:pt x="628" y="52"/>
                        </a:lnTo>
                        <a:lnTo>
                          <a:pt x="629" y="53"/>
                        </a:lnTo>
                        <a:lnTo>
                          <a:pt x="630" y="53"/>
                        </a:lnTo>
                        <a:lnTo>
                          <a:pt x="631" y="53"/>
                        </a:lnTo>
                        <a:lnTo>
                          <a:pt x="632" y="54"/>
                        </a:lnTo>
                        <a:lnTo>
                          <a:pt x="633" y="55"/>
                        </a:lnTo>
                        <a:lnTo>
                          <a:pt x="633" y="56"/>
                        </a:lnTo>
                        <a:lnTo>
                          <a:pt x="633" y="57"/>
                        </a:lnTo>
                        <a:lnTo>
                          <a:pt x="633" y="58"/>
                        </a:lnTo>
                        <a:lnTo>
                          <a:pt x="632" y="59"/>
                        </a:lnTo>
                        <a:lnTo>
                          <a:pt x="631" y="60"/>
                        </a:lnTo>
                        <a:lnTo>
                          <a:pt x="631" y="61"/>
                        </a:lnTo>
                        <a:lnTo>
                          <a:pt x="630" y="63"/>
                        </a:lnTo>
                        <a:lnTo>
                          <a:pt x="630" y="64"/>
                        </a:lnTo>
                        <a:lnTo>
                          <a:pt x="630" y="65"/>
                        </a:lnTo>
                        <a:lnTo>
                          <a:pt x="630" y="66"/>
                        </a:lnTo>
                        <a:lnTo>
                          <a:pt x="631" y="66"/>
                        </a:lnTo>
                        <a:lnTo>
                          <a:pt x="630" y="67"/>
                        </a:lnTo>
                        <a:lnTo>
                          <a:pt x="630" y="68"/>
                        </a:lnTo>
                        <a:lnTo>
                          <a:pt x="629" y="68"/>
                        </a:lnTo>
                        <a:lnTo>
                          <a:pt x="628" y="68"/>
                        </a:lnTo>
                        <a:lnTo>
                          <a:pt x="628" y="69"/>
                        </a:lnTo>
                        <a:lnTo>
                          <a:pt x="627" y="70"/>
                        </a:lnTo>
                        <a:lnTo>
                          <a:pt x="626" y="70"/>
                        </a:lnTo>
                        <a:lnTo>
                          <a:pt x="625" y="69"/>
                        </a:lnTo>
                        <a:lnTo>
                          <a:pt x="624" y="69"/>
                        </a:lnTo>
                        <a:lnTo>
                          <a:pt x="624" y="70"/>
                        </a:lnTo>
                        <a:lnTo>
                          <a:pt x="623" y="70"/>
                        </a:lnTo>
                        <a:lnTo>
                          <a:pt x="623" y="71"/>
                        </a:lnTo>
                        <a:lnTo>
                          <a:pt x="624" y="72"/>
                        </a:lnTo>
                        <a:lnTo>
                          <a:pt x="624" y="73"/>
                        </a:lnTo>
                        <a:lnTo>
                          <a:pt x="624" y="74"/>
                        </a:lnTo>
                        <a:lnTo>
                          <a:pt x="624" y="75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3" y="80"/>
                        </a:lnTo>
                        <a:lnTo>
                          <a:pt x="623" y="81"/>
                        </a:lnTo>
                        <a:lnTo>
                          <a:pt x="622" y="81"/>
                        </a:lnTo>
                        <a:lnTo>
                          <a:pt x="621" y="81"/>
                        </a:lnTo>
                        <a:lnTo>
                          <a:pt x="621" y="82"/>
                        </a:lnTo>
                        <a:lnTo>
                          <a:pt x="621" y="83"/>
                        </a:lnTo>
                        <a:lnTo>
                          <a:pt x="622" y="83"/>
                        </a:lnTo>
                        <a:lnTo>
                          <a:pt x="621" y="85"/>
                        </a:lnTo>
                        <a:lnTo>
                          <a:pt x="620" y="85"/>
                        </a:lnTo>
                        <a:lnTo>
                          <a:pt x="621" y="85"/>
                        </a:lnTo>
                        <a:lnTo>
                          <a:pt x="622" y="85"/>
                        </a:lnTo>
                        <a:lnTo>
                          <a:pt x="623" y="85"/>
                        </a:lnTo>
                        <a:lnTo>
                          <a:pt x="625" y="85"/>
                        </a:lnTo>
                        <a:lnTo>
                          <a:pt x="626" y="85"/>
                        </a:lnTo>
                        <a:lnTo>
                          <a:pt x="626" y="86"/>
                        </a:lnTo>
                        <a:lnTo>
                          <a:pt x="627" y="87"/>
                        </a:lnTo>
                        <a:lnTo>
                          <a:pt x="629" y="88"/>
                        </a:lnTo>
                        <a:lnTo>
                          <a:pt x="632" y="89"/>
                        </a:lnTo>
                        <a:lnTo>
                          <a:pt x="634" y="90"/>
                        </a:lnTo>
                        <a:lnTo>
                          <a:pt x="635" y="90"/>
                        </a:lnTo>
                        <a:lnTo>
                          <a:pt x="636" y="90"/>
                        </a:lnTo>
                        <a:lnTo>
                          <a:pt x="637" y="90"/>
                        </a:lnTo>
                        <a:lnTo>
                          <a:pt x="638" y="89"/>
                        </a:lnTo>
                        <a:lnTo>
                          <a:pt x="639" y="89"/>
                        </a:lnTo>
                        <a:lnTo>
                          <a:pt x="640" y="89"/>
                        </a:lnTo>
                        <a:lnTo>
                          <a:pt x="641" y="89"/>
                        </a:lnTo>
                        <a:lnTo>
                          <a:pt x="642" y="88"/>
                        </a:lnTo>
                        <a:lnTo>
                          <a:pt x="643" y="87"/>
                        </a:lnTo>
                        <a:lnTo>
                          <a:pt x="644" y="87"/>
                        </a:lnTo>
                        <a:lnTo>
                          <a:pt x="644" y="86"/>
                        </a:lnTo>
                        <a:lnTo>
                          <a:pt x="644" y="85"/>
                        </a:lnTo>
                        <a:lnTo>
                          <a:pt x="645" y="84"/>
                        </a:lnTo>
                        <a:lnTo>
                          <a:pt x="646" y="84"/>
                        </a:lnTo>
                        <a:lnTo>
                          <a:pt x="647" y="83"/>
                        </a:lnTo>
                        <a:lnTo>
                          <a:pt x="648" y="83"/>
                        </a:lnTo>
                        <a:lnTo>
                          <a:pt x="648" y="84"/>
                        </a:lnTo>
                        <a:lnTo>
                          <a:pt x="649" y="84"/>
                        </a:lnTo>
                        <a:lnTo>
                          <a:pt x="650" y="84"/>
                        </a:lnTo>
                        <a:lnTo>
                          <a:pt x="651" y="85"/>
                        </a:lnTo>
                        <a:lnTo>
                          <a:pt x="652" y="85"/>
                        </a:lnTo>
                        <a:lnTo>
                          <a:pt x="652" y="84"/>
                        </a:lnTo>
                        <a:lnTo>
                          <a:pt x="653" y="84"/>
                        </a:lnTo>
                        <a:lnTo>
                          <a:pt x="653" y="83"/>
                        </a:lnTo>
                        <a:lnTo>
                          <a:pt x="656" y="79"/>
                        </a:lnTo>
                        <a:lnTo>
                          <a:pt x="657" y="78"/>
                        </a:lnTo>
                        <a:lnTo>
                          <a:pt x="658" y="79"/>
                        </a:lnTo>
                        <a:lnTo>
                          <a:pt x="659" y="80"/>
                        </a:lnTo>
                        <a:lnTo>
                          <a:pt x="660" y="81"/>
                        </a:lnTo>
                        <a:lnTo>
                          <a:pt x="661" y="81"/>
                        </a:lnTo>
                        <a:lnTo>
                          <a:pt x="663" y="82"/>
                        </a:lnTo>
                        <a:lnTo>
                          <a:pt x="664" y="82"/>
                        </a:lnTo>
                        <a:lnTo>
                          <a:pt x="665" y="81"/>
                        </a:lnTo>
                        <a:lnTo>
                          <a:pt x="666" y="80"/>
                        </a:lnTo>
                        <a:lnTo>
                          <a:pt x="666" y="79"/>
                        </a:lnTo>
                        <a:lnTo>
                          <a:pt x="666" y="78"/>
                        </a:lnTo>
                        <a:lnTo>
                          <a:pt x="666" y="77"/>
                        </a:lnTo>
                        <a:lnTo>
                          <a:pt x="667" y="76"/>
                        </a:lnTo>
                        <a:lnTo>
                          <a:pt x="667" y="75"/>
                        </a:lnTo>
                        <a:lnTo>
                          <a:pt x="668" y="73"/>
                        </a:lnTo>
                        <a:lnTo>
                          <a:pt x="669" y="72"/>
                        </a:lnTo>
                        <a:lnTo>
                          <a:pt x="669" y="71"/>
                        </a:lnTo>
                        <a:lnTo>
                          <a:pt x="670" y="71"/>
                        </a:lnTo>
                        <a:lnTo>
                          <a:pt x="670" y="70"/>
                        </a:lnTo>
                        <a:lnTo>
                          <a:pt x="670" y="69"/>
                        </a:lnTo>
                        <a:lnTo>
                          <a:pt x="670" y="68"/>
                        </a:lnTo>
                        <a:lnTo>
                          <a:pt x="671" y="67"/>
                        </a:lnTo>
                        <a:lnTo>
                          <a:pt x="671" y="66"/>
                        </a:lnTo>
                        <a:lnTo>
                          <a:pt x="671" y="65"/>
                        </a:lnTo>
                        <a:lnTo>
                          <a:pt x="672" y="63"/>
                        </a:lnTo>
                        <a:lnTo>
                          <a:pt x="672" y="62"/>
                        </a:lnTo>
                        <a:lnTo>
                          <a:pt x="672" y="61"/>
                        </a:lnTo>
                        <a:lnTo>
                          <a:pt x="672" y="59"/>
                        </a:lnTo>
                        <a:lnTo>
                          <a:pt x="672" y="58"/>
                        </a:lnTo>
                        <a:lnTo>
                          <a:pt x="673" y="55"/>
                        </a:lnTo>
                        <a:lnTo>
                          <a:pt x="674" y="52"/>
                        </a:lnTo>
                        <a:lnTo>
                          <a:pt x="675" y="51"/>
                        </a:lnTo>
                        <a:lnTo>
                          <a:pt x="676" y="50"/>
                        </a:lnTo>
                        <a:lnTo>
                          <a:pt x="677" y="49"/>
                        </a:lnTo>
                        <a:lnTo>
                          <a:pt x="678" y="49"/>
                        </a:lnTo>
                        <a:lnTo>
                          <a:pt x="679" y="49"/>
                        </a:lnTo>
                        <a:lnTo>
                          <a:pt x="681" y="49"/>
                        </a:lnTo>
                        <a:lnTo>
                          <a:pt x="681" y="50"/>
                        </a:lnTo>
                        <a:lnTo>
                          <a:pt x="683" y="51"/>
                        </a:lnTo>
                        <a:lnTo>
                          <a:pt x="684" y="53"/>
                        </a:lnTo>
                        <a:lnTo>
                          <a:pt x="685" y="53"/>
                        </a:lnTo>
                        <a:lnTo>
                          <a:pt x="685" y="54"/>
                        </a:lnTo>
                        <a:lnTo>
                          <a:pt x="685" y="55"/>
                        </a:lnTo>
                        <a:lnTo>
                          <a:pt x="686" y="55"/>
                        </a:lnTo>
                        <a:lnTo>
                          <a:pt x="688" y="55"/>
                        </a:lnTo>
                        <a:lnTo>
                          <a:pt x="689" y="56"/>
                        </a:lnTo>
                        <a:lnTo>
                          <a:pt x="690" y="56"/>
                        </a:lnTo>
                        <a:lnTo>
                          <a:pt x="690" y="55"/>
                        </a:lnTo>
                        <a:lnTo>
                          <a:pt x="691" y="55"/>
                        </a:lnTo>
                        <a:lnTo>
                          <a:pt x="692" y="55"/>
                        </a:lnTo>
                        <a:lnTo>
                          <a:pt x="692" y="54"/>
                        </a:lnTo>
                        <a:lnTo>
                          <a:pt x="693" y="54"/>
                        </a:lnTo>
                        <a:lnTo>
                          <a:pt x="695" y="53"/>
                        </a:lnTo>
                        <a:lnTo>
                          <a:pt x="696" y="52"/>
                        </a:lnTo>
                        <a:lnTo>
                          <a:pt x="699" y="51"/>
                        </a:lnTo>
                        <a:lnTo>
                          <a:pt x="699" y="52"/>
                        </a:lnTo>
                        <a:lnTo>
                          <a:pt x="701" y="52"/>
                        </a:lnTo>
                        <a:lnTo>
                          <a:pt x="703" y="52"/>
                        </a:lnTo>
                        <a:lnTo>
                          <a:pt x="704" y="52"/>
                        </a:lnTo>
                        <a:lnTo>
                          <a:pt x="705" y="52"/>
                        </a:lnTo>
                        <a:lnTo>
                          <a:pt x="706" y="52"/>
                        </a:lnTo>
                        <a:lnTo>
                          <a:pt x="707" y="51"/>
                        </a:lnTo>
                        <a:lnTo>
                          <a:pt x="709" y="50"/>
                        </a:lnTo>
                        <a:lnTo>
                          <a:pt x="710" y="49"/>
                        </a:lnTo>
                        <a:lnTo>
                          <a:pt x="711" y="47"/>
                        </a:lnTo>
                        <a:lnTo>
                          <a:pt x="711" y="46"/>
                        </a:lnTo>
                        <a:lnTo>
                          <a:pt x="713" y="46"/>
                        </a:lnTo>
                        <a:lnTo>
                          <a:pt x="713" y="44"/>
                        </a:lnTo>
                        <a:lnTo>
                          <a:pt x="714" y="44"/>
                        </a:lnTo>
                        <a:lnTo>
                          <a:pt x="715" y="43"/>
                        </a:lnTo>
                        <a:lnTo>
                          <a:pt x="716" y="41"/>
                        </a:lnTo>
                        <a:lnTo>
                          <a:pt x="717" y="40"/>
                        </a:lnTo>
                        <a:lnTo>
                          <a:pt x="717" y="39"/>
                        </a:lnTo>
                        <a:lnTo>
                          <a:pt x="717" y="37"/>
                        </a:lnTo>
                        <a:lnTo>
                          <a:pt x="717" y="36"/>
                        </a:lnTo>
                        <a:lnTo>
                          <a:pt x="716" y="35"/>
                        </a:lnTo>
                        <a:lnTo>
                          <a:pt x="715" y="34"/>
                        </a:lnTo>
                        <a:lnTo>
                          <a:pt x="715" y="31"/>
                        </a:lnTo>
                        <a:lnTo>
                          <a:pt x="715" y="30"/>
                        </a:lnTo>
                        <a:lnTo>
                          <a:pt x="715" y="29"/>
                        </a:lnTo>
                        <a:lnTo>
                          <a:pt x="716" y="28"/>
                        </a:lnTo>
                        <a:lnTo>
                          <a:pt x="717" y="28"/>
                        </a:lnTo>
                        <a:lnTo>
                          <a:pt x="718" y="28"/>
                        </a:lnTo>
                        <a:lnTo>
                          <a:pt x="720" y="28"/>
                        </a:lnTo>
                        <a:lnTo>
                          <a:pt x="721" y="28"/>
                        </a:lnTo>
                        <a:lnTo>
                          <a:pt x="723" y="27"/>
                        </a:lnTo>
                        <a:lnTo>
                          <a:pt x="724" y="28"/>
                        </a:lnTo>
                        <a:lnTo>
                          <a:pt x="725" y="28"/>
                        </a:lnTo>
                        <a:lnTo>
                          <a:pt x="727" y="28"/>
                        </a:lnTo>
                        <a:lnTo>
                          <a:pt x="728" y="28"/>
                        </a:lnTo>
                        <a:lnTo>
                          <a:pt x="729" y="27"/>
                        </a:lnTo>
                        <a:lnTo>
                          <a:pt x="730" y="27"/>
                        </a:lnTo>
                        <a:lnTo>
                          <a:pt x="731" y="27"/>
                        </a:lnTo>
                        <a:lnTo>
                          <a:pt x="731" y="26"/>
                        </a:lnTo>
                        <a:lnTo>
                          <a:pt x="732" y="27"/>
                        </a:lnTo>
                        <a:lnTo>
                          <a:pt x="734" y="27"/>
                        </a:lnTo>
                        <a:lnTo>
                          <a:pt x="735" y="27"/>
                        </a:lnTo>
                        <a:lnTo>
                          <a:pt x="736" y="27"/>
                        </a:lnTo>
                        <a:lnTo>
                          <a:pt x="737" y="27"/>
                        </a:lnTo>
                        <a:lnTo>
                          <a:pt x="739" y="26"/>
                        </a:lnTo>
                        <a:lnTo>
                          <a:pt x="739" y="25"/>
                        </a:lnTo>
                        <a:lnTo>
                          <a:pt x="739" y="23"/>
                        </a:lnTo>
                        <a:lnTo>
                          <a:pt x="739" y="22"/>
                        </a:lnTo>
                        <a:lnTo>
                          <a:pt x="739" y="21"/>
                        </a:lnTo>
                        <a:lnTo>
                          <a:pt x="739" y="20"/>
                        </a:lnTo>
                        <a:lnTo>
                          <a:pt x="739" y="18"/>
                        </a:lnTo>
                        <a:lnTo>
                          <a:pt x="738" y="15"/>
                        </a:lnTo>
                        <a:lnTo>
                          <a:pt x="738" y="13"/>
                        </a:lnTo>
                        <a:lnTo>
                          <a:pt x="739" y="13"/>
                        </a:lnTo>
                        <a:lnTo>
                          <a:pt x="741" y="13"/>
                        </a:lnTo>
                        <a:lnTo>
                          <a:pt x="742" y="13"/>
                        </a:lnTo>
                        <a:lnTo>
                          <a:pt x="743" y="13"/>
                        </a:lnTo>
                        <a:lnTo>
                          <a:pt x="744" y="13"/>
                        </a:lnTo>
                        <a:lnTo>
                          <a:pt x="745" y="13"/>
                        </a:lnTo>
                        <a:lnTo>
                          <a:pt x="747" y="13"/>
                        </a:lnTo>
                        <a:lnTo>
                          <a:pt x="748" y="13"/>
                        </a:lnTo>
                        <a:lnTo>
                          <a:pt x="749" y="12"/>
                        </a:lnTo>
                        <a:lnTo>
                          <a:pt x="750" y="12"/>
                        </a:lnTo>
                        <a:lnTo>
                          <a:pt x="751" y="11"/>
                        </a:lnTo>
                        <a:lnTo>
                          <a:pt x="752" y="11"/>
                        </a:lnTo>
                        <a:lnTo>
                          <a:pt x="752" y="10"/>
                        </a:lnTo>
                        <a:lnTo>
                          <a:pt x="754" y="10"/>
                        </a:lnTo>
                        <a:lnTo>
                          <a:pt x="755" y="10"/>
                        </a:lnTo>
                        <a:lnTo>
                          <a:pt x="755" y="9"/>
                        </a:lnTo>
                        <a:lnTo>
                          <a:pt x="756" y="9"/>
                        </a:lnTo>
                        <a:lnTo>
                          <a:pt x="757" y="8"/>
                        </a:lnTo>
                        <a:lnTo>
                          <a:pt x="758" y="8"/>
                        </a:lnTo>
                        <a:lnTo>
                          <a:pt x="759" y="8"/>
                        </a:lnTo>
                        <a:lnTo>
                          <a:pt x="760" y="8"/>
                        </a:lnTo>
                        <a:lnTo>
                          <a:pt x="761" y="8"/>
                        </a:lnTo>
                        <a:lnTo>
                          <a:pt x="763" y="7"/>
                        </a:lnTo>
                        <a:lnTo>
                          <a:pt x="763" y="6"/>
                        </a:lnTo>
                        <a:lnTo>
                          <a:pt x="763" y="5"/>
                        </a:lnTo>
                        <a:lnTo>
                          <a:pt x="764" y="5"/>
                        </a:lnTo>
                        <a:lnTo>
                          <a:pt x="765" y="5"/>
                        </a:lnTo>
                        <a:lnTo>
                          <a:pt x="766" y="5"/>
                        </a:lnTo>
                        <a:lnTo>
                          <a:pt x="767" y="4"/>
                        </a:lnTo>
                        <a:lnTo>
                          <a:pt x="768" y="3"/>
                        </a:lnTo>
                        <a:lnTo>
                          <a:pt x="769" y="3"/>
                        </a:lnTo>
                        <a:lnTo>
                          <a:pt x="771" y="3"/>
                        </a:lnTo>
                        <a:lnTo>
                          <a:pt x="772" y="3"/>
                        </a:lnTo>
                        <a:lnTo>
                          <a:pt x="773" y="4"/>
                        </a:lnTo>
                        <a:lnTo>
                          <a:pt x="774" y="4"/>
                        </a:lnTo>
                        <a:lnTo>
                          <a:pt x="774" y="5"/>
                        </a:lnTo>
                        <a:lnTo>
                          <a:pt x="775" y="6"/>
                        </a:lnTo>
                        <a:lnTo>
                          <a:pt x="776" y="6"/>
                        </a:lnTo>
                        <a:lnTo>
                          <a:pt x="777" y="6"/>
                        </a:lnTo>
                        <a:lnTo>
                          <a:pt x="778" y="6"/>
                        </a:lnTo>
                        <a:lnTo>
                          <a:pt x="779" y="6"/>
                        </a:lnTo>
                        <a:lnTo>
                          <a:pt x="780" y="6"/>
                        </a:lnTo>
                        <a:lnTo>
                          <a:pt x="781" y="7"/>
                        </a:lnTo>
                        <a:lnTo>
                          <a:pt x="781" y="8"/>
                        </a:lnTo>
                        <a:lnTo>
                          <a:pt x="782" y="9"/>
                        </a:lnTo>
                        <a:lnTo>
                          <a:pt x="782" y="10"/>
                        </a:lnTo>
                        <a:lnTo>
                          <a:pt x="782" y="11"/>
                        </a:lnTo>
                        <a:lnTo>
                          <a:pt x="783" y="12"/>
                        </a:lnTo>
                        <a:lnTo>
                          <a:pt x="783" y="13"/>
                        </a:lnTo>
                        <a:lnTo>
                          <a:pt x="784" y="13"/>
                        </a:lnTo>
                        <a:lnTo>
                          <a:pt x="784" y="14"/>
                        </a:lnTo>
                        <a:lnTo>
                          <a:pt x="785" y="15"/>
                        </a:lnTo>
                        <a:lnTo>
                          <a:pt x="785" y="16"/>
                        </a:lnTo>
                        <a:lnTo>
                          <a:pt x="784" y="16"/>
                        </a:lnTo>
                        <a:lnTo>
                          <a:pt x="784" y="17"/>
                        </a:lnTo>
                        <a:lnTo>
                          <a:pt x="784" y="18"/>
                        </a:lnTo>
                        <a:lnTo>
                          <a:pt x="784" y="19"/>
                        </a:lnTo>
                        <a:lnTo>
                          <a:pt x="784" y="20"/>
                        </a:lnTo>
                        <a:lnTo>
                          <a:pt x="785" y="21"/>
                        </a:lnTo>
                        <a:lnTo>
                          <a:pt x="785" y="23"/>
                        </a:lnTo>
                        <a:lnTo>
                          <a:pt x="786" y="23"/>
                        </a:lnTo>
                        <a:lnTo>
                          <a:pt x="787" y="23"/>
                        </a:lnTo>
                        <a:lnTo>
                          <a:pt x="789" y="24"/>
                        </a:lnTo>
                        <a:lnTo>
                          <a:pt x="790" y="23"/>
                        </a:lnTo>
                        <a:lnTo>
                          <a:pt x="791" y="23"/>
                        </a:lnTo>
                        <a:lnTo>
                          <a:pt x="792" y="23"/>
                        </a:lnTo>
                        <a:lnTo>
                          <a:pt x="792" y="22"/>
                        </a:lnTo>
                        <a:lnTo>
                          <a:pt x="793" y="23"/>
                        </a:lnTo>
                        <a:lnTo>
                          <a:pt x="793" y="24"/>
                        </a:lnTo>
                        <a:lnTo>
                          <a:pt x="794" y="24"/>
                        </a:lnTo>
                        <a:lnTo>
                          <a:pt x="796" y="25"/>
                        </a:lnTo>
                        <a:lnTo>
                          <a:pt x="797" y="25"/>
                        </a:lnTo>
                        <a:lnTo>
                          <a:pt x="799" y="26"/>
                        </a:lnTo>
                        <a:lnTo>
                          <a:pt x="803" y="27"/>
                        </a:lnTo>
                        <a:lnTo>
                          <a:pt x="804" y="28"/>
                        </a:lnTo>
                        <a:lnTo>
                          <a:pt x="805" y="28"/>
                        </a:lnTo>
                        <a:lnTo>
                          <a:pt x="806" y="28"/>
                        </a:lnTo>
                        <a:lnTo>
                          <a:pt x="806" y="29"/>
                        </a:lnTo>
                        <a:lnTo>
                          <a:pt x="807" y="30"/>
                        </a:lnTo>
                        <a:lnTo>
                          <a:pt x="808" y="31"/>
                        </a:lnTo>
                        <a:lnTo>
                          <a:pt x="809" y="31"/>
                        </a:lnTo>
                        <a:lnTo>
                          <a:pt x="810" y="32"/>
                        </a:lnTo>
                        <a:lnTo>
                          <a:pt x="810" y="33"/>
                        </a:lnTo>
                        <a:lnTo>
                          <a:pt x="811" y="35"/>
                        </a:lnTo>
                        <a:lnTo>
                          <a:pt x="812" y="35"/>
                        </a:lnTo>
                        <a:lnTo>
                          <a:pt x="814" y="36"/>
                        </a:lnTo>
                        <a:lnTo>
                          <a:pt x="814" y="37"/>
                        </a:lnTo>
                        <a:lnTo>
                          <a:pt x="815" y="37"/>
                        </a:lnTo>
                        <a:lnTo>
                          <a:pt x="815" y="36"/>
                        </a:lnTo>
                        <a:lnTo>
                          <a:pt x="816" y="36"/>
                        </a:lnTo>
                        <a:lnTo>
                          <a:pt x="817" y="36"/>
                        </a:lnTo>
                        <a:lnTo>
                          <a:pt x="818" y="36"/>
                        </a:lnTo>
                        <a:lnTo>
                          <a:pt x="819" y="36"/>
                        </a:lnTo>
                        <a:lnTo>
                          <a:pt x="821" y="36"/>
                        </a:lnTo>
                        <a:lnTo>
                          <a:pt x="822" y="35"/>
                        </a:lnTo>
                        <a:lnTo>
                          <a:pt x="824" y="35"/>
                        </a:lnTo>
                        <a:lnTo>
                          <a:pt x="826" y="36"/>
                        </a:lnTo>
                        <a:lnTo>
                          <a:pt x="828" y="36"/>
                        </a:lnTo>
                        <a:lnTo>
                          <a:pt x="829" y="36"/>
                        </a:lnTo>
                        <a:lnTo>
                          <a:pt x="829" y="37"/>
                        </a:lnTo>
                        <a:lnTo>
                          <a:pt x="831" y="38"/>
                        </a:lnTo>
                        <a:lnTo>
                          <a:pt x="832" y="39"/>
                        </a:lnTo>
                        <a:lnTo>
                          <a:pt x="832" y="40"/>
                        </a:lnTo>
                        <a:lnTo>
                          <a:pt x="833" y="40"/>
                        </a:lnTo>
                        <a:lnTo>
                          <a:pt x="833" y="41"/>
                        </a:lnTo>
                        <a:lnTo>
                          <a:pt x="834" y="42"/>
                        </a:lnTo>
                        <a:lnTo>
                          <a:pt x="835" y="42"/>
                        </a:lnTo>
                        <a:lnTo>
                          <a:pt x="835" y="43"/>
                        </a:lnTo>
                        <a:lnTo>
                          <a:pt x="836" y="44"/>
                        </a:lnTo>
                        <a:lnTo>
                          <a:pt x="838" y="44"/>
                        </a:lnTo>
                        <a:lnTo>
                          <a:pt x="838" y="45"/>
                        </a:lnTo>
                        <a:lnTo>
                          <a:pt x="839" y="46"/>
                        </a:lnTo>
                        <a:lnTo>
                          <a:pt x="839" y="47"/>
                        </a:lnTo>
                        <a:lnTo>
                          <a:pt x="839" y="49"/>
                        </a:lnTo>
                        <a:lnTo>
                          <a:pt x="840" y="50"/>
                        </a:lnTo>
                        <a:lnTo>
                          <a:pt x="839" y="52"/>
                        </a:lnTo>
                        <a:lnTo>
                          <a:pt x="839" y="53"/>
                        </a:lnTo>
                        <a:lnTo>
                          <a:pt x="840" y="55"/>
                        </a:lnTo>
                        <a:lnTo>
                          <a:pt x="840" y="56"/>
                        </a:lnTo>
                        <a:lnTo>
                          <a:pt x="841" y="57"/>
                        </a:lnTo>
                        <a:lnTo>
                          <a:pt x="842" y="58"/>
                        </a:lnTo>
                        <a:lnTo>
                          <a:pt x="843" y="59"/>
                        </a:lnTo>
                        <a:lnTo>
                          <a:pt x="844" y="59"/>
                        </a:lnTo>
                        <a:lnTo>
                          <a:pt x="845" y="60"/>
                        </a:lnTo>
                        <a:lnTo>
                          <a:pt x="845" y="59"/>
                        </a:lnTo>
                        <a:lnTo>
                          <a:pt x="846" y="59"/>
                        </a:lnTo>
                        <a:lnTo>
                          <a:pt x="847" y="57"/>
                        </a:lnTo>
                        <a:lnTo>
                          <a:pt x="848" y="56"/>
                        </a:lnTo>
                        <a:lnTo>
                          <a:pt x="848" y="54"/>
                        </a:lnTo>
                        <a:lnTo>
                          <a:pt x="848" y="53"/>
                        </a:lnTo>
                        <a:lnTo>
                          <a:pt x="849" y="50"/>
                        </a:lnTo>
                        <a:lnTo>
                          <a:pt x="849" y="49"/>
                        </a:lnTo>
                        <a:lnTo>
                          <a:pt x="850" y="47"/>
                        </a:lnTo>
                        <a:lnTo>
                          <a:pt x="851" y="46"/>
                        </a:lnTo>
                        <a:lnTo>
                          <a:pt x="852" y="44"/>
                        </a:lnTo>
                        <a:lnTo>
                          <a:pt x="853" y="44"/>
                        </a:lnTo>
                        <a:lnTo>
                          <a:pt x="854" y="43"/>
                        </a:lnTo>
                        <a:lnTo>
                          <a:pt x="855" y="43"/>
                        </a:lnTo>
                        <a:lnTo>
                          <a:pt x="856" y="43"/>
                        </a:lnTo>
                        <a:lnTo>
                          <a:pt x="859" y="44"/>
                        </a:lnTo>
                        <a:lnTo>
                          <a:pt x="860" y="45"/>
                        </a:lnTo>
                        <a:lnTo>
                          <a:pt x="862" y="47"/>
                        </a:lnTo>
                        <a:lnTo>
                          <a:pt x="863" y="48"/>
                        </a:lnTo>
                        <a:lnTo>
                          <a:pt x="863" y="49"/>
                        </a:lnTo>
                        <a:lnTo>
                          <a:pt x="862" y="51"/>
                        </a:lnTo>
                        <a:lnTo>
                          <a:pt x="862" y="52"/>
                        </a:lnTo>
                        <a:lnTo>
                          <a:pt x="861" y="53"/>
                        </a:lnTo>
                        <a:lnTo>
                          <a:pt x="859" y="54"/>
                        </a:lnTo>
                        <a:lnTo>
                          <a:pt x="858" y="55"/>
                        </a:lnTo>
                        <a:lnTo>
                          <a:pt x="857" y="56"/>
                        </a:lnTo>
                        <a:lnTo>
                          <a:pt x="857" y="57"/>
                        </a:lnTo>
                        <a:lnTo>
                          <a:pt x="858" y="58"/>
                        </a:lnTo>
                        <a:lnTo>
                          <a:pt x="858" y="59"/>
                        </a:lnTo>
                        <a:lnTo>
                          <a:pt x="858" y="60"/>
                        </a:lnTo>
                        <a:lnTo>
                          <a:pt x="859" y="60"/>
                        </a:lnTo>
                        <a:lnTo>
                          <a:pt x="860" y="62"/>
                        </a:lnTo>
                        <a:lnTo>
                          <a:pt x="860" y="63"/>
                        </a:lnTo>
                        <a:lnTo>
                          <a:pt x="862" y="64"/>
                        </a:lnTo>
                        <a:lnTo>
                          <a:pt x="864" y="66"/>
                        </a:lnTo>
                        <a:lnTo>
                          <a:pt x="865" y="67"/>
                        </a:lnTo>
                        <a:lnTo>
                          <a:pt x="867" y="68"/>
                        </a:lnTo>
                        <a:lnTo>
                          <a:pt x="868" y="68"/>
                        </a:lnTo>
                        <a:lnTo>
                          <a:pt x="869" y="67"/>
                        </a:lnTo>
                        <a:lnTo>
                          <a:pt x="871" y="66"/>
                        </a:lnTo>
                        <a:lnTo>
                          <a:pt x="873" y="64"/>
                        </a:lnTo>
                        <a:lnTo>
                          <a:pt x="875" y="64"/>
                        </a:lnTo>
                        <a:lnTo>
                          <a:pt x="875" y="63"/>
                        </a:lnTo>
                        <a:lnTo>
                          <a:pt x="876" y="63"/>
                        </a:lnTo>
                        <a:lnTo>
                          <a:pt x="877" y="63"/>
                        </a:lnTo>
                        <a:lnTo>
                          <a:pt x="877" y="64"/>
                        </a:lnTo>
                        <a:lnTo>
                          <a:pt x="878" y="64"/>
                        </a:lnTo>
                        <a:lnTo>
                          <a:pt x="878" y="65"/>
                        </a:lnTo>
                        <a:lnTo>
                          <a:pt x="879" y="66"/>
                        </a:lnTo>
                        <a:lnTo>
                          <a:pt x="880" y="67"/>
                        </a:lnTo>
                        <a:lnTo>
                          <a:pt x="880" y="69"/>
                        </a:lnTo>
                        <a:lnTo>
                          <a:pt x="880" y="70"/>
                        </a:lnTo>
                        <a:lnTo>
                          <a:pt x="879" y="71"/>
                        </a:lnTo>
                        <a:lnTo>
                          <a:pt x="877" y="72"/>
                        </a:lnTo>
                        <a:lnTo>
                          <a:pt x="876" y="73"/>
                        </a:lnTo>
                        <a:lnTo>
                          <a:pt x="877" y="74"/>
                        </a:lnTo>
                        <a:lnTo>
                          <a:pt x="877" y="75"/>
                        </a:lnTo>
                        <a:lnTo>
                          <a:pt x="878" y="75"/>
                        </a:lnTo>
                        <a:lnTo>
                          <a:pt x="878" y="76"/>
                        </a:lnTo>
                        <a:lnTo>
                          <a:pt x="877" y="76"/>
                        </a:lnTo>
                        <a:lnTo>
                          <a:pt x="876" y="77"/>
                        </a:lnTo>
                        <a:lnTo>
                          <a:pt x="876" y="78"/>
                        </a:lnTo>
                        <a:lnTo>
                          <a:pt x="876" y="80"/>
                        </a:lnTo>
                        <a:lnTo>
                          <a:pt x="877" y="80"/>
                        </a:lnTo>
                        <a:lnTo>
                          <a:pt x="877" y="81"/>
                        </a:lnTo>
                        <a:lnTo>
                          <a:pt x="878" y="81"/>
                        </a:lnTo>
                        <a:lnTo>
                          <a:pt x="878" y="82"/>
                        </a:lnTo>
                        <a:lnTo>
                          <a:pt x="879" y="83"/>
                        </a:lnTo>
                        <a:lnTo>
                          <a:pt x="880" y="84"/>
                        </a:lnTo>
                        <a:lnTo>
                          <a:pt x="880" y="85"/>
                        </a:lnTo>
                        <a:lnTo>
                          <a:pt x="879" y="86"/>
                        </a:lnTo>
                        <a:lnTo>
                          <a:pt x="879" y="85"/>
                        </a:lnTo>
                        <a:lnTo>
                          <a:pt x="878" y="86"/>
                        </a:lnTo>
                        <a:lnTo>
                          <a:pt x="879" y="87"/>
                        </a:lnTo>
                        <a:lnTo>
                          <a:pt x="879" y="88"/>
                        </a:lnTo>
                        <a:lnTo>
                          <a:pt x="879" y="89"/>
                        </a:lnTo>
                        <a:lnTo>
                          <a:pt x="882" y="96"/>
                        </a:lnTo>
                        <a:lnTo>
                          <a:pt x="883" y="100"/>
                        </a:lnTo>
                        <a:lnTo>
                          <a:pt x="883" y="101"/>
                        </a:lnTo>
                        <a:lnTo>
                          <a:pt x="884" y="103"/>
                        </a:lnTo>
                        <a:lnTo>
                          <a:pt x="885" y="104"/>
                        </a:lnTo>
                        <a:lnTo>
                          <a:pt x="886" y="104"/>
                        </a:lnTo>
                        <a:lnTo>
                          <a:pt x="886" y="105"/>
                        </a:lnTo>
                        <a:lnTo>
                          <a:pt x="886" y="106"/>
                        </a:lnTo>
                        <a:lnTo>
                          <a:pt x="887" y="107"/>
                        </a:lnTo>
                        <a:lnTo>
                          <a:pt x="887" y="108"/>
                        </a:lnTo>
                        <a:lnTo>
                          <a:pt x="886" y="109"/>
                        </a:lnTo>
                        <a:lnTo>
                          <a:pt x="886" y="110"/>
                        </a:lnTo>
                        <a:lnTo>
                          <a:pt x="886" y="111"/>
                        </a:lnTo>
                        <a:lnTo>
                          <a:pt x="888" y="111"/>
                        </a:lnTo>
                        <a:lnTo>
                          <a:pt x="888" y="112"/>
                        </a:lnTo>
                        <a:lnTo>
                          <a:pt x="889" y="112"/>
                        </a:lnTo>
                        <a:lnTo>
                          <a:pt x="890" y="113"/>
                        </a:lnTo>
                        <a:lnTo>
                          <a:pt x="891" y="114"/>
                        </a:lnTo>
                        <a:lnTo>
                          <a:pt x="892" y="113"/>
                        </a:lnTo>
                        <a:lnTo>
                          <a:pt x="893" y="114"/>
                        </a:lnTo>
                        <a:lnTo>
                          <a:pt x="895" y="114"/>
                        </a:lnTo>
                        <a:lnTo>
                          <a:pt x="896" y="114"/>
                        </a:lnTo>
                        <a:lnTo>
                          <a:pt x="899" y="115"/>
                        </a:lnTo>
                        <a:lnTo>
                          <a:pt x="900" y="116"/>
                        </a:lnTo>
                        <a:lnTo>
                          <a:pt x="900" y="117"/>
                        </a:lnTo>
                        <a:lnTo>
                          <a:pt x="901" y="117"/>
                        </a:lnTo>
                        <a:lnTo>
                          <a:pt x="902" y="118"/>
                        </a:lnTo>
                        <a:lnTo>
                          <a:pt x="903" y="118"/>
                        </a:lnTo>
                        <a:lnTo>
                          <a:pt x="904" y="118"/>
                        </a:lnTo>
                        <a:lnTo>
                          <a:pt x="904" y="119"/>
                        </a:lnTo>
                        <a:lnTo>
                          <a:pt x="905" y="119"/>
                        </a:lnTo>
                        <a:lnTo>
                          <a:pt x="905" y="120"/>
                        </a:lnTo>
                        <a:lnTo>
                          <a:pt x="906" y="121"/>
                        </a:lnTo>
                        <a:lnTo>
                          <a:pt x="906" y="122"/>
                        </a:lnTo>
                        <a:lnTo>
                          <a:pt x="906" y="123"/>
                        </a:lnTo>
                        <a:lnTo>
                          <a:pt x="906" y="124"/>
                        </a:lnTo>
                        <a:lnTo>
                          <a:pt x="905" y="125"/>
                        </a:lnTo>
                        <a:lnTo>
                          <a:pt x="904" y="125"/>
                        </a:lnTo>
                        <a:lnTo>
                          <a:pt x="904" y="126"/>
                        </a:lnTo>
                        <a:lnTo>
                          <a:pt x="903" y="127"/>
                        </a:lnTo>
                        <a:lnTo>
                          <a:pt x="904" y="127"/>
                        </a:lnTo>
                        <a:lnTo>
                          <a:pt x="904" y="128"/>
                        </a:lnTo>
                        <a:lnTo>
                          <a:pt x="904" y="129"/>
                        </a:lnTo>
                        <a:lnTo>
                          <a:pt x="903" y="129"/>
                        </a:lnTo>
                        <a:lnTo>
                          <a:pt x="903" y="130"/>
                        </a:lnTo>
                        <a:lnTo>
                          <a:pt x="903" y="129"/>
                        </a:lnTo>
                        <a:lnTo>
                          <a:pt x="902" y="129"/>
                        </a:lnTo>
                        <a:lnTo>
                          <a:pt x="901" y="129"/>
                        </a:lnTo>
                        <a:lnTo>
                          <a:pt x="901" y="130"/>
                        </a:lnTo>
                        <a:lnTo>
                          <a:pt x="902" y="130"/>
                        </a:lnTo>
                        <a:lnTo>
                          <a:pt x="902" y="131"/>
                        </a:lnTo>
                        <a:lnTo>
                          <a:pt x="901" y="132"/>
                        </a:lnTo>
                        <a:lnTo>
                          <a:pt x="902" y="133"/>
                        </a:lnTo>
                        <a:lnTo>
                          <a:pt x="902" y="134"/>
                        </a:lnTo>
                        <a:lnTo>
                          <a:pt x="903" y="135"/>
                        </a:lnTo>
                        <a:lnTo>
                          <a:pt x="904" y="136"/>
                        </a:lnTo>
                        <a:lnTo>
                          <a:pt x="905" y="137"/>
                        </a:lnTo>
                        <a:lnTo>
                          <a:pt x="906" y="137"/>
                        </a:lnTo>
                        <a:lnTo>
                          <a:pt x="906" y="138"/>
                        </a:lnTo>
                        <a:lnTo>
                          <a:pt x="906" y="139"/>
                        </a:lnTo>
                        <a:lnTo>
                          <a:pt x="905" y="139"/>
                        </a:lnTo>
                        <a:lnTo>
                          <a:pt x="905" y="138"/>
                        </a:lnTo>
                        <a:lnTo>
                          <a:pt x="904" y="138"/>
                        </a:lnTo>
                        <a:lnTo>
                          <a:pt x="903" y="139"/>
                        </a:lnTo>
                        <a:lnTo>
                          <a:pt x="902" y="140"/>
                        </a:lnTo>
                        <a:lnTo>
                          <a:pt x="902" y="141"/>
                        </a:lnTo>
                        <a:lnTo>
                          <a:pt x="901" y="141"/>
                        </a:lnTo>
                        <a:lnTo>
                          <a:pt x="900" y="141"/>
                        </a:lnTo>
                        <a:lnTo>
                          <a:pt x="900" y="142"/>
                        </a:lnTo>
                        <a:lnTo>
                          <a:pt x="900" y="143"/>
                        </a:lnTo>
                        <a:lnTo>
                          <a:pt x="900" y="144"/>
                        </a:lnTo>
                        <a:lnTo>
                          <a:pt x="900" y="145"/>
                        </a:lnTo>
                        <a:lnTo>
                          <a:pt x="900" y="146"/>
                        </a:lnTo>
                        <a:lnTo>
                          <a:pt x="900" y="147"/>
                        </a:lnTo>
                        <a:lnTo>
                          <a:pt x="900" y="148"/>
                        </a:lnTo>
                        <a:lnTo>
                          <a:pt x="901" y="149"/>
                        </a:lnTo>
                        <a:lnTo>
                          <a:pt x="901" y="150"/>
                        </a:lnTo>
                        <a:lnTo>
                          <a:pt x="901" y="151"/>
                        </a:lnTo>
                        <a:lnTo>
                          <a:pt x="902" y="151"/>
                        </a:lnTo>
                        <a:lnTo>
                          <a:pt x="902" y="152"/>
                        </a:lnTo>
                        <a:lnTo>
                          <a:pt x="902" y="153"/>
                        </a:lnTo>
                        <a:lnTo>
                          <a:pt x="903" y="153"/>
                        </a:lnTo>
                        <a:lnTo>
                          <a:pt x="904" y="154"/>
                        </a:lnTo>
                        <a:lnTo>
                          <a:pt x="904" y="155"/>
                        </a:lnTo>
                        <a:lnTo>
                          <a:pt x="905" y="155"/>
                        </a:lnTo>
                        <a:lnTo>
                          <a:pt x="905" y="156"/>
                        </a:lnTo>
                        <a:lnTo>
                          <a:pt x="906" y="156"/>
                        </a:lnTo>
                        <a:lnTo>
                          <a:pt x="907" y="156"/>
                        </a:lnTo>
                        <a:lnTo>
                          <a:pt x="907" y="157"/>
                        </a:lnTo>
                        <a:lnTo>
                          <a:pt x="906" y="157"/>
                        </a:lnTo>
                        <a:lnTo>
                          <a:pt x="906" y="159"/>
                        </a:lnTo>
                        <a:lnTo>
                          <a:pt x="906" y="160"/>
                        </a:lnTo>
                        <a:lnTo>
                          <a:pt x="905" y="161"/>
                        </a:lnTo>
                        <a:lnTo>
                          <a:pt x="905" y="162"/>
                        </a:lnTo>
                        <a:lnTo>
                          <a:pt x="904" y="164"/>
                        </a:lnTo>
                        <a:lnTo>
                          <a:pt x="904" y="165"/>
                        </a:lnTo>
                        <a:lnTo>
                          <a:pt x="903" y="166"/>
                        </a:lnTo>
                        <a:lnTo>
                          <a:pt x="903" y="167"/>
                        </a:lnTo>
                        <a:lnTo>
                          <a:pt x="904" y="167"/>
                        </a:lnTo>
                        <a:lnTo>
                          <a:pt x="904" y="168"/>
                        </a:lnTo>
                        <a:lnTo>
                          <a:pt x="904" y="170"/>
                        </a:lnTo>
                        <a:lnTo>
                          <a:pt x="905" y="170"/>
                        </a:lnTo>
                        <a:lnTo>
                          <a:pt x="905" y="171"/>
                        </a:lnTo>
                        <a:lnTo>
                          <a:pt x="905" y="172"/>
                        </a:lnTo>
                        <a:lnTo>
                          <a:pt x="906" y="172"/>
                        </a:lnTo>
                        <a:lnTo>
                          <a:pt x="907" y="173"/>
                        </a:lnTo>
                        <a:lnTo>
                          <a:pt x="908" y="173"/>
                        </a:lnTo>
                        <a:lnTo>
                          <a:pt x="908" y="172"/>
                        </a:lnTo>
                        <a:lnTo>
                          <a:pt x="909" y="172"/>
                        </a:lnTo>
                        <a:lnTo>
                          <a:pt x="910" y="173"/>
                        </a:lnTo>
                        <a:lnTo>
                          <a:pt x="911" y="174"/>
                        </a:lnTo>
                        <a:lnTo>
                          <a:pt x="912" y="174"/>
                        </a:lnTo>
                        <a:lnTo>
                          <a:pt x="913" y="174"/>
                        </a:lnTo>
                        <a:lnTo>
                          <a:pt x="914" y="175"/>
                        </a:lnTo>
                        <a:lnTo>
                          <a:pt x="915" y="174"/>
                        </a:lnTo>
                        <a:lnTo>
                          <a:pt x="916" y="175"/>
                        </a:lnTo>
                        <a:lnTo>
                          <a:pt x="916" y="176"/>
                        </a:lnTo>
                        <a:lnTo>
                          <a:pt x="917" y="176"/>
                        </a:lnTo>
                        <a:lnTo>
                          <a:pt x="918" y="176"/>
                        </a:lnTo>
                        <a:lnTo>
                          <a:pt x="919" y="177"/>
                        </a:lnTo>
                        <a:lnTo>
                          <a:pt x="919" y="178"/>
                        </a:lnTo>
                        <a:lnTo>
                          <a:pt x="920" y="178"/>
                        </a:lnTo>
                        <a:lnTo>
                          <a:pt x="920" y="179"/>
                        </a:lnTo>
                        <a:lnTo>
                          <a:pt x="920" y="180"/>
                        </a:lnTo>
                        <a:lnTo>
                          <a:pt x="920" y="181"/>
                        </a:lnTo>
                        <a:lnTo>
                          <a:pt x="920" y="182"/>
                        </a:lnTo>
                        <a:lnTo>
                          <a:pt x="920" y="184"/>
                        </a:lnTo>
                        <a:lnTo>
                          <a:pt x="920" y="186"/>
                        </a:lnTo>
                        <a:lnTo>
                          <a:pt x="921" y="188"/>
                        </a:lnTo>
                        <a:lnTo>
                          <a:pt x="922" y="190"/>
                        </a:lnTo>
                        <a:lnTo>
                          <a:pt x="923" y="192"/>
                        </a:lnTo>
                        <a:lnTo>
                          <a:pt x="924" y="193"/>
                        </a:lnTo>
                        <a:lnTo>
                          <a:pt x="924" y="199"/>
                        </a:lnTo>
                        <a:lnTo>
                          <a:pt x="926" y="214"/>
                        </a:lnTo>
                        <a:lnTo>
                          <a:pt x="925" y="214"/>
                        </a:lnTo>
                        <a:lnTo>
                          <a:pt x="924" y="214"/>
                        </a:lnTo>
                        <a:lnTo>
                          <a:pt x="923" y="215"/>
                        </a:lnTo>
                        <a:lnTo>
                          <a:pt x="922" y="215"/>
                        </a:lnTo>
                        <a:lnTo>
                          <a:pt x="921" y="215"/>
                        </a:lnTo>
                        <a:lnTo>
                          <a:pt x="920" y="216"/>
                        </a:lnTo>
                        <a:lnTo>
                          <a:pt x="919" y="216"/>
                        </a:lnTo>
                        <a:lnTo>
                          <a:pt x="919" y="217"/>
                        </a:lnTo>
                        <a:lnTo>
                          <a:pt x="918" y="217"/>
                        </a:lnTo>
                        <a:lnTo>
                          <a:pt x="917" y="217"/>
                        </a:lnTo>
                        <a:lnTo>
                          <a:pt x="917" y="218"/>
                        </a:lnTo>
                        <a:lnTo>
                          <a:pt x="916" y="217"/>
                        </a:lnTo>
                        <a:lnTo>
                          <a:pt x="915" y="218"/>
                        </a:lnTo>
                        <a:lnTo>
                          <a:pt x="916" y="218"/>
                        </a:lnTo>
                        <a:lnTo>
                          <a:pt x="915" y="219"/>
                        </a:lnTo>
                        <a:lnTo>
                          <a:pt x="914" y="220"/>
                        </a:lnTo>
                        <a:lnTo>
                          <a:pt x="915" y="220"/>
                        </a:lnTo>
                        <a:lnTo>
                          <a:pt x="914" y="220"/>
                        </a:lnTo>
                        <a:lnTo>
                          <a:pt x="913" y="220"/>
                        </a:lnTo>
                        <a:lnTo>
                          <a:pt x="913" y="221"/>
                        </a:lnTo>
                        <a:lnTo>
                          <a:pt x="913" y="222"/>
                        </a:lnTo>
                        <a:lnTo>
                          <a:pt x="913" y="223"/>
                        </a:lnTo>
                        <a:lnTo>
                          <a:pt x="912" y="222"/>
                        </a:lnTo>
                        <a:lnTo>
                          <a:pt x="912" y="223"/>
                        </a:lnTo>
                        <a:lnTo>
                          <a:pt x="913" y="223"/>
                        </a:lnTo>
                        <a:lnTo>
                          <a:pt x="913" y="224"/>
                        </a:lnTo>
                        <a:lnTo>
                          <a:pt x="913" y="225"/>
                        </a:lnTo>
                        <a:lnTo>
                          <a:pt x="914" y="226"/>
                        </a:lnTo>
                        <a:lnTo>
                          <a:pt x="915" y="228"/>
                        </a:lnTo>
                        <a:lnTo>
                          <a:pt x="916" y="229"/>
                        </a:lnTo>
                        <a:lnTo>
                          <a:pt x="916" y="230"/>
                        </a:lnTo>
                        <a:lnTo>
                          <a:pt x="916" y="231"/>
                        </a:lnTo>
                        <a:lnTo>
                          <a:pt x="916" y="232"/>
                        </a:lnTo>
                        <a:lnTo>
                          <a:pt x="916" y="233"/>
                        </a:lnTo>
                        <a:lnTo>
                          <a:pt x="916" y="234"/>
                        </a:lnTo>
                        <a:lnTo>
                          <a:pt x="915" y="234"/>
                        </a:lnTo>
                        <a:lnTo>
                          <a:pt x="915" y="235"/>
                        </a:lnTo>
                        <a:lnTo>
                          <a:pt x="916" y="235"/>
                        </a:lnTo>
                        <a:lnTo>
                          <a:pt x="915" y="235"/>
                        </a:lnTo>
                        <a:lnTo>
                          <a:pt x="914" y="235"/>
                        </a:lnTo>
                        <a:lnTo>
                          <a:pt x="915" y="236"/>
                        </a:lnTo>
                        <a:lnTo>
                          <a:pt x="914" y="236"/>
                        </a:lnTo>
                        <a:lnTo>
                          <a:pt x="913" y="236"/>
                        </a:lnTo>
                        <a:lnTo>
                          <a:pt x="913" y="237"/>
                        </a:lnTo>
                        <a:lnTo>
                          <a:pt x="914" y="237"/>
                        </a:lnTo>
                        <a:lnTo>
                          <a:pt x="914" y="238"/>
                        </a:lnTo>
                        <a:lnTo>
                          <a:pt x="913" y="238"/>
                        </a:lnTo>
                        <a:lnTo>
                          <a:pt x="914" y="239"/>
                        </a:lnTo>
                        <a:lnTo>
                          <a:pt x="915" y="239"/>
                        </a:lnTo>
                        <a:lnTo>
                          <a:pt x="915" y="240"/>
                        </a:lnTo>
                        <a:lnTo>
                          <a:pt x="914" y="239"/>
                        </a:lnTo>
                        <a:lnTo>
                          <a:pt x="914" y="240"/>
                        </a:lnTo>
                        <a:lnTo>
                          <a:pt x="915" y="240"/>
                        </a:lnTo>
                        <a:lnTo>
                          <a:pt x="915" y="251"/>
                        </a:lnTo>
                        <a:lnTo>
                          <a:pt x="898" y="256"/>
                        </a:lnTo>
                        <a:lnTo>
                          <a:pt x="895" y="257"/>
                        </a:lnTo>
                        <a:lnTo>
                          <a:pt x="894" y="256"/>
                        </a:lnTo>
                        <a:lnTo>
                          <a:pt x="893" y="256"/>
                        </a:lnTo>
                        <a:lnTo>
                          <a:pt x="891" y="255"/>
                        </a:lnTo>
                        <a:lnTo>
                          <a:pt x="889" y="253"/>
                        </a:lnTo>
                        <a:lnTo>
                          <a:pt x="887" y="251"/>
                        </a:lnTo>
                        <a:lnTo>
                          <a:pt x="887" y="250"/>
                        </a:lnTo>
                        <a:lnTo>
                          <a:pt x="886" y="250"/>
                        </a:lnTo>
                        <a:lnTo>
                          <a:pt x="882" y="249"/>
                        </a:lnTo>
                        <a:lnTo>
                          <a:pt x="881" y="249"/>
                        </a:lnTo>
                        <a:lnTo>
                          <a:pt x="880" y="249"/>
                        </a:lnTo>
                        <a:lnTo>
                          <a:pt x="879" y="249"/>
                        </a:lnTo>
                        <a:lnTo>
                          <a:pt x="878" y="248"/>
                        </a:lnTo>
                        <a:lnTo>
                          <a:pt x="876" y="248"/>
                        </a:lnTo>
                        <a:lnTo>
                          <a:pt x="875" y="247"/>
                        </a:lnTo>
                        <a:lnTo>
                          <a:pt x="874" y="248"/>
                        </a:lnTo>
                        <a:lnTo>
                          <a:pt x="873" y="248"/>
                        </a:lnTo>
                        <a:lnTo>
                          <a:pt x="873" y="249"/>
                        </a:lnTo>
                        <a:lnTo>
                          <a:pt x="872" y="250"/>
                        </a:lnTo>
                        <a:lnTo>
                          <a:pt x="873" y="251"/>
                        </a:lnTo>
                        <a:lnTo>
                          <a:pt x="872" y="252"/>
                        </a:lnTo>
                        <a:lnTo>
                          <a:pt x="872" y="253"/>
                        </a:lnTo>
                        <a:lnTo>
                          <a:pt x="870" y="254"/>
                        </a:lnTo>
                        <a:lnTo>
                          <a:pt x="870" y="255"/>
                        </a:lnTo>
                        <a:lnTo>
                          <a:pt x="870" y="256"/>
                        </a:lnTo>
                        <a:lnTo>
                          <a:pt x="869" y="257"/>
                        </a:lnTo>
                        <a:lnTo>
                          <a:pt x="869" y="258"/>
                        </a:lnTo>
                        <a:lnTo>
                          <a:pt x="869" y="259"/>
                        </a:lnTo>
                        <a:lnTo>
                          <a:pt x="870" y="260"/>
                        </a:lnTo>
                        <a:lnTo>
                          <a:pt x="870" y="261"/>
                        </a:lnTo>
                        <a:lnTo>
                          <a:pt x="869" y="262"/>
                        </a:lnTo>
                        <a:lnTo>
                          <a:pt x="869" y="263"/>
                        </a:lnTo>
                        <a:lnTo>
                          <a:pt x="869" y="265"/>
                        </a:lnTo>
                        <a:lnTo>
                          <a:pt x="870" y="266"/>
                        </a:lnTo>
                        <a:lnTo>
                          <a:pt x="870" y="268"/>
                        </a:lnTo>
                        <a:lnTo>
                          <a:pt x="870" y="269"/>
                        </a:lnTo>
                        <a:lnTo>
                          <a:pt x="870" y="270"/>
                        </a:lnTo>
                        <a:lnTo>
                          <a:pt x="871" y="270"/>
                        </a:lnTo>
                        <a:lnTo>
                          <a:pt x="871" y="269"/>
                        </a:lnTo>
                        <a:lnTo>
                          <a:pt x="872" y="270"/>
                        </a:lnTo>
                        <a:lnTo>
                          <a:pt x="872" y="269"/>
                        </a:lnTo>
                        <a:lnTo>
                          <a:pt x="873" y="270"/>
                        </a:lnTo>
                        <a:lnTo>
                          <a:pt x="872" y="270"/>
                        </a:lnTo>
                        <a:lnTo>
                          <a:pt x="872" y="271"/>
                        </a:lnTo>
                        <a:lnTo>
                          <a:pt x="873" y="271"/>
                        </a:lnTo>
                        <a:lnTo>
                          <a:pt x="874" y="271"/>
                        </a:lnTo>
                        <a:lnTo>
                          <a:pt x="874" y="272"/>
                        </a:lnTo>
                        <a:lnTo>
                          <a:pt x="874" y="273"/>
                        </a:lnTo>
                        <a:lnTo>
                          <a:pt x="874" y="274"/>
                        </a:lnTo>
                        <a:lnTo>
                          <a:pt x="874" y="275"/>
                        </a:lnTo>
                        <a:lnTo>
                          <a:pt x="874" y="276"/>
                        </a:lnTo>
                        <a:lnTo>
                          <a:pt x="875" y="277"/>
                        </a:lnTo>
                        <a:lnTo>
                          <a:pt x="876" y="277"/>
                        </a:lnTo>
                        <a:lnTo>
                          <a:pt x="877" y="278"/>
                        </a:lnTo>
                        <a:lnTo>
                          <a:pt x="877" y="280"/>
                        </a:lnTo>
                        <a:lnTo>
                          <a:pt x="877" y="282"/>
                        </a:lnTo>
                        <a:lnTo>
                          <a:pt x="878" y="282"/>
                        </a:lnTo>
                        <a:lnTo>
                          <a:pt x="879" y="282"/>
                        </a:lnTo>
                        <a:lnTo>
                          <a:pt x="880" y="282"/>
                        </a:lnTo>
                        <a:lnTo>
                          <a:pt x="881" y="282"/>
                        </a:lnTo>
                        <a:lnTo>
                          <a:pt x="881" y="283"/>
                        </a:lnTo>
                        <a:lnTo>
                          <a:pt x="882" y="283"/>
                        </a:lnTo>
                        <a:lnTo>
                          <a:pt x="881" y="284"/>
                        </a:lnTo>
                        <a:lnTo>
                          <a:pt x="881" y="285"/>
                        </a:lnTo>
                        <a:lnTo>
                          <a:pt x="882" y="286"/>
                        </a:lnTo>
                        <a:lnTo>
                          <a:pt x="883" y="287"/>
                        </a:lnTo>
                        <a:lnTo>
                          <a:pt x="883" y="288"/>
                        </a:lnTo>
                        <a:lnTo>
                          <a:pt x="882" y="289"/>
                        </a:lnTo>
                        <a:lnTo>
                          <a:pt x="882" y="290"/>
                        </a:lnTo>
                        <a:lnTo>
                          <a:pt x="883" y="291"/>
                        </a:lnTo>
                        <a:lnTo>
                          <a:pt x="884" y="293"/>
                        </a:lnTo>
                        <a:lnTo>
                          <a:pt x="883" y="295"/>
                        </a:lnTo>
                        <a:lnTo>
                          <a:pt x="883" y="296"/>
                        </a:lnTo>
                        <a:lnTo>
                          <a:pt x="883" y="297"/>
                        </a:lnTo>
                        <a:lnTo>
                          <a:pt x="883" y="298"/>
                        </a:lnTo>
                        <a:lnTo>
                          <a:pt x="884" y="299"/>
                        </a:lnTo>
                        <a:lnTo>
                          <a:pt x="886" y="300"/>
                        </a:lnTo>
                        <a:lnTo>
                          <a:pt x="887" y="300"/>
                        </a:lnTo>
                        <a:lnTo>
                          <a:pt x="887" y="301"/>
                        </a:lnTo>
                        <a:lnTo>
                          <a:pt x="888" y="302"/>
                        </a:lnTo>
                        <a:lnTo>
                          <a:pt x="890" y="303"/>
                        </a:lnTo>
                        <a:lnTo>
                          <a:pt x="891" y="303"/>
                        </a:lnTo>
                        <a:lnTo>
                          <a:pt x="892" y="303"/>
                        </a:lnTo>
                        <a:lnTo>
                          <a:pt x="893" y="303"/>
                        </a:lnTo>
                        <a:lnTo>
                          <a:pt x="894" y="303"/>
                        </a:lnTo>
                        <a:lnTo>
                          <a:pt x="893" y="304"/>
                        </a:lnTo>
                        <a:lnTo>
                          <a:pt x="893" y="305"/>
                        </a:lnTo>
                        <a:lnTo>
                          <a:pt x="893" y="306"/>
                        </a:lnTo>
                        <a:lnTo>
                          <a:pt x="892" y="306"/>
                        </a:lnTo>
                        <a:lnTo>
                          <a:pt x="891" y="306"/>
                        </a:lnTo>
                        <a:lnTo>
                          <a:pt x="892" y="307"/>
                        </a:lnTo>
                        <a:lnTo>
                          <a:pt x="892" y="308"/>
                        </a:lnTo>
                        <a:lnTo>
                          <a:pt x="891" y="308"/>
                        </a:lnTo>
                        <a:lnTo>
                          <a:pt x="891" y="309"/>
                        </a:lnTo>
                        <a:lnTo>
                          <a:pt x="892" y="309"/>
                        </a:lnTo>
                        <a:lnTo>
                          <a:pt x="891" y="310"/>
                        </a:lnTo>
                        <a:lnTo>
                          <a:pt x="891" y="311"/>
                        </a:lnTo>
                        <a:lnTo>
                          <a:pt x="892" y="311"/>
                        </a:lnTo>
                        <a:lnTo>
                          <a:pt x="891" y="311"/>
                        </a:lnTo>
                        <a:lnTo>
                          <a:pt x="891" y="312"/>
                        </a:lnTo>
                        <a:lnTo>
                          <a:pt x="890" y="312"/>
                        </a:lnTo>
                        <a:lnTo>
                          <a:pt x="890" y="311"/>
                        </a:lnTo>
                        <a:lnTo>
                          <a:pt x="889" y="310"/>
                        </a:lnTo>
                        <a:lnTo>
                          <a:pt x="889" y="311"/>
                        </a:lnTo>
                        <a:lnTo>
                          <a:pt x="888" y="311"/>
                        </a:lnTo>
                        <a:lnTo>
                          <a:pt x="888" y="312"/>
                        </a:lnTo>
                        <a:lnTo>
                          <a:pt x="887" y="312"/>
                        </a:lnTo>
                        <a:lnTo>
                          <a:pt x="887" y="313"/>
                        </a:lnTo>
                        <a:lnTo>
                          <a:pt x="886" y="314"/>
                        </a:lnTo>
                        <a:lnTo>
                          <a:pt x="886" y="315"/>
                        </a:lnTo>
                        <a:lnTo>
                          <a:pt x="886" y="317"/>
                        </a:lnTo>
                        <a:lnTo>
                          <a:pt x="885" y="319"/>
                        </a:lnTo>
                        <a:lnTo>
                          <a:pt x="886" y="319"/>
                        </a:lnTo>
                        <a:lnTo>
                          <a:pt x="886" y="320"/>
                        </a:lnTo>
                        <a:lnTo>
                          <a:pt x="887" y="321"/>
                        </a:lnTo>
                        <a:lnTo>
                          <a:pt x="887" y="322"/>
                        </a:lnTo>
                        <a:lnTo>
                          <a:pt x="887" y="323"/>
                        </a:lnTo>
                        <a:lnTo>
                          <a:pt x="888" y="324"/>
                        </a:lnTo>
                        <a:lnTo>
                          <a:pt x="889" y="325"/>
                        </a:lnTo>
                        <a:lnTo>
                          <a:pt x="889" y="324"/>
                        </a:lnTo>
                        <a:lnTo>
                          <a:pt x="890" y="324"/>
                        </a:lnTo>
                        <a:lnTo>
                          <a:pt x="891" y="324"/>
                        </a:lnTo>
                        <a:lnTo>
                          <a:pt x="892" y="324"/>
                        </a:lnTo>
                        <a:lnTo>
                          <a:pt x="893" y="325"/>
                        </a:lnTo>
                        <a:lnTo>
                          <a:pt x="892" y="325"/>
                        </a:lnTo>
                        <a:lnTo>
                          <a:pt x="892" y="326"/>
                        </a:lnTo>
                        <a:lnTo>
                          <a:pt x="893" y="326"/>
                        </a:lnTo>
                        <a:lnTo>
                          <a:pt x="893" y="325"/>
                        </a:lnTo>
                        <a:lnTo>
                          <a:pt x="894" y="325"/>
                        </a:lnTo>
                        <a:lnTo>
                          <a:pt x="894" y="326"/>
                        </a:lnTo>
                        <a:lnTo>
                          <a:pt x="893" y="326"/>
                        </a:lnTo>
                        <a:lnTo>
                          <a:pt x="894" y="327"/>
                        </a:lnTo>
                        <a:lnTo>
                          <a:pt x="895" y="327"/>
                        </a:lnTo>
                        <a:lnTo>
                          <a:pt x="894" y="328"/>
                        </a:lnTo>
                        <a:lnTo>
                          <a:pt x="895" y="328"/>
                        </a:lnTo>
                        <a:lnTo>
                          <a:pt x="895" y="327"/>
                        </a:lnTo>
                        <a:lnTo>
                          <a:pt x="896" y="327"/>
                        </a:lnTo>
                        <a:lnTo>
                          <a:pt x="896" y="326"/>
                        </a:lnTo>
                        <a:lnTo>
                          <a:pt x="897" y="326"/>
                        </a:lnTo>
                        <a:lnTo>
                          <a:pt x="898" y="327"/>
                        </a:lnTo>
                        <a:lnTo>
                          <a:pt x="898" y="328"/>
                        </a:lnTo>
                        <a:lnTo>
                          <a:pt x="898" y="329"/>
                        </a:lnTo>
                        <a:lnTo>
                          <a:pt x="899" y="329"/>
                        </a:lnTo>
                        <a:lnTo>
                          <a:pt x="899" y="330"/>
                        </a:lnTo>
                        <a:lnTo>
                          <a:pt x="900" y="330"/>
                        </a:lnTo>
                        <a:lnTo>
                          <a:pt x="900" y="329"/>
                        </a:lnTo>
                        <a:lnTo>
                          <a:pt x="901" y="329"/>
                        </a:lnTo>
                        <a:lnTo>
                          <a:pt x="902" y="329"/>
                        </a:lnTo>
                        <a:lnTo>
                          <a:pt x="902" y="330"/>
                        </a:lnTo>
                        <a:lnTo>
                          <a:pt x="902" y="329"/>
                        </a:lnTo>
                        <a:lnTo>
                          <a:pt x="901" y="329"/>
                        </a:lnTo>
                        <a:lnTo>
                          <a:pt x="901" y="330"/>
                        </a:lnTo>
                        <a:lnTo>
                          <a:pt x="902" y="330"/>
                        </a:lnTo>
                        <a:lnTo>
                          <a:pt x="902" y="331"/>
                        </a:lnTo>
                        <a:lnTo>
                          <a:pt x="903" y="331"/>
                        </a:lnTo>
                        <a:lnTo>
                          <a:pt x="904" y="331"/>
                        </a:lnTo>
                        <a:lnTo>
                          <a:pt x="904" y="332"/>
                        </a:lnTo>
                        <a:lnTo>
                          <a:pt x="903" y="332"/>
                        </a:lnTo>
                        <a:lnTo>
                          <a:pt x="902" y="332"/>
                        </a:lnTo>
                        <a:lnTo>
                          <a:pt x="902" y="333"/>
                        </a:lnTo>
                        <a:lnTo>
                          <a:pt x="903" y="334"/>
                        </a:lnTo>
                        <a:lnTo>
                          <a:pt x="904" y="334"/>
                        </a:lnTo>
                        <a:lnTo>
                          <a:pt x="904" y="335"/>
                        </a:lnTo>
                        <a:lnTo>
                          <a:pt x="905" y="336"/>
                        </a:lnTo>
                        <a:lnTo>
                          <a:pt x="906" y="337"/>
                        </a:lnTo>
                        <a:lnTo>
                          <a:pt x="907" y="337"/>
                        </a:lnTo>
                        <a:lnTo>
                          <a:pt x="908" y="337"/>
                        </a:lnTo>
                        <a:lnTo>
                          <a:pt x="908" y="338"/>
                        </a:lnTo>
                        <a:lnTo>
                          <a:pt x="906" y="338"/>
                        </a:lnTo>
                        <a:lnTo>
                          <a:pt x="906" y="339"/>
                        </a:lnTo>
                        <a:lnTo>
                          <a:pt x="907" y="339"/>
                        </a:lnTo>
                        <a:lnTo>
                          <a:pt x="907" y="340"/>
                        </a:lnTo>
                        <a:lnTo>
                          <a:pt x="908" y="340"/>
                        </a:lnTo>
                        <a:lnTo>
                          <a:pt x="909" y="340"/>
                        </a:lnTo>
                        <a:lnTo>
                          <a:pt x="909" y="341"/>
                        </a:lnTo>
                        <a:lnTo>
                          <a:pt x="911" y="341"/>
                        </a:lnTo>
                        <a:lnTo>
                          <a:pt x="911" y="342"/>
                        </a:lnTo>
                        <a:lnTo>
                          <a:pt x="912" y="341"/>
                        </a:lnTo>
                        <a:lnTo>
                          <a:pt x="913" y="342"/>
                        </a:lnTo>
                        <a:lnTo>
                          <a:pt x="913" y="343"/>
                        </a:lnTo>
                        <a:lnTo>
                          <a:pt x="915" y="342"/>
                        </a:lnTo>
                        <a:lnTo>
                          <a:pt x="915" y="343"/>
                        </a:lnTo>
                        <a:lnTo>
                          <a:pt x="915" y="344"/>
                        </a:lnTo>
                        <a:lnTo>
                          <a:pt x="916" y="344"/>
                        </a:lnTo>
                        <a:lnTo>
                          <a:pt x="917" y="345"/>
                        </a:lnTo>
                        <a:lnTo>
                          <a:pt x="917" y="344"/>
                        </a:lnTo>
                        <a:lnTo>
                          <a:pt x="918" y="344"/>
                        </a:lnTo>
                        <a:lnTo>
                          <a:pt x="918" y="343"/>
                        </a:lnTo>
                        <a:lnTo>
                          <a:pt x="918" y="344"/>
                        </a:lnTo>
                        <a:lnTo>
                          <a:pt x="918" y="345"/>
                        </a:lnTo>
                        <a:lnTo>
                          <a:pt x="918" y="346"/>
                        </a:lnTo>
                        <a:lnTo>
                          <a:pt x="919" y="346"/>
                        </a:lnTo>
                        <a:lnTo>
                          <a:pt x="920" y="346"/>
                        </a:lnTo>
                        <a:lnTo>
                          <a:pt x="920" y="347"/>
                        </a:lnTo>
                        <a:lnTo>
                          <a:pt x="921" y="347"/>
                        </a:lnTo>
                        <a:lnTo>
                          <a:pt x="921" y="346"/>
                        </a:lnTo>
                        <a:lnTo>
                          <a:pt x="922" y="345"/>
                        </a:lnTo>
                        <a:lnTo>
                          <a:pt x="922" y="344"/>
                        </a:lnTo>
                        <a:lnTo>
                          <a:pt x="922" y="343"/>
                        </a:lnTo>
                        <a:lnTo>
                          <a:pt x="923" y="343"/>
                        </a:lnTo>
                        <a:lnTo>
                          <a:pt x="923" y="342"/>
                        </a:lnTo>
                        <a:lnTo>
                          <a:pt x="923" y="341"/>
                        </a:lnTo>
                        <a:lnTo>
                          <a:pt x="924" y="342"/>
                        </a:lnTo>
                        <a:lnTo>
                          <a:pt x="925" y="342"/>
                        </a:lnTo>
                        <a:lnTo>
                          <a:pt x="925" y="343"/>
                        </a:lnTo>
                        <a:lnTo>
                          <a:pt x="926" y="343"/>
                        </a:lnTo>
                        <a:lnTo>
                          <a:pt x="926" y="344"/>
                        </a:lnTo>
                        <a:lnTo>
                          <a:pt x="927" y="344"/>
                        </a:lnTo>
                        <a:lnTo>
                          <a:pt x="928" y="345"/>
                        </a:lnTo>
                        <a:lnTo>
                          <a:pt x="929" y="344"/>
                        </a:lnTo>
                        <a:lnTo>
                          <a:pt x="930" y="344"/>
                        </a:lnTo>
                        <a:lnTo>
                          <a:pt x="931" y="344"/>
                        </a:lnTo>
                        <a:lnTo>
                          <a:pt x="930" y="344"/>
                        </a:lnTo>
                        <a:lnTo>
                          <a:pt x="930" y="345"/>
                        </a:lnTo>
                        <a:lnTo>
                          <a:pt x="931" y="346"/>
                        </a:lnTo>
                        <a:lnTo>
                          <a:pt x="931" y="345"/>
                        </a:lnTo>
                        <a:lnTo>
                          <a:pt x="932" y="345"/>
                        </a:lnTo>
                        <a:lnTo>
                          <a:pt x="932" y="346"/>
                        </a:lnTo>
                        <a:lnTo>
                          <a:pt x="933" y="346"/>
                        </a:lnTo>
                        <a:lnTo>
                          <a:pt x="934" y="346"/>
                        </a:lnTo>
                        <a:lnTo>
                          <a:pt x="935" y="346"/>
                        </a:lnTo>
                        <a:lnTo>
                          <a:pt x="936" y="346"/>
                        </a:lnTo>
                        <a:lnTo>
                          <a:pt x="937" y="347"/>
                        </a:lnTo>
                        <a:lnTo>
                          <a:pt x="937" y="346"/>
                        </a:lnTo>
                        <a:lnTo>
                          <a:pt x="937" y="345"/>
                        </a:lnTo>
                        <a:lnTo>
                          <a:pt x="938" y="344"/>
                        </a:lnTo>
                        <a:lnTo>
                          <a:pt x="939" y="344"/>
                        </a:lnTo>
                        <a:lnTo>
                          <a:pt x="941" y="344"/>
                        </a:lnTo>
                        <a:lnTo>
                          <a:pt x="942" y="345"/>
                        </a:lnTo>
                        <a:lnTo>
                          <a:pt x="943" y="345"/>
                        </a:lnTo>
                        <a:lnTo>
                          <a:pt x="944" y="344"/>
                        </a:lnTo>
                        <a:lnTo>
                          <a:pt x="945" y="344"/>
                        </a:lnTo>
                        <a:lnTo>
                          <a:pt x="949" y="341"/>
                        </a:lnTo>
                        <a:lnTo>
                          <a:pt x="951" y="341"/>
                        </a:lnTo>
                        <a:lnTo>
                          <a:pt x="952" y="338"/>
                        </a:lnTo>
                        <a:lnTo>
                          <a:pt x="953" y="338"/>
                        </a:lnTo>
                        <a:lnTo>
                          <a:pt x="954" y="338"/>
                        </a:lnTo>
                        <a:lnTo>
                          <a:pt x="955" y="337"/>
                        </a:lnTo>
                        <a:lnTo>
                          <a:pt x="956" y="337"/>
                        </a:lnTo>
                        <a:lnTo>
                          <a:pt x="955" y="338"/>
                        </a:lnTo>
                        <a:lnTo>
                          <a:pt x="955" y="339"/>
                        </a:lnTo>
                        <a:lnTo>
                          <a:pt x="955" y="340"/>
                        </a:lnTo>
                        <a:lnTo>
                          <a:pt x="950" y="344"/>
                        </a:lnTo>
                        <a:lnTo>
                          <a:pt x="949" y="345"/>
                        </a:lnTo>
                        <a:lnTo>
                          <a:pt x="947" y="347"/>
                        </a:lnTo>
                        <a:lnTo>
                          <a:pt x="946" y="349"/>
                        </a:lnTo>
                        <a:lnTo>
                          <a:pt x="945" y="352"/>
                        </a:lnTo>
                        <a:lnTo>
                          <a:pt x="944" y="353"/>
                        </a:lnTo>
                        <a:lnTo>
                          <a:pt x="944" y="354"/>
                        </a:lnTo>
                        <a:lnTo>
                          <a:pt x="941" y="358"/>
                        </a:lnTo>
                        <a:lnTo>
                          <a:pt x="940" y="360"/>
                        </a:lnTo>
                        <a:lnTo>
                          <a:pt x="939" y="361"/>
                        </a:lnTo>
                        <a:lnTo>
                          <a:pt x="938" y="363"/>
                        </a:lnTo>
                        <a:lnTo>
                          <a:pt x="937" y="364"/>
                        </a:lnTo>
                        <a:lnTo>
                          <a:pt x="936" y="366"/>
                        </a:lnTo>
                        <a:lnTo>
                          <a:pt x="935" y="367"/>
                        </a:lnTo>
                        <a:lnTo>
                          <a:pt x="935" y="368"/>
                        </a:lnTo>
                        <a:lnTo>
                          <a:pt x="933" y="372"/>
                        </a:lnTo>
                        <a:lnTo>
                          <a:pt x="932" y="373"/>
                        </a:lnTo>
                        <a:lnTo>
                          <a:pt x="930" y="376"/>
                        </a:lnTo>
                        <a:lnTo>
                          <a:pt x="930" y="377"/>
                        </a:lnTo>
                        <a:lnTo>
                          <a:pt x="929" y="379"/>
                        </a:lnTo>
                        <a:lnTo>
                          <a:pt x="929" y="380"/>
                        </a:lnTo>
                        <a:lnTo>
                          <a:pt x="928" y="381"/>
                        </a:lnTo>
                        <a:lnTo>
                          <a:pt x="925" y="386"/>
                        </a:lnTo>
                        <a:lnTo>
                          <a:pt x="924" y="387"/>
                        </a:lnTo>
                        <a:lnTo>
                          <a:pt x="923" y="389"/>
                        </a:lnTo>
                        <a:lnTo>
                          <a:pt x="922" y="391"/>
                        </a:lnTo>
                        <a:lnTo>
                          <a:pt x="922" y="393"/>
                        </a:lnTo>
                        <a:lnTo>
                          <a:pt x="918" y="397"/>
                        </a:lnTo>
                        <a:lnTo>
                          <a:pt x="916" y="399"/>
                        </a:lnTo>
                        <a:lnTo>
                          <a:pt x="916" y="401"/>
                        </a:lnTo>
                        <a:lnTo>
                          <a:pt x="915" y="402"/>
                        </a:lnTo>
                        <a:lnTo>
                          <a:pt x="914" y="403"/>
                        </a:lnTo>
                        <a:lnTo>
                          <a:pt x="913" y="404"/>
                        </a:lnTo>
                        <a:lnTo>
                          <a:pt x="912" y="405"/>
                        </a:lnTo>
                        <a:lnTo>
                          <a:pt x="912" y="406"/>
                        </a:lnTo>
                        <a:lnTo>
                          <a:pt x="911" y="408"/>
                        </a:lnTo>
                        <a:lnTo>
                          <a:pt x="907" y="412"/>
                        </a:lnTo>
                        <a:lnTo>
                          <a:pt x="905" y="415"/>
                        </a:lnTo>
                        <a:lnTo>
                          <a:pt x="904" y="416"/>
                        </a:lnTo>
                        <a:lnTo>
                          <a:pt x="904" y="417"/>
                        </a:lnTo>
                        <a:lnTo>
                          <a:pt x="902" y="418"/>
                        </a:lnTo>
                        <a:lnTo>
                          <a:pt x="902" y="419"/>
                        </a:lnTo>
                        <a:lnTo>
                          <a:pt x="901" y="420"/>
                        </a:lnTo>
                        <a:lnTo>
                          <a:pt x="899" y="422"/>
                        </a:lnTo>
                        <a:lnTo>
                          <a:pt x="897" y="424"/>
                        </a:lnTo>
                        <a:lnTo>
                          <a:pt x="897" y="425"/>
                        </a:lnTo>
                        <a:lnTo>
                          <a:pt x="896" y="425"/>
                        </a:lnTo>
                        <a:lnTo>
                          <a:pt x="895" y="426"/>
                        </a:lnTo>
                        <a:lnTo>
                          <a:pt x="894" y="426"/>
                        </a:lnTo>
                        <a:lnTo>
                          <a:pt x="894" y="427"/>
                        </a:lnTo>
                        <a:lnTo>
                          <a:pt x="893" y="428"/>
                        </a:lnTo>
                        <a:lnTo>
                          <a:pt x="892" y="429"/>
                        </a:lnTo>
                        <a:lnTo>
                          <a:pt x="892" y="430"/>
                        </a:lnTo>
                        <a:lnTo>
                          <a:pt x="891" y="430"/>
                        </a:lnTo>
                        <a:lnTo>
                          <a:pt x="891" y="431"/>
                        </a:lnTo>
                        <a:lnTo>
                          <a:pt x="890" y="432"/>
                        </a:lnTo>
                        <a:lnTo>
                          <a:pt x="889" y="433"/>
                        </a:lnTo>
                        <a:lnTo>
                          <a:pt x="888" y="434"/>
                        </a:lnTo>
                        <a:lnTo>
                          <a:pt x="887" y="435"/>
                        </a:lnTo>
                        <a:lnTo>
                          <a:pt x="884" y="438"/>
                        </a:lnTo>
                        <a:lnTo>
                          <a:pt x="884" y="439"/>
                        </a:lnTo>
                        <a:lnTo>
                          <a:pt x="883" y="440"/>
                        </a:lnTo>
                        <a:lnTo>
                          <a:pt x="882" y="443"/>
                        </a:lnTo>
                        <a:lnTo>
                          <a:pt x="881" y="443"/>
                        </a:lnTo>
                        <a:lnTo>
                          <a:pt x="880" y="446"/>
                        </a:lnTo>
                        <a:lnTo>
                          <a:pt x="879" y="446"/>
                        </a:lnTo>
                        <a:lnTo>
                          <a:pt x="879" y="447"/>
                        </a:lnTo>
                        <a:lnTo>
                          <a:pt x="878" y="449"/>
                        </a:lnTo>
                        <a:lnTo>
                          <a:pt x="877" y="449"/>
                        </a:lnTo>
                        <a:lnTo>
                          <a:pt x="877" y="450"/>
                        </a:lnTo>
                        <a:lnTo>
                          <a:pt x="876" y="451"/>
                        </a:lnTo>
                        <a:lnTo>
                          <a:pt x="875" y="451"/>
                        </a:lnTo>
                        <a:lnTo>
                          <a:pt x="874" y="451"/>
                        </a:lnTo>
                        <a:lnTo>
                          <a:pt x="874" y="452"/>
                        </a:lnTo>
                        <a:lnTo>
                          <a:pt x="873" y="452"/>
                        </a:lnTo>
                        <a:lnTo>
                          <a:pt x="873" y="453"/>
                        </a:lnTo>
                        <a:lnTo>
                          <a:pt x="872" y="454"/>
                        </a:lnTo>
                        <a:lnTo>
                          <a:pt x="872" y="455"/>
                        </a:lnTo>
                        <a:lnTo>
                          <a:pt x="872" y="456"/>
                        </a:lnTo>
                        <a:lnTo>
                          <a:pt x="871" y="456"/>
                        </a:lnTo>
                        <a:lnTo>
                          <a:pt x="870" y="457"/>
                        </a:lnTo>
                        <a:lnTo>
                          <a:pt x="869" y="458"/>
                        </a:lnTo>
                        <a:lnTo>
                          <a:pt x="868" y="458"/>
                        </a:lnTo>
                        <a:lnTo>
                          <a:pt x="868" y="459"/>
                        </a:lnTo>
                        <a:lnTo>
                          <a:pt x="867" y="459"/>
                        </a:lnTo>
                        <a:lnTo>
                          <a:pt x="867" y="460"/>
                        </a:lnTo>
                        <a:lnTo>
                          <a:pt x="865" y="461"/>
                        </a:lnTo>
                        <a:lnTo>
                          <a:pt x="864" y="462"/>
                        </a:lnTo>
                        <a:lnTo>
                          <a:pt x="863" y="463"/>
                        </a:lnTo>
                        <a:lnTo>
                          <a:pt x="861" y="465"/>
                        </a:lnTo>
                        <a:lnTo>
                          <a:pt x="859" y="467"/>
                        </a:lnTo>
                        <a:lnTo>
                          <a:pt x="857" y="469"/>
                        </a:lnTo>
                        <a:lnTo>
                          <a:pt x="856" y="470"/>
                        </a:lnTo>
                        <a:lnTo>
                          <a:pt x="855" y="470"/>
                        </a:lnTo>
                        <a:lnTo>
                          <a:pt x="855" y="471"/>
                        </a:lnTo>
                        <a:lnTo>
                          <a:pt x="854" y="472"/>
                        </a:lnTo>
                        <a:lnTo>
                          <a:pt x="853" y="473"/>
                        </a:lnTo>
                        <a:lnTo>
                          <a:pt x="852" y="474"/>
                        </a:lnTo>
                        <a:lnTo>
                          <a:pt x="851" y="474"/>
                        </a:lnTo>
                        <a:lnTo>
                          <a:pt x="851" y="475"/>
                        </a:lnTo>
                        <a:lnTo>
                          <a:pt x="849" y="477"/>
                        </a:lnTo>
                        <a:lnTo>
                          <a:pt x="848" y="478"/>
                        </a:lnTo>
                        <a:lnTo>
                          <a:pt x="847" y="478"/>
                        </a:lnTo>
                        <a:lnTo>
                          <a:pt x="847" y="479"/>
                        </a:lnTo>
                        <a:lnTo>
                          <a:pt x="846" y="479"/>
                        </a:lnTo>
                        <a:lnTo>
                          <a:pt x="845" y="480"/>
                        </a:lnTo>
                        <a:lnTo>
                          <a:pt x="844" y="481"/>
                        </a:lnTo>
                        <a:lnTo>
                          <a:pt x="842" y="483"/>
                        </a:lnTo>
                        <a:lnTo>
                          <a:pt x="841" y="484"/>
                        </a:lnTo>
                        <a:lnTo>
                          <a:pt x="840" y="484"/>
                        </a:lnTo>
                        <a:lnTo>
                          <a:pt x="839" y="485"/>
                        </a:lnTo>
                        <a:lnTo>
                          <a:pt x="838" y="486"/>
                        </a:lnTo>
                        <a:lnTo>
                          <a:pt x="837" y="486"/>
                        </a:lnTo>
                        <a:lnTo>
                          <a:pt x="836" y="486"/>
                        </a:lnTo>
                        <a:lnTo>
                          <a:pt x="835" y="486"/>
                        </a:lnTo>
                        <a:lnTo>
                          <a:pt x="834" y="486"/>
                        </a:lnTo>
                        <a:lnTo>
                          <a:pt x="833" y="486"/>
                        </a:lnTo>
                        <a:lnTo>
                          <a:pt x="832" y="487"/>
                        </a:lnTo>
                        <a:lnTo>
                          <a:pt x="831" y="487"/>
                        </a:lnTo>
                        <a:lnTo>
                          <a:pt x="830" y="488"/>
                        </a:lnTo>
                        <a:lnTo>
                          <a:pt x="829" y="488"/>
                        </a:lnTo>
                        <a:lnTo>
                          <a:pt x="829" y="489"/>
                        </a:lnTo>
                        <a:lnTo>
                          <a:pt x="828" y="490"/>
                        </a:lnTo>
                        <a:lnTo>
                          <a:pt x="827" y="490"/>
                        </a:lnTo>
                        <a:lnTo>
                          <a:pt x="826" y="490"/>
                        </a:lnTo>
                        <a:lnTo>
                          <a:pt x="825" y="491"/>
                        </a:lnTo>
                        <a:lnTo>
                          <a:pt x="824" y="491"/>
                        </a:lnTo>
                        <a:lnTo>
                          <a:pt x="823" y="491"/>
                        </a:lnTo>
                        <a:lnTo>
                          <a:pt x="822" y="490"/>
                        </a:lnTo>
                        <a:lnTo>
                          <a:pt x="821" y="490"/>
                        </a:lnTo>
                        <a:lnTo>
                          <a:pt x="820" y="490"/>
                        </a:lnTo>
                        <a:lnTo>
                          <a:pt x="819" y="490"/>
                        </a:lnTo>
                        <a:lnTo>
                          <a:pt x="818" y="490"/>
                        </a:lnTo>
                        <a:lnTo>
                          <a:pt x="818" y="489"/>
                        </a:lnTo>
                        <a:lnTo>
                          <a:pt x="819" y="489"/>
                        </a:lnTo>
                        <a:lnTo>
                          <a:pt x="819" y="488"/>
                        </a:lnTo>
                        <a:lnTo>
                          <a:pt x="820" y="487"/>
                        </a:lnTo>
                        <a:lnTo>
                          <a:pt x="821" y="486"/>
                        </a:lnTo>
                        <a:lnTo>
                          <a:pt x="821" y="485"/>
                        </a:lnTo>
                        <a:lnTo>
                          <a:pt x="822" y="485"/>
                        </a:lnTo>
                        <a:lnTo>
                          <a:pt x="822" y="484"/>
                        </a:lnTo>
                        <a:lnTo>
                          <a:pt x="822" y="483"/>
                        </a:lnTo>
                        <a:lnTo>
                          <a:pt x="822" y="482"/>
                        </a:lnTo>
                        <a:lnTo>
                          <a:pt x="821" y="481"/>
                        </a:lnTo>
                        <a:lnTo>
                          <a:pt x="822" y="481"/>
                        </a:lnTo>
                        <a:lnTo>
                          <a:pt x="823" y="480"/>
                        </a:lnTo>
                        <a:lnTo>
                          <a:pt x="824" y="479"/>
                        </a:lnTo>
                        <a:lnTo>
                          <a:pt x="824" y="478"/>
                        </a:lnTo>
                        <a:lnTo>
                          <a:pt x="824" y="477"/>
                        </a:lnTo>
                        <a:lnTo>
                          <a:pt x="825" y="477"/>
                        </a:lnTo>
                        <a:lnTo>
                          <a:pt x="825" y="476"/>
                        </a:lnTo>
                        <a:lnTo>
                          <a:pt x="825" y="475"/>
                        </a:lnTo>
                        <a:lnTo>
                          <a:pt x="825" y="474"/>
                        </a:lnTo>
                        <a:lnTo>
                          <a:pt x="826" y="474"/>
                        </a:lnTo>
                        <a:lnTo>
                          <a:pt x="826" y="473"/>
                        </a:lnTo>
                        <a:lnTo>
                          <a:pt x="826" y="472"/>
                        </a:lnTo>
                        <a:lnTo>
                          <a:pt x="825" y="471"/>
                        </a:lnTo>
                        <a:lnTo>
                          <a:pt x="825" y="472"/>
                        </a:lnTo>
                        <a:lnTo>
                          <a:pt x="825" y="471"/>
                        </a:lnTo>
                        <a:lnTo>
                          <a:pt x="825" y="470"/>
                        </a:lnTo>
                        <a:lnTo>
                          <a:pt x="824" y="469"/>
                        </a:lnTo>
                        <a:lnTo>
                          <a:pt x="824" y="468"/>
                        </a:lnTo>
                        <a:lnTo>
                          <a:pt x="824" y="467"/>
                        </a:lnTo>
                        <a:lnTo>
                          <a:pt x="822" y="467"/>
                        </a:lnTo>
                        <a:lnTo>
                          <a:pt x="821" y="467"/>
                        </a:lnTo>
                        <a:lnTo>
                          <a:pt x="820" y="467"/>
                        </a:lnTo>
                        <a:lnTo>
                          <a:pt x="821" y="466"/>
                        </a:lnTo>
                        <a:lnTo>
                          <a:pt x="821" y="465"/>
                        </a:lnTo>
                        <a:lnTo>
                          <a:pt x="821" y="464"/>
                        </a:lnTo>
                        <a:lnTo>
                          <a:pt x="820" y="463"/>
                        </a:lnTo>
                        <a:lnTo>
                          <a:pt x="820" y="462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1" y="462"/>
                        </a:lnTo>
                        <a:lnTo>
                          <a:pt x="821" y="461"/>
                        </a:lnTo>
                        <a:lnTo>
                          <a:pt x="820" y="461"/>
                        </a:lnTo>
                        <a:lnTo>
                          <a:pt x="819" y="460"/>
                        </a:lnTo>
                        <a:lnTo>
                          <a:pt x="818" y="460"/>
                        </a:lnTo>
                        <a:lnTo>
                          <a:pt x="817" y="460"/>
                        </a:lnTo>
                        <a:lnTo>
                          <a:pt x="816" y="460"/>
                        </a:lnTo>
                        <a:lnTo>
                          <a:pt x="815" y="460"/>
                        </a:lnTo>
                        <a:lnTo>
                          <a:pt x="813" y="460"/>
                        </a:lnTo>
                        <a:lnTo>
                          <a:pt x="813" y="461"/>
                        </a:lnTo>
                        <a:lnTo>
                          <a:pt x="812" y="461"/>
                        </a:lnTo>
                        <a:lnTo>
                          <a:pt x="812" y="463"/>
                        </a:lnTo>
                        <a:lnTo>
                          <a:pt x="812" y="464"/>
                        </a:lnTo>
                        <a:lnTo>
                          <a:pt x="811" y="465"/>
                        </a:lnTo>
                        <a:lnTo>
                          <a:pt x="811" y="466"/>
                        </a:lnTo>
                        <a:lnTo>
                          <a:pt x="811" y="467"/>
                        </a:lnTo>
                        <a:lnTo>
                          <a:pt x="810" y="467"/>
                        </a:lnTo>
                        <a:lnTo>
                          <a:pt x="810" y="468"/>
                        </a:lnTo>
                        <a:lnTo>
                          <a:pt x="809" y="468"/>
                        </a:lnTo>
                        <a:lnTo>
                          <a:pt x="809" y="467"/>
                        </a:lnTo>
                        <a:lnTo>
                          <a:pt x="809" y="466"/>
                        </a:lnTo>
                        <a:lnTo>
                          <a:pt x="809" y="465"/>
                        </a:lnTo>
                        <a:lnTo>
                          <a:pt x="809" y="464"/>
                        </a:lnTo>
                        <a:lnTo>
                          <a:pt x="808" y="464"/>
                        </a:lnTo>
                        <a:lnTo>
                          <a:pt x="808" y="463"/>
                        </a:lnTo>
                        <a:lnTo>
                          <a:pt x="808" y="462"/>
                        </a:lnTo>
                        <a:lnTo>
                          <a:pt x="809" y="462"/>
                        </a:lnTo>
                        <a:lnTo>
                          <a:pt x="809" y="461"/>
                        </a:lnTo>
                        <a:lnTo>
                          <a:pt x="810" y="461"/>
                        </a:lnTo>
                        <a:lnTo>
                          <a:pt x="809" y="460"/>
                        </a:lnTo>
                        <a:lnTo>
                          <a:pt x="810" y="460"/>
                        </a:lnTo>
                        <a:lnTo>
                          <a:pt x="810" y="459"/>
                        </a:lnTo>
                        <a:lnTo>
                          <a:pt x="810" y="458"/>
                        </a:lnTo>
                        <a:lnTo>
                          <a:pt x="811" y="458"/>
                        </a:lnTo>
                        <a:lnTo>
                          <a:pt x="810" y="456"/>
                        </a:lnTo>
                        <a:lnTo>
                          <a:pt x="810" y="455"/>
                        </a:lnTo>
                        <a:lnTo>
                          <a:pt x="810" y="454"/>
                        </a:lnTo>
                        <a:lnTo>
                          <a:pt x="810" y="453"/>
                        </a:lnTo>
                        <a:lnTo>
                          <a:pt x="810" y="452"/>
                        </a:lnTo>
                        <a:lnTo>
                          <a:pt x="810" y="451"/>
                        </a:lnTo>
                        <a:lnTo>
                          <a:pt x="811" y="452"/>
                        </a:lnTo>
                        <a:lnTo>
                          <a:pt x="811" y="451"/>
                        </a:lnTo>
                        <a:lnTo>
                          <a:pt x="811" y="450"/>
                        </a:lnTo>
                        <a:lnTo>
                          <a:pt x="811" y="449"/>
                        </a:lnTo>
                        <a:lnTo>
                          <a:pt x="810" y="449"/>
                        </a:lnTo>
                        <a:lnTo>
                          <a:pt x="810" y="448"/>
                        </a:lnTo>
                        <a:lnTo>
                          <a:pt x="808" y="447"/>
                        </a:lnTo>
                        <a:lnTo>
                          <a:pt x="808" y="448"/>
                        </a:lnTo>
                        <a:lnTo>
                          <a:pt x="807" y="447"/>
                        </a:lnTo>
                        <a:lnTo>
                          <a:pt x="806" y="447"/>
                        </a:lnTo>
                        <a:lnTo>
                          <a:pt x="807" y="448"/>
                        </a:lnTo>
                        <a:lnTo>
                          <a:pt x="807" y="449"/>
                        </a:lnTo>
                        <a:lnTo>
                          <a:pt x="806" y="451"/>
                        </a:lnTo>
                        <a:lnTo>
                          <a:pt x="806" y="452"/>
                        </a:lnTo>
                        <a:lnTo>
                          <a:pt x="805" y="452"/>
                        </a:lnTo>
                        <a:lnTo>
                          <a:pt x="805" y="453"/>
                        </a:lnTo>
                        <a:lnTo>
                          <a:pt x="804" y="453"/>
                        </a:lnTo>
                        <a:lnTo>
                          <a:pt x="803" y="454"/>
                        </a:lnTo>
                        <a:lnTo>
                          <a:pt x="802" y="454"/>
                        </a:lnTo>
                        <a:lnTo>
                          <a:pt x="802" y="453"/>
                        </a:lnTo>
                        <a:lnTo>
                          <a:pt x="801" y="453"/>
                        </a:lnTo>
                        <a:lnTo>
                          <a:pt x="801" y="452"/>
                        </a:lnTo>
                        <a:lnTo>
                          <a:pt x="800" y="453"/>
                        </a:lnTo>
                        <a:lnTo>
                          <a:pt x="800" y="454"/>
                        </a:lnTo>
                        <a:lnTo>
                          <a:pt x="799" y="455"/>
                        </a:lnTo>
                        <a:lnTo>
                          <a:pt x="799" y="456"/>
                        </a:lnTo>
                        <a:lnTo>
                          <a:pt x="799" y="457"/>
                        </a:lnTo>
                        <a:lnTo>
                          <a:pt x="800" y="458"/>
                        </a:lnTo>
                        <a:lnTo>
                          <a:pt x="799" y="459"/>
                        </a:lnTo>
                        <a:lnTo>
                          <a:pt x="799" y="460"/>
                        </a:lnTo>
                        <a:lnTo>
                          <a:pt x="799" y="461"/>
                        </a:lnTo>
                        <a:lnTo>
                          <a:pt x="798" y="461"/>
                        </a:lnTo>
                        <a:lnTo>
                          <a:pt x="797" y="462"/>
                        </a:lnTo>
                        <a:lnTo>
                          <a:pt x="796" y="463"/>
                        </a:lnTo>
                        <a:lnTo>
                          <a:pt x="796" y="464"/>
                        </a:lnTo>
                        <a:lnTo>
                          <a:pt x="796" y="465"/>
                        </a:lnTo>
                        <a:lnTo>
                          <a:pt x="796" y="466"/>
                        </a:lnTo>
                        <a:lnTo>
                          <a:pt x="794" y="468"/>
                        </a:lnTo>
                        <a:lnTo>
                          <a:pt x="800" y="472"/>
                        </a:lnTo>
                        <a:lnTo>
                          <a:pt x="802" y="471"/>
                        </a:lnTo>
                        <a:lnTo>
                          <a:pt x="803" y="472"/>
                        </a:lnTo>
                        <a:lnTo>
                          <a:pt x="805" y="475"/>
                        </a:lnTo>
                        <a:lnTo>
                          <a:pt x="806" y="476"/>
                        </a:lnTo>
                        <a:lnTo>
                          <a:pt x="807" y="476"/>
                        </a:lnTo>
                        <a:lnTo>
                          <a:pt x="808" y="477"/>
                        </a:lnTo>
                        <a:lnTo>
                          <a:pt x="809" y="477"/>
                        </a:lnTo>
                        <a:lnTo>
                          <a:pt x="810" y="478"/>
                        </a:lnTo>
                        <a:lnTo>
                          <a:pt x="810" y="479"/>
                        </a:lnTo>
                        <a:lnTo>
                          <a:pt x="810" y="480"/>
                        </a:lnTo>
                        <a:lnTo>
                          <a:pt x="811" y="480"/>
                        </a:lnTo>
                        <a:lnTo>
                          <a:pt x="811" y="481"/>
                        </a:lnTo>
                        <a:lnTo>
                          <a:pt x="811" y="482"/>
                        </a:lnTo>
                        <a:lnTo>
                          <a:pt x="812" y="484"/>
                        </a:lnTo>
                        <a:lnTo>
                          <a:pt x="810" y="486"/>
                        </a:lnTo>
                        <a:lnTo>
                          <a:pt x="809" y="487"/>
                        </a:lnTo>
                        <a:lnTo>
                          <a:pt x="808" y="487"/>
                        </a:lnTo>
                        <a:lnTo>
                          <a:pt x="808" y="488"/>
                        </a:lnTo>
                        <a:lnTo>
                          <a:pt x="807" y="490"/>
                        </a:lnTo>
                        <a:lnTo>
                          <a:pt x="805" y="491"/>
                        </a:lnTo>
                        <a:lnTo>
                          <a:pt x="804" y="491"/>
                        </a:lnTo>
                        <a:lnTo>
                          <a:pt x="803" y="492"/>
                        </a:lnTo>
                        <a:lnTo>
                          <a:pt x="802" y="492"/>
                        </a:lnTo>
                        <a:lnTo>
                          <a:pt x="801" y="493"/>
                        </a:lnTo>
                        <a:lnTo>
                          <a:pt x="800" y="493"/>
                        </a:lnTo>
                        <a:lnTo>
                          <a:pt x="799" y="493"/>
                        </a:lnTo>
                        <a:lnTo>
                          <a:pt x="799" y="494"/>
                        </a:lnTo>
                        <a:lnTo>
                          <a:pt x="798" y="494"/>
                        </a:lnTo>
                        <a:lnTo>
                          <a:pt x="798" y="495"/>
                        </a:lnTo>
                        <a:lnTo>
                          <a:pt x="797" y="496"/>
                        </a:lnTo>
                        <a:lnTo>
                          <a:pt x="796" y="496"/>
                        </a:lnTo>
                        <a:lnTo>
                          <a:pt x="795" y="497"/>
                        </a:lnTo>
                        <a:lnTo>
                          <a:pt x="795" y="498"/>
                        </a:lnTo>
                        <a:lnTo>
                          <a:pt x="794" y="498"/>
                        </a:lnTo>
                        <a:lnTo>
                          <a:pt x="794" y="499"/>
                        </a:lnTo>
                        <a:lnTo>
                          <a:pt x="793" y="499"/>
                        </a:lnTo>
                        <a:lnTo>
                          <a:pt x="792" y="500"/>
                        </a:lnTo>
                        <a:lnTo>
                          <a:pt x="791" y="500"/>
                        </a:lnTo>
                        <a:lnTo>
                          <a:pt x="790" y="501"/>
                        </a:lnTo>
                        <a:lnTo>
                          <a:pt x="789" y="501"/>
                        </a:lnTo>
                        <a:lnTo>
                          <a:pt x="788" y="501"/>
                        </a:lnTo>
                        <a:lnTo>
                          <a:pt x="786" y="502"/>
                        </a:lnTo>
                        <a:lnTo>
                          <a:pt x="785" y="503"/>
                        </a:lnTo>
                        <a:lnTo>
                          <a:pt x="784" y="503"/>
                        </a:lnTo>
                        <a:lnTo>
                          <a:pt x="783" y="504"/>
                        </a:lnTo>
                        <a:lnTo>
                          <a:pt x="783" y="505"/>
                        </a:lnTo>
                        <a:lnTo>
                          <a:pt x="782" y="505"/>
                        </a:lnTo>
                        <a:lnTo>
                          <a:pt x="781" y="505"/>
                        </a:lnTo>
                        <a:lnTo>
                          <a:pt x="780" y="506"/>
                        </a:lnTo>
                        <a:lnTo>
                          <a:pt x="779" y="506"/>
                        </a:lnTo>
                        <a:lnTo>
                          <a:pt x="778" y="507"/>
                        </a:lnTo>
                        <a:lnTo>
                          <a:pt x="777" y="507"/>
                        </a:lnTo>
                        <a:lnTo>
                          <a:pt x="776" y="507"/>
                        </a:lnTo>
                        <a:lnTo>
                          <a:pt x="776" y="508"/>
                        </a:lnTo>
                        <a:lnTo>
                          <a:pt x="775" y="508"/>
                        </a:lnTo>
                        <a:lnTo>
                          <a:pt x="774" y="510"/>
                        </a:lnTo>
                        <a:lnTo>
                          <a:pt x="772" y="513"/>
                        </a:lnTo>
                        <a:lnTo>
                          <a:pt x="772" y="515"/>
                        </a:lnTo>
                        <a:lnTo>
                          <a:pt x="771" y="518"/>
                        </a:lnTo>
                        <a:lnTo>
                          <a:pt x="771" y="520"/>
                        </a:lnTo>
                        <a:lnTo>
                          <a:pt x="771" y="523"/>
                        </a:lnTo>
                        <a:lnTo>
                          <a:pt x="772" y="525"/>
                        </a:lnTo>
                        <a:lnTo>
                          <a:pt x="773" y="526"/>
                        </a:lnTo>
                        <a:lnTo>
                          <a:pt x="774" y="526"/>
                        </a:lnTo>
                        <a:lnTo>
                          <a:pt x="774" y="525"/>
                        </a:lnTo>
                        <a:lnTo>
                          <a:pt x="775" y="525"/>
                        </a:lnTo>
                        <a:lnTo>
                          <a:pt x="776" y="524"/>
                        </a:lnTo>
                        <a:lnTo>
                          <a:pt x="776" y="525"/>
                        </a:lnTo>
                        <a:lnTo>
                          <a:pt x="777" y="525"/>
                        </a:lnTo>
                        <a:lnTo>
                          <a:pt x="777" y="526"/>
                        </a:lnTo>
                        <a:lnTo>
                          <a:pt x="777" y="527"/>
                        </a:lnTo>
                        <a:lnTo>
                          <a:pt x="776" y="527"/>
                        </a:lnTo>
                        <a:lnTo>
                          <a:pt x="777" y="527"/>
                        </a:lnTo>
                        <a:lnTo>
                          <a:pt x="777" y="528"/>
                        </a:lnTo>
                        <a:lnTo>
                          <a:pt x="777" y="529"/>
                        </a:lnTo>
                        <a:lnTo>
                          <a:pt x="777" y="530"/>
                        </a:lnTo>
                        <a:lnTo>
                          <a:pt x="776" y="530"/>
                        </a:lnTo>
                        <a:lnTo>
                          <a:pt x="777" y="530"/>
                        </a:lnTo>
                        <a:lnTo>
                          <a:pt x="777" y="531"/>
                        </a:lnTo>
                        <a:lnTo>
                          <a:pt x="778" y="531"/>
                        </a:lnTo>
                        <a:lnTo>
                          <a:pt x="778" y="532"/>
                        </a:lnTo>
                        <a:lnTo>
                          <a:pt x="778" y="533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8" y="534"/>
                        </a:lnTo>
                        <a:lnTo>
                          <a:pt x="777" y="534"/>
                        </a:lnTo>
                        <a:lnTo>
                          <a:pt x="777" y="535"/>
                        </a:lnTo>
                        <a:lnTo>
                          <a:pt x="776" y="535"/>
                        </a:lnTo>
                        <a:lnTo>
                          <a:pt x="775" y="535"/>
                        </a:lnTo>
                        <a:lnTo>
                          <a:pt x="774" y="536"/>
                        </a:lnTo>
                        <a:lnTo>
                          <a:pt x="775" y="536"/>
                        </a:lnTo>
                        <a:lnTo>
                          <a:pt x="776" y="536"/>
                        </a:lnTo>
                        <a:lnTo>
                          <a:pt x="776" y="537"/>
                        </a:lnTo>
                        <a:lnTo>
                          <a:pt x="775" y="537"/>
                        </a:lnTo>
                        <a:lnTo>
                          <a:pt x="775" y="538"/>
                        </a:lnTo>
                        <a:lnTo>
                          <a:pt x="774" y="538"/>
                        </a:lnTo>
                        <a:lnTo>
                          <a:pt x="774" y="539"/>
                        </a:lnTo>
                        <a:lnTo>
                          <a:pt x="773" y="539"/>
                        </a:lnTo>
                        <a:lnTo>
                          <a:pt x="772" y="541"/>
                        </a:lnTo>
                        <a:lnTo>
                          <a:pt x="772" y="543"/>
                        </a:lnTo>
                        <a:lnTo>
                          <a:pt x="772" y="544"/>
                        </a:lnTo>
                        <a:lnTo>
                          <a:pt x="772" y="545"/>
                        </a:lnTo>
                        <a:lnTo>
                          <a:pt x="773" y="546"/>
                        </a:lnTo>
                        <a:lnTo>
                          <a:pt x="774" y="546"/>
                        </a:lnTo>
                        <a:lnTo>
                          <a:pt x="774" y="547"/>
                        </a:lnTo>
                        <a:lnTo>
                          <a:pt x="774" y="548"/>
                        </a:lnTo>
                        <a:lnTo>
                          <a:pt x="775" y="548"/>
                        </a:lnTo>
                        <a:lnTo>
                          <a:pt x="774" y="549"/>
                        </a:lnTo>
                        <a:lnTo>
                          <a:pt x="774" y="550"/>
                        </a:lnTo>
                        <a:lnTo>
                          <a:pt x="774" y="551"/>
                        </a:lnTo>
                        <a:lnTo>
                          <a:pt x="775" y="551"/>
                        </a:lnTo>
                        <a:lnTo>
                          <a:pt x="776" y="551"/>
                        </a:lnTo>
                        <a:lnTo>
                          <a:pt x="776" y="552"/>
                        </a:lnTo>
                        <a:lnTo>
                          <a:pt x="776" y="553"/>
                        </a:lnTo>
                        <a:lnTo>
                          <a:pt x="776" y="554"/>
                        </a:lnTo>
                        <a:lnTo>
                          <a:pt x="775" y="555"/>
                        </a:lnTo>
                        <a:lnTo>
                          <a:pt x="774" y="556"/>
                        </a:lnTo>
                        <a:lnTo>
                          <a:pt x="773" y="556"/>
                        </a:lnTo>
                        <a:lnTo>
                          <a:pt x="772" y="555"/>
                        </a:lnTo>
                        <a:lnTo>
                          <a:pt x="772" y="554"/>
                        </a:lnTo>
                        <a:lnTo>
                          <a:pt x="771" y="554"/>
                        </a:lnTo>
                        <a:lnTo>
                          <a:pt x="770" y="554"/>
                        </a:lnTo>
                        <a:lnTo>
                          <a:pt x="770" y="555"/>
                        </a:lnTo>
                        <a:lnTo>
                          <a:pt x="769" y="555"/>
                        </a:lnTo>
                        <a:lnTo>
                          <a:pt x="768" y="555"/>
                        </a:lnTo>
                        <a:lnTo>
                          <a:pt x="768" y="556"/>
                        </a:lnTo>
                        <a:lnTo>
                          <a:pt x="768" y="557"/>
                        </a:lnTo>
                        <a:lnTo>
                          <a:pt x="766" y="558"/>
                        </a:lnTo>
                        <a:lnTo>
                          <a:pt x="766" y="559"/>
                        </a:lnTo>
                        <a:lnTo>
                          <a:pt x="765" y="560"/>
                        </a:lnTo>
                        <a:lnTo>
                          <a:pt x="764" y="561"/>
                        </a:lnTo>
                        <a:lnTo>
                          <a:pt x="764" y="563"/>
                        </a:lnTo>
                        <a:lnTo>
                          <a:pt x="763" y="565"/>
                        </a:lnTo>
                        <a:lnTo>
                          <a:pt x="763" y="567"/>
                        </a:lnTo>
                        <a:lnTo>
                          <a:pt x="763" y="569"/>
                        </a:lnTo>
                        <a:lnTo>
                          <a:pt x="764" y="572"/>
                        </a:lnTo>
                        <a:lnTo>
                          <a:pt x="765" y="572"/>
                        </a:lnTo>
                        <a:lnTo>
                          <a:pt x="766" y="574"/>
                        </a:lnTo>
                        <a:lnTo>
                          <a:pt x="767" y="577"/>
                        </a:lnTo>
                        <a:lnTo>
                          <a:pt x="767" y="578"/>
                        </a:lnTo>
                        <a:lnTo>
                          <a:pt x="768" y="578"/>
                        </a:lnTo>
                        <a:lnTo>
                          <a:pt x="768" y="579"/>
                        </a:lnTo>
                        <a:lnTo>
                          <a:pt x="769" y="580"/>
                        </a:lnTo>
                        <a:lnTo>
                          <a:pt x="769" y="581"/>
                        </a:lnTo>
                        <a:lnTo>
                          <a:pt x="769" y="582"/>
                        </a:lnTo>
                        <a:lnTo>
                          <a:pt x="769" y="583"/>
                        </a:lnTo>
                        <a:lnTo>
                          <a:pt x="768" y="583"/>
                        </a:lnTo>
                        <a:lnTo>
                          <a:pt x="769" y="584"/>
                        </a:lnTo>
                        <a:lnTo>
                          <a:pt x="768" y="585"/>
                        </a:lnTo>
                        <a:lnTo>
                          <a:pt x="768" y="586"/>
                        </a:lnTo>
                        <a:lnTo>
                          <a:pt x="768" y="587"/>
                        </a:lnTo>
                        <a:lnTo>
                          <a:pt x="767" y="588"/>
                        </a:lnTo>
                        <a:lnTo>
                          <a:pt x="767" y="591"/>
                        </a:lnTo>
                        <a:lnTo>
                          <a:pt x="766" y="591"/>
                        </a:lnTo>
                        <a:lnTo>
                          <a:pt x="766" y="592"/>
                        </a:lnTo>
                        <a:lnTo>
                          <a:pt x="766" y="593"/>
                        </a:lnTo>
                        <a:lnTo>
                          <a:pt x="766" y="594"/>
                        </a:lnTo>
                        <a:lnTo>
                          <a:pt x="766" y="595"/>
                        </a:lnTo>
                        <a:lnTo>
                          <a:pt x="765" y="596"/>
                        </a:lnTo>
                        <a:lnTo>
                          <a:pt x="765" y="597"/>
                        </a:lnTo>
                        <a:lnTo>
                          <a:pt x="765" y="598"/>
                        </a:lnTo>
                        <a:lnTo>
                          <a:pt x="765" y="599"/>
                        </a:lnTo>
                        <a:lnTo>
                          <a:pt x="764" y="600"/>
                        </a:lnTo>
                        <a:lnTo>
                          <a:pt x="764" y="601"/>
                        </a:lnTo>
                        <a:lnTo>
                          <a:pt x="763" y="602"/>
                        </a:lnTo>
                        <a:lnTo>
                          <a:pt x="763" y="603"/>
                        </a:lnTo>
                        <a:lnTo>
                          <a:pt x="762" y="605"/>
                        </a:lnTo>
                        <a:lnTo>
                          <a:pt x="762" y="606"/>
                        </a:lnTo>
                        <a:lnTo>
                          <a:pt x="761" y="607"/>
                        </a:lnTo>
                        <a:lnTo>
                          <a:pt x="761" y="609"/>
                        </a:lnTo>
                        <a:lnTo>
                          <a:pt x="760" y="610"/>
                        </a:lnTo>
                        <a:lnTo>
                          <a:pt x="760" y="611"/>
                        </a:lnTo>
                        <a:lnTo>
                          <a:pt x="759" y="613"/>
                        </a:lnTo>
                        <a:lnTo>
                          <a:pt x="760" y="613"/>
                        </a:lnTo>
                        <a:lnTo>
                          <a:pt x="759" y="614"/>
                        </a:lnTo>
                        <a:lnTo>
                          <a:pt x="759" y="615"/>
                        </a:lnTo>
                        <a:lnTo>
                          <a:pt x="759" y="616"/>
                        </a:lnTo>
                        <a:lnTo>
                          <a:pt x="758" y="618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19"/>
                        </a:lnTo>
                        <a:lnTo>
                          <a:pt x="759" y="620"/>
                        </a:lnTo>
                        <a:lnTo>
                          <a:pt x="759" y="621"/>
                        </a:lnTo>
                        <a:lnTo>
                          <a:pt x="759" y="622"/>
                        </a:lnTo>
                        <a:lnTo>
                          <a:pt x="760" y="622"/>
                        </a:lnTo>
                        <a:lnTo>
                          <a:pt x="759" y="622"/>
                        </a:lnTo>
                        <a:lnTo>
                          <a:pt x="759" y="623"/>
                        </a:lnTo>
                        <a:lnTo>
                          <a:pt x="759" y="624"/>
                        </a:lnTo>
                        <a:lnTo>
                          <a:pt x="758" y="624"/>
                        </a:lnTo>
                        <a:lnTo>
                          <a:pt x="758" y="625"/>
                        </a:lnTo>
                        <a:lnTo>
                          <a:pt x="757" y="626"/>
                        </a:lnTo>
                        <a:lnTo>
                          <a:pt x="757" y="629"/>
                        </a:lnTo>
                        <a:lnTo>
                          <a:pt x="756" y="630"/>
                        </a:lnTo>
                        <a:lnTo>
                          <a:pt x="756" y="632"/>
                        </a:lnTo>
                        <a:lnTo>
                          <a:pt x="756" y="633"/>
                        </a:lnTo>
                        <a:lnTo>
                          <a:pt x="755" y="635"/>
                        </a:lnTo>
                        <a:lnTo>
                          <a:pt x="754" y="639"/>
                        </a:lnTo>
                        <a:lnTo>
                          <a:pt x="753" y="640"/>
                        </a:lnTo>
                        <a:lnTo>
                          <a:pt x="753" y="641"/>
                        </a:lnTo>
                        <a:lnTo>
                          <a:pt x="752" y="642"/>
                        </a:lnTo>
                        <a:lnTo>
                          <a:pt x="752" y="643"/>
                        </a:lnTo>
                        <a:lnTo>
                          <a:pt x="752" y="644"/>
                        </a:lnTo>
                        <a:lnTo>
                          <a:pt x="752" y="645"/>
                        </a:lnTo>
                        <a:lnTo>
                          <a:pt x="752" y="646"/>
                        </a:lnTo>
                        <a:lnTo>
                          <a:pt x="751" y="647"/>
                        </a:lnTo>
                        <a:lnTo>
                          <a:pt x="751" y="648"/>
                        </a:lnTo>
                        <a:lnTo>
                          <a:pt x="750" y="650"/>
                        </a:lnTo>
                        <a:lnTo>
                          <a:pt x="750" y="652"/>
                        </a:lnTo>
                        <a:lnTo>
                          <a:pt x="749" y="652"/>
                        </a:lnTo>
                        <a:lnTo>
                          <a:pt x="749" y="654"/>
                        </a:lnTo>
                        <a:lnTo>
                          <a:pt x="748" y="656"/>
                        </a:lnTo>
                        <a:lnTo>
                          <a:pt x="748" y="657"/>
                        </a:lnTo>
                        <a:lnTo>
                          <a:pt x="747" y="657"/>
                        </a:lnTo>
                        <a:lnTo>
                          <a:pt x="747" y="658"/>
                        </a:lnTo>
                        <a:lnTo>
                          <a:pt x="747" y="664"/>
                        </a:lnTo>
                        <a:lnTo>
                          <a:pt x="747" y="665"/>
                        </a:lnTo>
                        <a:lnTo>
                          <a:pt x="747" y="666"/>
                        </a:lnTo>
                        <a:lnTo>
                          <a:pt x="747" y="670"/>
                        </a:lnTo>
                        <a:lnTo>
                          <a:pt x="747" y="671"/>
                        </a:lnTo>
                        <a:lnTo>
                          <a:pt x="747" y="672"/>
                        </a:lnTo>
                        <a:lnTo>
                          <a:pt x="747" y="673"/>
                        </a:lnTo>
                        <a:lnTo>
                          <a:pt x="748" y="673"/>
                        </a:lnTo>
                        <a:lnTo>
                          <a:pt x="749" y="673"/>
                        </a:lnTo>
                        <a:lnTo>
                          <a:pt x="749" y="674"/>
                        </a:lnTo>
                        <a:lnTo>
                          <a:pt x="749" y="673"/>
                        </a:lnTo>
                        <a:lnTo>
                          <a:pt x="750" y="673"/>
                        </a:lnTo>
                        <a:lnTo>
                          <a:pt x="750" y="672"/>
                        </a:lnTo>
                        <a:lnTo>
                          <a:pt x="750" y="673"/>
                        </a:lnTo>
                        <a:lnTo>
                          <a:pt x="749" y="674"/>
                        </a:lnTo>
                        <a:lnTo>
                          <a:pt x="749" y="676"/>
                        </a:lnTo>
                        <a:lnTo>
                          <a:pt x="750" y="676"/>
                        </a:lnTo>
                        <a:lnTo>
                          <a:pt x="749" y="679"/>
                        </a:lnTo>
                        <a:lnTo>
                          <a:pt x="749" y="680"/>
                        </a:lnTo>
                        <a:lnTo>
                          <a:pt x="749" y="682"/>
                        </a:lnTo>
                        <a:lnTo>
                          <a:pt x="749" y="684"/>
                        </a:lnTo>
                        <a:lnTo>
                          <a:pt x="749" y="685"/>
                        </a:lnTo>
                        <a:lnTo>
                          <a:pt x="749" y="689"/>
                        </a:lnTo>
                        <a:lnTo>
                          <a:pt x="749" y="690"/>
                        </a:lnTo>
                        <a:lnTo>
                          <a:pt x="750" y="690"/>
                        </a:lnTo>
                        <a:lnTo>
                          <a:pt x="750" y="691"/>
                        </a:lnTo>
                        <a:lnTo>
                          <a:pt x="750" y="692"/>
                        </a:lnTo>
                        <a:lnTo>
                          <a:pt x="750" y="693"/>
                        </a:lnTo>
                        <a:lnTo>
                          <a:pt x="750" y="694"/>
                        </a:lnTo>
                        <a:lnTo>
                          <a:pt x="750" y="695"/>
                        </a:lnTo>
                        <a:lnTo>
                          <a:pt x="750" y="697"/>
                        </a:lnTo>
                        <a:lnTo>
                          <a:pt x="751" y="697"/>
                        </a:lnTo>
                        <a:lnTo>
                          <a:pt x="750" y="698"/>
                        </a:lnTo>
                        <a:lnTo>
                          <a:pt x="750" y="703"/>
                        </a:lnTo>
                        <a:lnTo>
                          <a:pt x="750" y="704"/>
                        </a:lnTo>
                        <a:lnTo>
                          <a:pt x="750" y="705"/>
                        </a:lnTo>
                        <a:lnTo>
                          <a:pt x="749" y="707"/>
                        </a:lnTo>
                        <a:lnTo>
                          <a:pt x="749" y="710"/>
                        </a:lnTo>
                        <a:lnTo>
                          <a:pt x="749" y="711"/>
                        </a:lnTo>
                        <a:lnTo>
                          <a:pt x="749" y="715"/>
                        </a:lnTo>
                        <a:lnTo>
                          <a:pt x="748" y="718"/>
                        </a:lnTo>
                        <a:lnTo>
                          <a:pt x="748" y="721"/>
                        </a:lnTo>
                        <a:lnTo>
                          <a:pt x="748" y="722"/>
                        </a:lnTo>
                        <a:lnTo>
                          <a:pt x="748" y="723"/>
                        </a:lnTo>
                        <a:lnTo>
                          <a:pt x="748" y="726"/>
                        </a:lnTo>
                        <a:lnTo>
                          <a:pt x="748" y="728"/>
                        </a:lnTo>
                        <a:lnTo>
                          <a:pt x="747" y="728"/>
                        </a:lnTo>
                        <a:lnTo>
                          <a:pt x="747" y="729"/>
                        </a:lnTo>
                        <a:lnTo>
                          <a:pt x="748" y="729"/>
                        </a:lnTo>
                        <a:lnTo>
                          <a:pt x="748" y="731"/>
                        </a:lnTo>
                        <a:lnTo>
                          <a:pt x="748" y="736"/>
                        </a:lnTo>
                        <a:lnTo>
                          <a:pt x="749" y="738"/>
                        </a:lnTo>
                        <a:lnTo>
                          <a:pt x="749" y="740"/>
                        </a:lnTo>
                        <a:lnTo>
                          <a:pt x="750" y="746"/>
                        </a:lnTo>
                        <a:lnTo>
                          <a:pt x="750" y="747"/>
                        </a:lnTo>
                        <a:lnTo>
                          <a:pt x="749" y="748"/>
                        </a:lnTo>
                        <a:lnTo>
                          <a:pt x="750" y="748"/>
                        </a:lnTo>
                        <a:lnTo>
                          <a:pt x="750" y="750"/>
                        </a:lnTo>
                        <a:lnTo>
                          <a:pt x="750" y="751"/>
                        </a:lnTo>
                        <a:lnTo>
                          <a:pt x="750" y="752"/>
                        </a:lnTo>
                        <a:lnTo>
                          <a:pt x="750" y="754"/>
                        </a:lnTo>
                        <a:lnTo>
                          <a:pt x="750" y="757"/>
                        </a:lnTo>
                        <a:lnTo>
                          <a:pt x="750" y="758"/>
                        </a:lnTo>
                        <a:lnTo>
                          <a:pt x="750" y="759"/>
                        </a:lnTo>
                        <a:lnTo>
                          <a:pt x="749" y="761"/>
                        </a:lnTo>
                        <a:lnTo>
                          <a:pt x="749" y="762"/>
                        </a:lnTo>
                        <a:lnTo>
                          <a:pt x="749" y="764"/>
                        </a:lnTo>
                        <a:lnTo>
                          <a:pt x="749" y="769"/>
                        </a:lnTo>
                        <a:lnTo>
                          <a:pt x="749" y="770"/>
                        </a:lnTo>
                        <a:lnTo>
                          <a:pt x="750" y="773"/>
                        </a:lnTo>
                        <a:lnTo>
                          <a:pt x="750" y="774"/>
                        </a:lnTo>
                        <a:lnTo>
                          <a:pt x="751" y="774"/>
                        </a:lnTo>
                        <a:lnTo>
                          <a:pt x="751" y="777"/>
                        </a:lnTo>
                        <a:lnTo>
                          <a:pt x="752" y="779"/>
                        </a:lnTo>
                        <a:lnTo>
                          <a:pt x="752" y="780"/>
                        </a:lnTo>
                        <a:lnTo>
                          <a:pt x="753" y="782"/>
                        </a:lnTo>
                        <a:lnTo>
                          <a:pt x="753" y="783"/>
                        </a:lnTo>
                        <a:lnTo>
                          <a:pt x="754" y="786"/>
                        </a:lnTo>
                        <a:lnTo>
                          <a:pt x="754" y="787"/>
                        </a:lnTo>
                        <a:lnTo>
                          <a:pt x="755" y="787"/>
                        </a:lnTo>
                        <a:lnTo>
                          <a:pt x="755" y="788"/>
                        </a:lnTo>
                        <a:lnTo>
                          <a:pt x="754" y="788"/>
                        </a:lnTo>
                        <a:lnTo>
                          <a:pt x="754" y="789"/>
                        </a:lnTo>
                        <a:lnTo>
                          <a:pt x="755" y="790"/>
                        </a:lnTo>
                        <a:lnTo>
                          <a:pt x="754" y="791"/>
                        </a:lnTo>
                        <a:lnTo>
                          <a:pt x="753" y="792"/>
                        </a:lnTo>
                        <a:lnTo>
                          <a:pt x="753" y="793"/>
                        </a:lnTo>
                        <a:lnTo>
                          <a:pt x="751" y="796"/>
                        </a:lnTo>
                        <a:lnTo>
                          <a:pt x="748" y="802"/>
                        </a:lnTo>
                        <a:lnTo>
                          <a:pt x="747" y="804"/>
                        </a:lnTo>
                        <a:lnTo>
                          <a:pt x="747" y="805"/>
                        </a:lnTo>
                        <a:lnTo>
                          <a:pt x="747" y="806"/>
                        </a:lnTo>
                        <a:lnTo>
                          <a:pt x="745" y="809"/>
                        </a:lnTo>
                        <a:lnTo>
                          <a:pt x="744" y="812"/>
                        </a:lnTo>
                        <a:lnTo>
                          <a:pt x="744" y="813"/>
                        </a:lnTo>
                        <a:lnTo>
                          <a:pt x="743" y="813"/>
                        </a:lnTo>
                        <a:lnTo>
                          <a:pt x="743" y="814"/>
                        </a:lnTo>
                        <a:lnTo>
                          <a:pt x="743" y="815"/>
                        </a:lnTo>
                        <a:lnTo>
                          <a:pt x="742" y="817"/>
                        </a:lnTo>
                        <a:lnTo>
                          <a:pt x="742" y="819"/>
                        </a:lnTo>
                        <a:lnTo>
                          <a:pt x="742" y="820"/>
                        </a:lnTo>
                        <a:lnTo>
                          <a:pt x="742" y="821"/>
                        </a:lnTo>
                        <a:lnTo>
                          <a:pt x="741" y="822"/>
                        </a:lnTo>
                        <a:lnTo>
                          <a:pt x="741" y="823"/>
                        </a:lnTo>
                        <a:lnTo>
                          <a:pt x="740" y="824"/>
                        </a:lnTo>
                        <a:lnTo>
                          <a:pt x="740" y="825"/>
                        </a:lnTo>
                        <a:lnTo>
                          <a:pt x="739" y="825"/>
                        </a:lnTo>
                        <a:lnTo>
                          <a:pt x="739" y="826"/>
                        </a:lnTo>
                        <a:lnTo>
                          <a:pt x="739" y="827"/>
                        </a:lnTo>
                        <a:lnTo>
                          <a:pt x="738" y="827"/>
                        </a:lnTo>
                        <a:lnTo>
                          <a:pt x="737" y="827"/>
                        </a:lnTo>
                        <a:lnTo>
                          <a:pt x="735" y="829"/>
                        </a:lnTo>
                        <a:lnTo>
                          <a:pt x="735" y="830"/>
                        </a:lnTo>
                        <a:lnTo>
                          <a:pt x="734" y="830"/>
                        </a:lnTo>
                        <a:lnTo>
                          <a:pt x="734" y="831"/>
                        </a:lnTo>
                        <a:lnTo>
                          <a:pt x="734" y="832"/>
                        </a:lnTo>
                        <a:lnTo>
                          <a:pt x="734" y="833"/>
                        </a:lnTo>
                        <a:lnTo>
                          <a:pt x="733" y="834"/>
                        </a:lnTo>
                        <a:lnTo>
                          <a:pt x="734" y="833"/>
                        </a:lnTo>
                        <a:lnTo>
                          <a:pt x="734" y="831"/>
                        </a:lnTo>
                        <a:lnTo>
                          <a:pt x="735" y="831"/>
                        </a:lnTo>
                        <a:lnTo>
                          <a:pt x="734" y="834"/>
                        </a:lnTo>
                        <a:lnTo>
                          <a:pt x="733" y="836"/>
                        </a:lnTo>
                        <a:lnTo>
                          <a:pt x="733" y="837"/>
                        </a:lnTo>
                        <a:lnTo>
                          <a:pt x="733" y="838"/>
                        </a:lnTo>
                        <a:lnTo>
                          <a:pt x="734" y="838"/>
                        </a:lnTo>
                        <a:lnTo>
                          <a:pt x="734" y="839"/>
                        </a:lnTo>
                        <a:lnTo>
                          <a:pt x="735" y="839"/>
                        </a:lnTo>
                        <a:lnTo>
                          <a:pt x="734" y="839"/>
                        </a:lnTo>
                        <a:lnTo>
                          <a:pt x="735" y="840"/>
                        </a:lnTo>
                        <a:lnTo>
                          <a:pt x="734" y="841"/>
                        </a:lnTo>
                        <a:lnTo>
                          <a:pt x="734" y="842"/>
                        </a:lnTo>
                        <a:lnTo>
                          <a:pt x="734" y="843"/>
                        </a:lnTo>
                        <a:lnTo>
                          <a:pt x="734" y="844"/>
                        </a:lnTo>
                        <a:lnTo>
                          <a:pt x="733" y="844"/>
                        </a:lnTo>
                        <a:lnTo>
                          <a:pt x="732" y="844"/>
                        </a:lnTo>
                        <a:lnTo>
                          <a:pt x="731" y="844"/>
                        </a:lnTo>
                        <a:lnTo>
                          <a:pt x="731" y="845"/>
                        </a:lnTo>
                        <a:lnTo>
                          <a:pt x="730" y="846"/>
                        </a:lnTo>
                        <a:lnTo>
                          <a:pt x="729" y="848"/>
                        </a:lnTo>
                        <a:lnTo>
                          <a:pt x="728" y="848"/>
                        </a:lnTo>
                        <a:lnTo>
                          <a:pt x="728" y="849"/>
                        </a:lnTo>
                        <a:lnTo>
                          <a:pt x="728" y="851"/>
                        </a:lnTo>
                        <a:lnTo>
                          <a:pt x="727" y="851"/>
                        </a:lnTo>
                        <a:lnTo>
                          <a:pt x="727" y="852"/>
                        </a:lnTo>
                        <a:lnTo>
                          <a:pt x="728" y="852"/>
                        </a:lnTo>
                        <a:lnTo>
                          <a:pt x="728" y="853"/>
                        </a:lnTo>
                        <a:lnTo>
                          <a:pt x="727" y="854"/>
                        </a:lnTo>
                        <a:lnTo>
                          <a:pt x="727" y="855"/>
                        </a:lnTo>
                        <a:lnTo>
                          <a:pt x="726" y="856"/>
                        </a:lnTo>
                        <a:lnTo>
                          <a:pt x="726" y="858"/>
                        </a:lnTo>
                        <a:lnTo>
                          <a:pt x="725" y="858"/>
                        </a:lnTo>
                        <a:lnTo>
                          <a:pt x="725" y="859"/>
                        </a:lnTo>
                        <a:lnTo>
                          <a:pt x="724" y="860"/>
                        </a:lnTo>
                        <a:lnTo>
                          <a:pt x="724" y="861"/>
                        </a:lnTo>
                        <a:lnTo>
                          <a:pt x="724" y="862"/>
                        </a:lnTo>
                        <a:lnTo>
                          <a:pt x="724" y="864"/>
                        </a:lnTo>
                        <a:lnTo>
                          <a:pt x="723" y="865"/>
                        </a:lnTo>
                        <a:lnTo>
                          <a:pt x="723" y="866"/>
                        </a:lnTo>
                        <a:lnTo>
                          <a:pt x="723" y="867"/>
                        </a:lnTo>
                        <a:lnTo>
                          <a:pt x="722" y="868"/>
                        </a:lnTo>
                        <a:lnTo>
                          <a:pt x="723" y="869"/>
                        </a:lnTo>
                        <a:lnTo>
                          <a:pt x="722" y="870"/>
                        </a:lnTo>
                        <a:lnTo>
                          <a:pt x="722" y="871"/>
                        </a:lnTo>
                        <a:lnTo>
                          <a:pt x="722" y="872"/>
                        </a:lnTo>
                        <a:lnTo>
                          <a:pt x="721" y="873"/>
                        </a:lnTo>
                        <a:lnTo>
                          <a:pt x="721" y="874"/>
                        </a:lnTo>
                        <a:lnTo>
                          <a:pt x="721" y="876"/>
                        </a:lnTo>
                        <a:lnTo>
                          <a:pt x="721" y="877"/>
                        </a:lnTo>
                        <a:lnTo>
                          <a:pt x="720" y="877"/>
                        </a:lnTo>
                        <a:lnTo>
                          <a:pt x="720" y="878"/>
                        </a:lnTo>
                        <a:lnTo>
                          <a:pt x="719" y="878"/>
                        </a:lnTo>
                        <a:lnTo>
                          <a:pt x="719" y="879"/>
                        </a:lnTo>
                        <a:lnTo>
                          <a:pt x="718" y="879"/>
                        </a:lnTo>
                        <a:lnTo>
                          <a:pt x="718" y="880"/>
                        </a:lnTo>
                        <a:lnTo>
                          <a:pt x="718" y="881"/>
                        </a:lnTo>
                        <a:lnTo>
                          <a:pt x="717" y="881"/>
                        </a:lnTo>
                        <a:lnTo>
                          <a:pt x="717" y="882"/>
                        </a:lnTo>
                        <a:lnTo>
                          <a:pt x="716" y="882"/>
                        </a:lnTo>
                        <a:lnTo>
                          <a:pt x="716" y="883"/>
                        </a:lnTo>
                        <a:lnTo>
                          <a:pt x="716" y="884"/>
                        </a:lnTo>
                        <a:lnTo>
                          <a:pt x="716" y="885"/>
                        </a:lnTo>
                        <a:lnTo>
                          <a:pt x="715" y="886"/>
                        </a:lnTo>
                        <a:lnTo>
                          <a:pt x="715" y="887"/>
                        </a:lnTo>
                        <a:lnTo>
                          <a:pt x="715" y="888"/>
                        </a:lnTo>
                        <a:lnTo>
                          <a:pt x="715" y="891"/>
                        </a:lnTo>
                        <a:lnTo>
                          <a:pt x="715" y="892"/>
                        </a:lnTo>
                        <a:lnTo>
                          <a:pt x="715" y="893"/>
                        </a:lnTo>
                        <a:lnTo>
                          <a:pt x="715" y="895"/>
                        </a:lnTo>
                        <a:lnTo>
                          <a:pt x="716" y="897"/>
                        </a:lnTo>
                        <a:lnTo>
                          <a:pt x="717" y="897"/>
                        </a:lnTo>
                        <a:lnTo>
                          <a:pt x="717" y="898"/>
                        </a:lnTo>
                        <a:lnTo>
                          <a:pt x="716" y="898"/>
                        </a:lnTo>
                        <a:lnTo>
                          <a:pt x="715" y="900"/>
                        </a:lnTo>
                        <a:lnTo>
                          <a:pt x="714" y="901"/>
                        </a:lnTo>
                        <a:lnTo>
                          <a:pt x="713" y="902"/>
                        </a:lnTo>
                        <a:lnTo>
                          <a:pt x="713" y="903"/>
                        </a:lnTo>
                        <a:lnTo>
                          <a:pt x="712" y="904"/>
                        </a:lnTo>
                        <a:lnTo>
                          <a:pt x="712" y="905"/>
                        </a:lnTo>
                        <a:lnTo>
                          <a:pt x="712" y="906"/>
                        </a:lnTo>
                        <a:lnTo>
                          <a:pt x="711" y="907"/>
                        </a:lnTo>
                        <a:lnTo>
                          <a:pt x="711" y="908"/>
                        </a:lnTo>
                        <a:lnTo>
                          <a:pt x="710" y="910"/>
                        </a:lnTo>
                        <a:lnTo>
                          <a:pt x="710" y="911"/>
                        </a:lnTo>
                        <a:lnTo>
                          <a:pt x="710" y="912"/>
                        </a:lnTo>
                        <a:lnTo>
                          <a:pt x="709" y="913"/>
                        </a:lnTo>
                        <a:lnTo>
                          <a:pt x="709" y="914"/>
                        </a:lnTo>
                        <a:lnTo>
                          <a:pt x="710" y="914"/>
                        </a:lnTo>
                        <a:lnTo>
                          <a:pt x="710" y="915"/>
                        </a:lnTo>
                        <a:lnTo>
                          <a:pt x="709" y="915"/>
                        </a:lnTo>
                        <a:lnTo>
                          <a:pt x="709" y="916"/>
                        </a:lnTo>
                        <a:lnTo>
                          <a:pt x="708" y="916"/>
                        </a:lnTo>
                        <a:lnTo>
                          <a:pt x="708" y="917"/>
                        </a:lnTo>
                        <a:lnTo>
                          <a:pt x="708" y="918"/>
                        </a:lnTo>
                        <a:lnTo>
                          <a:pt x="708" y="920"/>
                        </a:lnTo>
                        <a:lnTo>
                          <a:pt x="707" y="921"/>
                        </a:lnTo>
                        <a:lnTo>
                          <a:pt x="706" y="922"/>
                        </a:lnTo>
                        <a:lnTo>
                          <a:pt x="705" y="923"/>
                        </a:lnTo>
                        <a:lnTo>
                          <a:pt x="705" y="924"/>
                        </a:lnTo>
                        <a:lnTo>
                          <a:pt x="704" y="925"/>
                        </a:lnTo>
                        <a:lnTo>
                          <a:pt x="704" y="926"/>
                        </a:lnTo>
                        <a:lnTo>
                          <a:pt x="704" y="928"/>
                        </a:lnTo>
                        <a:lnTo>
                          <a:pt x="703" y="930"/>
                        </a:lnTo>
                        <a:lnTo>
                          <a:pt x="703" y="932"/>
                        </a:lnTo>
                        <a:lnTo>
                          <a:pt x="703" y="933"/>
                        </a:lnTo>
                        <a:lnTo>
                          <a:pt x="703" y="934"/>
                        </a:lnTo>
                        <a:lnTo>
                          <a:pt x="703" y="935"/>
                        </a:lnTo>
                        <a:lnTo>
                          <a:pt x="702" y="936"/>
                        </a:lnTo>
                        <a:lnTo>
                          <a:pt x="702" y="937"/>
                        </a:lnTo>
                        <a:lnTo>
                          <a:pt x="702" y="938"/>
                        </a:lnTo>
                        <a:lnTo>
                          <a:pt x="702" y="941"/>
                        </a:lnTo>
                        <a:lnTo>
                          <a:pt x="702" y="944"/>
                        </a:lnTo>
                        <a:lnTo>
                          <a:pt x="702" y="946"/>
                        </a:lnTo>
                        <a:lnTo>
                          <a:pt x="702" y="948"/>
                        </a:lnTo>
                        <a:lnTo>
                          <a:pt x="702" y="949"/>
                        </a:lnTo>
                        <a:lnTo>
                          <a:pt x="702" y="951"/>
                        </a:lnTo>
                        <a:lnTo>
                          <a:pt x="703" y="954"/>
                        </a:lnTo>
                        <a:lnTo>
                          <a:pt x="703" y="956"/>
                        </a:lnTo>
                        <a:lnTo>
                          <a:pt x="703" y="958"/>
                        </a:lnTo>
                        <a:lnTo>
                          <a:pt x="702" y="961"/>
                        </a:lnTo>
                        <a:lnTo>
                          <a:pt x="702" y="963"/>
                        </a:lnTo>
                        <a:lnTo>
                          <a:pt x="702" y="964"/>
                        </a:lnTo>
                        <a:lnTo>
                          <a:pt x="702" y="965"/>
                        </a:lnTo>
                        <a:lnTo>
                          <a:pt x="702" y="966"/>
                        </a:lnTo>
                        <a:lnTo>
                          <a:pt x="702" y="967"/>
                        </a:lnTo>
                        <a:lnTo>
                          <a:pt x="702" y="968"/>
                        </a:lnTo>
                        <a:lnTo>
                          <a:pt x="701" y="969"/>
                        </a:lnTo>
                        <a:lnTo>
                          <a:pt x="701" y="970"/>
                        </a:lnTo>
                        <a:lnTo>
                          <a:pt x="701" y="972"/>
                        </a:lnTo>
                        <a:lnTo>
                          <a:pt x="702" y="974"/>
                        </a:lnTo>
                        <a:lnTo>
                          <a:pt x="703" y="976"/>
                        </a:lnTo>
                        <a:lnTo>
                          <a:pt x="703" y="978"/>
                        </a:lnTo>
                        <a:lnTo>
                          <a:pt x="705" y="980"/>
                        </a:lnTo>
                        <a:lnTo>
                          <a:pt x="706" y="982"/>
                        </a:lnTo>
                        <a:lnTo>
                          <a:pt x="705" y="983"/>
                        </a:lnTo>
                        <a:lnTo>
                          <a:pt x="704" y="984"/>
                        </a:lnTo>
                        <a:lnTo>
                          <a:pt x="702" y="986"/>
                        </a:lnTo>
                        <a:lnTo>
                          <a:pt x="701" y="986"/>
                        </a:lnTo>
                        <a:lnTo>
                          <a:pt x="700" y="986"/>
                        </a:lnTo>
                        <a:lnTo>
                          <a:pt x="700" y="987"/>
                        </a:lnTo>
                        <a:lnTo>
                          <a:pt x="700" y="988"/>
                        </a:lnTo>
                        <a:lnTo>
                          <a:pt x="700" y="989"/>
                        </a:lnTo>
                        <a:lnTo>
                          <a:pt x="698" y="989"/>
                        </a:lnTo>
                        <a:lnTo>
                          <a:pt x="698" y="990"/>
                        </a:lnTo>
                        <a:lnTo>
                          <a:pt x="697" y="991"/>
                        </a:lnTo>
                        <a:lnTo>
                          <a:pt x="694" y="993"/>
                        </a:lnTo>
                        <a:lnTo>
                          <a:pt x="692" y="996"/>
                        </a:lnTo>
                        <a:lnTo>
                          <a:pt x="691" y="997"/>
                        </a:lnTo>
                        <a:lnTo>
                          <a:pt x="690" y="998"/>
                        </a:lnTo>
                        <a:lnTo>
                          <a:pt x="691" y="999"/>
                        </a:lnTo>
                        <a:lnTo>
                          <a:pt x="690" y="1000"/>
                        </a:lnTo>
                        <a:lnTo>
                          <a:pt x="688" y="1001"/>
                        </a:lnTo>
                        <a:lnTo>
                          <a:pt x="685" y="1001"/>
                        </a:lnTo>
                        <a:lnTo>
                          <a:pt x="684" y="1002"/>
                        </a:lnTo>
                        <a:lnTo>
                          <a:pt x="683" y="1002"/>
                        </a:lnTo>
                        <a:lnTo>
                          <a:pt x="682" y="1002"/>
                        </a:lnTo>
                        <a:lnTo>
                          <a:pt x="681" y="1002"/>
                        </a:lnTo>
                        <a:lnTo>
                          <a:pt x="680" y="1002"/>
                        </a:lnTo>
                        <a:lnTo>
                          <a:pt x="680" y="1003"/>
                        </a:lnTo>
                        <a:lnTo>
                          <a:pt x="679" y="1003"/>
                        </a:lnTo>
                        <a:lnTo>
                          <a:pt x="677" y="1003"/>
                        </a:lnTo>
                        <a:lnTo>
                          <a:pt x="674" y="1004"/>
                        </a:lnTo>
                        <a:lnTo>
                          <a:pt x="672" y="1005"/>
                        </a:lnTo>
                        <a:lnTo>
                          <a:pt x="671" y="1007"/>
                        </a:lnTo>
                        <a:lnTo>
                          <a:pt x="669" y="1008"/>
                        </a:lnTo>
                        <a:lnTo>
                          <a:pt x="666" y="1011"/>
                        </a:lnTo>
                        <a:lnTo>
                          <a:pt x="665" y="1012"/>
                        </a:lnTo>
                        <a:lnTo>
                          <a:pt x="663" y="1015"/>
                        </a:lnTo>
                        <a:lnTo>
                          <a:pt x="662" y="1017"/>
                        </a:lnTo>
                        <a:lnTo>
                          <a:pt x="661" y="1018"/>
                        </a:lnTo>
                        <a:lnTo>
                          <a:pt x="660" y="1019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60" y="1020"/>
                        </a:lnTo>
                        <a:lnTo>
                          <a:pt x="659" y="1020"/>
                        </a:lnTo>
                        <a:lnTo>
                          <a:pt x="659" y="1019"/>
                        </a:lnTo>
                        <a:lnTo>
                          <a:pt x="658" y="1019"/>
                        </a:lnTo>
                        <a:lnTo>
                          <a:pt x="658" y="1020"/>
                        </a:lnTo>
                        <a:lnTo>
                          <a:pt x="657" y="1020"/>
                        </a:lnTo>
                        <a:lnTo>
                          <a:pt x="657" y="1019"/>
                        </a:lnTo>
                        <a:lnTo>
                          <a:pt x="656" y="1019"/>
                        </a:lnTo>
                        <a:lnTo>
                          <a:pt x="657" y="1019"/>
                        </a:lnTo>
                        <a:lnTo>
                          <a:pt x="657" y="1020"/>
                        </a:lnTo>
                        <a:lnTo>
                          <a:pt x="658" y="1020"/>
                        </a:lnTo>
                        <a:lnTo>
                          <a:pt x="658" y="1021"/>
                        </a:lnTo>
                        <a:lnTo>
                          <a:pt x="658" y="1022"/>
                        </a:lnTo>
                        <a:lnTo>
                          <a:pt x="659" y="1021"/>
                        </a:lnTo>
                        <a:lnTo>
                          <a:pt x="659" y="1022"/>
                        </a:lnTo>
                        <a:lnTo>
                          <a:pt x="657" y="1023"/>
                        </a:lnTo>
                        <a:lnTo>
                          <a:pt x="656" y="1025"/>
                        </a:lnTo>
                        <a:lnTo>
                          <a:pt x="655" y="1025"/>
                        </a:lnTo>
                        <a:lnTo>
                          <a:pt x="652" y="1029"/>
                        </a:lnTo>
                        <a:lnTo>
                          <a:pt x="651" y="1032"/>
                        </a:lnTo>
                        <a:lnTo>
                          <a:pt x="650" y="1033"/>
                        </a:lnTo>
                        <a:lnTo>
                          <a:pt x="649" y="1034"/>
                        </a:lnTo>
                        <a:lnTo>
                          <a:pt x="649" y="1035"/>
                        </a:lnTo>
                        <a:lnTo>
                          <a:pt x="649" y="1036"/>
                        </a:lnTo>
                        <a:lnTo>
                          <a:pt x="649" y="1037"/>
                        </a:lnTo>
                        <a:lnTo>
                          <a:pt x="648" y="1037"/>
                        </a:lnTo>
                        <a:lnTo>
                          <a:pt x="647" y="1040"/>
                        </a:lnTo>
                        <a:lnTo>
                          <a:pt x="647" y="1041"/>
                        </a:lnTo>
                        <a:lnTo>
                          <a:pt x="646" y="1042"/>
                        </a:lnTo>
                        <a:lnTo>
                          <a:pt x="646" y="1043"/>
                        </a:lnTo>
                        <a:lnTo>
                          <a:pt x="646" y="1044"/>
                        </a:lnTo>
                        <a:lnTo>
                          <a:pt x="645" y="1044"/>
                        </a:lnTo>
                        <a:lnTo>
                          <a:pt x="645" y="1045"/>
                        </a:lnTo>
                        <a:lnTo>
                          <a:pt x="645" y="1046"/>
                        </a:lnTo>
                        <a:lnTo>
                          <a:pt x="644" y="1046"/>
                        </a:lnTo>
                        <a:lnTo>
                          <a:pt x="645" y="1046"/>
                        </a:lnTo>
                        <a:lnTo>
                          <a:pt x="645" y="1045"/>
                        </a:lnTo>
                        <a:lnTo>
                          <a:pt x="645" y="1044"/>
                        </a:lnTo>
                        <a:lnTo>
                          <a:pt x="644" y="1043"/>
                        </a:lnTo>
                        <a:lnTo>
                          <a:pt x="643" y="1043"/>
                        </a:lnTo>
                        <a:lnTo>
                          <a:pt x="630" y="1031"/>
                        </a:lnTo>
                        <a:lnTo>
                          <a:pt x="594" y="1000"/>
                        </a:lnTo>
                        <a:lnTo>
                          <a:pt x="594" y="999"/>
                        </a:lnTo>
                        <a:lnTo>
                          <a:pt x="594" y="998"/>
                        </a:lnTo>
                        <a:lnTo>
                          <a:pt x="594" y="997"/>
                        </a:lnTo>
                        <a:lnTo>
                          <a:pt x="593" y="997"/>
                        </a:lnTo>
                        <a:lnTo>
                          <a:pt x="592" y="996"/>
                        </a:lnTo>
                        <a:lnTo>
                          <a:pt x="591" y="995"/>
                        </a:lnTo>
                        <a:lnTo>
                          <a:pt x="591" y="994"/>
                        </a:lnTo>
                        <a:lnTo>
                          <a:pt x="596" y="991"/>
                        </a:lnTo>
                        <a:lnTo>
                          <a:pt x="600" y="987"/>
                        </a:lnTo>
                        <a:lnTo>
                          <a:pt x="600" y="986"/>
                        </a:lnTo>
                        <a:lnTo>
                          <a:pt x="600" y="985"/>
                        </a:lnTo>
                        <a:lnTo>
                          <a:pt x="599" y="985"/>
                        </a:lnTo>
                        <a:lnTo>
                          <a:pt x="599" y="984"/>
                        </a:lnTo>
                        <a:lnTo>
                          <a:pt x="598" y="984"/>
                        </a:lnTo>
                        <a:lnTo>
                          <a:pt x="598" y="983"/>
                        </a:lnTo>
                        <a:lnTo>
                          <a:pt x="598" y="982"/>
                        </a:lnTo>
                        <a:lnTo>
                          <a:pt x="598" y="981"/>
                        </a:lnTo>
                        <a:lnTo>
                          <a:pt x="597" y="981"/>
                        </a:lnTo>
                        <a:lnTo>
                          <a:pt x="597" y="980"/>
                        </a:lnTo>
                        <a:lnTo>
                          <a:pt x="597" y="979"/>
                        </a:lnTo>
                        <a:lnTo>
                          <a:pt x="597" y="978"/>
                        </a:lnTo>
                        <a:lnTo>
                          <a:pt x="597" y="977"/>
                        </a:lnTo>
                        <a:lnTo>
                          <a:pt x="598" y="976"/>
                        </a:lnTo>
                        <a:lnTo>
                          <a:pt x="597" y="975"/>
                        </a:lnTo>
                        <a:lnTo>
                          <a:pt x="597" y="974"/>
                        </a:lnTo>
                        <a:lnTo>
                          <a:pt x="596" y="974"/>
                        </a:lnTo>
                        <a:lnTo>
                          <a:pt x="595" y="974"/>
                        </a:lnTo>
                        <a:lnTo>
                          <a:pt x="594" y="973"/>
                        </a:lnTo>
                        <a:lnTo>
                          <a:pt x="594" y="972"/>
                        </a:lnTo>
                        <a:lnTo>
                          <a:pt x="593" y="973"/>
                        </a:lnTo>
                        <a:lnTo>
                          <a:pt x="592" y="973"/>
                        </a:lnTo>
                        <a:lnTo>
                          <a:pt x="591" y="972"/>
                        </a:lnTo>
                        <a:lnTo>
                          <a:pt x="591" y="971"/>
                        </a:lnTo>
                        <a:lnTo>
                          <a:pt x="591" y="970"/>
                        </a:lnTo>
                        <a:lnTo>
                          <a:pt x="591" y="969"/>
                        </a:lnTo>
                        <a:lnTo>
                          <a:pt x="590" y="969"/>
                        </a:lnTo>
                        <a:lnTo>
                          <a:pt x="590" y="968"/>
                        </a:lnTo>
                        <a:lnTo>
                          <a:pt x="590" y="967"/>
                        </a:lnTo>
                        <a:lnTo>
                          <a:pt x="589" y="966"/>
                        </a:lnTo>
                        <a:lnTo>
                          <a:pt x="588" y="965"/>
                        </a:lnTo>
                        <a:lnTo>
                          <a:pt x="588" y="964"/>
                        </a:lnTo>
                        <a:lnTo>
                          <a:pt x="588" y="963"/>
                        </a:lnTo>
                        <a:lnTo>
                          <a:pt x="588" y="962"/>
                        </a:lnTo>
                        <a:lnTo>
                          <a:pt x="587" y="962"/>
                        </a:lnTo>
                        <a:lnTo>
                          <a:pt x="587" y="961"/>
                        </a:lnTo>
                        <a:lnTo>
                          <a:pt x="586" y="960"/>
                        </a:lnTo>
                        <a:lnTo>
                          <a:pt x="586" y="961"/>
                        </a:lnTo>
                        <a:lnTo>
                          <a:pt x="585" y="962"/>
                        </a:lnTo>
                        <a:lnTo>
                          <a:pt x="585" y="963"/>
                        </a:lnTo>
                        <a:lnTo>
                          <a:pt x="584" y="962"/>
                        </a:lnTo>
                        <a:lnTo>
                          <a:pt x="584" y="960"/>
                        </a:lnTo>
                        <a:lnTo>
                          <a:pt x="584" y="959"/>
                        </a:lnTo>
                        <a:lnTo>
                          <a:pt x="583" y="959"/>
                        </a:lnTo>
                        <a:lnTo>
                          <a:pt x="582" y="960"/>
                        </a:lnTo>
                        <a:lnTo>
                          <a:pt x="581" y="960"/>
                        </a:lnTo>
                        <a:lnTo>
                          <a:pt x="580" y="959"/>
                        </a:lnTo>
                        <a:lnTo>
                          <a:pt x="580" y="958"/>
                        </a:lnTo>
                        <a:lnTo>
                          <a:pt x="579" y="959"/>
                        </a:lnTo>
                        <a:lnTo>
                          <a:pt x="579" y="958"/>
                        </a:lnTo>
                        <a:lnTo>
                          <a:pt x="579" y="957"/>
                        </a:lnTo>
                        <a:lnTo>
                          <a:pt x="579" y="956"/>
                        </a:lnTo>
                        <a:lnTo>
                          <a:pt x="580" y="956"/>
                        </a:lnTo>
                        <a:lnTo>
                          <a:pt x="580" y="955"/>
                        </a:lnTo>
                        <a:lnTo>
                          <a:pt x="580" y="954"/>
                        </a:lnTo>
                        <a:lnTo>
                          <a:pt x="579" y="954"/>
                        </a:lnTo>
                        <a:lnTo>
                          <a:pt x="578" y="954"/>
                        </a:lnTo>
                        <a:lnTo>
                          <a:pt x="577" y="954"/>
                        </a:lnTo>
                        <a:lnTo>
                          <a:pt x="577" y="955"/>
                        </a:lnTo>
                        <a:lnTo>
                          <a:pt x="576" y="954"/>
                        </a:lnTo>
                        <a:lnTo>
                          <a:pt x="575" y="954"/>
                        </a:lnTo>
                        <a:lnTo>
                          <a:pt x="575" y="953"/>
                        </a:lnTo>
                        <a:lnTo>
                          <a:pt x="575" y="952"/>
                        </a:lnTo>
                        <a:lnTo>
                          <a:pt x="574" y="950"/>
                        </a:lnTo>
                        <a:lnTo>
                          <a:pt x="574" y="949"/>
                        </a:lnTo>
                        <a:lnTo>
                          <a:pt x="573" y="949"/>
                        </a:lnTo>
                        <a:lnTo>
                          <a:pt x="573" y="948"/>
                        </a:lnTo>
                        <a:lnTo>
                          <a:pt x="573" y="947"/>
                        </a:lnTo>
                        <a:lnTo>
                          <a:pt x="574" y="947"/>
                        </a:lnTo>
                        <a:lnTo>
                          <a:pt x="573" y="946"/>
                        </a:lnTo>
                        <a:lnTo>
                          <a:pt x="574" y="945"/>
                        </a:lnTo>
                        <a:lnTo>
                          <a:pt x="573" y="945"/>
                        </a:lnTo>
                        <a:lnTo>
                          <a:pt x="573" y="944"/>
                        </a:lnTo>
                        <a:lnTo>
                          <a:pt x="572" y="944"/>
                        </a:lnTo>
                        <a:lnTo>
                          <a:pt x="572" y="943"/>
                        </a:lnTo>
                        <a:lnTo>
                          <a:pt x="571" y="942"/>
                        </a:lnTo>
                        <a:lnTo>
                          <a:pt x="571" y="941"/>
                        </a:lnTo>
                        <a:lnTo>
                          <a:pt x="570" y="941"/>
                        </a:lnTo>
                        <a:lnTo>
                          <a:pt x="571" y="941"/>
                        </a:lnTo>
                        <a:lnTo>
                          <a:pt x="571" y="940"/>
                        </a:lnTo>
                        <a:lnTo>
                          <a:pt x="570" y="940"/>
                        </a:lnTo>
                        <a:lnTo>
                          <a:pt x="569" y="939"/>
                        </a:lnTo>
                        <a:lnTo>
                          <a:pt x="568" y="938"/>
                        </a:lnTo>
                        <a:lnTo>
                          <a:pt x="567" y="938"/>
                        </a:lnTo>
                        <a:lnTo>
                          <a:pt x="567" y="937"/>
                        </a:lnTo>
                        <a:lnTo>
                          <a:pt x="566" y="937"/>
                        </a:lnTo>
                        <a:lnTo>
                          <a:pt x="566" y="936"/>
                        </a:lnTo>
                        <a:lnTo>
                          <a:pt x="565" y="936"/>
                        </a:lnTo>
                        <a:lnTo>
                          <a:pt x="564" y="936"/>
                        </a:lnTo>
                        <a:lnTo>
                          <a:pt x="563" y="936"/>
                        </a:lnTo>
                        <a:lnTo>
                          <a:pt x="562" y="936"/>
                        </a:lnTo>
                        <a:lnTo>
                          <a:pt x="562" y="935"/>
                        </a:lnTo>
                        <a:lnTo>
                          <a:pt x="561" y="935"/>
                        </a:lnTo>
                        <a:lnTo>
                          <a:pt x="561" y="934"/>
                        </a:lnTo>
                        <a:lnTo>
                          <a:pt x="562" y="933"/>
                        </a:lnTo>
                        <a:lnTo>
                          <a:pt x="563" y="933"/>
                        </a:lnTo>
                        <a:lnTo>
                          <a:pt x="564" y="933"/>
                        </a:lnTo>
                        <a:lnTo>
                          <a:pt x="563" y="932"/>
                        </a:lnTo>
                        <a:lnTo>
                          <a:pt x="564" y="932"/>
                        </a:lnTo>
                        <a:lnTo>
                          <a:pt x="564" y="931"/>
                        </a:lnTo>
                        <a:lnTo>
                          <a:pt x="564" y="930"/>
                        </a:lnTo>
                        <a:lnTo>
                          <a:pt x="563" y="930"/>
                        </a:lnTo>
                        <a:lnTo>
                          <a:pt x="563" y="929"/>
                        </a:lnTo>
                        <a:lnTo>
                          <a:pt x="565" y="928"/>
                        </a:lnTo>
                        <a:lnTo>
                          <a:pt x="564" y="928"/>
                        </a:lnTo>
                        <a:lnTo>
                          <a:pt x="564" y="927"/>
                        </a:lnTo>
                        <a:lnTo>
                          <a:pt x="563" y="927"/>
                        </a:lnTo>
                        <a:lnTo>
                          <a:pt x="563" y="926"/>
                        </a:lnTo>
                        <a:lnTo>
                          <a:pt x="564" y="926"/>
                        </a:lnTo>
                        <a:lnTo>
                          <a:pt x="565" y="926"/>
                        </a:lnTo>
                        <a:lnTo>
                          <a:pt x="565" y="925"/>
                        </a:lnTo>
                        <a:lnTo>
                          <a:pt x="566" y="925"/>
                        </a:lnTo>
                        <a:lnTo>
                          <a:pt x="567" y="924"/>
                        </a:lnTo>
                        <a:lnTo>
                          <a:pt x="567" y="923"/>
                        </a:lnTo>
                        <a:lnTo>
                          <a:pt x="568" y="923"/>
                        </a:lnTo>
                        <a:lnTo>
                          <a:pt x="569" y="923"/>
                        </a:lnTo>
                        <a:lnTo>
                          <a:pt x="570" y="922"/>
                        </a:lnTo>
                        <a:lnTo>
                          <a:pt x="569" y="921"/>
                        </a:lnTo>
                        <a:lnTo>
                          <a:pt x="568" y="920"/>
                        </a:lnTo>
                        <a:lnTo>
                          <a:pt x="569" y="919"/>
                        </a:lnTo>
                        <a:lnTo>
                          <a:pt x="568" y="919"/>
                        </a:lnTo>
                        <a:lnTo>
                          <a:pt x="568" y="918"/>
                        </a:lnTo>
                        <a:lnTo>
                          <a:pt x="568" y="917"/>
                        </a:lnTo>
                        <a:lnTo>
                          <a:pt x="569" y="917"/>
                        </a:lnTo>
                        <a:lnTo>
                          <a:pt x="569" y="916"/>
                        </a:lnTo>
                        <a:lnTo>
                          <a:pt x="569" y="915"/>
                        </a:lnTo>
                        <a:lnTo>
                          <a:pt x="569" y="914"/>
                        </a:lnTo>
                        <a:lnTo>
                          <a:pt x="570" y="913"/>
                        </a:lnTo>
                        <a:lnTo>
                          <a:pt x="570" y="912"/>
                        </a:lnTo>
                        <a:lnTo>
                          <a:pt x="569" y="911"/>
                        </a:lnTo>
                        <a:lnTo>
                          <a:pt x="568" y="911"/>
                        </a:lnTo>
                        <a:lnTo>
                          <a:pt x="568" y="910"/>
                        </a:lnTo>
                        <a:lnTo>
                          <a:pt x="568" y="909"/>
                        </a:lnTo>
                        <a:lnTo>
                          <a:pt x="568" y="908"/>
                        </a:lnTo>
                        <a:lnTo>
                          <a:pt x="568" y="907"/>
                        </a:lnTo>
                        <a:lnTo>
                          <a:pt x="569" y="907"/>
                        </a:lnTo>
                        <a:lnTo>
                          <a:pt x="569" y="906"/>
                        </a:lnTo>
                        <a:lnTo>
                          <a:pt x="570" y="905"/>
                        </a:lnTo>
                        <a:lnTo>
                          <a:pt x="570" y="904"/>
                        </a:lnTo>
                        <a:lnTo>
                          <a:pt x="571" y="903"/>
                        </a:lnTo>
                        <a:lnTo>
                          <a:pt x="571" y="901"/>
                        </a:lnTo>
                        <a:lnTo>
                          <a:pt x="570" y="900"/>
                        </a:lnTo>
                        <a:lnTo>
                          <a:pt x="570" y="899"/>
                        </a:lnTo>
                        <a:lnTo>
                          <a:pt x="570" y="898"/>
                        </a:lnTo>
                        <a:lnTo>
                          <a:pt x="571" y="897"/>
                        </a:lnTo>
                        <a:lnTo>
                          <a:pt x="571" y="896"/>
                        </a:lnTo>
                        <a:lnTo>
                          <a:pt x="572" y="895"/>
                        </a:lnTo>
                        <a:lnTo>
                          <a:pt x="572" y="894"/>
                        </a:lnTo>
                        <a:lnTo>
                          <a:pt x="572" y="893"/>
                        </a:lnTo>
                        <a:lnTo>
                          <a:pt x="573" y="892"/>
                        </a:lnTo>
                        <a:lnTo>
                          <a:pt x="573" y="891"/>
                        </a:lnTo>
                        <a:lnTo>
                          <a:pt x="573" y="890"/>
                        </a:lnTo>
                        <a:lnTo>
                          <a:pt x="574" y="890"/>
                        </a:lnTo>
                        <a:lnTo>
                          <a:pt x="575" y="889"/>
                        </a:lnTo>
                        <a:lnTo>
                          <a:pt x="576" y="889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6" y="888"/>
                        </a:lnTo>
                        <a:lnTo>
                          <a:pt x="577" y="888"/>
                        </a:lnTo>
                        <a:lnTo>
                          <a:pt x="577" y="887"/>
                        </a:lnTo>
                        <a:lnTo>
                          <a:pt x="578" y="885"/>
                        </a:lnTo>
                        <a:lnTo>
                          <a:pt x="578" y="884"/>
                        </a:lnTo>
                        <a:lnTo>
                          <a:pt x="579" y="884"/>
                        </a:lnTo>
                        <a:lnTo>
                          <a:pt x="579" y="883"/>
                        </a:lnTo>
                        <a:lnTo>
                          <a:pt x="579" y="882"/>
                        </a:lnTo>
                        <a:lnTo>
                          <a:pt x="580" y="882"/>
                        </a:lnTo>
                        <a:lnTo>
                          <a:pt x="580" y="881"/>
                        </a:lnTo>
                        <a:lnTo>
                          <a:pt x="580" y="880"/>
                        </a:lnTo>
                        <a:lnTo>
                          <a:pt x="581" y="880"/>
                        </a:lnTo>
                        <a:lnTo>
                          <a:pt x="582" y="880"/>
                        </a:lnTo>
                        <a:lnTo>
                          <a:pt x="583" y="880"/>
                        </a:lnTo>
                        <a:lnTo>
                          <a:pt x="584" y="880"/>
                        </a:lnTo>
                        <a:lnTo>
                          <a:pt x="584" y="881"/>
                        </a:lnTo>
                        <a:lnTo>
                          <a:pt x="584" y="882"/>
                        </a:lnTo>
                        <a:lnTo>
                          <a:pt x="585" y="882"/>
                        </a:lnTo>
                        <a:lnTo>
                          <a:pt x="585" y="881"/>
                        </a:lnTo>
                        <a:lnTo>
                          <a:pt x="586" y="881"/>
                        </a:lnTo>
                        <a:lnTo>
                          <a:pt x="586" y="882"/>
                        </a:lnTo>
                        <a:lnTo>
                          <a:pt x="587" y="883"/>
                        </a:lnTo>
                        <a:lnTo>
                          <a:pt x="588" y="883"/>
                        </a:lnTo>
                        <a:lnTo>
                          <a:pt x="589" y="882"/>
                        </a:lnTo>
                        <a:lnTo>
                          <a:pt x="590" y="882"/>
                        </a:lnTo>
                        <a:lnTo>
                          <a:pt x="591" y="882"/>
                        </a:lnTo>
                        <a:lnTo>
                          <a:pt x="592" y="881"/>
                        </a:lnTo>
                        <a:lnTo>
                          <a:pt x="593" y="881"/>
                        </a:lnTo>
                        <a:lnTo>
                          <a:pt x="593" y="882"/>
                        </a:lnTo>
                        <a:lnTo>
                          <a:pt x="594" y="882"/>
                        </a:lnTo>
                        <a:lnTo>
                          <a:pt x="594" y="883"/>
                        </a:lnTo>
                        <a:lnTo>
                          <a:pt x="595" y="883"/>
                        </a:lnTo>
                        <a:lnTo>
                          <a:pt x="596" y="885"/>
                        </a:lnTo>
                        <a:lnTo>
                          <a:pt x="597" y="884"/>
                        </a:lnTo>
                        <a:lnTo>
                          <a:pt x="598" y="884"/>
                        </a:lnTo>
                        <a:lnTo>
                          <a:pt x="598" y="883"/>
                        </a:lnTo>
                        <a:lnTo>
                          <a:pt x="599" y="883"/>
                        </a:lnTo>
                        <a:lnTo>
                          <a:pt x="599" y="884"/>
                        </a:lnTo>
                        <a:lnTo>
                          <a:pt x="600" y="885"/>
                        </a:lnTo>
                        <a:lnTo>
                          <a:pt x="600" y="884"/>
                        </a:lnTo>
                        <a:lnTo>
                          <a:pt x="601" y="884"/>
                        </a:lnTo>
                        <a:lnTo>
                          <a:pt x="601" y="883"/>
                        </a:lnTo>
                        <a:lnTo>
                          <a:pt x="602" y="882"/>
                        </a:lnTo>
                        <a:lnTo>
                          <a:pt x="602" y="881"/>
                        </a:lnTo>
                        <a:lnTo>
                          <a:pt x="603" y="881"/>
                        </a:lnTo>
                        <a:lnTo>
                          <a:pt x="603" y="880"/>
                        </a:lnTo>
                        <a:lnTo>
                          <a:pt x="604" y="881"/>
                        </a:lnTo>
                        <a:lnTo>
                          <a:pt x="604" y="880"/>
                        </a:lnTo>
                        <a:lnTo>
                          <a:pt x="604" y="879"/>
                        </a:lnTo>
                        <a:lnTo>
                          <a:pt x="605" y="879"/>
                        </a:lnTo>
                        <a:lnTo>
                          <a:pt x="604" y="878"/>
                        </a:lnTo>
                        <a:lnTo>
                          <a:pt x="605" y="877"/>
                        </a:lnTo>
                        <a:lnTo>
                          <a:pt x="604" y="877"/>
                        </a:lnTo>
                        <a:lnTo>
                          <a:pt x="604" y="876"/>
                        </a:lnTo>
                        <a:lnTo>
                          <a:pt x="604" y="875"/>
                        </a:lnTo>
                        <a:lnTo>
                          <a:pt x="604" y="874"/>
                        </a:lnTo>
                        <a:lnTo>
                          <a:pt x="603" y="874"/>
                        </a:lnTo>
                        <a:lnTo>
                          <a:pt x="603" y="873"/>
                        </a:lnTo>
                        <a:lnTo>
                          <a:pt x="602" y="874"/>
                        </a:lnTo>
                        <a:lnTo>
                          <a:pt x="601" y="874"/>
                        </a:lnTo>
                        <a:lnTo>
                          <a:pt x="600" y="873"/>
                        </a:lnTo>
                        <a:lnTo>
                          <a:pt x="598" y="873"/>
                        </a:lnTo>
                        <a:lnTo>
                          <a:pt x="597" y="873"/>
                        </a:lnTo>
                        <a:lnTo>
                          <a:pt x="597" y="872"/>
                        </a:lnTo>
                        <a:lnTo>
                          <a:pt x="596" y="872"/>
                        </a:lnTo>
                        <a:lnTo>
                          <a:pt x="595" y="872"/>
                        </a:lnTo>
                        <a:lnTo>
                          <a:pt x="596" y="871"/>
                        </a:lnTo>
                        <a:lnTo>
                          <a:pt x="597" y="871"/>
                        </a:lnTo>
                        <a:lnTo>
                          <a:pt x="597" y="870"/>
                        </a:lnTo>
                        <a:lnTo>
                          <a:pt x="597" y="869"/>
                        </a:lnTo>
                        <a:lnTo>
                          <a:pt x="598" y="869"/>
                        </a:lnTo>
                        <a:lnTo>
                          <a:pt x="598" y="868"/>
                        </a:lnTo>
                        <a:lnTo>
                          <a:pt x="598" y="867"/>
                        </a:lnTo>
                        <a:lnTo>
                          <a:pt x="599" y="867"/>
                        </a:lnTo>
                        <a:lnTo>
                          <a:pt x="600" y="867"/>
                        </a:lnTo>
                        <a:lnTo>
                          <a:pt x="600" y="866"/>
                        </a:lnTo>
                        <a:lnTo>
                          <a:pt x="599" y="866"/>
                        </a:lnTo>
                        <a:lnTo>
                          <a:pt x="600" y="865"/>
                        </a:lnTo>
                        <a:lnTo>
                          <a:pt x="600" y="864"/>
                        </a:lnTo>
                        <a:lnTo>
                          <a:pt x="601" y="864"/>
                        </a:lnTo>
                        <a:lnTo>
                          <a:pt x="601" y="863"/>
                        </a:lnTo>
                        <a:lnTo>
                          <a:pt x="600" y="862"/>
                        </a:lnTo>
                        <a:lnTo>
                          <a:pt x="600" y="861"/>
                        </a:lnTo>
                        <a:lnTo>
                          <a:pt x="600" y="860"/>
                        </a:lnTo>
                        <a:lnTo>
                          <a:pt x="601" y="859"/>
                        </a:lnTo>
                        <a:lnTo>
                          <a:pt x="601" y="858"/>
                        </a:lnTo>
                        <a:lnTo>
                          <a:pt x="602" y="858"/>
                        </a:lnTo>
                        <a:lnTo>
                          <a:pt x="602" y="857"/>
                        </a:lnTo>
                        <a:lnTo>
                          <a:pt x="602" y="856"/>
                        </a:lnTo>
                        <a:lnTo>
                          <a:pt x="603" y="855"/>
                        </a:lnTo>
                        <a:lnTo>
                          <a:pt x="603" y="854"/>
                        </a:lnTo>
                        <a:lnTo>
                          <a:pt x="603" y="853"/>
                        </a:lnTo>
                        <a:lnTo>
                          <a:pt x="604" y="853"/>
                        </a:lnTo>
                        <a:lnTo>
                          <a:pt x="603" y="852"/>
                        </a:lnTo>
                        <a:lnTo>
                          <a:pt x="604" y="852"/>
                        </a:lnTo>
                        <a:lnTo>
                          <a:pt x="604" y="851"/>
                        </a:lnTo>
                        <a:lnTo>
                          <a:pt x="605" y="850"/>
                        </a:lnTo>
                        <a:lnTo>
                          <a:pt x="605" y="849"/>
                        </a:lnTo>
                        <a:lnTo>
                          <a:pt x="605" y="850"/>
                        </a:lnTo>
                        <a:lnTo>
                          <a:pt x="606" y="850"/>
                        </a:lnTo>
                        <a:lnTo>
                          <a:pt x="607" y="849"/>
                        </a:lnTo>
                        <a:lnTo>
                          <a:pt x="607" y="850"/>
                        </a:lnTo>
                        <a:lnTo>
                          <a:pt x="608" y="850"/>
                        </a:lnTo>
                        <a:lnTo>
                          <a:pt x="608" y="849"/>
                        </a:lnTo>
                        <a:lnTo>
                          <a:pt x="609" y="849"/>
                        </a:lnTo>
                        <a:lnTo>
                          <a:pt x="609" y="848"/>
                        </a:lnTo>
                        <a:lnTo>
                          <a:pt x="609" y="849"/>
                        </a:lnTo>
                        <a:lnTo>
                          <a:pt x="610" y="849"/>
                        </a:lnTo>
                        <a:lnTo>
                          <a:pt x="611" y="849"/>
                        </a:lnTo>
                        <a:lnTo>
                          <a:pt x="611" y="850"/>
                        </a:lnTo>
                        <a:lnTo>
                          <a:pt x="612" y="850"/>
                        </a:lnTo>
                        <a:lnTo>
                          <a:pt x="612" y="851"/>
                        </a:lnTo>
                        <a:lnTo>
                          <a:pt x="613" y="850"/>
                        </a:lnTo>
                        <a:lnTo>
                          <a:pt x="614" y="851"/>
                        </a:lnTo>
                        <a:lnTo>
                          <a:pt x="615" y="852"/>
                        </a:lnTo>
                        <a:lnTo>
                          <a:pt x="615" y="851"/>
                        </a:lnTo>
                        <a:lnTo>
                          <a:pt x="616" y="851"/>
                        </a:lnTo>
                        <a:lnTo>
                          <a:pt x="616" y="852"/>
                        </a:lnTo>
                        <a:lnTo>
                          <a:pt x="616" y="851"/>
                        </a:lnTo>
                        <a:lnTo>
                          <a:pt x="617" y="850"/>
                        </a:lnTo>
                        <a:lnTo>
                          <a:pt x="617" y="849"/>
                        </a:lnTo>
                        <a:lnTo>
                          <a:pt x="616" y="849"/>
                        </a:lnTo>
                        <a:lnTo>
                          <a:pt x="617" y="849"/>
                        </a:lnTo>
                        <a:lnTo>
                          <a:pt x="616" y="848"/>
                        </a:lnTo>
                        <a:lnTo>
                          <a:pt x="616" y="847"/>
                        </a:lnTo>
                        <a:lnTo>
                          <a:pt x="615" y="847"/>
                        </a:lnTo>
                        <a:lnTo>
                          <a:pt x="616" y="847"/>
                        </a:lnTo>
                        <a:lnTo>
                          <a:pt x="616" y="846"/>
                        </a:lnTo>
                        <a:lnTo>
                          <a:pt x="616" y="845"/>
                        </a:lnTo>
                        <a:lnTo>
                          <a:pt x="616" y="846"/>
                        </a:lnTo>
                        <a:lnTo>
                          <a:pt x="617" y="846"/>
                        </a:lnTo>
                        <a:lnTo>
                          <a:pt x="617" y="845"/>
                        </a:lnTo>
                        <a:lnTo>
                          <a:pt x="618" y="844"/>
                        </a:lnTo>
                        <a:lnTo>
                          <a:pt x="619" y="843"/>
                        </a:lnTo>
                        <a:lnTo>
                          <a:pt x="620" y="842"/>
                        </a:lnTo>
                        <a:lnTo>
                          <a:pt x="620" y="841"/>
                        </a:lnTo>
                        <a:lnTo>
                          <a:pt x="621" y="840"/>
                        </a:lnTo>
                        <a:lnTo>
                          <a:pt x="622" y="840"/>
                        </a:lnTo>
                        <a:lnTo>
                          <a:pt x="622" y="839"/>
                        </a:lnTo>
                        <a:lnTo>
                          <a:pt x="623" y="838"/>
                        </a:lnTo>
                        <a:lnTo>
                          <a:pt x="624" y="837"/>
                        </a:lnTo>
                        <a:lnTo>
                          <a:pt x="624" y="836"/>
                        </a:lnTo>
                        <a:lnTo>
                          <a:pt x="624" y="835"/>
                        </a:lnTo>
                        <a:lnTo>
                          <a:pt x="624" y="836"/>
                        </a:lnTo>
                        <a:lnTo>
                          <a:pt x="624" y="837"/>
                        </a:lnTo>
                        <a:lnTo>
                          <a:pt x="625" y="837"/>
                        </a:lnTo>
                        <a:lnTo>
                          <a:pt x="624" y="838"/>
                        </a:lnTo>
                        <a:lnTo>
                          <a:pt x="624" y="839"/>
                        </a:lnTo>
                        <a:lnTo>
                          <a:pt x="625" y="839"/>
                        </a:lnTo>
                        <a:lnTo>
                          <a:pt x="625" y="840"/>
                        </a:lnTo>
                        <a:lnTo>
                          <a:pt x="626" y="840"/>
                        </a:lnTo>
                        <a:lnTo>
                          <a:pt x="627" y="840"/>
                        </a:lnTo>
                        <a:lnTo>
                          <a:pt x="627" y="839"/>
                        </a:lnTo>
                        <a:lnTo>
                          <a:pt x="627" y="838"/>
                        </a:lnTo>
                        <a:lnTo>
                          <a:pt x="628" y="838"/>
                        </a:lnTo>
                        <a:lnTo>
                          <a:pt x="628" y="837"/>
                        </a:lnTo>
                        <a:lnTo>
                          <a:pt x="629" y="837"/>
                        </a:lnTo>
                        <a:lnTo>
                          <a:pt x="629" y="836"/>
                        </a:lnTo>
                        <a:lnTo>
                          <a:pt x="630" y="836"/>
                        </a:lnTo>
                        <a:lnTo>
                          <a:pt x="630" y="835"/>
                        </a:lnTo>
                        <a:lnTo>
                          <a:pt x="630" y="834"/>
                        </a:lnTo>
                        <a:lnTo>
                          <a:pt x="631" y="833"/>
                        </a:lnTo>
                        <a:lnTo>
                          <a:pt x="632" y="831"/>
                        </a:lnTo>
                        <a:lnTo>
                          <a:pt x="632" y="830"/>
                        </a:lnTo>
                        <a:lnTo>
                          <a:pt x="633" y="829"/>
                        </a:lnTo>
                        <a:lnTo>
                          <a:pt x="633" y="828"/>
                        </a:lnTo>
                        <a:lnTo>
                          <a:pt x="634" y="829"/>
                        </a:lnTo>
                        <a:lnTo>
                          <a:pt x="634" y="828"/>
                        </a:lnTo>
                        <a:lnTo>
                          <a:pt x="635" y="827"/>
                        </a:lnTo>
                        <a:lnTo>
                          <a:pt x="636" y="827"/>
                        </a:lnTo>
                        <a:lnTo>
                          <a:pt x="636" y="826"/>
                        </a:lnTo>
                        <a:lnTo>
                          <a:pt x="636" y="825"/>
                        </a:lnTo>
                        <a:lnTo>
                          <a:pt x="637" y="825"/>
                        </a:lnTo>
                        <a:lnTo>
                          <a:pt x="637" y="826"/>
                        </a:lnTo>
                        <a:lnTo>
                          <a:pt x="638" y="826"/>
                        </a:lnTo>
                        <a:lnTo>
                          <a:pt x="638" y="827"/>
                        </a:lnTo>
                        <a:lnTo>
                          <a:pt x="639" y="826"/>
                        </a:lnTo>
                        <a:lnTo>
                          <a:pt x="640" y="826"/>
                        </a:lnTo>
                        <a:lnTo>
                          <a:pt x="640" y="825"/>
                        </a:lnTo>
                        <a:lnTo>
                          <a:pt x="640" y="824"/>
                        </a:lnTo>
                        <a:lnTo>
                          <a:pt x="641" y="824"/>
                        </a:lnTo>
                        <a:lnTo>
                          <a:pt x="641" y="823"/>
                        </a:lnTo>
                        <a:lnTo>
                          <a:pt x="642" y="824"/>
                        </a:lnTo>
                        <a:lnTo>
                          <a:pt x="642" y="823"/>
                        </a:lnTo>
                        <a:lnTo>
                          <a:pt x="643" y="823"/>
                        </a:lnTo>
                        <a:lnTo>
                          <a:pt x="644" y="823"/>
                        </a:lnTo>
                        <a:lnTo>
                          <a:pt x="644" y="822"/>
                        </a:lnTo>
                        <a:lnTo>
                          <a:pt x="644" y="821"/>
                        </a:lnTo>
                        <a:lnTo>
                          <a:pt x="643" y="820"/>
                        </a:lnTo>
                        <a:lnTo>
                          <a:pt x="642" y="819"/>
                        </a:lnTo>
                        <a:lnTo>
                          <a:pt x="643" y="818"/>
                        </a:lnTo>
                        <a:lnTo>
                          <a:pt x="644" y="817"/>
                        </a:lnTo>
                        <a:lnTo>
                          <a:pt x="645" y="816"/>
                        </a:lnTo>
                        <a:lnTo>
                          <a:pt x="645" y="815"/>
                        </a:lnTo>
                        <a:lnTo>
                          <a:pt x="646" y="815"/>
                        </a:lnTo>
                        <a:lnTo>
                          <a:pt x="647" y="814"/>
                        </a:lnTo>
                        <a:lnTo>
                          <a:pt x="648" y="814"/>
                        </a:lnTo>
                        <a:lnTo>
                          <a:pt x="648" y="813"/>
                        </a:lnTo>
                        <a:lnTo>
                          <a:pt x="648" y="812"/>
                        </a:lnTo>
                        <a:lnTo>
                          <a:pt x="649" y="810"/>
                        </a:lnTo>
                        <a:lnTo>
                          <a:pt x="648" y="810"/>
                        </a:lnTo>
                        <a:lnTo>
                          <a:pt x="648" y="809"/>
                        </a:lnTo>
                        <a:lnTo>
                          <a:pt x="648" y="808"/>
                        </a:lnTo>
                        <a:lnTo>
                          <a:pt x="649" y="808"/>
                        </a:lnTo>
                        <a:lnTo>
                          <a:pt x="650" y="808"/>
                        </a:lnTo>
                        <a:lnTo>
                          <a:pt x="651" y="807"/>
                        </a:lnTo>
                        <a:lnTo>
                          <a:pt x="651" y="806"/>
                        </a:lnTo>
                        <a:lnTo>
                          <a:pt x="652" y="805"/>
                        </a:lnTo>
                        <a:lnTo>
                          <a:pt x="651" y="804"/>
                        </a:lnTo>
                        <a:lnTo>
                          <a:pt x="651" y="803"/>
                        </a:lnTo>
                        <a:lnTo>
                          <a:pt x="650" y="803"/>
                        </a:lnTo>
                        <a:lnTo>
                          <a:pt x="650" y="802"/>
                        </a:lnTo>
                        <a:lnTo>
                          <a:pt x="650" y="801"/>
                        </a:lnTo>
                        <a:lnTo>
                          <a:pt x="650" y="800"/>
                        </a:lnTo>
                        <a:lnTo>
                          <a:pt x="649" y="799"/>
                        </a:lnTo>
                        <a:lnTo>
                          <a:pt x="648" y="799"/>
                        </a:lnTo>
                        <a:lnTo>
                          <a:pt x="648" y="798"/>
                        </a:lnTo>
                        <a:lnTo>
                          <a:pt x="648" y="797"/>
                        </a:lnTo>
                        <a:lnTo>
                          <a:pt x="647" y="797"/>
                        </a:lnTo>
                        <a:lnTo>
                          <a:pt x="646" y="796"/>
                        </a:lnTo>
                        <a:lnTo>
                          <a:pt x="645" y="795"/>
                        </a:lnTo>
                        <a:lnTo>
                          <a:pt x="646" y="794"/>
                        </a:lnTo>
                        <a:lnTo>
                          <a:pt x="647" y="793"/>
                        </a:lnTo>
                        <a:lnTo>
                          <a:pt x="646" y="792"/>
                        </a:lnTo>
                        <a:lnTo>
                          <a:pt x="645" y="792"/>
                        </a:lnTo>
                        <a:lnTo>
                          <a:pt x="644" y="791"/>
                        </a:lnTo>
                        <a:lnTo>
                          <a:pt x="643" y="791"/>
                        </a:lnTo>
                        <a:lnTo>
                          <a:pt x="642" y="792"/>
                        </a:lnTo>
                        <a:lnTo>
                          <a:pt x="642" y="793"/>
                        </a:lnTo>
                        <a:lnTo>
                          <a:pt x="642" y="792"/>
                        </a:lnTo>
                        <a:lnTo>
                          <a:pt x="641" y="792"/>
                        </a:lnTo>
                        <a:lnTo>
                          <a:pt x="640" y="791"/>
                        </a:lnTo>
                        <a:lnTo>
                          <a:pt x="639" y="792"/>
                        </a:lnTo>
                        <a:lnTo>
                          <a:pt x="638" y="792"/>
                        </a:lnTo>
                        <a:lnTo>
                          <a:pt x="639" y="791"/>
                        </a:lnTo>
                        <a:lnTo>
                          <a:pt x="638" y="791"/>
                        </a:lnTo>
                        <a:lnTo>
                          <a:pt x="638" y="790"/>
                        </a:lnTo>
                        <a:lnTo>
                          <a:pt x="637" y="790"/>
                        </a:lnTo>
                        <a:lnTo>
                          <a:pt x="636" y="790"/>
                        </a:lnTo>
                        <a:lnTo>
                          <a:pt x="636" y="789"/>
                        </a:lnTo>
                        <a:lnTo>
                          <a:pt x="636" y="788"/>
                        </a:lnTo>
                        <a:lnTo>
                          <a:pt x="635" y="788"/>
                        </a:lnTo>
                        <a:lnTo>
                          <a:pt x="634" y="788"/>
                        </a:lnTo>
                        <a:lnTo>
                          <a:pt x="635" y="788"/>
                        </a:lnTo>
                        <a:lnTo>
                          <a:pt x="635" y="787"/>
                        </a:lnTo>
                        <a:lnTo>
                          <a:pt x="634" y="787"/>
                        </a:lnTo>
                        <a:lnTo>
                          <a:pt x="633" y="787"/>
                        </a:lnTo>
                        <a:lnTo>
                          <a:pt x="633" y="786"/>
                        </a:lnTo>
                        <a:lnTo>
                          <a:pt x="633" y="785"/>
                        </a:lnTo>
                        <a:lnTo>
                          <a:pt x="633" y="784"/>
                        </a:lnTo>
                        <a:lnTo>
                          <a:pt x="632" y="784"/>
                        </a:lnTo>
                        <a:lnTo>
                          <a:pt x="631" y="784"/>
                        </a:lnTo>
                        <a:lnTo>
                          <a:pt x="632" y="784"/>
                        </a:lnTo>
                        <a:lnTo>
                          <a:pt x="633" y="784"/>
                        </a:lnTo>
                        <a:lnTo>
                          <a:pt x="633" y="783"/>
                        </a:lnTo>
                        <a:lnTo>
                          <a:pt x="632" y="783"/>
                        </a:lnTo>
                        <a:lnTo>
                          <a:pt x="633" y="782"/>
                        </a:lnTo>
                        <a:lnTo>
                          <a:pt x="633" y="781"/>
                        </a:lnTo>
                        <a:lnTo>
                          <a:pt x="632" y="781"/>
                        </a:lnTo>
                        <a:lnTo>
                          <a:pt x="633" y="782"/>
                        </a:lnTo>
                        <a:lnTo>
                          <a:pt x="632" y="782"/>
                        </a:lnTo>
                        <a:lnTo>
                          <a:pt x="632" y="783"/>
                        </a:lnTo>
                        <a:lnTo>
                          <a:pt x="631" y="783"/>
                        </a:lnTo>
                        <a:lnTo>
                          <a:pt x="631" y="782"/>
                        </a:lnTo>
                        <a:lnTo>
                          <a:pt x="631" y="781"/>
                        </a:lnTo>
                        <a:lnTo>
                          <a:pt x="631" y="780"/>
                        </a:lnTo>
                        <a:lnTo>
                          <a:pt x="630" y="780"/>
                        </a:lnTo>
                        <a:lnTo>
                          <a:pt x="630" y="781"/>
                        </a:lnTo>
                        <a:lnTo>
                          <a:pt x="629" y="781"/>
                        </a:lnTo>
                        <a:lnTo>
                          <a:pt x="628" y="781"/>
                        </a:lnTo>
                        <a:lnTo>
                          <a:pt x="628" y="780"/>
                        </a:lnTo>
                        <a:lnTo>
                          <a:pt x="627" y="780"/>
                        </a:lnTo>
                        <a:lnTo>
                          <a:pt x="626" y="780"/>
                        </a:lnTo>
                        <a:lnTo>
                          <a:pt x="626" y="779"/>
                        </a:lnTo>
                        <a:lnTo>
                          <a:pt x="625" y="779"/>
                        </a:lnTo>
                        <a:lnTo>
                          <a:pt x="625" y="780"/>
                        </a:lnTo>
                        <a:lnTo>
                          <a:pt x="624" y="780"/>
                        </a:lnTo>
                        <a:lnTo>
                          <a:pt x="624" y="779"/>
                        </a:lnTo>
                        <a:lnTo>
                          <a:pt x="624" y="780"/>
                        </a:lnTo>
                        <a:lnTo>
                          <a:pt x="623" y="780"/>
                        </a:lnTo>
                        <a:lnTo>
                          <a:pt x="622" y="780"/>
                        </a:lnTo>
                        <a:lnTo>
                          <a:pt x="622" y="779"/>
                        </a:lnTo>
                        <a:lnTo>
                          <a:pt x="623" y="778"/>
                        </a:lnTo>
                        <a:lnTo>
                          <a:pt x="623" y="777"/>
                        </a:lnTo>
                        <a:lnTo>
                          <a:pt x="623" y="776"/>
                        </a:lnTo>
                        <a:lnTo>
                          <a:pt x="622" y="775"/>
                        </a:lnTo>
                        <a:lnTo>
                          <a:pt x="621" y="775"/>
                        </a:lnTo>
                        <a:lnTo>
                          <a:pt x="621" y="774"/>
                        </a:lnTo>
                        <a:lnTo>
                          <a:pt x="620" y="775"/>
                        </a:lnTo>
                        <a:lnTo>
                          <a:pt x="620" y="774"/>
                        </a:lnTo>
                        <a:lnTo>
                          <a:pt x="620" y="773"/>
                        </a:lnTo>
                        <a:lnTo>
                          <a:pt x="619" y="773"/>
                        </a:lnTo>
                        <a:lnTo>
                          <a:pt x="619" y="772"/>
                        </a:lnTo>
                        <a:lnTo>
                          <a:pt x="619" y="771"/>
                        </a:lnTo>
                        <a:lnTo>
                          <a:pt x="618" y="771"/>
                        </a:lnTo>
                        <a:lnTo>
                          <a:pt x="618" y="770"/>
                        </a:lnTo>
                        <a:lnTo>
                          <a:pt x="618" y="769"/>
                        </a:lnTo>
                        <a:lnTo>
                          <a:pt x="617" y="768"/>
                        </a:lnTo>
                        <a:lnTo>
                          <a:pt x="618" y="768"/>
                        </a:lnTo>
                        <a:lnTo>
                          <a:pt x="617" y="768"/>
                        </a:lnTo>
                        <a:lnTo>
                          <a:pt x="616" y="768"/>
                        </a:lnTo>
                        <a:lnTo>
                          <a:pt x="615" y="768"/>
                        </a:lnTo>
                        <a:lnTo>
                          <a:pt x="614" y="768"/>
                        </a:lnTo>
                        <a:lnTo>
                          <a:pt x="614" y="769"/>
                        </a:lnTo>
                        <a:lnTo>
                          <a:pt x="613" y="769"/>
                        </a:lnTo>
                        <a:lnTo>
                          <a:pt x="613" y="768"/>
                        </a:lnTo>
                        <a:lnTo>
                          <a:pt x="612" y="768"/>
                        </a:lnTo>
                        <a:lnTo>
                          <a:pt x="611" y="768"/>
                        </a:lnTo>
                        <a:lnTo>
                          <a:pt x="611" y="769"/>
                        </a:lnTo>
                        <a:lnTo>
                          <a:pt x="610" y="769"/>
                        </a:lnTo>
                        <a:lnTo>
                          <a:pt x="610" y="768"/>
                        </a:lnTo>
                        <a:lnTo>
                          <a:pt x="609" y="768"/>
                        </a:lnTo>
                        <a:lnTo>
                          <a:pt x="609" y="769"/>
                        </a:lnTo>
                        <a:lnTo>
                          <a:pt x="608" y="769"/>
                        </a:lnTo>
                        <a:lnTo>
                          <a:pt x="608" y="768"/>
                        </a:lnTo>
                        <a:lnTo>
                          <a:pt x="607" y="769"/>
                        </a:lnTo>
                        <a:lnTo>
                          <a:pt x="606" y="769"/>
                        </a:lnTo>
                        <a:lnTo>
                          <a:pt x="607" y="768"/>
                        </a:lnTo>
                        <a:lnTo>
                          <a:pt x="606" y="768"/>
                        </a:lnTo>
                        <a:lnTo>
                          <a:pt x="605" y="768"/>
                        </a:lnTo>
                        <a:lnTo>
                          <a:pt x="604" y="768"/>
                        </a:lnTo>
                        <a:lnTo>
                          <a:pt x="603" y="768"/>
                        </a:lnTo>
                        <a:lnTo>
                          <a:pt x="602" y="768"/>
                        </a:lnTo>
                        <a:lnTo>
                          <a:pt x="602" y="767"/>
                        </a:lnTo>
                        <a:lnTo>
                          <a:pt x="602" y="768"/>
                        </a:lnTo>
                        <a:lnTo>
                          <a:pt x="601" y="768"/>
                        </a:lnTo>
                        <a:lnTo>
                          <a:pt x="601" y="767"/>
                        </a:lnTo>
                        <a:lnTo>
                          <a:pt x="600" y="767"/>
                        </a:lnTo>
                        <a:lnTo>
                          <a:pt x="599" y="767"/>
                        </a:lnTo>
                        <a:lnTo>
                          <a:pt x="599" y="766"/>
                        </a:lnTo>
                        <a:lnTo>
                          <a:pt x="598" y="766"/>
                        </a:lnTo>
                        <a:lnTo>
                          <a:pt x="598" y="765"/>
                        </a:lnTo>
                        <a:lnTo>
                          <a:pt x="598" y="764"/>
                        </a:lnTo>
                        <a:lnTo>
                          <a:pt x="598" y="763"/>
                        </a:lnTo>
                        <a:lnTo>
                          <a:pt x="597" y="763"/>
                        </a:lnTo>
                        <a:lnTo>
                          <a:pt x="597" y="762"/>
                        </a:lnTo>
                        <a:lnTo>
                          <a:pt x="596" y="762"/>
                        </a:lnTo>
                        <a:lnTo>
                          <a:pt x="596" y="761"/>
                        </a:lnTo>
                        <a:lnTo>
                          <a:pt x="595" y="760"/>
                        </a:lnTo>
                        <a:lnTo>
                          <a:pt x="594" y="761"/>
                        </a:lnTo>
                        <a:lnTo>
                          <a:pt x="593" y="761"/>
                        </a:lnTo>
                        <a:lnTo>
                          <a:pt x="593" y="762"/>
                        </a:lnTo>
                        <a:lnTo>
                          <a:pt x="592" y="762"/>
                        </a:lnTo>
                        <a:lnTo>
                          <a:pt x="592" y="761"/>
                        </a:lnTo>
                        <a:lnTo>
                          <a:pt x="591" y="761"/>
                        </a:lnTo>
                        <a:lnTo>
                          <a:pt x="590" y="761"/>
                        </a:lnTo>
                        <a:lnTo>
                          <a:pt x="589" y="762"/>
                        </a:lnTo>
                        <a:lnTo>
                          <a:pt x="589" y="763"/>
                        </a:lnTo>
                        <a:lnTo>
                          <a:pt x="589" y="764"/>
                        </a:lnTo>
                        <a:lnTo>
                          <a:pt x="588" y="764"/>
                        </a:lnTo>
                        <a:lnTo>
                          <a:pt x="587" y="764"/>
                        </a:lnTo>
                        <a:lnTo>
                          <a:pt x="587" y="763"/>
                        </a:lnTo>
                        <a:lnTo>
                          <a:pt x="586" y="764"/>
                        </a:lnTo>
                        <a:lnTo>
                          <a:pt x="585" y="764"/>
                        </a:lnTo>
                        <a:lnTo>
                          <a:pt x="584" y="764"/>
                        </a:lnTo>
                        <a:lnTo>
                          <a:pt x="584" y="763"/>
                        </a:lnTo>
                        <a:lnTo>
                          <a:pt x="583" y="762"/>
                        </a:lnTo>
                        <a:lnTo>
                          <a:pt x="584" y="762"/>
                        </a:lnTo>
                        <a:lnTo>
                          <a:pt x="584" y="761"/>
                        </a:lnTo>
                        <a:lnTo>
                          <a:pt x="583" y="761"/>
                        </a:lnTo>
                        <a:lnTo>
                          <a:pt x="582" y="761"/>
                        </a:lnTo>
                        <a:lnTo>
                          <a:pt x="581" y="760"/>
                        </a:lnTo>
                        <a:lnTo>
                          <a:pt x="582" y="760"/>
                        </a:lnTo>
                        <a:lnTo>
                          <a:pt x="580" y="759"/>
                        </a:lnTo>
                        <a:lnTo>
                          <a:pt x="581" y="758"/>
                        </a:lnTo>
                        <a:lnTo>
                          <a:pt x="581" y="757"/>
                        </a:lnTo>
                        <a:lnTo>
                          <a:pt x="580" y="757"/>
                        </a:lnTo>
                        <a:lnTo>
                          <a:pt x="580" y="756"/>
                        </a:lnTo>
                        <a:lnTo>
                          <a:pt x="579" y="754"/>
                        </a:lnTo>
                        <a:lnTo>
                          <a:pt x="578" y="754"/>
                        </a:lnTo>
                        <a:lnTo>
                          <a:pt x="578" y="755"/>
                        </a:lnTo>
                        <a:lnTo>
                          <a:pt x="577" y="755"/>
                        </a:lnTo>
                        <a:lnTo>
                          <a:pt x="576" y="754"/>
                        </a:lnTo>
                        <a:lnTo>
                          <a:pt x="575" y="753"/>
                        </a:lnTo>
                        <a:lnTo>
                          <a:pt x="575" y="752"/>
                        </a:lnTo>
                        <a:lnTo>
                          <a:pt x="574" y="752"/>
                        </a:lnTo>
                        <a:lnTo>
                          <a:pt x="573" y="752"/>
                        </a:lnTo>
                        <a:lnTo>
                          <a:pt x="573" y="751"/>
                        </a:lnTo>
                        <a:lnTo>
                          <a:pt x="573" y="750"/>
                        </a:lnTo>
                        <a:lnTo>
                          <a:pt x="572" y="749"/>
                        </a:lnTo>
                        <a:lnTo>
                          <a:pt x="572" y="748"/>
                        </a:lnTo>
                        <a:lnTo>
                          <a:pt x="571" y="748"/>
                        </a:lnTo>
                        <a:lnTo>
                          <a:pt x="570" y="748"/>
                        </a:lnTo>
                        <a:lnTo>
                          <a:pt x="569" y="749"/>
                        </a:lnTo>
                        <a:lnTo>
                          <a:pt x="568" y="749"/>
                        </a:lnTo>
                        <a:lnTo>
                          <a:pt x="567" y="749"/>
                        </a:lnTo>
                        <a:lnTo>
                          <a:pt x="567" y="750"/>
                        </a:lnTo>
                        <a:lnTo>
                          <a:pt x="568" y="751"/>
                        </a:lnTo>
                        <a:lnTo>
                          <a:pt x="568" y="752"/>
                        </a:lnTo>
                        <a:lnTo>
                          <a:pt x="567" y="752"/>
                        </a:lnTo>
                        <a:lnTo>
                          <a:pt x="566" y="752"/>
                        </a:lnTo>
                        <a:lnTo>
                          <a:pt x="565" y="752"/>
                        </a:lnTo>
                        <a:lnTo>
                          <a:pt x="564" y="752"/>
                        </a:lnTo>
                        <a:lnTo>
                          <a:pt x="563" y="751"/>
                        </a:lnTo>
                        <a:lnTo>
                          <a:pt x="563" y="750"/>
                        </a:lnTo>
                        <a:lnTo>
                          <a:pt x="564" y="749"/>
                        </a:lnTo>
                        <a:lnTo>
                          <a:pt x="564" y="748"/>
                        </a:lnTo>
                        <a:lnTo>
                          <a:pt x="563" y="748"/>
                        </a:lnTo>
                        <a:lnTo>
                          <a:pt x="562" y="747"/>
                        </a:lnTo>
                        <a:lnTo>
                          <a:pt x="561" y="746"/>
                        </a:lnTo>
                        <a:lnTo>
                          <a:pt x="561" y="745"/>
                        </a:lnTo>
                        <a:lnTo>
                          <a:pt x="560" y="745"/>
                        </a:lnTo>
                        <a:lnTo>
                          <a:pt x="559" y="745"/>
                        </a:lnTo>
                        <a:lnTo>
                          <a:pt x="559" y="747"/>
                        </a:lnTo>
                        <a:lnTo>
                          <a:pt x="558" y="747"/>
                        </a:lnTo>
                        <a:lnTo>
                          <a:pt x="557" y="748"/>
                        </a:lnTo>
                        <a:lnTo>
                          <a:pt x="556" y="748"/>
                        </a:lnTo>
                        <a:lnTo>
                          <a:pt x="553" y="749"/>
                        </a:lnTo>
                        <a:lnTo>
                          <a:pt x="552" y="748"/>
                        </a:lnTo>
                        <a:lnTo>
                          <a:pt x="551" y="749"/>
                        </a:lnTo>
                        <a:lnTo>
                          <a:pt x="551" y="748"/>
                        </a:lnTo>
                        <a:lnTo>
                          <a:pt x="551" y="747"/>
                        </a:lnTo>
                        <a:lnTo>
                          <a:pt x="551" y="746"/>
                        </a:lnTo>
                        <a:lnTo>
                          <a:pt x="550" y="745"/>
                        </a:lnTo>
                        <a:lnTo>
                          <a:pt x="549" y="744"/>
                        </a:lnTo>
                        <a:lnTo>
                          <a:pt x="549" y="745"/>
                        </a:lnTo>
                        <a:lnTo>
                          <a:pt x="548" y="744"/>
                        </a:lnTo>
                        <a:lnTo>
                          <a:pt x="547" y="744"/>
                        </a:lnTo>
                        <a:lnTo>
                          <a:pt x="546" y="743"/>
                        </a:lnTo>
                        <a:lnTo>
                          <a:pt x="545" y="744"/>
                        </a:lnTo>
                        <a:lnTo>
                          <a:pt x="544" y="745"/>
                        </a:lnTo>
                        <a:lnTo>
                          <a:pt x="544" y="746"/>
                        </a:lnTo>
                        <a:lnTo>
                          <a:pt x="544" y="747"/>
                        </a:lnTo>
                        <a:lnTo>
                          <a:pt x="543" y="748"/>
                        </a:lnTo>
                        <a:lnTo>
                          <a:pt x="541" y="749"/>
                        </a:lnTo>
                        <a:lnTo>
                          <a:pt x="541" y="750"/>
                        </a:lnTo>
                        <a:lnTo>
                          <a:pt x="540" y="750"/>
                        </a:lnTo>
                        <a:lnTo>
                          <a:pt x="539" y="749"/>
                        </a:lnTo>
                        <a:lnTo>
                          <a:pt x="537" y="749"/>
                        </a:lnTo>
                        <a:lnTo>
                          <a:pt x="536" y="750"/>
                        </a:lnTo>
                        <a:lnTo>
                          <a:pt x="535" y="750"/>
                        </a:lnTo>
                        <a:lnTo>
                          <a:pt x="534" y="750"/>
                        </a:lnTo>
                        <a:lnTo>
                          <a:pt x="534" y="749"/>
                        </a:lnTo>
                        <a:lnTo>
                          <a:pt x="533" y="749"/>
                        </a:lnTo>
                        <a:lnTo>
                          <a:pt x="533" y="750"/>
                        </a:lnTo>
                        <a:lnTo>
                          <a:pt x="533" y="751"/>
                        </a:lnTo>
                        <a:lnTo>
                          <a:pt x="532" y="751"/>
                        </a:lnTo>
                        <a:lnTo>
                          <a:pt x="531" y="752"/>
                        </a:lnTo>
                        <a:lnTo>
                          <a:pt x="530" y="751"/>
                        </a:lnTo>
                        <a:lnTo>
                          <a:pt x="529" y="752"/>
                        </a:lnTo>
                        <a:lnTo>
                          <a:pt x="528" y="752"/>
                        </a:lnTo>
                        <a:lnTo>
                          <a:pt x="527" y="752"/>
                        </a:lnTo>
                        <a:lnTo>
                          <a:pt x="527" y="754"/>
                        </a:lnTo>
                        <a:lnTo>
                          <a:pt x="526" y="754"/>
                        </a:lnTo>
                        <a:lnTo>
                          <a:pt x="525" y="753"/>
                        </a:lnTo>
                        <a:lnTo>
                          <a:pt x="524" y="753"/>
                        </a:lnTo>
                        <a:lnTo>
                          <a:pt x="522" y="752"/>
                        </a:lnTo>
                        <a:lnTo>
                          <a:pt x="521" y="752"/>
                        </a:lnTo>
                        <a:lnTo>
                          <a:pt x="521" y="751"/>
                        </a:lnTo>
                        <a:lnTo>
                          <a:pt x="520" y="750"/>
                        </a:lnTo>
                        <a:lnTo>
                          <a:pt x="519" y="750"/>
                        </a:lnTo>
                        <a:lnTo>
                          <a:pt x="518" y="750"/>
                        </a:lnTo>
                        <a:lnTo>
                          <a:pt x="517" y="750"/>
                        </a:lnTo>
                        <a:lnTo>
                          <a:pt x="516" y="750"/>
                        </a:lnTo>
                        <a:lnTo>
                          <a:pt x="515" y="751"/>
                        </a:lnTo>
                        <a:lnTo>
                          <a:pt x="514" y="751"/>
                        </a:lnTo>
                        <a:lnTo>
                          <a:pt x="513" y="751"/>
                        </a:lnTo>
                        <a:lnTo>
                          <a:pt x="513" y="750"/>
                        </a:lnTo>
                        <a:lnTo>
                          <a:pt x="512" y="749"/>
                        </a:lnTo>
                        <a:lnTo>
                          <a:pt x="511" y="749"/>
                        </a:lnTo>
                        <a:lnTo>
                          <a:pt x="510" y="749"/>
                        </a:lnTo>
                        <a:lnTo>
                          <a:pt x="509" y="749"/>
                        </a:lnTo>
                        <a:lnTo>
                          <a:pt x="508" y="749"/>
                        </a:lnTo>
                        <a:lnTo>
                          <a:pt x="507" y="749"/>
                        </a:lnTo>
                        <a:lnTo>
                          <a:pt x="507" y="738"/>
                        </a:lnTo>
                        <a:lnTo>
                          <a:pt x="507" y="723"/>
                        </a:lnTo>
                        <a:lnTo>
                          <a:pt x="506" y="721"/>
                        </a:lnTo>
                        <a:lnTo>
                          <a:pt x="500" y="714"/>
                        </a:lnTo>
                        <a:lnTo>
                          <a:pt x="497" y="711"/>
                        </a:lnTo>
                        <a:lnTo>
                          <a:pt x="494" y="708"/>
                        </a:lnTo>
                        <a:lnTo>
                          <a:pt x="466" y="676"/>
                        </a:lnTo>
                        <a:lnTo>
                          <a:pt x="465" y="676"/>
                        </a:lnTo>
                        <a:lnTo>
                          <a:pt x="462" y="677"/>
                        </a:lnTo>
                        <a:lnTo>
                          <a:pt x="461" y="677"/>
                        </a:lnTo>
                        <a:lnTo>
                          <a:pt x="460" y="677"/>
                        </a:lnTo>
                        <a:lnTo>
                          <a:pt x="459" y="677"/>
                        </a:lnTo>
                        <a:lnTo>
                          <a:pt x="458" y="678"/>
                        </a:lnTo>
                        <a:lnTo>
                          <a:pt x="458" y="679"/>
                        </a:lnTo>
                        <a:lnTo>
                          <a:pt x="457" y="679"/>
                        </a:lnTo>
                        <a:lnTo>
                          <a:pt x="456" y="680"/>
                        </a:lnTo>
                        <a:lnTo>
                          <a:pt x="455" y="680"/>
                        </a:lnTo>
                        <a:lnTo>
                          <a:pt x="454" y="681"/>
                        </a:lnTo>
                        <a:lnTo>
                          <a:pt x="453" y="681"/>
                        </a:lnTo>
                        <a:lnTo>
                          <a:pt x="452" y="682"/>
                        </a:lnTo>
                        <a:lnTo>
                          <a:pt x="451" y="682"/>
                        </a:lnTo>
                        <a:lnTo>
                          <a:pt x="450" y="682"/>
                        </a:lnTo>
                        <a:lnTo>
                          <a:pt x="449" y="682"/>
                        </a:lnTo>
                        <a:lnTo>
                          <a:pt x="449" y="681"/>
                        </a:lnTo>
                        <a:lnTo>
                          <a:pt x="448" y="681"/>
                        </a:lnTo>
                        <a:lnTo>
                          <a:pt x="447" y="681"/>
                        </a:lnTo>
                        <a:lnTo>
                          <a:pt x="446" y="680"/>
                        </a:lnTo>
                        <a:lnTo>
                          <a:pt x="445" y="680"/>
                        </a:lnTo>
                        <a:lnTo>
                          <a:pt x="443" y="680"/>
                        </a:lnTo>
                        <a:lnTo>
                          <a:pt x="442" y="680"/>
                        </a:lnTo>
                        <a:lnTo>
                          <a:pt x="441" y="681"/>
                        </a:lnTo>
                        <a:lnTo>
                          <a:pt x="439" y="681"/>
                        </a:lnTo>
                        <a:lnTo>
                          <a:pt x="438" y="681"/>
                        </a:lnTo>
                        <a:lnTo>
                          <a:pt x="437" y="682"/>
                        </a:lnTo>
                        <a:lnTo>
                          <a:pt x="436" y="682"/>
                        </a:lnTo>
                        <a:lnTo>
                          <a:pt x="436" y="681"/>
                        </a:lnTo>
                        <a:lnTo>
                          <a:pt x="435" y="680"/>
                        </a:lnTo>
                        <a:lnTo>
                          <a:pt x="434" y="678"/>
                        </a:lnTo>
                        <a:lnTo>
                          <a:pt x="434" y="677"/>
                        </a:lnTo>
                        <a:lnTo>
                          <a:pt x="433" y="676"/>
                        </a:lnTo>
                        <a:lnTo>
                          <a:pt x="432" y="675"/>
                        </a:lnTo>
                        <a:lnTo>
                          <a:pt x="431" y="675"/>
                        </a:lnTo>
                        <a:lnTo>
                          <a:pt x="431" y="674"/>
                        </a:lnTo>
                        <a:lnTo>
                          <a:pt x="431" y="673"/>
                        </a:lnTo>
                        <a:lnTo>
                          <a:pt x="431" y="672"/>
                        </a:lnTo>
                        <a:lnTo>
                          <a:pt x="430" y="672"/>
                        </a:lnTo>
                        <a:lnTo>
                          <a:pt x="429" y="672"/>
                        </a:lnTo>
                        <a:lnTo>
                          <a:pt x="429" y="671"/>
                        </a:lnTo>
                        <a:lnTo>
                          <a:pt x="429" y="670"/>
                        </a:lnTo>
                        <a:lnTo>
                          <a:pt x="428" y="670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6" y="672"/>
                        </a:lnTo>
                        <a:lnTo>
                          <a:pt x="425" y="672"/>
                        </a:lnTo>
                        <a:lnTo>
                          <a:pt x="424" y="672"/>
                        </a:lnTo>
                        <a:lnTo>
                          <a:pt x="424" y="671"/>
                        </a:lnTo>
                        <a:lnTo>
                          <a:pt x="423" y="671"/>
                        </a:lnTo>
                        <a:lnTo>
                          <a:pt x="423" y="672"/>
                        </a:lnTo>
                        <a:lnTo>
                          <a:pt x="422" y="672"/>
                        </a:lnTo>
                        <a:lnTo>
                          <a:pt x="421" y="672"/>
                        </a:lnTo>
                        <a:lnTo>
                          <a:pt x="420" y="673"/>
                        </a:lnTo>
                        <a:lnTo>
                          <a:pt x="419" y="674"/>
                        </a:lnTo>
                        <a:lnTo>
                          <a:pt x="418" y="673"/>
                        </a:lnTo>
                        <a:lnTo>
                          <a:pt x="418" y="672"/>
                        </a:lnTo>
                        <a:lnTo>
                          <a:pt x="417" y="673"/>
                        </a:lnTo>
                        <a:lnTo>
                          <a:pt x="417" y="672"/>
                        </a:lnTo>
                        <a:lnTo>
                          <a:pt x="416" y="672"/>
                        </a:lnTo>
                        <a:lnTo>
                          <a:pt x="415" y="671"/>
                        </a:lnTo>
                        <a:lnTo>
                          <a:pt x="414" y="670"/>
                        </a:lnTo>
                        <a:lnTo>
                          <a:pt x="413" y="670"/>
                        </a:lnTo>
                        <a:lnTo>
                          <a:pt x="413" y="668"/>
                        </a:lnTo>
                        <a:lnTo>
                          <a:pt x="412" y="668"/>
                        </a:lnTo>
                        <a:lnTo>
                          <a:pt x="411" y="670"/>
                        </a:lnTo>
                        <a:lnTo>
                          <a:pt x="410" y="670"/>
                        </a:lnTo>
                        <a:lnTo>
                          <a:pt x="410" y="669"/>
                        </a:lnTo>
                        <a:lnTo>
                          <a:pt x="409" y="669"/>
                        </a:lnTo>
                        <a:lnTo>
                          <a:pt x="409" y="667"/>
                        </a:lnTo>
                        <a:lnTo>
                          <a:pt x="408" y="667"/>
                        </a:lnTo>
                        <a:lnTo>
                          <a:pt x="406" y="667"/>
                        </a:lnTo>
                        <a:lnTo>
                          <a:pt x="405" y="666"/>
                        </a:lnTo>
                        <a:lnTo>
                          <a:pt x="404" y="666"/>
                        </a:lnTo>
                        <a:lnTo>
                          <a:pt x="402" y="665"/>
                        </a:lnTo>
                        <a:lnTo>
                          <a:pt x="402" y="664"/>
                        </a:lnTo>
                        <a:lnTo>
                          <a:pt x="402" y="662"/>
                        </a:lnTo>
                        <a:lnTo>
                          <a:pt x="403" y="661"/>
                        </a:lnTo>
                        <a:lnTo>
                          <a:pt x="402" y="661"/>
                        </a:lnTo>
                        <a:lnTo>
                          <a:pt x="400" y="660"/>
                        </a:lnTo>
                        <a:lnTo>
                          <a:pt x="399" y="660"/>
                        </a:lnTo>
                        <a:lnTo>
                          <a:pt x="398" y="659"/>
                        </a:lnTo>
                        <a:lnTo>
                          <a:pt x="397" y="658"/>
                        </a:lnTo>
                        <a:lnTo>
                          <a:pt x="397" y="657"/>
                        </a:lnTo>
                        <a:lnTo>
                          <a:pt x="396" y="656"/>
                        </a:lnTo>
                        <a:lnTo>
                          <a:pt x="395" y="656"/>
                        </a:lnTo>
                        <a:lnTo>
                          <a:pt x="394" y="656"/>
                        </a:lnTo>
                        <a:lnTo>
                          <a:pt x="393" y="655"/>
                        </a:lnTo>
                        <a:lnTo>
                          <a:pt x="393" y="654"/>
                        </a:lnTo>
                        <a:lnTo>
                          <a:pt x="392" y="654"/>
                        </a:lnTo>
                        <a:lnTo>
                          <a:pt x="392" y="653"/>
                        </a:lnTo>
                        <a:lnTo>
                          <a:pt x="391" y="653"/>
                        </a:lnTo>
                        <a:lnTo>
                          <a:pt x="390" y="653"/>
                        </a:lnTo>
                        <a:lnTo>
                          <a:pt x="390" y="652"/>
                        </a:lnTo>
                        <a:lnTo>
                          <a:pt x="389" y="651"/>
                        </a:lnTo>
                        <a:lnTo>
                          <a:pt x="389" y="650"/>
                        </a:lnTo>
                        <a:lnTo>
                          <a:pt x="389" y="651"/>
                        </a:lnTo>
                        <a:lnTo>
                          <a:pt x="388" y="650"/>
                        </a:lnTo>
                        <a:lnTo>
                          <a:pt x="388" y="649"/>
                        </a:lnTo>
                        <a:lnTo>
                          <a:pt x="387" y="649"/>
                        </a:lnTo>
                        <a:lnTo>
                          <a:pt x="386" y="649"/>
                        </a:lnTo>
                        <a:lnTo>
                          <a:pt x="385" y="650"/>
                        </a:lnTo>
                        <a:lnTo>
                          <a:pt x="385" y="651"/>
                        </a:lnTo>
                        <a:lnTo>
                          <a:pt x="384" y="651"/>
                        </a:lnTo>
                        <a:lnTo>
                          <a:pt x="384" y="650"/>
                        </a:lnTo>
                        <a:lnTo>
                          <a:pt x="383" y="650"/>
                        </a:lnTo>
                        <a:lnTo>
                          <a:pt x="383" y="649"/>
                        </a:lnTo>
                        <a:lnTo>
                          <a:pt x="382" y="649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2" y="648"/>
                        </a:lnTo>
                        <a:lnTo>
                          <a:pt x="381" y="648"/>
                        </a:lnTo>
                        <a:lnTo>
                          <a:pt x="381" y="647"/>
                        </a:lnTo>
                        <a:lnTo>
                          <a:pt x="380" y="647"/>
                        </a:lnTo>
                        <a:lnTo>
                          <a:pt x="379" y="646"/>
                        </a:lnTo>
                        <a:lnTo>
                          <a:pt x="378" y="646"/>
                        </a:lnTo>
                        <a:lnTo>
                          <a:pt x="377" y="645"/>
                        </a:lnTo>
                        <a:lnTo>
                          <a:pt x="377" y="644"/>
                        </a:lnTo>
                        <a:lnTo>
                          <a:pt x="377" y="643"/>
                        </a:lnTo>
                        <a:lnTo>
                          <a:pt x="376" y="643"/>
                        </a:lnTo>
                        <a:lnTo>
                          <a:pt x="376" y="644"/>
                        </a:lnTo>
                        <a:lnTo>
                          <a:pt x="375" y="644"/>
                        </a:lnTo>
                        <a:lnTo>
                          <a:pt x="375" y="643"/>
                        </a:lnTo>
                        <a:lnTo>
                          <a:pt x="374" y="642"/>
                        </a:lnTo>
                        <a:lnTo>
                          <a:pt x="373" y="642"/>
                        </a:lnTo>
                        <a:lnTo>
                          <a:pt x="373" y="641"/>
                        </a:lnTo>
                        <a:lnTo>
                          <a:pt x="372" y="641"/>
                        </a:lnTo>
                        <a:lnTo>
                          <a:pt x="372" y="640"/>
                        </a:lnTo>
                        <a:lnTo>
                          <a:pt x="372" y="639"/>
                        </a:lnTo>
                        <a:lnTo>
                          <a:pt x="371" y="639"/>
                        </a:lnTo>
                        <a:lnTo>
                          <a:pt x="371" y="638"/>
                        </a:lnTo>
                        <a:lnTo>
                          <a:pt x="370" y="638"/>
                        </a:lnTo>
                        <a:lnTo>
                          <a:pt x="370" y="639"/>
                        </a:lnTo>
                        <a:lnTo>
                          <a:pt x="370" y="638"/>
                        </a:lnTo>
                        <a:lnTo>
                          <a:pt x="368" y="638"/>
                        </a:lnTo>
                        <a:lnTo>
                          <a:pt x="367" y="637"/>
                        </a:lnTo>
                        <a:lnTo>
                          <a:pt x="367" y="636"/>
                        </a:lnTo>
                        <a:lnTo>
                          <a:pt x="366" y="636"/>
                        </a:lnTo>
                        <a:lnTo>
                          <a:pt x="365" y="635"/>
                        </a:lnTo>
                        <a:lnTo>
                          <a:pt x="364" y="634"/>
                        </a:lnTo>
                        <a:lnTo>
                          <a:pt x="363" y="633"/>
                        </a:lnTo>
                        <a:lnTo>
                          <a:pt x="362" y="632"/>
                        </a:lnTo>
                        <a:lnTo>
                          <a:pt x="362" y="631"/>
                        </a:lnTo>
                        <a:lnTo>
                          <a:pt x="361" y="631"/>
                        </a:lnTo>
                        <a:lnTo>
                          <a:pt x="361" y="630"/>
                        </a:lnTo>
                        <a:lnTo>
                          <a:pt x="361" y="629"/>
                        </a:lnTo>
                        <a:lnTo>
                          <a:pt x="360" y="630"/>
                        </a:lnTo>
                        <a:lnTo>
                          <a:pt x="359" y="629"/>
                        </a:lnTo>
                        <a:lnTo>
                          <a:pt x="358" y="629"/>
                        </a:lnTo>
                        <a:lnTo>
                          <a:pt x="358" y="628"/>
                        </a:lnTo>
                        <a:lnTo>
                          <a:pt x="358" y="629"/>
                        </a:lnTo>
                        <a:lnTo>
                          <a:pt x="357" y="629"/>
                        </a:lnTo>
                        <a:lnTo>
                          <a:pt x="357" y="628"/>
                        </a:lnTo>
                        <a:lnTo>
                          <a:pt x="357" y="627"/>
                        </a:lnTo>
                        <a:lnTo>
                          <a:pt x="356" y="627"/>
                        </a:lnTo>
                        <a:lnTo>
                          <a:pt x="356" y="626"/>
                        </a:lnTo>
                        <a:lnTo>
                          <a:pt x="355" y="626"/>
                        </a:lnTo>
                        <a:lnTo>
                          <a:pt x="356" y="626"/>
                        </a:lnTo>
                        <a:lnTo>
                          <a:pt x="356" y="625"/>
                        </a:lnTo>
                        <a:lnTo>
                          <a:pt x="355" y="625"/>
                        </a:lnTo>
                        <a:lnTo>
                          <a:pt x="355" y="624"/>
                        </a:lnTo>
                        <a:lnTo>
                          <a:pt x="354" y="624"/>
                        </a:lnTo>
                        <a:lnTo>
                          <a:pt x="354" y="623"/>
                        </a:lnTo>
                        <a:lnTo>
                          <a:pt x="354" y="622"/>
                        </a:lnTo>
                        <a:lnTo>
                          <a:pt x="353" y="622"/>
                        </a:lnTo>
                        <a:lnTo>
                          <a:pt x="352" y="622"/>
                        </a:lnTo>
                        <a:lnTo>
                          <a:pt x="351" y="621"/>
                        </a:lnTo>
                        <a:lnTo>
                          <a:pt x="350" y="621"/>
                        </a:lnTo>
                        <a:lnTo>
                          <a:pt x="349" y="621"/>
                        </a:lnTo>
                        <a:lnTo>
                          <a:pt x="348" y="621"/>
                        </a:lnTo>
                        <a:lnTo>
                          <a:pt x="347" y="621"/>
                        </a:lnTo>
                        <a:lnTo>
                          <a:pt x="347" y="620"/>
                        </a:lnTo>
                        <a:lnTo>
                          <a:pt x="346" y="620"/>
                        </a:lnTo>
                        <a:lnTo>
                          <a:pt x="346" y="619"/>
                        </a:lnTo>
                        <a:lnTo>
                          <a:pt x="345" y="619"/>
                        </a:lnTo>
                        <a:lnTo>
                          <a:pt x="344" y="619"/>
                        </a:lnTo>
                        <a:lnTo>
                          <a:pt x="343" y="619"/>
                        </a:lnTo>
                        <a:lnTo>
                          <a:pt x="342" y="619"/>
                        </a:lnTo>
                        <a:lnTo>
                          <a:pt x="342" y="618"/>
                        </a:lnTo>
                        <a:lnTo>
                          <a:pt x="341" y="618"/>
                        </a:lnTo>
                        <a:lnTo>
                          <a:pt x="341" y="619"/>
                        </a:lnTo>
                        <a:lnTo>
                          <a:pt x="340" y="619"/>
                        </a:lnTo>
                        <a:lnTo>
                          <a:pt x="340" y="620"/>
                        </a:lnTo>
                        <a:lnTo>
                          <a:pt x="339" y="619"/>
                        </a:lnTo>
                        <a:lnTo>
                          <a:pt x="339" y="618"/>
                        </a:lnTo>
                        <a:lnTo>
                          <a:pt x="338" y="617"/>
                        </a:lnTo>
                        <a:lnTo>
                          <a:pt x="337" y="617"/>
                        </a:lnTo>
                        <a:lnTo>
                          <a:pt x="337" y="618"/>
                        </a:lnTo>
                        <a:lnTo>
                          <a:pt x="336" y="617"/>
                        </a:lnTo>
                        <a:lnTo>
                          <a:pt x="336" y="616"/>
                        </a:lnTo>
                        <a:lnTo>
                          <a:pt x="335" y="616"/>
                        </a:lnTo>
                        <a:lnTo>
                          <a:pt x="334" y="616"/>
                        </a:lnTo>
                        <a:lnTo>
                          <a:pt x="333" y="616"/>
                        </a:lnTo>
                        <a:lnTo>
                          <a:pt x="332" y="615"/>
                        </a:lnTo>
                        <a:lnTo>
                          <a:pt x="331" y="614"/>
                        </a:lnTo>
                        <a:lnTo>
                          <a:pt x="331" y="615"/>
                        </a:lnTo>
                        <a:lnTo>
                          <a:pt x="330" y="615"/>
                        </a:lnTo>
                        <a:lnTo>
                          <a:pt x="330" y="614"/>
                        </a:lnTo>
                        <a:lnTo>
                          <a:pt x="329" y="614"/>
                        </a:lnTo>
                        <a:lnTo>
                          <a:pt x="328" y="614"/>
                        </a:lnTo>
                        <a:lnTo>
                          <a:pt x="327" y="615"/>
                        </a:lnTo>
                        <a:lnTo>
                          <a:pt x="326" y="615"/>
                        </a:lnTo>
                        <a:lnTo>
                          <a:pt x="326" y="614"/>
                        </a:lnTo>
                        <a:lnTo>
                          <a:pt x="325" y="615"/>
                        </a:lnTo>
                        <a:lnTo>
                          <a:pt x="325" y="614"/>
                        </a:lnTo>
                        <a:lnTo>
                          <a:pt x="324" y="614"/>
                        </a:lnTo>
                        <a:lnTo>
                          <a:pt x="323" y="614"/>
                        </a:lnTo>
                        <a:lnTo>
                          <a:pt x="323" y="615"/>
                        </a:lnTo>
                        <a:lnTo>
                          <a:pt x="322" y="614"/>
                        </a:lnTo>
                        <a:lnTo>
                          <a:pt x="322" y="615"/>
                        </a:lnTo>
                        <a:lnTo>
                          <a:pt x="321" y="614"/>
                        </a:lnTo>
                        <a:lnTo>
                          <a:pt x="321" y="615"/>
                        </a:lnTo>
                        <a:lnTo>
                          <a:pt x="320" y="615"/>
                        </a:lnTo>
                        <a:lnTo>
                          <a:pt x="320" y="616"/>
                        </a:lnTo>
                        <a:lnTo>
                          <a:pt x="319" y="616"/>
                        </a:lnTo>
                        <a:lnTo>
                          <a:pt x="318" y="616"/>
                        </a:lnTo>
                        <a:lnTo>
                          <a:pt x="318" y="615"/>
                        </a:lnTo>
                        <a:lnTo>
                          <a:pt x="317" y="615"/>
                        </a:lnTo>
                        <a:lnTo>
                          <a:pt x="316" y="616"/>
                        </a:lnTo>
                        <a:lnTo>
                          <a:pt x="315" y="616"/>
                        </a:lnTo>
                        <a:lnTo>
                          <a:pt x="314" y="617"/>
                        </a:lnTo>
                        <a:lnTo>
                          <a:pt x="313" y="617"/>
                        </a:lnTo>
                        <a:lnTo>
                          <a:pt x="312" y="617"/>
                        </a:lnTo>
                        <a:lnTo>
                          <a:pt x="311" y="617"/>
                        </a:lnTo>
                        <a:lnTo>
                          <a:pt x="310" y="617"/>
                        </a:lnTo>
                        <a:lnTo>
                          <a:pt x="310" y="618"/>
                        </a:lnTo>
                        <a:lnTo>
                          <a:pt x="309" y="618"/>
                        </a:lnTo>
                        <a:lnTo>
                          <a:pt x="308" y="618"/>
                        </a:lnTo>
                        <a:lnTo>
                          <a:pt x="307" y="619"/>
                        </a:lnTo>
                        <a:lnTo>
                          <a:pt x="306" y="619"/>
                        </a:lnTo>
                        <a:lnTo>
                          <a:pt x="306" y="620"/>
                        </a:lnTo>
                        <a:lnTo>
                          <a:pt x="305" y="619"/>
                        </a:lnTo>
                        <a:lnTo>
                          <a:pt x="305" y="620"/>
                        </a:lnTo>
                        <a:lnTo>
                          <a:pt x="304" y="620"/>
                        </a:lnTo>
                        <a:lnTo>
                          <a:pt x="304" y="619"/>
                        </a:lnTo>
                        <a:lnTo>
                          <a:pt x="304" y="620"/>
                        </a:lnTo>
                        <a:lnTo>
                          <a:pt x="303" y="620"/>
                        </a:lnTo>
                        <a:lnTo>
                          <a:pt x="303" y="621"/>
                        </a:lnTo>
                        <a:lnTo>
                          <a:pt x="302" y="621"/>
                        </a:lnTo>
                        <a:lnTo>
                          <a:pt x="301" y="622"/>
                        </a:lnTo>
                        <a:lnTo>
                          <a:pt x="301" y="623"/>
                        </a:lnTo>
                        <a:lnTo>
                          <a:pt x="301" y="624"/>
                        </a:lnTo>
                        <a:lnTo>
                          <a:pt x="300" y="624"/>
                        </a:lnTo>
                        <a:lnTo>
                          <a:pt x="300" y="623"/>
                        </a:lnTo>
                        <a:lnTo>
                          <a:pt x="299" y="623"/>
                        </a:lnTo>
                        <a:lnTo>
                          <a:pt x="299" y="624"/>
                        </a:lnTo>
                        <a:lnTo>
                          <a:pt x="300" y="625"/>
                        </a:lnTo>
                        <a:lnTo>
                          <a:pt x="299" y="626"/>
                        </a:lnTo>
                        <a:lnTo>
                          <a:pt x="298" y="626"/>
                        </a:lnTo>
                        <a:lnTo>
                          <a:pt x="297" y="626"/>
                        </a:lnTo>
                        <a:lnTo>
                          <a:pt x="296" y="626"/>
                        </a:lnTo>
                        <a:lnTo>
                          <a:pt x="296" y="627"/>
                        </a:lnTo>
                        <a:lnTo>
                          <a:pt x="295" y="627"/>
                        </a:lnTo>
                        <a:lnTo>
                          <a:pt x="294" y="627"/>
                        </a:lnTo>
                        <a:lnTo>
                          <a:pt x="294" y="628"/>
                        </a:lnTo>
                        <a:lnTo>
                          <a:pt x="293" y="628"/>
                        </a:lnTo>
                        <a:lnTo>
                          <a:pt x="293" y="627"/>
                        </a:lnTo>
                        <a:lnTo>
                          <a:pt x="292" y="627"/>
                        </a:lnTo>
                        <a:lnTo>
                          <a:pt x="293" y="625"/>
                        </a:lnTo>
                        <a:lnTo>
                          <a:pt x="292" y="624"/>
                        </a:lnTo>
                        <a:lnTo>
                          <a:pt x="291" y="624"/>
                        </a:lnTo>
                        <a:lnTo>
                          <a:pt x="291" y="623"/>
                        </a:lnTo>
                        <a:lnTo>
                          <a:pt x="290" y="623"/>
                        </a:lnTo>
                        <a:lnTo>
                          <a:pt x="289" y="622"/>
                        </a:lnTo>
                        <a:lnTo>
                          <a:pt x="289" y="621"/>
                        </a:lnTo>
                        <a:lnTo>
                          <a:pt x="288" y="621"/>
                        </a:lnTo>
                        <a:lnTo>
                          <a:pt x="287" y="621"/>
                        </a:lnTo>
                        <a:lnTo>
                          <a:pt x="286" y="622"/>
                        </a:lnTo>
                        <a:lnTo>
                          <a:pt x="285" y="622"/>
                        </a:lnTo>
                        <a:lnTo>
                          <a:pt x="285" y="621"/>
                        </a:lnTo>
                        <a:lnTo>
                          <a:pt x="284" y="621"/>
                        </a:lnTo>
                        <a:lnTo>
                          <a:pt x="284" y="620"/>
                        </a:lnTo>
                        <a:lnTo>
                          <a:pt x="283" y="620"/>
                        </a:lnTo>
                        <a:lnTo>
                          <a:pt x="282" y="620"/>
                        </a:lnTo>
                        <a:lnTo>
                          <a:pt x="281" y="619"/>
                        </a:lnTo>
                        <a:lnTo>
                          <a:pt x="280" y="619"/>
                        </a:lnTo>
                        <a:lnTo>
                          <a:pt x="280" y="618"/>
                        </a:lnTo>
                        <a:lnTo>
                          <a:pt x="280" y="617"/>
                        </a:lnTo>
                        <a:lnTo>
                          <a:pt x="279" y="617"/>
                        </a:lnTo>
                        <a:lnTo>
                          <a:pt x="280" y="618"/>
                        </a:lnTo>
                        <a:lnTo>
                          <a:pt x="279" y="618"/>
                        </a:lnTo>
                        <a:lnTo>
                          <a:pt x="279" y="617"/>
                        </a:lnTo>
                        <a:lnTo>
                          <a:pt x="278" y="617"/>
                        </a:lnTo>
                        <a:lnTo>
                          <a:pt x="277" y="617"/>
                        </a:lnTo>
                        <a:lnTo>
                          <a:pt x="276" y="617"/>
                        </a:lnTo>
                        <a:lnTo>
                          <a:pt x="275" y="617"/>
                        </a:lnTo>
                        <a:lnTo>
                          <a:pt x="275" y="616"/>
                        </a:lnTo>
                        <a:lnTo>
                          <a:pt x="276" y="616"/>
                        </a:lnTo>
                        <a:lnTo>
                          <a:pt x="275" y="615"/>
                        </a:lnTo>
                        <a:lnTo>
                          <a:pt x="275" y="614"/>
                        </a:lnTo>
                        <a:lnTo>
                          <a:pt x="274" y="614"/>
                        </a:lnTo>
                        <a:lnTo>
                          <a:pt x="273" y="614"/>
                        </a:lnTo>
                        <a:lnTo>
                          <a:pt x="272" y="614"/>
                        </a:lnTo>
                        <a:lnTo>
                          <a:pt x="271" y="613"/>
                        </a:lnTo>
                        <a:lnTo>
                          <a:pt x="269" y="613"/>
                        </a:lnTo>
                        <a:lnTo>
                          <a:pt x="269" y="612"/>
                        </a:lnTo>
                        <a:lnTo>
                          <a:pt x="268" y="612"/>
                        </a:lnTo>
                        <a:lnTo>
                          <a:pt x="267" y="612"/>
                        </a:lnTo>
                        <a:lnTo>
                          <a:pt x="266" y="612"/>
                        </a:lnTo>
                        <a:lnTo>
                          <a:pt x="266" y="611"/>
                        </a:lnTo>
                        <a:lnTo>
                          <a:pt x="265" y="611"/>
                        </a:lnTo>
                        <a:lnTo>
                          <a:pt x="264" y="611"/>
                        </a:lnTo>
                        <a:lnTo>
                          <a:pt x="264" y="610"/>
                        </a:lnTo>
                        <a:lnTo>
                          <a:pt x="263" y="610"/>
                        </a:lnTo>
                        <a:lnTo>
                          <a:pt x="262" y="610"/>
                        </a:lnTo>
                        <a:lnTo>
                          <a:pt x="261" y="610"/>
                        </a:lnTo>
                        <a:lnTo>
                          <a:pt x="261" y="609"/>
                        </a:lnTo>
                        <a:lnTo>
                          <a:pt x="260" y="609"/>
                        </a:lnTo>
                        <a:lnTo>
                          <a:pt x="260" y="608"/>
                        </a:lnTo>
                        <a:lnTo>
                          <a:pt x="259" y="608"/>
                        </a:lnTo>
                        <a:lnTo>
                          <a:pt x="259" y="607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59" y="606"/>
                        </a:lnTo>
                        <a:lnTo>
                          <a:pt x="260" y="606"/>
                        </a:lnTo>
                        <a:lnTo>
                          <a:pt x="260" y="605"/>
                        </a:lnTo>
                        <a:lnTo>
                          <a:pt x="259" y="605"/>
                        </a:lnTo>
                        <a:lnTo>
                          <a:pt x="260" y="604"/>
                        </a:lnTo>
                        <a:lnTo>
                          <a:pt x="261" y="603"/>
                        </a:lnTo>
                        <a:lnTo>
                          <a:pt x="260" y="603"/>
                        </a:lnTo>
                        <a:lnTo>
                          <a:pt x="260" y="602"/>
                        </a:lnTo>
                        <a:lnTo>
                          <a:pt x="260" y="601"/>
                        </a:lnTo>
                        <a:lnTo>
                          <a:pt x="259" y="602"/>
                        </a:lnTo>
                        <a:lnTo>
                          <a:pt x="259" y="601"/>
                        </a:lnTo>
                        <a:lnTo>
                          <a:pt x="259" y="600"/>
                        </a:lnTo>
                        <a:lnTo>
                          <a:pt x="260" y="598"/>
                        </a:lnTo>
                        <a:lnTo>
                          <a:pt x="260" y="597"/>
                        </a:lnTo>
                        <a:lnTo>
                          <a:pt x="260" y="596"/>
                        </a:lnTo>
                        <a:lnTo>
                          <a:pt x="261" y="595"/>
                        </a:lnTo>
                        <a:lnTo>
                          <a:pt x="261" y="594"/>
                        </a:lnTo>
                        <a:lnTo>
                          <a:pt x="262" y="592"/>
                        </a:lnTo>
                        <a:lnTo>
                          <a:pt x="263" y="591"/>
                        </a:lnTo>
                        <a:lnTo>
                          <a:pt x="266" y="586"/>
                        </a:lnTo>
                        <a:lnTo>
                          <a:pt x="266" y="584"/>
                        </a:lnTo>
                        <a:lnTo>
                          <a:pt x="268" y="580"/>
                        </a:lnTo>
                        <a:lnTo>
                          <a:pt x="268" y="579"/>
                        </a:lnTo>
                        <a:lnTo>
                          <a:pt x="269" y="578"/>
                        </a:lnTo>
                        <a:lnTo>
                          <a:pt x="270" y="578"/>
                        </a:lnTo>
                        <a:lnTo>
                          <a:pt x="270" y="577"/>
                        </a:lnTo>
                        <a:lnTo>
                          <a:pt x="271" y="576"/>
                        </a:lnTo>
                        <a:lnTo>
                          <a:pt x="272" y="575"/>
                        </a:lnTo>
                        <a:lnTo>
                          <a:pt x="271" y="575"/>
                        </a:lnTo>
                        <a:lnTo>
                          <a:pt x="270" y="575"/>
                        </a:lnTo>
                        <a:lnTo>
                          <a:pt x="269" y="574"/>
                        </a:lnTo>
                        <a:lnTo>
                          <a:pt x="269" y="573"/>
                        </a:lnTo>
                        <a:lnTo>
                          <a:pt x="268" y="573"/>
                        </a:lnTo>
                        <a:lnTo>
                          <a:pt x="268" y="572"/>
                        </a:lnTo>
                        <a:lnTo>
                          <a:pt x="267" y="572"/>
                        </a:lnTo>
                        <a:lnTo>
                          <a:pt x="266" y="572"/>
                        </a:lnTo>
                        <a:lnTo>
                          <a:pt x="265" y="573"/>
                        </a:lnTo>
                        <a:lnTo>
                          <a:pt x="266" y="572"/>
                        </a:lnTo>
                        <a:lnTo>
                          <a:pt x="265" y="572"/>
                        </a:lnTo>
                        <a:lnTo>
                          <a:pt x="265" y="571"/>
                        </a:lnTo>
                        <a:lnTo>
                          <a:pt x="264" y="572"/>
                        </a:lnTo>
                        <a:lnTo>
                          <a:pt x="263" y="571"/>
                        </a:lnTo>
                        <a:lnTo>
                          <a:pt x="263" y="572"/>
                        </a:lnTo>
                        <a:lnTo>
                          <a:pt x="263" y="571"/>
                        </a:lnTo>
                        <a:lnTo>
                          <a:pt x="262" y="572"/>
                        </a:lnTo>
                        <a:lnTo>
                          <a:pt x="262" y="571"/>
                        </a:lnTo>
                        <a:lnTo>
                          <a:pt x="261" y="571"/>
                        </a:lnTo>
                        <a:lnTo>
                          <a:pt x="261" y="570"/>
                        </a:lnTo>
                        <a:lnTo>
                          <a:pt x="261" y="569"/>
                        </a:lnTo>
                        <a:lnTo>
                          <a:pt x="261" y="570"/>
                        </a:lnTo>
                        <a:lnTo>
                          <a:pt x="260" y="570"/>
                        </a:lnTo>
                        <a:lnTo>
                          <a:pt x="260" y="569"/>
                        </a:lnTo>
                        <a:lnTo>
                          <a:pt x="260" y="570"/>
                        </a:lnTo>
                        <a:lnTo>
                          <a:pt x="259" y="570"/>
                        </a:lnTo>
                        <a:lnTo>
                          <a:pt x="259" y="569"/>
                        </a:lnTo>
                        <a:lnTo>
                          <a:pt x="259" y="570"/>
                        </a:lnTo>
                        <a:lnTo>
                          <a:pt x="258" y="570"/>
                        </a:lnTo>
                        <a:lnTo>
                          <a:pt x="259" y="569"/>
                        </a:lnTo>
                        <a:lnTo>
                          <a:pt x="258" y="569"/>
                        </a:lnTo>
                        <a:lnTo>
                          <a:pt x="258" y="570"/>
                        </a:lnTo>
                        <a:lnTo>
                          <a:pt x="257" y="570"/>
                        </a:lnTo>
                        <a:lnTo>
                          <a:pt x="257" y="569"/>
                        </a:lnTo>
                        <a:lnTo>
                          <a:pt x="256" y="569"/>
                        </a:lnTo>
                        <a:lnTo>
                          <a:pt x="256" y="570"/>
                        </a:lnTo>
                        <a:lnTo>
                          <a:pt x="256" y="569"/>
                        </a:lnTo>
                        <a:lnTo>
                          <a:pt x="255" y="568"/>
                        </a:lnTo>
                        <a:lnTo>
                          <a:pt x="255" y="569"/>
                        </a:lnTo>
                        <a:lnTo>
                          <a:pt x="254" y="569"/>
                        </a:lnTo>
                        <a:lnTo>
                          <a:pt x="254" y="568"/>
                        </a:lnTo>
                        <a:lnTo>
                          <a:pt x="254" y="567"/>
                        </a:lnTo>
                        <a:lnTo>
                          <a:pt x="253" y="567"/>
                        </a:lnTo>
                        <a:lnTo>
                          <a:pt x="253" y="566"/>
                        </a:lnTo>
                        <a:lnTo>
                          <a:pt x="253" y="567"/>
                        </a:lnTo>
                        <a:lnTo>
                          <a:pt x="252" y="567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2" y="566"/>
                        </a:lnTo>
                        <a:lnTo>
                          <a:pt x="251" y="566"/>
                        </a:lnTo>
                        <a:lnTo>
                          <a:pt x="251" y="565"/>
                        </a:lnTo>
                        <a:lnTo>
                          <a:pt x="250" y="565"/>
                        </a:lnTo>
                        <a:lnTo>
                          <a:pt x="250" y="566"/>
                        </a:lnTo>
                        <a:lnTo>
                          <a:pt x="249" y="566"/>
                        </a:lnTo>
                        <a:lnTo>
                          <a:pt x="248" y="566"/>
                        </a:lnTo>
                        <a:lnTo>
                          <a:pt x="247" y="566"/>
                        </a:lnTo>
                        <a:lnTo>
                          <a:pt x="247" y="567"/>
                        </a:lnTo>
                        <a:lnTo>
                          <a:pt x="246" y="567"/>
                        </a:lnTo>
                        <a:lnTo>
                          <a:pt x="245" y="567"/>
                        </a:lnTo>
                        <a:lnTo>
                          <a:pt x="244" y="567"/>
                        </a:lnTo>
                        <a:lnTo>
                          <a:pt x="244" y="566"/>
                        </a:lnTo>
                        <a:lnTo>
                          <a:pt x="244" y="567"/>
                        </a:lnTo>
                        <a:lnTo>
                          <a:pt x="243" y="566"/>
                        </a:lnTo>
                        <a:lnTo>
                          <a:pt x="243" y="567"/>
                        </a:lnTo>
                        <a:lnTo>
                          <a:pt x="242" y="567"/>
                        </a:lnTo>
                        <a:lnTo>
                          <a:pt x="243" y="566"/>
                        </a:lnTo>
                        <a:lnTo>
                          <a:pt x="242" y="566"/>
                        </a:lnTo>
                        <a:lnTo>
                          <a:pt x="243" y="565"/>
                        </a:lnTo>
                        <a:lnTo>
                          <a:pt x="242" y="565"/>
                        </a:lnTo>
                        <a:lnTo>
                          <a:pt x="242" y="566"/>
                        </a:lnTo>
                        <a:lnTo>
                          <a:pt x="241" y="566"/>
                        </a:lnTo>
                        <a:lnTo>
                          <a:pt x="241" y="565"/>
                        </a:lnTo>
                        <a:lnTo>
                          <a:pt x="240" y="565"/>
                        </a:lnTo>
                        <a:lnTo>
                          <a:pt x="239" y="565"/>
                        </a:lnTo>
                        <a:lnTo>
                          <a:pt x="239" y="564"/>
                        </a:lnTo>
                        <a:lnTo>
                          <a:pt x="239" y="563"/>
                        </a:lnTo>
                        <a:lnTo>
                          <a:pt x="239" y="564"/>
                        </a:lnTo>
                        <a:lnTo>
                          <a:pt x="238" y="564"/>
                        </a:lnTo>
                        <a:lnTo>
                          <a:pt x="238" y="565"/>
                        </a:lnTo>
                        <a:lnTo>
                          <a:pt x="237" y="565"/>
                        </a:lnTo>
                        <a:lnTo>
                          <a:pt x="237" y="566"/>
                        </a:lnTo>
                        <a:lnTo>
                          <a:pt x="236" y="566"/>
                        </a:lnTo>
                        <a:lnTo>
                          <a:pt x="235" y="566"/>
                        </a:lnTo>
                        <a:lnTo>
                          <a:pt x="235" y="565"/>
                        </a:lnTo>
                        <a:lnTo>
                          <a:pt x="236" y="565"/>
                        </a:lnTo>
                        <a:lnTo>
                          <a:pt x="236" y="564"/>
                        </a:lnTo>
                        <a:lnTo>
                          <a:pt x="235" y="564"/>
                        </a:lnTo>
                        <a:lnTo>
                          <a:pt x="234" y="563"/>
                        </a:lnTo>
                        <a:lnTo>
                          <a:pt x="233" y="564"/>
                        </a:lnTo>
                        <a:lnTo>
                          <a:pt x="232" y="564"/>
                        </a:lnTo>
                        <a:lnTo>
                          <a:pt x="232" y="563"/>
                        </a:lnTo>
                        <a:lnTo>
                          <a:pt x="231" y="563"/>
                        </a:lnTo>
                        <a:lnTo>
                          <a:pt x="230" y="562"/>
                        </a:lnTo>
                        <a:lnTo>
                          <a:pt x="229" y="561"/>
                        </a:lnTo>
                        <a:lnTo>
                          <a:pt x="229" y="560"/>
                        </a:lnTo>
                        <a:lnTo>
                          <a:pt x="228" y="560"/>
                        </a:lnTo>
                        <a:lnTo>
                          <a:pt x="228" y="561"/>
                        </a:lnTo>
                        <a:lnTo>
                          <a:pt x="227" y="561"/>
                        </a:lnTo>
                        <a:lnTo>
                          <a:pt x="226" y="561"/>
                        </a:lnTo>
                        <a:lnTo>
                          <a:pt x="226" y="560"/>
                        </a:lnTo>
                        <a:lnTo>
                          <a:pt x="226" y="561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6" y="562"/>
                        </a:lnTo>
                        <a:lnTo>
                          <a:pt x="225" y="562"/>
                        </a:lnTo>
                        <a:lnTo>
                          <a:pt x="224" y="562"/>
                        </a:lnTo>
                        <a:lnTo>
                          <a:pt x="224" y="561"/>
                        </a:lnTo>
                        <a:lnTo>
                          <a:pt x="223" y="561"/>
                        </a:lnTo>
                        <a:lnTo>
                          <a:pt x="222" y="561"/>
                        </a:lnTo>
                        <a:lnTo>
                          <a:pt x="221" y="561"/>
                        </a:lnTo>
                        <a:lnTo>
                          <a:pt x="219" y="561"/>
                        </a:lnTo>
                        <a:lnTo>
                          <a:pt x="218" y="560"/>
                        </a:lnTo>
                        <a:lnTo>
                          <a:pt x="216" y="561"/>
                        </a:lnTo>
                        <a:lnTo>
                          <a:pt x="215" y="561"/>
                        </a:lnTo>
                        <a:lnTo>
                          <a:pt x="214" y="561"/>
                        </a:lnTo>
                        <a:lnTo>
                          <a:pt x="215" y="562"/>
                        </a:lnTo>
                        <a:lnTo>
                          <a:pt x="214" y="562"/>
                        </a:lnTo>
                        <a:lnTo>
                          <a:pt x="213" y="563"/>
                        </a:lnTo>
                        <a:lnTo>
                          <a:pt x="212" y="563"/>
                        </a:lnTo>
                        <a:lnTo>
                          <a:pt x="212" y="562"/>
                        </a:lnTo>
                        <a:lnTo>
                          <a:pt x="211" y="562"/>
                        </a:lnTo>
                        <a:lnTo>
                          <a:pt x="212" y="563"/>
                        </a:lnTo>
                        <a:lnTo>
                          <a:pt x="211" y="563"/>
                        </a:lnTo>
                        <a:lnTo>
                          <a:pt x="210" y="563"/>
                        </a:lnTo>
                        <a:lnTo>
                          <a:pt x="209" y="563"/>
                        </a:lnTo>
                        <a:lnTo>
                          <a:pt x="208" y="563"/>
                        </a:lnTo>
                        <a:lnTo>
                          <a:pt x="206" y="564"/>
                        </a:lnTo>
                        <a:lnTo>
                          <a:pt x="205" y="565"/>
                        </a:lnTo>
                        <a:lnTo>
                          <a:pt x="205" y="566"/>
                        </a:lnTo>
                        <a:lnTo>
                          <a:pt x="204" y="566"/>
                        </a:lnTo>
                        <a:lnTo>
                          <a:pt x="203" y="566"/>
                        </a:lnTo>
                        <a:lnTo>
                          <a:pt x="202" y="566"/>
                        </a:lnTo>
                        <a:lnTo>
                          <a:pt x="202" y="567"/>
                        </a:lnTo>
                        <a:lnTo>
                          <a:pt x="202" y="566"/>
                        </a:lnTo>
                        <a:lnTo>
                          <a:pt x="201" y="566"/>
                        </a:lnTo>
                        <a:lnTo>
                          <a:pt x="201" y="567"/>
                        </a:lnTo>
                        <a:lnTo>
                          <a:pt x="200" y="567"/>
                        </a:lnTo>
                        <a:lnTo>
                          <a:pt x="200" y="568"/>
                        </a:lnTo>
                        <a:lnTo>
                          <a:pt x="200" y="567"/>
                        </a:lnTo>
                        <a:lnTo>
                          <a:pt x="199" y="567"/>
                        </a:lnTo>
                        <a:lnTo>
                          <a:pt x="198" y="567"/>
                        </a:lnTo>
                        <a:lnTo>
                          <a:pt x="197" y="567"/>
                        </a:lnTo>
                        <a:lnTo>
                          <a:pt x="197" y="568"/>
                        </a:lnTo>
                        <a:lnTo>
                          <a:pt x="196" y="567"/>
                        </a:lnTo>
                        <a:lnTo>
                          <a:pt x="195" y="567"/>
                        </a:lnTo>
                        <a:lnTo>
                          <a:pt x="194" y="567"/>
                        </a:lnTo>
                        <a:lnTo>
                          <a:pt x="194" y="568"/>
                        </a:lnTo>
                        <a:lnTo>
                          <a:pt x="194" y="569"/>
                        </a:lnTo>
                        <a:lnTo>
                          <a:pt x="193" y="568"/>
                        </a:lnTo>
                        <a:lnTo>
                          <a:pt x="192" y="568"/>
                        </a:lnTo>
                        <a:lnTo>
                          <a:pt x="192" y="569"/>
                        </a:lnTo>
                        <a:lnTo>
                          <a:pt x="191" y="569"/>
                        </a:lnTo>
                        <a:lnTo>
                          <a:pt x="190" y="569"/>
                        </a:lnTo>
                        <a:lnTo>
                          <a:pt x="189" y="569"/>
                        </a:lnTo>
                        <a:lnTo>
                          <a:pt x="189" y="570"/>
                        </a:lnTo>
                        <a:lnTo>
                          <a:pt x="188" y="571"/>
                        </a:lnTo>
                        <a:lnTo>
                          <a:pt x="188" y="570"/>
                        </a:lnTo>
                        <a:lnTo>
                          <a:pt x="188" y="571"/>
                        </a:lnTo>
                        <a:lnTo>
                          <a:pt x="187" y="570"/>
                        </a:lnTo>
                        <a:lnTo>
                          <a:pt x="187" y="571"/>
                        </a:lnTo>
                        <a:lnTo>
                          <a:pt x="186" y="572"/>
                        </a:lnTo>
                        <a:lnTo>
                          <a:pt x="186" y="571"/>
                        </a:lnTo>
                        <a:lnTo>
                          <a:pt x="185" y="572"/>
                        </a:lnTo>
                        <a:lnTo>
                          <a:pt x="185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4" y="573"/>
                        </a:lnTo>
                        <a:lnTo>
                          <a:pt x="183" y="573"/>
                        </a:lnTo>
                        <a:lnTo>
                          <a:pt x="183" y="574"/>
                        </a:lnTo>
                        <a:lnTo>
                          <a:pt x="183" y="573"/>
                        </a:lnTo>
                        <a:lnTo>
                          <a:pt x="182" y="573"/>
                        </a:lnTo>
                        <a:lnTo>
                          <a:pt x="182" y="574"/>
                        </a:lnTo>
                        <a:lnTo>
                          <a:pt x="181" y="574"/>
                        </a:lnTo>
                        <a:lnTo>
                          <a:pt x="182" y="575"/>
                        </a:lnTo>
                        <a:lnTo>
                          <a:pt x="181" y="575"/>
                        </a:lnTo>
                        <a:lnTo>
                          <a:pt x="182" y="575"/>
                        </a:lnTo>
                        <a:lnTo>
                          <a:pt x="181" y="576"/>
                        </a:lnTo>
                        <a:lnTo>
                          <a:pt x="180" y="576"/>
                        </a:lnTo>
                        <a:lnTo>
                          <a:pt x="181" y="576"/>
                        </a:lnTo>
                        <a:lnTo>
                          <a:pt x="181" y="575"/>
                        </a:lnTo>
                        <a:lnTo>
                          <a:pt x="180" y="576"/>
                        </a:lnTo>
                        <a:lnTo>
                          <a:pt x="179" y="575"/>
                        </a:lnTo>
                        <a:lnTo>
                          <a:pt x="179" y="576"/>
                        </a:lnTo>
                        <a:lnTo>
                          <a:pt x="178" y="576"/>
                        </a:lnTo>
                        <a:lnTo>
                          <a:pt x="178" y="577"/>
                        </a:lnTo>
                        <a:lnTo>
                          <a:pt x="177" y="578"/>
                        </a:lnTo>
                        <a:lnTo>
                          <a:pt x="177" y="579"/>
                        </a:lnTo>
                        <a:lnTo>
                          <a:pt x="177" y="578"/>
                        </a:lnTo>
                        <a:lnTo>
                          <a:pt x="176" y="579"/>
                        </a:lnTo>
                        <a:lnTo>
                          <a:pt x="176" y="578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5" y="578"/>
                        </a:lnTo>
                        <a:lnTo>
                          <a:pt x="175" y="579"/>
                        </a:lnTo>
                        <a:lnTo>
                          <a:pt x="174" y="580"/>
                        </a:lnTo>
                        <a:lnTo>
                          <a:pt x="173" y="580"/>
                        </a:lnTo>
                        <a:lnTo>
                          <a:pt x="172" y="580"/>
                        </a:lnTo>
                        <a:lnTo>
                          <a:pt x="172" y="581"/>
                        </a:lnTo>
                        <a:lnTo>
                          <a:pt x="171" y="581"/>
                        </a:lnTo>
                        <a:lnTo>
                          <a:pt x="170" y="581"/>
                        </a:lnTo>
                        <a:lnTo>
                          <a:pt x="169" y="581"/>
                        </a:lnTo>
                        <a:lnTo>
                          <a:pt x="168" y="582"/>
                        </a:lnTo>
                        <a:lnTo>
                          <a:pt x="167" y="582"/>
                        </a:lnTo>
                        <a:lnTo>
                          <a:pt x="167" y="583"/>
                        </a:lnTo>
                        <a:lnTo>
                          <a:pt x="166" y="583"/>
                        </a:lnTo>
                        <a:lnTo>
                          <a:pt x="166" y="582"/>
                        </a:lnTo>
                        <a:lnTo>
                          <a:pt x="165" y="582"/>
                        </a:lnTo>
                        <a:lnTo>
                          <a:pt x="166" y="583"/>
                        </a:lnTo>
                        <a:lnTo>
                          <a:pt x="165" y="583"/>
                        </a:lnTo>
                        <a:lnTo>
                          <a:pt x="164" y="583"/>
                        </a:lnTo>
                        <a:lnTo>
                          <a:pt x="163" y="583"/>
                        </a:lnTo>
                        <a:lnTo>
                          <a:pt x="163" y="584"/>
                        </a:lnTo>
                        <a:lnTo>
                          <a:pt x="164" y="584"/>
                        </a:lnTo>
                        <a:lnTo>
                          <a:pt x="164" y="585"/>
                        </a:lnTo>
                        <a:lnTo>
                          <a:pt x="163" y="585"/>
                        </a:lnTo>
                        <a:lnTo>
                          <a:pt x="163" y="586"/>
                        </a:lnTo>
                        <a:lnTo>
                          <a:pt x="163" y="587"/>
                        </a:lnTo>
                        <a:lnTo>
                          <a:pt x="163" y="586"/>
                        </a:lnTo>
                        <a:lnTo>
                          <a:pt x="164" y="587"/>
                        </a:lnTo>
                        <a:lnTo>
                          <a:pt x="163" y="587"/>
                        </a:lnTo>
                        <a:lnTo>
                          <a:pt x="162" y="587"/>
                        </a:lnTo>
                        <a:lnTo>
                          <a:pt x="161" y="587"/>
                        </a:lnTo>
                        <a:lnTo>
                          <a:pt x="161" y="588"/>
                        </a:lnTo>
                        <a:lnTo>
                          <a:pt x="161" y="589"/>
                        </a:lnTo>
                        <a:lnTo>
                          <a:pt x="161" y="590"/>
                        </a:lnTo>
                        <a:lnTo>
                          <a:pt x="160" y="590"/>
                        </a:lnTo>
                        <a:lnTo>
                          <a:pt x="161" y="590"/>
                        </a:lnTo>
                        <a:lnTo>
                          <a:pt x="161" y="591"/>
                        </a:lnTo>
                        <a:lnTo>
                          <a:pt x="161" y="590"/>
                        </a:lnTo>
                        <a:lnTo>
                          <a:pt x="162" y="590"/>
                        </a:lnTo>
                        <a:lnTo>
                          <a:pt x="162" y="591"/>
                        </a:lnTo>
                        <a:lnTo>
                          <a:pt x="161" y="591"/>
                        </a:lnTo>
                        <a:lnTo>
                          <a:pt x="160" y="591"/>
                        </a:lnTo>
                        <a:lnTo>
                          <a:pt x="159" y="592"/>
                        </a:lnTo>
                        <a:lnTo>
                          <a:pt x="158" y="592"/>
                        </a:lnTo>
                        <a:lnTo>
                          <a:pt x="158" y="593"/>
                        </a:lnTo>
                        <a:lnTo>
                          <a:pt x="158" y="592"/>
                        </a:lnTo>
                        <a:lnTo>
                          <a:pt x="157" y="593"/>
                        </a:lnTo>
                        <a:lnTo>
                          <a:pt x="156" y="593"/>
                        </a:lnTo>
                        <a:lnTo>
                          <a:pt x="156" y="594"/>
                        </a:lnTo>
                        <a:lnTo>
                          <a:pt x="155" y="593"/>
                        </a:lnTo>
                        <a:lnTo>
                          <a:pt x="155" y="594"/>
                        </a:lnTo>
                        <a:lnTo>
                          <a:pt x="154" y="594"/>
                        </a:lnTo>
                        <a:lnTo>
                          <a:pt x="154" y="595"/>
                        </a:lnTo>
                        <a:lnTo>
                          <a:pt x="153" y="595"/>
                        </a:lnTo>
                        <a:lnTo>
                          <a:pt x="152" y="595"/>
                        </a:lnTo>
                        <a:lnTo>
                          <a:pt x="151" y="595"/>
                        </a:lnTo>
                        <a:lnTo>
                          <a:pt x="151" y="596"/>
                        </a:lnTo>
                        <a:lnTo>
                          <a:pt x="150" y="596"/>
                        </a:lnTo>
                        <a:lnTo>
                          <a:pt x="149" y="596"/>
                        </a:lnTo>
                        <a:lnTo>
                          <a:pt x="148" y="596"/>
                        </a:lnTo>
                        <a:lnTo>
                          <a:pt x="148" y="597"/>
                        </a:lnTo>
                        <a:lnTo>
                          <a:pt x="147" y="597"/>
                        </a:lnTo>
                        <a:lnTo>
                          <a:pt x="148" y="598"/>
                        </a:lnTo>
                        <a:lnTo>
                          <a:pt x="147" y="598"/>
                        </a:lnTo>
                        <a:lnTo>
                          <a:pt x="146" y="599"/>
                        </a:lnTo>
                        <a:lnTo>
                          <a:pt x="146" y="598"/>
                        </a:lnTo>
                        <a:lnTo>
                          <a:pt x="145" y="598"/>
                        </a:lnTo>
                        <a:lnTo>
                          <a:pt x="145" y="599"/>
                        </a:lnTo>
                        <a:lnTo>
                          <a:pt x="146" y="599"/>
                        </a:lnTo>
                        <a:lnTo>
                          <a:pt x="145" y="599"/>
                        </a:lnTo>
                        <a:lnTo>
                          <a:pt x="142" y="600"/>
                        </a:lnTo>
                        <a:lnTo>
                          <a:pt x="141" y="600"/>
                        </a:lnTo>
                        <a:lnTo>
                          <a:pt x="141" y="601"/>
                        </a:lnTo>
                        <a:lnTo>
                          <a:pt x="140" y="601"/>
                        </a:lnTo>
                        <a:lnTo>
                          <a:pt x="140" y="602"/>
                        </a:lnTo>
                        <a:lnTo>
                          <a:pt x="140" y="601"/>
                        </a:lnTo>
                        <a:lnTo>
                          <a:pt x="139" y="602"/>
                        </a:lnTo>
                        <a:lnTo>
                          <a:pt x="139" y="603"/>
                        </a:lnTo>
                        <a:lnTo>
                          <a:pt x="138" y="604"/>
                        </a:lnTo>
                        <a:lnTo>
                          <a:pt x="138" y="605"/>
                        </a:lnTo>
                        <a:lnTo>
                          <a:pt x="137" y="606"/>
                        </a:lnTo>
                        <a:lnTo>
                          <a:pt x="136" y="607"/>
                        </a:lnTo>
                        <a:lnTo>
                          <a:pt x="135" y="607"/>
                        </a:lnTo>
                        <a:lnTo>
                          <a:pt x="134" y="607"/>
                        </a:lnTo>
                        <a:lnTo>
                          <a:pt x="133" y="607"/>
                        </a:lnTo>
                        <a:lnTo>
                          <a:pt x="132" y="607"/>
                        </a:lnTo>
                        <a:lnTo>
                          <a:pt x="132" y="606"/>
                        </a:lnTo>
                        <a:lnTo>
                          <a:pt x="131" y="606"/>
                        </a:lnTo>
                        <a:lnTo>
                          <a:pt x="130" y="606"/>
                        </a:lnTo>
                        <a:lnTo>
                          <a:pt x="129" y="606"/>
                        </a:lnTo>
                        <a:lnTo>
                          <a:pt x="129" y="605"/>
                        </a:lnTo>
                        <a:lnTo>
                          <a:pt x="128" y="606"/>
                        </a:lnTo>
                        <a:lnTo>
                          <a:pt x="128" y="605"/>
                        </a:lnTo>
                        <a:lnTo>
                          <a:pt x="127" y="605"/>
                        </a:lnTo>
                        <a:lnTo>
                          <a:pt x="126" y="605"/>
                        </a:lnTo>
                        <a:lnTo>
                          <a:pt x="126" y="606"/>
                        </a:lnTo>
                        <a:lnTo>
                          <a:pt x="125" y="605"/>
                        </a:lnTo>
                        <a:lnTo>
                          <a:pt x="125" y="606"/>
                        </a:lnTo>
                        <a:lnTo>
                          <a:pt x="124" y="606"/>
                        </a:lnTo>
                        <a:lnTo>
                          <a:pt x="123" y="606"/>
                        </a:lnTo>
                        <a:lnTo>
                          <a:pt x="122" y="606"/>
                        </a:lnTo>
                        <a:lnTo>
                          <a:pt x="122" y="607"/>
                        </a:lnTo>
                        <a:lnTo>
                          <a:pt x="121" y="608"/>
                        </a:lnTo>
                        <a:lnTo>
                          <a:pt x="121" y="609"/>
                        </a:lnTo>
                        <a:lnTo>
                          <a:pt x="120" y="609"/>
                        </a:lnTo>
                        <a:lnTo>
                          <a:pt x="119" y="610"/>
                        </a:lnTo>
                        <a:lnTo>
                          <a:pt x="119" y="609"/>
                        </a:lnTo>
                        <a:lnTo>
                          <a:pt x="118" y="610"/>
                        </a:lnTo>
                        <a:lnTo>
                          <a:pt x="117" y="610"/>
                        </a:lnTo>
                        <a:lnTo>
                          <a:pt x="117" y="611"/>
                        </a:lnTo>
                        <a:lnTo>
                          <a:pt x="116" y="611"/>
                        </a:lnTo>
                        <a:lnTo>
                          <a:pt x="116" y="612"/>
                        </a:lnTo>
                        <a:lnTo>
                          <a:pt x="115" y="612"/>
                        </a:lnTo>
                        <a:lnTo>
                          <a:pt x="114" y="613"/>
                        </a:lnTo>
                        <a:lnTo>
                          <a:pt x="115" y="613"/>
                        </a:lnTo>
                        <a:lnTo>
                          <a:pt x="114" y="613"/>
                        </a:lnTo>
                        <a:lnTo>
                          <a:pt x="114" y="614"/>
                        </a:lnTo>
                        <a:lnTo>
                          <a:pt x="115" y="614"/>
                        </a:lnTo>
                        <a:lnTo>
                          <a:pt x="114" y="614"/>
                        </a:lnTo>
                        <a:lnTo>
                          <a:pt x="113" y="614"/>
                        </a:lnTo>
                        <a:lnTo>
                          <a:pt x="112" y="615"/>
                        </a:lnTo>
                        <a:lnTo>
                          <a:pt x="112" y="614"/>
                        </a:lnTo>
                        <a:lnTo>
                          <a:pt x="111" y="614"/>
                        </a:lnTo>
                        <a:lnTo>
                          <a:pt x="111" y="615"/>
                        </a:lnTo>
                        <a:lnTo>
                          <a:pt x="112" y="615"/>
                        </a:lnTo>
                        <a:lnTo>
                          <a:pt x="111" y="615"/>
                        </a:lnTo>
                        <a:lnTo>
                          <a:pt x="111" y="616"/>
                        </a:lnTo>
                        <a:lnTo>
                          <a:pt x="110" y="616"/>
                        </a:lnTo>
                        <a:lnTo>
                          <a:pt x="110" y="617"/>
                        </a:lnTo>
                        <a:lnTo>
                          <a:pt x="109" y="617"/>
                        </a:lnTo>
                        <a:lnTo>
                          <a:pt x="108" y="617"/>
                        </a:lnTo>
                        <a:lnTo>
                          <a:pt x="107" y="617"/>
                        </a:lnTo>
                        <a:lnTo>
                          <a:pt x="108" y="617"/>
                        </a:lnTo>
                        <a:lnTo>
                          <a:pt x="107" y="618"/>
                        </a:lnTo>
                        <a:lnTo>
                          <a:pt x="106" y="618"/>
                        </a:lnTo>
                        <a:lnTo>
                          <a:pt x="105" y="619"/>
                        </a:lnTo>
                        <a:lnTo>
                          <a:pt x="106" y="619"/>
                        </a:lnTo>
                        <a:lnTo>
                          <a:pt x="106" y="620"/>
                        </a:lnTo>
                        <a:lnTo>
                          <a:pt x="105" y="620"/>
                        </a:lnTo>
                        <a:lnTo>
                          <a:pt x="104" y="620"/>
                        </a:lnTo>
                        <a:lnTo>
                          <a:pt x="104" y="621"/>
                        </a:lnTo>
                        <a:lnTo>
                          <a:pt x="103" y="622"/>
                        </a:lnTo>
                        <a:lnTo>
                          <a:pt x="102" y="622"/>
                        </a:lnTo>
                        <a:lnTo>
                          <a:pt x="102" y="623"/>
                        </a:lnTo>
                        <a:lnTo>
                          <a:pt x="101" y="623"/>
                        </a:lnTo>
                        <a:lnTo>
                          <a:pt x="100" y="623"/>
                        </a:lnTo>
                        <a:lnTo>
                          <a:pt x="100" y="622"/>
                        </a:lnTo>
                        <a:lnTo>
                          <a:pt x="99" y="622"/>
                        </a:lnTo>
                        <a:lnTo>
                          <a:pt x="98" y="623"/>
                        </a:lnTo>
                        <a:lnTo>
                          <a:pt x="98" y="624"/>
                        </a:lnTo>
                        <a:lnTo>
                          <a:pt x="97" y="624"/>
                        </a:lnTo>
                        <a:lnTo>
                          <a:pt x="97" y="625"/>
                        </a:lnTo>
                        <a:lnTo>
                          <a:pt x="96" y="625"/>
                        </a:lnTo>
                        <a:lnTo>
                          <a:pt x="96" y="626"/>
                        </a:lnTo>
                        <a:lnTo>
                          <a:pt x="96" y="625"/>
                        </a:lnTo>
                        <a:lnTo>
                          <a:pt x="95" y="625"/>
                        </a:lnTo>
                        <a:lnTo>
                          <a:pt x="94" y="625"/>
                        </a:lnTo>
                        <a:lnTo>
                          <a:pt x="94" y="626"/>
                        </a:lnTo>
                        <a:lnTo>
                          <a:pt x="93" y="626"/>
                        </a:lnTo>
                        <a:lnTo>
                          <a:pt x="93" y="625"/>
                        </a:lnTo>
                        <a:lnTo>
                          <a:pt x="92" y="625"/>
                        </a:lnTo>
                        <a:lnTo>
                          <a:pt x="91" y="625"/>
                        </a:lnTo>
                        <a:lnTo>
                          <a:pt x="90" y="625"/>
                        </a:lnTo>
                        <a:lnTo>
                          <a:pt x="90" y="624"/>
                        </a:lnTo>
                        <a:lnTo>
                          <a:pt x="89" y="624"/>
                        </a:lnTo>
                        <a:lnTo>
                          <a:pt x="89" y="623"/>
                        </a:lnTo>
                        <a:lnTo>
                          <a:pt x="88" y="623"/>
                        </a:lnTo>
                        <a:lnTo>
                          <a:pt x="87" y="623"/>
                        </a:lnTo>
                        <a:lnTo>
                          <a:pt x="87" y="624"/>
                        </a:lnTo>
                        <a:lnTo>
                          <a:pt x="86" y="624"/>
                        </a:lnTo>
                        <a:lnTo>
                          <a:pt x="85" y="624"/>
                        </a:lnTo>
                        <a:lnTo>
                          <a:pt x="85" y="625"/>
                        </a:lnTo>
                        <a:lnTo>
                          <a:pt x="84" y="626"/>
                        </a:lnTo>
                        <a:lnTo>
                          <a:pt x="83" y="626"/>
                        </a:lnTo>
                        <a:lnTo>
                          <a:pt x="83" y="627"/>
                        </a:lnTo>
                        <a:lnTo>
                          <a:pt x="82" y="627"/>
                        </a:lnTo>
                        <a:lnTo>
                          <a:pt x="82" y="628"/>
                        </a:lnTo>
                        <a:lnTo>
                          <a:pt x="81" y="628"/>
                        </a:lnTo>
                        <a:lnTo>
                          <a:pt x="81" y="629"/>
                        </a:lnTo>
                        <a:lnTo>
                          <a:pt x="80" y="629"/>
                        </a:lnTo>
                        <a:lnTo>
                          <a:pt x="80" y="631"/>
                        </a:lnTo>
                        <a:lnTo>
                          <a:pt x="79" y="63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lnTo>
                          <a:pt x="77" y="632"/>
                        </a:lnTo>
                        <a:lnTo>
                          <a:pt x="77" y="631"/>
                        </a:lnTo>
                        <a:lnTo>
                          <a:pt x="77" y="632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6" y="631"/>
                        </a:lnTo>
                        <a:lnTo>
                          <a:pt x="76" y="632"/>
                        </a:lnTo>
                        <a:lnTo>
                          <a:pt x="75" y="632"/>
                        </a:lnTo>
                        <a:lnTo>
                          <a:pt x="75" y="633"/>
                        </a:lnTo>
                        <a:lnTo>
                          <a:pt x="75" y="634"/>
                        </a:lnTo>
                        <a:lnTo>
                          <a:pt x="75" y="635"/>
                        </a:lnTo>
                        <a:lnTo>
                          <a:pt x="74" y="635"/>
                        </a:lnTo>
                        <a:lnTo>
                          <a:pt x="74" y="637"/>
                        </a:lnTo>
                        <a:lnTo>
                          <a:pt x="73" y="637"/>
                        </a:lnTo>
                        <a:lnTo>
                          <a:pt x="73" y="638"/>
                        </a:lnTo>
                        <a:lnTo>
                          <a:pt x="72" y="638"/>
                        </a:lnTo>
                        <a:lnTo>
                          <a:pt x="71" y="638"/>
                        </a:lnTo>
                        <a:lnTo>
                          <a:pt x="71" y="639"/>
                        </a:lnTo>
                        <a:lnTo>
                          <a:pt x="70" y="638"/>
                        </a:lnTo>
                        <a:lnTo>
                          <a:pt x="69" y="638"/>
                        </a:lnTo>
                        <a:lnTo>
                          <a:pt x="69" y="639"/>
                        </a:lnTo>
                        <a:lnTo>
                          <a:pt x="69" y="638"/>
                        </a:lnTo>
                        <a:lnTo>
                          <a:pt x="68" y="638"/>
                        </a:lnTo>
                        <a:lnTo>
                          <a:pt x="68" y="639"/>
                        </a:lnTo>
                        <a:lnTo>
                          <a:pt x="69" y="639"/>
                        </a:lnTo>
                        <a:lnTo>
                          <a:pt x="68" y="640"/>
                        </a:lnTo>
                        <a:lnTo>
                          <a:pt x="68" y="639"/>
                        </a:lnTo>
                        <a:lnTo>
                          <a:pt x="68" y="640"/>
                        </a:lnTo>
                        <a:lnTo>
                          <a:pt x="67" y="640"/>
                        </a:lnTo>
                        <a:lnTo>
                          <a:pt x="67" y="641"/>
                        </a:lnTo>
                        <a:lnTo>
                          <a:pt x="66" y="641"/>
                        </a:lnTo>
                        <a:lnTo>
                          <a:pt x="65" y="641"/>
                        </a:lnTo>
                        <a:lnTo>
                          <a:pt x="64" y="641"/>
                        </a:lnTo>
                        <a:lnTo>
                          <a:pt x="64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3" y="641"/>
                        </a:lnTo>
                        <a:lnTo>
                          <a:pt x="63" y="640"/>
                        </a:lnTo>
                        <a:lnTo>
                          <a:pt x="62" y="640"/>
                        </a:lnTo>
                        <a:lnTo>
                          <a:pt x="61" y="640"/>
                        </a:lnTo>
                        <a:lnTo>
                          <a:pt x="60" y="640"/>
                        </a:lnTo>
                        <a:lnTo>
                          <a:pt x="59" y="640"/>
                        </a:lnTo>
                        <a:lnTo>
                          <a:pt x="58" y="640"/>
                        </a:lnTo>
                        <a:lnTo>
                          <a:pt x="57" y="640"/>
                        </a:lnTo>
                        <a:lnTo>
                          <a:pt x="57" y="641"/>
                        </a:lnTo>
                        <a:lnTo>
                          <a:pt x="56" y="641"/>
                        </a:lnTo>
                        <a:lnTo>
                          <a:pt x="57" y="641"/>
                        </a:lnTo>
                        <a:lnTo>
                          <a:pt x="56" y="642"/>
                        </a:lnTo>
                        <a:lnTo>
                          <a:pt x="55" y="643"/>
                        </a:lnTo>
                        <a:lnTo>
                          <a:pt x="55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4" y="642"/>
                        </a:lnTo>
                        <a:lnTo>
                          <a:pt x="54" y="643"/>
                        </a:lnTo>
                        <a:lnTo>
                          <a:pt x="53" y="643"/>
                        </a:lnTo>
                        <a:lnTo>
                          <a:pt x="53" y="644"/>
                        </a:lnTo>
                        <a:lnTo>
                          <a:pt x="52" y="644"/>
                        </a:lnTo>
                        <a:lnTo>
                          <a:pt x="50" y="643"/>
                        </a:lnTo>
                        <a:lnTo>
                          <a:pt x="50" y="642"/>
                        </a:lnTo>
                        <a:lnTo>
                          <a:pt x="49" y="642"/>
                        </a:lnTo>
                        <a:lnTo>
                          <a:pt x="49" y="641"/>
                        </a:lnTo>
                        <a:lnTo>
                          <a:pt x="48" y="641"/>
                        </a:lnTo>
                        <a:lnTo>
                          <a:pt x="47" y="641"/>
                        </a:lnTo>
                        <a:lnTo>
                          <a:pt x="46" y="641"/>
                        </a:lnTo>
                        <a:lnTo>
                          <a:pt x="45" y="641"/>
                        </a:lnTo>
                        <a:lnTo>
                          <a:pt x="44" y="641"/>
                        </a:lnTo>
                        <a:lnTo>
                          <a:pt x="44" y="642"/>
                        </a:lnTo>
                        <a:lnTo>
                          <a:pt x="43" y="642"/>
                        </a:lnTo>
                        <a:lnTo>
                          <a:pt x="42" y="643"/>
                        </a:lnTo>
                        <a:lnTo>
                          <a:pt x="42" y="644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2" y="645"/>
                        </a:lnTo>
                        <a:lnTo>
                          <a:pt x="41" y="645"/>
                        </a:lnTo>
                        <a:lnTo>
                          <a:pt x="41" y="646"/>
                        </a:lnTo>
                        <a:lnTo>
                          <a:pt x="41" y="647"/>
                        </a:lnTo>
                        <a:lnTo>
                          <a:pt x="40" y="647"/>
                        </a:lnTo>
                        <a:lnTo>
                          <a:pt x="39" y="647"/>
                        </a:lnTo>
                        <a:lnTo>
                          <a:pt x="38" y="647"/>
                        </a:lnTo>
                        <a:lnTo>
                          <a:pt x="37" y="647"/>
                        </a:lnTo>
                        <a:lnTo>
                          <a:pt x="36" y="647"/>
                        </a:lnTo>
                        <a:lnTo>
                          <a:pt x="36" y="648"/>
                        </a:lnTo>
                        <a:lnTo>
                          <a:pt x="35" y="649"/>
                        </a:lnTo>
                        <a:lnTo>
                          <a:pt x="35" y="650"/>
                        </a:lnTo>
                        <a:lnTo>
                          <a:pt x="35" y="651"/>
                        </a:lnTo>
                        <a:lnTo>
                          <a:pt x="34" y="651"/>
                        </a:lnTo>
                        <a:lnTo>
                          <a:pt x="33" y="652"/>
                        </a:lnTo>
                        <a:lnTo>
                          <a:pt x="34" y="652"/>
                        </a:lnTo>
                        <a:lnTo>
                          <a:pt x="33" y="652"/>
                        </a:lnTo>
                        <a:lnTo>
                          <a:pt x="33" y="653"/>
                        </a:lnTo>
                        <a:lnTo>
                          <a:pt x="33" y="654"/>
                        </a:lnTo>
                        <a:lnTo>
                          <a:pt x="32" y="653"/>
                        </a:lnTo>
                        <a:lnTo>
                          <a:pt x="31" y="654"/>
                        </a:lnTo>
                        <a:lnTo>
                          <a:pt x="30" y="653"/>
                        </a:lnTo>
                        <a:lnTo>
                          <a:pt x="30" y="652"/>
                        </a:lnTo>
                        <a:lnTo>
                          <a:pt x="29" y="652"/>
                        </a:lnTo>
                        <a:lnTo>
                          <a:pt x="29" y="651"/>
                        </a:lnTo>
                        <a:lnTo>
                          <a:pt x="29" y="650"/>
                        </a:lnTo>
                        <a:lnTo>
                          <a:pt x="29" y="648"/>
                        </a:lnTo>
                        <a:lnTo>
                          <a:pt x="28" y="647"/>
                        </a:lnTo>
                        <a:lnTo>
                          <a:pt x="27" y="647"/>
                        </a:lnTo>
                        <a:lnTo>
                          <a:pt x="27" y="646"/>
                        </a:lnTo>
                        <a:lnTo>
                          <a:pt x="27" y="645"/>
                        </a:lnTo>
                        <a:lnTo>
                          <a:pt x="29" y="646"/>
                        </a:lnTo>
                        <a:lnTo>
                          <a:pt x="30" y="645"/>
                        </a:lnTo>
                        <a:lnTo>
                          <a:pt x="31" y="645"/>
                        </a:lnTo>
                        <a:lnTo>
                          <a:pt x="31" y="644"/>
                        </a:lnTo>
                        <a:lnTo>
                          <a:pt x="32" y="644"/>
                        </a:lnTo>
                        <a:lnTo>
                          <a:pt x="33" y="644"/>
                        </a:lnTo>
                        <a:lnTo>
                          <a:pt x="34" y="644"/>
                        </a:lnTo>
                        <a:lnTo>
                          <a:pt x="34" y="643"/>
                        </a:lnTo>
                        <a:lnTo>
                          <a:pt x="35" y="642"/>
                        </a:lnTo>
                        <a:lnTo>
                          <a:pt x="35" y="641"/>
                        </a:lnTo>
                        <a:lnTo>
                          <a:pt x="34" y="640"/>
                        </a:lnTo>
                        <a:lnTo>
                          <a:pt x="35" y="638"/>
                        </a:lnTo>
                        <a:lnTo>
                          <a:pt x="36" y="638"/>
                        </a:lnTo>
                        <a:lnTo>
                          <a:pt x="37" y="638"/>
                        </a:lnTo>
                        <a:lnTo>
                          <a:pt x="37" y="637"/>
                        </a:lnTo>
                        <a:lnTo>
                          <a:pt x="38" y="636"/>
                        </a:lnTo>
                        <a:lnTo>
                          <a:pt x="38" y="635"/>
                        </a:lnTo>
                        <a:lnTo>
                          <a:pt x="38" y="634"/>
                        </a:lnTo>
                        <a:lnTo>
                          <a:pt x="39" y="634"/>
                        </a:lnTo>
                        <a:lnTo>
                          <a:pt x="41" y="632"/>
                        </a:lnTo>
                        <a:lnTo>
                          <a:pt x="42" y="631"/>
                        </a:lnTo>
                        <a:lnTo>
                          <a:pt x="43" y="630"/>
                        </a:lnTo>
                        <a:lnTo>
                          <a:pt x="43" y="629"/>
                        </a:lnTo>
                        <a:lnTo>
                          <a:pt x="43" y="627"/>
                        </a:lnTo>
                        <a:lnTo>
                          <a:pt x="43" y="626"/>
                        </a:lnTo>
                        <a:lnTo>
                          <a:pt x="44" y="626"/>
                        </a:lnTo>
                        <a:lnTo>
                          <a:pt x="44" y="624"/>
                        </a:lnTo>
                        <a:lnTo>
                          <a:pt x="44" y="623"/>
                        </a:lnTo>
                        <a:lnTo>
                          <a:pt x="44" y="621"/>
                        </a:lnTo>
                        <a:lnTo>
                          <a:pt x="43" y="621"/>
                        </a:lnTo>
                        <a:lnTo>
                          <a:pt x="42" y="620"/>
                        </a:lnTo>
                        <a:lnTo>
                          <a:pt x="42" y="619"/>
                        </a:lnTo>
                        <a:lnTo>
                          <a:pt x="41" y="618"/>
                        </a:lnTo>
                        <a:lnTo>
                          <a:pt x="40" y="618"/>
                        </a:lnTo>
                        <a:lnTo>
                          <a:pt x="41" y="616"/>
                        </a:lnTo>
                        <a:lnTo>
                          <a:pt x="40" y="615"/>
                        </a:lnTo>
                        <a:lnTo>
                          <a:pt x="40" y="614"/>
                        </a:lnTo>
                        <a:lnTo>
                          <a:pt x="39" y="614"/>
                        </a:lnTo>
                        <a:lnTo>
                          <a:pt x="38" y="613"/>
                        </a:lnTo>
                        <a:lnTo>
                          <a:pt x="38" y="612"/>
                        </a:lnTo>
                        <a:lnTo>
                          <a:pt x="38" y="611"/>
                        </a:lnTo>
                        <a:lnTo>
                          <a:pt x="37" y="609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6" y="608"/>
                        </a:lnTo>
                        <a:lnTo>
                          <a:pt x="37" y="608"/>
                        </a:lnTo>
                        <a:lnTo>
                          <a:pt x="38" y="607"/>
                        </a:lnTo>
                        <a:lnTo>
                          <a:pt x="39" y="607"/>
                        </a:lnTo>
                        <a:lnTo>
                          <a:pt x="39" y="606"/>
                        </a:lnTo>
                        <a:lnTo>
                          <a:pt x="40" y="606"/>
                        </a:lnTo>
                        <a:lnTo>
                          <a:pt x="40" y="605"/>
                        </a:lnTo>
                        <a:lnTo>
                          <a:pt x="41" y="604"/>
                        </a:lnTo>
                        <a:lnTo>
                          <a:pt x="41" y="603"/>
                        </a:lnTo>
                        <a:lnTo>
                          <a:pt x="41" y="602"/>
                        </a:lnTo>
                        <a:lnTo>
                          <a:pt x="41" y="601"/>
                        </a:lnTo>
                        <a:lnTo>
                          <a:pt x="42" y="600"/>
                        </a:lnTo>
                        <a:lnTo>
                          <a:pt x="41" y="600"/>
                        </a:lnTo>
                        <a:lnTo>
                          <a:pt x="42" y="599"/>
                        </a:lnTo>
                        <a:lnTo>
                          <a:pt x="42" y="598"/>
                        </a:lnTo>
                        <a:lnTo>
                          <a:pt x="41" y="598"/>
                        </a:lnTo>
                        <a:lnTo>
                          <a:pt x="41" y="597"/>
                        </a:lnTo>
                        <a:lnTo>
                          <a:pt x="42" y="597"/>
                        </a:lnTo>
                        <a:lnTo>
                          <a:pt x="42" y="596"/>
                        </a:lnTo>
                        <a:lnTo>
                          <a:pt x="42" y="595"/>
                        </a:lnTo>
                        <a:lnTo>
                          <a:pt x="42" y="594"/>
                        </a:lnTo>
                        <a:lnTo>
                          <a:pt x="40" y="593"/>
                        </a:lnTo>
                        <a:lnTo>
                          <a:pt x="40" y="592"/>
                        </a:lnTo>
                        <a:lnTo>
                          <a:pt x="41" y="591"/>
                        </a:lnTo>
                        <a:lnTo>
                          <a:pt x="40" y="590"/>
                        </a:lnTo>
                        <a:lnTo>
                          <a:pt x="41" y="590"/>
                        </a:lnTo>
                        <a:lnTo>
                          <a:pt x="42" y="590"/>
                        </a:lnTo>
                        <a:lnTo>
                          <a:pt x="43" y="590"/>
                        </a:lnTo>
                        <a:lnTo>
                          <a:pt x="44" y="590"/>
                        </a:lnTo>
                        <a:lnTo>
                          <a:pt x="44" y="589"/>
                        </a:lnTo>
                        <a:lnTo>
                          <a:pt x="44" y="588"/>
                        </a:lnTo>
                        <a:lnTo>
                          <a:pt x="44" y="587"/>
                        </a:lnTo>
                        <a:lnTo>
                          <a:pt x="45" y="587"/>
                        </a:lnTo>
                        <a:lnTo>
                          <a:pt x="45" y="586"/>
                        </a:lnTo>
                        <a:lnTo>
                          <a:pt x="45" y="585"/>
                        </a:lnTo>
                        <a:lnTo>
                          <a:pt x="44" y="584"/>
                        </a:lnTo>
                        <a:lnTo>
                          <a:pt x="43" y="584"/>
                        </a:lnTo>
                        <a:lnTo>
                          <a:pt x="43" y="583"/>
                        </a:lnTo>
                        <a:lnTo>
                          <a:pt x="44" y="583"/>
                        </a:lnTo>
                        <a:lnTo>
                          <a:pt x="45" y="583"/>
                        </a:lnTo>
                        <a:lnTo>
                          <a:pt x="45" y="581"/>
                        </a:lnTo>
                        <a:lnTo>
                          <a:pt x="45" y="580"/>
                        </a:lnTo>
                        <a:lnTo>
                          <a:pt x="44" y="580"/>
                        </a:lnTo>
                        <a:lnTo>
                          <a:pt x="45" y="580"/>
                        </a:lnTo>
                        <a:lnTo>
                          <a:pt x="45" y="579"/>
                        </a:lnTo>
                        <a:lnTo>
                          <a:pt x="44" y="579"/>
                        </a:lnTo>
                        <a:lnTo>
                          <a:pt x="45" y="579"/>
                        </a:lnTo>
                        <a:lnTo>
                          <a:pt x="44" y="578"/>
                        </a:lnTo>
                        <a:lnTo>
                          <a:pt x="44" y="577"/>
                        </a:lnTo>
                        <a:lnTo>
                          <a:pt x="45" y="577"/>
                        </a:lnTo>
                        <a:lnTo>
                          <a:pt x="45" y="578"/>
                        </a:lnTo>
                        <a:lnTo>
                          <a:pt x="46" y="578"/>
                        </a:lnTo>
                        <a:lnTo>
                          <a:pt x="46" y="577"/>
                        </a:lnTo>
                        <a:lnTo>
                          <a:pt x="46" y="576"/>
                        </a:lnTo>
                        <a:lnTo>
                          <a:pt x="45" y="576"/>
                        </a:lnTo>
                        <a:lnTo>
                          <a:pt x="44" y="575"/>
                        </a:lnTo>
                        <a:lnTo>
                          <a:pt x="44" y="574"/>
                        </a:lnTo>
                        <a:lnTo>
                          <a:pt x="44" y="573"/>
                        </a:lnTo>
                        <a:lnTo>
                          <a:pt x="45" y="573"/>
                        </a:lnTo>
                        <a:lnTo>
                          <a:pt x="44" y="572"/>
                        </a:lnTo>
                        <a:lnTo>
                          <a:pt x="44" y="571"/>
                        </a:lnTo>
                        <a:lnTo>
                          <a:pt x="43" y="571"/>
                        </a:lnTo>
                        <a:lnTo>
                          <a:pt x="43" y="570"/>
                        </a:lnTo>
                        <a:lnTo>
                          <a:pt x="43" y="569"/>
                        </a:lnTo>
                        <a:lnTo>
                          <a:pt x="43" y="568"/>
                        </a:lnTo>
                        <a:lnTo>
                          <a:pt x="44" y="568"/>
                        </a:lnTo>
                        <a:lnTo>
                          <a:pt x="44" y="566"/>
                        </a:lnTo>
                        <a:lnTo>
                          <a:pt x="44" y="565"/>
                        </a:lnTo>
                        <a:lnTo>
                          <a:pt x="43" y="565"/>
                        </a:lnTo>
                        <a:lnTo>
                          <a:pt x="43" y="564"/>
                        </a:lnTo>
                        <a:lnTo>
                          <a:pt x="43" y="563"/>
                        </a:lnTo>
                        <a:lnTo>
                          <a:pt x="44" y="563"/>
                        </a:lnTo>
                        <a:lnTo>
                          <a:pt x="44" y="565"/>
                        </a:lnTo>
                        <a:lnTo>
                          <a:pt x="45" y="566"/>
                        </a:lnTo>
                        <a:lnTo>
                          <a:pt x="46" y="566"/>
                        </a:lnTo>
                        <a:lnTo>
                          <a:pt x="47" y="566"/>
                        </a:lnTo>
                        <a:lnTo>
                          <a:pt x="49" y="566"/>
                        </a:lnTo>
                        <a:lnTo>
                          <a:pt x="50" y="565"/>
                        </a:lnTo>
                        <a:lnTo>
                          <a:pt x="51" y="565"/>
                        </a:lnTo>
                        <a:lnTo>
                          <a:pt x="52" y="564"/>
                        </a:lnTo>
                        <a:lnTo>
                          <a:pt x="52" y="563"/>
                        </a:lnTo>
                        <a:lnTo>
                          <a:pt x="52" y="561"/>
                        </a:lnTo>
                        <a:lnTo>
                          <a:pt x="53" y="561"/>
                        </a:lnTo>
                        <a:lnTo>
                          <a:pt x="54" y="560"/>
                        </a:lnTo>
                        <a:lnTo>
                          <a:pt x="55" y="559"/>
                        </a:lnTo>
                        <a:lnTo>
                          <a:pt x="55" y="558"/>
                        </a:lnTo>
                        <a:lnTo>
                          <a:pt x="54" y="558"/>
                        </a:lnTo>
                        <a:lnTo>
                          <a:pt x="52" y="558"/>
                        </a:lnTo>
                        <a:lnTo>
                          <a:pt x="51" y="557"/>
                        </a:lnTo>
                        <a:lnTo>
                          <a:pt x="51" y="556"/>
                        </a:lnTo>
                        <a:lnTo>
                          <a:pt x="51" y="555"/>
                        </a:lnTo>
                        <a:lnTo>
                          <a:pt x="50" y="555"/>
                        </a:lnTo>
                        <a:lnTo>
                          <a:pt x="50" y="554"/>
                        </a:lnTo>
                        <a:lnTo>
                          <a:pt x="50" y="553"/>
                        </a:lnTo>
                        <a:lnTo>
                          <a:pt x="49" y="552"/>
                        </a:lnTo>
                        <a:lnTo>
                          <a:pt x="50" y="551"/>
                        </a:lnTo>
                        <a:lnTo>
                          <a:pt x="49" y="551"/>
                        </a:lnTo>
                        <a:lnTo>
                          <a:pt x="49" y="550"/>
                        </a:lnTo>
                        <a:lnTo>
                          <a:pt x="48" y="549"/>
                        </a:lnTo>
                        <a:lnTo>
                          <a:pt x="46" y="550"/>
                        </a:lnTo>
                        <a:lnTo>
                          <a:pt x="46" y="549"/>
                        </a:lnTo>
                        <a:lnTo>
                          <a:pt x="47" y="548"/>
                        </a:lnTo>
                        <a:lnTo>
                          <a:pt x="46" y="548"/>
                        </a:lnTo>
                        <a:lnTo>
                          <a:pt x="46" y="547"/>
                        </a:lnTo>
                        <a:lnTo>
                          <a:pt x="45" y="547"/>
                        </a:lnTo>
                        <a:lnTo>
                          <a:pt x="44" y="547"/>
                        </a:lnTo>
                        <a:lnTo>
                          <a:pt x="43" y="547"/>
                        </a:lnTo>
                        <a:lnTo>
                          <a:pt x="43" y="546"/>
                        </a:lnTo>
                        <a:lnTo>
                          <a:pt x="42" y="546"/>
                        </a:lnTo>
                        <a:lnTo>
                          <a:pt x="41" y="546"/>
                        </a:lnTo>
                        <a:lnTo>
                          <a:pt x="40" y="545"/>
                        </a:lnTo>
                        <a:lnTo>
                          <a:pt x="40" y="544"/>
                        </a:lnTo>
                        <a:lnTo>
                          <a:pt x="40" y="543"/>
                        </a:lnTo>
                        <a:lnTo>
                          <a:pt x="41" y="542"/>
                        </a:lnTo>
                        <a:lnTo>
                          <a:pt x="41" y="541"/>
                        </a:lnTo>
                        <a:lnTo>
                          <a:pt x="40" y="540"/>
                        </a:lnTo>
                        <a:lnTo>
                          <a:pt x="38" y="540"/>
                        </a:lnTo>
                        <a:lnTo>
                          <a:pt x="37" y="541"/>
                        </a:lnTo>
                        <a:lnTo>
                          <a:pt x="36" y="541"/>
                        </a:lnTo>
                        <a:lnTo>
                          <a:pt x="36" y="540"/>
                        </a:lnTo>
                        <a:lnTo>
                          <a:pt x="35" y="539"/>
                        </a:lnTo>
                        <a:lnTo>
                          <a:pt x="34" y="539"/>
                        </a:lnTo>
                        <a:lnTo>
                          <a:pt x="35" y="538"/>
                        </a:lnTo>
                        <a:lnTo>
                          <a:pt x="35" y="537"/>
                        </a:lnTo>
                        <a:lnTo>
                          <a:pt x="34" y="536"/>
                        </a:lnTo>
                        <a:lnTo>
                          <a:pt x="33" y="536"/>
                        </a:lnTo>
                        <a:lnTo>
                          <a:pt x="33" y="535"/>
                        </a:lnTo>
                        <a:lnTo>
                          <a:pt x="32" y="535"/>
                        </a:lnTo>
                        <a:lnTo>
                          <a:pt x="31" y="536"/>
                        </a:lnTo>
                        <a:lnTo>
                          <a:pt x="28" y="534"/>
                        </a:lnTo>
                        <a:lnTo>
                          <a:pt x="27" y="534"/>
                        </a:lnTo>
                        <a:lnTo>
                          <a:pt x="26" y="534"/>
                        </a:lnTo>
                        <a:lnTo>
                          <a:pt x="26" y="533"/>
                        </a:lnTo>
                        <a:lnTo>
                          <a:pt x="27" y="532"/>
                        </a:lnTo>
                        <a:lnTo>
                          <a:pt x="26" y="531"/>
                        </a:lnTo>
                        <a:lnTo>
                          <a:pt x="24" y="531"/>
                        </a:lnTo>
                        <a:lnTo>
                          <a:pt x="23" y="530"/>
                        </a:lnTo>
                        <a:lnTo>
                          <a:pt x="21" y="529"/>
                        </a:lnTo>
                        <a:lnTo>
                          <a:pt x="20" y="529"/>
                        </a:lnTo>
                        <a:lnTo>
                          <a:pt x="20" y="528"/>
                        </a:lnTo>
                        <a:lnTo>
                          <a:pt x="20" y="527"/>
                        </a:lnTo>
                        <a:lnTo>
                          <a:pt x="21" y="527"/>
                        </a:lnTo>
                        <a:lnTo>
                          <a:pt x="22" y="528"/>
                        </a:lnTo>
                        <a:lnTo>
                          <a:pt x="23" y="527"/>
                        </a:lnTo>
                        <a:lnTo>
                          <a:pt x="23" y="526"/>
                        </a:lnTo>
                        <a:lnTo>
                          <a:pt x="24" y="526"/>
                        </a:lnTo>
                        <a:lnTo>
                          <a:pt x="24" y="525"/>
                        </a:lnTo>
                        <a:lnTo>
                          <a:pt x="24" y="524"/>
                        </a:lnTo>
                        <a:lnTo>
                          <a:pt x="23" y="524"/>
                        </a:lnTo>
                        <a:lnTo>
                          <a:pt x="22" y="524"/>
                        </a:lnTo>
                        <a:lnTo>
                          <a:pt x="23" y="523"/>
                        </a:lnTo>
                        <a:lnTo>
                          <a:pt x="24" y="523"/>
                        </a:lnTo>
                        <a:lnTo>
                          <a:pt x="25" y="521"/>
                        </a:lnTo>
                        <a:lnTo>
                          <a:pt x="26" y="520"/>
                        </a:lnTo>
                        <a:lnTo>
                          <a:pt x="25" y="519"/>
                        </a:lnTo>
                        <a:lnTo>
                          <a:pt x="25" y="518"/>
                        </a:lnTo>
                        <a:lnTo>
                          <a:pt x="25" y="516"/>
                        </a:lnTo>
                        <a:lnTo>
                          <a:pt x="25" y="515"/>
                        </a:lnTo>
                        <a:lnTo>
                          <a:pt x="24" y="515"/>
                        </a:lnTo>
                        <a:lnTo>
                          <a:pt x="22" y="513"/>
                        </a:lnTo>
                        <a:lnTo>
                          <a:pt x="21" y="512"/>
                        </a:lnTo>
                        <a:lnTo>
                          <a:pt x="21" y="511"/>
                        </a:lnTo>
                        <a:lnTo>
                          <a:pt x="21" y="510"/>
                        </a:lnTo>
                        <a:lnTo>
                          <a:pt x="21" y="508"/>
                        </a:lnTo>
                        <a:lnTo>
                          <a:pt x="22" y="506"/>
                        </a:lnTo>
                        <a:lnTo>
                          <a:pt x="23" y="505"/>
                        </a:lnTo>
                        <a:lnTo>
                          <a:pt x="24" y="504"/>
                        </a:lnTo>
                        <a:lnTo>
                          <a:pt x="24" y="503"/>
                        </a:lnTo>
                        <a:lnTo>
                          <a:pt x="25" y="502"/>
                        </a:lnTo>
                        <a:lnTo>
                          <a:pt x="24" y="501"/>
                        </a:lnTo>
                        <a:lnTo>
                          <a:pt x="24" y="500"/>
                        </a:lnTo>
                        <a:lnTo>
                          <a:pt x="23" y="500"/>
                        </a:lnTo>
                        <a:lnTo>
                          <a:pt x="21" y="500"/>
                        </a:lnTo>
                        <a:lnTo>
                          <a:pt x="21" y="499"/>
                        </a:lnTo>
                        <a:lnTo>
                          <a:pt x="22" y="498"/>
                        </a:lnTo>
                        <a:lnTo>
                          <a:pt x="22" y="497"/>
                        </a:lnTo>
                        <a:lnTo>
                          <a:pt x="21" y="497"/>
                        </a:lnTo>
                        <a:lnTo>
                          <a:pt x="20" y="496"/>
                        </a:lnTo>
                        <a:lnTo>
                          <a:pt x="21" y="495"/>
                        </a:lnTo>
                        <a:lnTo>
                          <a:pt x="22" y="495"/>
                        </a:lnTo>
                        <a:lnTo>
                          <a:pt x="23" y="495"/>
                        </a:lnTo>
                        <a:lnTo>
                          <a:pt x="25" y="494"/>
                        </a:lnTo>
                        <a:lnTo>
                          <a:pt x="26" y="494"/>
                        </a:lnTo>
                        <a:lnTo>
                          <a:pt x="26" y="493"/>
                        </a:lnTo>
                        <a:lnTo>
                          <a:pt x="25" y="492"/>
                        </a:lnTo>
                        <a:lnTo>
                          <a:pt x="25" y="491"/>
                        </a:lnTo>
                        <a:lnTo>
                          <a:pt x="24" y="491"/>
                        </a:lnTo>
                        <a:lnTo>
                          <a:pt x="23" y="491"/>
                        </a:lnTo>
                        <a:lnTo>
                          <a:pt x="22" y="490"/>
                        </a:lnTo>
                        <a:lnTo>
                          <a:pt x="24" y="489"/>
                        </a:lnTo>
                        <a:lnTo>
                          <a:pt x="25" y="488"/>
                        </a:lnTo>
                        <a:lnTo>
                          <a:pt x="25" y="487"/>
                        </a:lnTo>
                        <a:lnTo>
                          <a:pt x="25" y="486"/>
                        </a:lnTo>
                        <a:lnTo>
                          <a:pt x="24" y="486"/>
                        </a:lnTo>
                        <a:lnTo>
                          <a:pt x="23" y="485"/>
                        </a:lnTo>
                        <a:lnTo>
                          <a:pt x="24" y="484"/>
                        </a:lnTo>
                        <a:lnTo>
                          <a:pt x="24" y="483"/>
                        </a:lnTo>
                        <a:lnTo>
                          <a:pt x="25" y="483"/>
                        </a:lnTo>
                        <a:lnTo>
                          <a:pt x="25" y="482"/>
                        </a:lnTo>
                        <a:lnTo>
                          <a:pt x="27" y="480"/>
                        </a:lnTo>
                        <a:lnTo>
                          <a:pt x="28" y="480"/>
                        </a:lnTo>
                        <a:lnTo>
                          <a:pt x="28" y="479"/>
                        </a:lnTo>
                        <a:lnTo>
                          <a:pt x="30" y="478"/>
                        </a:lnTo>
                        <a:lnTo>
                          <a:pt x="31" y="478"/>
                        </a:lnTo>
                        <a:lnTo>
                          <a:pt x="32" y="477"/>
                        </a:lnTo>
                        <a:lnTo>
                          <a:pt x="33" y="476"/>
                        </a:lnTo>
                        <a:lnTo>
                          <a:pt x="34" y="476"/>
                        </a:lnTo>
                        <a:lnTo>
                          <a:pt x="34" y="475"/>
                        </a:lnTo>
                        <a:lnTo>
                          <a:pt x="33" y="474"/>
                        </a:lnTo>
                        <a:lnTo>
                          <a:pt x="32" y="473"/>
                        </a:lnTo>
                        <a:lnTo>
                          <a:pt x="30" y="473"/>
                        </a:lnTo>
                        <a:lnTo>
                          <a:pt x="29" y="473"/>
                        </a:lnTo>
                        <a:lnTo>
                          <a:pt x="28" y="473"/>
                        </a:lnTo>
                        <a:lnTo>
                          <a:pt x="28" y="472"/>
                        </a:lnTo>
                        <a:lnTo>
                          <a:pt x="27" y="472"/>
                        </a:lnTo>
                        <a:lnTo>
                          <a:pt x="26" y="472"/>
                        </a:lnTo>
                        <a:lnTo>
                          <a:pt x="26" y="471"/>
                        </a:lnTo>
                        <a:lnTo>
                          <a:pt x="27" y="469"/>
                        </a:lnTo>
                        <a:lnTo>
                          <a:pt x="26" y="468"/>
                        </a:lnTo>
                        <a:lnTo>
                          <a:pt x="26" y="467"/>
                        </a:lnTo>
                        <a:lnTo>
                          <a:pt x="28" y="467"/>
                        </a:lnTo>
                        <a:lnTo>
                          <a:pt x="29" y="465"/>
                        </a:lnTo>
                        <a:lnTo>
                          <a:pt x="28" y="465"/>
                        </a:lnTo>
                        <a:lnTo>
                          <a:pt x="28" y="464"/>
                        </a:lnTo>
                        <a:lnTo>
                          <a:pt x="28" y="463"/>
                        </a:lnTo>
                        <a:lnTo>
                          <a:pt x="29" y="462"/>
                        </a:lnTo>
                        <a:lnTo>
                          <a:pt x="30" y="462"/>
                        </a:lnTo>
                        <a:lnTo>
                          <a:pt x="30" y="461"/>
                        </a:lnTo>
                        <a:lnTo>
                          <a:pt x="29" y="461"/>
                        </a:lnTo>
                        <a:lnTo>
                          <a:pt x="29" y="460"/>
                        </a:lnTo>
                        <a:lnTo>
                          <a:pt x="29" y="459"/>
                        </a:lnTo>
                        <a:lnTo>
                          <a:pt x="28" y="458"/>
                        </a:lnTo>
                        <a:lnTo>
                          <a:pt x="27" y="458"/>
                        </a:lnTo>
                        <a:lnTo>
                          <a:pt x="26" y="458"/>
                        </a:lnTo>
                        <a:lnTo>
                          <a:pt x="27" y="458"/>
                        </a:lnTo>
                        <a:lnTo>
                          <a:pt x="27" y="457"/>
                        </a:lnTo>
                        <a:lnTo>
                          <a:pt x="28" y="456"/>
                        </a:lnTo>
                        <a:lnTo>
                          <a:pt x="29" y="456"/>
                        </a:lnTo>
                        <a:lnTo>
                          <a:pt x="29" y="455"/>
                        </a:lnTo>
                        <a:lnTo>
                          <a:pt x="30" y="455"/>
                        </a:lnTo>
                        <a:lnTo>
                          <a:pt x="30" y="454"/>
                        </a:lnTo>
                        <a:lnTo>
                          <a:pt x="32" y="454"/>
                        </a:lnTo>
                        <a:lnTo>
                          <a:pt x="33" y="454"/>
                        </a:lnTo>
                        <a:lnTo>
                          <a:pt x="34" y="453"/>
                        </a:lnTo>
                        <a:lnTo>
                          <a:pt x="36" y="453"/>
                        </a:lnTo>
                        <a:lnTo>
                          <a:pt x="37" y="453"/>
                        </a:lnTo>
                        <a:lnTo>
                          <a:pt x="38" y="453"/>
                        </a:lnTo>
                        <a:lnTo>
                          <a:pt x="38" y="452"/>
                        </a:lnTo>
                        <a:lnTo>
                          <a:pt x="39" y="452"/>
                        </a:lnTo>
                        <a:lnTo>
                          <a:pt x="40" y="451"/>
                        </a:lnTo>
                        <a:lnTo>
                          <a:pt x="41" y="450"/>
                        </a:lnTo>
                        <a:lnTo>
                          <a:pt x="42" y="449"/>
                        </a:lnTo>
                        <a:lnTo>
                          <a:pt x="42" y="448"/>
                        </a:lnTo>
                        <a:lnTo>
                          <a:pt x="43" y="448"/>
                        </a:lnTo>
                        <a:lnTo>
                          <a:pt x="44" y="448"/>
                        </a:lnTo>
                        <a:lnTo>
                          <a:pt x="45" y="447"/>
                        </a:lnTo>
                        <a:lnTo>
                          <a:pt x="46" y="447"/>
                        </a:lnTo>
                        <a:lnTo>
                          <a:pt x="47" y="446"/>
                        </a:lnTo>
                        <a:lnTo>
                          <a:pt x="48" y="446"/>
                        </a:lnTo>
                        <a:lnTo>
                          <a:pt x="48" y="445"/>
                        </a:lnTo>
                        <a:lnTo>
                          <a:pt x="48" y="444"/>
                        </a:lnTo>
                        <a:lnTo>
                          <a:pt x="48" y="443"/>
                        </a:lnTo>
                        <a:lnTo>
                          <a:pt x="48" y="442"/>
                        </a:lnTo>
                        <a:lnTo>
                          <a:pt x="47" y="441"/>
                        </a:lnTo>
                        <a:lnTo>
                          <a:pt x="46" y="441"/>
                        </a:lnTo>
                        <a:lnTo>
                          <a:pt x="45" y="441"/>
                        </a:lnTo>
                        <a:lnTo>
                          <a:pt x="44" y="442"/>
                        </a:lnTo>
                        <a:lnTo>
                          <a:pt x="43" y="442"/>
                        </a:lnTo>
                        <a:lnTo>
                          <a:pt x="42" y="443"/>
                        </a:lnTo>
                        <a:lnTo>
                          <a:pt x="41" y="442"/>
                        </a:lnTo>
                        <a:lnTo>
                          <a:pt x="41" y="443"/>
                        </a:lnTo>
                        <a:lnTo>
                          <a:pt x="40" y="443"/>
                        </a:lnTo>
                        <a:lnTo>
                          <a:pt x="39" y="444"/>
                        </a:lnTo>
                        <a:lnTo>
                          <a:pt x="38" y="444"/>
                        </a:lnTo>
                        <a:lnTo>
                          <a:pt x="37" y="445"/>
                        </a:lnTo>
                        <a:lnTo>
                          <a:pt x="36" y="445"/>
                        </a:lnTo>
                        <a:lnTo>
                          <a:pt x="35" y="446"/>
                        </a:lnTo>
                        <a:lnTo>
                          <a:pt x="33" y="446"/>
                        </a:lnTo>
                        <a:lnTo>
                          <a:pt x="32" y="446"/>
                        </a:lnTo>
                        <a:lnTo>
                          <a:pt x="31" y="446"/>
                        </a:lnTo>
                        <a:lnTo>
                          <a:pt x="30" y="446"/>
                        </a:lnTo>
                        <a:lnTo>
                          <a:pt x="29" y="446"/>
                        </a:lnTo>
                        <a:lnTo>
                          <a:pt x="28" y="448"/>
                        </a:lnTo>
                        <a:lnTo>
                          <a:pt x="27" y="448"/>
                        </a:lnTo>
                        <a:lnTo>
                          <a:pt x="25" y="448"/>
                        </a:lnTo>
                        <a:lnTo>
                          <a:pt x="25" y="449"/>
                        </a:lnTo>
                        <a:lnTo>
                          <a:pt x="24" y="448"/>
                        </a:lnTo>
                        <a:lnTo>
                          <a:pt x="23" y="448"/>
                        </a:lnTo>
                        <a:lnTo>
                          <a:pt x="23" y="447"/>
                        </a:lnTo>
                        <a:lnTo>
                          <a:pt x="23" y="446"/>
                        </a:lnTo>
                        <a:lnTo>
                          <a:pt x="23" y="445"/>
                        </a:lnTo>
                        <a:lnTo>
                          <a:pt x="22" y="445"/>
                        </a:lnTo>
                        <a:lnTo>
                          <a:pt x="21" y="444"/>
                        </a:lnTo>
                        <a:lnTo>
                          <a:pt x="20" y="444"/>
                        </a:lnTo>
                        <a:lnTo>
                          <a:pt x="20" y="443"/>
                        </a:lnTo>
                        <a:lnTo>
                          <a:pt x="22" y="441"/>
                        </a:lnTo>
                        <a:lnTo>
                          <a:pt x="22" y="440"/>
                        </a:lnTo>
                        <a:lnTo>
                          <a:pt x="22" y="439"/>
                        </a:lnTo>
                        <a:lnTo>
                          <a:pt x="22" y="438"/>
                        </a:lnTo>
                        <a:lnTo>
                          <a:pt x="21" y="438"/>
                        </a:lnTo>
                        <a:lnTo>
                          <a:pt x="20" y="438"/>
                        </a:lnTo>
                        <a:lnTo>
                          <a:pt x="19" y="438"/>
                        </a:lnTo>
                        <a:lnTo>
                          <a:pt x="19" y="437"/>
                        </a:lnTo>
                        <a:lnTo>
                          <a:pt x="20" y="437"/>
                        </a:lnTo>
                        <a:lnTo>
                          <a:pt x="20" y="436"/>
                        </a:lnTo>
                        <a:lnTo>
                          <a:pt x="21" y="435"/>
                        </a:lnTo>
                        <a:lnTo>
                          <a:pt x="21" y="434"/>
                        </a:lnTo>
                        <a:lnTo>
                          <a:pt x="22" y="433"/>
                        </a:lnTo>
                        <a:lnTo>
                          <a:pt x="22" y="432"/>
                        </a:lnTo>
                        <a:lnTo>
                          <a:pt x="22" y="431"/>
                        </a:lnTo>
                        <a:lnTo>
                          <a:pt x="21" y="431"/>
                        </a:lnTo>
                        <a:lnTo>
                          <a:pt x="21" y="430"/>
                        </a:lnTo>
                        <a:lnTo>
                          <a:pt x="22" y="430"/>
                        </a:lnTo>
                        <a:lnTo>
                          <a:pt x="22" y="429"/>
                        </a:lnTo>
                        <a:lnTo>
                          <a:pt x="22" y="428"/>
                        </a:lnTo>
                        <a:lnTo>
                          <a:pt x="21" y="428"/>
                        </a:lnTo>
                        <a:lnTo>
                          <a:pt x="22" y="428"/>
                        </a:lnTo>
                        <a:lnTo>
                          <a:pt x="23" y="427"/>
                        </a:lnTo>
                        <a:lnTo>
                          <a:pt x="23" y="426"/>
                        </a:lnTo>
                        <a:lnTo>
                          <a:pt x="23" y="425"/>
                        </a:lnTo>
                        <a:lnTo>
                          <a:pt x="22" y="425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3"/>
                        </a:lnTo>
                        <a:lnTo>
                          <a:pt x="21" y="422"/>
                        </a:lnTo>
                        <a:lnTo>
                          <a:pt x="21" y="421"/>
                        </a:lnTo>
                        <a:lnTo>
                          <a:pt x="22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6" y="415"/>
                        </a:lnTo>
                        <a:lnTo>
                          <a:pt x="26" y="414"/>
                        </a:lnTo>
                        <a:lnTo>
                          <a:pt x="26" y="413"/>
                        </a:lnTo>
                        <a:lnTo>
                          <a:pt x="27" y="413"/>
                        </a:lnTo>
                        <a:lnTo>
                          <a:pt x="28" y="412"/>
                        </a:lnTo>
                        <a:lnTo>
                          <a:pt x="29" y="412"/>
                        </a:lnTo>
                        <a:lnTo>
                          <a:pt x="30" y="412"/>
                        </a:lnTo>
                        <a:lnTo>
                          <a:pt x="30" y="411"/>
                        </a:lnTo>
                        <a:lnTo>
                          <a:pt x="31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2" y="412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5" y="411"/>
                        </a:lnTo>
                        <a:lnTo>
                          <a:pt x="37" y="411"/>
                        </a:lnTo>
                        <a:lnTo>
                          <a:pt x="37" y="410"/>
                        </a:lnTo>
                        <a:lnTo>
                          <a:pt x="39" y="410"/>
                        </a:lnTo>
                        <a:lnTo>
                          <a:pt x="40" y="409"/>
                        </a:lnTo>
                        <a:lnTo>
                          <a:pt x="42" y="409"/>
                        </a:lnTo>
                        <a:lnTo>
                          <a:pt x="42" y="408"/>
                        </a:lnTo>
                        <a:lnTo>
                          <a:pt x="42" y="407"/>
                        </a:lnTo>
                        <a:lnTo>
                          <a:pt x="43" y="406"/>
                        </a:lnTo>
                        <a:lnTo>
                          <a:pt x="43" y="405"/>
                        </a:lnTo>
                        <a:lnTo>
                          <a:pt x="43" y="404"/>
                        </a:lnTo>
                        <a:lnTo>
                          <a:pt x="42" y="403"/>
                        </a:lnTo>
                        <a:lnTo>
                          <a:pt x="41" y="403"/>
                        </a:lnTo>
                        <a:lnTo>
                          <a:pt x="39" y="404"/>
                        </a:lnTo>
                        <a:lnTo>
                          <a:pt x="38" y="404"/>
                        </a:lnTo>
                        <a:lnTo>
                          <a:pt x="37" y="404"/>
                        </a:lnTo>
                        <a:lnTo>
                          <a:pt x="36" y="404"/>
                        </a:lnTo>
                        <a:lnTo>
                          <a:pt x="34" y="404"/>
                        </a:lnTo>
                        <a:lnTo>
                          <a:pt x="33" y="405"/>
                        </a:lnTo>
                        <a:lnTo>
                          <a:pt x="32" y="406"/>
                        </a:lnTo>
                        <a:lnTo>
                          <a:pt x="31" y="406"/>
                        </a:lnTo>
                        <a:lnTo>
                          <a:pt x="29" y="405"/>
                        </a:lnTo>
                        <a:lnTo>
                          <a:pt x="28" y="405"/>
                        </a:lnTo>
                        <a:lnTo>
                          <a:pt x="27" y="404"/>
                        </a:lnTo>
                        <a:lnTo>
                          <a:pt x="27" y="405"/>
                        </a:lnTo>
                        <a:lnTo>
                          <a:pt x="26" y="405"/>
                        </a:lnTo>
                        <a:lnTo>
                          <a:pt x="25" y="406"/>
                        </a:lnTo>
                        <a:lnTo>
                          <a:pt x="24" y="406"/>
                        </a:lnTo>
                        <a:lnTo>
                          <a:pt x="23" y="406"/>
                        </a:lnTo>
                        <a:lnTo>
                          <a:pt x="24" y="405"/>
                        </a:lnTo>
                        <a:lnTo>
                          <a:pt x="24" y="404"/>
                        </a:lnTo>
                        <a:lnTo>
                          <a:pt x="25" y="403"/>
                        </a:lnTo>
                        <a:lnTo>
                          <a:pt x="25" y="402"/>
                        </a:lnTo>
                        <a:lnTo>
                          <a:pt x="24" y="402"/>
                        </a:lnTo>
                        <a:lnTo>
                          <a:pt x="25" y="401"/>
                        </a:lnTo>
                        <a:lnTo>
                          <a:pt x="25" y="400"/>
                        </a:lnTo>
                        <a:lnTo>
                          <a:pt x="26" y="399"/>
                        </a:lnTo>
                        <a:lnTo>
                          <a:pt x="26" y="398"/>
                        </a:lnTo>
                        <a:lnTo>
                          <a:pt x="25" y="397"/>
                        </a:lnTo>
                        <a:lnTo>
                          <a:pt x="27" y="396"/>
                        </a:lnTo>
                        <a:lnTo>
                          <a:pt x="28" y="394"/>
                        </a:lnTo>
                        <a:lnTo>
                          <a:pt x="28" y="393"/>
                        </a:lnTo>
                        <a:lnTo>
                          <a:pt x="28" y="392"/>
                        </a:lnTo>
                        <a:lnTo>
                          <a:pt x="27" y="391"/>
                        </a:lnTo>
                        <a:lnTo>
                          <a:pt x="27" y="390"/>
                        </a:lnTo>
                        <a:lnTo>
                          <a:pt x="27" y="389"/>
                        </a:lnTo>
                        <a:lnTo>
                          <a:pt x="27" y="388"/>
                        </a:lnTo>
                        <a:lnTo>
                          <a:pt x="28" y="388"/>
                        </a:lnTo>
                        <a:lnTo>
                          <a:pt x="28" y="387"/>
                        </a:lnTo>
                        <a:lnTo>
                          <a:pt x="28" y="386"/>
                        </a:lnTo>
                        <a:lnTo>
                          <a:pt x="27" y="385"/>
                        </a:lnTo>
                        <a:lnTo>
                          <a:pt x="28" y="384"/>
                        </a:lnTo>
                        <a:lnTo>
                          <a:pt x="29" y="384"/>
                        </a:lnTo>
                        <a:lnTo>
                          <a:pt x="29" y="382"/>
                        </a:lnTo>
                        <a:lnTo>
                          <a:pt x="29" y="381"/>
                        </a:lnTo>
                        <a:lnTo>
                          <a:pt x="28" y="380"/>
                        </a:lnTo>
                        <a:lnTo>
                          <a:pt x="27" y="380"/>
                        </a:lnTo>
                        <a:lnTo>
                          <a:pt x="26" y="379"/>
                        </a:lnTo>
                        <a:lnTo>
                          <a:pt x="26" y="378"/>
                        </a:lnTo>
                        <a:lnTo>
                          <a:pt x="27" y="378"/>
                        </a:lnTo>
                        <a:lnTo>
                          <a:pt x="27" y="377"/>
                        </a:lnTo>
                        <a:lnTo>
                          <a:pt x="28" y="377"/>
                        </a:lnTo>
                        <a:lnTo>
                          <a:pt x="29" y="376"/>
                        </a:lnTo>
                        <a:lnTo>
                          <a:pt x="30" y="376"/>
                        </a:lnTo>
                        <a:lnTo>
                          <a:pt x="30" y="375"/>
                        </a:lnTo>
                        <a:lnTo>
                          <a:pt x="30" y="374"/>
                        </a:lnTo>
                        <a:lnTo>
                          <a:pt x="29" y="374"/>
                        </a:lnTo>
                        <a:lnTo>
                          <a:pt x="29" y="373"/>
                        </a:lnTo>
                        <a:lnTo>
                          <a:pt x="28" y="373"/>
                        </a:lnTo>
                        <a:lnTo>
                          <a:pt x="27" y="373"/>
                        </a:lnTo>
                        <a:lnTo>
                          <a:pt x="27" y="372"/>
                        </a:lnTo>
                        <a:lnTo>
                          <a:pt x="28" y="371"/>
                        </a:lnTo>
                        <a:lnTo>
                          <a:pt x="28" y="369"/>
                        </a:lnTo>
                        <a:lnTo>
                          <a:pt x="29" y="369"/>
                        </a:lnTo>
                        <a:lnTo>
                          <a:pt x="29" y="368"/>
                        </a:lnTo>
                        <a:lnTo>
                          <a:pt x="28" y="368"/>
                        </a:lnTo>
                        <a:lnTo>
                          <a:pt x="28" y="367"/>
                        </a:lnTo>
                        <a:lnTo>
                          <a:pt x="29" y="367"/>
                        </a:lnTo>
                        <a:lnTo>
                          <a:pt x="30" y="366"/>
                        </a:lnTo>
                        <a:lnTo>
                          <a:pt x="30" y="365"/>
                        </a:lnTo>
                        <a:lnTo>
                          <a:pt x="30" y="364"/>
                        </a:lnTo>
                        <a:lnTo>
                          <a:pt x="31" y="364"/>
                        </a:lnTo>
                        <a:lnTo>
                          <a:pt x="32" y="364"/>
                        </a:lnTo>
                        <a:lnTo>
                          <a:pt x="34" y="363"/>
                        </a:lnTo>
                        <a:lnTo>
                          <a:pt x="37" y="362"/>
                        </a:lnTo>
                        <a:lnTo>
                          <a:pt x="39" y="363"/>
                        </a:lnTo>
                        <a:lnTo>
                          <a:pt x="40" y="363"/>
                        </a:lnTo>
                        <a:lnTo>
                          <a:pt x="41" y="362"/>
                        </a:lnTo>
                        <a:lnTo>
                          <a:pt x="42" y="362"/>
                        </a:lnTo>
                        <a:lnTo>
                          <a:pt x="42" y="361"/>
                        </a:lnTo>
                        <a:lnTo>
                          <a:pt x="42" y="360"/>
                        </a:lnTo>
                        <a:lnTo>
                          <a:pt x="41" y="359"/>
                        </a:lnTo>
                        <a:lnTo>
                          <a:pt x="42" y="358"/>
                        </a:lnTo>
                        <a:lnTo>
                          <a:pt x="42" y="357"/>
                        </a:lnTo>
                        <a:lnTo>
                          <a:pt x="41" y="357"/>
                        </a:lnTo>
                        <a:lnTo>
                          <a:pt x="40" y="357"/>
                        </a:lnTo>
                        <a:lnTo>
                          <a:pt x="38" y="357"/>
                        </a:lnTo>
                        <a:lnTo>
                          <a:pt x="36" y="358"/>
                        </a:lnTo>
                        <a:lnTo>
                          <a:pt x="35" y="359"/>
                        </a:lnTo>
                        <a:lnTo>
                          <a:pt x="34" y="359"/>
                        </a:lnTo>
                        <a:lnTo>
                          <a:pt x="33" y="359"/>
                        </a:lnTo>
                        <a:lnTo>
                          <a:pt x="32" y="359"/>
                        </a:lnTo>
                        <a:lnTo>
                          <a:pt x="31" y="358"/>
                        </a:lnTo>
                        <a:lnTo>
                          <a:pt x="32" y="357"/>
                        </a:lnTo>
                        <a:lnTo>
                          <a:pt x="31" y="356"/>
                        </a:lnTo>
                        <a:lnTo>
                          <a:pt x="32" y="355"/>
                        </a:lnTo>
                        <a:lnTo>
                          <a:pt x="32" y="354"/>
                        </a:lnTo>
                        <a:lnTo>
                          <a:pt x="32" y="353"/>
                        </a:lnTo>
                        <a:lnTo>
                          <a:pt x="32" y="352"/>
                        </a:lnTo>
                        <a:lnTo>
                          <a:pt x="32" y="351"/>
                        </a:lnTo>
                        <a:lnTo>
                          <a:pt x="31" y="350"/>
                        </a:lnTo>
                        <a:lnTo>
                          <a:pt x="31" y="349"/>
                        </a:lnTo>
                        <a:lnTo>
                          <a:pt x="30" y="349"/>
                        </a:lnTo>
                        <a:lnTo>
                          <a:pt x="29" y="349"/>
                        </a:lnTo>
                        <a:lnTo>
                          <a:pt x="28" y="350"/>
                        </a:lnTo>
                        <a:lnTo>
                          <a:pt x="27" y="350"/>
                        </a:lnTo>
                        <a:lnTo>
                          <a:pt x="27" y="349"/>
                        </a:lnTo>
                        <a:lnTo>
                          <a:pt x="27" y="348"/>
                        </a:lnTo>
                        <a:lnTo>
                          <a:pt x="28" y="348"/>
                        </a:lnTo>
                        <a:lnTo>
                          <a:pt x="28" y="347"/>
                        </a:lnTo>
                        <a:lnTo>
                          <a:pt x="28" y="346"/>
                        </a:lnTo>
                        <a:lnTo>
                          <a:pt x="29" y="346"/>
                        </a:lnTo>
                        <a:lnTo>
                          <a:pt x="28" y="344"/>
                        </a:lnTo>
                        <a:lnTo>
                          <a:pt x="26" y="343"/>
                        </a:lnTo>
                        <a:lnTo>
                          <a:pt x="25" y="343"/>
                        </a:lnTo>
                        <a:lnTo>
                          <a:pt x="24" y="341"/>
                        </a:lnTo>
                        <a:lnTo>
                          <a:pt x="23" y="341"/>
                        </a:lnTo>
                        <a:lnTo>
                          <a:pt x="22" y="341"/>
                        </a:lnTo>
                        <a:lnTo>
                          <a:pt x="22" y="340"/>
                        </a:lnTo>
                        <a:lnTo>
                          <a:pt x="23" y="340"/>
                        </a:lnTo>
                        <a:lnTo>
                          <a:pt x="22" y="339"/>
                        </a:lnTo>
                        <a:lnTo>
                          <a:pt x="23" y="339"/>
                        </a:lnTo>
                        <a:lnTo>
                          <a:pt x="23" y="338"/>
                        </a:lnTo>
                        <a:lnTo>
                          <a:pt x="24" y="338"/>
                        </a:lnTo>
                        <a:lnTo>
                          <a:pt x="25" y="338"/>
                        </a:lnTo>
                        <a:lnTo>
                          <a:pt x="25" y="337"/>
                        </a:lnTo>
                        <a:lnTo>
                          <a:pt x="24" y="337"/>
                        </a:lnTo>
                        <a:lnTo>
                          <a:pt x="23" y="337"/>
                        </a:lnTo>
                        <a:lnTo>
                          <a:pt x="22" y="336"/>
                        </a:lnTo>
                        <a:lnTo>
                          <a:pt x="21" y="336"/>
                        </a:lnTo>
                        <a:lnTo>
                          <a:pt x="20" y="335"/>
                        </a:lnTo>
                        <a:lnTo>
                          <a:pt x="21" y="334"/>
                        </a:lnTo>
                        <a:lnTo>
                          <a:pt x="21" y="333"/>
                        </a:lnTo>
                        <a:lnTo>
                          <a:pt x="21" y="332"/>
                        </a:lnTo>
                        <a:lnTo>
                          <a:pt x="20" y="332"/>
                        </a:lnTo>
                        <a:lnTo>
                          <a:pt x="20" y="331"/>
                        </a:lnTo>
                        <a:lnTo>
                          <a:pt x="21" y="331"/>
                        </a:lnTo>
                        <a:lnTo>
                          <a:pt x="22" y="329"/>
                        </a:lnTo>
                        <a:lnTo>
                          <a:pt x="22" y="328"/>
                        </a:lnTo>
                        <a:lnTo>
                          <a:pt x="21" y="328"/>
                        </a:lnTo>
                        <a:lnTo>
                          <a:pt x="22" y="326"/>
                        </a:lnTo>
                        <a:lnTo>
                          <a:pt x="21" y="326"/>
                        </a:lnTo>
                        <a:lnTo>
                          <a:pt x="20" y="326"/>
                        </a:lnTo>
                        <a:lnTo>
                          <a:pt x="19" y="325"/>
                        </a:lnTo>
                        <a:lnTo>
                          <a:pt x="20" y="325"/>
                        </a:lnTo>
                        <a:lnTo>
                          <a:pt x="20" y="324"/>
                        </a:lnTo>
                        <a:lnTo>
                          <a:pt x="20" y="323"/>
                        </a:lnTo>
                        <a:lnTo>
                          <a:pt x="20" y="322"/>
                        </a:lnTo>
                        <a:lnTo>
                          <a:pt x="21" y="322"/>
                        </a:lnTo>
                        <a:lnTo>
                          <a:pt x="21" y="321"/>
                        </a:lnTo>
                        <a:lnTo>
                          <a:pt x="21" y="320"/>
                        </a:lnTo>
                        <a:lnTo>
                          <a:pt x="22" y="319"/>
                        </a:lnTo>
                        <a:lnTo>
                          <a:pt x="22" y="318"/>
                        </a:lnTo>
                        <a:lnTo>
                          <a:pt x="22" y="317"/>
                        </a:lnTo>
                        <a:lnTo>
                          <a:pt x="22" y="316"/>
                        </a:lnTo>
                        <a:lnTo>
                          <a:pt x="22" y="315"/>
                        </a:lnTo>
                        <a:lnTo>
                          <a:pt x="21" y="315"/>
                        </a:lnTo>
                        <a:lnTo>
                          <a:pt x="20" y="315"/>
                        </a:lnTo>
                        <a:lnTo>
                          <a:pt x="20" y="314"/>
                        </a:lnTo>
                        <a:lnTo>
                          <a:pt x="21" y="314"/>
                        </a:lnTo>
                        <a:lnTo>
                          <a:pt x="21" y="313"/>
                        </a:lnTo>
                        <a:lnTo>
                          <a:pt x="20" y="313"/>
                        </a:lnTo>
                        <a:lnTo>
                          <a:pt x="20" y="312"/>
                        </a:lnTo>
                        <a:lnTo>
                          <a:pt x="21" y="312"/>
                        </a:lnTo>
                        <a:lnTo>
                          <a:pt x="21" y="311"/>
                        </a:lnTo>
                        <a:lnTo>
                          <a:pt x="21" y="310"/>
                        </a:lnTo>
                        <a:lnTo>
                          <a:pt x="20" y="310"/>
                        </a:lnTo>
                        <a:lnTo>
                          <a:pt x="20" y="309"/>
                        </a:lnTo>
                        <a:lnTo>
                          <a:pt x="19" y="309"/>
                        </a:lnTo>
                        <a:lnTo>
                          <a:pt x="20" y="308"/>
                        </a:lnTo>
                        <a:lnTo>
                          <a:pt x="22" y="306"/>
                        </a:lnTo>
                        <a:lnTo>
                          <a:pt x="22" y="305"/>
                        </a:lnTo>
                        <a:lnTo>
                          <a:pt x="23" y="304"/>
                        </a:lnTo>
                        <a:lnTo>
                          <a:pt x="24" y="304"/>
                        </a:lnTo>
                        <a:lnTo>
                          <a:pt x="24" y="303"/>
                        </a:lnTo>
                        <a:lnTo>
                          <a:pt x="25" y="303"/>
                        </a:lnTo>
                        <a:lnTo>
                          <a:pt x="25" y="302"/>
                        </a:lnTo>
                        <a:lnTo>
                          <a:pt x="27" y="301"/>
                        </a:lnTo>
                        <a:lnTo>
                          <a:pt x="28" y="301"/>
                        </a:lnTo>
                        <a:lnTo>
                          <a:pt x="29" y="300"/>
                        </a:lnTo>
                        <a:lnTo>
                          <a:pt x="31" y="300"/>
                        </a:lnTo>
                        <a:lnTo>
                          <a:pt x="32" y="300"/>
                        </a:lnTo>
                        <a:lnTo>
                          <a:pt x="34" y="300"/>
                        </a:lnTo>
                        <a:lnTo>
                          <a:pt x="36" y="300"/>
                        </a:lnTo>
                        <a:lnTo>
                          <a:pt x="37" y="300"/>
                        </a:lnTo>
                        <a:lnTo>
                          <a:pt x="38" y="299"/>
                        </a:lnTo>
                        <a:lnTo>
                          <a:pt x="39" y="299"/>
                        </a:lnTo>
                        <a:lnTo>
                          <a:pt x="40" y="299"/>
                        </a:lnTo>
                        <a:lnTo>
                          <a:pt x="41" y="299"/>
                        </a:lnTo>
                        <a:lnTo>
                          <a:pt x="43" y="297"/>
                        </a:lnTo>
                        <a:lnTo>
                          <a:pt x="44" y="296"/>
                        </a:lnTo>
                        <a:lnTo>
                          <a:pt x="43" y="295"/>
                        </a:lnTo>
                        <a:lnTo>
                          <a:pt x="43" y="294"/>
                        </a:lnTo>
                        <a:lnTo>
                          <a:pt x="42" y="294"/>
                        </a:lnTo>
                        <a:lnTo>
                          <a:pt x="41" y="294"/>
                        </a:lnTo>
                        <a:lnTo>
                          <a:pt x="40" y="295"/>
                        </a:lnTo>
                        <a:lnTo>
                          <a:pt x="39" y="295"/>
                        </a:lnTo>
                        <a:lnTo>
                          <a:pt x="38" y="295"/>
                        </a:lnTo>
                        <a:lnTo>
                          <a:pt x="37" y="296"/>
                        </a:lnTo>
                        <a:lnTo>
                          <a:pt x="36" y="295"/>
                        </a:lnTo>
                        <a:lnTo>
                          <a:pt x="35" y="295"/>
                        </a:lnTo>
                        <a:lnTo>
                          <a:pt x="34" y="294"/>
                        </a:lnTo>
                        <a:lnTo>
                          <a:pt x="33" y="294"/>
                        </a:lnTo>
                        <a:lnTo>
                          <a:pt x="32" y="293"/>
                        </a:lnTo>
                        <a:lnTo>
                          <a:pt x="31" y="294"/>
                        </a:lnTo>
                        <a:lnTo>
                          <a:pt x="30" y="294"/>
                        </a:lnTo>
                        <a:lnTo>
                          <a:pt x="29" y="295"/>
                        </a:lnTo>
                        <a:lnTo>
                          <a:pt x="28" y="294"/>
                        </a:lnTo>
                        <a:lnTo>
                          <a:pt x="27" y="294"/>
                        </a:lnTo>
                        <a:lnTo>
                          <a:pt x="26" y="293"/>
                        </a:lnTo>
                        <a:lnTo>
                          <a:pt x="25" y="292"/>
                        </a:lnTo>
                        <a:lnTo>
                          <a:pt x="24" y="292"/>
                        </a:lnTo>
                        <a:lnTo>
                          <a:pt x="24" y="293"/>
                        </a:lnTo>
                        <a:lnTo>
                          <a:pt x="23" y="291"/>
                        </a:lnTo>
                        <a:lnTo>
                          <a:pt x="23" y="289"/>
                        </a:lnTo>
                        <a:lnTo>
                          <a:pt x="23" y="288"/>
                        </a:lnTo>
                        <a:lnTo>
                          <a:pt x="24" y="287"/>
                        </a:lnTo>
                        <a:lnTo>
                          <a:pt x="25" y="288"/>
                        </a:lnTo>
                        <a:lnTo>
                          <a:pt x="26" y="288"/>
                        </a:lnTo>
                        <a:lnTo>
                          <a:pt x="26" y="287"/>
                        </a:lnTo>
                        <a:lnTo>
                          <a:pt x="25" y="287"/>
                        </a:lnTo>
                        <a:lnTo>
                          <a:pt x="25" y="286"/>
                        </a:lnTo>
                        <a:lnTo>
                          <a:pt x="26" y="286"/>
                        </a:lnTo>
                        <a:lnTo>
                          <a:pt x="27" y="286"/>
                        </a:lnTo>
                        <a:lnTo>
                          <a:pt x="27" y="285"/>
                        </a:lnTo>
                        <a:lnTo>
                          <a:pt x="28" y="285"/>
                        </a:lnTo>
                        <a:lnTo>
                          <a:pt x="28" y="284"/>
                        </a:lnTo>
                        <a:lnTo>
                          <a:pt x="27" y="283"/>
                        </a:lnTo>
                        <a:lnTo>
                          <a:pt x="27" y="282"/>
                        </a:lnTo>
                        <a:lnTo>
                          <a:pt x="28" y="282"/>
                        </a:lnTo>
                        <a:lnTo>
                          <a:pt x="29" y="282"/>
                        </a:lnTo>
                        <a:lnTo>
                          <a:pt x="29" y="281"/>
                        </a:lnTo>
                        <a:lnTo>
                          <a:pt x="28" y="281"/>
                        </a:lnTo>
                        <a:lnTo>
                          <a:pt x="27" y="280"/>
                        </a:lnTo>
                        <a:lnTo>
                          <a:pt x="27" y="279"/>
                        </a:lnTo>
                        <a:lnTo>
                          <a:pt x="26" y="279"/>
                        </a:lnTo>
                        <a:lnTo>
                          <a:pt x="25" y="279"/>
                        </a:lnTo>
                        <a:lnTo>
                          <a:pt x="24" y="280"/>
                        </a:lnTo>
                        <a:lnTo>
                          <a:pt x="24" y="279"/>
                        </a:lnTo>
                        <a:lnTo>
                          <a:pt x="24" y="278"/>
                        </a:lnTo>
                        <a:lnTo>
                          <a:pt x="26" y="278"/>
                        </a:lnTo>
                        <a:lnTo>
                          <a:pt x="28" y="277"/>
                        </a:lnTo>
                        <a:lnTo>
                          <a:pt x="29" y="277"/>
                        </a:lnTo>
                        <a:lnTo>
                          <a:pt x="29" y="276"/>
                        </a:lnTo>
                        <a:lnTo>
                          <a:pt x="30" y="275"/>
                        </a:lnTo>
                        <a:lnTo>
                          <a:pt x="31" y="274"/>
                        </a:lnTo>
                        <a:lnTo>
                          <a:pt x="32" y="273"/>
                        </a:lnTo>
                        <a:lnTo>
                          <a:pt x="32" y="272"/>
                        </a:lnTo>
                        <a:lnTo>
                          <a:pt x="32" y="271"/>
                        </a:lnTo>
                        <a:lnTo>
                          <a:pt x="32" y="270"/>
                        </a:lnTo>
                        <a:lnTo>
                          <a:pt x="32" y="269"/>
                        </a:lnTo>
                        <a:lnTo>
                          <a:pt x="30" y="268"/>
                        </a:lnTo>
                        <a:lnTo>
                          <a:pt x="30" y="267"/>
                        </a:lnTo>
                        <a:lnTo>
                          <a:pt x="30" y="266"/>
                        </a:lnTo>
                        <a:lnTo>
                          <a:pt x="31" y="266"/>
                        </a:lnTo>
                        <a:lnTo>
                          <a:pt x="32" y="266"/>
                        </a:lnTo>
                        <a:lnTo>
                          <a:pt x="33" y="266"/>
                        </a:lnTo>
                        <a:lnTo>
                          <a:pt x="34" y="266"/>
                        </a:lnTo>
                        <a:lnTo>
                          <a:pt x="35" y="266"/>
                        </a:lnTo>
                        <a:lnTo>
                          <a:pt x="36" y="266"/>
                        </a:lnTo>
                        <a:lnTo>
                          <a:pt x="37" y="266"/>
                        </a:lnTo>
                        <a:lnTo>
                          <a:pt x="40" y="268"/>
                        </a:lnTo>
                        <a:lnTo>
                          <a:pt x="41" y="269"/>
                        </a:lnTo>
                        <a:lnTo>
                          <a:pt x="42" y="269"/>
                        </a:lnTo>
                        <a:lnTo>
                          <a:pt x="43" y="269"/>
                        </a:lnTo>
                        <a:lnTo>
                          <a:pt x="43" y="270"/>
                        </a:lnTo>
                        <a:lnTo>
                          <a:pt x="44" y="270"/>
                        </a:lnTo>
                        <a:lnTo>
                          <a:pt x="44" y="269"/>
                        </a:lnTo>
                        <a:lnTo>
                          <a:pt x="45" y="269"/>
                        </a:lnTo>
                        <a:lnTo>
                          <a:pt x="46" y="270"/>
                        </a:lnTo>
                        <a:lnTo>
                          <a:pt x="47" y="270"/>
                        </a:lnTo>
                        <a:lnTo>
                          <a:pt x="48" y="270"/>
                        </a:lnTo>
                        <a:lnTo>
                          <a:pt x="49" y="269"/>
                        </a:lnTo>
                        <a:lnTo>
                          <a:pt x="50" y="269"/>
                        </a:lnTo>
                        <a:lnTo>
                          <a:pt x="51" y="269"/>
                        </a:lnTo>
                        <a:lnTo>
                          <a:pt x="52" y="269"/>
                        </a:lnTo>
                        <a:lnTo>
                          <a:pt x="53" y="269"/>
                        </a:lnTo>
                        <a:lnTo>
                          <a:pt x="54" y="269"/>
                        </a:lnTo>
                        <a:lnTo>
                          <a:pt x="55" y="268"/>
                        </a:lnTo>
                        <a:lnTo>
                          <a:pt x="54" y="268"/>
                        </a:lnTo>
                        <a:lnTo>
                          <a:pt x="54" y="267"/>
                        </a:lnTo>
                        <a:lnTo>
                          <a:pt x="54" y="266"/>
                        </a:lnTo>
                        <a:lnTo>
                          <a:pt x="53" y="266"/>
                        </a:lnTo>
                        <a:lnTo>
                          <a:pt x="52" y="266"/>
                        </a:lnTo>
                        <a:lnTo>
                          <a:pt x="52" y="265"/>
                        </a:lnTo>
                        <a:lnTo>
                          <a:pt x="50" y="265"/>
                        </a:lnTo>
                        <a:lnTo>
                          <a:pt x="49" y="265"/>
                        </a:lnTo>
                        <a:lnTo>
                          <a:pt x="48" y="265"/>
                        </a:lnTo>
                        <a:lnTo>
                          <a:pt x="47" y="265"/>
                        </a:lnTo>
                        <a:lnTo>
                          <a:pt x="46" y="264"/>
                        </a:lnTo>
                        <a:lnTo>
                          <a:pt x="44" y="264"/>
                        </a:lnTo>
                        <a:lnTo>
                          <a:pt x="43" y="264"/>
                        </a:lnTo>
                        <a:lnTo>
                          <a:pt x="42" y="264"/>
                        </a:lnTo>
                        <a:lnTo>
                          <a:pt x="41" y="263"/>
                        </a:lnTo>
                        <a:lnTo>
                          <a:pt x="41" y="262"/>
                        </a:lnTo>
                        <a:lnTo>
                          <a:pt x="41" y="261"/>
                        </a:lnTo>
                        <a:lnTo>
                          <a:pt x="40" y="261"/>
                        </a:lnTo>
                        <a:lnTo>
                          <a:pt x="40" y="260"/>
                        </a:lnTo>
                        <a:lnTo>
                          <a:pt x="39" y="260"/>
                        </a:lnTo>
                        <a:lnTo>
                          <a:pt x="38" y="260"/>
                        </a:lnTo>
                        <a:lnTo>
                          <a:pt x="37" y="259"/>
                        </a:lnTo>
                        <a:lnTo>
                          <a:pt x="36" y="259"/>
                        </a:lnTo>
                        <a:lnTo>
                          <a:pt x="35" y="258"/>
                        </a:lnTo>
                        <a:lnTo>
                          <a:pt x="34" y="258"/>
                        </a:lnTo>
                        <a:lnTo>
                          <a:pt x="32" y="257"/>
                        </a:lnTo>
                        <a:lnTo>
                          <a:pt x="31" y="256"/>
                        </a:lnTo>
                        <a:lnTo>
                          <a:pt x="29" y="256"/>
                        </a:lnTo>
                        <a:lnTo>
                          <a:pt x="28" y="257"/>
                        </a:lnTo>
                        <a:lnTo>
                          <a:pt x="26" y="256"/>
                        </a:lnTo>
                        <a:lnTo>
                          <a:pt x="25" y="255"/>
                        </a:lnTo>
                        <a:lnTo>
                          <a:pt x="24" y="255"/>
                        </a:lnTo>
                        <a:lnTo>
                          <a:pt x="23" y="255"/>
                        </a:lnTo>
                        <a:lnTo>
                          <a:pt x="22" y="256"/>
                        </a:lnTo>
                        <a:lnTo>
                          <a:pt x="21" y="256"/>
                        </a:lnTo>
                        <a:lnTo>
                          <a:pt x="20" y="256"/>
                        </a:lnTo>
                        <a:lnTo>
                          <a:pt x="20" y="255"/>
                        </a:lnTo>
                        <a:lnTo>
                          <a:pt x="20" y="254"/>
                        </a:lnTo>
                        <a:lnTo>
                          <a:pt x="19" y="254"/>
                        </a:lnTo>
                        <a:lnTo>
                          <a:pt x="18" y="253"/>
                        </a:lnTo>
                        <a:lnTo>
                          <a:pt x="16" y="253"/>
                        </a:lnTo>
                        <a:lnTo>
                          <a:pt x="15" y="253"/>
                        </a:lnTo>
                        <a:lnTo>
                          <a:pt x="14" y="253"/>
                        </a:lnTo>
                        <a:lnTo>
                          <a:pt x="14" y="252"/>
                        </a:lnTo>
                        <a:lnTo>
                          <a:pt x="13" y="251"/>
                        </a:lnTo>
                        <a:lnTo>
                          <a:pt x="12" y="251"/>
                        </a:lnTo>
                        <a:lnTo>
                          <a:pt x="11" y="250"/>
                        </a:lnTo>
                        <a:lnTo>
                          <a:pt x="10" y="249"/>
                        </a:lnTo>
                        <a:lnTo>
                          <a:pt x="9" y="247"/>
                        </a:lnTo>
                        <a:lnTo>
                          <a:pt x="9" y="246"/>
                        </a:lnTo>
                        <a:lnTo>
                          <a:pt x="10" y="245"/>
                        </a:lnTo>
                        <a:lnTo>
                          <a:pt x="10" y="244"/>
                        </a:lnTo>
                        <a:lnTo>
                          <a:pt x="10" y="242"/>
                        </a:lnTo>
                        <a:lnTo>
                          <a:pt x="9" y="242"/>
                        </a:lnTo>
                        <a:lnTo>
                          <a:pt x="8" y="242"/>
                        </a:lnTo>
                        <a:lnTo>
                          <a:pt x="8" y="241"/>
                        </a:lnTo>
                        <a:lnTo>
                          <a:pt x="8" y="238"/>
                        </a:lnTo>
                        <a:lnTo>
                          <a:pt x="7" y="237"/>
                        </a:lnTo>
                        <a:lnTo>
                          <a:pt x="6" y="237"/>
                        </a:lnTo>
                        <a:lnTo>
                          <a:pt x="4" y="236"/>
                        </a:lnTo>
                        <a:lnTo>
                          <a:pt x="3" y="235"/>
                        </a:lnTo>
                        <a:lnTo>
                          <a:pt x="2" y="234"/>
                        </a:lnTo>
                        <a:lnTo>
                          <a:pt x="2" y="233"/>
                        </a:lnTo>
                        <a:lnTo>
                          <a:pt x="2" y="231"/>
                        </a:lnTo>
                        <a:lnTo>
                          <a:pt x="1" y="230"/>
                        </a:lnTo>
                        <a:lnTo>
                          <a:pt x="0" y="229"/>
                        </a:lnTo>
                        <a:lnTo>
                          <a:pt x="0" y="228"/>
                        </a:lnTo>
                        <a:lnTo>
                          <a:pt x="0" y="227"/>
                        </a:lnTo>
                        <a:lnTo>
                          <a:pt x="1" y="227"/>
                        </a:lnTo>
                        <a:lnTo>
                          <a:pt x="2" y="227"/>
                        </a:lnTo>
                        <a:lnTo>
                          <a:pt x="2" y="226"/>
                        </a:lnTo>
                        <a:lnTo>
                          <a:pt x="1" y="225"/>
                        </a:lnTo>
                        <a:lnTo>
                          <a:pt x="2" y="225"/>
                        </a:lnTo>
                        <a:lnTo>
                          <a:pt x="2" y="224"/>
                        </a:lnTo>
                        <a:lnTo>
                          <a:pt x="3" y="224"/>
                        </a:lnTo>
                        <a:lnTo>
                          <a:pt x="4" y="223"/>
                        </a:lnTo>
                        <a:lnTo>
                          <a:pt x="5" y="222"/>
                        </a:lnTo>
                        <a:lnTo>
                          <a:pt x="5" y="221"/>
                        </a:lnTo>
                        <a:lnTo>
                          <a:pt x="6" y="221"/>
                        </a:lnTo>
                        <a:lnTo>
                          <a:pt x="7" y="220"/>
                        </a:lnTo>
                        <a:lnTo>
                          <a:pt x="8" y="219"/>
                        </a:lnTo>
                        <a:lnTo>
                          <a:pt x="7" y="218"/>
                        </a:lnTo>
                        <a:lnTo>
                          <a:pt x="8" y="217"/>
                        </a:lnTo>
                        <a:lnTo>
                          <a:pt x="8" y="218"/>
                        </a:lnTo>
                        <a:lnTo>
                          <a:pt x="9" y="218"/>
                        </a:lnTo>
                        <a:lnTo>
                          <a:pt x="10" y="218"/>
                        </a:lnTo>
                        <a:lnTo>
                          <a:pt x="10" y="217"/>
                        </a:lnTo>
                        <a:lnTo>
                          <a:pt x="10" y="216"/>
                        </a:lnTo>
                        <a:lnTo>
                          <a:pt x="11" y="216"/>
                        </a:lnTo>
                        <a:lnTo>
                          <a:pt x="12" y="216"/>
                        </a:lnTo>
                        <a:lnTo>
                          <a:pt x="13" y="215"/>
                        </a:lnTo>
                        <a:lnTo>
                          <a:pt x="14" y="215"/>
                        </a:lnTo>
                        <a:lnTo>
                          <a:pt x="15" y="213"/>
                        </a:lnTo>
                        <a:lnTo>
                          <a:pt x="16" y="212"/>
                        </a:lnTo>
                        <a:lnTo>
                          <a:pt x="16" y="211"/>
                        </a:lnTo>
                        <a:lnTo>
                          <a:pt x="15" y="210"/>
                        </a:lnTo>
                        <a:lnTo>
                          <a:pt x="15" y="209"/>
                        </a:lnTo>
                        <a:lnTo>
                          <a:pt x="15" y="208"/>
                        </a:lnTo>
                        <a:lnTo>
                          <a:pt x="15" y="207"/>
                        </a:lnTo>
                        <a:lnTo>
                          <a:pt x="14" y="207"/>
                        </a:lnTo>
                        <a:lnTo>
                          <a:pt x="13" y="207"/>
                        </a:lnTo>
                        <a:lnTo>
                          <a:pt x="13" y="206"/>
                        </a:lnTo>
                        <a:lnTo>
                          <a:pt x="14" y="206"/>
                        </a:lnTo>
                        <a:lnTo>
                          <a:pt x="14" y="205"/>
                        </a:lnTo>
                        <a:lnTo>
                          <a:pt x="13" y="204"/>
                        </a:lnTo>
                        <a:lnTo>
                          <a:pt x="14" y="203"/>
                        </a:lnTo>
                        <a:lnTo>
                          <a:pt x="14" y="202"/>
                        </a:lnTo>
                        <a:lnTo>
                          <a:pt x="15" y="201"/>
                        </a:lnTo>
                        <a:lnTo>
                          <a:pt x="16" y="200"/>
                        </a:lnTo>
                        <a:lnTo>
                          <a:pt x="17" y="199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9" y="197"/>
                        </a:lnTo>
                        <a:lnTo>
                          <a:pt x="20" y="197"/>
                        </a:lnTo>
                        <a:lnTo>
                          <a:pt x="21" y="196"/>
                        </a:lnTo>
                        <a:lnTo>
                          <a:pt x="22" y="196"/>
                        </a:lnTo>
                        <a:lnTo>
                          <a:pt x="23" y="195"/>
                        </a:lnTo>
                        <a:lnTo>
                          <a:pt x="23" y="196"/>
                        </a:lnTo>
                        <a:lnTo>
                          <a:pt x="24" y="195"/>
                        </a:lnTo>
                        <a:lnTo>
                          <a:pt x="25" y="194"/>
                        </a:lnTo>
                        <a:lnTo>
                          <a:pt x="26" y="194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3"/>
                        </a:lnTo>
                        <a:lnTo>
                          <a:pt x="28" y="192"/>
                        </a:lnTo>
                        <a:lnTo>
                          <a:pt x="29" y="191"/>
                        </a:lnTo>
                        <a:lnTo>
                          <a:pt x="30" y="190"/>
                        </a:lnTo>
                        <a:lnTo>
                          <a:pt x="31" y="191"/>
                        </a:lnTo>
                        <a:lnTo>
                          <a:pt x="33" y="191"/>
                        </a:lnTo>
                        <a:lnTo>
                          <a:pt x="35" y="191"/>
                        </a:lnTo>
                        <a:lnTo>
                          <a:pt x="36" y="190"/>
                        </a:lnTo>
                        <a:lnTo>
                          <a:pt x="37" y="190"/>
                        </a:lnTo>
                        <a:lnTo>
                          <a:pt x="38" y="189"/>
                        </a:lnTo>
                        <a:lnTo>
                          <a:pt x="37" y="188"/>
                        </a:lnTo>
                        <a:lnTo>
                          <a:pt x="36" y="187"/>
                        </a:lnTo>
                        <a:lnTo>
                          <a:pt x="36" y="186"/>
                        </a:lnTo>
                        <a:lnTo>
                          <a:pt x="36" y="185"/>
                        </a:lnTo>
                        <a:lnTo>
                          <a:pt x="36" y="184"/>
                        </a:lnTo>
                        <a:lnTo>
                          <a:pt x="38" y="182"/>
                        </a:lnTo>
                        <a:lnTo>
                          <a:pt x="38" y="181"/>
                        </a:lnTo>
                        <a:lnTo>
                          <a:pt x="39" y="180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4" y="179"/>
                        </a:lnTo>
                        <a:lnTo>
                          <a:pt x="45" y="177"/>
                        </a:lnTo>
                        <a:lnTo>
                          <a:pt x="44" y="177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0" y="175"/>
                        </a:lnTo>
                        <a:lnTo>
                          <a:pt x="40" y="174"/>
                        </a:lnTo>
                        <a:lnTo>
                          <a:pt x="40" y="173"/>
                        </a:lnTo>
                        <a:lnTo>
                          <a:pt x="41" y="173"/>
                        </a:lnTo>
                        <a:lnTo>
                          <a:pt x="43" y="172"/>
                        </a:lnTo>
                        <a:lnTo>
                          <a:pt x="44" y="171"/>
                        </a:lnTo>
                        <a:lnTo>
                          <a:pt x="45" y="171"/>
                        </a:lnTo>
                        <a:lnTo>
                          <a:pt x="46" y="171"/>
                        </a:lnTo>
                        <a:lnTo>
                          <a:pt x="47" y="170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5"/>
                        </a:lnTo>
                        <a:lnTo>
                          <a:pt x="48" y="164"/>
                        </a:lnTo>
                        <a:lnTo>
                          <a:pt x="47" y="164"/>
                        </a:lnTo>
                        <a:lnTo>
                          <a:pt x="47" y="163"/>
                        </a:lnTo>
                        <a:lnTo>
                          <a:pt x="48" y="163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1"/>
                        </a:lnTo>
                        <a:lnTo>
                          <a:pt x="50" y="161"/>
                        </a:lnTo>
                        <a:lnTo>
                          <a:pt x="51" y="160"/>
                        </a:lnTo>
                        <a:lnTo>
                          <a:pt x="52" y="160"/>
                        </a:lnTo>
                        <a:lnTo>
                          <a:pt x="53" y="161"/>
                        </a:lnTo>
                        <a:lnTo>
                          <a:pt x="55" y="161"/>
                        </a:lnTo>
                        <a:lnTo>
                          <a:pt x="56" y="161"/>
                        </a:lnTo>
                        <a:lnTo>
                          <a:pt x="58" y="160"/>
                        </a:lnTo>
                        <a:lnTo>
                          <a:pt x="59" y="159"/>
                        </a:lnTo>
                        <a:lnTo>
                          <a:pt x="61" y="159"/>
                        </a:lnTo>
                        <a:lnTo>
                          <a:pt x="62" y="159"/>
                        </a:lnTo>
                        <a:lnTo>
                          <a:pt x="63" y="159"/>
                        </a:lnTo>
                        <a:lnTo>
                          <a:pt x="63" y="158"/>
                        </a:lnTo>
                        <a:lnTo>
                          <a:pt x="63" y="156"/>
                        </a:lnTo>
                        <a:lnTo>
                          <a:pt x="64" y="156"/>
                        </a:lnTo>
                        <a:lnTo>
                          <a:pt x="66" y="156"/>
                        </a:lnTo>
                        <a:lnTo>
                          <a:pt x="67" y="156"/>
                        </a:lnTo>
                        <a:lnTo>
                          <a:pt x="67" y="155"/>
                        </a:lnTo>
                        <a:lnTo>
                          <a:pt x="67" y="154"/>
                        </a:lnTo>
                        <a:lnTo>
                          <a:pt x="67" y="153"/>
                        </a:lnTo>
                        <a:lnTo>
                          <a:pt x="68" y="153"/>
                        </a:lnTo>
                        <a:lnTo>
                          <a:pt x="68" y="152"/>
                        </a:lnTo>
                        <a:lnTo>
                          <a:pt x="70" y="152"/>
                        </a:lnTo>
                        <a:lnTo>
                          <a:pt x="70" y="153"/>
                        </a:lnTo>
                        <a:lnTo>
                          <a:pt x="71" y="152"/>
                        </a:lnTo>
                        <a:lnTo>
                          <a:pt x="72" y="152"/>
                        </a:lnTo>
                        <a:lnTo>
                          <a:pt x="73" y="152"/>
                        </a:lnTo>
                        <a:lnTo>
                          <a:pt x="73" y="151"/>
                        </a:lnTo>
                        <a:lnTo>
                          <a:pt x="74" y="150"/>
                        </a:lnTo>
                        <a:lnTo>
                          <a:pt x="75" y="150"/>
                        </a:lnTo>
                        <a:lnTo>
                          <a:pt x="75" y="149"/>
                        </a:lnTo>
                        <a:lnTo>
                          <a:pt x="77" y="148"/>
                        </a:lnTo>
                        <a:lnTo>
                          <a:pt x="80" y="147"/>
                        </a:lnTo>
                        <a:lnTo>
                          <a:pt x="80" y="146"/>
                        </a:lnTo>
                        <a:lnTo>
                          <a:pt x="80" y="145"/>
                        </a:lnTo>
                        <a:lnTo>
                          <a:pt x="81" y="145"/>
                        </a:lnTo>
                        <a:lnTo>
                          <a:pt x="82" y="144"/>
                        </a:lnTo>
                        <a:lnTo>
                          <a:pt x="84" y="143"/>
                        </a:lnTo>
                        <a:lnTo>
                          <a:pt x="86" y="143"/>
                        </a:lnTo>
                        <a:lnTo>
                          <a:pt x="87" y="144"/>
                        </a:lnTo>
                        <a:lnTo>
                          <a:pt x="88" y="143"/>
                        </a:lnTo>
                        <a:lnTo>
                          <a:pt x="89" y="141"/>
                        </a:lnTo>
                        <a:lnTo>
                          <a:pt x="89" y="140"/>
                        </a:lnTo>
                        <a:lnTo>
                          <a:pt x="88" y="140"/>
                        </a:lnTo>
                        <a:lnTo>
                          <a:pt x="88" y="139"/>
                        </a:lnTo>
                        <a:lnTo>
                          <a:pt x="88" y="138"/>
                        </a:lnTo>
                        <a:lnTo>
                          <a:pt x="88" y="137"/>
                        </a:lnTo>
                        <a:lnTo>
                          <a:pt x="89" y="136"/>
                        </a:lnTo>
                        <a:lnTo>
                          <a:pt x="90" y="135"/>
                        </a:lnTo>
                        <a:lnTo>
                          <a:pt x="92" y="135"/>
                        </a:lnTo>
                        <a:lnTo>
                          <a:pt x="94" y="135"/>
                        </a:lnTo>
                        <a:lnTo>
                          <a:pt x="97" y="135"/>
                        </a:lnTo>
                        <a:lnTo>
                          <a:pt x="97" y="134"/>
                        </a:lnTo>
                        <a:lnTo>
                          <a:pt x="98" y="134"/>
                        </a:lnTo>
                        <a:lnTo>
                          <a:pt x="100" y="131"/>
                        </a:lnTo>
                        <a:lnTo>
                          <a:pt x="100" y="129"/>
                        </a:lnTo>
                        <a:lnTo>
                          <a:pt x="101" y="128"/>
                        </a:lnTo>
                        <a:lnTo>
                          <a:pt x="102" y="127"/>
                        </a:lnTo>
                        <a:lnTo>
                          <a:pt x="103" y="126"/>
                        </a:lnTo>
                        <a:lnTo>
                          <a:pt x="103" y="125"/>
                        </a:lnTo>
                        <a:lnTo>
                          <a:pt x="103" y="123"/>
                        </a:lnTo>
                        <a:lnTo>
                          <a:pt x="103" y="121"/>
                        </a:lnTo>
                        <a:lnTo>
                          <a:pt x="103" y="119"/>
                        </a:lnTo>
                        <a:lnTo>
                          <a:pt x="102" y="118"/>
                        </a:lnTo>
                        <a:lnTo>
                          <a:pt x="103" y="117"/>
                        </a:lnTo>
                        <a:lnTo>
                          <a:pt x="103" y="116"/>
                        </a:lnTo>
                        <a:lnTo>
                          <a:pt x="102" y="116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1" y="114"/>
                        </a:lnTo>
                        <a:lnTo>
                          <a:pt x="102" y="114"/>
                        </a:lnTo>
                        <a:lnTo>
                          <a:pt x="103" y="114"/>
                        </a:lnTo>
                        <a:lnTo>
                          <a:pt x="105" y="114"/>
                        </a:lnTo>
                        <a:lnTo>
                          <a:pt x="106" y="114"/>
                        </a:lnTo>
                        <a:lnTo>
                          <a:pt x="108" y="112"/>
                        </a:lnTo>
                        <a:lnTo>
                          <a:pt x="109" y="112"/>
                        </a:lnTo>
                        <a:lnTo>
                          <a:pt x="110" y="112"/>
                        </a:lnTo>
                        <a:lnTo>
                          <a:pt x="112" y="111"/>
                        </a:lnTo>
                        <a:lnTo>
                          <a:pt x="114" y="110"/>
                        </a:lnTo>
                        <a:lnTo>
                          <a:pt x="115" y="111"/>
                        </a:lnTo>
                        <a:lnTo>
                          <a:pt x="116" y="112"/>
                        </a:lnTo>
                        <a:lnTo>
                          <a:pt x="117" y="113"/>
                        </a:lnTo>
                        <a:lnTo>
                          <a:pt x="117" y="114"/>
                        </a:lnTo>
                        <a:lnTo>
                          <a:pt x="117" y="115"/>
                        </a:lnTo>
                        <a:lnTo>
                          <a:pt x="117" y="116"/>
                        </a:lnTo>
                        <a:lnTo>
                          <a:pt x="117" y="117"/>
                        </a:lnTo>
                        <a:lnTo>
                          <a:pt x="117" y="118"/>
                        </a:lnTo>
                        <a:lnTo>
                          <a:pt x="116" y="118"/>
                        </a:lnTo>
                        <a:lnTo>
                          <a:pt x="116" y="119"/>
                        </a:lnTo>
                        <a:lnTo>
                          <a:pt x="117" y="120"/>
                        </a:lnTo>
                        <a:lnTo>
                          <a:pt x="117" y="121"/>
                        </a:lnTo>
                        <a:lnTo>
                          <a:pt x="117" y="122"/>
                        </a:lnTo>
                        <a:lnTo>
                          <a:pt x="118" y="122"/>
                        </a:lnTo>
                        <a:lnTo>
                          <a:pt x="119" y="123"/>
                        </a:lnTo>
                        <a:lnTo>
                          <a:pt x="120" y="124"/>
                        </a:lnTo>
                        <a:lnTo>
                          <a:pt x="121" y="125"/>
                        </a:lnTo>
                        <a:lnTo>
                          <a:pt x="121" y="126"/>
                        </a:lnTo>
                        <a:lnTo>
                          <a:pt x="121" y="129"/>
                        </a:lnTo>
                        <a:lnTo>
                          <a:pt x="121" y="130"/>
                        </a:lnTo>
                        <a:lnTo>
                          <a:pt x="122" y="130"/>
                        </a:lnTo>
                        <a:lnTo>
                          <a:pt x="125" y="132"/>
                        </a:lnTo>
                        <a:lnTo>
                          <a:pt x="126" y="133"/>
                        </a:lnTo>
                        <a:lnTo>
                          <a:pt x="127" y="135"/>
                        </a:lnTo>
                        <a:lnTo>
                          <a:pt x="127" y="136"/>
                        </a:lnTo>
                        <a:lnTo>
                          <a:pt x="130" y="138"/>
                        </a:lnTo>
                        <a:lnTo>
                          <a:pt x="130" y="139"/>
                        </a:lnTo>
                        <a:lnTo>
                          <a:pt x="130" y="140"/>
                        </a:lnTo>
                        <a:lnTo>
                          <a:pt x="130" y="142"/>
                        </a:lnTo>
                        <a:lnTo>
                          <a:pt x="130" y="143"/>
                        </a:lnTo>
                        <a:lnTo>
                          <a:pt x="130" y="145"/>
                        </a:lnTo>
                        <a:lnTo>
                          <a:pt x="131" y="146"/>
                        </a:lnTo>
                        <a:lnTo>
                          <a:pt x="132" y="147"/>
                        </a:lnTo>
                        <a:lnTo>
                          <a:pt x="133" y="148"/>
                        </a:lnTo>
                        <a:lnTo>
                          <a:pt x="132" y="149"/>
                        </a:lnTo>
                        <a:lnTo>
                          <a:pt x="131" y="151"/>
                        </a:lnTo>
                        <a:lnTo>
                          <a:pt x="130" y="151"/>
                        </a:lnTo>
                        <a:lnTo>
                          <a:pt x="129" y="152"/>
                        </a:lnTo>
                        <a:lnTo>
                          <a:pt x="128" y="154"/>
                        </a:lnTo>
                        <a:lnTo>
                          <a:pt x="127" y="154"/>
                        </a:lnTo>
                        <a:lnTo>
                          <a:pt x="128" y="155"/>
                        </a:lnTo>
                        <a:lnTo>
                          <a:pt x="128" y="156"/>
                        </a:lnTo>
                        <a:lnTo>
                          <a:pt x="128" y="157"/>
                        </a:lnTo>
                        <a:lnTo>
                          <a:pt x="128" y="158"/>
                        </a:lnTo>
                        <a:lnTo>
                          <a:pt x="127" y="159"/>
                        </a:lnTo>
                        <a:lnTo>
                          <a:pt x="127" y="160"/>
                        </a:lnTo>
                        <a:lnTo>
                          <a:pt x="128" y="161"/>
                        </a:lnTo>
                        <a:lnTo>
                          <a:pt x="128" y="165"/>
                        </a:lnTo>
                        <a:lnTo>
                          <a:pt x="128" y="166"/>
                        </a:lnTo>
                        <a:lnTo>
                          <a:pt x="128" y="167"/>
                        </a:lnTo>
                        <a:lnTo>
                          <a:pt x="129" y="168"/>
                        </a:lnTo>
                        <a:lnTo>
                          <a:pt x="130" y="169"/>
                        </a:lnTo>
                        <a:lnTo>
                          <a:pt x="132" y="169"/>
                        </a:lnTo>
                        <a:lnTo>
                          <a:pt x="133" y="170"/>
                        </a:lnTo>
                        <a:lnTo>
                          <a:pt x="134" y="171"/>
                        </a:lnTo>
                        <a:lnTo>
                          <a:pt x="134" y="172"/>
                        </a:lnTo>
                        <a:lnTo>
                          <a:pt x="134" y="173"/>
                        </a:lnTo>
                        <a:lnTo>
                          <a:pt x="135" y="175"/>
                        </a:lnTo>
                        <a:lnTo>
                          <a:pt x="135" y="176"/>
                        </a:lnTo>
                        <a:lnTo>
                          <a:pt x="135" y="177"/>
                        </a:lnTo>
                        <a:lnTo>
                          <a:pt x="135" y="178"/>
                        </a:lnTo>
                        <a:lnTo>
                          <a:pt x="137" y="180"/>
                        </a:lnTo>
                        <a:lnTo>
                          <a:pt x="138" y="181"/>
                        </a:lnTo>
                        <a:lnTo>
                          <a:pt x="139" y="182"/>
                        </a:lnTo>
                        <a:lnTo>
                          <a:pt x="140" y="182"/>
                        </a:lnTo>
                        <a:lnTo>
                          <a:pt x="142" y="182"/>
                        </a:lnTo>
                        <a:lnTo>
                          <a:pt x="144" y="184"/>
                        </a:lnTo>
                        <a:lnTo>
                          <a:pt x="145" y="186"/>
                        </a:lnTo>
                        <a:lnTo>
                          <a:pt x="145" y="188"/>
                        </a:lnTo>
                        <a:lnTo>
                          <a:pt x="146" y="188"/>
                        </a:lnTo>
                        <a:lnTo>
                          <a:pt x="146" y="189"/>
                        </a:lnTo>
                        <a:lnTo>
                          <a:pt x="147" y="189"/>
                        </a:lnTo>
                        <a:lnTo>
                          <a:pt x="149" y="189"/>
                        </a:lnTo>
                        <a:lnTo>
                          <a:pt x="149" y="190"/>
                        </a:lnTo>
                        <a:lnTo>
                          <a:pt x="150" y="190"/>
                        </a:lnTo>
                        <a:lnTo>
                          <a:pt x="151" y="190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4" y="191"/>
                        </a:lnTo>
                        <a:lnTo>
                          <a:pt x="155" y="191"/>
                        </a:lnTo>
                        <a:lnTo>
                          <a:pt x="158" y="192"/>
                        </a:lnTo>
                        <a:lnTo>
                          <a:pt x="159" y="192"/>
                        </a:lnTo>
                        <a:lnTo>
                          <a:pt x="161" y="193"/>
                        </a:lnTo>
                        <a:lnTo>
                          <a:pt x="163" y="192"/>
                        </a:lnTo>
                        <a:lnTo>
                          <a:pt x="164" y="192"/>
                        </a:lnTo>
                        <a:lnTo>
                          <a:pt x="165" y="192"/>
                        </a:lnTo>
                        <a:lnTo>
                          <a:pt x="165" y="193"/>
                        </a:lnTo>
                        <a:lnTo>
                          <a:pt x="166" y="194"/>
                        </a:lnTo>
                        <a:lnTo>
                          <a:pt x="167" y="194"/>
                        </a:lnTo>
                        <a:lnTo>
                          <a:pt x="167" y="195"/>
                        </a:lnTo>
                        <a:lnTo>
                          <a:pt x="168" y="195"/>
                        </a:lnTo>
                        <a:lnTo>
                          <a:pt x="169" y="196"/>
                        </a:lnTo>
                        <a:lnTo>
                          <a:pt x="169" y="197"/>
                        </a:lnTo>
                        <a:lnTo>
                          <a:pt x="170" y="197"/>
                        </a:lnTo>
                        <a:lnTo>
                          <a:pt x="171" y="198"/>
                        </a:lnTo>
                        <a:lnTo>
                          <a:pt x="172" y="197"/>
                        </a:lnTo>
                        <a:lnTo>
                          <a:pt x="173" y="198"/>
                        </a:lnTo>
                        <a:lnTo>
                          <a:pt x="174" y="198"/>
                        </a:lnTo>
                        <a:lnTo>
                          <a:pt x="175" y="199"/>
                        </a:lnTo>
                        <a:lnTo>
                          <a:pt x="175" y="200"/>
                        </a:lnTo>
                        <a:lnTo>
                          <a:pt x="176" y="200"/>
                        </a:lnTo>
                        <a:lnTo>
                          <a:pt x="176" y="201"/>
                        </a:lnTo>
                        <a:lnTo>
                          <a:pt x="177" y="202"/>
                        </a:lnTo>
                        <a:lnTo>
                          <a:pt x="178" y="202"/>
                        </a:lnTo>
                        <a:lnTo>
                          <a:pt x="178" y="203"/>
                        </a:lnTo>
                        <a:lnTo>
                          <a:pt x="179" y="203"/>
                        </a:lnTo>
                        <a:lnTo>
                          <a:pt x="180" y="202"/>
                        </a:lnTo>
                        <a:lnTo>
                          <a:pt x="181" y="201"/>
                        </a:lnTo>
                        <a:lnTo>
                          <a:pt x="182" y="201"/>
                        </a:lnTo>
                        <a:lnTo>
                          <a:pt x="182" y="200"/>
                        </a:lnTo>
                        <a:lnTo>
                          <a:pt x="183" y="200"/>
                        </a:lnTo>
                        <a:lnTo>
                          <a:pt x="184" y="200"/>
                        </a:lnTo>
                        <a:lnTo>
                          <a:pt x="185" y="199"/>
                        </a:lnTo>
                        <a:lnTo>
                          <a:pt x="186" y="199"/>
                        </a:lnTo>
                        <a:lnTo>
                          <a:pt x="186" y="198"/>
                        </a:lnTo>
                        <a:lnTo>
                          <a:pt x="186" y="199"/>
                        </a:lnTo>
                        <a:lnTo>
                          <a:pt x="187" y="199"/>
                        </a:lnTo>
                        <a:lnTo>
                          <a:pt x="187" y="200"/>
                        </a:lnTo>
                        <a:lnTo>
                          <a:pt x="187" y="201"/>
                        </a:lnTo>
                        <a:lnTo>
                          <a:pt x="188" y="200"/>
                        </a:lnTo>
                        <a:lnTo>
                          <a:pt x="189" y="199"/>
                        </a:lnTo>
                        <a:lnTo>
                          <a:pt x="190" y="198"/>
                        </a:lnTo>
                        <a:lnTo>
                          <a:pt x="191" y="198"/>
                        </a:lnTo>
                        <a:lnTo>
                          <a:pt x="191" y="197"/>
                        </a:lnTo>
                        <a:lnTo>
                          <a:pt x="191" y="195"/>
                        </a:lnTo>
                        <a:lnTo>
                          <a:pt x="192" y="194"/>
                        </a:lnTo>
                        <a:lnTo>
                          <a:pt x="193" y="193"/>
                        </a:lnTo>
                        <a:lnTo>
                          <a:pt x="193" y="192"/>
                        </a:lnTo>
                        <a:lnTo>
                          <a:pt x="194" y="191"/>
                        </a:lnTo>
                        <a:lnTo>
                          <a:pt x="195" y="191"/>
                        </a:lnTo>
                        <a:lnTo>
                          <a:pt x="196" y="191"/>
                        </a:lnTo>
                        <a:lnTo>
                          <a:pt x="197" y="191"/>
                        </a:lnTo>
                        <a:lnTo>
                          <a:pt x="197" y="190"/>
                        </a:lnTo>
                        <a:lnTo>
                          <a:pt x="198" y="188"/>
                        </a:lnTo>
                        <a:lnTo>
                          <a:pt x="199" y="188"/>
                        </a:lnTo>
                        <a:lnTo>
                          <a:pt x="200" y="188"/>
                        </a:lnTo>
                        <a:lnTo>
                          <a:pt x="202" y="187"/>
                        </a:lnTo>
                        <a:lnTo>
                          <a:pt x="204" y="188"/>
                        </a:lnTo>
                        <a:lnTo>
                          <a:pt x="205" y="188"/>
                        </a:lnTo>
                        <a:lnTo>
                          <a:pt x="206" y="188"/>
                        </a:lnTo>
                        <a:lnTo>
                          <a:pt x="207" y="187"/>
                        </a:lnTo>
                        <a:lnTo>
                          <a:pt x="207" y="186"/>
                        </a:lnTo>
                        <a:lnTo>
                          <a:pt x="208" y="184"/>
                        </a:lnTo>
                        <a:lnTo>
                          <a:pt x="208" y="183"/>
                        </a:lnTo>
                        <a:lnTo>
                          <a:pt x="207" y="182"/>
                        </a:lnTo>
                        <a:lnTo>
                          <a:pt x="207" y="181"/>
                        </a:lnTo>
                        <a:lnTo>
                          <a:pt x="207" y="180"/>
                        </a:lnTo>
                        <a:lnTo>
                          <a:pt x="207" y="179"/>
                        </a:lnTo>
                        <a:lnTo>
                          <a:pt x="208" y="179"/>
                        </a:lnTo>
                        <a:lnTo>
                          <a:pt x="208" y="178"/>
                        </a:lnTo>
                        <a:lnTo>
                          <a:pt x="209" y="178"/>
                        </a:lnTo>
                        <a:lnTo>
                          <a:pt x="210" y="178"/>
                        </a:lnTo>
                        <a:lnTo>
                          <a:pt x="211" y="178"/>
                        </a:lnTo>
                        <a:lnTo>
                          <a:pt x="212" y="178"/>
                        </a:lnTo>
                        <a:lnTo>
                          <a:pt x="213" y="178"/>
                        </a:lnTo>
                        <a:lnTo>
                          <a:pt x="214" y="176"/>
                        </a:lnTo>
                        <a:lnTo>
                          <a:pt x="215" y="176"/>
                        </a:lnTo>
                        <a:lnTo>
                          <a:pt x="215" y="175"/>
                        </a:lnTo>
                        <a:lnTo>
                          <a:pt x="216" y="174"/>
                        </a:lnTo>
                        <a:lnTo>
                          <a:pt x="217" y="174"/>
                        </a:lnTo>
                        <a:lnTo>
                          <a:pt x="219" y="174"/>
                        </a:lnTo>
                        <a:lnTo>
                          <a:pt x="220" y="174"/>
                        </a:lnTo>
                        <a:lnTo>
                          <a:pt x="221" y="175"/>
                        </a:lnTo>
                        <a:lnTo>
                          <a:pt x="222" y="176"/>
                        </a:lnTo>
                        <a:lnTo>
                          <a:pt x="223" y="177"/>
                        </a:lnTo>
                        <a:lnTo>
                          <a:pt x="224" y="177"/>
                        </a:lnTo>
                        <a:lnTo>
                          <a:pt x="225" y="177"/>
                        </a:lnTo>
                        <a:lnTo>
                          <a:pt x="226" y="176"/>
                        </a:lnTo>
                        <a:lnTo>
                          <a:pt x="227" y="176"/>
                        </a:lnTo>
                        <a:lnTo>
                          <a:pt x="228" y="175"/>
                        </a:lnTo>
                        <a:lnTo>
                          <a:pt x="229" y="174"/>
                        </a:lnTo>
                        <a:lnTo>
                          <a:pt x="229" y="173"/>
                        </a:lnTo>
                        <a:lnTo>
                          <a:pt x="230" y="173"/>
                        </a:lnTo>
                        <a:lnTo>
                          <a:pt x="231" y="173"/>
                        </a:lnTo>
                        <a:lnTo>
                          <a:pt x="232" y="173"/>
                        </a:lnTo>
                        <a:lnTo>
                          <a:pt x="233" y="174"/>
                        </a:lnTo>
                        <a:lnTo>
                          <a:pt x="234" y="174"/>
                        </a:lnTo>
                        <a:lnTo>
                          <a:pt x="235" y="173"/>
                        </a:lnTo>
                        <a:lnTo>
                          <a:pt x="236" y="173"/>
                        </a:lnTo>
                        <a:lnTo>
                          <a:pt x="237" y="172"/>
                        </a:lnTo>
                        <a:lnTo>
                          <a:pt x="239" y="170"/>
                        </a:lnTo>
                        <a:lnTo>
                          <a:pt x="241" y="168"/>
                        </a:lnTo>
                        <a:lnTo>
                          <a:pt x="242" y="168"/>
                        </a:lnTo>
                        <a:lnTo>
                          <a:pt x="243" y="167"/>
                        </a:lnTo>
                        <a:lnTo>
                          <a:pt x="243" y="168"/>
                        </a:lnTo>
                        <a:lnTo>
                          <a:pt x="244" y="168"/>
                        </a:lnTo>
                        <a:lnTo>
                          <a:pt x="245" y="169"/>
                        </a:lnTo>
                        <a:lnTo>
                          <a:pt x="246" y="170"/>
                        </a:lnTo>
                        <a:lnTo>
                          <a:pt x="247" y="173"/>
                        </a:lnTo>
                        <a:lnTo>
                          <a:pt x="247" y="174"/>
                        </a:lnTo>
                        <a:lnTo>
                          <a:pt x="248" y="175"/>
                        </a:lnTo>
                        <a:lnTo>
                          <a:pt x="249" y="175"/>
                        </a:lnTo>
                        <a:lnTo>
                          <a:pt x="249" y="176"/>
                        </a:lnTo>
                        <a:lnTo>
                          <a:pt x="250" y="176"/>
                        </a:lnTo>
                        <a:lnTo>
                          <a:pt x="251" y="177"/>
                        </a:lnTo>
                        <a:lnTo>
                          <a:pt x="252" y="177"/>
                        </a:lnTo>
                        <a:lnTo>
                          <a:pt x="253" y="176"/>
                        </a:lnTo>
                        <a:lnTo>
                          <a:pt x="254" y="176"/>
                        </a:lnTo>
                        <a:lnTo>
                          <a:pt x="255" y="176"/>
                        </a:lnTo>
                        <a:lnTo>
                          <a:pt x="257" y="177"/>
                        </a:lnTo>
                        <a:lnTo>
                          <a:pt x="258" y="177"/>
                        </a:lnTo>
                        <a:lnTo>
                          <a:pt x="258" y="178"/>
                        </a:lnTo>
                        <a:lnTo>
                          <a:pt x="259" y="179"/>
                        </a:lnTo>
                        <a:lnTo>
                          <a:pt x="260" y="179"/>
                        </a:lnTo>
                        <a:lnTo>
                          <a:pt x="261" y="179"/>
                        </a:lnTo>
                        <a:lnTo>
                          <a:pt x="262" y="179"/>
                        </a:lnTo>
                        <a:lnTo>
                          <a:pt x="263" y="178"/>
                        </a:lnTo>
                        <a:lnTo>
                          <a:pt x="264" y="178"/>
                        </a:lnTo>
                        <a:lnTo>
                          <a:pt x="265" y="176"/>
                        </a:lnTo>
                        <a:lnTo>
                          <a:pt x="266" y="175"/>
                        </a:lnTo>
                        <a:lnTo>
                          <a:pt x="266" y="174"/>
                        </a:lnTo>
                        <a:lnTo>
                          <a:pt x="267" y="174"/>
                        </a:lnTo>
                        <a:lnTo>
                          <a:pt x="269" y="174"/>
                        </a:lnTo>
                        <a:lnTo>
                          <a:pt x="270" y="173"/>
                        </a:lnTo>
                        <a:lnTo>
                          <a:pt x="270" y="171"/>
                        </a:lnTo>
                        <a:lnTo>
                          <a:pt x="271" y="170"/>
                        </a:lnTo>
                        <a:lnTo>
                          <a:pt x="271" y="169"/>
                        </a:lnTo>
                        <a:lnTo>
                          <a:pt x="272" y="169"/>
                        </a:lnTo>
                        <a:lnTo>
                          <a:pt x="272" y="168"/>
                        </a:lnTo>
                        <a:lnTo>
                          <a:pt x="272" y="166"/>
                        </a:lnTo>
                        <a:lnTo>
                          <a:pt x="274" y="164"/>
                        </a:lnTo>
                        <a:lnTo>
                          <a:pt x="275" y="163"/>
                        </a:lnTo>
                        <a:lnTo>
                          <a:pt x="275" y="162"/>
                        </a:lnTo>
                        <a:lnTo>
                          <a:pt x="275" y="160"/>
                        </a:lnTo>
                        <a:lnTo>
                          <a:pt x="274" y="159"/>
                        </a:lnTo>
                        <a:lnTo>
                          <a:pt x="275" y="157"/>
                        </a:lnTo>
                        <a:lnTo>
                          <a:pt x="275" y="156"/>
                        </a:lnTo>
                        <a:lnTo>
                          <a:pt x="276" y="155"/>
                        </a:lnTo>
                        <a:lnTo>
                          <a:pt x="277" y="155"/>
                        </a:lnTo>
                        <a:lnTo>
                          <a:pt x="279" y="156"/>
                        </a:lnTo>
                        <a:lnTo>
                          <a:pt x="281" y="157"/>
                        </a:lnTo>
                        <a:lnTo>
                          <a:pt x="282" y="158"/>
                        </a:lnTo>
                        <a:lnTo>
                          <a:pt x="283" y="158"/>
                        </a:lnTo>
                        <a:lnTo>
                          <a:pt x="285" y="158"/>
                        </a:lnTo>
                        <a:lnTo>
                          <a:pt x="286" y="158"/>
                        </a:lnTo>
                        <a:lnTo>
                          <a:pt x="287" y="158"/>
                        </a:lnTo>
                        <a:lnTo>
                          <a:pt x="287" y="157"/>
                        </a:lnTo>
                        <a:lnTo>
                          <a:pt x="287" y="155"/>
                        </a:lnTo>
                        <a:lnTo>
                          <a:pt x="288" y="154"/>
                        </a:lnTo>
                        <a:lnTo>
                          <a:pt x="288" y="153"/>
                        </a:lnTo>
                        <a:lnTo>
                          <a:pt x="289" y="153"/>
                        </a:lnTo>
                        <a:lnTo>
                          <a:pt x="289" y="152"/>
                        </a:lnTo>
                        <a:lnTo>
                          <a:pt x="290" y="151"/>
                        </a:lnTo>
                        <a:lnTo>
                          <a:pt x="291" y="150"/>
                        </a:lnTo>
                        <a:lnTo>
                          <a:pt x="292" y="148"/>
                        </a:lnTo>
                        <a:lnTo>
                          <a:pt x="293" y="148"/>
                        </a:lnTo>
                        <a:lnTo>
                          <a:pt x="294" y="148"/>
                        </a:lnTo>
                        <a:lnTo>
                          <a:pt x="295" y="147"/>
                        </a:lnTo>
                        <a:lnTo>
                          <a:pt x="296" y="146"/>
                        </a:lnTo>
                        <a:lnTo>
                          <a:pt x="296" y="145"/>
                        </a:lnTo>
                        <a:lnTo>
                          <a:pt x="296" y="143"/>
                        </a:lnTo>
                        <a:lnTo>
                          <a:pt x="296" y="142"/>
                        </a:lnTo>
                        <a:lnTo>
                          <a:pt x="296" y="141"/>
                        </a:lnTo>
                        <a:lnTo>
                          <a:pt x="296" y="140"/>
                        </a:lnTo>
                        <a:lnTo>
                          <a:pt x="297" y="140"/>
                        </a:lnTo>
                        <a:lnTo>
                          <a:pt x="298" y="139"/>
                        </a:lnTo>
                        <a:lnTo>
                          <a:pt x="299" y="138"/>
                        </a:lnTo>
                        <a:lnTo>
                          <a:pt x="301" y="136"/>
                        </a:lnTo>
                        <a:lnTo>
                          <a:pt x="302" y="135"/>
                        </a:lnTo>
                        <a:lnTo>
                          <a:pt x="303" y="133"/>
                        </a:lnTo>
                        <a:lnTo>
                          <a:pt x="304" y="130"/>
                        </a:lnTo>
                        <a:lnTo>
                          <a:pt x="304" y="128"/>
                        </a:lnTo>
                        <a:lnTo>
                          <a:pt x="305" y="128"/>
                        </a:lnTo>
                        <a:lnTo>
                          <a:pt x="305" y="127"/>
                        </a:lnTo>
                        <a:lnTo>
                          <a:pt x="304" y="126"/>
                        </a:lnTo>
                        <a:lnTo>
                          <a:pt x="304" y="125"/>
                        </a:lnTo>
                        <a:lnTo>
                          <a:pt x="304" y="124"/>
                        </a:lnTo>
                        <a:lnTo>
                          <a:pt x="305" y="123"/>
                        </a:lnTo>
                        <a:lnTo>
                          <a:pt x="305" y="122"/>
                        </a:lnTo>
                        <a:lnTo>
                          <a:pt x="306" y="122"/>
                        </a:lnTo>
                        <a:lnTo>
                          <a:pt x="307" y="122"/>
                        </a:lnTo>
                        <a:lnTo>
                          <a:pt x="309" y="122"/>
                        </a:lnTo>
                        <a:lnTo>
                          <a:pt x="310" y="122"/>
                        </a:lnTo>
                        <a:lnTo>
                          <a:pt x="312" y="123"/>
                        </a:lnTo>
                        <a:lnTo>
                          <a:pt x="313" y="123"/>
                        </a:lnTo>
                        <a:lnTo>
                          <a:pt x="313" y="121"/>
                        </a:lnTo>
                        <a:lnTo>
                          <a:pt x="313" y="120"/>
                        </a:lnTo>
                        <a:lnTo>
                          <a:pt x="313" y="119"/>
                        </a:lnTo>
                        <a:lnTo>
                          <a:pt x="315" y="119"/>
                        </a:lnTo>
                        <a:lnTo>
                          <a:pt x="315" y="118"/>
                        </a:lnTo>
                        <a:lnTo>
                          <a:pt x="316" y="117"/>
                        </a:lnTo>
                        <a:lnTo>
                          <a:pt x="316" y="116"/>
                        </a:lnTo>
                        <a:lnTo>
                          <a:pt x="316" y="115"/>
                        </a:lnTo>
                        <a:lnTo>
                          <a:pt x="316" y="114"/>
                        </a:lnTo>
                        <a:lnTo>
                          <a:pt x="315" y="113"/>
                        </a:lnTo>
                        <a:lnTo>
                          <a:pt x="314" y="113"/>
                        </a:lnTo>
                        <a:lnTo>
                          <a:pt x="313" y="113"/>
                        </a:lnTo>
                        <a:lnTo>
                          <a:pt x="313" y="112"/>
                        </a:lnTo>
                        <a:lnTo>
                          <a:pt x="312" y="111"/>
                        </a:lnTo>
                        <a:lnTo>
                          <a:pt x="314" y="109"/>
                        </a:lnTo>
                        <a:lnTo>
                          <a:pt x="314" y="107"/>
                        </a:lnTo>
                        <a:lnTo>
                          <a:pt x="313" y="107"/>
                        </a:lnTo>
                        <a:lnTo>
                          <a:pt x="312" y="107"/>
                        </a:lnTo>
                        <a:lnTo>
                          <a:pt x="312" y="106"/>
                        </a:lnTo>
                        <a:lnTo>
                          <a:pt x="312" y="105"/>
                        </a:lnTo>
                        <a:lnTo>
                          <a:pt x="313" y="105"/>
                        </a:lnTo>
                        <a:lnTo>
                          <a:pt x="313" y="104"/>
                        </a:lnTo>
                        <a:lnTo>
                          <a:pt x="313" y="103"/>
                        </a:lnTo>
                        <a:lnTo>
                          <a:pt x="314" y="103"/>
                        </a:lnTo>
                        <a:lnTo>
                          <a:pt x="315" y="103"/>
                        </a:lnTo>
                        <a:lnTo>
                          <a:pt x="316" y="102"/>
                        </a:lnTo>
                        <a:lnTo>
                          <a:pt x="317" y="101"/>
                        </a:lnTo>
                        <a:lnTo>
                          <a:pt x="317" y="100"/>
                        </a:lnTo>
                        <a:lnTo>
                          <a:pt x="318" y="99"/>
                        </a:lnTo>
                        <a:lnTo>
                          <a:pt x="318" y="98"/>
                        </a:lnTo>
                        <a:lnTo>
                          <a:pt x="317" y="96"/>
                        </a:lnTo>
                        <a:lnTo>
                          <a:pt x="316" y="96"/>
                        </a:lnTo>
                        <a:lnTo>
                          <a:pt x="315" y="96"/>
                        </a:lnTo>
                        <a:lnTo>
                          <a:pt x="315" y="95"/>
                        </a:lnTo>
                        <a:lnTo>
                          <a:pt x="314" y="94"/>
                        </a:lnTo>
                        <a:lnTo>
                          <a:pt x="313" y="94"/>
                        </a:lnTo>
                        <a:lnTo>
                          <a:pt x="312" y="94"/>
                        </a:lnTo>
                        <a:lnTo>
                          <a:pt x="311" y="93"/>
                        </a:lnTo>
                        <a:lnTo>
                          <a:pt x="310" y="92"/>
                        </a:lnTo>
                        <a:lnTo>
                          <a:pt x="307" y="91"/>
                        </a:lnTo>
                        <a:lnTo>
                          <a:pt x="307" y="90"/>
                        </a:lnTo>
                        <a:lnTo>
                          <a:pt x="306" y="89"/>
                        </a:lnTo>
                        <a:lnTo>
                          <a:pt x="305" y="89"/>
                        </a:lnTo>
                        <a:lnTo>
                          <a:pt x="304" y="87"/>
                        </a:lnTo>
                        <a:lnTo>
                          <a:pt x="304" y="86"/>
                        </a:lnTo>
                        <a:lnTo>
                          <a:pt x="304" y="85"/>
                        </a:lnTo>
                        <a:lnTo>
                          <a:pt x="304" y="84"/>
                        </a:lnTo>
                        <a:lnTo>
                          <a:pt x="304" y="83"/>
                        </a:lnTo>
                        <a:lnTo>
                          <a:pt x="304" y="82"/>
                        </a:lnTo>
                        <a:lnTo>
                          <a:pt x="303" y="79"/>
                        </a:lnTo>
                        <a:lnTo>
                          <a:pt x="301" y="76"/>
                        </a:lnTo>
                        <a:lnTo>
                          <a:pt x="300" y="76"/>
                        </a:lnTo>
                        <a:lnTo>
                          <a:pt x="300" y="75"/>
                        </a:lnTo>
                        <a:lnTo>
                          <a:pt x="300" y="74"/>
                        </a:lnTo>
                        <a:lnTo>
                          <a:pt x="301" y="74"/>
                        </a:lnTo>
                        <a:lnTo>
                          <a:pt x="301" y="73"/>
                        </a:lnTo>
                        <a:lnTo>
                          <a:pt x="300" y="73"/>
                        </a:lnTo>
                        <a:lnTo>
                          <a:pt x="300" y="71"/>
                        </a:lnTo>
                        <a:lnTo>
                          <a:pt x="300" y="70"/>
                        </a:lnTo>
                        <a:lnTo>
                          <a:pt x="300" y="69"/>
                        </a:lnTo>
                        <a:lnTo>
                          <a:pt x="299" y="68"/>
                        </a:lnTo>
                        <a:lnTo>
                          <a:pt x="299" y="67"/>
                        </a:lnTo>
                        <a:lnTo>
                          <a:pt x="299" y="66"/>
                        </a:lnTo>
                        <a:lnTo>
                          <a:pt x="300" y="66"/>
                        </a:lnTo>
                        <a:lnTo>
                          <a:pt x="300" y="64"/>
                        </a:lnTo>
                        <a:lnTo>
                          <a:pt x="301" y="63"/>
                        </a:lnTo>
                        <a:lnTo>
                          <a:pt x="302" y="62"/>
                        </a:lnTo>
                        <a:lnTo>
                          <a:pt x="303" y="61"/>
                        </a:lnTo>
                        <a:lnTo>
                          <a:pt x="303" y="60"/>
                        </a:lnTo>
                        <a:lnTo>
                          <a:pt x="305" y="59"/>
                        </a:lnTo>
                        <a:lnTo>
                          <a:pt x="306" y="57"/>
                        </a:lnTo>
                        <a:lnTo>
                          <a:pt x="307" y="56"/>
                        </a:lnTo>
                        <a:lnTo>
                          <a:pt x="308" y="56"/>
                        </a:lnTo>
                        <a:lnTo>
                          <a:pt x="309" y="55"/>
                        </a:lnTo>
                        <a:lnTo>
                          <a:pt x="311" y="54"/>
                        </a:lnTo>
                        <a:lnTo>
                          <a:pt x="314" y="54"/>
                        </a:lnTo>
                        <a:lnTo>
                          <a:pt x="316" y="54"/>
                        </a:lnTo>
                        <a:lnTo>
                          <a:pt x="317" y="54"/>
                        </a:lnTo>
                        <a:lnTo>
                          <a:pt x="317" y="53"/>
                        </a:lnTo>
                        <a:lnTo>
                          <a:pt x="319" y="52"/>
                        </a:lnTo>
                        <a:lnTo>
                          <a:pt x="321" y="51"/>
                        </a:lnTo>
                        <a:lnTo>
                          <a:pt x="322" y="51"/>
                        </a:lnTo>
                        <a:lnTo>
                          <a:pt x="323" y="50"/>
                        </a:lnTo>
                        <a:lnTo>
                          <a:pt x="324" y="50"/>
                        </a:lnTo>
                        <a:lnTo>
                          <a:pt x="324" y="49"/>
                        </a:lnTo>
                        <a:lnTo>
                          <a:pt x="325" y="48"/>
                        </a:lnTo>
                        <a:lnTo>
                          <a:pt x="326" y="46"/>
                        </a:lnTo>
                        <a:lnTo>
                          <a:pt x="326" y="44"/>
                        </a:lnTo>
                        <a:lnTo>
                          <a:pt x="326" y="43"/>
                        </a:lnTo>
                        <a:lnTo>
                          <a:pt x="327" y="42"/>
                        </a:lnTo>
                        <a:lnTo>
                          <a:pt x="329" y="42"/>
                        </a:lnTo>
                        <a:lnTo>
                          <a:pt x="330" y="42"/>
                        </a:lnTo>
                        <a:lnTo>
                          <a:pt x="332" y="43"/>
                        </a:lnTo>
                        <a:lnTo>
                          <a:pt x="333" y="43"/>
                        </a:lnTo>
                        <a:lnTo>
                          <a:pt x="335" y="41"/>
                        </a:lnTo>
                        <a:lnTo>
                          <a:pt x="336" y="41"/>
                        </a:lnTo>
                        <a:lnTo>
                          <a:pt x="337" y="41"/>
                        </a:lnTo>
                        <a:lnTo>
                          <a:pt x="337" y="40"/>
                        </a:lnTo>
                        <a:lnTo>
                          <a:pt x="338" y="40"/>
                        </a:lnTo>
                        <a:lnTo>
                          <a:pt x="339" y="39"/>
                        </a:lnTo>
                        <a:lnTo>
                          <a:pt x="340" y="39"/>
                        </a:lnTo>
                        <a:lnTo>
                          <a:pt x="341" y="39"/>
                        </a:lnTo>
                        <a:lnTo>
                          <a:pt x="342" y="39"/>
                        </a:lnTo>
                        <a:lnTo>
                          <a:pt x="344" y="39"/>
                        </a:lnTo>
                        <a:lnTo>
                          <a:pt x="345" y="40"/>
                        </a:lnTo>
                        <a:lnTo>
                          <a:pt x="346" y="41"/>
                        </a:lnTo>
                        <a:lnTo>
                          <a:pt x="347" y="42"/>
                        </a:lnTo>
                        <a:lnTo>
                          <a:pt x="348" y="45"/>
                        </a:lnTo>
                        <a:lnTo>
                          <a:pt x="349" y="46"/>
                        </a:lnTo>
                        <a:lnTo>
                          <a:pt x="349" y="47"/>
                        </a:lnTo>
                        <a:lnTo>
                          <a:pt x="350" y="49"/>
                        </a:lnTo>
                        <a:lnTo>
                          <a:pt x="351" y="50"/>
                        </a:lnTo>
                        <a:lnTo>
                          <a:pt x="352" y="51"/>
                        </a:lnTo>
                        <a:lnTo>
                          <a:pt x="353" y="51"/>
                        </a:lnTo>
                        <a:lnTo>
                          <a:pt x="354" y="51"/>
                        </a:lnTo>
                        <a:lnTo>
                          <a:pt x="355" y="52"/>
                        </a:lnTo>
                        <a:lnTo>
                          <a:pt x="356" y="54"/>
                        </a:lnTo>
                        <a:lnTo>
                          <a:pt x="358" y="54"/>
                        </a:lnTo>
                        <a:lnTo>
                          <a:pt x="358" y="55"/>
                        </a:lnTo>
                        <a:lnTo>
                          <a:pt x="359" y="55"/>
                        </a:lnTo>
                        <a:lnTo>
                          <a:pt x="359" y="57"/>
                        </a:lnTo>
                        <a:lnTo>
                          <a:pt x="360" y="57"/>
                        </a:lnTo>
                        <a:lnTo>
                          <a:pt x="360" y="58"/>
                        </a:lnTo>
                        <a:lnTo>
                          <a:pt x="360" y="57"/>
                        </a:lnTo>
                        <a:lnTo>
                          <a:pt x="361" y="57"/>
                        </a:lnTo>
                        <a:lnTo>
                          <a:pt x="361" y="56"/>
                        </a:lnTo>
                        <a:lnTo>
                          <a:pt x="362" y="56"/>
                        </a:lnTo>
                        <a:lnTo>
                          <a:pt x="363" y="57"/>
                        </a:lnTo>
                        <a:lnTo>
                          <a:pt x="364" y="57"/>
                        </a:lnTo>
                        <a:lnTo>
                          <a:pt x="364" y="56"/>
                        </a:lnTo>
                        <a:lnTo>
                          <a:pt x="365" y="56"/>
                        </a:lnTo>
                        <a:lnTo>
                          <a:pt x="366" y="56"/>
                        </a:lnTo>
                        <a:lnTo>
                          <a:pt x="367" y="56"/>
                        </a:lnTo>
                        <a:lnTo>
                          <a:pt x="368" y="56"/>
                        </a:lnTo>
                        <a:lnTo>
                          <a:pt x="368" y="58"/>
                        </a:lnTo>
                        <a:lnTo>
                          <a:pt x="369" y="58"/>
                        </a:lnTo>
                        <a:lnTo>
                          <a:pt x="370" y="58"/>
                        </a:lnTo>
                        <a:lnTo>
                          <a:pt x="371" y="57"/>
                        </a:lnTo>
                        <a:lnTo>
                          <a:pt x="372" y="55"/>
                        </a:lnTo>
                        <a:lnTo>
                          <a:pt x="372" y="54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5" y="55"/>
                        </a:lnTo>
                        <a:lnTo>
                          <a:pt x="376" y="55"/>
                        </a:lnTo>
                        <a:lnTo>
                          <a:pt x="376" y="54"/>
                        </a:lnTo>
                        <a:lnTo>
                          <a:pt x="377" y="53"/>
                        </a:lnTo>
                        <a:lnTo>
                          <a:pt x="377" y="54"/>
                        </a:lnTo>
                        <a:lnTo>
                          <a:pt x="378" y="54"/>
                        </a:lnTo>
                        <a:lnTo>
                          <a:pt x="378" y="55"/>
                        </a:lnTo>
                        <a:lnTo>
                          <a:pt x="379" y="55"/>
                        </a:lnTo>
                        <a:lnTo>
                          <a:pt x="380" y="55"/>
                        </a:lnTo>
                        <a:lnTo>
                          <a:pt x="380" y="56"/>
                        </a:lnTo>
                        <a:lnTo>
                          <a:pt x="381" y="57"/>
                        </a:lnTo>
                        <a:lnTo>
                          <a:pt x="382" y="56"/>
                        </a:lnTo>
                        <a:lnTo>
                          <a:pt x="383" y="56"/>
                        </a:lnTo>
                        <a:lnTo>
                          <a:pt x="383" y="57"/>
                        </a:lnTo>
                        <a:lnTo>
                          <a:pt x="383" y="59"/>
                        </a:lnTo>
                        <a:lnTo>
                          <a:pt x="385" y="59"/>
                        </a:lnTo>
                        <a:lnTo>
                          <a:pt x="386" y="59"/>
                        </a:lnTo>
                        <a:lnTo>
                          <a:pt x="387" y="59"/>
                        </a:lnTo>
                        <a:lnTo>
                          <a:pt x="388" y="58"/>
                        </a:lnTo>
                        <a:lnTo>
                          <a:pt x="388" y="59"/>
                        </a:lnTo>
                        <a:lnTo>
                          <a:pt x="389" y="58"/>
                        </a:lnTo>
                        <a:lnTo>
                          <a:pt x="390" y="58"/>
                        </a:lnTo>
                        <a:lnTo>
                          <a:pt x="391" y="59"/>
                        </a:lnTo>
                        <a:lnTo>
                          <a:pt x="392" y="60"/>
                        </a:lnTo>
                        <a:lnTo>
                          <a:pt x="393" y="61"/>
                        </a:lnTo>
                        <a:lnTo>
                          <a:pt x="393" y="62"/>
                        </a:lnTo>
                        <a:lnTo>
                          <a:pt x="393" y="63"/>
                        </a:lnTo>
                        <a:lnTo>
                          <a:pt x="392" y="64"/>
                        </a:lnTo>
                        <a:lnTo>
                          <a:pt x="392" y="65"/>
                        </a:lnTo>
                        <a:lnTo>
                          <a:pt x="393" y="67"/>
                        </a:lnTo>
                        <a:lnTo>
                          <a:pt x="393" y="68"/>
                        </a:lnTo>
                        <a:lnTo>
                          <a:pt x="393" y="69"/>
                        </a:lnTo>
                        <a:lnTo>
                          <a:pt x="393" y="70"/>
                        </a:lnTo>
                        <a:lnTo>
                          <a:pt x="394" y="71"/>
                        </a:lnTo>
                        <a:lnTo>
                          <a:pt x="395" y="71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9" y="73"/>
                        </a:lnTo>
                        <a:lnTo>
                          <a:pt x="400" y="75"/>
                        </a:lnTo>
                        <a:lnTo>
                          <a:pt x="401" y="76"/>
                        </a:lnTo>
                        <a:lnTo>
                          <a:pt x="402" y="76"/>
                        </a:lnTo>
                        <a:lnTo>
                          <a:pt x="403" y="75"/>
                        </a:lnTo>
                        <a:lnTo>
                          <a:pt x="404" y="75"/>
                        </a:lnTo>
                        <a:lnTo>
                          <a:pt x="405" y="75"/>
                        </a:lnTo>
                        <a:lnTo>
                          <a:pt x="406" y="76"/>
                        </a:lnTo>
                        <a:lnTo>
                          <a:pt x="405" y="78"/>
                        </a:lnTo>
                        <a:lnTo>
                          <a:pt x="406" y="79"/>
                        </a:lnTo>
                        <a:lnTo>
                          <a:pt x="406" y="80"/>
                        </a:lnTo>
                        <a:lnTo>
                          <a:pt x="406" y="82"/>
                        </a:lnTo>
                        <a:lnTo>
                          <a:pt x="406" y="83"/>
                        </a:lnTo>
                        <a:lnTo>
                          <a:pt x="407" y="83"/>
                        </a:lnTo>
                        <a:lnTo>
                          <a:pt x="408" y="83"/>
                        </a:lnTo>
                        <a:lnTo>
                          <a:pt x="411" y="83"/>
                        </a:lnTo>
                        <a:lnTo>
                          <a:pt x="412" y="83"/>
                        </a:lnTo>
                        <a:lnTo>
                          <a:pt x="412" y="82"/>
                        </a:lnTo>
                        <a:lnTo>
                          <a:pt x="413" y="81"/>
                        </a:lnTo>
                        <a:lnTo>
                          <a:pt x="413" y="80"/>
                        </a:lnTo>
                        <a:lnTo>
                          <a:pt x="415" y="79"/>
                        </a:lnTo>
                        <a:lnTo>
                          <a:pt x="416" y="78"/>
                        </a:lnTo>
                        <a:lnTo>
                          <a:pt x="417" y="77"/>
                        </a:lnTo>
                        <a:lnTo>
                          <a:pt x="418" y="76"/>
                        </a:lnTo>
                        <a:lnTo>
                          <a:pt x="417" y="76"/>
                        </a:lnTo>
                        <a:lnTo>
                          <a:pt x="417" y="75"/>
                        </a:lnTo>
                        <a:lnTo>
                          <a:pt x="417" y="74"/>
                        </a:lnTo>
                        <a:lnTo>
                          <a:pt x="418" y="74"/>
                        </a:lnTo>
                        <a:lnTo>
                          <a:pt x="420" y="76"/>
                        </a:lnTo>
                        <a:lnTo>
                          <a:pt x="421" y="76"/>
                        </a:lnTo>
                        <a:lnTo>
                          <a:pt x="422" y="76"/>
                        </a:lnTo>
                        <a:lnTo>
                          <a:pt x="423" y="76"/>
                        </a:lnTo>
                        <a:lnTo>
                          <a:pt x="424" y="76"/>
                        </a:lnTo>
                        <a:lnTo>
                          <a:pt x="425" y="76"/>
                        </a:lnTo>
                        <a:lnTo>
                          <a:pt x="426" y="76"/>
                        </a:lnTo>
                        <a:lnTo>
                          <a:pt x="427" y="76"/>
                        </a:lnTo>
                        <a:lnTo>
                          <a:pt x="428" y="76"/>
                        </a:lnTo>
                        <a:lnTo>
                          <a:pt x="428" y="75"/>
                        </a:lnTo>
                        <a:lnTo>
                          <a:pt x="429" y="74"/>
                        </a:lnTo>
                        <a:lnTo>
                          <a:pt x="430" y="73"/>
                        </a:lnTo>
                        <a:lnTo>
                          <a:pt x="431" y="72"/>
                        </a:lnTo>
                        <a:lnTo>
                          <a:pt x="432" y="72"/>
                        </a:lnTo>
                        <a:lnTo>
                          <a:pt x="433" y="73"/>
                        </a:lnTo>
                        <a:lnTo>
                          <a:pt x="434" y="72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7" y="73"/>
                        </a:lnTo>
                        <a:lnTo>
                          <a:pt x="438" y="73"/>
                        </a:lnTo>
                        <a:lnTo>
                          <a:pt x="439" y="73"/>
                        </a:lnTo>
                        <a:lnTo>
                          <a:pt x="441" y="73"/>
                        </a:lnTo>
                        <a:lnTo>
                          <a:pt x="442" y="71"/>
                        </a:lnTo>
                        <a:lnTo>
                          <a:pt x="441" y="70"/>
                        </a:lnTo>
                        <a:lnTo>
                          <a:pt x="442" y="69"/>
                        </a:lnTo>
                        <a:lnTo>
                          <a:pt x="443" y="69"/>
                        </a:lnTo>
                        <a:lnTo>
                          <a:pt x="444" y="69"/>
                        </a:lnTo>
                        <a:lnTo>
                          <a:pt x="446" y="69"/>
                        </a:lnTo>
                        <a:lnTo>
                          <a:pt x="447" y="69"/>
                        </a:lnTo>
                        <a:lnTo>
                          <a:pt x="448" y="68"/>
                        </a:lnTo>
                        <a:lnTo>
                          <a:pt x="448" y="67"/>
                        </a:lnTo>
                        <a:lnTo>
                          <a:pt x="448" y="65"/>
                        </a:lnTo>
                        <a:lnTo>
                          <a:pt x="449" y="65"/>
                        </a:lnTo>
                        <a:lnTo>
                          <a:pt x="449" y="64"/>
                        </a:lnTo>
                        <a:lnTo>
                          <a:pt x="451" y="63"/>
                        </a:lnTo>
                        <a:lnTo>
                          <a:pt x="453" y="63"/>
                        </a:lnTo>
                        <a:lnTo>
                          <a:pt x="454" y="62"/>
                        </a:lnTo>
                        <a:lnTo>
                          <a:pt x="455" y="62"/>
                        </a:lnTo>
                        <a:lnTo>
                          <a:pt x="456" y="61"/>
                        </a:lnTo>
                        <a:lnTo>
                          <a:pt x="456" y="59"/>
                        </a:lnTo>
                        <a:lnTo>
                          <a:pt x="456" y="58"/>
                        </a:lnTo>
                        <a:lnTo>
                          <a:pt x="457" y="58"/>
                        </a:lnTo>
                        <a:lnTo>
                          <a:pt x="460" y="57"/>
                        </a:lnTo>
                        <a:lnTo>
                          <a:pt x="460" y="56"/>
                        </a:lnTo>
                        <a:lnTo>
                          <a:pt x="461" y="55"/>
                        </a:lnTo>
                        <a:lnTo>
                          <a:pt x="462" y="55"/>
                        </a:lnTo>
                        <a:lnTo>
                          <a:pt x="463" y="55"/>
                        </a:lnTo>
                        <a:lnTo>
                          <a:pt x="465" y="55"/>
                        </a:lnTo>
                        <a:lnTo>
                          <a:pt x="466" y="55"/>
                        </a:lnTo>
                        <a:lnTo>
                          <a:pt x="468" y="53"/>
                        </a:lnTo>
                        <a:lnTo>
                          <a:pt x="469" y="53"/>
                        </a:lnTo>
                        <a:lnTo>
                          <a:pt x="470" y="53"/>
                        </a:lnTo>
                        <a:lnTo>
                          <a:pt x="471" y="53"/>
                        </a:lnTo>
                        <a:lnTo>
                          <a:pt x="472" y="54"/>
                        </a:lnTo>
                        <a:lnTo>
                          <a:pt x="473" y="54"/>
                        </a:lnTo>
                        <a:lnTo>
                          <a:pt x="474" y="54"/>
                        </a:lnTo>
                        <a:lnTo>
                          <a:pt x="475" y="53"/>
                        </a:lnTo>
                        <a:lnTo>
                          <a:pt x="476" y="53"/>
                        </a:lnTo>
                        <a:lnTo>
                          <a:pt x="478" y="54"/>
                        </a:lnTo>
                        <a:lnTo>
                          <a:pt x="479" y="54"/>
                        </a:lnTo>
                        <a:lnTo>
                          <a:pt x="482" y="54"/>
                        </a:lnTo>
                        <a:lnTo>
                          <a:pt x="483" y="54"/>
                        </a:lnTo>
                        <a:lnTo>
                          <a:pt x="484" y="53"/>
                        </a:lnTo>
                        <a:lnTo>
                          <a:pt x="487" y="52"/>
                        </a:lnTo>
                        <a:lnTo>
                          <a:pt x="487" y="51"/>
                        </a:lnTo>
                        <a:lnTo>
                          <a:pt x="488" y="51"/>
                        </a:lnTo>
                        <a:lnTo>
                          <a:pt x="490" y="52"/>
                        </a:lnTo>
                        <a:lnTo>
                          <a:pt x="491" y="51"/>
                        </a:lnTo>
                        <a:lnTo>
                          <a:pt x="492" y="51"/>
                        </a:lnTo>
                        <a:lnTo>
                          <a:pt x="493" y="52"/>
                        </a:lnTo>
                        <a:lnTo>
                          <a:pt x="494" y="53"/>
                        </a:lnTo>
                        <a:lnTo>
                          <a:pt x="495" y="52"/>
                        </a:lnTo>
                        <a:lnTo>
                          <a:pt x="496" y="52"/>
                        </a:lnTo>
                        <a:lnTo>
                          <a:pt x="497" y="51"/>
                        </a:lnTo>
                        <a:lnTo>
                          <a:pt x="498" y="52"/>
                        </a:lnTo>
                        <a:lnTo>
                          <a:pt x="498" y="53"/>
                        </a:lnTo>
                        <a:lnTo>
                          <a:pt x="499" y="53"/>
                        </a:lnTo>
                        <a:lnTo>
                          <a:pt x="500" y="53"/>
                        </a:lnTo>
                        <a:lnTo>
                          <a:pt x="500" y="54"/>
                        </a:lnTo>
                        <a:lnTo>
                          <a:pt x="501" y="54"/>
                        </a:lnTo>
                        <a:lnTo>
                          <a:pt x="502" y="55"/>
                        </a:lnTo>
                        <a:lnTo>
                          <a:pt x="503" y="55"/>
                        </a:lnTo>
                        <a:lnTo>
                          <a:pt x="504" y="54"/>
                        </a:lnTo>
                        <a:lnTo>
                          <a:pt x="504" y="53"/>
                        </a:lnTo>
                        <a:lnTo>
                          <a:pt x="505" y="53"/>
                        </a:lnTo>
                        <a:lnTo>
                          <a:pt x="506" y="53"/>
                        </a:lnTo>
                        <a:lnTo>
                          <a:pt x="507" y="52"/>
                        </a:lnTo>
                        <a:lnTo>
                          <a:pt x="508" y="51"/>
                        </a:lnTo>
                        <a:lnTo>
                          <a:pt x="509" y="51"/>
                        </a:lnTo>
                        <a:lnTo>
                          <a:pt x="510" y="52"/>
                        </a:lnTo>
                        <a:lnTo>
                          <a:pt x="511" y="52"/>
                        </a:lnTo>
                        <a:lnTo>
                          <a:pt x="512" y="51"/>
                        </a:lnTo>
                        <a:lnTo>
                          <a:pt x="512" y="49"/>
                        </a:lnTo>
                        <a:lnTo>
                          <a:pt x="513" y="47"/>
                        </a:lnTo>
                        <a:lnTo>
                          <a:pt x="513" y="46"/>
                        </a:lnTo>
                        <a:lnTo>
                          <a:pt x="514" y="46"/>
                        </a:lnTo>
                        <a:lnTo>
                          <a:pt x="515" y="45"/>
                        </a:lnTo>
                        <a:lnTo>
                          <a:pt x="515" y="44"/>
                        </a:lnTo>
                        <a:lnTo>
                          <a:pt x="515" y="43"/>
                        </a:lnTo>
                        <a:lnTo>
                          <a:pt x="515" y="42"/>
                        </a:lnTo>
                        <a:lnTo>
                          <a:pt x="516" y="42"/>
                        </a:lnTo>
                        <a:lnTo>
                          <a:pt x="518" y="41"/>
                        </a:lnTo>
                        <a:lnTo>
                          <a:pt x="518" y="40"/>
                        </a:lnTo>
                        <a:lnTo>
                          <a:pt x="520" y="40"/>
                        </a:lnTo>
                        <a:lnTo>
                          <a:pt x="522" y="38"/>
                        </a:lnTo>
                        <a:lnTo>
                          <a:pt x="523" y="37"/>
                        </a:lnTo>
                        <a:lnTo>
                          <a:pt x="523" y="35"/>
                        </a:lnTo>
                        <a:lnTo>
                          <a:pt x="523" y="33"/>
                        </a:lnTo>
                        <a:lnTo>
                          <a:pt x="523" y="32"/>
                        </a:lnTo>
                        <a:lnTo>
                          <a:pt x="523" y="30"/>
                        </a:lnTo>
                        <a:lnTo>
                          <a:pt x="524" y="30"/>
                        </a:lnTo>
                        <a:lnTo>
                          <a:pt x="524" y="29"/>
                        </a:lnTo>
                        <a:lnTo>
                          <a:pt x="525" y="29"/>
                        </a:lnTo>
                        <a:lnTo>
                          <a:pt x="526" y="29"/>
                        </a:lnTo>
                        <a:lnTo>
                          <a:pt x="527" y="29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0" y="29"/>
                        </a:lnTo>
                        <a:lnTo>
                          <a:pt x="530" y="28"/>
                        </a:lnTo>
                        <a:lnTo>
                          <a:pt x="530" y="27"/>
                        </a:lnTo>
                        <a:lnTo>
                          <a:pt x="531" y="27"/>
                        </a:lnTo>
                        <a:lnTo>
                          <a:pt x="532" y="27"/>
                        </a:lnTo>
                        <a:lnTo>
                          <a:pt x="533" y="27"/>
                        </a:lnTo>
                        <a:lnTo>
                          <a:pt x="534" y="27"/>
                        </a:lnTo>
                        <a:lnTo>
                          <a:pt x="535" y="27"/>
                        </a:lnTo>
                        <a:lnTo>
                          <a:pt x="535" y="26"/>
                        </a:lnTo>
                        <a:lnTo>
                          <a:pt x="535" y="25"/>
                        </a:lnTo>
                        <a:lnTo>
                          <a:pt x="536" y="25"/>
                        </a:lnTo>
                        <a:lnTo>
                          <a:pt x="537" y="25"/>
                        </a:lnTo>
                        <a:lnTo>
                          <a:pt x="537" y="24"/>
                        </a:lnTo>
                        <a:lnTo>
                          <a:pt x="538" y="24"/>
                        </a:lnTo>
                        <a:lnTo>
                          <a:pt x="539" y="24"/>
                        </a:lnTo>
                        <a:lnTo>
                          <a:pt x="541" y="24"/>
                        </a:lnTo>
                        <a:lnTo>
                          <a:pt x="541" y="25"/>
                        </a:lnTo>
                        <a:lnTo>
                          <a:pt x="541" y="26"/>
                        </a:lnTo>
                        <a:lnTo>
                          <a:pt x="542" y="25"/>
                        </a:lnTo>
                        <a:lnTo>
                          <a:pt x="543" y="25"/>
                        </a:lnTo>
                        <a:lnTo>
                          <a:pt x="543" y="24"/>
                        </a:lnTo>
                        <a:lnTo>
                          <a:pt x="544" y="24"/>
                        </a:lnTo>
                        <a:lnTo>
                          <a:pt x="543" y="23"/>
                        </a:lnTo>
                        <a:lnTo>
                          <a:pt x="544" y="22"/>
                        </a:lnTo>
                        <a:lnTo>
                          <a:pt x="545" y="22"/>
                        </a:lnTo>
                        <a:lnTo>
                          <a:pt x="546" y="20"/>
                        </a:lnTo>
                        <a:lnTo>
                          <a:pt x="546" y="19"/>
                        </a:lnTo>
                        <a:lnTo>
                          <a:pt x="547" y="19"/>
                        </a:lnTo>
                        <a:lnTo>
                          <a:pt x="547" y="18"/>
                        </a:lnTo>
                        <a:lnTo>
                          <a:pt x="548" y="18"/>
                        </a:lnTo>
                        <a:lnTo>
                          <a:pt x="548" y="17"/>
                        </a:lnTo>
                        <a:lnTo>
                          <a:pt x="548" y="16"/>
                        </a:lnTo>
                        <a:lnTo>
                          <a:pt x="548" y="15"/>
                        </a:lnTo>
                        <a:lnTo>
                          <a:pt x="549" y="15"/>
                        </a:lnTo>
                        <a:lnTo>
                          <a:pt x="549" y="14"/>
                        </a:lnTo>
                        <a:lnTo>
                          <a:pt x="550" y="14"/>
                        </a:lnTo>
                        <a:lnTo>
                          <a:pt x="550" y="13"/>
                        </a:lnTo>
                        <a:lnTo>
                          <a:pt x="551" y="13"/>
                        </a:lnTo>
                        <a:lnTo>
                          <a:pt x="552" y="13"/>
                        </a:lnTo>
                        <a:lnTo>
                          <a:pt x="552" y="12"/>
                        </a:lnTo>
                        <a:lnTo>
                          <a:pt x="554" y="11"/>
                        </a:lnTo>
                        <a:lnTo>
                          <a:pt x="555" y="10"/>
                        </a:lnTo>
                        <a:lnTo>
                          <a:pt x="556" y="9"/>
                        </a:lnTo>
                        <a:lnTo>
                          <a:pt x="557" y="9"/>
                        </a:lnTo>
                        <a:lnTo>
                          <a:pt x="557" y="10"/>
                        </a:lnTo>
                        <a:lnTo>
                          <a:pt x="558" y="7"/>
                        </a:lnTo>
                        <a:lnTo>
                          <a:pt x="559" y="6"/>
                        </a:lnTo>
                        <a:lnTo>
                          <a:pt x="559" y="5"/>
                        </a:lnTo>
                        <a:lnTo>
                          <a:pt x="560" y="4"/>
                        </a:lnTo>
                        <a:lnTo>
                          <a:pt x="560" y="3"/>
                        </a:lnTo>
                        <a:lnTo>
                          <a:pt x="561" y="2"/>
                        </a:lnTo>
                        <a:lnTo>
                          <a:pt x="562" y="0"/>
                        </a:lnTo>
                        <a:lnTo>
                          <a:pt x="563" y="0"/>
                        </a:lnTo>
                        <a:lnTo>
                          <a:pt x="564" y="0"/>
                        </a:lnTo>
                        <a:lnTo>
                          <a:pt x="565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2" name="Freeform 815"/>
                  <p:cNvSpPr>
                    <a:spLocks/>
                  </p:cNvSpPr>
                  <p:nvPr/>
                </p:nvSpPr>
                <p:spPr bwMode="auto">
                  <a:xfrm>
                    <a:off x="4536" y="265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1 h 1"/>
                      <a:gd name="T4" fmla="*/ 0 h 1"/>
                      <a:gd name="T5" fmla="*/ 0 h 1"/>
                      <a:gd name="T6" fmla="*/ 1 h 1"/>
                      <a:gd name="T7" fmla="*/ 1 h 1"/>
                      <a:gd name="T8" fmla="*/ 1 h 1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h 1"/>
                      <a:gd name="T19" fmla="*/ 1 h 1"/>
                    </a:gdLst>
                    <a:ahLst/>
                    <a:cxnLst>
                      <a:cxn ang="T9">
                        <a:pos x="0" y="T0"/>
                      </a:cxn>
                      <a:cxn ang="T10">
                        <a:pos x="0" y="T1"/>
                      </a:cxn>
                      <a:cxn ang="T11">
                        <a:pos x="0" y="T2"/>
                      </a:cxn>
                      <a:cxn ang="T12">
                        <a:pos x="0" y="T3"/>
                      </a:cxn>
                      <a:cxn ang="T13">
                        <a:pos x="0" y="T4"/>
                      </a:cxn>
                      <a:cxn ang="T14">
                        <a:pos x="0" y="T5"/>
                      </a:cxn>
                      <a:cxn ang="T15">
                        <a:pos x="0" y="T6"/>
                      </a:cxn>
                      <a:cxn ang="T16">
                        <a:pos x="0" y="T7"/>
                      </a:cxn>
                      <a:cxn ang="T17">
                        <a:pos x="0" y="T8"/>
                      </a:cxn>
                    </a:cxnLst>
                    <a:rect l="0" t="T18" r="0" b="T19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3" name="Freeform 816"/>
                  <p:cNvSpPr>
                    <a:spLocks/>
                  </p:cNvSpPr>
                  <p:nvPr/>
                </p:nvSpPr>
                <p:spPr bwMode="auto">
                  <a:xfrm>
                    <a:off x="4535" y="265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1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4" name="Rectangle 817"/>
                  <p:cNvSpPr>
                    <a:spLocks noChangeArrowheads="1"/>
                  </p:cNvSpPr>
                  <p:nvPr/>
                </p:nvSpPr>
                <p:spPr bwMode="auto">
                  <a:xfrm>
                    <a:off x="4612" y="2467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5" name="Rectangle 818"/>
                  <p:cNvSpPr>
                    <a:spLocks noChangeArrowheads="1"/>
                  </p:cNvSpPr>
                  <p:nvPr/>
                </p:nvSpPr>
                <p:spPr bwMode="auto">
                  <a:xfrm>
                    <a:off x="4611" y="2468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66" name="Freeform 819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7" name="Freeform 820"/>
                  <p:cNvSpPr>
                    <a:spLocks/>
                  </p:cNvSpPr>
                  <p:nvPr/>
                </p:nvSpPr>
                <p:spPr bwMode="auto">
                  <a:xfrm>
                    <a:off x="3953" y="1000"/>
                    <a:ext cx="604" cy="840"/>
                  </a:xfrm>
                  <a:custGeom>
                    <a:avLst/>
                    <a:gdLst>
                      <a:gd name="T0" fmla="*/ 582 w 604"/>
                      <a:gd name="T1" fmla="*/ 548 h 840"/>
                      <a:gd name="T2" fmla="*/ 567 w 604"/>
                      <a:gd name="T3" fmla="*/ 586 h 840"/>
                      <a:gd name="T4" fmla="*/ 547 w 604"/>
                      <a:gd name="T5" fmla="*/ 606 h 840"/>
                      <a:gd name="T6" fmla="*/ 532 w 604"/>
                      <a:gd name="T7" fmla="*/ 610 h 840"/>
                      <a:gd name="T8" fmla="*/ 511 w 604"/>
                      <a:gd name="T9" fmla="*/ 623 h 840"/>
                      <a:gd name="T10" fmla="*/ 483 w 604"/>
                      <a:gd name="T11" fmla="*/ 643 h 840"/>
                      <a:gd name="T12" fmla="*/ 459 w 604"/>
                      <a:gd name="T13" fmla="*/ 663 h 840"/>
                      <a:gd name="T14" fmla="*/ 427 w 604"/>
                      <a:gd name="T15" fmla="*/ 692 h 840"/>
                      <a:gd name="T16" fmla="*/ 380 w 604"/>
                      <a:gd name="T17" fmla="*/ 696 h 840"/>
                      <a:gd name="T18" fmla="*/ 341 w 604"/>
                      <a:gd name="T19" fmla="*/ 711 h 840"/>
                      <a:gd name="T20" fmla="*/ 317 w 604"/>
                      <a:gd name="T21" fmla="*/ 698 h 840"/>
                      <a:gd name="T22" fmla="*/ 292 w 604"/>
                      <a:gd name="T23" fmla="*/ 693 h 840"/>
                      <a:gd name="T24" fmla="*/ 250 w 604"/>
                      <a:gd name="T25" fmla="*/ 680 h 840"/>
                      <a:gd name="T26" fmla="*/ 228 w 604"/>
                      <a:gd name="T27" fmla="*/ 724 h 840"/>
                      <a:gd name="T28" fmla="*/ 237 w 604"/>
                      <a:gd name="T29" fmla="*/ 756 h 840"/>
                      <a:gd name="T30" fmla="*/ 206 w 604"/>
                      <a:gd name="T31" fmla="*/ 795 h 840"/>
                      <a:gd name="T32" fmla="*/ 170 w 604"/>
                      <a:gd name="T33" fmla="*/ 807 h 840"/>
                      <a:gd name="T34" fmla="*/ 131 w 604"/>
                      <a:gd name="T35" fmla="*/ 824 h 840"/>
                      <a:gd name="T36" fmla="*/ 100 w 604"/>
                      <a:gd name="T37" fmla="*/ 838 h 840"/>
                      <a:gd name="T38" fmla="*/ 59 w 604"/>
                      <a:gd name="T39" fmla="*/ 814 h 840"/>
                      <a:gd name="T40" fmla="*/ 44 w 604"/>
                      <a:gd name="T41" fmla="*/ 761 h 840"/>
                      <a:gd name="T42" fmla="*/ 1 w 604"/>
                      <a:gd name="T43" fmla="*/ 761 h 840"/>
                      <a:gd name="T44" fmla="*/ 9 w 604"/>
                      <a:gd name="T45" fmla="*/ 743 h 840"/>
                      <a:gd name="T46" fmla="*/ 12 w 604"/>
                      <a:gd name="T47" fmla="*/ 733 h 840"/>
                      <a:gd name="T48" fmla="*/ 16 w 604"/>
                      <a:gd name="T49" fmla="*/ 704 h 840"/>
                      <a:gd name="T50" fmla="*/ 18 w 604"/>
                      <a:gd name="T51" fmla="*/ 683 h 840"/>
                      <a:gd name="T52" fmla="*/ 11 w 604"/>
                      <a:gd name="T53" fmla="*/ 662 h 840"/>
                      <a:gd name="T54" fmla="*/ 8 w 604"/>
                      <a:gd name="T55" fmla="*/ 633 h 840"/>
                      <a:gd name="T56" fmla="*/ 9 w 604"/>
                      <a:gd name="T57" fmla="*/ 606 h 840"/>
                      <a:gd name="T58" fmla="*/ 26 w 604"/>
                      <a:gd name="T59" fmla="*/ 587 h 840"/>
                      <a:gd name="T60" fmla="*/ 36 w 604"/>
                      <a:gd name="T61" fmla="*/ 564 h 840"/>
                      <a:gd name="T62" fmla="*/ 51 w 604"/>
                      <a:gd name="T63" fmla="*/ 537 h 840"/>
                      <a:gd name="T64" fmla="*/ 56 w 604"/>
                      <a:gd name="T65" fmla="*/ 513 h 840"/>
                      <a:gd name="T66" fmla="*/ 65 w 604"/>
                      <a:gd name="T67" fmla="*/ 493 h 840"/>
                      <a:gd name="T68" fmla="*/ 87 w 604"/>
                      <a:gd name="T69" fmla="*/ 481 h 840"/>
                      <a:gd name="T70" fmla="*/ 119 w 604"/>
                      <a:gd name="T71" fmla="*/ 474 h 840"/>
                      <a:gd name="T72" fmla="*/ 149 w 604"/>
                      <a:gd name="T73" fmla="*/ 467 h 840"/>
                      <a:gd name="T74" fmla="*/ 182 w 604"/>
                      <a:gd name="T75" fmla="*/ 441 h 840"/>
                      <a:gd name="T76" fmla="*/ 209 w 604"/>
                      <a:gd name="T77" fmla="*/ 415 h 840"/>
                      <a:gd name="T78" fmla="*/ 237 w 604"/>
                      <a:gd name="T79" fmla="*/ 406 h 840"/>
                      <a:gd name="T80" fmla="*/ 281 w 604"/>
                      <a:gd name="T81" fmla="*/ 419 h 840"/>
                      <a:gd name="T82" fmla="*/ 326 w 604"/>
                      <a:gd name="T83" fmla="*/ 415 h 840"/>
                      <a:gd name="T84" fmla="*/ 344 w 604"/>
                      <a:gd name="T85" fmla="*/ 383 h 840"/>
                      <a:gd name="T86" fmla="*/ 327 w 604"/>
                      <a:gd name="T87" fmla="*/ 341 h 840"/>
                      <a:gd name="T88" fmla="*/ 326 w 604"/>
                      <a:gd name="T89" fmla="*/ 298 h 840"/>
                      <a:gd name="T90" fmla="*/ 357 w 604"/>
                      <a:gd name="T91" fmla="*/ 262 h 840"/>
                      <a:gd name="T92" fmla="*/ 348 w 604"/>
                      <a:gd name="T93" fmla="*/ 200 h 840"/>
                      <a:gd name="T94" fmla="*/ 343 w 604"/>
                      <a:gd name="T95" fmla="*/ 154 h 840"/>
                      <a:gd name="T96" fmla="*/ 374 w 604"/>
                      <a:gd name="T97" fmla="*/ 110 h 840"/>
                      <a:gd name="T98" fmla="*/ 398 w 604"/>
                      <a:gd name="T99" fmla="*/ 69 h 840"/>
                      <a:gd name="T100" fmla="*/ 431 w 604"/>
                      <a:gd name="T101" fmla="*/ 65 h 840"/>
                      <a:gd name="T102" fmla="*/ 457 w 604"/>
                      <a:gd name="T103" fmla="*/ 45 h 840"/>
                      <a:gd name="T104" fmla="*/ 471 w 604"/>
                      <a:gd name="T105" fmla="*/ 8 h 840"/>
                      <a:gd name="T106" fmla="*/ 493 w 604"/>
                      <a:gd name="T107" fmla="*/ 17 h 840"/>
                      <a:gd name="T108" fmla="*/ 528 w 604"/>
                      <a:gd name="T109" fmla="*/ 29 h 840"/>
                      <a:gd name="T110" fmla="*/ 511 w 604"/>
                      <a:gd name="T111" fmla="*/ 72 h 840"/>
                      <a:gd name="T112" fmla="*/ 537 w 604"/>
                      <a:gd name="T113" fmla="*/ 186 h 840"/>
                      <a:gd name="T114" fmla="*/ 540 w 604"/>
                      <a:gd name="T115" fmla="*/ 255 h 840"/>
                      <a:gd name="T116" fmla="*/ 554 w 604"/>
                      <a:gd name="T117" fmla="*/ 300 h 840"/>
                      <a:gd name="T118" fmla="*/ 553 w 604"/>
                      <a:gd name="T119" fmla="*/ 359 h 840"/>
                      <a:gd name="T120" fmla="*/ 562 w 604"/>
                      <a:gd name="T121" fmla="*/ 407 h 840"/>
                      <a:gd name="T122" fmla="*/ 601 w 604"/>
                      <a:gd name="T123" fmla="*/ 444 h 840"/>
                      <a:gd name="T124" fmla="*/ 593 w 604"/>
                      <a:gd name="T125" fmla="*/ 473 h 84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04"/>
                      <a:gd name="T190" fmla="*/ 0 h 840"/>
                      <a:gd name="T191" fmla="*/ 604 w 604"/>
                      <a:gd name="T192" fmla="*/ 840 h 84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04" h="840">
                        <a:moveTo>
                          <a:pt x="586" y="497"/>
                        </a:moveTo>
                        <a:lnTo>
                          <a:pt x="586" y="498"/>
                        </a:lnTo>
                        <a:lnTo>
                          <a:pt x="585" y="498"/>
                        </a:lnTo>
                        <a:lnTo>
                          <a:pt x="584" y="499"/>
                        </a:lnTo>
                        <a:lnTo>
                          <a:pt x="582" y="501"/>
                        </a:lnTo>
                        <a:lnTo>
                          <a:pt x="581" y="504"/>
                        </a:lnTo>
                        <a:lnTo>
                          <a:pt x="580" y="505"/>
                        </a:lnTo>
                        <a:lnTo>
                          <a:pt x="578" y="506"/>
                        </a:lnTo>
                        <a:lnTo>
                          <a:pt x="577" y="507"/>
                        </a:lnTo>
                        <a:lnTo>
                          <a:pt x="576" y="507"/>
                        </a:lnTo>
                        <a:lnTo>
                          <a:pt x="575" y="507"/>
                        </a:lnTo>
                        <a:lnTo>
                          <a:pt x="573" y="507"/>
                        </a:lnTo>
                        <a:lnTo>
                          <a:pt x="572" y="507"/>
                        </a:lnTo>
                        <a:lnTo>
                          <a:pt x="571" y="508"/>
                        </a:lnTo>
                        <a:lnTo>
                          <a:pt x="571" y="510"/>
                        </a:lnTo>
                        <a:lnTo>
                          <a:pt x="570" y="510"/>
                        </a:lnTo>
                        <a:lnTo>
                          <a:pt x="569" y="511"/>
                        </a:lnTo>
                        <a:lnTo>
                          <a:pt x="566" y="511"/>
                        </a:lnTo>
                        <a:lnTo>
                          <a:pt x="565" y="511"/>
                        </a:lnTo>
                        <a:lnTo>
                          <a:pt x="564" y="512"/>
                        </a:lnTo>
                        <a:lnTo>
                          <a:pt x="564" y="514"/>
                        </a:lnTo>
                        <a:lnTo>
                          <a:pt x="565" y="516"/>
                        </a:lnTo>
                        <a:lnTo>
                          <a:pt x="565" y="517"/>
                        </a:lnTo>
                        <a:lnTo>
                          <a:pt x="565" y="518"/>
                        </a:lnTo>
                        <a:lnTo>
                          <a:pt x="566" y="520"/>
                        </a:lnTo>
                        <a:lnTo>
                          <a:pt x="567" y="522"/>
                        </a:lnTo>
                        <a:lnTo>
                          <a:pt x="570" y="526"/>
                        </a:lnTo>
                        <a:lnTo>
                          <a:pt x="570" y="527"/>
                        </a:lnTo>
                        <a:lnTo>
                          <a:pt x="570" y="529"/>
                        </a:lnTo>
                        <a:lnTo>
                          <a:pt x="570" y="532"/>
                        </a:lnTo>
                        <a:lnTo>
                          <a:pt x="569" y="533"/>
                        </a:lnTo>
                        <a:lnTo>
                          <a:pt x="567" y="536"/>
                        </a:lnTo>
                        <a:lnTo>
                          <a:pt x="566" y="539"/>
                        </a:lnTo>
                        <a:lnTo>
                          <a:pt x="566" y="540"/>
                        </a:lnTo>
                        <a:lnTo>
                          <a:pt x="566" y="541"/>
                        </a:lnTo>
                        <a:lnTo>
                          <a:pt x="566" y="542"/>
                        </a:lnTo>
                        <a:lnTo>
                          <a:pt x="567" y="544"/>
                        </a:lnTo>
                        <a:lnTo>
                          <a:pt x="568" y="545"/>
                        </a:lnTo>
                        <a:lnTo>
                          <a:pt x="569" y="545"/>
                        </a:lnTo>
                        <a:lnTo>
                          <a:pt x="572" y="545"/>
                        </a:lnTo>
                        <a:lnTo>
                          <a:pt x="573" y="545"/>
                        </a:lnTo>
                        <a:lnTo>
                          <a:pt x="575" y="545"/>
                        </a:lnTo>
                        <a:lnTo>
                          <a:pt x="576" y="545"/>
                        </a:lnTo>
                        <a:lnTo>
                          <a:pt x="577" y="546"/>
                        </a:lnTo>
                        <a:lnTo>
                          <a:pt x="578" y="546"/>
                        </a:lnTo>
                        <a:lnTo>
                          <a:pt x="579" y="547"/>
                        </a:lnTo>
                        <a:lnTo>
                          <a:pt x="580" y="547"/>
                        </a:lnTo>
                        <a:lnTo>
                          <a:pt x="581" y="548"/>
                        </a:lnTo>
                        <a:lnTo>
                          <a:pt x="582" y="548"/>
                        </a:lnTo>
                        <a:lnTo>
                          <a:pt x="582" y="549"/>
                        </a:lnTo>
                        <a:lnTo>
                          <a:pt x="582" y="551"/>
                        </a:lnTo>
                        <a:lnTo>
                          <a:pt x="582" y="552"/>
                        </a:lnTo>
                        <a:lnTo>
                          <a:pt x="581" y="554"/>
                        </a:lnTo>
                        <a:lnTo>
                          <a:pt x="580" y="554"/>
                        </a:lnTo>
                        <a:lnTo>
                          <a:pt x="579" y="555"/>
                        </a:lnTo>
                        <a:lnTo>
                          <a:pt x="578" y="556"/>
                        </a:lnTo>
                        <a:lnTo>
                          <a:pt x="578" y="557"/>
                        </a:lnTo>
                        <a:lnTo>
                          <a:pt x="577" y="557"/>
                        </a:lnTo>
                        <a:lnTo>
                          <a:pt x="577" y="558"/>
                        </a:lnTo>
                        <a:lnTo>
                          <a:pt x="578" y="560"/>
                        </a:lnTo>
                        <a:lnTo>
                          <a:pt x="579" y="560"/>
                        </a:lnTo>
                        <a:lnTo>
                          <a:pt x="579" y="561"/>
                        </a:lnTo>
                        <a:lnTo>
                          <a:pt x="580" y="562"/>
                        </a:lnTo>
                        <a:lnTo>
                          <a:pt x="580" y="563"/>
                        </a:lnTo>
                        <a:lnTo>
                          <a:pt x="579" y="564"/>
                        </a:lnTo>
                        <a:lnTo>
                          <a:pt x="578" y="565"/>
                        </a:lnTo>
                        <a:lnTo>
                          <a:pt x="579" y="566"/>
                        </a:lnTo>
                        <a:lnTo>
                          <a:pt x="579" y="567"/>
                        </a:lnTo>
                        <a:lnTo>
                          <a:pt x="576" y="570"/>
                        </a:lnTo>
                        <a:lnTo>
                          <a:pt x="575" y="573"/>
                        </a:lnTo>
                        <a:lnTo>
                          <a:pt x="574" y="574"/>
                        </a:lnTo>
                        <a:lnTo>
                          <a:pt x="572" y="578"/>
                        </a:lnTo>
                        <a:lnTo>
                          <a:pt x="572" y="579"/>
                        </a:lnTo>
                        <a:lnTo>
                          <a:pt x="572" y="580"/>
                        </a:lnTo>
                        <a:lnTo>
                          <a:pt x="571" y="581"/>
                        </a:lnTo>
                        <a:lnTo>
                          <a:pt x="572" y="581"/>
                        </a:lnTo>
                        <a:lnTo>
                          <a:pt x="572" y="582"/>
                        </a:lnTo>
                        <a:lnTo>
                          <a:pt x="573" y="583"/>
                        </a:lnTo>
                        <a:lnTo>
                          <a:pt x="573" y="585"/>
                        </a:lnTo>
                        <a:lnTo>
                          <a:pt x="572" y="585"/>
                        </a:lnTo>
                        <a:lnTo>
                          <a:pt x="571" y="585"/>
                        </a:lnTo>
                        <a:lnTo>
                          <a:pt x="571" y="586"/>
                        </a:lnTo>
                        <a:lnTo>
                          <a:pt x="571" y="585"/>
                        </a:lnTo>
                        <a:lnTo>
                          <a:pt x="570" y="585"/>
                        </a:lnTo>
                        <a:lnTo>
                          <a:pt x="569" y="584"/>
                        </a:lnTo>
                        <a:lnTo>
                          <a:pt x="568" y="584"/>
                        </a:lnTo>
                        <a:lnTo>
                          <a:pt x="567" y="585"/>
                        </a:lnTo>
                        <a:lnTo>
                          <a:pt x="567" y="586"/>
                        </a:lnTo>
                        <a:lnTo>
                          <a:pt x="566" y="586"/>
                        </a:lnTo>
                        <a:lnTo>
                          <a:pt x="565" y="586"/>
                        </a:lnTo>
                        <a:lnTo>
                          <a:pt x="564" y="586"/>
                        </a:lnTo>
                        <a:lnTo>
                          <a:pt x="564" y="587"/>
                        </a:lnTo>
                        <a:lnTo>
                          <a:pt x="564" y="588"/>
                        </a:lnTo>
                        <a:lnTo>
                          <a:pt x="563" y="589"/>
                        </a:lnTo>
                        <a:lnTo>
                          <a:pt x="562" y="589"/>
                        </a:lnTo>
                        <a:lnTo>
                          <a:pt x="561" y="590"/>
                        </a:lnTo>
                        <a:lnTo>
                          <a:pt x="560" y="591"/>
                        </a:lnTo>
                        <a:lnTo>
                          <a:pt x="560" y="592"/>
                        </a:lnTo>
                        <a:lnTo>
                          <a:pt x="559" y="592"/>
                        </a:lnTo>
                        <a:lnTo>
                          <a:pt x="558" y="592"/>
                        </a:lnTo>
                        <a:lnTo>
                          <a:pt x="557" y="592"/>
                        </a:lnTo>
                        <a:lnTo>
                          <a:pt x="556" y="593"/>
                        </a:lnTo>
                        <a:lnTo>
                          <a:pt x="556" y="594"/>
                        </a:lnTo>
                        <a:lnTo>
                          <a:pt x="554" y="594"/>
                        </a:lnTo>
                        <a:lnTo>
                          <a:pt x="553" y="594"/>
                        </a:lnTo>
                        <a:lnTo>
                          <a:pt x="552" y="595"/>
                        </a:lnTo>
                        <a:lnTo>
                          <a:pt x="551" y="596"/>
                        </a:lnTo>
                        <a:lnTo>
                          <a:pt x="552" y="597"/>
                        </a:lnTo>
                        <a:lnTo>
                          <a:pt x="552" y="598"/>
                        </a:lnTo>
                        <a:lnTo>
                          <a:pt x="552" y="599"/>
                        </a:lnTo>
                        <a:lnTo>
                          <a:pt x="552" y="600"/>
                        </a:lnTo>
                        <a:lnTo>
                          <a:pt x="551" y="600"/>
                        </a:lnTo>
                        <a:lnTo>
                          <a:pt x="550" y="601"/>
                        </a:lnTo>
                        <a:lnTo>
                          <a:pt x="550" y="602"/>
                        </a:lnTo>
                        <a:lnTo>
                          <a:pt x="549" y="602"/>
                        </a:lnTo>
                        <a:lnTo>
                          <a:pt x="547" y="601"/>
                        </a:lnTo>
                        <a:lnTo>
                          <a:pt x="547" y="602"/>
                        </a:lnTo>
                        <a:lnTo>
                          <a:pt x="547" y="603"/>
                        </a:lnTo>
                        <a:lnTo>
                          <a:pt x="547" y="605"/>
                        </a:lnTo>
                        <a:lnTo>
                          <a:pt x="547" y="606"/>
                        </a:lnTo>
                        <a:lnTo>
                          <a:pt x="546" y="607"/>
                        </a:lnTo>
                        <a:lnTo>
                          <a:pt x="545" y="608"/>
                        </a:lnTo>
                        <a:lnTo>
                          <a:pt x="544" y="607"/>
                        </a:lnTo>
                        <a:lnTo>
                          <a:pt x="543" y="607"/>
                        </a:lnTo>
                        <a:lnTo>
                          <a:pt x="543" y="606"/>
                        </a:lnTo>
                        <a:lnTo>
                          <a:pt x="542" y="605"/>
                        </a:lnTo>
                        <a:lnTo>
                          <a:pt x="541" y="605"/>
                        </a:lnTo>
                        <a:lnTo>
                          <a:pt x="540" y="604"/>
                        </a:lnTo>
                        <a:lnTo>
                          <a:pt x="539" y="605"/>
                        </a:lnTo>
                        <a:lnTo>
                          <a:pt x="539" y="606"/>
                        </a:lnTo>
                        <a:lnTo>
                          <a:pt x="539" y="607"/>
                        </a:lnTo>
                        <a:lnTo>
                          <a:pt x="540" y="607"/>
                        </a:lnTo>
                        <a:lnTo>
                          <a:pt x="539" y="608"/>
                        </a:lnTo>
                        <a:lnTo>
                          <a:pt x="538" y="608"/>
                        </a:lnTo>
                        <a:lnTo>
                          <a:pt x="538" y="609"/>
                        </a:lnTo>
                        <a:lnTo>
                          <a:pt x="538" y="610"/>
                        </a:lnTo>
                        <a:lnTo>
                          <a:pt x="538" y="611"/>
                        </a:lnTo>
                        <a:lnTo>
                          <a:pt x="538" y="612"/>
                        </a:lnTo>
                        <a:lnTo>
                          <a:pt x="537" y="612"/>
                        </a:lnTo>
                        <a:lnTo>
                          <a:pt x="537" y="613"/>
                        </a:lnTo>
                        <a:lnTo>
                          <a:pt x="536" y="613"/>
                        </a:lnTo>
                        <a:lnTo>
                          <a:pt x="536" y="614"/>
                        </a:lnTo>
                        <a:lnTo>
                          <a:pt x="535" y="614"/>
                        </a:lnTo>
                        <a:lnTo>
                          <a:pt x="535" y="613"/>
                        </a:lnTo>
                        <a:lnTo>
                          <a:pt x="534" y="613"/>
                        </a:lnTo>
                        <a:lnTo>
                          <a:pt x="534" y="612"/>
                        </a:lnTo>
                        <a:lnTo>
                          <a:pt x="533" y="612"/>
                        </a:lnTo>
                        <a:lnTo>
                          <a:pt x="533" y="611"/>
                        </a:lnTo>
                        <a:lnTo>
                          <a:pt x="532" y="611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2" y="610"/>
                        </a:lnTo>
                        <a:lnTo>
                          <a:pt x="531" y="610"/>
                        </a:lnTo>
                        <a:lnTo>
                          <a:pt x="531" y="609"/>
                        </a:lnTo>
                        <a:lnTo>
                          <a:pt x="530" y="608"/>
                        </a:lnTo>
                        <a:lnTo>
                          <a:pt x="529" y="608"/>
                        </a:lnTo>
                        <a:lnTo>
                          <a:pt x="528" y="608"/>
                        </a:lnTo>
                        <a:lnTo>
                          <a:pt x="528" y="609"/>
                        </a:lnTo>
                        <a:lnTo>
                          <a:pt x="528" y="610"/>
                        </a:lnTo>
                        <a:lnTo>
                          <a:pt x="527" y="610"/>
                        </a:lnTo>
                        <a:lnTo>
                          <a:pt x="526" y="610"/>
                        </a:lnTo>
                        <a:lnTo>
                          <a:pt x="525" y="611"/>
                        </a:lnTo>
                        <a:lnTo>
                          <a:pt x="524" y="611"/>
                        </a:lnTo>
                        <a:lnTo>
                          <a:pt x="523" y="611"/>
                        </a:lnTo>
                        <a:lnTo>
                          <a:pt x="523" y="612"/>
                        </a:lnTo>
                        <a:lnTo>
                          <a:pt x="523" y="613"/>
                        </a:lnTo>
                        <a:lnTo>
                          <a:pt x="523" y="614"/>
                        </a:lnTo>
                        <a:lnTo>
                          <a:pt x="522" y="614"/>
                        </a:lnTo>
                        <a:lnTo>
                          <a:pt x="522" y="615"/>
                        </a:lnTo>
                        <a:lnTo>
                          <a:pt x="522" y="616"/>
                        </a:lnTo>
                        <a:lnTo>
                          <a:pt x="521" y="615"/>
                        </a:lnTo>
                        <a:lnTo>
                          <a:pt x="519" y="615"/>
                        </a:lnTo>
                        <a:lnTo>
                          <a:pt x="519" y="616"/>
                        </a:lnTo>
                        <a:lnTo>
                          <a:pt x="519" y="618"/>
                        </a:lnTo>
                        <a:lnTo>
                          <a:pt x="518" y="619"/>
                        </a:lnTo>
                        <a:lnTo>
                          <a:pt x="517" y="620"/>
                        </a:lnTo>
                        <a:lnTo>
                          <a:pt x="516" y="620"/>
                        </a:lnTo>
                        <a:lnTo>
                          <a:pt x="516" y="621"/>
                        </a:lnTo>
                        <a:lnTo>
                          <a:pt x="515" y="621"/>
                        </a:lnTo>
                        <a:lnTo>
                          <a:pt x="514" y="621"/>
                        </a:lnTo>
                        <a:lnTo>
                          <a:pt x="514" y="622"/>
                        </a:lnTo>
                        <a:lnTo>
                          <a:pt x="513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2" y="621"/>
                        </a:lnTo>
                        <a:lnTo>
                          <a:pt x="511" y="621"/>
                        </a:lnTo>
                        <a:lnTo>
                          <a:pt x="511" y="622"/>
                        </a:lnTo>
                        <a:lnTo>
                          <a:pt x="511" y="623"/>
                        </a:lnTo>
                        <a:lnTo>
                          <a:pt x="510" y="624"/>
                        </a:lnTo>
                        <a:lnTo>
                          <a:pt x="510" y="625"/>
                        </a:lnTo>
                        <a:lnTo>
                          <a:pt x="509" y="626"/>
                        </a:lnTo>
                        <a:lnTo>
                          <a:pt x="508" y="626"/>
                        </a:lnTo>
                        <a:lnTo>
                          <a:pt x="508" y="627"/>
                        </a:lnTo>
                        <a:lnTo>
                          <a:pt x="506" y="626"/>
                        </a:lnTo>
                        <a:lnTo>
                          <a:pt x="506" y="627"/>
                        </a:lnTo>
                        <a:lnTo>
                          <a:pt x="505" y="627"/>
                        </a:lnTo>
                        <a:lnTo>
                          <a:pt x="504" y="627"/>
                        </a:lnTo>
                        <a:lnTo>
                          <a:pt x="504" y="628"/>
                        </a:lnTo>
                        <a:lnTo>
                          <a:pt x="505" y="628"/>
                        </a:lnTo>
                        <a:lnTo>
                          <a:pt x="505" y="629"/>
                        </a:lnTo>
                        <a:lnTo>
                          <a:pt x="505" y="631"/>
                        </a:lnTo>
                        <a:lnTo>
                          <a:pt x="504" y="632"/>
                        </a:lnTo>
                        <a:lnTo>
                          <a:pt x="503" y="632"/>
                        </a:lnTo>
                        <a:lnTo>
                          <a:pt x="502" y="632"/>
                        </a:lnTo>
                        <a:lnTo>
                          <a:pt x="501" y="633"/>
                        </a:lnTo>
                        <a:lnTo>
                          <a:pt x="500" y="633"/>
                        </a:lnTo>
                        <a:lnTo>
                          <a:pt x="499" y="633"/>
                        </a:lnTo>
                        <a:lnTo>
                          <a:pt x="498" y="633"/>
                        </a:lnTo>
                        <a:lnTo>
                          <a:pt x="497" y="633"/>
                        </a:lnTo>
                        <a:lnTo>
                          <a:pt x="496" y="633"/>
                        </a:lnTo>
                        <a:lnTo>
                          <a:pt x="495" y="634"/>
                        </a:lnTo>
                        <a:lnTo>
                          <a:pt x="495" y="635"/>
                        </a:lnTo>
                        <a:lnTo>
                          <a:pt x="494" y="636"/>
                        </a:lnTo>
                        <a:lnTo>
                          <a:pt x="493" y="636"/>
                        </a:lnTo>
                        <a:lnTo>
                          <a:pt x="492" y="637"/>
                        </a:lnTo>
                        <a:lnTo>
                          <a:pt x="491" y="637"/>
                        </a:lnTo>
                        <a:lnTo>
                          <a:pt x="490" y="637"/>
                        </a:lnTo>
                        <a:lnTo>
                          <a:pt x="489" y="637"/>
                        </a:lnTo>
                        <a:lnTo>
                          <a:pt x="488" y="637"/>
                        </a:lnTo>
                        <a:lnTo>
                          <a:pt x="487" y="637"/>
                        </a:lnTo>
                        <a:lnTo>
                          <a:pt x="486" y="637"/>
                        </a:lnTo>
                        <a:lnTo>
                          <a:pt x="485" y="639"/>
                        </a:lnTo>
                        <a:lnTo>
                          <a:pt x="484" y="640"/>
                        </a:lnTo>
                        <a:lnTo>
                          <a:pt x="484" y="641"/>
                        </a:lnTo>
                        <a:lnTo>
                          <a:pt x="483" y="642"/>
                        </a:lnTo>
                        <a:lnTo>
                          <a:pt x="483" y="643"/>
                        </a:lnTo>
                        <a:lnTo>
                          <a:pt x="482" y="644"/>
                        </a:lnTo>
                        <a:lnTo>
                          <a:pt x="481" y="647"/>
                        </a:lnTo>
                        <a:lnTo>
                          <a:pt x="481" y="646"/>
                        </a:lnTo>
                        <a:lnTo>
                          <a:pt x="480" y="646"/>
                        </a:lnTo>
                        <a:lnTo>
                          <a:pt x="479" y="647"/>
                        </a:lnTo>
                        <a:lnTo>
                          <a:pt x="478" y="648"/>
                        </a:lnTo>
                        <a:lnTo>
                          <a:pt x="476" y="649"/>
                        </a:lnTo>
                        <a:lnTo>
                          <a:pt x="476" y="650"/>
                        </a:lnTo>
                        <a:lnTo>
                          <a:pt x="475" y="650"/>
                        </a:lnTo>
                        <a:lnTo>
                          <a:pt x="474" y="650"/>
                        </a:lnTo>
                        <a:lnTo>
                          <a:pt x="474" y="651"/>
                        </a:lnTo>
                        <a:lnTo>
                          <a:pt x="473" y="651"/>
                        </a:lnTo>
                        <a:lnTo>
                          <a:pt x="473" y="652"/>
                        </a:lnTo>
                        <a:lnTo>
                          <a:pt x="472" y="652"/>
                        </a:lnTo>
                        <a:lnTo>
                          <a:pt x="472" y="653"/>
                        </a:lnTo>
                        <a:lnTo>
                          <a:pt x="472" y="654"/>
                        </a:lnTo>
                        <a:lnTo>
                          <a:pt x="472" y="655"/>
                        </a:lnTo>
                        <a:lnTo>
                          <a:pt x="471" y="655"/>
                        </a:lnTo>
                        <a:lnTo>
                          <a:pt x="471" y="656"/>
                        </a:lnTo>
                        <a:lnTo>
                          <a:pt x="470" y="656"/>
                        </a:lnTo>
                        <a:lnTo>
                          <a:pt x="470" y="657"/>
                        </a:lnTo>
                        <a:lnTo>
                          <a:pt x="469" y="659"/>
                        </a:lnTo>
                        <a:lnTo>
                          <a:pt x="468" y="659"/>
                        </a:lnTo>
                        <a:lnTo>
                          <a:pt x="467" y="660"/>
                        </a:lnTo>
                        <a:lnTo>
                          <a:pt x="468" y="661"/>
                        </a:lnTo>
                        <a:lnTo>
                          <a:pt x="467" y="661"/>
                        </a:lnTo>
                        <a:lnTo>
                          <a:pt x="467" y="662"/>
                        </a:lnTo>
                        <a:lnTo>
                          <a:pt x="466" y="662"/>
                        </a:lnTo>
                        <a:lnTo>
                          <a:pt x="465" y="663"/>
                        </a:lnTo>
                        <a:lnTo>
                          <a:pt x="465" y="662"/>
                        </a:lnTo>
                        <a:lnTo>
                          <a:pt x="465" y="661"/>
                        </a:lnTo>
                        <a:lnTo>
                          <a:pt x="463" y="661"/>
                        </a:lnTo>
                        <a:lnTo>
                          <a:pt x="462" y="661"/>
                        </a:lnTo>
                        <a:lnTo>
                          <a:pt x="461" y="661"/>
                        </a:lnTo>
                        <a:lnTo>
                          <a:pt x="461" y="662"/>
                        </a:lnTo>
                        <a:lnTo>
                          <a:pt x="460" y="662"/>
                        </a:lnTo>
                        <a:lnTo>
                          <a:pt x="459" y="662"/>
                        </a:lnTo>
                        <a:lnTo>
                          <a:pt x="459" y="663"/>
                        </a:lnTo>
                        <a:lnTo>
                          <a:pt x="459" y="664"/>
                        </a:lnTo>
                        <a:lnTo>
                          <a:pt x="458" y="664"/>
                        </a:lnTo>
                        <a:lnTo>
                          <a:pt x="457" y="664"/>
                        </a:lnTo>
                        <a:lnTo>
                          <a:pt x="456" y="664"/>
                        </a:lnTo>
                        <a:lnTo>
                          <a:pt x="455" y="664"/>
                        </a:lnTo>
                        <a:lnTo>
                          <a:pt x="454" y="664"/>
                        </a:lnTo>
                        <a:lnTo>
                          <a:pt x="454" y="665"/>
                        </a:lnTo>
                        <a:lnTo>
                          <a:pt x="454" y="666"/>
                        </a:lnTo>
                        <a:lnTo>
                          <a:pt x="453" y="666"/>
                        </a:lnTo>
                        <a:lnTo>
                          <a:pt x="452" y="666"/>
                        </a:lnTo>
                        <a:lnTo>
                          <a:pt x="451" y="666"/>
                        </a:lnTo>
                        <a:lnTo>
                          <a:pt x="450" y="666"/>
                        </a:lnTo>
                        <a:lnTo>
                          <a:pt x="449" y="666"/>
                        </a:lnTo>
                        <a:lnTo>
                          <a:pt x="448" y="666"/>
                        </a:lnTo>
                        <a:lnTo>
                          <a:pt x="448" y="667"/>
                        </a:lnTo>
                        <a:lnTo>
                          <a:pt x="447" y="667"/>
                        </a:lnTo>
                        <a:lnTo>
                          <a:pt x="447" y="669"/>
                        </a:lnTo>
                        <a:lnTo>
                          <a:pt x="447" y="670"/>
                        </a:lnTo>
                        <a:lnTo>
                          <a:pt x="447" y="672"/>
                        </a:lnTo>
                        <a:lnTo>
                          <a:pt x="447" y="674"/>
                        </a:lnTo>
                        <a:lnTo>
                          <a:pt x="446" y="675"/>
                        </a:lnTo>
                        <a:lnTo>
                          <a:pt x="444" y="677"/>
                        </a:lnTo>
                        <a:lnTo>
                          <a:pt x="442" y="677"/>
                        </a:lnTo>
                        <a:lnTo>
                          <a:pt x="442" y="678"/>
                        </a:lnTo>
                        <a:lnTo>
                          <a:pt x="440" y="679"/>
                        </a:lnTo>
                        <a:lnTo>
                          <a:pt x="439" y="679"/>
                        </a:lnTo>
                        <a:lnTo>
                          <a:pt x="439" y="680"/>
                        </a:lnTo>
                        <a:lnTo>
                          <a:pt x="439" y="681"/>
                        </a:lnTo>
                        <a:lnTo>
                          <a:pt x="439" y="682"/>
                        </a:lnTo>
                        <a:lnTo>
                          <a:pt x="438" y="683"/>
                        </a:lnTo>
                        <a:lnTo>
                          <a:pt x="437" y="683"/>
                        </a:lnTo>
                        <a:lnTo>
                          <a:pt x="437" y="684"/>
                        </a:lnTo>
                        <a:lnTo>
                          <a:pt x="436" y="686"/>
                        </a:lnTo>
                        <a:lnTo>
                          <a:pt x="436" y="688"/>
                        </a:lnTo>
                        <a:lnTo>
                          <a:pt x="435" y="689"/>
                        </a:lnTo>
                        <a:lnTo>
                          <a:pt x="434" y="689"/>
                        </a:lnTo>
                        <a:lnTo>
                          <a:pt x="433" y="688"/>
                        </a:lnTo>
                        <a:lnTo>
                          <a:pt x="432" y="688"/>
                        </a:lnTo>
                        <a:lnTo>
                          <a:pt x="431" y="689"/>
                        </a:lnTo>
                        <a:lnTo>
                          <a:pt x="430" y="690"/>
                        </a:lnTo>
                        <a:lnTo>
                          <a:pt x="429" y="690"/>
                        </a:lnTo>
                        <a:lnTo>
                          <a:pt x="428" y="690"/>
                        </a:lnTo>
                        <a:lnTo>
                          <a:pt x="428" y="691"/>
                        </a:lnTo>
                        <a:lnTo>
                          <a:pt x="427" y="692"/>
                        </a:lnTo>
                        <a:lnTo>
                          <a:pt x="426" y="692"/>
                        </a:lnTo>
                        <a:lnTo>
                          <a:pt x="425" y="691"/>
                        </a:lnTo>
                        <a:lnTo>
                          <a:pt x="424" y="691"/>
                        </a:lnTo>
                        <a:lnTo>
                          <a:pt x="424" y="690"/>
                        </a:lnTo>
                        <a:lnTo>
                          <a:pt x="423" y="690"/>
                        </a:lnTo>
                        <a:lnTo>
                          <a:pt x="422" y="690"/>
                        </a:lnTo>
                        <a:lnTo>
                          <a:pt x="422" y="689"/>
                        </a:lnTo>
                        <a:lnTo>
                          <a:pt x="421" y="688"/>
                        </a:lnTo>
                        <a:lnTo>
                          <a:pt x="420" y="689"/>
                        </a:lnTo>
                        <a:lnTo>
                          <a:pt x="419" y="689"/>
                        </a:lnTo>
                        <a:lnTo>
                          <a:pt x="418" y="690"/>
                        </a:lnTo>
                        <a:lnTo>
                          <a:pt x="417" y="689"/>
                        </a:lnTo>
                        <a:lnTo>
                          <a:pt x="416" y="688"/>
                        </a:lnTo>
                        <a:lnTo>
                          <a:pt x="415" y="688"/>
                        </a:lnTo>
                        <a:lnTo>
                          <a:pt x="414" y="689"/>
                        </a:lnTo>
                        <a:lnTo>
                          <a:pt x="412" y="688"/>
                        </a:lnTo>
                        <a:lnTo>
                          <a:pt x="411" y="688"/>
                        </a:lnTo>
                        <a:lnTo>
                          <a:pt x="411" y="689"/>
                        </a:lnTo>
                        <a:lnTo>
                          <a:pt x="408" y="690"/>
                        </a:lnTo>
                        <a:lnTo>
                          <a:pt x="407" y="691"/>
                        </a:lnTo>
                        <a:lnTo>
                          <a:pt x="406" y="691"/>
                        </a:lnTo>
                        <a:lnTo>
                          <a:pt x="403" y="691"/>
                        </a:lnTo>
                        <a:lnTo>
                          <a:pt x="402" y="691"/>
                        </a:lnTo>
                        <a:lnTo>
                          <a:pt x="400" y="690"/>
                        </a:lnTo>
                        <a:lnTo>
                          <a:pt x="399" y="690"/>
                        </a:lnTo>
                        <a:lnTo>
                          <a:pt x="398" y="691"/>
                        </a:lnTo>
                        <a:lnTo>
                          <a:pt x="397" y="691"/>
                        </a:lnTo>
                        <a:lnTo>
                          <a:pt x="396" y="691"/>
                        </a:lnTo>
                        <a:lnTo>
                          <a:pt x="395" y="690"/>
                        </a:lnTo>
                        <a:lnTo>
                          <a:pt x="394" y="690"/>
                        </a:lnTo>
                        <a:lnTo>
                          <a:pt x="393" y="690"/>
                        </a:lnTo>
                        <a:lnTo>
                          <a:pt x="392" y="690"/>
                        </a:lnTo>
                        <a:lnTo>
                          <a:pt x="390" y="692"/>
                        </a:lnTo>
                        <a:lnTo>
                          <a:pt x="389" y="692"/>
                        </a:lnTo>
                        <a:lnTo>
                          <a:pt x="387" y="692"/>
                        </a:lnTo>
                        <a:lnTo>
                          <a:pt x="386" y="692"/>
                        </a:lnTo>
                        <a:lnTo>
                          <a:pt x="385" y="692"/>
                        </a:lnTo>
                        <a:lnTo>
                          <a:pt x="384" y="693"/>
                        </a:lnTo>
                        <a:lnTo>
                          <a:pt x="384" y="694"/>
                        </a:lnTo>
                        <a:lnTo>
                          <a:pt x="381" y="695"/>
                        </a:lnTo>
                        <a:lnTo>
                          <a:pt x="380" y="695"/>
                        </a:lnTo>
                        <a:lnTo>
                          <a:pt x="380" y="696"/>
                        </a:lnTo>
                        <a:lnTo>
                          <a:pt x="380" y="698"/>
                        </a:lnTo>
                        <a:lnTo>
                          <a:pt x="379" y="699"/>
                        </a:lnTo>
                        <a:lnTo>
                          <a:pt x="378" y="699"/>
                        </a:lnTo>
                        <a:lnTo>
                          <a:pt x="377" y="700"/>
                        </a:lnTo>
                        <a:lnTo>
                          <a:pt x="375" y="700"/>
                        </a:lnTo>
                        <a:lnTo>
                          <a:pt x="373" y="701"/>
                        </a:lnTo>
                        <a:lnTo>
                          <a:pt x="373" y="702"/>
                        </a:lnTo>
                        <a:lnTo>
                          <a:pt x="372" y="702"/>
                        </a:lnTo>
                        <a:lnTo>
                          <a:pt x="372" y="704"/>
                        </a:lnTo>
                        <a:lnTo>
                          <a:pt x="372" y="705"/>
                        </a:lnTo>
                        <a:lnTo>
                          <a:pt x="371" y="706"/>
                        </a:lnTo>
                        <a:lnTo>
                          <a:pt x="370" y="706"/>
                        </a:lnTo>
                        <a:lnTo>
                          <a:pt x="368" y="706"/>
                        </a:lnTo>
                        <a:lnTo>
                          <a:pt x="367" y="706"/>
                        </a:lnTo>
                        <a:lnTo>
                          <a:pt x="366" y="706"/>
                        </a:lnTo>
                        <a:lnTo>
                          <a:pt x="365" y="707"/>
                        </a:lnTo>
                        <a:lnTo>
                          <a:pt x="366" y="708"/>
                        </a:lnTo>
                        <a:lnTo>
                          <a:pt x="365" y="710"/>
                        </a:lnTo>
                        <a:lnTo>
                          <a:pt x="363" y="710"/>
                        </a:lnTo>
                        <a:lnTo>
                          <a:pt x="362" y="710"/>
                        </a:lnTo>
                        <a:lnTo>
                          <a:pt x="361" y="710"/>
                        </a:lnTo>
                        <a:lnTo>
                          <a:pt x="360" y="709"/>
                        </a:lnTo>
                        <a:lnTo>
                          <a:pt x="359" y="709"/>
                        </a:lnTo>
                        <a:lnTo>
                          <a:pt x="358" y="709"/>
                        </a:lnTo>
                        <a:lnTo>
                          <a:pt x="357" y="710"/>
                        </a:lnTo>
                        <a:lnTo>
                          <a:pt x="356" y="709"/>
                        </a:lnTo>
                        <a:lnTo>
                          <a:pt x="355" y="709"/>
                        </a:lnTo>
                        <a:lnTo>
                          <a:pt x="354" y="710"/>
                        </a:lnTo>
                        <a:lnTo>
                          <a:pt x="353" y="711"/>
                        </a:lnTo>
                        <a:lnTo>
                          <a:pt x="352" y="712"/>
                        </a:lnTo>
                        <a:lnTo>
                          <a:pt x="352" y="713"/>
                        </a:lnTo>
                        <a:lnTo>
                          <a:pt x="351" y="713"/>
                        </a:lnTo>
                        <a:lnTo>
                          <a:pt x="350" y="713"/>
                        </a:lnTo>
                        <a:lnTo>
                          <a:pt x="349" y="713"/>
                        </a:lnTo>
                        <a:lnTo>
                          <a:pt x="348" y="713"/>
                        </a:lnTo>
                        <a:lnTo>
                          <a:pt x="347" y="713"/>
                        </a:lnTo>
                        <a:lnTo>
                          <a:pt x="346" y="713"/>
                        </a:lnTo>
                        <a:lnTo>
                          <a:pt x="345" y="713"/>
                        </a:lnTo>
                        <a:lnTo>
                          <a:pt x="344" y="713"/>
                        </a:lnTo>
                        <a:lnTo>
                          <a:pt x="342" y="711"/>
                        </a:lnTo>
                        <a:lnTo>
                          <a:pt x="341" y="711"/>
                        </a:lnTo>
                        <a:lnTo>
                          <a:pt x="341" y="712"/>
                        </a:lnTo>
                        <a:lnTo>
                          <a:pt x="341" y="713"/>
                        </a:lnTo>
                        <a:lnTo>
                          <a:pt x="342" y="713"/>
                        </a:lnTo>
                        <a:lnTo>
                          <a:pt x="341" y="714"/>
                        </a:lnTo>
                        <a:lnTo>
                          <a:pt x="340" y="715"/>
                        </a:lnTo>
                        <a:lnTo>
                          <a:pt x="339" y="716"/>
                        </a:lnTo>
                        <a:lnTo>
                          <a:pt x="337" y="717"/>
                        </a:lnTo>
                        <a:lnTo>
                          <a:pt x="337" y="718"/>
                        </a:lnTo>
                        <a:lnTo>
                          <a:pt x="336" y="719"/>
                        </a:lnTo>
                        <a:lnTo>
                          <a:pt x="336" y="720"/>
                        </a:lnTo>
                        <a:lnTo>
                          <a:pt x="335" y="720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0" y="720"/>
                        </a:lnTo>
                        <a:lnTo>
                          <a:pt x="330" y="719"/>
                        </a:lnTo>
                        <a:lnTo>
                          <a:pt x="330" y="717"/>
                        </a:lnTo>
                        <a:lnTo>
                          <a:pt x="330" y="716"/>
                        </a:lnTo>
                        <a:lnTo>
                          <a:pt x="329" y="715"/>
                        </a:lnTo>
                        <a:lnTo>
                          <a:pt x="330" y="713"/>
                        </a:lnTo>
                        <a:lnTo>
                          <a:pt x="329" y="712"/>
                        </a:lnTo>
                        <a:lnTo>
                          <a:pt x="328" y="712"/>
                        </a:lnTo>
                        <a:lnTo>
                          <a:pt x="327" y="712"/>
                        </a:lnTo>
                        <a:lnTo>
                          <a:pt x="326" y="713"/>
                        </a:lnTo>
                        <a:lnTo>
                          <a:pt x="325" y="713"/>
                        </a:lnTo>
                        <a:lnTo>
                          <a:pt x="324" y="712"/>
                        </a:lnTo>
                        <a:lnTo>
                          <a:pt x="323" y="710"/>
                        </a:lnTo>
                        <a:lnTo>
                          <a:pt x="322" y="709"/>
                        </a:lnTo>
                        <a:lnTo>
                          <a:pt x="321" y="709"/>
                        </a:lnTo>
                        <a:lnTo>
                          <a:pt x="320" y="709"/>
                        </a:lnTo>
                        <a:lnTo>
                          <a:pt x="319" y="708"/>
                        </a:lnTo>
                        <a:lnTo>
                          <a:pt x="318" y="708"/>
                        </a:lnTo>
                        <a:lnTo>
                          <a:pt x="317" y="707"/>
                        </a:lnTo>
                        <a:lnTo>
                          <a:pt x="317" y="706"/>
                        </a:lnTo>
                        <a:lnTo>
                          <a:pt x="317" y="705"/>
                        </a:lnTo>
                        <a:lnTo>
                          <a:pt x="317" y="704"/>
                        </a:lnTo>
                        <a:lnTo>
                          <a:pt x="316" y="702"/>
                        </a:lnTo>
                        <a:lnTo>
                          <a:pt x="316" y="701"/>
                        </a:lnTo>
                        <a:lnTo>
                          <a:pt x="317" y="700"/>
                        </a:lnTo>
                        <a:lnTo>
                          <a:pt x="317" y="699"/>
                        </a:lnTo>
                        <a:lnTo>
                          <a:pt x="317" y="698"/>
                        </a:lnTo>
                        <a:lnTo>
                          <a:pt x="316" y="697"/>
                        </a:lnTo>
                        <a:lnTo>
                          <a:pt x="315" y="696"/>
                        </a:lnTo>
                        <a:lnTo>
                          <a:pt x="314" y="695"/>
                        </a:lnTo>
                        <a:lnTo>
                          <a:pt x="313" y="695"/>
                        </a:lnTo>
                        <a:lnTo>
                          <a:pt x="312" y="696"/>
                        </a:lnTo>
                        <a:lnTo>
                          <a:pt x="312" y="695"/>
                        </a:lnTo>
                        <a:lnTo>
                          <a:pt x="311" y="696"/>
                        </a:lnTo>
                        <a:lnTo>
                          <a:pt x="310" y="696"/>
                        </a:lnTo>
                        <a:lnTo>
                          <a:pt x="309" y="696"/>
                        </a:lnTo>
                        <a:lnTo>
                          <a:pt x="307" y="696"/>
                        </a:lnTo>
                        <a:lnTo>
                          <a:pt x="307" y="694"/>
                        </a:lnTo>
                        <a:lnTo>
                          <a:pt x="307" y="693"/>
                        </a:lnTo>
                        <a:lnTo>
                          <a:pt x="306" y="693"/>
                        </a:lnTo>
                        <a:lnTo>
                          <a:pt x="305" y="694"/>
                        </a:lnTo>
                        <a:lnTo>
                          <a:pt x="304" y="693"/>
                        </a:lnTo>
                        <a:lnTo>
                          <a:pt x="304" y="692"/>
                        </a:lnTo>
                        <a:lnTo>
                          <a:pt x="303" y="692"/>
                        </a:lnTo>
                        <a:lnTo>
                          <a:pt x="302" y="692"/>
                        </a:lnTo>
                        <a:lnTo>
                          <a:pt x="302" y="691"/>
                        </a:lnTo>
                        <a:lnTo>
                          <a:pt x="301" y="691"/>
                        </a:lnTo>
                        <a:lnTo>
                          <a:pt x="301" y="690"/>
                        </a:lnTo>
                        <a:lnTo>
                          <a:pt x="300" y="691"/>
                        </a:lnTo>
                        <a:lnTo>
                          <a:pt x="300" y="692"/>
                        </a:lnTo>
                        <a:lnTo>
                          <a:pt x="299" y="692"/>
                        </a:lnTo>
                        <a:lnTo>
                          <a:pt x="298" y="691"/>
                        </a:lnTo>
                        <a:lnTo>
                          <a:pt x="297" y="691"/>
                        </a:lnTo>
                        <a:lnTo>
                          <a:pt x="296" y="691"/>
                        </a:lnTo>
                        <a:lnTo>
                          <a:pt x="296" y="692"/>
                        </a:lnTo>
                        <a:lnTo>
                          <a:pt x="295" y="694"/>
                        </a:lnTo>
                        <a:lnTo>
                          <a:pt x="294" y="695"/>
                        </a:lnTo>
                        <a:lnTo>
                          <a:pt x="293" y="695"/>
                        </a:lnTo>
                        <a:lnTo>
                          <a:pt x="292" y="695"/>
                        </a:lnTo>
                        <a:lnTo>
                          <a:pt x="292" y="693"/>
                        </a:lnTo>
                        <a:lnTo>
                          <a:pt x="291" y="693"/>
                        </a:lnTo>
                        <a:lnTo>
                          <a:pt x="290" y="693"/>
                        </a:lnTo>
                        <a:lnTo>
                          <a:pt x="289" y="693"/>
                        </a:lnTo>
                        <a:lnTo>
                          <a:pt x="288" y="693"/>
                        </a:lnTo>
                        <a:lnTo>
                          <a:pt x="288" y="694"/>
                        </a:lnTo>
                        <a:lnTo>
                          <a:pt x="287" y="694"/>
                        </a:lnTo>
                        <a:lnTo>
                          <a:pt x="286" y="693"/>
                        </a:lnTo>
                        <a:lnTo>
                          <a:pt x="285" y="693"/>
                        </a:lnTo>
                        <a:lnTo>
                          <a:pt x="285" y="694"/>
                        </a:lnTo>
                        <a:lnTo>
                          <a:pt x="284" y="694"/>
                        </a:lnTo>
                        <a:lnTo>
                          <a:pt x="284" y="695"/>
                        </a:lnTo>
                        <a:lnTo>
                          <a:pt x="284" y="694"/>
                        </a:lnTo>
                        <a:lnTo>
                          <a:pt x="283" y="694"/>
                        </a:lnTo>
                        <a:lnTo>
                          <a:pt x="283" y="692"/>
                        </a:lnTo>
                        <a:lnTo>
                          <a:pt x="282" y="692"/>
                        </a:lnTo>
                        <a:lnTo>
                          <a:pt x="282" y="691"/>
                        </a:lnTo>
                        <a:lnTo>
                          <a:pt x="280" y="691"/>
                        </a:lnTo>
                        <a:lnTo>
                          <a:pt x="279" y="689"/>
                        </a:lnTo>
                        <a:lnTo>
                          <a:pt x="278" y="688"/>
                        </a:lnTo>
                        <a:lnTo>
                          <a:pt x="277" y="688"/>
                        </a:lnTo>
                        <a:lnTo>
                          <a:pt x="276" y="688"/>
                        </a:lnTo>
                        <a:lnTo>
                          <a:pt x="275" y="687"/>
                        </a:lnTo>
                        <a:lnTo>
                          <a:pt x="274" y="686"/>
                        </a:lnTo>
                        <a:lnTo>
                          <a:pt x="273" y="684"/>
                        </a:lnTo>
                        <a:lnTo>
                          <a:pt x="273" y="683"/>
                        </a:lnTo>
                        <a:lnTo>
                          <a:pt x="272" y="682"/>
                        </a:lnTo>
                        <a:lnTo>
                          <a:pt x="271" y="679"/>
                        </a:lnTo>
                        <a:lnTo>
                          <a:pt x="270" y="678"/>
                        </a:lnTo>
                        <a:lnTo>
                          <a:pt x="269" y="677"/>
                        </a:lnTo>
                        <a:lnTo>
                          <a:pt x="268" y="676"/>
                        </a:lnTo>
                        <a:lnTo>
                          <a:pt x="266" y="676"/>
                        </a:lnTo>
                        <a:lnTo>
                          <a:pt x="265" y="676"/>
                        </a:lnTo>
                        <a:lnTo>
                          <a:pt x="264" y="676"/>
                        </a:lnTo>
                        <a:lnTo>
                          <a:pt x="263" y="676"/>
                        </a:lnTo>
                        <a:lnTo>
                          <a:pt x="262" y="677"/>
                        </a:lnTo>
                        <a:lnTo>
                          <a:pt x="261" y="677"/>
                        </a:lnTo>
                        <a:lnTo>
                          <a:pt x="261" y="678"/>
                        </a:lnTo>
                        <a:lnTo>
                          <a:pt x="260" y="678"/>
                        </a:lnTo>
                        <a:lnTo>
                          <a:pt x="259" y="678"/>
                        </a:lnTo>
                        <a:lnTo>
                          <a:pt x="257" y="680"/>
                        </a:lnTo>
                        <a:lnTo>
                          <a:pt x="256" y="680"/>
                        </a:lnTo>
                        <a:lnTo>
                          <a:pt x="254" y="679"/>
                        </a:lnTo>
                        <a:lnTo>
                          <a:pt x="253" y="679"/>
                        </a:lnTo>
                        <a:lnTo>
                          <a:pt x="251" y="679"/>
                        </a:lnTo>
                        <a:lnTo>
                          <a:pt x="250" y="680"/>
                        </a:lnTo>
                        <a:lnTo>
                          <a:pt x="250" y="681"/>
                        </a:lnTo>
                        <a:lnTo>
                          <a:pt x="250" y="683"/>
                        </a:lnTo>
                        <a:lnTo>
                          <a:pt x="249" y="685"/>
                        </a:lnTo>
                        <a:lnTo>
                          <a:pt x="248" y="686"/>
                        </a:lnTo>
                        <a:lnTo>
                          <a:pt x="248" y="687"/>
                        </a:lnTo>
                        <a:lnTo>
                          <a:pt x="247" y="687"/>
                        </a:lnTo>
                        <a:lnTo>
                          <a:pt x="246" y="688"/>
                        </a:lnTo>
                        <a:lnTo>
                          <a:pt x="245" y="688"/>
                        </a:lnTo>
                        <a:lnTo>
                          <a:pt x="243" y="689"/>
                        </a:lnTo>
                        <a:lnTo>
                          <a:pt x="241" y="690"/>
                        </a:lnTo>
                        <a:lnTo>
                          <a:pt x="241" y="691"/>
                        </a:lnTo>
                        <a:lnTo>
                          <a:pt x="240" y="691"/>
                        </a:lnTo>
                        <a:lnTo>
                          <a:pt x="238" y="691"/>
                        </a:lnTo>
                        <a:lnTo>
                          <a:pt x="235" y="691"/>
                        </a:lnTo>
                        <a:lnTo>
                          <a:pt x="233" y="692"/>
                        </a:lnTo>
                        <a:lnTo>
                          <a:pt x="232" y="693"/>
                        </a:lnTo>
                        <a:lnTo>
                          <a:pt x="231" y="693"/>
                        </a:lnTo>
                        <a:lnTo>
                          <a:pt x="230" y="694"/>
                        </a:lnTo>
                        <a:lnTo>
                          <a:pt x="229" y="696"/>
                        </a:lnTo>
                        <a:lnTo>
                          <a:pt x="227" y="697"/>
                        </a:lnTo>
                        <a:lnTo>
                          <a:pt x="227" y="698"/>
                        </a:lnTo>
                        <a:lnTo>
                          <a:pt x="226" y="699"/>
                        </a:lnTo>
                        <a:lnTo>
                          <a:pt x="225" y="700"/>
                        </a:lnTo>
                        <a:lnTo>
                          <a:pt x="224" y="701"/>
                        </a:lnTo>
                        <a:lnTo>
                          <a:pt x="224" y="703"/>
                        </a:lnTo>
                        <a:lnTo>
                          <a:pt x="223" y="703"/>
                        </a:lnTo>
                        <a:lnTo>
                          <a:pt x="223" y="704"/>
                        </a:lnTo>
                        <a:lnTo>
                          <a:pt x="223" y="705"/>
                        </a:lnTo>
                        <a:lnTo>
                          <a:pt x="224" y="706"/>
                        </a:lnTo>
                        <a:lnTo>
                          <a:pt x="224" y="707"/>
                        </a:lnTo>
                        <a:lnTo>
                          <a:pt x="224" y="708"/>
                        </a:lnTo>
                        <a:lnTo>
                          <a:pt x="224" y="710"/>
                        </a:lnTo>
                        <a:lnTo>
                          <a:pt x="225" y="710"/>
                        </a:lnTo>
                        <a:lnTo>
                          <a:pt x="225" y="711"/>
                        </a:lnTo>
                        <a:lnTo>
                          <a:pt x="224" y="711"/>
                        </a:lnTo>
                        <a:lnTo>
                          <a:pt x="224" y="712"/>
                        </a:lnTo>
                        <a:lnTo>
                          <a:pt x="224" y="713"/>
                        </a:lnTo>
                        <a:lnTo>
                          <a:pt x="225" y="713"/>
                        </a:lnTo>
                        <a:lnTo>
                          <a:pt x="227" y="716"/>
                        </a:lnTo>
                        <a:lnTo>
                          <a:pt x="228" y="719"/>
                        </a:lnTo>
                        <a:lnTo>
                          <a:pt x="228" y="720"/>
                        </a:lnTo>
                        <a:lnTo>
                          <a:pt x="228" y="721"/>
                        </a:lnTo>
                        <a:lnTo>
                          <a:pt x="228" y="722"/>
                        </a:lnTo>
                        <a:lnTo>
                          <a:pt x="228" y="723"/>
                        </a:lnTo>
                        <a:lnTo>
                          <a:pt x="228" y="724"/>
                        </a:lnTo>
                        <a:lnTo>
                          <a:pt x="229" y="726"/>
                        </a:lnTo>
                        <a:lnTo>
                          <a:pt x="230" y="726"/>
                        </a:lnTo>
                        <a:lnTo>
                          <a:pt x="231" y="727"/>
                        </a:lnTo>
                        <a:lnTo>
                          <a:pt x="231" y="728"/>
                        </a:lnTo>
                        <a:lnTo>
                          <a:pt x="234" y="729"/>
                        </a:lnTo>
                        <a:lnTo>
                          <a:pt x="235" y="730"/>
                        </a:lnTo>
                        <a:lnTo>
                          <a:pt x="236" y="731"/>
                        </a:lnTo>
                        <a:lnTo>
                          <a:pt x="237" y="731"/>
                        </a:lnTo>
                        <a:lnTo>
                          <a:pt x="238" y="731"/>
                        </a:lnTo>
                        <a:lnTo>
                          <a:pt x="239" y="732"/>
                        </a:lnTo>
                        <a:lnTo>
                          <a:pt x="239" y="733"/>
                        </a:lnTo>
                        <a:lnTo>
                          <a:pt x="240" y="733"/>
                        </a:lnTo>
                        <a:lnTo>
                          <a:pt x="241" y="733"/>
                        </a:lnTo>
                        <a:lnTo>
                          <a:pt x="242" y="735"/>
                        </a:lnTo>
                        <a:lnTo>
                          <a:pt x="242" y="736"/>
                        </a:lnTo>
                        <a:lnTo>
                          <a:pt x="241" y="737"/>
                        </a:lnTo>
                        <a:lnTo>
                          <a:pt x="241" y="738"/>
                        </a:lnTo>
                        <a:lnTo>
                          <a:pt x="240" y="739"/>
                        </a:lnTo>
                        <a:lnTo>
                          <a:pt x="239" y="740"/>
                        </a:lnTo>
                        <a:lnTo>
                          <a:pt x="238" y="740"/>
                        </a:lnTo>
                        <a:lnTo>
                          <a:pt x="237" y="740"/>
                        </a:lnTo>
                        <a:lnTo>
                          <a:pt x="237" y="741"/>
                        </a:lnTo>
                        <a:lnTo>
                          <a:pt x="237" y="742"/>
                        </a:lnTo>
                        <a:lnTo>
                          <a:pt x="236" y="742"/>
                        </a:lnTo>
                        <a:lnTo>
                          <a:pt x="236" y="743"/>
                        </a:lnTo>
                        <a:lnTo>
                          <a:pt x="236" y="744"/>
                        </a:lnTo>
                        <a:lnTo>
                          <a:pt x="237" y="744"/>
                        </a:lnTo>
                        <a:lnTo>
                          <a:pt x="238" y="744"/>
                        </a:lnTo>
                        <a:lnTo>
                          <a:pt x="238" y="746"/>
                        </a:lnTo>
                        <a:lnTo>
                          <a:pt x="236" y="748"/>
                        </a:lnTo>
                        <a:lnTo>
                          <a:pt x="237" y="749"/>
                        </a:lnTo>
                        <a:lnTo>
                          <a:pt x="237" y="750"/>
                        </a:lnTo>
                        <a:lnTo>
                          <a:pt x="238" y="750"/>
                        </a:lnTo>
                        <a:lnTo>
                          <a:pt x="239" y="750"/>
                        </a:lnTo>
                        <a:lnTo>
                          <a:pt x="240" y="751"/>
                        </a:lnTo>
                        <a:lnTo>
                          <a:pt x="240" y="752"/>
                        </a:lnTo>
                        <a:lnTo>
                          <a:pt x="240" y="753"/>
                        </a:lnTo>
                        <a:lnTo>
                          <a:pt x="240" y="754"/>
                        </a:lnTo>
                        <a:lnTo>
                          <a:pt x="239" y="755"/>
                        </a:lnTo>
                        <a:lnTo>
                          <a:pt x="239" y="756"/>
                        </a:lnTo>
                        <a:lnTo>
                          <a:pt x="237" y="756"/>
                        </a:lnTo>
                        <a:lnTo>
                          <a:pt x="237" y="757"/>
                        </a:lnTo>
                        <a:lnTo>
                          <a:pt x="237" y="758"/>
                        </a:lnTo>
                        <a:lnTo>
                          <a:pt x="237" y="760"/>
                        </a:lnTo>
                        <a:lnTo>
                          <a:pt x="236" y="760"/>
                        </a:lnTo>
                        <a:lnTo>
                          <a:pt x="234" y="759"/>
                        </a:lnTo>
                        <a:lnTo>
                          <a:pt x="233" y="759"/>
                        </a:lnTo>
                        <a:lnTo>
                          <a:pt x="231" y="759"/>
                        </a:lnTo>
                        <a:lnTo>
                          <a:pt x="230" y="759"/>
                        </a:lnTo>
                        <a:lnTo>
                          <a:pt x="229" y="759"/>
                        </a:lnTo>
                        <a:lnTo>
                          <a:pt x="229" y="760"/>
                        </a:lnTo>
                        <a:lnTo>
                          <a:pt x="228" y="761"/>
                        </a:lnTo>
                        <a:lnTo>
                          <a:pt x="228" y="762"/>
                        </a:lnTo>
                        <a:lnTo>
                          <a:pt x="228" y="763"/>
                        </a:lnTo>
                        <a:lnTo>
                          <a:pt x="229" y="764"/>
                        </a:lnTo>
                        <a:lnTo>
                          <a:pt x="229" y="765"/>
                        </a:lnTo>
                        <a:lnTo>
                          <a:pt x="228" y="765"/>
                        </a:lnTo>
                        <a:lnTo>
                          <a:pt x="228" y="767"/>
                        </a:lnTo>
                        <a:lnTo>
                          <a:pt x="227" y="770"/>
                        </a:lnTo>
                        <a:lnTo>
                          <a:pt x="226" y="772"/>
                        </a:lnTo>
                        <a:lnTo>
                          <a:pt x="225" y="773"/>
                        </a:lnTo>
                        <a:lnTo>
                          <a:pt x="223" y="775"/>
                        </a:lnTo>
                        <a:lnTo>
                          <a:pt x="222" y="776"/>
                        </a:lnTo>
                        <a:lnTo>
                          <a:pt x="221" y="777"/>
                        </a:lnTo>
                        <a:lnTo>
                          <a:pt x="220" y="777"/>
                        </a:lnTo>
                        <a:lnTo>
                          <a:pt x="220" y="778"/>
                        </a:lnTo>
                        <a:lnTo>
                          <a:pt x="220" y="779"/>
                        </a:lnTo>
                        <a:lnTo>
                          <a:pt x="220" y="780"/>
                        </a:lnTo>
                        <a:lnTo>
                          <a:pt x="220" y="782"/>
                        </a:lnTo>
                        <a:lnTo>
                          <a:pt x="220" y="783"/>
                        </a:lnTo>
                        <a:lnTo>
                          <a:pt x="219" y="784"/>
                        </a:lnTo>
                        <a:lnTo>
                          <a:pt x="218" y="785"/>
                        </a:lnTo>
                        <a:lnTo>
                          <a:pt x="217" y="785"/>
                        </a:lnTo>
                        <a:lnTo>
                          <a:pt x="216" y="785"/>
                        </a:lnTo>
                        <a:lnTo>
                          <a:pt x="215" y="787"/>
                        </a:lnTo>
                        <a:lnTo>
                          <a:pt x="214" y="788"/>
                        </a:lnTo>
                        <a:lnTo>
                          <a:pt x="213" y="789"/>
                        </a:lnTo>
                        <a:lnTo>
                          <a:pt x="213" y="790"/>
                        </a:lnTo>
                        <a:lnTo>
                          <a:pt x="212" y="790"/>
                        </a:lnTo>
                        <a:lnTo>
                          <a:pt x="212" y="791"/>
                        </a:lnTo>
                        <a:lnTo>
                          <a:pt x="211" y="792"/>
                        </a:lnTo>
                        <a:lnTo>
                          <a:pt x="211" y="794"/>
                        </a:lnTo>
                        <a:lnTo>
                          <a:pt x="211" y="795"/>
                        </a:lnTo>
                        <a:lnTo>
                          <a:pt x="210" y="795"/>
                        </a:lnTo>
                        <a:lnTo>
                          <a:pt x="209" y="795"/>
                        </a:lnTo>
                        <a:lnTo>
                          <a:pt x="207" y="795"/>
                        </a:lnTo>
                        <a:lnTo>
                          <a:pt x="206" y="795"/>
                        </a:lnTo>
                        <a:lnTo>
                          <a:pt x="205" y="794"/>
                        </a:lnTo>
                        <a:lnTo>
                          <a:pt x="203" y="793"/>
                        </a:lnTo>
                        <a:lnTo>
                          <a:pt x="201" y="792"/>
                        </a:lnTo>
                        <a:lnTo>
                          <a:pt x="200" y="792"/>
                        </a:lnTo>
                        <a:lnTo>
                          <a:pt x="199" y="793"/>
                        </a:lnTo>
                        <a:lnTo>
                          <a:pt x="199" y="794"/>
                        </a:lnTo>
                        <a:lnTo>
                          <a:pt x="198" y="796"/>
                        </a:lnTo>
                        <a:lnTo>
                          <a:pt x="199" y="797"/>
                        </a:lnTo>
                        <a:lnTo>
                          <a:pt x="199" y="799"/>
                        </a:lnTo>
                        <a:lnTo>
                          <a:pt x="199" y="800"/>
                        </a:lnTo>
                        <a:lnTo>
                          <a:pt x="198" y="801"/>
                        </a:lnTo>
                        <a:lnTo>
                          <a:pt x="196" y="803"/>
                        </a:lnTo>
                        <a:lnTo>
                          <a:pt x="196" y="805"/>
                        </a:lnTo>
                        <a:lnTo>
                          <a:pt x="196" y="806"/>
                        </a:lnTo>
                        <a:lnTo>
                          <a:pt x="195" y="806"/>
                        </a:lnTo>
                        <a:lnTo>
                          <a:pt x="195" y="807"/>
                        </a:lnTo>
                        <a:lnTo>
                          <a:pt x="194" y="808"/>
                        </a:lnTo>
                        <a:lnTo>
                          <a:pt x="194" y="810"/>
                        </a:lnTo>
                        <a:lnTo>
                          <a:pt x="193" y="811"/>
                        </a:lnTo>
                        <a:lnTo>
                          <a:pt x="191" y="811"/>
                        </a:lnTo>
                        <a:lnTo>
                          <a:pt x="190" y="811"/>
                        </a:lnTo>
                        <a:lnTo>
                          <a:pt x="190" y="812"/>
                        </a:lnTo>
                        <a:lnTo>
                          <a:pt x="189" y="813"/>
                        </a:lnTo>
                        <a:lnTo>
                          <a:pt x="188" y="815"/>
                        </a:lnTo>
                        <a:lnTo>
                          <a:pt x="187" y="815"/>
                        </a:lnTo>
                        <a:lnTo>
                          <a:pt x="186" y="816"/>
                        </a:lnTo>
                        <a:lnTo>
                          <a:pt x="185" y="816"/>
                        </a:lnTo>
                        <a:lnTo>
                          <a:pt x="184" y="816"/>
                        </a:lnTo>
                        <a:lnTo>
                          <a:pt x="183" y="816"/>
                        </a:lnTo>
                        <a:lnTo>
                          <a:pt x="182" y="815"/>
                        </a:lnTo>
                        <a:lnTo>
                          <a:pt x="182" y="814"/>
                        </a:lnTo>
                        <a:lnTo>
                          <a:pt x="181" y="814"/>
                        </a:lnTo>
                        <a:lnTo>
                          <a:pt x="179" y="813"/>
                        </a:lnTo>
                        <a:lnTo>
                          <a:pt x="178" y="813"/>
                        </a:lnTo>
                        <a:lnTo>
                          <a:pt x="177" y="813"/>
                        </a:lnTo>
                        <a:lnTo>
                          <a:pt x="176" y="814"/>
                        </a:lnTo>
                        <a:lnTo>
                          <a:pt x="175" y="814"/>
                        </a:lnTo>
                        <a:lnTo>
                          <a:pt x="174" y="813"/>
                        </a:lnTo>
                        <a:lnTo>
                          <a:pt x="173" y="813"/>
                        </a:lnTo>
                        <a:lnTo>
                          <a:pt x="173" y="812"/>
                        </a:lnTo>
                        <a:lnTo>
                          <a:pt x="172" y="812"/>
                        </a:lnTo>
                        <a:lnTo>
                          <a:pt x="171" y="811"/>
                        </a:lnTo>
                        <a:lnTo>
                          <a:pt x="171" y="810"/>
                        </a:lnTo>
                        <a:lnTo>
                          <a:pt x="170" y="807"/>
                        </a:lnTo>
                        <a:lnTo>
                          <a:pt x="169" y="806"/>
                        </a:lnTo>
                        <a:lnTo>
                          <a:pt x="168" y="805"/>
                        </a:lnTo>
                        <a:lnTo>
                          <a:pt x="167" y="805"/>
                        </a:lnTo>
                        <a:lnTo>
                          <a:pt x="167" y="804"/>
                        </a:lnTo>
                        <a:lnTo>
                          <a:pt x="166" y="805"/>
                        </a:lnTo>
                        <a:lnTo>
                          <a:pt x="165" y="805"/>
                        </a:lnTo>
                        <a:lnTo>
                          <a:pt x="163" y="807"/>
                        </a:lnTo>
                        <a:lnTo>
                          <a:pt x="161" y="809"/>
                        </a:lnTo>
                        <a:lnTo>
                          <a:pt x="160" y="810"/>
                        </a:lnTo>
                        <a:lnTo>
                          <a:pt x="159" y="810"/>
                        </a:lnTo>
                        <a:lnTo>
                          <a:pt x="158" y="811"/>
                        </a:lnTo>
                        <a:lnTo>
                          <a:pt x="157" y="811"/>
                        </a:lnTo>
                        <a:lnTo>
                          <a:pt x="156" y="810"/>
                        </a:lnTo>
                        <a:lnTo>
                          <a:pt x="155" y="810"/>
                        </a:lnTo>
                        <a:lnTo>
                          <a:pt x="154" y="810"/>
                        </a:lnTo>
                        <a:lnTo>
                          <a:pt x="153" y="810"/>
                        </a:lnTo>
                        <a:lnTo>
                          <a:pt x="153" y="811"/>
                        </a:lnTo>
                        <a:lnTo>
                          <a:pt x="152" y="812"/>
                        </a:lnTo>
                        <a:lnTo>
                          <a:pt x="151" y="813"/>
                        </a:lnTo>
                        <a:lnTo>
                          <a:pt x="150" y="813"/>
                        </a:lnTo>
                        <a:lnTo>
                          <a:pt x="149" y="814"/>
                        </a:lnTo>
                        <a:lnTo>
                          <a:pt x="148" y="814"/>
                        </a:lnTo>
                        <a:lnTo>
                          <a:pt x="147" y="814"/>
                        </a:lnTo>
                        <a:lnTo>
                          <a:pt x="146" y="813"/>
                        </a:lnTo>
                        <a:lnTo>
                          <a:pt x="145" y="812"/>
                        </a:lnTo>
                        <a:lnTo>
                          <a:pt x="144" y="811"/>
                        </a:lnTo>
                        <a:lnTo>
                          <a:pt x="143" y="811"/>
                        </a:lnTo>
                        <a:lnTo>
                          <a:pt x="141" y="811"/>
                        </a:lnTo>
                        <a:lnTo>
                          <a:pt x="140" y="811"/>
                        </a:lnTo>
                        <a:lnTo>
                          <a:pt x="139" y="812"/>
                        </a:lnTo>
                        <a:lnTo>
                          <a:pt x="139" y="813"/>
                        </a:lnTo>
                        <a:lnTo>
                          <a:pt x="138" y="813"/>
                        </a:lnTo>
                        <a:lnTo>
                          <a:pt x="137" y="815"/>
                        </a:lnTo>
                        <a:lnTo>
                          <a:pt x="136" y="815"/>
                        </a:lnTo>
                        <a:lnTo>
                          <a:pt x="135" y="815"/>
                        </a:lnTo>
                        <a:lnTo>
                          <a:pt x="134" y="815"/>
                        </a:lnTo>
                        <a:lnTo>
                          <a:pt x="133" y="815"/>
                        </a:lnTo>
                        <a:lnTo>
                          <a:pt x="132" y="815"/>
                        </a:lnTo>
                        <a:lnTo>
                          <a:pt x="132" y="816"/>
                        </a:lnTo>
                        <a:lnTo>
                          <a:pt x="131" y="816"/>
                        </a:lnTo>
                        <a:lnTo>
                          <a:pt x="131" y="817"/>
                        </a:lnTo>
                        <a:lnTo>
                          <a:pt x="131" y="818"/>
                        </a:lnTo>
                        <a:lnTo>
                          <a:pt x="131" y="819"/>
                        </a:lnTo>
                        <a:lnTo>
                          <a:pt x="132" y="820"/>
                        </a:lnTo>
                        <a:lnTo>
                          <a:pt x="132" y="821"/>
                        </a:lnTo>
                        <a:lnTo>
                          <a:pt x="131" y="823"/>
                        </a:lnTo>
                        <a:lnTo>
                          <a:pt x="131" y="824"/>
                        </a:lnTo>
                        <a:lnTo>
                          <a:pt x="130" y="825"/>
                        </a:lnTo>
                        <a:lnTo>
                          <a:pt x="129" y="825"/>
                        </a:lnTo>
                        <a:lnTo>
                          <a:pt x="128" y="825"/>
                        </a:lnTo>
                        <a:lnTo>
                          <a:pt x="126" y="824"/>
                        </a:lnTo>
                        <a:lnTo>
                          <a:pt x="124" y="825"/>
                        </a:lnTo>
                        <a:lnTo>
                          <a:pt x="123" y="825"/>
                        </a:lnTo>
                        <a:lnTo>
                          <a:pt x="122" y="825"/>
                        </a:lnTo>
                        <a:lnTo>
                          <a:pt x="121" y="827"/>
                        </a:lnTo>
                        <a:lnTo>
                          <a:pt x="121" y="828"/>
                        </a:lnTo>
                        <a:lnTo>
                          <a:pt x="120" y="828"/>
                        </a:lnTo>
                        <a:lnTo>
                          <a:pt x="119" y="828"/>
                        </a:lnTo>
                        <a:lnTo>
                          <a:pt x="118" y="828"/>
                        </a:lnTo>
                        <a:lnTo>
                          <a:pt x="117" y="829"/>
                        </a:lnTo>
                        <a:lnTo>
                          <a:pt x="117" y="830"/>
                        </a:lnTo>
                        <a:lnTo>
                          <a:pt x="116" y="831"/>
                        </a:lnTo>
                        <a:lnTo>
                          <a:pt x="115" y="832"/>
                        </a:lnTo>
                        <a:lnTo>
                          <a:pt x="115" y="834"/>
                        </a:lnTo>
                        <a:lnTo>
                          <a:pt x="115" y="835"/>
                        </a:lnTo>
                        <a:lnTo>
                          <a:pt x="114" y="835"/>
                        </a:lnTo>
                        <a:lnTo>
                          <a:pt x="113" y="836"/>
                        </a:lnTo>
                        <a:lnTo>
                          <a:pt x="112" y="837"/>
                        </a:lnTo>
                        <a:lnTo>
                          <a:pt x="111" y="838"/>
                        </a:lnTo>
                        <a:lnTo>
                          <a:pt x="111" y="837"/>
                        </a:lnTo>
                        <a:lnTo>
                          <a:pt x="111" y="836"/>
                        </a:lnTo>
                        <a:lnTo>
                          <a:pt x="110" y="836"/>
                        </a:lnTo>
                        <a:lnTo>
                          <a:pt x="110" y="835"/>
                        </a:lnTo>
                        <a:lnTo>
                          <a:pt x="110" y="836"/>
                        </a:lnTo>
                        <a:lnTo>
                          <a:pt x="109" y="836"/>
                        </a:lnTo>
                        <a:lnTo>
                          <a:pt x="108" y="837"/>
                        </a:lnTo>
                        <a:lnTo>
                          <a:pt x="107" y="837"/>
                        </a:lnTo>
                        <a:lnTo>
                          <a:pt x="106" y="837"/>
                        </a:lnTo>
                        <a:lnTo>
                          <a:pt x="106" y="838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103" y="840"/>
                        </a:lnTo>
                        <a:lnTo>
                          <a:pt x="102" y="840"/>
                        </a:lnTo>
                        <a:lnTo>
                          <a:pt x="102" y="839"/>
                        </a:lnTo>
                        <a:lnTo>
                          <a:pt x="101" y="839"/>
                        </a:lnTo>
                        <a:lnTo>
                          <a:pt x="100" y="838"/>
                        </a:lnTo>
                        <a:lnTo>
                          <a:pt x="100" y="837"/>
                        </a:lnTo>
                        <a:lnTo>
                          <a:pt x="99" y="837"/>
                        </a:lnTo>
                        <a:lnTo>
                          <a:pt x="99" y="836"/>
                        </a:lnTo>
                        <a:lnTo>
                          <a:pt x="98" y="835"/>
                        </a:lnTo>
                        <a:lnTo>
                          <a:pt x="97" y="835"/>
                        </a:lnTo>
                        <a:lnTo>
                          <a:pt x="96" y="834"/>
                        </a:lnTo>
                        <a:lnTo>
                          <a:pt x="95" y="835"/>
                        </a:lnTo>
                        <a:lnTo>
                          <a:pt x="94" y="834"/>
                        </a:lnTo>
                        <a:lnTo>
                          <a:pt x="93" y="834"/>
                        </a:lnTo>
                        <a:lnTo>
                          <a:pt x="93" y="833"/>
                        </a:lnTo>
                        <a:lnTo>
                          <a:pt x="92" y="832"/>
                        </a:lnTo>
                        <a:lnTo>
                          <a:pt x="91" y="832"/>
                        </a:lnTo>
                        <a:lnTo>
                          <a:pt x="91" y="831"/>
                        </a:lnTo>
                        <a:lnTo>
                          <a:pt x="90" y="831"/>
                        </a:lnTo>
                        <a:lnTo>
                          <a:pt x="89" y="830"/>
                        </a:lnTo>
                        <a:lnTo>
                          <a:pt x="89" y="829"/>
                        </a:lnTo>
                        <a:lnTo>
                          <a:pt x="88" y="829"/>
                        </a:lnTo>
                        <a:lnTo>
                          <a:pt x="87" y="829"/>
                        </a:lnTo>
                        <a:lnTo>
                          <a:pt x="85" y="830"/>
                        </a:lnTo>
                        <a:lnTo>
                          <a:pt x="83" y="829"/>
                        </a:lnTo>
                        <a:lnTo>
                          <a:pt x="82" y="829"/>
                        </a:lnTo>
                        <a:lnTo>
                          <a:pt x="79" y="828"/>
                        </a:lnTo>
                        <a:lnTo>
                          <a:pt x="78" y="828"/>
                        </a:lnTo>
                        <a:lnTo>
                          <a:pt x="77" y="828"/>
                        </a:lnTo>
                        <a:lnTo>
                          <a:pt x="76" y="828"/>
                        </a:lnTo>
                        <a:lnTo>
                          <a:pt x="75" y="827"/>
                        </a:lnTo>
                        <a:lnTo>
                          <a:pt x="74" y="827"/>
                        </a:lnTo>
                        <a:lnTo>
                          <a:pt x="73" y="827"/>
                        </a:lnTo>
                        <a:lnTo>
                          <a:pt x="73" y="826"/>
                        </a:lnTo>
                        <a:lnTo>
                          <a:pt x="71" y="826"/>
                        </a:lnTo>
                        <a:lnTo>
                          <a:pt x="70" y="826"/>
                        </a:lnTo>
                        <a:lnTo>
                          <a:pt x="70" y="825"/>
                        </a:lnTo>
                        <a:lnTo>
                          <a:pt x="69" y="825"/>
                        </a:lnTo>
                        <a:lnTo>
                          <a:pt x="69" y="823"/>
                        </a:lnTo>
                        <a:lnTo>
                          <a:pt x="68" y="821"/>
                        </a:lnTo>
                        <a:lnTo>
                          <a:pt x="66" y="819"/>
                        </a:lnTo>
                        <a:lnTo>
                          <a:pt x="64" y="819"/>
                        </a:lnTo>
                        <a:lnTo>
                          <a:pt x="63" y="819"/>
                        </a:lnTo>
                        <a:lnTo>
                          <a:pt x="62" y="818"/>
                        </a:lnTo>
                        <a:lnTo>
                          <a:pt x="61" y="817"/>
                        </a:lnTo>
                        <a:lnTo>
                          <a:pt x="59" y="815"/>
                        </a:lnTo>
                        <a:lnTo>
                          <a:pt x="59" y="814"/>
                        </a:lnTo>
                        <a:lnTo>
                          <a:pt x="59" y="813"/>
                        </a:lnTo>
                        <a:lnTo>
                          <a:pt x="59" y="812"/>
                        </a:lnTo>
                        <a:lnTo>
                          <a:pt x="58" y="810"/>
                        </a:lnTo>
                        <a:lnTo>
                          <a:pt x="58" y="809"/>
                        </a:lnTo>
                        <a:lnTo>
                          <a:pt x="58" y="808"/>
                        </a:lnTo>
                        <a:lnTo>
                          <a:pt x="57" y="807"/>
                        </a:lnTo>
                        <a:lnTo>
                          <a:pt x="56" y="806"/>
                        </a:lnTo>
                        <a:lnTo>
                          <a:pt x="54" y="806"/>
                        </a:lnTo>
                        <a:lnTo>
                          <a:pt x="53" y="805"/>
                        </a:lnTo>
                        <a:lnTo>
                          <a:pt x="52" y="804"/>
                        </a:lnTo>
                        <a:lnTo>
                          <a:pt x="52" y="803"/>
                        </a:lnTo>
                        <a:lnTo>
                          <a:pt x="52" y="802"/>
                        </a:lnTo>
                        <a:lnTo>
                          <a:pt x="52" y="798"/>
                        </a:lnTo>
                        <a:lnTo>
                          <a:pt x="51" y="797"/>
                        </a:lnTo>
                        <a:lnTo>
                          <a:pt x="51" y="796"/>
                        </a:lnTo>
                        <a:lnTo>
                          <a:pt x="52" y="795"/>
                        </a:lnTo>
                        <a:lnTo>
                          <a:pt x="52" y="794"/>
                        </a:lnTo>
                        <a:lnTo>
                          <a:pt x="52" y="793"/>
                        </a:lnTo>
                        <a:lnTo>
                          <a:pt x="52" y="792"/>
                        </a:lnTo>
                        <a:lnTo>
                          <a:pt x="51" y="791"/>
                        </a:lnTo>
                        <a:lnTo>
                          <a:pt x="52" y="791"/>
                        </a:lnTo>
                        <a:lnTo>
                          <a:pt x="53" y="789"/>
                        </a:lnTo>
                        <a:lnTo>
                          <a:pt x="54" y="788"/>
                        </a:lnTo>
                        <a:lnTo>
                          <a:pt x="55" y="788"/>
                        </a:lnTo>
                        <a:lnTo>
                          <a:pt x="56" y="786"/>
                        </a:lnTo>
                        <a:lnTo>
                          <a:pt x="57" y="785"/>
                        </a:lnTo>
                        <a:lnTo>
                          <a:pt x="56" y="784"/>
                        </a:lnTo>
                        <a:lnTo>
                          <a:pt x="55" y="783"/>
                        </a:lnTo>
                        <a:lnTo>
                          <a:pt x="54" y="782"/>
                        </a:lnTo>
                        <a:lnTo>
                          <a:pt x="54" y="780"/>
                        </a:lnTo>
                        <a:lnTo>
                          <a:pt x="54" y="779"/>
                        </a:lnTo>
                        <a:lnTo>
                          <a:pt x="54" y="777"/>
                        </a:lnTo>
                        <a:lnTo>
                          <a:pt x="54" y="776"/>
                        </a:lnTo>
                        <a:lnTo>
                          <a:pt x="54" y="775"/>
                        </a:lnTo>
                        <a:lnTo>
                          <a:pt x="51" y="773"/>
                        </a:lnTo>
                        <a:lnTo>
                          <a:pt x="51" y="772"/>
                        </a:lnTo>
                        <a:lnTo>
                          <a:pt x="50" y="770"/>
                        </a:lnTo>
                        <a:lnTo>
                          <a:pt x="49" y="769"/>
                        </a:lnTo>
                        <a:lnTo>
                          <a:pt x="46" y="767"/>
                        </a:lnTo>
                        <a:lnTo>
                          <a:pt x="45" y="767"/>
                        </a:lnTo>
                        <a:lnTo>
                          <a:pt x="45" y="766"/>
                        </a:lnTo>
                        <a:lnTo>
                          <a:pt x="45" y="763"/>
                        </a:lnTo>
                        <a:lnTo>
                          <a:pt x="45" y="762"/>
                        </a:lnTo>
                        <a:lnTo>
                          <a:pt x="44" y="761"/>
                        </a:lnTo>
                        <a:lnTo>
                          <a:pt x="43" y="760"/>
                        </a:lnTo>
                        <a:lnTo>
                          <a:pt x="42" y="759"/>
                        </a:lnTo>
                        <a:lnTo>
                          <a:pt x="41" y="759"/>
                        </a:lnTo>
                        <a:lnTo>
                          <a:pt x="41" y="758"/>
                        </a:lnTo>
                        <a:lnTo>
                          <a:pt x="41" y="757"/>
                        </a:lnTo>
                        <a:lnTo>
                          <a:pt x="40" y="756"/>
                        </a:lnTo>
                        <a:lnTo>
                          <a:pt x="40" y="755"/>
                        </a:lnTo>
                        <a:lnTo>
                          <a:pt x="41" y="755"/>
                        </a:lnTo>
                        <a:lnTo>
                          <a:pt x="41" y="754"/>
                        </a:lnTo>
                        <a:lnTo>
                          <a:pt x="41" y="753"/>
                        </a:lnTo>
                        <a:lnTo>
                          <a:pt x="41" y="752"/>
                        </a:lnTo>
                        <a:lnTo>
                          <a:pt x="41" y="751"/>
                        </a:lnTo>
                        <a:lnTo>
                          <a:pt x="41" y="750"/>
                        </a:lnTo>
                        <a:lnTo>
                          <a:pt x="40" y="749"/>
                        </a:lnTo>
                        <a:lnTo>
                          <a:pt x="39" y="748"/>
                        </a:lnTo>
                        <a:lnTo>
                          <a:pt x="38" y="747"/>
                        </a:lnTo>
                        <a:lnTo>
                          <a:pt x="36" y="748"/>
                        </a:lnTo>
                        <a:lnTo>
                          <a:pt x="34" y="749"/>
                        </a:lnTo>
                        <a:lnTo>
                          <a:pt x="33" y="749"/>
                        </a:lnTo>
                        <a:lnTo>
                          <a:pt x="32" y="749"/>
                        </a:lnTo>
                        <a:lnTo>
                          <a:pt x="30" y="751"/>
                        </a:lnTo>
                        <a:lnTo>
                          <a:pt x="29" y="751"/>
                        </a:lnTo>
                        <a:lnTo>
                          <a:pt x="27" y="751"/>
                        </a:lnTo>
                        <a:lnTo>
                          <a:pt x="26" y="751"/>
                        </a:lnTo>
                        <a:lnTo>
                          <a:pt x="25" y="751"/>
                        </a:lnTo>
                        <a:lnTo>
                          <a:pt x="24" y="751"/>
                        </a:lnTo>
                        <a:lnTo>
                          <a:pt x="24" y="752"/>
                        </a:lnTo>
                        <a:lnTo>
                          <a:pt x="23" y="753"/>
                        </a:lnTo>
                        <a:lnTo>
                          <a:pt x="23" y="754"/>
                        </a:lnTo>
                        <a:lnTo>
                          <a:pt x="24" y="755"/>
                        </a:lnTo>
                        <a:lnTo>
                          <a:pt x="24" y="756"/>
                        </a:lnTo>
                        <a:lnTo>
                          <a:pt x="24" y="757"/>
                        </a:lnTo>
                        <a:lnTo>
                          <a:pt x="23" y="759"/>
                        </a:lnTo>
                        <a:lnTo>
                          <a:pt x="22" y="760"/>
                        </a:lnTo>
                        <a:lnTo>
                          <a:pt x="20" y="761"/>
                        </a:lnTo>
                        <a:lnTo>
                          <a:pt x="17" y="763"/>
                        </a:lnTo>
                        <a:lnTo>
                          <a:pt x="12" y="762"/>
                        </a:lnTo>
                        <a:lnTo>
                          <a:pt x="11" y="761"/>
                        </a:lnTo>
                        <a:lnTo>
                          <a:pt x="10" y="760"/>
                        </a:lnTo>
                        <a:lnTo>
                          <a:pt x="8" y="759"/>
                        </a:lnTo>
                        <a:lnTo>
                          <a:pt x="6" y="759"/>
                        </a:lnTo>
                        <a:lnTo>
                          <a:pt x="3" y="760"/>
                        </a:lnTo>
                        <a:lnTo>
                          <a:pt x="2" y="760"/>
                        </a:lnTo>
                        <a:lnTo>
                          <a:pt x="1" y="761"/>
                        </a:lnTo>
                        <a:lnTo>
                          <a:pt x="1" y="760"/>
                        </a:lnTo>
                        <a:lnTo>
                          <a:pt x="1" y="758"/>
                        </a:lnTo>
                        <a:lnTo>
                          <a:pt x="0" y="757"/>
                        </a:lnTo>
                        <a:lnTo>
                          <a:pt x="0" y="756"/>
                        </a:lnTo>
                        <a:lnTo>
                          <a:pt x="1" y="755"/>
                        </a:lnTo>
                        <a:lnTo>
                          <a:pt x="2" y="754"/>
                        </a:lnTo>
                        <a:lnTo>
                          <a:pt x="1" y="754"/>
                        </a:lnTo>
                        <a:lnTo>
                          <a:pt x="2" y="753"/>
                        </a:lnTo>
                        <a:lnTo>
                          <a:pt x="3" y="754"/>
                        </a:lnTo>
                        <a:lnTo>
                          <a:pt x="3" y="753"/>
                        </a:lnTo>
                        <a:lnTo>
                          <a:pt x="3" y="752"/>
                        </a:lnTo>
                        <a:lnTo>
                          <a:pt x="4" y="752"/>
                        </a:lnTo>
                        <a:lnTo>
                          <a:pt x="4" y="751"/>
                        </a:lnTo>
                        <a:lnTo>
                          <a:pt x="5" y="751"/>
                        </a:lnTo>
                        <a:lnTo>
                          <a:pt x="5" y="750"/>
                        </a:lnTo>
                        <a:lnTo>
                          <a:pt x="6" y="750"/>
                        </a:lnTo>
                        <a:lnTo>
                          <a:pt x="6" y="749"/>
                        </a:lnTo>
                        <a:lnTo>
                          <a:pt x="6" y="748"/>
                        </a:lnTo>
                        <a:lnTo>
                          <a:pt x="7" y="748"/>
                        </a:lnTo>
                        <a:lnTo>
                          <a:pt x="7" y="747"/>
                        </a:lnTo>
                        <a:lnTo>
                          <a:pt x="8" y="746"/>
                        </a:lnTo>
                        <a:lnTo>
                          <a:pt x="8" y="745"/>
                        </a:lnTo>
                        <a:lnTo>
                          <a:pt x="9" y="745"/>
                        </a:lnTo>
                        <a:lnTo>
                          <a:pt x="9" y="744"/>
                        </a:lnTo>
                        <a:lnTo>
                          <a:pt x="9" y="743"/>
                        </a:lnTo>
                        <a:lnTo>
                          <a:pt x="10" y="743"/>
                        </a:lnTo>
                        <a:lnTo>
                          <a:pt x="9" y="743"/>
                        </a:lnTo>
                        <a:lnTo>
                          <a:pt x="10" y="742"/>
                        </a:lnTo>
                        <a:lnTo>
                          <a:pt x="10" y="741"/>
                        </a:lnTo>
                        <a:lnTo>
                          <a:pt x="9" y="741"/>
                        </a:lnTo>
                        <a:lnTo>
                          <a:pt x="9" y="740"/>
                        </a:lnTo>
                        <a:lnTo>
                          <a:pt x="10" y="740"/>
                        </a:lnTo>
                        <a:lnTo>
                          <a:pt x="10" y="739"/>
                        </a:lnTo>
                        <a:lnTo>
                          <a:pt x="9" y="739"/>
                        </a:lnTo>
                        <a:lnTo>
                          <a:pt x="10" y="738"/>
                        </a:lnTo>
                        <a:lnTo>
                          <a:pt x="10" y="737"/>
                        </a:lnTo>
                        <a:lnTo>
                          <a:pt x="10" y="736"/>
                        </a:lnTo>
                        <a:lnTo>
                          <a:pt x="11" y="736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1" y="735"/>
                        </a:lnTo>
                        <a:lnTo>
                          <a:pt x="11" y="734"/>
                        </a:lnTo>
                        <a:lnTo>
                          <a:pt x="12" y="734"/>
                        </a:lnTo>
                        <a:lnTo>
                          <a:pt x="12" y="733"/>
                        </a:lnTo>
                        <a:lnTo>
                          <a:pt x="12" y="732"/>
                        </a:lnTo>
                        <a:lnTo>
                          <a:pt x="12" y="731"/>
                        </a:lnTo>
                        <a:lnTo>
                          <a:pt x="13" y="730"/>
                        </a:lnTo>
                        <a:lnTo>
                          <a:pt x="13" y="729"/>
                        </a:lnTo>
                        <a:lnTo>
                          <a:pt x="13" y="728"/>
                        </a:lnTo>
                        <a:lnTo>
                          <a:pt x="13" y="727"/>
                        </a:lnTo>
                        <a:lnTo>
                          <a:pt x="13" y="726"/>
                        </a:lnTo>
                        <a:lnTo>
                          <a:pt x="12" y="725"/>
                        </a:lnTo>
                        <a:lnTo>
                          <a:pt x="12" y="724"/>
                        </a:lnTo>
                        <a:lnTo>
                          <a:pt x="12" y="721"/>
                        </a:lnTo>
                        <a:lnTo>
                          <a:pt x="12" y="720"/>
                        </a:lnTo>
                        <a:lnTo>
                          <a:pt x="11" y="720"/>
                        </a:lnTo>
                        <a:lnTo>
                          <a:pt x="12" y="719"/>
                        </a:lnTo>
                        <a:lnTo>
                          <a:pt x="12" y="718"/>
                        </a:lnTo>
                        <a:lnTo>
                          <a:pt x="13" y="717"/>
                        </a:lnTo>
                        <a:lnTo>
                          <a:pt x="13" y="716"/>
                        </a:lnTo>
                        <a:lnTo>
                          <a:pt x="13" y="715"/>
                        </a:lnTo>
                        <a:lnTo>
                          <a:pt x="13" y="714"/>
                        </a:lnTo>
                        <a:lnTo>
                          <a:pt x="14" y="713"/>
                        </a:lnTo>
                        <a:lnTo>
                          <a:pt x="14" y="712"/>
                        </a:lnTo>
                        <a:lnTo>
                          <a:pt x="16" y="712"/>
                        </a:lnTo>
                        <a:lnTo>
                          <a:pt x="16" y="711"/>
                        </a:lnTo>
                        <a:lnTo>
                          <a:pt x="17" y="710"/>
                        </a:lnTo>
                        <a:lnTo>
                          <a:pt x="16" y="709"/>
                        </a:lnTo>
                        <a:lnTo>
                          <a:pt x="17" y="708"/>
                        </a:lnTo>
                        <a:lnTo>
                          <a:pt x="16" y="708"/>
                        </a:lnTo>
                        <a:lnTo>
                          <a:pt x="16" y="707"/>
                        </a:lnTo>
                        <a:lnTo>
                          <a:pt x="17" y="707"/>
                        </a:lnTo>
                        <a:lnTo>
                          <a:pt x="16" y="706"/>
                        </a:lnTo>
                        <a:lnTo>
                          <a:pt x="16" y="705"/>
                        </a:lnTo>
                        <a:lnTo>
                          <a:pt x="16" y="704"/>
                        </a:lnTo>
                        <a:lnTo>
                          <a:pt x="16" y="703"/>
                        </a:lnTo>
                        <a:lnTo>
                          <a:pt x="15" y="702"/>
                        </a:lnTo>
                        <a:lnTo>
                          <a:pt x="15" y="701"/>
                        </a:lnTo>
                        <a:lnTo>
                          <a:pt x="16" y="701"/>
                        </a:lnTo>
                        <a:lnTo>
                          <a:pt x="16" y="700"/>
                        </a:lnTo>
                        <a:lnTo>
                          <a:pt x="16" y="699"/>
                        </a:lnTo>
                        <a:lnTo>
                          <a:pt x="16" y="698"/>
                        </a:lnTo>
                        <a:lnTo>
                          <a:pt x="16" y="697"/>
                        </a:lnTo>
                        <a:lnTo>
                          <a:pt x="17" y="696"/>
                        </a:lnTo>
                        <a:lnTo>
                          <a:pt x="17" y="694"/>
                        </a:lnTo>
                        <a:lnTo>
                          <a:pt x="18" y="694"/>
                        </a:lnTo>
                        <a:lnTo>
                          <a:pt x="17" y="694"/>
                        </a:lnTo>
                        <a:lnTo>
                          <a:pt x="17" y="693"/>
                        </a:lnTo>
                        <a:lnTo>
                          <a:pt x="17" y="692"/>
                        </a:lnTo>
                        <a:lnTo>
                          <a:pt x="16" y="692"/>
                        </a:lnTo>
                        <a:lnTo>
                          <a:pt x="16" y="691"/>
                        </a:lnTo>
                        <a:lnTo>
                          <a:pt x="16" y="690"/>
                        </a:lnTo>
                        <a:lnTo>
                          <a:pt x="16" y="689"/>
                        </a:lnTo>
                        <a:lnTo>
                          <a:pt x="16" y="688"/>
                        </a:lnTo>
                        <a:lnTo>
                          <a:pt x="16" y="687"/>
                        </a:lnTo>
                        <a:lnTo>
                          <a:pt x="17" y="687"/>
                        </a:lnTo>
                        <a:lnTo>
                          <a:pt x="17" y="686"/>
                        </a:lnTo>
                        <a:lnTo>
                          <a:pt x="17" y="685"/>
                        </a:lnTo>
                        <a:lnTo>
                          <a:pt x="17" y="684"/>
                        </a:lnTo>
                        <a:lnTo>
                          <a:pt x="18" y="684"/>
                        </a:lnTo>
                        <a:lnTo>
                          <a:pt x="18" y="683"/>
                        </a:lnTo>
                        <a:lnTo>
                          <a:pt x="19" y="682"/>
                        </a:lnTo>
                        <a:lnTo>
                          <a:pt x="20" y="682"/>
                        </a:lnTo>
                        <a:lnTo>
                          <a:pt x="20" y="681"/>
                        </a:lnTo>
                        <a:lnTo>
                          <a:pt x="21" y="681"/>
                        </a:lnTo>
                        <a:lnTo>
                          <a:pt x="21" y="680"/>
                        </a:lnTo>
                        <a:lnTo>
                          <a:pt x="21" y="679"/>
                        </a:lnTo>
                        <a:lnTo>
                          <a:pt x="22" y="679"/>
                        </a:lnTo>
                        <a:lnTo>
                          <a:pt x="22" y="678"/>
                        </a:lnTo>
                        <a:lnTo>
                          <a:pt x="21" y="677"/>
                        </a:lnTo>
                        <a:lnTo>
                          <a:pt x="22" y="677"/>
                        </a:lnTo>
                        <a:lnTo>
                          <a:pt x="21" y="676"/>
                        </a:lnTo>
                        <a:lnTo>
                          <a:pt x="21" y="675"/>
                        </a:lnTo>
                        <a:lnTo>
                          <a:pt x="21" y="674"/>
                        </a:lnTo>
                        <a:lnTo>
                          <a:pt x="20" y="673"/>
                        </a:lnTo>
                        <a:lnTo>
                          <a:pt x="21" y="673"/>
                        </a:lnTo>
                        <a:lnTo>
                          <a:pt x="21" y="672"/>
                        </a:lnTo>
                        <a:lnTo>
                          <a:pt x="20" y="672"/>
                        </a:lnTo>
                        <a:lnTo>
                          <a:pt x="20" y="670"/>
                        </a:lnTo>
                        <a:lnTo>
                          <a:pt x="19" y="670"/>
                        </a:lnTo>
                        <a:lnTo>
                          <a:pt x="19" y="669"/>
                        </a:lnTo>
                        <a:lnTo>
                          <a:pt x="19" y="668"/>
                        </a:lnTo>
                        <a:lnTo>
                          <a:pt x="18" y="668"/>
                        </a:lnTo>
                        <a:lnTo>
                          <a:pt x="17" y="667"/>
                        </a:lnTo>
                        <a:lnTo>
                          <a:pt x="16" y="666"/>
                        </a:lnTo>
                        <a:lnTo>
                          <a:pt x="15" y="666"/>
                        </a:lnTo>
                        <a:lnTo>
                          <a:pt x="14" y="665"/>
                        </a:lnTo>
                        <a:lnTo>
                          <a:pt x="13" y="664"/>
                        </a:lnTo>
                        <a:lnTo>
                          <a:pt x="12" y="664"/>
                        </a:lnTo>
                        <a:lnTo>
                          <a:pt x="12" y="663"/>
                        </a:lnTo>
                        <a:lnTo>
                          <a:pt x="11" y="662"/>
                        </a:lnTo>
                        <a:lnTo>
                          <a:pt x="11" y="661"/>
                        </a:lnTo>
                        <a:lnTo>
                          <a:pt x="10" y="659"/>
                        </a:lnTo>
                        <a:lnTo>
                          <a:pt x="10" y="658"/>
                        </a:lnTo>
                        <a:lnTo>
                          <a:pt x="11" y="658"/>
                        </a:lnTo>
                        <a:lnTo>
                          <a:pt x="12" y="657"/>
                        </a:lnTo>
                        <a:lnTo>
                          <a:pt x="11" y="656"/>
                        </a:lnTo>
                        <a:lnTo>
                          <a:pt x="11" y="655"/>
                        </a:lnTo>
                        <a:lnTo>
                          <a:pt x="11" y="654"/>
                        </a:lnTo>
                        <a:lnTo>
                          <a:pt x="11" y="653"/>
                        </a:lnTo>
                        <a:lnTo>
                          <a:pt x="12" y="653"/>
                        </a:lnTo>
                        <a:lnTo>
                          <a:pt x="12" y="652"/>
                        </a:lnTo>
                        <a:lnTo>
                          <a:pt x="11" y="652"/>
                        </a:lnTo>
                        <a:lnTo>
                          <a:pt x="11" y="651"/>
                        </a:lnTo>
                        <a:lnTo>
                          <a:pt x="12" y="650"/>
                        </a:lnTo>
                        <a:lnTo>
                          <a:pt x="11" y="649"/>
                        </a:lnTo>
                        <a:lnTo>
                          <a:pt x="11" y="648"/>
                        </a:lnTo>
                        <a:lnTo>
                          <a:pt x="12" y="648"/>
                        </a:lnTo>
                        <a:lnTo>
                          <a:pt x="12" y="647"/>
                        </a:lnTo>
                        <a:lnTo>
                          <a:pt x="10" y="645"/>
                        </a:lnTo>
                        <a:lnTo>
                          <a:pt x="10" y="643"/>
                        </a:lnTo>
                        <a:lnTo>
                          <a:pt x="9" y="642"/>
                        </a:lnTo>
                        <a:lnTo>
                          <a:pt x="9" y="641"/>
                        </a:lnTo>
                        <a:lnTo>
                          <a:pt x="10" y="639"/>
                        </a:lnTo>
                        <a:lnTo>
                          <a:pt x="9" y="638"/>
                        </a:lnTo>
                        <a:lnTo>
                          <a:pt x="10" y="638"/>
                        </a:lnTo>
                        <a:lnTo>
                          <a:pt x="10" y="637"/>
                        </a:lnTo>
                        <a:lnTo>
                          <a:pt x="9" y="637"/>
                        </a:lnTo>
                        <a:lnTo>
                          <a:pt x="9" y="636"/>
                        </a:lnTo>
                        <a:lnTo>
                          <a:pt x="9" y="635"/>
                        </a:lnTo>
                        <a:lnTo>
                          <a:pt x="9" y="634"/>
                        </a:lnTo>
                        <a:lnTo>
                          <a:pt x="8" y="633"/>
                        </a:lnTo>
                        <a:lnTo>
                          <a:pt x="9" y="632"/>
                        </a:lnTo>
                        <a:lnTo>
                          <a:pt x="9" y="631"/>
                        </a:lnTo>
                        <a:lnTo>
                          <a:pt x="8" y="631"/>
                        </a:lnTo>
                        <a:lnTo>
                          <a:pt x="8" y="630"/>
                        </a:lnTo>
                        <a:lnTo>
                          <a:pt x="8" y="629"/>
                        </a:lnTo>
                        <a:lnTo>
                          <a:pt x="7" y="627"/>
                        </a:lnTo>
                        <a:lnTo>
                          <a:pt x="6" y="627"/>
                        </a:lnTo>
                        <a:lnTo>
                          <a:pt x="6" y="626"/>
                        </a:lnTo>
                        <a:lnTo>
                          <a:pt x="6" y="625"/>
                        </a:lnTo>
                        <a:lnTo>
                          <a:pt x="4" y="624"/>
                        </a:lnTo>
                        <a:lnTo>
                          <a:pt x="4" y="623"/>
                        </a:lnTo>
                        <a:lnTo>
                          <a:pt x="4" y="622"/>
                        </a:lnTo>
                        <a:lnTo>
                          <a:pt x="3" y="622"/>
                        </a:lnTo>
                        <a:lnTo>
                          <a:pt x="3" y="621"/>
                        </a:lnTo>
                        <a:lnTo>
                          <a:pt x="3" y="620"/>
                        </a:lnTo>
                        <a:lnTo>
                          <a:pt x="3" y="619"/>
                        </a:lnTo>
                        <a:lnTo>
                          <a:pt x="4" y="618"/>
                        </a:lnTo>
                        <a:lnTo>
                          <a:pt x="4" y="617"/>
                        </a:lnTo>
                        <a:lnTo>
                          <a:pt x="5" y="617"/>
                        </a:lnTo>
                        <a:lnTo>
                          <a:pt x="5" y="616"/>
                        </a:lnTo>
                        <a:lnTo>
                          <a:pt x="4" y="615"/>
                        </a:lnTo>
                        <a:lnTo>
                          <a:pt x="5" y="615"/>
                        </a:lnTo>
                        <a:lnTo>
                          <a:pt x="6" y="614"/>
                        </a:lnTo>
                        <a:lnTo>
                          <a:pt x="6" y="613"/>
                        </a:lnTo>
                        <a:lnTo>
                          <a:pt x="6" y="612"/>
                        </a:lnTo>
                        <a:lnTo>
                          <a:pt x="7" y="612"/>
                        </a:lnTo>
                        <a:lnTo>
                          <a:pt x="7" y="611"/>
                        </a:lnTo>
                        <a:lnTo>
                          <a:pt x="7" y="610"/>
                        </a:lnTo>
                        <a:lnTo>
                          <a:pt x="8" y="610"/>
                        </a:lnTo>
                        <a:lnTo>
                          <a:pt x="8" y="611"/>
                        </a:lnTo>
                        <a:lnTo>
                          <a:pt x="9" y="610"/>
                        </a:lnTo>
                        <a:lnTo>
                          <a:pt x="9" y="609"/>
                        </a:lnTo>
                        <a:lnTo>
                          <a:pt x="8" y="609"/>
                        </a:lnTo>
                        <a:lnTo>
                          <a:pt x="7" y="608"/>
                        </a:lnTo>
                        <a:lnTo>
                          <a:pt x="7" y="607"/>
                        </a:lnTo>
                        <a:lnTo>
                          <a:pt x="8" y="607"/>
                        </a:lnTo>
                        <a:lnTo>
                          <a:pt x="9" y="606"/>
                        </a:lnTo>
                        <a:lnTo>
                          <a:pt x="10" y="606"/>
                        </a:lnTo>
                        <a:lnTo>
                          <a:pt x="10" y="605"/>
                        </a:lnTo>
                        <a:lnTo>
                          <a:pt x="10" y="604"/>
                        </a:lnTo>
                        <a:lnTo>
                          <a:pt x="11" y="604"/>
                        </a:lnTo>
                        <a:lnTo>
                          <a:pt x="11" y="603"/>
                        </a:lnTo>
                        <a:lnTo>
                          <a:pt x="12" y="603"/>
                        </a:lnTo>
                        <a:lnTo>
                          <a:pt x="13" y="602"/>
                        </a:lnTo>
                        <a:lnTo>
                          <a:pt x="14" y="602"/>
                        </a:lnTo>
                        <a:lnTo>
                          <a:pt x="15" y="603"/>
                        </a:lnTo>
                        <a:lnTo>
                          <a:pt x="15" y="602"/>
                        </a:lnTo>
                        <a:lnTo>
                          <a:pt x="15" y="601"/>
                        </a:lnTo>
                        <a:lnTo>
                          <a:pt x="15" y="600"/>
                        </a:lnTo>
                        <a:lnTo>
                          <a:pt x="16" y="600"/>
                        </a:lnTo>
                        <a:lnTo>
                          <a:pt x="17" y="599"/>
                        </a:lnTo>
                        <a:lnTo>
                          <a:pt x="18" y="599"/>
                        </a:lnTo>
                        <a:lnTo>
                          <a:pt x="18" y="598"/>
                        </a:lnTo>
                        <a:lnTo>
                          <a:pt x="19" y="598"/>
                        </a:lnTo>
                        <a:lnTo>
                          <a:pt x="19" y="597"/>
                        </a:lnTo>
                        <a:lnTo>
                          <a:pt x="20" y="597"/>
                        </a:lnTo>
                        <a:lnTo>
                          <a:pt x="20" y="598"/>
                        </a:lnTo>
                        <a:lnTo>
                          <a:pt x="21" y="598"/>
                        </a:lnTo>
                        <a:lnTo>
                          <a:pt x="21" y="597"/>
                        </a:lnTo>
                        <a:lnTo>
                          <a:pt x="21" y="596"/>
                        </a:lnTo>
                        <a:lnTo>
                          <a:pt x="22" y="594"/>
                        </a:lnTo>
                        <a:lnTo>
                          <a:pt x="23" y="593"/>
                        </a:lnTo>
                        <a:lnTo>
                          <a:pt x="23" y="592"/>
                        </a:lnTo>
                        <a:lnTo>
                          <a:pt x="24" y="592"/>
                        </a:lnTo>
                        <a:lnTo>
                          <a:pt x="23" y="592"/>
                        </a:lnTo>
                        <a:lnTo>
                          <a:pt x="23" y="591"/>
                        </a:lnTo>
                        <a:lnTo>
                          <a:pt x="23" y="590"/>
                        </a:lnTo>
                        <a:lnTo>
                          <a:pt x="23" y="589"/>
                        </a:lnTo>
                        <a:lnTo>
                          <a:pt x="24" y="589"/>
                        </a:lnTo>
                        <a:lnTo>
                          <a:pt x="25" y="588"/>
                        </a:lnTo>
                        <a:lnTo>
                          <a:pt x="25" y="587"/>
                        </a:lnTo>
                        <a:lnTo>
                          <a:pt x="26" y="587"/>
                        </a:lnTo>
                        <a:lnTo>
                          <a:pt x="26" y="588"/>
                        </a:lnTo>
                        <a:lnTo>
                          <a:pt x="28" y="588"/>
                        </a:lnTo>
                        <a:lnTo>
                          <a:pt x="29" y="587"/>
                        </a:lnTo>
                        <a:lnTo>
                          <a:pt x="28" y="587"/>
                        </a:lnTo>
                        <a:lnTo>
                          <a:pt x="27" y="586"/>
                        </a:lnTo>
                        <a:lnTo>
                          <a:pt x="26" y="585"/>
                        </a:lnTo>
                        <a:lnTo>
                          <a:pt x="26" y="584"/>
                        </a:lnTo>
                        <a:lnTo>
                          <a:pt x="27" y="584"/>
                        </a:lnTo>
                        <a:lnTo>
                          <a:pt x="28" y="584"/>
                        </a:lnTo>
                        <a:lnTo>
                          <a:pt x="28" y="583"/>
                        </a:lnTo>
                        <a:lnTo>
                          <a:pt x="29" y="583"/>
                        </a:lnTo>
                        <a:lnTo>
                          <a:pt x="30" y="582"/>
                        </a:lnTo>
                        <a:lnTo>
                          <a:pt x="30" y="581"/>
                        </a:lnTo>
                        <a:lnTo>
                          <a:pt x="31" y="580"/>
                        </a:lnTo>
                        <a:lnTo>
                          <a:pt x="30" y="579"/>
                        </a:lnTo>
                        <a:lnTo>
                          <a:pt x="30" y="578"/>
                        </a:lnTo>
                        <a:lnTo>
                          <a:pt x="31" y="578"/>
                        </a:lnTo>
                        <a:lnTo>
                          <a:pt x="32" y="577"/>
                        </a:lnTo>
                        <a:lnTo>
                          <a:pt x="32" y="576"/>
                        </a:lnTo>
                        <a:lnTo>
                          <a:pt x="32" y="575"/>
                        </a:lnTo>
                        <a:lnTo>
                          <a:pt x="31" y="575"/>
                        </a:lnTo>
                        <a:lnTo>
                          <a:pt x="32" y="573"/>
                        </a:lnTo>
                        <a:lnTo>
                          <a:pt x="32" y="572"/>
                        </a:lnTo>
                        <a:lnTo>
                          <a:pt x="32" y="571"/>
                        </a:lnTo>
                        <a:lnTo>
                          <a:pt x="32" y="570"/>
                        </a:lnTo>
                        <a:lnTo>
                          <a:pt x="33" y="570"/>
                        </a:lnTo>
                        <a:lnTo>
                          <a:pt x="33" y="569"/>
                        </a:lnTo>
                        <a:lnTo>
                          <a:pt x="34" y="568"/>
                        </a:lnTo>
                        <a:lnTo>
                          <a:pt x="33" y="568"/>
                        </a:lnTo>
                        <a:lnTo>
                          <a:pt x="33" y="567"/>
                        </a:lnTo>
                        <a:lnTo>
                          <a:pt x="34" y="566"/>
                        </a:lnTo>
                        <a:lnTo>
                          <a:pt x="35" y="566"/>
                        </a:lnTo>
                        <a:lnTo>
                          <a:pt x="35" y="565"/>
                        </a:lnTo>
                        <a:lnTo>
                          <a:pt x="34" y="565"/>
                        </a:lnTo>
                        <a:lnTo>
                          <a:pt x="35" y="564"/>
                        </a:lnTo>
                        <a:lnTo>
                          <a:pt x="36" y="564"/>
                        </a:lnTo>
                        <a:lnTo>
                          <a:pt x="37" y="564"/>
                        </a:lnTo>
                        <a:lnTo>
                          <a:pt x="37" y="563"/>
                        </a:lnTo>
                        <a:lnTo>
                          <a:pt x="37" y="562"/>
                        </a:lnTo>
                        <a:lnTo>
                          <a:pt x="38" y="562"/>
                        </a:lnTo>
                        <a:lnTo>
                          <a:pt x="38" y="561"/>
                        </a:lnTo>
                        <a:lnTo>
                          <a:pt x="38" y="560"/>
                        </a:lnTo>
                        <a:lnTo>
                          <a:pt x="39" y="560"/>
                        </a:lnTo>
                        <a:lnTo>
                          <a:pt x="38" y="559"/>
                        </a:lnTo>
                        <a:lnTo>
                          <a:pt x="39" y="558"/>
                        </a:lnTo>
                        <a:lnTo>
                          <a:pt x="39" y="557"/>
                        </a:lnTo>
                        <a:lnTo>
                          <a:pt x="40" y="556"/>
                        </a:lnTo>
                        <a:lnTo>
                          <a:pt x="40" y="555"/>
                        </a:lnTo>
                        <a:lnTo>
                          <a:pt x="41" y="554"/>
                        </a:lnTo>
                        <a:lnTo>
                          <a:pt x="41" y="552"/>
                        </a:lnTo>
                        <a:lnTo>
                          <a:pt x="41" y="551"/>
                        </a:lnTo>
                        <a:lnTo>
                          <a:pt x="41" y="550"/>
                        </a:lnTo>
                        <a:lnTo>
                          <a:pt x="42" y="550"/>
                        </a:lnTo>
                        <a:lnTo>
                          <a:pt x="43" y="549"/>
                        </a:lnTo>
                        <a:lnTo>
                          <a:pt x="44" y="549"/>
                        </a:lnTo>
                        <a:lnTo>
                          <a:pt x="45" y="548"/>
                        </a:lnTo>
                        <a:lnTo>
                          <a:pt x="45" y="547"/>
                        </a:lnTo>
                        <a:lnTo>
                          <a:pt x="46" y="547"/>
                        </a:lnTo>
                        <a:lnTo>
                          <a:pt x="47" y="546"/>
                        </a:lnTo>
                        <a:lnTo>
                          <a:pt x="47" y="545"/>
                        </a:lnTo>
                        <a:lnTo>
                          <a:pt x="47" y="544"/>
                        </a:lnTo>
                        <a:lnTo>
                          <a:pt x="48" y="544"/>
                        </a:lnTo>
                        <a:lnTo>
                          <a:pt x="48" y="543"/>
                        </a:lnTo>
                        <a:lnTo>
                          <a:pt x="48" y="542"/>
                        </a:lnTo>
                        <a:lnTo>
                          <a:pt x="49" y="542"/>
                        </a:lnTo>
                        <a:lnTo>
                          <a:pt x="50" y="542"/>
                        </a:lnTo>
                        <a:lnTo>
                          <a:pt x="50" y="541"/>
                        </a:lnTo>
                        <a:lnTo>
                          <a:pt x="50" y="540"/>
                        </a:lnTo>
                        <a:lnTo>
                          <a:pt x="50" y="539"/>
                        </a:lnTo>
                        <a:lnTo>
                          <a:pt x="50" y="538"/>
                        </a:lnTo>
                        <a:lnTo>
                          <a:pt x="51" y="537"/>
                        </a:lnTo>
                        <a:lnTo>
                          <a:pt x="51" y="536"/>
                        </a:lnTo>
                        <a:lnTo>
                          <a:pt x="50" y="535"/>
                        </a:lnTo>
                        <a:lnTo>
                          <a:pt x="50" y="534"/>
                        </a:lnTo>
                        <a:lnTo>
                          <a:pt x="51" y="534"/>
                        </a:lnTo>
                        <a:lnTo>
                          <a:pt x="51" y="533"/>
                        </a:lnTo>
                        <a:lnTo>
                          <a:pt x="52" y="533"/>
                        </a:lnTo>
                        <a:lnTo>
                          <a:pt x="52" y="532"/>
                        </a:lnTo>
                        <a:lnTo>
                          <a:pt x="53" y="531"/>
                        </a:lnTo>
                        <a:lnTo>
                          <a:pt x="53" y="530"/>
                        </a:lnTo>
                        <a:lnTo>
                          <a:pt x="53" y="529"/>
                        </a:lnTo>
                        <a:lnTo>
                          <a:pt x="52" y="527"/>
                        </a:lnTo>
                        <a:lnTo>
                          <a:pt x="53" y="527"/>
                        </a:lnTo>
                        <a:lnTo>
                          <a:pt x="53" y="526"/>
                        </a:lnTo>
                        <a:lnTo>
                          <a:pt x="54" y="526"/>
                        </a:lnTo>
                        <a:lnTo>
                          <a:pt x="55" y="526"/>
                        </a:lnTo>
                        <a:lnTo>
                          <a:pt x="55" y="525"/>
                        </a:lnTo>
                        <a:lnTo>
                          <a:pt x="54" y="525"/>
                        </a:lnTo>
                        <a:lnTo>
                          <a:pt x="53" y="524"/>
                        </a:lnTo>
                        <a:lnTo>
                          <a:pt x="53" y="523"/>
                        </a:lnTo>
                        <a:lnTo>
                          <a:pt x="54" y="522"/>
                        </a:lnTo>
                        <a:lnTo>
                          <a:pt x="54" y="521"/>
                        </a:lnTo>
                        <a:lnTo>
                          <a:pt x="55" y="521"/>
                        </a:lnTo>
                        <a:lnTo>
                          <a:pt x="55" y="520"/>
                        </a:lnTo>
                        <a:lnTo>
                          <a:pt x="54" y="520"/>
                        </a:lnTo>
                        <a:lnTo>
                          <a:pt x="54" y="519"/>
                        </a:lnTo>
                        <a:lnTo>
                          <a:pt x="55" y="519"/>
                        </a:lnTo>
                        <a:lnTo>
                          <a:pt x="55" y="518"/>
                        </a:lnTo>
                        <a:lnTo>
                          <a:pt x="56" y="517"/>
                        </a:lnTo>
                        <a:lnTo>
                          <a:pt x="56" y="516"/>
                        </a:lnTo>
                        <a:lnTo>
                          <a:pt x="57" y="516"/>
                        </a:lnTo>
                        <a:lnTo>
                          <a:pt x="58" y="515"/>
                        </a:lnTo>
                        <a:lnTo>
                          <a:pt x="56" y="514"/>
                        </a:lnTo>
                        <a:lnTo>
                          <a:pt x="56" y="513"/>
                        </a:lnTo>
                        <a:lnTo>
                          <a:pt x="57" y="513"/>
                        </a:lnTo>
                        <a:lnTo>
                          <a:pt x="58" y="513"/>
                        </a:lnTo>
                        <a:lnTo>
                          <a:pt x="58" y="512"/>
                        </a:lnTo>
                        <a:lnTo>
                          <a:pt x="57" y="512"/>
                        </a:lnTo>
                        <a:lnTo>
                          <a:pt x="57" y="511"/>
                        </a:lnTo>
                        <a:lnTo>
                          <a:pt x="56" y="510"/>
                        </a:lnTo>
                        <a:lnTo>
                          <a:pt x="57" y="510"/>
                        </a:lnTo>
                        <a:lnTo>
                          <a:pt x="57" y="509"/>
                        </a:lnTo>
                        <a:lnTo>
                          <a:pt x="58" y="509"/>
                        </a:lnTo>
                        <a:lnTo>
                          <a:pt x="58" y="508"/>
                        </a:lnTo>
                        <a:lnTo>
                          <a:pt x="58" y="507"/>
                        </a:lnTo>
                        <a:lnTo>
                          <a:pt x="59" y="507"/>
                        </a:lnTo>
                        <a:lnTo>
                          <a:pt x="59" y="506"/>
                        </a:lnTo>
                        <a:lnTo>
                          <a:pt x="60" y="506"/>
                        </a:lnTo>
                        <a:lnTo>
                          <a:pt x="60" y="505"/>
                        </a:lnTo>
                        <a:lnTo>
                          <a:pt x="60" y="504"/>
                        </a:lnTo>
                        <a:lnTo>
                          <a:pt x="61" y="503"/>
                        </a:lnTo>
                        <a:lnTo>
                          <a:pt x="61" y="502"/>
                        </a:lnTo>
                        <a:lnTo>
                          <a:pt x="62" y="502"/>
                        </a:lnTo>
                        <a:lnTo>
                          <a:pt x="62" y="501"/>
                        </a:lnTo>
                        <a:lnTo>
                          <a:pt x="63" y="500"/>
                        </a:lnTo>
                        <a:lnTo>
                          <a:pt x="62" y="499"/>
                        </a:lnTo>
                        <a:lnTo>
                          <a:pt x="62" y="498"/>
                        </a:lnTo>
                        <a:lnTo>
                          <a:pt x="63" y="499"/>
                        </a:lnTo>
                        <a:lnTo>
                          <a:pt x="63" y="498"/>
                        </a:lnTo>
                        <a:lnTo>
                          <a:pt x="63" y="497"/>
                        </a:lnTo>
                        <a:lnTo>
                          <a:pt x="63" y="496"/>
                        </a:lnTo>
                        <a:lnTo>
                          <a:pt x="63" y="495"/>
                        </a:lnTo>
                        <a:lnTo>
                          <a:pt x="65" y="495"/>
                        </a:lnTo>
                        <a:lnTo>
                          <a:pt x="65" y="494"/>
                        </a:lnTo>
                        <a:lnTo>
                          <a:pt x="65" y="493"/>
                        </a:lnTo>
                        <a:lnTo>
                          <a:pt x="64" y="492"/>
                        </a:lnTo>
                        <a:lnTo>
                          <a:pt x="65" y="492"/>
                        </a:lnTo>
                        <a:lnTo>
                          <a:pt x="66" y="492"/>
                        </a:lnTo>
                        <a:lnTo>
                          <a:pt x="67" y="492"/>
                        </a:lnTo>
                        <a:lnTo>
                          <a:pt x="67" y="491"/>
                        </a:lnTo>
                        <a:lnTo>
                          <a:pt x="66" y="491"/>
                        </a:lnTo>
                        <a:lnTo>
                          <a:pt x="66" y="490"/>
                        </a:lnTo>
                        <a:lnTo>
                          <a:pt x="68" y="491"/>
                        </a:lnTo>
                        <a:lnTo>
                          <a:pt x="68" y="490"/>
                        </a:lnTo>
                        <a:lnTo>
                          <a:pt x="69" y="489"/>
                        </a:lnTo>
                        <a:lnTo>
                          <a:pt x="70" y="489"/>
                        </a:lnTo>
                        <a:lnTo>
                          <a:pt x="71" y="489"/>
                        </a:lnTo>
                        <a:lnTo>
                          <a:pt x="70" y="488"/>
                        </a:lnTo>
                        <a:lnTo>
                          <a:pt x="71" y="488"/>
                        </a:lnTo>
                        <a:lnTo>
                          <a:pt x="72" y="488"/>
                        </a:lnTo>
                        <a:lnTo>
                          <a:pt x="72" y="487"/>
                        </a:lnTo>
                        <a:lnTo>
                          <a:pt x="73" y="487"/>
                        </a:lnTo>
                        <a:lnTo>
                          <a:pt x="73" y="486"/>
                        </a:lnTo>
                        <a:lnTo>
                          <a:pt x="73" y="485"/>
                        </a:lnTo>
                        <a:lnTo>
                          <a:pt x="73" y="484"/>
                        </a:lnTo>
                        <a:lnTo>
                          <a:pt x="74" y="485"/>
                        </a:lnTo>
                        <a:lnTo>
                          <a:pt x="75" y="485"/>
                        </a:lnTo>
                        <a:lnTo>
                          <a:pt x="76" y="485"/>
                        </a:lnTo>
                        <a:lnTo>
                          <a:pt x="76" y="484"/>
                        </a:lnTo>
                        <a:lnTo>
                          <a:pt x="77" y="484"/>
                        </a:lnTo>
                        <a:lnTo>
                          <a:pt x="78" y="483"/>
                        </a:lnTo>
                        <a:lnTo>
                          <a:pt x="79" y="482"/>
                        </a:lnTo>
                        <a:lnTo>
                          <a:pt x="79" y="481"/>
                        </a:lnTo>
                        <a:lnTo>
                          <a:pt x="81" y="481"/>
                        </a:lnTo>
                        <a:lnTo>
                          <a:pt x="82" y="481"/>
                        </a:lnTo>
                        <a:lnTo>
                          <a:pt x="83" y="481"/>
                        </a:lnTo>
                        <a:lnTo>
                          <a:pt x="84" y="481"/>
                        </a:lnTo>
                        <a:lnTo>
                          <a:pt x="85" y="480"/>
                        </a:lnTo>
                        <a:lnTo>
                          <a:pt x="85" y="481"/>
                        </a:lnTo>
                        <a:lnTo>
                          <a:pt x="86" y="481"/>
                        </a:lnTo>
                        <a:lnTo>
                          <a:pt x="87" y="481"/>
                        </a:lnTo>
                        <a:lnTo>
                          <a:pt x="88" y="480"/>
                        </a:lnTo>
                        <a:lnTo>
                          <a:pt x="89" y="480"/>
                        </a:lnTo>
                        <a:lnTo>
                          <a:pt x="90" y="479"/>
                        </a:lnTo>
                        <a:lnTo>
                          <a:pt x="91" y="479"/>
                        </a:lnTo>
                        <a:lnTo>
                          <a:pt x="91" y="480"/>
                        </a:lnTo>
                        <a:lnTo>
                          <a:pt x="91" y="481"/>
                        </a:lnTo>
                        <a:lnTo>
                          <a:pt x="92" y="481"/>
                        </a:lnTo>
                        <a:lnTo>
                          <a:pt x="93" y="479"/>
                        </a:lnTo>
                        <a:lnTo>
                          <a:pt x="95" y="479"/>
                        </a:lnTo>
                        <a:lnTo>
                          <a:pt x="96" y="479"/>
                        </a:lnTo>
                        <a:lnTo>
                          <a:pt x="97" y="478"/>
                        </a:lnTo>
                        <a:lnTo>
                          <a:pt x="97" y="477"/>
                        </a:lnTo>
                        <a:lnTo>
                          <a:pt x="98" y="477"/>
                        </a:lnTo>
                        <a:lnTo>
                          <a:pt x="98" y="476"/>
                        </a:lnTo>
                        <a:lnTo>
                          <a:pt x="99" y="476"/>
                        </a:lnTo>
                        <a:lnTo>
                          <a:pt x="99" y="477"/>
                        </a:lnTo>
                        <a:lnTo>
                          <a:pt x="100" y="477"/>
                        </a:lnTo>
                        <a:lnTo>
                          <a:pt x="101" y="477"/>
                        </a:lnTo>
                        <a:lnTo>
                          <a:pt x="102" y="476"/>
                        </a:lnTo>
                        <a:lnTo>
                          <a:pt x="103" y="476"/>
                        </a:lnTo>
                        <a:lnTo>
                          <a:pt x="104" y="476"/>
                        </a:lnTo>
                        <a:lnTo>
                          <a:pt x="105" y="476"/>
                        </a:lnTo>
                        <a:lnTo>
                          <a:pt x="106" y="475"/>
                        </a:lnTo>
                        <a:lnTo>
                          <a:pt x="108" y="476"/>
                        </a:lnTo>
                        <a:lnTo>
                          <a:pt x="109" y="476"/>
                        </a:lnTo>
                        <a:lnTo>
                          <a:pt x="110" y="477"/>
                        </a:lnTo>
                        <a:lnTo>
                          <a:pt x="112" y="476"/>
                        </a:lnTo>
                        <a:lnTo>
                          <a:pt x="113" y="475"/>
                        </a:lnTo>
                        <a:lnTo>
                          <a:pt x="114" y="475"/>
                        </a:lnTo>
                        <a:lnTo>
                          <a:pt x="115" y="475"/>
                        </a:lnTo>
                        <a:lnTo>
                          <a:pt x="116" y="474"/>
                        </a:lnTo>
                        <a:lnTo>
                          <a:pt x="117" y="474"/>
                        </a:lnTo>
                        <a:lnTo>
                          <a:pt x="118" y="474"/>
                        </a:lnTo>
                        <a:lnTo>
                          <a:pt x="119" y="474"/>
                        </a:lnTo>
                        <a:lnTo>
                          <a:pt x="120" y="474"/>
                        </a:lnTo>
                        <a:lnTo>
                          <a:pt x="121" y="474"/>
                        </a:lnTo>
                        <a:lnTo>
                          <a:pt x="122" y="473"/>
                        </a:lnTo>
                        <a:lnTo>
                          <a:pt x="123" y="473"/>
                        </a:lnTo>
                        <a:lnTo>
                          <a:pt x="123" y="472"/>
                        </a:lnTo>
                        <a:lnTo>
                          <a:pt x="124" y="472"/>
                        </a:lnTo>
                        <a:lnTo>
                          <a:pt x="124" y="471"/>
                        </a:lnTo>
                        <a:lnTo>
                          <a:pt x="125" y="471"/>
                        </a:lnTo>
                        <a:lnTo>
                          <a:pt x="126" y="469"/>
                        </a:lnTo>
                        <a:lnTo>
                          <a:pt x="127" y="469"/>
                        </a:lnTo>
                        <a:lnTo>
                          <a:pt x="128" y="469"/>
                        </a:lnTo>
                        <a:lnTo>
                          <a:pt x="129" y="469"/>
                        </a:lnTo>
                        <a:lnTo>
                          <a:pt x="129" y="468"/>
                        </a:lnTo>
                        <a:lnTo>
                          <a:pt x="130" y="468"/>
                        </a:lnTo>
                        <a:lnTo>
                          <a:pt x="130" y="467"/>
                        </a:lnTo>
                        <a:lnTo>
                          <a:pt x="131" y="467"/>
                        </a:lnTo>
                        <a:lnTo>
                          <a:pt x="131" y="466"/>
                        </a:lnTo>
                        <a:lnTo>
                          <a:pt x="132" y="465"/>
                        </a:lnTo>
                        <a:lnTo>
                          <a:pt x="133" y="465"/>
                        </a:lnTo>
                        <a:lnTo>
                          <a:pt x="134" y="464"/>
                        </a:lnTo>
                        <a:lnTo>
                          <a:pt x="135" y="463"/>
                        </a:lnTo>
                        <a:lnTo>
                          <a:pt x="136" y="463"/>
                        </a:lnTo>
                        <a:lnTo>
                          <a:pt x="138" y="464"/>
                        </a:lnTo>
                        <a:lnTo>
                          <a:pt x="139" y="465"/>
                        </a:lnTo>
                        <a:lnTo>
                          <a:pt x="140" y="464"/>
                        </a:lnTo>
                        <a:lnTo>
                          <a:pt x="142" y="464"/>
                        </a:lnTo>
                        <a:lnTo>
                          <a:pt x="142" y="463"/>
                        </a:lnTo>
                        <a:lnTo>
                          <a:pt x="143" y="463"/>
                        </a:lnTo>
                        <a:lnTo>
                          <a:pt x="143" y="464"/>
                        </a:lnTo>
                        <a:lnTo>
                          <a:pt x="143" y="465"/>
                        </a:lnTo>
                        <a:lnTo>
                          <a:pt x="144" y="466"/>
                        </a:lnTo>
                        <a:lnTo>
                          <a:pt x="144" y="467"/>
                        </a:lnTo>
                        <a:lnTo>
                          <a:pt x="146" y="467"/>
                        </a:lnTo>
                        <a:lnTo>
                          <a:pt x="147" y="467"/>
                        </a:lnTo>
                        <a:lnTo>
                          <a:pt x="148" y="467"/>
                        </a:lnTo>
                        <a:lnTo>
                          <a:pt x="149" y="467"/>
                        </a:lnTo>
                        <a:lnTo>
                          <a:pt x="149" y="466"/>
                        </a:lnTo>
                        <a:lnTo>
                          <a:pt x="149" y="465"/>
                        </a:lnTo>
                        <a:lnTo>
                          <a:pt x="149" y="464"/>
                        </a:lnTo>
                        <a:lnTo>
                          <a:pt x="150" y="463"/>
                        </a:lnTo>
                        <a:lnTo>
                          <a:pt x="151" y="461"/>
                        </a:lnTo>
                        <a:lnTo>
                          <a:pt x="152" y="460"/>
                        </a:lnTo>
                        <a:lnTo>
                          <a:pt x="153" y="460"/>
                        </a:lnTo>
                        <a:lnTo>
                          <a:pt x="154" y="460"/>
                        </a:lnTo>
                        <a:lnTo>
                          <a:pt x="154" y="459"/>
                        </a:lnTo>
                        <a:lnTo>
                          <a:pt x="155" y="459"/>
                        </a:lnTo>
                        <a:lnTo>
                          <a:pt x="156" y="459"/>
                        </a:lnTo>
                        <a:lnTo>
                          <a:pt x="156" y="458"/>
                        </a:lnTo>
                        <a:lnTo>
                          <a:pt x="157" y="458"/>
                        </a:lnTo>
                        <a:lnTo>
                          <a:pt x="157" y="457"/>
                        </a:lnTo>
                        <a:lnTo>
                          <a:pt x="158" y="456"/>
                        </a:lnTo>
                        <a:lnTo>
                          <a:pt x="159" y="456"/>
                        </a:lnTo>
                        <a:lnTo>
                          <a:pt x="159" y="455"/>
                        </a:lnTo>
                        <a:lnTo>
                          <a:pt x="159" y="454"/>
                        </a:lnTo>
                        <a:lnTo>
                          <a:pt x="160" y="454"/>
                        </a:lnTo>
                        <a:lnTo>
                          <a:pt x="161" y="453"/>
                        </a:lnTo>
                        <a:lnTo>
                          <a:pt x="162" y="451"/>
                        </a:lnTo>
                        <a:lnTo>
                          <a:pt x="162" y="450"/>
                        </a:lnTo>
                        <a:lnTo>
                          <a:pt x="166" y="450"/>
                        </a:lnTo>
                        <a:lnTo>
                          <a:pt x="167" y="449"/>
                        </a:lnTo>
                        <a:lnTo>
                          <a:pt x="168" y="448"/>
                        </a:lnTo>
                        <a:lnTo>
                          <a:pt x="168" y="447"/>
                        </a:lnTo>
                        <a:lnTo>
                          <a:pt x="169" y="446"/>
                        </a:lnTo>
                        <a:lnTo>
                          <a:pt x="169" y="447"/>
                        </a:lnTo>
                        <a:lnTo>
                          <a:pt x="170" y="447"/>
                        </a:lnTo>
                        <a:lnTo>
                          <a:pt x="171" y="446"/>
                        </a:lnTo>
                        <a:lnTo>
                          <a:pt x="172" y="445"/>
                        </a:lnTo>
                        <a:lnTo>
                          <a:pt x="173" y="444"/>
                        </a:lnTo>
                        <a:lnTo>
                          <a:pt x="174" y="444"/>
                        </a:lnTo>
                        <a:lnTo>
                          <a:pt x="175" y="444"/>
                        </a:lnTo>
                        <a:lnTo>
                          <a:pt x="176" y="444"/>
                        </a:lnTo>
                        <a:lnTo>
                          <a:pt x="177" y="443"/>
                        </a:lnTo>
                        <a:lnTo>
                          <a:pt x="178" y="443"/>
                        </a:lnTo>
                        <a:lnTo>
                          <a:pt x="179" y="442"/>
                        </a:lnTo>
                        <a:lnTo>
                          <a:pt x="180" y="441"/>
                        </a:lnTo>
                        <a:lnTo>
                          <a:pt x="182" y="441"/>
                        </a:lnTo>
                        <a:lnTo>
                          <a:pt x="183" y="441"/>
                        </a:lnTo>
                        <a:lnTo>
                          <a:pt x="184" y="441"/>
                        </a:lnTo>
                        <a:lnTo>
                          <a:pt x="185" y="441"/>
                        </a:lnTo>
                        <a:lnTo>
                          <a:pt x="186" y="441"/>
                        </a:lnTo>
                        <a:lnTo>
                          <a:pt x="187" y="440"/>
                        </a:lnTo>
                        <a:lnTo>
                          <a:pt x="189" y="441"/>
                        </a:lnTo>
                        <a:lnTo>
                          <a:pt x="190" y="441"/>
                        </a:lnTo>
                        <a:lnTo>
                          <a:pt x="191" y="439"/>
                        </a:lnTo>
                        <a:lnTo>
                          <a:pt x="192" y="438"/>
                        </a:lnTo>
                        <a:lnTo>
                          <a:pt x="193" y="437"/>
                        </a:lnTo>
                        <a:lnTo>
                          <a:pt x="193" y="436"/>
                        </a:lnTo>
                        <a:lnTo>
                          <a:pt x="193" y="435"/>
                        </a:lnTo>
                        <a:lnTo>
                          <a:pt x="193" y="434"/>
                        </a:lnTo>
                        <a:lnTo>
                          <a:pt x="193" y="433"/>
                        </a:lnTo>
                        <a:lnTo>
                          <a:pt x="194" y="432"/>
                        </a:lnTo>
                        <a:lnTo>
                          <a:pt x="195" y="431"/>
                        </a:lnTo>
                        <a:lnTo>
                          <a:pt x="195" y="429"/>
                        </a:lnTo>
                        <a:lnTo>
                          <a:pt x="196" y="429"/>
                        </a:lnTo>
                        <a:lnTo>
                          <a:pt x="197" y="429"/>
                        </a:lnTo>
                        <a:lnTo>
                          <a:pt x="198" y="429"/>
                        </a:lnTo>
                        <a:lnTo>
                          <a:pt x="198" y="428"/>
                        </a:lnTo>
                        <a:lnTo>
                          <a:pt x="201" y="426"/>
                        </a:lnTo>
                        <a:lnTo>
                          <a:pt x="201" y="425"/>
                        </a:lnTo>
                        <a:lnTo>
                          <a:pt x="202" y="424"/>
                        </a:lnTo>
                        <a:lnTo>
                          <a:pt x="202" y="423"/>
                        </a:lnTo>
                        <a:lnTo>
                          <a:pt x="202" y="422"/>
                        </a:lnTo>
                        <a:lnTo>
                          <a:pt x="203" y="422"/>
                        </a:lnTo>
                        <a:lnTo>
                          <a:pt x="204" y="422"/>
                        </a:lnTo>
                        <a:lnTo>
                          <a:pt x="205" y="422"/>
                        </a:lnTo>
                        <a:lnTo>
                          <a:pt x="205" y="420"/>
                        </a:lnTo>
                        <a:lnTo>
                          <a:pt x="205" y="419"/>
                        </a:lnTo>
                        <a:lnTo>
                          <a:pt x="205" y="418"/>
                        </a:lnTo>
                        <a:lnTo>
                          <a:pt x="206" y="417"/>
                        </a:lnTo>
                        <a:lnTo>
                          <a:pt x="207" y="416"/>
                        </a:lnTo>
                        <a:lnTo>
                          <a:pt x="208" y="416"/>
                        </a:lnTo>
                        <a:lnTo>
                          <a:pt x="209" y="416"/>
                        </a:lnTo>
                        <a:lnTo>
                          <a:pt x="209" y="415"/>
                        </a:lnTo>
                        <a:lnTo>
                          <a:pt x="210" y="414"/>
                        </a:lnTo>
                        <a:lnTo>
                          <a:pt x="211" y="413"/>
                        </a:lnTo>
                        <a:lnTo>
                          <a:pt x="211" y="412"/>
                        </a:lnTo>
                        <a:lnTo>
                          <a:pt x="212" y="413"/>
                        </a:lnTo>
                        <a:lnTo>
                          <a:pt x="212" y="415"/>
                        </a:lnTo>
                        <a:lnTo>
                          <a:pt x="213" y="415"/>
                        </a:lnTo>
                        <a:lnTo>
                          <a:pt x="213" y="414"/>
                        </a:lnTo>
                        <a:lnTo>
                          <a:pt x="213" y="413"/>
                        </a:lnTo>
                        <a:lnTo>
                          <a:pt x="213" y="412"/>
                        </a:lnTo>
                        <a:lnTo>
                          <a:pt x="212" y="412"/>
                        </a:lnTo>
                        <a:lnTo>
                          <a:pt x="212" y="411"/>
                        </a:lnTo>
                        <a:lnTo>
                          <a:pt x="212" y="410"/>
                        </a:lnTo>
                        <a:lnTo>
                          <a:pt x="212" y="409"/>
                        </a:lnTo>
                        <a:lnTo>
                          <a:pt x="213" y="409"/>
                        </a:lnTo>
                        <a:lnTo>
                          <a:pt x="214" y="410"/>
                        </a:lnTo>
                        <a:lnTo>
                          <a:pt x="215" y="410"/>
                        </a:lnTo>
                        <a:lnTo>
                          <a:pt x="216" y="412"/>
                        </a:lnTo>
                        <a:lnTo>
                          <a:pt x="217" y="411"/>
                        </a:lnTo>
                        <a:lnTo>
                          <a:pt x="218" y="410"/>
                        </a:lnTo>
                        <a:lnTo>
                          <a:pt x="218" y="408"/>
                        </a:lnTo>
                        <a:lnTo>
                          <a:pt x="218" y="407"/>
                        </a:lnTo>
                        <a:lnTo>
                          <a:pt x="218" y="406"/>
                        </a:lnTo>
                        <a:lnTo>
                          <a:pt x="219" y="406"/>
                        </a:lnTo>
                        <a:lnTo>
                          <a:pt x="220" y="406"/>
                        </a:lnTo>
                        <a:lnTo>
                          <a:pt x="222" y="406"/>
                        </a:lnTo>
                        <a:lnTo>
                          <a:pt x="222" y="405"/>
                        </a:lnTo>
                        <a:lnTo>
                          <a:pt x="223" y="406"/>
                        </a:lnTo>
                        <a:lnTo>
                          <a:pt x="225" y="406"/>
                        </a:lnTo>
                        <a:lnTo>
                          <a:pt x="226" y="405"/>
                        </a:lnTo>
                        <a:lnTo>
                          <a:pt x="227" y="404"/>
                        </a:lnTo>
                        <a:lnTo>
                          <a:pt x="228" y="404"/>
                        </a:lnTo>
                        <a:lnTo>
                          <a:pt x="229" y="404"/>
                        </a:lnTo>
                        <a:lnTo>
                          <a:pt x="229" y="405"/>
                        </a:lnTo>
                        <a:lnTo>
                          <a:pt x="230" y="407"/>
                        </a:lnTo>
                        <a:lnTo>
                          <a:pt x="231" y="407"/>
                        </a:lnTo>
                        <a:lnTo>
                          <a:pt x="231" y="408"/>
                        </a:lnTo>
                        <a:lnTo>
                          <a:pt x="232" y="407"/>
                        </a:lnTo>
                        <a:lnTo>
                          <a:pt x="233" y="406"/>
                        </a:lnTo>
                        <a:lnTo>
                          <a:pt x="234" y="406"/>
                        </a:lnTo>
                        <a:lnTo>
                          <a:pt x="236" y="407"/>
                        </a:lnTo>
                        <a:lnTo>
                          <a:pt x="237" y="406"/>
                        </a:lnTo>
                        <a:lnTo>
                          <a:pt x="239" y="405"/>
                        </a:lnTo>
                        <a:lnTo>
                          <a:pt x="242" y="404"/>
                        </a:lnTo>
                        <a:lnTo>
                          <a:pt x="243" y="404"/>
                        </a:lnTo>
                        <a:lnTo>
                          <a:pt x="245" y="403"/>
                        </a:lnTo>
                        <a:lnTo>
                          <a:pt x="245" y="402"/>
                        </a:lnTo>
                        <a:lnTo>
                          <a:pt x="246" y="401"/>
                        </a:lnTo>
                        <a:lnTo>
                          <a:pt x="247" y="402"/>
                        </a:lnTo>
                        <a:lnTo>
                          <a:pt x="247" y="403"/>
                        </a:lnTo>
                        <a:lnTo>
                          <a:pt x="248" y="403"/>
                        </a:lnTo>
                        <a:lnTo>
                          <a:pt x="249" y="402"/>
                        </a:lnTo>
                        <a:lnTo>
                          <a:pt x="250" y="402"/>
                        </a:lnTo>
                        <a:lnTo>
                          <a:pt x="251" y="402"/>
                        </a:lnTo>
                        <a:lnTo>
                          <a:pt x="255" y="403"/>
                        </a:lnTo>
                        <a:lnTo>
                          <a:pt x="256" y="403"/>
                        </a:lnTo>
                        <a:lnTo>
                          <a:pt x="258" y="403"/>
                        </a:lnTo>
                        <a:lnTo>
                          <a:pt x="259" y="403"/>
                        </a:lnTo>
                        <a:lnTo>
                          <a:pt x="262" y="404"/>
                        </a:lnTo>
                        <a:lnTo>
                          <a:pt x="264" y="406"/>
                        </a:lnTo>
                        <a:lnTo>
                          <a:pt x="267" y="408"/>
                        </a:lnTo>
                        <a:lnTo>
                          <a:pt x="267" y="409"/>
                        </a:lnTo>
                        <a:lnTo>
                          <a:pt x="268" y="409"/>
                        </a:lnTo>
                        <a:lnTo>
                          <a:pt x="269" y="409"/>
                        </a:lnTo>
                        <a:lnTo>
                          <a:pt x="269" y="408"/>
                        </a:lnTo>
                        <a:lnTo>
                          <a:pt x="270" y="408"/>
                        </a:lnTo>
                        <a:lnTo>
                          <a:pt x="271" y="410"/>
                        </a:lnTo>
                        <a:lnTo>
                          <a:pt x="271" y="411"/>
                        </a:lnTo>
                        <a:lnTo>
                          <a:pt x="272" y="412"/>
                        </a:lnTo>
                        <a:lnTo>
                          <a:pt x="272" y="413"/>
                        </a:lnTo>
                        <a:lnTo>
                          <a:pt x="273" y="413"/>
                        </a:lnTo>
                        <a:lnTo>
                          <a:pt x="274" y="414"/>
                        </a:lnTo>
                        <a:lnTo>
                          <a:pt x="275" y="414"/>
                        </a:lnTo>
                        <a:lnTo>
                          <a:pt x="276" y="414"/>
                        </a:lnTo>
                        <a:lnTo>
                          <a:pt x="276" y="415"/>
                        </a:lnTo>
                        <a:lnTo>
                          <a:pt x="277" y="415"/>
                        </a:lnTo>
                        <a:lnTo>
                          <a:pt x="277" y="416"/>
                        </a:lnTo>
                        <a:lnTo>
                          <a:pt x="277" y="417"/>
                        </a:lnTo>
                        <a:lnTo>
                          <a:pt x="278" y="418"/>
                        </a:lnTo>
                        <a:lnTo>
                          <a:pt x="279" y="419"/>
                        </a:lnTo>
                        <a:lnTo>
                          <a:pt x="280" y="419"/>
                        </a:lnTo>
                        <a:lnTo>
                          <a:pt x="280" y="420"/>
                        </a:lnTo>
                        <a:lnTo>
                          <a:pt x="281" y="420"/>
                        </a:lnTo>
                        <a:lnTo>
                          <a:pt x="281" y="419"/>
                        </a:lnTo>
                        <a:lnTo>
                          <a:pt x="282" y="419"/>
                        </a:lnTo>
                        <a:lnTo>
                          <a:pt x="283" y="419"/>
                        </a:lnTo>
                        <a:lnTo>
                          <a:pt x="284" y="419"/>
                        </a:lnTo>
                        <a:lnTo>
                          <a:pt x="285" y="420"/>
                        </a:lnTo>
                        <a:lnTo>
                          <a:pt x="286" y="420"/>
                        </a:lnTo>
                        <a:lnTo>
                          <a:pt x="286" y="419"/>
                        </a:lnTo>
                        <a:lnTo>
                          <a:pt x="287" y="419"/>
                        </a:lnTo>
                        <a:lnTo>
                          <a:pt x="288" y="419"/>
                        </a:lnTo>
                        <a:lnTo>
                          <a:pt x="288" y="418"/>
                        </a:lnTo>
                        <a:lnTo>
                          <a:pt x="288" y="417"/>
                        </a:lnTo>
                        <a:lnTo>
                          <a:pt x="289" y="417"/>
                        </a:lnTo>
                        <a:lnTo>
                          <a:pt x="290" y="417"/>
                        </a:lnTo>
                        <a:lnTo>
                          <a:pt x="290" y="418"/>
                        </a:lnTo>
                        <a:lnTo>
                          <a:pt x="291" y="418"/>
                        </a:lnTo>
                        <a:lnTo>
                          <a:pt x="291" y="417"/>
                        </a:lnTo>
                        <a:lnTo>
                          <a:pt x="292" y="416"/>
                        </a:lnTo>
                        <a:lnTo>
                          <a:pt x="292" y="415"/>
                        </a:lnTo>
                        <a:lnTo>
                          <a:pt x="293" y="415"/>
                        </a:lnTo>
                        <a:lnTo>
                          <a:pt x="294" y="416"/>
                        </a:lnTo>
                        <a:lnTo>
                          <a:pt x="295" y="416"/>
                        </a:lnTo>
                        <a:lnTo>
                          <a:pt x="296" y="416"/>
                        </a:lnTo>
                        <a:lnTo>
                          <a:pt x="297" y="416"/>
                        </a:lnTo>
                        <a:lnTo>
                          <a:pt x="298" y="416"/>
                        </a:lnTo>
                        <a:lnTo>
                          <a:pt x="299" y="416"/>
                        </a:lnTo>
                        <a:lnTo>
                          <a:pt x="300" y="416"/>
                        </a:lnTo>
                        <a:lnTo>
                          <a:pt x="301" y="415"/>
                        </a:lnTo>
                        <a:lnTo>
                          <a:pt x="302" y="414"/>
                        </a:lnTo>
                        <a:lnTo>
                          <a:pt x="303" y="413"/>
                        </a:lnTo>
                        <a:lnTo>
                          <a:pt x="307" y="413"/>
                        </a:lnTo>
                        <a:lnTo>
                          <a:pt x="310" y="414"/>
                        </a:lnTo>
                        <a:lnTo>
                          <a:pt x="311" y="414"/>
                        </a:lnTo>
                        <a:lnTo>
                          <a:pt x="313" y="415"/>
                        </a:lnTo>
                        <a:lnTo>
                          <a:pt x="314" y="416"/>
                        </a:lnTo>
                        <a:lnTo>
                          <a:pt x="315" y="416"/>
                        </a:lnTo>
                        <a:lnTo>
                          <a:pt x="316" y="415"/>
                        </a:lnTo>
                        <a:lnTo>
                          <a:pt x="317" y="415"/>
                        </a:lnTo>
                        <a:lnTo>
                          <a:pt x="318" y="415"/>
                        </a:lnTo>
                        <a:lnTo>
                          <a:pt x="319" y="414"/>
                        </a:lnTo>
                        <a:lnTo>
                          <a:pt x="319" y="413"/>
                        </a:lnTo>
                        <a:lnTo>
                          <a:pt x="320" y="413"/>
                        </a:lnTo>
                        <a:lnTo>
                          <a:pt x="321" y="413"/>
                        </a:lnTo>
                        <a:lnTo>
                          <a:pt x="322" y="413"/>
                        </a:lnTo>
                        <a:lnTo>
                          <a:pt x="323" y="414"/>
                        </a:lnTo>
                        <a:lnTo>
                          <a:pt x="324" y="414"/>
                        </a:lnTo>
                        <a:lnTo>
                          <a:pt x="326" y="415"/>
                        </a:lnTo>
                        <a:lnTo>
                          <a:pt x="328" y="414"/>
                        </a:lnTo>
                        <a:lnTo>
                          <a:pt x="329" y="414"/>
                        </a:lnTo>
                        <a:lnTo>
                          <a:pt x="330" y="413"/>
                        </a:lnTo>
                        <a:lnTo>
                          <a:pt x="330" y="412"/>
                        </a:lnTo>
                        <a:lnTo>
                          <a:pt x="331" y="411"/>
                        </a:lnTo>
                        <a:lnTo>
                          <a:pt x="331" y="410"/>
                        </a:lnTo>
                        <a:lnTo>
                          <a:pt x="332" y="410"/>
                        </a:lnTo>
                        <a:lnTo>
                          <a:pt x="333" y="410"/>
                        </a:lnTo>
                        <a:lnTo>
                          <a:pt x="334" y="409"/>
                        </a:lnTo>
                        <a:lnTo>
                          <a:pt x="335" y="409"/>
                        </a:lnTo>
                        <a:lnTo>
                          <a:pt x="336" y="408"/>
                        </a:lnTo>
                        <a:lnTo>
                          <a:pt x="337" y="407"/>
                        </a:lnTo>
                        <a:lnTo>
                          <a:pt x="338" y="406"/>
                        </a:lnTo>
                        <a:lnTo>
                          <a:pt x="338" y="404"/>
                        </a:lnTo>
                        <a:lnTo>
                          <a:pt x="339" y="404"/>
                        </a:lnTo>
                        <a:lnTo>
                          <a:pt x="339" y="403"/>
                        </a:lnTo>
                        <a:lnTo>
                          <a:pt x="338" y="403"/>
                        </a:lnTo>
                        <a:lnTo>
                          <a:pt x="338" y="402"/>
                        </a:lnTo>
                        <a:lnTo>
                          <a:pt x="339" y="401"/>
                        </a:lnTo>
                        <a:lnTo>
                          <a:pt x="339" y="400"/>
                        </a:lnTo>
                        <a:lnTo>
                          <a:pt x="340" y="399"/>
                        </a:lnTo>
                        <a:lnTo>
                          <a:pt x="340" y="398"/>
                        </a:lnTo>
                        <a:lnTo>
                          <a:pt x="341" y="398"/>
                        </a:lnTo>
                        <a:lnTo>
                          <a:pt x="342" y="397"/>
                        </a:lnTo>
                        <a:lnTo>
                          <a:pt x="342" y="396"/>
                        </a:lnTo>
                        <a:lnTo>
                          <a:pt x="342" y="395"/>
                        </a:lnTo>
                        <a:lnTo>
                          <a:pt x="342" y="394"/>
                        </a:lnTo>
                        <a:lnTo>
                          <a:pt x="342" y="393"/>
                        </a:lnTo>
                        <a:lnTo>
                          <a:pt x="342" y="392"/>
                        </a:lnTo>
                        <a:lnTo>
                          <a:pt x="342" y="391"/>
                        </a:lnTo>
                        <a:lnTo>
                          <a:pt x="343" y="391"/>
                        </a:lnTo>
                        <a:lnTo>
                          <a:pt x="344" y="390"/>
                        </a:lnTo>
                        <a:lnTo>
                          <a:pt x="344" y="389"/>
                        </a:lnTo>
                        <a:lnTo>
                          <a:pt x="343" y="389"/>
                        </a:lnTo>
                        <a:lnTo>
                          <a:pt x="342" y="389"/>
                        </a:lnTo>
                        <a:lnTo>
                          <a:pt x="343" y="388"/>
                        </a:lnTo>
                        <a:lnTo>
                          <a:pt x="343" y="387"/>
                        </a:lnTo>
                        <a:lnTo>
                          <a:pt x="344" y="387"/>
                        </a:lnTo>
                        <a:lnTo>
                          <a:pt x="345" y="386"/>
                        </a:lnTo>
                        <a:lnTo>
                          <a:pt x="344" y="385"/>
                        </a:lnTo>
                        <a:lnTo>
                          <a:pt x="344" y="383"/>
                        </a:lnTo>
                        <a:lnTo>
                          <a:pt x="344" y="380"/>
                        </a:lnTo>
                        <a:lnTo>
                          <a:pt x="344" y="379"/>
                        </a:lnTo>
                        <a:lnTo>
                          <a:pt x="345" y="378"/>
                        </a:lnTo>
                        <a:lnTo>
                          <a:pt x="346" y="377"/>
                        </a:lnTo>
                        <a:lnTo>
                          <a:pt x="346" y="376"/>
                        </a:lnTo>
                        <a:lnTo>
                          <a:pt x="346" y="375"/>
                        </a:lnTo>
                        <a:lnTo>
                          <a:pt x="347" y="373"/>
                        </a:lnTo>
                        <a:lnTo>
                          <a:pt x="348" y="373"/>
                        </a:lnTo>
                        <a:lnTo>
                          <a:pt x="349" y="372"/>
                        </a:lnTo>
                        <a:lnTo>
                          <a:pt x="349" y="371"/>
                        </a:lnTo>
                        <a:lnTo>
                          <a:pt x="349" y="370"/>
                        </a:lnTo>
                        <a:lnTo>
                          <a:pt x="348" y="370"/>
                        </a:lnTo>
                        <a:lnTo>
                          <a:pt x="347" y="371"/>
                        </a:lnTo>
                        <a:lnTo>
                          <a:pt x="346" y="371"/>
                        </a:lnTo>
                        <a:lnTo>
                          <a:pt x="346" y="370"/>
                        </a:lnTo>
                        <a:lnTo>
                          <a:pt x="347" y="368"/>
                        </a:lnTo>
                        <a:lnTo>
                          <a:pt x="348" y="367"/>
                        </a:lnTo>
                        <a:lnTo>
                          <a:pt x="348" y="365"/>
                        </a:lnTo>
                        <a:lnTo>
                          <a:pt x="347" y="364"/>
                        </a:lnTo>
                        <a:lnTo>
                          <a:pt x="347" y="363"/>
                        </a:lnTo>
                        <a:lnTo>
                          <a:pt x="347" y="362"/>
                        </a:lnTo>
                        <a:lnTo>
                          <a:pt x="347" y="361"/>
                        </a:lnTo>
                        <a:lnTo>
                          <a:pt x="346" y="360"/>
                        </a:lnTo>
                        <a:lnTo>
                          <a:pt x="345" y="359"/>
                        </a:lnTo>
                        <a:lnTo>
                          <a:pt x="344" y="359"/>
                        </a:lnTo>
                        <a:lnTo>
                          <a:pt x="343" y="359"/>
                        </a:lnTo>
                        <a:lnTo>
                          <a:pt x="341" y="357"/>
                        </a:lnTo>
                        <a:lnTo>
                          <a:pt x="340" y="357"/>
                        </a:lnTo>
                        <a:lnTo>
                          <a:pt x="339" y="355"/>
                        </a:lnTo>
                        <a:lnTo>
                          <a:pt x="337" y="354"/>
                        </a:lnTo>
                        <a:lnTo>
                          <a:pt x="336" y="353"/>
                        </a:lnTo>
                        <a:lnTo>
                          <a:pt x="335" y="352"/>
                        </a:lnTo>
                        <a:lnTo>
                          <a:pt x="335" y="351"/>
                        </a:lnTo>
                        <a:lnTo>
                          <a:pt x="335" y="350"/>
                        </a:lnTo>
                        <a:lnTo>
                          <a:pt x="335" y="348"/>
                        </a:lnTo>
                        <a:lnTo>
                          <a:pt x="334" y="347"/>
                        </a:lnTo>
                        <a:lnTo>
                          <a:pt x="333" y="346"/>
                        </a:lnTo>
                        <a:lnTo>
                          <a:pt x="331" y="346"/>
                        </a:lnTo>
                        <a:lnTo>
                          <a:pt x="330" y="346"/>
                        </a:lnTo>
                        <a:lnTo>
                          <a:pt x="329" y="346"/>
                        </a:lnTo>
                        <a:lnTo>
                          <a:pt x="328" y="345"/>
                        </a:lnTo>
                        <a:lnTo>
                          <a:pt x="327" y="344"/>
                        </a:lnTo>
                        <a:lnTo>
                          <a:pt x="327" y="341"/>
                        </a:lnTo>
                        <a:lnTo>
                          <a:pt x="326" y="340"/>
                        </a:lnTo>
                        <a:lnTo>
                          <a:pt x="325" y="340"/>
                        </a:lnTo>
                        <a:lnTo>
                          <a:pt x="325" y="339"/>
                        </a:lnTo>
                        <a:lnTo>
                          <a:pt x="325" y="338"/>
                        </a:lnTo>
                        <a:lnTo>
                          <a:pt x="326" y="337"/>
                        </a:lnTo>
                        <a:lnTo>
                          <a:pt x="327" y="337"/>
                        </a:lnTo>
                        <a:lnTo>
                          <a:pt x="327" y="336"/>
                        </a:lnTo>
                        <a:lnTo>
                          <a:pt x="328" y="335"/>
                        </a:lnTo>
                        <a:lnTo>
                          <a:pt x="328" y="334"/>
                        </a:lnTo>
                        <a:lnTo>
                          <a:pt x="328" y="333"/>
                        </a:lnTo>
                        <a:lnTo>
                          <a:pt x="326" y="331"/>
                        </a:lnTo>
                        <a:lnTo>
                          <a:pt x="325" y="330"/>
                        </a:lnTo>
                        <a:lnTo>
                          <a:pt x="324" y="328"/>
                        </a:lnTo>
                        <a:lnTo>
                          <a:pt x="324" y="327"/>
                        </a:lnTo>
                        <a:lnTo>
                          <a:pt x="324" y="325"/>
                        </a:lnTo>
                        <a:lnTo>
                          <a:pt x="324" y="324"/>
                        </a:lnTo>
                        <a:lnTo>
                          <a:pt x="323" y="324"/>
                        </a:lnTo>
                        <a:lnTo>
                          <a:pt x="323" y="323"/>
                        </a:lnTo>
                        <a:lnTo>
                          <a:pt x="324" y="321"/>
                        </a:lnTo>
                        <a:lnTo>
                          <a:pt x="326" y="320"/>
                        </a:lnTo>
                        <a:lnTo>
                          <a:pt x="326" y="319"/>
                        </a:lnTo>
                        <a:lnTo>
                          <a:pt x="325" y="318"/>
                        </a:lnTo>
                        <a:lnTo>
                          <a:pt x="324" y="316"/>
                        </a:lnTo>
                        <a:lnTo>
                          <a:pt x="324" y="315"/>
                        </a:lnTo>
                        <a:lnTo>
                          <a:pt x="324" y="313"/>
                        </a:lnTo>
                        <a:lnTo>
                          <a:pt x="324" y="312"/>
                        </a:lnTo>
                        <a:lnTo>
                          <a:pt x="324" y="311"/>
                        </a:lnTo>
                        <a:lnTo>
                          <a:pt x="324" y="310"/>
                        </a:lnTo>
                        <a:lnTo>
                          <a:pt x="324" y="309"/>
                        </a:lnTo>
                        <a:lnTo>
                          <a:pt x="324" y="308"/>
                        </a:lnTo>
                        <a:lnTo>
                          <a:pt x="324" y="307"/>
                        </a:lnTo>
                        <a:lnTo>
                          <a:pt x="324" y="306"/>
                        </a:lnTo>
                        <a:lnTo>
                          <a:pt x="325" y="306"/>
                        </a:lnTo>
                        <a:lnTo>
                          <a:pt x="326" y="306"/>
                        </a:lnTo>
                        <a:lnTo>
                          <a:pt x="327" y="305"/>
                        </a:lnTo>
                        <a:lnTo>
                          <a:pt x="327" y="304"/>
                        </a:lnTo>
                        <a:lnTo>
                          <a:pt x="326" y="303"/>
                        </a:lnTo>
                        <a:lnTo>
                          <a:pt x="326" y="301"/>
                        </a:lnTo>
                        <a:lnTo>
                          <a:pt x="326" y="300"/>
                        </a:lnTo>
                        <a:lnTo>
                          <a:pt x="326" y="299"/>
                        </a:lnTo>
                        <a:lnTo>
                          <a:pt x="326" y="298"/>
                        </a:lnTo>
                        <a:lnTo>
                          <a:pt x="326" y="297"/>
                        </a:lnTo>
                        <a:lnTo>
                          <a:pt x="326" y="296"/>
                        </a:lnTo>
                        <a:lnTo>
                          <a:pt x="326" y="295"/>
                        </a:lnTo>
                        <a:lnTo>
                          <a:pt x="326" y="294"/>
                        </a:lnTo>
                        <a:lnTo>
                          <a:pt x="325" y="294"/>
                        </a:lnTo>
                        <a:lnTo>
                          <a:pt x="325" y="292"/>
                        </a:lnTo>
                        <a:lnTo>
                          <a:pt x="326" y="291"/>
                        </a:lnTo>
                        <a:lnTo>
                          <a:pt x="327" y="291"/>
                        </a:lnTo>
                        <a:lnTo>
                          <a:pt x="329" y="291"/>
                        </a:lnTo>
                        <a:lnTo>
                          <a:pt x="330" y="291"/>
                        </a:lnTo>
                        <a:lnTo>
                          <a:pt x="330" y="290"/>
                        </a:lnTo>
                        <a:lnTo>
                          <a:pt x="331" y="291"/>
                        </a:lnTo>
                        <a:lnTo>
                          <a:pt x="332" y="291"/>
                        </a:lnTo>
                        <a:lnTo>
                          <a:pt x="332" y="290"/>
                        </a:lnTo>
                        <a:lnTo>
                          <a:pt x="333" y="289"/>
                        </a:lnTo>
                        <a:lnTo>
                          <a:pt x="333" y="287"/>
                        </a:lnTo>
                        <a:lnTo>
                          <a:pt x="335" y="286"/>
                        </a:lnTo>
                        <a:lnTo>
                          <a:pt x="335" y="285"/>
                        </a:lnTo>
                        <a:lnTo>
                          <a:pt x="335" y="284"/>
                        </a:lnTo>
                        <a:lnTo>
                          <a:pt x="336" y="283"/>
                        </a:lnTo>
                        <a:lnTo>
                          <a:pt x="336" y="282"/>
                        </a:lnTo>
                        <a:lnTo>
                          <a:pt x="337" y="281"/>
                        </a:lnTo>
                        <a:lnTo>
                          <a:pt x="338" y="280"/>
                        </a:lnTo>
                        <a:lnTo>
                          <a:pt x="339" y="280"/>
                        </a:lnTo>
                        <a:lnTo>
                          <a:pt x="339" y="277"/>
                        </a:lnTo>
                        <a:lnTo>
                          <a:pt x="339" y="276"/>
                        </a:lnTo>
                        <a:lnTo>
                          <a:pt x="340" y="276"/>
                        </a:lnTo>
                        <a:lnTo>
                          <a:pt x="341" y="276"/>
                        </a:lnTo>
                        <a:lnTo>
                          <a:pt x="343" y="276"/>
                        </a:lnTo>
                        <a:lnTo>
                          <a:pt x="343" y="275"/>
                        </a:lnTo>
                        <a:lnTo>
                          <a:pt x="344" y="275"/>
                        </a:lnTo>
                        <a:lnTo>
                          <a:pt x="344" y="274"/>
                        </a:lnTo>
                        <a:lnTo>
                          <a:pt x="345" y="271"/>
                        </a:lnTo>
                        <a:lnTo>
                          <a:pt x="346" y="270"/>
                        </a:lnTo>
                        <a:lnTo>
                          <a:pt x="347" y="270"/>
                        </a:lnTo>
                        <a:lnTo>
                          <a:pt x="348" y="271"/>
                        </a:lnTo>
                        <a:lnTo>
                          <a:pt x="349" y="270"/>
                        </a:lnTo>
                        <a:lnTo>
                          <a:pt x="350" y="270"/>
                        </a:lnTo>
                        <a:lnTo>
                          <a:pt x="350" y="269"/>
                        </a:lnTo>
                        <a:lnTo>
                          <a:pt x="351" y="268"/>
                        </a:lnTo>
                        <a:lnTo>
                          <a:pt x="352" y="268"/>
                        </a:lnTo>
                        <a:lnTo>
                          <a:pt x="353" y="268"/>
                        </a:lnTo>
                        <a:lnTo>
                          <a:pt x="355" y="267"/>
                        </a:lnTo>
                        <a:lnTo>
                          <a:pt x="355" y="266"/>
                        </a:lnTo>
                        <a:lnTo>
                          <a:pt x="355" y="265"/>
                        </a:lnTo>
                        <a:lnTo>
                          <a:pt x="357" y="262"/>
                        </a:lnTo>
                        <a:lnTo>
                          <a:pt x="357" y="260"/>
                        </a:lnTo>
                        <a:lnTo>
                          <a:pt x="356" y="258"/>
                        </a:lnTo>
                        <a:lnTo>
                          <a:pt x="356" y="257"/>
                        </a:lnTo>
                        <a:lnTo>
                          <a:pt x="355" y="255"/>
                        </a:lnTo>
                        <a:lnTo>
                          <a:pt x="355" y="254"/>
                        </a:lnTo>
                        <a:lnTo>
                          <a:pt x="358" y="252"/>
                        </a:lnTo>
                        <a:lnTo>
                          <a:pt x="358" y="251"/>
                        </a:lnTo>
                        <a:lnTo>
                          <a:pt x="359" y="250"/>
                        </a:lnTo>
                        <a:lnTo>
                          <a:pt x="359" y="249"/>
                        </a:lnTo>
                        <a:lnTo>
                          <a:pt x="358" y="248"/>
                        </a:lnTo>
                        <a:lnTo>
                          <a:pt x="358" y="246"/>
                        </a:lnTo>
                        <a:lnTo>
                          <a:pt x="358" y="244"/>
                        </a:lnTo>
                        <a:lnTo>
                          <a:pt x="357" y="243"/>
                        </a:lnTo>
                        <a:lnTo>
                          <a:pt x="357" y="242"/>
                        </a:lnTo>
                        <a:lnTo>
                          <a:pt x="357" y="241"/>
                        </a:lnTo>
                        <a:lnTo>
                          <a:pt x="357" y="240"/>
                        </a:lnTo>
                        <a:lnTo>
                          <a:pt x="357" y="239"/>
                        </a:lnTo>
                        <a:lnTo>
                          <a:pt x="355" y="237"/>
                        </a:lnTo>
                        <a:lnTo>
                          <a:pt x="355" y="235"/>
                        </a:lnTo>
                        <a:lnTo>
                          <a:pt x="355" y="233"/>
                        </a:lnTo>
                        <a:lnTo>
                          <a:pt x="355" y="232"/>
                        </a:lnTo>
                        <a:lnTo>
                          <a:pt x="354" y="231"/>
                        </a:lnTo>
                        <a:lnTo>
                          <a:pt x="353" y="228"/>
                        </a:lnTo>
                        <a:lnTo>
                          <a:pt x="353" y="226"/>
                        </a:lnTo>
                        <a:lnTo>
                          <a:pt x="353" y="225"/>
                        </a:lnTo>
                        <a:lnTo>
                          <a:pt x="354" y="223"/>
                        </a:lnTo>
                        <a:lnTo>
                          <a:pt x="354" y="222"/>
                        </a:lnTo>
                        <a:lnTo>
                          <a:pt x="353" y="222"/>
                        </a:lnTo>
                        <a:lnTo>
                          <a:pt x="352" y="220"/>
                        </a:lnTo>
                        <a:lnTo>
                          <a:pt x="351" y="219"/>
                        </a:lnTo>
                        <a:lnTo>
                          <a:pt x="350" y="218"/>
                        </a:lnTo>
                        <a:lnTo>
                          <a:pt x="350" y="217"/>
                        </a:lnTo>
                        <a:lnTo>
                          <a:pt x="350" y="214"/>
                        </a:lnTo>
                        <a:lnTo>
                          <a:pt x="350" y="213"/>
                        </a:lnTo>
                        <a:lnTo>
                          <a:pt x="350" y="212"/>
                        </a:lnTo>
                        <a:lnTo>
                          <a:pt x="349" y="211"/>
                        </a:lnTo>
                        <a:lnTo>
                          <a:pt x="347" y="210"/>
                        </a:lnTo>
                        <a:lnTo>
                          <a:pt x="346" y="209"/>
                        </a:lnTo>
                        <a:lnTo>
                          <a:pt x="345" y="208"/>
                        </a:lnTo>
                        <a:lnTo>
                          <a:pt x="345" y="207"/>
                        </a:lnTo>
                        <a:lnTo>
                          <a:pt x="344" y="205"/>
                        </a:lnTo>
                        <a:lnTo>
                          <a:pt x="345" y="205"/>
                        </a:lnTo>
                        <a:lnTo>
                          <a:pt x="345" y="204"/>
                        </a:lnTo>
                        <a:lnTo>
                          <a:pt x="346" y="203"/>
                        </a:lnTo>
                        <a:lnTo>
                          <a:pt x="347" y="203"/>
                        </a:lnTo>
                        <a:lnTo>
                          <a:pt x="347" y="202"/>
                        </a:lnTo>
                        <a:lnTo>
                          <a:pt x="348" y="202"/>
                        </a:lnTo>
                        <a:lnTo>
                          <a:pt x="348" y="201"/>
                        </a:lnTo>
                        <a:lnTo>
                          <a:pt x="348" y="200"/>
                        </a:lnTo>
                        <a:lnTo>
                          <a:pt x="348" y="199"/>
                        </a:lnTo>
                        <a:lnTo>
                          <a:pt x="347" y="198"/>
                        </a:lnTo>
                        <a:lnTo>
                          <a:pt x="346" y="198"/>
                        </a:lnTo>
                        <a:lnTo>
                          <a:pt x="345" y="197"/>
                        </a:lnTo>
                        <a:lnTo>
                          <a:pt x="345" y="196"/>
                        </a:lnTo>
                        <a:lnTo>
                          <a:pt x="345" y="195"/>
                        </a:lnTo>
                        <a:lnTo>
                          <a:pt x="345" y="194"/>
                        </a:lnTo>
                        <a:lnTo>
                          <a:pt x="346" y="194"/>
                        </a:lnTo>
                        <a:lnTo>
                          <a:pt x="347" y="193"/>
                        </a:lnTo>
                        <a:lnTo>
                          <a:pt x="349" y="192"/>
                        </a:lnTo>
                        <a:lnTo>
                          <a:pt x="350" y="190"/>
                        </a:lnTo>
                        <a:lnTo>
                          <a:pt x="352" y="188"/>
                        </a:lnTo>
                        <a:lnTo>
                          <a:pt x="353" y="186"/>
                        </a:lnTo>
                        <a:lnTo>
                          <a:pt x="354" y="185"/>
                        </a:lnTo>
                        <a:lnTo>
                          <a:pt x="354" y="184"/>
                        </a:lnTo>
                        <a:lnTo>
                          <a:pt x="355" y="183"/>
                        </a:lnTo>
                        <a:lnTo>
                          <a:pt x="354" y="181"/>
                        </a:lnTo>
                        <a:lnTo>
                          <a:pt x="354" y="180"/>
                        </a:lnTo>
                        <a:lnTo>
                          <a:pt x="354" y="179"/>
                        </a:lnTo>
                        <a:lnTo>
                          <a:pt x="355" y="178"/>
                        </a:lnTo>
                        <a:lnTo>
                          <a:pt x="356" y="178"/>
                        </a:lnTo>
                        <a:lnTo>
                          <a:pt x="355" y="177"/>
                        </a:lnTo>
                        <a:lnTo>
                          <a:pt x="356" y="177"/>
                        </a:lnTo>
                        <a:lnTo>
                          <a:pt x="356" y="176"/>
                        </a:lnTo>
                        <a:lnTo>
                          <a:pt x="357" y="175"/>
                        </a:lnTo>
                        <a:lnTo>
                          <a:pt x="357" y="174"/>
                        </a:lnTo>
                        <a:lnTo>
                          <a:pt x="356" y="174"/>
                        </a:lnTo>
                        <a:lnTo>
                          <a:pt x="354" y="173"/>
                        </a:lnTo>
                        <a:lnTo>
                          <a:pt x="354" y="172"/>
                        </a:lnTo>
                        <a:lnTo>
                          <a:pt x="354" y="171"/>
                        </a:lnTo>
                        <a:lnTo>
                          <a:pt x="355" y="169"/>
                        </a:lnTo>
                        <a:lnTo>
                          <a:pt x="354" y="168"/>
                        </a:lnTo>
                        <a:lnTo>
                          <a:pt x="351" y="165"/>
                        </a:lnTo>
                        <a:lnTo>
                          <a:pt x="350" y="165"/>
                        </a:lnTo>
                        <a:lnTo>
                          <a:pt x="349" y="163"/>
                        </a:lnTo>
                        <a:lnTo>
                          <a:pt x="348" y="163"/>
                        </a:lnTo>
                        <a:lnTo>
                          <a:pt x="347" y="164"/>
                        </a:lnTo>
                        <a:lnTo>
                          <a:pt x="346" y="164"/>
                        </a:lnTo>
                        <a:lnTo>
                          <a:pt x="346" y="163"/>
                        </a:lnTo>
                        <a:lnTo>
                          <a:pt x="345" y="163"/>
                        </a:lnTo>
                        <a:lnTo>
                          <a:pt x="345" y="161"/>
                        </a:lnTo>
                        <a:lnTo>
                          <a:pt x="345" y="160"/>
                        </a:lnTo>
                        <a:lnTo>
                          <a:pt x="345" y="159"/>
                        </a:lnTo>
                        <a:lnTo>
                          <a:pt x="345" y="158"/>
                        </a:lnTo>
                        <a:lnTo>
                          <a:pt x="344" y="155"/>
                        </a:lnTo>
                        <a:lnTo>
                          <a:pt x="343" y="154"/>
                        </a:lnTo>
                        <a:lnTo>
                          <a:pt x="343" y="152"/>
                        </a:lnTo>
                        <a:lnTo>
                          <a:pt x="343" y="147"/>
                        </a:lnTo>
                        <a:lnTo>
                          <a:pt x="343" y="146"/>
                        </a:lnTo>
                        <a:lnTo>
                          <a:pt x="344" y="145"/>
                        </a:lnTo>
                        <a:lnTo>
                          <a:pt x="348" y="141"/>
                        </a:lnTo>
                        <a:lnTo>
                          <a:pt x="349" y="140"/>
                        </a:lnTo>
                        <a:lnTo>
                          <a:pt x="350" y="140"/>
                        </a:lnTo>
                        <a:lnTo>
                          <a:pt x="351" y="140"/>
                        </a:lnTo>
                        <a:lnTo>
                          <a:pt x="353" y="140"/>
                        </a:lnTo>
                        <a:lnTo>
                          <a:pt x="354" y="140"/>
                        </a:lnTo>
                        <a:lnTo>
                          <a:pt x="354" y="139"/>
                        </a:lnTo>
                        <a:lnTo>
                          <a:pt x="353" y="137"/>
                        </a:lnTo>
                        <a:lnTo>
                          <a:pt x="352" y="137"/>
                        </a:lnTo>
                        <a:lnTo>
                          <a:pt x="353" y="136"/>
                        </a:lnTo>
                        <a:lnTo>
                          <a:pt x="354" y="135"/>
                        </a:lnTo>
                        <a:lnTo>
                          <a:pt x="355" y="135"/>
                        </a:lnTo>
                        <a:lnTo>
                          <a:pt x="356" y="135"/>
                        </a:lnTo>
                        <a:lnTo>
                          <a:pt x="357" y="133"/>
                        </a:lnTo>
                        <a:lnTo>
                          <a:pt x="358" y="133"/>
                        </a:lnTo>
                        <a:lnTo>
                          <a:pt x="358" y="132"/>
                        </a:lnTo>
                        <a:lnTo>
                          <a:pt x="359" y="129"/>
                        </a:lnTo>
                        <a:lnTo>
                          <a:pt x="359" y="128"/>
                        </a:lnTo>
                        <a:lnTo>
                          <a:pt x="361" y="126"/>
                        </a:lnTo>
                        <a:lnTo>
                          <a:pt x="361" y="124"/>
                        </a:lnTo>
                        <a:lnTo>
                          <a:pt x="362" y="123"/>
                        </a:lnTo>
                        <a:lnTo>
                          <a:pt x="363" y="123"/>
                        </a:lnTo>
                        <a:lnTo>
                          <a:pt x="364" y="124"/>
                        </a:lnTo>
                        <a:lnTo>
                          <a:pt x="365" y="123"/>
                        </a:lnTo>
                        <a:lnTo>
                          <a:pt x="365" y="122"/>
                        </a:lnTo>
                        <a:lnTo>
                          <a:pt x="365" y="120"/>
                        </a:lnTo>
                        <a:lnTo>
                          <a:pt x="366" y="120"/>
                        </a:lnTo>
                        <a:lnTo>
                          <a:pt x="367" y="119"/>
                        </a:lnTo>
                        <a:lnTo>
                          <a:pt x="368" y="118"/>
                        </a:lnTo>
                        <a:lnTo>
                          <a:pt x="369" y="118"/>
                        </a:lnTo>
                        <a:lnTo>
                          <a:pt x="371" y="117"/>
                        </a:lnTo>
                        <a:lnTo>
                          <a:pt x="372" y="116"/>
                        </a:lnTo>
                        <a:lnTo>
                          <a:pt x="372" y="115"/>
                        </a:lnTo>
                        <a:lnTo>
                          <a:pt x="373" y="114"/>
                        </a:lnTo>
                        <a:lnTo>
                          <a:pt x="373" y="112"/>
                        </a:lnTo>
                        <a:lnTo>
                          <a:pt x="373" y="111"/>
                        </a:lnTo>
                        <a:lnTo>
                          <a:pt x="374" y="111"/>
                        </a:lnTo>
                        <a:lnTo>
                          <a:pt x="374" y="110"/>
                        </a:lnTo>
                        <a:lnTo>
                          <a:pt x="376" y="107"/>
                        </a:lnTo>
                        <a:lnTo>
                          <a:pt x="377" y="105"/>
                        </a:lnTo>
                        <a:lnTo>
                          <a:pt x="378" y="104"/>
                        </a:lnTo>
                        <a:lnTo>
                          <a:pt x="379" y="104"/>
                        </a:lnTo>
                        <a:lnTo>
                          <a:pt x="379" y="103"/>
                        </a:lnTo>
                        <a:lnTo>
                          <a:pt x="378" y="102"/>
                        </a:lnTo>
                        <a:lnTo>
                          <a:pt x="378" y="101"/>
                        </a:lnTo>
                        <a:lnTo>
                          <a:pt x="378" y="100"/>
                        </a:lnTo>
                        <a:lnTo>
                          <a:pt x="379" y="99"/>
                        </a:lnTo>
                        <a:lnTo>
                          <a:pt x="379" y="98"/>
                        </a:lnTo>
                        <a:lnTo>
                          <a:pt x="379" y="97"/>
                        </a:lnTo>
                        <a:lnTo>
                          <a:pt x="379" y="96"/>
                        </a:lnTo>
                        <a:lnTo>
                          <a:pt x="378" y="94"/>
                        </a:lnTo>
                        <a:lnTo>
                          <a:pt x="378" y="93"/>
                        </a:lnTo>
                        <a:lnTo>
                          <a:pt x="379" y="91"/>
                        </a:lnTo>
                        <a:lnTo>
                          <a:pt x="379" y="90"/>
                        </a:lnTo>
                        <a:lnTo>
                          <a:pt x="380" y="89"/>
                        </a:lnTo>
                        <a:lnTo>
                          <a:pt x="381" y="89"/>
                        </a:lnTo>
                        <a:lnTo>
                          <a:pt x="382" y="88"/>
                        </a:lnTo>
                        <a:lnTo>
                          <a:pt x="383" y="87"/>
                        </a:lnTo>
                        <a:lnTo>
                          <a:pt x="384" y="86"/>
                        </a:lnTo>
                        <a:lnTo>
                          <a:pt x="385" y="86"/>
                        </a:lnTo>
                        <a:lnTo>
                          <a:pt x="385" y="85"/>
                        </a:lnTo>
                        <a:lnTo>
                          <a:pt x="385" y="84"/>
                        </a:lnTo>
                        <a:lnTo>
                          <a:pt x="386" y="83"/>
                        </a:lnTo>
                        <a:lnTo>
                          <a:pt x="386" y="82"/>
                        </a:lnTo>
                        <a:lnTo>
                          <a:pt x="387" y="82"/>
                        </a:lnTo>
                        <a:lnTo>
                          <a:pt x="388" y="81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0"/>
                        </a:lnTo>
                        <a:lnTo>
                          <a:pt x="391" y="79"/>
                        </a:lnTo>
                        <a:lnTo>
                          <a:pt x="392" y="78"/>
                        </a:lnTo>
                        <a:lnTo>
                          <a:pt x="393" y="77"/>
                        </a:lnTo>
                        <a:lnTo>
                          <a:pt x="395" y="76"/>
                        </a:lnTo>
                        <a:lnTo>
                          <a:pt x="395" y="75"/>
                        </a:lnTo>
                        <a:lnTo>
                          <a:pt x="394" y="74"/>
                        </a:lnTo>
                        <a:lnTo>
                          <a:pt x="395" y="73"/>
                        </a:lnTo>
                        <a:lnTo>
                          <a:pt x="396" y="72"/>
                        </a:lnTo>
                        <a:lnTo>
                          <a:pt x="397" y="72"/>
                        </a:lnTo>
                        <a:lnTo>
                          <a:pt x="398" y="72"/>
                        </a:lnTo>
                        <a:lnTo>
                          <a:pt x="398" y="70"/>
                        </a:lnTo>
                        <a:lnTo>
                          <a:pt x="398" y="69"/>
                        </a:lnTo>
                        <a:lnTo>
                          <a:pt x="399" y="69"/>
                        </a:lnTo>
                        <a:lnTo>
                          <a:pt x="399" y="68"/>
                        </a:lnTo>
                        <a:lnTo>
                          <a:pt x="400" y="69"/>
                        </a:lnTo>
                        <a:lnTo>
                          <a:pt x="400" y="71"/>
                        </a:lnTo>
                        <a:lnTo>
                          <a:pt x="401" y="72"/>
                        </a:lnTo>
                        <a:lnTo>
                          <a:pt x="401" y="73"/>
                        </a:lnTo>
                        <a:lnTo>
                          <a:pt x="402" y="73"/>
                        </a:lnTo>
                        <a:lnTo>
                          <a:pt x="403" y="73"/>
                        </a:lnTo>
                        <a:lnTo>
                          <a:pt x="404" y="72"/>
                        </a:lnTo>
                        <a:lnTo>
                          <a:pt x="404" y="71"/>
                        </a:lnTo>
                        <a:lnTo>
                          <a:pt x="405" y="70"/>
                        </a:lnTo>
                        <a:lnTo>
                          <a:pt x="406" y="70"/>
                        </a:lnTo>
                        <a:lnTo>
                          <a:pt x="407" y="70"/>
                        </a:lnTo>
                        <a:lnTo>
                          <a:pt x="407" y="72"/>
                        </a:lnTo>
                        <a:lnTo>
                          <a:pt x="408" y="72"/>
                        </a:lnTo>
                        <a:lnTo>
                          <a:pt x="409" y="72"/>
                        </a:lnTo>
                        <a:lnTo>
                          <a:pt x="410" y="71"/>
                        </a:lnTo>
                        <a:lnTo>
                          <a:pt x="410" y="70"/>
                        </a:lnTo>
                        <a:lnTo>
                          <a:pt x="410" y="69"/>
                        </a:lnTo>
                        <a:lnTo>
                          <a:pt x="411" y="69"/>
                        </a:lnTo>
                        <a:lnTo>
                          <a:pt x="412" y="70"/>
                        </a:lnTo>
                        <a:lnTo>
                          <a:pt x="413" y="70"/>
                        </a:lnTo>
                        <a:lnTo>
                          <a:pt x="414" y="70"/>
                        </a:lnTo>
                        <a:lnTo>
                          <a:pt x="416" y="69"/>
                        </a:lnTo>
                        <a:lnTo>
                          <a:pt x="417" y="68"/>
                        </a:lnTo>
                        <a:lnTo>
                          <a:pt x="418" y="69"/>
                        </a:lnTo>
                        <a:lnTo>
                          <a:pt x="419" y="70"/>
                        </a:lnTo>
                        <a:lnTo>
                          <a:pt x="420" y="71"/>
                        </a:lnTo>
                        <a:lnTo>
                          <a:pt x="421" y="71"/>
                        </a:lnTo>
                        <a:lnTo>
                          <a:pt x="422" y="70"/>
                        </a:lnTo>
                        <a:lnTo>
                          <a:pt x="424" y="69"/>
                        </a:lnTo>
                        <a:lnTo>
                          <a:pt x="426" y="69"/>
                        </a:lnTo>
                        <a:lnTo>
                          <a:pt x="427" y="69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30" y="70"/>
                        </a:lnTo>
                        <a:lnTo>
                          <a:pt x="430" y="69"/>
                        </a:lnTo>
                        <a:lnTo>
                          <a:pt x="431" y="68"/>
                        </a:lnTo>
                        <a:lnTo>
                          <a:pt x="430" y="67"/>
                        </a:lnTo>
                        <a:lnTo>
                          <a:pt x="431" y="66"/>
                        </a:lnTo>
                        <a:lnTo>
                          <a:pt x="431" y="65"/>
                        </a:lnTo>
                        <a:lnTo>
                          <a:pt x="432" y="65"/>
                        </a:lnTo>
                        <a:lnTo>
                          <a:pt x="433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6" y="64"/>
                        </a:lnTo>
                        <a:lnTo>
                          <a:pt x="436" y="63"/>
                        </a:lnTo>
                        <a:lnTo>
                          <a:pt x="437" y="62"/>
                        </a:lnTo>
                        <a:lnTo>
                          <a:pt x="438" y="62"/>
                        </a:lnTo>
                        <a:lnTo>
                          <a:pt x="439" y="62"/>
                        </a:lnTo>
                        <a:lnTo>
                          <a:pt x="439" y="61"/>
                        </a:lnTo>
                        <a:lnTo>
                          <a:pt x="439" y="60"/>
                        </a:lnTo>
                        <a:lnTo>
                          <a:pt x="439" y="59"/>
                        </a:lnTo>
                        <a:lnTo>
                          <a:pt x="439" y="58"/>
                        </a:lnTo>
                        <a:lnTo>
                          <a:pt x="440" y="58"/>
                        </a:lnTo>
                        <a:lnTo>
                          <a:pt x="440" y="57"/>
                        </a:lnTo>
                        <a:lnTo>
                          <a:pt x="441" y="57"/>
                        </a:lnTo>
                        <a:lnTo>
                          <a:pt x="442" y="57"/>
                        </a:lnTo>
                        <a:lnTo>
                          <a:pt x="442" y="56"/>
                        </a:lnTo>
                        <a:lnTo>
                          <a:pt x="442" y="55"/>
                        </a:lnTo>
                        <a:lnTo>
                          <a:pt x="440" y="55"/>
                        </a:lnTo>
                        <a:lnTo>
                          <a:pt x="439" y="55"/>
                        </a:lnTo>
                        <a:lnTo>
                          <a:pt x="439" y="54"/>
                        </a:lnTo>
                        <a:lnTo>
                          <a:pt x="439" y="53"/>
                        </a:lnTo>
                        <a:lnTo>
                          <a:pt x="440" y="52"/>
                        </a:lnTo>
                        <a:lnTo>
                          <a:pt x="441" y="52"/>
                        </a:lnTo>
                        <a:lnTo>
                          <a:pt x="443" y="52"/>
                        </a:lnTo>
                        <a:lnTo>
                          <a:pt x="444" y="52"/>
                        </a:lnTo>
                        <a:lnTo>
                          <a:pt x="445" y="52"/>
                        </a:lnTo>
                        <a:lnTo>
                          <a:pt x="447" y="52"/>
                        </a:lnTo>
                        <a:lnTo>
                          <a:pt x="449" y="51"/>
                        </a:lnTo>
                        <a:lnTo>
                          <a:pt x="450" y="51"/>
                        </a:lnTo>
                        <a:lnTo>
                          <a:pt x="451" y="52"/>
                        </a:lnTo>
                        <a:lnTo>
                          <a:pt x="452" y="51"/>
                        </a:lnTo>
                        <a:lnTo>
                          <a:pt x="453" y="51"/>
                        </a:lnTo>
                        <a:lnTo>
                          <a:pt x="453" y="50"/>
                        </a:lnTo>
                        <a:lnTo>
                          <a:pt x="454" y="50"/>
                        </a:lnTo>
                        <a:lnTo>
                          <a:pt x="454" y="49"/>
                        </a:lnTo>
                        <a:lnTo>
                          <a:pt x="455" y="48"/>
                        </a:lnTo>
                        <a:lnTo>
                          <a:pt x="456" y="46"/>
                        </a:lnTo>
                        <a:lnTo>
                          <a:pt x="456" y="45"/>
                        </a:lnTo>
                        <a:lnTo>
                          <a:pt x="457" y="45"/>
                        </a:lnTo>
                        <a:lnTo>
                          <a:pt x="458" y="46"/>
                        </a:lnTo>
                        <a:lnTo>
                          <a:pt x="459" y="46"/>
                        </a:lnTo>
                        <a:lnTo>
                          <a:pt x="459" y="45"/>
                        </a:lnTo>
                        <a:lnTo>
                          <a:pt x="459" y="43"/>
                        </a:lnTo>
                        <a:lnTo>
                          <a:pt x="459" y="42"/>
                        </a:lnTo>
                        <a:lnTo>
                          <a:pt x="460" y="42"/>
                        </a:lnTo>
                        <a:lnTo>
                          <a:pt x="460" y="41"/>
                        </a:lnTo>
                        <a:lnTo>
                          <a:pt x="461" y="41"/>
                        </a:lnTo>
                        <a:lnTo>
                          <a:pt x="461" y="39"/>
                        </a:lnTo>
                        <a:lnTo>
                          <a:pt x="461" y="38"/>
                        </a:lnTo>
                        <a:lnTo>
                          <a:pt x="461" y="37"/>
                        </a:lnTo>
                        <a:lnTo>
                          <a:pt x="462" y="37"/>
                        </a:lnTo>
                        <a:lnTo>
                          <a:pt x="464" y="37"/>
                        </a:lnTo>
                        <a:lnTo>
                          <a:pt x="464" y="36"/>
                        </a:lnTo>
                        <a:lnTo>
                          <a:pt x="466" y="35"/>
                        </a:lnTo>
                        <a:lnTo>
                          <a:pt x="467" y="33"/>
                        </a:lnTo>
                        <a:lnTo>
                          <a:pt x="467" y="32"/>
                        </a:lnTo>
                        <a:lnTo>
                          <a:pt x="468" y="32"/>
                        </a:lnTo>
                        <a:lnTo>
                          <a:pt x="469" y="32"/>
                        </a:lnTo>
                        <a:lnTo>
                          <a:pt x="469" y="31"/>
                        </a:lnTo>
                        <a:lnTo>
                          <a:pt x="471" y="31"/>
                        </a:lnTo>
                        <a:lnTo>
                          <a:pt x="472" y="30"/>
                        </a:lnTo>
                        <a:lnTo>
                          <a:pt x="472" y="29"/>
                        </a:lnTo>
                        <a:lnTo>
                          <a:pt x="473" y="28"/>
                        </a:lnTo>
                        <a:lnTo>
                          <a:pt x="473" y="27"/>
                        </a:lnTo>
                        <a:lnTo>
                          <a:pt x="473" y="26"/>
                        </a:lnTo>
                        <a:lnTo>
                          <a:pt x="473" y="25"/>
                        </a:lnTo>
                        <a:lnTo>
                          <a:pt x="475" y="25"/>
                        </a:lnTo>
                        <a:lnTo>
                          <a:pt x="475" y="24"/>
                        </a:lnTo>
                        <a:lnTo>
                          <a:pt x="475" y="23"/>
                        </a:lnTo>
                        <a:lnTo>
                          <a:pt x="475" y="22"/>
                        </a:lnTo>
                        <a:lnTo>
                          <a:pt x="474" y="22"/>
                        </a:lnTo>
                        <a:lnTo>
                          <a:pt x="474" y="21"/>
                        </a:lnTo>
                        <a:lnTo>
                          <a:pt x="473" y="20"/>
                        </a:lnTo>
                        <a:lnTo>
                          <a:pt x="471" y="18"/>
                        </a:lnTo>
                        <a:lnTo>
                          <a:pt x="470" y="18"/>
                        </a:lnTo>
                        <a:lnTo>
                          <a:pt x="469" y="16"/>
                        </a:lnTo>
                        <a:lnTo>
                          <a:pt x="469" y="15"/>
                        </a:lnTo>
                        <a:lnTo>
                          <a:pt x="468" y="14"/>
                        </a:lnTo>
                        <a:lnTo>
                          <a:pt x="468" y="13"/>
                        </a:lnTo>
                        <a:lnTo>
                          <a:pt x="469" y="12"/>
                        </a:lnTo>
                        <a:lnTo>
                          <a:pt x="469" y="11"/>
                        </a:lnTo>
                        <a:lnTo>
                          <a:pt x="468" y="9"/>
                        </a:lnTo>
                        <a:lnTo>
                          <a:pt x="469" y="9"/>
                        </a:lnTo>
                        <a:lnTo>
                          <a:pt x="471" y="8"/>
                        </a:lnTo>
                        <a:lnTo>
                          <a:pt x="470" y="7"/>
                        </a:lnTo>
                        <a:lnTo>
                          <a:pt x="470" y="5"/>
                        </a:lnTo>
                        <a:lnTo>
                          <a:pt x="470" y="4"/>
                        </a:lnTo>
                        <a:lnTo>
                          <a:pt x="470" y="3"/>
                        </a:lnTo>
                        <a:lnTo>
                          <a:pt x="473" y="1"/>
                        </a:lnTo>
                        <a:lnTo>
                          <a:pt x="474" y="1"/>
                        </a:lnTo>
                        <a:lnTo>
                          <a:pt x="474" y="0"/>
                        </a:lnTo>
                        <a:lnTo>
                          <a:pt x="475" y="1"/>
                        </a:lnTo>
                        <a:lnTo>
                          <a:pt x="476" y="1"/>
                        </a:lnTo>
                        <a:lnTo>
                          <a:pt x="477" y="3"/>
                        </a:lnTo>
                        <a:lnTo>
                          <a:pt x="478" y="4"/>
                        </a:lnTo>
                        <a:lnTo>
                          <a:pt x="479" y="6"/>
                        </a:lnTo>
                        <a:lnTo>
                          <a:pt x="481" y="7"/>
                        </a:lnTo>
                        <a:lnTo>
                          <a:pt x="482" y="8"/>
                        </a:lnTo>
                        <a:lnTo>
                          <a:pt x="482" y="7"/>
                        </a:lnTo>
                        <a:lnTo>
                          <a:pt x="483" y="7"/>
                        </a:lnTo>
                        <a:lnTo>
                          <a:pt x="484" y="8"/>
                        </a:lnTo>
                        <a:lnTo>
                          <a:pt x="485" y="10"/>
                        </a:lnTo>
                        <a:lnTo>
                          <a:pt x="486" y="10"/>
                        </a:lnTo>
                        <a:lnTo>
                          <a:pt x="486" y="11"/>
                        </a:lnTo>
                        <a:lnTo>
                          <a:pt x="487" y="12"/>
                        </a:lnTo>
                        <a:lnTo>
                          <a:pt x="489" y="14"/>
                        </a:lnTo>
                        <a:lnTo>
                          <a:pt x="490" y="14"/>
                        </a:lnTo>
                        <a:lnTo>
                          <a:pt x="490" y="15"/>
                        </a:lnTo>
                        <a:lnTo>
                          <a:pt x="489" y="15"/>
                        </a:lnTo>
                        <a:lnTo>
                          <a:pt x="488" y="14"/>
                        </a:lnTo>
                        <a:lnTo>
                          <a:pt x="487" y="14"/>
                        </a:lnTo>
                        <a:lnTo>
                          <a:pt x="487" y="15"/>
                        </a:lnTo>
                        <a:lnTo>
                          <a:pt x="488" y="15"/>
                        </a:lnTo>
                        <a:lnTo>
                          <a:pt x="488" y="16"/>
                        </a:lnTo>
                        <a:lnTo>
                          <a:pt x="489" y="16"/>
                        </a:lnTo>
                        <a:lnTo>
                          <a:pt x="490" y="16"/>
                        </a:lnTo>
                        <a:lnTo>
                          <a:pt x="491" y="16"/>
                        </a:lnTo>
                        <a:lnTo>
                          <a:pt x="490" y="16"/>
                        </a:lnTo>
                        <a:lnTo>
                          <a:pt x="491" y="15"/>
                        </a:lnTo>
                        <a:lnTo>
                          <a:pt x="491" y="16"/>
                        </a:lnTo>
                        <a:lnTo>
                          <a:pt x="492" y="16"/>
                        </a:lnTo>
                        <a:lnTo>
                          <a:pt x="493" y="17"/>
                        </a:lnTo>
                        <a:lnTo>
                          <a:pt x="495" y="19"/>
                        </a:lnTo>
                        <a:lnTo>
                          <a:pt x="497" y="20"/>
                        </a:lnTo>
                        <a:lnTo>
                          <a:pt x="498" y="20"/>
                        </a:lnTo>
                        <a:lnTo>
                          <a:pt x="499" y="19"/>
                        </a:lnTo>
                        <a:lnTo>
                          <a:pt x="500" y="19"/>
                        </a:lnTo>
                        <a:lnTo>
                          <a:pt x="501" y="19"/>
                        </a:lnTo>
                        <a:lnTo>
                          <a:pt x="503" y="20"/>
                        </a:lnTo>
                        <a:lnTo>
                          <a:pt x="505" y="21"/>
                        </a:lnTo>
                        <a:lnTo>
                          <a:pt x="506" y="21"/>
                        </a:lnTo>
                        <a:lnTo>
                          <a:pt x="507" y="20"/>
                        </a:lnTo>
                        <a:lnTo>
                          <a:pt x="508" y="20"/>
                        </a:lnTo>
                        <a:lnTo>
                          <a:pt x="509" y="20"/>
                        </a:lnTo>
                        <a:lnTo>
                          <a:pt x="511" y="20"/>
                        </a:lnTo>
                        <a:lnTo>
                          <a:pt x="512" y="21"/>
                        </a:lnTo>
                        <a:lnTo>
                          <a:pt x="513" y="21"/>
                        </a:lnTo>
                        <a:lnTo>
                          <a:pt x="514" y="21"/>
                        </a:lnTo>
                        <a:lnTo>
                          <a:pt x="515" y="22"/>
                        </a:lnTo>
                        <a:lnTo>
                          <a:pt x="516" y="21"/>
                        </a:lnTo>
                        <a:lnTo>
                          <a:pt x="517" y="21"/>
                        </a:lnTo>
                        <a:lnTo>
                          <a:pt x="520" y="23"/>
                        </a:lnTo>
                        <a:lnTo>
                          <a:pt x="521" y="23"/>
                        </a:lnTo>
                        <a:lnTo>
                          <a:pt x="522" y="23"/>
                        </a:lnTo>
                        <a:lnTo>
                          <a:pt x="523" y="24"/>
                        </a:lnTo>
                        <a:lnTo>
                          <a:pt x="523" y="23"/>
                        </a:lnTo>
                        <a:lnTo>
                          <a:pt x="523" y="24"/>
                        </a:lnTo>
                        <a:lnTo>
                          <a:pt x="524" y="24"/>
                        </a:lnTo>
                        <a:lnTo>
                          <a:pt x="524" y="23"/>
                        </a:lnTo>
                        <a:lnTo>
                          <a:pt x="525" y="24"/>
                        </a:lnTo>
                        <a:lnTo>
                          <a:pt x="525" y="25"/>
                        </a:lnTo>
                        <a:lnTo>
                          <a:pt x="525" y="26"/>
                        </a:lnTo>
                        <a:lnTo>
                          <a:pt x="525" y="27"/>
                        </a:lnTo>
                        <a:lnTo>
                          <a:pt x="526" y="28"/>
                        </a:lnTo>
                        <a:lnTo>
                          <a:pt x="528" y="29"/>
                        </a:lnTo>
                        <a:lnTo>
                          <a:pt x="529" y="29"/>
                        </a:lnTo>
                        <a:lnTo>
                          <a:pt x="531" y="29"/>
                        </a:lnTo>
                        <a:lnTo>
                          <a:pt x="531" y="31"/>
                        </a:lnTo>
                        <a:lnTo>
                          <a:pt x="532" y="33"/>
                        </a:lnTo>
                        <a:lnTo>
                          <a:pt x="532" y="34"/>
                        </a:lnTo>
                        <a:lnTo>
                          <a:pt x="532" y="35"/>
                        </a:lnTo>
                        <a:lnTo>
                          <a:pt x="533" y="35"/>
                        </a:lnTo>
                        <a:lnTo>
                          <a:pt x="533" y="36"/>
                        </a:lnTo>
                        <a:lnTo>
                          <a:pt x="532" y="36"/>
                        </a:lnTo>
                        <a:lnTo>
                          <a:pt x="532" y="37"/>
                        </a:lnTo>
                        <a:lnTo>
                          <a:pt x="531" y="38"/>
                        </a:lnTo>
                        <a:lnTo>
                          <a:pt x="531" y="39"/>
                        </a:lnTo>
                        <a:lnTo>
                          <a:pt x="531" y="40"/>
                        </a:lnTo>
                        <a:lnTo>
                          <a:pt x="532" y="40"/>
                        </a:lnTo>
                        <a:lnTo>
                          <a:pt x="531" y="41"/>
                        </a:lnTo>
                        <a:lnTo>
                          <a:pt x="532" y="41"/>
                        </a:lnTo>
                        <a:lnTo>
                          <a:pt x="532" y="42"/>
                        </a:lnTo>
                        <a:lnTo>
                          <a:pt x="530" y="42"/>
                        </a:lnTo>
                        <a:lnTo>
                          <a:pt x="530" y="43"/>
                        </a:lnTo>
                        <a:lnTo>
                          <a:pt x="529" y="43"/>
                        </a:lnTo>
                        <a:lnTo>
                          <a:pt x="529" y="44"/>
                        </a:lnTo>
                        <a:lnTo>
                          <a:pt x="528" y="44"/>
                        </a:lnTo>
                        <a:lnTo>
                          <a:pt x="528" y="45"/>
                        </a:lnTo>
                        <a:lnTo>
                          <a:pt x="527" y="45"/>
                        </a:lnTo>
                        <a:lnTo>
                          <a:pt x="527" y="46"/>
                        </a:lnTo>
                        <a:lnTo>
                          <a:pt x="526" y="47"/>
                        </a:lnTo>
                        <a:lnTo>
                          <a:pt x="525" y="47"/>
                        </a:lnTo>
                        <a:lnTo>
                          <a:pt x="525" y="48"/>
                        </a:lnTo>
                        <a:lnTo>
                          <a:pt x="524" y="48"/>
                        </a:lnTo>
                        <a:lnTo>
                          <a:pt x="524" y="49"/>
                        </a:lnTo>
                        <a:lnTo>
                          <a:pt x="524" y="50"/>
                        </a:lnTo>
                        <a:lnTo>
                          <a:pt x="524" y="51"/>
                        </a:lnTo>
                        <a:lnTo>
                          <a:pt x="516" y="64"/>
                        </a:lnTo>
                        <a:lnTo>
                          <a:pt x="512" y="69"/>
                        </a:lnTo>
                        <a:lnTo>
                          <a:pt x="511" y="70"/>
                        </a:lnTo>
                        <a:lnTo>
                          <a:pt x="511" y="72"/>
                        </a:lnTo>
                        <a:lnTo>
                          <a:pt x="513" y="86"/>
                        </a:lnTo>
                        <a:lnTo>
                          <a:pt x="514" y="88"/>
                        </a:lnTo>
                        <a:lnTo>
                          <a:pt x="514" y="89"/>
                        </a:lnTo>
                        <a:lnTo>
                          <a:pt x="515" y="89"/>
                        </a:lnTo>
                        <a:lnTo>
                          <a:pt x="516" y="94"/>
                        </a:lnTo>
                        <a:lnTo>
                          <a:pt x="520" y="105"/>
                        </a:lnTo>
                        <a:lnTo>
                          <a:pt x="522" y="111"/>
                        </a:lnTo>
                        <a:lnTo>
                          <a:pt x="523" y="111"/>
                        </a:lnTo>
                        <a:lnTo>
                          <a:pt x="524" y="112"/>
                        </a:lnTo>
                        <a:lnTo>
                          <a:pt x="525" y="113"/>
                        </a:lnTo>
                        <a:lnTo>
                          <a:pt x="527" y="116"/>
                        </a:lnTo>
                        <a:lnTo>
                          <a:pt x="528" y="118"/>
                        </a:lnTo>
                        <a:lnTo>
                          <a:pt x="528" y="120"/>
                        </a:lnTo>
                        <a:lnTo>
                          <a:pt x="528" y="122"/>
                        </a:lnTo>
                        <a:lnTo>
                          <a:pt x="529" y="123"/>
                        </a:lnTo>
                        <a:lnTo>
                          <a:pt x="530" y="125"/>
                        </a:lnTo>
                        <a:lnTo>
                          <a:pt x="530" y="127"/>
                        </a:lnTo>
                        <a:lnTo>
                          <a:pt x="530" y="128"/>
                        </a:lnTo>
                        <a:lnTo>
                          <a:pt x="530" y="129"/>
                        </a:lnTo>
                        <a:lnTo>
                          <a:pt x="531" y="133"/>
                        </a:lnTo>
                        <a:lnTo>
                          <a:pt x="531" y="135"/>
                        </a:lnTo>
                        <a:lnTo>
                          <a:pt x="532" y="138"/>
                        </a:lnTo>
                        <a:lnTo>
                          <a:pt x="532" y="139"/>
                        </a:lnTo>
                        <a:lnTo>
                          <a:pt x="532" y="140"/>
                        </a:lnTo>
                        <a:lnTo>
                          <a:pt x="533" y="143"/>
                        </a:lnTo>
                        <a:lnTo>
                          <a:pt x="534" y="144"/>
                        </a:lnTo>
                        <a:lnTo>
                          <a:pt x="536" y="146"/>
                        </a:lnTo>
                        <a:lnTo>
                          <a:pt x="538" y="149"/>
                        </a:lnTo>
                        <a:lnTo>
                          <a:pt x="539" y="152"/>
                        </a:lnTo>
                        <a:lnTo>
                          <a:pt x="539" y="153"/>
                        </a:lnTo>
                        <a:lnTo>
                          <a:pt x="540" y="155"/>
                        </a:lnTo>
                        <a:lnTo>
                          <a:pt x="541" y="156"/>
                        </a:lnTo>
                        <a:lnTo>
                          <a:pt x="543" y="158"/>
                        </a:lnTo>
                        <a:lnTo>
                          <a:pt x="544" y="159"/>
                        </a:lnTo>
                        <a:lnTo>
                          <a:pt x="545" y="159"/>
                        </a:lnTo>
                        <a:lnTo>
                          <a:pt x="547" y="160"/>
                        </a:lnTo>
                        <a:lnTo>
                          <a:pt x="549" y="162"/>
                        </a:lnTo>
                        <a:lnTo>
                          <a:pt x="549" y="163"/>
                        </a:lnTo>
                        <a:lnTo>
                          <a:pt x="549" y="164"/>
                        </a:lnTo>
                        <a:lnTo>
                          <a:pt x="547" y="165"/>
                        </a:lnTo>
                        <a:lnTo>
                          <a:pt x="547" y="166"/>
                        </a:lnTo>
                        <a:lnTo>
                          <a:pt x="547" y="169"/>
                        </a:lnTo>
                        <a:lnTo>
                          <a:pt x="545" y="174"/>
                        </a:lnTo>
                        <a:lnTo>
                          <a:pt x="545" y="176"/>
                        </a:lnTo>
                        <a:lnTo>
                          <a:pt x="544" y="178"/>
                        </a:lnTo>
                        <a:lnTo>
                          <a:pt x="543" y="180"/>
                        </a:lnTo>
                        <a:lnTo>
                          <a:pt x="541" y="181"/>
                        </a:lnTo>
                        <a:lnTo>
                          <a:pt x="540" y="183"/>
                        </a:lnTo>
                        <a:lnTo>
                          <a:pt x="538" y="185"/>
                        </a:lnTo>
                        <a:lnTo>
                          <a:pt x="537" y="186"/>
                        </a:lnTo>
                        <a:lnTo>
                          <a:pt x="536" y="187"/>
                        </a:lnTo>
                        <a:lnTo>
                          <a:pt x="533" y="189"/>
                        </a:lnTo>
                        <a:lnTo>
                          <a:pt x="532" y="189"/>
                        </a:lnTo>
                        <a:lnTo>
                          <a:pt x="532" y="190"/>
                        </a:lnTo>
                        <a:lnTo>
                          <a:pt x="532" y="191"/>
                        </a:lnTo>
                        <a:lnTo>
                          <a:pt x="533" y="192"/>
                        </a:lnTo>
                        <a:lnTo>
                          <a:pt x="532" y="192"/>
                        </a:lnTo>
                        <a:lnTo>
                          <a:pt x="532" y="193"/>
                        </a:lnTo>
                        <a:lnTo>
                          <a:pt x="532" y="194"/>
                        </a:lnTo>
                        <a:lnTo>
                          <a:pt x="530" y="198"/>
                        </a:lnTo>
                        <a:lnTo>
                          <a:pt x="529" y="198"/>
                        </a:lnTo>
                        <a:lnTo>
                          <a:pt x="528" y="199"/>
                        </a:lnTo>
                        <a:lnTo>
                          <a:pt x="528" y="200"/>
                        </a:lnTo>
                        <a:lnTo>
                          <a:pt x="527" y="201"/>
                        </a:lnTo>
                        <a:lnTo>
                          <a:pt x="527" y="202"/>
                        </a:lnTo>
                        <a:lnTo>
                          <a:pt x="527" y="204"/>
                        </a:lnTo>
                        <a:lnTo>
                          <a:pt x="528" y="205"/>
                        </a:lnTo>
                        <a:lnTo>
                          <a:pt x="528" y="206"/>
                        </a:lnTo>
                        <a:lnTo>
                          <a:pt x="530" y="207"/>
                        </a:lnTo>
                        <a:lnTo>
                          <a:pt x="531" y="209"/>
                        </a:lnTo>
                        <a:lnTo>
                          <a:pt x="532" y="210"/>
                        </a:lnTo>
                        <a:lnTo>
                          <a:pt x="532" y="211"/>
                        </a:lnTo>
                        <a:lnTo>
                          <a:pt x="530" y="212"/>
                        </a:lnTo>
                        <a:lnTo>
                          <a:pt x="529" y="214"/>
                        </a:lnTo>
                        <a:lnTo>
                          <a:pt x="528" y="214"/>
                        </a:lnTo>
                        <a:lnTo>
                          <a:pt x="528" y="215"/>
                        </a:lnTo>
                        <a:lnTo>
                          <a:pt x="529" y="217"/>
                        </a:lnTo>
                        <a:lnTo>
                          <a:pt x="530" y="218"/>
                        </a:lnTo>
                        <a:lnTo>
                          <a:pt x="531" y="220"/>
                        </a:lnTo>
                        <a:lnTo>
                          <a:pt x="532" y="221"/>
                        </a:lnTo>
                        <a:lnTo>
                          <a:pt x="534" y="224"/>
                        </a:lnTo>
                        <a:lnTo>
                          <a:pt x="534" y="227"/>
                        </a:lnTo>
                        <a:lnTo>
                          <a:pt x="533" y="229"/>
                        </a:lnTo>
                        <a:lnTo>
                          <a:pt x="533" y="231"/>
                        </a:lnTo>
                        <a:lnTo>
                          <a:pt x="532" y="233"/>
                        </a:lnTo>
                        <a:lnTo>
                          <a:pt x="532" y="234"/>
                        </a:lnTo>
                        <a:lnTo>
                          <a:pt x="532" y="235"/>
                        </a:lnTo>
                        <a:lnTo>
                          <a:pt x="532" y="237"/>
                        </a:lnTo>
                        <a:lnTo>
                          <a:pt x="533" y="238"/>
                        </a:lnTo>
                        <a:lnTo>
                          <a:pt x="534" y="240"/>
                        </a:lnTo>
                        <a:lnTo>
                          <a:pt x="536" y="242"/>
                        </a:lnTo>
                        <a:lnTo>
                          <a:pt x="538" y="244"/>
                        </a:lnTo>
                        <a:lnTo>
                          <a:pt x="539" y="246"/>
                        </a:lnTo>
                        <a:lnTo>
                          <a:pt x="539" y="247"/>
                        </a:lnTo>
                        <a:lnTo>
                          <a:pt x="538" y="249"/>
                        </a:lnTo>
                        <a:lnTo>
                          <a:pt x="539" y="250"/>
                        </a:lnTo>
                        <a:lnTo>
                          <a:pt x="539" y="252"/>
                        </a:lnTo>
                        <a:lnTo>
                          <a:pt x="540" y="254"/>
                        </a:lnTo>
                        <a:lnTo>
                          <a:pt x="540" y="255"/>
                        </a:lnTo>
                        <a:lnTo>
                          <a:pt x="541" y="256"/>
                        </a:lnTo>
                        <a:lnTo>
                          <a:pt x="541" y="257"/>
                        </a:lnTo>
                        <a:lnTo>
                          <a:pt x="542" y="259"/>
                        </a:lnTo>
                        <a:lnTo>
                          <a:pt x="542" y="261"/>
                        </a:lnTo>
                        <a:lnTo>
                          <a:pt x="544" y="262"/>
                        </a:lnTo>
                        <a:lnTo>
                          <a:pt x="545" y="263"/>
                        </a:lnTo>
                        <a:lnTo>
                          <a:pt x="546" y="264"/>
                        </a:lnTo>
                        <a:lnTo>
                          <a:pt x="545" y="266"/>
                        </a:lnTo>
                        <a:lnTo>
                          <a:pt x="544" y="269"/>
                        </a:lnTo>
                        <a:lnTo>
                          <a:pt x="543" y="271"/>
                        </a:lnTo>
                        <a:lnTo>
                          <a:pt x="542" y="277"/>
                        </a:lnTo>
                        <a:lnTo>
                          <a:pt x="542" y="278"/>
                        </a:lnTo>
                        <a:lnTo>
                          <a:pt x="543" y="279"/>
                        </a:lnTo>
                        <a:lnTo>
                          <a:pt x="545" y="281"/>
                        </a:lnTo>
                        <a:lnTo>
                          <a:pt x="546" y="283"/>
                        </a:lnTo>
                        <a:lnTo>
                          <a:pt x="546" y="284"/>
                        </a:lnTo>
                        <a:lnTo>
                          <a:pt x="547" y="285"/>
                        </a:lnTo>
                        <a:lnTo>
                          <a:pt x="548" y="286"/>
                        </a:lnTo>
                        <a:lnTo>
                          <a:pt x="548" y="287"/>
                        </a:lnTo>
                        <a:lnTo>
                          <a:pt x="549" y="287"/>
                        </a:lnTo>
                        <a:lnTo>
                          <a:pt x="549" y="288"/>
                        </a:lnTo>
                        <a:lnTo>
                          <a:pt x="550" y="289"/>
                        </a:lnTo>
                        <a:lnTo>
                          <a:pt x="550" y="290"/>
                        </a:lnTo>
                        <a:lnTo>
                          <a:pt x="549" y="291"/>
                        </a:lnTo>
                        <a:lnTo>
                          <a:pt x="550" y="291"/>
                        </a:lnTo>
                        <a:lnTo>
                          <a:pt x="551" y="291"/>
                        </a:lnTo>
                        <a:lnTo>
                          <a:pt x="552" y="291"/>
                        </a:lnTo>
                        <a:lnTo>
                          <a:pt x="552" y="292"/>
                        </a:lnTo>
                        <a:lnTo>
                          <a:pt x="553" y="294"/>
                        </a:lnTo>
                        <a:lnTo>
                          <a:pt x="553" y="295"/>
                        </a:lnTo>
                        <a:lnTo>
                          <a:pt x="554" y="296"/>
                        </a:lnTo>
                        <a:lnTo>
                          <a:pt x="555" y="296"/>
                        </a:lnTo>
                        <a:lnTo>
                          <a:pt x="555" y="297"/>
                        </a:lnTo>
                        <a:lnTo>
                          <a:pt x="555" y="298"/>
                        </a:lnTo>
                        <a:lnTo>
                          <a:pt x="554" y="298"/>
                        </a:lnTo>
                        <a:lnTo>
                          <a:pt x="554" y="299"/>
                        </a:lnTo>
                        <a:lnTo>
                          <a:pt x="554" y="300"/>
                        </a:lnTo>
                        <a:lnTo>
                          <a:pt x="553" y="302"/>
                        </a:lnTo>
                        <a:lnTo>
                          <a:pt x="553" y="303"/>
                        </a:lnTo>
                        <a:lnTo>
                          <a:pt x="553" y="304"/>
                        </a:lnTo>
                        <a:lnTo>
                          <a:pt x="553" y="305"/>
                        </a:lnTo>
                        <a:lnTo>
                          <a:pt x="553" y="306"/>
                        </a:lnTo>
                        <a:lnTo>
                          <a:pt x="554" y="307"/>
                        </a:lnTo>
                        <a:lnTo>
                          <a:pt x="555" y="307"/>
                        </a:lnTo>
                        <a:lnTo>
                          <a:pt x="555" y="308"/>
                        </a:lnTo>
                        <a:lnTo>
                          <a:pt x="555" y="310"/>
                        </a:lnTo>
                        <a:lnTo>
                          <a:pt x="555" y="311"/>
                        </a:lnTo>
                        <a:lnTo>
                          <a:pt x="556" y="312"/>
                        </a:lnTo>
                        <a:lnTo>
                          <a:pt x="556" y="313"/>
                        </a:lnTo>
                        <a:lnTo>
                          <a:pt x="556" y="315"/>
                        </a:lnTo>
                        <a:lnTo>
                          <a:pt x="555" y="317"/>
                        </a:lnTo>
                        <a:lnTo>
                          <a:pt x="554" y="317"/>
                        </a:lnTo>
                        <a:lnTo>
                          <a:pt x="553" y="318"/>
                        </a:lnTo>
                        <a:lnTo>
                          <a:pt x="553" y="319"/>
                        </a:lnTo>
                        <a:lnTo>
                          <a:pt x="553" y="320"/>
                        </a:lnTo>
                        <a:lnTo>
                          <a:pt x="553" y="322"/>
                        </a:lnTo>
                        <a:lnTo>
                          <a:pt x="554" y="325"/>
                        </a:lnTo>
                        <a:lnTo>
                          <a:pt x="554" y="326"/>
                        </a:lnTo>
                        <a:lnTo>
                          <a:pt x="554" y="327"/>
                        </a:lnTo>
                        <a:lnTo>
                          <a:pt x="554" y="328"/>
                        </a:lnTo>
                        <a:lnTo>
                          <a:pt x="554" y="329"/>
                        </a:lnTo>
                        <a:lnTo>
                          <a:pt x="554" y="331"/>
                        </a:lnTo>
                        <a:lnTo>
                          <a:pt x="554" y="332"/>
                        </a:lnTo>
                        <a:lnTo>
                          <a:pt x="554" y="333"/>
                        </a:lnTo>
                        <a:lnTo>
                          <a:pt x="554" y="334"/>
                        </a:lnTo>
                        <a:lnTo>
                          <a:pt x="554" y="336"/>
                        </a:lnTo>
                        <a:lnTo>
                          <a:pt x="554" y="337"/>
                        </a:lnTo>
                        <a:lnTo>
                          <a:pt x="555" y="340"/>
                        </a:lnTo>
                        <a:lnTo>
                          <a:pt x="555" y="341"/>
                        </a:lnTo>
                        <a:lnTo>
                          <a:pt x="555" y="343"/>
                        </a:lnTo>
                        <a:lnTo>
                          <a:pt x="556" y="346"/>
                        </a:lnTo>
                        <a:lnTo>
                          <a:pt x="557" y="347"/>
                        </a:lnTo>
                        <a:lnTo>
                          <a:pt x="557" y="350"/>
                        </a:lnTo>
                        <a:lnTo>
                          <a:pt x="557" y="351"/>
                        </a:lnTo>
                        <a:lnTo>
                          <a:pt x="557" y="352"/>
                        </a:lnTo>
                        <a:lnTo>
                          <a:pt x="556" y="353"/>
                        </a:lnTo>
                        <a:lnTo>
                          <a:pt x="555" y="353"/>
                        </a:lnTo>
                        <a:lnTo>
                          <a:pt x="554" y="354"/>
                        </a:lnTo>
                        <a:lnTo>
                          <a:pt x="553" y="357"/>
                        </a:lnTo>
                        <a:lnTo>
                          <a:pt x="553" y="358"/>
                        </a:lnTo>
                        <a:lnTo>
                          <a:pt x="553" y="359"/>
                        </a:lnTo>
                        <a:lnTo>
                          <a:pt x="554" y="359"/>
                        </a:lnTo>
                        <a:lnTo>
                          <a:pt x="555" y="359"/>
                        </a:lnTo>
                        <a:lnTo>
                          <a:pt x="556" y="360"/>
                        </a:lnTo>
                        <a:lnTo>
                          <a:pt x="557" y="361"/>
                        </a:lnTo>
                        <a:lnTo>
                          <a:pt x="557" y="363"/>
                        </a:lnTo>
                        <a:lnTo>
                          <a:pt x="557" y="364"/>
                        </a:lnTo>
                        <a:lnTo>
                          <a:pt x="558" y="365"/>
                        </a:lnTo>
                        <a:lnTo>
                          <a:pt x="558" y="367"/>
                        </a:lnTo>
                        <a:lnTo>
                          <a:pt x="559" y="369"/>
                        </a:lnTo>
                        <a:lnTo>
                          <a:pt x="560" y="370"/>
                        </a:lnTo>
                        <a:lnTo>
                          <a:pt x="559" y="371"/>
                        </a:lnTo>
                        <a:lnTo>
                          <a:pt x="558" y="371"/>
                        </a:lnTo>
                        <a:lnTo>
                          <a:pt x="558" y="372"/>
                        </a:lnTo>
                        <a:lnTo>
                          <a:pt x="558" y="373"/>
                        </a:lnTo>
                        <a:lnTo>
                          <a:pt x="558" y="374"/>
                        </a:lnTo>
                        <a:lnTo>
                          <a:pt x="558" y="375"/>
                        </a:lnTo>
                        <a:lnTo>
                          <a:pt x="558" y="376"/>
                        </a:lnTo>
                        <a:lnTo>
                          <a:pt x="558" y="377"/>
                        </a:lnTo>
                        <a:lnTo>
                          <a:pt x="558" y="378"/>
                        </a:lnTo>
                        <a:lnTo>
                          <a:pt x="558" y="379"/>
                        </a:lnTo>
                        <a:lnTo>
                          <a:pt x="559" y="380"/>
                        </a:lnTo>
                        <a:lnTo>
                          <a:pt x="559" y="381"/>
                        </a:lnTo>
                        <a:lnTo>
                          <a:pt x="560" y="381"/>
                        </a:lnTo>
                        <a:lnTo>
                          <a:pt x="560" y="382"/>
                        </a:lnTo>
                        <a:lnTo>
                          <a:pt x="561" y="384"/>
                        </a:lnTo>
                        <a:lnTo>
                          <a:pt x="562" y="386"/>
                        </a:lnTo>
                        <a:lnTo>
                          <a:pt x="563" y="387"/>
                        </a:lnTo>
                        <a:lnTo>
                          <a:pt x="564" y="387"/>
                        </a:lnTo>
                        <a:lnTo>
                          <a:pt x="564" y="388"/>
                        </a:lnTo>
                        <a:lnTo>
                          <a:pt x="565" y="389"/>
                        </a:lnTo>
                        <a:lnTo>
                          <a:pt x="565" y="390"/>
                        </a:lnTo>
                        <a:lnTo>
                          <a:pt x="565" y="392"/>
                        </a:lnTo>
                        <a:lnTo>
                          <a:pt x="564" y="393"/>
                        </a:lnTo>
                        <a:lnTo>
                          <a:pt x="563" y="394"/>
                        </a:lnTo>
                        <a:lnTo>
                          <a:pt x="563" y="395"/>
                        </a:lnTo>
                        <a:lnTo>
                          <a:pt x="561" y="396"/>
                        </a:lnTo>
                        <a:lnTo>
                          <a:pt x="561" y="398"/>
                        </a:lnTo>
                        <a:lnTo>
                          <a:pt x="562" y="400"/>
                        </a:lnTo>
                        <a:lnTo>
                          <a:pt x="562" y="401"/>
                        </a:lnTo>
                        <a:lnTo>
                          <a:pt x="562" y="404"/>
                        </a:lnTo>
                        <a:lnTo>
                          <a:pt x="562" y="405"/>
                        </a:lnTo>
                        <a:lnTo>
                          <a:pt x="562" y="406"/>
                        </a:lnTo>
                        <a:lnTo>
                          <a:pt x="562" y="407"/>
                        </a:lnTo>
                        <a:lnTo>
                          <a:pt x="562" y="408"/>
                        </a:lnTo>
                        <a:lnTo>
                          <a:pt x="562" y="409"/>
                        </a:lnTo>
                        <a:lnTo>
                          <a:pt x="562" y="410"/>
                        </a:lnTo>
                        <a:lnTo>
                          <a:pt x="562" y="411"/>
                        </a:lnTo>
                        <a:lnTo>
                          <a:pt x="564" y="412"/>
                        </a:lnTo>
                        <a:lnTo>
                          <a:pt x="565" y="414"/>
                        </a:lnTo>
                        <a:lnTo>
                          <a:pt x="566" y="415"/>
                        </a:lnTo>
                        <a:lnTo>
                          <a:pt x="566" y="417"/>
                        </a:lnTo>
                        <a:lnTo>
                          <a:pt x="567" y="420"/>
                        </a:lnTo>
                        <a:lnTo>
                          <a:pt x="567" y="421"/>
                        </a:lnTo>
                        <a:lnTo>
                          <a:pt x="566" y="424"/>
                        </a:lnTo>
                        <a:lnTo>
                          <a:pt x="566" y="425"/>
                        </a:lnTo>
                        <a:lnTo>
                          <a:pt x="567" y="426"/>
                        </a:lnTo>
                        <a:lnTo>
                          <a:pt x="567" y="427"/>
                        </a:lnTo>
                        <a:lnTo>
                          <a:pt x="568" y="427"/>
                        </a:lnTo>
                        <a:lnTo>
                          <a:pt x="570" y="428"/>
                        </a:lnTo>
                        <a:lnTo>
                          <a:pt x="573" y="429"/>
                        </a:lnTo>
                        <a:lnTo>
                          <a:pt x="574" y="429"/>
                        </a:lnTo>
                        <a:lnTo>
                          <a:pt x="575" y="429"/>
                        </a:lnTo>
                        <a:lnTo>
                          <a:pt x="576" y="428"/>
                        </a:lnTo>
                        <a:lnTo>
                          <a:pt x="576" y="429"/>
                        </a:lnTo>
                        <a:lnTo>
                          <a:pt x="577" y="429"/>
                        </a:lnTo>
                        <a:lnTo>
                          <a:pt x="577" y="431"/>
                        </a:lnTo>
                        <a:lnTo>
                          <a:pt x="578" y="431"/>
                        </a:lnTo>
                        <a:lnTo>
                          <a:pt x="578" y="432"/>
                        </a:lnTo>
                        <a:lnTo>
                          <a:pt x="579" y="432"/>
                        </a:lnTo>
                        <a:lnTo>
                          <a:pt x="582" y="433"/>
                        </a:lnTo>
                        <a:lnTo>
                          <a:pt x="586" y="434"/>
                        </a:lnTo>
                        <a:lnTo>
                          <a:pt x="589" y="436"/>
                        </a:lnTo>
                        <a:lnTo>
                          <a:pt x="591" y="436"/>
                        </a:lnTo>
                        <a:lnTo>
                          <a:pt x="592" y="436"/>
                        </a:lnTo>
                        <a:lnTo>
                          <a:pt x="593" y="436"/>
                        </a:lnTo>
                        <a:lnTo>
                          <a:pt x="594" y="436"/>
                        </a:lnTo>
                        <a:lnTo>
                          <a:pt x="594" y="437"/>
                        </a:lnTo>
                        <a:lnTo>
                          <a:pt x="594" y="438"/>
                        </a:lnTo>
                        <a:lnTo>
                          <a:pt x="595" y="439"/>
                        </a:lnTo>
                        <a:lnTo>
                          <a:pt x="596" y="439"/>
                        </a:lnTo>
                        <a:lnTo>
                          <a:pt x="596" y="442"/>
                        </a:lnTo>
                        <a:lnTo>
                          <a:pt x="597" y="443"/>
                        </a:lnTo>
                        <a:lnTo>
                          <a:pt x="597" y="444"/>
                        </a:lnTo>
                        <a:lnTo>
                          <a:pt x="598" y="445"/>
                        </a:lnTo>
                        <a:lnTo>
                          <a:pt x="599" y="446"/>
                        </a:lnTo>
                        <a:lnTo>
                          <a:pt x="600" y="445"/>
                        </a:lnTo>
                        <a:lnTo>
                          <a:pt x="601" y="444"/>
                        </a:lnTo>
                        <a:lnTo>
                          <a:pt x="602" y="444"/>
                        </a:lnTo>
                        <a:lnTo>
                          <a:pt x="603" y="444"/>
                        </a:lnTo>
                        <a:lnTo>
                          <a:pt x="604" y="444"/>
                        </a:lnTo>
                        <a:lnTo>
                          <a:pt x="604" y="445"/>
                        </a:lnTo>
                        <a:lnTo>
                          <a:pt x="604" y="446"/>
                        </a:lnTo>
                        <a:lnTo>
                          <a:pt x="603" y="446"/>
                        </a:lnTo>
                        <a:lnTo>
                          <a:pt x="603" y="448"/>
                        </a:lnTo>
                        <a:lnTo>
                          <a:pt x="602" y="448"/>
                        </a:lnTo>
                        <a:lnTo>
                          <a:pt x="601" y="449"/>
                        </a:lnTo>
                        <a:lnTo>
                          <a:pt x="600" y="450"/>
                        </a:lnTo>
                        <a:lnTo>
                          <a:pt x="599" y="451"/>
                        </a:lnTo>
                        <a:lnTo>
                          <a:pt x="598" y="451"/>
                        </a:lnTo>
                        <a:lnTo>
                          <a:pt x="598" y="452"/>
                        </a:lnTo>
                        <a:lnTo>
                          <a:pt x="598" y="453"/>
                        </a:lnTo>
                        <a:lnTo>
                          <a:pt x="597" y="454"/>
                        </a:lnTo>
                        <a:lnTo>
                          <a:pt x="597" y="455"/>
                        </a:lnTo>
                        <a:lnTo>
                          <a:pt x="598" y="456"/>
                        </a:lnTo>
                        <a:lnTo>
                          <a:pt x="598" y="457"/>
                        </a:lnTo>
                        <a:lnTo>
                          <a:pt x="598" y="458"/>
                        </a:lnTo>
                        <a:lnTo>
                          <a:pt x="598" y="459"/>
                        </a:lnTo>
                        <a:lnTo>
                          <a:pt x="598" y="460"/>
                        </a:lnTo>
                        <a:lnTo>
                          <a:pt x="597" y="461"/>
                        </a:lnTo>
                        <a:lnTo>
                          <a:pt x="597" y="462"/>
                        </a:lnTo>
                        <a:lnTo>
                          <a:pt x="597" y="464"/>
                        </a:lnTo>
                        <a:lnTo>
                          <a:pt x="597" y="465"/>
                        </a:lnTo>
                        <a:lnTo>
                          <a:pt x="598" y="465"/>
                        </a:lnTo>
                        <a:lnTo>
                          <a:pt x="599" y="465"/>
                        </a:lnTo>
                        <a:lnTo>
                          <a:pt x="599" y="466"/>
                        </a:lnTo>
                        <a:lnTo>
                          <a:pt x="598" y="466"/>
                        </a:lnTo>
                        <a:lnTo>
                          <a:pt x="597" y="467"/>
                        </a:lnTo>
                        <a:lnTo>
                          <a:pt x="596" y="467"/>
                        </a:lnTo>
                        <a:lnTo>
                          <a:pt x="597" y="468"/>
                        </a:lnTo>
                        <a:lnTo>
                          <a:pt x="597" y="469"/>
                        </a:lnTo>
                        <a:lnTo>
                          <a:pt x="596" y="470"/>
                        </a:lnTo>
                        <a:lnTo>
                          <a:pt x="595" y="471"/>
                        </a:lnTo>
                        <a:lnTo>
                          <a:pt x="593" y="473"/>
                        </a:lnTo>
                        <a:lnTo>
                          <a:pt x="593" y="474"/>
                        </a:lnTo>
                        <a:lnTo>
                          <a:pt x="592" y="475"/>
                        </a:lnTo>
                        <a:lnTo>
                          <a:pt x="590" y="477"/>
                        </a:lnTo>
                        <a:lnTo>
                          <a:pt x="590" y="478"/>
                        </a:lnTo>
                        <a:lnTo>
                          <a:pt x="589" y="479"/>
                        </a:lnTo>
                        <a:lnTo>
                          <a:pt x="589" y="482"/>
                        </a:lnTo>
                        <a:lnTo>
                          <a:pt x="589" y="484"/>
                        </a:lnTo>
                        <a:lnTo>
                          <a:pt x="588" y="485"/>
                        </a:lnTo>
                        <a:lnTo>
                          <a:pt x="588" y="486"/>
                        </a:lnTo>
                        <a:lnTo>
                          <a:pt x="587" y="488"/>
                        </a:lnTo>
                        <a:lnTo>
                          <a:pt x="587" y="491"/>
                        </a:lnTo>
                        <a:lnTo>
                          <a:pt x="586" y="493"/>
                        </a:lnTo>
                        <a:lnTo>
                          <a:pt x="586" y="495"/>
                        </a:lnTo>
                        <a:lnTo>
                          <a:pt x="586" y="496"/>
                        </a:lnTo>
                        <a:lnTo>
                          <a:pt x="586" y="49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8" name="Freeform 821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69" name="Freeform 822"/>
                  <p:cNvSpPr>
                    <a:spLocks/>
                  </p:cNvSpPr>
                  <p:nvPr/>
                </p:nvSpPr>
                <p:spPr bwMode="auto">
                  <a:xfrm>
                    <a:off x="4746" y="1760"/>
                    <a:ext cx="193" cy="224"/>
                  </a:xfrm>
                  <a:custGeom>
                    <a:avLst/>
                    <a:gdLst>
                      <a:gd name="T0" fmla="*/ 68 w 193"/>
                      <a:gd name="T1" fmla="*/ 222 h 224"/>
                      <a:gd name="T2" fmla="*/ 62 w 193"/>
                      <a:gd name="T3" fmla="*/ 223 h 224"/>
                      <a:gd name="T4" fmla="*/ 58 w 193"/>
                      <a:gd name="T5" fmla="*/ 221 h 224"/>
                      <a:gd name="T6" fmla="*/ 54 w 193"/>
                      <a:gd name="T7" fmla="*/ 220 h 224"/>
                      <a:gd name="T8" fmla="*/ 51 w 193"/>
                      <a:gd name="T9" fmla="*/ 224 h 224"/>
                      <a:gd name="T10" fmla="*/ 48 w 193"/>
                      <a:gd name="T11" fmla="*/ 221 h 224"/>
                      <a:gd name="T12" fmla="*/ 44 w 193"/>
                      <a:gd name="T13" fmla="*/ 219 h 224"/>
                      <a:gd name="T14" fmla="*/ 38 w 193"/>
                      <a:gd name="T15" fmla="*/ 217 h 224"/>
                      <a:gd name="T16" fmla="*/ 35 w 193"/>
                      <a:gd name="T17" fmla="*/ 211 h 224"/>
                      <a:gd name="T18" fmla="*/ 33 w 193"/>
                      <a:gd name="T19" fmla="*/ 208 h 224"/>
                      <a:gd name="T20" fmla="*/ 31 w 193"/>
                      <a:gd name="T21" fmla="*/ 206 h 224"/>
                      <a:gd name="T22" fmla="*/ 29 w 193"/>
                      <a:gd name="T23" fmla="*/ 204 h 224"/>
                      <a:gd name="T24" fmla="*/ 25 w 193"/>
                      <a:gd name="T25" fmla="*/ 204 h 224"/>
                      <a:gd name="T26" fmla="*/ 21 w 193"/>
                      <a:gd name="T27" fmla="*/ 201 h 224"/>
                      <a:gd name="T28" fmla="*/ 17 w 193"/>
                      <a:gd name="T29" fmla="*/ 192 h 224"/>
                      <a:gd name="T30" fmla="*/ 23 w 193"/>
                      <a:gd name="T31" fmla="*/ 188 h 224"/>
                      <a:gd name="T32" fmla="*/ 23 w 193"/>
                      <a:gd name="T33" fmla="*/ 185 h 224"/>
                      <a:gd name="T34" fmla="*/ 23 w 193"/>
                      <a:gd name="T35" fmla="*/ 180 h 224"/>
                      <a:gd name="T36" fmla="*/ 13 w 193"/>
                      <a:gd name="T37" fmla="*/ 167 h 224"/>
                      <a:gd name="T38" fmla="*/ 10 w 193"/>
                      <a:gd name="T39" fmla="*/ 159 h 224"/>
                      <a:gd name="T40" fmla="*/ 5 w 193"/>
                      <a:gd name="T41" fmla="*/ 150 h 224"/>
                      <a:gd name="T42" fmla="*/ 2 w 193"/>
                      <a:gd name="T43" fmla="*/ 146 h 224"/>
                      <a:gd name="T44" fmla="*/ 0 w 193"/>
                      <a:gd name="T45" fmla="*/ 134 h 224"/>
                      <a:gd name="T46" fmla="*/ 10 w 193"/>
                      <a:gd name="T47" fmla="*/ 126 h 224"/>
                      <a:gd name="T48" fmla="*/ 46 w 193"/>
                      <a:gd name="T49" fmla="*/ 117 h 224"/>
                      <a:gd name="T50" fmla="*/ 45 w 193"/>
                      <a:gd name="T51" fmla="*/ 114 h 224"/>
                      <a:gd name="T52" fmla="*/ 46 w 193"/>
                      <a:gd name="T53" fmla="*/ 112 h 224"/>
                      <a:gd name="T54" fmla="*/ 47 w 193"/>
                      <a:gd name="T55" fmla="*/ 106 h 224"/>
                      <a:gd name="T56" fmla="*/ 44 w 193"/>
                      <a:gd name="T57" fmla="*/ 98 h 224"/>
                      <a:gd name="T58" fmla="*/ 47 w 193"/>
                      <a:gd name="T59" fmla="*/ 94 h 224"/>
                      <a:gd name="T60" fmla="*/ 55 w 193"/>
                      <a:gd name="T61" fmla="*/ 91 h 224"/>
                      <a:gd name="T62" fmla="*/ 51 w 193"/>
                      <a:gd name="T63" fmla="*/ 57 h 224"/>
                      <a:gd name="T64" fmla="*/ 44 w 193"/>
                      <a:gd name="T65" fmla="*/ 51 h 224"/>
                      <a:gd name="T66" fmla="*/ 35 w 193"/>
                      <a:gd name="T67" fmla="*/ 47 h 224"/>
                      <a:gd name="T68" fmla="*/ 37 w 193"/>
                      <a:gd name="T69" fmla="*/ 34 h 224"/>
                      <a:gd name="T70" fmla="*/ 33 w 193"/>
                      <a:gd name="T71" fmla="*/ 28 h 224"/>
                      <a:gd name="T72" fmla="*/ 31 w 193"/>
                      <a:gd name="T73" fmla="*/ 21 h 224"/>
                      <a:gd name="T74" fmla="*/ 34 w 193"/>
                      <a:gd name="T75" fmla="*/ 16 h 224"/>
                      <a:gd name="T76" fmla="*/ 36 w 193"/>
                      <a:gd name="T77" fmla="*/ 14 h 224"/>
                      <a:gd name="T78" fmla="*/ 32 w 193"/>
                      <a:gd name="T79" fmla="*/ 7 h 224"/>
                      <a:gd name="T80" fmla="*/ 35 w 193"/>
                      <a:gd name="T81" fmla="*/ 2 h 224"/>
                      <a:gd name="T82" fmla="*/ 45 w 193"/>
                      <a:gd name="T83" fmla="*/ 5 h 224"/>
                      <a:gd name="T84" fmla="*/ 55 w 193"/>
                      <a:gd name="T85" fmla="*/ 11 h 224"/>
                      <a:gd name="T86" fmla="*/ 66 w 193"/>
                      <a:gd name="T87" fmla="*/ 16 h 224"/>
                      <a:gd name="T88" fmla="*/ 79 w 193"/>
                      <a:gd name="T89" fmla="*/ 29 h 224"/>
                      <a:gd name="T90" fmla="*/ 104 w 193"/>
                      <a:gd name="T91" fmla="*/ 41 h 224"/>
                      <a:gd name="T92" fmla="*/ 121 w 193"/>
                      <a:gd name="T93" fmla="*/ 52 h 224"/>
                      <a:gd name="T94" fmla="*/ 140 w 193"/>
                      <a:gd name="T95" fmla="*/ 65 h 224"/>
                      <a:gd name="T96" fmla="*/ 147 w 193"/>
                      <a:gd name="T97" fmla="*/ 82 h 224"/>
                      <a:gd name="T98" fmla="*/ 152 w 193"/>
                      <a:gd name="T99" fmla="*/ 90 h 224"/>
                      <a:gd name="T100" fmla="*/ 162 w 193"/>
                      <a:gd name="T101" fmla="*/ 96 h 224"/>
                      <a:gd name="T102" fmla="*/ 173 w 193"/>
                      <a:gd name="T103" fmla="*/ 99 h 224"/>
                      <a:gd name="T104" fmla="*/ 176 w 193"/>
                      <a:gd name="T105" fmla="*/ 110 h 224"/>
                      <a:gd name="T106" fmla="*/ 182 w 193"/>
                      <a:gd name="T107" fmla="*/ 116 h 224"/>
                      <a:gd name="T108" fmla="*/ 192 w 193"/>
                      <a:gd name="T109" fmla="*/ 128 h 224"/>
                      <a:gd name="T110" fmla="*/ 182 w 193"/>
                      <a:gd name="T111" fmla="*/ 128 h 224"/>
                      <a:gd name="T112" fmla="*/ 155 w 193"/>
                      <a:gd name="T113" fmla="*/ 139 h 224"/>
                      <a:gd name="T114" fmla="*/ 130 w 193"/>
                      <a:gd name="T115" fmla="*/ 159 h 224"/>
                      <a:gd name="T116" fmla="*/ 111 w 193"/>
                      <a:gd name="T117" fmla="*/ 182 h 224"/>
                      <a:gd name="T118" fmla="*/ 102 w 193"/>
                      <a:gd name="T119" fmla="*/ 194 h 224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193"/>
                      <a:gd name="T181" fmla="*/ 0 h 224"/>
                      <a:gd name="T182" fmla="*/ 193 w 193"/>
                      <a:gd name="T183" fmla="*/ 224 h 224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193" h="224">
                        <a:moveTo>
                          <a:pt x="87" y="214"/>
                        </a:moveTo>
                        <a:lnTo>
                          <a:pt x="86" y="214"/>
                        </a:lnTo>
                        <a:lnTo>
                          <a:pt x="85" y="215"/>
                        </a:lnTo>
                        <a:lnTo>
                          <a:pt x="84" y="215"/>
                        </a:lnTo>
                        <a:lnTo>
                          <a:pt x="83" y="215"/>
                        </a:lnTo>
                        <a:lnTo>
                          <a:pt x="82" y="218"/>
                        </a:lnTo>
                        <a:lnTo>
                          <a:pt x="80" y="218"/>
                        </a:lnTo>
                        <a:lnTo>
                          <a:pt x="76" y="221"/>
                        </a:lnTo>
                        <a:lnTo>
                          <a:pt x="75" y="221"/>
                        </a:lnTo>
                        <a:lnTo>
                          <a:pt x="74" y="222"/>
                        </a:lnTo>
                        <a:lnTo>
                          <a:pt x="73" y="222"/>
                        </a:lnTo>
                        <a:lnTo>
                          <a:pt x="72" y="221"/>
                        </a:lnTo>
                        <a:lnTo>
                          <a:pt x="70" y="221"/>
                        </a:lnTo>
                        <a:lnTo>
                          <a:pt x="69" y="221"/>
                        </a:lnTo>
                        <a:lnTo>
                          <a:pt x="68" y="222"/>
                        </a:lnTo>
                        <a:lnTo>
                          <a:pt x="68" y="223"/>
                        </a:lnTo>
                        <a:lnTo>
                          <a:pt x="68" y="224"/>
                        </a:lnTo>
                        <a:lnTo>
                          <a:pt x="67" y="223"/>
                        </a:lnTo>
                        <a:lnTo>
                          <a:pt x="66" y="223"/>
                        </a:lnTo>
                        <a:lnTo>
                          <a:pt x="65" y="223"/>
                        </a:lnTo>
                        <a:lnTo>
                          <a:pt x="64" y="223"/>
                        </a:lnTo>
                        <a:lnTo>
                          <a:pt x="63" y="223"/>
                        </a:lnTo>
                        <a:lnTo>
                          <a:pt x="63" y="222"/>
                        </a:lnTo>
                        <a:lnTo>
                          <a:pt x="62" y="222"/>
                        </a:lnTo>
                        <a:lnTo>
                          <a:pt x="62" y="223"/>
                        </a:lnTo>
                        <a:lnTo>
                          <a:pt x="61" y="222"/>
                        </a:lnTo>
                        <a:lnTo>
                          <a:pt x="61" y="221"/>
                        </a:lnTo>
                        <a:lnTo>
                          <a:pt x="62" y="221"/>
                        </a:lnTo>
                        <a:lnTo>
                          <a:pt x="61" y="221"/>
                        </a:lnTo>
                        <a:lnTo>
                          <a:pt x="60" y="221"/>
                        </a:lnTo>
                        <a:lnTo>
                          <a:pt x="59" y="222"/>
                        </a:lnTo>
                        <a:lnTo>
                          <a:pt x="58" y="221"/>
                        </a:lnTo>
                        <a:lnTo>
                          <a:pt x="57" y="221"/>
                        </a:lnTo>
                        <a:lnTo>
                          <a:pt x="57" y="220"/>
                        </a:lnTo>
                        <a:lnTo>
                          <a:pt x="56" y="220"/>
                        </a:lnTo>
                        <a:lnTo>
                          <a:pt x="56" y="219"/>
                        </a:lnTo>
                        <a:lnTo>
                          <a:pt x="55" y="219"/>
                        </a:lnTo>
                        <a:lnTo>
                          <a:pt x="54" y="218"/>
                        </a:lnTo>
                        <a:lnTo>
                          <a:pt x="54" y="219"/>
                        </a:lnTo>
                        <a:lnTo>
                          <a:pt x="54" y="220"/>
                        </a:lnTo>
                        <a:lnTo>
                          <a:pt x="53" y="220"/>
                        </a:lnTo>
                        <a:lnTo>
                          <a:pt x="53" y="221"/>
                        </a:lnTo>
                        <a:lnTo>
                          <a:pt x="53" y="222"/>
                        </a:lnTo>
                        <a:lnTo>
                          <a:pt x="52" y="223"/>
                        </a:lnTo>
                        <a:lnTo>
                          <a:pt x="52" y="224"/>
                        </a:lnTo>
                        <a:lnTo>
                          <a:pt x="51" y="224"/>
                        </a:lnTo>
                        <a:lnTo>
                          <a:pt x="51" y="223"/>
                        </a:lnTo>
                        <a:lnTo>
                          <a:pt x="50" y="223"/>
                        </a:lnTo>
                        <a:lnTo>
                          <a:pt x="49" y="223"/>
                        </a:lnTo>
                        <a:lnTo>
                          <a:pt x="49" y="222"/>
                        </a:lnTo>
                        <a:lnTo>
                          <a:pt x="49" y="221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8" y="221"/>
                        </a:lnTo>
                        <a:lnTo>
                          <a:pt x="48" y="222"/>
                        </a:lnTo>
                        <a:lnTo>
                          <a:pt x="47" y="221"/>
                        </a:lnTo>
                        <a:lnTo>
                          <a:pt x="46" y="221"/>
                        </a:lnTo>
                        <a:lnTo>
                          <a:pt x="46" y="220"/>
                        </a:lnTo>
                        <a:lnTo>
                          <a:pt x="46" y="219"/>
                        </a:lnTo>
                        <a:lnTo>
                          <a:pt x="44" y="220"/>
                        </a:lnTo>
                        <a:lnTo>
                          <a:pt x="44" y="219"/>
                        </a:lnTo>
                        <a:lnTo>
                          <a:pt x="43" y="218"/>
                        </a:lnTo>
                        <a:lnTo>
                          <a:pt x="42" y="219"/>
                        </a:lnTo>
                        <a:lnTo>
                          <a:pt x="42" y="218"/>
                        </a:lnTo>
                        <a:lnTo>
                          <a:pt x="40" y="218"/>
                        </a:lnTo>
                        <a:lnTo>
                          <a:pt x="40" y="217"/>
                        </a:lnTo>
                        <a:lnTo>
                          <a:pt x="39" y="217"/>
                        </a:lnTo>
                        <a:lnTo>
                          <a:pt x="38" y="217"/>
                        </a:lnTo>
                        <a:lnTo>
                          <a:pt x="38" y="216"/>
                        </a:lnTo>
                        <a:lnTo>
                          <a:pt x="37" y="216"/>
                        </a:lnTo>
                        <a:lnTo>
                          <a:pt x="37" y="215"/>
                        </a:lnTo>
                        <a:lnTo>
                          <a:pt x="39" y="215"/>
                        </a:lnTo>
                        <a:lnTo>
                          <a:pt x="39" y="214"/>
                        </a:lnTo>
                        <a:lnTo>
                          <a:pt x="38" y="214"/>
                        </a:lnTo>
                        <a:lnTo>
                          <a:pt x="37" y="214"/>
                        </a:lnTo>
                        <a:lnTo>
                          <a:pt x="36" y="213"/>
                        </a:lnTo>
                        <a:lnTo>
                          <a:pt x="35" y="212"/>
                        </a:lnTo>
                        <a:lnTo>
                          <a:pt x="35" y="211"/>
                        </a:lnTo>
                        <a:lnTo>
                          <a:pt x="34" y="211"/>
                        </a:lnTo>
                        <a:lnTo>
                          <a:pt x="33" y="210"/>
                        </a:lnTo>
                        <a:lnTo>
                          <a:pt x="33" y="209"/>
                        </a:lnTo>
                        <a:lnTo>
                          <a:pt x="34" y="209"/>
                        </a:lnTo>
                        <a:lnTo>
                          <a:pt x="35" y="209"/>
                        </a:lnTo>
                        <a:lnTo>
                          <a:pt x="35" y="208"/>
                        </a:lnTo>
                        <a:lnTo>
                          <a:pt x="34" y="208"/>
                        </a:lnTo>
                        <a:lnTo>
                          <a:pt x="33" y="208"/>
                        </a:lnTo>
                        <a:lnTo>
                          <a:pt x="33" y="207"/>
                        </a:lnTo>
                        <a:lnTo>
                          <a:pt x="32" y="207"/>
                        </a:lnTo>
                        <a:lnTo>
                          <a:pt x="32" y="206"/>
                        </a:lnTo>
                        <a:lnTo>
                          <a:pt x="33" y="206"/>
                        </a:lnTo>
                        <a:lnTo>
                          <a:pt x="33" y="207"/>
                        </a:lnTo>
                        <a:lnTo>
                          <a:pt x="33" y="206"/>
                        </a:lnTo>
                        <a:lnTo>
                          <a:pt x="32" y="206"/>
                        </a:lnTo>
                        <a:lnTo>
                          <a:pt x="31" y="206"/>
                        </a:lnTo>
                        <a:lnTo>
                          <a:pt x="31" y="207"/>
                        </a:lnTo>
                        <a:lnTo>
                          <a:pt x="30" y="207"/>
                        </a:lnTo>
                        <a:lnTo>
                          <a:pt x="30" y="206"/>
                        </a:lnTo>
                        <a:lnTo>
                          <a:pt x="29" y="206"/>
                        </a:lnTo>
                        <a:lnTo>
                          <a:pt x="29" y="205"/>
                        </a:lnTo>
                        <a:lnTo>
                          <a:pt x="29" y="204"/>
                        </a:lnTo>
                        <a:lnTo>
                          <a:pt x="28" y="203"/>
                        </a:lnTo>
                        <a:lnTo>
                          <a:pt x="27" y="203"/>
                        </a:lnTo>
                        <a:lnTo>
                          <a:pt x="27" y="204"/>
                        </a:lnTo>
                        <a:lnTo>
                          <a:pt x="26" y="204"/>
                        </a:lnTo>
                        <a:lnTo>
                          <a:pt x="26" y="205"/>
                        </a:lnTo>
                        <a:lnTo>
                          <a:pt x="25" y="205"/>
                        </a:lnTo>
                        <a:lnTo>
                          <a:pt x="26" y="204"/>
                        </a:lnTo>
                        <a:lnTo>
                          <a:pt x="25" y="204"/>
                        </a:lnTo>
                        <a:lnTo>
                          <a:pt x="24" y="203"/>
                        </a:lnTo>
                        <a:lnTo>
                          <a:pt x="25" y="203"/>
                        </a:lnTo>
                        <a:lnTo>
                          <a:pt x="25" y="202"/>
                        </a:lnTo>
                        <a:lnTo>
                          <a:pt x="24" y="202"/>
                        </a:lnTo>
                        <a:lnTo>
                          <a:pt x="24" y="203"/>
                        </a:lnTo>
                        <a:lnTo>
                          <a:pt x="23" y="203"/>
                        </a:lnTo>
                        <a:lnTo>
                          <a:pt x="23" y="202"/>
                        </a:lnTo>
                        <a:lnTo>
                          <a:pt x="24" y="202"/>
                        </a:lnTo>
                        <a:lnTo>
                          <a:pt x="23" y="201"/>
                        </a:lnTo>
                        <a:lnTo>
                          <a:pt x="22" y="201"/>
                        </a:lnTo>
                        <a:lnTo>
                          <a:pt x="21" y="201"/>
                        </a:lnTo>
                        <a:lnTo>
                          <a:pt x="20" y="201"/>
                        </a:lnTo>
                        <a:lnTo>
                          <a:pt x="20" y="202"/>
                        </a:lnTo>
                        <a:lnTo>
                          <a:pt x="19" y="201"/>
                        </a:lnTo>
                        <a:lnTo>
                          <a:pt x="18" y="200"/>
                        </a:lnTo>
                        <a:lnTo>
                          <a:pt x="18" y="199"/>
                        </a:lnTo>
                        <a:lnTo>
                          <a:pt x="18" y="198"/>
                        </a:lnTo>
                        <a:lnTo>
                          <a:pt x="17" y="197"/>
                        </a:lnTo>
                        <a:lnTo>
                          <a:pt x="17" y="196"/>
                        </a:lnTo>
                        <a:lnTo>
                          <a:pt x="16" y="196"/>
                        </a:lnTo>
                        <a:lnTo>
                          <a:pt x="17" y="194"/>
                        </a:lnTo>
                        <a:lnTo>
                          <a:pt x="17" y="192"/>
                        </a:lnTo>
                        <a:lnTo>
                          <a:pt x="17" y="191"/>
                        </a:lnTo>
                        <a:lnTo>
                          <a:pt x="18" y="190"/>
                        </a:lnTo>
                        <a:lnTo>
                          <a:pt x="18" y="189"/>
                        </a:lnTo>
                        <a:lnTo>
                          <a:pt x="19" y="189"/>
                        </a:lnTo>
                        <a:lnTo>
                          <a:pt x="19" y="188"/>
                        </a:lnTo>
                        <a:lnTo>
                          <a:pt x="20" y="188"/>
                        </a:lnTo>
                        <a:lnTo>
                          <a:pt x="20" y="187"/>
                        </a:lnTo>
                        <a:lnTo>
                          <a:pt x="21" y="188"/>
                        </a:lnTo>
                        <a:lnTo>
                          <a:pt x="21" y="189"/>
                        </a:lnTo>
                        <a:lnTo>
                          <a:pt x="22" y="189"/>
                        </a:lnTo>
                        <a:lnTo>
                          <a:pt x="22" y="188"/>
                        </a:lnTo>
                        <a:lnTo>
                          <a:pt x="23" y="188"/>
                        </a:lnTo>
                        <a:lnTo>
                          <a:pt x="22" y="188"/>
                        </a:lnTo>
                        <a:lnTo>
                          <a:pt x="22" y="187"/>
                        </a:lnTo>
                        <a:lnTo>
                          <a:pt x="23" y="186"/>
                        </a:lnTo>
                        <a:lnTo>
                          <a:pt x="22" y="186"/>
                        </a:lnTo>
                        <a:lnTo>
                          <a:pt x="22" y="185"/>
                        </a:lnTo>
                        <a:lnTo>
                          <a:pt x="23" y="185"/>
                        </a:lnTo>
                        <a:lnTo>
                          <a:pt x="23" y="184"/>
                        </a:lnTo>
                        <a:lnTo>
                          <a:pt x="22" y="183"/>
                        </a:lnTo>
                        <a:lnTo>
                          <a:pt x="23" y="183"/>
                        </a:lnTo>
                        <a:lnTo>
                          <a:pt x="24" y="183"/>
                        </a:lnTo>
                        <a:lnTo>
                          <a:pt x="24" y="182"/>
                        </a:lnTo>
                        <a:lnTo>
                          <a:pt x="24" y="181"/>
                        </a:lnTo>
                        <a:lnTo>
                          <a:pt x="25" y="180"/>
                        </a:lnTo>
                        <a:lnTo>
                          <a:pt x="24" y="180"/>
                        </a:lnTo>
                        <a:lnTo>
                          <a:pt x="23" y="180"/>
                        </a:lnTo>
                        <a:lnTo>
                          <a:pt x="22" y="180"/>
                        </a:lnTo>
                        <a:lnTo>
                          <a:pt x="21" y="180"/>
                        </a:lnTo>
                        <a:lnTo>
                          <a:pt x="19" y="179"/>
                        </a:lnTo>
                        <a:lnTo>
                          <a:pt x="18" y="178"/>
                        </a:lnTo>
                        <a:lnTo>
                          <a:pt x="18" y="177"/>
                        </a:lnTo>
                        <a:lnTo>
                          <a:pt x="17" y="177"/>
                        </a:lnTo>
                        <a:lnTo>
                          <a:pt x="15" y="176"/>
                        </a:lnTo>
                        <a:lnTo>
                          <a:pt x="14" y="175"/>
                        </a:lnTo>
                        <a:lnTo>
                          <a:pt x="14" y="174"/>
                        </a:lnTo>
                        <a:lnTo>
                          <a:pt x="14" y="173"/>
                        </a:lnTo>
                        <a:lnTo>
                          <a:pt x="14" y="172"/>
                        </a:lnTo>
                        <a:lnTo>
                          <a:pt x="15" y="170"/>
                        </a:lnTo>
                        <a:lnTo>
                          <a:pt x="14" y="168"/>
                        </a:lnTo>
                        <a:lnTo>
                          <a:pt x="13" y="167"/>
                        </a:lnTo>
                        <a:lnTo>
                          <a:pt x="13" y="166"/>
                        </a:lnTo>
                        <a:lnTo>
                          <a:pt x="14" y="165"/>
                        </a:lnTo>
                        <a:lnTo>
                          <a:pt x="14" y="164"/>
                        </a:lnTo>
                        <a:lnTo>
                          <a:pt x="13" y="163"/>
                        </a:lnTo>
                        <a:lnTo>
                          <a:pt x="12" y="162"/>
                        </a:lnTo>
                        <a:lnTo>
                          <a:pt x="12" y="161"/>
                        </a:lnTo>
                        <a:lnTo>
                          <a:pt x="13" y="160"/>
                        </a:lnTo>
                        <a:lnTo>
                          <a:pt x="12" y="160"/>
                        </a:lnTo>
                        <a:lnTo>
                          <a:pt x="12" y="159"/>
                        </a:lnTo>
                        <a:lnTo>
                          <a:pt x="11" y="159"/>
                        </a:lnTo>
                        <a:lnTo>
                          <a:pt x="10" y="159"/>
                        </a:lnTo>
                        <a:lnTo>
                          <a:pt x="9" y="159"/>
                        </a:lnTo>
                        <a:lnTo>
                          <a:pt x="8" y="159"/>
                        </a:lnTo>
                        <a:lnTo>
                          <a:pt x="8" y="157"/>
                        </a:lnTo>
                        <a:lnTo>
                          <a:pt x="8" y="155"/>
                        </a:lnTo>
                        <a:lnTo>
                          <a:pt x="7" y="154"/>
                        </a:lnTo>
                        <a:lnTo>
                          <a:pt x="6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5" y="151"/>
                        </a:lnTo>
                        <a:lnTo>
                          <a:pt x="5" y="150"/>
                        </a:lnTo>
                        <a:lnTo>
                          <a:pt x="5" y="149"/>
                        </a:lnTo>
                        <a:lnTo>
                          <a:pt x="5" y="148"/>
                        </a:lnTo>
                        <a:lnTo>
                          <a:pt x="4" y="148"/>
                        </a:lnTo>
                        <a:lnTo>
                          <a:pt x="3" y="148"/>
                        </a:lnTo>
                        <a:lnTo>
                          <a:pt x="3" y="147"/>
                        </a:lnTo>
                        <a:lnTo>
                          <a:pt x="4" y="147"/>
                        </a:lnTo>
                        <a:lnTo>
                          <a:pt x="3" y="146"/>
                        </a:lnTo>
                        <a:lnTo>
                          <a:pt x="3" y="147"/>
                        </a:lnTo>
                        <a:lnTo>
                          <a:pt x="2" y="146"/>
                        </a:lnTo>
                        <a:lnTo>
                          <a:pt x="2" y="147"/>
                        </a:lnTo>
                        <a:lnTo>
                          <a:pt x="1" y="147"/>
                        </a:lnTo>
                        <a:lnTo>
                          <a:pt x="1" y="146"/>
                        </a:lnTo>
                        <a:lnTo>
                          <a:pt x="1" y="145"/>
                        </a:lnTo>
                        <a:lnTo>
                          <a:pt x="1" y="143"/>
                        </a:lnTo>
                        <a:lnTo>
                          <a:pt x="0" y="142"/>
                        </a:lnTo>
                        <a:lnTo>
                          <a:pt x="0" y="140"/>
                        </a:lnTo>
                        <a:lnTo>
                          <a:pt x="0" y="139"/>
                        </a:lnTo>
                        <a:lnTo>
                          <a:pt x="1" y="138"/>
                        </a:lnTo>
                        <a:lnTo>
                          <a:pt x="1" y="137"/>
                        </a:lnTo>
                        <a:lnTo>
                          <a:pt x="0" y="136"/>
                        </a:lnTo>
                        <a:lnTo>
                          <a:pt x="0" y="135"/>
                        </a:lnTo>
                        <a:lnTo>
                          <a:pt x="0" y="134"/>
                        </a:lnTo>
                        <a:lnTo>
                          <a:pt x="1" y="133"/>
                        </a:lnTo>
                        <a:lnTo>
                          <a:pt x="1" y="132"/>
                        </a:lnTo>
                        <a:lnTo>
                          <a:pt x="1" y="131"/>
                        </a:lnTo>
                        <a:lnTo>
                          <a:pt x="3" y="130"/>
                        </a:lnTo>
                        <a:lnTo>
                          <a:pt x="3" y="129"/>
                        </a:lnTo>
                        <a:lnTo>
                          <a:pt x="4" y="128"/>
                        </a:lnTo>
                        <a:lnTo>
                          <a:pt x="3" y="127"/>
                        </a:lnTo>
                        <a:lnTo>
                          <a:pt x="4" y="126"/>
                        </a:lnTo>
                        <a:lnTo>
                          <a:pt x="4" y="125"/>
                        </a:lnTo>
                        <a:lnTo>
                          <a:pt x="5" y="125"/>
                        </a:lnTo>
                        <a:lnTo>
                          <a:pt x="6" y="124"/>
                        </a:lnTo>
                        <a:lnTo>
                          <a:pt x="7" y="125"/>
                        </a:lnTo>
                        <a:lnTo>
                          <a:pt x="9" y="125"/>
                        </a:lnTo>
                        <a:lnTo>
                          <a:pt x="10" y="126"/>
                        </a:lnTo>
                        <a:lnTo>
                          <a:pt x="11" y="126"/>
                        </a:lnTo>
                        <a:lnTo>
                          <a:pt x="12" y="126"/>
                        </a:lnTo>
                        <a:lnTo>
                          <a:pt x="13" y="126"/>
                        </a:lnTo>
                        <a:lnTo>
                          <a:pt x="17" y="127"/>
                        </a:lnTo>
                        <a:lnTo>
                          <a:pt x="18" y="127"/>
                        </a:lnTo>
                        <a:lnTo>
                          <a:pt x="18" y="128"/>
                        </a:lnTo>
                        <a:lnTo>
                          <a:pt x="20" y="130"/>
                        </a:lnTo>
                        <a:lnTo>
                          <a:pt x="22" y="132"/>
                        </a:lnTo>
                        <a:lnTo>
                          <a:pt x="24" y="133"/>
                        </a:lnTo>
                        <a:lnTo>
                          <a:pt x="25" y="133"/>
                        </a:lnTo>
                        <a:lnTo>
                          <a:pt x="26" y="134"/>
                        </a:lnTo>
                        <a:lnTo>
                          <a:pt x="29" y="133"/>
                        </a:lnTo>
                        <a:lnTo>
                          <a:pt x="46" y="128"/>
                        </a:lnTo>
                        <a:lnTo>
                          <a:pt x="46" y="117"/>
                        </a:lnTo>
                        <a:lnTo>
                          <a:pt x="45" y="117"/>
                        </a:lnTo>
                        <a:lnTo>
                          <a:pt x="45" y="116"/>
                        </a:lnTo>
                        <a:lnTo>
                          <a:pt x="46" y="117"/>
                        </a:lnTo>
                        <a:lnTo>
                          <a:pt x="46" y="116"/>
                        </a:lnTo>
                        <a:lnTo>
                          <a:pt x="45" y="116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4"/>
                        </a:lnTo>
                        <a:lnTo>
                          <a:pt x="44" y="114"/>
                        </a:lnTo>
                        <a:lnTo>
                          <a:pt x="44" y="113"/>
                        </a:lnTo>
                        <a:lnTo>
                          <a:pt x="45" y="113"/>
                        </a:lnTo>
                        <a:lnTo>
                          <a:pt x="46" y="113"/>
                        </a:lnTo>
                        <a:lnTo>
                          <a:pt x="45" y="112"/>
                        </a:lnTo>
                        <a:lnTo>
                          <a:pt x="46" y="112"/>
                        </a:lnTo>
                        <a:lnTo>
                          <a:pt x="47" y="112"/>
                        </a:lnTo>
                        <a:lnTo>
                          <a:pt x="46" y="112"/>
                        </a:lnTo>
                        <a:lnTo>
                          <a:pt x="46" y="111"/>
                        </a:lnTo>
                        <a:lnTo>
                          <a:pt x="47" y="111"/>
                        </a:lnTo>
                        <a:lnTo>
                          <a:pt x="47" y="110"/>
                        </a:lnTo>
                        <a:lnTo>
                          <a:pt x="47" y="109"/>
                        </a:lnTo>
                        <a:lnTo>
                          <a:pt x="47" y="108"/>
                        </a:lnTo>
                        <a:lnTo>
                          <a:pt x="47" y="107"/>
                        </a:lnTo>
                        <a:lnTo>
                          <a:pt x="47" y="106"/>
                        </a:lnTo>
                        <a:lnTo>
                          <a:pt x="46" y="105"/>
                        </a:lnTo>
                        <a:lnTo>
                          <a:pt x="45" y="103"/>
                        </a:lnTo>
                        <a:lnTo>
                          <a:pt x="44" y="102"/>
                        </a:lnTo>
                        <a:lnTo>
                          <a:pt x="44" y="101"/>
                        </a:lnTo>
                        <a:lnTo>
                          <a:pt x="44" y="100"/>
                        </a:lnTo>
                        <a:lnTo>
                          <a:pt x="43" y="100"/>
                        </a:lnTo>
                        <a:lnTo>
                          <a:pt x="43" y="99"/>
                        </a:lnTo>
                        <a:lnTo>
                          <a:pt x="44" y="100"/>
                        </a:lnTo>
                        <a:lnTo>
                          <a:pt x="44" y="99"/>
                        </a:lnTo>
                        <a:lnTo>
                          <a:pt x="44" y="98"/>
                        </a:lnTo>
                        <a:lnTo>
                          <a:pt x="44" y="97"/>
                        </a:lnTo>
                        <a:lnTo>
                          <a:pt x="45" y="97"/>
                        </a:lnTo>
                        <a:lnTo>
                          <a:pt x="46" y="97"/>
                        </a:lnTo>
                        <a:lnTo>
                          <a:pt x="45" y="97"/>
                        </a:lnTo>
                        <a:lnTo>
                          <a:pt x="46" y="96"/>
                        </a:lnTo>
                        <a:lnTo>
                          <a:pt x="47" y="95"/>
                        </a:lnTo>
                        <a:lnTo>
                          <a:pt x="46" y="95"/>
                        </a:lnTo>
                        <a:lnTo>
                          <a:pt x="47" y="94"/>
                        </a:lnTo>
                        <a:lnTo>
                          <a:pt x="48" y="95"/>
                        </a:lnTo>
                        <a:lnTo>
                          <a:pt x="48" y="94"/>
                        </a:lnTo>
                        <a:lnTo>
                          <a:pt x="49" y="94"/>
                        </a:lnTo>
                        <a:lnTo>
                          <a:pt x="50" y="94"/>
                        </a:lnTo>
                        <a:lnTo>
                          <a:pt x="50" y="93"/>
                        </a:lnTo>
                        <a:lnTo>
                          <a:pt x="51" y="93"/>
                        </a:lnTo>
                        <a:lnTo>
                          <a:pt x="52" y="92"/>
                        </a:lnTo>
                        <a:lnTo>
                          <a:pt x="53" y="92"/>
                        </a:lnTo>
                        <a:lnTo>
                          <a:pt x="54" y="92"/>
                        </a:lnTo>
                        <a:lnTo>
                          <a:pt x="55" y="91"/>
                        </a:lnTo>
                        <a:lnTo>
                          <a:pt x="56" y="91"/>
                        </a:lnTo>
                        <a:lnTo>
                          <a:pt x="57" y="91"/>
                        </a:lnTo>
                        <a:lnTo>
                          <a:pt x="55" y="76"/>
                        </a:lnTo>
                        <a:lnTo>
                          <a:pt x="55" y="70"/>
                        </a:lnTo>
                        <a:lnTo>
                          <a:pt x="54" y="69"/>
                        </a:lnTo>
                        <a:lnTo>
                          <a:pt x="53" y="67"/>
                        </a:lnTo>
                        <a:lnTo>
                          <a:pt x="52" y="65"/>
                        </a:lnTo>
                        <a:lnTo>
                          <a:pt x="51" y="63"/>
                        </a:lnTo>
                        <a:lnTo>
                          <a:pt x="51" y="61"/>
                        </a:lnTo>
                        <a:lnTo>
                          <a:pt x="51" y="59"/>
                        </a:lnTo>
                        <a:lnTo>
                          <a:pt x="51" y="58"/>
                        </a:lnTo>
                        <a:lnTo>
                          <a:pt x="51" y="57"/>
                        </a:lnTo>
                        <a:lnTo>
                          <a:pt x="51" y="56"/>
                        </a:lnTo>
                        <a:lnTo>
                          <a:pt x="51" y="55"/>
                        </a:lnTo>
                        <a:lnTo>
                          <a:pt x="50" y="55"/>
                        </a:lnTo>
                        <a:lnTo>
                          <a:pt x="50" y="54"/>
                        </a:lnTo>
                        <a:lnTo>
                          <a:pt x="49" y="53"/>
                        </a:lnTo>
                        <a:lnTo>
                          <a:pt x="48" y="53"/>
                        </a:lnTo>
                        <a:lnTo>
                          <a:pt x="47" y="53"/>
                        </a:lnTo>
                        <a:lnTo>
                          <a:pt x="47" y="52"/>
                        </a:lnTo>
                        <a:lnTo>
                          <a:pt x="46" y="51"/>
                        </a:lnTo>
                        <a:lnTo>
                          <a:pt x="45" y="52"/>
                        </a:lnTo>
                        <a:lnTo>
                          <a:pt x="44" y="51"/>
                        </a:lnTo>
                        <a:lnTo>
                          <a:pt x="43" y="51"/>
                        </a:lnTo>
                        <a:lnTo>
                          <a:pt x="42" y="51"/>
                        </a:lnTo>
                        <a:lnTo>
                          <a:pt x="41" y="50"/>
                        </a:lnTo>
                        <a:lnTo>
                          <a:pt x="40" y="49"/>
                        </a:lnTo>
                        <a:lnTo>
                          <a:pt x="39" y="49"/>
                        </a:lnTo>
                        <a:lnTo>
                          <a:pt x="39" y="50"/>
                        </a:lnTo>
                        <a:lnTo>
                          <a:pt x="38" y="50"/>
                        </a:lnTo>
                        <a:lnTo>
                          <a:pt x="37" y="49"/>
                        </a:lnTo>
                        <a:lnTo>
                          <a:pt x="36" y="49"/>
                        </a:lnTo>
                        <a:lnTo>
                          <a:pt x="36" y="48"/>
                        </a:lnTo>
                        <a:lnTo>
                          <a:pt x="36" y="47"/>
                        </a:lnTo>
                        <a:lnTo>
                          <a:pt x="35" y="47"/>
                        </a:lnTo>
                        <a:lnTo>
                          <a:pt x="35" y="45"/>
                        </a:lnTo>
                        <a:lnTo>
                          <a:pt x="35" y="44"/>
                        </a:lnTo>
                        <a:lnTo>
                          <a:pt x="34" y="44"/>
                        </a:lnTo>
                        <a:lnTo>
                          <a:pt x="34" y="43"/>
                        </a:lnTo>
                        <a:lnTo>
                          <a:pt x="35" y="42"/>
                        </a:lnTo>
                        <a:lnTo>
                          <a:pt x="35" y="41"/>
                        </a:lnTo>
                        <a:lnTo>
                          <a:pt x="36" y="39"/>
                        </a:lnTo>
                        <a:lnTo>
                          <a:pt x="36" y="38"/>
                        </a:lnTo>
                        <a:lnTo>
                          <a:pt x="37" y="37"/>
                        </a:lnTo>
                        <a:lnTo>
                          <a:pt x="37" y="36"/>
                        </a:lnTo>
                        <a:lnTo>
                          <a:pt x="37" y="34"/>
                        </a:lnTo>
                        <a:lnTo>
                          <a:pt x="38" y="34"/>
                        </a:lnTo>
                        <a:lnTo>
                          <a:pt x="38" y="33"/>
                        </a:lnTo>
                        <a:lnTo>
                          <a:pt x="37" y="33"/>
                        </a:lnTo>
                        <a:lnTo>
                          <a:pt x="36" y="33"/>
                        </a:lnTo>
                        <a:lnTo>
                          <a:pt x="36" y="32"/>
                        </a:lnTo>
                        <a:lnTo>
                          <a:pt x="35" y="32"/>
                        </a:lnTo>
                        <a:lnTo>
                          <a:pt x="35" y="31"/>
                        </a:lnTo>
                        <a:lnTo>
                          <a:pt x="34" y="30"/>
                        </a:lnTo>
                        <a:lnTo>
                          <a:pt x="33" y="30"/>
                        </a:lnTo>
                        <a:lnTo>
                          <a:pt x="33" y="29"/>
                        </a:lnTo>
                        <a:lnTo>
                          <a:pt x="33" y="28"/>
                        </a:lnTo>
                        <a:lnTo>
                          <a:pt x="32" y="28"/>
                        </a:lnTo>
                        <a:lnTo>
                          <a:pt x="32" y="27"/>
                        </a:lnTo>
                        <a:lnTo>
                          <a:pt x="32" y="26"/>
                        </a:lnTo>
                        <a:lnTo>
                          <a:pt x="31" y="25"/>
                        </a:lnTo>
                        <a:lnTo>
                          <a:pt x="31" y="24"/>
                        </a:lnTo>
                        <a:lnTo>
                          <a:pt x="31" y="23"/>
                        </a:lnTo>
                        <a:lnTo>
                          <a:pt x="31" y="22"/>
                        </a:lnTo>
                        <a:lnTo>
                          <a:pt x="31" y="21"/>
                        </a:lnTo>
                        <a:lnTo>
                          <a:pt x="31" y="20"/>
                        </a:lnTo>
                        <a:lnTo>
                          <a:pt x="31" y="19"/>
                        </a:lnTo>
                        <a:lnTo>
                          <a:pt x="31" y="18"/>
                        </a:lnTo>
                        <a:lnTo>
                          <a:pt x="32" y="18"/>
                        </a:lnTo>
                        <a:lnTo>
                          <a:pt x="33" y="18"/>
                        </a:lnTo>
                        <a:lnTo>
                          <a:pt x="33" y="17"/>
                        </a:lnTo>
                        <a:lnTo>
                          <a:pt x="34" y="16"/>
                        </a:lnTo>
                        <a:lnTo>
                          <a:pt x="35" y="15"/>
                        </a:lnTo>
                        <a:lnTo>
                          <a:pt x="36" y="15"/>
                        </a:lnTo>
                        <a:lnTo>
                          <a:pt x="36" y="16"/>
                        </a:lnTo>
                        <a:lnTo>
                          <a:pt x="37" y="16"/>
                        </a:lnTo>
                        <a:lnTo>
                          <a:pt x="37" y="15"/>
                        </a:lnTo>
                        <a:lnTo>
                          <a:pt x="37" y="14"/>
                        </a:lnTo>
                        <a:lnTo>
                          <a:pt x="36" y="14"/>
                        </a:lnTo>
                        <a:lnTo>
                          <a:pt x="35" y="13"/>
                        </a:lnTo>
                        <a:lnTo>
                          <a:pt x="34" y="12"/>
                        </a:lnTo>
                        <a:lnTo>
                          <a:pt x="33" y="11"/>
                        </a:lnTo>
                        <a:lnTo>
                          <a:pt x="33" y="10"/>
                        </a:lnTo>
                        <a:lnTo>
                          <a:pt x="32" y="9"/>
                        </a:lnTo>
                        <a:lnTo>
                          <a:pt x="33" y="8"/>
                        </a:lnTo>
                        <a:lnTo>
                          <a:pt x="33" y="7"/>
                        </a:lnTo>
                        <a:lnTo>
                          <a:pt x="32" y="7"/>
                        </a:lnTo>
                        <a:lnTo>
                          <a:pt x="32" y="6"/>
                        </a:lnTo>
                        <a:lnTo>
                          <a:pt x="33" y="6"/>
                        </a:lnTo>
                        <a:lnTo>
                          <a:pt x="34" y="6"/>
                        </a:lnTo>
                        <a:lnTo>
                          <a:pt x="34" y="7"/>
                        </a:lnTo>
                        <a:lnTo>
                          <a:pt x="34" y="6"/>
                        </a:lnTo>
                        <a:lnTo>
                          <a:pt x="35" y="6"/>
                        </a:lnTo>
                        <a:lnTo>
                          <a:pt x="35" y="5"/>
                        </a:lnTo>
                        <a:lnTo>
                          <a:pt x="35" y="4"/>
                        </a:lnTo>
                        <a:lnTo>
                          <a:pt x="34" y="4"/>
                        </a:lnTo>
                        <a:lnTo>
                          <a:pt x="35" y="3"/>
                        </a:lnTo>
                        <a:lnTo>
                          <a:pt x="35" y="2"/>
                        </a:lnTo>
                        <a:lnTo>
                          <a:pt x="36" y="2"/>
                        </a:lnTo>
                        <a:lnTo>
                          <a:pt x="37" y="1"/>
                        </a:lnTo>
                        <a:lnTo>
                          <a:pt x="37" y="0"/>
                        </a:lnTo>
                        <a:lnTo>
                          <a:pt x="38" y="1"/>
                        </a:lnTo>
                        <a:lnTo>
                          <a:pt x="38" y="2"/>
                        </a:lnTo>
                        <a:lnTo>
                          <a:pt x="39" y="2"/>
                        </a:lnTo>
                        <a:lnTo>
                          <a:pt x="39" y="3"/>
                        </a:lnTo>
                        <a:lnTo>
                          <a:pt x="40" y="3"/>
                        </a:lnTo>
                        <a:lnTo>
                          <a:pt x="41" y="3"/>
                        </a:lnTo>
                        <a:lnTo>
                          <a:pt x="42" y="3"/>
                        </a:lnTo>
                        <a:lnTo>
                          <a:pt x="42" y="4"/>
                        </a:lnTo>
                        <a:lnTo>
                          <a:pt x="43" y="4"/>
                        </a:lnTo>
                        <a:lnTo>
                          <a:pt x="45" y="5"/>
                        </a:lnTo>
                        <a:lnTo>
                          <a:pt x="46" y="5"/>
                        </a:lnTo>
                        <a:lnTo>
                          <a:pt x="47" y="5"/>
                        </a:lnTo>
                        <a:lnTo>
                          <a:pt x="48" y="4"/>
                        </a:lnTo>
                        <a:lnTo>
                          <a:pt x="48" y="5"/>
                        </a:lnTo>
                        <a:lnTo>
                          <a:pt x="49" y="5"/>
                        </a:lnTo>
                        <a:lnTo>
                          <a:pt x="50" y="6"/>
                        </a:lnTo>
                        <a:lnTo>
                          <a:pt x="50" y="7"/>
                        </a:lnTo>
                        <a:lnTo>
                          <a:pt x="51" y="8"/>
                        </a:lnTo>
                        <a:lnTo>
                          <a:pt x="53" y="9"/>
                        </a:lnTo>
                        <a:lnTo>
                          <a:pt x="53" y="10"/>
                        </a:lnTo>
                        <a:lnTo>
                          <a:pt x="53" y="11"/>
                        </a:lnTo>
                        <a:lnTo>
                          <a:pt x="54" y="11"/>
                        </a:lnTo>
                        <a:lnTo>
                          <a:pt x="55" y="11"/>
                        </a:lnTo>
                        <a:lnTo>
                          <a:pt x="55" y="12"/>
                        </a:lnTo>
                        <a:lnTo>
                          <a:pt x="56" y="12"/>
                        </a:lnTo>
                        <a:lnTo>
                          <a:pt x="56" y="13"/>
                        </a:lnTo>
                        <a:lnTo>
                          <a:pt x="58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2" y="15"/>
                        </a:lnTo>
                        <a:lnTo>
                          <a:pt x="63" y="15"/>
                        </a:lnTo>
                        <a:lnTo>
                          <a:pt x="64" y="16"/>
                        </a:lnTo>
                        <a:lnTo>
                          <a:pt x="65" y="16"/>
                        </a:lnTo>
                        <a:lnTo>
                          <a:pt x="66" y="16"/>
                        </a:lnTo>
                        <a:lnTo>
                          <a:pt x="66" y="17"/>
                        </a:lnTo>
                        <a:lnTo>
                          <a:pt x="67" y="17"/>
                        </a:lnTo>
                        <a:lnTo>
                          <a:pt x="68" y="18"/>
                        </a:lnTo>
                        <a:lnTo>
                          <a:pt x="69" y="18"/>
                        </a:lnTo>
                        <a:lnTo>
                          <a:pt x="70" y="20"/>
                        </a:lnTo>
                        <a:lnTo>
                          <a:pt x="70" y="21"/>
                        </a:lnTo>
                        <a:lnTo>
                          <a:pt x="71" y="22"/>
                        </a:lnTo>
                        <a:lnTo>
                          <a:pt x="71" y="23"/>
                        </a:lnTo>
                        <a:lnTo>
                          <a:pt x="72" y="23"/>
                        </a:lnTo>
                        <a:lnTo>
                          <a:pt x="72" y="24"/>
                        </a:lnTo>
                        <a:lnTo>
                          <a:pt x="73" y="25"/>
                        </a:lnTo>
                        <a:lnTo>
                          <a:pt x="75" y="26"/>
                        </a:lnTo>
                        <a:lnTo>
                          <a:pt x="76" y="27"/>
                        </a:lnTo>
                        <a:lnTo>
                          <a:pt x="77" y="28"/>
                        </a:lnTo>
                        <a:lnTo>
                          <a:pt x="78" y="29"/>
                        </a:lnTo>
                        <a:lnTo>
                          <a:pt x="79" y="29"/>
                        </a:lnTo>
                        <a:lnTo>
                          <a:pt x="80" y="30"/>
                        </a:lnTo>
                        <a:lnTo>
                          <a:pt x="83" y="31"/>
                        </a:lnTo>
                        <a:lnTo>
                          <a:pt x="85" y="31"/>
                        </a:lnTo>
                        <a:lnTo>
                          <a:pt x="87" y="31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4" y="34"/>
                        </a:lnTo>
                        <a:lnTo>
                          <a:pt x="95" y="34"/>
                        </a:lnTo>
                        <a:lnTo>
                          <a:pt x="97" y="36"/>
                        </a:lnTo>
                        <a:lnTo>
                          <a:pt x="99" y="37"/>
                        </a:lnTo>
                        <a:lnTo>
                          <a:pt x="100" y="37"/>
                        </a:lnTo>
                        <a:lnTo>
                          <a:pt x="101" y="38"/>
                        </a:lnTo>
                        <a:lnTo>
                          <a:pt x="102" y="38"/>
                        </a:lnTo>
                        <a:lnTo>
                          <a:pt x="104" y="41"/>
                        </a:lnTo>
                        <a:lnTo>
                          <a:pt x="105" y="42"/>
                        </a:lnTo>
                        <a:lnTo>
                          <a:pt x="107" y="43"/>
                        </a:lnTo>
                        <a:lnTo>
                          <a:pt x="108" y="43"/>
                        </a:lnTo>
                        <a:lnTo>
                          <a:pt x="108" y="44"/>
                        </a:lnTo>
                        <a:lnTo>
                          <a:pt x="110" y="46"/>
                        </a:lnTo>
                        <a:lnTo>
                          <a:pt x="111" y="47"/>
                        </a:lnTo>
                        <a:lnTo>
                          <a:pt x="111" y="48"/>
                        </a:lnTo>
                        <a:lnTo>
                          <a:pt x="112" y="50"/>
                        </a:lnTo>
                        <a:lnTo>
                          <a:pt x="112" y="51"/>
                        </a:lnTo>
                        <a:lnTo>
                          <a:pt x="113" y="51"/>
                        </a:lnTo>
                        <a:lnTo>
                          <a:pt x="117" y="51"/>
                        </a:lnTo>
                        <a:lnTo>
                          <a:pt x="121" y="52"/>
                        </a:lnTo>
                        <a:lnTo>
                          <a:pt x="123" y="54"/>
                        </a:lnTo>
                        <a:lnTo>
                          <a:pt x="124" y="55"/>
                        </a:lnTo>
                        <a:lnTo>
                          <a:pt x="126" y="58"/>
                        </a:lnTo>
                        <a:lnTo>
                          <a:pt x="127" y="58"/>
                        </a:lnTo>
                        <a:lnTo>
                          <a:pt x="128" y="60"/>
                        </a:lnTo>
                        <a:lnTo>
                          <a:pt x="131" y="63"/>
                        </a:lnTo>
                        <a:lnTo>
                          <a:pt x="132" y="63"/>
                        </a:lnTo>
                        <a:lnTo>
                          <a:pt x="134" y="62"/>
                        </a:lnTo>
                        <a:lnTo>
                          <a:pt x="136" y="62"/>
                        </a:lnTo>
                        <a:lnTo>
                          <a:pt x="138" y="64"/>
                        </a:lnTo>
                        <a:lnTo>
                          <a:pt x="139" y="65"/>
                        </a:lnTo>
                        <a:lnTo>
                          <a:pt x="140" y="65"/>
                        </a:lnTo>
                        <a:lnTo>
                          <a:pt x="139" y="65"/>
                        </a:lnTo>
                        <a:lnTo>
                          <a:pt x="140" y="66"/>
                        </a:lnTo>
                        <a:lnTo>
                          <a:pt x="140" y="67"/>
                        </a:lnTo>
                        <a:lnTo>
                          <a:pt x="140" y="68"/>
                        </a:lnTo>
                        <a:lnTo>
                          <a:pt x="139" y="70"/>
                        </a:lnTo>
                        <a:lnTo>
                          <a:pt x="140" y="72"/>
                        </a:lnTo>
                        <a:lnTo>
                          <a:pt x="140" y="73"/>
                        </a:lnTo>
                        <a:lnTo>
                          <a:pt x="141" y="75"/>
                        </a:lnTo>
                        <a:lnTo>
                          <a:pt x="142" y="77"/>
                        </a:lnTo>
                        <a:lnTo>
                          <a:pt x="142" y="79"/>
                        </a:lnTo>
                        <a:lnTo>
                          <a:pt x="143" y="80"/>
                        </a:lnTo>
                        <a:lnTo>
                          <a:pt x="144" y="81"/>
                        </a:lnTo>
                        <a:lnTo>
                          <a:pt x="146" y="81"/>
                        </a:lnTo>
                        <a:lnTo>
                          <a:pt x="147" y="82"/>
                        </a:lnTo>
                        <a:lnTo>
                          <a:pt x="147" y="83"/>
                        </a:lnTo>
                        <a:lnTo>
                          <a:pt x="148" y="83"/>
                        </a:lnTo>
                        <a:lnTo>
                          <a:pt x="149" y="83"/>
                        </a:lnTo>
                        <a:lnTo>
                          <a:pt x="149" y="84"/>
                        </a:lnTo>
                        <a:lnTo>
                          <a:pt x="150" y="84"/>
                        </a:lnTo>
                        <a:lnTo>
                          <a:pt x="150" y="85"/>
                        </a:lnTo>
                        <a:lnTo>
                          <a:pt x="150" y="86"/>
                        </a:lnTo>
                        <a:lnTo>
                          <a:pt x="150" y="87"/>
                        </a:lnTo>
                        <a:lnTo>
                          <a:pt x="150" y="88"/>
                        </a:lnTo>
                        <a:lnTo>
                          <a:pt x="151" y="89"/>
                        </a:lnTo>
                        <a:lnTo>
                          <a:pt x="152" y="90"/>
                        </a:lnTo>
                        <a:lnTo>
                          <a:pt x="153" y="90"/>
                        </a:lnTo>
                        <a:lnTo>
                          <a:pt x="154" y="91"/>
                        </a:lnTo>
                        <a:lnTo>
                          <a:pt x="155" y="91"/>
                        </a:lnTo>
                        <a:lnTo>
                          <a:pt x="157" y="91"/>
                        </a:lnTo>
                        <a:lnTo>
                          <a:pt x="157" y="92"/>
                        </a:lnTo>
                        <a:lnTo>
                          <a:pt x="158" y="92"/>
                        </a:lnTo>
                        <a:lnTo>
                          <a:pt x="158" y="93"/>
                        </a:lnTo>
                        <a:lnTo>
                          <a:pt x="159" y="93"/>
                        </a:lnTo>
                        <a:lnTo>
                          <a:pt x="160" y="94"/>
                        </a:lnTo>
                        <a:lnTo>
                          <a:pt x="160" y="95"/>
                        </a:lnTo>
                        <a:lnTo>
                          <a:pt x="161" y="96"/>
                        </a:lnTo>
                        <a:lnTo>
                          <a:pt x="162" y="96"/>
                        </a:lnTo>
                        <a:lnTo>
                          <a:pt x="162" y="97"/>
                        </a:lnTo>
                        <a:lnTo>
                          <a:pt x="163" y="97"/>
                        </a:lnTo>
                        <a:lnTo>
                          <a:pt x="165" y="98"/>
                        </a:lnTo>
                        <a:lnTo>
                          <a:pt x="166" y="98"/>
                        </a:lnTo>
                        <a:lnTo>
                          <a:pt x="167" y="98"/>
                        </a:lnTo>
                        <a:lnTo>
                          <a:pt x="168" y="97"/>
                        </a:lnTo>
                        <a:lnTo>
                          <a:pt x="169" y="96"/>
                        </a:lnTo>
                        <a:lnTo>
                          <a:pt x="170" y="96"/>
                        </a:lnTo>
                        <a:lnTo>
                          <a:pt x="171" y="96"/>
                        </a:lnTo>
                        <a:lnTo>
                          <a:pt x="172" y="97"/>
                        </a:lnTo>
                        <a:lnTo>
                          <a:pt x="173" y="99"/>
                        </a:lnTo>
                        <a:lnTo>
                          <a:pt x="175" y="101"/>
                        </a:lnTo>
                        <a:lnTo>
                          <a:pt x="175" y="102"/>
                        </a:lnTo>
                        <a:lnTo>
                          <a:pt x="175" y="103"/>
                        </a:lnTo>
                        <a:lnTo>
                          <a:pt x="176" y="104"/>
                        </a:lnTo>
                        <a:lnTo>
                          <a:pt x="177" y="105"/>
                        </a:lnTo>
                        <a:lnTo>
                          <a:pt x="177" y="106"/>
                        </a:lnTo>
                        <a:lnTo>
                          <a:pt x="177" y="107"/>
                        </a:lnTo>
                        <a:lnTo>
                          <a:pt x="177" y="108"/>
                        </a:lnTo>
                        <a:lnTo>
                          <a:pt x="177" y="109"/>
                        </a:lnTo>
                        <a:lnTo>
                          <a:pt x="176" y="109"/>
                        </a:lnTo>
                        <a:lnTo>
                          <a:pt x="176" y="110"/>
                        </a:lnTo>
                        <a:lnTo>
                          <a:pt x="177" y="111"/>
                        </a:lnTo>
                        <a:lnTo>
                          <a:pt x="177" y="112"/>
                        </a:lnTo>
                        <a:lnTo>
                          <a:pt x="177" y="114"/>
                        </a:lnTo>
                        <a:lnTo>
                          <a:pt x="176" y="114"/>
                        </a:lnTo>
                        <a:lnTo>
                          <a:pt x="177" y="114"/>
                        </a:lnTo>
                        <a:lnTo>
                          <a:pt x="177" y="116"/>
                        </a:lnTo>
                        <a:lnTo>
                          <a:pt x="178" y="116"/>
                        </a:lnTo>
                        <a:lnTo>
                          <a:pt x="179" y="116"/>
                        </a:lnTo>
                        <a:lnTo>
                          <a:pt x="180" y="116"/>
                        </a:lnTo>
                        <a:lnTo>
                          <a:pt x="181" y="116"/>
                        </a:lnTo>
                        <a:lnTo>
                          <a:pt x="182" y="116"/>
                        </a:lnTo>
                        <a:lnTo>
                          <a:pt x="181" y="116"/>
                        </a:lnTo>
                        <a:lnTo>
                          <a:pt x="181" y="117"/>
                        </a:lnTo>
                        <a:lnTo>
                          <a:pt x="182" y="117"/>
                        </a:lnTo>
                        <a:lnTo>
                          <a:pt x="184" y="117"/>
                        </a:lnTo>
                        <a:lnTo>
                          <a:pt x="185" y="116"/>
                        </a:lnTo>
                        <a:lnTo>
                          <a:pt x="187" y="115"/>
                        </a:lnTo>
                        <a:lnTo>
                          <a:pt x="188" y="115"/>
                        </a:lnTo>
                        <a:lnTo>
                          <a:pt x="190" y="118"/>
                        </a:lnTo>
                        <a:lnTo>
                          <a:pt x="192" y="124"/>
                        </a:lnTo>
                        <a:lnTo>
                          <a:pt x="192" y="126"/>
                        </a:lnTo>
                        <a:lnTo>
                          <a:pt x="193" y="126"/>
                        </a:lnTo>
                        <a:lnTo>
                          <a:pt x="192" y="127"/>
                        </a:lnTo>
                        <a:lnTo>
                          <a:pt x="192" y="128"/>
                        </a:lnTo>
                        <a:lnTo>
                          <a:pt x="190" y="128"/>
                        </a:lnTo>
                        <a:lnTo>
                          <a:pt x="189" y="128"/>
                        </a:lnTo>
                        <a:lnTo>
                          <a:pt x="188" y="128"/>
                        </a:lnTo>
                        <a:lnTo>
                          <a:pt x="187" y="128"/>
                        </a:lnTo>
                        <a:lnTo>
                          <a:pt x="186" y="128"/>
                        </a:lnTo>
                        <a:lnTo>
                          <a:pt x="185" y="128"/>
                        </a:lnTo>
                        <a:lnTo>
                          <a:pt x="184" y="129"/>
                        </a:lnTo>
                        <a:lnTo>
                          <a:pt x="183" y="129"/>
                        </a:lnTo>
                        <a:lnTo>
                          <a:pt x="182" y="128"/>
                        </a:lnTo>
                        <a:lnTo>
                          <a:pt x="181" y="129"/>
                        </a:lnTo>
                        <a:lnTo>
                          <a:pt x="180" y="129"/>
                        </a:lnTo>
                        <a:lnTo>
                          <a:pt x="178" y="130"/>
                        </a:lnTo>
                        <a:lnTo>
                          <a:pt x="176" y="130"/>
                        </a:lnTo>
                        <a:lnTo>
                          <a:pt x="173" y="131"/>
                        </a:lnTo>
                        <a:lnTo>
                          <a:pt x="172" y="132"/>
                        </a:lnTo>
                        <a:lnTo>
                          <a:pt x="170" y="132"/>
                        </a:lnTo>
                        <a:lnTo>
                          <a:pt x="169" y="133"/>
                        </a:lnTo>
                        <a:lnTo>
                          <a:pt x="168" y="133"/>
                        </a:lnTo>
                        <a:lnTo>
                          <a:pt x="167" y="134"/>
                        </a:lnTo>
                        <a:lnTo>
                          <a:pt x="166" y="135"/>
                        </a:lnTo>
                        <a:lnTo>
                          <a:pt x="163" y="136"/>
                        </a:lnTo>
                        <a:lnTo>
                          <a:pt x="162" y="137"/>
                        </a:lnTo>
                        <a:lnTo>
                          <a:pt x="160" y="137"/>
                        </a:lnTo>
                        <a:lnTo>
                          <a:pt x="157" y="138"/>
                        </a:lnTo>
                        <a:lnTo>
                          <a:pt x="155" y="139"/>
                        </a:lnTo>
                        <a:lnTo>
                          <a:pt x="152" y="141"/>
                        </a:lnTo>
                        <a:lnTo>
                          <a:pt x="151" y="141"/>
                        </a:lnTo>
                        <a:lnTo>
                          <a:pt x="147" y="144"/>
                        </a:lnTo>
                        <a:lnTo>
                          <a:pt x="144" y="146"/>
                        </a:lnTo>
                        <a:lnTo>
                          <a:pt x="143" y="146"/>
                        </a:lnTo>
                        <a:lnTo>
                          <a:pt x="142" y="147"/>
                        </a:lnTo>
                        <a:lnTo>
                          <a:pt x="141" y="148"/>
                        </a:lnTo>
                        <a:lnTo>
                          <a:pt x="140" y="149"/>
                        </a:lnTo>
                        <a:lnTo>
                          <a:pt x="137" y="151"/>
                        </a:lnTo>
                        <a:lnTo>
                          <a:pt x="137" y="152"/>
                        </a:lnTo>
                        <a:lnTo>
                          <a:pt x="135" y="154"/>
                        </a:lnTo>
                        <a:lnTo>
                          <a:pt x="134" y="155"/>
                        </a:lnTo>
                        <a:lnTo>
                          <a:pt x="132" y="156"/>
                        </a:lnTo>
                        <a:lnTo>
                          <a:pt x="131" y="157"/>
                        </a:lnTo>
                        <a:lnTo>
                          <a:pt x="130" y="159"/>
                        </a:lnTo>
                        <a:lnTo>
                          <a:pt x="126" y="162"/>
                        </a:lnTo>
                        <a:lnTo>
                          <a:pt x="124" y="165"/>
                        </a:lnTo>
                        <a:lnTo>
                          <a:pt x="124" y="166"/>
                        </a:lnTo>
                        <a:lnTo>
                          <a:pt x="123" y="166"/>
                        </a:lnTo>
                        <a:lnTo>
                          <a:pt x="122" y="167"/>
                        </a:lnTo>
                        <a:lnTo>
                          <a:pt x="123" y="168"/>
                        </a:lnTo>
                        <a:lnTo>
                          <a:pt x="120" y="172"/>
                        </a:lnTo>
                        <a:lnTo>
                          <a:pt x="119" y="173"/>
                        </a:lnTo>
                        <a:lnTo>
                          <a:pt x="118" y="174"/>
                        </a:lnTo>
                        <a:lnTo>
                          <a:pt x="116" y="176"/>
                        </a:lnTo>
                        <a:lnTo>
                          <a:pt x="113" y="179"/>
                        </a:lnTo>
                        <a:lnTo>
                          <a:pt x="112" y="181"/>
                        </a:lnTo>
                        <a:lnTo>
                          <a:pt x="111" y="182"/>
                        </a:lnTo>
                        <a:lnTo>
                          <a:pt x="111" y="183"/>
                        </a:lnTo>
                        <a:lnTo>
                          <a:pt x="110" y="183"/>
                        </a:lnTo>
                        <a:lnTo>
                          <a:pt x="110" y="184"/>
                        </a:lnTo>
                        <a:lnTo>
                          <a:pt x="109" y="183"/>
                        </a:lnTo>
                        <a:lnTo>
                          <a:pt x="109" y="184"/>
                        </a:lnTo>
                        <a:lnTo>
                          <a:pt x="109" y="185"/>
                        </a:lnTo>
                        <a:lnTo>
                          <a:pt x="108" y="186"/>
                        </a:lnTo>
                        <a:lnTo>
                          <a:pt x="107" y="186"/>
                        </a:lnTo>
                        <a:lnTo>
                          <a:pt x="108" y="187"/>
                        </a:lnTo>
                        <a:lnTo>
                          <a:pt x="108" y="188"/>
                        </a:lnTo>
                        <a:lnTo>
                          <a:pt x="106" y="190"/>
                        </a:lnTo>
                        <a:lnTo>
                          <a:pt x="102" y="194"/>
                        </a:lnTo>
                        <a:lnTo>
                          <a:pt x="97" y="198"/>
                        </a:lnTo>
                        <a:lnTo>
                          <a:pt x="96" y="200"/>
                        </a:lnTo>
                        <a:lnTo>
                          <a:pt x="94" y="202"/>
                        </a:lnTo>
                        <a:lnTo>
                          <a:pt x="92" y="205"/>
                        </a:lnTo>
                        <a:lnTo>
                          <a:pt x="92" y="207"/>
                        </a:lnTo>
                        <a:lnTo>
                          <a:pt x="90" y="210"/>
                        </a:lnTo>
                        <a:lnTo>
                          <a:pt x="90" y="211"/>
                        </a:lnTo>
                        <a:lnTo>
                          <a:pt x="89" y="212"/>
                        </a:lnTo>
                        <a:lnTo>
                          <a:pt x="89" y="213"/>
                        </a:lnTo>
                        <a:lnTo>
                          <a:pt x="89" y="214"/>
                        </a:lnTo>
                        <a:lnTo>
                          <a:pt x="88" y="213"/>
                        </a:lnTo>
                        <a:lnTo>
                          <a:pt x="87" y="21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0" name="Freeform 823"/>
                  <p:cNvSpPr>
                    <a:spLocks noEditPoints="1"/>
                  </p:cNvSpPr>
                  <p:nvPr/>
                </p:nvSpPr>
                <p:spPr bwMode="auto">
                  <a:xfrm>
                    <a:off x="4442" y="1224"/>
                    <a:ext cx="969" cy="536"/>
                  </a:xfrm>
                  <a:custGeom>
                    <a:avLst/>
                    <a:gdLst>
                      <a:gd name="T0" fmla="*/ 338 w 969"/>
                      <a:gd name="T1" fmla="*/ 351 h 536"/>
                      <a:gd name="T2" fmla="*/ 369 w 969"/>
                      <a:gd name="T3" fmla="*/ 342 h 536"/>
                      <a:gd name="T4" fmla="*/ 408 w 969"/>
                      <a:gd name="T5" fmla="*/ 321 h 536"/>
                      <a:gd name="T6" fmla="*/ 445 w 969"/>
                      <a:gd name="T7" fmla="*/ 311 h 536"/>
                      <a:gd name="T8" fmla="*/ 457 w 969"/>
                      <a:gd name="T9" fmla="*/ 334 h 536"/>
                      <a:gd name="T10" fmla="*/ 444 w 969"/>
                      <a:gd name="T11" fmla="*/ 355 h 536"/>
                      <a:gd name="T12" fmla="*/ 431 w 969"/>
                      <a:gd name="T13" fmla="*/ 371 h 536"/>
                      <a:gd name="T14" fmla="*/ 433 w 969"/>
                      <a:gd name="T15" fmla="*/ 381 h 536"/>
                      <a:gd name="T16" fmla="*/ 444 w 969"/>
                      <a:gd name="T17" fmla="*/ 404 h 536"/>
                      <a:gd name="T18" fmla="*/ 468 w 969"/>
                      <a:gd name="T19" fmla="*/ 414 h 536"/>
                      <a:gd name="T20" fmla="*/ 496 w 969"/>
                      <a:gd name="T21" fmla="*/ 393 h 536"/>
                      <a:gd name="T22" fmla="*/ 517 w 969"/>
                      <a:gd name="T23" fmla="*/ 378 h 536"/>
                      <a:gd name="T24" fmla="*/ 544 w 969"/>
                      <a:gd name="T25" fmla="*/ 374 h 536"/>
                      <a:gd name="T26" fmla="*/ 567 w 969"/>
                      <a:gd name="T27" fmla="*/ 378 h 536"/>
                      <a:gd name="T28" fmla="*/ 600 w 969"/>
                      <a:gd name="T29" fmla="*/ 372 h 536"/>
                      <a:gd name="T30" fmla="*/ 612 w 969"/>
                      <a:gd name="T31" fmla="*/ 361 h 536"/>
                      <a:gd name="T32" fmla="*/ 634 w 969"/>
                      <a:gd name="T33" fmla="*/ 347 h 536"/>
                      <a:gd name="T34" fmla="*/ 663 w 969"/>
                      <a:gd name="T35" fmla="*/ 350 h 536"/>
                      <a:gd name="T36" fmla="*/ 684 w 969"/>
                      <a:gd name="T37" fmla="*/ 369 h 536"/>
                      <a:gd name="T38" fmla="*/ 683 w 969"/>
                      <a:gd name="T39" fmla="*/ 403 h 536"/>
                      <a:gd name="T40" fmla="*/ 666 w 969"/>
                      <a:gd name="T41" fmla="*/ 449 h 536"/>
                      <a:gd name="T42" fmla="*/ 650 w 969"/>
                      <a:gd name="T43" fmla="*/ 483 h 536"/>
                      <a:gd name="T44" fmla="*/ 635 w 969"/>
                      <a:gd name="T45" fmla="*/ 505 h 536"/>
                      <a:gd name="T46" fmla="*/ 606 w 969"/>
                      <a:gd name="T47" fmla="*/ 495 h 536"/>
                      <a:gd name="T48" fmla="*/ 589 w 969"/>
                      <a:gd name="T49" fmla="*/ 498 h 536"/>
                      <a:gd name="T50" fmla="*/ 576 w 969"/>
                      <a:gd name="T51" fmla="*/ 495 h 536"/>
                      <a:gd name="T52" fmla="*/ 557 w 969"/>
                      <a:gd name="T53" fmla="*/ 496 h 536"/>
                      <a:gd name="T54" fmla="*/ 530 w 969"/>
                      <a:gd name="T55" fmla="*/ 510 h 536"/>
                      <a:gd name="T56" fmla="*/ 521 w 969"/>
                      <a:gd name="T57" fmla="*/ 521 h 536"/>
                      <a:gd name="T58" fmla="*/ 502 w 969"/>
                      <a:gd name="T59" fmla="*/ 526 h 536"/>
                      <a:gd name="T60" fmla="*/ 457 w 969"/>
                      <a:gd name="T61" fmla="*/ 525 h 536"/>
                      <a:gd name="T62" fmla="*/ 433 w 969"/>
                      <a:gd name="T63" fmla="*/ 520 h 536"/>
                      <a:gd name="T64" fmla="*/ 408 w 969"/>
                      <a:gd name="T65" fmla="*/ 495 h 536"/>
                      <a:gd name="T66" fmla="*/ 374 w 969"/>
                      <a:gd name="T67" fmla="*/ 473 h 536"/>
                      <a:gd name="T68" fmla="*/ 347 w 969"/>
                      <a:gd name="T69" fmla="*/ 495 h 536"/>
                      <a:gd name="T70" fmla="*/ 315 w 969"/>
                      <a:gd name="T71" fmla="*/ 498 h 536"/>
                      <a:gd name="T72" fmla="*/ 297 w 969"/>
                      <a:gd name="T73" fmla="*/ 464 h 536"/>
                      <a:gd name="T74" fmla="*/ 253 w 969"/>
                      <a:gd name="T75" fmla="*/ 449 h 536"/>
                      <a:gd name="T76" fmla="*/ 217 w 969"/>
                      <a:gd name="T77" fmla="*/ 424 h 536"/>
                      <a:gd name="T78" fmla="*/ 184 w 969"/>
                      <a:gd name="T79" fmla="*/ 425 h 536"/>
                      <a:gd name="T80" fmla="*/ 152 w 969"/>
                      <a:gd name="T81" fmla="*/ 453 h 536"/>
                      <a:gd name="T82" fmla="*/ 106 w 969"/>
                      <a:gd name="T83" fmla="*/ 478 h 536"/>
                      <a:gd name="T84" fmla="*/ 70 w 969"/>
                      <a:gd name="T85" fmla="*/ 503 h 536"/>
                      <a:gd name="T86" fmla="*/ 66 w 969"/>
                      <a:gd name="T87" fmla="*/ 479 h 536"/>
                      <a:gd name="T88" fmla="*/ 53 w 969"/>
                      <a:gd name="T89" fmla="*/ 459 h 536"/>
                      <a:gd name="T90" fmla="*/ 35 w 969"/>
                      <a:gd name="T91" fmla="*/ 430 h 536"/>
                      <a:gd name="T92" fmla="*/ 21 w 969"/>
                      <a:gd name="T93" fmla="*/ 415 h 536"/>
                      <a:gd name="T94" fmla="*/ 13 w 969"/>
                      <a:gd name="T95" fmla="*/ 408 h 536"/>
                      <a:gd name="T96" fmla="*/ 34 w 969"/>
                      <a:gd name="T97" fmla="*/ 390 h 536"/>
                      <a:gd name="T98" fmla="*/ 51 w 969"/>
                      <a:gd name="T99" fmla="*/ 380 h 536"/>
                      <a:gd name="T100" fmla="*/ 72 w 969"/>
                      <a:gd name="T101" fmla="*/ 366 h 536"/>
                      <a:gd name="T102" fmla="*/ 90 w 969"/>
                      <a:gd name="T103" fmla="*/ 331 h 536"/>
                      <a:gd name="T104" fmla="*/ 95 w 969"/>
                      <a:gd name="T105" fmla="*/ 275 h 536"/>
                      <a:gd name="T106" fmla="*/ 153 w 969"/>
                      <a:gd name="T107" fmla="*/ 283 h 536"/>
                      <a:gd name="T108" fmla="*/ 208 w 969"/>
                      <a:gd name="T109" fmla="*/ 301 h 536"/>
                      <a:gd name="T110" fmla="*/ 223 w 969"/>
                      <a:gd name="T111" fmla="*/ 324 h 536"/>
                      <a:gd name="T112" fmla="*/ 241 w 969"/>
                      <a:gd name="T113" fmla="*/ 347 h 536"/>
                      <a:gd name="T114" fmla="*/ 260 w 969"/>
                      <a:gd name="T115" fmla="*/ 337 h 536"/>
                      <a:gd name="T116" fmla="*/ 280 w 969"/>
                      <a:gd name="T117" fmla="*/ 328 h 536"/>
                      <a:gd name="T118" fmla="*/ 296 w 969"/>
                      <a:gd name="T119" fmla="*/ 342 h 536"/>
                      <a:gd name="T120" fmla="*/ 965 w 969"/>
                      <a:gd name="T121" fmla="*/ 3 h 536"/>
                      <a:gd name="T122" fmla="*/ 961 w 969"/>
                      <a:gd name="T123" fmla="*/ 7 h 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969"/>
                      <a:gd name="T187" fmla="*/ 0 h 536"/>
                      <a:gd name="T188" fmla="*/ 969 w 969"/>
                      <a:gd name="T189" fmla="*/ 536 h 53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969" h="536">
                        <a:moveTo>
                          <a:pt x="307" y="341"/>
                        </a:moveTo>
                        <a:lnTo>
                          <a:pt x="307" y="341"/>
                        </a:lnTo>
                        <a:lnTo>
                          <a:pt x="308" y="342"/>
                        </a:lnTo>
                        <a:lnTo>
                          <a:pt x="309" y="342"/>
                        </a:lnTo>
                        <a:lnTo>
                          <a:pt x="310" y="342"/>
                        </a:lnTo>
                        <a:lnTo>
                          <a:pt x="311" y="342"/>
                        </a:lnTo>
                        <a:lnTo>
                          <a:pt x="311" y="341"/>
                        </a:lnTo>
                        <a:lnTo>
                          <a:pt x="312" y="341"/>
                        </a:lnTo>
                        <a:lnTo>
                          <a:pt x="313" y="341"/>
                        </a:lnTo>
                        <a:lnTo>
                          <a:pt x="314" y="341"/>
                        </a:lnTo>
                        <a:lnTo>
                          <a:pt x="314" y="340"/>
                        </a:lnTo>
                        <a:lnTo>
                          <a:pt x="315" y="340"/>
                        </a:lnTo>
                        <a:lnTo>
                          <a:pt x="316" y="340"/>
                        </a:lnTo>
                        <a:lnTo>
                          <a:pt x="318" y="340"/>
                        </a:lnTo>
                        <a:lnTo>
                          <a:pt x="319" y="340"/>
                        </a:lnTo>
                        <a:lnTo>
                          <a:pt x="320" y="341"/>
                        </a:lnTo>
                        <a:lnTo>
                          <a:pt x="320" y="342"/>
                        </a:lnTo>
                        <a:lnTo>
                          <a:pt x="320" y="343"/>
                        </a:lnTo>
                        <a:lnTo>
                          <a:pt x="321" y="343"/>
                        </a:lnTo>
                        <a:lnTo>
                          <a:pt x="322" y="343"/>
                        </a:lnTo>
                        <a:lnTo>
                          <a:pt x="323" y="343"/>
                        </a:lnTo>
                        <a:lnTo>
                          <a:pt x="324" y="344"/>
                        </a:lnTo>
                        <a:lnTo>
                          <a:pt x="324" y="345"/>
                        </a:lnTo>
                        <a:lnTo>
                          <a:pt x="323" y="345"/>
                        </a:lnTo>
                        <a:lnTo>
                          <a:pt x="323" y="346"/>
                        </a:lnTo>
                        <a:lnTo>
                          <a:pt x="323" y="347"/>
                        </a:lnTo>
                        <a:lnTo>
                          <a:pt x="322" y="348"/>
                        </a:lnTo>
                        <a:lnTo>
                          <a:pt x="322" y="349"/>
                        </a:lnTo>
                        <a:lnTo>
                          <a:pt x="323" y="348"/>
                        </a:lnTo>
                        <a:lnTo>
                          <a:pt x="323" y="349"/>
                        </a:lnTo>
                        <a:lnTo>
                          <a:pt x="324" y="349"/>
                        </a:lnTo>
                        <a:lnTo>
                          <a:pt x="324" y="350"/>
                        </a:lnTo>
                        <a:lnTo>
                          <a:pt x="325" y="350"/>
                        </a:lnTo>
                        <a:lnTo>
                          <a:pt x="326" y="351"/>
                        </a:lnTo>
                        <a:lnTo>
                          <a:pt x="333" y="353"/>
                        </a:lnTo>
                        <a:lnTo>
                          <a:pt x="334" y="353"/>
                        </a:lnTo>
                        <a:lnTo>
                          <a:pt x="335" y="353"/>
                        </a:lnTo>
                        <a:lnTo>
                          <a:pt x="336" y="353"/>
                        </a:lnTo>
                        <a:lnTo>
                          <a:pt x="337" y="351"/>
                        </a:lnTo>
                        <a:lnTo>
                          <a:pt x="338" y="351"/>
                        </a:lnTo>
                        <a:lnTo>
                          <a:pt x="340" y="353"/>
                        </a:lnTo>
                        <a:lnTo>
                          <a:pt x="341" y="352"/>
                        </a:lnTo>
                        <a:lnTo>
                          <a:pt x="342" y="353"/>
                        </a:lnTo>
                        <a:lnTo>
                          <a:pt x="343" y="353"/>
                        </a:lnTo>
                        <a:lnTo>
                          <a:pt x="342" y="353"/>
                        </a:lnTo>
                        <a:lnTo>
                          <a:pt x="343" y="354"/>
                        </a:lnTo>
                        <a:lnTo>
                          <a:pt x="344" y="355"/>
                        </a:lnTo>
                        <a:lnTo>
                          <a:pt x="345" y="355"/>
                        </a:lnTo>
                        <a:lnTo>
                          <a:pt x="346" y="355"/>
                        </a:lnTo>
                        <a:lnTo>
                          <a:pt x="347" y="356"/>
                        </a:lnTo>
                        <a:lnTo>
                          <a:pt x="348" y="355"/>
                        </a:lnTo>
                        <a:lnTo>
                          <a:pt x="348" y="354"/>
                        </a:lnTo>
                        <a:lnTo>
                          <a:pt x="347" y="353"/>
                        </a:lnTo>
                        <a:lnTo>
                          <a:pt x="348" y="352"/>
                        </a:lnTo>
                        <a:lnTo>
                          <a:pt x="347" y="351"/>
                        </a:lnTo>
                        <a:lnTo>
                          <a:pt x="348" y="351"/>
                        </a:lnTo>
                        <a:lnTo>
                          <a:pt x="348" y="350"/>
                        </a:lnTo>
                        <a:lnTo>
                          <a:pt x="349" y="350"/>
                        </a:lnTo>
                        <a:lnTo>
                          <a:pt x="350" y="350"/>
                        </a:lnTo>
                        <a:lnTo>
                          <a:pt x="351" y="350"/>
                        </a:lnTo>
                        <a:lnTo>
                          <a:pt x="352" y="351"/>
                        </a:lnTo>
                        <a:lnTo>
                          <a:pt x="353" y="351"/>
                        </a:lnTo>
                        <a:lnTo>
                          <a:pt x="354" y="350"/>
                        </a:lnTo>
                        <a:lnTo>
                          <a:pt x="355" y="350"/>
                        </a:lnTo>
                        <a:lnTo>
                          <a:pt x="356" y="351"/>
                        </a:lnTo>
                        <a:lnTo>
                          <a:pt x="357" y="350"/>
                        </a:lnTo>
                        <a:lnTo>
                          <a:pt x="357" y="351"/>
                        </a:lnTo>
                        <a:lnTo>
                          <a:pt x="358" y="351"/>
                        </a:lnTo>
                        <a:lnTo>
                          <a:pt x="359" y="351"/>
                        </a:lnTo>
                        <a:lnTo>
                          <a:pt x="360" y="350"/>
                        </a:lnTo>
                        <a:lnTo>
                          <a:pt x="361" y="350"/>
                        </a:lnTo>
                        <a:lnTo>
                          <a:pt x="362" y="348"/>
                        </a:lnTo>
                        <a:lnTo>
                          <a:pt x="364" y="347"/>
                        </a:lnTo>
                        <a:lnTo>
                          <a:pt x="364" y="346"/>
                        </a:lnTo>
                        <a:lnTo>
                          <a:pt x="364" y="345"/>
                        </a:lnTo>
                        <a:lnTo>
                          <a:pt x="365" y="345"/>
                        </a:lnTo>
                        <a:lnTo>
                          <a:pt x="366" y="345"/>
                        </a:lnTo>
                        <a:lnTo>
                          <a:pt x="367" y="346"/>
                        </a:lnTo>
                        <a:lnTo>
                          <a:pt x="367" y="345"/>
                        </a:lnTo>
                        <a:lnTo>
                          <a:pt x="366" y="344"/>
                        </a:lnTo>
                        <a:lnTo>
                          <a:pt x="366" y="343"/>
                        </a:lnTo>
                        <a:lnTo>
                          <a:pt x="369" y="342"/>
                        </a:lnTo>
                        <a:lnTo>
                          <a:pt x="369" y="341"/>
                        </a:lnTo>
                        <a:lnTo>
                          <a:pt x="370" y="340"/>
                        </a:lnTo>
                        <a:lnTo>
                          <a:pt x="371" y="339"/>
                        </a:lnTo>
                        <a:lnTo>
                          <a:pt x="373" y="339"/>
                        </a:lnTo>
                        <a:lnTo>
                          <a:pt x="374" y="339"/>
                        </a:lnTo>
                        <a:lnTo>
                          <a:pt x="375" y="339"/>
                        </a:lnTo>
                        <a:lnTo>
                          <a:pt x="376" y="339"/>
                        </a:lnTo>
                        <a:lnTo>
                          <a:pt x="377" y="339"/>
                        </a:lnTo>
                        <a:lnTo>
                          <a:pt x="377" y="338"/>
                        </a:lnTo>
                        <a:lnTo>
                          <a:pt x="378" y="337"/>
                        </a:lnTo>
                        <a:lnTo>
                          <a:pt x="379" y="338"/>
                        </a:lnTo>
                        <a:lnTo>
                          <a:pt x="380" y="339"/>
                        </a:lnTo>
                        <a:lnTo>
                          <a:pt x="381" y="338"/>
                        </a:lnTo>
                        <a:lnTo>
                          <a:pt x="382" y="339"/>
                        </a:lnTo>
                        <a:lnTo>
                          <a:pt x="382" y="338"/>
                        </a:lnTo>
                        <a:lnTo>
                          <a:pt x="382" y="337"/>
                        </a:lnTo>
                        <a:lnTo>
                          <a:pt x="383" y="337"/>
                        </a:lnTo>
                        <a:lnTo>
                          <a:pt x="383" y="336"/>
                        </a:lnTo>
                        <a:lnTo>
                          <a:pt x="384" y="335"/>
                        </a:lnTo>
                        <a:lnTo>
                          <a:pt x="385" y="334"/>
                        </a:lnTo>
                        <a:lnTo>
                          <a:pt x="385" y="333"/>
                        </a:lnTo>
                        <a:lnTo>
                          <a:pt x="386" y="334"/>
                        </a:lnTo>
                        <a:lnTo>
                          <a:pt x="386" y="333"/>
                        </a:lnTo>
                        <a:lnTo>
                          <a:pt x="387" y="333"/>
                        </a:lnTo>
                        <a:lnTo>
                          <a:pt x="389" y="332"/>
                        </a:lnTo>
                        <a:lnTo>
                          <a:pt x="390" y="332"/>
                        </a:lnTo>
                        <a:lnTo>
                          <a:pt x="390" y="331"/>
                        </a:lnTo>
                        <a:lnTo>
                          <a:pt x="390" y="330"/>
                        </a:lnTo>
                        <a:lnTo>
                          <a:pt x="390" y="329"/>
                        </a:lnTo>
                        <a:lnTo>
                          <a:pt x="391" y="329"/>
                        </a:lnTo>
                        <a:lnTo>
                          <a:pt x="392" y="328"/>
                        </a:lnTo>
                        <a:lnTo>
                          <a:pt x="393" y="329"/>
                        </a:lnTo>
                        <a:lnTo>
                          <a:pt x="394" y="329"/>
                        </a:lnTo>
                        <a:lnTo>
                          <a:pt x="395" y="329"/>
                        </a:lnTo>
                        <a:lnTo>
                          <a:pt x="396" y="329"/>
                        </a:lnTo>
                        <a:lnTo>
                          <a:pt x="397" y="329"/>
                        </a:lnTo>
                        <a:lnTo>
                          <a:pt x="397" y="328"/>
                        </a:lnTo>
                        <a:lnTo>
                          <a:pt x="398" y="328"/>
                        </a:lnTo>
                        <a:lnTo>
                          <a:pt x="397" y="327"/>
                        </a:lnTo>
                        <a:lnTo>
                          <a:pt x="401" y="326"/>
                        </a:lnTo>
                        <a:lnTo>
                          <a:pt x="404" y="325"/>
                        </a:lnTo>
                        <a:lnTo>
                          <a:pt x="405" y="325"/>
                        </a:lnTo>
                        <a:lnTo>
                          <a:pt x="406" y="324"/>
                        </a:lnTo>
                        <a:lnTo>
                          <a:pt x="407" y="323"/>
                        </a:lnTo>
                        <a:lnTo>
                          <a:pt x="407" y="322"/>
                        </a:lnTo>
                        <a:lnTo>
                          <a:pt x="408" y="321"/>
                        </a:lnTo>
                        <a:lnTo>
                          <a:pt x="408" y="320"/>
                        </a:lnTo>
                        <a:lnTo>
                          <a:pt x="409" y="320"/>
                        </a:lnTo>
                        <a:lnTo>
                          <a:pt x="408" y="319"/>
                        </a:lnTo>
                        <a:lnTo>
                          <a:pt x="409" y="319"/>
                        </a:lnTo>
                        <a:lnTo>
                          <a:pt x="410" y="318"/>
                        </a:lnTo>
                        <a:lnTo>
                          <a:pt x="411" y="318"/>
                        </a:lnTo>
                        <a:lnTo>
                          <a:pt x="411" y="317"/>
                        </a:lnTo>
                        <a:lnTo>
                          <a:pt x="412" y="316"/>
                        </a:lnTo>
                        <a:lnTo>
                          <a:pt x="411" y="315"/>
                        </a:lnTo>
                        <a:lnTo>
                          <a:pt x="411" y="314"/>
                        </a:lnTo>
                        <a:lnTo>
                          <a:pt x="411" y="313"/>
                        </a:lnTo>
                        <a:lnTo>
                          <a:pt x="412" y="313"/>
                        </a:lnTo>
                        <a:lnTo>
                          <a:pt x="413" y="313"/>
                        </a:lnTo>
                        <a:lnTo>
                          <a:pt x="416" y="314"/>
                        </a:lnTo>
                        <a:lnTo>
                          <a:pt x="417" y="313"/>
                        </a:lnTo>
                        <a:lnTo>
                          <a:pt x="418" y="313"/>
                        </a:lnTo>
                        <a:lnTo>
                          <a:pt x="419" y="313"/>
                        </a:lnTo>
                        <a:lnTo>
                          <a:pt x="419" y="314"/>
                        </a:lnTo>
                        <a:lnTo>
                          <a:pt x="420" y="313"/>
                        </a:lnTo>
                        <a:lnTo>
                          <a:pt x="421" y="314"/>
                        </a:lnTo>
                        <a:lnTo>
                          <a:pt x="423" y="313"/>
                        </a:lnTo>
                        <a:lnTo>
                          <a:pt x="424" y="313"/>
                        </a:lnTo>
                        <a:lnTo>
                          <a:pt x="425" y="313"/>
                        </a:lnTo>
                        <a:lnTo>
                          <a:pt x="426" y="312"/>
                        </a:lnTo>
                        <a:lnTo>
                          <a:pt x="426" y="310"/>
                        </a:lnTo>
                        <a:lnTo>
                          <a:pt x="427" y="309"/>
                        </a:lnTo>
                        <a:lnTo>
                          <a:pt x="429" y="307"/>
                        </a:lnTo>
                        <a:lnTo>
                          <a:pt x="430" y="308"/>
                        </a:lnTo>
                        <a:lnTo>
                          <a:pt x="431" y="308"/>
                        </a:lnTo>
                        <a:lnTo>
                          <a:pt x="431" y="307"/>
                        </a:lnTo>
                        <a:lnTo>
                          <a:pt x="433" y="308"/>
                        </a:lnTo>
                        <a:lnTo>
                          <a:pt x="433" y="307"/>
                        </a:lnTo>
                        <a:lnTo>
                          <a:pt x="434" y="306"/>
                        </a:lnTo>
                        <a:lnTo>
                          <a:pt x="435" y="306"/>
                        </a:lnTo>
                        <a:lnTo>
                          <a:pt x="436" y="306"/>
                        </a:lnTo>
                        <a:lnTo>
                          <a:pt x="437" y="306"/>
                        </a:lnTo>
                        <a:lnTo>
                          <a:pt x="438" y="306"/>
                        </a:lnTo>
                        <a:lnTo>
                          <a:pt x="439" y="307"/>
                        </a:lnTo>
                        <a:lnTo>
                          <a:pt x="440" y="308"/>
                        </a:lnTo>
                        <a:lnTo>
                          <a:pt x="441" y="309"/>
                        </a:lnTo>
                        <a:lnTo>
                          <a:pt x="442" y="309"/>
                        </a:lnTo>
                        <a:lnTo>
                          <a:pt x="444" y="311"/>
                        </a:lnTo>
                        <a:lnTo>
                          <a:pt x="445" y="311"/>
                        </a:lnTo>
                        <a:lnTo>
                          <a:pt x="445" y="312"/>
                        </a:lnTo>
                        <a:lnTo>
                          <a:pt x="445" y="313"/>
                        </a:lnTo>
                        <a:lnTo>
                          <a:pt x="446" y="314"/>
                        </a:lnTo>
                        <a:lnTo>
                          <a:pt x="446" y="315"/>
                        </a:lnTo>
                        <a:lnTo>
                          <a:pt x="447" y="314"/>
                        </a:lnTo>
                        <a:lnTo>
                          <a:pt x="448" y="314"/>
                        </a:lnTo>
                        <a:lnTo>
                          <a:pt x="448" y="315"/>
                        </a:lnTo>
                        <a:lnTo>
                          <a:pt x="448" y="316"/>
                        </a:lnTo>
                        <a:lnTo>
                          <a:pt x="449" y="315"/>
                        </a:lnTo>
                        <a:lnTo>
                          <a:pt x="450" y="316"/>
                        </a:lnTo>
                        <a:lnTo>
                          <a:pt x="451" y="316"/>
                        </a:lnTo>
                        <a:lnTo>
                          <a:pt x="451" y="317"/>
                        </a:lnTo>
                        <a:lnTo>
                          <a:pt x="452" y="317"/>
                        </a:lnTo>
                        <a:lnTo>
                          <a:pt x="453" y="317"/>
                        </a:lnTo>
                        <a:lnTo>
                          <a:pt x="454" y="317"/>
                        </a:lnTo>
                        <a:lnTo>
                          <a:pt x="454" y="318"/>
                        </a:lnTo>
                        <a:lnTo>
                          <a:pt x="455" y="319"/>
                        </a:lnTo>
                        <a:lnTo>
                          <a:pt x="455" y="320"/>
                        </a:lnTo>
                        <a:lnTo>
                          <a:pt x="455" y="321"/>
                        </a:lnTo>
                        <a:lnTo>
                          <a:pt x="456" y="320"/>
                        </a:lnTo>
                        <a:lnTo>
                          <a:pt x="457" y="320"/>
                        </a:lnTo>
                        <a:lnTo>
                          <a:pt x="459" y="321"/>
                        </a:lnTo>
                        <a:lnTo>
                          <a:pt x="458" y="322"/>
                        </a:lnTo>
                        <a:lnTo>
                          <a:pt x="459" y="322"/>
                        </a:lnTo>
                        <a:lnTo>
                          <a:pt x="459" y="323"/>
                        </a:lnTo>
                        <a:lnTo>
                          <a:pt x="460" y="323"/>
                        </a:lnTo>
                        <a:lnTo>
                          <a:pt x="461" y="323"/>
                        </a:lnTo>
                        <a:lnTo>
                          <a:pt x="460" y="324"/>
                        </a:lnTo>
                        <a:lnTo>
                          <a:pt x="459" y="325"/>
                        </a:lnTo>
                        <a:lnTo>
                          <a:pt x="460" y="325"/>
                        </a:lnTo>
                        <a:lnTo>
                          <a:pt x="460" y="326"/>
                        </a:lnTo>
                        <a:lnTo>
                          <a:pt x="459" y="326"/>
                        </a:lnTo>
                        <a:lnTo>
                          <a:pt x="460" y="327"/>
                        </a:lnTo>
                        <a:lnTo>
                          <a:pt x="460" y="328"/>
                        </a:lnTo>
                        <a:lnTo>
                          <a:pt x="461" y="329"/>
                        </a:lnTo>
                        <a:lnTo>
                          <a:pt x="462" y="329"/>
                        </a:lnTo>
                        <a:lnTo>
                          <a:pt x="462" y="330"/>
                        </a:lnTo>
                        <a:lnTo>
                          <a:pt x="462" y="331"/>
                        </a:lnTo>
                        <a:lnTo>
                          <a:pt x="463" y="331"/>
                        </a:lnTo>
                        <a:lnTo>
                          <a:pt x="463" y="332"/>
                        </a:lnTo>
                        <a:lnTo>
                          <a:pt x="462" y="332"/>
                        </a:lnTo>
                        <a:lnTo>
                          <a:pt x="461" y="333"/>
                        </a:lnTo>
                        <a:lnTo>
                          <a:pt x="460" y="332"/>
                        </a:lnTo>
                        <a:lnTo>
                          <a:pt x="459" y="333"/>
                        </a:lnTo>
                        <a:lnTo>
                          <a:pt x="458" y="333"/>
                        </a:lnTo>
                        <a:lnTo>
                          <a:pt x="457" y="333"/>
                        </a:lnTo>
                        <a:lnTo>
                          <a:pt x="457" y="334"/>
                        </a:lnTo>
                        <a:lnTo>
                          <a:pt x="455" y="333"/>
                        </a:lnTo>
                        <a:lnTo>
                          <a:pt x="454" y="334"/>
                        </a:lnTo>
                        <a:lnTo>
                          <a:pt x="453" y="334"/>
                        </a:lnTo>
                        <a:lnTo>
                          <a:pt x="452" y="334"/>
                        </a:lnTo>
                        <a:lnTo>
                          <a:pt x="451" y="335"/>
                        </a:lnTo>
                        <a:lnTo>
                          <a:pt x="450" y="336"/>
                        </a:lnTo>
                        <a:lnTo>
                          <a:pt x="449" y="336"/>
                        </a:lnTo>
                        <a:lnTo>
                          <a:pt x="448" y="336"/>
                        </a:lnTo>
                        <a:lnTo>
                          <a:pt x="447" y="337"/>
                        </a:lnTo>
                        <a:lnTo>
                          <a:pt x="447" y="338"/>
                        </a:lnTo>
                        <a:lnTo>
                          <a:pt x="446" y="338"/>
                        </a:lnTo>
                        <a:lnTo>
                          <a:pt x="445" y="339"/>
                        </a:lnTo>
                        <a:lnTo>
                          <a:pt x="444" y="339"/>
                        </a:lnTo>
                        <a:lnTo>
                          <a:pt x="443" y="340"/>
                        </a:lnTo>
                        <a:lnTo>
                          <a:pt x="444" y="340"/>
                        </a:lnTo>
                        <a:lnTo>
                          <a:pt x="444" y="341"/>
                        </a:lnTo>
                        <a:lnTo>
                          <a:pt x="442" y="341"/>
                        </a:lnTo>
                        <a:lnTo>
                          <a:pt x="442" y="342"/>
                        </a:lnTo>
                        <a:lnTo>
                          <a:pt x="441" y="342"/>
                        </a:lnTo>
                        <a:lnTo>
                          <a:pt x="441" y="343"/>
                        </a:lnTo>
                        <a:lnTo>
                          <a:pt x="441" y="344"/>
                        </a:lnTo>
                        <a:lnTo>
                          <a:pt x="441" y="345"/>
                        </a:lnTo>
                        <a:lnTo>
                          <a:pt x="440" y="345"/>
                        </a:lnTo>
                        <a:lnTo>
                          <a:pt x="439" y="345"/>
                        </a:lnTo>
                        <a:lnTo>
                          <a:pt x="439" y="346"/>
                        </a:lnTo>
                        <a:lnTo>
                          <a:pt x="439" y="347"/>
                        </a:lnTo>
                        <a:lnTo>
                          <a:pt x="440" y="347"/>
                        </a:lnTo>
                        <a:lnTo>
                          <a:pt x="440" y="348"/>
                        </a:lnTo>
                        <a:lnTo>
                          <a:pt x="441" y="348"/>
                        </a:lnTo>
                        <a:lnTo>
                          <a:pt x="441" y="349"/>
                        </a:lnTo>
                        <a:lnTo>
                          <a:pt x="442" y="350"/>
                        </a:lnTo>
                        <a:lnTo>
                          <a:pt x="441" y="350"/>
                        </a:lnTo>
                        <a:lnTo>
                          <a:pt x="442" y="352"/>
                        </a:lnTo>
                        <a:lnTo>
                          <a:pt x="444" y="353"/>
                        </a:lnTo>
                        <a:lnTo>
                          <a:pt x="444" y="354"/>
                        </a:lnTo>
                        <a:lnTo>
                          <a:pt x="444" y="355"/>
                        </a:lnTo>
                        <a:lnTo>
                          <a:pt x="444" y="356"/>
                        </a:lnTo>
                        <a:lnTo>
                          <a:pt x="445" y="357"/>
                        </a:lnTo>
                        <a:lnTo>
                          <a:pt x="445" y="358"/>
                        </a:lnTo>
                        <a:lnTo>
                          <a:pt x="445" y="359"/>
                        </a:lnTo>
                        <a:lnTo>
                          <a:pt x="444" y="360"/>
                        </a:lnTo>
                        <a:lnTo>
                          <a:pt x="443" y="361"/>
                        </a:lnTo>
                        <a:lnTo>
                          <a:pt x="443" y="362"/>
                        </a:lnTo>
                        <a:lnTo>
                          <a:pt x="442" y="363"/>
                        </a:lnTo>
                        <a:lnTo>
                          <a:pt x="441" y="363"/>
                        </a:lnTo>
                        <a:lnTo>
                          <a:pt x="441" y="364"/>
                        </a:lnTo>
                        <a:lnTo>
                          <a:pt x="441" y="363"/>
                        </a:lnTo>
                        <a:lnTo>
                          <a:pt x="440" y="362"/>
                        </a:lnTo>
                        <a:lnTo>
                          <a:pt x="439" y="362"/>
                        </a:lnTo>
                        <a:lnTo>
                          <a:pt x="438" y="363"/>
                        </a:lnTo>
                        <a:lnTo>
                          <a:pt x="437" y="364"/>
                        </a:lnTo>
                        <a:lnTo>
                          <a:pt x="436" y="363"/>
                        </a:lnTo>
                        <a:lnTo>
                          <a:pt x="435" y="363"/>
                        </a:lnTo>
                        <a:lnTo>
                          <a:pt x="435" y="364"/>
                        </a:lnTo>
                        <a:lnTo>
                          <a:pt x="434" y="364"/>
                        </a:lnTo>
                        <a:lnTo>
                          <a:pt x="433" y="365"/>
                        </a:lnTo>
                        <a:lnTo>
                          <a:pt x="434" y="365"/>
                        </a:lnTo>
                        <a:lnTo>
                          <a:pt x="435" y="365"/>
                        </a:lnTo>
                        <a:lnTo>
                          <a:pt x="435" y="366"/>
                        </a:lnTo>
                        <a:lnTo>
                          <a:pt x="435" y="367"/>
                        </a:lnTo>
                        <a:lnTo>
                          <a:pt x="436" y="367"/>
                        </a:lnTo>
                        <a:lnTo>
                          <a:pt x="435" y="368"/>
                        </a:lnTo>
                        <a:lnTo>
                          <a:pt x="434" y="367"/>
                        </a:lnTo>
                        <a:lnTo>
                          <a:pt x="433" y="368"/>
                        </a:lnTo>
                        <a:lnTo>
                          <a:pt x="433" y="369"/>
                        </a:lnTo>
                        <a:lnTo>
                          <a:pt x="433" y="370"/>
                        </a:lnTo>
                        <a:lnTo>
                          <a:pt x="433" y="371"/>
                        </a:lnTo>
                        <a:lnTo>
                          <a:pt x="432" y="371"/>
                        </a:lnTo>
                        <a:lnTo>
                          <a:pt x="431" y="371"/>
                        </a:lnTo>
                        <a:lnTo>
                          <a:pt x="431" y="372"/>
                        </a:lnTo>
                        <a:lnTo>
                          <a:pt x="430" y="372"/>
                        </a:lnTo>
                        <a:lnTo>
                          <a:pt x="430" y="373"/>
                        </a:lnTo>
                        <a:lnTo>
                          <a:pt x="429" y="373"/>
                        </a:lnTo>
                        <a:lnTo>
                          <a:pt x="428" y="373"/>
                        </a:lnTo>
                        <a:lnTo>
                          <a:pt x="427" y="373"/>
                        </a:lnTo>
                        <a:lnTo>
                          <a:pt x="426" y="373"/>
                        </a:lnTo>
                        <a:lnTo>
                          <a:pt x="425" y="373"/>
                        </a:lnTo>
                        <a:lnTo>
                          <a:pt x="425" y="374"/>
                        </a:lnTo>
                        <a:lnTo>
                          <a:pt x="426" y="374"/>
                        </a:lnTo>
                        <a:lnTo>
                          <a:pt x="426" y="375"/>
                        </a:lnTo>
                        <a:lnTo>
                          <a:pt x="426" y="376"/>
                        </a:lnTo>
                        <a:lnTo>
                          <a:pt x="425" y="376"/>
                        </a:lnTo>
                        <a:lnTo>
                          <a:pt x="425" y="377"/>
                        </a:lnTo>
                        <a:lnTo>
                          <a:pt x="424" y="377"/>
                        </a:lnTo>
                        <a:lnTo>
                          <a:pt x="423" y="377"/>
                        </a:lnTo>
                        <a:lnTo>
                          <a:pt x="422" y="377"/>
                        </a:lnTo>
                        <a:lnTo>
                          <a:pt x="422" y="378"/>
                        </a:lnTo>
                        <a:lnTo>
                          <a:pt x="421" y="379"/>
                        </a:lnTo>
                        <a:lnTo>
                          <a:pt x="420" y="380"/>
                        </a:lnTo>
                        <a:lnTo>
                          <a:pt x="421" y="380"/>
                        </a:lnTo>
                        <a:lnTo>
                          <a:pt x="422" y="380"/>
                        </a:lnTo>
                        <a:lnTo>
                          <a:pt x="422" y="381"/>
                        </a:lnTo>
                        <a:lnTo>
                          <a:pt x="423" y="380"/>
                        </a:lnTo>
                        <a:lnTo>
                          <a:pt x="424" y="380"/>
                        </a:lnTo>
                        <a:lnTo>
                          <a:pt x="425" y="380"/>
                        </a:lnTo>
                        <a:lnTo>
                          <a:pt x="426" y="380"/>
                        </a:lnTo>
                        <a:lnTo>
                          <a:pt x="427" y="380"/>
                        </a:lnTo>
                        <a:lnTo>
                          <a:pt x="428" y="380"/>
                        </a:lnTo>
                        <a:lnTo>
                          <a:pt x="429" y="381"/>
                        </a:lnTo>
                        <a:lnTo>
                          <a:pt x="430" y="381"/>
                        </a:lnTo>
                        <a:lnTo>
                          <a:pt x="430" y="380"/>
                        </a:lnTo>
                        <a:lnTo>
                          <a:pt x="431" y="381"/>
                        </a:lnTo>
                        <a:lnTo>
                          <a:pt x="432" y="381"/>
                        </a:lnTo>
                        <a:lnTo>
                          <a:pt x="433" y="381"/>
                        </a:lnTo>
                        <a:lnTo>
                          <a:pt x="434" y="381"/>
                        </a:lnTo>
                        <a:lnTo>
                          <a:pt x="435" y="381"/>
                        </a:lnTo>
                        <a:lnTo>
                          <a:pt x="435" y="380"/>
                        </a:lnTo>
                        <a:lnTo>
                          <a:pt x="436" y="380"/>
                        </a:lnTo>
                        <a:lnTo>
                          <a:pt x="436" y="379"/>
                        </a:lnTo>
                        <a:lnTo>
                          <a:pt x="437" y="380"/>
                        </a:lnTo>
                        <a:lnTo>
                          <a:pt x="438" y="380"/>
                        </a:lnTo>
                        <a:lnTo>
                          <a:pt x="438" y="381"/>
                        </a:lnTo>
                        <a:lnTo>
                          <a:pt x="438" y="382"/>
                        </a:lnTo>
                        <a:lnTo>
                          <a:pt x="437" y="383"/>
                        </a:lnTo>
                        <a:lnTo>
                          <a:pt x="438" y="383"/>
                        </a:lnTo>
                        <a:lnTo>
                          <a:pt x="438" y="384"/>
                        </a:lnTo>
                        <a:lnTo>
                          <a:pt x="439" y="384"/>
                        </a:lnTo>
                        <a:lnTo>
                          <a:pt x="440" y="384"/>
                        </a:lnTo>
                        <a:lnTo>
                          <a:pt x="441" y="385"/>
                        </a:lnTo>
                        <a:lnTo>
                          <a:pt x="441" y="386"/>
                        </a:lnTo>
                        <a:lnTo>
                          <a:pt x="442" y="387"/>
                        </a:lnTo>
                        <a:lnTo>
                          <a:pt x="442" y="388"/>
                        </a:lnTo>
                        <a:lnTo>
                          <a:pt x="442" y="389"/>
                        </a:lnTo>
                        <a:lnTo>
                          <a:pt x="441" y="390"/>
                        </a:lnTo>
                        <a:lnTo>
                          <a:pt x="440" y="390"/>
                        </a:lnTo>
                        <a:lnTo>
                          <a:pt x="440" y="392"/>
                        </a:lnTo>
                        <a:lnTo>
                          <a:pt x="441" y="393"/>
                        </a:lnTo>
                        <a:lnTo>
                          <a:pt x="442" y="394"/>
                        </a:lnTo>
                        <a:lnTo>
                          <a:pt x="441" y="396"/>
                        </a:lnTo>
                        <a:lnTo>
                          <a:pt x="441" y="397"/>
                        </a:lnTo>
                        <a:lnTo>
                          <a:pt x="441" y="398"/>
                        </a:lnTo>
                        <a:lnTo>
                          <a:pt x="440" y="399"/>
                        </a:lnTo>
                        <a:lnTo>
                          <a:pt x="440" y="400"/>
                        </a:lnTo>
                        <a:lnTo>
                          <a:pt x="440" y="401"/>
                        </a:lnTo>
                        <a:lnTo>
                          <a:pt x="440" y="402"/>
                        </a:lnTo>
                        <a:lnTo>
                          <a:pt x="439" y="402"/>
                        </a:lnTo>
                        <a:lnTo>
                          <a:pt x="439" y="403"/>
                        </a:lnTo>
                        <a:lnTo>
                          <a:pt x="440" y="404"/>
                        </a:lnTo>
                        <a:lnTo>
                          <a:pt x="441" y="404"/>
                        </a:lnTo>
                        <a:lnTo>
                          <a:pt x="442" y="404"/>
                        </a:lnTo>
                        <a:lnTo>
                          <a:pt x="443" y="404"/>
                        </a:lnTo>
                        <a:lnTo>
                          <a:pt x="444" y="404"/>
                        </a:lnTo>
                        <a:lnTo>
                          <a:pt x="444" y="405"/>
                        </a:lnTo>
                        <a:lnTo>
                          <a:pt x="442" y="406"/>
                        </a:lnTo>
                        <a:lnTo>
                          <a:pt x="442" y="407"/>
                        </a:lnTo>
                        <a:lnTo>
                          <a:pt x="441" y="407"/>
                        </a:lnTo>
                        <a:lnTo>
                          <a:pt x="441" y="408"/>
                        </a:lnTo>
                        <a:lnTo>
                          <a:pt x="441" y="409"/>
                        </a:lnTo>
                        <a:lnTo>
                          <a:pt x="441" y="410"/>
                        </a:lnTo>
                        <a:lnTo>
                          <a:pt x="440" y="411"/>
                        </a:lnTo>
                        <a:lnTo>
                          <a:pt x="441" y="411"/>
                        </a:lnTo>
                        <a:lnTo>
                          <a:pt x="442" y="411"/>
                        </a:lnTo>
                        <a:lnTo>
                          <a:pt x="443" y="411"/>
                        </a:lnTo>
                        <a:lnTo>
                          <a:pt x="444" y="411"/>
                        </a:lnTo>
                        <a:lnTo>
                          <a:pt x="445" y="411"/>
                        </a:lnTo>
                        <a:lnTo>
                          <a:pt x="446" y="411"/>
                        </a:lnTo>
                        <a:lnTo>
                          <a:pt x="447" y="410"/>
                        </a:lnTo>
                        <a:lnTo>
                          <a:pt x="448" y="411"/>
                        </a:lnTo>
                        <a:lnTo>
                          <a:pt x="447" y="412"/>
                        </a:lnTo>
                        <a:lnTo>
                          <a:pt x="447" y="414"/>
                        </a:lnTo>
                        <a:lnTo>
                          <a:pt x="447" y="415"/>
                        </a:lnTo>
                        <a:lnTo>
                          <a:pt x="449" y="415"/>
                        </a:lnTo>
                        <a:lnTo>
                          <a:pt x="450" y="415"/>
                        </a:lnTo>
                        <a:lnTo>
                          <a:pt x="451" y="415"/>
                        </a:lnTo>
                        <a:lnTo>
                          <a:pt x="452" y="416"/>
                        </a:lnTo>
                        <a:lnTo>
                          <a:pt x="452" y="417"/>
                        </a:lnTo>
                        <a:lnTo>
                          <a:pt x="452" y="418"/>
                        </a:lnTo>
                        <a:lnTo>
                          <a:pt x="453" y="418"/>
                        </a:lnTo>
                        <a:lnTo>
                          <a:pt x="454" y="419"/>
                        </a:lnTo>
                        <a:lnTo>
                          <a:pt x="455" y="418"/>
                        </a:lnTo>
                        <a:lnTo>
                          <a:pt x="455" y="419"/>
                        </a:lnTo>
                        <a:lnTo>
                          <a:pt x="456" y="419"/>
                        </a:lnTo>
                        <a:lnTo>
                          <a:pt x="457" y="419"/>
                        </a:lnTo>
                        <a:lnTo>
                          <a:pt x="460" y="419"/>
                        </a:lnTo>
                        <a:lnTo>
                          <a:pt x="461" y="417"/>
                        </a:lnTo>
                        <a:lnTo>
                          <a:pt x="463" y="417"/>
                        </a:lnTo>
                        <a:lnTo>
                          <a:pt x="464" y="416"/>
                        </a:lnTo>
                        <a:lnTo>
                          <a:pt x="466" y="414"/>
                        </a:lnTo>
                        <a:lnTo>
                          <a:pt x="467" y="414"/>
                        </a:lnTo>
                        <a:lnTo>
                          <a:pt x="468" y="414"/>
                        </a:lnTo>
                        <a:lnTo>
                          <a:pt x="469" y="413"/>
                        </a:lnTo>
                        <a:lnTo>
                          <a:pt x="470" y="412"/>
                        </a:lnTo>
                        <a:lnTo>
                          <a:pt x="471" y="412"/>
                        </a:lnTo>
                        <a:lnTo>
                          <a:pt x="473" y="412"/>
                        </a:lnTo>
                        <a:lnTo>
                          <a:pt x="474" y="411"/>
                        </a:lnTo>
                        <a:lnTo>
                          <a:pt x="475" y="411"/>
                        </a:lnTo>
                        <a:lnTo>
                          <a:pt x="476" y="410"/>
                        </a:lnTo>
                        <a:lnTo>
                          <a:pt x="477" y="410"/>
                        </a:lnTo>
                        <a:lnTo>
                          <a:pt x="480" y="411"/>
                        </a:lnTo>
                        <a:lnTo>
                          <a:pt x="481" y="411"/>
                        </a:lnTo>
                        <a:lnTo>
                          <a:pt x="482" y="410"/>
                        </a:lnTo>
                        <a:lnTo>
                          <a:pt x="482" y="409"/>
                        </a:lnTo>
                        <a:lnTo>
                          <a:pt x="483" y="409"/>
                        </a:lnTo>
                        <a:lnTo>
                          <a:pt x="484" y="409"/>
                        </a:lnTo>
                        <a:lnTo>
                          <a:pt x="485" y="409"/>
                        </a:lnTo>
                        <a:lnTo>
                          <a:pt x="485" y="408"/>
                        </a:lnTo>
                        <a:lnTo>
                          <a:pt x="484" y="407"/>
                        </a:lnTo>
                        <a:lnTo>
                          <a:pt x="485" y="407"/>
                        </a:lnTo>
                        <a:lnTo>
                          <a:pt x="487" y="408"/>
                        </a:lnTo>
                        <a:lnTo>
                          <a:pt x="487" y="407"/>
                        </a:lnTo>
                        <a:lnTo>
                          <a:pt x="488" y="408"/>
                        </a:lnTo>
                        <a:lnTo>
                          <a:pt x="488" y="407"/>
                        </a:lnTo>
                        <a:lnTo>
                          <a:pt x="488" y="406"/>
                        </a:lnTo>
                        <a:lnTo>
                          <a:pt x="488" y="405"/>
                        </a:lnTo>
                        <a:lnTo>
                          <a:pt x="489" y="405"/>
                        </a:lnTo>
                        <a:lnTo>
                          <a:pt x="490" y="405"/>
                        </a:lnTo>
                        <a:lnTo>
                          <a:pt x="492" y="404"/>
                        </a:lnTo>
                        <a:lnTo>
                          <a:pt x="493" y="404"/>
                        </a:lnTo>
                        <a:lnTo>
                          <a:pt x="494" y="404"/>
                        </a:lnTo>
                        <a:lnTo>
                          <a:pt x="495" y="404"/>
                        </a:lnTo>
                        <a:lnTo>
                          <a:pt x="495" y="403"/>
                        </a:lnTo>
                        <a:lnTo>
                          <a:pt x="495" y="402"/>
                        </a:lnTo>
                        <a:lnTo>
                          <a:pt x="494" y="402"/>
                        </a:lnTo>
                        <a:lnTo>
                          <a:pt x="493" y="402"/>
                        </a:lnTo>
                        <a:lnTo>
                          <a:pt x="493" y="401"/>
                        </a:lnTo>
                        <a:lnTo>
                          <a:pt x="493" y="400"/>
                        </a:lnTo>
                        <a:lnTo>
                          <a:pt x="492" y="400"/>
                        </a:lnTo>
                        <a:lnTo>
                          <a:pt x="492" y="399"/>
                        </a:lnTo>
                        <a:lnTo>
                          <a:pt x="493" y="398"/>
                        </a:lnTo>
                        <a:lnTo>
                          <a:pt x="494" y="398"/>
                        </a:lnTo>
                        <a:lnTo>
                          <a:pt x="495" y="398"/>
                        </a:lnTo>
                        <a:lnTo>
                          <a:pt x="495" y="397"/>
                        </a:lnTo>
                        <a:lnTo>
                          <a:pt x="495" y="396"/>
                        </a:lnTo>
                        <a:lnTo>
                          <a:pt x="495" y="394"/>
                        </a:lnTo>
                        <a:lnTo>
                          <a:pt x="496" y="394"/>
                        </a:lnTo>
                        <a:lnTo>
                          <a:pt x="496" y="393"/>
                        </a:lnTo>
                        <a:lnTo>
                          <a:pt x="496" y="391"/>
                        </a:lnTo>
                        <a:lnTo>
                          <a:pt x="496" y="390"/>
                        </a:lnTo>
                        <a:lnTo>
                          <a:pt x="497" y="389"/>
                        </a:lnTo>
                        <a:lnTo>
                          <a:pt x="497" y="388"/>
                        </a:lnTo>
                        <a:lnTo>
                          <a:pt x="497" y="387"/>
                        </a:lnTo>
                        <a:lnTo>
                          <a:pt x="498" y="386"/>
                        </a:lnTo>
                        <a:lnTo>
                          <a:pt x="500" y="388"/>
                        </a:lnTo>
                        <a:lnTo>
                          <a:pt x="501" y="388"/>
                        </a:lnTo>
                        <a:lnTo>
                          <a:pt x="502" y="388"/>
                        </a:lnTo>
                        <a:lnTo>
                          <a:pt x="502" y="387"/>
                        </a:lnTo>
                        <a:lnTo>
                          <a:pt x="501" y="387"/>
                        </a:lnTo>
                        <a:lnTo>
                          <a:pt x="502" y="386"/>
                        </a:lnTo>
                        <a:lnTo>
                          <a:pt x="502" y="385"/>
                        </a:lnTo>
                        <a:lnTo>
                          <a:pt x="502" y="384"/>
                        </a:lnTo>
                        <a:lnTo>
                          <a:pt x="502" y="383"/>
                        </a:lnTo>
                        <a:lnTo>
                          <a:pt x="503" y="382"/>
                        </a:lnTo>
                        <a:lnTo>
                          <a:pt x="504" y="382"/>
                        </a:lnTo>
                        <a:lnTo>
                          <a:pt x="506" y="382"/>
                        </a:lnTo>
                        <a:lnTo>
                          <a:pt x="506" y="383"/>
                        </a:lnTo>
                        <a:lnTo>
                          <a:pt x="508" y="384"/>
                        </a:lnTo>
                        <a:lnTo>
                          <a:pt x="510" y="385"/>
                        </a:lnTo>
                        <a:lnTo>
                          <a:pt x="511" y="384"/>
                        </a:lnTo>
                        <a:lnTo>
                          <a:pt x="512" y="386"/>
                        </a:lnTo>
                        <a:lnTo>
                          <a:pt x="512" y="385"/>
                        </a:lnTo>
                        <a:lnTo>
                          <a:pt x="513" y="385"/>
                        </a:lnTo>
                        <a:lnTo>
                          <a:pt x="514" y="385"/>
                        </a:lnTo>
                        <a:lnTo>
                          <a:pt x="515" y="385"/>
                        </a:lnTo>
                        <a:lnTo>
                          <a:pt x="516" y="385"/>
                        </a:lnTo>
                        <a:lnTo>
                          <a:pt x="515" y="384"/>
                        </a:lnTo>
                        <a:lnTo>
                          <a:pt x="516" y="384"/>
                        </a:lnTo>
                        <a:lnTo>
                          <a:pt x="517" y="383"/>
                        </a:lnTo>
                        <a:lnTo>
                          <a:pt x="517" y="382"/>
                        </a:lnTo>
                        <a:lnTo>
                          <a:pt x="517" y="381"/>
                        </a:lnTo>
                        <a:lnTo>
                          <a:pt x="516" y="381"/>
                        </a:lnTo>
                        <a:lnTo>
                          <a:pt x="517" y="381"/>
                        </a:lnTo>
                        <a:lnTo>
                          <a:pt x="517" y="380"/>
                        </a:lnTo>
                        <a:lnTo>
                          <a:pt x="518" y="379"/>
                        </a:lnTo>
                        <a:lnTo>
                          <a:pt x="517" y="378"/>
                        </a:lnTo>
                        <a:lnTo>
                          <a:pt x="517" y="377"/>
                        </a:lnTo>
                        <a:lnTo>
                          <a:pt x="517" y="376"/>
                        </a:lnTo>
                        <a:lnTo>
                          <a:pt x="518" y="376"/>
                        </a:lnTo>
                        <a:lnTo>
                          <a:pt x="518" y="375"/>
                        </a:lnTo>
                        <a:lnTo>
                          <a:pt x="519" y="374"/>
                        </a:lnTo>
                        <a:lnTo>
                          <a:pt x="520" y="375"/>
                        </a:lnTo>
                        <a:lnTo>
                          <a:pt x="521" y="375"/>
                        </a:lnTo>
                        <a:lnTo>
                          <a:pt x="521" y="374"/>
                        </a:lnTo>
                        <a:lnTo>
                          <a:pt x="522" y="374"/>
                        </a:lnTo>
                        <a:lnTo>
                          <a:pt x="523" y="375"/>
                        </a:lnTo>
                        <a:lnTo>
                          <a:pt x="524" y="375"/>
                        </a:lnTo>
                        <a:lnTo>
                          <a:pt x="524" y="374"/>
                        </a:lnTo>
                        <a:lnTo>
                          <a:pt x="525" y="374"/>
                        </a:lnTo>
                        <a:lnTo>
                          <a:pt x="527" y="375"/>
                        </a:lnTo>
                        <a:lnTo>
                          <a:pt x="528" y="375"/>
                        </a:lnTo>
                        <a:lnTo>
                          <a:pt x="529" y="375"/>
                        </a:lnTo>
                        <a:lnTo>
                          <a:pt x="530" y="375"/>
                        </a:lnTo>
                        <a:lnTo>
                          <a:pt x="531" y="375"/>
                        </a:lnTo>
                        <a:lnTo>
                          <a:pt x="532" y="376"/>
                        </a:lnTo>
                        <a:lnTo>
                          <a:pt x="533" y="377"/>
                        </a:lnTo>
                        <a:lnTo>
                          <a:pt x="534" y="378"/>
                        </a:lnTo>
                        <a:lnTo>
                          <a:pt x="535" y="378"/>
                        </a:lnTo>
                        <a:lnTo>
                          <a:pt x="535" y="377"/>
                        </a:lnTo>
                        <a:lnTo>
                          <a:pt x="534" y="376"/>
                        </a:lnTo>
                        <a:lnTo>
                          <a:pt x="535" y="376"/>
                        </a:lnTo>
                        <a:lnTo>
                          <a:pt x="536" y="375"/>
                        </a:lnTo>
                        <a:lnTo>
                          <a:pt x="537" y="374"/>
                        </a:lnTo>
                        <a:lnTo>
                          <a:pt x="537" y="373"/>
                        </a:lnTo>
                        <a:lnTo>
                          <a:pt x="538" y="373"/>
                        </a:lnTo>
                        <a:lnTo>
                          <a:pt x="539" y="372"/>
                        </a:lnTo>
                        <a:lnTo>
                          <a:pt x="540" y="372"/>
                        </a:lnTo>
                        <a:lnTo>
                          <a:pt x="541" y="372"/>
                        </a:lnTo>
                        <a:lnTo>
                          <a:pt x="541" y="373"/>
                        </a:lnTo>
                        <a:lnTo>
                          <a:pt x="542" y="373"/>
                        </a:lnTo>
                        <a:lnTo>
                          <a:pt x="541" y="374"/>
                        </a:lnTo>
                        <a:lnTo>
                          <a:pt x="541" y="375"/>
                        </a:lnTo>
                        <a:lnTo>
                          <a:pt x="542" y="374"/>
                        </a:lnTo>
                        <a:lnTo>
                          <a:pt x="543" y="375"/>
                        </a:lnTo>
                        <a:lnTo>
                          <a:pt x="544" y="374"/>
                        </a:lnTo>
                        <a:lnTo>
                          <a:pt x="545" y="374"/>
                        </a:lnTo>
                        <a:lnTo>
                          <a:pt x="545" y="375"/>
                        </a:lnTo>
                        <a:lnTo>
                          <a:pt x="545" y="376"/>
                        </a:lnTo>
                        <a:lnTo>
                          <a:pt x="546" y="377"/>
                        </a:lnTo>
                        <a:lnTo>
                          <a:pt x="546" y="378"/>
                        </a:lnTo>
                        <a:lnTo>
                          <a:pt x="547" y="378"/>
                        </a:lnTo>
                        <a:lnTo>
                          <a:pt x="547" y="377"/>
                        </a:lnTo>
                        <a:lnTo>
                          <a:pt x="548" y="376"/>
                        </a:lnTo>
                        <a:lnTo>
                          <a:pt x="549" y="376"/>
                        </a:lnTo>
                        <a:lnTo>
                          <a:pt x="549" y="375"/>
                        </a:lnTo>
                        <a:lnTo>
                          <a:pt x="550" y="375"/>
                        </a:lnTo>
                        <a:lnTo>
                          <a:pt x="551" y="375"/>
                        </a:lnTo>
                        <a:lnTo>
                          <a:pt x="552" y="375"/>
                        </a:lnTo>
                        <a:lnTo>
                          <a:pt x="553" y="375"/>
                        </a:lnTo>
                        <a:lnTo>
                          <a:pt x="555" y="375"/>
                        </a:lnTo>
                        <a:lnTo>
                          <a:pt x="556" y="376"/>
                        </a:lnTo>
                        <a:lnTo>
                          <a:pt x="556" y="377"/>
                        </a:lnTo>
                        <a:lnTo>
                          <a:pt x="556" y="378"/>
                        </a:lnTo>
                        <a:lnTo>
                          <a:pt x="557" y="378"/>
                        </a:lnTo>
                        <a:lnTo>
                          <a:pt x="558" y="377"/>
                        </a:lnTo>
                        <a:lnTo>
                          <a:pt x="559" y="378"/>
                        </a:lnTo>
                        <a:lnTo>
                          <a:pt x="559" y="379"/>
                        </a:lnTo>
                        <a:lnTo>
                          <a:pt x="560" y="379"/>
                        </a:lnTo>
                        <a:lnTo>
                          <a:pt x="561" y="379"/>
                        </a:lnTo>
                        <a:lnTo>
                          <a:pt x="561" y="380"/>
                        </a:lnTo>
                        <a:lnTo>
                          <a:pt x="562" y="380"/>
                        </a:lnTo>
                        <a:lnTo>
                          <a:pt x="563" y="380"/>
                        </a:lnTo>
                        <a:lnTo>
                          <a:pt x="563" y="379"/>
                        </a:lnTo>
                        <a:lnTo>
                          <a:pt x="563" y="378"/>
                        </a:lnTo>
                        <a:lnTo>
                          <a:pt x="565" y="378"/>
                        </a:lnTo>
                        <a:lnTo>
                          <a:pt x="565" y="377"/>
                        </a:lnTo>
                        <a:lnTo>
                          <a:pt x="566" y="377"/>
                        </a:lnTo>
                        <a:lnTo>
                          <a:pt x="566" y="378"/>
                        </a:lnTo>
                        <a:lnTo>
                          <a:pt x="567" y="377"/>
                        </a:lnTo>
                        <a:lnTo>
                          <a:pt x="567" y="378"/>
                        </a:lnTo>
                        <a:lnTo>
                          <a:pt x="568" y="378"/>
                        </a:lnTo>
                        <a:lnTo>
                          <a:pt x="569" y="378"/>
                        </a:lnTo>
                        <a:lnTo>
                          <a:pt x="570" y="378"/>
                        </a:lnTo>
                        <a:lnTo>
                          <a:pt x="572" y="379"/>
                        </a:lnTo>
                        <a:lnTo>
                          <a:pt x="573" y="379"/>
                        </a:lnTo>
                        <a:lnTo>
                          <a:pt x="573" y="378"/>
                        </a:lnTo>
                        <a:lnTo>
                          <a:pt x="574" y="378"/>
                        </a:lnTo>
                        <a:lnTo>
                          <a:pt x="574" y="377"/>
                        </a:lnTo>
                        <a:lnTo>
                          <a:pt x="575" y="377"/>
                        </a:lnTo>
                        <a:lnTo>
                          <a:pt x="575" y="376"/>
                        </a:lnTo>
                        <a:lnTo>
                          <a:pt x="575" y="375"/>
                        </a:lnTo>
                        <a:lnTo>
                          <a:pt x="576" y="374"/>
                        </a:lnTo>
                        <a:lnTo>
                          <a:pt x="577" y="375"/>
                        </a:lnTo>
                        <a:lnTo>
                          <a:pt x="578" y="374"/>
                        </a:lnTo>
                        <a:lnTo>
                          <a:pt x="578" y="375"/>
                        </a:lnTo>
                        <a:lnTo>
                          <a:pt x="579" y="375"/>
                        </a:lnTo>
                        <a:lnTo>
                          <a:pt x="580" y="375"/>
                        </a:lnTo>
                        <a:lnTo>
                          <a:pt x="581" y="375"/>
                        </a:lnTo>
                        <a:lnTo>
                          <a:pt x="582" y="375"/>
                        </a:lnTo>
                        <a:lnTo>
                          <a:pt x="583" y="375"/>
                        </a:lnTo>
                        <a:lnTo>
                          <a:pt x="583" y="374"/>
                        </a:lnTo>
                        <a:lnTo>
                          <a:pt x="585" y="375"/>
                        </a:lnTo>
                        <a:lnTo>
                          <a:pt x="586" y="375"/>
                        </a:lnTo>
                        <a:lnTo>
                          <a:pt x="586" y="374"/>
                        </a:lnTo>
                        <a:lnTo>
                          <a:pt x="587" y="374"/>
                        </a:lnTo>
                        <a:lnTo>
                          <a:pt x="588" y="373"/>
                        </a:lnTo>
                        <a:lnTo>
                          <a:pt x="589" y="373"/>
                        </a:lnTo>
                        <a:lnTo>
                          <a:pt x="589" y="374"/>
                        </a:lnTo>
                        <a:lnTo>
                          <a:pt x="590" y="373"/>
                        </a:lnTo>
                        <a:lnTo>
                          <a:pt x="590" y="372"/>
                        </a:lnTo>
                        <a:lnTo>
                          <a:pt x="591" y="372"/>
                        </a:lnTo>
                        <a:lnTo>
                          <a:pt x="592" y="372"/>
                        </a:lnTo>
                        <a:lnTo>
                          <a:pt x="593" y="372"/>
                        </a:lnTo>
                        <a:lnTo>
                          <a:pt x="593" y="371"/>
                        </a:lnTo>
                        <a:lnTo>
                          <a:pt x="594" y="371"/>
                        </a:lnTo>
                        <a:lnTo>
                          <a:pt x="595" y="371"/>
                        </a:lnTo>
                        <a:lnTo>
                          <a:pt x="595" y="372"/>
                        </a:lnTo>
                        <a:lnTo>
                          <a:pt x="596" y="372"/>
                        </a:lnTo>
                        <a:lnTo>
                          <a:pt x="597" y="372"/>
                        </a:lnTo>
                        <a:lnTo>
                          <a:pt x="598" y="372"/>
                        </a:lnTo>
                        <a:lnTo>
                          <a:pt x="599" y="372"/>
                        </a:lnTo>
                        <a:lnTo>
                          <a:pt x="600" y="372"/>
                        </a:lnTo>
                        <a:lnTo>
                          <a:pt x="601" y="371"/>
                        </a:lnTo>
                        <a:lnTo>
                          <a:pt x="601" y="370"/>
                        </a:lnTo>
                        <a:lnTo>
                          <a:pt x="602" y="370"/>
                        </a:lnTo>
                        <a:lnTo>
                          <a:pt x="603" y="369"/>
                        </a:lnTo>
                        <a:lnTo>
                          <a:pt x="604" y="368"/>
                        </a:lnTo>
                        <a:lnTo>
                          <a:pt x="605" y="368"/>
                        </a:lnTo>
                        <a:lnTo>
                          <a:pt x="606" y="368"/>
                        </a:lnTo>
                        <a:lnTo>
                          <a:pt x="607" y="368"/>
                        </a:lnTo>
                        <a:lnTo>
                          <a:pt x="608" y="368"/>
                        </a:lnTo>
                        <a:lnTo>
                          <a:pt x="608" y="369"/>
                        </a:lnTo>
                        <a:lnTo>
                          <a:pt x="609" y="369"/>
                        </a:lnTo>
                        <a:lnTo>
                          <a:pt x="610" y="369"/>
                        </a:lnTo>
                        <a:lnTo>
                          <a:pt x="611" y="369"/>
                        </a:lnTo>
                        <a:lnTo>
                          <a:pt x="612" y="369"/>
                        </a:lnTo>
                        <a:lnTo>
                          <a:pt x="612" y="368"/>
                        </a:lnTo>
                        <a:lnTo>
                          <a:pt x="613" y="368"/>
                        </a:lnTo>
                        <a:lnTo>
                          <a:pt x="614" y="368"/>
                        </a:lnTo>
                        <a:lnTo>
                          <a:pt x="614" y="367"/>
                        </a:lnTo>
                        <a:lnTo>
                          <a:pt x="613" y="366"/>
                        </a:lnTo>
                        <a:lnTo>
                          <a:pt x="612" y="366"/>
                        </a:lnTo>
                        <a:lnTo>
                          <a:pt x="613" y="365"/>
                        </a:lnTo>
                        <a:lnTo>
                          <a:pt x="614" y="365"/>
                        </a:lnTo>
                        <a:lnTo>
                          <a:pt x="614" y="364"/>
                        </a:lnTo>
                        <a:lnTo>
                          <a:pt x="615" y="364"/>
                        </a:lnTo>
                        <a:lnTo>
                          <a:pt x="614" y="363"/>
                        </a:lnTo>
                        <a:lnTo>
                          <a:pt x="614" y="362"/>
                        </a:lnTo>
                        <a:lnTo>
                          <a:pt x="613" y="362"/>
                        </a:lnTo>
                        <a:lnTo>
                          <a:pt x="612" y="362"/>
                        </a:lnTo>
                        <a:lnTo>
                          <a:pt x="612" y="361"/>
                        </a:lnTo>
                        <a:lnTo>
                          <a:pt x="613" y="359"/>
                        </a:lnTo>
                        <a:lnTo>
                          <a:pt x="614" y="358"/>
                        </a:lnTo>
                        <a:lnTo>
                          <a:pt x="614" y="357"/>
                        </a:lnTo>
                        <a:lnTo>
                          <a:pt x="615" y="356"/>
                        </a:lnTo>
                        <a:lnTo>
                          <a:pt x="615" y="355"/>
                        </a:lnTo>
                        <a:lnTo>
                          <a:pt x="616" y="354"/>
                        </a:lnTo>
                        <a:lnTo>
                          <a:pt x="616" y="353"/>
                        </a:lnTo>
                        <a:lnTo>
                          <a:pt x="616" y="352"/>
                        </a:lnTo>
                        <a:lnTo>
                          <a:pt x="616" y="350"/>
                        </a:lnTo>
                        <a:lnTo>
                          <a:pt x="617" y="348"/>
                        </a:lnTo>
                        <a:lnTo>
                          <a:pt x="618" y="348"/>
                        </a:lnTo>
                        <a:lnTo>
                          <a:pt x="619" y="347"/>
                        </a:lnTo>
                        <a:lnTo>
                          <a:pt x="620" y="348"/>
                        </a:lnTo>
                        <a:lnTo>
                          <a:pt x="621" y="348"/>
                        </a:lnTo>
                        <a:lnTo>
                          <a:pt x="622" y="348"/>
                        </a:lnTo>
                        <a:lnTo>
                          <a:pt x="622" y="349"/>
                        </a:lnTo>
                        <a:lnTo>
                          <a:pt x="623" y="349"/>
                        </a:lnTo>
                        <a:lnTo>
                          <a:pt x="623" y="350"/>
                        </a:lnTo>
                        <a:lnTo>
                          <a:pt x="624" y="351"/>
                        </a:lnTo>
                        <a:lnTo>
                          <a:pt x="625" y="351"/>
                        </a:lnTo>
                        <a:lnTo>
                          <a:pt x="626" y="351"/>
                        </a:lnTo>
                        <a:lnTo>
                          <a:pt x="626" y="350"/>
                        </a:lnTo>
                        <a:lnTo>
                          <a:pt x="627" y="350"/>
                        </a:lnTo>
                        <a:lnTo>
                          <a:pt x="628" y="350"/>
                        </a:lnTo>
                        <a:lnTo>
                          <a:pt x="629" y="349"/>
                        </a:lnTo>
                        <a:lnTo>
                          <a:pt x="630" y="349"/>
                        </a:lnTo>
                        <a:lnTo>
                          <a:pt x="630" y="348"/>
                        </a:lnTo>
                        <a:lnTo>
                          <a:pt x="631" y="348"/>
                        </a:lnTo>
                        <a:lnTo>
                          <a:pt x="632" y="348"/>
                        </a:lnTo>
                        <a:lnTo>
                          <a:pt x="633" y="348"/>
                        </a:lnTo>
                        <a:lnTo>
                          <a:pt x="633" y="347"/>
                        </a:lnTo>
                        <a:lnTo>
                          <a:pt x="633" y="346"/>
                        </a:lnTo>
                        <a:lnTo>
                          <a:pt x="633" y="347"/>
                        </a:lnTo>
                        <a:lnTo>
                          <a:pt x="634" y="347"/>
                        </a:lnTo>
                        <a:lnTo>
                          <a:pt x="635" y="346"/>
                        </a:lnTo>
                        <a:lnTo>
                          <a:pt x="634" y="346"/>
                        </a:lnTo>
                        <a:lnTo>
                          <a:pt x="634" y="345"/>
                        </a:lnTo>
                        <a:lnTo>
                          <a:pt x="635" y="345"/>
                        </a:lnTo>
                        <a:lnTo>
                          <a:pt x="635" y="346"/>
                        </a:lnTo>
                        <a:lnTo>
                          <a:pt x="636" y="346"/>
                        </a:lnTo>
                        <a:lnTo>
                          <a:pt x="636" y="345"/>
                        </a:lnTo>
                        <a:lnTo>
                          <a:pt x="637" y="345"/>
                        </a:lnTo>
                        <a:lnTo>
                          <a:pt x="637" y="346"/>
                        </a:lnTo>
                        <a:lnTo>
                          <a:pt x="638" y="345"/>
                        </a:lnTo>
                        <a:lnTo>
                          <a:pt x="639" y="345"/>
                        </a:lnTo>
                        <a:lnTo>
                          <a:pt x="640" y="344"/>
                        </a:lnTo>
                        <a:lnTo>
                          <a:pt x="641" y="344"/>
                        </a:lnTo>
                        <a:lnTo>
                          <a:pt x="644" y="343"/>
                        </a:lnTo>
                        <a:lnTo>
                          <a:pt x="645" y="343"/>
                        </a:lnTo>
                        <a:lnTo>
                          <a:pt x="647" y="344"/>
                        </a:lnTo>
                        <a:lnTo>
                          <a:pt x="648" y="345"/>
                        </a:lnTo>
                        <a:lnTo>
                          <a:pt x="649" y="345"/>
                        </a:lnTo>
                        <a:lnTo>
                          <a:pt x="649" y="346"/>
                        </a:lnTo>
                        <a:lnTo>
                          <a:pt x="650" y="346"/>
                        </a:lnTo>
                        <a:lnTo>
                          <a:pt x="651" y="346"/>
                        </a:lnTo>
                        <a:lnTo>
                          <a:pt x="651" y="345"/>
                        </a:lnTo>
                        <a:lnTo>
                          <a:pt x="652" y="345"/>
                        </a:lnTo>
                        <a:lnTo>
                          <a:pt x="652" y="346"/>
                        </a:lnTo>
                        <a:lnTo>
                          <a:pt x="653" y="346"/>
                        </a:lnTo>
                        <a:lnTo>
                          <a:pt x="654" y="346"/>
                        </a:lnTo>
                        <a:lnTo>
                          <a:pt x="655" y="346"/>
                        </a:lnTo>
                        <a:lnTo>
                          <a:pt x="655" y="347"/>
                        </a:lnTo>
                        <a:lnTo>
                          <a:pt x="656" y="347"/>
                        </a:lnTo>
                        <a:lnTo>
                          <a:pt x="657" y="348"/>
                        </a:lnTo>
                        <a:lnTo>
                          <a:pt x="659" y="348"/>
                        </a:lnTo>
                        <a:lnTo>
                          <a:pt x="660" y="348"/>
                        </a:lnTo>
                        <a:lnTo>
                          <a:pt x="661" y="347"/>
                        </a:lnTo>
                        <a:lnTo>
                          <a:pt x="662" y="348"/>
                        </a:lnTo>
                        <a:lnTo>
                          <a:pt x="663" y="349"/>
                        </a:lnTo>
                        <a:lnTo>
                          <a:pt x="663" y="350"/>
                        </a:lnTo>
                        <a:lnTo>
                          <a:pt x="664" y="350"/>
                        </a:lnTo>
                        <a:lnTo>
                          <a:pt x="665" y="351"/>
                        </a:lnTo>
                        <a:lnTo>
                          <a:pt x="666" y="351"/>
                        </a:lnTo>
                        <a:lnTo>
                          <a:pt x="667" y="352"/>
                        </a:lnTo>
                        <a:lnTo>
                          <a:pt x="667" y="353"/>
                        </a:lnTo>
                        <a:lnTo>
                          <a:pt x="668" y="354"/>
                        </a:lnTo>
                        <a:lnTo>
                          <a:pt x="669" y="355"/>
                        </a:lnTo>
                        <a:lnTo>
                          <a:pt x="670" y="355"/>
                        </a:lnTo>
                        <a:lnTo>
                          <a:pt x="670" y="356"/>
                        </a:lnTo>
                        <a:lnTo>
                          <a:pt x="670" y="357"/>
                        </a:lnTo>
                        <a:lnTo>
                          <a:pt x="669" y="359"/>
                        </a:lnTo>
                        <a:lnTo>
                          <a:pt x="670" y="359"/>
                        </a:lnTo>
                        <a:lnTo>
                          <a:pt x="670" y="360"/>
                        </a:lnTo>
                        <a:lnTo>
                          <a:pt x="670" y="361"/>
                        </a:lnTo>
                        <a:lnTo>
                          <a:pt x="671" y="361"/>
                        </a:lnTo>
                        <a:lnTo>
                          <a:pt x="671" y="362"/>
                        </a:lnTo>
                        <a:lnTo>
                          <a:pt x="672" y="364"/>
                        </a:lnTo>
                        <a:lnTo>
                          <a:pt x="673" y="364"/>
                        </a:lnTo>
                        <a:lnTo>
                          <a:pt x="674" y="363"/>
                        </a:lnTo>
                        <a:lnTo>
                          <a:pt x="675" y="363"/>
                        </a:lnTo>
                        <a:lnTo>
                          <a:pt x="676" y="364"/>
                        </a:lnTo>
                        <a:lnTo>
                          <a:pt x="676" y="365"/>
                        </a:lnTo>
                        <a:lnTo>
                          <a:pt x="677" y="365"/>
                        </a:lnTo>
                        <a:lnTo>
                          <a:pt x="678" y="365"/>
                        </a:lnTo>
                        <a:lnTo>
                          <a:pt x="678" y="366"/>
                        </a:lnTo>
                        <a:lnTo>
                          <a:pt x="679" y="366"/>
                        </a:lnTo>
                        <a:lnTo>
                          <a:pt x="679" y="365"/>
                        </a:lnTo>
                        <a:lnTo>
                          <a:pt x="680" y="365"/>
                        </a:lnTo>
                        <a:lnTo>
                          <a:pt x="681" y="366"/>
                        </a:lnTo>
                        <a:lnTo>
                          <a:pt x="681" y="367"/>
                        </a:lnTo>
                        <a:lnTo>
                          <a:pt x="682" y="366"/>
                        </a:lnTo>
                        <a:lnTo>
                          <a:pt x="683" y="366"/>
                        </a:lnTo>
                        <a:lnTo>
                          <a:pt x="684" y="366"/>
                        </a:lnTo>
                        <a:lnTo>
                          <a:pt x="685" y="367"/>
                        </a:lnTo>
                        <a:lnTo>
                          <a:pt x="684" y="368"/>
                        </a:lnTo>
                        <a:lnTo>
                          <a:pt x="684" y="367"/>
                        </a:lnTo>
                        <a:lnTo>
                          <a:pt x="684" y="368"/>
                        </a:lnTo>
                        <a:lnTo>
                          <a:pt x="684" y="369"/>
                        </a:lnTo>
                        <a:lnTo>
                          <a:pt x="685" y="369"/>
                        </a:lnTo>
                        <a:lnTo>
                          <a:pt x="685" y="370"/>
                        </a:lnTo>
                        <a:lnTo>
                          <a:pt x="686" y="371"/>
                        </a:lnTo>
                        <a:lnTo>
                          <a:pt x="685" y="372"/>
                        </a:lnTo>
                        <a:lnTo>
                          <a:pt x="686" y="373"/>
                        </a:lnTo>
                        <a:lnTo>
                          <a:pt x="686" y="374"/>
                        </a:lnTo>
                        <a:lnTo>
                          <a:pt x="687" y="375"/>
                        </a:lnTo>
                        <a:lnTo>
                          <a:pt x="687" y="376"/>
                        </a:lnTo>
                        <a:lnTo>
                          <a:pt x="686" y="377"/>
                        </a:lnTo>
                        <a:lnTo>
                          <a:pt x="685" y="378"/>
                        </a:lnTo>
                        <a:lnTo>
                          <a:pt x="684" y="380"/>
                        </a:lnTo>
                        <a:lnTo>
                          <a:pt x="684" y="381"/>
                        </a:lnTo>
                        <a:lnTo>
                          <a:pt x="684" y="382"/>
                        </a:lnTo>
                        <a:lnTo>
                          <a:pt x="683" y="381"/>
                        </a:lnTo>
                        <a:lnTo>
                          <a:pt x="683" y="382"/>
                        </a:lnTo>
                        <a:lnTo>
                          <a:pt x="682" y="382"/>
                        </a:lnTo>
                        <a:lnTo>
                          <a:pt x="683" y="383"/>
                        </a:lnTo>
                        <a:lnTo>
                          <a:pt x="684" y="383"/>
                        </a:lnTo>
                        <a:lnTo>
                          <a:pt x="684" y="384"/>
                        </a:lnTo>
                        <a:lnTo>
                          <a:pt x="684" y="385"/>
                        </a:lnTo>
                        <a:lnTo>
                          <a:pt x="684" y="386"/>
                        </a:lnTo>
                        <a:lnTo>
                          <a:pt x="684" y="387"/>
                        </a:lnTo>
                        <a:lnTo>
                          <a:pt x="684" y="388"/>
                        </a:lnTo>
                        <a:lnTo>
                          <a:pt x="684" y="389"/>
                        </a:lnTo>
                        <a:lnTo>
                          <a:pt x="684" y="390"/>
                        </a:lnTo>
                        <a:lnTo>
                          <a:pt x="682" y="393"/>
                        </a:lnTo>
                        <a:lnTo>
                          <a:pt x="682" y="394"/>
                        </a:lnTo>
                        <a:lnTo>
                          <a:pt x="682" y="395"/>
                        </a:lnTo>
                        <a:lnTo>
                          <a:pt x="681" y="395"/>
                        </a:lnTo>
                        <a:lnTo>
                          <a:pt x="681" y="396"/>
                        </a:lnTo>
                        <a:lnTo>
                          <a:pt x="682" y="397"/>
                        </a:lnTo>
                        <a:lnTo>
                          <a:pt x="681" y="398"/>
                        </a:lnTo>
                        <a:lnTo>
                          <a:pt x="682" y="399"/>
                        </a:lnTo>
                        <a:lnTo>
                          <a:pt x="682" y="398"/>
                        </a:lnTo>
                        <a:lnTo>
                          <a:pt x="682" y="399"/>
                        </a:lnTo>
                        <a:lnTo>
                          <a:pt x="682" y="400"/>
                        </a:lnTo>
                        <a:lnTo>
                          <a:pt x="682" y="401"/>
                        </a:lnTo>
                        <a:lnTo>
                          <a:pt x="682" y="402"/>
                        </a:lnTo>
                        <a:lnTo>
                          <a:pt x="683" y="403"/>
                        </a:lnTo>
                        <a:lnTo>
                          <a:pt x="683" y="404"/>
                        </a:lnTo>
                        <a:lnTo>
                          <a:pt x="683" y="405"/>
                        </a:lnTo>
                        <a:lnTo>
                          <a:pt x="683" y="406"/>
                        </a:lnTo>
                        <a:lnTo>
                          <a:pt x="683" y="407"/>
                        </a:lnTo>
                        <a:lnTo>
                          <a:pt x="683" y="408"/>
                        </a:lnTo>
                        <a:lnTo>
                          <a:pt x="683" y="409"/>
                        </a:lnTo>
                        <a:lnTo>
                          <a:pt x="682" y="410"/>
                        </a:lnTo>
                        <a:lnTo>
                          <a:pt x="682" y="411"/>
                        </a:lnTo>
                        <a:lnTo>
                          <a:pt x="682" y="412"/>
                        </a:lnTo>
                        <a:lnTo>
                          <a:pt x="681" y="413"/>
                        </a:lnTo>
                        <a:lnTo>
                          <a:pt x="680" y="414"/>
                        </a:lnTo>
                        <a:lnTo>
                          <a:pt x="680" y="415"/>
                        </a:lnTo>
                        <a:lnTo>
                          <a:pt x="680" y="416"/>
                        </a:lnTo>
                        <a:lnTo>
                          <a:pt x="680" y="417"/>
                        </a:lnTo>
                        <a:lnTo>
                          <a:pt x="679" y="418"/>
                        </a:lnTo>
                        <a:lnTo>
                          <a:pt x="678" y="418"/>
                        </a:lnTo>
                        <a:lnTo>
                          <a:pt x="677" y="419"/>
                        </a:lnTo>
                        <a:lnTo>
                          <a:pt x="678" y="420"/>
                        </a:lnTo>
                        <a:lnTo>
                          <a:pt x="675" y="425"/>
                        </a:lnTo>
                        <a:lnTo>
                          <a:pt x="675" y="426"/>
                        </a:lnTo>
                        <a:lnTo>
                          <a:pt x="674" y="427"/>
                        </a:lnTo>
                        <a:lnTo>
                          <a:pt x="673" y="428"/>
                        </a:lnTo>
                        <a:lnTo>
                          <a:pt x="673" y="429"/>
                        </a:lnTo>
                        <a:lnTo>
                          <a:pt x="672" y="430"/>
                        </a:lnTo>
                        <a:lnTo>
                          <a:pt x="671" y="432"/>
                        </a:lnTo>
                        <a:lnTo>
                          <a:pt x="670" y="434"/>
                        </a:lnTo>
                        <a:lnTo>
                          <a:pt x="670" y="435"/>
                        </a:lnTo>
                        <a:lnTo>
                          <a:pt x="670" y="436"/>
                        </a:lnTo>
                        <a:lnTo>
                          <a:pt x="670" y="437"/>
                        </a:lnTo>
                        <a:lnTo>
                          <a:pt x="670" y="438"/>
                        </a:lnTo>
                        <a:lnTo>
                          <a:pt x="669" y="438"/>
                        </a:lnTo>
                        <a:lnTo>
                          <a:pt x="670" y="438"/>
                        </a:lnTo>
                        <a:lnTo>
                          <a:pt x="669" y="439"/>
                        </a:lnTo>
                        <a:lnTo>
                          <a:pt x="668" y="440"/>
                        </a:lnTo>
                        <a:lnTo>
                          <a:pt x="667" y="441"/>
                        </a:lnTo>
                        <a:lnTo>
                          <a:pt x="667" y="442"/>
                        </a:lnTo>
                        <a:lnTo>
                          <a:pt x="667" y="443"/>
                        </a:lnTo>
                        <a:lnTo>
                          <a:pt x="666" y="444"/>
                        </a:lnTo>
                        <a:lnTo>
                          <a:pt x="666" y="446"/>
                        </a:lnTo>
                        <a:lnTo>
                          <a:pt x="667" y="446"/>
                        </a:lnTo>
                        <a:lnTo>
                          <a:pt x="666" y="448"/>
                        </a:lnTo>
                        <a:lnTo>
                          <a:pt x="666" y="449"/>
                        </a:lnTo>
                        <a:lnTo>
                          <a:pt x="666" y="450"/>
                        </a:lnTo>
                        <a:lnTo>
                          <a:pt x="666" y="451"/>
                        </a:lnTo>
                        <a:lnTo>
                          <a:pt x="667" y="451"/>
                        </a:lnTo>
                        <a:lnTo>
                          <a:pt x="667" y="452"/>
                        </a:lnTo>
                        <a:lnTo>
                          <a:pt x="666" y="452"/>
                        </a:lnTo>
                        <a:lnTo>
                          <a:pt x="665" y="452"/>
                        </a:lnTo>
                        <a:lnTo>
                          <a:pt x="665" y="453"/>
                        </a:lnTo>
                        <a:lnTo>
                          <a:pt x="664" y="453"/>
                        </a:lnTo>
                        <a:lnTo>
                          <a:pt x="665" y="453"/>
                        </a:lnTo>
                        <a:lnTo>
                          <a:pt x="663" y="457"/>
                        </a:lnTo>
                        <a:lnTo>
                          <a:pt x="662" y="460"/>
                        </a:lnTo>
                        <a:lnTo>
                          <a:pt x="661" y="462"/>
                        </a:lnTo>
                        <a:lnTo>
                          <a:pt x="661" y="463"/>
                        </a:lnTo>
                        <a:lnTo>
                          <a:pt x="660" y="463"/>
                        </a:lnTo>
                        <a:lnTo>
                          <a:pt x="660" y="465"/>
                        </a:lnTo>
                        <a:lnTo>
                          <a:pt x="659" y="466"/>
                        </a:lnTo>
                        <a:lnTo>
                          <a:pt x="659" y="467"/>
                        </a:lnTo>
                        <a:lnTo>
                          <a:pt x="659" y="468"/>
                        </a:lnTo>
                        <a:lnTo>
                          <a:pt x="658" y="469"/>
                        </a:lnTo>
                        <a:lnTo>
                          <a:pt x="658" y="470"/>
                        </a:lnTo>
                        <a:lnTo>
                          <a:pt x="659" y="471"/>
                        </a:lnTo>
                        <a:lnTo>
                          <a:pt x="658" y="472"/>
                        </a:lnTo>
                        <a:lnTo>
                          <a:pt x="658" y="473"/>
                        </a:lnTo>
                        <a:lnTo>
                          <a:pt x="657" y="473"/>
                        </a:lnTo>
                        <a:lnTo>
                          <a:pt x="656" y="473"/>
                        </a:lnTo>
                        <a:lnTo>
                          <a:pt x="655" y="474"/>
                        </a:lnTo>
                        <a:lnTo>
                          <a:pt x="654" y="475"/>
                        </a:lnTo>
                        <a:lnTo>
                          <a:pt x="654" y="476"/>
                        </a:lnTo>
                        <a:lnTo>
                          <a:pt x="654" y="477"/>
                        </a:lnTo>
                        <a:lnTo>
                          <a:pt x="653" y="477"/>
                        </a:lnTo>
                        <a:lnTo>
                          <a:pt x="653" y="478"/>
                        </a:lnTo>
                        <a:lnTo>
                          <a:pt x="653" y="479"/>
                        </a:lnTo>
                        <a:lnTo>
                          <a:pt x="652" y="479"/>
                        </a:lnTo>
                        <a:lnTo>
                          <a:pt x="651" y="480"/>
                        </a:lnTo>
                        <a:lnTo>
                          <a:pt x="650" y="482"/>
                        </a:lnTo>
                        <a:lnTo>
                          <a:pt x="650" y="483"/>
                        </a:lnTo>
                        <a:lnTo>
                          <a:pt x="650" y="484"/>
                        </a:lnTo>
                        <a:lnTo>
                          <a:pt x="649" y="485"/>
                        </a:lnTo>
                        <a:lnTo>
                          <a:pt x="649" y="486"/>
                        </a:lnTo>
                        <a:lnTo>
                          <a:pt x="648" y="486"/>
                        </a:lnTo>
                        <a:lnTo>
                          <a:pt x="648" y="485"/>
                        </a:lnTo>
                        <a:lnTo>
                          <a:pt x="647" y="485"/>
                        </a:lnTo>
                        <a:lnTo>
                          <a:pt x="647" y="486"/>
                        </a:lnTo>
                        <a:lnTo>
                          <a:pt x="648" y="486"/>
                        </a:lnTo>
                        <a:lnTo>
                          <a:pt x="648" y="487"/>
                        </a:lnTo>
                        <a:lnTo>
                          <a:pt x="649" y="487"/>
                        </a:lnTo>
                        <a:lnTo>
                          <a:pt x="649" y="488"/>
                        </a:lnTo>
                        <a:lnTo>
                          <a:pt x="649" y="489"/>
                        </a:lnTo>
                        <a:lnTo>
                          <a:pt x="648" y="489"/>
                        </a:lnTo>
                        <a:lnTo>
                          <a:pt x="648" y="490"/>
                        </a:lnTo>
                        <a:lnTo>
                          <a:pt x="648" y="491"/>
                        </a:lnTo>
                        <a:lnTo>
                          <a:pt x="648" y="492"/>
                        </a:lnTo>
                        <a:lnTo>
                          <a:pt x="647" y="493"/>
                        </a:lnTo>
                        <a:lnTo>
                          <a:pt x="646" y="494"/>
                        </a:lnTo>
                        <a:lnTo>
                          <a:pt x="646" y="495"/>
                        </a:lnTo>
                        <a:lnTo>
                          <a:pt x="646" y="496"/>
                        </a:lnTo>
                        <a:lnTo>
                          <a:pt x="645" y="497"/>
                        </a:lnTo>
                        <a:lnTo>
                          <a:pt x="644" y="497"/>
                        </a:lnTo>
                        <a:lnTo>
                          <a:pt x="644" y="498"/>
                        </a:lnTo>
                        <a:lnTo>
                          <a:pt x="643" y="500"/>
                        </a:lnTo>
                        <a:lnTo>
                          <a:pt x="642" y="501"/>
                        </a:lnTo>
                        <a:lnTo>
                          <a:pt x="642" y="502"/>
                        </a:lnTo>
                        <a:lnTo>
                          <a:pt x="642" y="503"/>
                        </a:lnTo>
                        <a:lnTo>
                          <a:pt x="642" y="504"/>
                        </a:lnTo>
                        <a:lnTo>
                          <a:pt x="641" y="505"/>
                        </a:lnTo>
                        <a:lnTo>
                          <a:pt x="641" y="507"/>
                        </a:lnTo>
                        <a:lnTo>
                          <a:pt x="640" y="508"/>
                        </a:lnTo>
                        <a:lnTo>
                          <a:pt x="640" y="509"/>
                        </a:lnTo>
                        <a:lnTo>
                          <a:pt x="639" y="508"/>
                        </a:lnTo>
                        <a:lnTo>
                          <a:pt x="638" y="506"/>
                        </a:lnTo>
                        <a:lnTo>
                          <a:pt x="637" y="506"/>
                        </a:lnTo>
                        <a:lnTo>
                          <a:pt x="636" y="506"/>
                        </a:lnTo>
                        <a:lnTo>
                          <a:pt x="635" y="505"/>
                        </a:lnTo>
                        <a:lnTo>
                          <a:pt x="634" y="506"/>
                        </a:lnTo>
                        <a:lnTo>
                          <a:pt x="634" y="505"/>
                        </a:lnTo>
                        <a:lnTo>
                          <a:pt x="633" y="505"/>
                        </a:lnTo>
                        <a:lnTo>
                          <a:pt x="632" y="505"/>
                        </a:lnTo>
                        <a:lnTo>
                          <a:pt x="632" y="504"/>
                        </a:lnTo>
                        <a:lnTo>
                          <a:pt x="630" y="504"/>
                        </a:lnTo>
                        <a:lnTo>
                          <a:pt x="630" y="505"/>
                        </a:lnTo>
                        <a:lnTo>
                          <a:pt x="629" y="504"/>
                        </a:lnTo>
                        <a:lnTo>
                          <a:pt x="628" y="503"/>
                        </a:lnTo>
                        <a:lnTo>
                          <a:pt x="627" y="503"/>
                        </a:lnTo>
                        <a:lnTo>
                          <a:pt x="626" y="503"/>
                        </a:lnTo>
                        <a:lnTo>
                          <a:pt x="620" y="501"/>
                        </a:lnTo>
                        <a:lnTo>
                          <a:pt x="615" y="499"/>
                        </a:lnTo>
                        <a:lnTo>
                          <a:pt x="615" y="498"/>
                        </a:lnTo>
                        <a:lnTo>
                          <a:pt x="614" y="498"/>
                        </a:lnTo>
                        <a:lnTo>
                          <a:pt x="614" y="497"/>
                        </a:lnTo>
                        <a:lnTo>
                          <a:pt x="613" y="497"/>
                        </a:lnTo>
                        <a:lnTo>
                          <a:pt x="612" y="497"/>
                        </a:lnTo>
                        <a:lnTo>
                          <a:pt x="611" y="497"/>
                        </a:lnTo>
                        <a:lnTo>
                          <a:pt x="610" y="497"/>
                        </a:lnTo>
                        <a:lnTo>
                          <a:pt x="609" y="497"/>
                        </a:lnTo>
                        <a:lnTo>
                          <a:pt x="609" y="496"/>
                        </a:lnTo>
                        <a:lnTo>
                          <a:pt x="608" y="496"/>
                        </a:lnTo>
                        <a:lnTo>
                          <a:pt x="608" y="495"/>
                        </a:lnTo>
                        <a:lnTo>
                          <a:pt x="609" y="494"/>
                        </a:lnTo>
                        <a:lnTo>
                          <a:pt x="608" y="494"/>
                        </a:lnTo>
                        <a:lnTo>
                          <a:pt x="607" y="494"/>
                        </a:lnTo>
                        <a:lnTo>
                          <a:pt x="607" y="495"/>
                        </a:lnTo>
                        <a:lnTo>
                          <a:pt x="606" y="495"/>
                        </a:lnTo>
                        <a:lnTo>
                          <a:pt x="605" y="495"/>
                        </a:lnTo>
                        <a:lnTo>
                          <a:pt x="605" y="494"/>
                        </a:lnTo>
                        <a:lnTo>
                          <a:pt x="604" y="494"/>
                        </a:lnTo>
                        <a:lnTo>
                          <a:pt x="604" y="493"/>
                        </a:lnTo>
                        <a:lnTo>
                          <a:pt x="603" y="493"/>
                        </a:lnTo>
                        <a:lnTo>
                          <a:pt x="603" y="494"/>
                        </a:lnTo>
                        <a:lnTo>
                          <a:pt x="602" y="494"/>
                        </a:lnTo>
                        <a:lnTo>
                          <a:pt x="601" y="494"/>
                        </a:lnTo>
                        <a:lnTo>
                          <a:pt x="601" y="493"/>
                        </a:lnTo>
                        <a:lnTo>
                          <a:pt x="600" y="494"/>
                        </a:lnTo>
                        <a:lnTo>
                          <a:pt x="599" y="494"/>
                        </a:lnTo>
                        <a:lnTo>
                          <a:pt x="598" y="494"/>
                        </a:lnTo>
                        <a:lnTo>
                          <a:pt x="598" y="495"/>
                        </a:lnTo>
                        <a:lnTo>
                          <a:pt x="597" y="495"/>
                        </a:lnTo>
                        <a:lnTo>
                          <a:pt x="596" y="495"/>
                        </a:lnTo>
                        <a:lnTo>
                          <a:pt x="596" y="496"/>
                        </a:lnTo>
                        <a:lnTo>
                          <a:pt x="595" y="496"/>
                        </a:lnTo>
                        <a:lnTo>
                          <a:pt x="595" y="497"/>
                        </a:lnTo>
                        <a:lnTo>
                          <a:pt x="594" y="497"/>
                        </a:lnTo>
                        <a:lnTo>
                          <a:pt x="593" y="497"/>
                        </a:lnTo>
                        <a:lnTo>
                          <a:pt x="592" y="497"/>
                        </a:lnTo>
                        <a:lnTo>
                          <a:pt x="591" y="497"/>
                        </a:lnTo>
                        <a:lnTo>
                          <a:pt x="592" y="498"/>
                        </a:lnTo>
                        <a:lnTo>
                          <a:pt x="591" y="498"/>
                        </a:lnTo>
                        <a:lnTo>
                          <a:pt x="590" y="499"/>
                        </a:lnTo>
                        <a:lnTo>
                          <a:pt x="590" y="498"/>
                        </a:lnTo>
                        <a:lnTo>
                          <a:pt x="589" y="498"/>
                        </a:lnTo>
                        <a:lnTo>
                          <a:pt x="588" y="498"/>
                        </a:lnTo>
                        <a:lnTo>
                          <a:pt x="588" y="499"/>
                        </a:lnTo>
                        <a:lnTo>
                          <a:pt x="587" y="500"/>
                        </a:lnTo>
                        <a:lnTo>
                          <a:pt x="586" y="500"/>
                        </a:lnTo>
                        <a:lnTo>
                          <a:pt x="586" y="499"/>
                        </a:lnTo>
                        <a:lnTo>
                          <a:pt x="585" y="499"/>
                        </a:lnTo>
                        <a:lnTo>
                          <a:pt x="584" y="500"/>
                        </a:lnTo>
                        <a:lnTo>
                          <a:pt x="583" y="500"/>
                        </a:lnTo>
                        <a:lnTo>
                          <a:pt x="582" y="500"/>
                        </a:lnTo>
                        <a:lnTo>
                          <a:pt x="581" y="500"/>
                        </a:lnTo>
                        <a:lnTo>
                          <a:pt x="580" y="500"/>
                        </a:lnTo>
                        <a:lnTo>
                          <a:pt x="579" y="501"/>
                        </a:lnTo>
                        <a:lnTo>
                          <a:pt x="578" y="501"/>
                        </a:lnTo>
                        <a:lnTo>
                          <a:pt x="577" y="501"/>
                        </a:lnTo>
                        <a:lnTo>
                          <a:pt x="577" y="500"/>
                        </a:lnTo>
                        <a:lnTo>
                          <a:pt x="577" y="499"/>
                        </a:lnTo>
                        <a:lnTo>
                          <a:pt x="576" y="499"/>
                        </a:lnTo>
                        <a:lnTo>
                          <a:pt x="575" y="499"/>
                        </a:lnTo>
                        <a:lnTo>
                          <a:pt x="575" y="498"/>
                        </a:lnTo>
                        <a:lnTo>
                          <a:pt x="576" y="498"/>
                        </a:lnTo>
                        <a:lnTo>
                          <a:pt x="575" y="498"/>
                        </a:lnTo>
                        <a:lnTo>
                          <a:pt x="575" y="497"/>
                        </a:lnTo>
                        <a:lnTo>
                          <a:pt x="576" y="496"/>
                        </a:lnTo>
                        <a:lnTo>
                          <a:pt x="576" y="495"/>
                        </a:lnTo>
                        <a:lnTo>
                          <a:pt x="575" y="493"/>
                        </a:lnTo>
                        <a:lnTo>
                          <a:pt x="574" y="493"/>
                        </a:lnTo>
                        <a:lnTo>
                          <a:pt x="574" y="494"/>
                        </a:lnTo>
                        <a:lnTo>
                          <a:pt x="573" y="494"/>
                        </a:lnTo>
                        <a:lnTo>
                          <a:pt x="572" y="494"/>
                        </a:lnTo>
                        <a:lnTo>
                          <a:pt x="571" y="494"/>
                        </a:lnTo>
                        <a:lnTo>
                          <a:pt x="571" y="495"/>
                        </a:lnTo>
                        <a:lnTo>
                          <a:pt x="570" y="495"/>
                        </a:lnTo>
                        <a:lnTo>
                          <a:pt x="569" y="495"/>
                        </a:lnTo>
                        <a:lnTo>
                          <a:pt x="569" y="494"/>
                        </a:lnTo>
                        <a:lnTo>
                          <a:pt x="568" y="494"/>
                        </a:lnTo>
                        <a:lnTo>
                          <a:pt x="567" y="493"/>
                        </a:lnTo>
                        <a:lnTo>
                          <a:pt x="566" y="493"/>
                        </a:lnTo>
                        <a:lnTo>
                          <a:pt x="565" y="493"/>
                        </a:lnTo>
                        <a:lnTo>
                          <a:pt x="564" y="493"/>
                        </a:lnTo>
                        <a:lnTo>
                          <a:pt x="564" y="492"/>
                        </a:lnTo>
                        <a:lnTo>
                          <a:pt x="563" y="493"/>
                        </a:lnTo>
                        <a:lnTo>
                          <a:pt x="562" y="493"/>
                        </a:lnTo>
                        <a:lnTo>
                          <a:pt x="562" y="494"/>
                        </a:lnTo>
                        <a:lnTo>
                          <a:pt x="561" y="495"/>
                        </a:lnTo>
                        <a:lnTo>
                          <a:pt x="560" y="495"/>
                        </a:lnTo>
                        <a:lnTo>
                          <a:pt x="559" y="495"/>
                        </a:lnTo>
                        <a:lnTo>
                          <a:pt x="559" y="496"/>
                        </a:lnTo>
                        <a:lnTo>
                          <a:pt x="558" y="496"/>
                        </a:lnTo>
                        <a:lnTo>
                          <a:pt x="557" y="496"/>
                        </a:lnTo>
                        <a:lnTo>
                          <a:pt x="556" y="496"/>
                        </a:lnTo>
                        <a:lnTo>
                          <a:pt x="556" y="497"/>
                        </a:lnTo>
                        <a:lnTo>
                          <a:pt x="556" y="496"/>
                        </a:lnTo>
                        <a:lnTo>
                          <a:pt x="555" y="497"/>
                        </a:lnTo>
                        <a:lnTo>
                          <a:pt x="554" y="497"/>
                        </a:lnTo>
                        <a:lnTo>
                          <a:pt x="553" y="497"/>
                        </a:lnTo>
                        <a:lnTo>
                          <a:pt x="552" y="497"/>
                        </a:lnTo>
                        <a:lnTo>
                          <a:pt x="551" y="497"/>
                        </a:lnTo>
                        <a:lnTo>
                          <a:pt x="550" y="497"/>
                        </a:lnTo>
                        <a:lnTo>
                          <a:pt x="549" y="496"/>
                        </a:lnTo>
                        <a:lnTo>
                          <a:pt x="548" y="497"/>
                        </a:lnTo>
                        <a:lnTo>
                          <a:pt x="547" y="497"/>
                        </a:lnTo>
                        <a:lnTo>
                          <a:pt x="546" y="497"/>
                        </a:lnTo>
                        <a:lnTo>
                          <a:pt x="544" y="499"/>
                        </a:lnTo>
                        <a:lnTo>
                          <a:pt x="543" y="500"/>
                        </a:lnTo>
                        <a:lnTo>
                          <a:pt x="541" y="500"/>
                        </a:lnTo>
                        <a:lnTo>
                          <a:pt x="540" y="500"/>
                        </a:lnTo>
                        <a:lnTo>
                          <a:pt x="539" y="501"/>
                        </a:lnTo>
                        <a:lnTo>
                          <a:pt x="539" y="502"/>
                        </a:lnTo>
                        <a:lnTo>
                          <a:pt x="539" y="503"/>
                        </a:lnTo>
                        <a:lnTo>
                          <a:pt x="540" y="504"/>
                        </a:lnTo>
                        <a:lnTo>
                          <a:pt x="541" y="505"/>
                        </a:lnTo>
                        <a:lnTo>
                          <a:pt x="541" y="506"/>
                        </a:lnTo>
                        <a:lnTo>
                          <a:pt x="540" y="506"/>
                        </a:lnTo>
                        <a:lnTo>
                          <a:pt x="540" y="507"/>
                        </a:lnTo>
                        <a:lnTo>
                          <a:pt x="538" y="509"/>
                        </a:lnTo>
                        <a:lnTo>
                          <a:pt x="537" y="509"/>
                        </a:lnTo>
                        <a:lnTo>
                          <a:pt x="536" y="509"/>
                        </a:lnTo>
                        <a:lnTo>
                          <a:pt x="535" y="509"/>
                        </a:lnTo>
                        <a:lnTo>
                          <a:pt x="534" y="509"/>
                        </a:lnTo>
                        <a:lnTo>
                          <a:pt x="533" y="509"/>
                        </a:lnTo>
                        <a:lnTo>
                          <a:pt x="532" y="509"/>
                        </a:lnTo>
                        <a:lnTo>
                          <a:pt x="531" y="509"/>
                        </a:lnTo>
                        <a:lnTo>
                          <a:pt x="530" y="510"/>
                        </a:lnTo>
                        <a:lnTo>
                          <a:pt x="530" y="511"/>
                        </a:lnTo>
                        <a:lnTo>
                          <a:pt x="530" y="512"/>
                        </a:lnTo>
                        <a:lnTo>
                          <a:pt x="529" y="512"/>
                        </a:lnTo>
                        <a:lnTo>
                          <a:pt x="528" y="512"/>
                        </a:lnTo>
                        <a:lnTo>
                          <a:pt x="528" y="513"/>
                        </a:lnTo>
                        <a:lnTo>
                          <a:pt x="527" y="515"/>
                        </a:lnTo>
                        <a:lnTo>
                          <a:pt x="526" y="515"/>
                        </a:lnTo>
                        <a:lnTo>
                          <a:pt x="526" y="514"/>
                        </a:lnTo>
                        <a:lnTo>
                          <a:pt x="525" y="514"/>
                        </a:lnTo>
                        <a:lnTo>
                          <a:pt x="524" y="514"/>
                        </a:lnTo>
                        <a:lnTo>
                          <a:pt x="523" y="514"/>
                        </a:lnTo>
                        <a:lnTo>
                          <a:pt x="523" y="515"/>
                        </a:lnTo>
                        <a:lnTo>
                          <a:pt x="524" y="516"/>
                        </a:lnTo>
                        <a:lnTo>
                          <a:pt x="523" y="517"/>
                        </a:lnTo>
                        <a:lnTo>
                          <a:pt x="524" y="517"/>
                        </a:lnTo>
                        <a:lnTo>
                          <a:pt x="524" y="518"/>
                        </a:lnTo>
                        <a:lnTo>
                          <a:pt x="525" y="519"/>
                        </a:lnTo>
                        <a:lnTo>
                          <a:pt x="526" y="521"/>
                        </a:lnTo>
                        <a:lnTo>
                          <a:pt x="527" y="522"/>
                        </a:lnTo>
                        <a:lnTo>
                          <a:pt x="526" y="522"/>
                        </a:lnTo>
                        <a:lnTo>
                          <a:pt x="525" y="522"/>
                        </a:lnTo>
                        <a:lnTo>
                          <a:pt x="525" y="523"/>
                        </a:lnTo>
                        <a:lnTo>
                          <a:pt x="524" y="523"/>
                        </a:lnTo>
                        <a:lnTo>
                          <a:pt x="524" y="522"/>
                        </a:lnTo>
                        <a:lnTo>
                          <a:pt x="524" y="523"/>
                        </a:lnTo>
                        <a:lnTo>
                          <a:pt x="523" y="523"/>
                        </a:lnTo>
                        <a:lnTo>
                          <a:pt x="523" y="522"/>
                        </a:lnTo>
                        <a:lnTo>
                          <a:pt x="522" y="522"/>
                        </a:lnTo>
                        <a:lnTo>
                          <a:pt x="522" y="521"/>
                        </a:lnTo>
                        <a:lnTo>
                          <a:pt x="521" y="521"/>
                        </a:lnTo>
                        <a:lnTo>
                          <a:pt x="520" y="522"/>
                        </a:lnTo>
                        <a:lnTo>
                          <a:pt x="520" y="521"/>
                        </a:lnTo>
                        <a:lnTo>
                          <a:pt x="519" y="522"/>
                        </a:lnTo>
                        <a:lnTo>
                          <a:pt x="518" y="522"/>
                        </a:lnTo>
                        <a:lnTo>
                          <a:pt x="518" y="521"/>
                        </a:lnTo>
                        <a:lnTo>
                          <a:pt x="518" y="522"/>
                        </a:lnTo>
                        <a:lnTo>
                          <a:pt x="517" y="522"/>
                        </a:lnTo>
                        <a:lnTo>
                          <a:pt x="517" y="523"/>
                        </a:lnTo>
                        <a:lnTo>
                          <a:pt x="516" y="523"/>
                        </a:lnTo>
                        <a:lnTo>
                          <a:pt x="516" y="524"/>
                        </a:lnTo>
                        <a:lnTo>
                          <a:pt x="515" y="524"/>
                        </a:lnTo>
                        <a:lnTo>
                          <a:pt x="514" y="524"/>
                        </a:lnTo>
                        <a:lnTo>
                          <a:pt x="513" y="524"/>
                        </a:lnTo>
                        <a:lnTo>
                          <a:pt x="514" y="525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3" y="525"/>
                        </a:lnTo>
                        <a:lnTo>
                          <a:pt x="513" y="526"/>
                        </a:lnTo>
                        <a:lnTo>
                          <a:pt x="512" y="526"/>
                        </a:lnTo>
                        <a:lnTo>
                          <a:pt x="512" y="525"/>
                        </a:lnTo>
                        <a:lnTo>
                          <a:pt x="511" y="525"/>
                        </a:lnTo>
                        <a:lnTo>
                          <a:pt x="510" y="525"/>
                        </a:lnTo>
                        <a:lnTo>
                          <a:pt x="510" y="526"/>
                        </a:lnTo>
                        <a:lnTo>
                          <a:pt x="509" y="526"/>
                        </a:lnTo>
                        <a:lnTo>
                          <a:pt x="509" y="525"/>
                        </a:lnTo>
                        <a:lnTo>
                          <a:pt x="508" y="525"/>
                        </a:lnTo>
                        <a:lnTo>
                          <a:pt x="507" y="525"/>
                        </a:lnTo>
                        <a:lnTo>
                          <a:pt x="507" y="526"/>
                        </a:lnTo>
                        <a:lnTo>
                          <a:pt x="506" y="526"/>
                        </a:lnTo>
                        <a:lnTo>
                          <a:pt x="506" y="525"/>
                        </a:lnTo>
                        <a:lnTo>
                          <a:pt x="506" y="524"/>
                        </a:lnTo>
                        <a:lnTo>
                          <a:pt x="505" y="524"/>
                        </a:lnTo>
                        <a:lnTo>
                          <a:pt x="504" y="524"/>
                        </a:lnTo>
                        <a:lnTo>
                          <a:pt x="504" y="525"/>
                        </a:lnTo>
                        <a:lnTo>
                          <a:pt x="503" y="525"/>
                        </a:lnTo>
                        <a:lnTo>
                          <a:pt x="503" y="526"/>
                        </a:lnTo>
                        <a:lnTo>
                          <a:pt x="502" y="526"/>
                        </a:lnTo>
                        <a:lnTo>
                          <a:pt x="501" y="526"/>
                        </a:lnTo>
                        <a:lnTo>
                          <a:pt x="500" y="527"/>
                        </a:lnTo>
                        <a:lnTo>
                          <a:pt x="500" y="526"/>
                        </a:lnTo>
                        <a:lnTo>
                          <a:pt x="500" y="527"/>
                        </a:lnTo>
                        <a:lnTo>
                          <a:pt x="499" y="527"/>
                        </a:lnTo>
                        <a:lnTo>
                          <a:pt x="498" y="528"/>
                        </a:lnTo>
                        <a:lnTo>
                          <a:pt x="498" y="529"/>
                        </a:lnTo>
                        <a:lnTo>
                          <a:pt x="497" y="529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2"/>
                        </a:lnTo>
                        <a:lnTo>
                          <a:pt x="486" y="532"/>
                        </a:lnTo>
                        <a:lnTo>
                          <a:pt x="485" y="533"/>
                        </a:lnTo>
                        <a:lnTo>
                          <a:pt x="485" y="534"/>
                        </a:lnTo>
                        <a:lnTo>
                          <a:pt x="485" y="533"/>
                        </a:lnTo>
                        <a:lnTo>
                          <a:pt x="484" y="533"/>
                        </a:lnTo>
                        <a:lnTo>
                          <a:pt x="484" y="534"/>
                        </a:lnTo>
                        <a:lnTo>
                          <a:pt x="484" y="533"/>
                        </a:lnTo>
                        <a:lnTo>
                          <a:pt x="483" y="533"/>
                        </a:lnTo>
                        <a:lnTo>
                          <a:pt x="483" y="532"/>
                        </a:lnTo>
                        <a:lnTo>
                          <a:pt x="482" y="532"/>
                        </a:lnTo>
                        <a:lnTo>
                          <a:pt x="481" y="531"/>
                        </a:lnTo>
                        <a:lnTo>
                          <a:pt x="481" y="530"/>
                        </a:lnTo>
                        <a:lnTo>
                          <a:pt x="478" y="527"/>
                        </a:lnTo>
                        <a:lnTo>
                          <a:pt x="471" y="526"/>
                        </a:lnTo>
                        <a:lnTo>
                          <a:pt x="467" y="528"/>
                        </a:lnTo>
                        <a:lnTo>
                          <a:pt x="463" y="527"/>
                        </a:lnTo>
                        <a:lnTo>
                          <a:pt x="462" y="526"/>
                        </a:lnTo>
                        <a:lnTo>
                          <a:pt x="462" y="525"/>
                        </a:lnTo>
                        <a:lnTo>
                          <a:pt x="461" y="525"/>
                        </a:lnTo>
                        <a:lnTo>
                          <a:pt x="460" y="524"/>
                        </a:lnTo>
                        <a:lnTo>
                          <a:pt x="459" y="524"/>
                        </a:lnTo>
                        <a:lnTo>
                          <a:pt x="459" y="525"/>
                        </a:lnTo>
                        <a:lnTo>
                          <a:pt x="458" y="525"/>
                        </a:lnTo>
                        <a:lnTo>
                          <a:pt x="457" y="525"/>
                        </a:lnTo>
                        <a:lnTo>
                          <a:pt x="456" y="525"/>
                        </a:lnTo>
                        <a:lnTo>
                          <a:pt x="455" y="526"/>
                        </a:lnTo>
                        <a:lnTo>
                          <a:pt x="454" y="527"/>
                        </a:lnTo>
                        <a:lnTo>
                          <a:pt x="454" y="528"/>
                        </a:lnTo>
                        <a:lnTo>
                          <a:pt x="454" y="529"/>
                        </a:lnTo>
                        <a:lnTo>
                          <a:pt x="453" y="529"/>
                        </a:lnTo>
                        <a:lnTo>
                          <a:pt x="453" y="530"/>
                        </a:lnTo>
                        <a:lnTo>
                          <a:pt x="454" y="530"/>
                        </a:lnTo>
                        <a:lnTo>
                          <a:pt x="454" y="531"/>
                        </a:lnTo>
                        <a:lnTo>
                          <a:pt x="453" y="532"/>
                        </a:lnTo>
                        <a:lnTo>
                          <a:pt x="452" y="532"/>
                        </a:lnTo>
                        <a:lnTo>
                          <a:pt x="452" y="533"/>
                        </a:lnTo>
                        <a:lnTo>
                          <a:pt x="452" y="534"/>
                        </a:lnTo>
                        <a:lnTo>
                          <a:pt x="452" y="535"/>
                        </a:lnTo>
                        <a:lnTo>
                          <a:pt x="451" y="535"/>
                        </a:lnTo>
                        <a:lnTo>
                          <a:pt x="451" y="536"/>
                        </a:lnTo>
                        <a:lnTo>
                          <a:pt x="450" y="535"/>
                        </a:lnTo>
                        <a:lnTo>
                          <a:pt x="449" y="534"/>
                        </a:lnTo>
                        <a:lnTo>
                          <a:pt x="448" y="533"/>
                        </a:lnTo>
                        <a:lnTo>
                          <a:pt x="447" y="532"/>
                        </a:lnTo>
                        <a:lnTo>
                          <a:pt x="445" y="531"/>
                        </a:lnTo>
                        <a:lnTo>
                          <a:pt x="445" y="530"/>
                        </a:lnTo>
                        <a:lnTo>
                          <a:pt x="444" y="527"/>
                        </a:lnTo>
                        <a:lnTo>
                          <a:pt x="443" y="527"/>
                        </a:lnTo>
                        <a:lnTo>
                          <a:pt x="442" y="527"/>
                        </a:lnTo>
                        <a:lnTo>
                          <a:pt x="441" y="527"/>
                        </a:lnTo>
                        <a:lnTo>
                          <a:pt x="441" y="526"/>
                        </a:lnTo>
                        <a:lnTo>
                          <a:pt x="440" y="526"/>
                        </a:lnTo>
                        <a:lnTo>
                          <a:pt x="440" y="527"/>
                        </a:lnTo>
                        <a:lnTo>
                          <a:pt x="440" y="526"/>
                        </a:lnTo>
                        <a:lnTo>
                          <a:pt x="440" y="525"/>
                        </a:lnTo>
                        <a:lnTo>
                          <a:pt x="440" y="524"/>
                        </a:lnTo>
                        <a:lnTo>
                          <a:pt x="440" y="523"/>
                        </a:lnTo>
                        <a:lnTo>
                          <a:pt x="440" y="522"/>
                        </a:lnTo>
                        <a:lnTo>
                          <a:pt x="439" y="522"/>
                        </a:lnTo>
                        <a:lnTo>
                          <a:pt x="438" y="520"/>
                        </a:lnTo>
                        <a:lnTo>
                          <a:pt x="437" y="519"/>
                        </a:lnTo>
                        <a:lnTo>
                          <a:pt x="436" y="519"/>
                        </a:lnTo>
                        <a:lnTo>
                          <a:pt x="435" y="518"/>
                        </a:lnTo>
                        <a:lnTo>
                          <a:pt x="433" y="519"/>
                        </a:lnTo>
                        <a:lnTo>
                          <a:pt x="433" y="520"/>
                        </a:lnTo>
                        <a:lnTo>
                          <a:pt x="432" y="521"/>
                        </a:lnTo>
                        <a:lnTo>
                          <a:pt x="431" y="521"/>
                        </a:lnTo>
                        <a:lnTo>
                          <a:pt x="430" y="521"/>
                        </a:lnTo>
                        <a:lnTo>
                          <a:pt x="429" y="521"/>
                        </a:lnTo>
                        <a:lnTo>
                          <a:pt x="429" y="520"/>
                        </a:lnTo>
                        <a:lnTo>
                          <a:pt x="429" y="519"/>
                        </a:lnTo>
                        <a:lnTo>
                          <a:pt x="430" y="518"/>
                        </a:lnTo>
                        <a:lnTo>
                          <a:pt x="430" y="517"/>
                        </a:lnTo>
                        <a:lnTo>
                          <a:pt x="426" y="514"/>
                        </a:lnTo>
                        <a:lnTo>
                          <a:pt x="426" y="515"/>
                        </a:lnTo>
                        <a:lnTo>
                          <a:pt x="425" y="515"/>
                        </a:lnTo>
                        <a:lnTo>
                          <a:pt x="424" y="515"/>
                        </a:lnTo>
                        <a:lnTo>
                          <a:pt x="423" y="516"/>
                        </a:lnTo>
                        <a:lnTo>
                          <a:pt x="423" y="517"/>
                        </a:lnTo>
                        <a:lnTo>
                          <a:pt x="423" y="516"/>
                        </a:lnTo>
                        <a:lnTo>
                          <a:pt x="423" y="515"/>
                        </a:lnTo>
                        <a:lnTo>
                          <a:pt x="423" y="513"/>
                        </a:lnTo>
                        <a:lnTo>
                          <a:pt x="422" y="512"/>
                        </a:lnTo>
                        <a:lnTo>
                          <a:pt x="422" y="511"/>
                        </a:lnTo>
                        <a:lnTo>
                          <a:pt x="422" y="510"/>
                        </a:lnTo>
                        <a:lnTo>
                          <a:pt x="421" y="509"/>
                        </a:lnTo>
                        <a:lnTo>
                          <a:pt x="420" y="508"/>
                        </a:lnTo>
                        <a:lnTo>
                          <a:pt x="420" y="507"/>
                        </a:lnTo>
                        <a:lnTo>
                          <a:pt x="419" y="507"/>
                        </a:lnTo>
                        <a:lnTo>
                          <a:pt x="418" y="506"/>
                        </a:lnTo>
                        <a:lnTo>
                          <a:pt x="418" y="505"/>
                        </a:lnTo>
                        <a:lnTo>
                          <a:pt x="417" y="503"/>
                        </a:lnTo>
                        <a:lnTo>
                          <a:pt x="416" y="503"/>
                        </a:lnTo>
                        <a:lnTo>
                          <a:pt x="416" y="502"/>
                        </a:lnTo>
                        <a:lnTo>
                          <a:pt x="416" y="501"/>
                        </a:lnTo>
                        <a:lnTo>
                          <a:pt x="415" y="500"/>
                        </a:lnTo>
                        <a:lnTo>
                          <a:pt x="414" y="500"/>
                        </a:lnTo>
                        <a:lnTo>
                          <a:pt x="414" y="499"/>
                        </a:lnTo>
                        <a:lnTo>
                          <a:pt x="414" y="498"/>
                        </a:lnTo>
                        <a:lnTo>
                          <a:pt x="413" y="498"/>
                        </a:lnTo>
                        <a:lnTo>
                          <a:pt x="410" y="496"/>
                        </a:lnTo>
                        <a:lnTo>
                          <a:pt x="408" y="495"/>
                        </a:lnTo>
                        <a:lnTo>
                          <a:pt x="407" y="494"/>
                        </a:lnTo>
                        <a:lnTo>
                          <a:pt x="405" y="493"/>
                        </a:lnTo>
                        <a:lnTo>
                          <a:pt x="404" y="492"/>
                        </a:lnTo>
                        <a:lnTo>
                          <a:pt x="404" y="491"/>
                        </a:lnTo>
                        <a:lnTo>
                          <a:pt x="403" y="491"/>
                        </a:lnTo>
                        <a:lnTo>
                          <a:pt x="401" y="491"/>
                        </a:lnTo>
                        <a:lnTo>
                          <a:pt x="400" y="491"/>
                        </a:lnTo>
                        <a:lnTo>
                          <a:pt x="399" y="490"/>
                        </a:lnTo>
                        <a:lnTo>
                          <a:pt x="399" y="489"/>
                        </a:lnTo>
                        <a:lnTo>
                          <a:pt x="398" y="488"/>
                        </a:lnTo>
                        <a:lnTo>
                          <a:pt x="398" y="487"/>
                        </a:lnTo>
                        <a:lnTo>
                          <a:pt x="399" y="485"/>
                        </a:lnTo>
                        <a:lnTo>
                          <a:pt x="398" y="484"/>
                        </a:lnTo>
                        <a:lnTo>
                          <a:pt x="397" y="484"/>
                        </a:lnTo>
                        <a:lnTo>
                          <a:pt x="396" y="484"/>
                        </a:lnTo>
                        <a:lnTo>
                          <a:pt x="394" y="483"/>
                        </a:lnTo>
                        <a:lnTo>
                          <a:pt x="393" y="483"/>
                        </a:lnTo>
                        <a:lnTo>
                          <a:pt x="392" y="483"/>
                        </a:lnTo>
                        <a:lnTo>
                          <a:pt x="392" y="484"/>
                        </a:lnTo>
                        <a:lnTo>
                          <a:pt x="391" y="484"/>
                        </a:lnTo>
                        <a:lnTo>
                          <a:pt x="389" y="483"/>
                        </a:lnTo>
                        <a:lnTo>
                          <a:pt x="388" y="484"/>
                        </a:lnTo>
                        <a:lnTo>
                          <a:pt x="387" y="484"/>
                        </a:lnTo>
                        <a:lnTo>
                          <a:pt x="386" y="485"/>
                        </a:lnTo>
                        <a:lnTo>
                          <a:pt x="385" y="486"/>
                        </a:lnTo>
                        <a:lnTo>
                          <a:pt x="384" y="488"/>
                        </a:lnTo>
                        <a:lnTo>
                          <a:pt x="383" y="488"/>
                        </a:lnTo>
                        <a:lnTo>
                          <a:pt x="382" y="488"/>
                        </a:lnTo>
                        <a:lnTo>
                          <a:pt x="382" y="487"/>
                        </a:lnTo>
                        <a:lnTo>
                          <a:pt x="380" y="486"/>
                        </a:lnTo>
                        <a:lnTo>
                          <a:pt x="381" y="485"/>
                        </a:lnTo>
                        <a:lnTo>
                          <a:pt x="381" y="484"/>
                        </a:lnTo>
                        <a:lnTo>
                          <a:pt x="380" y="484"/>
                        </a:lnTo>
                        <a:lnTo>
                          <a:pt x="378" y="485"/>
                        </a:lnTo>
                        <a:lnTo>
                          <a:pt x="378" y="484"/>
                        </a:lnTo>
                        <a:lnTo>
                          <a:pt x="377" y="484"/>
                        </a:lnTo>
                        <a:lnTo>
                          <a:pt x="376" y="484"/>
                        </a:lnTo>
                        <a:lnTo>
                          <a:pt x="377" y="483"/>
                        </a:lnTo>
                        <a:lnTo>
                          <a:pt x="378" y="483"/>
                        </a:lnTo>
                        <a:lnTo>
                          <a:pt x="378" y="482"/>
                        </a:lnTo>
                        <a:lnTo>
                          <a:pt x="378" y="481"/>
                        </a:lnTo>
                        <a:lnTo>
                          <a:pt x="377" y="479"/>
                        </a:lnTo>
                        <a:lnTo>
                          <a:pt x="377" y="478"/>
                        </a:lnTo>
                        <a:lnTo>
                          <a:pt x="376" y="477"/>
                        </a:lnTo>
                        <a:lnTo>
                          <a:pt x="376" y="476"/>
                        </a:lnTo>
                        <a:lnTo>
                          <a:pt x="375" y="476"/>
                        </a:lnTo>
                        <a:lnTo>
                          <a:pt x="375" y="475"/>
                        </a:lnTo>
                        <a:lnTo>
                          <a:pt x="375" y="474"/>
                        </a:lnTo>
                        <a:lnTo>
                          <a:pt x="374" y="473"/>
                        </a:lnTo>
                        <a:lnTo>
                          <a:pt x="374" y="472"/>
                        </a:lnTo>
                        <a:lnTo>
                          <a:pt x="373" y="472"/>
                        </a:lnTo>
                        <a:lnTo>
                          <a:pt x="373" y="470"/>
                        </a:lnTo>
                        <a:lnTo>
                          <a:pt x="372" y="469"/>
                        </a:lnTo>
                        <a:lnTo>
                          <a:pt x="372" y="468"/>
                        </a:lnTo>
                        <a:lnTo>
                          <a:pt x="371" y="468"/>
                        </a:lnTo>
                        <a:lnTo>
                          <a:pt x="371" y="469"/>
                        </a:lnTo>
                        <a:lnTo>
                          <a:pt x="370" y="469"/>
                        </a:lnTo>
                        <a:lnTo>
                          <a:pt x="369" y="470"/>
                        </a:lnTo>
                        <a:lnTo>
                          <a:pt x="368" y="470"/>
                        </a:lnTo>
                        <a:lnTo>
                          <a:pt x="367" y="471"/>
                        </a:lnTo>
                        <a:lnTo>
                          <a:pt x="366" y="471"/>
                        </a:lnTo>
                        <a:lnTo>
                          <a:pt x="365" y="471"/>
                        </a:lnTo>
                        <a:lnTo>
                          <a:pt x="364" y="471"/>
                        </a:lnTo>
                        <a:lnTo>
                          <a:pt x="364" y="472"/>
                        </a:lnTo>
                        <a:lnTo>
                          <a:pt x="365" y="472"/>
                        </a:lnTo>
                        <a:lnTo>
                          <a:pt x="365" y="473"/>
                        </a:lnTo>
                        <a:lnTo>
                          <a:pt x="365" y="474"/>
                        </a:lnTo>
                        <a:lnTo>
                          <a:pt x="364" y="475"/>
                        </a:lnTo>
                        <a:lnTo>
                          <a:pt x="364" y="476"/>
                        </a:lnTo>
                        <a:lnTo>
                          <a:pt x="363" y="479"/>
                        </a:lnTo>
                        <a:lnTo>
                          <a:pt x="362" y="481"/>
                        </a:lnTo>
                        <a:lnTo>
                          <a:pt x="362" y="482"/>
                        </a:lnTo>
                        <a:lnTo>
                          <a:pt x="361" y="482"/>
                        </a:lnTo>
                        <a:lnTo>
                          <a:pt x="361" y="483"/>
                        </a:lnTo>
                        <a:lnTo>
                          <a:pt x="359" y="484"/>
                        </a:lnTo>
                        <a:lnTo>
                          <a:pt x="358" y="484"/>
                        </a:lnTo>
                        <a:lnTo>
                          <a:pt x="358" y="485"/>
                        </a:lnTo>
                        <a:lnTo>
                          <a:pt x="358" y="486"/>
                        </a:lnTo>
                        <a:lnTo>
                          <a:pt x="358" y="487"/>
                        </a:lnTo>
                        <a:lnTo>
                          <a:pt x="357" y="487"/>
                        </a:lnTo>
                        <a:lnTo>
                          <a:pt x="356" y="487"/>
                        </a:lnTo>
                        <a:lnTo>
                          <a:pt x="355" y="487"/>
                        </a:lnTo>
                        <a:lnTo>
                          <a:pt x="355" y="488"/>
                        </a:lnTo>
                        <a:lnTo>
                          <a:pt x="353" y="489"/>
                        </a:lnTo>
                        <a:lnTo>
                          <a:pt x="352" y="490"/>
                        </a:lnTo>
                        <a:lnTo>
                          <a:pt x="351" y="491"/>
                        </a:lnTo>
                        <a:lnTo>
                          <a:pt x="351" y="492"/>
                        </a:lnTo>
                        <a:lnTo>
                          <a:pt x="350" y="492"/>
                        </a:lnTo>
                        <a:lnTo>
                          <a:pt x="350" y="493"/>
                        </a:lnTo>
                        <a:lnTo>
                          <a:pt x="349" y="494"/>
                        </a:lnTo>
                        <a:lnTo>
                          <a:pt x="348" y="495"/>
                        </a:lnTo>
                        <a:lnTo>
                          <a:pt x="347" y="495"/>
                        </a:lnTo>
                        <a:lnTo>
                          <a:pt x="347" y="496"/>
                        </a:lnTo>
                        <a:lnTo>
                          <a:pt x="347" y="497"/>
                        </a:lnTo>
                        <a:lnTo>
                          <a:pt x="346" y="498"/>
                        </a:lnTo>
                        <a:lnTo>
                          <a:pt x="345" y="498"/>
                        </a:lnTo>
                        <a:lnTo>
                          <a:pt x="344" y="498"/>
                        </a:lnTo>
                        <a:lnTo>
                          <a:pt x="343" y="498"/>
                        </a:lnTo>
                        <a:lnTo>
                          <a:pt x="341" y="498"/>
                        </a:lnTo>
                        <a:lnTo>
                          <a:pt x="341" y="499"/>
                        </a:lnTo>
                        <a:lnTo>
                          <a:pt x="339" y="499"/>
                        </a:lnTo>
                        <a:lnTo>
                          <a:pt x="338" y="499"/>
                        </a:lnTo>
                        <a:lnTo>
                          <a:pt x="337" y="499"/>
                        </a:lnTo>
                        <a:lnTo>
                          <a:pt x="336" y="499"/>
                        </a:lnTo>
                        <a:lnTo>
                          <a:pt x="335" y="499"/>
                        </a:lnTo>
                        <a:lnTo>
                          <a:pt x="334" y="499"/>
                        </a:lnTo>
                        <a:lnTo>
                          <a:pt x="333" y="500"/>
                        </a:lnTo>
                        <a:lnTo>
                          <a:pt x="332" y="501"/>
                        </a:lnTo>
                        <a:lnTo>
                          <a:pt x="331" y="502"/>
                        </a:lnTo>
                        <a:lnTo>
                          <a:pt x="330" y="502"/>
                        </a:lnTo>
                        <a:lnTo>
                          <a:pt x="329" y="503"/>
                        </a:lnTo>
                        <a:lnTo>
                          <a:pt x="328" y="504"/>
                        </a:lnTo>
                        <a:lnTo>
                          <a:pt x="327" y="505"/>
                        </a:lnTo>
                        <a:lnTo>
                          <a:pt x="327" y="506"/>
                        </a:lnTo>
                        <a:lnTo>
                          <a:pt x="327" y="507"/>
                        </a:lnTo>
                        <a:lnTo>
                          <a:pt x="327" y="508"/>
                        </a:lnTo>
                        <a:lnTo>
                          <a:pt x="326" y="509"/>
                        </a:lnTo>
                        <a:lnTo>
                          <a:pt x="325" y="510"/>
                        </a:lnTo>
                        <a:lnTo>
                          <a:pt x="324" y="510"/>
                        </a:lnTo>
                        <a:lnTo>
                          <a:pt x="324" y="511"/>
                        </a:lnTo>
                        <a:lnTo>
                          <a:pt x="322" y="511"/>
                        </a:lnTo>
                        <a:lnTo>
                          <a:pt x="320" y="512"/>
                        </a:lnTo>
                        <a:lnTo>
                          <a:pt x="320" y="513"/>
                        </a:lnTo>
                        <a:lnTo>
                          <a:pt x="318" y="514"/>
                        </a:lnTo>
                        <a:lnTo>
                          <a:pt x="318" y="513"/>
                        </a:lnTo>
                        <a:lnTo>
                          <a:pt x="317" y="509"/>
                        </a:lnTo>
                        <a:lnTo>
                          <a:pt x="314" y="502"/>
                        </a:lnTo>
                        <a:lnTo>
                          <a:pt x="314" y="501"/>
                        </a:lnTo>
                        <a:lnTo>
                          <a:pt x="314" y="500"/>
                        </a:lnTo>
                        <a:lnTo>
                          <a:pt x="313" y="499"/>
                        </a:lnTo>
                        <a:lnTo>
                          <a:pt x="314" y="498"/>
                        </a:lnTo>
                        <a:lnTo>
                          <a:pt x="314" y="499"/>
                        </a:lnTo>
                        <a:lnTo>
                          <a:pt x="315" y="498"/>
                        </a:lnTo>
                        <a:lnTo>
                          <a:pt x="315" y="497"/>
                        </a:lnTo>
                        <a:lnTo>
                          <a:pt x="314" y="496"/>
                        </a:lnTo>
                        <a:lnTo>
                          <a:pt x="313" y="495"/>
                        </a:lnTo>
                        <a:lnTo>
                          <a:pt x="313" y="494"/>
                        </a:lnTo>
                        <a:lnTo>
                          <a:pt x="312" y="494"/>
                        </a:lnTo>
                        <a:lnTo>
                          <a:pt x="312" y="493"/>
                        </a:lnTo>
                        <a:lnTo>
                          <a:pt x="311" y="493"/>
                        </a:lnTo>
                        <a:lnTo>
                          <a:pt x="311" y="491"/>
                        </a:lnTo>
                        <a:lnTo>
                          <a:pt x="311" y="490"/>
                        </a:lnTo>
                        <a:lnTo>
                          <a:pt x="312" y="489"/>
                        </a:lnTo>
                        <a:lnTo>
                          <a:pt x="313" y="489"/>
                        </a:lnTo>
                        <a:lnTo>
                          <a:pt x="313" y="488"/>
                        </a:lnTo>
                        <a:lnTo>
                          <a:pt x="312" y="488"/>
                        </a:lnTo>
                        <a:lnTo>
                          <a:pt x="312" y="487"/>
                        </a:lnTo>
                        <a:lnTo>
                          <a:pt x="311" y="486"/>
                        </a:lnTo>
                        <a:lnTo>
                          <a:pt x="312" y="485"/>
                        </a:lnTo>
                        <a:lnTo>
                          <a:pt x="314" y="484"/>
                        </a:lnTo>
                        <a:lnTo>
                          <a:pt x="315" y="483"/>
                        </a:lnTo>
                        <a:lnTo>
                          <a:pt x="315" y="482"/>
                        </a:lnTo>
                        <a:lnTo>
                          <a:pt x="315" y="480"/>
                        </a:lnTo>
                        <a:lnTo>
                          <a:pt x="314" y="479"/>
                        </a:lnTo>
                        <a:lnTo>
                          <a:pt x="313" y="478"/>
                        </a:lnTo>
                        <a:lnTo>
                          <a:pt x="313" y="477"/>
                        </a:lnTo>
                        <a:lnTo>
                          <a:pt x="312" y="477"/>
                        </a:lnTo>
                        <a:lnTo>
                          <a:pt x="312" y="476"/>
                        </a:lnTo>
                        <a:lnTo>
                          <a:pt x="311" y="476"/>
                        </a:lnTo>
                        <a:lnTo>
                          <a:pt x="310" y="476"/>
                        </a:lnTo>
                        <a:lnTo>
                          <a:pt x="310" y="477"/>
                        </a:lnTo>
                        <a:lnTo>
                          <a:pt x="308" y="477"/>
                        </a:lnTo>
                        <a:lnTo>
                          <a:pt x="306" y="479"/>
                        </a:lnTo>
                        <a:lnTo>
                          <a:pt x="304" y="480"/>
                        </a:lnTo>
                        <a:lnTo>
                          <a:pt x="303" y="481"/>
                        </a:lnTo>
                        <a:lnTo>
                          <a:pt x="302" y="481"/>
                        </a:lnTo>
                        <a:lnTo>
                          <a:pt x="300" y="480"/>
                        </a:lnTo>
                        <a:lnTo>
                          <a:pt x="299" y="479"/>
                        </a:lnTo>
                        <a:lnTo>
                          <a:pt x="297" y="477"/>
                        </a:lnTo>
                        <a:lnTo>
                          <a:pt x="295" y="476"/>
                        </a:lnTo>
                        <a:lnTo>
                          <a:pt x="295" y="475"/>
                        </a:lnTo>
                        <a:lnTo>
                          <a:pt x="294" y="473"/>
                        </a:lnTo>
                        <a:lnTo>
                          <a:pt x="293" y="473"/>
                        </a:lnTo>
                        <a:lnTo>
                          <a:pt x="293" y="472"/>
                        </a:lnTo>
                        <a:lnTo>
                          <a:pt x="293" y="471"/>
                        </a:lnTo>
                        <a:lnTo>
                          <a:pt x="292" y="470"/>
                        </a:lnTo>
                        <a:lnTo>
                          <a:pt x="292" y="469"/>
                        </a:lnTo>
                        <a:lnTo>
                          <a:pt x="293" y="468"/>
                        </a:lnTo>
                        <a:lnTo>
                          <a:pt x="294" y="467"/>
                        </a:lnTo>
                        <a:lnTo>
                          <a:pt x="296" y="466"/>
                        </a:lnTo>
                        <a:lnTo>
                          <a:pt x="297" y="465"/>
                        </a:lnTo>
                        <a:lnTo>
                          <a:pt x="297" y="464"/>
                        </a:lnTo>
                        <a:lnTo>
                          <a:pt x="298" y="462"/>
                        </a:lnTo>
                        <a:lnTo>
                          <a:pt x="298" y="461"/>
                        </a:lnTo>
                        <a:lnTo>
                          <a:pt x="297" y="460"/>
                        </a:lnTo>
                        <a:lnTo>
                          <a:pt x="295" y="458"/>
                        </a:lnTo>
                        <a:lnTo>
                          <a:pt x="294" y="457"/>
                        </a:lnTo>
                        <a:lnTo>
                          <a:pt x="291" y="456"/>
                        </a:lnTo>
                        <a:lnTo>
                          <a:pt x="290" y="456"/>
                        </a:lnTo>
                        <a:lnTo>
                          <a:pt x="289" y="456"/>
                        </a:lnTo>
                        <a:lnTo>
                          <a:pt x="288" y="457"/>
                        </a:lnTo>
                        <a:lnTo>
                          <a:pt x="287" y="457"/>
                        </a:lnTo>
                        <a:lnTo>
                          <a:pt x="286" y="459"/>
                        </a:lnTo>
                        <a:lnTo>
                          <a:pt x="285" y="460"/>
                        </a:lnTo>
                        <a:lnTo>
                          <a:pt x="284" y="462"/>
                        </a:lnTo>
                        <a:lnTo>
                          <a:pt x="284" y="463"/>
                        </a:lnTo>
                        <a:lnTo>
                          <a:pt x="283" y="466"/>
                        </a:lnTo>
                        <a:lnTo>
                          <a:pt x="283" y="467"/>
                        </a:lnTo>
                        <a:lnTo>
                          <a:pt x="283" y="469"/>
                        </a:lnTo>
                        <a:lnTo>
                          <a:pt x="282" y="470"/>
                        </a:lnTo>
                        <a:lnTo>
                          <a:pt x="281" y="472"/>
                        </a:lnTo>
                        <a:lnTo>
                          <a:pt x="280" y="472"/>
                        </a:lnTo>
                        <a:lnTo>
                          <a:pt x="280" y="473"/>
                        </a:lnTo>
                        <a:lnTo>
                          <a:pt x="279" y="472"/>
                        </a:lnTo>
                        <a:lnTo>
                          <a:pt x="278" y="472"/>
                        </a:lnTo>
                        <a:lnTo>
                          <a:pt x="277" y="471"/>
                        </a:lnTo>
                        <a:lnTo>
                          <a:pt x="276" y="470"/>
                        </a:lnTo>
                        <a:lnTo>
                          <a:pt x="275" y="469"/>
                        </a:lnTo>
                        <a:lnTo>
                          <a:pt x="275" y="468"/>
                        </a:lnTo>
                        <a:lnTo>
                          <a:pt x="274" y="466"/>
                        </a:lnTo>
                        <a:lnTo>
                          <a:pt x="274" y="465"/>
                        </a:lnTo>
                        <a:lnTo>
                          <a:pt x="275" y="463"/>
                        </a:lnTo>
                        <a:lnTo>
                          <a:pt x="274" y="462"/>
                        </a:lnTo>
                        <a:lnTo>
                          <a:pt x="274" y="460"/>
                        </a:lnTo>
                        <a:lnTo>
                          <a:pt x="274" y="459"/>
                        </a:lnTo>
                        <a:lnTo>
                          <a:pt x="273" y="458"/>
                        </a:lnTo>
                        <a:lnTo>
                          <a:pt x="273" y="457"/>
                        </a:lnTo>
                        <a:lnTo>
                          <a:pt x="271" y="457"/>
                        </a:lnTo>
                        <a:lnTo>
                          <a:pt x="270" y="456"/>
                        </a:lnTo>
                        <a:lnTo>
                          <a:pt x="270" y="455"/>
                        </a:lnTo>
                        <a:lnTo>
                          <a:pt x="269" y="455"/>
                        </a:lnTo>
                        <a:lnTo>
                          <a:pt x="268" y="454"/>
                        </a:lnTo>
                        <a:lnTo>
                          <a:pt x="268" y="453"/>
                        </a:lnTo>
                        <a:lnTo>
                          <a:pt x="267" y="453"/>
                        </a:lnTo>
                        <a:lnTo>
                          <a:pt x="267" y="452"/>
                        </a:lnTo>
                        <a:lnTo>
                          <a:pt x="266" y="451"/>
                        </a:lnTo>
                        <a:lnTo>
                          <a:pt x="264" y="450"/>
                        </a:lnTo>
                        <a:lnTo>
                          <a:pt x="264" y="449"/>
                        </a:lnTo>
                        <a:lnTo>
                          <a:pt x="263" y="449"/>
                        </a:lnTo>
                        <a:lnTo>
                          <a:pt x="261" y="449"/>
                        </a:lnTo>
                        <a:lnTo>
                          <a:pt x="259" y="448"/>
                        </a:lnTo>
                        <a:lnTo>
                          <a:pt x="257" y="448"/>
                        </a:lnTo>
                        <a:lnTo>
                          <a:pt x="256" y="449"/>
                        </a:lnTo>
                        <a:lnTo>
                          <a:pt x="254" y="449"/>
                        </a:lnTo>
                        <a:lnTo>
                          <a:pt x="253" y="449"/>
                        </a:lnTo>
                        <a:lnTo>
                          <a:pt x="252" y="449"/>
                        </a:lnTo>
                        <a:lnTo>
                          <a:pt x="251" y="449"/>
                        </a:lnTo>
                        <a:lnTo>
                          <a:pt x="250" y="449"/>
                        </a:lnTo>
                        <a:lnTo>
                          <a:pt x="250" y="450"/>
                        </a:lnTo>
                        <a:lnTo>
                          <a:pt x="249" y="450"/>
                        </a:lnTo>
                        <a:lnTo>
                          <a:pt x="249" y="449"/>
                        </a:lnTo>
                        <a:lnTo>
                          <a:pt x="247" y="448"/>
                        </a:lnTo>
                        <a:lnTo>
                          <a:pt x="246" y="448"/>
                        </a:lnTo>
                        <a:lnTo>
                          <a:pt x="245" y="446"/>
                        </a:lnTo>
                        <a:lnTo>
                          <a:pt x="245" y="445"/>
                        </a:lnTo>
                        <a:lnTo>
                          <a:pt x="244" y="444"/>
                        </a:lnTo>
                        <a:lnTo>
                          <a:pt x="243" y="444"/>
                        </a:lnTo>
                        <a:lnTo>
                          <a:pt x="242" y="443"/>
                        </a:lnTo>
                        <a:lnTo>
                          <a:pt x="241" y="442"/>
                        </a:lnTo>
                        <a:lnTo>
                          <a:pt x="241" y="441"/>
                        </a:lnTo>
                        <a:lnTo>
                          <a:pt x="240" y="441"/>
                        </a:lnTo>
                        <a:lnTo>
                          <a:pt x="239" y="441"/>
                        </a:lnTo>
                        <a:lnTo>
                          <a:pt x="238" y="440"/>
                        </a:lnTo>
                        <a:lnTo>
                          <a:pt x="234" y="439"/>
                        </a:lnTo>
                        <a:lnTo>
                          <a:pt x="232" y="438"/>
                        </a:lnTo>
                        <a:lnTo>
                          <a:pt x="231" y="438"/>
                        </a:lnTo>
                        <a:lnTo>
                          <a:pt x="229" y="437"/>
                        </a:lnTo>
                        <a:lnTo>
                          <a:pt x="228" y="437"/>
                        </a:lnTo>
                        <a:lnTo>
                          <a:pt x="228" y="436"/>
                        </a:lnTo>
                        <a:lnTo>
                          <a:pt x="227" y="435"/>
                        </a:lnTo>
                        <a:lnTo>
                          <a:pt x="227" y="436"/>
                        </a:lnTo>
                        <a:lnTo>
                          <a:pt x="226" y="436"/>
                        </a:lnTo>
                        <a:lnTo>
                          <a:pt x="225" y="436"/>
                        </a:lnTo>
                        <a:lnTo>
                          <a:pt x="224" y="437"/>
                        </a:lnTo>
                        <a:lnTo>
                          <a:pt x="222" y="436"/>
                        </a:lnTo>
                        <a:lnTo>
                          <a:pt x="221" y="436"/>
                        </a:lnTo>
                        <a:lnTo>
                          <a:pt x="220" y="436"/>
                        </a:lnTo>
                        <a:lnTo>
                          <a:pt x="220" y="434"/>
                        </a:lnTo>
                        <a:lnTo>
                          <a:pt x="219" y="433"/>
                        </a:lnTo>
                        <a:lnTo>
                          <a:pt x="219" y="432"/>
                        </a:lnTo>
                        <a:lnTo>
                          <a:pt x="219" y="431"/>
                        </a:lnTo>
                        <a:lnTo>
                          <a:pt x="219" y="430"/>
                        </a:lnTo>
                        <a:lnTo>
                          <a:pt x="219" y="429"/>
                        </a:lnTo>
                        <a:lnTo>
                          <a:pt x="220" y="429"/>
                        </a:lnTo>
                        <a:lnTo>
                          <a:pt x="220" y="428"/>
                        </a:lnTo>
                        <a:lnTo>
                          <a:pt x="219" y="427"/>
                        </a:lnTo>
                        <a:lnTo>
                          <a:pt x="219" y="426"/>
                        </a:lnTo>
                        <a:lnTo>
                          <a:pt x="218" y="426"/>
                        </a:lnTo>
                        <a:lnTo>
                          <a:pt x="218" y="425"/>
                        </a:lnTo>
                        <a:lnTo>
                          <a:pt x="217" y="424"/>
                        </a:lnTo>
                        <a:lnTo>
                          <a:pt x="217" y="423"/>
                        </a:lnTo>
                        <a:lnTo>
                          <a:pt x="217" y="422"/>
                        </a:lnTo>
                        <a:lnTo>
                          <a:pt x="216" y="421"/>
                        </a:lnTo>
                        <a:lnTo>
                          <a:pt x="216" y="420"/>
                        </a:lnTo>
                        <a:lnTo>
                          <a:pt x="215" y="419"/>
                        </a:lnTo>
                        <a:lnTo>
                          <a:pt x="214" y="419"/>
                        </a:lnTo>
                        <a:lnTo>
                          <a:pt x="213" y="419"/>
                        </a:lnTo>
                        <a:lnTo>
                          <a:pt x="212" y="419"/>
                        </a:lnTo>
                        <a:lnTo>
                          <a:pt x="211" y="419"/>
                        </a:lnTo>
                        <a:lnTo>
                          <a:pt x="210" y="419"/>
                        </a:lnTo>
                        <a:lnTo>
                          <a:pt x="209" y="418"/>
                        </a:lnTo>
                        <a:lnTo>
                          <a:pt x="209" y="417"/>
                        </a:lnTo>
                        <a:lnTo>
                          <a:pt x="208" y="417"/>
                        </a:lnTo>
                        <a:lnTo>
                          <a:pt x="207" y="416"/>
                        </a:lnTo>
                        <a:lnTo>
                          <a:pt x="206" y="416"/>
                        </a:lnTo>
                        <a:lnTo>
                          <a:pt x="204" y="416"/>
                        </a:lnTo>
                        <a:lnTo>
                          <a:pt x="203" y="416"/>
                        </a:lnTo>
                        <a:lnTo>
                          <a:pt x="202" y="417"/>
                        </a:lnTo>
                        <a:lnTo>
                          <a:pt x="201" y="418"/>
                        </a:lnTo>
                        <a:lnTo>
                          <a:pt x="200" y="418"/>
                        </a:lnTo>
                        <a:lnTo>
                          <a:pt x="199" y="418"/>
                        </a:lnTo>
                        <a:lnTo>
                          <a:pt x="198" y="418"/>
                        </a:lnTo>
                        <a:lnTo>
                          <a:pt x="198" y="419"/>
                        </a:lnTo>
                        <a:lnTo>
                          <a:pt x="198" y="420"/>
                        </a:lnTo>
                        <a:lnTo>
                          <a:pt x="196" y="421"/>
                        </a:lnTo>
                        <a:lnTo>
                          <a:pt x="195" y="421"/>
                        </a:lnTo>
                        <a:lnTo>
                          <a:pt x="194" y="421"/>
                        </a:lnTo>
                        <a:lnTo>
                          <a:pt x="193" y="421"/>
                        </a:lnTo>
                        <a:lnTo>
                          <a:pt x="192" y="421"/>
                        </a:lnTo>
                        <a:lnTo>
                          <a:pt x="191" y="422"/>
                        </a:lnTo>
                        <a:lnTo>
                          <a:pt x="190" y="422"/>
                        </a:lnTo>
                        <a:lnTo>
                          <a:pt x="190" y="423"/>
                        </a:lnTo>
                        <a:lnTo>
                          <a:pt x="189" y="423"/>
                        </a:lnTo>
                        <a:lnTo>
                          <a:pt x="187" y="423"/>
                        </a:lnTo>
                        <a:lnTo>
                          <a:pt x="187" y="424"/>
                        </a:lnTo>
                        <a:lnTo>
                          <a:pt x="186" y="424"/>
                        </a:lnTo>
                        <a:lnTo>
                          <a:pt x="185" y="425"/>
                        </a:lnTo>
                        <a:lnTo>
                          <a:pt x="184" y="425"/>
                        </a:lnTo>
                        <a:lnTo>
                          <a:pt x="183" y="426"/>
                        </a:lnTo>
                        <a:lnTo>
                          <a:pt x="182" y="426"/>
                        </a:lnTo>
                        <a:lnTo>
                          <a:pt x="180" y="426"/>
                        </a:lnTo>
                        <a:lnTo>
                          <a:pt x="179" y="426"/>
                        </a:lnTo>
                        <a:lnTo>
                          <a:pt x="178" y="426"/>
                        </a:lnTo>
                        <a:lnTo>
                          <a:pt x="177" y="426"/>
                        </a:lnTo>
                        <a:lnTo>
                          <a:pt x="176" y="426"/>
                        </a:lnTo>
                        <a:lnTo>
                          <a:pt x="174" y="426"/>
                        </a:lnTo>
                        <a:lnTo>
                          <a:pt x="173" y="426"/>
                        </a:lnTo>
                        <a:lnTo>
                          <a:pt x="173" y="428"/>
                        </a:lnTo>
                        <a:lnTo>
                          <a:pt x="174" y="431"/>
                        </a:lnTo>
                        <a:lnTo>
                          <a:pt x="174" y="433"/>
                        </a:lnTo>
                        <a:lnTo>
                          <a:pt x="174" y="434"/>
                        </a:lnTo>
                        <a:lnTo>
                          <a:pt x="174" y="435"/>
                        </a:lnTo>
                        <a:lnTo>
                          <a:pt x="174" y="436"/>
                        </a:lnTo>
                        <a:lnTo>
                          <a:pt x="174" y="438"/>
                        </a:lnTo>
                        <a:lnTo>
                          <a:pt x="174" y="439"/>
                        </a:lnTo>
                        <a:lnTo>
                          <a:pt x="172" y="440"/>
                        </a:lnTo>
                        <a:lnTo>
                          <a:pt x="171" y="440"/>
                        </a:lnTo>
                        <a:lnTo>
                          <a:pt x="170" y="440"/>
                        </a:lnTo>
                        <a:lnTo>
                          <a:pt x="169" y="440"/>
                        </a:lnTo>
                        <a:lnTo>
                          <a:pt x="167" y="440"/>
                        </a:lnTo>
                        <a:lnTo>
                          <a:pt x="166" y="439"/>
                        </a:lnTo>
                        <a:lnTo>
                          <a:pt x="166" y="440"/>
                        </a:lnTo>
                        <a:lnTo>
                          <a:pt x="165" y="440"/>
                        </a:lnTo>
                        <a:lnTo>
                          <a:pt x="164" y="440"/>
                        </a:lnTo>
                        <a:lnTo>
                          <a:pt x="163" y="441"/>
                        </a:lnTo>
                        <a:lnTo>
                          <a:pt x="162" y="441"/>
                        </a:lnTo>
                        <a:lnTo>
                          <a:pt x="160" y="441"/>
                        </a:lnTo>
                        <a:lnTo>
                          <a:pt x="159" y="441"/>
                        </a:lnTo>
                        <a:lnTo>
                          <a:pt x="158" y="440"/>
                        </a:lnTo>
                        <a:lnTo>
                          <a:pt x="156" y="441"/>
                        </a:lnTo>
                        <a:lnTo>
                          <a:pt x="155" y="441"/>
                        </a:lnTo>
                        <a:lnTo>
                          <a:pt x="153" y="441"/>
                        </a:lnTo>
                        <a:lnTo>
                          <a:pt x="152" y="441"/>
                        </a:lnTo>
                        <a:lnTo>
                          <a:pt x="151" y="441"/>
                        </a:lnTo>
                        <a:lnTo>
                          <a:pt x="150" y="442"/>
                        </a:lnTo>
                        <a:lnTo>
                          <a:pt x="150" y="443"/>
                        </a:lnTo>
                        <a:lnTo>
                          <a:pt x="150" y="444"/>
                        </a:lnTo>
                        <a:lnTo>
                          <a:pt x="150" y="447"/>
                        </a:lnTo>
                        <a:lnTo>
                          <a:pt x="151" y="448"/>
                        </a:lnTo>
                        <a:lnTo>
                          <a:pt x="152" y="449"/>
                        </a:lnTo>
                        <a:lnTo>
                          <a:pt x="152" y="450"/>
                        </a:lnTo>
                        <a:lnTo>
                          <a:pt x="152" y="452"/>
                        </a:lnTo>
                        <a:lnTo>
                          <a:pt x="152" y="453"/>
                        </a:lnTo>
                        <a:lnTo>
                          <a:pt x="151" y="454"/>
                        </a:lnTo>
                        <a:lnTo>
                          <a:pt x="150" y="456"/>
                        </a:lnTo>
                        <a:lnTo>
                          <a:pt x="149" y="457"/>
                        </a:lnTo>
                        <a:lnTo>
                          <a:pt x="148" y="457"/>
                        </a:lnTo>
                        <a:lnTo>
                          <a:pt x="148" y="459"/>
                        </a:lnTo>
                        <a:lnTo>
                          <a:pt x="146" y="459"/>
                        </a:lnTo>
                        <a:lnTo>
                          <a:pt x="146" y="460"/>
                        </a:lnTo>
                        <a:lnTo>
                          <a:pt x="145" y="462"/>
                        </a:lnTo>
                        <a:lnTo>
                          <a:pt x="144" y="463"/>
                        </a:lnTo>
                        <a:lnTo>
                          <a:pt x="142" y="464"/>
                        </a:lnTo>
                        <a:lnTo>
                          <a:pt x="141" y="465"/>
                        </a:lnTo>
                        <a:lnTo>
                          <a:pt x="140" y="465"/>
                        </a:lnTo>
                        <a:lnTo>
                          <a:pt x="139" y="465"/>
                        </a:lnTo>
                        <a:lnTo>
                          <a:pt x="138" y="465"/>
                        </a:lnTo>
                        <a:lnTo>
                          <a:pt x="136" y="465"/>
                        </a:lnTo>
                        <a:lnTo>
                          <a:pt x="134" y="465"/>
                        </a:lnTo>
                        <a:lnTo>
                          <a:pt x="134" y="464"/>
                        </a:lnTo>
                        <a:lnTo>
                          <a:pt x="131" y="465"/>
                        </a:lnTo>
                        <a:lnTo>
                          <a:pt x="130" y="466"/>
                        </a:lnTo>
                        <a:lnTo>
                          <a:pt x="128" y="467"/>
                        </a:lnTo>
                        <a:lnTo>
                          <a:pt x="127" y="467"/>
                        </a:lnTo>
                        <a:lnTo>
                          <a:pt x="127" y="468"/>
                        </a:lnTo>
                        <a:lnTo>
                          <a:pt x="126" y="468"/>
                        </a:lnTo>
                        <a:lnTo>
                          <a:pt x="125" y="468"/>
                        </a:lnTo>
                        <a:lnTo>
                          <a:pt x="125" y="469"/>
                        </a:lnTo>
                        <a:lnTo>
                          <a:pt x="124" y="469"/>
                        </a:lnTo>
                        <a:lnTo>
                          <a:pt x="123" y="468"/>
                        </a:lnTo>
                        <a:lnTo>
                          <a:pt x="121" y="468"/>
                        </a:lnTo>
                        <a:lnTo>
                          <a:pt x="120" y="468"/>
                        </a:lnTo>
                        <a:lnTo>
                          <a:pt x="120" y="467"/>
                        </a:lnTo>
                        <a:lnTo>
                          <a:pt x="120" y="466"/>
                        </a:lnTo>
                        <a:lnTo>
                          <a:pt x="119" y="466"/>
                        </a:lnTo>
                        <a:lnTo>
                          <a:pt x="118" y="464"/>
                        </a:lnTo>
                        <a:lnTo>
                          <a:pt x="116" y="463"/>
                        </a:lnTo>
                        <a:lnTo>
                          <a:pt x="116" y="462"/>
                        </a:lnTo>
                        <a:lnTo>
                          <a:pt x="114" y="462"/>
                        </a:lnTo>
                        <a:lnTo>
                          <a:pt x="113" y="462"/>
                        </a:lnTo>
                        <a:lnTo>
                          <a:pt x="112" y="462"/>
                        </a:lnTo>
                        <a:lnTo>
                          <a:pt x="111" y="463"/>
                        </a:lnTo>
                        <a:lnTo>
                          <a:pt x="110" y="464"/>
                        </a:lnTo>
                        <a:lnTo>
                          <a:pt x="109" y="465"/>
                        </a:lnTo>
                        <a:lnTo>
                          <a:pt x="108" y="468"/>
                        </a:lnTo>
                        <a:lnTo>
                          <a:pt x="107" y="471"/>
                        </a:lnTo>
                        <a:lnTo>
                          <a:pt x="107" y="472"/>
                        </a:lnTo>
                        <a:lnTo>
                          <a:pt x="107" y="474"/>
                        </a:lnTo>
                        <a:lnTo>
                          <a:pt x="107" y="475"/>
                        </a:lnTo>
                        <a:lnTo>
                          <a:pt x="107" y="476"/>
                        </a:lnTo>
                        <a:lnTo>
                          <a:pt x="106" y="478"/>
                        </a:lnTo>
                        <a:lnTo>
                          <a:pt x="106" y="479"/>
                        </a:lnTo>
                        <a:lnTo>
                          <a:pt x="106" y="480"/>
                        </a:lnTo>
                        <a:lnTo>
                          <a:pt x="105" y="481"/>
                        </a:lnTo>
                        <a:lnTo>
                          <a:pt x="105" y="482"/>
                        </a:lnTo>
                        <a:lnTo>
                          <a:pt x="105" y="483"/>
                        </a:lnTo>
                        <a:lnTo>
                          <a:pt x="105" y="484"/>
                        </a:lnTo>
                        <a:lnTo>
                          <a:pt x="104" y="484"/>
                        </a:lnTo>
                        <a:lnTo>
                          <a:pt x="104" y="485"/>
                        </a:lnTo>
                        <a:lnTo>
                          <a:pt x="103" y="486"/>
                        </a:lnTo>
                        <a:lnTo>
                          <a:pt x="102" y="488"/>
                        </a:lnTo>
                        <a:lnTo>
                          <a:pt x="102" y="489"/>
                        </a:lnTo>
                        <a:lnTo>
                          <a:pt x="101" y="490"/>
                        </a:lnTo>
                        <a:lnTo>
                          <a:pt x="101" y="491"/>
                        </a:lnTo>
                        <a:lnTo>
                          <a:pt x="101" y="492"/>
                        </a:lnTo>
                        <a:lnTo>
                          <a:pt x="101" y="493"/>
                        </a:lnTo>
                        <a:lnTo>
                          <a:pt x="100" y="494"/>
                        </a:lnTo>
                        <a:lnTo>
                          <a:pt x="99" y="495"/>
                        </a:lnTo>
                        <a:lnTo>
                          <a:pt x="98" y="495"/>
                        </a:lnTo>
                        <a:lnTo>
                          <a:pt x="96" y="494"/>
                        </a:lnTo>
                        <a:lnTo>
                          <a:pt x="95" y="494"/>
                        </a:lnTo>
                        <a:lnTo>
                          <a:pt x="94" y="493"/>
                        </a:lnTo>
                        <a:lnTo>
                          <a:pt x="93" y="492"/>
                        </a:lnTo>
                        <a:lnTo>
                          <a:pt x="92" y="491"/>
                        </a:lnTo>
                        <a:lnTo>
                          <a:pt x="91" y="492"/>
                        </a:lnTo>
                        <a:lnTo>
                          <a:pt x="88" y="496"/>
                        </a:lnTo>
                        <a:lnTo>
                          <a:pt x="88" y="497"/>
                        </a:lnTo>
                        <a:lnTo>
                          <a:pt x="87" y="497"/>
                        </a:lnTo>
                        <a:lnTo>
                          <a:pt x="87" y="498"/>
                        </a:lnTo>
                        <a:lnTo>
                          <a:pt x="86" y="498"/>
                        </a:lnTo>
                        <a:lnTo>
                          <a:pt x="85" y="497"/>
                        </a:lnTo>
                        <a:lnTo>
                          <a:pt x="84" y="497"/>
                        </a:lnTo>
                        <a:lnTo>
                          <a:pt x="83" y="497"/>
                        </a:lnTo>
                        <a:lnTo>
                          <a:pt x="83" y="496"/>
                        </a:lnTo>
                        <a:lnTo>
                          <a:pt x="82" y="496"/>
                        </a:lnTo>
                        <a:lnTo>
                          <a:pt x="81" y="497"/>
                        </a:lnTo>
                        <a:lnTo>
                          <a:pt x="80" y="497"/>
                        </a:lnTo>
                        <a:lnTo>
                          <a:pt x="79" y="498"/>
                        </a:lnTo>
                        <a:lnTo>
                          <a:pt x="79" y="499"/>
                        </a:lnTo>
                        <a:lnTo>
                          <a:pt x="79" y="500"/>
                        </a:lnTo>
                        <a:lnTo>
                          <a:pt x="78" y="500"/>
                        </a:lnTo>
                        <a:lnTo>
                          <a:pt x="77" y="501"/>
                        </a:lnTo>
                        <a:lnTo>
                          <a:pt x="76" y="502"/>
                        </a:lnTo>
                        <a:lnTo>
                          <a:pt x="75" y="502"/>
                        </a:lnTo>
                        <a:lnTo>
                          <a:pt x="74" y="502"/>
                        </a:lnTo>
                        <a:lnTo>
                          <a:pt x="73" y="502"/>
                        </a:lnTo>
                        <a:lnTo>
                          <a:pt x="72" y="503"/>
                        </a:lnTo>
                        <a:lnTo>
                          <a:pt x="71" y="503"/>
                        </a:lnTo>
                        <a:lnTo>
                          <a:pt x="70" y="503"/>
                        </a:lnTo>
                        <a:lnTo>
                          <a:pt x="69" y="503"/>
                        </a:lnTo>
                        <a:lnTo>
                          <a:pt x="67" y="502"/>
                        </a:lnTo>
                        <a:lnTo>
                          <a:pt x="64" y="501"/>
                        </a:lnTo>
                        <a:lnTo>
                          <a:pt x="62" y="500"/>
                        </a:lnTo>
                        <a:lnTo>
                          <a:pt x="61" y="499"/>
                        </a:lnTo>
                        <a:lnTo>
                          <a:pt x="61" y="498"/>
                        </a:lnTo>
                        <a:lnTo>
                          <a:pt x="60" y="498"/>
                        </a:lnTo>
                        <a:lnTo>
                          <a:pt x="58" y="498"/>
                        </a:lnTo>
                        <a:lnTo>
                          <a:pt x="57" y="498"/>
                        </a:lnTo>
                        <a:lnTo>
                          <a:pt x="56" y="498"/>
                        </a:lnTo>
                        <a:lnTo>
                          <a:pt x="55" y="498"/>
                        </a:lnTo>
                        <a:lnTo>
                          <a:pt x="56" y="498"/>
                        </a:lnTo>
                        <a:lnTo>
                          <a:pt x="57" y="496"/>
                        </a:lnTo>
                        <a:lnTo>
                          <a:pt x="56" y="496"/>
                        </a:lnTo>
                        <a:lnTo>
                          <a:pt x="56" y="495"/>
                        </a:lnTo>
                        <a:lnTo>
                          <a:pt x="56" y="494"/>
                        </a:lnTo>
                        <a:lnTo>
                          <a:pt x="57" y="494"/>
                        </a:lnTo>
                        <a:lnTo>
                          <a:pt x="58" y="494"/>
                        </a:lnTo>
                        <a:lnTo>
                          <a:pt x="58" y="493"/>
                        </a:lnTo>
                        <a:lnTo>
                          <a:pt x="59" y="491"/>
                        </a:lnTo>
                        <a:lnTo>
                          <a:pt x="58" y="490"/>
                        </a:lnTo>
                        <a:lnTo>
                          <a:pt x="58" y="489"/>
                        </a:lnTo>
                        <a:lnTo>
                          <a:pt x="59" y="488"/>
                        </a:lnTo>
                        <a:lnTo>
                          <a:pt x="59" y="487"/>
                        </a:lnTo>
                        <a:lnTo>
                          <a:pt x="59" y="486"/>
                        </a:lnTo>
                        <a:lnTo>
                          <a:pt x="59" y="485"/>
                        </a:lnTo>
                        <a:lnTo>
                          <a:pt x="58" y="484"/>
                        </a:lnTo>
                        <a:lnTo>
                          <a:pt x="58" y="483"/>
                        </a:lnTo>
                        <a:lnTo>
                          <a:pt x="59" y="483"/>
                        </a:lnTo>
                        <a:lnTo>
                          <a:pt x="59" y="482"/>
                        </a:lnTo>
                        <a:lnTo>
                          <a:pt x="60" y="482"/>
                        </a:lnTo>
                        <a:lnTo>
                          <a:pt x="61" y="483"/>
                        </a:lnTo>
                        <a:lnTo>
                          <a:pt x="62" y="483"/>
                        </a:lnTo>
                        <a:lnTo>
                          <a:pt x="63" y="482"/>
                        </a:lnTo>
                        <a:lnTo>
                          <a:pt x="63" y="481"/>
                        </a:lnTo>
                        <a:lnTo>
                          <a:pt x="64" y="481"/>
                        </a:lnTo>
                        <a:lnTo>
                          <a:pt x="65" y="481"/>
                        </a:lnTo>
                        <a:lnTo>
                          <a:pt x="65" y="480"/>
                        </a:lnTo>
                        <a:lnTo>
                          <a:pt x="66" y="479"/>
                        </a:lnTo>
                        <a:lnTo>
                          <a:pt x="65" y="479"/>
                        </a:lnTo>
                        <a:lnTo>
                          <a:pt x="65" y="478"/>
                        </a:lnTo>
                        <a:lnTo>
                          <a:pt x="65" y="477"/>
                        </a:lnTo>
                        <a:lnTo>
                          <a:pt x="65" y="476"/>
                        </a:lnTo>
                        <a:lnTo>
                          <a:pt x="66" y="474"/>
                        </a:lnTo>
                        <a:lnTo>
                          <a:pt x="66" y="473"/>
                        </a:lnTo>
                        <a:lnTo>
                          <a:pt x="67" y="472"/>
                        </a:lnTo>
                        <a:lnTo>
                          <a:pt x="68" y="471"/>
                        </a:lnTo>
                        <a:lnTo>
                          <a:pt x="68" y="470"/>
                        </a:lnTo>
                        <a:lnTo>
                          <a:pt x="68" y="469"/>
                        </a:lnTo>
                        <a:lnTo>
                          <a:pt x="68" y="468"/>
                        </a:lnTo>
                        <a:lnTo>
                          <a:pt x="67" y="467"/>
                        </a:lnTo>
                        <a:lnTo>
                          <a:pt x="66" y="466"/>
                        </a:lnTo>
                        <a:lnTo>
                          <a:pt x="65" y="466"/>
                        </a:lnTo>
                        <a:lnTo>
                          <a:pt x="64" y="466"/>
                        </a:lnTo>
                        <a:lnTo>
                          <a:pt x="63" y="465"/>
                        </a:lnTo>
                        <a:lnTo>
                          <a:pt x="62" y="464"/>
                        </a:lnTo>
                        <a:lnTo>
                          <a:pt x="61" y="464"/>
                        </a:lnTo>
                        <a:lnTo>
                          <a:pt x="60" y="463"/>
                        </a:lnTo>
                        <a:lnTo>
                          <a:pt x="59" y="463"/>
                        </a:lnTo>
                        <a:lnTo>
                          <a:pt x="59" y="462"/>
                        </a:lnTo>
                        <a:lnTo>
                          <a:pt x="59" y="461"/>
                        </a:lnTo>
                        <a:lnTo>
                          <a:pt x="58" y="462"/>
                        </a:lnTo>
                        <a:lnTo>
                          <a:pt x="58" y="461"/>
                        </a:lnTo>
                        <a:lnTo>
                          <a:pt x="57" y="461"/>
                        </a:lnTo>
                        <a:lnTo>
                          <a:pt x="56" y="461"/>
                        </a:lnTo>
                        <a:lnTo>
                          <a:pt x="55" y="460"/>
                        </a:lnTo>
                        <a:lnTo>
                          <a:pt x="54" y="460"/>
                        </a:lnTo>
                        <a:lnTo>
                          <a:pt x="54" y="459"/>
                        </a:lnTo>
                        <a:lnTo>
                          <a:pt x="53" y="459"/>
                        </a:lnTo>
                        <a:lnTo>
                          <a:pt x="53" y="458"/>
                        </a:lnTo>
                        <a:lnTo>
                          <a:pt x="53" y="457"/>
                        </a:lnTo>
                        <a:lnTo>
                          <a:pt x="53" y="456"/>
                        </a:lnTo>
                        <a:lnTo>
                          <a:pt x="52" y="456"/>
                        </a:lnTo>
                        <a:lnTo>
                          <a:pt x="53" y="455"/>
                        </a:lnTo>
                        <a:lnTo>
                          <a:pt x="52" y="454"/>
                        </a:lnTo>
                        <a:lnTo>
                          <a:pt x="53" y="454"/>
                        </a:lnTo>
                        <a:lnTo>
                          <a:pt x="52" y="453"/>
                        </a:lnTo>
                        <a:lnTo>
                          <a:pt x="52" y="452"/>
                        </a:lnTo>
                        <a:lnTo>
                          <a:pt x="52" y="451"/>
                        </a:lnTo>
                        <a:lnTo>
                          <a:pt x="52" y="450"/>
                        </a:lnTo>
                        <a:lnTo>
                          <a:pt x="51" y="450"/>
                        </a:lnTo>
                        <a:lnTo>
                          <a:pt x="51" y="449"/>
                        </a:lnTo>
                        <a:lnTo>
                          <a:pt x="51" y="448"/>
                        </a:lnTo>
                        <a:lnTo>
                          <a:pt x="50" y="447"/>
                        </a:lnTo>
                        <a:lnTo>
                          <a:pt x="50" y="445"/>
                        </a:lnTo>
                        <a:lnTo>
                          <a:pt x="50" y="444"/>
                        </a:lnTo>
                        <a:lnTo>
                          <a:pt x="49" y="443"/>
                        </a:lnTo>
                        <a:lnTo>
                          <a:pt x="49" y="442"/>
                        </a:lnTo>
                        <a:lnTo>
                          <a:pt x="49" y="441"/>
                        </a:lnTo>
                        <a:lnTo>
                          <a:pt x="49" y="440"/>
                        </a:lnTo>
                        <a:lnTo>
                          <a:pt x="48" y="440"/>
                        </a:lnTo>
                        <a:lnTo>
                          <a:pt x="48" y="439"/>
                        </a:lnTo>
                        <a:lnTo>
                          <a:pt x="47" y="438"/>
                        </a:lnTo>
                        <a:lnTo>
                          <a:pt x="47" y="437"/>
                        </a:lnTo>
                        <a:lnTo>
                          <a:pt x="46" y="436"/>
                        </a:lnTo>
                        <a:lnTo>
                          <a:pt x="47" y="435"/>
                        </a:lnTo>
                        <a:lnTo>
                          <a:pt x="46" y="435"/>
                        </a:lnTo>
                        <a:lnTo>
                          <a:pt x="46" y="434"/>
                        </a:lnTo>
                        <a:lnTo>
                          <a:pt x="45" y="434"/>
                        </a:lnTo>
                        <a:lnTo>
                          <a:pt x="45" y="433"/>
                        </a:lnTo>
                        <a:lnTo>
                          <a:pt x="44" y="432"/>
                        </a:lnTo>
                        <a:lnTo>
                          <a:pt x="44" y="431"/>
                        </a:lnTo>
                        <a:lnTo>
                          <a:pt x="43" y="431"/>
                        </a:lnTo>
                        <a:lnTo>
                          <a:pt x="42" y="432"/>
                        </a:lnTo>
                        <a:lnTo>
                          <a:pt x="41" y="432"/>
                        </a:lnTo>
                        <a:lnTo>
                          <a:pt x="40" y="431"/>
                        </a:lnTo>
                        <a:lnTo>
                          <a:pt x="40" y="430"/>
                        </a:lnTo>
                        <a:lnTo>
                          <a:pt x="39" y="430"/>
                        </a:lnTo>
                        <a:lnTo>
                          <a:pt x="39" y="429"/>
                        </a:lnTo>
                        <a:lnTo>
                          <a:pt x="38" y="429"/>
                        </a:lnTo>
                        <a:lnTo>
                          <a:pt x="37" y="430"/>
                        </a:lnTo>
                        <a:lnTo>
                          <a:pt x="36" y="430"/>
                        </a:lnTo>
                        <a:lnTo>
                          <a:pt x="35" y="430"/>
                        </a:lnTo>
                        <a:lnTo>
                          <a:pt x="34" y="431"/>
                        </a:lnTo>
                        <a:lnTo>
                          <a:pt x="33" y="431"/>
                        </a:lnTo>
                        <a:lnTo>
                          <a:pt x="33" y="430"/>
                        </a:lnTo>
                        <a:lnTo>
                          <a:pt x="33" y="429"/>
                        </a:lnTo>
                        <a:lnTo>
                          <a:pt x="33" y="428"/>
                        </a:lnTo>
                        <a:lnTo>
                          <a:pt x="34" y="427"/>
                        </a:lnTo>
                        <a:lnTo>
                          <a:pt x="33" y="426"/>
                        </a:lnTo>
                        <a:lnTo>
                          <a:pt x="33" y="425"/>
                        </a:lnTo>
                        <a:lnTo>
                          <a:pt x="32" y="424"/>
                        </a:lnTo>
                        <a:lnTo>
                          <a:pt x="31" y="425"/>
                        </a:lnTo>
                        <a:lnTo>
                          <a:pt x="30" y="425"/>
                        </a:lnTo>
                        <a:lnTo>
                          <a:pt x="30" y="424"/>
                        </a:lnTo>
                        <a:lnTo>
                          <a:pt x="29" y="424"/>
                        </a:lnTo>
                        <a:lnTo>
                          <a:pt x="28" y="424"/>
                        </a:lnTo>
                        <a:lnTo>
                          <a:pt x="28" y="425"/>
                        </a:lnTo>
                        <a:lnTo>
                          <a:pt x="28" y="424"/>
                        </a:lnTo>
                        <a:lnTo>
                          <a:pt x="27" y="424"/>
                        </a:lnTo>
                        <a:lnTo>
                          <a:pt x="26" y="424"/>
                        </a:lnTo>
                        <a:lnTo>
                          <a:pt x="26" y="423"/>
                        </a:lnTo>
                        <a:lnTo>
                          <a:pt x="25" y="422"/>
                        </a:lnTo>
                        <a:lnTo>
                          <a:pt x="24" y="422"/>
                        </a:lnTo>
                        <a:lnTo>
                          <a:pt x="25" y="421"/>
                        </a:lnTo>
                        <a:lnTo>
                          <a:pt x="24" y="420"/>
                        </a:lnTo>
                        <a:lnTo>
                          <a:pt x="23" y="420"/>
                        </a:lnTo>
                        <a:lnTo>
                          <a:pt x="23" y="419"/>
                        </a:lnTo>
                        <a:lnTo>
                          <a:pt x="23" y="418"/>
                        </a:lnTo>
                        <a:lnTo>
                          <a:pt x="24" y="417"/>
                        </a:lnTo>
                        <a:lnTo>
                          <a:pt x="25" y="416"/>
                        </a:lnTo>
                        <a:lnTo>
                          <a:pt x="25" y="415"/>
                        </a:lnTo>
                        <a:lnTo>
                          <a:pt x="24" y="415"/>
                        </a:lnTo>
                        <a:lnTo>
                          <a:pt x="23" y="415"/>
                        </a:lnTo>
                        <a:lnTo>
                          <a:pt x="22" y="415"/>
                        </a:lnTo>
                        <a:lnTo>
                          <a:pt x="21" y="415"/>
                        </a:lnTo>
                        <a:lnTo>
                          <a:pt x="20" y="415"/>
                        </a:lnTo>
                        <a:lnTo>
                          <a:pt x="19" y="415"/>
                        </a:lnTo>
                        <a:lnTo>
                          <a:pt x="18" y="415"/>
                        </a:lnTo>
                        <a:lnTo>
                          <a:pt x="17" y="415"/>
                        </a:lnTo>
                        <a:lnTo>
                          <a:pt x="16" y="415"/>
                        </a:lnTo>
                        <a:lnTo>
                          <a:pt x="15" y="415"/>
                        </a:lnTo>
                        <a:lnTo>
                          <a:pt x="15" y="414"/>
                        </a:lnTo>
                        <a:lnTo>
                          <a:pt x="14" y="414"/>
                        </a:lnTo>
                        <a:lnTo>
                          <a:pt x="13" y="414"/>
                        </a:lnTo>
                        <a:lnTo>
                          <a:pt x="12" y="415"/>
                        </a:lnTo>
                        <a:lnTo>
                          <a:pt x="12" y="416"/>
                        </a:lnTo>
                        <a:lnTo>
                          <a:pt x="11" y="416"/>
                        </a:lnTo>
                        <a:lnTo>
                          <a:pt x="10" y="415"/>
                        </a:lnTo>
                        <a:lnTo>
                          <a:pt x="9" y="416"/>
                        </a:lnTo>
                        <a:lnTo>
                          <a:pt x="8" y="416"/>
                        </a:lnTo>
                        <a:lnTo>
                          <a:pt x="8" y="417"/>
                        </a:lnTo>
                        <a:lnTo>
                          <a:pt x="7" y="417"/>
                        </a:lnTo>
                        <a:lnTo>
                          <a:pt x="6" y="417"/>
                        </a:lnTo>
                        <a:lnTo>
                          <a:pt x="5" y="416"/>
                        </a:lnTo>
                        <a:lnTo>
                          <a:pt x="4" y="416"/>
                        </a:lnTo>
                        <a:lnTo>
                          <a:pt x="3" y="416"/>
                        </a:lnTo>
                        <a:lnTo>
                          <a:pt x="2" y="416"/>
                        </a:lnTo>
                        <a:lnTo>
                          <a:pt x="2" y="415"/>
                        </a:lnTo>
                        <a:lnTo>
                          <a:pt x="1" y="415"/>
                        </a:lnTo>
                        <a:lnTo>
                          <a:pt x="0" y="414"/>
                        </a:lnTo>
                        <a:lnTo>
                          <a:pt x="0" y="413"/>
                        </a:lnTo>
                        <a:lnTo>
                          <a:pt x="1" y="413"/>
                        </a:lnTo>
                        <a:lnTo>
                          <a:pt x="2" y="413"/>
                        </a:lnTo>
                        <a:lnTo>
                          <a:pt x="3" y="413"/>
                        </a:lnTo>
                        <a:lnTo>
                          <a:pt x="4" y="412"/>
                        </a:lnTo>
                        <a:lnTo>
                          <a:pt x="5" y="412"/>
                        </a:lnTo>
                        <a:lnTo>
                          <a:pt x="6" y="411"/>
                        </a:lnTo>
                        <a:lnTo>
                          <a:pt x="6" y="410"/>
                        </a:lnTo>
                        <a:lnTo>
                          <a:pt x="7" y="409"/>
                        </a:lnTo>
                        <a:lnTo>
                          <a:pt x="8" y="409"/>
                        </a:lnTo>
                        <a:lnTo>
                          <a:pt x="9" y="409"/>
                        </a:lnTo>
                        <a:lnTo>
                          <a:pt x="10" y="409"/>
                        </a:lnTo>
                        <a:lnTo>
                          <a:pt x="11" y="409"/>
                        </a:lnTo>
                        <a:lnTo>
                          <a:pt x="12" y="409"/>
                        </a:lnTo>
                        <a:lnTo>
                          <a:pt x="13" y="408"/>
                        </a:lnTo>
                        <a:lnTo>
                          <a:pt x="14" y="408"/>
                        </a:lnTo>
                        <a:lnTo>
                          <a:pt x="15" y="408"/>
                        </a:lnTo>
                        <a:lnTo>
                          <a:pt x="16" y="407"/>
                        </a:lnTo>
                        <a:lnTo>
                          <a:pt x="16" y="405"/>
                        </a:lnTo>
                        <a:lnTo>
                          <a:pt x="16" y="404"/>
                        </a:lnTo>
                        <a:lnTo>
                          <a:pt x="15" y="404"/>
                        </a:lnTo>
                        <a:lnTo>
                          <a:pt x="15" y="403"/>
                        </a:lnTo>
                        <a:lnTo>
                          <a:pt x="16" y="403"/>
                        </a:lnTo>
                        <a:lnTo>
                          <a:pt x="17" y="403"/>
                        </a:lnTo>
                        <a:lnTo>
                          <a:pt x="17" y="402"/>
                        </a:lnTo>
                        <a:lnTo>
                          <a:pt x="19" y="403"/>
                        </a:lnTo>
                        <a:lnTo>
                          <a:pt x="19" y="402"/>
                        </a:lnTo>
                        <a:lnTo>
                          <a:pt x="20" y="402"/>
                        </a:lnTo>
                        <a:lnTo>
                          <a:pt x="21" y="401"/>
                        </a:lnTo>
                        <a:lnTo>
                          <a:pt x="21" y="400"/>
                        </a:lnTo>
                        <a:lnTo>
                          <a:pt x="22" y="399"/>
                        </a:lnTo>
                        <a:lnTo>
                          <a:pt x="22" y="398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2" y="397"/>
                        </a:lnTo>
                        <a:lnTo>
                          <a:pt x="23" y="397"/>
                        </a:lnTo>
                        <a:lnTo>
                          <a:pt x="24" y="397"/>
                        </a:lnTo>
                        <a:lnTo>
                          <a:pt x="25" y="398"/>
                        </a:lnTo>
                        <a:lnTo>
                          <a:pt x="25" y="397"/>
                        </a:lnTo>
                        <a:lnTo>
                          <a:pt x="26" y="397"/>
                        </a:lnTo>
                        <a:lnTo>
                          <a:pt x="27" y="397"/>
                        </a:lnTo>
                        <a:lnTo>
                          <a:pt x="27" y="396"/>
                        </a:lnTo>
                        <a:lnTo>
                          <a:pt x="28" y="396"/>
                        </a:lnTo>
                        <a:lnTo>
                          <a:pt x="29" y="395"/>
                        </a:lnTo>
                        <a:lnTo>
                          <a:pt x="30" y="394"/>
                        </a:lnTo>
                        <a:lnTo>
                          <a:pt x="30" y="392"/>
                        </a:lnTo>
                        <a:lnTo>
                          <a:pt x="30" y="391"/>
                        </a:lnTo>
                        <a:lnTo>
                          <a:pt x="32" y="391"/>
                        </a:lnTo>
                        <a:lnTo>
                          <a:pt x="33" y="392"/>
                        </a:lnTo>
                        <a:lnTo>
                          <a:pt x="33" y="391"/>
                        </a:lnTo>
                        <a:lnTo>
                          <a:pt x="33" y="390"/>
                        </a:lnTo>
                        <a:lnTo>
                          <a:pt x="34" y="390"/>
                        </a:lnTo>
                        <a:lnTo>
                          <a:pt x="34" y="389"/>
                        </a:lnTo>
                        <a:lnTo>
                          <a:pt x="34" y="388"/>
                        </a:lnTo>
                        <a:lnTo>
                          <a:pt x="34" y="387"/>
                        </a:lnTo>
                        <a:lnTo>
                          <a:pt x="35" y="387"/>
                        </a:lnTo>
                        <a:lnTo>
                          <a:pt x="36" y="387"/>
                        </a:lnTo>
                        <a:lnTo>
                          <a:pt x="37" y="386"/>
                        </a:lnTo>
                        <a:lnTo>
                          <a:pt x="38" y="386"/>
                        </a:lnTo>
                        <a:lnTo>
                          <a:pt x="39" y="386"/>
                        </a:lnTo>
                        <a:lnTo>
                          <a:pt x="39" y="385"/>
                        </a:lnTo>
                        <a:lnTo>
                          <a:pt x="39" y="384"/>
                        </a:lnTo>
                        <a:lnTo>
                          <a:pt x="40" y="384"/>
                        </a:lnTo>
                        <a:lnTo>
                          <a:pt x="41" y="384"/>
                        </a:lnTo>
                        <a:lnTo>
                          <a:pt x="42" y="385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2" y="386"/>
                        </a:lnTo>
                        <a:lnTo>
                          <a:pt x="43" y="386"/>
                        </a:lnTo>
                        <a:lnTo>
                          <a:pt x="43" y="387"/>
                        </a:lnTo>
                        <a:lnTo>
                          <a:pt x="44" y="387"/>
                        </a:lnTo>
                        <a:lnTo>
                          <a:pt x="44" y="388"/>
                        </a:lnTo>
                        <a:lnTo>
                          <a:pt x="45" y="388"/>
                        </a:lnTo>
                        <a:lnTo>
                          <a:pt x="45" y="389"/>
                        </a:lnTo>
                        <a:lnTo>
                          <a:pt x="46" y="389"/>
                        </a:lnTo>
                        <a:lnTo>
                          <a:pt x="46" y="390"/>
                        </a:lnTo>
                        <a:lnTo>
                          <a:pt x="47" y="390"/>
                        </a:lnTo>
                        <a:lnTo>
                          <a:pt x="47" y="389"/>
                        </a:lnTo>
                        <a:lnTo>
                          <a:pt x="48" y="389"/>
                        </a:lnTo>
                        <a:lnTo>
                          <a:pt x="48" y="388"/>
                        </a:lnTo>
                        <a:lnTo>
                          <a:pt x="49" y="388"/>
                        </a:lnTo>
                        <a:lnTo>
                          <a:pt x="49" y="387"/>
                        </a:lnTo>
                        <a:lnTo>
                          <a:pt x="49" y="386"/>
                        </a:lnTo>
                        <a:lnTo>
                          <a:pt x="49" y="385"/>
                        </a:lnTo>
                        <a:lnTo>
                          <a:pt x="49" y="384"/>
                        </a:lnTo>
                        <a:lnTo>
                          <a:pt x="50" y="384"/>
                        </a:lnTo>
                        <a:lnTo>
                          <a:pt x="51" y="383"/>
                        </a:lnTo>
                        <a:lnTo>
                          <a:pt x="50" y="383"/>
                        </a:lnTo>
                        <a:lnTo>
                          <a:pt x="50" y="382"/>
                        </a:lnTo>
                        <a:lnTo>
                          <a:pt x="50" y="381"/>
                        </a:lnTo>
                        <a:lnTo>
                          <a:pt x="51" y="380"/>
                        </a:lnTo>
                        <a:lnTo>
                          <a:pt x="52" y="381"/>
                        </a:lnTo>
                        <a:lnTo>
                          <a:pt x="53" y="381"/>
                        </a:lnTo>
                        <a:lnTo>
                          <a:pt x="54" y="382"/>
                        </a:lnTo>
                        <a:lnTo>
                          <a:pt x="54" y="383"/>
                        </a:lnTo>
                        <a:lnTo>
                          <a:pt x="55" y="383"/>
                        </a:lnTo>
                        <a:lnTo>
                          <a:pt x="56" y="384"/>
                        </a:lnTo>
                        <a:lnTo>
                          <a:pt x="57" y="383"/>
                        </a:lnTo>
                        <a:lnTo>
                          <a:pt x="58" y="382"/>
                        </a:lnTo>
                        <a:lnTo>
                          <a:pt x="58" y="381"/>
                        </a:lnTo>
                        <a:lnTo>
                          <a:pt x="58" y="379"/>
                        </a:lnTo>
                        <a:lnTo>
                          <a:pt x="58" y="378"/>
                        </a:lnTo>
                        <a:lnTo>
                          <a:pt x="58" y="377"/>
                        </a:lnTo>
                        <a:lnTo>
                          <a:pt x="60" y="378"/>
                        </a:lnTo>
                        <a:lnTo>
                          <a:pt x="61" y="378"/>
                        </a:lnTo>
                        <a:lnTo>
                          <a:pt x="61" y="377"/>
                        </a:lnTo>
                        <a:lnTo>
                          <a:pt x="62" y="376"/>
                        </a:lnTo>
                        <a:lnTo>
                          <a:pt x="63" y="376"/>
                        </a:lnTo>
                        <a:lnTo>
                          <a:pt x="63" y="375"/>
                        </a:lnTo>
                        <a:lnTo>
                          <a:pt x="63" y="374"/>
                        </a:lnTo>
                        <a:lnTo>
                          <a:pt x="63" y="373"/>
                        </a:lnTo>
                        <a:lnTo>
                          <a:pt x="62" y="372"/>
                        </a:lnTo>
                        <a:lnTo>
                          <a:pt x="63" y="371"/>
                        </a:lnTo>
                        <a:lnTo>
                          <a:pt x="64" y="370"/>
                        </a:lnTo>
                        <a:lnTo>
                          <a:pt x="65" y="370"/>
                        </a:lnTo>
                        <a:lnTo>
                          <a:pt x="67" y="370"/>
                        </a:lnTo>
                        <a:lnTo>
                          <a:pt x="67" y="369"/>
                        </a:lnTo>
                        <a:lnTo>
                          <a:pt x="68" y="368"/>
                        </a:lnTo>
                        <a:lnTo>
                          <a:pt x="69" y="368"/>
                        </a:lnTo>
                        <a:lnTo>
                          <a:pt x="70" y="368"/>
                        </a:lnTo>
                        <a:lnTo>
                          <a:pt x="71" y="368"/>
                        </a:lnTo>
                        <a:lnTo>
                          <a:pt x="71" y="367"/>
                        </a:lnTo>
                        <a:lnTo>
                          <a:pt x="72" y="366"/>
                        </a:lnTo>
                        <a:lnTo>
                          <a:pt x="73" y="365"/>
                        </a:lnTo>
                        <a:lnTo>
                          <a:pt x="74" y="365"/>
                        </a:lnTo>
                        <a:lnTo>
                          <a:pt x="75" y="364"/>
                        </a:lnTo>
                        <a:lnTo>
                          <a:pt x="75" y="363"/>
                        </a:lnTo>
                        <a:lnTo>
                          <a:pt x="75" y="362"/>
                        </a:lnTo>
                        <a:lnTo>
                          <a:pt x="76" y="362"/>
                        </a:lnTo>
                        <a:lnTo>
                          <a:pt x="77" y="362"/>
                        </a:lnTo>
                        <a:lnTo>
                          <a:pt x="78" y="362"/>
                        </a:lnTo>
                        <a:lnTo>
                          <a:pt x="78" y="361"/>
                        </a:lnTo>
                        <a:lnTo>
                          <a:pt x="79" y="360"/>
                        </a:lnTo>
                        <a:lnTo>
                          <a:pt x="80" y="360"/>
                        </a:lnTo>
                        <a:lnTo>
                          <a:pt x="81" y="361"/>
                        </a:lnTo>
                        <a:lnTo>
                          <a:pt x="82" y="361"/>
                        </a:lnTo>
                        <a:lnTo>
                          <a:pt x="82" y="362"/>
                        </a:lnTo>
                        <a:lnTo>
                          <a:pt x="82" y="361"/>
                        </a:lnTo>
                        <a:lnTo>
                          <a:pt x="83" y="361"/>
                        </a:lnTo>
                        <a:lnTo>
                          <a:pt x="84" y="361"/>
                        </a:lnTo>
                        <a:lnTo>
                          <a:pt x="84" y="359"/>
                        </a:lnTo>
                        <a:lnTo>
                          <a:pt x="83" y="358"/>
                        </a:lnTo>
                        <a:lnTo>
                          <a:pt x="83" y="357"/>
                        </a:lnTo>
                        <a:lnTo>
                          <a:pt x="82" y="357"/>
                        </a:lnTo>
                        <a:lnTo>
                          <a:pt x="83" y="356"/>
                        </a:lnTo>
                        <a:lnTo>
                          <a:pt x="83" y="355"/>
                        </a:lnTo>
                        <a:lnTo>
                          <a:pt x="83" y="354"/>
                        </a:lnTo>
                        <a:lnTo>
                          <a:pt x="85" y="350"/>
                        </a:lnTo>
                        <a:lnTo>
                          <a:pt x="86" y="349"/>
                        </a:lnTo>
                        <a:lnTo>
                          <a:pt x="87" y="346"/>
                        </a:lnTo>
                        <a:lnTo>
                          <a:pt x="90" y="343"/>
                        </a:lnTo>
                        <a:lnTo>
                          <a:pt x="90" y="342"/>
                        </a:lnTo>
                        <a:lnTo>
                          <a:pt x="89" y="341"/>
                        </a:lnTo>
                        <a:lnTo>
                          <a:pt x="90" y="340"/>
                        </a:lnTo>
                        <a:lnTo>
                          <a:pt x="91" y="339"/>
                        </a:lnTo>
                        <a:lnTo>
                          <a:pt x="91" y="338"/>
                        </a:lnTo>
                        <a:lnTo>
                          <a:pt x="90" y="337"/>
                        </a:lnTo>
                        <a:lnTo>
                          <a:pt x="90" y="336"/>
                        </a:lnTo>
                        <a:lnTo>
                          <a:pt x="89" y="336"/>
                        </a:lnTo>
                        <a:lnTo>
                          <a:pt x="88" y="334"/>
                        </a:lnTo>
                        <a:lnTo>
                          <a:pt x="88" y="333"/>
                        </a:lnTo>
                        <a:lnTo>
                          <a:pt x="89" y="333"/>
                        </a:lnTo>
                        <a:lnTo>
                          <a:pt x="89" y="332"/>
                        </a:lnTo>
                        <a:lnTo>
                          <a:pt x="90" y="331"/>
                        </a:lnTo>
                        <a:lnTo>
                          <a:pt x="91" y="330"/>
                        </a:lnTo>
                        <a:lnTo>
                          <a:pt x="92" y="330"/>
                        </a:lnTo>
                        <a:lnTo>
                          <a:pt x="93" y="328"/>
                        </a:lnTo>
                        <a:lnTo>
                          <a:pt x="93" y="327"/>
                        </a:lnTo>
                        <a:lnTo>
                          <a:pt x="93" y="325"/>
                        </a:lnTo>
                        <a:lnTo>
                          <a:pt x="93" y="324"/>
                        </a:lnTo>
                        <a:lnTo>
                          <a:pt x="92" y="324"/>
                        </a:lnTo>
                        <a:lnTo>
                          <a:pt x="91" y="323"/>
                        </a:lnTo>
                        <a:lnTo>
                          <a:pt x="90" y="323"/>
                        </a:lnTo>
                        <a:lnTo>
                          <a:pt x="89" y="322"/>
                        </a:lnTo>
                        <a:lnTo>
                          <a:pt x="88" y="322"/>
                        </a:lnTo>
                        <a:lnTo>
                          <a:pt x="87" y="321"/>
                        </a:lnTo>
                        <a:lnTo>
                          <a:pt x="86" y="321"/>
                        </a:lnTo>
                        <a:lnTo>
                          <a:pt x="84" y="321"/>
                        </a:lnTo>
                        <a:lnTo>
                          <a:pt x="83" y="321"/>
                        </a:lnTo>
                        <a:lnTo>
                          <a:pt x="80" y="321"/>
                        </a:lnTo>
                        <a:lnTo>
                          <a:pt x="79" y="321"/>
                        </a:lnTo>
                        <a:lnTo>
                          <a:pt x="78" y="320"/>
                        </a:lnTo>
                        <a:lnTo>
                          <a:pt x="77" y="318"/>
                        </a:lnTo>
                        <a:lnTo>
                          <a:pt x="77" y="317"/>
                        </a:lnTo>
                        <a:lnTo>
                          <a:pt x="77" y="316"/>
                        </a:lnTo>
                        <a:lnTo>
                          <a:pt x="77" y="315"/>
                        </a:lnTo>
                        <a:lnTo>
                          <a:pt x="78" y="312"/>
                        </a:lnTo>
                        <a:lnTo>
                          <a:pt x="80" y="309"/>
                        </a:lnTo>
                        <a:lnTo>
                          <a:pt x="81" y="308"/>
                        </a:lnTo>
                        <a:lnTo>
                          <a:pt x="81" y="305"/>
                        </a:lnTo>
                        <a:lnTo>
                          <a:pt x="81" y="303"/>
                        </a:lnTo>
                        <a:lnTo>
                          <a:pt x="81" y="302"/>
                        </a:lnTo>
                        <a:lnTo>
                          <a:pt x="78" y="298"/>
                        </a:lnTo>
                        <a:lnTo>
                          <a:pt x="77" y="296"/>
                        </a:lnTo>
                        <a:lnTo>
                          <a:pt x="76" y="294"/>
                        </a:lnTo>
                        <a:lnTo>
                          <a:pt x="76" y="293"/>
                        </a:lnTo>
                        <a:lnTo>
                          <a:pt x="76" y="292"/>
                        </a:lnTo>
                        <a:lnTo>
                          <a:pt x="75" y="290"/>
                        </a:lnTo>
                        <a:lnTo>
                          <a:pt x="75" y="288"/>
                        </a:lnTo>
                        <a:lnTo>
                          <a:pt x="76" y="287"/>
                        </a:lnTo>
                        <a:lnTo>
                          <a:pt x="77" y="287"/>
                        </a:lnTo>
                        <a:lnTo>
                          <a:pt x="80" y="287"/>
                        </a:lnTo>
                        <a:lnTo>
                          <a:pt x="81" y="286"/>
                        </a:lnTo>
                        <a:lnTo>
                          <a:pt x="82" y="286"/>
                        </a:lnTo>
                        <a:lnTo>
                          <a:pt x="82" y="284"/>
                        </a:lnTo>
                        <a:lnTo>
                          <a:pt x="83" y="283"/>
                        </a:lnTo>
                        <a:lnTo>
                          <a:pt x="84" y="283"/>
                        </a:lnTo>
                        <a:lnTo>
                          <a:pt x="86" y="283"/>
                        </a:lnTo>
                        <a:lnTo>
                          <a:pt x="87" y="283"/>
                        </a:lnTo>
                        <a:lnTo>
                          <a:pt x="88" y="283"/>
                        </a:lnTo>
                        <a:lnTo>
                          <a:pt x="89" y="282"/>
                        </a:lnTo>
                        <a:lnTo>
                          <a:pt x="91" y="281"/>
                        </a:lnTo>
                        <a:lnTo>
                          <a:pt x="92" y="280"/>
                        </a:lnTo>
                        <a:lnTo>
                          <a:pt x="93" y="277"/>
                        </a:lnTo>
                        <a:lnTo>
                          <a:pt x="95" y="275"/>
                        </a:lnTo>
                        <a:lnTo>
                          <a:pt x="96" y="274"/>
                        </a:lnTo>
                        <a:lnTo>
                          <a:pt x="97" y="274"/>
                        </a:lnTo>
                        <a:lnTo>
                          <a:pt x="97" y="273"/>
                        </a:lnTo>
                        <a:lnTo>
                          <a:pt x="99" y="275"/>
                        </a:lnTo>
                        <a:lnTo>
                          <a:pt x="101" y="276"/>
                        </a:lnTo>
                        <a:lnTo>
                          <a:pt x="103" y="276"/>
                        </a:lnTo>
                        <a:lnTo>
                          <a:pt x="104" y="277"/>
                        </a:lnTo>
                        <a:lnTo>
                          <a:pt x="105" y="277"/>
                        </a:lnTo>
                        <a:lnTo>
                          <a:pt x="106" y="278"/>
                        </a:lnTo>
                        <a:lnTo>
                          <a:pt x="107" y="279"/>
                        </a:lnTo>
                        <a:lnTo>
                          <a:pt x="109" y="280"/>
                        </a:lnTo>
                        <a:lnTo>
                          <a:pt x="109" y="281"/>
                        </a:lnTo>
                        <a:lnTo>
                          <a:pt x="110" y="281"/>
                        </a:lnTo>
                        <a:lnTo>
                          <a:pt x="112" y="280"/>
                        </a:lnTo>
                        <a:lnTo>
                          <a:pt x="113" y="280"/>
                        </a:lnTo>
                        <a:lnTo>
                          <a:pt x="114" y="277"/>
                        </a:lnTo>
                        <a:lnTo>
                          <a:pt x="115" y="277"/>
                        </a:lnTo>
                        <a:lnTo>
                          <a:pt x="117" y="275"/>
                        </a:lnTo>
                        <a:lnTo>
                          <a:pt x="118" y="274"/>
                        </a:lnTo>
                        <a:lnTo>
                          <a:pt x="119" y="274"/>
                        </a:lnTo>
                        <a:lnTo>
                          <a:pt x="120" y="275"/>
                        </a:lnTo>
                        <a:lnTo>
                          <a:pt x="121" y="275"/>
                        </a:lnTo>
                        <a:lnTo>
                          <a:pt x="124" y="275"/>
                        </a:lnTo>
                        <a:lnTo>
                          <a:pt x="125" y="276"/>
                        </a:lnTo>
                        <a:lnTo>
                          <a:pt x="126" y="277"/>
                        </a:lnTo>
                        <a:lnTo>
                          <a:pt x="126" y="278"/>
                        </a:lnTo>
                        <a:lnTo>
                          <a:pt x="127" y="279"/>
                        </a:lnTo>
                        <a:lnTo>
                          <a:pt x="128" y="280"/>
                        </a:lnTo>
                        <a:lnTo>
                          <a:pt x="129" y="281"/>
                        </a:lnTo>
                        <a:lnTo>
                          <a:pt x="129" y="282"/>
                        </a:lnTo>
                        <a:lnTo>
                          <a:pt x="130" y="283"/>
                        </a:lnTo>
                        <a:lnTo>
                          <a:pt x="131" y="284"/>
                        </a:lnTo>
                        <a:lnTo>
                          <a:pt x="132" y="285"/>
                        </a:lnTo>
                        <a:lnTo>
                          <a:pt x="133" y="285"/>
                        </a:lnTo>
                        <a:lnTo>
                          <a:pt x="134" y="284"/>
                        </a:lnTo>
                        <a:lnTo>
                          <a:pt x="136" y="283"/>
                        </a:lnTo>
                        <a:lnTo>
                          <a:pt x="137" y="283"/>
                        </a:lnTo>
                        <a:lnTo>
                          <a:pt x="138" y="283"/>
                        </a:lnTo>
                        <a:lnTo>
                          <a:pt x="139" y="282"/>
                        </a:lnTo>
                        <a:lnTo>
                          <a:pt x="141" y="283"/>
                        </a:lnTo>
                        <a:lnTo>
                          <a:pt x="143" y="282"/>
                        </a:lnTo>
                        <a:lnTo>
                          <a:pt x="144" y="282"/>
                        </a:lnTo>
                        <a:lnTo>
                          <a:pt x="144" y="283"/>
                        </a:lnTo>
                        <a:lnTo>
                          <a:pt x="145" y="283"/>
                        </a:lnTo>
                        <a:lnTo>
                          <a:pt x="147" y="284"/>
                        </a:lnTo>
                        <a:lnTo>
                          <a:pt x="147" y="285"/>
                        </a:lnTo>
                        <a:lnTo>
                          <a:pt x="148" y="285"/>
                        </a:lnTo>
                        <a:lnTo>
                          <a:pt x="150" y="285"/>
                        </a:lnTo>
                        <a:lnTo>
                          <a:pt x="150" y="286"/>
                        </a:lnTo>
                        <a:lnTo>
                          <a:pt x="151" y="285"/>
                        </a:lnTo>
                        <a:lnTo>
                          <a:pt x="152" y="283"/>
                        </a:lnTo>
                        <a:lnTo>
                          <a:pt x="153" y="283"/>
                        </a:lnTo>
                        <a:lnTo>
                          <a:pt x="154" y="283"/>
                        </a:lnTo>
                        <a:lnTo>
                          <a:pt x="156" y="283"/>
                        </a:lnTo>
                        <a:lnTo>
                          <a:pt x="157" y="283"/>
                        </a:lnTo>
                        <a:lnTo>
                          <a:pt x="159" y="283"/>
                        </a:lnTo>
                        <a:lnTo>
                          <a:pt x="160" y="282"/>
                        </a:lnTo>
                        <a:lnTo>
                          <a:pt x="160" y="283"/>
                        </a:lnTo>
                        <a:lnTo>
                          <a:pt x="161" y="283"/>
                        </a:lnTo>
                        <a:lnTo>
                          <a:pt x="162" y="283"/>
                        </a:lnTo>
                        <a:lnTo>
                          <a:pt x="163" y="283"/>
                        </a:lnTo>
                        <a:lnTo>
                          <a:pt x="164" y="282"/>
                        </a:lnTo>
                        <a:lnTo>
                          <a:pt x="165" y="282"/>
                        </a:lnTo>
                        <a:lnTo>
                          <a:pt x="166" y="282"/>
                        </a:lnTo>
                        <a:lnTo>
                          <a:pt x="167" y="282"/>
                        </a:lnTo>
                        <a:lnTo>
                          <a:pt x="169" y="283"/>
                        </a:lnTo>
                        <a:lnTo>
                          <a:pt x="170" y="283"/>
                        </a:lnTo>
                        <a:lnTo>
                          <a:pt x="171" y="283"/>
                        </a:lnTo>
                        <a:lnTo>
                          <a:pt x="172" y="283"/>
                        </a:lnTo>
                        <a:lnTo>
                          <a:pt x="173" y="283"/>
                        </a:lnTo>
                        <a:lnTo>
                          <a:pt x="174" y="283"/>
                        </a:lnTo>
                        <a:lnTo>
                          <a:pt x="176" y="282"/>
                        </a:lnTo>
                        <a:lnTo>
                          <a:pt x="177" y="282"/>
                        </a:lnTo>
                        <a:lnTo>
                          <a:pt x="179" y="283"/>
                        </a:lnTo>
                        <a:lnTo>
                          <a:pt x="180" y="283"/>
                        </a:lnTo>
                        <a:lnTo>
                          <a:pt x="181" y="282"/>
                        </a:lnTo>
                        <a:lnTo>
                          <a:pt x="184" y="283"/>
                        </a:lnTo>
                        <a:lnTo>
                          <a:pt x="184" y="282"/>
                        </a:lnTo>
                        <a:lnTo>
                          <a:pt x="185" y="282"/>
                        </a:lnTo>
                        <a:lnTo>
                          <a:pt x="186" y="282"/>
                        </a:lnTo>
                        <a:lnTo>
                          <a:pt x="186" y="283"/>
                        </a:lnTo>
                        <a:lnTo>
                          <a:pt x="187" y="283"/>
                        </a:lnTo>
                        <a:lnTo>
                          <a:pt x="187" y="284"/>
                        </a:lnTo>
                        <a:lnTo>
                          <a:pt x="188" y="284"/>
                        </a:lnTo>
                        <a:lnTo>
                          <a:pt x="189" y="285"/>
                        </a:lnTo>
                        <a:lnTo>
                          <a:pt x="192" y="286"/>
                        </a:lnTo>
                        <a:lnTo>
                          <a:pt x="193" y="288"/>
                        </a:lnTo>
                        <a:lnTo>
                          <a:pt x="195" y="290"/>
                        </a:lnTo>
                        <a:lnTo>
                          <a:pt x="196" y="291"/>
                        </a:lnTo>
                        <a:lnTo>
                          <a:pt x="197" y="292"/>
                        </a:lnTo>
                        <a:lnTo>
                          <a:pt x="198" y="292"/>
                        </a:lnTo>
                        <a:lnTo>
                          <a:pt x="199" y="293"/>
                        </a:lnTo>
                        <a:lnTo>
                          <a:pt x="199" y="294"/>
                        </a:lnTo>
                        <a:lnTo>
                          <a:pt x="201" y="295"/>
                        </a:lnTo>
                        <a:lnTo>
                          <a:pt x="202" y="296"/>
                        </a:lnTo>
                        <a:lnTo>
                          <a:pt x="203" y="297"/>
                        </a:lnTo>
                        <a:lnTo>
                          <a:pt x="204" y="299"/>
                        </a:lnTo>
                        <a:lnTo>
                          <a:pt x="207" y="300"/>
                        </a:lnTo>
                        <a:lnTo>
                          <a:pt x="208" y="301"/>
                        </a:lnTo>
                        <a:lnTo>
                          <a:pt x="209" y="301"/>
                        </a:lnTo>
                        <a:lnTo>
                          <a:pt x="210" y="301"/>
                        </a:lnTo>
                        <a:lnTo>
                          <a:pt x="210" y="302"/>
                        </a:lnTo>
                        <a:lnTo>
                          <a:pt x="211" y="302"/>
                        </a:lnTo>
                        <a:lnTo>
                          <a:pt x="211" y="303"/>
                        </a:lnTo>
                        <a:lnTo>
                          <a:pt x="212" y="303"/>
                        </a:lnTo>
                        <a:lnTo>
                          <a:pt x="213" y="303"/>
                        </a:lnTo>
                        <a:lnTo>
                          <a:pt x="214" y="304"/>
                        </a:lnTo>
                        <a:lnTo>
                          <a:pt x="215" y="305"/>
                        </a:lnTo>
                        <a:lnTo>
                          <a:pt x="216" y="306"/>
                        </a:lnTo>
                        <a:lnTo>
                          <a:pt x="216" y="307"/>
                        </a:lnTo>
                        <a:lnTo>
                          <a:pt x="217" y="307"/>
                        </a:lnTo>
                        <a:lnTo>
                          <a:pt x="217" y="308"/>
                        </a:lnTo>
                        <a:lnTo>
                          <a:pt x="218" y="309"/>
                        </a:lnTo>
                        <a:lnTo>
                          <a:pt x="219" y="309"/>
                        </a:lnTo>
                        <a:lnTo>
                          <a:pt x="220" y="310"/>
                        </a:lnTo>
                        <a:lnTo>
                          <a:pt x="220" y="311"/>
                        </a:lnTo>
                        <a:lnTo>
                          <a:pt x="220" y="312"/>
                        </a:lnTo>
                        <a:lnTo>
                          <a:pt x="221" y="312"/>
                        </a:lnTo>
                        <a:lnTo>
                          <a:pt x="220" y="313"/>
                        </a:lnTo>
                        <a:lnTo>
                          <a:pt x="221" y="314"/>
                        </a:lnTo>
                        <a:lnTo>
                          <a:pt x="222" y="315"/>
                        </a:lnTo>
                        <a:lnTo>
                          <a:pt x="222" y="316"/>
                        </a:lnTo>
                        <a:lnTo>
                          <a:pt x="222" y="317"/>
                        </a:lnTo>
                        <a:lnTo>
                          <a:pt x="223" y="317"/>
                        </a:lnTo>
                        <a:lnTo>
                          <a:pt x="224" y="318"/>
                        </a:lnTo>
                        <a:lnTo>
                          <a:pt x="223" y="318"/>
                        </a:lnTo>
                        <a:lnTo>
                          <a:pt x="222" y="319"/>
                        </a:lnTo>
                        <a:lnTo>
                          <a:pt x="221" y="320"/>
                        </a:lnTo>
                        <a:lnTo>
                          <a:pt x="221" y="322"/>
                        </a:lnTo>
                        <a:lnTo>
                          <a:pt x="220" y="323"/>
                        </a:lnTo>
                        <a:lnTo>
                          <a:pt x="221" y="324"/>
                        </a:lnTo>
                        <a:lnTo>
                          <a:pt x="222" y="324"/>
                        </a:lnTo>
                        <a:lnTo>
                          <a:pt x="222" y="325"/>
                        </a:lnTo>
                        <a:lnTo>
                          <a:pt x="223" y="324"/>
                        </a:lnTo>
                        <a:lnTo>
                          <a:pt x="224" y="325"/>
                        </a:lnTo>
                        <a:lnTo>
                          <a:pt x="225" y="325"/>
                        </a:lnTo>
                        <a:lnTo>
                          <a:pt x="226" y="326"/>
                        </a:lnTo>
                        <a:lnTo>
                          <a:pt x="226" y="327"/>
                        </a:lnTo>
                        <a:lnTo>
                          <a:pt x="227" y="327"/>
                        </a:lnTo>
                        <a:lnTo>
                          <a:pt x="227" y="328"/>
                        </a:lnTo>
                        <a:lnTo>
                          <a:pt x="227" y="329"/>
                        </a:lnTo>
                        <a:lnTo>
                          <a:pt x="228" y="328"/>
                        </a:lnTo>
                        <a:lnTo>
                          <a:pt x="229" y="328"/>
                        </a:lnTo>
                        <a:lnTo>
                          <a:pt x="230" y="328"/>
                        </a:lnTo>
                        <a:lnTo>
                          <a:pt x="231" y="328"/>
                        </a:lnTo>
                        <a:lnTo>
                          <a:pt x="231" y="329"/>
                        </a:lnTo>
                        <a:lnTo>
                          <a:pt x="232" y="329"/>
                        </a:lnTo>
                        <a:lnTo>
                          <a:pt x="233" y="329"/>
                        </a:lnTo>
                        <a:lnTo>
                          <a:pt x="233" y="330"/>
                        </a:lnTo>
                        <a:lnTo>
                          <a:pt x="234" y="330"/>
                        </a:lnTo>
                        <a:lnTo>
                          <a:pt x="234" y="331"/>
                        </a:lnTo>
                        <a:lnTo>
                          <a:pt x="235" y="331"/>
                        </a:lnTo>
                        <a:lnTo>
                          <a:pt x="236" y="331"/>
                        </a:lnTo>
                        <a:lnTo>
                          <a:pt x="237" y="332"/>
                        </a:lnTo>
                        <a:lnTo>
                          <a:pt x="238" y="332"/>
                        </a:lnTo>
                        <a:lnTo>
                          <a:pt x="238" y="333"/>
                        </a:lnTo>
                        <a:lnTo>
                          <a:pt x="239" y="334"/>
                        </a:lnTo>
                        <a:lnTo>
                          <a:pt x="239" y="335"/>
                        </a:lnTo>
                        <a:lnTo>
                          <a:pt x="240" y="336"/>
                        </a:lnTo>
                        <a:lnTo>
                          <a:pt x="241" y="336"/>
                        </a:lnTo>
                        <a:lnTo>
                          <a:pt x="241" y="337"/>
                        </a:lnTo>
                        <a:lnTo>
                          <a:pt x="241" y="338"/>
                        </a:lnTo>
                        <a:lnTo>
                          <a:pt x="241" y="339"/>
                        </a:lnTo>
                        <a:lnTo>
                          <a:pt x="241" y="340"/>
                        </a:lnTo>
                        <a:lnTo>
                          <a:pt x="242" y="341"/>
                        </a:lnTo>
                        <a:lnTo>
                          <a:pt x="242" y="342"/>
                        </a:lnTo>
                        <a:lnTo>
                          <a:pt x="242" y="343"/>
                        </a:lnTo>
                        <a:lnTo>
                          <a:pt x="242" y="344"/>
                        </a:lnTo>
                        <a:lnTo>
                          <a:pt x="242" y="345"/>
                        </a:lnTo>
                        <a:lnTo>
                          <a:pt x="241" y="346"/>
                        </a:lnTo>
                        <a:lnTo>
                          <a:pt x="241" y="347"/>
                        </a:lnTo>
                        <a:lnTo>
                          <a:pt x="242" y="347"/>
                        </a:lnTo>
                        <a:lnTo>
                          <a:pt x="242" y="346"/>
                        </a:lnTo>
                        <a:lnTo>
                          <a:pt x="244" y="345"/>
                        </a:lnTo>
                        <a:lnTo>
                          <a:pt x="245" y="345"/>
                        </a:lnTo>
                        <a:lnTo>
                          <a:pt x="245" y="344"/>
                        </a:lnTo>
                        <a:lnTo>
                          <a:pt x="245" y="343"/>
                        </a:lnTo>
                        <a:lnTo>
                          <a:pt x="246" y="343"/>
                        </a:lnTo>
                        <a:lnTo>
                          <a:pt x="247" y="344"/>
                        </a:lnTo>
                        <a:lnTo>
                          <a:pt x="248" y="344"/>
                        </a:lnTo>
                        <a:lnTo>
                          <a:pt x="249" y="344"/>
                        </a:lnTo>
                        <a:lnTo>
                          <a:pt x="249" y="343"/>
                        </a:lnTo>
                        <a:lnTo>
                          <a:pt x="250" y="343"/>
                        </a:lnTo>
                        <a:lnTo>
                          <a:pt x="250" y="344"/>
                        </a:lnTo>
                        <a:lnTo>
                          <a:pt x="251" y="345"/>
                        </a:lnTo>
                        <a:lnTo>
                          <a:pt x="251" y="346"/>
                        </a:lnTo>
                        <a:lnTo>
                          <a:pt x="252" y="346"/>
                        </a:lnTo>
                        <a:lnTo>
                          <a:pt x="252" y="347"/>
                        </a:lnTo>
                        <a:lnTo>
                          <a:pt x="253" y="347"/>
                        </a:lnTo>
                        <a:lnTo>
                          <a:pt x="254" y="347"/>
                        </a:lnTo>
                        <a:lnTo>
                          <a:pt x="255" y="347"/>
                        </a:lnTo>
                        <a:lnTo>
                          <a:pt x="255" y="346"/>
                        </a:lnTo>
                        <a:lnTo>
                          <a:pt x="255" y="345"/>
                        </a:lnTo>
                        <a:lnTo>
                          <a:pt x="256" y="345"/>
                        </a:lnTo>
                        <a:lnTo>
                          <a:pt x="256" y="344"/>
                        </a:lnTo>
                        <a:lnTo>
                          <a:pt x="257" y="343"/>
                        </a:lnTo>
                        <a:lnTo>
                          <a:pt x="258" y="342"/>
                        </a:lnTo>
                        <a:lnTo>
                          <a:pt x="257" y="341"/>
                        </a:lnTo>
                        <a:lnTo>
                          <a:pt x="257" y="340"/>
                        </a:lnTo>
                        <a:lnTo>
                          <a:pt x="258" y="339"/>
                        </a:lnTo>
                        <a:lnTo>
                          <a:pt x="258" y="338"/>
                        </a:lnTo>
                        <a:lnTo>
                          <a:pt x="259" y="338"/>
                        </a:lnTo>
                        <a:lnTo>
                          <a:pt x="260" y="338"/>
                        </a:lnTo>
                        <a:lnTo>
                          <a:pt x="261" y="338"/>
                        </a:lnTo>
                        <a:lnTo>
                          <a:pt x="260" y="337"/>
                        </a:lnTo>
                        <a:lnTo>
                          <a:pt x="261" y="337"/>
                        </a:lnTo>
                        <a:lnTo>
                          <a:pt x="262" y="337"/>
                        </a:lnTo>
                        <a:lnTo>
                          <a:pt x="263" y="338"/>
                        </a:lnTo>
                        <a:lnTo>
                          <a:pt x="264" y="338"/>
                        </a:lnTo>
                        <a:lnTo>
                          <a:pt x="264" y="337"/>
                        </a:lnTo>
                        <a:lnTo>
                          <a:pt x="264" y="336"/>
                        </a:lnTo>
                        <a:lnTo>
                          <a:pt x="264" y="335"/>
                        </a:lnTo>
                        <a:lnTo>
                          <a:pt x="265" y="335"/>
                        </a:lnTo>
                        <a:lnTo>
                          <a:pt x="265" y="334"/>
                        </a:lnTo>
                        <a:lnTo>
                          <a:pt x="266" y="334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7" y="334"/>
                        </a:lnTo>
                        <a:lnTo>
                          <a:pt x="267" y="335"/>
                        </a:lnTo>
                        <a:lnTo>
                          <a:pt x="268" y="335"/>
                        </a:lnTo>
                        <a:lnTo>
                          <a:pt x="269" y="335"/>
                        </a:lnTo>
                        <a:lnTo>
                          <a:pt x="270" y="335"/>
                        </a:lnTo>
                        <a:lnTo>
                          <a:pt x="271" y="335"/>
                        </a:lnTo>
                        <a:lnTo>
                          <a:pt x="271" y="334"/>
                        </a:lnTo>
                        <a:lnTo>
                          <a:pt x="271" y="333"/>
                        </a:lnTo>
                        <a:lnTo>
                          <a:pt x="272" y="332"/>
                        </a:lnTo>
                        <a:lnTo>
                          <a:pt x="271" y="332"/>
                        </a:lnTo>
                        <a:lnTo>
                          <a:pt x="271" y="331"/>
                        </a:lnTo>
                        <a:lnTo>
                          <a:pt x="271" y="330"/>
                        </a:lnTo>
                        <a:lnTo>
                          <a:pt x="271" y="329"/>
                        </a:lnTo>
                        <a:lnTo>
                          <a:pt x="272" y="330"/>
                        </a:lnTo>
                        <a:lnTo>
                          <a:pt x="273" y="330"/>
                        </a:lnTo>
                        <a:lnTo>
                          <a:pt x="274" y="330"/>
                        </a:lnTo>
                        <a:lnTo>
                          <a:pt x="274" y="331"/>
                        </a:lnTo>
                        <a:lnTo>
                          <a:pt x="275" y="330"/>
                        </a:lnTo>
                        <a:lnTo>
                          <a:pt x="276" y="330"/>
                        </a:lnTo>
                        <a:lnTo>
                          <a:pt x="277" y="329"/>
                        </a:lnTo>
                        <a:lnTo>
                          <a:pt x="278" y="329"/>
                        </a:lnTo>
                        <a:lnTo>
                          <a:pt x="278" y="330"/>
                        </a:lnTo>
                        <a:lnTo>
                          <a:pt x="279" y="330"/>
                        </a:lnTo>
                        <a:lnTo>
                          <a:pt x="279" y="329"/>
                        </a:lnTo>
                        <a:lnTo>
                          <a:pt x="280" y="328"/>
                        </a:lnTo>
                        <a:lnTo>
                          <a:pt x="280" y="327"/>
                        </a:lnTo>
                        <a:lnTo>
                          <a:pt x="281" y="327"/>
                        </a:lnTo>
                        <a:lnTo>
                          <a:pt x="282" y="327"/>
                        </a:lnTo>
                        <a:lnTo>
                          <a:pt x="282" y="326"/>
                        </a:lnTo>
                        <a:lnTo>
                          <a:pt x="283" y="326"/>
                        </a:lnTo>
                        <a:lnTo>
                          <a:pt x="284" y="327"/>
                        </a:lnTo>
                        <a:lnTo>
                          <a:pt x="285" y="328"/>
                        </a:lnTo>
                        <a:lnTo>
                          <a:pt x="286" y="329"/>
                        </a:lnTo>
                        <a:lnTo>
                          <a:pt x="286" y="330"/>
                        </a:lnTo>
                        <a:lnTo>
                          <a:pt x="287" y="331"/>
                        </a:lnTo>
                        <a:lnTo>
                          <a:pt x="288" y="331"/>
                        </a:lnTo>
                        <a:lnTo>
                          <a:pt x="288" y="332"/>
                        </a:lnTo>
                        <a:lnTo>
                          <a:pt x="289" y="332"/>
                        </a:lnTo>
                        <a:lnTo>
                          <a:pt x="289" y="333"/>
                        </a:lnTo>
                        <a:lnTo>
                          <a:pt x="289" y="334"/>
                        </a:lnTo>
                        <a:lnTo>
                          <a:pt x="291" y="335"/>
                        </a:lnTo>
                        <a:lnTo>
                          <a:pt x="291" y="336"/>
                        </a:lnTo>
                        <a:lnTo>
                          <a:pt x="291" y="337"/>
                        </a:lnTo>
                        <a:lnTo>
                          <a:pt x="292" y="337"/>
                        </a:lnTo>
                        <a:lnTo>
                          <a:pt x="292" y="338"/>
                        </a:lnTo>
                        <a:lnTo>
                          <a:pt x="293" y="338"/>
                        </a:lnTo>
                        <a:lnTo>
                          <a:pt x="293" y="339"/>
                        </a:lnTo>
                        <a:lnTo>
                          <a:pt x="293" y="340"/>
                        </a:lnTo>
                        <a:lnTo>
                          <a:pt x="294" y="340"/>
                        </a:lnTo>
                        <a:lnTo>
                          <a:pt x="294" y="341"/>
                        </a:lnTo>
                        <a:lnTo>
                          <a:pt x="294" y="342"/>
                        </a:lnTo>
                        <a:lnTo>
                          <a:pt x="295" y="342"/>
                        </a:lnTo>
                        <a:lnTo>
                          <a:pt x="295" y="341"/>
                        </a:lnTo>
                        <a:lnTo>
                          <a:pt x="296" y="341"/>
                        </a:lnTo>
                        <a:lnTo>
                          <a:pt x="296" y="342"/>
                        </a:lnTo>
                        <a:lnTo>
                          <a:pt x="297" y="342"/>
                        </a:lnTo>
                        <a:lnTo>
                          <a:pt x="299" y="342"/>
                        </a:lnTo>
                        <a:lnTo>
                          <a:pt x="300" y="342"/>
                        </a:lnTo>
                        <a:lnTo>
                          <a:pt x="300" y="341"/>
                        </a:lnTo>
                        <a:lnTo>
                          <a:pt x="300" y="342"/>
                        </a:lnTo>
                        <a:lnTo>
                          <a:pt x="301" y="343"/>
                        </a:lnTo>
                        <a:lnTo>
                          <a:pt x="302" y="342"/>
                        </a:lnTo>
                        <a:lnTo>
                          <a:pt x="303" y="342"/>
                        </a:lnTo>
                        <a:lnTo>
                          <a:pt x="304" y="343"/>
                        </a:lnTo>
                        <a:lnTo>
                          <a:pt x="304" y="342"/>
                        </a:lnTo>
                        <a:lnTo>
                          <a:pt x="304" y="341"/>
                        </a:lnTo>
                        <a:lnTo>
                          <a:pt x="305" y="341"/>
                        </a:lnTo>
                        <a:lnTo>
                          <a:pt x="306" y="341"/>
                        </a:lnTo>
                        <a:lnTo>
                          <a:pt x="306" y="340"/>
                        </a:lnTo>
                        <a:lnTo>
                          <a:pt x="307" y="341"/>
                        </a:lnTo>
                        <a:close/>
                        <a:moveTo>
                          <a:pt x="968" y="1"/>
                        </a:move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8" y="1"/>
                        </a:lnTo>
                        <a:lnTo>
                          <a:pt x="968" y="0"/>
                        </a:lnTo>
                        <a:lnTo>
                          <a:pt x="969" y="1"/>
                        </a:lnTo>
                        <a:lnTo>
                          <a:pt x="969" y="0"/>
                        </a:lnTo>
                        <a:lnTo>
                          <a:pt x="969" y="1"/>
                        </a:lnTo>
                        <a:lnTo>
                          <a:pt x="968" y="1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7" y="1"/>
                        </a:lnTo>
                        <a:lnTo>
                          <a:pt x="968" y="1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lnTo>
                          <a:pt x="968" y="2"/>
                        </a:ln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7" y="2"/>
                        </a:moveTo>
                        <a:lnTo>
                          <a:pt x="967" y="2"/>
                        </a:lnTo>
                        <a:close/>
                        <a:moveTo>
                          <a:pt x="965" y="3"/>
                        </a:moveTo>
                        <a:lnTo>
                          <a:pt x="965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6" y="3"/>
                        </a:lnTo>
                        <a:lnTo>
                          <a:pt x="967" y="3"/>
                        </a:lnTo>
                        <a:lnTo>
                          <a:pt x="967" y="2"/>
                        </a:lnTo>
                        <a:lnTo>
                          <a:pt x="967" y="3"/>
                        </a:lnTo>
                        <a:lnTo>
                          <a:pt x="967" y="4"/>
                        </a:lnTo>
                        <a:lnTo>
                          <a:pt x="968" y="5"/>
                        </a:lnTo>
                        <a:lnTo>
                          <a:pt x="967" y="5"/>
                        </a:lnTo>
                        <a:lnTo>
                          <a:pt x="966" y="5"/>
                        </a:lnTo>
                        <a:lnTo>
                          <a:pt x="965" y="6"/>
                        </a:lnTo>
                        <a:lnTo>
                          <a:pt x="964" y="6"/>
                        </a:lnTo>
                        <a:lnTo>
                          <a:pt x="964" y="7"/>
                        </a:lnTo>
                        <a:lnTo>
                          <a:pt x="964" y="6"/>
                        </a:lnTo>
                        <a:lnTo>
                          <a:pt x="963" y="6"/>
                        </a:lnTo>
                        <a:lnTo>
                          <a:pt x="962" y="6"/>
                        </a:lnTo>
                        <a:lnTo>
                          <a:pt x="961" y="6"/>
                        </a:lnTo>
                        <a:lnTo>
                          <a:pt x="961" y="7"/>
                        </a:lnTo>
                        <a:lnTo>
                          <a:pt x="960" y="7"/>
                        </a:lnTo>
                        <a:lnTo>
                          <a:pt x="959" y="6"/>
                        </a:lnTo>
                        <a:lnTo>
                          <a:pt x="960" y="6"/>
                        </a:lnTo>
                        <a:lnTo>
                          <a:pt x="961" y="6"/>
                        </a:lnTo>
                        <a:lnTo>
                          <a:pt x="961" y="5"/>
                        </a:lnTo>
                        <a:lnTo>
                          <a:pt x="962" y="5"/>
                        </a:lnTo>
                        <a:lnTo>
                          <a:pt x="961" y="5"/>
                        </a:lnTo>
                        <a:lnTo>
                          <a:pt x="962" y="4"/>
                        </a:lnTo>
                        <a:lnTo>
                          <a:pt x="963" y="4"/>
                        </a:lnTo>
                        <a:lnTo>
                          <a:pt x="964" y="4"/>
                        </a:lnTo>
                        <a:lnTo>
                          <a:pt x="964" y="3"/>
                        </a:lnTo>
                        <a:lnTo>
                          <a:pt x="965" y="3"/>
                        </a:lnTo>
                        <a:close/>
                        <a:moveTo>
                          <a:pt x="962" y="4"/>
                        </a:moveTo>
                        <a:lnTo>
                          <a:pt x="962" y="4"/>
                        </a:lnTo>
                        <a:close/>
                        <a:moveTo>
                          <a:pt x="966" y="6"/>
                        </a:moveTo>
                        <a:lnTo>
                          <a:pt x="967" y="6"/>
                        </a:lnTo>
                        <a:lnTo>
                          <a:pt x="966" y="6"/>
                        </a:lnTo>
                        <a:close/>
                        <a:moveTo>
                          <a:pt x="965" y="6"/>
                        </a:moveTo>
                        <a:lnTo>
                          <a:pt x="965" y="7"/>
                        </a:lnTo>
                        <a:lnTo>
                          <a:pt x="964" y="6"/>
                        </a:lnTo>
                        <a:lnTo>
                          <a:pt x="965" y="6"/>
                        </a:lnTo>
                        <a:close/>
                        <a:moveTo>
                          <a:pt x="962" y="6"/>
                        </a:moveTo>
                        <a:lnTo>
                          <a:pt x="962" y="6"/>
                        </a:lnTo>
                        <a:close/>
                        <a:moveTo>
                          <a:pt x="963" y="6"/>
                        </a:moveTo>
                        <a:lnTo>
                          <a:pt x="963" y="7"/>
                        </a:lnTo>
                        <a:lnTo>
                          <a:pt x="963" y="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1" name="Freeform 824"/>
                  <p:cNvSpPr>
                    <a:spLocks/>
                  </p:cNvSpPr>
                  <p:nvPr/>
                </p:nvSpPr>
                <p:spPr bwMode="auto">
                  <a:xfrm>
                    <a:off x="4442" y="1497"/>
                    <a:ext cx="687" cy="263"/>
                  </a:xfrm>
                  <a:custGeom>
                    <a:avLst/>
                    <a:gdLst>
                      <a:gd name="T0" fmla="*/ 336 w 687"/>
                      <a:gd name="T1" fmla="*/ 80 h 263"/>
                      <a:gd name="T2" fmla="*/ 366 w 687"/>
                      <a:gd name="T3" fmla="*/ 72 h 263"/>
                      <a:gd name="T4" fmla="*/ 397 w 687"/>
                      <a:gd name="T5" fmla="*/ 54 h 263"/>
                      <a:gd name="T6" fmla="*/ 434 w 687"/>
                      <a:gd name="T7" fmla="*/ 33 h 263"/>
                      <a:gd name="T8" fmla="*/ 462 w 687"/>
                      <a:gd name="T9" fmla="*/ 56 h 263"/>
                      <a:gd name="T10" fmla="*/ 439 w 687"/>
                      <a:gd name="T11" fmla="*/ 74 h 263"/>
                      <a:gd name="T12" fmla="*/ 435 w 687"/>
                      <a:gd name="T13" fmla="*/ 92 h 263"/>
                      <a:gd name="T14" fmla="*/ 421 w 687"/>
                      <a:gd name="T15" fmla="*/ 106 h 263"/>
                      <a:gd name="T16" fmla="*/ 441 w 687"/>
                      <a:gd name="T17" fmla="*/ 113 h 263"/>
                      <a:gd name="T18" fmla="*/ 449 w 687"/>
                      <a:gd name="T19" fmla="*/ 142 h 263"/>
                      <a:gd name="T20" fmla="*/ 487 w 687"/>
                      <a:gd name="T21" fmla="*/ 135 h 263"/>
                      <a:gd name="T22" fmla="*/ 503 w 687"/>
                      <a:gd name="T23" fmla="*/ 109 h 263"/>
                      <a:gd name="T24" fmla="*/ 525 w 687"/>
                      <a:gd name="T25" fmla="*/ 101 h 263"/>
                      <a:gd name="T26" fmla="*/ 549 w 687"/>
                      <a:gd name="T27" fmla="*/ 103 h 263"/>
                      <a:gd name="T28" fmla="*/ 574 w 687"/>
                      <a:gd name="T29" fmla="*/ 104 h 263"/>
                      <a:gd name="T30" fmla="*/ 606 w 687"/>
                      <a:gd name="T31" fmla="*/ 95 h 263"/>
                      <a:gd name="T32" fmla="*/ 615 w 687"/>
                      <a:gd name="T33" fmla="*/ 83 h 263"/>
                      <a:gd name="T34" fmla="*/ 634 w 687"/>
                      <a:gd name="T35" fmla="*/ 73 h 263"/>
                      <a:gd name="T36" fmla="*/ 664 w 687"/>
                      <a:gd name="T37" fmla="*/ 77 h 263"/>
                      <a:gd name="T38" fmla="*/ 684 w 687"/>
                      <a:gd name="T39" fmla="*/ 95 h 263"/>
                      <a:gd name="T40" fmla="*/ 682 w 687"/>
                      <a:gd name="T41" fmla="*/ 125 h 263"/>
                      <a:gd name="T42" fmla="*/ 666 w 687"/>
                      <a:gd name="T43" fmla="*/ 173 h 263"/>
                      <a:gd name="T44" fmla="*/ 654 w 687"/>
                      <a:gd name="T45" fmla="*/ 202 h 263"/>
                      <a:gd name="T46" fmla="*/ 642 w 687"/>
                      <a:gd name="T47" fmla="*/ 231 h 263"/>
                      <a:gd name="T48" fmla="*/ 608 w 687"/>
                      <a:gd name="T49" fmla="*/ 222 h 263"/>
                      <a:gd name="T50" fmla="*/ 595 w 687"/>
                      <a:gd name="T51" fmla="*/ 223 h 263"/>
                      <a:gd name="T52" fmla="*/ 579 w 687"/>
                      <a:gd name="T53" fmla="*/ 228 h 263"/>
                      <a:gd name="T54" fmla="*/ 567 w 687"/>
                      <a:gd name="T55" fmla="*/ 220 h 263"/>
                      <a:gd name="T56" fmla="*/ 539 w 687"/>
                      <a:gd name="T57" fmla="*/ 228 h 263"/>
                      <a:gd name="T58" fmla="*/ 525 w 687"/>
                      <a:gd name="T59" fmla="*/ 246 h 263"/>
                      <a:gd name="T60" fmla="*/ 514 w 687"/>
                      <a:gd name="T61" fmla="*/ 252 h 263"/>
                      <a:gd name="T62" fmla="*/ 485 w 687"/>
                      <a:gd name="T63" fmla="*/ 260 h 263"/>
                      <a:gd name="T64" fmla="*/ 452 w 687"/>
                      <a:gd name="T65" fmla="*/ 260 h 263"/>
                      <a:gd name="T66" fmla="*/ 426 w 687"/>
                      <a:gd name="T67" fmla="*/ 242 h 263"/>
                      <a:gd name="T68" fmla="*/ 398 w 687"/>
                      <a:gd name="T69" fmla="*/ 214 h 263"/>
                      <a:gd name="T70" fmla="*/ 370 w 687"/>
                      <a:gd name="T71" fmla="*/ 196 h 263"/>
                      <a:gd name="T72" fmla="*/ 346 w 687"/>
                      <a:gd name="T73" fmla="*/ 225 h 263"/>
                      <a:gd name="T74" fmla="*/ 314 w 687"/>
                      <a:gd name="T75" fmla="*/ 223 h 263"/>
                      <a:gd name="T76" fmla="*/ 297 w 687"/>
                      <a:gd name="T77" fmla="*/ 192 h 263"/>
                      <a:gd name="T78" fmla="*/ 259 w 687"/>
                      <a:gd name="T79" fmla="*/ 175 h 263"/>
                      <a:gd name="T80" fmla="*/ 220 w 687"/>
                      <a:gd name="T81" fmla="*/ 156 h 263"/>
                      <a:gd name="T82" fmla="*/ 190 w 687"/>
                      <a:gd name="T83" fmla="*/ 149 h 263"/>
                      <a:gd name="T84" fmla="*/ 153 w 687"/>
                      <a:gd name="T85" fmla="*/ 168 h 263"/>
                      <a:gd name="T86" fmla="*/ 116 w 687"/>
                      <a:gd name="T87" fmla="*/ 190 h 263"/>
                      <a:gd name="T88" fmla="*/ 84 w 687"/>
                      <a:gd name="T89" fmla="*/ 224 h 263"/>
                      <a:gd name="T90" fmla="*/ 59 w 687"/>
                      <a:gd name="T91" fmla="*/ 213 h 263"/>
                      <a:gd name="T92" fmla="*/ 63 w 687"/>
                      <a:gd name="T93" fmla="*/ 192 h 263"/>
                      <a:gd name="T94" fmla="*/ 48 w 687"/>
                      <a:gd name="T95" fmla="*/ 166 h 263"/>
                      <a:gd name="T96" fmla="*/ 28 w 687"/>
                      <a:gd name="T97" fmla="*/ 151 h 263"/>
                      <a:gd name="T98" fmla="*/ 8 w 687"/>
                      <a:gd name="T99" fmla="*/ 144 h 263"/>
                      <a:gd name="T100" fmla="*/ 21 w 687"/>
                      <a:gd name="T101" fmla="*/ 128 h 263"/>
                      <a:gd name="T102" fmla="*/ 42 w 687"/>
                      <a:gd name="T103" fmla="*/ 112 h 263"/>
                      <a:gd name="T104" fmla="*/ 58 w 687"/>
                      <a:gd name="T105" fmla="*/ 109 h 263"/>
                      <a:gd name="T106" fmla="*/ 78 w 687"/>
                      <a:gd name="T107" fmla="*/ 89 h 263"/>
                      <a:gd name="T108" fmla="*/ 92 w 687"/>
                      <a:gd name="T109" fmla="*/ 51 h 263"/>
                      <a:gd name="T110" fmla="*/ 101 w 687"/>
                      <a:gd name="T111" fmla="*/ 3 h 263"/>
                      <a:gd name="T112" fmla="*/ 156 w 687"/>
                      <a:gd name="T113" fmla="*/ 10 h 263"/>
                      <a:gd name="T114" fmla="*/ 208 w 687"/>
                      <a:gd name="T115" fmla="*/ 28 h 263"/>
                      <a:gd name="T116" fmla="*/ 222 w 687"/>
                      <a:gd name="T117" fmla="*/ 52 h 263"/>
                      <a:gd name="T118" fmla="*/ 242 w 687"/>
                      <a:gd name="T119" fmla="*/ 71 h 263"/>
                      <a:gd name="T120" fmla="*/ 259 w 687"/>
                      <a:gd name="T121" fmla="*/ 65 h 263"/>
                      <a:gd name="T122" fmla="*/ 274 w 687"/>
                      <a:gd name="T123" fmla="*/ 57 h 263"/>
                      <a:gd name="T124" fmla="*/ 293 w 687"/>
                      <a:gd name="T125" fmla="*/ 66 h 263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687"/>
                      <a:gd name="T190" fmla="*/ 0 h 263"/>
                      <a:gd name="T191" fmla="*/ 687 w 687"/>
                      <a:gd name="T192" fmla="*/ 263 h 263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687" h="263">
                        <a:moveTo>
                          <a:pt x="307" y="68"/>
                        </a:moveTo>
                        <a:lnTo>
                          <a:pt x="307" y="68"/>
                        </a:lnTo>
                        <a:lnTo>
                          <a:pt x="308" y="69"/>
                        </a:lnTo>
                        <a:lnTo>
                          <a:pt x="309" y="69"/>
                        </a:lnTo>
                        <a:lnTo>
                          <a:pt x="310" y="69"/>
                        </a:lnTo>
                        <a:lnTo>
                          <a:pt x="311" y="69"/>
                        </a:lnTo>
                        <a:lnTo>
                          <a:pt x="311" y="68"/>
                        </a:lnTo>
                        <a:lnTo>
                          <a:pt x="312" y="68"/>
                        </a:lnTo>
                        <a:lnTo>
                          <a:pt x="313" y="68"/>
                        </a:lnTo>
                        <a:lnTo>
                          <a:pt x="314" y="68"/>
                        </a:lnTo>
                        <a:lnTo>
                          <a:pt x="314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8"/>
                        </a:lnTo>
                        <a:lnTo>
                          <a:pt x="320" y="69"/>
                        </a:lnTo>
                        <a:lnTo>
                          <a:pt x="320" y="70"/>
                        </a:lnTo>
                        <a:lnTo>
                          <a:pt x="321" y="70"/>
                        </a:lnTo>
                        <a:lnTo>
                          <a:pt x="322" y="70"/>
                        </a:lnTo>
                        <a:lnTo>
                          <a:pt x="323" y="70"/>
                        </a:lnTo>
                        <a:lnTo>
                          <a:pt x="324" y="71"/>
                        </a:lnTo>
                        <a:lnTo>
                          <a:pt x="324" y="72"/>
                        </a:lnTo>
                        <a:lnTo>
                          <a:pt x="323" y="72"/>
                        </a:lnTo>
                        <a:lnTo>
                          <a:pt x="323" y="73"/>
                        </a:lnTo>
                        <a:lnTo>
                          <a:pt x="323" y="74"/>
                        </a:lnTo>
                        <a:lnTo>
                          <a:pt x="322" y="75"/>
                        </a:lnTo>
                        <a:lnTo>
                          <a:pt x="322" y="76"/>
                        </a:lnTo>
                        <a:lnTo>
                          <a:pt x="323" y="75"/>
                        </a:lnTo>
                        <a:lnTo>
                          <a:pt x="323" y="76"/>
                        </a:lnTo>
                        <a:lnTo>
                          <a:pt x="324" y="76"/>
                        </a:lnTo>
                        <a:lnTo>
                          <a:pt x="324" y="77"/>
                        </a:lnTo>
                        <a:lnTo>
                          <a:pt x="325" y="77"/>
                        </a:lnTo>
                        <a:lnTo>
                          <a:pt x="326" y="78"/>
                        </a:lnTo>
                        <a:lnTo>
                          <a:pt x="333" y="80"/>
                        </a:lnTo>
                        <a:lnTo>
                          <a:pt x="334" y="80"/>
                        </a:lnTo>
                        <a:lnTo>
                          <a:pt x="335" y="80"/>
                        </a:lnTo>
                        <a:lnTo>
                          <a:pt x="336" y="80"/>
                        </a:lnTo>
                        <a:lnTo>
                          <a:pt x="337" y="78"/>
                        </a:lnTo>
                        <a:lnTo>
                          <a:pt x="338" y="78"/>
                        </a:lnTo>
                        <a:lnTo>
                          <a:pt x="340" y="80"/>
                        </a:lnTo>
                        <a:lnTo>
                          <a:pt x="341" y="79"/>
                        </a:lnTo>
                        <a:lnTo>
                          <a:pt x="342" y="80"/>
                        </a:lnTo>
                        <a:lnTo>
                          <a:pt x="343" y="80"/>
                        </a:lnTo>
                        <a:lnTo>
                          <a:pt x="342" y="80"/>
                        </a:lnTo>
                        <a:lnTo>
                          <a:pt x="343" y="81"/>
                        </a:lnTo>
                        <a:lnTo>
                          <a:pt x="344" y="82"/>
                        </a:lnTo>
                        <a:lnTo>
                          <a:pt x="345" y="82"/>
                        </a:lnTo>
                        <a:lnTo>
                          <a:pt x="346" y="82"/>
                        </a:lnTo>
                        <a:lnTo>
                          <a:pt x="347" y="83"/>
                        </a:lnTo>
                        <a:lnTo>
                          <a:pt x="348" y="82"/>
                        </a:lnTo>
                        <a:lnTo>
                          <a:pt x="348" y="81"/>
                        </a:lnTo>
                        <a:lnTo>
                          <a:pt x="347" y="80"/>
                        </a:lnTo>
                        <a:lnTo>
                          <a:pt x="348" y="79"/>
                        </a:lnTo>
                        <a:lnTo>
                          <a:pt x="347" y="78"/>
                        </a:lnTo>
                        <a:lnTo>
                          <a:pt x="348" y="78"/>
                        </a:lnTo>
                        <a:lnTo>
                          <a:pt x="348" y="77"/>
                        </a:lnTo>
                        <a:lnTo>
                          <a:pt x="349" y="77"/>
                        </a:lnTo>
                        <a:lnTo>
                          <a:pt x="350" y="77"/>
                        </a:lnTo>
                        <a:lnTo>
                          <a:pt x="351" y="77"/>
                        </a:lnTo>
                        <a:lnTo>
                          <a:pt x="352" y="78"/>
                        </a:lnTo>
                        <a:lnTo>
                          <a:pt x="353" y="78"/>
                        </a:lnTo>
                        <a:lnTo>
                          <a:pt x="354" y="77"/>
                        </a:lnTo>
                        <a:lnTo>
                          <a:pt x="355" y="77"/>
                        </a:lnTo>
                        <a:lnTo>
                          <a:pt x="356" y="78"/>
                        </a:lnTo>
                        <a:lnTo>
                          <a:pt x="357" y="77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8"/>
                        </a:lnTo>
                        <a:lnTo>
                          <a:pt x="360" y="77"/>
                        </a:lnTo>
                        <a:lnTo>
                          <a:pt x="361" y="77"/>
                        </a:lnTo>
                        <a:lnTo>
                          <a:pt x="362" y="75"/>
                        </a:lnTo>
                        <a:lnTo>
                          <a:pt x="364" y="74"/>
                        </a:lnTo>
                        <a:lnTo>
                          <a:pt x="364" y="73"/>
                        </a:lnTo>
                        <a:lnTo>
                          <a:pt x="364" y="72"/>
                        </a:lnTo>
                        <a:lnTo>
                          <a:pt x="365" y="72"/>
                        </a:lnTo>
                        <a:lnTo>
                          <a:pt x="366" y="72"/>
                        </a:lnTo>
                        <a:lnTo>
                          <a:pt x="367" y="73"/>
                        </a:lnTo>
                        <a:lnTo>
                          <a:pt x="367" y="72"/>
                        </a:lnTo>
                        <a:lnTo>
                          <a:pt x="366" y="71"/>
                        </a:lnTo>
                        <a:lnTo>
                          <a:pt x="366" y="70"/>
                        </a:lnTo>
                        <a:lnTo>
                          <a:pt x="369" y="69"/>
                        </a:lnTo>
                        <a:lnTo>
                          <a:pt x="369" y="68"/>
                        </a:lnTo>
                        <a:lnTo>
                          <a:pt x="370" y="67"/>
                        </a:lnTo>
                        <a:lnTo>
                          <a:pt x="371" y="66"/>
                        </a:lnTo>
                        <a:lnTo>
                          <a:pt x="373" y="66"/>
                        </a:lnTo>
                        <a:lnTo>
                          <a:pt x="374" y="66"/>
                        </a:lnTo>
                        <a:lnTo>
                          <a:pt x="375" y="66"/>
                        </a:lnTo>
                        <a:lnTo>
                          <a:pt x="376" y="66"/>
                        </a:lnTo>
                        <a:lnTo>
                          <a:pt x="377" y="66"/>
                        </a:lnTo>
                        <a:lnTo>
                          <a:pt x="377" y="65"/>
                        </a:lnTo>
                        <a:lnTo>
                          <a:pt x="378" y="64"/>
                        </a:lnTo>
                        <a:lnTo>
                          <a:pt x="379" y="65"/>
                        </a:lnTo>
                        <a:lnTo>
                          <a:pt x="380" y="66"/>
                        </a:lnTo>
                        <a:lnTo>
                          <a:pt x="381" y="65"/>
                        </a:lnTo>
                        <a:lnTo>
                          <a:pt x="382" y="66"/>
                        </a:lnTo>
                        <a:lnTo>
                          <a:pt x="382" y="65"/>
                        </a:lnTo>
                        <a:lnTo>
                          <a:pt x="382" y="64"/>
                        </a:lnTo>
                        <a:lnTo>
                          <a:pt x="383" y="64"/>
                        </a:lnTo>
                        <a:lnTo>
                          <a:pt x="383" y="63"/>
                        </a:lnTo>
                        <a:lnTo>
                          <a:pt x="384" y="62"/>
                        </a:lnTo>
                        <a:lnTo>
                          <a:pt x="385" y="61"/>
                        </a:lnTo>
                        <a:lnTo>
                          <a:pt x="385" y="60"/>
                        </a:lnTo>
                        <a:lnTo>
                          <a:pt x="386" y="61"/>
                        </a:lnTo>
                        <a:lnTo>
                          <a:pt x="386" y="60"/>
                        </a:lnTo>
                        <a:lnTo>
                          <a:pt x="387" y="60"/>
                        </a:lnTo>
                        <a:lnTo>
                          <a:pt x="389" y="59"/>
                        </a:lnTo>
                        <a:lnTo>
                          <a:pt x="390" y="59"/>
                        </a:lnTo>
                        <a:lnTo>
                          <a:pt x="390" y="58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2" y="55"/>
                        </a:lnTo>
                        <a:lnTo>
                          <a:pt x="393" y="56"/>
                        </a:lnTo>
                        <a:lnTo>
                          <a:pt x="394" y="56"/>
                        </a:lnTo>
                        <a:lnTo>
                          <a:pt x="395" y="56"/>
                        </a:lnTo>
                        <a:lnTo>
                          <a:pt x="396" y="56"/>
                        </a:lnTo>
                        <a:lnTo>
                          <a:pt x="397" y="56"/>
                        </a:lnTo>
                        <a:lnTo>
                          <a:pt x="397" y="55"/>
                        </a:lnTo>
                        <a:lnTo>
                          <a:pt x="398" y="55"/>
                        </a:lnTo>
                        <a:lnTo>
                          <a:pt x="397" y="54"/>
                        </a:lnTo>
                        <a:lnTo>
                          <a:pt x="401" y="53"/>
                        </a:lnTo>
                        <a:lnTo>
                          <a:pt x="404" y="52"/>
                        </a:lnTo>
                        <a:lnTo>
                          <a:pt x="405" y="52"/>
                        </a:lnTo>
                        <a:lnTo>
                          <a:pt x="406" y="51"/>
                        </a:lnTo>
                        <a:lnTo>
                          <a:pt x="407" y="50"/>
                        </a:lnTo>
                        <a:lnTo>
                          <a:pt x="407" y="49"/>
                        </a:lnTo>
                        <a:lnTo>
                          <a:pt x="408" y="48"/>
                        </a:lnTo>
                        <a:lnTo>
                          <a:pt x="408" y="47"/>
                        </a:lnTo>
                        <a:lnTo>
                          <a:pt x="409" y="47"/>
                        </a:lnTo>
                        <a:lnTo>
                          <a:pt x="408" y="46"/>
                        </a:lnTo>
                        <a:lnTo>
                          <a:pt x="409" y="46"/>
                        </a:lnTo>
                        <a:lnTo>
                          <a:pt x="410" y="45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2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40"/>
                        </a:lnTo>
                        <a:lnTo>
                          <a:pt x="416" y="41"/>
                        </a:lnTo>
                        <a:lnTo>
                          <a:pt x="417" y="40"/>
                        </a:lnTo>
                        <a:lnTo>
                          <a:pt x="418" y="40"/>
                        </a:lnTo>
                        <a:lnTo>
                          <a:pt x="419" y="40"/>
                        </a:lnTo>
                        <a:lnTo>
                          <a:pt x="419" y="41"/>
                        </a:lnTo>
                        <a:lnTo>
                          <a:pt x="420" y="40"/>
                        </a:lnTo>
                        <a:lnTo>
                          <a:pt x="421" y="41"/>
                        </a:lnTo>
                        <a:lnTo>
                          <a:pt x="423" y="40"/>
                        </a:lnTo>
                        <a:lnTo>
                          <a:pt x="424" y="40"/>
                        </a:lnTo>
                        <a:lnTo>
                          <a:pt x="425" y="40"/>
                        </a:lnTo>
                        <a:lnTo>
                          <a:pt x="426" y="39"/>
                        </a:lnTo>
                        <a:lnTo>
                          <a:pt x="426" y="37"/>
                        </a:lnTo>
                        <a:lnTo>
                          <a:pt x="427" y="36"/>
                        </a:lnTo>
                        <a:lnTo>
                          <a:pt x="429" y="34"/>
                        </a:lnTo>
                        <a:lnTo>
                          <a:pt x="430" y="35"/>
                        </a:lnTo>
                        <a:lnTo>
                          <a:pt x="431" y="35"/>
                        </a:lnTo>
                        <a:lnTo>
                          <a:pt x="431" y="34"/>
                        </a:lnTo>
                        <a:lnTo>
                          <a:pt x="433" y="35"/>
                        </a:lnTo>
                        <a:lnTo>
                          <a:pt x="433" y="34"/>
                        </a:lnTo>
                        <a:lnTo>
                          <a:pt x="434" y="33"/>
                        </a:lnTo>
                        <a:lnTo>
                          <a:pt x="435" y="33"/>
                        </a:lnTo>
                        <a:lnTo>
                          <a:pt x="436" y="33"/>
                        </a:lnTo>
                        <a:lnTo>
                          <a:pt x="437" y="33"/>
                        </a:lnTo>
                        <a:lnTo>
                          <a:pt x="438" y="33"/>
                        </a:lnTo>
                        <a:lnTo>
                          <a:pt x="439" y="34"/>
                        </a:lnTo>
                        <a:lnTo>
                          <a:pt x="440" y="35"/>
                        </a:lnTo>
                        <a:lnTo>
                          <a:pt x="441" y="36"/>
                        </a:lnTo>
                        <a:lnTo>
                          <a:pt x="442" y="36"/>
                        </a:lnTo>
                        <a:lnTo>
                          <a:pt x="444" y="38"/>
                        </a:lnTo>
                        <a:lnTo>
                          <a:pt x="445" y="38"/>
                        </a:lnTo>
                        <a:lnTo>
                          <a:pt x="445" y="39"/>
                        </a:lnTo>
                        <a:lnTo>
                          <a:pt x="445" y="40"/>
                        </a:lnTo>
                        <a:lnTo>
                          <a:pt x="446" y="41"/>
                        </a:lnTo>
                        <a:lnTo>
                          <a:pt x="446" y="42"/>
                        </a:lnTo>
                        <a:lnTo>
                          <a:pt x="447" y="41"/>
                        </a:lnTo>
                        <a:lnTo>
                          <a:pt x="448" y="41"/>
                        </a:lnTo>
                        <a:lnTo>
                          <a:pt x="448" y="42"/>
                        </a:lnTo>
                        <a:lnTo>
                          <a:pt x="448" y="43"/>
                        </a:lnTo>
                        <a:lnTo>
                          <a:pt x="449" y="42"/>
                        </a:lnTo>
                        <a:lnTo>
                          <a:pt x="450" y="43"/>
                        </a:lnTo>
                        <a:lnTo>
                          <a:pt x="451" y="43"/>
                        </a:lnTo>
                        <a:lnTo>
                          <a:pt x="451" y="44"/>
                        </a:lnTo>
                        <a:lnTo>
                          <a:pt x="452" y="44"/>
                        </a:lnTo>
                        <a:lnTo>
                          <a:pt x="453" y="44"/>
                        </a:lnTo>
                        <a:lnTo>
                          <a:pt x="454" y="44"/>
                        </a:lnTo>
                        <a:lnTo>
                          <a:pt x="454" y="45"/>
                        </a:lnTo>
                        <a:lnTo>
                          <a:pt x="455" y="46"/>
                        </a:lnTo>
                        <a:lnTo>
                          <a:pt x="455" y="47"/>
                        </a:lnTo>
                        <a:lnTo>
                          <a:pt x="455" y="48"/>
                        </a:lnTo>
                        <a:lnTo>
                          <a:pt x="456" y="47"/>
                        </a:lnTo>
                        <a:lnTo>
                          <a:pt x="457" y="47"/>
                        </a:lnTo>
                        <a:lnTo>
                          <a:pt x="459" y="48"/>
                        </a:lnTo>
                        <a:lnTo>
                          <a:pt x="458" y="49"/>
                        </a:lnTo>
                        <a:lnTo>
                          <a:pt x="459" y="49"/>
                        </a:lnTo>
                        <a:lnTo>
                          <a:pt x="459" y="50"/>
                        </a:lnTo>
                        <a:lnTo>
                          <a:pt x="460" y="50"/>
                        </a:lnTo>
                        <a:lnTo>
                          <a:pt x="461" y="50"/>
                        </a:lnTo>
                        <a:lnTo>
                          <a:pt x="460" y="51"/>
                        </a:lnTo>
                        <a:lnTo>
                          <a:pt x="459" y="52"/>
                        </a:lnTo>
                        <a:lnTo>
                          <a:pt x="460" y="52"/>
                        </a:lnTo>
                        <a:lnTo>
                          <a:pt x="460" y="53"/>
                        </a:lnTo>
                        <a:lnTo>
                          <a:pt x="459" y="53"/>
                        </a:lnTo>
                        <a:lnTo>
                          <a:pt x="460" y="54"/>
                        </a:lnTo>
                        <a:lnTo>
                          <a:pt x="460" y="55"/>
                        </a:lnTo>
                        <a:lnTo>
                          <a:pt x="461" y="56"/>
                        </a:lnTo>
                        <a:lnTo>
                          <a:pt x="462" y="56"/>
                        </a:lnTo>
                        <a:lnTo>
                          <a:pt x="462" y="57"/>
                        </a:lnTo>
                        <a:lnTo>
                          <a:pt x="462" y="58"/>
                        </a:lnTo>
                        <a:lnTo>
                          <a:pt x="463" y="58"/>
                        </a:lnTo>
                        <a:lnTo>
                          <a:pt x="463" y="59"/>
                        </a:lnTo>
                        <a:lnTo>
                          <a:pt x="462" y="59"/>
                        </a:lnTo>
                        <a:lnTo>
                          <a:pt x="461" y="60"/>
                        </a:lnTo>
                        <a:lnTo>
                          <a:pt x="460" y="59"/>
                        </a:lnTo>
                        <a:lnTo>
                          <a:pt x="459" y="60"/>
                        </a:lnTo>
                        <a:lnTo>
                          <a:pt x="458" y="60"/>
                        </a:lnTo>
                        <a:lnTo>
                          <a:pt x="457" y="60"/>
                        </a:lnTo>
                        <a:lnTo>
                          <a:pt x="457" y="61"/>
                        </a:lnTo>
                        <a:lnTo>
                          <a:pt x="455" y="60"/>
                        </a:lnTo>
                        <a:lnTo>
                          <a:pt x="454" y="61"/>
                        </a:lnTo>
                        <a:lnTo>
                          <a:pt x="453" y="61"/>
                        </a:lnTo>
                        <a:lnTo>
                          <a:pt x="452" y="61"/>
                        </a:lnTo>
                        <a:lnTo>
                          <a:pt x="451" y="62"/>
                        </a:lnTo>
                        <a:lnTo>
                          <a:pt x="450" y="63"/>
                        </a:lnTo>
                        <a:lnTo>
                          <a:pt x="449" y="63"/>
                        </a:lnTo>
                        <a:lnTo>
                          <a:pt x="448" y="63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6" y="65"/>
                        </a:lnTo>
                        <a:lnTo>
                          <a:pt x="445" y="66"/>
                        </a:lnTo>
                        <a:lnTo>
                          <a:pt x="444" y="66"/>
                        </a:lnTo>
                        <a:lnTo>
                          <a:pt x="443" y="67"/>
                        </a:lnTo>
                        <a:lnTo>
                          <a:pt x="444" y="67"/>
                        </a:lnTo>
                        <a:lnTo>
                          <a:pt x="444" y="68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1" y="69"/>
                        </a:lnTo>
                        <a:lnTo>
                          <a:pt x="441" y="70"/>
                        </a:lnTo>
                        <a:lnTo>
                          <a:pt x="441" y="71"/>
                        </a:lnTo>
                        <a:lnTo>
                          <a:pt x="441" y="72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9" y="73"/>
                        </a:lnTo>
                        <a:lnTo>
                          <a:pt x="439" y="74"/>
                        </a:lnTo>
                        <a:lnTo>
                          <a:pt x="440" y="74"/>
                        </a:lnTo>
                        <a:lnTo>
                          <a:pt x="440" y="75"/>
                        </a:lnTo>
                        <a:lnTo>
                          <a:pt x="441" y="75"/>
                        </a:lnTo>
                        <a:lnTo>
                          <a:pt x="441" y="76"/>
                        </a:lnTo>
                        <a:lnTo>
                          <a:pt x="442" y="77"/>
                        </a:lnTo>
                        <a:lnTo>
                          <a:pt x="441" y="77"/>
                        </a:lnTo>
                        <a:lnTo>
                          <a:pt x="442" y="79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4" y="83"/>
                        </a:lnTo>
                        <a:lnTo>
                          <a:pt x="445" y="84"/>
                        </a:lnTo>
                        <a:lnTo>
                          <a:pt x="445" y="85"/>
                        </a:lnTo>
                        <a:lnTo>
                          <a:pt x="445" y="86"/>
                        </a:lnTo>
                        <a:lnTo>
                          <a:pt x="444" y="87"/>
                        </a:lnTo>
                        <a:lnTo>
                          <a:pt x="443" y="88"/>
                        </a:lnTo>
                        <a:lnTo>
                          <a:pt x="443" y="89"/>
                        </a:lnTo>
                        <a:lnTo>
                          <a:pt x="442" y="90"/>
                        </a:lnTo>
                        <a:lnTo>
                          <a:pt x="441" y="90"/>
                        </a:lnTo>
                        <a:lnTo>
                          <a:pt x="441" y="91"/>
                        </a:lnTo>
                        <a:lnTo>
                          <a:pt x="441" y="90"/>
                        </a:lnTo>
                        <a:lnTo>
                          <a:pt x="440" y="89"/>
                        </a:lnTo>
                        <a:lnTo>
                          <a:pt x="439" y="89"/>
                        </a:lnTo>
                        <a:lnTo>
                          <a:pt x="438" y="90"/>
                        </a:lnTo>
                        <a:lnTo>
                          <a:pt x="437" y="91"/>
                        </a:lnTo>
                        <a:lnTo>
                          <a:pt x="436" y="90"/>
                        </a:lnTo>
                        <a:lnTo>
                          <a:pt x="435" y="90"/>
                        </a:lnTo>
                        <a:lnTo>
                          <a:pt x="435" y="91"/>
                        </a:lnTo>
                        <a:lnTo>
                          <a:pt x="434" y="91"/>
                        </a:lnTo>
                        <a:lnTo>
                          <a:pt x="433" y="92"/>
                        </a:lnTo>
                        <a:lnTo>
                          <a:pt x="434" y="92"/>
                        </a:lnTo>
                        <a:lnTo>
                          <a:pt x="435" y="92"/>
                        </a:lnTo>
                        <a:lnTo>
                          <a:pt x="435" y="93"/>
                        </a:lnTo>
                        <a:lnTo>
                          <a:pt x="435" y="94"/>
                        </a:lnTo>
                        <a:lnTo>
                          <a:pt x="436" y="94"/>
                        </a:lnTo>
                        <a:lnTo>
                          <a:pt x="435" y="95"/>
                        </a:lnTo>
                        <a:lnTo>
                          <a:pt x="434" y="94"/>
                        </a:lnTo>
                        <a:lnTo>
                          <a:pt x="433" y="95"/>
                        </a:lnTo>
                        <a:lnTo>
                          <a:pt x="433" y="96"/>
                        </a:lnTo>
                        <a:lnTo>
                          <a:pt x="433" y="97"/>
                        </a:lnTo>
                        <a:lnTo>
                          <a:pt x="433" y="98"/>
                        </a:lnTo>
                        <a:lnTo>
                          <a:pt x="432" y="98"/>
                        </a:lnTo>
                        <a:lnTo>
                          <a:pt x="431" y="98"/>
                        </a:lnTo>
                        <a:lnTo>
                          <a:pt x="431" y="99"/>
                        </a:lnTo>
                        <a:lnTo>
                          <a:pt x="430" y="99"/>
                        </a:lnTo>
                        <a:lnTo>
                          <a:pt x="430" y="100"/>
                        </a:lnTo>
                        <a:lnTo>
                          <a:pt x="429" y="100"/>
                        </a:lnTo>
                        <a:lnTo>
                          <a:pt x="428" y="100"/>
                        </a:lnTo>
                        <a:lnTo>
                          <a:pt x="427" y="100"/>
                        </a:lnTo>
                        <a:lnTo>
                          <a:pt x="426" y="100"/>
                        </a:lnTo>
                        <a:lnTo>
                          <a:pt x="425" y="100"/>
                        </a:lnTo>
                        <a:lnTo>
                          <a:pt x="425" y="101"/>
                        </a:lnTo>
                        <a:lnTo>
                          <a:pt x="426" y="101"/>
                        </a:lnTo>
                        <a:lnTo>
                          <a:pt x="426" y="102"/>
                        </a:lnTo>
                        <a:lnTo>
                          <a:pt x="426" y="103"/>
                        </a:lnTo>
                        <a:lnTo>
                          <a:pt x="425" y="103"/>
                        </a:lnTo>
                        <a:lnTo>
                          <a:pt x="425" y="104"/>
                        </a:lnTo>
                        <a:lnTo>
                          <a:pt x="424" y="104"/>
                        </a:lnTo>
                        <a:lnTo>
                          <a:pt x="423" y="104"/>
                        </a:lnTo>
                        <a:lnTo>
                          <a:pt x="422" y="104"/>
                        </a:lnTo>
                        <a:lnTo>
                          <a:pt x="422" y="105"/>
                        </a:lnTo>
                        <a:lnTo>
                          <a:pt x="421" y="106"/>
                        </a:lnTo>
                        <a:lnTo>
                          <a:pt x="420" y="107"/>
                        </a:lnTo>
                        <a:lnTo>
                          <a:pt x="421" y="107"/>
                        </a:lnTo>
                        <a:lnTo>
                          <a:pt x="422" y="107"/>
                        </a:lnTo>
                        <a:lnTo>
                          <a:pt x="422" y="108"/>
                        </a:lnTo>
                        <a:lnTo>
                          <a:pt x="423" y="107"/>
                        </a:lnTo>
                        <a:lnTo>
                          <a:pt x="424" y="107"/>
                        </a:lnTo>
                        <a:lnTo>
                          <a:pt x="425" y="107"/>
                        </a:lnTo>
                        <a:lnTo>
                          <a:pt x="426" y="107"/>
                        </a:lnTo>
                        <a:lnTo>
                          <a:pt x="427" y="107"/>
                        </a:lnTo>
                        <a:lnTo>
                          <a:pt x="428" y="107"/>
                        </a:lnTo>
                        <a:lnTo>
                          <a:pt x="429" y="108"/>
                        </a:lnTo>
                        <a:lnTo>
                          <a:pt x="430" y="108"/>
                        </a:lnTo>
                        <a:lnTo>
                          <a:pt x="430" y="107"/>
                        </a:lnTo>
                        <a:lnTo>
                          <a:pt x="431" y="108"/>
                        </a:lnTo>
                        <a:lnTo>
                          <a:pt x="432" y="108"/>
                        </a:lnTo>
                        <a:lnTo>
                          <a:pt x="433" y="108"/>
                        </a:lnTo>
                        <a:lnTo>
                          <a:pt x="434" y="108"/>
                        </a:lnTo>
                        <a:lnTo>
                          <a:pt x="435" y="108"/>
                        </a:lnTo>
                        <a:lnTo>
                          <a:pt x="435" y="107"/>
                        </a:lnTo>
                        <a:lnTo>
                          <a:pt x="436" y="107"/>
                        </a:lnTo>
                        <a:lnTo>
                          <a:pt x="436" y="106"/>
                        </a:lnTo>
                        <a:lnTo>
                          <a:pt x="437" y="107"/>
                        </a:lnTo>
                        <a:lnTo>
                          <a:pt x="438" y="107"/>
                        </a:lnTo>
                        <a:lnTo>
                          <a:pt x="438" y="108"/>
                        </a:lnTo>
                        <a:lnTo>
                          <a:pt x="438" y="109"/>
                        </a:lnTo>
                        <a:lnTo>
                          <a:pt x="437" y="110"/>
                        </a:lnTo>
                        <a:lnTo>
                          <a:pt x="438" y="110"/>
                        </a:lnTo>
                        <a:lnTo>
                          <a:pt x="438" y="111"/>
                        </a:lnTo>
                        <a:lnTo>
                          <a:pt x="439" y="111"/>
                        </a:lnTo>
                        <a:lnTo>
                          <a:pt x="440" y="111"/>
                        </a:lnTo>
                        <a:lnTo>
                          <a:pt x="441" y="112"/>
                        </a:lnTo>
                        <a:lnTo>
                          <a:pt x="441" y="113"/>
                        </a:lnTo>
                        <a:lnTo>
                          <a:pt x="442" y="114"/>
                        </a:lnTo>
                        <a:lnTo>
                          <a:pt x="442" y="115"/>
                        </a:lnTo>
                        <a:lnTo>
                          <a:pt x="442" y="116"/>
                        </a:lnTo>
                        <a:lnTo>
                          <a:pt x="441" y="117"/>
                        </a:lnTo>
                        <a:lnTo>
                          <a:pt x="440" y="117"/>
                        </a:lnTo>
                        <a:lnTo>
                          <a:pt x="440" y="119"/>
                        </a:lnTo>
                        <a:lnTo>
                          <a:pt x="441" y="120"/>
                        </a:lnTo>
                        <a:lnTo>
                          <a:pt x="442" y="121"/>
                        </a:lnTo>
                        <a:lnTo>
                          <a:pt x="441" y="123"/>
                        </a:lnTo>
                        <a:lnTo>
                          <a:pt x="441" y="124"/>
                        </a:lnTo>
                        <a:lnTo>
                          <a:pt x="441" y="125"/>
                        </a:lnTo>
                        <a:lnTo>
                          <a:pt x="440" y="126"/>
                        </a:lnTo>
                        <a:lnTo>
                          <a:pt x="440" y="127"/>
                        </a:lnTo>
                        <a:lnTo>
                          <a:pt x="440" y="128"/>
                        </a:lnTo>
                        <a:lnTo>
                          <a:pt x="440" y="129"/>
                        </a:lnTo>
                        <a:lnTo>
                          <a:pt x="439" y="129"/>
                        </a:lnTo>
                        <a:lnTo>
                          <a:pt x="439" y="130"/>
                        </a:lnTo>
                        <a:lnTo>
                          <a:pt x="440" y="131"/>
                        </a:lnTo>
                        <a:lnTo>
                          <a:pt x="441" y="131"/>
                        </a:lnTo>
                        <a:lnTo>
                          <a:pt x="442" y="131"/>
                        </a:lnTo>
                        <a:lnTo>
                          <a:pt x="443" y="131"/>
                        </a:lnTo>
                        <a:lnTo>
                          <a:pt x="444" y="131"/>
                        </a:lnTo>
                        <a:lnTo>
                          <a:pt x="444" y="132"/>
                        </a:lnTo>
                        <a:lnTo>
                          <a:pt x="442" y="133"/>
                        </a:lnTo>
                        <a:lnTo>
                          <a:pt x="442" y="134"/>
                        </a:lnTo>
                        <a:lnTo>
                          <a:pt x="441" y="134"/>
                        </a:lnTo>
                        <a:lnTo>
                          <a:pt x="441" y="135"/>
                        </a:lnTo>
                        <a:lnTo>
                          <a:pt x="441" y="136"/>
                        </a:lnTo>
                        <a:lnTo>
                          <a:pt x="441" y="137"/>
                        </a:lnTo>
                        <a:lnTo>
                          <a:pt x="440" y="138"/>
                        </a:lnTo>
                        <a:lnTo>
                          <a:pt x="441" y="138"/>
                        </a:lnTo>
                        <a:lnTo>
                          <a:pt x="442" y="138"/>
                        </a:lnTo>
                        <a:lnTo>
                          <a:pt x="443" y="138"/>
                        </a:lnTo>
                        <a:lnTo>
                          <a:pt x="444" y="138"/>
                        </a:lnTo>
                        <a:lnTo>
                          <a:pt x="445" y="138"/>
                        </a:lnTo>
                        <a:lnTo>
                          <a:pt x="446" y="138"/>
                        </a:lnTo>
                        <a:lnTo>
                          <a:pt x="447" y="137"/>
                        </a:lnTo>
                        <a:lnTo>
                          <a:pt x="448" y="138"/>
                        </a:lnTo>
                        <a:lnTo>
                          <a:pt x="447" y="139"/>
                        </a:lnTo>
                        <a:lnTo>
                          <a:pt x="447" y="141"/>
                        </a:lnTo>
                        <a:lnTo>
                          <a:pt x="447" y="142"/>
                        </a:lnTo>
                        <a:lnTo>
                          <a:pt x="449" y="142"/>
                        </a:lnTo>
                        <a:lnTo>
                          <a:pt x="450" y="142"/>
                        </a:lnTo>
                        <a:lnTo>
                          <a:pt x="451" y="142"/>
                        </a:lnTo>
                        <a:lnTo>
                          <a:pt x="452" y="143"/>
                        </a:lnTo>
                        <a:lnTo>
                          <a:pt x="452" y="144"/>
                        </a:lnTo>
                        <a:lnTo>
                          <a:pt x="452" y="145"/>
                        </a:lnTo>
                        <a:lnTo>
                          <a:pt x="453" y="145"/>
                        </a:lnTo>
                        <a:lnTo>
                          <a:pt x="454" y="146"/>
                        </a:lnTo>
                        <a:lnTo>
                          <a:pt x="455" y="145"/>
                        </a:lnTo>
                        <a:lnTo>
                          <a:pt x="455" y="146"/>
                        </a:lnTo>
                        <a:lnTo>
                          <a:pt x="456" y="146"/>
                        </a:lnTo>
                        <a:lnTo>
                          <a:pt x="457" y="146"/>
                        </a:lnTo>
                        <a:lnTo>
                          <a:pt x="460" y="146"/>
                        </a:lnTo>
                        <a:lnTo>
                          <a:pt x="461" y="144"/>
                        </a:lnTo>
                        <a:lnTo>
                          <a:pt x="463" y="144"/>
                        </a:lnTo>
                        <a:lnTo>
                          <a:pt x="464" y="143"/>
                        </a:lnTo>
                        <a:lnTo>
                          <a:pt x="466" y="141"/>
                        </a:lnTo>
                        <a:lnTo>
                          <a:pt x="467" y="141"/>
                        </a:lnTo>
                        <a:lnTo>
                          <a:pt x="468" y="141"/>
                        </a:lnTo>
                        <a:lnTo>
                          <a:pt x="469" y="140"/>
                        </a:lnTo>
                        <a:lnTo>
                          <a:pt x="470" y="139"/>
                        </a:lnTo>
                        <a:lnTo>
                          <a:pt x="471" y="139"/>
                        </a:lnTo>
                        <a:lnTo>
                          <a:pt x="473" y="139"/>
                        </a:lnTo>
                        <a:lnTo>
                          <a:pt x="474" y="138"/>
                        </a:lnTo>
                        <a:lnTo>
                          <a:pt x="475" y="138"/>
                        </a:lnTo>
                        <a:lnTo>
                          <a:pt x="476" y="137"/>
                        </a:lnTo>
                        <a:lnTo>
                          <a:pt x="477" y="137"/>
                        </a:lnTo>
                        <a:lnTo>
                          <a:pt x="480" y="138"/>
                        </a:lnTo>
                        <a:lnTo>
                          <a:pt x="481" y="138"/>
                        </a:lnTo>
                        <a:lnTo>
                          <a:pt x="482" y="137"/>
                        </a:lnTo>
                        <a:lnTo>
                          <a:pt x="482" y="136"/>
                        </a:lnTo>
                        <a:lnTo>
                          <a:pt x="483" y="136"/>
                        </a:lnTo>
                        <a:lnTo>
                          <a:pt x="484" y="136"/>
                        </a:lnTo>
                        <a:lnTo>
                          <a:pt x="485" y="136"/>
                        </a:lnTo>
                        <a:lnTo>
                          <a:pt x="485" y="135"/>
                        </a:lnTo>
                        <a:lnTo>
                          <a:pt x="484" y="134"/>
                        </a:lnTo>
                        <a:lnTo>
                          <a:pt x="485" y="134"/>
                        </a:lnTo>
                        <a:lnTo>
                          <a:pt x="487" y="135"/>
                        </a:lnTo>
                        <a:lnTo>
                          <a:pt x="487" y="134"/>
                        </a:lnTo>
                        <a:lnTo>
                          <a:pt x="488" y="135"/>
                        </a:lnTo>
                        <a:lnTo>
                          <a:pt x="488" y="134"/>
                        </a:lnTo>
                        <a:lnTo>
                          <a:pt x="488" y="133"/>
                        </a:lnTo>
                        <a:lnTo>
                          <a:pt x="488" y="132"/>
                        </a:lnTo>
                        <a:lnTo>
                          <a:pt x="489" y="132"/>
                        </a:lnTo>
                        <a:lnTo>
                          <a:pt x="490" y="132"/>
                        </a:lnTo>
                        <a:lnTo>
                          <a:pt x="492" y="131"/>
                        </a:lnTo>
                        <a:lnTo>
                          <a:pt x="493" y="131"/>
                        </a:lnTo>
                        <a:lnTo>
                          <a:pt x="494" y="131"/>
                        </a:lnTo>
                        <a:lnTo>
                          <a:pt x="495" y="131"/>
                        </a:lnTo>
                        <a:lnTo>
                          <a:pt x="495" y="130"/>
                        </a:lnTo>
                        <a:lnTo>
                          <a:pt x="495" y="129"/>
                        </a:lnTo>
                        <a:lnTo>
                          <a:pt x="494" y="129"/>
                        </a:lnTo>
                        <a:lnTo>
                          <a:pt x="493" y="129"/>
                        </a:lnTo>
                        <a:lnTo>
                          <a:pt x="493" y="128"/>
                        </a:lnTo>
                        <a:lnTo>
                          <a:pt x="493" y="127"/>
                        </a:lnTo>
                        <a:lnTo>
                          <a:pt x="492" y="127"/>
                        </a:lnTo>
                        <a:lnTo>
                          <a:pt x="492" y="126"/>
                        </a:lnTo>
                        <a:lnTo>
                          <a:pt x="493" y="125"/>
                        </a:lnTo>
                        <a:lnTo>
                          <a:pt x="494" y="125"/>
                        </a:lnTo>
                        <a:lnTo>
                          <a:pt x="495" y="125"/>
                        </a:lnTo>
                        <a:lnTo>
                          <a:pt x="495" y="124"/>
                        </a:lnTo>
                        <a:lnTo>
                          <a:pt x="495" y="123"/>
                        </a:lnTo>
                        <a:lnTo>
                          <a:pt x="495" y="121"/>
                        </a:lnTo>
                        <a:lnTo>
                          <a:pt x="496" y="121"/>
                        </a:lnTo>
                        <a:lnTo>
                          <a:pt x="496" y="120"/>
                        </a:lnTo>
                        <a:lnTo>
                          <a:pt x="496" y="118"/>
                        </a:lnTo>
                        <a:lnTo>
                          <a:pt x="496" y="117"/>
                        </a:lnTo>
                        <a:lnTo>
                          <a:pt x="497" y="116"/>
                        </a:lnTo>
                        <a:lnTo>
                          <a:pt x="497" y="115"/>
                        </a:lnTo>
                        <a:lnTo>
                          <a:pt x="497" y="114"/>
                        </a:lnTo>
                        <a:lnTo>
                          <a:pt x="498" y="113"/>
                        </a:lnTo>
                        <a:lnTo>
                          <a:pt x="500" y="115"/>
                        </a:lnTo>
                        <a:lnTo>
                          <a:pt x="501" y="115"/>
                        </a:lnTo>
                        <a:lnTo>
                          <a:pt x="502" y="115"/>
                        </a:lnTo>
                        <a:lnTo>
                          <a:pt x="502" y="114"/>
                        </a:lnTo>
                        <a:lnTo>
                          <a:pt x="501" y="114"/>
                        </a:lnTo>
                        <a:lnTo>
                          <a:pt x="502" y="113"/>
                        </a:lnTo>
                        <a:lnTo>
                          <a:pt x="502" y="112"/>
                        </a:lnTo>
                        <a:lnTo>
                          <a:pt x="502" y="111"/>
                        </a:lnTo>
                        <a:lnTo>
                          <a:pt x="502" y="110"/>
                        </a:lnTo>
                        <a:lnTo>
                          <a:pt x="503" y="109"/>
                        </a:lnTo>
                        <a:lnTo>
                          <a:pt x="504" y="109"/>
                        </a:lnTo>
                        <a:lnTo>
                          <a:pt x="506" y="109"/>
                        </a:lnTo>
                        <a:lnTo>
                          <a:pt x="506" y="110"/>
                        </a:lnTo>
                        <a:lnTo>
                          <a:pt x="508" y="111"/>
                        </a:lnTo>
                        <a:lnTo>
                          <a:pt x="510" y="112"/>
                        </a:lnTo>
                        <a:lnTo>
                          <a:pt x="511" y="111"/>
                        </a:lnTo>
                        <a:lnTo>
                          <a:pt x="512" y="113"/>
                        </a:lnTo>
                        <a:lnTo>
                          <a:pt x="512" y="112"/>
                        </a:lnTo>
                        <a:lnTo>
                          <a:pt x="513" y="112"/>
                        </a:lnTo>
                        <a:lnTo>
                          <a:pt x="514" y="112"/>
                        </a:lnTo>
                        <a:lnTo>
                          <a:pt x="515" y="112"/>
                        </a:lnTo>
                        <a:lnTo>
                          <a:pt x="516" y="112"/>
                        </a:lnTo>
                        <a:lnTo>
                          <a:pt x="515" y="111"/>
                        </a:lnTo>
                        <a:lnTo>
                          <a:pt x="516" y="111"/>
                        </a:lnTo>
                        <a:lnTo>
                          <a:pt x="517" y="110"/>
                        </a:lnTo>
                        <a:lnTo>
                          <a:pt x="517" y="109"/>
                        </a:lnTo>
                        <a:lnTo>
                          <a:pt x="517" y="108"/>
                        </a:lnTo>
                        <a:lnTo>
                          <a:pt x="516" y="108"/>
                        </a:lnTo>
                        <a:lnTo>
                          <a:pt x="517" y="108"/>
                        </a:lnTo>
                        <a:lnTo>
                          <a:pt x="517" y="107"/>
                        </a:lnTo>
                        <a:lnTo>
                          <a:pt x="518" y="106"/>
                        </a:lnTo>
                        <a:lnTo>
                          <a:pt x="517" y="105"/>
                        </a:lnTo>
                        <a:lnTo>
                          <a:pt x="517" y="104"/>
                        </a:lnTo>
                        <a:lnTo>
                          <a:pt x="517" y="103"/>
                        </a:lnTo>
                        <a:lnTo>
                          <a:pt x="518" y="103"/>
                        </a:lnTo>
                        <a:lnTo>
                          <a:pt x="518" y="102"/>
                        </a:lnTo>
                        <a:lnTo>
                          <a:pt x="519" y="101"/>
                        </a:lnTo>
                        <a:lnTo>
                          <a:pt x="520" y="102"/>
                        </a:lnTo>
                        <a:lnTo>
                          <a:pt x="521" y="102"/>
                        </a:lnTo>
                        <a:lnTo>
                          <a:pt x="521" y="101"/>
                        </a:lnTo>
                        <a:lnTo>
                          <a:pt x="522" y="101"/>
                        </a:lnTo>
                        <a:lnTo>
                          <a:pt x="523" y="102"/>
                        </a:lnTo>
                        <a:lnTo>
                          <a:pt x="524" y="102"/>
                        </a:lnTo>
                        <a:lnTo>
                          <a:pt x="524" y="101"/>
                        </a:lnTo>
                        <a:lnTo>
                          <a:pt x="525" y="101"/>
                        </a:lnTo>
                        <a:lnTo>
                          <a:pt x="527" y="102"/>
                        </a:lnTo>
                        <a:lnTo>
                          <a:pt x="528" y="102"/>
                        </a:lnTo>
                        <a:lnTo>
                          <a:pt x="529" y="102"/>
                        </a:lnTo>
                        <a:lnTo>
                          <a:pt x="530" y="102"/>
                        </a:lnTo>
                        <a:lnTo>
                          <a:pt x="531" y="102"/>
                        </a:lnTo>
                        <a:lnTo>
                          <a:pt x="532" y="103"/>
                        </a:lnTo>
                        <a:lnTo>
                          <a:pt x="533" y="104"/>
                        </a:lnTo>
                        <a:lnTo>
                          <a:pt x="534" y="105"/>
                        </a:lnTo>
                        <a:lnTo>
                          <a:pt x="535" y="105"/>
                        </a:lnTo>
                        <a:lnTo>
                          <a:pt x="535" y="104"/>
                        </a:lnTo>
                        <a:lnTo>
                          <a:pt x="534" y="103"/>
                        </a:lnTo>
                        <a:lnTo>
                          <a:pt x="535" y="103"/>
                        </a:lnTo>
                        <a:lnTo>
                          <a:pt x="536" y="102"/>
                        </a:lnTo>
                        <a:lnTo>
                          <a:pt x="537" y="101"/>
                        </a:lnTo>
                        <a:lnTo>
                          <a:pt x="537" y="100"/>
                        </a:lnTo>
                        <a:lnTo>
                          <a:pt x="538" y="100"/>
                        </a:lnTo>
                        <a:lnTo>
                          <a:pt x="539" y="99"/>
                        </a:lnTo>
                        <a:lnTo>
                          <a:pt x="540" y="99"/>
                        </a:lnTo>
                        <a:lnTo>
                          <a:pt x="541" y="99"/>
                        </a:lnTo>
                        <a:lnTo>
                          <a:pt x="541" y="100"/>
                        </a:lnTo>
                        <a:lnTo>
                          <a:pt x="542" y="100"/>
                        </a:lnTo>
                        <a:lnTo>
                          <a:pt x="541" y="101"/>
                        </a:lnTo>
                        <a:lnTo>
                          <a:pt x="541" y="102"/>
                        </a:lnTo>
                        <a:lnTo>
                          <a:pt x="542" y="101"/>
                        </a:lnTo>
                        <a:lnTo>
                          <a:pt x="543" y="102"/>
                        </a:lnTo>
                        <a:lnTo>
                          <a:pt x="544" y="101"/>
                        </a:lnTo>
                        <a:lnTo>
                          <a:pt x="545" y="101"/>
                        </a:lnTo>
                        <a:lnTo>
                          <a:pt x="545" y="102"/>
                        </a:lnTo>
                        <a:lnTo>
                          <a:pt x="545" y="103"/>
                        </a:lnTo>
                        <a:lnTo>
                          <a:pt x="546" y="104"/>
                        </a:lnTo>
                        <a:lnTo>
                          <a:pt x="546" y="105"/>
                        </a:lnTo>
                        <a:lnTo>
                          <a:pt x="547" y="105"/>
                        </a:lnTo>
                        <a:lnTo>
                          <a:pt x="547" y="104"/>
                        </a:lnTo>
                        <a:lnTo>
                          <a:pt x="548" y="103"/>
                        </a:lnTo>
                        <a:lnTo>
                          <a:pt x="549" y="103"/>
                        </a:lnTo>
                        <a:lnTo>
                          <a:pt x="549" y="102"/>
                        </a:lnTo>
                        <a:lnTo>
                          <a:pt x="550" y="102"/>
                        </a:lnTo>
                        <a:lnTo>
                          <a:pt x="551" y="102"/>
                        </a:lnTo>
                        <a:lnTo>
                          <a:pt x="552" y="102"/>
                        </a:lnTo>
                        <a:lnTo>
                          <a:pt x="553" y="102"/>
                        </a:lnTo>
                        <a:lnTo>
                          <a:pt x="555" y="102"/>
                        </a:lnTo>
                        <a:lnTo>
                          <a:pt x="556" y="103"/>
                        </a:lnTo>
                        <a:lnTo>
                          <a:pt x="556" y="104"/>
                        </a:lnTo>
                        <a:lnTo>
                          <a:pt x="556" y="105"/>
                        </a:lnTo>
                        <a:lnTo>
                          <a:pt x="557" y="105"/>
                        </a:lnTo>
                        <a:lnTo>
                          <a:pt x="558" y="104"/>
                        </a:lnTo>
                        <a:lnTo>
                          <a:pt x="559" y="105"/>
                        </a:lnTo>
                        <a:lnTo>
                          <a:pt x="559" y="106"/>
                        </a:lnTo>
                        <a:lnTo>
                          <a:pt x="560" y="106"/>
                        </a:lnTo>
                        <a:lnTo>
                          <a:pt x="561" y="106"/>
                        </a:lnTo>
                        <a:lnTo>
                          <a:pt x="561" y="107"/>
                        </a:lnTo>
                        <a:lnTo>
                          <a:pt x="562" y="107"/>
                        </a:lnTo>
                        <a:lnTo>
                          <a:pt x="563" y="107"/>
                        </a:lnTo>
                        <a:lnTo>
                          <a:pt x="563" y="106"/>
                        </a:lnTo>
                        <a:lnTo>
                          <a:pt x="563" y="105"/>
                        </a:lnTo>
                        <a:lnTo>
                          <a:pt x="565" y="105"/>
                        </a:lnTo>
                        <a:lnTo>
                          <a:pt x="565" y="104"/>
                        </a:lnTo>
                        <a:lnTo>
                          <a:pt x="566" y="104"/>
                        </a:lnTo>
                        <a:lnTo>
                          <a:pt x="566" y="105"/>
                        </a:lnTo>
                        <a:lnTo>
                          <a:pt x="567" y="104"/>
                        </a:lnTo>
                        <a:lnTo>
                          <a:pt x="567" y="105"/>
                        </a:lnTo>
                        <a:lnTo>
                          <a:pt x="568" y="105"/>
                        </a:lnTo>
                        <a:lnTo>
                          <a:pt x="569" y="105"/>
                        </a:lnTo>
                        <a:lnTo>
                          <a:pt x="570" y="105"/>
                        </a:lnTo>
                        <a:lnTo>
                          <a:pt x="572" y="106"/>
                        </a:lnTo>
                        <a:lnTo>
                          <a:pt x="573" y="106"/>
                        </a:lnTo>
                        <a:lnTo>
                          <a:pt x="573" y="105"/>
                        </a:lnTo>
                        <a:lnTo>
                          <a:pt x="574" y="105"/>
                        </a:lnTo>
                        <a:lnTo>
                          <a:pt x="574" y="104"/>
                        </a:lnTo>
                        <a:lnTo>
                          <a:pt x="575" y="104"/>
                        </a:lnTo>
                        <a:lnTo>
                          <a:pt x="575" y="103"/>
                        </a:lnTo>
                        <a:lnTo>
                          <a:pt x="575" y="102"/>
                        </a:lnTo>
                        <a:lnTo>
                          <a:pt x="576" y="101"/>
                        </a:lnTo>
                        <a:lnTo>
                          <a:pt x="577" y="102"/>
                        </a:lnTo>
                        <a:lnTo>
                          <a:pt x="578" y="101"/>
                        </a:lnTo>
                        <a:lnTo>
                          <a:pt x="578" y="102"/>
                        </a:lnTo>
                        <a:lnTo>
                          <a:pt x="579" y="102"/>
                        </a:lnTo>
                        <a:lnTo>
                          <a:pt x="580" y="102"/>
                        </a:lnTo>
                        <a:lnTo>
                          <a:pt x="581" y="102"/>
                        </a:lnTo>
                        <a:lnTo>
                          <a:pt x="582" y="102"/>
                        </a:lnTo>
                        <a:lnTo>
                          <a:pt x="583" y="102"/>
                        </a:lnTo>
                        <a:lnTo>
                          <a:pt x="583" y="101"/>
                        </a:lnTo>
                        <a:lnTo>
                          <a:pt x="585" y="102"/>
                        </a:lnTo>
                        <a:lnTo>
                          <a:pt x="586" y="102"/>
                        </a:lnTo>
                        <a:lnTo>
                          <a:pt x="586" y="101"/>
                        </a:lnTo>
                        <a:lnTo>
                          <a:pt x="587" y="101"/>
                        </a:lnTo>
                        <a:lnTo>
                          <a:pt x="588" y="100"/>
                        </a:lnTo>
                        <a:lnTo>
                          <a:pt x="589" y="100"/>
                        </a:lnTo>
                        <a:lnTo>
                          <a:pt x="589" y="101"/>
                        </a:lnTo>
                        <a:lnTo>
                          <a:pt x="590" y="100"/>
                        </a:lnTo>
                        <a:lnTo>
                          <a:pt x="590" y="99"/>
                        </a:lnTo>
                        <a:lnTo>
                          <a:pt x="591" y="99"/>
                        </a:lnTo>
                        <a:lnTo>
                          <a:pt x="592" y="99"/>
                        </a:lnTo>
                        <a:lnTo>
                          <a:pt x="593" y="99"/>
                        </a:lnTo>
                        <a:lnTo>
                          <a:pt x="593" y="98"/>
                        </a:lnTo>
                        <a:lnTo>
                          <a:pt x="594" y="98"/>
                        </a:lnTo>
                        <a:lnTo>
                          <a:pt x="595" y="98"/>
                        </a:lnTo>
                        <a:lnTo>
                          <a:pt x="595" y="99"/>
                        </a:lnTo>
                        <a:lnTo>
                          <a:pt x="596" y="99"/>
                        </a:lnTo>
                        <a:lnTo>
                          <a:pt x="597" y="99"/>
                        </a:lnTo>
                        <a:lnTo>
                          <a:pt x="598" y="99"/>
                        </a:lnTo>
                        <a:lnTo>
                          <a:pt x="599" y="99"/>
                        </a:lnTo>
                        <a:lnTo>
                          <a:pt x="600" y="99"/>
                        </a:lnTo>
                        <a:lnTo>
                          <a:pt x="601" y="98"/>
                        </a:lnTo>
                        <a:lnTo>
                          <a:pt x="601" y="97"/>
                        </a:lnTo>
                        <a:lnTo>
                          <a:pt x="602" y="97"/>
                        </a:lnTo>
                        <a:lnTo>
                          <a:pt x="603" y="96"/>
                        </a:lnTo>
                        <a:lnTo>
                          <a:pt x="604" y="95"/>
                        </a:lnTo>
                        <a:lnTo>
                          <a:pt x="605" y="95"/>
                        </a:lnTo>
                        <a:lnTo>
                          <a:pt x="606" y="95"/>
                        </a:lnTo>
                        <a:lnTo>
                          <a:pt x="607" y="95"/>
                        </a:lnTo>
                        <a:lnTo>
                          <a:pt x="608" y="95"/>
                        </a:lnTo>
                        <a:lnTo>
                          <a:pt x="608" y="96"/>
                        </a:lnTo>
                        <a:lnTo>
                          <a:pt x="609" y="96"/>
                        </a:lnTo>
                        <a:lnTo>
                          <a:pt x="610" y="96"/>
                        </a:lnTo>
                        <a:lnTo>
                          <a:pt x="611" y="96"/>
                        </a:lnTo>
                        <a:lnTo>
                          <a:pt x="612" y="96"/>
                        </a:lnTo>
                        <a:lnTo>
                          <a:pt x="612" y="95"/>
                        </a:lnTo>
                        <a:lnTo>
                          <a:pt x="613" y="95"/>
                        </a:lnTo>
                        <a:lnTo>
                          <a:pt x="614" y="95"/>
                        </a:lnTo>
                        <a:lnTo>
                          <a:pt x="614" y="94"/>
                        </a:lnTo>
                        <a:lnTo>
                          <a:pt x="613" y="93"/>
                        </a:lnTo>
                        <a:lnTo>
                          <a:pt x="612" y="93"/>
                        </a:lnTo>
                        <a:lnTo>
                          <a:pt x="613" y="92"/>
                        </a:lnTo>
                        <a:lnTo>
                          <a:pt x="614" y="92"/>
                        </a:lnTo>
                        <a:lnTo>
                          <a:pt x="614" y="91"/>
                        </a:lnTo>
                        <a:lnTo>
                          <a:pt x="615" y="91"/>
                        </a:lnTo>
                        <a:lnTo>
                          <a:pt x="614" y="90"/>
                        </a:lnTo>
                        <a:lnTo>
                          <a:pt x="614" y="89"/>
                        </a:lnTo>
                        <a:lnTo>
                          <a:pt x="613" y="89"/>
                        </a:lnTo>
                        <a:lnTo>
                          <a:pt x="612" y="89"/>
                        </a:lnTo>
                        <a:lnTo>
                          <a:pt x="612" y="88"/>
                        </a:lnTo>
                        <a:lnTo>
                          <a:pt x="613" y="86"/>
                        </a:lnTo>
                        <a:lnTo>
                          <a:pt x="614" y="85"/>
                        </a:lnTo>
                        <a:lnTo>
                          <a:pt x="614" y="84"/>
                        </a:lnTo>
                        <a:lnTo>
                          <a:pt x="615" y="83"/>
                        </a:lnTo>
                        <a:lnTo>
                          <a:pt x="615" y="82"/>
                        </a:lnTo>
                        <a:lnTo>
                          <a:pt x="616" y="81"/>
                        </a:lnTo>
                        <a:lnTo>
                          <a:pt x="616" y="80"/>
                        </a:lnTo>
                        <a:lnTo>
                          <a:pt x="616" y="79"/>
                        </a:lnTo>
                        <a:lnTo>
                          <a:pt x="616" y="77"/>
                        </a:lnTo>
                        <a:lnTo>
                          <a:pt x="617" y="75"/>
                        </a:lnTo>
                        <a:lnTo>
                          <a:pt x="618" y="75"/>
                        </a:lnTo>
                        <a:lnTo>
                          <a:pt x="619" y="74"/>
                        </a:lnTo>
                        <a:lnTo>
                          <a:pt x="620" y="75"/>
                        </a:lnTo>
                        <a:lnTo>
                          <a:pt x="621" y="75"/>
                        </a:lnTo>
                        <a:lnTo>
                          <a:pt x="622" y="75"/>
                        </a:lnTo>
                        <a:lnTo>
                          <a:pt x="622" y="76"/>
                        </a:lnTo>
                        <a:lnTo>
                          <a:pt x="623" y="76"/>
                        </a:lnTo>
                        <a:lnTo>
                          <a:pt x="623" y="77"/>
                        </a:lnTo>
                        <a:lnTo>
                          <a:pt x="624" y="78"/>
                        </a:lnTo>
                        <a:lnTo>
                          <a:pt x="625" y="78"/>
                        </a:lnTo>
                        <a:lnTo>
                          <a:pt x="626" y="78"/>
                        </a:lnTo>
                        <a:lnTo>
                          <a:pt x="626" y="77"/>
                        </a:lnTo>
                        <a:lnTo>
                          <a:pt x="627" y="77"/>
                        </a:lnTo>
                        <a:lnTo>
                          <a:pt x="628" y="77"/>
                        </a:lnTo>
                        <a:lnTo>
                          <a:pt x="629" y="76"/>
                        </a:lnTo>
                        <a:lnTo>
                          <a:pt x="630" y="76"/>
                        </a:lnTo>
                        <a:lnTo>
                          <a:pt x="630" y="75"/>
                        </a:lnTo>
                        <a:lnTo>
                          <a:pt x="631" y="75"/>
                        </a:lnTo>
                        <a:lnTo>
                          <a:pt x="632" y="75"/>
                        </a:lnTo>
                        <a:lnTo>
                          <a:pt x="633" y="75"/>
                        </a:lnTo>
                        <a:lnTo>
                          <a:pt x="633" y="74"/>
                        </a:lnTo>
                        <a:lnTo>
                          <a:pt x="633" y="73"/>
                        </a:lnTo>
                        <a:lnTo>
                          <a:pt x="633" y="74"/>
                        </a:lnTo>
                        <a:lnTo>
                          <a:pt x="634" y="74"/>
                        </a:lnTo>
                        <a:lnTo>
                          <a:pt x="635" y="73"/>
                        </a:lnTo>
                        <a:lnTo>
                          <a:pt x="634" y="73"/>
                        </a:lnTo>
                        <a:lnTo>
                          <a:pt x="634" y="72"/>
                        </a:lnTo>
                        <a:lnTo>
                          <a:pt x="635" y="72"/>
                        </a:lnTo>
                        <a:lnTo>
                          <a:pt x="635" y="73"/>
                        </a:lnTo>
                        <a:lnTo>
                          <a:pt x="636" y="73"/>
                        </a:lnTo>
                        <a:lnTo>
                          <a:pt x="636" y="72"/>
                        </a:lnTo>
                        <a:lnTo>
                          <a:pt x="637" y="72"/>
                        </a:lnTo>
                        <a:lnTo>
                          <a:pt x="637" y="73"/>
                        </a:lnTo>
                        <a:lnTo>
                          <a:pt x="638" y="72"/>
                        </a:lnTo>
                        <a:lnTo>
                          <a:pt x="639" y="72"/>
                        </a:lnTo>
                        <a:lnTo>
                          <a:pt x="640" y="71"/>
                        </a:lnTo>
                        <a:lnTo>
                          <a:pt x="641" y="71"/>
                        </a:lnTo>
                        <a:lnTo>
                          <a:pt x="644" y="70"/>
                        </a:lnTo>
                        <a:lnTo>
                          <a:pt x="645" y="70"/>
                        </a:lnTo>
                        <a:lnTo>
                          <a:pt x="647" y="71"/>
                        </a:lnTo>
                        <a:lnTo>
                          <a:pt x="648" y="72"/>
                        </a:lnTo>
                        <a:lnTo>
                          <a:pt x="649" y="72"/>
                        </a:lnTo>
                        <a:lnTo>
                          <a:pt x="649" y="73"/>
                        </a:lnTo>
                        <a:lnTo>
                          <a:pt x="650" y="73"/>
                        </a:lnTo>
                        <a:lnTo>
                          <a:pt x="651" y="73"/>
                        </a:lnTo>
                        <a:lnTo>
                          <a:pt x="651" y="72"/>
                        </a:lnTo>
                        <a:lnTo>
                          <a:pt x="652" y="72"/>
                        </a:lnTo>
                        <a:lnTo>
                          <a:pt x="652" y="73"/>
                        </a:lnTo>
                        <a:lnTo>
                          <a:pt x="653" y="73"/>
                        </a:lnTo>
                        <a:lnTo>
                          <a:pt x="654" y="73"/>
                        </a:lnTo>
                        <a:lnTo>
                          <a:pt x="655" y="73"/>
                        </a:lnTo>
                        <a:lnTo>
                          <a:pt x="655" y="74"/>
                        </a:lnTo>
                        <a:lnTo>
                          <a:pt x="656" y="74"/>
                        </a:lnTo>
                        <a:lnTo>
                          <a:pt x="657" y="75"/>
                        </a:lnTo>
                        <a:lnTo>
                          <a:pt x="659" y="75"/>
                        </a:lnTo>
                        <a:lnTo>
                          <a:pt x="660" y="75"/>
                        </a:lnTo>
                        <a:lnTo>
                          <a:pt x="661" y="74"/>
                        </a:lnTo>
                        <a:lnTo>
                          <a:pt x="662" y="75"/>
                        </a:lnTo>
                        <a:lnTo>
                          <a:pt x="663" y="76"/>
                        </a:lnTo>
                        <a:lnTo>
                          <a:pt x="663" y="77"/>
                        </a:lnTo>
                        <a:lnTo>
                          <a:pt x="664" y="77"/>
                        </a:lnTo>
                        <a:lnTo>
                          <a:pt x="665" y="78"/>
                        </a:lnTo>
                        <a:lnTo>
                          <a:pt x="666" y="78"/>
                        </a:lnTo>
                        <a:lnTo>
                          <a:pt x="667" y="79"/>
                        </a:lnTo>
                        <a:lnTo>
                          <a:pt x="667" y="80"/>
                        </a:lnTo>
                        <a:lnTo>
                          <a:pt x="668" y="81"/>
                        </a:lnTo>
                        <a:lnTo>
                          <a:pt x="669" y="82"/>
                        </a:lnTo>
                        <a:lnTo>
                          <a:pt x="670" y="82"/>
                        </a:lnTo>
                        <a:lnTo>
                          <a:pt x="670" y="83"/>
                        </a:lnTo>
                        <a:lnTo>
                          <a:pt x="670" y="84"/>
                        </a:lnTo>
                        <a:lnTo>
                          <a:pt x="669" y="86"/>
                        </a:lnTo>
                        <a:lnTo>
                          <a:pt x="670" y="86"/>
                        </a:lnTo>
                        <a:lnTo>
                          <a:pt x="670" y="87"/>
                        </a:lnTo>
                        <a:lnTo>
                          <a:pt x="670" y="88"/>
                        </a:lnTo>
                        <a:lnTo>
                          <a:pt x="671" y="88"/>
                        </a:lnTo>
                        <a:lnTo>
                          <a:pt x="671" y="89"/>
                        </a:lnTo>
                        <a:lnTo>
                          <a:pt x="672" y="91"/>
                        </a:lnTo>
                        <a:lnTo>
                          <a:pt x="673" y="91"/>
                        </a:lnTo>
                        <a:lnTo>
                          <a:pt x="674" y="90"/>
                        </a:lnTo>
                        <a:lnTo>
                          <a:pt x="675" y="90"/>
                        </a:lnTo>
                        <a:lnTo>
                          <a:pt x="676" y="91"/>
                        </a:lnTo>
                        <a:lnTo>
                          <a:pt x="676" y="92"/>
                        </a:lnTo>
                        <a:lnTo>
                          <a:pt x="677" y="92"/>
                        </a:lnTo>
                        <a:lnTo>
                          <a:pt x="678" y="92"/>
                        </a:lnTo>
                        <a:lnTo>
                          <a:pt x="678" y="93"/>
                        </a:lnTo>
                        <a:lnTo>
                          <a:pt x="679" y="93"/>
                        </a:lnTo>
                        <a:lnTo>
                          <a:pt x="679" y="92"/>
                        </a:lnTo>
                        <a:lnTo>
                          <a:pt x="680" y="92"/>
                        </a:lnTo>
                        <a:lnTo>
                          <a:pt x="681" y="93"/>
                        </a:lnTo>
                        <a:lnTo>
                          <a:pt x="681" y="94"/>
                        </a:lnTo>
                        <a:lnTo>
                          <a:pt x="682" y="93"/>
                        </a:lnTo>
                        <a:lnTo>
                          <a:pt x="683" y="93"/>
                        </a:lnTo>
                        <a:lnTo>
                          <a:pt x="684" y="93"/>
                        </a:lnTo>
                        <a:lnTo>
                          <a:pt x="685" y="94"/>
                        </a:lnTo>
                        <a:lnTo>
                          <a:pt x="684" y="95"/>
                        </a:lnTo>
                        <a:lnTo>
                          <a:pt x="684" y="94"/>
                        </a:lnTo>
                        <a:lnTo>
                          <a:pt x="684" y="95"/>
                        </a:lnTo>
                        <a:lnTo>
                          <a:pt x="684" y="96"/>
                        </a:lnTo>
                        <a:lnTo>
                          <a:pt x="685" y="96"/>
                        </a:lnTo>
                        <a:lnTo>
                          <a:pt x="685" y="97"/>
                        </a:lnTo>
                        <a:lnTo>
                          <a:pt x="686" y="98"/>
                        </a:lnTo>
                        <a:lnTo>
                          <a:pt x="685" y="99"/>
                        </a:lnTo>
                        <a:lnTo>
                          <a:pt x="686" y="100"/>
                        </a:lnTo>
                        <a:lnTo>
                          <a:pt x="686" y="101"/>
                        </a:lnTo>
                        <a:lnTo>
                          <a:pt x="687" y="102"/>
                        </a:lnTo>
                        <a:lnTo>
                          <a:pt x="687" y="103"/>
                        </a:lnTo>
                        <a:lnTo>
                          <a:pt x="686" y="104"/>
                        </a:lnTo>
                        <a:lnTo>
                          <a:pt x="685" y="105"/>
                        </a:lnTo>
                        <a:lnTo>
                          <a:pt x="684" y="107"/>
                        </a:lnTo>
                        <a:lnTo>
                          <a:pt x="684" y="108"/>
                        </a:lnTo>
                        <a:lnTo>
                          <a:pt x="684" y="109"/>
                        </a:lnTo>
                        <a:lnTo>
                          <a:pt x="683" y="108"/>
                        </a:lnTo>
                        <a:lnTo>
                          <a:pt x="683" y="109"/>
                        </a:lnTo>
                        <a:lnTo>
                          <a:pt x="682" y="109"/>
                        </a:lnTo>
                        <a:lnTo>
                          <a:pt x="683" y="110"/>
                        </a:lnTo>
                        <a:lnTo>
                          <a:pt x="684" y="110"/>
                        </a:lnTo>
                        <a:lnTo>
                          <a:pt x="684" y="111"/>
                        </a:lnTo>
                        <a:lnTo>
                          <a:pt x="684" y="112"/>
                        </a:lnTo>
                        <a:lnTo>
                          <a:pt x="684" y="113"/>
                        </a:lnTo>
                        <a:lnTo>
                          <a:pt x="684" y="114"/>
                        </a:lnTo>
                        <a:lnTo>
                          <a:pt x="684" y="115"/>
                        </a:lnTo>
                        <a:lnTo>
                          <a:pt x="684" y="116"/>
                        </a:lnTo>
                        <a:lnTo>
                          <a:pt x="684" y="117"/>
                        </a:lnTo>
                        <a:lnTo>
                          <a:pt x="682" y="120"/>
                        </a:lnTo>
                        <a:lnTo>
                          <a:pt x="682" y="121"/>
                        </a:lnTo>
                        <a:lnTo>
                          <a:pt x="682" y="122"/>
                        </a:lnTo>
                        <a:lnTo>
                          <a:pt x="681" y="122"/>
                        </a:lnTo>
                        <a:lnTo>
                          <a:pt x="681" y="123"/>
                        </a:lnTo>
                        <a:lnTo>
                          <a:pt x="682" y="124"/>
                        </a:lnTo>
                        <a:lnTo>
                          <a:pt x="681" y="125"/>
                        </a:lnTo>
                        <a:lnTo>
                          <a:pt x="682" y="126"/>
                        </a:lnTo>
                        <a:lnTo>
                          <a:pt x="682" y="125"/>
                        </a:lnTo>
                        <a:lnTo>
                          <a:pt x="682" y="126"/>
                        </a:lnTo>
                        <a:lnTo>
                          <a:pt x="682" y="127"/>
                        </a:lnTo>
                        <a:lnTo>
                          <a:pt x="682" y="128"/>
                        </a:lnTo>
                        <a:lnTo>
                          <a:pt x="682" y="129"/>
                        </a:lnTo>
                        <a:lnTo>
                          <a:pt x="683" y="130"/>
                        </a:lnTo>
                        <a:lnTo>
                          <a:pt x="683" y="131"/>
                        </a:lnTo>
                        <a:lnTo>
                          <a:pt x="683" y="132"/>
                        </a:lnTo>
                        <a:lnTo>
                          <a:pt x="683" y="133"/>
                        </a:lnTo>
                        <a:lnTo>
                          <a:pt x="683" y="134"/>
                        </a:lnTo>
                        <a:lnTo>
                          <a:pt x="683" y="135"/>
                        </a:lnTo>
                        <a:lnTo>
                          <a:pt x="683" y="136"/>
                        </a:lnTo>
                        <a:lnTo>
                          <a:pt x="682" y="137"/>
                        </a:lnTo>
                        <a:lnTo>
                          <a:pt x="682" y="138"/>
                        </a:lnTo>
                        <a:lnTo>
                          <a:pt x="682" y="139"/>
                        </a:lnTo>
                        <a:lnTo>
                          <a:pt x="681" y="140"/>
                        </a:lnTo>
                        <a:lnTo>
                          <a:pt x="680" y="141"/>
                        </a:lnTo>
                        <a:lnTo>
                          <a:pt x="680" y="142"/>
                        </a:lnTo>
                        <a:lnTo>
                          <a:pt x="680" y="143"/>
                        </a:lnTo>
                        <a:lnTo>
                          <a:pt x="680" y="144"/>
                        </a:lnTo>
                        <a:lnTo>
                          <a:pt x="679" y="145"/>
                        </a:lnTo>
                        <a:lnTo>
                          <a:pt x="678" y="145"/>
                        </a:lnTo>
                        <a:lnTo>
                          <a:pt x="677" y="146"/>
                        </a:lnTo>
                        <a:lnTo>
                          <a:pt x="678" y="147"/>
                        </a:lnTo>
                        <a:lnTo>
                          <a:pt x="675" y="152"/>
                        </a:lnTo>
                        <a:lnTo>
                          <a:pt x="675" y="153"/>
                        </a:lnTo>
                        <a:lnTo>
                          <a:pt x="674" y="154"/>
                        </a:lnTo>
                        <a:lnTo>
                          <a:pt x="673" y="155"/>
                        </a:lnTo>
                        <a:lnTo>
                          <a:pt x="673" y="156"/>
                        </a:lnTo>
                        <a:lnTo>
                          <a:pt x="672" y="157"/>
                        </a:lnTo>
                        <a:lnTo>
                          <a:pt x="671" y="159"/>
                        </a:lnTo>
                        <a:lnTo>
                          <a:pt x="670" y="161"/>
                        </a:lnTo>
                        <a:lnTo>
                          <a:pt x="670" y="162"/>
                        </a:lnTo>
                        <a:lnTo>
                          <a:pt x="670" y="163"/>
                        </a:lnTo>
                        <a:lnTo>
                          <a:pt x="670" y="164"/>
                        </a:lnTo>
                        <a:lnTo>
                          <a:pt x="670" y="165"/>
                        </a:lnTo>
                        <a:lnTo>
                          <a:pt x="669" y="165"/>
                        </a:lnTo>
                        <a:lnTo>
                          <a:pt x="670" y="165"/>
                        </a:lnTo>
                        <a:lnTo>
                          <a:pt x="669" y="166"/>
                        </a:lnTo>
                        <a:lnTo>
                          <a:pt x="668" y="167"/>
                        </a:lnTo>
                        <a:lnTo>
                          <a:pt x="667" y="168"/>
                        </a:lnTo>
                        <a:lnTo>
                          <a:pt x="667" y="169"/>
                        </a:lnTo>
                        <a:lnTo>
                          <a:pt x="667" y="170"/>
                        </a:lnTo>
                        <a:lnTo>
                          <a:pt x="666" y="171"/>
                        </a:lnTo>
                        <a:lnTo>
                          <a:pt x="666" y="173"/>
                        </a:lnTo>
                        <a:lnTo>
                          <a:pt x="667" y="173"/>
                        </a:lnTo>
                        <a:lnTo>
                          <a:pt x="666" y="175"/>
                        </a:lnTo>
                        <a:lnTo>
                          <a:pt x="666" y="176"/>
                        </a:lnTo>
                        <a:lnTo>
                          <a:pt x="666" y="177"/>
                        </a:lnTo>
                        <a:lnTo>
                          <a:pt x="666" y="178"/>
                        </a:lnTo>
                        <a:lnTo>
                          <a:pt x="667" y="178"/>
                        </a:lnTo>
                        <a:lnTo>
                          <a:pt x="667" y="179"/>
                        </a:lnTo>
                        <a:lnTo>
                          <a:pt x="666" y="179"/>
                        </a:lnTo>
                        <a:lnTo>
                          <a:pt x="665" y="179"/>
                        </a:lnTo>
                        <a:lnTo>
                          <a:pt x="665" y="180"/>
                        </a:lnTo>
                        <a:lnTo>
                          <a:pt x="664" y="180"/>
                        </a:lnTo>
                        <a:lnTo>
                          <a:pt x="665" y="180"/>
                        </a:lnTo>
                        <a:lnTo>
                          <a:pt x="663" y="184"/>
                        </a:lnTo>
                        <a:lnTo>
                          <a:pt x="662" y="187"/>
                        </a:lnTo>
                        <a:lnTo>
                          <a:pt x="661" y="189"/>
                        </a:lnTo>
                        <a:lnTo>
                          <a:pt x="661" y="190"/>
                        </a:lnTo>
                        <a:lnTo>
                          <a:pt x="660" y="190"/>
                        </a:lnTo>
                        <a:lnTo>
                          <a:pt x="660" y="192"/>
                        </a:lnTo>
                        <a:lnTo>
                          <a:pt x="659" y="193"/>
                        </a:lnTo>
                        <a:lnTo>
                          <a:pt x="659" y="194"/>
                        </a:lnTo>
                        <a:lnTo>
                          <a:pt x="659" y="195"/>
                        </a:lnTo>
                        <a:lnTo>
                          <a:pt x="658" y="196"/>
                        </a:lnTo>
                        <a:lnTo>
                          <a:pt x="658" y="197"/>
                        </a:lnTo>
                        <a:lnTo>
                          <a:pt x="659" y="198"/>
                        </a:lnTo>
                        <a:lnTo>
                          <a:pt x="658" y="199"/>
                        </a:lnTo>
                        <a:lnTo>
                          <a:pt x="658" y="200"/>
                        </a:lnTo>
                        <a:lnTo>
                          <a:pt x="657" y="200"/>
                        </a:lnTo>
                        <a:lnTo>
                          <a:pt x="656" y="200"/>
                        </a:lnTo>
                        <a:lnTo>
                          <a:pt x="655" y="201"/>
                        </a:lnTo>
                        <a:lnTo>
                          <a:pt x="654" y="202"/>
                        </a:lnTo>
                        <a:lnTo>
                          <a:pt x="654" y="203"/>
                        </a:lnTo>
                        <a:lnTo>
                          <a:pt x="654" y="204"/>
                        </a:lnTo>
                        <a:lnTo>
                          <a:pt x="653" y="204"/>
                        </a:lnTo>
                        <a:lnTo>
                          <a:pt x="653" y="205"/>
                        </a:lnTo>
                        <a:lnTo>
                          <a:pt x="653" y="206"/>
                        </a:lnTo>
                        <a:lnTo>
                          <a:pt x="652" y="206"/>
                        </a:lnTo>
                        <a:lnTo>
                          <a:pt x="651" y="207"/>
                        </a:lnTo>
                        <a:lnTo>
                          <a:pt x="650" y="209"/>
                        </a:lnTo>
                        <a:lnTo>
                          <a:pt x="650" y="210"/>
                        </a:lnTo>
                        <a:lnTo>
                          <a:pt x="650" y="211"/>
                        </a:lnTo>
                        <a:lnTo>
                          <a:pt x="649" y="212"/>
                        </a:lnTo>
                        <a:lnTo>
                          <a:pt x="649" y="213"/>
                        </a:lnTo>
                        <a:lnTo>
                          <a:pt x="648" y="213"/>
                        </a:lnTo>
                        <a:lnTo>
                          <a:pt x="648" y="212"/>
                        </a:lnTo>
                        <a:lnTo>
                          <a:pt x="647" y="212"/>
                        </a:lnTo>
                        <a:lnTo>
                          <a:pt x="647" y="213"/>
                        </a:lnTo>
                        <a:lnTo>
                          <a:pt x="648" y="213"/>
                        </a:lnTo>
                        <a:lnTo>
                          <a:pt x="648" y="214"/>
                        </a:lnTo>
                        <a:lnTo>
                          <a:pt x="649" y="214"/>
                        </a:lnTo>
                        <a:lnTo>
                          <a:pt x="649" y="215"/>
                        </a:lnTo>
                        <a:lnTo>
                          <a:pt x="649" y="216"/>
                        </a:lnTo>
                        <a:lnTo>
                          <a:pt x="648" y="216"/>
                        </a:lnTo>
                        <a:lnTo>
                          <a:pt x="648" y="217"/>
                        </a:lnTo>
                        <a:lnTo>
                          <a:pt x="648" y="218"/>
                        </a:lnTo>
                        <a:lnTo>
                          <a:pt x="648" y="219"/>
                        </a:lnTo>
                        <a:lnTo>
                          <a:pt x="647" y="220"/>
                        </a:lnTo>
                        <a:lnTo>
                          <a:pt x="646" y="221"/>
                        </a:lnTo>
                        <a:lnTo>
                          <a:pt x="646" y="222"/>
                        </a:lnTo>
                        <a:lnTo>
                          <a:pt x="646" y="223"/>
                        </a:lnTo>
                        <a:lnTo>
                          <a:pt x="645" y="224"/>
                        </a:lnTo>
                        <a:lnTo>
                          <a:pt x="644" y="224"/>
                        </a:lnTo>
                        <a:lnTo>
                          <a:pt x="644" y="225"/>
                        </a:lnTo>
                        <a:lnTo>
                          <a:pt x="643" y="227"/>
                        </a:lnTo>
                        <a:lnTo>
                          <a:pt x="642" y="228"/>
                        </a:lnTo>
                        <a:lnTo>
                          <a:pt x="642" y="229"/>
                        </a:lnTo>
                        <a:lnTo>
                          <a:pt x="642" y="230"/>
                        </a:lnTo>
                        <a:lnTo>
                          <a:pt x="642" y="231"/>
                        </a:lnTo>
                        <a:lnTo>
                          <a:pt x="641" y="232"/>
                        </a:lnTo>
                        <a:lnTo>
                          <a:pt x="641" y="234"/>
                        </a:lnTo>
                        <a:lnTo>
                          <a:pt x="640" y="235"/>
                        </a:lnTo>
                        <a:lnTo>
                          <a:pt x="640" y="236"/>
                        </a:lnTo>
                        <a:lnTo>
                          <a:pt x="639" y="235"/>
                        </a:lnTo>
                        <a:lnTo>
                          <a:pt x="638" y="233"/>
                        </a:lnTo>
                        <a:lnTo>
                          <a:pt x="637" y="233"/>
                        </a:lnTo>
                        <a:lnTo>
                          <a:pt x="636" y="233"/>
                        </a:lnTo>
                        <a:lnTo>
                          <a:pt x="635" y="232"/>
                        </a:lnTo>
                        <a:lnTo>
                          <a:pt x="634" y="233"/>
                        </a:lnTo>
                        <a:lnTo>
                          <a:pt x="634" y="232"/>
                        </a:lnTo>
                        <a:lnTo>
                          <a:pt x="633" y="232"/>
                        </a:lnTo>
                        <a:lnTo>
                          <a:pt x="632" y="232"/>
                        </a:lnTo>
                        <a:lnTo>
                          <a:pt x="632" y="231"/>
                        </a:lnTo>
                        <a:lnTo>
                          <a:pt x="630" y="231"/>
                        </a:lnTo>
                        <a:lnTo>
                          <a:pt x="630" y="232"/>
                        </a:lnTo>
                        <a:lnTo>
                          <a:pt x="629" y="231"/>
                        </a:lnTo>
                        <a:lnTo>
                          <a:pt x="628" y="230"/>
                        </a:lnTo>
                        <a:lnTo>
                          <a:pt x="627" y="230"/>
                        </a:lnTo>
                        <a:lnTo>
                          <a:pt x="626" y="230"/>
                        </a:lnTo>
                        <a:lnTo>
                          <a:pt x="620" y="228"/>
                        </a:lnTo>
                        <a:lnTo>
                          <a:pt x="615" y="226"/>
                        </a:lnTo>
                        <a:lnTo>
                          <a:pt x="615" y="225"/>
                        </a:lnTo>
                        <a:lnTo>
                          <a:pt x="614" y="225"/>
                        </a:lnTo>
                        <a:lnTo>
                          <a:pt x="614" y="224"/>
                        </a:lnTo>
                        <a:lnTo>
                          <a:pt x="613" y="224"/>
                        </a:lnTo>
                        <a:lnTo>
                          <a:pt x="612" y="224"/>
                        </a:lnTo>
                        <a:lnTo>
                          <a:pt x="611" y="224"/>
                        </a:lnTo>
                        <a:lnTo>
                          <a:pt x="610" y="224"/>
                        </a:lnTo>
                        <a:lnTo>
                          <a:pt x="609" y="224"/>
                        </a:lnTo>
                        <a:lnTo>
                          <a:pt x="609" y="223"/>
                        </a:lnTo>
                        <a:lnTo>
                          <a:pt x="608" y="223"/>
                        </a:lnTo>
                        <a:lnTo>
                          <a:pt x="608" y="222"/>
                        </a:lnTo>
                        <a:lnTo>
                          <a:pt x="609" y="221"/>
                        </a:lnTo>
                        <a:lnTo>
                          <a:pt x="608" y="221"/>
                        </a:lnTo>
                        <a:lnTo>
                          <a:pt x="607" y="221"/>
                        </a:lnTo>
                        <a:lnTo>
                          <a:pt x="607" y="222"/>
                        </a:lnTo>
                        <a:lnTo>
                          <a:pt x="606" y="222"/>
                        </a:lnTo>
                        <a:lnTo>
                          <a:pt x="605" y="222"/>
                        </a:lnTo>
                        <a:lnTo>
                          <a:pt x="605" y="221"/>
                        </a:lnTo>
                        <a:lnTo>
                          <a:pt x="604" y="221"/>
                        </a:lnTo>
                        <a:lnTo>
                          <a:pt x="604" y="220"/>
                        </a:lnTo>
                        <a:lnTo>
                          <a:pt x="603" y="220"/>
                        </a:lnTo>
                        <a:lnTo>
                          <a:pt x="603" y="221"/>
                        </a:lnTo>
                        <a:lnTo>
                          <a:pt x="602" y="221"/>
                        </a:lnTo>
                        <a:lnTo>
                          <a:pt x="601" y="221"/>
                        </a:lnTo>
                        <a:lnTo>
                          <a:pt x="601" y="220"/>
                        </a:lnTo>
                        <a:lnTo>
                          <a:pt x="600" y="221"/>
                        </a:lnTo>
                        <a:lnTo>
                          <a:pt x="599" y="221"/>
                        </a:lnTo>
                        <a:lnTo>
                          <a:pt x="598" y="221"/>
                        </a:lnTo>
                        <a:lnTo>
                          <a:pt x="598" y="222"/>
                        </a:lnTo>
                        <a:lnTo>
                          <a:pt x="597" y="222"/>
                        </a:lnTo>
                        <a:lnTo>
                          <a:pt x="596" y="222"/>
                        </a:lnTo>
                        <a:lnTo>
                          <a:pt x="596" y="223"/>
                        </a:lnTo>
                        <a:lnTo>
                          <a:pt x="595" y="223"/>
                        </a:lnTo>
                        <a:lnTo>
                          <a:pt x="595" y="224"/>
                        </a:lnTo>
                        <a:lnTo>
                          <a:pt x="594" y="224"/>
                        </a:lnTo>
                        <a:lnTo>
                          <a:pt x="593" y="224"/>
                        </a:lnTo>
                        <a:lnTo>
                          <a:pt x="592" y="224"/>
                        </a:lnTo>
                        <a:lnTo>
                          <a:pt x="591" y="224"/>
                        </a:lnTo>
                        <a:lnTo>
                          <a:pt x="592" y="225"/>
                        </a:lnTo>
                        <a:lnTo>
                          <a:pt x="591" y="225"/>
                        </a:lnTo>
                        <a:lnTo>
                          <a:pt x="590" y="226"/>
                        </a:lnTo>
                        <a:lnTo>
                          <a:pt x="590" y="225"/>
                        </a:lnTo>
                        <a:lnTo>
                          <a:pt x="589" y="225"/>
                        </a:lnTo>
                        <a:lnTo>
                          <a:pt x="588" y="225"/>
                        </a:lnTo>
                        <a:lnTo>
                          <a:pt x="588" y="226"/>
                        </a:lnTo>
                        <a:lnTo>
                          <a:pt x="587" y="227"/>
                        </a:lnTo>
                        <a:lnTo>
                          <a:pt x="586" y="227"/>
                        </a:lnTo>
                        <a:lnTo>
                          <a:pt x="586" y="226"/>
                        </a:lnTo>
                        <a:lnTo>
                          <a:pt x="585" y="226"/>
                        </a:lnTo>
                        <a:lnTo>
                          <a:pt x="584" y="227"/>
                        </a:lnTo>
                        <a:lnTo>
                          <a:pt x="583" y="227"/>
                        </a:lnTo>
                        <a:lnTo>
                          <a:pt x="582" y="227"/>
                        </a:lnTo>
                        <a:lnTo>
                          <a:pt x="581" y="227"/>
                        </a:lnTo>
                        <a:lnTo>
                          <a:pt x="580" y="227"/>
                        </a:lnTo>
                        <a:lnTo>
                          <a:pt x="579" y="228"/>
                        </a:lnTo>
                        <a:lnTo>
                          <a:pt x="578" y="228"/>
                        </a:lnTo>
                        <a:lnTo>
                          <a:pt x="577" y="228"/>
                        </a:lnTo>
                        <a:lnTo>
                          <a:pt x="577" y="227"/>
                        </a:lnTo>
                        <a:lnTo>
                          <a:pt x="577" y="226"/>
                        </a:lnTo>
                        <a:lnTo>
                          <a:pt x="576" y="226"/>
                        </a:lnTo>
                        <a:lnTo>
                          <a:pt x="575" y="226"/>
                        </a:lnTo>
                        <a:lnTo>
                          <a:pt x="575" y="225"/>
                        </a:lnTo>
                        <a:lnTo>
                          <a:pt x="576" y="225"/>
                        </a:lnTo>
                        <a:lnTo>
                          <a:pt x="575" y="225"/>
                        </a:lnTo>
                        <a:lnTo>
                          <a:pt x="575" y="224"/>
                        </a:lnTo>
                        <a:lnTo>
                          <a:pt x="576" y="223"/>
                        </a:lnTo>
                        <a:lnTo>
                          <a:pt x="576" y="222"/>
                        </a:lnTo>
                        <a:lnTo>
                          <a:pt x="575" y="220"/>
                        </a:lnTo>
                        <a:lnTo>
                          <a:pt x="574" y="220"/>
                        </a:lnTo>
                        <a:lnTo>
                          <a:pt x="574" y="221"/>
                        </a:lnTo>
                        <a:lnTo>
                          <a:pt x="573" y="221"/>
                        </a:lnTo>
                        <a:lnTo>
                          <a:pt x="572" y="221"/>
                        </a:lnTo>
                        <a:lnTo>
                          <a:pt x="571" y="221"/>
                        </a:lnTo>
                        <a:lnTo>
                          <a:pt x="571" y="222"/>
                        </a:lnTo>
                        <a:lnTo>
                          <a:pt x="570" y="222"/>
                        </a:lnTo>
                        <a:lnTo>
                          <a:pt x="569" y="222"/>
                        </a:lnTo>
                        <a:lnTo>
                          <a:pt x="569" y="221"/>
                        </a:lnTo>
                        <a:lnTo>
                          <a:pt x="568" y="221"/>
                        </a:lnTo>
                        <a:lnTo>
                          <a:pt x="567" y="220"/>
                        </a:lnTo>
                        <a:lnTo>
                          <a:pt x="566" y="220"/>
                        </a:lnTo>
                        <a:lnTo>
                          <a:pt x="565" y="220"/>
                        </a:lnTo>
                        <a:lnTo>
                          <a:pt x="564" y="220"/>
                        </a:lnTo>
                        <a:lnTo>
                          <a:pt x="564" y="219"/>
                        </a:lnTo>
                        <a:lnTo>
                          <a:pt x="563" y="220"/>
                        </a:lnTo>
                        <a:lnTo>
                          <a:pt x="562" y="220"/>
                        </a:lnTo>
                        <a:lnTo>
                          <a:pt x="562" y="221"/>
                        </a:lnTo>
                        <a:lnTo>
                          <a:pt x="561" y="222"/>
                        </a:lnTo>
                        <a:lnTo>
                          <a:pt x="560" y="222"/>
                        </a:lnTo>
                        <a:lnTo>
                          <a:pt x="559" y="222"/>
                        </a:lnTo>
                        <a:lnTo>
                          <a:pt x="559" y="223"/>
                        </a:lnTo>
                        <a:lnTo>
                          <a:pt x="558" y="223"/>
                        </a:lnTo>
                        <a:lnTo>
                          <a:pt x="557" y="223"/>
                        </a:lnTo>
                        <a:lnTo>
                          <a:pt x="556" y="223"/>
                        </a:lnTo>
                        <a:lnTo>
                          <a:pt x="556" y="224"/>
                        </a:lnTo>
                        <a:lnTo>
                          <a:pt x="556" y="223"/>
                        </a:lnTo>
                        <a:lnTo>
                          <a:pt x="555" y="224"/>
                        </a:lnTo>
                        <a:lnTo>
                          <a:pt x="554" y="224"/>
                        </a:lnTo>
                        <a:lnTo>
                          <a:pt x="553" y="224"/>
                        </a:lnTo>
                        <a:lnTo>
                          <a:pt x="552" y="224"/>
                        </a:lnTo>
                        <a:lnTo>
                          <a:pt x="551" y="224"/>
                        </a:lnTo>
                        <a:lnTo>
                          <a:pt x="550" y="224"/>
                        </a:lnTo>
                        <a:lnTo>
                          <a:pt x="549" y="223"/>
                        </a:lnTo>
                        <a:lnTo>
                          <a:pt x="548" y="224"/>
                        </a:lnTo>
                        <a:lnTo>
                          <a:pt x="547" y="224"/>
                        </a:lnTo>
                        <a:lnTo>
                          <a:pt x="546" y="224"/>
                        </a:lnTo>
                        <a:lnTo>
                          <a:pt x="544" y="226"/>
                        </a:lnTo>
                        <a:lnTo>
                          <a:pt x="543" y="227"/>
                        </a:lnTo>
                        <a:lnTo>
                          <a:pt x="541" y="227"/>
                        </a:lnTo>
                        <a:lnTo>
                          <a:pt x="540" y="227"/>
                        </a:lnTo>
                        <a:lnTo>
                          <a:pt x="539" y="228"/>
                        </a:lnTo>
                        <a:lnTo>
                          <a:pt x="539" y="229"/>
                        </a:lnTo>
                        <a:lnTo>
                          <a:pt x="539" y="230"/>
                        </a:lnTo>
                        <a:lnTo>
                          <a:pt x="540" y="231"/>
                        </a:lnTo>
                        <a:lnTo>
                          <a:pt x="541" y="232"/>
                        </a:lnTo>
                        <a:lnTo>
                          <a:pt x="541" y="233"/>
                        </a:lnTo>
                        <a:lnTo>
                          <a:pt x="540" y="233"/>
                        </a:lnTo>
                        <a:lnTo>
                          <a:pt x="540" y="234"/>
                        </a:lnTo>
                        <a:lnTo>
                          <a:pt x="538" y="236"/>
                        </a:lnTo>
                        <a:lnTo>
                          <a:pt x="537" y="236"/>
                        </a:lnTo>
                        <a:lnTo>
                          <a:pt x="536" y="236"/>
                        </a:lnTo>
                        <a:lnTo>
                          <a:pt x="535" y="236"/>
                        </a:lnTo>
                        <a:lnTo>
                          <a:pt x="534" y="236"/>
                        </a:lnTo>
                        <a:lnTo>
                          <a:pt x="533" y="236"/>
                        </a:lnTo>
                        <a:lnTo>
                          <a:pt x="532" y="236"/>
                        </a:lnTo>
                        <a:lnTo>
                          <a:pt x="531" y="236"/>
                        </a:lnTo>
                        <a:lnTo>
                          <a:pt x="530" y="237"/>
                        </a:lnTo>
                        <a:lnTo>
                          <a:pt x="530" y="238"/>
                        </a:lnTo>
                        <a:lnTo>
                          <a:pt x="530" y="239"/>
                        </a:lnTo>
                        <a:lnTo>
                          <a:pt x="529" y="239"/>
                        </a:lnTo>
                        <a:lnTo>
                          <a:pt x="528" y="239"/>
                        </a:lnTo>
                        <a:lnTo>
                          <a:pt x="528" y="240"/>
                        </a:lnTo>
                        <a:lnTo>
                          <a:pt x="527" y="242"/>
                        </a:lnTo>
                        <a:lnTo>
                          <a:pt x="526" y="242"/>
                        </a:lnTo>
                        <a:lnTo>
                          <a:pt x="526" y="241"/>
                        </a:lnTo>
                        <a:lnTo>
                          <a:pt x="525" y="241"/>
                        </a:lnTo>
                        <a:lnTo>
                          <a:pt x="524" y="241"/>
                        </a:lnTo>
                        <a:lnTo>
                          <a:pt x="523" y="241"/>
                        </a:lnTo>
                        <a:lnTo>
                          <a:pt x="523" y="242"/>
                        </a:lnTo>
                        <a:lnTo>
                          <a:pt x="524" y="243"/>
                        </a:lnTo>
                        <a:lnTo>
                          <a:pt x="523" y="244"/>
                        </a:lnTo>
                        <a:lnTo>
                          <a:pt x="524" y="244"/>
                        </a:lnTo>
                        <a:lnTo>
                          <a:pt x="524" y="245"/>
                        </a:lnTo>
                        <a:lnTo>
                          <a:pt x="525" y="246"/>
                        </a:lnTo>
                        <a:lnTo>
                          <a:pt x="526" y="248"/>
                        </a:lnTo>
                        <a:lnTo>
                          <a:pt x="527" y="249"/>
                        </a:lnTo>
                        <a:lnTo>
                          <a:pt x="526" y="249"/>
                        </a:lnTo>
                        <a:lnTo>
                          <a:pt x="525" y="249"/>
                        </a:lnTo>
                        <a:lnTo>
                          <a:pt x="525" y="250"/>
                        </a:lnTo>
                        <a:lnTo>
                          <a:pt x="524" y="250"/>
                        </a:lnTo>
                        <a:lnTo>
                          <a:pt x="524" y="249"/>
                        </a:lnTo>
                        <a:lnTo>
                          <a:pt x="524" y="250"/>
                        </a:lnTo>
                        <a:lnTo>
                          <a:pt x="523" y="250"/>
                        </a:lnTo>
                        <a:lnTo>
                          <a:pt x="523" y="249"/>
                        </a:lnTo>
                        <a:lnTo>
                          <a:pt x="522" y="249"/>
                        </a:lnTo>
                        <a:lnTo>
                          <a:pt x="522" y="248"/>
                        </a:lnTo>
                        <a:lnTo>
                          <a:pt x="521" y="248"/>
                        </a:lnTo>
                        <a:lnTo>
                          <a:pt x="520" y="249"/>
                        </a:lnTo>
                        <a:lnTo>
                          <a:pt x="520" y="248"/>
                        </a:lnTo>
                        <a:lnTo>
                          <a:pt x="519" y="249"/>
                        </a:lnTo>
                        <a:lnTo>
                          <a:pt x="518" y="249"/>
                        </a:lnTo>
                        <a:lnTo>
                          <a:pt x="518" y="248"/>
                        </a:lnTo>
                        <a:lnTo>
                          <a:pt x="518" y="249"/>
                        </a:lnTo>
                        <a:lnTo>
                          <a:pt x="517" y="249"/>
                        </a:lnTo>
                        <a:lnTo>
                          <a:pt x="517" y="250"/>
                        </a:lnTo>
                        <a:lnTo>
                          <a:pt x="516" y="250"/>
                        </a:lnTo>
                        <a:lnTo>
                          <a:pt x="516" y="251"/>
                        </a:lnTo>
                        <a:lnTo>
                          <a:pt x="515" y="251"/>
                        </a:lnTo>
                        <a:lnTo>
                          <a:pt x="514" y="251"/>
                        </a:lnTo>
                        <a:lnTo>
                          <a:pt x="513" y="251"/>
                        </a:lnTo>
                        <a:lnTo>
                          <a:pt x="514" y="252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3" y="252"/>
                        </a:lnTo>
                        <a:lnTo>
                          <a:pt x="513" y="253"/>
                        </a:lnTo>
                        <a:lnTo>
                          <a:pt x="512" y="253"/>
                        </a:lnTo>
                        <a:lnTo>
                          <a:pt x="512" y="252"/>
                        </a:lnTo>
                        <a:lnTo>
                          <a:pt x="511" y="252"/>
                        </a:lnTo>
                        <a:lnTo>
                          <a:pt x="510" y="252"/>
                        </a:lnTo>
                        <a:lnTo>
                          <a:pt x="510" y="253"/>
                        </a:lnTo>
                        <a:lnTo>
                          <a:pt x="509" y="253"/>
                        </a:lnTo>
                        <a:lnTo>
                          <a:pt x="509" y="252"/>
                        </a:lnTo>
                        <a:lnTo>
                          <a:pt x="508" y="252"/>
                        </a:lnTo>
                        <a:lnTo>
                          <a:pt x="507" y="252"/>
                        </a:lnTo>
                        <a:lnTo>
                          <a:pt x="507" y="253"/>
                        </a:lnTo>
                        <a:lnTo>
                          <a:pt x="506" y="253"/>
                        </a:lnTo>
                        <a:lnTo>
                          <a:pt x="506" y="252"/>
                        </a:lnTo>
                        <a:lnTo>
                          <a:pt x="506" y="251"/>
                        </a:lnTo>
                        <a:lnTo>
                          <a:pt x="505" y="251"/>
                        </a:lnTo>
                        <a:lnTo>
                          <a:pt x="504" y="251"/>
                        </a:lnTo>
                        <a:lnTo>
                          <a:pt x="504" y="252"/>
                        </a:lnTo>
                        <a:lnTo>
                          <a:pt x="503" y="252"/>
                        </a:lnTo>
                        <a:lnTo>
                          <a:pt x="503" y="253"/>
                        </a:lnTo>
                        <a:lnTo>
                          <a:pt x="502" y="253"/>
                        </a:lnTo>
                        <a:lnTo>
                          <a:pt x="501" y="253"/>
                        </a:lnTo>
                        <a:lnTo>
                          <a:pt x="500" y="254"/>
                        </a:lnTo>
                        <a:lnTo>
                          <a:pt x="500" y="253"/>
                        </a:lnTo>
                        <a:lnTo>
                          <a:pt x="500" y="254"/>
                        </a:lnTo>
                        <a:lnTo>
                          <a:pt x="499" y="254"/>
                        </a:lnTo>
                        <a:lnTo>
                          <a:pt x="498" y="255"/>
                        </a:lnTo>
                        <a:lnTo>
                          <a:pt x="498" y="256"/>
                        </a:lnTo>
                        <a:lnTo>
                          <a:pt x="497" y="256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59"/>
                        </a:lnTo>
                        <a:lnTo>
                          <a:pt x="486" y="259"/>
                        </a:lnTo>
                        <a:lnTo>
                          <a:pt x="485" y="260"/>
                        </a:lnTo>
                        <a:lnTo>
                          <a:pt x="485" y="261"/>
                        </a:lnTo>
                        <a:lnTo>
                          <a:pt x="485" y="260"/>
                        </a:lnTo>
                        <a:lnTo>
                          <a:pt x="484" y="260"/>
                        </a:lnTo>
                        <a:lnTo>
                          <a:pt x="484" y="261"/>
                        </a:lnTo>
                        <a:lnTo>
                          <a:pt x="484" y="260"/>
                        </a:lnTo>
                        <a:lnTo>
                          <a:pt x="483" y="260"/>
                        </a:lnTo>
                        <a:lnTo>
                          <a:pt x="483" y="259"/>
                        </a:lnTo>
                        <a:lnTo>
                          <a:pt x="482" y="259"/>
                        </a:lnTo>
                        <a:lnTo>
                          <a:pt x="481" y="258"/>
                        </a:lnTo>
                        <a:lnTo>
                          <a:pt x="481" y="257"/>
                        </a:lnTo>
                        <a:lnTo>
                          <a:pt x="478" y="254"/>
                        </a:lnTo>
                        <a:lnTo>
                          <a:pt x="471" y="253"/>
                        </a:lnTo>
                        <a:lnTo>
                          <a:pt x="467" y="255"/>
                        </a:lnTo>
                        <a:lnTo>
                          <a:pt x="463" y="254"/>
                        </a:lnTo>
                        <a:lnTo>
                          <a:pt x="462" y="253"/>
                        </a:lnTo>
                        <a:lnTo>
                          <a:pt x="462" y="252"/>
                        </a:lnTo>
                        <a:lnTo>
                          <a:pt x="461" y="252"/>
                        </a:lnTo>
                        <a:lnTo>
                          <a:pt x="460" y="251"/>
                        </a:lnTo>
                        <a:lnTo>
                          <a:pt x="459" y="251"/>
                        </a:lnTo>
                        <a:lnTo>
                          <a:pt x="459" y="252"/>
                        </a:lnTo>
                        <a:lnTo>
                          <a:pt x="458" y="252"/>
                        </a:lnTo>
                        <a:lnTo>
                          <a:pt x="457" y="252"/>
                        </a:lnTo>
                        <a:lnTo>
                          <a:pt x="456" y="252"/>
                        </a:lnTo>
                        <a:lnTo>
                          <a:pt x="455" y="253"/>
                        </a:lnTo>
                        <a:lnTo>
                          <a:pt x="454" y="254"/>
                        </a:lnTo>
                        <a:lnTo>
                          <a:pt x="454" y="255"/>
                        </a:lnTo>
                        <a:lnTo>
                          <a:pt x="454" y="256"/>
                        </a:lnTo>
                        <a:lnTo>
                          <a:pt x="453" y="256"/>
                        </a:lnTo>
                        <a:lnTo>
                          <a:pt x="453" y="257"/>
                        </a:lnTo>
                        <a:lnTo>
                          <a:pt x="454" y="257"/>
                        </a:lnTo>
                        <a:lnTo>
                          <a:pt x="454" y="258"/>
                        </a:lnTo>
                        <a:lnTo>
                          <a:pt x="453" y="259"/>
                        </a:lnTo>
                        <a:lnTo>
                          <a:pt x="452" y="259"/>
                        </a:lnTo>
                        <a:lnTo>
                          <a:pt x="452" y="260"/>
                        </a:lnTo>
                        <a:lnTo>
                          <a:pt x="452" y="261"/>
                        </a:lnTo>
                        <a:lnTo>
                          <a:pt x="452" y="262"/>
                        </a:lnTo>
                        <a:lnTo>
                          <a:pt x="451" y="262"/>
                        </a:lnTo>
                        <a:lnTo>
                          <a:pt x="451" y="263"/>
                        </a:lnTo>
                        <a:lnTo>
                          <a:pt x="450" y="262"/>
                        </a:lnTo>
                        <a:lnTo>
                          <a:pt x="449" y="261"/>
                        </a:lnTo>
                        <a:lnTo>
                          <a:pt x="448" y="260"/>
                        </a:lnTo>
                        <a:lnTo>
                          <a:pt x="447" y="259"/>
                        </a:lnTo>
                        <a:lnTo>
                          <a:pt x="445" y="258"/>
                        </a:lnTo>
                        <a:lnTo>
                          <a:pt x="445" y="257"/>
                        </a:lnTo>
                        <a:lnTo>
                          <a:pt x="444" y="254"/>
                        </a:lnTo>
                        <a:lnTo>
                          <a:pt x="443" y="254"/>
                        </a:lnTo>
                        <a:lnTo>
                          <a:pt x="442" y="254"/>
                        </a:lnTo>
                        <a:lnTo>
                          <a:pt x="441" y="254"/>
                        </a:lnTo>
                        <a:lnTo>
                          <a:pt x="441" y="253"/>
                        </a:lnTo>
                        <a:lnTo>
                          <a:pt x="440" y="253"/>
                        </a:lnTo>
                        <a:lnTo>
                          <a:pt x="440" y="254"/>
                        </a:lnTo>
                        <a:lnTo>
                          <a:pt x="440" y="253"/>
                        </a:lnTo>
                        <a:lnTo>
                          <a:pt x="440" y="252"/>
                        </a:lnTo>
                        <a:lnTo>
                          <a:pt x="440" y="251"/>
                        </a:lnTo>
                        <a:lnTo>
                          <a:pt x="440" y="250"/>
                        </a:lnTo>
                        <a:lnTo>
                          <a:pt x="440" y="249"/>
                        </a:lnTo>
                        <a:lnTo>
                          <a:pt x="439" y="249"/>
                        </a:lnTo>
                        <a:lnTo>
                          <a:pt x="438" y="247"/>
                        </a:lnTo>
                        <a:lnTo>
                          <a:pt x="437" y="246"/>
                        </a:lnTo>
                        <a:lnTo>
                          <a:pt x="436" y="246"/>
                        </a:lnTo>
                        <a:lnTo>
                          <a:pt x="435" y="245"/>
                        </a:lnTo>
                        <a:lnTo>
                          <a:pt x="433" y="246"/>
                        </a:lnTo>
                        <a:lnTo>
                          <a:pt x="433" y="247"/>
                        </a:lnTo>
                        <a:lnTo>
                          <a:pt x="432" y="248"/>
                        </a:lnTo>
                        <a:lnTo>
                          <a:pt x="431" y="248"/>
                        </a:lnTo>
                        <a:lnTo>
                          <a:pt x="430" y="248"/>
                        </a:lnTo>
                        <a:lnTo>
                          <a:pt x="429" y="248"/>
                        </a:lnTo>
                        <a:lnTo>
                          <a:pt x="429" y="247"/>
                        </a:lnTo>
                        <a:lnTo>
                          <a:pt x="429" y="246"/>
                        </a:lnTo>
                        <a:lnTo>
                          <a:pt x="430" y="245"/>
                        </a:lnTo>
                        <a:lnTo>
                          <a:pt x="430" y="244"/>
                        </a:lnTo>
                        <a:lnTo>
                          <a:pt x="426" y="241"/>
                        </a:lnTo>
                        <a:lnTo>
                          <a:pt x="426" y="242"/>
                        </a:lnTo>
                        <a:lnTo>
                          <a:pt x="425" y="242"/>
                        </a:lnTo>
                        <a:lnTo>
                          <a:pt x="424" y="242"/>
                        </a:lnTo>
                        <a:lnTo>
                          <a:pt x="423" y="243"/>
                        </a:lnTo>
                        <a:lnTo>
                          <a:pt x="423" y="244"/>
                        </a:lnTo>
                        <a:lnTo>
                          <a:pt x="423" y="243"/>
                        </a:lnTo>
                        <a:lnTo>
                          <a:pt x="423" y="242"/>
                        </a:lnTo>
                        <a:lnTo>
                          <a:pt x="423" y="240"/>
                        </a:lnTo>
                        <a:lnTo>
                          <a:pt x="422" y="239"/>
                        </a:lnTo>
                        <a:lnTo>
                          <a:pt x="422" y="238"/>
                        </a:lnTo>
                        <a:lnTo>
                          <a:pt x="422" y="237"/>
                        </a:lnTo>
                        <a:lnTo>
                          <a:pt x="421" y="236"/>
                        </a:lnTo>
                        <a:lnTo>
                          <a:pt x="420" y="235"/>
                        </a:lnTo>
                        <a:lnTo>
                          <a:pt x="420" y="234"/>
                        </a:lnTo>
                        <a:lnTo>
                          <a:pt x="419" y="234"/>
                        </a:lnTo>
                        <a:lnTo>
                          <a:pt x="418" y="233"/>
                        </a:lnTo>
                        <a:lnTo>
                          <a:pt x="418" y="232"/>
                        </a:lnTo>
                        <a:lnTo>
                          <a:pt x="417" y="230"/>
                        </a:lnTo>
                        <a:lnTo>
                          <a:pt x="416" y="230"/>
                        </a:lnTo>
                        <a:lnTo>
                          <a:pt x="416" y="229"/>
                        </a:lnTo>
                        <a:lnTo>
                          <a:pt x="416" y="228"/>
                        </a:lnTo>
                        <a:lnTo>
                          <a:pt x="415" y="227"/>
                        </a:lnTo>
                        <a:lnTo>
                          <a:pt x="414" y="227"/>
                        </a:lnTo>
                        <a:lnTo>
                          <a:pt x="414" y="226"/>
                        </a:lnTo>
                        <a:lnTo>
                          <a:pt x="414" y="225"/>
                        </a:lnTo>
                        <a:lnTo>
                          <a:pt x="413" y="225"/>
                        </a:lnTo>
                        <a:lnTo>
                          <a:pt x="410" y="223"/>
                        </a:lnTo>
                        <a:lnTo>
                          <a:pt x="408" y="222"/>
                        </a:lnTo>
                        <a:lnTo>
                          <a:pt x="407" y="221"/>
                        </a:lnTo>
                        <a:lnTo>
                          <a:pt x="405" y="220"/>
                        </a:lnTo>
                        <a:lnTo>
                          <a:pt x="404" y="219"/>
                        </a:lnTo>
                        <a:lnTo>
                          <a:pt x="404" y="218"/>
                        </a:lnTo>
                        <a:lnTo>
                          <a:pt x="403" y="218"/>
                        </a:lnTo>
                        <a:lnTo>
                          <a:pt x="401" y="218"/>
                        </a:lnTo>
                        <a:lnTo>
                          <a:pt x="400" y="218"/>
                        </a:lnTo>
                        <a:lnTo>
                          <a:pt x="399" y="217"/>
                        </a:lnTo>
                        <a:lnTo>
                          <a:pt x="399" y="216"/>
                        </a:lnTo>
                        <a:lnTo>
                          <a:pt x="398" y="215"/>
                        </a:lnTo>
                        <a:lnTo>
                          <a:pt x="398" y="214"/>
                        </a:lnTo>
                        <a:lnTo>
                          <a:pt x="399" y="212"/>
                        </a:lnTo>
                        <a:lnTo>
                          <a:pt x="398" y="211"/>
                        </a:lnTo>
                        <a:lnTo>
                          <a:pt x="397" y="211"/>
                        </a:lnTo>
                        <a:lnTo>
                          <a:pt x="396" y="211"/>
                        </a:lnTo>
                        <a:lnTo>
                          <a:pt x="394" y="210"/>
                        </a:lnTo>
                        <a:lnTo>
                          <a:pt x="393" y="210"/>
                        </a:lnTo>
                        <a:lnTo>
                          <a:pt x="392" y="210"/>
                        </a:lnTo>
                        <a:lnTo>
                          <a:pt x="392" y="211"/>
                        </a:lnTo>
                        <a:lnTo>
                          <a:pt x="391" y="211"/>
                        </a:lnTo>
                        <a:lnTo>
                          <a:pt x="389" y="210"/>
                        </a:lnTo>
                        <a:lnTo>
                          <a:pt x="388" y="211"/>
                        </a:lnTo>
                        <a:lnTo>
                          <a:pt x="387" y="211"/>
                        </a:lnTo>
                        <a:lnTo>
                          <a:pt x="386" y="212"/>
                        </a:lnTo>
                        <a:lnTo>
                          <a:pt x="385" y="213"/>
                        </a:lnTo>
                        <a:lnTo>
                          <a:pt x="384" y="215"/>
                        </a:lnTo>
                        <a:lnTo>
                          <a:pt x="383" y="215"/>
                        </a:lnTo>
                        <a:lnTo>
                          <a:pt x="382" y="215"/>
                        </a:lnTo>
                        <a:lnTo>
                          <a:pt x="382" y="214"/>
                        </a:lnTo>
                        <a:lnTo>
                          <a:pt x="380" y="213"/>
                        </a:lnTo>
                        <a:lnTo>
                          <a:pt x="381" y="212"/>
                        </a:lnTo>
                        <a:lnTo>
                          <a:pt x="381" y="211"/>
                        </a:lnTo>
                        <a:lnTo>
                          <a:pt x="380" y="211"/>
                        </a:lnTo>
                        <a:lnTo>
                          <a:pt x="378" y="212"/>
                        </a:lnTo>
                        <a:lnTo>
                          <a:pt x="378" y="211"/>
                        </a:lnTo>
                        <a:lnTo>
                          <a:pt x="377" y="211"/>
                        </a:lnTo>
                        <a:lnTo>
                          <a:pt x="376" y="211"/>
                        </a:lnTo>
                        <a:lnTo>
                          <a:pt x="377" y="210"/>
                        </a:lnTo>
                        <a:lnTo>
                          <a:pt x="378" y="210"/>
                        </a:lnTo>
                        <a:lnTo>
                          <a:pt x="378" y="209"/>
                        </a:lnTo>
                        <a:lnTo>
                          <a:pt x="378" y="208"/>
                        </a:lnTo>
                        <a:lnTo>
                          <a:pt x="377" y="206"/>
                        </a:lnTo>
                        <a:lnTo>
                          <a:pt x="377" y="205"/>
                        </a:lnTo>
                        <a:lnTo>
                          <a:pt x="376" y="204"/>
                        </a:lnTo>
                        <a:lnTo>
                          <a:pt x="376" y="203"/>
                        </a:lnTo>
                        <a:lnTo>
                          <a:pt x="375" y="203"/>
                        </a:lnTo>
                        <a:lnTo>
                          <a:pt x="375" y="202"/>
                        </a:lnTo>
                        <a:lnTo>
                          <a:pt x="375" y="201"/>
                        </a:lnTo>
                        <a:lnTo>
                          <a:pt x="374" y="200"/>
                        </a:lnTo>
                        <a:lnTo>
                          <a:pt x="374" y="199"/>
                        </a:lnTo>
                        <a:lnTo>
                          <a:pt x="373" y="199"/>
                        </a:lnTo>
                        <a:lnTo>
                          <a:pt x="373" y="197"/>
                        </a:lnTo>
                        <a:lnTo>
                          <a:pt x="372" y="196"/>
                        </a:lnTo>
                        <a:lnTo>
                          <a:pt x="372" y="195"/>
                        </a:lnTo>
                        <a:lnTo>
                          <a:pt x="371" y="195"/>
                        </a:lnTo>
                        <a:lnTo>
                          <a:pt x="371" y="196"/>
                        </a:lnTo>
                        <a:lnTo>
                          <a:pt x="370" y="196"/>
                        </a:lnTo>
                        <a:lnTo>
                          <a:pt x="369" y="197"/>
                        </a:lnTo>
                        <a:lnTo>
                          <a:pt x="368" y="197"/>
                        </a:lnTo>
                        <a:lnTo>
                          <a:pt x="367" y="198"/>
                        </a:lnTo>
                        <a:lnTo>
                          <a:pt x="366" y="198"/>
                        </a:lnTo>
                        <a:lnTo>
                          <a:pt x="365" y="198"/>
                        </a:lnTo>
                        <a:lnTo>
                          <a:pt x="364" y="198"/>
                        </a:lnTo>
                        <a:lnTo>
                          <a:pt x="364" y="199"/>
                        </a:lnTo>
                        <a:lnTo>
                          <a:pt x="365" y="199"/>
                        </a:lnTo>
                        <a:lnTo>
                          <a:pt x="365" y="200"/>
                        </a:lnTo>
                        <a:lnTo>
                          <a:pt x="365" y="201"/>
                        </a:lnTo>
                        <a:lnTo>
                          <a:pt x="364" y="202"/>
                        </a:lnTo>
                        <a:lnTo>
                          <a:pt x="364" y="203"/>
                        </a:lnTo>
                        <a:lnTo>
                          <a:pt x="363" y="206"/>
                        </a:lnTo>
                        <a:lnTo>
                          <a:pt x="362" y="208"/>
                        </a:lnTo>
                        <a:lnTo>
                          <a:pt x="362" y="209"/>
                        </a:lnTo>
                        <a:lnTo>
                          <a:pt x="361" y="209"/>
                        </a:lnTo>
                        <a:lnTo>
                          <a:pt x="361" y="210"/>
                        </a:lnTo>
                        <a:lnTo>
                          <a:pt x="359" y="211"/>
                        </a:lnTo>
                        <a:lnTo>
                          <a:pt x="358" y="211"/>
                        </a:lnTo>
                        <a:lnTo>
                          <a:pt x="358" y="212"/>
                        </a:lnTo>
                        <a:lnTo>
                          <a:pt x="358" y="213"/>
                        </a:lnTo>
                        <a:lnTo>
                          <a:pt x="358" y="214"/>
                        </a:lnTo>
                        <a:lnTo>
                          <a:pt x="357" y="214"/>
                        </a:lnTo>
                        <a:lnTo>
                          <a:pt x="356" y="214"/>
                        </a:lnTo>
                        <a:lnTo>
                          <a:pt x="355" y="214"/>
                        </a:lnTo>
                        <a:lnTo>
                          <a:pt x="355" y="215"/>
                        </a:lnTo>
                        <a:lnTo>
                          <a:pt x="353" y="216"/>
                        </a:lnTo>
                        <a:lnTo>
                          <a:pt x="352" y="217"/>
                        </a:lnTo>
                        <a:lnTo>
                          <a:pt x="351" y="218"/>
                        </a:lnTo>
                        <a:lnTo>
                          <a:pt x="351" y="219"/>
                        </a:lnTo>
                        <a:lnTo>
                          <a:pt x="350" y="219"/>
                        </a:lnTo>
                        <a:lnTo>
                          <a:pt x="350" y="220"/>
                        </a:lnTo>
                        <a:lnTo>
                          <a:pt x="349" y="221"/>
                        </a:lnTo>
                        <a:lnTo>
                          <a:pt x="348" y="222"/>
                        </a:lnTo>
                        <a:lnTo>
                          <a:pt x="347" y="222"/>
                        </a:lnTo>
                        <a:lnTo>
                          <a:pt x="347" y="223"/>
                        </a:lnTo>
                        <a:lnTo>
                          <a:pt x="347" y="224"/>
                        </a:lnTo>
                        <a:lnTo>
                          <a:pt x="346" y="225"/>
                        </a:lnTo>
                        <a:lnTo>
                          <a:pt x="345" y="225"/>
                        </a:lnTo>
                        <a:lnTo>
                          <a:pt x="344" y="225"/>
                        </a:lnTo>
                        <a:lnTo>
                          <a:pt x="343" y="225"/>
                        </a:lnTo>
                        <a:lnTo>
                          <a:pt x="341" y="225"/>
                        </a:lnTo>
                        <a:lnTo>
                          <a:pt x="341" y="226"/>
                        </a:lnTo>
                        <a:lnTo>
                          <a:pt x="339" y="226"/>
                        </a:lnTo>
                        <a:lnTo>
                          <a:pt x="338" y="226"/>
                        </a:lnTo>
                        <a:lnTo>
                          <a:pt x="337" y="226"/>
                        </a:lnTo>
                        <a:lnTo>
                          <a:pt x="336" y="226"/>
                        </a:lnTo>
                        <a:lnTo>
                          <a:pt x="335" y="226"/>
                        </a:lnTo>
                        <a:lnTo>
                          <a:pt x="334" y="226"/>
                        </a:lnTo>
                        <a:lnTo>
                          <a:pt x="333" y="227"/>
                        </a:lnTo>
                        <a:lnTo>
                          <a:pt x="332" y="228"/>
                        </a:lnTo>
                        <a:lnTo>
                          <a:pt x="331" y="229"/>
                        </a:lnTo>
                        <a:lnTo>
                          <a:pt x="330" y="229"/>
                        </a:lnTo>
                        <a:lnTo>
                          <a:pt x="329" y="230"/>
                        </a:lnTo>
                        <a:lnTo>
                          <a:pt x="328" y="231"/>
                        </a:lnTo>
                        <a:lnTo>
                          <a:pt x="327" y="232"/>
                        </a:lnTo>
                        <a:lnTo>
                          <a:pt x="327" y="233"/>
                        </a:lnTo>
                        <a:lnTo>
                          <a:pt x="327" y="234"/>
                        </a:lnTo>
                        <a:lnTo>
                          <a:pt x="327" y="235"/>
                        </a:lnTo>
                        <a:lnTo>
                          <a:pt x="326" y="236"/>
                        </a:lnTo>
                        <a:lnTo>
                          <a:pt x="325" y="237"/>
                        </a:lnTo>
                        <a:lnTo>
                          <a:pt x="324" y="237"/>
                        </a:lnTo>
                        <a:lnTo>
                          <a:pt x="324" y="238"/>
                        </a:lnTo>
                        <a:lnTo>
                          <a:pt x="322" y="238"/>
                        </a:lnTo>
                        <a:lnTo>
                          <a:pt x="320" y="239"/>
                        </a:lnTo>
                        <a:lnTo>
                          <a:pt x="320" y="240"/>
                        </a:lnTo>
                        <a:lnTo>
                          <a:pt x="318" y="241"/>
                        </a:lnTo>
                        <a:lnTo>
                          <a:pt x="318" y="240"/>
                        </a:lnTo>
                        <a:lnTo>
                          <a:pt x="317" y="236"/>
                        </a:lnTo>
                        <a:lnTo>
                          <a:pt x="314" y="229"/>
                        </a:lnTo>
                        <a:lnTo>
                          <a:pt x="314" y="228"/>
                        </a:lnTo>
                        <a:lnTo>
                          <a:pt x="314" y="227"/>
                        </a:lnTo>
                        <a:lnTo>
                          <a:pt x="313" y="226"/>
                        </a:lnTo>
                        <a:lnTo>
                          <a:pt x="314" y="225"/>
                        </a:lnTo>
                        <a:lnTo>
                          <a:pt x="314" y="226"/>
                        </a:lnTo>
                        <a:lnTo>
                          <a:pt x="315" y="225"/>
                        </a:lnTo>
                        <a:lnTo>
                          <a:pt x="315" y="224"/>
                        </a:lnTo>
                        <a:lnTo>
                          <a:pt x="314" y="223"/>
                        </a:lnTo>
                        <a:lnTo>
                          <a:pt x="313" y="222"/>
                        </a:lnTo>
                        <a:lnTo>
                          <a:pt x="313" y="221"/>
                        </a:lnTo>
                        <a:lnTo>
                          <a:pt x="312" y="221"/>
                        </a:lnTo>
                        <a:lnTo>
                          <a:pt x="312" y="220"/>
                        </a:lnTo>
                        <a:lnTo>
                          <a:pt x="311" y="220"/>
                        </a:lnTo>
                        <a:lnTo>
                          <a:pt x="311" y="218"/>
                        </a:lnTo>
                        <a:lnTo>
                          <a:pt x="311" y="217"/>
                        </a:lnTo>
                        <a:lnTo>
                          <a:pt x="312" y="216"/>
                        </a:lnTo>
                        <a:lnTo>
                          <a:pt x="313" y="216"/>
                        </a:lnTo>
                        <a:lnTo>
                          <a:pt x="313" y="215"/>
                        </a:lnTo>
                        <a:lnTo>
                          <a:pt x="312" y="215"/>
                        </a:lnTo>
                        <a:lnTo>
                          <a:pt x="312" y="214"/>
                        </a:lnTo>
                        <a:lnTo>
                          <a:pt x="311" y="213"/>
                        </a:lnTo>
                        <a:lnTo>
                          <a:pt x="312" y="212"/>
                        </a:lnTo>
                        <a:lnTo>
                          <a:pt x="314" y="211"/>
                        </a:lnTo>
                        <a:lnTo>
                          <a:pt x="315" y="210"/>
                        </a:lnTo>
                        <a:lnTo>
                          <a:pt x="315" y="209"/>
                        </a:lnTo>
                        <a:lnTo>
                          <a:pt x="315" y="207"/>
                        </a:lnTo>
                        <a:lnTo>
                          <a:pt x="314" y="206"/>
                        </a:lnTo>
                        <a:lnTo>
                          <a:pt x="313" y="205"/>
                        </a:lnTo>
                        <a:lnTo>
                          <a:pt x="313" y="204"/>
                        </a:lnTo>
                        <a:lnTo>
                          <a:pt x="312" y="204"/>
                        </a:lnTo>
                        <a:lnTo>
                          <a:pt x="312" y="203"/>
                        </a:lnTo>
                        <a:lnTo>
                          <a:pt x="311" y="203"/>
                        </a:lnTo>
                        <a:lnTo>
                          <a:pt x="310" y="203"/>
                        </a:lnTo>
                        <a:lnTo>
                          <a:pt x="310" y="204"/>
                        </a:lnTo>
                        <a:lnTo>
                          <a:pt x="308" y="204"/>
                        </a:lnTo>
                        <a:lnTo>
                          <a:pt x="306" y="206"/>
                        </a:lnTo>
                        <a:lnTo>
                          <a:pt x="304" y="207"/>
                        </a:lnTo>
                        <a:lnTo>
                          <a:pt x="303" y="208"/>
                        </a:lnTo>
                        <a:lnTo>
                          <a:pt x="302" y="208"/>
                        </a:lnTo>
                        <a:lnTo>
                          <a:pt x="300" y="207"/>
                        </a:lnTo>
                        <a:lnTo>
                          <a:pt x="299" y="206"/>
                        </a:lnTo>
                        <a:lnTo>
                          <a:pt x="297" y="204"/>
                        </a:lnTo>
                        <a:lnTo>
                          <a:pt x="295" y="203"/>
                        </a:lnTo>
                        <a:lnTo>
                          <a:pt x="295" y="202"/>
                        </a:lnTo>
                        <a:lnTo>
                          <a:pt x="294" y="200"/>
                        </a:lnTo>
                        <a:lnTo>
                          <a:pt x="293" y="200"/>
                        </a:lnTo>
                        <a:lnTo>
                          <a:pt x="293" y="199"/>
                        </a:lnTo>
                        <a:lnTo>
                          <a:pt x="293" y="198"/>
                        </a:lnTo>
                        <a:lnTo>
                          <a:pt x="292" y="197"/>
                        </a:lnTo>
                        <a:lnTo>
                          <a:pt x="292" y="196"/>
                        </a:lnTo>
                        <a:lnTo>
                          <a:pt x="293" y="195"/>
                        </a:lnTo>
                        <a:lnTo>
                          <a:pt x="294" y="194"/>
                        </a:lnTo>
                        <a:lnTo>
                          <a:pt x="296" y="193"/>
                        </a:lnTo>
                        <a:lnTo>
                          <a:pt x="297" y="192"/>
                        </a:lnTo>
                        <a:lnTo>
                          <a:pt x="297" y="191"/>
                        </a:lnTo>
                        <a:lnTo>
                          <a:pt x="298" y="189"/>
                        </a:lnTo>
                        <a:lnTo>
                          <a:pt x="298" y="188"/>
                        </a:lnTo>
                        <a:lnTo>
                          <a:pt x="297" y="187"/>
                        </a:lnTo>
                        <a:lnTo>
                          <a:pt x="295" y="185"/>
                        </a:lnTo>
                        <a:lnTo>
                          <a:pt x="294" y="184"/>
                        </a:lnTo>
                        <a:lnTo>
                          <a:pt x="291" y="183"/>
                        </a:lnTo>
                        <a:lnTo>
                          <a:pt x="290" y="183"/>
                        </a:lnTo>
                        <a:lnTo>
                          <a:pt x="289" y="183"/>
                        </a:lnTo>
                        <a:lnTo>
                          <a:pt x="288" y="184"/>
                        </a:lnTo>
                        <a:lnTo>
                          <a:pt x="287" y="184"/>
                        </a:lnTo>
                        <a:lnTo>
                          <a:pt x="286" y="186"/>
                        </a:lnTo>
                        <a:lnTo>
                          <a:pt x="285" y="187"/>
                        </a:lnTo>
                        <a:lnTo>
                          <a:pt x="284" y="189"/>
                        </a:lnTo>
                        <a:lnTo>
                          <a:pt x="284" y="190"/>
                        </a:lnTo>
                        <a:lnTo>
                          <a:pt x="283" y="193"/>
                        </a:lnTo>
                        <a:lnTo>
                          <a:pt x="283" y="194"/>
                        </a:lnTo>
                        <a:lnTo>
                          <a:pt x="283" y="196"/>
                        </a:lnTo>
                        <a:lnTo>
                          <a:pt x="282" y="197"/>
                        </a:lnTo>
                        <a:lnTo>
                          <a:pt x="281" y="199"/>
                        </a:lnTo>
                        <a:lnTo>
                          <a:pt x="280" y="199"/>
                        </a:lnTo>
                        <a:lnTo>
                          <a:pt x="280" y="200"/>
                        </a:lnTo>
                        <a:lnTo>
                          <a:pt x="279" y="199"/>
                        </a:lnTo>
                        <a:lnTo>
                          <a:pt x="278" y="199"/>
                        </a:lnTo>
                        <a:lnTo>
                          <a:pt x="277" y="198"/>
                        </a:lnTo>
                        <a:lnTo>
                          <a:pt x="276" y="197"/>
                        </a:lnTo>
                        <a:lnTo>
                          <a:pt x="275" y="196"/>
                        </a:lnTo>
                        <a:lnTo>
                          <a:pt x="275" y="195"/>
                        </a:lnTo>
                        <a:lnTo>
                          <a:pt x="274" y="193"/>
                        </a:lnTo>
                        <a:lnTo>
                          <a:pt x="274" y="192"/>
                        </a:lnTo>
                        <a:lnTo>
                          <a:pt x="275" y="190"/>
                        </a:lnTo>
                        <a:lnTo>
                          <a:pt x="274" y="189"/>
                        </a:lnTo>
                        <a:lnTo>
                          <a:pt x="274" y="187"/>
                        </a:lnTo>
                        <a:lnTo>
                          <a:pt x="274" y="186"/>
                        </a:lnTo>
                        <a:lnTo>
                          <a:pt x="273" y="185"/>
                        </a:lnTo>
                        <a:lnTo>
                          <a:pt x="273" y="184"/>
                        </a:lnTo>
                        <a:lnTo>
                          <a:pt x="271" y="184"/>
                        </a:lnTo>
                        <a:lnTo>
                          <a:pt x="270" y="183"/>
                        </a:lnTo>
                        <a:lnTo>
                          <a:pt x="270" y="182"/>
                        </a:lnTo>
                        <a:lnTo>
                          <a:pt x="269" y="182"/>
                        </a:lnTo>
                        <a:lnTo>
                          <a:pt x="268" y="181"/>
                        </a:lnTo>
                        <a:lnTo>
                          <a:pt x="268" y="180"/>
                        </a:lnTo>
                        <a:lnTo>
                          <a:pt x="267" y="180"/>
                        </a:lnTo>
                        <a:lnTo>
                          <a:pt x="267" y="179"/>
                        </a:lnTo>
                        <a:lnTo>
                          <a:pt x="266" y="178"/>
                        </a:lnTo>
                        <a:lnTo>
                          <a:pt x="264" y="177"/>
                        </a:lnTo>
                        <a:lnTo>
                          <a:pt x="264" y="176"/>
                        </a:lnTo>
                        <a:lnTo>
                          <a:pt x="263" y="176"/>
                        </a:lnTo>
                        <a:lnTo>
                          <a:pt x="261" y="176"/>
                        </a:lnTo>
                        <a:lnTo>
                          <a:pt x="259" y="175"/>
                        </a:lnTo>
                        <a:lnTo>
                          <a:pt x="257" y="175"/>
                        </a:lnTo>
                        <a:lnTo>
                          <a:pt x="256" y="176"/>
                        </a:lnTo>
                        <a:lnTo>
                          <a:pt x="254" y="176"/>
                        </a:lnTo>
                        <a:lnTo>
                          <a:pt x="253" y="176"/>
                        </a:lnTo>
                        <a:lnTo>
                          <a:pt x="252" y="176"/>
                        </a:lnTo>
                        <a:lnTo>
                          <a:pt x="251" y="176"/>
                        </a:lnTo>
                        <a:lnTo>
                          <a:pt x="250" y="176"/>
                        </a:lnTo>
                        <a:lnTo>
                          <a:pt x="250" y="177"/>
                        </a:lnTo>
                        <a:lnTo>
                          <a:pt x="249" y="177"/>
                        </a:lnTo>
                        <a:lnTo>
                          <a:pt x="249" y="176"/>
                        </a:lnTo>
                        <a:lnTo>
                          <a:pt x="247" y="175"/>
                        </a:lnTo>
                        <a:lnTo>
                          <a:pt x="246" y="175"/>
                        </a:lnTo>
                        <a:lnTo>
                          <a:pt x="245" y="173"/>
                        </a:lnTo>
                        <a:lnTo>
                          <a:pt x="245" y="172"/>
                        </a:lnTo>
                        <a:lnTo>
                          <a:pt x="244" y="171"/>
                        </a:lnTo>
                        <a:lnTo>
                          <a:pt x="243" y="171"/>
                        </a:lnTo>
                        <a:lnTo>
                          <a:pt x="242" y="170"/>
                        </a:lnTo>
                        <a:lnTo>
                          <a:pt x="241" y="169"/>
                        </a:lnTo>
                        <a:lnTo>
                          <a:pt x="241" y="168"/>
                        </a:lnTo>
                        <a:lnTo>
                          <a:pt x="240" y="168"/>
                        </a:lnTo>
                        <a:lnTo>
                          <a:pt x="239" y="168"/>
                        </a:lnTo>
                        <a:lnTo>
                          <a:pt x="238" y="167"/>
                        </a:lnTo>
                        <a:lnTo>
                          <a:pt x="234" y="166"/>
                        </a:lnTo>
                        <a:lnTo>
                          <a:pt x="232" y="165"/>
                        </a:lnTo>
                        <a:lnTo>
                          <a:pt x="231" y="165"/>
                        </a:lnTo>
                        <a:lnTo>
                          <a:pt x="229" y="164"/>
                        </a:lnTo>
                        <a:lnTo>
                          <a:pt x="228" y="164"/>
                        </a:lnTo>
                        <a:lnTo>
                          <a:pt x="228" y="163"/>
                        </a:lnTo>
                        <a:lnTo>
                          <a:pt x="227" y="162"/>
                        </a:lnTo>
                        <a:lnTo>
                          <a:pt x="227" y="163"/>
                        </a:lnTo>
                        <a:lnTo>
                          <a:pt x="226" y="163"/>
                        </a:lnTo>
                        <a:lnTo>
                          <a:pt x="225" y="163"/>
                        </a:lnTo>
                        <a:lnTo>
                          <a:pt x="224" y="164"/>
                        </a:lnTo>
                        <a:lnTo>
                          <a:pt x="222" y="163"/>
                        </a:lnTo>
                        <a:lnTo>
                          <a:pt x="221" y="163"/>
                        </a:lnTo>
                        <a:lnTo>
                          <a:pt x="220" y="163"/>
                        </a:lnTo>
                        <a:lnTo>
                          <a:pt x="220" y="161"/>
                        </a:lnTo>
                        <a:lnTo>
                          <a:pt x="219" y="160"/>
                        </a:lnTo>
                        <a:lnTo>
                          <a:pt x="219" y="159"/>
                        </a:lnTo>
                        <a:lnTo>
                          <a:pt x="219" y="158"/>
                        </a:lnTo>
                        <a:lnTo>
                          <a:pt x="219" y="157"/>
                        </a:lnTo>
                        <a:lnTo>
                          <a:pt x="219" y="156"/>
                        </a:lnTo>
                        <a:lnTo>
                          <a:pt x="220" y="156"/>
                        </a:lnTo>
                        <a:lnTo>
                          <a:pt x="220" y="155"/>
                        </a:lnTo>
                        <a:lnTo>
                          <a:pt x="219" y="154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2"/>
                        </a:lnTo>
                        <a:lnTo>
                          <a:pt x="217" y="151"/>
                        </a:lnTo>
                        <a:lnTo>
                          <a:pt x="217" y="150"/>
                        </a:lnTo>
                        <a:lnTo>
                          <a:pt x="217" y="149"/>
                        </a:lnTo>
                        <a:lnTo>
                          <a:pt x="216" y="148"/>
                        </a:lnTo>
                        <a:lnTo>
                          <a:pt x="216" y="147"/>
                        </a:lnTo>
                        <a:lnTo>
                          <a:pt x="215" y="146"/>
                        </a:lnTo>
                        <a:lnTo>
                          <a:pt x="214" y="146"/>
                        </a:lnTo>
                        <a:lnTo>
                          <a:pt x="213" y="146"/>
                        </a:lnTo>
                        <a:lnTo>
                          <a:pt x="212" y="146"/>
                        </a:lnTo>
                        <a:lnTo>
                          <a:pt x="211" y="146"/>
                        </a:lnTo>
                        <a:lnTo>
                          <a:pt x="210" y="146"/>
                        </a:lnTo>
                        <a:lnTo>
                          <a:pt x="209" y="145"/>
                        </a:lnTo>
                        <a:lnTo>
                          <a:pt x="209" y="144"/>
                        </a:lnTo>
                        <a:lnTo>
                          <a:pt x="208" y="144"/>
                        </a:lnTo>
                        <a:lnTo>
                          <a:pt x="207" y="143"/>
                        </a:lnTo>
                        <a:lnTo>
                          <a:pt x="206" y="143"/>
                        </a:lnTo>
                        <a:lnTo>
                          <a:pt x="204" y="143"/>
                        </a:lnTo>
                        <a:lnTo>
                          <a:pt x="203" y="143"/>
                        </a:lnTo>
                        <a:lnTo>
                          <a:pt x="202" y="144"/>
                        </a:lnTo>
                        <a:lnTo>
                          <a:pt x="201" y="145"/>
                        </a:lnTo>
                        <a:lnTo>
                          <a:pt x="200" y="145"/>
                        </a:lnTo>
                        <a:lnTo>
                          <a:pt x="199" y="145"/>
                        </a:lnTo>
                        <a:lnTo>
                          <a:pt x="198" y="145"/>
                        </a:lnTo>
                        <a:lnTo>
                          <a:pt x="198" y="146"/>
                        </a:lnTo>
                        <a:lnTo>
                          <a:pt x="198" y="147"/>
                        </a:lnTo>
                        <a:lnTo>
                          <a:pt x="196" y="148"/>
                        </a:lnTo>
                        <a:lnTo>
                          <a:pt x="195" y="148"/>
                        </a:lnTo>
                        <a:lnTo>
                          <a:pt x="194" y="148"/>
                        </a:lnTo>
                        <a:lnTo>
                          <a:pt x="193" y="148"/>
                        </a:lnTo>
                        <a:lnTo>
                          <a:pt x="192" y="148"/>
                        </a:lnTo>
                        <a:lnTo>
                          <a:pt x="191" y="149"/>
                        </a:lnTo>
                        <a:lnTo>
                          <a:pt x="190" y="149"/>
                        </a:lnTo>
                        <a:lnTo>
                          <a:pt x="190" y="150"/>
                        </a:lnTo>
                        <a:lnTo>
                          <a:pt x="189" y="150"/>
                        </a:lnTo>
                        <a:lnTo>
                          <a:pt x="187" y="150"/>
                        </a:lnTo>
                        <a:lnTo>
                          <a:pt x="187" y="151"/>
                        </a:lnTo>
                        <a:lnTo>
                          <a:pt x="186" y="151"/>
                        </a:lnTo>
                        <a:lnTo>
                          <a:pt x="185" y="152"/>
                        </a:lnTo>
                        <a:lnTo>
                          <a:pt x="184" y="152"/>
                        </a:lnTo>
                        <a:lnTo>
                          <a:pt x="183" y="153"/>
                        </a:lnTo>
                        <a:lnTo>
                          <a:pt x="182" y="153"/>
                        </a:lnTo>
                        <a:lnTo>
                          <a:pt x="180" y="153"/>
                        </a:lnTo>
                        <a:lnTo>
                          <a:pt x="179" y="153"/>
                        </a:lnTo>
                        <a:lnTo>
                          <a:pt x="178" y="153"/>
                        </a:lnTo>
                        <a:lnTo>
                          <a:pt x="177" y="153"/>
                        </a:lnTo>
                        <a:lnTo>
                          <a:pt x="176" y="153"/>
                        </a:lnTo>
                        <a:lnTo>
                          <a:pt x="174" y="153"/>
                        </a:lnTo>
                        <a:lnTo>
                          <a:pt x="173" y="153"/>
                        </a:lnTo>
                        <a:lnTo>
                          <a:pt x="173" y="155"/>
                        </a:lnTo>
                        <a:lnTo>
                          <a:pt x="174" y="158"/>
                        </a:lnTo>
                        <a:lnTo>
                          <a:pt x="174" y="160"/>
                        </a:lnTo>
                        <a:lnTo>
                          <a:pt x="174" y="161"/>
                        </a:lnTo>
                        <a:lnTo>
                          <a:pt x="174" y="162"/>
                        </a:lnTo>
                        <a:lnTo>
                          <a:pt x="174" y="163"/>
                        </a:lnTo>
                        <a:lnTo>
                          <a:pt x="174" y="165"/>
                        </a:lnTo>
                        <a:lnTo>
                          <a:pt x="174" y="166"/>
                        </a:lnTo>
                        <a:lnTo>
                          <a:pt x="172" y="167"/>
                        </a:lnTo>
                        <a:lnTo>
                          <a:pt x="171" y="167"/>
                        </a:lnTo>
                        <a:lnTo>
                          <a:pt x="170" y="167"/>
                        </a:lnTo>
                        <a:lnTo>
                          <a:pt x="169" y="167"/>
                        </a:lnTo>
                        <a:lnTo>
                          <a:pt x="167" y="167"/>
                        </a:lnTo>
                        <a:lnTo>
                          <a:pt x="166" y="166"/>
                        </a:lnTo>
                        <a:lnTo>
                          <a:pt x="166" y="167"/>
                        </a:lnTo>
                        <a:lnTo>
                          <a:pt x="165" y="167"/>
                        </a:lnTo>
                        <a:lnTo>
                          <a:pt x="164" y="167"/>
                        </a:lnTo>
                        <a:lnTo>
                          <a:pt x="163" y="168"/>
                        </a:lnTo>
                        <a:lnTo>
                          <a:pt x="162" y="168"/>
                        </a:lnTo>
                        <a:lnTo>
                          <a:pt x="160" y="168"/>
                        </a:lnTo>
                        <a:lnTo>
                          <a:pt x="159" y="168"/>
                        </a:lnTo>
                        <a:lnTo>
                          <a:pt x="158" y="167"/>
                        </a:lnTo>
                        <a:lnTo>
                          <a:pt x="156" y="168"/>
                        </a:lnTo>
                        <a:lnTo>
                          <a:pt x="155" y="168"/>
                        </a:lnTo>
                        <a:lnTo>
                          <a:pt x="153" y="168"/>
                        </a:lnTo>
                        <a:lnTo>
                          <a:pt x="152" y="168"/>
                        </a:lnTo>
                        <a:lnTo>
                          <a:pt x="151" y="168"/>
                        </a:lnTo>
                        <a:lnTo>
                          <a:pt x="150" y="169"/>
                        </a:lnTo>
                        <a:lnTo>
                          <a:pt x="150" y="170"/>
                        </a:lnTo>
                        <a:lnTo>
                          <a:pt x="150" y="171"/>
                        </a:lnTo>
                        <a:lnTo>
                          <a:pt x="150" y="174"/>
                        </a:lnTo>
                        <a:lnTo>
                          <a:pt x="151" y="175"/>
                        </a:lnTo>
                        <a:lnTo>
                          <a:pt x="152" y="176"/>
                        </a:lnTo>
                        <a:lnTo>
                          <a:pt x="152" y="177"/>
                        </a:lnTo>
                        <a:lnTo>
                          <a:pt x="152" y="179"/>
                        </a:lnTo>
                        <a:lnTo>
                          <a:pt x="152" y="180"/>
                        </a:lnTo>
                        <a:lnTo>
                          <a:pt x="151" y="181"/>
                        </a:lnTo>
                        <a:lnTo>
                          <a:pt x="150" y="183"/>
                        </a:lnTo>
                        <a:lnTo>
                          <a:pt x="149" y="184"/>
                        </a:lnTo>
                        <a:lnTo>
                          <a:pt x="148" y="184"/>
                        </a:lnTo>
                        <a:lnTo>
                          <a:pt x="148" y="186"/>
                        </a:lnTo>
                        <a:lnTo>
                          <a:pt x="146" y="186"/>
                        </a:lnTo>
                        <a:lnTo>
                          <a:pt x="146" y="187"/>
                        </a:lnTo>
                        <a:lnTo>
                          <a:pt x="145" y="189"/>
                        </a:lnTo>
                        <a:lnTo>
                          <a:pt x="144" y="190"/>
                        </a:lnTo>
                        <a:lnTo>
                          <a:pt x="142" y="191"/>
                        </a:lnTo>
                        <a:lnTo>
                          <a:pt x="141" y="192"/>
                        </a:lnTo>
                        <a:lnTo>
                          <a:pt x="140" y="192"/>
                        </a:lnTo>
                        <a:lnTo>
                          <a:pt x="139" y="192"/>
                        </a:lnTo>
                        <a:lnTo>
                          <a:pt x="138" y="192"/>
                        </a:lnTo>
                        <a:lnTo>
                          <a:pt x="136" y="192"/>
                        </a:lnTo>
                        <a:lnTo>
                          <a:pt x="134" y="192"/>
                        </a:lnTo>
                        <a:lnTo>
                          <a:pt x="134" y="191"/>
                        </a:lnTo>
                        <a:lnTo>
                          <a:pt x="131" y="192"/>
                        </a:lnTo>
                        <a:lnTo>
                          <a:pt x="130" y="193"/>
                        </a:lnTo>
                        <a:lnTo>
                          <a:pt x="128" y="194"/>
                        </a:lnTo>
                        <a:lnTo>
                          <a:pt x="127" y="194"/>
                        </a:lnTo>
                        <a:lnTo>
                          <a:pt x="127" y="195"/>
                        </a:lnTo>
                        <a:lnTo>
                          <a:pt x="126" y="195"/>
                        </a:lnTo>
                        <a:lnTo>
                          <a:pt x="125" y="195"/>
                        </a:lnTo>
                        <a:lnTo>
                          <a:pt x="125" y="196"/>
                        </a:lnTo>
                        <a:lnTo>
                          <a:pt x="124" y="196"/>
                        </a:lnTo>
                        <a:lnTo>
                          <a:pt x="123" y="195"/>
                        </a:lnTo>
                        <a:lnTo>
                          <a:pt x="121" y="195"/>
                        </a:lnTo>
                        <a:lnTo>
                          <a:pt x="120" y="195"/>
                        </a:lnTo>
                        <a:lnTo>
                          <a:pt x="120" y="194"/>
                        </a:lnTo>
                        <a:lnTo>
                          <a:pt x="120" y="193"/>
                        </a:lnTo>
                        <a:lnTo>
                          <a:pt x="119" y="193"/>
                        </a:lnTo>
                        <a:lnTo>
                          <a:pt x="118" y="191"/>
                        </a:lnTo>
                        <a:lnTo>
                          <a:pt x="116" y="190"/>
                        </a:lnTo>
                        <a:lnTo>
                          <a:pt x="116" y="189"/>
                        </a:lnTo>
                        <a:lnTo>
                          <a:pt x="114" y="189"/>
                        </a:lnTo>
                        <a:lnTo>
                          <a:pt x="113" y="189"/>
                        </a:lnTo>
                        <a:lnTo>
                          <a:pt x="112" y="189"/>
                        </a:lnTo>
                        <a:lnTo>
                          <a:pt x="111" y="190"/>
                        </a:lnTo>
                        <a:lnTo>
                          <a:pt x="110" y="191"/>
                        </a:lnTo>
                        <a:lnTo>
                          <a:pt x="109" y="192"/>
                        </a:lnTo>
                        <a:lnTo>
                          <a:pt x="108" y="195"/>
                        </a:lnTo>
                        <a:lnTo>
                          <a:pt x="107" y="198"/>
                        </a:lnTo>
                        <a:lnTo>
                          <a:pt x="107" y="199"/>
                        </a:lnTo>
                        <a:lnTo>
                          <a:pt x="107" y="201"/>
                        </a:lnTo>
                        <a:lnTo>
                          <a:pt x="107" y="202"/>
                        </a:lnTo>
                        <a:lnTo>
                          <a:pt x="107" y="203"/>
                        </a:lnTo>
                        <a:lnTo>
                          <a:pt x="106" y="205"/>
                        </a:lnTo>
                        <a:lnTo>
                          <a:pt x="106" y="206"/>
                        </a:lnTo>
                        <a:lnTo>
                          <a:pt x="106" y="207"/>
                        </a:lnTo>
                        <a:lnTo>
                          <a:pt x="105" y="208"/>
                        </a:lnTo>
                        <a:lnTo>
                          <a:pt x="105" y="209"/>
                        </a:lnTo>
                        <a:lnTo>
                          <a:pt x="105" y="210"/>
                        </a:lnTo>
                        <a:lnTo>
                          <a:pt x="105" y="211"/>
                        </a:lnTo>
                        <a:lnTo>
                          <a:pt x="104" y="211"/>
                        </a:lnTo>
                        <a:lnTo>
                          <a:pt x="104" y="212"/>
                        </a:lnTo>
                        <a:lnTo>
                          <a:pt x="103" y="213"/>
                        </a:lnTo>
                        <a:lnTo>
                          <a:pt x="102" y="215"/>
                        </a:lnTo>
                        <a:lnTo>
                          <a:pt x="102" y="216"/>
                        </a:lnTo>
                        <a:lnTo>
                          <a:pt x="101" y="217"/>
                        </a:lnTo>
                        <a:lnTo>
                          <a:pt x="101" y="218"/>
                        </a:lnTo>
                        <a:lnTo>
                          <a:pt x="101" y="219"/>
                        </a:lnTo>
                        <a:lnTo>
                          <a:pt x="101" y="220"/>
                        </a:lnTo>
                        <a:lnTo>
                          <a:pt x="100" y="221"/>
                        </a:lnTo>
                        <a:lnTo>
                          <a:pt x="99" y="222"/>
                        </a:lnTo>
                        <a:lnTo>
                          <a:pt x="98" y="222"/>
                        </a:lnTo>
                        <a:lnTo>
                          <a:pt x="96" y="221"/>
                        </a:lnTo>
                        <a:lnTo>
                          <a:pt x="95" y="221"/>
                        </a:lnTo>
                        <a:lnTo>
                          <a:pt x="94" y="220"/>
                        </a:lnTo>
                        <a:lnTo>
                          <a:pt x="93" y="219"/>
                        </a:lnTo>
                        <a:lnTo>
                          <a:pt x="92" y="218"/>
                        </a:lnTo>
                        <a:lnTo>
                          <a:pt x="91" y="219"/>
                        </a:lnTo>
                        <a:lnTo>
                          <a:pt x="88" y="223"/>
                        </a:lnTo>
                        <a:lnTo>
                          <a:pt x="88" y="224"/>
                        </a:lnTo>
                        <a:lnTo>
                          <a:pt x="87" y="224"/>
                        </a:lnTo>
                        <a:lnTo>
                          <a:pt x="87" y="225"/>
                        </a:lnTo>
                        <a:lnTo>
                          <a:pt x="86" y="225"/>
                        </a:lnTo>
                        <a:lnTo>
                          <a:pt x="85" y="224"/>
                        </a:lnTo>
                        <a:lnTo>
                          <a:pt x="84" y="224"/>
                        </a:lnTo>
                        <a:lnTo>
                          <a:pt x="83" y="224"/>
                        </a:lnTo>
                        <a:lnTo>
                          <a:pt x="83" y="223"/>
                        </a:lnTo>
                        <a:lnTo>
                          <a:pt x="82" y="223"/>
                        </a:lnTo>
                        <a:lnTo>
                          <a:pt x="81" y="224"/>
                        </a:lnTo>
                        <a:lnTo>
                          <a:pt x="80" y="224"/>
                        </a:lnTo>
                        <a:lnTo>
                          <a:pt x="79" y="225"/>
                        </a:lnTo>
                        <a:lnTo>
                          <a:pt x="79" y="226"/>
                        </a:lnTo>
                        <a:lnTo>
                          <a:pt x="79" y="227"/>
                        </a:lnTo>
                        <a:lnTo>
                          <a:pt x="78" y="227"/>
                        </a:lnTo>
                        <a:lnTo>
                          <a:pt x="77" y="228"/>
                        </a:lnTo>
                        <a:lnTo>
                          <a:pt x="76" y="229"/>
                        </a:lnTo>
                        <a:lnTo>
                          <a:pt x="75" y="229"/>
                        </a:lnTo>
                        <a:lnTo>
                          <a:pt x="74" y="229"/>
                        </a:lnTo>
                        <a:lnTo>
                          <a:pt x="73" y="229"/>
                        </a:lnTo>
                        <a:lnTo>
                          <a:pt x="72" y="230"/>
                        </a:lnTo>
                        <a:lnTo>
                          <a:pt x="71" y="230"/>
                        </a:lnTo>
                        <a:lnTo>
                          <a:pt x="70" y="230"/>
                        </a:lnTo>
                        <a:lnTo>
                          <a:pt x="69" y="230"/>
                        </a:lnTo>
                        <a:lnTo>
                          <a:pt x="67" y="229"/>
                        </a:lnTo>
                        <a:lnTo>
                          <a:pt x="64" y="228"/>
                        </a:lnTo>
                        <a:lnTo>
                          <a:pt x="62" y="227"/>
                        </a:lnTo>
                        <a:lnTo>
                          <a:pt x="61" y="226"/>
                        </a:lnTo>
                        <a:lnTo>
                          <a:pt x="61" y="225"/>
                        </a:lnTo>
                        <a:lnTo>
                          <a:pt x="60" y="225"/>
                        </a:lnTo>
                        <a:lnTo>
                          <a:pt x="58" y="225"/>
                        </a:lnTo>
                        <a:lnTo>
                          <a:pt x="57" y="225"/>
                        </a:lnTo>
                        <a:lnTo>
                          <a:pt x="56" y="225"/>
                        </a:lnTo>
                        <a:lnTo>
                          <a:pt x="55" y="225"/>
                        </a:lnTo>
                        <a:lnTo>
                          <a:pt x="56" y="225"/>
                        </a:lnTo>
                        <a:lnTo>
                          <a:pt x="57" y="223"/>
                        </a:lnTo>
                        <a:lnTo>
                          <a:pt x="56" y="223"/>
                        </a:lnTo>
                        <a:lnTo>
                          <a:pt x="56" y="222"/>
                        </a:lnTo>
                        <a:lnTo>
                          <a:pt x="56" y="221"/>
                        </a:lnTo>
                        <a:lnTo>
                          <a:pt x="57" y="221"/>
                        </a:lnTo>
                        <a:lnTo>
                          <a:pt x="58" y="221"/>
                        </a:lnTo>
                        <a:lnTo>
                          <a:pt x="58" y="220"/>
                        </a:lnTo>
                        <a:lnTo>
                          <a:pt x="59" y="218"/>
                        </a:lnTo>
                        <a:lnTo>
                          <a:pt x="58" y="217"/>
                        </a:lnTo>
                        <a:lnTo>
                          <a:pt x="58" y="216"/>
                        </a:lnTo>
                        <a:lnTo>
                          <a:pt x="59" y="215"/>
                        </a:lnTo>
                        <a:lnTo>
                          <a:pt x="59" y="214"/>
                        </a:lnTo>
                        <a:lnTo>
                          <a:pt x="59" y="213"/>
                        </a:lnTo>
                        <a:lnTo>
                          <a:pt x="59" y="212"/>
                        </a:lnTo>
                        <a:lnTo>
                          <a:pt x="58" y="211"/>
                        </a:lnTo>
                        <a:lnTo>
                          <a:pt x="58" y="210"/>
                        </a:lnTo>
                        <a:lnTo>
                          <a:pt x="59" y="210"/>
                        </a:lnTo>
                        <a:lnTo>
                          <a:pt x="59" y="209"/>
                        </a:lnTo>
                        <a:lnTo>
                          <a:pt x="60" y="209"/>
                        </a:lnTo>
                        <a:lnTo>
                          <a:pt x="61" y="210"/>
                        </a:lnTo>
                        <a:lnTo>
                          <a:pt x="62" y="210"/>
                        </a:lnTo>
                        <a:lnTo>
                          <a:pt x="63" y="209"/>
                        </a:lnTo>
                        <a:lnTo>
                          <a:pt x="63" y="208"/>
                        </a:lnTo>
                        <a:lnTo>
                          <a:pt x="64" y="208"/>
                        </a:lnTo>
                        <a:lnTo>
                          <a:pt x="65" y="208"/>
                        </a:lnTo>
                        <a:lnTo>
                          <a:pt x="65" y="207"/>
                        </a:lnTo>
                        <a:lnTo>
                          <a:pt x="66" y="206"/>
                        </a:lnTo>
                        <a:lnTo>
                          <a:pt x="65" y="206"/>
                        </a:lnTo>
                        <a:lnTo>
                          <a:pt x="65" y="205"/>
                        </a:lnTo>
                        <a:lnTo>
                          <a:pt x="65" y="204"/>
                        </a:lnTo>
                        <a:lnTo>
                          <a:pt x="65" y="203"/>
                        </a:lnTo>
                        <a:lnTo>
                          <a:pt x="66" y="201"/>
                        </a:lnTo>
                        <a:lnTo>
                          <a:pt x="66" y="200"/>
                        </a:lnTo>
                        <a:lnTo>
                          <a:pt x="67" y="199"/>
                        </a:lnTo>
                        <a:lnTo>
                          <a:pt x="68" y="198"/>
                        </a:lnTo>
                        <a:lnTo>
                          <a:pt x="68" y="197"/>
                        </a:lnTo>
                        <a:lnTo>
                          <a:pt x="68" y="196"/>
                        </a:lnTo>
                        <a:lnTo>
                          <a:pt x="68" y="195"/>
                        </a:lnTo>
                        <a:lnTo>
                          <a:pt x="67" y="194"/>
                        </a:lnTo>
                        <a:lnTo>
                          <a:pt x="66" y="193"/>
                        </a:lnTo>
                        <a:lnTo>
                          <a:pt x="65" y="193"/>
                        </a:lnTo>
                        <a:lnTo>
                          <a:pt x="64" y="193"/>
                        </a:lnTo>
                        <a:lnTo>
                          <a:pt x="63" y="192"/>
                        </a:lnTo>
                        <a:lnTo>
                          <a:pt x="62" y="191"/>
                        </a:lnTo>
                        <a:lnTo>
                          <a:pt x="61" y="191"/>
                        </a:lnTo>
                        <a:lnTo>
                          <a:pt x="60" y="190"/>
                        </a:lnTo>
                        <a:lnTo>
                          <a:pt x="59" y="190"/>
                        </a:lnTo>
                        <a:lnTo>
                          <a:pt x="59" y="189"/>
                        </a:lnTo>
                        <a:lnTo>
                          <a:pt x="59" y="188"/>
                        </a:lnTo>
                        <a:lnTo>
                          <a:pt x="58" y="189"/>
                        </a:lnTo>
                        <a:lnTo>
                          <a:pt x="58" y="188"/>
                        </a:lnTo>
                        <a:lnTo>
                          <a:pt x="57" y="188"/>
                        </a:lnTo>
                        <a:lnTo>
                          <a:pt x="56" y="188"/>
                        </a:lnTo>
                        <a:lnTo>
                          <a:pt x="55" y="187"/>
                        </a:lnTo>
                        <a:lnTo>
                          <a:pt x="54" y="187"/>
                        </a:lnTo>
                        <a:lnTo>
                          <a:pt x="54" y="186"/>
                        </a:lnTo>
                        <a:lnTo>
                          <a:pt x="53" y="186"/>
                        </a:lnTo>
                        <a:lnTo>
                          <a:pt x="53" y="185"/>
                        </a:lnTo>
                        <a:lnTo>
                          <a:pt x="53" y="184"/>
                        </a:lnTo>
                        <a:lnTo>
                          <a:pt x="53" y="183"/>
                        </a:lnTo>
                        <a:lnTo>
                          <a:pt x="52" y="183"/>
                        </a:lnTo>
                        <a:lnTo>
                          <a:pt x="53" y="182"/>
                        </a:lnTo>
                        <a:lnTo>
                          <a:pt x="52" y="181"/>
                        </a:lnTo>
                        <a:lnTo>
                          <a:pt x="53" y="181"/>
                        </a:lnTo>
                        <a:lnTo>
                          <a:pt x="52" y="180"/>
                        </a:lnTo>
                        <a:lnTo>
                          <a:pt x="52" y="179"/>
                        </a:lnTo>
                        <a:lnTo>
                          <a:pt x="52" y="178"/>
                        </a:lnTo>
                        <a:lnTo>
                          <a:pt x="52" y="177"/>
                        </a:lnTo>
                        <a:lnTo>
                          <a:pt x="51" y="177"/>
                        </a:lnTo>
                        <a:lnTo>
                          <a:pt x="51" y="176"/>
                        </a:lnTo>
                        <a:lnTo>
                          <a:pt x="51" y="175"/>
                        </a:lnTo>
                        <a:lnTo>
                          <a:pt x="50" y="174"/>
                        </a:lnTo>
                        <a:lnTo>
                          <a:pt x="50" y="172"/>
                        </a:lnTo>
                        <a:lnTo>
                          <a:pt x="50" y="171"/>
                        </a:lnTo>
                        <a:lnTo>
                          <a:pt x="49" y="170"/>
                        </a:lnTo>
                        <a:lnTo>
                          <a:pt x="49" y="169"/>
                        </a:lnTo>
                        <a:lnTo>
                          <a:pt x="49" y="168"/>
                        </a:lnTo>
                        <a:lnTo>
                          <a:pt x="49" y="167"/>
                        </a:lnTo>
                        <a:lnTo>
                          <a:pt x="48" y="167"/>
                        </a:lnTo>
                        <a:lnTo>
                          <a:pt x="48" y="166"/>
                        </a:lnTo>
                        <a:lnTo>
                          <a:pt x="47" y="165"/>
                        </a:lnTo>
                        <a:lnTo>
                          <a:pt x="47" y="164"/>
                        </a:lnTo>
                        <a:lnTo>
                          <a:pt x="46" y="163"/>
                        </a:lnTo>
                        <a:lnTo>
                          <a:pt x="47" y="162"/>
                        </a:lnTo>
                        <a:lnTo>
                          <a:pt x="46" y="162"/>
                        </a:lnTo>
                        <a:lnTo>
                          <a:pt x="46" y="161"/>
                        </a:lnTo>
                        <a:lnTo>
                          <a:pt x="45" y="161"/>
                        </a:lnTo>
                        <a:lnTo>
                          <a:pt x="45" y="160"/>
                        </a:lnTo>
                        <a:lnTo>
                          <a:pt x="44" y="159"/>
                        </a:lnTo>
                        <a:lnTo>
                          <a:pt x="44" y="158"/>
                        </a:lnTo>
                        <a:lnTo>
                          <a:pt x="43" y="158"/>
                        </a:lnTo>
                        <a:lnTo>
                          <a:pt x="42" y="159"/>
                        </a:lnTo>
                        <a:lnTo>
                          <a:pt x="41" y="159"/>
                        </a:lnTo>
                        <a:lnTo>
                          <a:pt x="40" y="158"/>
                        </a:lnTo>
                        <a:lnTo>
                          <a:pt x="40" y="157"/>
                        </a:lnTo>
                        <a:lnTo>
                          <a:pt x="39" y="157"/>
                        </a:lnTo>
                        <a:lnTo>
                          <a:pt x="39" y="156"/>
                        </a:lnTo>
                        <a:lnTo>
                          <a:pt x="38" y="156"/>
                        </a:lnTo>
                        <a:lnTo>
                          <a:pt x="37" y="157"/>
                        </a:lnTo>
                        <a:lnTo>
                          <a:pt x="36" y="157"/>
                        </a:lnTo>
                        <a:lnTo>
                          <a:pt x="35" y="157"/>
                        </a:lnTo>
                        <a:lnTo>
                          <a:pt x="34" y="158"/>
                        </a:lnTo>
                        <a:lnTo>
                          <a:pt x="33" y="158"/>
                        </a:lnTo>
                        <a:lnTo>
                          <a:pt x="33" y="157"/>
                        </a:lnTo>
                        <a:lnTo>
                          <a:pt x="33" y="156"/>
                        </a:lnTo>
                        <a:lnTo>
                          <a:pt x="33" y="155"/>
                        </a:lnTo>
                        <a:lnTo>
                          <a:pt x="34" y="154"/>
                        </a:lnTo>
                        <a:lnTo>
                          <a:pt x="33" y="153"/>
                        </a:lnTo>
                        <a:lnTo>
                          <a:pt x="33" y="152"/>
                        </a:lnTo>
                        <a:lnTo>
                          <a:pt x="32" y="151"/>
                        </a:lnTo>
                        <a:lnTo>
                          <a:pt x="31" y="152"/>
                        </a:lnTo>
                        <a:lnTo>
                          <a:pt x="30" y="152"/>
                        </a:lnTo>
                        <a:lnTo>
                          <a:pt x="30" y="151"/>
                        </a:lnTo>
                        <a:lnTo>
                          <a:pt x="29" y="151"/>
                        </a:lnTo>
                        <a:lnTo>
                          <a:pt x="28" y="151"/>
                        </a:lnTo>
                        <a:lnTo>
                          <a:pt x="28" y="152"/>
                        </a:lnTo>
                        <a:lnTo>
                          <a:pt x="28" y="151"/>
                        </a:lnTo>
                        <a:lnTo>
                          <a:pt x="27" y="151"/>
                        </a:lnTo>
                        <a:lnTo>
                          <a:pt x="26" y="151"/>
                        </a:lnTo>
                        <a:lnTo>
                          <a:pt x="26" y="150"/>
                        </a:lnTo>
                        <a:lnTo>
                          <a:pt x="25" y="149"/>
                        </a:lnTo>
                        <a:lnTo>
                          <a:pt x="24" y="149"/>
                        </a:lnTo>
                        <a:lnTo>
                          <a:pt x="25" y="148"/>
                        </a:lnTo>
                        <a:lnTo>
                          <a:pt x="24" y="147"/>
                        </a:lnTo>
                        <a:lnTo>
                          <a:pt x="23" y="147"/>
                        </a:lnTo>
                        <a:lnTo>
                          <a:pt x="23" y="146"/>
                        </a:lnTo>
                        <a:lnTo>
                          <a:pt x="23" y="145"/>
                        </a:lnTo>
                        <a:lnTo>
                          <a:pt x="24" y="144"/>
                        </a:lnTo>
                        <a:lnTo>
                          <a:pt x="25" y="143"/>
                        </a:lnTo>
                        <a:lnTo>
                          <a:pt x="25" y="142"/>
                        </a:lnTo>
                        <a:lnTo>
                          <a:pt x="24" y="142"/>
                        </a:lnTo>
                        <a:lnTo>
                          <a:pt x="23" y="142"/>
                        </a:lnTo>
                        <a:lnTo>
                          <a:pt x="22" y="142"/>
                        </a:lnTo>
                        <a:lnTo>
                          <a:pt x="21" y="142"/>
                        </a:lnTo>
                        <a:lnTo>
                          <a:pt x="20" y="142"/>
                        </a:lnTo>
                        <a:lnTo>
                          <a:pt x="19" y="142"/>
                        </a:lnTo>
                        <a:lnTo>
                          <a:pt x="18" y="142"/>
                        </a:lnTo>
                        <a:lnTo>
                          <a:pt x="17" y="142"/>
                        </a:lnTo>
                        <a:lnTo>
                          <a:pt x="16" y="142"/>
                        </a:lnTo>
                        <a:lnTo>
                          <a:pt x="15" y="142"/>
                        </a:lnTo>
                        <a:lnTo>
                          <a:pt x="15" y="141"/>
                        </a:lnTo>
                        <a:lnTo>
                          <a:pt x="14" y="141"/>
                        </a:lnTo>
                        <a:lnTo>
                          <a:pt x="13" y="141"/>
                        </a:lnTo>
                        <a:lnTo>
                          <a:pt x="12" y="142"/>
                        </a:lnTo>
                        <a:lnTo>
                          <a:pt x="12" y="143"/>
                        </a:lnTo>
                        <a:lnTo>
                          <a:pt x="11" y="143"/>
                        </a:lnTo>
                        <a:lnTo>
                          <a:pt x="10" y="142"/>
                        </a:lnTo>
                        <a:lnTo>
                          <a:pt x="9" y="143"/>
                        </a:lnTo>
                        <a:lnTo>
                          <a:pt x="8" y="143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6" y="144"/>
                        </a:lnTo>
                        <a:lnTo>
                          <a:pt x="5" y="143"/>
                        </a:lnTo>
                        <a:lnTo>
                          <a:pt x="4" y="143"/>
                        </a:lnTo>
                        <a:lnTo>
                          <a:pt x="3" y="143"/>
                        </a:lnTo>
                        <a:lnTo>
                          <a:pt x="2" y="143"/>
                        </a:lnTo>
                        <a:lnTo>
                          <a:pt x="2" y="142"/>
                        </a:lnTo>
                        <a:lnTo>
                          <a:pt x="1" y="142"/>
                        </a:lnTo>
                        <a:lnTo>
                          <a:pt x="0" y="141"/>
                        </a:lnTo>
                        <a:lnTo>
                          <a:pt x="0" y="140"/>
                        </a:lnTo>
                        <a:lnTo>
                          <a:pt x="1" y="140"/>
                        </a:lnTo>
                        <a:lnTo>
                          <a:pt x="2" y="140"/>
                        </a:lnTo>
                        <a:lnTo>
                          <a:pt x="3" y="140"/>
                        </a:lnTo>
                        <a:lnTo>
                          <a:pt x="4" y="139"/>
                        </a:lnTo>
                        <a:lnTo>
                          <a:pt x="5" y="139"/>
                        </a:lnTo>
                        <a:lnTo>
                          <a:pt x="6" y="138"/>
                        </a:lnTo>
                        <a:lnTo>
                          <a:pt x="6" y="137"/>
                        </a:lnTo>
                        <a:lnTo>
                          <a:pt x="7" y="136"/>
                        </a:lnTo>
                        <a:lnTo>
                          <a:pt x="8" y="136"/>
                        </a:lnTo>
                        <a:lnTo>
                          <a:pt x="9" y="136"/>
                        </a:lnTo>
                        <a:lnTo>
                          <a:pt x="10" y="136"/>
                        </a:lnTo>
                        <a:lnTo>
                          <a:pt x="11" y="136"/>
                        </a:lnTo>
                        <a:lnTo>
                          <a:pt x="12" y="136"/>
                        </a:lnTo>
                        <a:lnTo>
                          <a:pt x="13" y="135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6" y="134"/>
                        </a:lnTo>
                        <a:lnTo>
                          <a:pt x="16" y="132"/>
                        </a:lnTo>
                        <a:lnTo>
                          <a:pt x="16" y="131"/>
                        </a:lnTo>
                        <a:lnTo>
                          <a:pt x="15" y="131"/>
                        </a:lnTo>
                        <a:lnTo>
                          <a:pt x="15" y="130"/>
                        </a:lnTo>
                        <a:lnTo>
                          <a:pt x="16" y="130"/>
                        </a:lnTo>
                        <a:lnTo>
                          <a:pt x="17" y="130"/>
                        </a:lnTo>
                        <a:lnTo>
                          <a:pt x="17" y="129"/>
                        </a:lnTo>
                        <a:lnTo>
                          <a:pt x="19" y="130"/>
                        </a:lnTo>
                        <a:lnTo>
                          <a:pt x="19" y="129"/>
                        </a:lnTo>
                        <a:lnTo>
                          <a:pt x="20" y="129"/>
                        </a:lnTo>
                        <a:lnTo>
                          <a:pt x="21" y="128"/>
                        </a:lnTo>
                        <a:lnTo>
                          <a:pt x="21" y="127"/>
                        </a:lnTo>
                        <a:lnTo>
                          <a:pt x="22" y="126"/>
                        </a:lnTo>
                        <a:lnTo>
                          <a:pt x="22" y="125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2" y="124"/>
                        </a:lnTo>
                        <a:lnTo>
                          <a:pt x="23" y="124"/>
                        </a:lnTo>
                        <a:lnTo>
                          <a:pt x="24" y="124"/>
                        </a:lnTo>
                        <a:lnTo>
                          <a:pt x="25" y="125"/>
                        </a:lnTo>
                        <a:lnTo>
                          <a:pt x="25" y="124"/>
                        </a:lnTo>
                        <a:lnTo>
                          <a:pt x="26" y="124"/>
                        </a:lnTo>
                        <a:lnTo>
                          <a:pt x="27" y="124"/>
                        </a:lnTo>
                        <a:lnTo>
                          <a:pt x="27" y="123"/>
                        </a:lnTo>
                        <a:lnTo>
                          <a:pt x="28" y="123"/>
                        </a:lnTo>
                        <a:lnTo>
                          <a:pt x="29" y="122"/>
                        </a:lnTo>
                        <a:lnTo>
                          <a:pt x="30" y="121"/>
                        </a:lnTo>
                        <a:lnTo>
                          <a:pt x="30" y="119"/>
                        </a:lnTo>
                        <a:lnTo>
                          <a:pt x="30" y="118"/>
                        </a:lnTo>
                        <a:lnTo>
                          <a:pt x="32" y="118"/>
                        </a:lnTo>
                        <a:lnTo>
                          <a:pt x="33" y="119"/>
                        </a:lnTo>
                        <a:lnTo>
                          <a:pt x="33" y="118"/>
                        </a:lnTo>
                        <a:lnTo>
                          <a:pt x="33" y="117"/>
                        </a:lnTo>
                        <a:lnTo>
                          <a:pt x="34" y="117"/>
                        </a:lnTo>
                        <a:lnTo>
                          <a:pt x="34" y="116"/>
                        </a:lnTo>
                        <a:lnTo>
                          <a:pt x="34" y="115"/>
                        </a:lnTo>
                        <a:lnTo>
                          <a:pt x="34" y="114"/>
                        </a:lnTo>
                        <a:lnTo>
                          <a:pt x="35" y="114"/>
                        </a:lnTo>
                        <a:lnTo>
                          <a:pt x="36" y="114"/>
                        </a:lnTo>
                        <a:lnTo>
                          <a:pt x="37" y="113"/>
                        </a:lnTo>
                        <a:lnTo>
                          <a:pt x="38" y="113"/>
                        </a:lnTo>
                        <a:lnTo>
                          <a:pt x="39" y="113"/>
                        </a:lnTo>
                        <a:lnTo>
                          <a:pt x="39" y="112"/>
                        </a:lnTo>
                        <a:lnTo>
                          <a:pt x="39" y="111"/>
                        </a:lnTo>
                        <a:lnTo>
                          <a:pt x="40" y="111"/>
                        </a:lnTo>
                        <a:lnTo>
                          <a:pt x="41" y="111"/>
                        </a:lnTo>
                        <a:lnTo>
                          <a:pt x="42" y="112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2" y="113"/>
                        </a:lnTo>
                        <a:lnTo>
                          <a:pt x="43" y="113"/>
                        </a:lnTo>
                        <a:lnTo>
                          <a:pt x="43" y="114"/>
                        </a:lnTo>
                        <a:lnTo>
                          <a:pt x="44" y="114"/>
                        </a:lnTo>
                        <a:lnTo>
                          <a:pt x="44" y="115"/>
                        </a:lnTo>
                        <a:lnTo>
                          <a:pt x="45" y="115"/>
                        </a:lnTo>
                        <a:lnTo>
                          <a:pt x="45" y="116"/>
                        </a:lnTo>
                        <a:lnTo>
                          <a:pt x="46" y="116"/>
                        </a:lnTo>
                        <a:lnTo>
                          <a:pt x="46" y="117"/>
                        </a:lnTo>
                        <a:lnTo>
                          <a:pt x="47" y="117"/>
                        </a:lnTo>
                        <a:lnTo>
                          <a:pt x="47" y="116"/>
                        </a:lnTo>
                        <a:lnTo>
                          <a:pt x="48" y="116"/>
                        </a:lnTo>
                        <a:lnTo>
                          <a:pt x="48" y="115"/>
                        </a:lnTo>
                        <a:lnTo>
                          <a:pt x="49" y="115"/>
                        </a:lnTo>
                        <a:lnTo>
                          <a:pt x="49" y="114"/>
                        </a:lnTo>
                        <a:lnTo>
                          <a:pt x="49" y="113"/>
                        </a:lnTo>
                        <a:lnTo>
                          <a:pt x="49" y="112"/>
                        </a:lnTo>
                        <a:lnTo>
                          <a:pt x="49" y="111"/>
                        </a:lnTo>
                        <a:lnTo>
                          <a:pt x="50" y="111"/>
                        </a:lnTo>
                        <a:lnTo>
                          <a:pt x="51" y="110"/>
                        </a:lnTo>
                        <a:lnTo>
                          <a:pt x="50" y="110"/>
                        </a:lnTo>
                        <a:lnTo>
                          <a:pt x="50" y="109"/>
                        </a:lnTo>
                        <a:lnTo>
                          <a:pt x="50" y="108"/>
                        </a:lnTo>
                        <a:lnTo>
                          <a:pt x="51" y="107"/>
                        </a:lnTo>
                        <a:lnTo>
                          <a:pt x="52" y="108"/>
                        </a:lnTo>
                        <a:lnTo>
                          <a:pt x="53" y="108"/>
                        </a:lnTo>
                        <a:lnTo>
                          <a:pt x="54" y="109"/>
                        </a:lnTo>
                        <a:lnTo>
                          <a:pt x="54" y="110"/>
                        </a:lnTo>
                        <a:lnTo>
                          <a:pt x="55" y="110"/>
                        </a:lnTo>
                        <a:lnTo>
                          <a:pt x="56" y="111"/>
                        </a:lnTo>
                        <a:lnTo>
                          <a:pt x="57" y="110"/>
                        </a:lnTo>
                        <a:lnTo>
                          <a:pt x="58" y="109"/>
                        </a:lnTo>
                        <a:lnTo>
                          <a:pt x="58" y="108"/>
                        </a:lnTo>
                        <a:lnTo>
                          <a:pt x="58" y="106"/>
                        </a:lnTo>
                        <a:lnTo>
                          <a:pt x="58" y="105"/>
                        </a:lnTo>
                        <a:lnTo>
                          <a:pt x="58" y="104"/>
                        </a:lnTo>
                        <a:lnTo>
                          <a:pt x="60" y="105"/>
                        </a:lnTo>
                        <a:lnTo>
                          <a:pt x="61" y="105"/>
                        </a:lnTo>
                        <a:lnTo>
                          <a:pt x="61" y="104"/>
                        </a:lnTo>
                        <a:lnTo>
                          <a:pt x="62" y="103"/>
                        </a:lnTo>
                        <a:lnTo>
                          <a:pt x="63" y="103"/>
                        </a:lnTo>
                        <a:lnTo>
                          <a:pt x="63" y="102"/>
                        </a:lnTo>
                        <a:lnTo>
                          <a:pt x="63" y="101"/>
                        </a:lnTo>
                        <a:lnTo>
                          <a:pt x="63" y="100"/>
                        </a:lnTo>
                        <a:lnTo>
                          <a:pt x="62" y="99"/>
                        </a:lnTo>
                        <a:lnTo>
                          <a:pt x="63" y="98"/>
                        </a:lnTo>
                        <a:lnTo>
                          <a:pt x="64" y="97"/>
                        </a:lnTo>
                        <a:lnTo>
                          <a:pt x="65" y="97"/>
                        </a:lnTo>
                        <a:lnTo>
                          <a:pt x="67" y="97"/>
                        </a:lnTo>
                        <a:lnTo>
                          <a:pt x="67" y="96"/>
                        </a:lnTo>
                        <a:lnTo>
                          <a:pt x="68" y="95"/>
                        </a:lnTo>
                        <a:lnTo>
                          <a:pt x="69" y="95"/>
                        </a:lnTo>
                        <a:lnTo>
                          <a:pt x="70" y="95"/>
                        </a:lnTo>
                        <a:lnTo>
                          <a:pt x="71" y="95"/>
                        </a:lnTo>
                        <a:lnTo>
                          <a:pt x="71" y="94"/>
                        </a:lnTo>
                        <a:lnTo>
                          <a:pt x="72" y="93"/>
                        </a:lnTo>
                        <a:lnTo>
                          <a:pt x="73" y="92"/>
                        </a:lnTo>
                        <a:lnTo>
                          <a:pt x="74" y="92"/>
                        </a:lnTo>
                        <a:lnTo>
                          <a:pt x="75" y="91"/>
                        </a:lnTo>
                        <a:lnTo>
                          <a:pt x="75" y="90"/>
                        </a:lnTo>
                        <a:lnTo>
                          <a:pt x="75" y="89"/>
                        </a:lnTo>
                        <a:lnTo>
                          <a:pt x="76" y="89"/>
                        </a:lnTo>
                        <a:lnTo>
                          <a:pt x="77" y="89"/>
                        </a:lnTo>
                        <a:lnTo>
                          <a:pt x="78" y="89"/>
                        </a:lnTo>
                        <a:lnTo>
                          <a:pt x="78" y="88"/>
                        </a:lnTo>
                        <a:lnTo>
                          <a:pt x="79" y="87"/>
                        </a:lnTo>
                        <a:lnTo>
                          <a:pt x="80" y="87"/>
                        </a:lnTo>
                        <a:lnTo>
                          <a:pt x="81" y="88"/>
                        </a:lnTo>
                        <a:lnTo>
                          <a:pt x="82" y="88"/>
                        </a:lnTo>
                        <a:lnTo>
                          <a:pt x="82" y="89"/>
                        </a:lnTo>
                        <a:lnTo>
                          <a:pt x="82" y="88"/>
                        </a:lnTo>
                        <a:lnTo>
                          <a:pt x="83" y="88"/>
                        </a:lnTo>
                        <a:lnTo>
                          <a:pt x="84" y="88"/>
                        </a:lnTo>
                        <a:lnTo>
                          <a:pt x="84" y="86"/>
                        </a:lnTo>
                        <a:lnTo>
                          <a:pt x="83" y="85"/>
                        </a:lnTo>
                        <a:lnTo>
                          <a:pt x="83" y="84"/>
                        </a:lnTo>
                        <a:lnTo>
                          <a:pt x="82" y="84"/>
                        </a:lnTo>
                        <a:lnTo>
                          <a:pt x="83" y="83"/>
                        </a:lnTo>
                        <a:lnTo>
                          <a:pt x="83" y="82"/>
                        </a:lnTo>
                        <a:lnTo>
                          <a:pt x="83" y="81"/>
                        </a:lnTo>
                        <a:lnTo>
                          <a:pt x="85" y="77"/>
                        </a:lnTo>
                        <a:lnTo>
                          <a:pt x="86" y="76"/>
                        </a:lnTo>
                        <a:lnTo>
                          <a:pt x="87" y="73"/>
                        </a:lnTo>
                        <a:lnTo>
                          <a:pt x="90" y="70"/>
                        </a:lnTo>
                        <a:lnTo>
                          <a:pt x="90" y="69"/>
                        </a:lnTo>
                        <a:lnTo>
                          <a:pt x="89" y="68"/>
                        </a:lnTo>
                        <a:lnTo>
                          <a:pt x="90" y="67"/>
                        </a:lnTo>
                        <a:lnTo>
                          <a:pt x="91" y="66"/>
                        </a:lnTo>
                        <a:lnTo>
                          <a:pt x="91" y="65"/>
                        </a:lnTo>
                        <a:lnTo>
                          <a:pt x="90" y="64"/>
                        </a:lnTo>
                        <a:lnTo>
                          <a:pt x="90" y="63"/>
                        </a:lnTo>
                        <a:lnTo>
                          <a:pt x="89" y="63"/>
                        </a:lnTo>
                        <a:lnTo>
                          <a:pt x="88" y="61"/>
                        </a:lnTo>
                        <a:lnTo>
                          <a:pt x="88" y="60"/>
                        </a:lnTo>
                        <a:lnTo>
                          <a:pt x="89" y="60"/>
                        </a:lnTo>
                        <a:lnTo>
                          <a:pt x="89" y="59"/>
                        </a:lnTo>
                        <a:lnTo>
                          <a:pt x="90" y="58"/>
                        </a:lnTo>
                        <a:lnTo>
                          <a:pt x="91" y="57"/>
                        </a:lnTo>
                        <a:lnTo>
                          <a:pt x="92" y="57"/>
                        </a:lnTo>
                        <a:lnTo>
                          <a:pt x="93" y="55"/>
                        </a:lnTo>
                        <a:lnTo>
                          <a:pt x="93" y="54"/>
                        </a:lnTo>
                        <a:lnTo>
                          <a:pt x="93" y="52"/>
                        </a:lnTo>
                        <a:lnTo>
                          <a:pt x="93" y="51"/>
                        </a:lnTo>
                        <a:lnTo>
                          <a:pt x="92" y="51"/>
                        </a:lnTo>
                        <a:lnTo>
                          <a:pt x="91" y="50"/>
                        </a:lnTo>
                        <a:lnTo>
                          <a:pt x="90" y="50"/>
                        </a:lnTo>
                        <a:lnTo>
                          <a:pt x="89" y="49"/>
                        </a:lnTo>
                        <a:lnTo>
                          <a:pt x="88" y="49"/>
                        </a:lnTo>
                        <a:lnTo>
                          <a:pt x="87" y="48"/>
                        </a:lnTo>
                        <a:lnTo>
                          <a:pt x="86" y="48"/>
                        </a:lnTo>
                        <a:lnTo>
                          <a:pt x="84" y="48"/>
                        </a:lnTo>
                        <a:lnTo>
                          <a:pt x="83" y="48"/>
                        </a:lnTo>
                        <a:lnTo>
                          <a:pt x="80" y="48"/>
                        </a:lnTo>
                        <a:lnTo>
                          <a:pt x="79" y="48"/>
                        </a:lnTo>
                        <a:lnTo>
                          <a:pt x="78" y="47"/>
                        </a:lnTo>
                        <a:lnTo>
                          <a:pt x="77" y="45"/>
                        </a:lnTo>
                        <a:lnTo>
                          <a:pt x="77" y="44"/>
                        </a:lnTo>
                        <a:lnTo>
                          <a:pt x="77" y="43"/>
                        </a:lnTo>
                        <a:lnTo>
                          <a:pt x="77" y="42"/>
                        </a:lnTo>
                        <a:lnTo>
                          <a:pt x="78" y="39"/>
                        </a:lnTo>
                        <a:lnTo>
                          <a:pt x="80" y="36"/>
                        </a:lnTo>
                        <a:lnTo>
                          <a:pt x="81" y="35"/>
                        </a:lnTo>
                        <a:lnTo>
                          <a:pt x="81" y="32"/>
                        </a:lnTo>
                        <a:lnTo>
                          <a:pt x="81" y="30"/>
                        </a:lnTo>
                        <a:lnTo>
                          <a:pt x="81" y="29"/>
                        </a:lnTo>
                        <a:lnTo>
                          <a:pt x="78" y="25"/>
                        </a:lnTo>
                        <a:lnTo>
                          <a:pt x="77" y="23"/>
                        </a:lnTo>
                        <a:lnTo>
                          <a:pt x="76" y="21"/>
                        </a:lnTo>
                        <a:lnTo>
                          <a:pt x="76" y="20"/>
                        </a:lnTo>
                        <a:lnTo>
                          <a:pt x="76" y="19"/>
                        </a:lnTo>
                        <a:lnTo>
                          <a:pt x="75" y="17"/>
                        </a:lnTo>
                        <a:lnTo>
                          <a:pt x="75" y="15"/>
                        </a:lnTo>
                        <a:lnTo>
                          <a:pt x="76" y="14"/>
                        </a:lnTo>
                        <a:lnTo>
                          <a:pt x="77" y="14"/>
                        </a:lnTo>
                        <a:lnTo>
                          <a:pt x="80" y="14"/>
                        </a:lnTo>
                        <a:lnTo>
                          <a:pt x="81" y="13"/>
                        </a:lnTo>
                        <a:lnTo>
                          <a:pt x="82" y="13"/>
                        </a:lnTo>
                        <a:lnTo>
                          <a:pt x="82" y="11"/>
                        </a:lnTo>
                        <a:lnTo>
                          <a:pt x="83" y="10"/>
                        </a:lnTo>
                        <a:lnTo>
                          <a:pt x="84" y="10"/>
                        </a:lnTo>
                        <a:lnTo>
                          <a:pt x="86" y="10"/>
                        </a:lnTo>
                        <a:lnTo>
                          <a:pt x="87" y="10"/>
                        </a:lnTo>
                        <a:lnTo>
                          <a:pt x="88" y="10"/>
                        </a:lnTo>
                        <a:lnTo>
                          <a:pt x="89" y="9"/>
                        </a:lnTo>
                        <a:lnTo>
                          <a:pt x="91" y="8"/>
                        </a:lnTo>
                        <a:lnTo>
                          <a:pt x="92" y="7"/>
                        </a:lnTo>
                        <a:lnTo>
                          <a:pt x="93" y="4"/>
                        </a:lnTo>
                        <a:lnTo>
                          <a:pt x="95" y="2"/>
                        </a:lnTo>
                        <a:lnTo>
                          <a:pt x="96" y="1"/>
                        </a:lnTo>
                        <a:lnTo>
                          <a:pt x="97" y="1"/>
                        </a:lnTo>
                        <a:lnTo>
                          <a:pt x="97" y="0"/>
                        </a:lnTo>
                        <a:lnTo>
                          <a:pt x="99" y="2"/>
                        </a:lnTo>
                        <a:lnTo>
                          <a:pt x="101" y="3"/>
                        </a:lnTo>
                        <a:lnTo>
                          <a:pt x="103" y="3"/>
                        </a:lnTo>
                        <a:lnTo>
                          <a:pt x="104" y="4"/>
                        </a:lnTo>
                        <a:lnTo>
                          <a:pt x="105" y="4"/>
                        </a:lnTo>
                        <a:lnTo>
                          <a:pt x="106" y="5"/>
                        </a:lnTo>
                        <a:lnTo>
                          <a:pt x="107" y="6"/>
                        </a:lnTo>
                        <a:lnTo>
                          <a:pt x="109" y="7"/>
                        </a:lnTo>
                        <a:lnTo>
                          <a:pt x="109" y="8"/>
                        </a:lnTo>
                        <a:lnTo>
                          <a:pt x="110" y="8"/>
                        </a:lnTo>
                        <a:lnTo>
                          <a:pt x="112" y="7"/>
                        </a:lnTo>
                        <a:lnTo>
                          <a:pt x="113" y="7"/>
                        </a:lnTo>
                        <a:lnTo>
                          <a:pt x="114" y="4"/>
                        </a:lnTo>
                        <a:lnTo>
                          <a:pt x="115" y="4"/>
                        </a:lnTo>
                        <a:lnTo>
                          <a:pt x="117" y="2"/>
                        </a:lnTo>
                        <a:lnTo>
                          <a:pt x="118" y="1"/>
                        </a:lnTo>
                        <a:lnTo>
                          <a:pt x="119" y="1"/>
                        </a:lnTo>
                        <a:lnTo>
                          <a:pt x="120" y="2"/>
                        </a:lnTo>
                        <a:lnTo>
                          <a:pt x="121" y="2"/>
                        </a:lnTo>
                        <a:lnTo>
                          <a:pt x="124" y="2"/>
                        </a:lnTo>
                        <a:lnTo>
                          <a:pt x="125" y="3"/>
                        </a:lnTo>
                        <a:lnTo>
                          <a:pt x="126" y="4"/>
                        </a:lnTo>
                        <a:lnTo>
                          <a:pt x="126" y="5"/>
                        </a:lnTo>
                        <a:lnTo>
                          <a:pt x="127" y="6"/>
                        </a:lnTo>
                        <a:lnTo>
                          <a:pt x="128" y="7"/>
                        </a:lnTo>
                        <a:lnTo>
                          <a:pt x="129" y="8"/>
                        </a:lnTo>
                        <a:lnTo>
                          <a:pt x="129" y="9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2" y="12"/>
                        </a:lnTo>
                        <a:lnTo>
                          <a:pt x="133" y="12"/>
                        </a:lnTo>
                        <a:lnTo>
                          <a:pt x="134" y="11"/>
                        </a:lnTo>
                        <a:lnTo>
                          <a:pt x="136" y="10"/>
                        </a:lnTo>
                        <a:lnTo>
                          <a:pt x="137" y="10"/>
                        </a:lnTo>
                        <a:lnTo>
                          <a:pt x="138" y="10"/>
                        </a:lnTo>
                        <a:lnTo>
                          <a:pt x="139" y="9"/>
                        </a:lnTo>
                        <a:lnTo>
                          <a:pt x="141" y="10"/>
                        </a:lnTo>
                        <a:lnTo>
                          <a:pt x="143" y="9"/>
                        </a:lnTo>
                        <a:lnTo>
                          <a:pt x="144" y="9"/>
                        </a:lnTo>
                        <a:lnTo>
                          <a:pt x="144" y="10"/>
                        </a:lnTo>
                        <a:lnTo>
                          <a:pt x="145" y="10"/>
                        </a:lnTo>
                        <a:lnTo>
                          <a:pt x="147" y="11"/>
                        </a:lnTo>
                        <a:lnTo>
                          <a:pt x="147" y="12"/>
                        </a:lnTo>
                        <a:lnTo>
                          <a:pt x="148" y="12"/>
                        </a:lnTo>
                        <a:lnTo>
                          <a:pt x="150" y="12"/>
                        </a:lnTo>
                        <a:lnTo>
                          <a:pt x="150" y="13"/>
                        </a:lnTo>
                        <a:lnTo>
                          <a:pt x="151" y="12"/>
                        </a:lnTo>
                        <a:lnTo>
                          <a:pt x="152" y="10"/>
                        </a:lnTo>
                        <a:lnTo>
                          <a:pt x="153" y="10"/>
                        </a:lnTo>
                        <a:lnTo>
                          <a:pt x="154" y="10"/>
                        </a:lnTo>
                        <a:lnTo>
                          <a:pt x="156" y="10"/>
                        </a:lnTo>
                        <a:lnTo>
                          <a:pt x="157" y="10"/>
                        </a:lnTo>
                        <a:lnTo>
                          <a:pt x="159" y="10"/>
                        </a:lnTo>
                        <a:lnTo>
                          <a:pt x="160" y="9"/>
                        </a:lnTo>
                        <a:lnTo>
                          <a:pt x="160" y="10"/>
                        </a:lnTo>
                        <a:lnTo>
                          <a:pt x="161" y="10"/>
                        </a:lnTo>
                        <a:lnTo>
                          <a:pt x="162" y="10"/>
                        </a:lnTo>
                        <a:lnTo>
                          <a:pt x="163" y="10"/>
                        </a:lnTo>
                        <a:lnTo>
                          <a:pt x="164" y="9"/>
                        </a:lnTo>
                        <a:lnTo>
                          <a:pt x="165" y="9"/>
                        </a:lnTo>
                        <a:lnTo>
                          <a:pt x="166" y="9"/>
                        </a:lnTo>
                        <a:lnTo>
                          <a:pt x="167" y="9"/>
                        </a:lnTo>
                        <a:lnTo>
                          <a:pt x="169" y="10"/>
                        </a:lnTo>
                        <a:lnTo>
                          <a:pt x="170" y="10"/>
                        </a:lnTo>
                        <a:lnTo>
                          <a:pt x="171" y="10"/>
                        </a:lnTo>
                        <a:lnTo>
                          <a:pt x="172" y="10"/>
                        </a:lnTo>
                        <a:lnTo>
                          <a:pt x="173" y="10"/>
                        </a:lnTo>
                        <a:lnTo>
                          <a:pt x="174" y="10"/>
                        </a:lnTo>
                        <a:lnTo>
                          <a:pt x="176" y="9"/>
                        </a:lnTo>
                        <a:lnTo>
                          <a:pt x="177" y="9"/>
                        </a:lnTo>
                        <a:lnTo>
                          <a:pt x="179" y="10"/>
                        </a:lnTo>
                        <a:lnTo>
                          <a:pt x="180" y="10"/>
                        </a:lnTo>
                        <a:lnTo>
                          <a:pt x="181" y="9"/>
                        </a:lnTo>
                        <a:lnTo>
                          <a:pt x="184" y="10"/>
                        </a:lnTo>
                        <a:lnTo>
                          <a:pt x="184" y="9"/>
                        </a:lnTo>
                        <a:lnTo>
                          <a:pt x="185" y="9"/>
                        </a:lnTo>
                        <a:lnTo>
                          <a:pt x="186" y="9"/>
                        </a:lnTo>
                        <a:lnTo>
                          <a:pt x="186" y="10"/>
                        </a:lnTo>
                        <a:lnTo>
                          <a:pt x="187" y="10"/>
                        </a:lnTo>
                        <a:lnTo>
                          <a:pt x="187" y="11"/>
                        </a:lnTo>
                        <a:lnTo>
                          <a:pt x="188" y="11"/>
                        </a:lnTo>
                        <a:lnTo>
                          <a:pt x="189" y="12"/>
                        </a:lnTo>
                        <a:lnTo>
                          <a:pt x="192" y="13"/>
                        </a:lnTo>
                        <a:lnTo>
                          <a:pt x="193" y="15"/>
                        </a:lnTo>
                        <a:lnTo>
                          <a:pt x="195" y="17"/>
                        </a:lnTo>
                        <a:lnTo>
                          <a:pt x="196" y="18"/>
                        </a:lnTo>
                        <a:lnTo>
                          <a:pt x="197" y="19"/>
                        </a:lnTo>
                        <a:lnTo>
                          <a:pt x="198" y="19"/>
                        </a:lnTo>
                        <a:lnTo>
                          <a:pt x="199" y="20"/>
                        </a:lnTo>
                        <a:lnTo>
                          <a:pt x="199" y="21"/>
                        </a:lnTo>
                        <a:lnTo>
                          <a:pt x="201" y="22"/>
                        </a:lnTo>
                        <a:lnTo>
                          <a:pt x="202" y="23"/>
                        </a:lnTo>
                        <a:lnTo>
                          <a:pt x="203" y="24"/>
                        </a:lnTo>
                        <a:lnTo>
                          <a:pt x="204" y="26"/>
                        </a:lnTo>
                        <a:lnTo>
                          <a:pt x="207" y="27"/>
                        </a:lnTo>
                        <a:lnTo>
                          <a:pt x="208" y="28"/>
                        </a:lnTo>
                        <a:lnTo>
                          <a:pt x="209" y="28"/>
                        </a:lnTo>
                        <a:lnTo>
                          <a:pt x="210" y="28"/>
                        </a:lnTo>
                        <a:lnTo>
                          <a:pt x="210" y="29"/>
                        </a:lnTo>
                        <a:lnTo>
                          <a:pt x="211" y="29"/>
                        </a:lnTo>
                        <a:lnTo>
                          <a:pt x="211" y="30"/>
                        </a:lnTo>
                        <a:lnTo>
                          <a:pt x="212" y="30"/>
                        </a:lnTo>
                        <a:lnTo>
                          <a:pt x="213" y="30"/>
                        </a:lnTo>
                        <a:lnTo>
                          <a:pt x="214" y="31"/>
                        </a:lnTo>
                        <a:lnTo>
                          <a:pt x="215" y="32"/>
                        </a:lnTo>
                        <a:lnTo>
                          <a:pt x="216" y="33"/>
                        </a:lnTo>
                        <a:lnTo>
                          <a:pt x="216" y="34"/>
                        </a:lnTo>
                        <a:lnTo>
                          <a:pt x="217" y="34"/>
                        </a:lnTo>
                        <a:lnTo>
                          <a:pt x="217" y="35"/>
                        </a:lnTo>
                        <a:lnTo>
                          <a:pt x="218" y="36"/>
                        </a:lnTo>
                        <a:lnTo>
                          <a:pt x="219" y="36"/>
                        </a:lnTo>
                        <a:lnTo>
                          <a:pt x="220" y="37"/>
                        </a:lnTo>
                        <a:lnTo>
                          <a:pt x="220" y="38"/>
                        </a:lnTo>
                        <a:lnTo>
                          <a:pt x="220" y="39"/>
                        </a:lnTo>
                        <a:lnTo>
                          <a:pt x="221" y="39"/>
                        </a:lnTo>
                        <a:lnTo>
                          <a:pt x="220" y="40"/>
                        </a:lnTo>
                        <a:lnTo>
                          <a:pt x="221" y="41"/>
                        </a:lnTo>
                        <a:lnTo>
                          <a:pt x="222" y="42"/>
                        </a:lnTo>
                        <a:lnTo>
                          <a:pt x="222" y="43"/>
                        </a:lnTo>
                        <a:lnTo>
                          <a:pt x="222" y="44"/>
                        </a:lnTo>
                        <a:lnTo>
                          <a:pt x="223" y="44"/>
                        </a:lnTo>
                        <a:lnTo>
                          <a:pt x="224" y="45"/>
                        </a:lnTo>
                        <a:lnTo>
                          <a:pt x="223" y="45"/>
                        </a:lnTo>
                        <a:lnTo>
                          <a:pt x="222" y="46"/>
                        </a:lnTo>
                        <a:lnTo>
                          <a:pt x="221" y="47"/>
                        </a:lnTo>
                        <a:lnTo>
                          <a:pt x="221" y="49"/>
                        </a:lnTo>
                        <a:lnTo>
                          <a:pt x="220" y="50"/>
                        </a:lnTo>
                        <a:lnTo>
                          <a:pt x="221" y="51"/>
                        </a:lnTo>
                        <a:lnTo>
                          <a:pt x="222" y="51"/>
                        </a:lnTo>
                        <a:lnTo>
                          <a:pt x="222" y="52"/>
                        </a:lnTo>
                        <a:lnTo>
                          <a:pt x="223" y="51"/>
                        </a:lnTo>
                        <a:lnTo>
                          <a:pt x="224" y="52"/>
                        </a:lnTo>
                        <a:lnTo>
                          <a:pt x="225" y="52"/>
                        </a:lnTo>
                        <a:lnTo>
                          <a:pt x="226" y="53"/>
                        </a:lnTo>
                        <a:lnTo>
                          <a:pt x="226" y="54"/>
                        </a:lnTo>
                        <a:lnTo>
                          <a:pt x="227" y="54"/>
                        </a:lnTo>
                        <a:lnTo>
                          <a:pt x="227" y="55"/>
                        </a:lnTo>
                        <a:lnTo>
                          <a:pt x="227" y="56"/>
                        </a:lnTo>
                        <a:lnTo>
                          <a:pt x="228" y="55"/>
                        </a:lnTo>
                        <a:lnTo>
                          <a:pt x="229" y="55"/>
                        </a:lnTo>
                        <a:lnTo>
                          <a:pt x="230" y="55"/>
                        </a:lnTo>
                        <a:lnTo>
                          <a:pt x="231" y="55"/>
                        </a:lnTo>
                        <a:lnTo>
                          <a:pt x="231" y="56"/>
                        </a:lnTo>
                        <a:lnTo>
                          <a:pt x="232" y="56"/>
                        </a:lnTo>
                        <a:lnTo>
                          <a:pt x="233" y="56"/>
                        </a:lnTo>
                        <a:lnTo>
                          <a:pt x="233" y="57"/>
                        </a:lnTo>
                        <a:lnTo>
                          <a:pt x="234" y="57"/>
                        </a:lnTo>
                        <a:lnTo>
                          <a:pt x="234" y="58"/>
                        </a:lnTo>
                        <a:lnTo>
                          <a:pt x="235" y="58"/>
                        </a:lnTo>
                        <a:lnTo>
                          <a:pt x="236" y="58"/>
                        </a:lnTo>
                        <a:lnTo>
                          <a:pt x="237" y="59"/>
                        </a:lnTo>
                        <a:lnTo>
                          <a:pt x="238" y="59"/>
                        </a:lnTo>
                        <a:lnTo>
                          <a:pt x="238" y="60"/>
                        </a:lnTo>
                        <a:lnTo>
                          <a:pt x="239" y="61"/>
                        </a:lnTo>
                        <a:lnTo>
                          <a:pt x="239" y="62"/>
                        </a:lnTo>
                        <a:lnTo>
                          <a:pt x="240" y="63"/>
                        </a:lnTo>
                        <a:lnTo>
                          <a:pt x="241" y="63"/>
                        </a:lnTo>
                        <a:lnTo>
                          <a:pt x="241" y="64"/>
                        </a:lnTo>
                        <a:lnTo>
                          <a:pt x="241" y="65"/>
                        </a:lnTo>
                        <a:lnTo>
                          <a:pt x="241" y="66"/>
                        </a:lnTo>
                        <a:lnTo>
                          <a:pt x="241" y="67"/>
                        </a:lnTo>
                        <a:lnTo>
                          <a:pt x="242" y="68"/>
                        </a:lnTo>
                        <a:lnTo>
                          <a:pt x="242" y="69"/>
                        </a:lnTo>
                        <a:lnTo>
                          <a:pt x="242" y="70"/>
                        </a:lnTo>
                        <a:lnTo>
                          <a:pt x="242" y="71"/>
                        </a:lnTo>
                        <a:lnTo>
                          <a:pt x="242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3"/>
                        </a:lnTo>
                        <a:lnTo>
                          <a:pt x="244" y="72"/>
                        </a:lnTo>
                        <a:lnTo>
                          <a:pt x="245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6" y="70"/>
                        </a:lnTo>
                        <a:lnTo>
                          <a:pt x="247" y="71"/>
                        </a:lnTo>
                        <a:lnTo>
                          <a:pt x="248" y="71"/>
                        </a:lnTo>
                        <a:lnTo>
                          <a:pt x="249" y="71"/>
                        </a:lnTo>
                        <a:lnTo>
                          <a:pt x="249" y="70"/>
                        </a:lnTo>
                        <a:lnTo>
                          <a:pt x="250" y="70"/>
                        </a:lnTo>
                        <a:lnTo>
                          <a:pt x="250" y="71"/>
                        </a:lnTo>
                        <a:lnTo>
                          <a:pt x="251" y="72"/>
                        </a:lnTo>
                        <a:lnTo>
                          <a:pt x="251" y="73"/>
                        </a:lnTo>
                        <a:lnTo>
                          <a:pt x="252" y="73"/>
                        </a:lnTo>
                        <a:lnTo>
                          <a:pt x="252" y="74"/>
                        </a:lnTo>
                        <a:lnTo>
                          <a:pt x="253" y="74"/>
                        </a:lnTo>
                        <a:lnTo>
                          <a:pt x="254" y="74"/>
                        </a:lnTo>
                        <a:lnTo>
                          <a:pt x="255" y="74"/>
                        </a:lnTo>
                        <a:lnTo>
                          <a:pt x="255" y="73"/>
                        </a:lnTo>
                        <a:lnTo>
                          <a:pt x="255" y="72"/>
                        </a:lnTo>
                        <a:lnTo>
                          <a:pt x="256" y="72"/>
                        </a:lnTo>
                        <a:lnTo>
                          <a:pt x="256" y="71"/>
                        </a:lnTo>
                        <a:lnTo>
                          <a:pt x="257" y="70"/>
                        </a:lnTo>
                        <a:lnTo>
                          <a:pt x="258" y="69"/>
                        </a:lnTo>
                        <a:lnTo>
                          <a:pt x="257" y="68"/>
                        </a:lnTo>
                        <a:lnTo>
                          <a:pt x="257" y="67"/>
                        </a:lnTo>
                        <a:lnTo>
                          <a:pt x="258" y="66"/>
                        </a:lnTo>
                        <a:lnTo>
                          <a:pt x="258" y="65"/>
                        </a:lnTo>
                        <a:lnTo>
                          <a:pt x="259" y="65"/>
                        </a:lnTo>
                        <a:lnTo>
                          <a:pt x="260" y="65"/>
                        </a:lnTo>
                        <a:lnTo>
                          <a:pt x="261" y="65"/>
                        </a:lnTo>
                        <a:lnTo>
                          <a:pt x="260" y="64"/>
                        </a:lnTo>
                        <a:lnTo>
                          <a:pt x="261" y="64"/>
                        </a:lnTo>
                        <a:lnTo>
                          <a:pt x="262" y="64"/>
                        </a:lnTo>
                        <a:lnTo>
                          <a:pt x="263" y="65"/>
                        </a:lnTo>
                        <a:lnTo>
                          <a:pt x="264" y="65"/>
                        </a:lnTo>
                        <a:lnTo>
                          <a:pt x="264" y="64"/>
                        </a:lnTo>
                        <a:lnTo>
                          <a:pt x="264" y="63"/>
                        </a:lnTo>
                        <a:lnTo>
                          <a:pt x="264" y="62"/>
                        </a:lnTo>
                        <a:lnTo>
                          <a:pt x="265" y="62"/>
                        </a:lnTo>
                        <a:lnTo>
                          <a:pt x="265" y="61"/>
                        </a:lnTo>
                        <a:lnTo>
                          <a:pt x="266" y="61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7" y="61"/>
                        </a:lnTo>
                        <a:lnTo>
                          <a:pt x="267" y="62"/>
                        </a:lnTo>
                        <a:lnTo>
                          <a:pt x="268" y="62"/>
                        </a:lnTo>
                        <a:lnTo>
                          <a:pt x="269" y="62"/>
                        </a:lnTo>
                        <a:lnTo>
                          <a:pt x="270" y="62"/>
                        </a:lnTo>
                        <a:lnTo>
                          <a:pt x="271" y="62"/>
                        </a:lnTo>
                        <a:lnTo>
                          <a:pt x="271" y="61"/>
                        </a:lnTo>
                        <a:lnTo>
                          <a:pt x="271" y="60"/>
                        </a:lnTo>
                        <a:lnTo>
                          <a:pt x="272" y="59"/>
                        </a:lnTo>
                        <a:lnTo>
                          <a:pt x="271" y="59"/>
                        </a:lnTo>
                        <a:lnTo>
                          <a:pt x="271" y="58"/>
                        </a:lnTo>
                        <a:lnTo>
                          <a:pt x="271" y="57"/>
                        </a:lnTo>
                        <a:lnTo>
                          <a:pt x="271" y="56"/>
                        </a:lnTo>
                        <a:lnTo>
                          <a:pt x="272" y="57"/>
                        </a:lnTo>
                        <a:lnTo>
                          <a:pt x="273" y="57"/>
                        </a:lnTo>
                        <a:lnTo>
                          <a:pt x="274" y="57"/>
                        </a:lnTo>
                        <a:lnTo>
                          <a:pt x="274" y="58"/>
                        </a:lnTo>
                        <a:lnTo>
                          <a:pt x="275" y="57"/>
                        </a:lnTo>
                        <a:lnTo>
                          <a:pt x="276" y="57"/>
                        </a:lnTo>
                        <a:lnTo>
                          <a:pt x="277" y="56"/>
                        </a:lnTo>
                        <a:lnTo>
                          <a:pt x="278" y="56"/>
                        </a:lnTo>
                        <a:lnTo>
                          <a:pt x="278" y="57"/>
                        </a:lnTo>
                        <a:lnTo>
                          <a:pt x="279" y="57"/>
                        </a:lnTo>
                        <a:lnTo>
                          <a:pt x="279" y="56"/>
                        </a:lnTo>
                        <a:lnTo>
                          <a:pt x="280" y="55"/>
                        </a:lnTo>
                        <a:lnTo>
                          <a:pt x="280" y="54"/>
                        </a:lnTo>
                        <a:lnTo>
                          <a:pt x="281" y="54"/>
                        </a:lnTo>
                        <a:lnTo>
                          <a:pt x="282" y="54"/>
                        </a:lnTo>
                        <a:lnTo>
                          <a:pt x="282" y="53"/>
                        </a:lnTo>
                        <a:lnTo>
                          <a:pt x="283" y="53"/>
                        </a:lnTo>
                        <a:lnTo>
                          <a:pt x="284" y="54"/>
                        </a:lnTo>
                        <a:lnTo>
                          <a:pt x="285" y="55"/>
                        </a:lnTo>
                        <a:lnTo>
                          <a:pt x="286" y="56"/>
                        </a:lnTo>
                        <a:lnTo>
                          <a:pt x="286" y="57"/>
                        </a:lnTo>
                        <a:lnTo>
                          <a:pt x="287" y="58"/>
                        </a:lnTo>
                        <a:lnTo>
                          <a:pt x="288" y="58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89" y="60"/>
                        </a:lnTo>
                        <a:lnTo>
                          <a:pt x="289" y="61"/>
                        </a:lnTo>
                        <a:lnTo>
                          <a:pt x="291" y="62"/>
                        </a:lnTo>
                        <a:lnTo>
                          <a:pt x="291" y="63"/>
                        </a:lnTo>
                        <a:lnTo>
                          <a:pt x="291" y="64"/>
                        </a:lnTo>
                        <a:lnTo>
                          <a:pt x="292" y="64"/>
                        </a:lnTo>
                        <a:lnTo>
                          <a:pt x="292" y="65"/>
                        </a:lnTo>
                        <a:lnTo>
                          <a:pt x="293" y="65"/>
                        </a:lnTo>
                        <a:lnTo>
                          <a:pt x="293" y="66"/>
                        </a:lnTo>
                        <a:lnTo>
                          <a:pt x="293" y="67"/>
                        </a:lnTo>
                        <a:lnTo>
                          <a:pt x="294" y="67"/>
                        </a:lnTo>
                        <a:lnTo>
                          <a:pt x="294" y="68"/>
                        </a:lnTo>
                        <a:lnTo>
                          <a:pt x="294" y="69"/>
                        </a:lnTo>
                        <a:lnTo>
                          <a:pt x="295" y="69"/>
                        </a:lnTo>
                        <a:lnTo>
                          <a:pt x="295" y="68"/>
                        </a:lnTo>
                        <a:lnTo>
                          <a:pt x="296" y="68"/>
                        </a:lnTo>
                        <a:lnTo>
                          <a:pt x="296" y="69"/>
                        </a:lnTo>
                        <a:lnTo>
                          <a:pt x="297" y="69"/>
                        </a:lnTo>
                        <a:lnTo>
                          <a:pt x="299" y="69"/>
                        </a:lnTo>
                        <a:lnTo>
                          <a:pt x="300" y="69"/>
                        </a:lnTo>
                        <a:lnTo>
                          <a:pt x="300" y="68"/>
                        </a:lnTo>
                        <a:lnTo>
                          <a:pt x="300" y="69"/>
                        </a:lnTo>
                        <a:lnTo>
                          <a:pt x="301" y="70"/>
                        </a:lnTo>
                        <a:lnTo>
                          <a:pt x="302" y="69"/>
                        </a:lnTo>
                        <a:lnTo>
                          <a:pt x="303" y="69"/>
                        </a:lnTo>
                        <a:lnTo>
                          <a:pt x="304" y="70"/>
                        </a:lnTo>
                        <a:lnTo>
                          <a:pt x="304" y="69"/>
                        </a:lnTo>
                        <a:lnTo>
                          <a:pt x="304" y="68"/>
                        </a:lnTo>
                        <a:lnTo>
                          <a:pt x="305" y="68"/>
                        </a:lnTo>
                        <a:lnTo>
                          <a:pt x="306" y="68"/>
                        </a:lnTo>
                        <a:lnTo>
                          <a:pt x="306" y="67"/>
                        </a:lnTo>
                        <a:lnTo>
                          <a:pt x="307" y="6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2" name="Freeform 825"/>
                  <p:cNvSpPr>
                    <a:spLocks/>
                  </p:cNvSpPr>
                  <p:nvPr/>
                </p:nvSpPr>
                <p:spPr bwMode="auto">
                  <a:xfrm>
                    <a:off x="5410" y="122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0 h 1"/>
                      <a:gd name="T10" fmla="*/ 0 w 1"/>
                      <a:gd name="T11" fmla="*/ 1 h 1"/>
                      <a:gd name="T12" fmla="*/ 0 w 1"/>
                      <a:gd name="T13" fmla="*/ 0 h 1"/>
                      <a:gd name="T14" fmla="*/ 1 w 1"/>
                      <a:gd name="T15" fmla="*/ 1 h 1"/>
                      <a:gd name="T16" fmla="*/ 1 w 1"/>
                      <a:gd name="T17" fmla="*/ 0 h 1"/>
                      <a:gd name="T18" fmla="*/ 1 w 1"/>
                      <a:gd name="T19" fmla="*/ 0 h 1"/>
                      <a:gd name="T20" fmla="*/ 1 w 1"/>
                      <a:gd name="T21" fmla="*/ 1 h 1"/>
                      <a:gd name="T22" fmla="*/ 1 w 1"/>
                      <a:gd name="T23" fmla="*/ 1 h 1"/>
                      <a:gd name="T24" fmla="*/ 1 w 1"/>
                      <a:gd name="T25" fmla="*/ 1 h 1"/>
                      <a:gd name="T26" fmla="*/ 1 w 1"/>
                      <a:gd name="T27" fmla="*/ 1 h 1"/>
                      <a:gd name="T28" fmla="*/ 0 w 1"/>
                      <a:gd name="T29" fmla="*/ 1 h 1"/>
                      <a:gd name="T30" fmla="*/ 0 w 1"/>
                      <a:gd name="T31" fmla="*/ 1 h 1"/>
                      <a:gd name="T32" fmla="*/ 0 w 1"/>
                      <a:gd name="T33" fmla="*/ 1 h 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"/>
                      <a:gd name="T52" fmla="*/ 0 h 1"/>
                      <a:gd name="T53" fmla="*/ 1 w 1"/>
                      <a:gd name="T54" fmla="*/ 1 h 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3" name="Freeform 826"/>
                  <p:cNvSpPr>
                    <a:spLocks/>
                  </p:cNvSpPr>
                  <p:nvPr/>
                </p:nvSpPr>
                <p:spPr bwMode="auto">
                  <a:xfrm>
                    <a:off x="5409" y="122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0 w 1"/>
                      <a:gd name="T11" fmla="*/ 1 h 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0 h 1"/>
                      <a:gd name="T20" fmla="*/ 1 w 1"/>
                      <a:gd name="T21" fmla="*/ 1 h 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4" name="Rectangle 827"/>
                  <p:cNvSpPr>
                    <a:spLocks noChangeArrowheads="1"/>
                  </p:cNvSpPr>
                  <p:nvPr/>
                </p:nvSpPr>
                <p:spPr bwMode="auto">
                  <a:xfrm>
                    <a:off x="5409" y="1226"/>
                    <a:ext cx="1" cy="1"/>
                  </a:xfrm>
                  <a:prstGeom prst="rect">
                    <a:avLst/>
                  </a:prstGeom>
                  <a:grpFill/>
                  <a:ln w="0">
                    <a:solidFill>
                      <a:srgbClr val="62E2FC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>
                    <a:lvl1pPr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500" b="1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defRPr/>
                    </a:pPr>
                    <a:endParaRPr lang="pt-BR"/>
                  </a:p>
                </p:txBody>
              </p:sp>
              <p:sp>
                <p:nvSpPr>
                  <p:cNvPr id="475" name="Freeform 828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6" name="Freeform 829"/>
                  <p:cNvSpPr>
                    <a:spLocks/>
                  </p:cNvSpPr>
                  <p:nvPr/>
                </p:nvSpPr>
                <p:spPr bwMode="auto">
                  <a:xfrm>
                    <a:off x="5409" y="1226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7" name="Freeform 830"/>
                  <p:cNvSpPr>
                    <a:spLocks/>
                  </p:cNvSpPr>
                  <p:nvPr/>
                </p:nvSpPr>
                <p:spPr bwMode="auto">
                  <a:xfrm>
                    <a:off x="5401" y="1226"/>
                    <a:ext cx="9" cy="5"/>
                  </a:xfrm>
                  <a:custGeom>
                    <a:avLst/>
                    <a:gdLst>
                      <a:gd name="T0" fmla="*/ 6 w 9"/>
                      <a:gd name="T1" fmla="*/ 1 h 5"/>
                      <a:gd name="T2" fmla="*/ 6 w 9"/>
                      <a:gd name="T3" fmla="*/ 1 h 5"/>
                      <a:gd name="T4" fmla="*/ 7 w 9"/>
                      <a:gd name="T5" fmla="*/ 1 h 5"/>
                      <a:gd name="T6" fmla="*/ 7 w 9"/>
                      <a:gd name="T7" fmla="*/ 1 h 5"/>
                      <a:gd name="T8" fmla="*/ 7 w 9"/>
                      <a:gd name="T9" fmla="*/ 1 h 5"/>
                      <a:gd name="T10" fmla="*/ 7 w 9"/>
                      <a:gd name="T11" fmla="*/ 1 h 5"/>
                      <a:gd name="T12" fmla="*/ 7 w 9"/>
                      <a:gd name="T13" fmla="*/ 1 h 5"/>
                      <a:gd name="T14" fmla="*/ 8 w 9"/>
                      <a:gd name="T15" fmla="*/ 0 h 5"/>
                      <a:gd name="T16" fmla="*/ 8 w 9"/>
                      <a:gd name="T17" fmla="*/ 1 h 5"/>
                      <a:gd name="T18" fmla="*/ 8 w 9"/>
                      <a:gd name="T19" fmla="*/ 1 h 5"/>
                      <a:gd name="T20" fmla="*/ 8 w 9"/>
                      <a:gd name="T21" fmla="*/ 2 h 5"/>
                      <a:gd name="T22" fmla="*/ 8 w 9"/>
                      <a:gd name="T23" fmla="*/ 3 h 5"/>
                      <a:gd name="T24" fmla="*/ 8 w 9"/>
                      <a:gd name="T25" fmla="*/ 3 h 5"/>
                      <a:gd name="T26" fmla="*/ 8 w 9"/>
                      <a:gd name="T27" fmla="*/ 3 h 5"/>
                      <a:gd name="T28" fmla="*/ 7 w 9"/>
                      <a:gd name="T29" fmla="*/ 3 h 5"/>
                      <a:gd name="T30" fmla="*/ 7 w 9"/>
                      <a:gd name="T31" fmla="*/ 3 h 5"/>
                      <a:gd name="T32" fmla="*/ 7 w 9"/>
                      <a:gd name="T33" fmla="*/ 3 h 5"/>
                      <a:gd name="T34" fmla="*/ 6 w 9"/>
                      <a:gd name="T35" fmla="*/ 4 h 5"/>
                      <a:gd name="T36" fmla="*/ 6 w 9"/>
                      <a:gd name="T37" fmla="*/ 4 h 5"/>
                      <a:gd name="T38" fmla="*/ 6 w 9"/>
                      <a:gd name="T39" fmla="*/ 4 h 5"/>
                      <a:gd name="T40" fmla="*/ 5 w 9"/>
                      <a:gd name="T41" fmla="*/ 4 h 5"/>
                      <a:gd name="T42" fmla="*/ 5 w 9"/>
                      <a:gd name="T43" fmla="*/ 4 h 5"/>
                      <a:gd name="T44" fmla="*/ 5 w 9"/>
                      <a:gd name="T45" fmla="*/ 4 h 5"/>
                      <a:gd name="T46" fmla="*/ 5 w 9"/>
                      <a:gd name="T47" fmla="*/ 5 h 5"/>
                      <a:gd name="T48" fmla="*/ 5 w 9"/>
                      <a:gd name="T49" fmla="*/ 5 h 5"/>
                      <a:gd name="T50" fmla="*/ 5 w 9"/>
                      <a:gd name="T51" fmla="*/ 5 h 5"/>
                      <a:gd name="T52" fmla="*/ 4 w 9"/>
                      <a:gd name="T53" fmla="*/ 4 h 5"/>
                      <a:gd name="T54" fmla="*/ 3 w 9"/>
                      <a:gd name="T55" fmla="*/ 4 h 5"/>
                      <a:gd name="T56" fmla="*/ 2 w 9"/>
                      <a:gd name="T57" fmla="*/ 4 h 5"/>
                      <a:gd name="T58" fmla="*/ 2 w 9"/>
                      <a:gd name="T59" fmla="*/ 5 h 5"/>
                      <a:gd name="T60" fmla="*/ 1 w 9"/>
                      <a:gd name="T61" fmla="*/ 5 h 5"/>
                      <a:gd name="T62" fmla="*/ 1 w 9"/>
                      <a:gd name="T63" fmla="*/ 5 h 5"/>
                      <a:gd name="T64" fmla="*/ 0 w 9"/>
                      <a:gd name="T65" fmla="*/ 4 h 5"/>
                      <a:gd name="T66" fmla="*/ 0 w 9"/>
                      <a:gd name="T67" fmla="*/ 4 h 5"/>
                      <a:gd name="T68" fmla="*/ 0 w 9"/>
                      <a:gd name="T69" fmla="*/ 4 h 5"/>
                      <a:gd name="T70" fmla="*/ 1 w 9"/>
                      <a:gd name="T71" fmla="*/ 4 h 5"/>
                      <a:gd name="T72" fmla="*/ 1 w 9"/>
                      <a:gd name="T73" fmla="*/ 4 h 5"/>
                      <a:gd name="T74" fmla="*/ 2 w 9"/>
                      <a:gd name="T75" fmla="*/ 4 h 5"/>
                      <a:gd name="T76" fmla="*/ 2 w 9"/>
                      <a:gd name="T77" fmla="*/ 3 h 5"/>
                      <a:gd name="T78" fmla="*/ 3 w 9"/>
                      <a:gd name="T79" fmla="*/ 3 h 5"/>
                      <a:gd name="T80" fmla="*/ 2 w 9"/>
                      <a:gd name="T81" fmla="*/ 3 h 5"/>
                      <a:gd name="T82" fmla="*/ 3 w 9"/>
                      <a:gd name="T83" fmla="*/ 2 h 5"/>
                      <a:gd name="T84" fmla="*/ 3 w 9"/>
                      <a:gd name="T85" fmla="*/ 2 h 5"/>
                      <a:gd name="T86" fmla="*/ 3 w 9"/>
                      <a:gd name="T87" fmla="*/ 2 h 5"/>
                      <a:gd name="T88" fmla="*/ 3 w 9"/>
                      <a:gd name="T89" fmla="*/ 2 h 5"/>
                      <a:gd name="T90" fmla="*/ 3 w 9"/>
                      <a:gd name="T91" fmla="*/ 2 h 5"/>
                      <a:gd name="T92" fmla="*/ 4 w 9"/>
                      <a:gd name="T93" fmla="*/ 2 h 5"/>
                      <a:gd name="T94" fmla="*/ 5 w 9"/>
                      <a:gd name="T95" fmla="*/ 1 h 5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w 9"/>
                      <a:gd name="T145" fmla="*/ 0 h 5"/>
                      <a:gd name="T146" fmla="*/ 9 w 9"/>
                      <a:gd name="T147" fmla="*/ 5 h 5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T144" t="T145" r="T146" b="T147"/>
                    <a:pathLst>
                      <a:path w="9" h="5">
                        <a:moveTo>
                          <a:pt x="6" y="1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8" y="1"/>
                        </a:lnTo>
                        <a:lnTo>
                          <a:pt x="8" y="2"/>
                        </a:lnTo>
                        <a:lnTo>
                          <a:pt x="9" y="3"/>
                        </a:lnTo>
                        <a:lnTo>
                          <a:pt x="8" y="3"/>
                        </a:lnTo>
                        <a:lnTo>
                          <a:pt x="7" y="3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1" y="5"/>
                        </a:lnTo>
                        <a:lnTo>
                          <a:pt x="0" y="4"/>
                        </a:lnTo>
                        <a:lnTo>
                          <a:pt x="1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8" name="Freeform 831"/>
                  <p:cNvSpPr>
                    <a:spLocks/>
                  </p:cNvSpPr>
                  <p:nvPr/>
                </p:nvSpPr>
                <p:spPr bwMode="auto">
                  <a:xfrm>
                    <a:off x="5404" y="1228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79" name="Freeform 832"/>
                  <p:cNvSpPr>
                    <a:spLocks/>
                  </p:cNvSpPr>
                  <p:nvPr/>
                </p:nvSpPr>
                <p:spPr bwMode="auto">
                  <a:xfrm>
                    <a:off x="5408" y="123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w 1"/>
                      <a:gd name="T9" fmla="*/ 1 w 1"/>
                    </a:gdLst>
                    <a:ahLst/>
                    <a:cxnLst>
                      <a:cxn ang="T4">
                        <a:pos x="T0" y="0"/>
                      </a:cxn>
                      <a:cxn ang="T5">
                        <a:pos x="T1" y="0"/>
                      </a:cxn>
                      <a:cxn ang="T6">
                        <a:pos x="T2" y="0"/>
                      </a:cxn>
                      <a:cxn ang="T7">
                        <a:pos x="T3" y="0"/>
                      </a:cxn>
                    </a:cxnLst>
                    <a:rect l="T8" t="0" r="T9" b="0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0" name="Freeform 833"/>
                  <p:cNvSpPr>
                    <a:spLocks/>
                  </p:cNvSpPr>
                  <p:nvPr/>
                </p:nvSpPr>
                <p:spPr bwMode="auto">
                  <a:xfrm>
                    <a:off x="5406" y="123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  <a:gd name="T8" fmla="*/ 1 w 1"/>
                      <a:gd name="T9" fmla="*/ 0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1" name="Freeform 834"/>
                  <p:cNvSpPr>
                    <a:spLocks/>
                  </p:cNvSpPr>
                  <p:nvPr/>
                </p:nvSpPr>
                <p:spPr bwMode="auto">
                  <a:xfrm>
                    <a:off x="5404" y="1230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2" name="Freeform 835"/>
                  <p:cNvSpPr>
                    <a:spLocks/>
                  </p:cNvSpPr>
                  <p:nvPr/>
                </p:nvSpPr>
                <p:spPr bwMode="auto">
                  <a:xfrm>
                    <a:off x="5405" y="123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1 h 1"/>
                      <a:gd name="T3" fmla="*/ 0 h 1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h 1"/>
                      <a:gd name="T9" fmla="*/ 1 h 1"/>
                    </a:gdLst>
                    <a:ahLst/>
                    <a:cxnLst>
                      <a:cxn ang="T4">
                        <a:pos x="0" y="T0"/>
                      </a:cxn>
                      <a:cxn ang="T5">
                        <a:pos x="0" y="T1"/>
                      </a:cxn>
                      <a:cxn ang="T6">
                        <a:pos x="0" y="T2"/>
                      </a:cxn>
                      <a:cxn ang="T7">
                        <a:pos x="0" y="T3"/>
                      </a:cxn>
                    </a:cxnLst>
                    <a:rect l="0" t="T8" r="0" b="T9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3" name="Freeform 836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4" name="Freeform 837"/>
                  <p:cNvSpPr>
                    <a:spLocks/>
                  </p:cNvSpPr>
                  <p:nvPr/>
                </p:nvSpPr>
                <p:spPr bwMode="auto">
                  <a:xfrm>
                    <a:off x="4760" y="1692"/>
                    <a:ext cx="322" cy="194"/>
                  </a:xfrm>
                  <a:custGeom>
                    <a:avLst/>
                    <a:gdLst>
                      <a:gd name="T0" fmla="*/ 14 w 322"/>
                      <a:gd name="T1" fmla="*/ 33 h 194"/>
                      <a:gd name="T2" fmla="*/ 28 w 322"/>
                      <a:gd name="T3" fmla="*/ 30 h 194"/>
                      <a:gd name="T4" fmla="*/ 37 w 322"/>
                      <a:gd name="T5" fmla="*/ 19 h 194"/>
                      <a:gd name="T6" fmla="*/ 46 w 322"/>
                      <a:gd name="T7" fmla="*/ 7 h 194"/>
                      <a:gd name="T8" fmla="*/ 56 w 322"/>
                      <a:gd name="T9" fmla="*/ 5 h 194"/>
                      <a:gd name="T10" fmla="*/ 64 w 322"/>
                      <a:gd name="T11" fmla="*/ 19 h 194"/>
                      <a:gd name="T12" fmla="*/ 78 w 322"/>
                      <a:gd name="T13" fmla="*/ 16 h 194"/>
                      <a:gd name="T14" fmla="*/ 97 w 322"/>
                      <a:gd name="T15" fmla="*/ 32 h 194"/>
                      <a:gd name="T16" fmla="*/ 104 w 322"/>
                      <a:gd name="T17" fmla="*/ 43 h 194"/>
                      <a:gd name="T18" fmla="*/ 112 w 322"/>
                      <a:gd name="T19" fmla="*/ 50 h 194"/>
                      <a:gd name="T20" fmla="*/ 122 w 322"/>
                      <a:gd name="T21" fmla="*/ 57 h 194"/>
                      <a:gd name="T22" fmla="*/ 132 w 322"/>
                      <a:gd name="T23" fmla="*/ 67 h 194"/>
                      <a:gd name="T24" fmla="*/ 136 w 322"/>
                      <a:gd name="T25" fmla="*/ 59 h 194"/>
                      <a:gd name="T26" fmla="*/ 149 w 322"/>
                      <a:gd name="T27" fmla="*/ 60 h 194"/>
                      <a:gd name="T28" fmla="*/ 167 w 322"/>
                      <a:gd name="T29" fmla="*/ 65 h 194"/>
                      <a:gd name="T30" fmla="*/ 184 w 322"/>
                      <a:gd name="T31" fmla="*/ 58 h 194"/>
                      <a:gd name="T32" fmla="*/ 192 w 322"/>
                      <a:gd name="T33" fmla="*/ 58 h 194"/>
                      <a:gd name="T34" fmla="*/ 198 w 322"/>
                      <a:gd name="T35" fmla="*/ 56 h 194"/>
                      <a:gd name="T36" fmla="*/ 204 w 322"/>
                      <a:gd name="T37" fmla="*/ 54 h 194"/>
                      <a:gd name="T38" fmla="*/ 209 w 322"/>
                      <a:gd name="T39" fmla="*/ 54 h 194"/>
                      <a:gd name="T40" fmla="*/ 207 w 322"/>
                      <a:gd name="T41" fmla="*/ 46 h 194"/>
                      <a:gd name="T42" fmla="*/ 217 w 322"/>
                      <a:gd name="T43" fmla="*/ 41 h 194"/>
                      <a:gd name="T44" fmla="*/ 223 w 322"/>
                      <a:gd name="T45" fmla="*/ 32 h 194"/>
                      <a:gd name="T46" fmla="*/ 238 w 322"/>
                      <a:gd name="T47" fmla="*/ 29 h 194"/>
                      <a:gd name="T48" fmla="*/ 244 w 322"/>
                      <a:gd name="T49" fmla="*/ 25 h 194"/>
                      <a:gd name="T50" fmla="*/ 252 w 322"/>
                      <a:gd name="T51" fmla="*/ 27 h 194"/>
                      <a:gd name="T52" fmla="*/ 258 w 322"/>
                      <a:gd name="T53" fmla="*/ 27 h 194"/>
                      <a:gd name="T54" fmla="*/ 259 w 322"/>
                      <a:gd name="T55" fmla="*/ 33 h 194"/>
                      <a:gd name="T56" fmla="*/ 267 w 322"/>
                      <a:gd name="T57" fmla="*/ 31 h 194"/>
                      <a:gd name="T58" fmla="*/ 273 w 322"/>
                      <a:gd name="T59" fmla="*/ 30 h 194"/>
                      <a:gd name="T60" fmla="*/ 279 w 322"/>
                      <a:gd name="T61" fmla="*/ 27 h 194"/>
                      <a:gd name="T62" fmla="*/ 285 w 322"/>
                      <a:gd name="T63" fmla="*/ 25 h 194"/>
                      <a:gd name="T64" fmla="*/ 290 w 322"/>
                      <a:gd name="T65" fmla="*/ 26 h 194"/>
                      <a:gd name="T66" fmla="*/ 294 w 322"/>
                      <a:gd name="T67" fmla="*/ 29 h 194"/>
                      <a:gd name="T68" fmla="*/ 314 w 322"/>
                      <a:gd name="T69" fmla="*/ 37 h 194"/>
                      <a:gd name="T70" fmla="*/ 319 w 322"/>
                      <a:gd name="T71" fmla="*/ 45 h 194"/>
                      <a:gd name="T72" fmla="*/ 311 w 322"/>
                      <a:gd name="T73" fmla="*/ 56 h 194"/>
                      <a:gd name="T74" fmla="*/ 304 w 322"/>
                      <a:gd name="T75" fmla="*/ 66 h 194"/>
                      <a:gd name="T76" fmla="*/ 294 w 322"/>
                      <a:gd name="T77" fmla="*/ 78 h 194"/>
                      <a:gd name="T78" fmla="*/ 286 w 322"/>
                      <a:gd name="T79" fmla="*/ 83 h 194"/>
                      <a:gd name="T80" fmla="*/ 277 w 322"/>
                      <a:gd name="T81" fmla="*/ 94 h 194"/>
                      <a:gd name="T82" fmla="*/ 268 w 322"/>
                      <a:gd name="T83" fmla="*/ 102 h 194"/>
                      <a:gd name="T84" fmla="*/ 258 w 322"/>
                      <a:gd name="T85" fmla="*/ 112 h 194"/>
                      <a:gd name="T86" fmla="*/ 252 w 322"/>
                      <a:gd name="T87" fmla="*/ 115 h 194"/>
                      <a:gd name="T88" fmla="*/ 241 w 322"/>
                      <a:gd name="T89" fmla="*/ 125 h 194"/>
                      <a:gd name="T90" fmla="*/ 220 w 322"/>
                      <a:gd name="T91" fmla="*/ 151 h 194"/>
                      <a:gd name="T92" fmla="*/ 210 w 322"/>
                      <a:gd name="T93" fmla="*/ 160 h 194"/>
                      <a:gd name="T94" fmla="*/ 193 w 322"/>
                      <a:gd name="T95" fmla="*/ 172 h 194"/>
                      <a:gd name="T96" fmla="*/ 180 w 322"/>
                      <a:gd name="T97" fmla="*/ 193 h 194"/>
                      <a:gd name="T98" fmla="*/ 165 w 322"/>
                      <a:gd name="T99" fmla="*/ 184 h 194"/>
                      <a:gd name="T100" fmla="*/ 161 w 322"/>
                      <a:gd name="T101" fmla="*/ 171 h 194"/>
                      <a:gd name="T102" fmla="*/ 148 w 322"/>
                      <a:gd name="T103" fmla="*/ 164 h 194"/>
                      <a:gd name="T104" fmla="*/ 136 w 322"/>
                      <a:gd name="T105" fmla="*/ 154 h 194"/>
                      <a:gd name="T106" fmla="*/ 126 w 322"/>
                      <a:gd name="T107" fmla="*/ 140 h 194"/>
                      <a:gd name="T108" fmla="*/ 107 w 322"/>
                      <a:gd name="T109" fmla="*/ 120 h 194"/>
                      <a:gd name="T110" fmla="*/ 85 w 322"/>
                      <a:gd name="T111" fmla="*/ 105 h 194"/>
                      <a:gd name="T112" fmla="*/ 57 w 322"/>
                      <a:gd name="T113" fmla="*/ 90 h 194"/>
                      <a:gd name="T114" fmla="*/ 41 w 322"/>
                      <a:gd name="T115" fmla="*/ 80 h 194"/>
                      <a:gd name="T116" fmla="*/ 28 w 322"/>
                      <a:gd name="T117" fmla="*/ 72 h 194"/>
                      <a:gd name="T118" fmla="*/ 18 w 322"/>
                      <a:gd name="T119" fmla="*/ 62 h 194"/>
                      <a:gd name="T120" fmla="*/ 5 w 322"/>
                      <a:gd name="T121" fmla="*/ 56 h 194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322"/>
                      <a:gd name="T184" fmla="*/ 0 h 194"/>
                      <a:gd name="T185" fmla="*/ 322 w 322"/>
                      <a:gd name="T186" fmla="*/ 194 h 194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322" h="194">
                        <a:moveTo>
                          <a:pt x="0" y="46"/>
                        </a:moveTo>
                        <a:lnTo>
                          <a:pt x="2" y="45"/>
                        </a:lnTo>
                        <a:lnTo>
                          <a:pt x="2" y="44"/>
                        </a:lnTo>
                        <a:lnTo>
                          <a:pt x="4" y="43"/>
                        </a:lnTo>
                        <a:lnTo>
                          <a:pt x="6" y="43"/>
                        </a:lnTo>
                        <a:lnTo>
                          <a:pt x="6" y="42"/>
                        </a:lnTo>
                        <a:lnTo>
                          <a:pt x="7" y="42"/>
                        </a:lnTo>
                        <a:lnTo>
                          <a:pt x="8" y="41"/>
                        </a:lnTo>
                        <a:lnTo>
                          <a:pt x="9" y="40"/>
                        </a:lnTo>
                        <a:lnTo>
                          <a:pt x="9" y="39"/>
                        </a:lnTo>
                        <a:lnTo>
                          <a:pt x="9" y="38"/>
                        </a:lnTo>
                        <a:lnTo>
                          <a:pt x="9" y="37"/>
                        </a:lnTo>
                        <a:lnTo>
                          <a:pt x="10" y="36"/>
                        </a:lnTo>
                        <a:lnTo>
                          <a:pt x="11" y="35"/>
                        </a:lnTo>
                        <a:lnTo>
                          <a:pt x="12" y="34"/>
                        </a:lnTo>
                        <a:lnTo>
                          <a:pt x="13" y="34"/>
                        </a:lnTo>
                        <a:lnTo>
                          <a:pt x="14" y="33"/>
                        </a:lnTo>
                        <a:lnTo>
                          <a:pt x="15" y="32"/>
                        </a:lnTo>
                        <a:lnTo>
                          <a:pt x="16" y="31"/>
                        </a:lnTo>
                        <a:lnTo>
                          <a:pt x="17" y="31"/>
                        </a:lnTo>
                        <a:lnTo>
                          <a:pt x="18" y="31"/>
                        </a:lnTo>
                        <a:lnTo>
                          <a:pt x="19" y="31"/>
                        </a:lnTo>
                        <a:lnTo>
                          <a:pt x="20" y="31"/>
                        </a:lnTo>
                        <a:lnTo>
                          <a:pt x="21" y="31"/>
                        </a:lnTo>
                        <a:lnTo>
                          <a:pt x="23" y="31"/>
                        </a:lnTo>
                        <a:lnTo>
                          <a:pt x="23" y="30"/>
                        </a:lnTo>
                        <a:lnTo>
                          <a:pt x="25" y="30"/>
                        </a:lnTo>
                        <a:lnTo>
                          <a:pt x="26" y="30"/>
                        </a:lnTo>
                        <a:lnTo>
                          <a:pt x="27" y="30"/>
                        </a:lnTo>
                        <a:lnTo>
                          <a:pt x="28" y="30"/>
                        </a:lnTo>
                        <a:lnTo>
                          <a:pt x="29" y="29"/>
                        </a:lnTo>
                        <a:lnTo>
                          <a:pt x="29" y="28"/>
                        </a:lnTo>
                        <a:lnTo>
                          <a:pt x="29" y="27"/>
                        </a:lnTo>
                        <a:lnTo>
                          <a:pt x="30" y="27"/>
                        </a:lnTo>
                        <a:lnTo>
                          <a:pt x="31" y="26"/>
                        </a:lnTo>
                        <a:lnTo>
                          <a:pt x="32" y="25"/>
                        </a:lnTo>
                        <a:lnTo>
                          <a:pt x="32" y="24"/>
                        </a:lnTo>
                        <a:lnTo>
                          <a:pt x="33" y="24"/>
                        </a:lnTo>
                        <a:lnTo>
                          <a:pt x="33" y="23"/>
                        </a:lnTo>
                        <a:lnTo>
                          <a:pt x="34" y="22"/>
                        </a:lnTo>
                        <a:lnTo>
                          <a:pt x="35" y="21"/>
                        </a:lnTo>
                        <a:lnTo>
                          <a:pt x="37" y="20"/>
                        </a:lnTo>
                        <a:lnTo>
                          <a:pt x="37" y="19"/>
                        </a:lnTo>
                        <a:lnTo>
                          <a:pt x="38" y="19"/>
                        </a:lnTo>
                        <a:lnTo>
                          <a:pt x="39" y="19"/>
                        </a:lnTo>
                        <a:lnTo>
                          <a:pt x="40" y="19"/>
                        </a:lnTo>
                        <a:lnTo>
                          <a:pt x="40" y="18"/>
                        </a:lnTo>
                        <a:lnTo>
                          <a:pt x="40" y="17"/>
                        </a:lnTo>
                        <a:lnTo>
                          <a:pt x="40" y="16"/>
                        </a:lnTo>
                        <a:lnTo>
                          <a:pt x="41" y="16"/>
                        </a:lnTo>
                        <a:lnTo>
                          <a:pt x="43" y="15"/>
                        </a:lnTo>
                        <a:lnTo>
                          <a:pt x="43" y="14"/>
                        </a:lnTo>
                        <a:lnTo>
                          <a:pt x="44" y="14"/>
                        </a:lnTo>
                        <a:lnTo>
                          <a:pt x="44" y="13"/>
                        </a:lnTo>
                        <a:lnTo>
                          <a:pt x="45" y="11"/>
                        </a:lnTo>
                        <a:lnTo>
                          <a:pt x="46" y="8"/>
                        </a:lnTo>
                        <a:lnTo>
                          <a:pt x="46" y="7"/>
                        </a:lnTo>
                        <a:lnTo>
                          <a:pt x="47" y="6"/>
                        </a:lnTo>
                        <a:lnTo>
                          <a:pt x="47" y="5"/>
                        </a:lnTo>
                        <a:lnTo>
                          <a:pt x="47" y="4"/>
                        </a:lnTo>
                        <a:lnTo>
                          <a:pt x="46" y="4"/>
                        </a:lnTo>
                        <a:lnTo>
                          <a:pt x="46" y="3"/>
                        </a:lnTo>
                        <a:lnTo>
                          <a:pt x="47" y="3"/>
                        </a:lnTo>
                        <a:lnTo>
                          <a:pt x="48" y="3"/>
                        </a:lnTo>
                        <a:lnTo>
                          <a:pt x="49" y="3"/>
                        </a:lnTo>
                        <a:lnTo>
                          <a:pt x="50" y="2"/>
                        </a:lnTo>
                        <a:lnTo>
                          <a:pt x="51" y="2"/>
                        </a:lnTo>
                        <a:lnTo>
                          <a:pt x="52" y="1"/>
                        </a:lnTo>
                        <a:lnTo>
                          <a:pt x="53" y="1"/>
                        </a:lnTo>
                        <a:lnTo>
                          <a:pt x="53" y="0"/>
                        </a:lnTo>
                        <a:lnTo>
                          <a:pt x="54" y="0"/>
                        </a:lnTo>
                        <a:lnTo>
                          <a:pt x="54" y="1"/>
                        </a:lnTo>
                        <a:lnTo>
                          <a:pt x="55" y="2"/>
                        </a:lnTo>
                        <a:lnTo>
                          <a:pt x="55" y="4"/>
                        </a:lnTo>
                        <a:lnTo>
                          <a:pt x="56" y="4"/>
                        </a:lnTo>
                        <a:lnTo>
                          <a:pt x="56" y="5"/>
                        </a:lnTo>
                        <a:lnTo>
                          <a:pt x="57" y="6"/>
                        </a:lnTo>
                        <a:lnTo>
                          <a:pt x="57" y="7"/>
                        </a:lnTo>
                        <a:lnTo>
                          <a:pt x="57" y="8"/>
                        </a:lnTo>
                        <a:lnTo>
                          <a:pt x="58" y="8"/>
                        </a:lnTo>
                        <a:lnTo>
                          <a:pt x="58" y="9"/>
                        </a:lnTo>
                        <a:lnTo>
                          <a:pt x="59" y="10"/>
                        </a:lnTo>
                        <a:lnTo>
                          <a:pt x="59" y="11"/>
                        </a:lnTo>
                        <a:lnTo>
                          <a:pt x="60" y="13"/>
                        </a:lnTo>
                        <a:lnTo>
                          <a:pt x="60" y="14"/>
                        </a:lnTo>
                        <a:lnTo>
                          <a:pt x="60" y="15"/>
                        </a:lnTo>
                        <a:lnTo>
                          <a:pt x="59" y="15"/>
                        </a:lnTo>
                        <a:lnTo>
                          <a:pt x="58" y="16"/>
                        </a:lnTo>
                        <a:lnTo>
                          <a:pt x="59" y="16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62" y="16"/>
                        </a:lnTo>
                        <a:lnTo>
                          <a:pt x="63" y="16"/>
                        </a:lnTo>
                        <a:lnTo>
                          <a:pt x="63" y="17"/>
                        </a:lnTo>
                        <a:lnTo>
                          <a:pt x="62" y="18"/>
                        </a:lnTo>
                        <a:lnTo>
                          <a:pt x="64" y="19"/>
                        </a:lnTo>
                        <a:lnTo>
                          <a:pt x="64" y="20"/>
                        </a:lnTo>
                        <a:lnTo>
                          <a:pt x="65" y="20"/>
                        </a:lnTo>
                        <a:lnTo>
                          <a:pt x="66" y="20"/>
                        </a:lnTo>
                        <a:lnTo>
                          <a:pt x="67" y="18"/>
                        </a:lnTo>
                        <a:lnTo>
                          <a:pt x="68" y="17"/>
                        </a:lnTo>
                        <a:lnTo>
                          <a:pt x="69" y="16"/>
                        </a:lnTo>
                        <a:lnTo>
                          <a:pt x="70" y="16"/>
                        </a:lnTo>
                        <a:lnTo>
                          <a:pt x="71" y="15"/>
                        </a:lnTo>
                        <a:lnTo>
                          <a:pt x="73" y="16"/>
                        </a:lnTo>
                        <a:lnTo>
                          <a:pt x="74" y="16"/>
                        </a:lnTo>
                        <a:lnTo>
                          <a:pt x="74" y="15"/>
                        </a:lnTo>
                        <a:lnTo>
                          <a:pt x="75" y="15"/>
                        </a:lnTo>
                        <a:lnTo>
                          <a:pt x="76" y="15"/>
                        </a:lnTo>
                        <a:lnTo>
                          <a:pt x="78" y="16"/>
                        </a:lnTo>
                        <a:lnTo>
                          <a:pt x="79" y="16"/>
                        </a:lnTo>
                        <a:lnTo>
                          <a:pt x="80" y="16"/>
                        </a:lnTo>
                        <a:lnTo>
                          <a:pt x="81" y="17"/>
                        </a:lnTo>
                        <a:lnTo>
                          <a:pt x="80" y="19"/>
                        </a:lnTo>
                        <a:lnTo>
                          <a:pt x="80" y="20"/>
                        </a:lnTo>
                        <a:lnTo>
                          <a:pt x="81" y="21"/>
                        </a:lnTo>
                        <a:lnTo>
                          <a:pt x="81" y="22"/>
                        </a:lnTo>
                        <a:lnTo>
                          <a:pt x="82" y="23"/>
                        </a:lnTo>
                        <a:lnTo>
                          <a:pt x="83" y="23"/>
                        </a:lnTo>
                        <a:lnTo>
                          <a:pt x="85" y="23"/>
                        </a:lnTo>
                        <a:lnTo>
                          <a:pt x="86" y="23"/>
                        </a:lnTo>
                        <a:lnTo>
                          <a:pt x="86" y="24"/>
                        </a:lnTo>
                        <a:lnTo>
                          <a:pt x="87" y="25"/>
                        </a:lnTo>
                        <a:lnTo>
                          <a:pt x="89" y="26"/>
                        </a:lnTo>
                        <a:lnTo>
                          <a:pt x="90" y="27"/>
                        </a:lnTo>
                        <a:lnTo>
                          <a:pt x="92" y="28"/>
                        </a:lnTo>
                        <a:lnTo>
                          <a:pt x="95" y="30"/>
                        </a:lnTo>
                        <a:lnTo>
                          <a:pt x="96" y="30"/>
                        </a:lnTo>
                        <a:lnTo>
                          <a:pt x="96" y="31"/>
                        </a:lnTo>
                        <a:lnTo>
                          <a:pt x="96" y="32"/>
                        </a:lnTo>
                        <a:lnTo>
                          <a:pt x="97" y="32"/>
                        </a:lnTo>
                        <a:lnTo>
                          <a:pt x="98" y="33"/>
                        </a:lnTo>
                        <a:lnTo>
                          <a:pt x="98" y="34"/>
                        </a:lnTo>
                        <a:lnTo>
                          <a:pt x="98" y="35"/>
                        </a:lnTo>
                        <a:lnTo>
                          <a:pt x="99" y="35"/>
                        </a:lnTo>
                        <a:lnTo>
                          <a:pt x="100" y="37"/>
                        </a:lnTo>
                        <a:lnTo>
                          <a:pt x="100" y="38"/>
                        </a:lnTo>
                        <a:lnTo>
                          <a:pt x="101" y="39"/>
                        </a:lnTo>
                        <a:lnTo>
                          <a:pt x="102" y="39"/>
                        </a:lnTo>
                        <a:lnTo>
                          <a:pt x="102" y="40"/>
                        </a:lnTo>
                        <a:lnTo>
                          <a:pt x="103" y="41"/>
                        </a:lnTo>
                        <a:lnTo>
                          <a:pt x="104" y="42"/>
                        </a:lnTo>
                        <a:lnTo>
                          <a:pt x="104" y="43"/>
                        </a:lnTo>
                        <a:lnTo>
                          <a:pt x="104" y="44"/>
                        </a:lnTo>
                        <a:lnTo>
                          <a:pt x="105" y="45"/>
                        </a:lnTo>
                        <a:lnTo>
                          <a:pt x="105" y="47"/>
                        </a:lnTo>
                        <a:lnTo>
                          <a:pt x="105" y="48"/>
                        </a:lnTo>
                        <a:lnTo>
                          <a:pt x="105" y="49"/>
                        </a:lnTo>
                        <a:lnTo>
                          <a:pt x="105" y="48"/>
                        </a:lnTo>
                        <a:lnTo>
                          <a:pt x="106" y="47"/>
                        </a:lnTo>
                        <a:lnTo>
                          <a:pt x="107" y="47"/>
                        </a:lnTo>
                        <a:lnTo>
                          <a:pt x="108" y="47"/>
                        </a:lnTo>
                        <a:lnTo>
                          <a:pt x="108" y="46"/>
                        </a:lnTo>
                        <a:lnTo>
                          <a:pt x="112" y="49"/>
                        </a:lnTo>
                        <a:lnTo>
                          <a:pt x="112" y="50"/>
                        </a:lnTo>
                        <a:lnTo>
                          <a:pt x="111" y="51"/>
                        </a:lnTo>
                        <a:lnTo>
                          <a:pt x="111" y="52"/>
                        </a:lnTo>
                        <a:lnTo>
                          <a:pt x="111" y="53"/>
                        </a:lnTo>
                        <a:lnTo>
                          <a:pt x="112" y="53"/>
                        </a:lnTo>
                        <a:lnTo>
                          <a:pt x="113" y="53"/>
                        </a:lnTo>
                        <a:lnTo>
                          <a:pt x="114" y="53"/>
                        </a:lnTo>
                        <a:lnTo>
                          <a:pt x="115" y="52"/>
                        </a:lnTo>
                        <a:lnTo>
                          <a:pt x="115" y="51"/>
                        </a:lnTo>
                        <a:lnTo>
                          <a:pt x="117" y="50"/>
                        </a:lnTo>
                        <a:lnTo>
                          <a:pt x="118" y="51"/>
                        </a:lnTo>
                        <a:lnTo>
                          <a:pt x="119" y="51"/>
                        </a:lnTo>
                        <a:lnTo>
                          <a:pt x="120" y="52"/>
                        </a:lnTo>
                        <a:lnTo>
                          <a:pt x="121" y="54"/>
                        </a:lnTo>
                        <a:lnTo>
                          <a:pt x="122" y="54"/>
                        </a:lnTo>
                        <a:lnTo>
                          <a:pt x="122" y="55"/>
                        </a:lnTo>
                        <a:lnTo>
                          <a:pt x="122" y="56"/>
                        </a:lnTo>
                        <a:lnTo>
                          <a:pt x="122" y="57"/>
                        </a:lnTo>
                        <a:lnTo>
                          <a:pt x="122" y="58"/>
                        </a:lnTo>
                        <a:lnTo>
                          <a:pt x="122" y="59"/>
                        </a:lnTo>
                        <a:lnTo>
                          <a:pt x="122" y="58"/>
                        </a:lnTo>
                        <a:lnTo>
                          <a:pt x="123" y="58"/>
                        </a:lnTo>
                        <a:lnTo>
                          <a:pt x="123" y="59"/>
                        </a:lnTo>
                        <a:lnTo>
                          <a:pt x="124" y="59"/>
                        </a:lnTo>
                        <a:lnTo>
                          <a:pt x="125" y="59"/>
                        </a:lnTo>
                        <a:lnTo>
                          <a:pt x="126" y="59"/>
                        </a:lnTo>
                        <a:lnTo>
                          <a:pt x="127" y="62"/>
                        </a:lnTo>
                        <a:lnTo>
                          <a:pt x="127" y="63"/>
                        </a:lnTo>
                        <a:lnTo>
                          <a:pt x="129" y="64"/>
                        </a:lnTo>
                        <a:lnTo>
                          <a:pt x="130" y="65"/>
                        </a:lnTo>
                        <a:lnTo>
                          <a:pt x="131" y="66"/>
                        </a:lnTo>
                        <a:lnTo>
                          <a:pt x="132" y="67"/>
                        </a:lnTo>
                        <a:lnTo>
                          <a:pt x="133" y="68"/>
                        </a:lnTo>
                        <a:lnTo>
                          <a:pt x="133" y="67"/>
                        </a:lnTo>
                        <a:lnTo>
                          <a:pt x="134" y="67"/>
                        </a:lnTo>
                        <a:lnTo>
                          <a:pt x="134" y="66"/>
                        </a:lnTo>
                        <a:lnTo>
                          <a:pt x="134" y="65"/>
                        </a:lnTo>
                        <a:lnTo>
                          <a:pt x="134" y="64"/>
                        </a:lnTo>
                        <a:lnTo>
                          <a:pt x="135" y="64"/>
                        </a:lnTo>
                        <a:lnTo>
                          <a:pt x="136" y="63"/>
                        </a:lnTo>
                        <a:lnTo>
                          <a:pt x="136" y="62"/>
                        </a:lnTo>
                        <a:lnTo>
                          <a:pt x="135" y="62"/>
                        </a:lnTo>
                        <a:lnTo>
                          <a:pt x="135" y="61"/>
                        </a:lnTo>
                        <a:lnTo>
                          <a:pt x="136" y="61"/>
                        </a:lnTo>
                        <a:lnTo>
                          <a:pt x="136" y="60"/>
                        </a:lnTo>
                        <a:lnTo>
                          <a:pt x="136" y="59"/>
                        </a:lnTo>
                        <a:lnTo>
                          <a:pt x="137" y="58"/>
                        </a:lnTo>
                        <a:lnTo>
                          <a:pt x="138" y="57"/>
                        </a:lnTo>
                        <a:lnTo>
                          <a:pt x="139" y="57"/>
                        </a:lnTo>
                        <a:lnTo>
                          <a:pt x="140" y="57"/>
                        </a:lnTo>
                        <a:lnTo>
                          <a:pt x="141" y="57"/>
                        </a:lnTo>
                        <a:lnTo>
                          <a:pt x="141" y="56"/>
                        </a:lnTo>
                        <a:lnTo>
                          <a:pt x="142" y="56"/>
                        </a:lnTo>
                        <a:lnTo>
                          <a:pt x="143" y="57"/>
                        </a:lnTo>
                        <a:lnTo>
                          <a:pt x="144" y="57"/>
                        </a:lnTo>
                        <a:lnTo>
                          <a:pt x="144" y="58"/>
                        </a:lnTo>
                        <a:lnTo>
                          <a:pt x="145" y="59"/>
                        </a:lnTo>
                        <a:lnTo>
                          <a:pt x="149" y="60"/>
                        </a:lnTo>
                        <a:lnTo>
                          <a:pt x="153" y="58"/>
                        </a:lnTo>
                        <a:lnTo>
                          <a:pt x="160" y="59"/>
                        </a:lnTo>
                        <a:lnTo>
                          <a:pt x="163" y="62"/>
                        </a:lnTo>
                        <a:lnTo>
                          <a:pt x="163" y="63"/>
                        </a:lnTo>
                        <a:lnTo>
                          <a:pt x="164" y="64"/>
                        </a:lnTo>
                        <a:lnTo>
                          <a:pt x="165" y="64"/>
                        </a:lnTo>
                        <a:lnTo>
                          <a:pt x="165" y="65"/>
                        </a:lnTo>
                        <a:lnTo>
                          <a:pt x="166" y="65"/>
                        </a:lnTo>
                        <a:lnTo>
                          <a:pt x="166" y="66"/>
                        </a:lnTo>
                        <a:lnTo>
                          <a:pt x="166" y="65"/>
                        </a:lnTo>
                        <a:lnTo>
                          <a:pt x="167" y="65"/>
                        </a:lnTo>
                        <a:lnTo>
                          <a:pt x="167" y="66"/>
                        </a:lnTo>
                        <a:lnTo>
                          <a:pt x="167" y="65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68" y="64"/>
                        </a:lnTo>
                        <a:lnTo>
                          <a:pt x="167" y="64"/>
                        </a:lnTo>
                        <a:lnTo>
                          <a:pt x="179" y="61"/>
                        </a:lnTo>
                        <a:lnTo>
                          <a:pt x="180" y="61"/>
                        </a:lnTo>
                        <a:lnTo>
                          <a:pt x="180" y="60"/>
                        </a:lnTo>
                        <a:lnTo>
                          <a:pt x="181" y="59"/>
                        </a:lnTo>
                        <a:lnTo>
                          <a:pt x="182" y="59"/>
                        </a:lnTo>
                        <a:lnTo>
                          <a:pt x="182" y="58"/>
                        </a:lnTo>
                        <a:lnTo>
                          <a:pt x="182" y="59"/>
                        </a:lnTo>
                        <a:lnTo>
                          <a:pt x="183" y="58"/>
                        </a:lnTo>
                        <a:lnTo>
                          <a:pt x="184" y="58"/>
                        </a:lnTo>
                        <a:lnTo>
                          <a:pt x="185" y="58"/>
                        </a:lnTo>
                        <a:lnTo>
                          <a:pt x="185" y="57"/>
                        </a:lnTo>
                        <a:lnTo>
                          <a:pt x="186" y="57"/>
                        </a:lnTo>
                        <a:lnTo>
                          <a:pt x="186" y="56"/>
                        </a:lnTo>
                        <a:lnTo>
                          <a:pt x="187" y="56"/>
                        </a:lnTo>
                        <a:lnTo>
                          <a:pt x="188" y="56"/>
                        </a:lnTo>
                        <a:lnTo>
                          <a:pt x="188" y="57"/>
                        </a:lnTo>
                        <a:lnTo>
                          <a:pt x="188" y="58"/>
                        </a:lnTo>
                        <a:lnTo>
                          <a:pt x="189" y="58"/>
                        </a:lnTo>
                        <a:lnTo>
                          <a:pt x="189" y="57"/>
                        </a:lnTo>
                        <a:lnTo>
                          <a:pt x="190" y="57"/>
                        </a:lnTo>
                        <a:lnTo>
                          <a:pt x="191" y="57"/>
                        </a:lnTo>
                        <a:lnTo>
                          <a:pt x="191" y="58"/>
                        </a:lnTo>
                        <a:lnTo>
                          <a:pt x="192" y="58"/>
                        </a:lnTo>
                        <a:lnTo>
                          <a:pt x="192" y="57"/>
                        </a:lnTo>
                        <a:lnTo>
                          <a:pt x="193" y="57"/>
                        </a:lnTo>
                        <a:lnTo>
                          <a:pt x="194" y="57"/>
                        </a:lnTo>
                        <a:lnTo>
                          <a:pt x="194" y="58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5" y="58"/>
                        </a:lnTo>
                        <a:lnTo>
                          <a:pt x="195" y="57"/>
                        </a:lnTo>
                        <a:lnTo>
                          <a:pt x="196" y="57"/>
                        </a:lnTo>
                        <a:lnTo>
                          <a:pt x="195" y="56"/>
                        </a:lnTo>
                        <a:lnTo>
                          <a:pt x="196" y="56"/>
                        </a:lnTo>
                        <a:lnTo>
                          <a:pt x="197" y="56"/>
                        </a:lnTo>
                        <a:lnTo>
                          <a:pt x="198" y="56"/>
                        </a:lnTo>
                        <a:lnTo>
                          <a:pt x="198" y="55"/>
                        </a:lnTo>
                        <a:lnTo>
                          <a:pt x="199" y="55"/>
                        </a:lnTo>
                        <a:lnTo>
                          <a:pt x="199" y="54"/>
                        </a:lnTo>
                        <a:lnTo>
                          <a:pt x="200" y="54"/>
                        </a:lnTo>
                        <a:lnTo>
                          <a:pt x="200" y="53"/>
                        </a:lnTo>
                        <a:lnTo>
                          <a:pt x="200" y="54"/>
                        </a:lnTo>
                        <a:lnTo>
                          <a:pt x="201" y="54"/>
                        </a:lnTo>
                        <a:lnTo>
                          <a:pt x="202" y="53"/>
                        </a:lnTo>
                        <a:lnTo>
                          <a:pt x="202" y="54"/>
                        </a:lnTo>
                        <a:lnTo>
                          <a:pt x="203" y="53"/>
                        </a:lnTo>
                        <a:lnTo>
                          <a:pt x="204" y="53"/>
                        </a:lnTo>
                        <a:lnTo>
                          <a:pt x="204" y="54"/>
                        </a:lnTo>
                        <a:lnTo>
                          <a:pt x="205" y="54"/>
                        </a:lnTo>
                        <a:lnTo>
                          <a:pt x="205" y="55"/>
                        </a:lnTo>
                        <a:lnTo>
                          <a:pt x="206" y="55"/>
                        </a:lnTo>
                        <a:lnTo>
                          <a:pt x="206" y="54"/>
                        </a:lnTo>
                        <a:lnTo>
                          <a:pt x="206" y="55"/>
                        </a:lnTo>
                        <a:lnTo>
                          <a:pt x="207" y="55"/>
                        </a:lnTo>
                        <a:lnTo>
                          <a:pt x="207" y="54"/>
                        </a:lnTo>
                        <a:lnTo>
                          <a:pt x="208" y="54"/>
                        </a:lnTo>
                        <a:lnTo>
                          <a:pt x="209" y="54"/>
                        </a:lnTo>
                        <a:lnTo>
                          <a:pt x="208" y="53"/>
                        </a:lnTo>
                        <a:lnTo>
                          <a:pt x="207" y="51"/>
                        </a:lnTo>
                        <a:lnTo>
                          <a:pt x="206" y="50"/>
                        </a:lnTo>
                        <a:lnTo>
                          <a:pt x="206" y="49"/>
                        </a:lnTo>
                        <a:lnTo>
                          <a:pt x="205" y="49"/>
                        </a:lnTo>
                        <a:lnTo>
                          <a:pt x="206" y="48"/>
                        </a:lnTo>
                        <a:lnTo>
                          <a:pt x="205" y="47"/>
                        </a:lnTo>
                        <a:lnTo>
                          <a:pt x="205" y="46"/>
                        </a:lnTo>
                        <a:lnTo>
                          <a:pt x="206" y="46"/>
                        </a:lnTo>
                        <a:lnTo>
                          <a:pt x="207" y="46"/>
                        </a:lnTo>
                        <a:lnTo>
                          <a:pt x="208" y="46"/>
                        </a:lnTo>
                        <a:lnTo>
                          <a:pt x="208" y="47"/>
                        </a:lnTo>
                        <a:lnTo>
                          <a:pt x="209" y="47"/>
                        </a:lnTo>
                        <a:lnTo>
                          <a:pt x="210" y="45"/>
                        </a:lnTo>
                        <a:lnTo>
                          <a:pt x="210" y="44"/>
                        </a:lnTo>
                        <a:lnTo>
                          <a:pt x="211" y="44"/>
                        </a:lnTo>
                        <a:lnTo>
                          <a:pt x="212" y="44"/>
                        </a:lnTo>
                        <a:lnTo>
                          <a:pt x="212" y="43"/>
                        </a:lnTo>
                        <a:lnTo>
                          <a:pt x="212" y="42"/>
                        </a:lnTo>
                        <a:lnTo>
                          <a:pt x="213" y="41"/>
                        </a:lnTo>
                        <a:lnTo>
                          <a:pt x="214" y="41"/>
                        </a:lnTo>
                        <a:lnTo>
                          <a:pt x="215" y="41"/>
                        </a:lnTo>
                        <a:lnTo>
                          <a:pt x="216" y="41"/>
                        </a:lnTo>
                        <a:lnTo>
                          <a:pt x="217" y="41"/>
                        </a:lnTo>
                        <a:lnTo>
                          <a:pt x="218" y="41"/>
                        </a:lnTo>
                        <a:lnTo>
                          <a:pt x="219" y="41"/>
                        </a:lnTo>
                        <a:lnTo>
                          <a:pt x="220" y="41"/>
                        </a:lnTo>
                        <a:lnTo>
                          <a:pt x="222" y="39"/>
                        </a:lnTo>
                        <a:lnTo>
                          <a:pt x="222" y="38"/>
                        </a:lnTo>
                        <a:lnTo>
                          <a:pt x="223" y="38"/>
                        </a:lnTo>
                        <a:lnTo>
                          <a:pt x="223" y="37"/>
                        </a:lnTo>
                        <a:lnTo>
                          <a:pt x="222" y="36"/>
                        </a:lnTo>
                        <a:lnTo>
                          <a:pt x="221" y="35"/>
                        </a:lnTo>
                        <a:lnTo>
                          <a:pt x="221" y="34"/>
                        </a:lnTo>
                        <a:lnTo>
                          <a:pt x="221" y="33"/>
                        </a:lnTo>
                        <a:lnTo>
                          <a:pt x="222" y="32"/>
                        </a:lnTo>
                        <a:lnTo>
                          <a:pt x="223" y="32"/>
                        </a:lnTo>
                        <a:lnTo>
                          <a:pt x="225" y="32"/>
                        </a:lnTo>
                        <a:lnTo>
                          <a:pt x="226" y="31"/>
                        </a:lnTo>
                        <a:lnTo>
                          <a:pt x="228" y="29"/>
                        </a:lnTo>
                        <a:lnTo>
                          <a:pt x="229" y="29"/>
                        </a:lnTo>
                        <a:lnTo>
                          <a:pt x="230" y="29"/>
                        </a:lnTo>
                        <a:lnTo>
                          <a:pt x="231" y="28"/>
                        </a:lnTo>
                        <a:lnTo>
                          <a:pt x="232" y="29"/>
                        </a:lnTo>
                        <a:lnTo>
                          <a:pt x="233" y="29"/>
                        </a:lnTo>
                        <a:lnTo>
                          <a:pt x="234" y="29"/>
                        </a:lnTo>
                        <a:lnTo>
                          <a:pt x="235" y="29"/>
                        </a:lnTo>
                        <a:lnTo>
                          <a:pt x="236" y="29"/>
                        </a:lnTo>
                        <a:lnTo>
                          <a:pt x="237" y="29"/>
                        </a:lnTo>
                        <a:lnTo>
                          <a:pt x="238" y="28"/>
                        </a:lnTo>
                        <a:lnTo>
                          <a:pt x="238" y="29"/>
                        </a:lnTo>
                        <a:lnTo>
                          <a:pt x="238" y="28"/>
                        </a:lnTo>
                        <a:lnTo>
                          <a:pt x="239" y="28"/>
                        </a:lnTo>
                        <a:lnTo>
                          <a:pt x="240" y="28"/>
                        </a:lnTo>
                        <a:lnTo>
                          <a:pt x="241" y="28"/>
                        </a:lnTo>
                        <a:lnTo>
                          <a:pt x="241" y="27"/>
                        </a:lnTo>
                        <a:lnTo>
                          <a:pt x="242" y="27"/>
                        </a:lnTo>
                        <a:lnTo>
                          <a:pt x="243" y="27"/>
                        </a:lnTo>
                        <a:lnTo>
                          <a:pt x="244" y="26"/>
                        </a:lnTo>
                        <a:lnTo>
                          <a:pt x="244" y="25"/>
                        </a:lnTo>
                        <a:lnTo>
                          <a:pt x="245" y="25"/>
                        </a:lnTo>
                        <a:lnTo>
                          <a:pt x="246" y="24"/>
                        </a:lnTo>
                        <a:lnTo>
                          <a:pt x="246" y="25"/>
                        </a:lnTo>
                        <a:lnTo>
                          <a:pt x="247" y="25"/>
                        </a:lnTo>
                        <a:lnTo>
                          <a:pt x="248" y="25"/>
                        </a:lnTo>
                        <a:lnTo>
                          <a:pt x="249" y="25"/>
                        </a:lnTo>
                        <a:lnTo>
                          <a:pt x="250" y="26"/>
                        </a:lnTo>
                        <a:lnTo>
                          <a:pt x="251" y="26"/>
                        </a:lnTo>
                        <a:lnTo>
                          <a:pt x="251" y="27"/>
                        </a:lnTo>
                        <a:lnTo>
                          <a:pt x="252" y="27"/>
                        </a:lnTo>
                        <a:lnTo>
                          <a:pt x="253" y="27"/>
                        </a:lnTo>
                        <a:lnTo>
                          <a:pt x="253" y="26"/>
                        </a:lnTo>
                        <a:lnTo>
                          <a:pt x="254" y="26"/>
                        </a:lnTo>
                        <a:lnTo>
                          <a:pt x="255" y="26"/>
                        </a:lnTo>
                        <a:lnTo>
                          <a:pt x="256" y="26"/>
                        </a:lnTo>
                        <a:lnTo>
                          <a:pt x="256" y="25"/>
                        </a:lnTo>
                        <a:lnTo>
                          <a:pt x="257" y="25"/>
                        </a:lnTo>
                        <a:lnTo>
                          <a:pt x="258" y="27"/>
                        </a:lnTo>
                        <a:lnTo>
                          <a:pt x="258" y="28"/>
                        </a:lnTo>
                        <a:lnTo>
                          <a:pt x="257" y="29"/>
                        </a:lnTo>
                        <a:lnTo>
                          <a:pt x="257" y="30"/>
                        </a:lnTo>
                        <a:lnTo>
                          <a:pt x="258" y="30"/>
                        </a:lnTo>
                        <a:lnTo>
                          <a:pt x="257" y="30"/>
                        </a:lnTo>
                        <a:lnTo>
                          <a:pt x="257" y="31"/>
                        </a:lnTo>
                        <a:lnTo>
                          <a:pt x="258" y="31"/>
                        </a:lnTo>
                        <a:lnTo>
                          <a:pt x="259" y="31"/>
                        </a:lnTo>
                        <a:lnTo>
                          <a:pt x="259" y="32"/>
                        </a:lnTo>
                        <a:lnTo>
                          <a:pt x="259" y="33"/>
                        </a:lnTo>
                        <a:lnTo>
                          <a:pt x="260" y="33"/>
                        </a:lnTo>
                        <a:lnTo>
                          <a:pt x="261" y="33"/>
                        </a:lnTo>
                        <a:lnTo>
                          <a:pt x="262" y="32"/>
                        </a:lnTo>
                        <a:lnTo>
                          <a:pt x="263" y="32"/>
                        </a:lnTo>
                        <a:lnTo>
                          <a:pt x="264" y="32"/>
                        </a:lnTo>
                        <a:lnTo>
                          <a:pt x="265" y="32"/>
                        </a:lnTo>
                        <a:lnTo>
                          <a:pt x="266" y="32"/>
                        </a:lnTo>
                        <a:lnTo>
                          <a:pt x="267" y="31"/>
                        </a:lnTo>
                        <a:lnTo>
                          <a:pt x="268" y="31"/>
                        </a:lnTo>
                        <a:lnTo>
                          <a:pt x="268" y="32"/>
                        </a:lnTo>
                        <a:lnTo>
                          <a:pt x="269" y="32"/>
                        </a:lnTo>
                        <a:lnTo>
                          <a:pt x="270" y="31"/>
                        </a:lnTo>
                        <a:lnTo>
                          <a:pt x="270" y="30"/>
                        </a:lnTo>
                        <a:lnTo>
                          <a:pt x="271" y="30"/>
                        </a:lnTo>
                        <a:lnTo>
                          <a:pt x="272" y="30"/>
                        </a:lnTo>
                        <a:lnTo>
                          <a:pt x="272" y="31"/>
                        </a:lnTo>
                        <a:lnTo>
                          <a:pt x="273" y="30"/>
                        </a:lnTo>
                        <a:lnTo>
                          <a:pt x="274" y="30"/>
                        </a:lnTo>
                        <a:lnTo>
                          <a:pt x="273" y="29"/>
                        </a:lnTo>
                        <a:lnTo>
                          <a:pt x="274" y="29"/>
                        </a:lnTo>
                        <a:lnTo>
                          <a:pt x="275" y="29"/>
                        </a:lnTo>
                        <a:lnTo>
                          <a:pt x="276" y="29"/>
                        </a:lnTo>
                        <a:lnTo>
                          <a:pt x="277" y="29"/>
                        </a:lnTo>
                        <a:lnTo>
                          <a:pt x="277" y="28"/>
                        </a:lnTo>
                        <a:lnTo>
                          <a:pt x="278" y="28"/>
                        </a:lnTo>
                        <a:lnTo>
                          <a:pt x="278" y="27"/>
                        </a:lnTo>
                        <a:lnTo>
                          <a:pt x="279" y="27"/>
                        </a:lnTo>
                        <a:lnTo>
                          <a:pt x="280" y="27"/>
                        </a:lnTo>
                        <a:lnTo>
                          <a:pt x="280" y="26"/>
                        </a:lnTo>
                        <a:lnTo>
                          <a:pt x="281" y="26"/>
                        </a:lnTo>
                        <a:lnTo>
                          <a:pt x="282" y="26"/>
                        </a:lnTo>
                        <a:lnTo>
                          <a:pt x="283" y="25"/>
                        </a:lnTo>
                        <a:lnTo>
                          <a:pt x="283" y="26"/>
                        </a:lnTo>
                        <a:lnTo>
                          <a:pt x="284" y="26"/>
                        </a:lnTo>
                        <a:lnTo>
                          <a:pt x="285" y="26"/>
                        </a:lnTo>
                        <a:lnTo>
                          <a:pt x="285" y="25"/>
                        </a:lnTo>
                        <a:lnTo>
                          <a:pt x="286" y="25"/>
                        </a:lnTo>
                        <a:lnTo>
                          <a:pt x="286" y="26"/>
                        </a:lnTo>
                        <a:lnTo>
                          <a:pt x="287" y="26"/>
                        </a:lnTo>
                        <a:lnTo>
                          <a:pt x="287" y="27"/>
                        </a:lnTo>
                        <a:lnTo>
                          <a:pt x="288" y="27"/>
                        </a:lnTo>
                        <a:lnTo>
                          <a:pt x="289" y="27"/>
                        </a:lnTo>
                        <a:lnTo>
                          <a:pt x="289" y="26"/>
                        </a:lnTo>
                        <a:lnTo>
                          <a:pt x="290" y="26"/>
                        </a:lnTo>
                        <a:lnTo>
                          <a:pt x="291" y="26"/>
                        </a:lnTo>
                        <a:lnTo>
                          <a:pt x="290" y="27"/>
                        </a:lnTo>
                        <a:lnTo>
                          <a:pt x="290" y="28"/>
                        </a:lnTo>
                        <a:lnTo>
                          <a:pt x="291" y="28"/>
                        </a:lnTo>
                        <a:lnTo>
                          <a:pt x="291" y="29"/>
                        </a:lnTo>
                        <a:lnTo>
                          <a:pt x="292" y="29"/>
                        </a:lnTo>
                        <a:lnTo>
                          <a:pt x="293" y="29"/>
                        </a:lnTo>
                        <a:lnTo>
                          <a:pt x="294" y="29"/>
                        </a:lnTo>
                        <a:lnTo>
                          <a:pt x="295" y="29"/>
                        </a:lnTo>
                        <a:lnTo>
                          <a:pt x="296" y="29"/>
                        </a:lnTo>
                        <a:lnTo>
                          <a:pt x="296" y="30"/>
                        </a:lnTo>
                        <a:lnTo>
                          <a:pt x="297" y="30"/>
                        </a:lnTo>
                        <a:lnTo>
                          <a:pt x="297" y="31"/>
                        </a:lnTo>
                        <a:lnTo>
                          <a:pt x="302" y="33"/>
                        </a:lnTo>
                        <a:lnTo>
                          <a:pt x="308" y="35"/>
                        </a:lnTo>
                        <a:lnTo>
                          <a:pt x="309" y="35"/>
                        </a:lnTo>
                        <a:lnTo>
                          <a:pt x="310" y="35"/>
                        </a:lnTo>
                        <a:lnTo>
                          <a:pt x="311" y="36"/>
                        </a:lnTo>
                        <a:lnTo>
                          <a:pt x="312" y="37"/>
                        </a:lnTo>
                        <a:lnTo>
                          <a:pt x="312" y="36"/>
                        </a:lnTo>
                        <a:lnTo>
                          <a:pt x="314" y="36"/>
                        </a:lnTo>
                        <a:lnTo>
                          <a:pt x="314" y="37"/>
                        </a:lnTo>
                        <a:lnTo>
                          <a:pt x="315" y="37"/>
                        </a:lnTo>
                        <a:lnTo>
                          <a:pt x="316" y="37"/>
                        </a:lnTo>
                        <a:lnTo>
                          <a:pt x="316" y="38"/>
                        </a:lnTo>
                        <a:lnTo>
                          <a:pt x="317" y="37"/>
                        </a:lnTo>
                        <a:lnTo>
                          <a:pt x="318" y="38"/>
                        </a:lnTo>
                        <a:lnTo>
                          <a:pt x="319" y="38"/>
                        </a:lnTo>
                        <a:lnTo>
                          <a:pt x="320" y="38"/>
                        </a:lnTo>
                        <a:lnTo>
                          <a:pt x="321" y="40"/>
                        </a:lnTo>
                        <a:lnTo>
                          <a:pt x="322" y="41"/>
                        </a:lnTo>
                        <a:lnTo>
                          <a:pt x="321" y="41"/>
                        </a:lnTo>
                        <a:lnTo>
                          <a:pt x="321" y="42"/>
                        </a:lnTo>
                        <a:lnTo>
                          <a:pt x="320" y="43"/>
                        </a:lnTo>
                        <a:lnTo>
                          <a:pt x="319" y="45"/>
                        </a:lnTo>
                        <a:lnTo>
                          <a:pt x="319" y="46"/>
                        </a:lnTo>
                        <a:lnTo>
                          <a:pt x="318" y="47"/>
                        </a:lnTo>
                        <a:lnTo>
                          <a:pt x="317" y="48"/>
                        </a:lnTo>
                        <a:lnTo>
                          <a:pt x="315" y="49"/>
                        </a:lnTo>
                        <a:lnTo>
                          <a:pt x="315" y="50"/>
                        </a:lnTo>
                        <a:lnTo>
                          <a:pt x="314" y="50"/>
                        </a:lnTo>
                        <a:lnTo>
                          <a:pt x="314" y="51"/>
                        </a:lnTo>
                        <a:lnTo>
                          <a:pt x="313" y="52"/>
                        </a:lnTo>
                        <a:lnTo>
                          <a:pt x="312" y="52"/>
                        </a:lnTo>
                        <a:lnTo>
                          <a:pt x="312" y="53"/>
                        </a:lnTo>
                        <a:lnTo>
                          <a:pt x="311" y="54"/>
                        </a:lnTo>
                        <a:lnTo>
                          <a:pt x="311" y="55"/>
                        </a:lnTo>
                        <a:lnTo>
                          <a:pt x="311" y="56"/>
                        </a:lnTo>
                        <a:lnTo>
                          <a:pt x="311" y="57"/>
                        </a:lnTo>
                        <a:lnTo>
                          <a:pt x="310" y="57"/>
                        </a:lnTo>
                        <a:lnTo>
                          <a:pt x="309" y="58"/>
                        </a:lnTo>
                        <a:lnTo>
                          <a:pt x="309" y="59"/>
                        </a:lnTo>
                        <a:lnTo>
                          <a:pt x="308" y="61"/>
                        </a:lnTo>
                        <a:lnTo>
                          <a:pt x="308" y="62"/>
                        </a:lnTo>
                        <a:lnTo>
                          <a:pt x="307" y="62"/>
                        </a:lnTo>
                        <a:lnTo>
                          <a:pt x="306" y="62"/>
                        </a:lnTo>
                        <a:lnTo>
                          <a:pt x="306" y="63"/>
                        </a:lnTo>
                        <a:lnTo>
                          <a:pt x="306" y="64"/>
                        </a:lnTo>
                        <a:lnTo>
                          <a:pt x="305" y="65"/>
                        </a:lnTo>
                        <a:lnTo>
                          <a:pt x="304" y="66"/>
                        </a:lnTo>
                        <a:lnTo>
                          <a:pt x="304" y="68"/>
                        </a:lnTo>
                        <a:lnTo>
                          <a:pt x="303" y="68"/>
                        </a:lnTo>
                        <a:lnTo>
                          <a:pt x="303" y="69"/>
                        </a:lnTo>
                        <a:lnTo>
                          <a:pt x="302" y="69"/>
                        </a:lnTo>
                        <a:lnTo>
                          <a:pt x="301" y="70"/>
                        </a:lnTo>
                        <a:lnTo>
                          <a:pt x="301" y="71"/>
                        </a:lnTo>
                        <a:lnTo>
                          <a:pt x="300" y="71"/>
                        </a:lnTo>
                        <a:lnTo>
                          <a:pt x="300" y="72"/>
                        </a:lnTo>
                        <a:lnTo>
                          <a:pt x="299" y="72"/>
                        </a:lnTo>
                        <a:lnTo>
                          <a:pt x="299" y="73"/>
                        </a:lnTo>
                        <a:lnTo>
                          <a:pt x="298" y="75"/>
                        </a:lnTo>
                        <a:lnTo>
                          <a:pt x="296" y="76"/>
                        </a:lnTo>
                        <a:lnTo>
                          <a:pt x="295" y="77"/>
                        </a:lnTo>
                        <a:lnTo>
                          <a:pt x="294" y="77"/>
                        </a:lnTo>
                        <a:lnTo>
                          <a:pt x="294" y="78"/>
                        </a:lnTo>
                        <a:lnTo>
                          <a:pt x="293" y="78"/>
                        </a:lnTo>
                        <a:lnTo>
                          <a:pt x="293" y="79"/>
                        </a:lnTo>
                        <a:lnTo>
                          <a:pt x="292" y="80"/>
                        </a:lnTo>
                        <a:lnTo>
                          <a:pt x="291" y="80"/>
                        </a:lnTo>
                        <a:lnTo>
                          <a:pt x="290" y="80"/>
                        </a:lnTo>
                        <a:lnTo>
                          <a:pt x="291" y="81"/>
                        </a:lnTo>
                        <a:lnTo>
                          <a:pt x="290" y="81"/>
                        </a:lnTo>
                        <a:lnTo>
                          <a:pt x="289" y="81"/>
                        </a:lnTo>
                        <a:lnTo>
                          <a:pt x="288" y="82"/>
                        </a:lnTo>
                        <a:lnTo>
                          <a:pt x="288" y="83"/>
                        </a:lnTo>
                        <a:lnTo>
                          <a:pt x="287" y="83"/>
                        </a:lnTo>
                        <a:lnTo>
                          <a:pt x="286" y="83"/>
                        </a:lnTo>
                        <a:lnTo>
                          <a:pt x="285" y="84"/>
                        </a:lnTo>
                        <a:lnTo>
                          <a:pt x="283" y="85"/>
                        </a:lnTo>
                        <a:lnTo>
                          <a:pt x="282" y="87"/>
                        </a:lnTo>
                        <a:lnTo>
                          <a:pt x="282" y="88"/>
                        </a:lnTo>
                        <a:lnTo>
                          <a:pt x="282" y="89"/>
                        </a:lnTo>
                        <a:lnTo>
                          <a:pt x="281" y="90"/>
                        </a:lnTo>
                        <a:lnTo>
                          <a:pt x="280" y="91"/>
                        </a:lnTo>
                        <a:lnTo>
                          <a:pt x="280" y="92"/>
                        </a:lnTo>
                        <a:lnTo>
                          <a:pt x="279" y="92"/>
                        </a:lnTo>
                        <a:lnTo>
                          <a:pt x="278" y="92"/>
                        </a:lnTo>
                        <a:lnTo>
                          <a:pt x="278" y="93"/>
                        </a:lnTo>
                        <a:lnTo>
                          <a:pt x="278" y="94"/>
                        </a:lnTo>
                        <a:lnTo>
                          <a:pt x="277" y="94"/>
                        </a:lnTo>
                        <a:lnTo>
                          <a:pt x="276" y="95"/>
                        </a:lnTo>
                        <a:lnTo>
                          <a:pt x="275" y="96"/>
                        </a:lnTo>
                        <a:lnTo>
                          <a:pt x="275" y="97"/>
                        </a:lnTo>
                        <a:lnTo>
                          <a:pt x="274" y="97"/>
                        </a:lnTo>
                        <a:lnTo>
                          <a:pt x="273" y="97"/>
                        </a:lnTo>
                        <a:lnTo>
                          <a:pt x="273" y="98"/>
                        </a:lnTo>
                        <a:lnTo>
                          <a:pt x="272" y="98"/>
                        </a:lnTo>
                        <a:lnTo>
                          <a:pt x="272" y="99"/>
                        </a:lnTo>
                        <a:lnTo>
                          <a:pt x="271" y="99"/>
                        </a:lnTo>
                        <a:lnTo>
                          <a:pt x="271" y="100"/>
                        </a:lnTo>
                        <a:lnTo>
                          <a:pt x="271" y="101"/>
                        </a:lnTo>
                        <a:lnTo>
                          <a:pt x="270" y="101"/>
                        </a:lnTo>
                        <a:lnTo>
                          <a:pt x="269" y="101"/>
                        </a:lnTo>
                        <a:lnTo>
                          <a:pt x="268" y="102"/>
                        </a:lnTo>
                        <a:lnTo>
                          <a:pt x="267" y="102"/>
                        </a:lnTo>
                        <a:lnTo>
                          <a:pt x="267" y="103"/>
                        </a:lnTo>
                        <a:lnTo>
                          <a:pt x="266" y="103"/>
                        </a:lnTo>
                        <a:lnTo>
                          <a:pt x="265" y="103"/>
                        </a:lnTo>
                        <a:lnTo>
                          <a:pt x="265" y="104"/>
                        </a:lnTo>
                        <a:lnTo>
                          <a:pt x="264" y="104"/>
                        </a:lnTo>
                        <a:lnTo>
                          <a:pt x="264" y="105"/>
                        </a:lnTo>
                        <a:lnTo>
                          <a:pt x="263" y="106"/>
                        </a:lnTo>
                        <a:lnTo>
                          <a:pt x="262" y="107"/>
                        </a:lnTo>
                        <a:lnTo>
                          <a:pt x="261" y="107"/>
                        </a:lnTo>
                        <a:lnTo>
                          <a:pt x="261" y="108"/>
                        </a:lnTo>
                        <a:lnTo>
                          <a:pt x="260" y="109"/>
                        </a:lnTo>
                        <a:lnTo>
                          <a:pt x="259" y="109"/>
                        </a:lnTo>
                        <a:lnTo>
                          <a:pt x="259" y="110"/>
                        </a:lnTo>
                        <a:lnTo>
                          <a:pt x="259" y="111"/>
                        </a:lnTo>
                        <a:lnTo>
                          <a:pt x="258" y="112"/>
                        </a:lnTo>
                        <a:lnTo>
                          <a:pt x="259" y="113"/>
                        </a:lnTo>
                        <a:lnTo>
                          <a:pt x="259" y="114"/>
                        </a:lnTo>
                        <a:lnTo>
                          <a:pt x="258" y="114"/>
                        </a:lnTo>
                        <a:lnTo>
                          <a:pt x="257" y="114"/>
                        </a:lnTo>
                        <a:lnTo>
                          <a:pt x="256" y="115"/>
                        </a:lnTo>
                        <a:lnTo>
                          <a:pt x="256" y="116"/>
                        </a:lnTo>
                        <a:lnTo>
                          <a:pt x="255" y="115"/>
                        </a:lnTo>
                        <a:lnTo>
                          <a:pt x="256" y="115"/>
                        </a:lnTo>
                        <a:lnTo>
                          <a:pt x="256" y="114"/>
                        </a:lnTo>
                        <a:lnTo>
                          <a:pt x="255" y="114"/>
                        </a:lnTo>
                        <a:lnTo>
                          <a:pt x="254" y="114"/>
                        </a:lnTo>
                        <a:lnTo>
                          <a:pt x="253" y="114"/>
                        </a:lnTo>
                        <a:lnTo>
                          <a:pt x="252" y="115"/>
                        </a:lnTo>
                        <a:lnTo>
                          <a:pt x="251" y="115"/>
                        </a:lnTo>
                        <a:lnTo>
                          <a:pt x="250" y="116"/>
                        </a:lnTo>
                        <a:lnTo>
                          <a:pt x="250" y="117"/>
                        </a:lnTo>
                        <a:lnTo>
                          <a:pt x="249" y="117"/>
                        </a:lnTo>
                        <a:lnTo>
                          <a:pt x="249" y="118"/>
                        </a:lnTo>
                        <a:lnTo>
                          <a:pt x="248" y="118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6" y="120"/>
                        </a:lnTo>
                        <a:lnTo>
                          <a:pt x="245" y="121"/>
                        </a:lnTo>
                        <a:lnTo>
                          <a:pt x="244" y="122"/>
                        </a:lnTo>
                        <a:lnTo>
                          <a:pt x="243" y="123"/>
                        </a:lnTo>
                        <a:lnTo>
                          <a:pt x="242" y="124"/>
                        </a:lnTo>
                        <a:lnTo>
                          <a:pt x="241" y="125"/>
                        </a:lnTo>
                        <a:lnTo>
                          <a:pt x="239" y="127"/>
                        </a:lnTo>
                        <a:lnTo>
                          <a:pt x="238" y="128"/>
                        </a:lnTo>
                        <a:lnTo>
                          <a:pt x="237" y="130"/>
                        </a:lnTo>
                        <a:lnTo>
                          <a:pt x="235" y="133"/>
                        </a:lnTo>
                        <a:lnTo>
                          <a:pt x="235" y="134"/>
                        </a:lnTo>
                        <a:lnTo>
                          <a:pt x="234" y="134"/>
                        </a:lnTo>
                        <a:lnTo>
                          <a:pt x="232" y="136"/>
                        </a:lnTo>
                        <a:lnTo>
                          <a:pt x="231" y="136"/>
                        </a:lnTo>
                        <a:lnTo>
                          <a:pt x="230" y="139"/>
                        </a:lnTo>
                        <a:lnTo>
                          <a:pt x="229" y="140"/>
                        </a:lnTo>
                        <a:lnTo>
                          <a:pt x="227" y="142"/>
                        </a:lnTo>
                        <a:lnTo>
                          <a:pt x="226" y="144"/>
                        </a:lnTo>
                        <a:lnTo>
                          <a:pt x="225" y="144"/>
                        </a:lnTo>
                        <a:lnTo>
                          <a:pt x="225" y="145"/>
                        </a:lnTo>
                        <a:lnTo>
                          <a:pt x="224" y="146"/>
                        </a:lnTo>
                        <a:lnTo>
                          <a:pt x="223" y="147"/>
                        </a:lnTo>
                        <a:lnTo>
                          <a:pt x="222" y="150"/>
                        </a:lnTo>
                        <a:lnTo>
                          <a:pt x="221" y="150"/>
                        </a:lnTo>
                        <a:lnTo>
                          <a:pt x="221" y="151"/>
                        </a:lnTo>
                        <a:lnTo>
                          <a:pt x="220" y="151"/>
                        </a:lnTo>
                        <a:lnTo>
                          <a:pt x="219" y="152"/>
                        </a:lnTo>
                        <a:lnTo>
                          <a:pt x="219" y="153"/>
                        </a:lnTo>
                        <a:lnTo>
                          <a:pt x="218" y="153"/>
                        </a:lnTo>
                        <a:lnTo>
                          <a:pt x="218" y="154"/>
                        </a:lnTo>
                        <a:lnTo>
                          <a:pt x="217" y="154"/>
                        </a:lnTo>
                        <a:lnTo>
                          <a:pt x="216" y="154"/>
                        </a:lnTo>
                        <a:lnTo>
                          <a:pt x="215" y="154"/>
                        </a:lnTo>
                        <a:lnTo>
                          <a:pt x="214" y="155"/>
                        </a:lnTo>
                        <a:lnTo>
                          <a:pt x="213" y="156"/>
                        </a:lnTo>
                        <a:lnTo>
                          <a:pt x="212" y="158"/>
                        </a:lnTo>
                        <a:lnTo>
                          <a:pt x="211" y="159"/>
                        </a:lnTo>
                        <a:lnTo>
                          <a:pt x="210" y="159"/>
                        </a:lnTo>
                        <a:lnTo>
                          <a:pt x="210" y="160"/>
                        </a:lnTo>
                        <a:lnTo>
                          <a:pt x="209" y="161"/>
                        </a:lnTo>
                        <a:lnTo>
                          <a:pt x="208" y="161"/>
                        </a:lnTo>
                        <a:lnTo>
                          <a:pt x="208" y="160"/>
                        </a:lnTo>
                        <a:lnTo>
                          <a:pt x="207" y="161"/>
                        </a:lnTo>
                        <a:lnTo>
                          <a:pt x="206" y="161"/>
                        </a:lnTo>
                        <a:lnTo>
                          <a:pt x="205" y="162"/>
                        </a:lnTo>
                        <a:lnTo>
                          <a:pt x="204" y="163"/>
                        </a:lnTo>
                        <a:lnTo>
                          <a:pt x="203" y="164"/>
                        </a:lnTo>
                        <a:lnTo>
                          <a:pt x="202" y="165"/>
                        </a:lnTo>
                        <a:lnTo>
                          <a:pt x="200" y="166"/>
                        </a:lnTo>
                        <a:lnTo>
                          <a:pt x="199" y="167"/>
                        </a:lnTo>
                        <a:lnTo>
                          <a:pt x="198" y="168"/>
                        </a:lnTo>
                        <a:lnTo>
                          <a:pt x="197" y="169"/>
                        </a:lnTo>
                        <a:lnTo>
                          <a:pt x="196" y="169"/>
                        </a:lnTo>
                        <a:lnTo>
                          <a:pt x="196" y="170"/>
                        </a:lnTo>
                        <a:lnTo>
                          <a:pt x="194" y="171"/>
                        </a:lnTo>
                        <a:lnTo>
                          <a:pt x="194" y="172"/>
                        </a:lnTo>
                        <a:lnTo>
                          <a:pt x="193" y="172"/>
                        </a:lnTo>
                        <a:lnTo>
                          <a:pt x="191" y="174"/>
                        </a:lnTo>
                        <a:lnTo>
                          <a:pt x="191" y="175"/>
                        </a:lnTo>
                        <a:lnTo>
                          <a:pt x="190" y="177"/>
                        </a:lnTo>
                        <a:lnTo>
                          <a:pt x="190" y="178"/>
                        </a:lnTo>
                        <a:lnTo>
                          <a:pt x="190" y="179"/>
                        </a:lnTo>
                        <a:lnTo>
                          <a:pt x="191" y="180"/>
                        </a:lnTo>
                        <a:lnTo>
                          <a:pt x="190" y="180"/>
                        </a:lnTo>
                        <a:lnTo>
                          <a:pt x="189" y="180"/>
                        </a:lnTo>
                        <a:lnTo>
                          <a:pt x="188" y="182"/>
                        </a:lnTo>
                        <a:lnTo>
                          <a:pt x="187" y="184"/>
                        </a:lnTo>
                        <a:lnTo>
                          <a:pt x="185" y="186"/>
                        </a:lnTo>
                        <a:lnTo>
                          <a:pt x="184" y="187"/>
                        </a:lnTo>
                        <a:lnTo>
                          <a:pt x="183" y="189"/>
                        </a:lnTo>
                        <a:lnTo>
                          <a:pt x="181" y="192"/>
                        </a:lnTo>
                        <a:lnTo>
                          <a:pt x="180" y="193"/>
                        </a:lnTo>
                        <a:lnTo>
                          <a:pt x="180" y="194"/>
                        </a:lnTo>
                        <a:lnTo>
                          <a:pt x="179" y="194"/>
                        </a:lnTo>
                        <a:lnTo>
                          <a:pt x="178" y="194"/>
                        </a:lnTo>
                        <a:lnTo>
                          <a:pt x="178" y="192"/>
                        </a:lnTo>
                        <a:lnTo>
                          <a:pt x="176" y="186"/>
                        </a:lnTo>
                        <a:lnTo>
                          <a:pt x="174" y="183"/>
                        </a:lnTo>
                        <a:lnTo>
                          <a:pt x="173" y="183"/>
                        </a:lnTo>
                        <a:lnTo>
                          <a:pt x="171" y="184"/>
                        </a:lnTo>
                        <a:lnTo>
                          <a:pt x="170" y="185"/>
                        </a:lnTo>
                        <a:lnTo>
                          <a:pt x="168" y="185"/>
                        </a:lnTo>
                        <a:lnTo>
                          <a:pt x="167" y="185"/>
                        </a:lnTo>
                        <a:lnTo>
                          <a:pt x="167" y="184"/>
                        </a:lnTo>
                        <a:lnTo>
                          <a:pt x="168" y="184"/>
                        </a:lnTo>
                        <a:lnTo>
                          <a:pt x="167" y="184"/>
                        </a:lnTo>
                        <a:lnTo>
                          <a:pt x="166" y="184"/>
                        </a:lnTo>
                        <a:lnTo>
                          <a:pt x="165" y="184"/>
                        </a:lnTo>
                        <a:lnTo>
                          <a:pt x="164" y="184"/>
                        </a:lnTo>
                        <a:lnTo>
                          <a:pt x="163" y="184"/>
                        </a:lnTo>
                        <a:lnTo>
                          <a:pt x="163" y="182"/>
                        </a:lnTo>
                        <a:lnTo>
                          <a:pt x="162" y="182"/>
                        </a:lnTo>
                        <a:lnTo>
                          <a:pt x="163" y="182"/>
                        </a:lnTo>
                        <a:lnTo>
                          <a:pt x="163" y="180"/>
                        </a:lnTo>
                        <a:lnTo>
                          <a:pt x="163" y="179"/>
                        </a:lnTo>
                        <a:lnTo>
                          <a:pt x="162" y="178"/>
                        </a:lnTo>
                        <a:lnTo>
                          <a:pt x="162" y="177"/>
                        </a:lnTo>
                        <a:lnTo>
                          <a:pt x="163" y="177"/>
                        </a:lnTo>
                        <a:lnTo>
                          <a:pt x="163" y="176"/>
                        </a:lnTo>
                        <a:lnTo>
                          <a:pt x="163" y="175"/>
                        </a:lnTo>
                        <a:lnTo>
                          <a:pt x="163" y="174"/>
                        </a:lnTo>
                        <a:lnTo>
                          <a:pt x="163" y="173"/>
                        </a:lnTo>
                        <a:lnTo>
                          <a:pt x="162" y="172"/>
                        </a:lnTo>
                        <a:lnTo>
                          <a:pt x="161" y="171"/>
                        </a:lnTo>
                        <a:lnTo>
                          <a:pt x="161" y="170"/>
                        </a:lnTo>
                        <a:lnTo>
                          <a:pt x="161" y="169"/>
                        </a:lnTo>
                        <a:lnTo>
                          <a:pt x="159" y="167"/>
                        </a:lnTo>
                        <a:lnTo>
                          <a:pt x="158" y="165"/>
                        </a:lnTo>
                        <a:lnTo>
                          <a:pt x="157" y="164"/>
                        </a:lnTo>
                        <a:lnTo>
                          <a:pt x="156" y="164"/>
                        </a:lnTo>
                        <a:lnTo>
                          <a:pt x="155" y="164"/>
                        </a:lnTo>
                        <a:lnTo>
                          <a:pt x="154" y="165"/>
                        </a:lnTo>
                        <a:lnTo>
                          <a:pt x="153" y="166"/>
                        </a:lnTo>
                        <a:lnTo>
                          <a:pt x="152" y="166"/>
                        </a:lnTo>
                        <a:lnTo>
                          <a:pt x="151" y="166"/>
                        </a:lnTo>
                        <a:lnTo>
                          <a:pt x="149" y="165"/>
                        </a:lnTo>
                        <a:lnTo>
                          <a:pt x="148" y="165"/>
                        </a:lnTo>
                        <a:lnTo>
                          <a:pt x="148" y="164"/>
                        </a:lnTo>
                        <a:lnTo>
                          <a:pt x="147" y="164"/>
                        </a:lnTo>
                        <a:lnTo>
                          <a:pt x="146" y="163"/>
                        </a:lnTo>
                        <a:lnTo>
                          <a:pt x="146" y="162"/>
                        </a:lnTo>
                        <a:lnTo>
                          <a:pt x="145" y="161"/>
                        </a:lnTo>
                        <a:lnTo>
                          <a:pt x="144" y="161"/>
                        </a:lnTo>
                        <a:lnTo>
                          <a:pt x="144" y="160"/>
                        </a:lnTo>
                        <a:lnTo>
                          <a:pt x="143" y="160"/>
                        </a:lnTo>
                        <a:lnTo>
                          <a:pt x="143" y="159"/>
                        </a:lnTo>
                        <a:lnTo>
                          <a:pt x="141" y="159"/>
                        </a:lnTo>
                        <a:lnTo>
                          <a:pt x="140" y="159"/>
                        </a:lnTo>
                        <a:lnTo>
                          <a:pt x="139" y="158"/>
                        </a:lnTo>
                        <a:lnTo>
                          <a:pt x="138" y="158"/>
                        </a:lnTo>
                        <a:lnTo>
                          <a:pt x="137" y="157"/>
                        </a:lnTo>
                        <a:lnTo>
                          <a:pt x="136" y="156"/>
                        </a:lnTo>
                        <a:lnTo>
                          <a:pt x="136" y="155"/>
                        </a:lnTo>
                        <a:lnTo>
                          <a:pt x="136" y="154"/>
                        </a:lnTo>
                        <a:lnTo>
                          <a:pt x="136" y="153"/>
                        </a:lnTo>
                        <a:lnTo>
                          <a:pt x="136" y="152"/>
                        </a:lnTo>
                        <a:lnTo>
                          <a:pt x="135" y="152"/>
                        </a:lnTo>
                        <a:lnTo>
                          <a:pt x="135" y="151"/>
                        </a:lnTo>
                        <a:lnTo>
                          <a:pt x="134" y="151"/>
                        </a:lnTo>
                        <a:lnTo>
                          <a:pt x="133" y="151"/>
                        </a:lnTo>
                        <a:lnTo>
                          <a:pt x="133" y="150"/>
                        </a:lnTo>
                        <a:lnTo>
                          <a:pt x="132" y="149"/>
                        </a:lnTo>
                        <a:lnTo>
                          <a:pt x="130" y="149"/>
                        </a:lnTo>
                        <a:lnTo>
                          <a:pt x="129" y="148"/>
                        </a:lnTo>
                        <a:lnTo>
                          <a:pt x="128" y="147"/>
                        </a:lnTo>
                        <a:lnTo>
                          <a:pt x="128" y="145"/>
                        </a:lnTo>
                        <a:lnTo>
                          <a:pt x="127" y="143"/>
                        </a:lnTo>
                        <a:lnTo>
                          <a:pt x="126" y="141"/>
                        </a:lnTo>
                        <a:lnTo>
                          <a:pt x="126" y="140"/>
                        </a:lnTo>
                        <a:lnTo>
                          <a:pt x="125" y="138"/>
                        </a:lnTo>
                        <a:lnTo>
                          <a:pt x="126" y="136"/>
                        </a:lnTo>
                        <a:lnTo>
                          <a:pt x="126" y="135"/>
                        </a:lnTo>
                        <a:lnTo>
                          <a:pt x="126" y="134"/>
                        </a:lnTo>
                        <a:lnTo>
                          <a:pt x="125" y="133"/>
                        </a:lnTo>
                        <a:lnTo>
                          <a:pt x="126" y="133"/>
                        </a:lnTo>
                        <a:lnTo>
                          <a:pt x="125" y="133"/>
                        </a:lnTo>
                        <a:lnTo>
                          <a:pt x="124" y="132"/>
                        </a:lnTo>
                        <a:lnTo>
                          <a:pt x="122" y="130"/>
                        </a:lnTo>
                        <a:lnTo>
                          <a:pt x="120" y="130"/>
                        </a:lnTo>
                        <a:lnTo>
                          <a:pt x="118" y="131"/>
                        </a:lnTo>
                        <a:lnTo>
                          <a:pt x="117" y="131"/>
                        </a:lnTo>
                        <a:lnTo>
                          <a:pt x="114" y="128"/>
                        </a:lnTo>
                        <a:lnTo>
                          <a:pt x="113" y="126"/>
                        </a:lnTo>
                        <a:lnTo>
                          <a:pt x="112" y="126"/>
                        </a:lnTo>
                        <a:lnTo>
                          <a:pt x="110" y="123"/>
                        </a:lnTo>
                        <a:lnTo>
                          <a:pt x="109" y="122"/>
                        </a:lnTo>
                        <a:lnTo>
                          <a:pt x="107" y="120"/>
                        </a:lnTo>
                        <a:lnTo>
                          <a:pt x="103" y="119"/>
                        </a:lnTo>
                        <a:lnTo>
                          <a:pt x="99" y="119"/>
                        </a:lnTo>
                        <a:lnTo>
                          <a:pt x="98" y="119"/>
                        </a:lnTo>
                        <a:lnTo>
                          <a:pt x="98" y="118"/>
                        </a:lnTo>
                        <a:lnTo>
                          <a:pt x="97" y="116"/>
                        </a:lnTo>
                        <a:lnTo>
                          <a:pt x="97" y="115"/>
                        </a:lnTo>
                        <a:lnTo>
                          <a:pt x="96" y="114"/>
                        </a:lnTo>
                        <a:lnTo>
                          <a:pt x="94" y="112"/>
                        </a:lnTo>
                        <a:lnTo>
                          <a:pt x="94" y="111"/>
                        </a:lnTo>
                        <a:lnTo>
                          <a:pt x="93" y="111"/>
                        </a:lnTo>
                        <a:lnTo>
                          <a:pt x="91" y="110"/>
                        </a:lnTo>
                        <a:lnTo>
                          <a:pt x="90" y="109"/>
                        </a:lnTo>
                        <a:lnTo>
                          <a:pt x="88" y="106"/>
                        </a:lnTo>
                        <a:lnTo>
                          <a:pt x="87" y="106"/>
                        </a:lnTo>
                        <a:lnTo>
                          <a:pt x="86" y="105"/>
                        </a:lnTo>
                        <a:lnTo>
                          <a:pt x="85" y="105"/>
                        </a:lnTo>
                        <a:lnTo>
                          <a:pt x="83" y="104"/>
                        </a:lnTo>
                        <a:lnTo>
                          <a:pt x="81" y="102"/>
                        </a:lnTo>
                        <a:lnTo>
                          <a:pt x="80" y="102"/>
                        </a:lnTo>
                        <a:lnTo>
                          <a:pt x="76" y="100"/>
                        </a:lnTo>
                        <a:lnTo>
                          <a:pt x="75" y="100"/>
                        </a:lnTo>
                        <a:lnTo>
                          <a:pt x="73" y="99"/>
                        </a:lnTo>
                        <a:lnTo>
                          <a:pt x="71" y="99"/>
                        </a:lnTo>
                        <a:lnTo>
                          <a:pt x="69" y="99"/>
                        </a:lnTo>
                        <a:lnTo>
                          <a:pt x="66" y="98"/>
                        </a:lnTo>
                        <a:lnTo>
                          <a:pt x="65" y="97"/>
                        </a:lnTo>
                        <a:lnTo>
                          <a:pt x="64" y="97"/>
                        </a:lnTo>
                        <a:lnTo>
                          <a:pt x="63" y="96"/>
                        </a:lnTo>
                        <a:lnTo>
                          <a:pt x="62" y="95"/>
                        </a:lnTo>
                        <a:lnTo>
                          <a:pt x="61" y="94"/>
                        </a:lnTo>
                        <a:lnTo>
                          <a:pt x="59" y="93"/>
                        </a:lnTo>
                        <a:lnTo>
                          <a:pt x="58" y="92"/>
                        </a:lnTo>
                        <a:lnTo>
                          <a:pt x="58" y="91"/>
                        </a:lnTo>
                        <a:lnTo>
                          <a:pt x="57" y="91"/>
                        </a:lnTo>
                        <a:lnTo>
                          <a:pt x="57" y="90"/>
                        </a:lnTo>
                        <a:lnTo>
                          <a:pt x="56" y="89"/>
                        </a:lnTo>
                        <a:lnTo>
                          <a:pt x="56" y="88"/>
                        </a:lnTo>
                        <a:lnTo>
                          <a:pt x="55" y="86"/>
                        </a:lnTo>
                        <a:lnTo>
                          <a:pt x="54" y="86"/>
                        </a:lnTo>
                        <a:lnTo>
                          <a:pt x="53" y="85"/>
                        </a:lnTo>
                        <a:lnTo>
                          <a:pt x="52" y="85"/>
                        </a:lnTo>
                        <a:lnTo>
                          <a:pt x="52" y="84"/>
                        </a:lnTo>
                        <a:lnTo>
                          <a:pt x="51" y="84"/>
                        </a:lnTo>
                        <a:lnTo>
                          <a:pt x="50" y="84"/>
                        </a:lnTo>
                        <a:lnTo>
                          <a:pt x="49" y="83"/>
                        </a:lnTo>
                        <a:lnTo>
                          <a:pt x="48" y="83"/>
                        </a:lnTo>
                        <a:lnTo>
                          <a:pt x="46" y="84"/>
                        </a:lnTo>
                        <a:lnTo>
                          <a:pt x="45" y="84"/>
                        </a:lnTo>
                        <a:lnTo>
                          <a:pt x="44" y="84"/>
                        </a:lnTo>
                        <a:lnTo>
                          <a:pt x="44" y="83"/>
                        </a:lnTo>
                        <a:lnTo>
                          <a:pt x="42" y="81"/>
                        </a:lnTo>
                        <a:lnTo>
                          <a:pt x="42" y="80"/>
                        </a:lnTo>
                        <a:lnTo>
                          <a:pt x="41" y="80"/>
                        </a:lnTo>
                        <a:lnTo>
                          <a:pt x="41" y="79"/>
                        </a:lnTo>
                        <a:lnTo>
                          <a:pt x="40" y="79"/>
                        </a:lnTo>
                        <a:lnTo>
                          <a:pt x="39" y="79"/>
                        </a:lnTo>
                        <a:lnTo>
                          <a:pt x="39" y="78"/>
                        </a:lnTo>
                        <a:lnTo>
                          <a:pt x="39" y="77"/>
                        </a:lnTo>
                        <a:lnTo>
                          <a:pt x="37" y="76"/>
                        </a:lnTo>
                        <a:lnTo>
                          <a:pt x="36" y="75"/>
                        </a:lnTo>
                        <a:lnTo>
                          <a:pt x="36" y="74"/>
                        </a:lnTo>
                        <a:lnTo>
                          <a:pt x="35" y="73"/>
                        </a:lnTo>
                        <a:lnTo>
                          <a:pt x="34" y="73"/>
                        </a:lnTo>
                        <a:lnTo>
                          <a:pt x="34" y="72"/>
                        </a:lnTo>
                        <a:lnTo>
                          <a:pt x="33" y="73"/>
                        </a:lnTo>
                        <a:lnTo>
                          <a:pt x="32" y="73"/>
                        </a:lnTo>
                        <a:lnTo>
                          <a:pt x="31" y="73"/>
                        </a:lnTo>
                        <a:lnTo>
                          <a:pt x="29" y="72"/>
                        </a:lnTo>
                        <a:lnTo>
                          <a:pt x="28" y="72"/>
                        </a:lnTo>
                        <a:lnTo>
                          <a:pt x="28" y="71"/>
                        </a:lnTo>
                        <a:lnTo>
                          <a:pt x="27" y="71"/>
                        </a:lnTo>
                        <a:lnTo>
                          <a:pt x="26" y="71"/>
                        </a:lnTo>
                        <a:lnTo>
                          <a:pt x="25" y="71"/>
                        </a:lnTo>
                        <a:lnTo>
                          <a:pt x="25" y="70"/>
                        </a:lnTo>
                        <a:lnTo>
                          <a:pt x="24" y="70"/>
                        </a:lnTo>
                        <a:lnTo>
                          <a:pt x="24" y="69"/>
                        </a:lnTo>
                        <a:lnTo>
                          <a:pt x="23" y="68"/>
                        </a:lnTo>
                        <a:lnTo>
                          <a:pt x="23" y="67"/>
                        </a:lnTo>
                        <a:lnTo>
                          <a:pt x="23" y="66"/>
                        </a:lnTo>
                        <a:lnTo>
                          <a:pt x="22" y="65"/>
                        </a:lnTo>
                        <a:lnTo>
                          <a:pt x="22" y="64"/>
                        </a:lnTo>
                        <a:lnTo>
                          <a:pt x="21" y="64"/>
                        </a:lnTo>
                        <a:lnTo>
                          <a:pt x="21" y="63"/>
                        </a:lnTo>
                        <a:lnTo>
                          <a:pt x="20" y="63"/>
                        </a:lnTo>
                        <a:lnTo>
                          <a:pt x="19" y="63"/>
                        </a:lnTo>
                        <a:lnTo>
                          <a:pt x="18" y="62"/>
                        </a:lnTo>
                        <a:lnTo>
                          <a:pt x="17" y="62"/>
                        </a:lnTo>
                        <a:lnTo>
                          <a:pt x="17" y="61"/>
                        </a:lnTo>
                        <a:lnTo>
                          <a:pt x="16" y="60"/>
                        </a:lnTo>
                        <a:lnTo>
                          <a:pt x="13" y="59"/>
                        </a:lnTo>
                        <a:lnTo>
                          <a:pt x="12" y="59"/>
                        </a:lnTo>
                        <a:lnTo>
                          <a:pt x="10" y="59"/>
                        </a:lnTo>
                        <a:lnTo>
                          <a:pt x="9" y="58"/>
                        </a:lnTo>
                        <a:lnTo>
                          <a:pt x="8" y="59"/>
                        </a:lnTo>
                        <a:lnTo>
                          <a:pt x="7" y="58"/>
                        </a:lnTo>
                        <a:lnTo>
                          <a:pt x="6" y="57"/>
                        </a:lnTo>
                        <a:lnTo>
                          <a:pt x="5" y="57"/>
                        </a:lnTo>
                        <a:lnTo>
                          <a:pt x="5" y="56"/>
                        </a:lnTo>
                        <a:lnTo>
                          <a:pt x="3" y="56"/>
                        </a:lnTo>
                        <a:lnTo>
                          <a:pt x="3" y="55"/>
                        </a:lnTo>
                        <a:lnTo>
                          <a:pt x="3" y="54"/>
                        </a:lnTo>
                        <a:lnTo>
                          <a:pt x="4" y="53"/>
                        </a:lnTo>
                        <a:lnTo>
                          <a:pt x="4" y="52"/>
                        </a:lnTo>
                        <a:lnTo>
                          <a:pt x="3" y="51"/>
                        </a:lnTo>
                        <a:lnTo>
                          <a:pt x="3" y="50"/>
                        </a:lnTo>
                        <a:lnTo>
                          <a:pt x="3" y="49"/>
                        </a:lnTo>
                        <a:lnTo>
                          <a:pt x="2" y="49"/>
                        </a:lnTo>
                        <a:lnTo>
                          <a:pt x="1" y="48"/>
                        </a:lnTo>
                        <a:lnTo>
                          <a:pt x="0" y="4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5" name="Freeform 838"/>
                  <p:cNvSpPr>
                    <a:spLocks noEditPoints="1"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405 w 410"/>
                      <a:gd name="T125" fmla="*/ 137 h 24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410"/>
                      <a:gd name="T190" fmla="*/ 0 h 246"/>
                      <a:gd name="T191" fmla="*/ 410 w 410"/>
                      <a:gd name="T192" fmla="*/ 246 h 24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  <a:close/>
                        <a:moveTo>
                          <a:pt x="405" y="137"/>
                        </a:moveTo>
                        <a:lnTo>
                          <a:pt x="405" y="137"/>
                        </a:lnTo>
                        <a:lnTo>
                          <a:pt x="405" y="136"/>
                        </a:lnTo>
                        <a:lnTo>
                          <a:pt x="404" y="135"/>
                        </a:lnTo>
                        <a:lnTo>
                          <a:pt x="404" y="134"/>
                        </a:lnTo>
                        <a:lnTo>
                          <a:pt x="404" y="133"/>
                        </a:lnTo>
                        <a:lnTo>
                          <a:pt x="405" y="133"/>
                        </a:lnTo>
                        <a:lnTo>
                          <a:pt x="406" y="133"/>
                        </a:lnTo>
                        <a:lnTo>
                          <a:pt x="406" y="134"/>
                        </a:lnTo>
                        <a:lnTo>
                          <a:pt x="406" y="135"/>
                        </a:lnTo>
                        <a:lnTo>
                          <a:pt x="405" y="136"/>
                        </a:lnTo>
                        <a:lnTo>
                          <a:pt x="405" y="137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6" name="Freeform 839"/>
                  <p:cNvSpPr>
                    <a:spLocks/>
                  </p:cNvSpPr>
                  <p:nvPr/>
                </p:nvSpPr>
                <p:spPr bwMode="auto">
                  <a:xfrm>
                    <a:off x="4724" y="1397"/>
                    <a:ext cx="410" cy="246"/>
                  </a:xfrm>
                  <a:custGeom>
                    <a:avLst/>
                    <a:gdLst>
                      <a:gd name="T0" fmla="*/ 388 w 410"/>
                      <a:gd name="T1" fmla="*/ 182 h 246"/>
                      <a:gd name="T2" fmla="*/ 363 w 410"/>
                      <a:gd name="T3" fmla="*/ 170 h 246"/>
                      <a:gd name="T4" fmla="*/ 344 w 410"/>
                      <a:gd name="T5" fmla="*/ 178 h 246"/>
                      <a:gd name="T6" fmla="*/ 332 w 410"/>
                      <a:gd name="T7" fmla="*/ 189 h 246"/>
                      <a:gd name="T8" fmla="*/ 322 w 410"/>
                      <a:gd name="T9" fmla="*/ 195 h 246"/>
                      <a:gd name="T10" fmla="*/ 295 w 410"/>
                      <a:gd name="T11" fmla="*/ 202 h 246"/>
                      <a:gd name="T12" fmla="*/ 276 w 410"/>
                      <a:gd name="T13" fmla="*/ 204 h 246"/>
                      <a:gd name="T14" fmla="*/ 259 w 410"/>
                      <a:gd name="T15" fmla="*/ 199 h 246"/>
                      <a:gd name="T16" fmla="*/ 236 w 410"/>
                      <a:gd name="T17" fmla="*/ 202 h 246"/>
                      <a:gd name="T18" fmla="*/ 220 w 410"/>
                      <a:gd name="T19" fmla="*/ 211 h 246"/>
                      <a:gd name="T20" fmla="*/ 207 w 410"/>
                      <a:gd name="T21" fmla="*/ 232 h 246"/>
                      <a:gd name="T22" fmla="*/ 175 w 410"/>
                      <a:gd name="T23" fmla="*/ 246 h 246"/>
                      <a:gd name="T24" fmla="*/ 160 w 410"/>
                      <a:gd name="T25" fmla="*/ 234 h 246"/>
                      <a:gd name="T26" fmla="*/ 156 w 410"/>
                      <a:gd name="T27" fmla="*/ 209 h 246"/>
                      <a:gd name="T28" fmla="*/ 140 w 410"/>
                      <a:gd name="T29" fmla="*/ 204 h 246"/>
                      <a:gd name="T30" fmla="*/ 151 w 410"/>
                      <a:gd name="T31" fmla="*/ 195 h 246"/>
                      <a:gd name="T32" fmla="*/ 162 w 410"/>
                      <a:gd name="T33" fmla="*/ 183 h 246"/>
                      <a:gd name="T34" fmla="*/ 165 w 410"/>
                      <a:gd name="T35" fmla="*/ 164 h 246"/>
                      <a:gd name="T36" fmla="*/ 177 w 410"/>
                      <a:gd name="T37" fmla="*/ 149 h 246"/>
                      <a:gd name="T38" fmla="*/ 149 w 410"/>
                      <a:gd name="T39" fmla="*/ 134 h 246"/>
                      <a:gd name="T40" fmla="*/ 125 w 410"/>
                      <a:gd name="T41" fmla="*/ 149 h 246"/>
                      <a:gd name="T42" fmla="*/ 98 w 410"/>
                      <a:gd name="T43" fmla="*/ 166 h 246"/>
                      <a:gd name="T44" fmla="*/ 69 w 410"/>
                      <a:gd name="T45" fmla="*/ 177 h 246"/>
                      <a:gd name="T46" fmla="*/ 40 w 410"/>
                      <a:gd name="T47" fmla="*/ 175 h 246"/>
                      <a:gd name="T48" fmla="*/ 22 w 410"/>
                      <a:gd name="T49" fmla="*/ 168 h 246"/>
                      <a:gd name="T50" fmla="*/ 7 w 410"/>
                      <a:gd name="T51" fmla="*/ 160 h 246"/>
                      <a:gd name="T52" fmla="*/ 7 w 410"/>
                      <a:gd name="T53" fmla="*/ 146 h 246"/>
                      <a:gd name="T54" fmla="*/ 15 w 410"/>
                      <a:gd name="T55" fmla="*/ 132 h 246"/>
                      <a:gd name="T56" fmla="*/ 15 w 410"/>
                      <a:gd name="T57" fmla="*/ 114 h 246"/>
                      <a:gd name="T58" fmla="*/ 8 w 410"/>
                      <a:gd name="T59" fmla="*/ 101 h 246"/>
                      <a:gd name="T60" fmla="*/ 2 w 410"/>
                      <a:gd name="T61" fmla="*/ 83 h 246"/>
                      <a:gd name="T62" fmla="*/ 10 w 410"/>
                      <a:gd name="T63" fmla="*/ 69 h 246"/>
                      <a:gd name="T64" fmla="*/ 11 w 410"/>
                      <a:gd name="T65" fmla="*/ 58 h 246"/>
                      <a:gd name="T66" fmla="*/ 19 w 410"/>
                      <a:gd name="T67" fmla="*/ 38 h 246"/>
                      <a:gd name="T68" fmla="*/ 25 w 410"/>
                      <a:gd name="T69" fmla="*/ 25 h 246"/>
                      <a:gd name="T70" fmla="*/ 34 w 410"/>
                      <a:gd name="T71" fmla="*/ 21 h 246"/>
                      <a:gd name="T72" fmla="*/ 48 w 410"/>
                      <a:gd name="T73" fmla="*/ 34 h 246"/>
                      <a:gd name="T74" fmla="*/ 68 w 410"/>
                      <a:gd name="T75" fmla="*/ 39 h 246"/>
                      <a:gd name="T76" fmla="*/ 82 w 410"/>
                      <a:gd name="T77" fmla="*/ 38 h 246"/>
                      <a:gd name="T78" fmla="*/ 97 w 410"/>
                      <a:gd name="T79" fmla="*/ 31 h 246"/>
                      <a:gd name="T80" fmla="*/ 107 w 410"/>
                      <a:gd name="T81" fmla="*/ 24 h 246"/>
                      <a:gd name="T82" fmla="*/ 114 w 410"/>
                      <a:gd name="T83" fmla="*/ 11 h 246"/>
                      <a:gd name="T84" fmla="*/ 152 w 410"/>
                      <a:gd name="T85" fmla="*/ 5 h 246"/>
                      <a:gd name="T86" fmla="*/ 170 w 410"/>
                      <a:gd name="T87" fmla="*/ 14 h 246"/>
                      <a:gd name="T88" fmla="*/ 139 w 410"/>
                      <a:gd name="T89" fmla="*/ 52 h 246"/>
                      <a:gd name="T90" fmla="*/ 155 w 410"/>
                      <a:gd name="T91" fmla="*/ 73 h 246"/>
                      <a:gd name="T92" fmla="*/ 174 w 410"/>
                      <a:gd name="T93" fmla="*/ 86 h 246"/>
                      <a:gd name="T94" fmla="*/ 209 w 410"/>
                      <a:gd name="T95" fmla="*/ 89 h 246"/>
                      <a:gd name="T96" fmla="*/ 213 w 410"/>
                      <a:gd name="T97" fmla="*/ 109 h 246"/>
                      <a:gd name="T98" fmla="*/ 233 w 410"/>
                      <a:gd name="T99" fmla="*/ 95 h 246"/>
                      <a:gd name="T100" fmla="*/ 235 w 410"/>
                      <a:gd name="T101" fmla="*/ 73 h 246"/>
                      <a:gd name="T102" fmla="*/ 243 w 410"/>
                      <a:gd name="T103" fmla="*/ 65 h 246"/>
                      <a:gd name="T104" fmla="*/ 240 w 410"/>
                      <a:gd name="T105" fmla="*/ 46 h 246"/>
                      <a:gd name="T106" fmla="*/ 277 w 410"/>
                      <a:gd name="T107" fmla="*/ 57 h 246"/>
                      <a:gd name="T108" fmla="*/ 295 w 410"/>
                      <a:gd name="T109" fmla="*/ 65 h 246"/>
                      <a:gd name="T110" fmla="*/ 331 w 410"/>
                      <a:gd name="T111" fmla="*/ 67 h 246"/>
                      <a:gd name="T112" fmla="*/ 348 w 410"/>
                      <a:gd name="T113" fmla="*/ 71 h 246"/>
                      <a:gd name="T114" fmla="*/ 377 w 410"/>
                      <a:gd name="T115" fmla="*/ 83 h 246"/>
                      <a:gd name="T116" fmla="*/ 395 w 410"/>
                      <a:gd name="T117" fmla="*/ 80 h 246"/>
                      <a:gd name="T118" fmla="*/ 401 w 410"/>
                      <a:gd name="T119" fmla="*/ 111 h 246"/>
                      <a:gd name="T120" fmla="*/ 408 w 410"/>
                      <a:gd name="T121" fmla="*/ 136 h 246"/>
                      <a:gd name="T122" fmla="*/ 408 w 410"/>
                      <a:gd name="T123" fmla="*/ 170 h 24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410"/>
                      <a:gd name="T187" fmla="*/ 0 h 246"/>
                      <a:gd name="T188" fmla="*/ 410 w 410"/>
                      <a:gd name="T189" fmla="*/ 246 h 246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410" h="246">
                        <a:moveTo>
                          <a:pt x="403" y="194"/>
                        </a:moveTo>
                        <a:lnTo>
                          <a:pt x="402" y="193"/>
                        </a:lnTo>
                        <a:lnTo>
                          <a:pt x="401" y="193"/>
                        </a:lnTo>
                        <a:lnTo>
                          <a:pt x="400" y="193"/>
                        </a:lnTo>
                        <a:lnTo>
                          <a:pt x="399" y="194"/>
                        </a:lnTo>
                        <a:lnTo>
                          <a:pt x="399" y="193"/>
                        </a:lnTo>
                        <a:lnTo>
                          <a:pt x="398" y="192"/>
                        </a:lnTo>
                        <a:lnTo>
                          <a:pt x="397" y="192"/>
                        </a:lnTo>
                        <a:lnTo>
                          <a:pt x="397" y="193"/>
                        </a:lnTo>
                        <a:lnTo>
                          <a:pt x="396" y="193"/>
                        </a:lnTo>
                        <a:lnTo>
                          <a:pt x="396" y="192"/>
                        </a:lnTo>
                        <a:lnTo>
                          <a:pt x="395" y="192"/>
                        </a:lnTo>
                        <a:lnTo>
                          <a:pt x="394" y="192"/>
                        </a:lnTo>
                        <a:lnTo>
                          <a:pt x="394" y="191"/>
                        </a:lnTo>
                        <a:lnTo>
                          <a:pt x="393" y="190"/>
                        </a:lnTo>
                        <a:lnTo>
                          <a:pt x="392" y="190"/>
                        </a:lnTo>
                        <a:lnTo>
                          <a:pt x="391" y="191"/>
                        </a:lnTo>
                        <a:lnTo>
                          <a:pt x="390" y="191"/>
                        </a:lnTo>
                        <a:lnTo>
                          <a:pt x="389" y="189"/>
                        </a:lnTo>
                        <a:lnTo>
                          <a:pt x="389" y="188"/>
                        </a:lnTo>
                        <a:lnTo>
                          <a:pt x="388" y="188"/>
                        </a:lnTo>
                        <a:lnTo>
                          <a:pt x="388" y="187"/>
                        </a:lnTo>
                        <a:lnTo>
                          <a:pt x="388" y="186"/>
                        </a:lnTo>
                        <a:lnTo>
                          <a:pt x="387" y="186"/>
                        </a:lnTo>
                        <a:lnTo>
                          <a:pt x="388" y="184"/>
                        </a:lnTo>
                        <a:lnTo>
                          <a:pt x="388" y="183"/>
                        </a:lnTo>
                        <a:lnTo>
                          <a:pt x="388" y="182"/>
                        </a:lnTo>
                        <a:lnTo>
                          <a:pt x="387" y="182"/>
                        </a:lnTo>
                        <a:lnTo>
                          <a:pt x="386" y="181"/>
                        </a:lnTo>
                        <a:lnTo>
                          <a:pt x="385" y="180"/>
                        </a:lnTo>
                        <a:lnTo>
                          <a:pt x="385" y="179"/>
                        </a:lnTo>
                        <a:lnTo>
                          <a:pt x="384" y="178"/>
                        </a:lnTo>
                        <a:lnTo>
                          <a:pt x="383" y="178"/>
                        </a:lnTo>
                        <a:lnTo>
                          <a:pt x="382" y="177"/>
                        </a:lnTo>
                        <a:lnTo>
                          <a:pt x="381" y="177"/>
                        </a:lnTo>
                        <a:lnTo>
                          <a:pt x="381" y="176"/>
                        </a:lnTo>
                        <a:lnTo>
                          <a:pt x="380" y="175"/>
                        </a:lnTo>
                        <a:lnTo>
                          <a:pt x="379" y="174"/>
                        </a:lnTo>
                        <a:lnTo>
                          <a:pt x="378" y="175"/>
                        </a:lnTo>
                        <a:lnTo>
                          <a:pt x="377" y="175"/>
                        </a:lnTo>
                        <a:lnTo>
                          <a:pt x="375" y="175"/>
                        </a:lnTo>
                        <a:lnTo>
                          <a:pt x="374" y="174"/>
                        </a:lnTo>
                        <a:lnTo>
                          <a:pt x="373" y="174"/>
                        </a:lnTo>
                        <a:lnTo>
                          <a:pt x="373" y="173"/>
                        </a:lnTo>
                        <a:lnTo>
                          <a:pt x="372" y="173"/>
                        </a:lnTo>
                        <a:lnTo>
                          <a:pt x="371" y="173"/>
                        </a:lnTo>
                        <a:lnTo>
                          <a:pt x="370" y="173"/>
                        </a:lnTo>
                        <a:lnTo>
                          <a:pt x="370" y="172"/>
                        </a:lnTo>
                        <a:lnTo>
                          <a:pt x="369" y="172"/>
                        </a:lnTo>
                        <a:lnTo>
                          <a:pt x="369" y="173"/>
                        </a:lnTo>
                        <a:lnTo>
                          <a:pt x="368" y="173"/>
                        </a:lnTo>
                        <a:lnTo>
                          <a:pt x="367" y="173"/>
                        </a:lnTo>
                        <a:lnTo>
                          <a:pt x="367" y="172"/>
                        </a:lnTo>
                        <a:lnTo>
                          <a:pt x="366" y="172"/>
                        </a:lnTo>
                        <a:lnTo>
                          <a:pt x="365" y="171"/>
                        </a:lnTo>
                        <a:lnTo>
                          <a:pt x="363" y="170"/>
                        </a:lnTo>
                        <a:lnTo>
                          <a:pt x="362" y="170"/>
                        </a:lnTo>
                        <a:lnTo>
                          <a:pt x="359" y="171"/>
                        </a:lnTo>
                        <a:lnTo>
                          <a:pt x="358" y="171"/>
                        </a:lnTo>
                        <a:lnTo>
                          <a:pt x="357" y="172"/>
                        </a:lnTo>
                        <a:lnTo>
                          <a:pt x="356" y="172"/>
                        </a:lnTo>
                        <a:lnTo>
                          <a:pt x="355" y="173"/>
                        </a:lnTo>
                        <a:lnTo>
                          <a:pt x="355" y="172"/>
                        </a:lnTo>
                        <a:lnTo>
                          <a:pt x="354" y="172"/>
                        </a:lnTo>
                        <a:lnTo>
                          <a:pt x="354" y="173"/>
                        </a:lnTo>
                        <a:lnTo>
                          <a:pt x="353" y="173"/>
                        </a:lnTo>
                        <a:lnTo>
                          <a:pt x="353" y="172"/>
                        </a:lnTo>
                        <a:lnTo>
                          <a:pt x="352" y="172"/>
                        </a:lnTo>
                        <a:lnTo>
                          <a:pt x="352" y="173"/>
                        </a:lnTo>
                        <a:lnTo>
                          <a:pt x="353" y="173"/>
                        </a:lnTo>
                        <a:lnTo>
                          <a:pt x="352" y="174"/>
                        </a:lnTo>
                        <a:lnTo>
                          <a:pt x="351" y="174"/>
                        </a:lnTo>
                        <a:lnTo>
                          <a:pt x="351" y="173"/>
                        </a:lnTo>
                        <a:lnTo>
                          <a:pt x="351" y="174"/>
                        </a:lnTo>
                        <a:lnTo>
                          <a:pt x="351" y="175"/>
                        </a:lnTo>
                        <a:lnTo>
                          <a:pt x="350" y="175"/>
                        </a:lnTo>
                        <a:lnTo>
                          <a:pt x="349" y="175"/>
                        </a:lnTo>
                        <a:lnTo>
                          <a:pt x="348" y="175"/>
                        </a:lnTo>
                        <a:lnTo>
                          <a:pt x="348" y="176"/>
                        </a:lnTo>
                        <a:lnTo>
                          <a:pt x="347" y="176"/>
                        </a:lnTo>
                        <a:lnTo>
                          <a:pt x="346" y="177"/>
                        </a:lnTo>
                        <a:lnTo>
                          <a:pt x="345" y="177"/>
                        </a:lnTo>
                        <a:lnTo>
                          <a:pt x="344" y="177"/>
                        </a:lnTo>
                        <a:lnTo>
                          <a:pt x="344" y="178"/>
                        </a:lnTo>
                        <a:lnTo>
                          <a:pt x="343" y="178"/>
                        </a:lnTo>
                        <a:lnTo>
                          <a:pt x="342" y="178"/>
                        </a:lnTo>
                        <a:lnTo>
                          <a:pt x="341" y="177"/>
                        </a:lnTo>
                        <a:lnTo>
                          <a:pt x="341" y="176"/>
                        </a:lnTo>
                        <a:lnTo>
                          <a:pt x="340" y="176"/>
                        </a:lnTo>
                        <a:lnTo>
                          <a:pt x="340" y="175"/>
                        </a:lnTo>
                        <a:lnTo>
                          <a:pt x="339" y="175"/>
                        </a:lnTo>
                        <a:lnTo>
                          <a:pt x="338" y="175"/>
                        </a:lnTo>
                        <a:lnTo>
                          <a:pt x="337" y="174"/>
                        </a:lnTo>
                        <a:lnTo>
                          <a:pt x="336" y="175"/>
                        </a:lnTo>
                        <a:lnTo>
                          <a:pt x="335" y="175"/>
                        </a:lnTo>
                        <a:lnTo>
                          <a:pt x="334" y="177"/>
                        </a:lnTo>
                        <a:lnTo>
                          <a:pt x="334" y="179"/>
                        </a:lnTo>
                        <a:lnTo>
                          <a:pt x="334" y="180"/>
                        </a:lnTo>
                        <a:lnTo>
                          <a:pt x="334" y="181"/>
                        </a:lnTo>
                        <a:lnTo>
                          <a:pt x="333" y="182"/>
                        </a:lnTo>
                        <a:lnTo>
                          <a:pt x="333" y="183"/>
                        </a:lnTo>
                        <a:lnTo>
                          <a:pt x="332" y="184"/>
                        </a:lnTo>
                        <a:lnTo>
                          <a:pt x="332" y="185"/>
                        </a:lnTo>
                        <a:lnTo>
                          <a:pt x="331" y="186"/>
                        </a:lnTo>
                        <a:lnTo>
                          <a:pt x="330" y="188"/>
                        </a:lnTo>
                        <a:lnTo>
                          <a:pt x="330" y="189"/>
                        </a:lnTo>
                        <a:lnTo>
                          <a:pt x="331" y="189"/>
                        </a:lnTo>
                        <a:lnTo>
                          <a:pt x="332" y="189"/>
                        </a:lnTo>
                        <a:lnTo>
                          <a:pt x="332" y="190"/>
                        </a:lnTo>
                        <a:lnTo>
                          <a:pt x="333" y="191"/>
                        </a:lnTo>
                        <a:lnTo>
                          <a:pt x="332" y="191"/>
                        </a:lnTo>
                        <a:lnTo>
                          <a:pt x="332" y="192"/>
                        </a:lnTo>
                        <a:lnTo>
                          <a:pt x="331" y="192"/>
                        </a:lnTo>
                        <a:lnTo>
                          <a:pt x="330" y="193"/>
                        </a:lnTo>
                        <a:lnTo>
                          <a:pt x="331" y="193"/>
                        </a:lnTo>
                        <a:lnTo>
                          <a:pt x="332" y="194"/>
                        </a:lnTo>
                        <a:lnTo>
                          <a:pt x="332" y="195"/>
                        </a:lnTo>
                        <a:lnTo>
                          <a:pt x="331" y="195"/>
                        </a:lnTo>
                        <a:lnTo>
                          <a:pt x="330" y="195"/>
                        </a:lnTo>
                        <a:lnTo>
                          <a:pt x="330" y="196"/>
                        </a:lnTo>
                        <a:lnTo>
                          <a:pt x="329" y="196"/>
                        </a:lnTo>
                        <a:lnTo>
                          <a:pt x="328" y="196"/>
                        </a:lnTo>
                        <a:lnTo>
                          <a:pt x="327" y="196"/>
                        </a:lnTo>
                        <a:lnTo>
                          <a:pt x="326" y="196"/>
                        </a:lnTo>
                        <a:lnTo>
                          <a:pt x="326" y="195"/>
                        </a:lnTo>
                        <a:lnTo>
                          <a:pt x="325" y="195"/>
                        </a:lnTo>
                        <a:lnTo>
                          <a:pt x="324" y="195"/>
                        </a:lnTo>
                        <a:lnTo>
                          <a:pt x="323" y="195"/>
                        </a:lnTo>
                        <a:lnTo>
                          <a:pt x="322" y="195"/>
                        </a:lnTo>
                        <a:lnTo>
                          <a:pt x="321" y="196"/>
                        </a:lnTo>
                        <a:lnTo>
                          <a:pt x="320" y="197"/>
                        </a:lnTo>
                        <a:lnTo>
                          <a:pt x="319" y="197"/>
                        </a:lnTo>
                        <a:lnTo>
                          <a:pt x="319" y="198"/>
                        </a:lnTo>
                        <a:lnTo>
                          <a:pt x="318" y="199"/>
                        </a:lnTo>
                        <a:lnTo>
                          <a:pt x="317" y="199"/>
                        </a:lnTo>
                        <a:lnTo>
                          <a:pt x="316" y="199"/>
                        </a:lnTo>
                        <a:lnTo>
                          <a:pt x="315" y="199"/>
                        </a:lnTo>
                        <a:lnTo>
                          <a:pt x="314" y="199"/>
                        </a:lnTo>
                        <a:lnTo>
                          <a:pt x="313" y="199"/>
                        </a:lnTo>
                        <a:lnTo>
                          <a:pt x="313" y="198"/>
                        </a:lnTo>
                        <a:lnTo>
                          <a:pt x="312" y="198"/>
                        </a:lnTo>
                        <a:lnTo>
                          <a:pt x="311" y="198"/>
                        </a:lnTo>
                        <a:lnTo>
                          <a:pt x="311" y="199"/>
                        </a:lnTo>
                        <a:lnTo>
                          <a:pt x="310" y="199"/>
                        </a:lnTo>
                        <a:lnTo>
                          <a:pt x="309" y="199"/>
                        </a:lnTo>
                        <a:lnTo>
                          <a:pt x="308" y="199"/>
                        </a:lnTo>
                        <a:lnTo>
                          <a:pt x="308" y="200"/>
                        </a:lnTo>
                        <a:lnTo>
                          <a:pt x="307" y="201"/>
                        </a:lnTo>
                        <a:lnTo>
                          <a:pt x="307" y="200"/>
                        </a:lnTo>
                        <a:lnTo>
                          <a:pt x="306" y="200"/>
                        </a:lnTo>
                        <a:lnTo>
                          <a:pt x="305" y="201"/>
                        </a:lnTo>
                        <a:lnTo>
                          <a:pt x="304" y="201"/>
                        </a:lnTo>
                        <a:lnTo>
                          <a:pt x="304" y="202"/>
                        </a:lnTo>
                        <a:lnTo>
                          <a:pt x="303" y="202"/>
                        </a:lnTo>
                        <a:lnTo>
                          <a:pt x="301" y="201"/>
                        </a:lnTo>
                        <a:lnTo>
                          <a:pt x="301" y="202"/>
                        </a:lnTo>
                        <a:lnTo>
                          <a:pt x="300" y="202"/>
                        </a:lnTo>
                        <a:lnTo>
                          <a:pt x="299" y="202"/>
                        </a:lnTo>
                        <a:lnTo>
                          <a:pt x="298" y="202"/>
                        </a:lnTo>
                        <a:lnTo>
                          <a:pt x="297" y="202"/>
                        </a:lnTo>
                        <a:lnTo>
                          <a:pt x="296" y="202"/>
                        </a:lnTo>
                        <a:lnTo>
                          <a:pt x="296" y="201"/>
                        </a:lnTo>
                        <a:lnTo>
                          <a:pt x="295" y="202"/>
                        </a:lnTo>
                        <a:lnTo>
                          <a:pt x="294" y="201"/>
                        </a:lnTo>
                        <a:lnTo>
                          <a:pt x="293" y="202"/>
                        </a:lnTo>
                        <a:lnTo>
                          <a:pt x="293" y="203"/>
                        </a:lnTo>
                        <a:lnTo>
                          <a:pt x="293" y="204"/>
                        </a:lnTo>
                        <a:lnTo>
                          <a:pt x="292" y="204"/>
                        </a:lnTo>
                        <a:lnTo>
                          <a:pt x="292" y="205"/>
                        </a:lnTo>
                        <a:lnTo>
                          <a:pt x="291" y="205"/>
                        </a:lnTo>
                        <a:lnTo>
                          <a:pt x="291" y="206"/>
                        </a:lnTo>
                        <a:lnTo>
                          <a:pt x="290" y="206"/>
                        </a:lnTo>
                        <a:lnTo>
                          <a:pt x="288" y="205"/>
                        </a:lnTo>
                        <a:lnTo>
                          <a:pt x="287" y="205"/>
                        </a:lnTo>
                        <a:lnTo>
                          <a:pt x="286" y="205"/>
                        </a:lnTo>
                        <a:lnTo>
                          <a:pt x="285" y="205"/>
                        </a:lnTo>
                        <a:lnTo>
                          <a:pt x="285" y="204"/>
                        </a:lnTo>
                        <a:lnTo>
                          <a:pt x="284" y="205"/>
                        </a:lnTo>
                        <a:lnTo>
                          <a:pt x="284" y="204"/>
                        </a:lnTo>
                        <a:lnTo>
                          <a:pt x="283" y="204"/>
                        </a:lnTo>
                        <a:lnTo>
                          <a:pt x="283" y="205"/>
                        </a:lnTo>
                        <a:lnTo>
                          <a:pt x="281" y="205"/>
                        </a:lnTo>
                        <a:lnTo>
                          <a:pt x="281" y="206"/>
                        </a:lnTo>
                        <a:lnTo>
                          <a:pt x="281" y="207"/>
                        </a:lnTo>
                        <a:lnTo>
                          <a:pt x="280" y="207"/>
                        </a:lnTo>
                        <a:lnTo>
                          <a:pt x="279" y="207"/>
                        </a:lnTo>
                        <a:lnTo>
                          <a:pt x="279" y="206"/>
                        </a:lnTo>
                        <a:lnTo>
                          <a:pt x="278" y="206"/>
                        </a:lnTo>
                        <a:lnTo>
                          <a:pt x="277" y="206"/>
                        </a:lnTo>
                        <a:lnTo>
                          <a:pt x="277" y="205"/>
                        </a:lnTo>
                        <a:lnTo>
                          <a:pt x="276" y="204"/>
                        </a:lnTo>
                        <a:lnTo>
                          <a:pt x="275" y="205"/>
                        </a:lnTo>
                        <a:lnTo>
                          <a:pt x="274" y="205"/>
                        </a:lnTo>
                        <a:lnTo>
                          <a:pt x="274" y="204"/>
                        </a:lnTo>
                        <a:lnTo>
                          <a:pt x="274" y="203"/>
                        </a:lnTo>
                        <a:lnTo>
                          <a:pt x="273" y="202"/>
                        </a:lnTo>
                        <a:lnTo>
                          <a:pt x="271" y="202"/>
                        </a:lnTo>
                        <a:lnTo>
                          <a:pt x="270" y="202"/>
                        </a:lnTo>
                        <a:lnTo>
                          <a:pt x="269" y="202"/>
                        </a:lnTo>
                        <a:lnTo>
                          <a:pt x="268" y="202"/>
                        </a:lnTo>
                        <a:lnTo>
                          <a:pt x="267" y="202"/>
                        </a:lnTo>
                        <a:lnTo>
                          <a:pt x="267" y="203"/>
                        </a:lnTo>
                        <a:lnTo>
                          <a:pt x="266" y="203"/>
                        </a:lnTo>
                        <a:lnTo>
                          <a:pt x="265" y="204"/>
                        </a:lnTo>
                        <a:lnTo>
                          <a:pt x="265" y="205"/>
                        </a:lnTo>
                        <a:lnTo>
                          <a:pt x="264" y="205"/>
                        </a:lnTo>
                        <a:lnTo>
                          <a:pt x="264" y="204"/>
                        </a:lnTo>
                        <a:lnTo>
                          <a:pt x="263" y="203"/>
                        </a:lnTo>
                        <a:lnTo>
                          <a:pt x="263" y="202"/>
                        </a:lnTo>
                        <a:lnTo>
                          <a:pt x="263" y="201"/>
                        </a:lnTo>
                        <a:lnTo>
                          <a:pt x="262" y="201"/>
                        </a:lnTo>
                        <a:lnTo>
                          <a:pt x="261" y="202"/>
                        </a:lnTo>
                        <a:lnTo>
                          <a:pt x="260" y="201"/>
                        </a:lnTo>
                        <a:lnTo>
                          <a:pt x="259" y="202"/>
                        </a:lnTo>
                        <a:lnTo>
                          <a:pt x="259" y="201"/>
                        </a:lnTo>
                        <a:lnTo>
                          <a:pt x="260" y="200"/>
                        </a:lnTo>
                        <a:lnTo>
                          <a:pt x="259" y="200"/>
                        </a:lnTo>
                        <a:lnTo>
                          <a:pt x="259" y="199"/>
                        </a:lnTo>
                        <a:lnTo>
                          <a:pt x="258" y="199"/>
                        </a:lnTo>
                        <a:lnTo>
                          <a:pt x="257" y="199"/>
                        </a:lnTo>
                        <a:lnTo>
                          <a:pt x="256" y="200"/>
                        </a:lnTo>
                        <a:lnTo>
                          <a:pt x="255" y="200"/>
                        </a:lnTo>
                        <a:lnTo>
                          <a:pt x="255" y="201"/>
                        </a:lnTo>
                        <a:lnTo>
                          <a:pt x="254" y="202"/>
                        </a:lnTo>
                        <a:lnTo>
                          <a:pt x="253" y="203"/>
                        </a:lnTo>
                        <a:lnTo>
                          <a:pt x="252" y="203"/>
                        </a:lnTo>
                        <a:lnTo>
                          <a:pt x="253" y="204"/>
                        </a:lnTo>
                        <a:lnTo>
                          <a:pt x="253" y="205"/>
                        </a:lnTo>
                        <a:lnTo>
                          <a:pt x="252" y="205"/>
                        </a:lnTo>
                        <a:lnTo>
                          <a:pt x="251" y="204"/>
                        </a:lnTo>
                        <a:lnTo>
                          <a:pt x="250" y="203"/>
                        </a:lnTo>
                        <a:lnTo>
                          <a:pt x="249" y="202"/>
                        </a:lnTo>
                        <a:lnTo>
                          <a:pt x="248" y="202"/>
                        </a:lnTo>
                        <a:lnTo>
                          <a:pt x="247" y="202"/>
                        </a:lnTo>
                        <a:lnTo>
                          <a:pt x="246" y="202"/>
                        </a:lnTo>
                        <a:lnTo>
                          <a:pt x="245" y="202"/>
                        </a:lnTo>
                        <a:lnTo>
                          <a:pt x="243" y="201"/>
                        </a:lnTo>
                        <a:lnTo>
                          <a:pt x="242" y="201"/>
                        </a:lnTo>
                        <a:lnTo>
                          <a:pt x="242" y="202"/>
                        </a:lnTo>
                        <a:lnTo>
                          <a:pt x="241" y="202"/>
                        </a:lnTo>
                        <a:lnTo>
                          <a:pt x="240" y="201"/>
                        </a:lnTo>
                        <a:lnTo>
                          <a:pt x="239" y="201"/>
                        </a:lnTo>
                        <a:lnTo>
                          <a:pt x="239" y="202"/>
                        </a:lnTo>
                        <a:lnTo>
                          <a:pt x="238" y="202"/>
                        </a:lnTo>
                        <a:lnTo>
                          <a:pt x="237" y="201"/>
                        </a:lnTo>
                        <a:lnTo>
                          <a:pt x="236" y="202"/>
                        </a:lnTo>
                        <a:lnTo>
                          <a:pt x="236" y="203"/>
                        </a:lnTo>
                        <a:lnTo>
                          <a:pt x="235" y="203"/>
                        </a:lnTo>
                        <a:lnTo>
                          <a:pt x="235" y="204"/>
                        </a:lnTo>
                        <a:lnTo>
                          <a:pt x="235" y="205"/>
                        </a:lnTo>
                        <a:lnTo>
                          <a:pt x="236" y="206"/>
                        </a:lnTo>
                        <a:lnTo>
                          <a:pt x="235" y="207"/>
                        </a:lnTo>
                        <a:lnTo>
                          <a:pt x="235" y="208"/>
                        </a:lnTo>
                        <a:lnTo>
                          <a:pt x="234" y="208"/>
                        </a:lnTo>
                        <a:lnTo>
                          <a:pt x="235" y="208"/>
                        </a:lnTo>
                        <a:lnTo>
                          <a:pt x="235" y="209"/>
                        </a:lnTo>
                        <a:lnTo>
                          <a:pt x="235" y="210"/>
                        </a:lnTo>
                        <a:lnTo>
                          <a:pt x="234" y="211"/>
                        </a:lnTo>
                        <a:lnTo>
                          <a:pt x="233" y="211"/>
                        </a:lnTo>
                        <a:lnTo>
                          <a:pt x="234" y="212"/>
                        </a:lnTo>
                        <a:lnTo>
                          <a:pt x="233" y="212"/>
                        </a:lnTo>
                        <a:lnTo>
                          <a:pt x="232" y="212"/>
                        </a:lnTo>
                        <a:lnTo>
                          <a:pt x="231" y="212"/>
                        </a:lnTo>
                        <a:lnTo>
                          <a:pt x="230" y="212"/>
                        </a:lnTo>
                        <a:lnTo>
                          <a:pt x="230" y="213"/>
                        </a:lnTo>
                        <a:lnTo>
                          <a:pt x="229" y="211"/>
                        </a:lnTo>
                        <a:lnTo>
                          <a:pt x="228" y="212"/>
                        </a:lnTo>
                        <a:lnTo>
                          <a:pt x="226" y="211"/>
                        </a:lnTo>
                        <a:lnTo>
                          <a:pt x="224" y="210"/>
                        </a:lnTo>
                        <a:lnTo>
                          <a:pt x="224" y="209"/>
                        </a:lnTo>
                        <a:lnTo>
                          <a:pt x="222" y="209"/>
                        </a:lnTo>
                        <a:lnTo>
                          <a:pt x="221" y="209"/>
                        </a:lnTo>
                        <a:lnTo>
                          <a:pt x="220" y="210"/>
                        </a:lnTo>
                        <a:lnTo>
                          <a:pt x="220" y="211"/>
                        </a:lnTo>
                        <a:lnTo>
                          <a:pt x="220" y="212"/>
                        </a:lnTo>
                        <a:lnTo>
                          <a:pt x="220" y="213"/>
                        </a:lnTo>
                        <a:lnTo>
                          <a:pt x="219" y="214"/>
                        </a:lnTo>
                        <a:lnTo>
                          <a:pt x="220" y="214"/>
                        </a:lnTo>
                        <a:lnTo>
                          <a:pt x="220" y="215"/>
                        </a:lnTo>
                        <a:lnTo>
                          <a:pt x="219" y="215"/>
                        </a:lnTo>
                        <a:lnTo>
                          <a:pt x="218" y="215"/>
                        </a:lnTo>
                        <a:lnTo>
                          <a:pt x="216" y="213"/>
                        </a:lnTo>
                        <a:lnTo>
                          <a:pt x="215" y="214"/>
                        </a:lnTo>
                        <a:lnTo>
                          <a:pt x="215" y="215"/>
                        </a:lnTo>
                        <a:lnTo>
                          <a:pt x="215" y="216"/>
                        </a:lnTo>
                        <a:lnTo>
                          <a:pt x="214" y="217"/>
                        </a:lnTo>
                        <a:lnTo>
                          <a:pt x="214" y="218"/>
                        </a:lnTo>
                        <a:lnTo>
                          <a:pt x="214" y="220"/>
                        </a:lnTo>
                        <a:lnTo>
                          <a:pt x="214" y="221"/>
                        </a:lnTo>
                        <a:lnTo>
                          <a:pt x="213" y="221"/>
                        </a:lnTo>
                        <a:lnTo>
                          <a:pt x="213" y="223"/>
                        </a:lnTo>
                        <a:lnTo>
                          <a:pt x="213" y="224"/>
                        </a:lnTo>
                        <a:lnTo>
                          <a:pt x="213" y="225"/>
                        </a:lnTo>
                        <a:lnTo>
                          <a:pt x="212" y="225"/>
                        </a:lnTo>
                        <a:lnTo>
                          <a:pt x="211" y="225"/>
                        </a:lnTo>
                        <a:lnTo>
                          <a:pt x="210" y="226"/>
                        </a:lnTo>
                        <a:lnTo>
                          <a:pt x="210" y="227"/>
                        </a:lnTo>
                        <a:lnTo>
                          <a:pt x="211" y="227"/>
                        </a:lnTo>
                        <a:lnTo>
                          <a:pt x="211" y="228"/>
                        </a:lnTo>
                        <a:lnTo>
                          <a:pt x="211" y="229"/>
                        </a:lnTo>
                        <a:lnTo>
                          <a:pt x="212" y="229"/>
                        </a:lnTo>
                        <a:lnTo>
                          <a:pt x="213" y="229"/>
                        </a:lnTo>
                        <a:lnTo>
                          <a:pt x="213" y="230"/>
                        </a:lnTo>
                        <a:lnTo>
                          <a:pt x="213" y="231"/>
                        </a:lnTo>
                        <a:lnTo>
                          <a:pt x="212" y="231"/>
                        </a:lnTo>
                        <a:lnTo>
                          <a:pt x="211" y="231"/>
                        </a:lnTo>
                        <a:lnTo>
                          <a:pt x="210" y="231"/>
                        </a:lnTo>
                        <a:lnTo>
                          <a:pt x="208" y="232"/>
                        </a:lnTo>
                        <a:lnTo>
                          <a:pt x="207" y="232"/>
                        </a:lnTo>
                        <a:lnTo>
                          <a:pt x="206" y="232"/>
                        </a:lnTo>
                        <a:lnTo>
                          <a:pt x="206" y="233"/>
                        </a:lnTo>
                        <a:lnTo>
                          <a:pt x="206" y="234"/>
                        </a:lnTo>
                        <a:lnTo>
                          <a:pt x="206" y="235"/>
                        </a:lnTo>
                        <a:lnTo>
                          <a:pt x="205" y="234"/>
                        </a:lnTo>
                        <a:lnTo>
                          <a:pt x="205" y="235"/>
                        </a:lnTo>
                        <a:lnTo>
                          <a:pt x="203" y="234"/>
                        </a:lnTo>
                        <a:lnTo>
                          <a:pt x="202" y="234"/>
                        </a:lnTo>
                        <a:lnTo>
                          <a:pt x="203" y="235"/>
                        </a:lnTo>
                        <a:lnTo>
                          <a:pt x="203" y="236"/>
                        </a:lnTo>
                        <a:lnTo>
                          <a:pt x="202" y="236"/>
                        </a:lnTo>
                        <a:lnTo>
                          <a:pt x="201" y="236"/>
                        </a:lnTo>
                        <a:lnTo>
                          <a:pt x="200" y="236"/>
                        </a:lnTo>
                        <a:lnTo>
                          <a:pt x="200" y="237"/>
                        </a:lnTo>
                        <a:lnTo>
                          <a:pt x="199" y="238"/>
                        </a:lnTo>
                        <a:lnTo>
                          <a:pt x="198" y="238"/>
                        </a:lnTo>
                        <a:lnTo>
                          <a:pt x="195" y="237"/>
                        </a:lnTo>
                        <a:lnTo>
                          <a:pt x="194" y="237"/>
                        </a:lnTo>
                        <a:lnTo>
                          <a:pt x="193" y="238"/>
                        </a:lnTo>
                        <a:lnTo>
                          <a:pt x="192" y="238"/>
                        </a:lnTo>
                        <a:lnTo>
                          <a:pt x="191" y="239"/>
                        </a:lnTo>
                        <a:lnTo>
                          <a:pt x="189" y="239"/>
                        </a:lnTo>
                        <a:lnTo>
                          <a:pt x="188" y="239"/>
                        </a:lnTo>
                        <a:lnTo>
                          <a:pt x="187" y="240"/>
                        </a:lnTo>
                        <a:lnTo>
                          <a:pt x="186" y="241"/>
                        </a:lnTo>
                        <a:lnTo>
                          <a:pt x="185" y="241"/>
                        </a:lnTo>
                        <a:lnTo>
                          <a:pt x="184" y="241"/>
                        </a:lnTo>
                        <a:lnTo>
                          <a:pt x="182" y="243"/>
                        </a:lnTo>
                        <a:lnTo>
                          <a:pt x="181" y="244"/>
                        </a:lnTo>
                        <a:lnTo>
                          <a:pt x="179" y="244"/>
                        </a:lnTo>
                        <a:lnTo>
                          <a:pt x="178" y="246"/>
                        </a:lnTo>
                        <a:lnTo>
                          <a:pt x="175" y="246"/>
                        </a:lnTo>
                        <a:lnTo>
                          <a:pt x="174" y="246"/>
                        </a:lnTo>
                        <a:lnTo>
                          <a:pt x="173" y="246"/>
                        </a:lnTo>
                        <a:lnTo>
                          <a:pt x="173" y="245"/>
                        </a:lnTo>
                        <a:lnTo>
                          <a:pt x="172" y="246"/>
                        </a:lnTo>
                        <a:lnTo>
                          <a:pt x="171" y="245"/>
                        </a:lnTo>
                        <a:lnTo>
                          <a:pt x="170" y="245"/>
                        </a:lnTo>
                        <a:lnTo>
                          <a:pt x="170" y="244"/>
                        </a:lnTo>
                        <a:lnTo>
                          <a:pt x="170" y="243"/>
                        </a:lnTo>
                        <a:lnTo>
                          <a:pt x="169" y="242"/>
                        </a:lnTo>
                        <a:lnTo>
                          <a:pt x="168" y="242"/>
                        </a:lnTo>
                        <a:lnTo>
                          <a:pt x="167" y="242"/>
                        </a:lnTo>
                        <a:lnTo>
                          <a:pt x="165" y="242"/>
                        </a:lnTo>
                        <a:lnTo>
                          <a:pt x="165" y="241"/>
                        </a:lnTo>
                        <a:lnTo>
                          <a:pt x="165" y="239"/>
                        </a:lnTo>
                        <a:lnTo>
                          <a:pt x="166" y="238"/>
                        </a:lnTo>
                        <a:lnTo>
                          <a:pt x="165" y="237"/>
                        </a:lnTo>
                        <a:lnTo>
                          <a:pt x="164" y="238"/>
                        </a:lnTo>
                        <a:lnTo>
                          <a:pt x="163" y="238"/>
                        </a:lnTo>
                        <a:lnTo>
                          <a:pt x="162" y="238"/>
                        </a:lnTo>
                        <a:lnTo>
                          <a:pt x="161" y="238"/>
                        </a:lnTo>
                        <a:lnTo>
                          <a:pt x="160" y="238"/>
                        </a:lnTo>
                        <a:lnTo>
                          <a:pt x="159" y="238"/>
                        </a:lnTo>
                        <a:lnTo>
                          <a:pt x="158" y="238"/>
                        </a:lnTo>
                        <a:lnTo>
                          <a:pt x="159" y="237"/>
                        </a:lnTo>
                        <a:lnTo>
                          <a:pt x="159" y="236"/>
                        </a:lnTo>
                        <a:lnTo>
                          <a:pt x="159" y="235"/>
                        </a:lnTo>
                        <a:lnTo>
                          <a:pt x="159" y="234"/>
                        </a:lnTo>
                        <a:lnTo>
                          <a:pt x="160" y="234"/>
                        </a:lnTo>
                        <a:lnTo>
                          <a:pt x="160" y="233"/>
                        </a:lnTo>
                        <a:lnTo>
                          <a:pt x="162" y="232"/>
                        </a:lnTo>
                        <a:lnTo>
                          <a:pt x="162" y="231"/>
                        </a:lnTo>
                        <a:lnTo>
                          <a:pt x="161" y="231"/>
                        </a:lnTo>
                        <a:lnTo>
                          <a:pt x="160" y="231"/>
                        </a:lnTo>
                        <a:lnTo>
                          <a:pt x="159" y="231"/>
                        </a:lnTo>
                        <a:lnTo>
                          <a:pt x="158" y="231"/>
                        </a:lnTo>
                        <a:lnTo>
                          <a:pt x="157" y="230"/>
                        </a:lnTo>
                        <a:lnTo>
                          <a:pt x="157" y="229"/>
                        </a:lnTo>
                        <a:lnTo>
                          <a:pt x="158" y="229"/>
                        </a:lnTo>
                        <a:lnTo>
                          <a:pt x="158" y="228"/>
                        </a:lnTo>
                        <a:lnTo>
                          <a:pt x="158" y="227"/>
                        </a:lnTo>
                        <a:lnTo>
                          <a:pt x="158" y="226"/>
                        </a:lnTo>
                        <a:lnTo>
                          <a:pt x="159" y="225"/>
                        </a:lnTo>
                        <a:lnTo>
                          <a:pt x="159" y="224"/>
                        </a:lnTo>
                        <a:lnTo>
                          <a:pt x="159" y="223"/>
                        </a:lnTo>
                        <a:lnTo>
                          <a:pt x="160" y="221"/>
                        </a:lnTo>
                        <a:lnTo>
                          <a:pt x="159" y="220"/>
                        </a:lnTo>
                        <a:lnTo>
                          <a:pt x="158" y="219"/>
                        </a:lnTo>
                        <a:lnTo>
                          <a:pt x="158" y="217"/>
                        </a:lnTo>
                        <a:lnTo>
                          <a:pt x="159" y="217"/>
                        </a:lnTo>
                        <a:lnTo>
                          <a:pt x="160" y="216"/>
                        </a:lnTo>
                        <a:lnTo>
                          <a:pt x="160" y="215"/>
                        </a:lnTo>
                        <a:lnTo>
                          <a:pt x="160" y="214"/>
                        </a:lnTo>
                        <a:lnTo>
                          <a:pt x="159" y="213"/>
                        </a:lnTo>
                        <a:lnTo>
                          <a:pt x="159" y="212"/>
                        </a:lnTo>
                        <a:lnTo>
                          <a:pt x="158" y="211"/>
                        </a:lnTo>
                        <a:lnTo>
                          <a:pt x="157" y="211"/>
                        </a:lnTo>
                        <a:lnTo>
                          <a:pt x="156" y="211"/>
                        </a:lnTo>
                        <a:lnTo>
                          <a:pt x="156" y="210"/>
                        </a:lnTo>
                        <a:lnTo>
                          <a:pt x="155" y="210"/>
                        </a:lnTo>
                        <a:lnTo>
                          <a:pt x="156" y="209"/>
                        </a:lnTo>
                        <a:lnTo>
                          <a:pt x="156" y="208"/>
                        </a:lnTo>
                        <a:lnTo>
                          <a:pt x="156" y="207"/>
                        </a:lnTo>
                        <a:lnTo>
                          <a:pt x="155" y="207"/>
                        </a:lnTo>
                        <a:lnTo>
                          <a:pt x="154" y="206"/>
                        </a:lnTo>
                        <a:lnTo>
                          <a:pt x="154" y="207"/>
                        </a:lnTo>
                        <a:lnTo>
                          <a:pt x="153" y="207"/>
                        </a:lnTo>
                        <a:lnTo>
                          <a:pt x="153" y="208"/>
                        </a:lnTo>
                        <a:lnTo>
                          <a:pt x="152" y="208"/>
                        </a:lnTo>
                        <a:lnTo>
                          <a:pt x="151" y="208"/>
                        </a:lnTo>
                        <a:lnTo>
                          <a:pt x="150" y="208"/>
                        </a:lnTo>
                        <a:lnTo>
                          <a:pt x="149" y="208"/>
                        </a:lnTo>
                        <a:lnTo>
                          <a:pt x="148" y="207"/>
                        </a:lnTo>
                        <a:lnTo>
                          <a:pt x="148" y="208"/>
                        </a:lnTo>
                        <a:lnTo>
                          <a:pt x="147" y="208"/>
                        </a:lnTo>
                        <a:lnTo>
                          <a:pt x="146" y="207"/>
                        </a:lnTo>
                        <a:lnTo>
                          <a:pt x="145" y="207"/>
                        </a:lnTo>
                        <a:lnTo>
                          <a:pt x="144" y="207"/>
                        </a:lnTo>
                        <a:lnTo>
                          <a:pt x="143" y="207"/>
                        </a:lnTo>
                        <a:lnTo>
                          <a:pt x="142" y="207"/>
                        </a:lnTo>
                        <a:lnTo>
                          <a:pt x="141" y="207"/>
                        </a:lnTo>
                        <a:lnTo>
                          <a:pt x="140" y="208"/>
                        </a:lnTo>
                        <a:lnTo>
                          <a:pt x="140" y="207"/>
                        </a:lnTo>
                        <a:lnTo>
                          <a:pt x="139" y="207"/>
                        </a:lnTo>
                        <a:lnTo>
                          <a:pt x="138" y="207"/>
                        </a:lnTo>
                        <a:lnTo>
                          <a:pt x="139" y="206"/>
                        </a:lnTo>
                        <a:lnTo>
                          <a:pt x="140" y="205"/>
                        </a:lnTo>
                        <a:lnTo>
                          <a:pt x="140" y="204"/>
                        </a:lnTo>
                        <a:lnTo>
                          <a:pt x="141" y="204"/>
                        </a:lnTo>
                        <a:lnTo>
                          <a:pt x="142" y="204"/>
                        </a:lnTo>
                        <a:lnTo>
                          <a:pt x="143" y="204"/>
                        </a:lnTo>
                        <a:lnTo>
                          <a:pt x="143" y="203"/>
                        </a:lnTo>
                        <a:lnTo>
                          <a:pt x="144" y="203"/>
                        </a:lnTo>
                        <a:lnTo>
                          <a:pt x="144" y="202"/>
                        </a:lnTo>
                        <a:lnTo>
                          <a:pt x="144" y="201"/>
                        </a:lnTo>
                        <a:lnTo>
                          <a:pt x="143" y="201"/>
                        </a:lnTo>
                        <a:lnTo>
                          <a:pt x="143" y="200"/>
                        </a:lnTo>
                        <a:lnTo>
                          <a:pt x="144" y="200"/>
                        </a:lnTo>
                        <a:lnTo>
                          <a:pt x="145" y="200"/>
                        </a:lnTo>
                        <a:lnTo>
                          <a:pt x="146" y="200"/>
                        </a:lnTo>
                        <a:lnTo>
                          <a:pt x="147" y="200"/>
                        </a:lnTo>
                        <a:lnTo>
                          <a:pt x="148" y="200"/>
                        </a:lnTo>
                        <a:lnTo>
                          <a:pt x="148" y="199"/>
                        </a:lnTo>
                        <a:lnTo>
                          <a:pt x="149" y="199"/>
                        </a:lnTo>
                        <a:lnTo>
                          <a:pt x="149" y="198"/>
                        </a:lnTo>
                        <a:lnTo>
                          <a:pt x="150" y="198"/>
                        </a:lnTo>
                        <a:lnTo>
                          <a:pt x="151" y="198"/>
                        </a:lnTo>
                        <a:lnTo>
                          <a:pt x="151" y="197"/>
                        </a:lnTo>
                        <a:lnTo>
                          <a:pt x="151" y="196"/>
                        </a:lnTo>
                        <a:lnTo>
                          <a:pt x="151" y="195"/>
                        </a:lnTo>
                        <a:lnTo>
                          <a:pt x="152" y="194"/>
                        </a:lnTo>
                        <a:lnTo>
                          <a:pt x="153" y="195"/>
                        </a:lnTo>
                        <a:lnTo>
                          <a:pt x="154" y="194"/>
                        </a:lnTo>
                        <a:lnTo>
                          <a:pt x="153" y="194"/>
                        </a:lnTo>
                        <a:lnTo>
                          <a:pt x="153" y="193"/>
                        </a:lnTo>
                        <a:lnTo>
                          <a:pt x="153" y="192"/>
                        </a:lnTo>
                        <a:lnTo>
                          <a:pt x="152" y="192"/>
                        </a:lnTo>
                        <a:lnTo>
                          <a:pt x="151" y="192"/>
                        </a:lnTo>
                        <a:lnTo>
                          <a:pt x="152" y="191"/>
                        </a:lnTo>
                        <a:lnTo>
                          <a:pt x="153" y="191"/>
                        </a:lnTo>
                        <a:lnTo>
                          <a:pt x="153" y="190"/>
                        </a:lnTo>
                        <a:lnTo>
                          <a:pt x="154" y="190"/>
                        </a:lnTo>
                        <a:lnTo>
                          <a:pt x="155" y="191"/>
                        </a:lnTo>
                        <a:lnTo>
                          <a:pt x="156" y="190"/>
                        </a:lnTo>
                        <a:lnTo>
                          <a:pt x="157" y="189"/>
                        </a:lnTo>
                        <a:lnTo>
                          <a:pt x="158" y="189"/>
                        </a:lnTo>
                        <a:lnTo>
                          <a:pt x="159" y="190"/>
                        </a:lnTo>
                        <a:lnTo>
                          <a:pt x="159" y="191"/>
                        </a:lnTo>
                        <a:lnTo>
                          <a:pt x="159" y="190"/>
                        </a:lnTo>
                        <a:lnTo>
                          <a:pt x="160" y="190"/>
                        </a:lnTo>
                        <a:lnTo>
                          <a:pt x="161" y="189"/>
                        </a:lnTo>
                        <a:lnTo>
                          <a:pt x="161" y="188"/>
                        </a:lnTo>
                        <a:lnTo>
                          <a:pt x="162" y="187"/>
                        </a:lnTo>
                        <a:lnTo>
                          <a:pt x="163" y="186"/>
                        </a:lnTo>
                        <a:lnTo>
                          <a:pt x="163" y="185"/>
                        </a:lnTo>
                        <a:lnTo>
                          <a:pt x="163" y="184"/>
                        </a:lnTo>
                        <a:lnTo>
                          <a:pt x="162" y="183"/>
                        </a:lnTo>
                        <a:lnTo>
                          <a:pt x="162" y="182"/>
                        </a:lnTo>
                        <a:lnTo>
                          <a:pt x="162" y="181"/>
                        </a:lnTo>
                        <a:lnTo>
                          <a:pt x="162" y="180"/>
                        </a:lnTo>
                        <a:lnTo>
                          <a:pt x="160" y="179"/>
                        </a:lnTo>
                        <a:lnTo>
                          <a:pt x="159" y="177"/>
                        </a:lnTo>
                        <a:lnTo>
                          <a:pt x="160" y="177"/>
                        </a:lnTo>
                        <a:lnTo>
                          <a:pt x="159" y="176"/>
                        </a:lnTo>
                        <a:lnTo>
                          <a:pt x="159" y="175"/>
                        </a:lnTo>
                        <a:lnTo>
                          <a:pt x="158" y="175"/>
                        </a:lnTo>
                        <a:lnTo>
                          <a:pt x="158" y="174"/>
                        </a:lnTo>
                        <a:lnTo>
                          <a:pt x="157" y="174"/>
                        </a:lnTo>
                        <a:lnTo>
                          <a:pt x="157" y="173"/>
                        </a:lnTo>
                        <a:lnTo>
                          <a:pt x="157" y="172"/>
                        </a:lnTo>
                        <a:lnTo>
                          <a:pt x="158" y="172"/>
                        </a:lnTo>
                        <a:lnTo>
                          <a:pt x="159" y="172"/>
                        </a:lnTo>
                        <a:lnTo>
                          <a:pt x="159" y="171"/>
                        </a:lnTo>
                        <a:lnTo>
                          <a:pt x="159" y="170"/>
                        </a:lnTo>
                        <a:lnTo>
                          <a:pt x="159" y="169"/>
                        </a:lnTo>
                        <a:lnTo>
                          <a:pt x="160" y="169"/>
                        </a:lnTo>
                        <a:lnTo>
                          <a:pt x="160" y="168"/>
                        </a:lnTo>
                        <a:lnTo>
                          <a:pt x="162" y="168"/>
                        </a:lnTo>
                        <a:lnTo>
                          <a:pt x="162" y="167"/>
                        </a:lnTo>
                        <a:lnTo>
                          <a:pt x="161" y="167"/>
                        </a:lnTo>
                        <a:lnTo>
                          <a:pt x="162" y="166"/>
                        </a:lnTo>
                        <a:lnTo>
                          <a:pt x="163" y="166"/>
                        </a:lnTo>
                        <a:lnTo>
                          <a:pt x="164" y="165"/>
                        </a:lnTo>
                        <a:lnTo>
                          <a:pt x="165" y="165"/>
                        </a:lnTo>
                        <a:lnTo>
                          <a:pt x="165" y="164"/>
                        </a:lnTo>
                        <a:lnTo>
                          <a:pt x="166" y="163"/>
                        </a:lnTo>
                        <a:lnTo>
                          <a:pt x="167" y="163"/>
                        </a:lnTo>
                        <a:lnTo>
                          <a:pt x="168" y="163"/>
                        </a:lnTo>
                        <a:lnTo>
                          <a:pt x="169" y="162"/>
                        </a:lnTo>
                        <a:lnTo>
                          <a:pt x="170" y="161"/>
                        </a:lnTo>
                        <a:lnTo>
                          <a:pt x="171" y="161"/>
                        </a:lnTo>
                        <a:lnTo>
                          <a:pt x="172" y="161"/>
                        </a:lnTo>
                        <a:lnTo>
                          <a:pt x="173" y="160"/>
                        </a:lnTo>
                        <a:lnTo>
                          <a:pt x="175" y="161"/>
                        </a:lnTo>
                        <a:lnTo>
                          <a:pt x="175" y="160"/>
                        </a:lnTo>
                        <a:lnTo>
                          <a:pt x="176" y="160"/>
                        </a:lnTo>
                        <a:lnTo>
                          <a:pt x="177" y="160"/>
                        </a:lnTo>
                        <a:lnTo>
                          <a:pt x="178" y="159"/>
                        </a:lnTo>
                        <a:lnTo>
                          <a:pt x="179" y="160"/>
                        </a:lnTo>
                        <a:lnTo>
                          <a:pt x="180" y="159"/>
                        </a:lnTo>
                        <a:lnTo>
                          <a:pt x="181" y="159"/>
                        </a:lnTo>
                        <a:lnTo>
                          <a:pt x="181" y="158"/>
                        </a:lnTo>
                        <a:lnTo>
                          <a:pt x="180" y="158"/>
                        </a:lnTo>
                        <a:lnTo>
                          <a:pt x="180" y="157"/>
                        </a:lnTo>
                        <a:lnTo>
                          <a:pt x="180" y="156"/>
                        </a:lnTo>
                        <a:lnTo>
                          <a:pt x="179" y="156"/>
                        </a:lnTo>
                        <a:lnTo>
                          <a:pt x="178" y="155"/>
                        </a:lnTo>
                        <a:lnTo>
                          <a:pt x="178" y="154"/>
                        </a:lnTo>
                        <a:lnTo>
                          <a:pt x="177" y="153"/>
                        </a:lnTo>
                        <a:lnTo>
                          <a:pt x="178" y="153"/>
                        </a:lnTo>
                        <a:lnTo>
                          <a:pt x="178" y="152"/>
                        </a:lnTo>
                        <a:lnTo>
                          <a:pt x="177" y="152"/>
                        </a:lnTo>
                        <a:lnTo>
                          <a:pt x="178" y="151"/>
                        </a:lnTo>
                        <a:lnTo>
                          <a:pt x="179" y="150"/>
                        </a:lnTo>
                        <a:lnTo>
                          <a:pt x="178" y="150"/>
                        </a:lnTo>
                        <a:lnTo>
                          <a:pt x="177" y="150"/>
                        </a:lnTo>
                        <a:lnTo>
                          <a:pt x="177" y="149"/>
                        </a:lnTo>
                        <a:lnTo>
                          <a:pt x="176" y="149"/>
                        </a:lnTo>
                        <a:lnTo>
                          <a:pt x="177" y="148"/>
                        </a:lnTo>
                        <a:lnTo>
                          <a:pt x="175" y="147"/>
                        </a:lnTo>
                        <a:lnTo>
                          <a:pt x="174" y="147"/>
                        </a:lnTo>
                        <a:lnTo>
                          <a:pt x="173" y="148"/>
                        </a:lnTo>
                        <a:lnTo>
                          <a:pt x="173" y="147"/>
                        </a:lnTo>
                        <a:lnTo>
                          <a:pt x="173" y="146"/>
                        </a:lnTo>
                        <a:lnTo>
                          <a:pt x="172" y="145"/>
                        </a:lnTo>
                        <a:lnTo>
                          <a:pt x="172" y="144"/>
                        </a:lnTo>
                        <a:lnTo>
                          <a:pt x="171" y="144"/>
                        </a:lnTo>
                        <a:lnTo>
                          <a:pt x="170" y="144"/>
                        </a:lnTo>
                        <a:lnTo>
                          <a:pt x="169" y="144"/>
                        </a:lnTo>
                        <a:lnTo>
                          <a:pt x="169" y="143"/>
                        </a:lnTo>
                        <a:lnTo>
                          <a:pt x="168" y="143"/>
                        </a:lnTo>
                        <a:lnTo>
                          <a:pt x="167" y="142"/>
                        </a:lnTo>
                        <a:lnTo>
                          <a:pt x="166" y="143"/>
                        </a:lnTo>
                        <a:lnTo>
                          <a:pt x="166" y="142"/>
                        </a:lnTo>
                        <a:lnTo>
                          <a:pt x="166" y="141"/>
                        </a:lnTo>
                        <a:lnTo>
                          <a:pt x="165" y="141"/>
                        </a:lnTo>
                        <a:lnTo>
                          <a:pt x="164" y="142"/>
                        </a:lnTo>
                        <a:lnTo>
                          <a:pt x="164" y="141"/>
                        </a:lnTo>
                        <a:lnTo>
                          <a:pt x="163" y="140"/>
                        </a:lnTo>
                        <a:lnTo>
                          <a:pt x="163" y="139"/>
                        </a:lnTo>
                        <a:lnTo>
                          <a:pt x="163" y="138"/>
                        </a:lnTo>
                        <a:lnTo>
                          <a:pt x="162" y="138"/>
                        </a:lnTo>
                        <a:lnTo>
                          <a:pt x="160" y="136"/>
                        </a:lnTo>
                        <a:lnTo>
                          <a:pt x="159" y="136"/>
                        </a:lnTo>
                        <a:lnTo>
                          <a:pt x="158" y="135"/>
                        </a:lnTo>
                        <a:lnTo>
                          <a:pt x="157" y="134"/>
                        </a:lnTo>
                        <a:lnTo>
                          <a:pt x="156" y="133"/>
                        </a:lnTo>
                        <a:lnTo>
                          <a:pt x="155" y="133"/>
                        </a:lnTo>
                        <a:lnTo>
                          <a:pt x="154" y="133"/>
                        </a:lnTo>
                        <a:lnTo>
                          <a:pt x="153" y="133"/>
                        </a:lnTo>
                        <a:lnTo>
                          <a:pt x="152" y="133"/>
                        </a:lnTo>
                        <a:lnTo>
                          <a:pt x="151" y="134"/>
                        </a:lnTo>
                        <a:lnTo>
                          <a:pt x="151" y="135"/>
                        </a:lnTo>
                        <a:lnTo>
                          <a:pt x="149" y="134"/>
                        </a:lnTo>
                        <a:lnTo>
                          <a:pt x="149" y="135"/>
                        </a:lnTo>
                        <a:lnTo>
                          <a:pt x="148" y="135"/>
                        </a:lnTo>
                        <a:lnTo>
                          <a:pt x="147" y="134"/>
                        </a:lnTo>
                        <a:lnTo>
                          <a:pt x="145" y="136"/>
                        </a:lnTo>
                        <a:lnTo>
                          <a:pt x="144" y="137"/>
                        </a:lnTo>
                        <a:lnTo>
                          <a:pt x="144" y="139"/>
                        </a:lnTo>
                        <a:lnTo>
                          <a:pt x="143" y="140"/>
                        </a:lnTo>
                        <a:lnTo>
                          <a:pt x="142" y="140"/>
                        </a:lnTo>
                        <a:lnTo>
                          <a:pt x="141" y="140"/>
                        </a:lnTo>
                        <a:lnTo>
                          <a:pt x="139" y="141"/>
                        </a:lnTo>
                        <a:lnTo>
                          <a:pt x="138" y="140"/>
                        </a:lnTo>
                        <a:lnTo>
                          <a:pt x="137" y="141"/>
                        </a:lnTo>
                        <a:lnTo>
                          <a:pt x="137" y="140"/>
                        </a:lnTo>
                        <a:lnTo>
                          <a:pt x="136" y="140"/>
                        </a:lnTo>
                        <a:lnTo>
                          <a:pt x="135" y="140"/>
                        </a:lnTo>
                        <a:lnTo>
                          <a:pt x="134" y="141"/>
                        </a:lnTo>
                        <a:lnTo>
                          <a:pt x="131" y="140"/>
                        </a:lnTo>
                        <a:lnTo>
                          <a:pt x="130" y="140"/>
                        </a:lnTo>
                        <a:lnTo>
                          <a:pt x="129" y="140"/>
                        </a:lnTo>
                        <a:lnTo>
                          <a:pt x="129" y="141"/>
                        </a:lnTo>
                        <a:lnTo>
                          <a:pt x="129" y="142"/>
                        </a:lnTo>
                        <a:lnTo>
                          <a:pt x="130" y="143"/>
                        </a:lnTo>
                        <a:lnTo>
                          <a:pt x="129" y="144"/>
                        </a:lnTo>
                        <a:lnTo>
                          <a:pt x="129" y="145"/>
                        </a:lnTo>
                        <a:lnTo>
                          <a:pt x="128" y="145"/>
                        </a:lnTo>
                        <a:lnTo>
                          <a:pt x="127" y="146"/>
                        </a:lnTo>
                        <a:lnTo>
                          <a:pt x="126" y="146"/>
                        </a:lnTo>
                        <a:lnTo>
                          <a:pt x="127" y="147"/>
                        </a:lnTo>
                        <a:lnTo>
                          <a:pt x="126" y="147"/>
                        </a:lnTo>
                        <a:lnTo>
                          <a:pt x="126" y="148"/>
                        </a:lnTo>
                        <a:lnTo>
                          <a:pt x="125" y="149"/>
                        </a:lnTo>
                        <a:lnTo>
                          <a:pt x="125" y="150"/>
                        </a:lnTo>
                        <a:lnTo>
                          <a:pt x="124" y="151"/>
                        </a:lnTo>
                        <a:lnTo>
                          <a:pt x="123" y="152"/>
                        </a:lnTo>
                        <a:lnTo>
                          <a:pt x="122" y="152"/>
                        </a:lnTo>
                        <a:lnTo>
                          <a:pt x="119" y="153"/>
                        </a:lnTo>
                        <a:lnTo>
                          <a:pt x="115" y="154"/>
                        </a:lnTo>
                        <a:lnTo>
                          <a:pt x="116" y="155"/>
                        </a:lnTo>
                        <a:lnTo>
                          <a:pt x="115" y="155"/>
                        </a:lnTo>
                        <a:lnTo>
                          <a:pt x="115" y="156"/>
                        </a:lnTo>
                        <a:lnTo>
                          <a:pt x="114" y="156"/>
                        </a:lnTo>
                        <a:lnTo>
                          <a:pt x="113" y="156"/>
                        </a:lnTo>
                        <a:lnTo>
                          <a:pt x="112" y="156"/>
                        </a:lnTo>
                        <a:lnTo>
                          <a:pt x="111" y="156"/>
                        </a:lnTo>
                        <a:lnTo>
                          <a:pt x="110" y="155"/>
                        </a:lnTo>
                        <a:lnTo>
                          <a:pt x="109" y="156"/>
                        </a:lnTo>
                        <a:lnTo>
                          <a:pt x="108" y="156"/>
                        </a:lnTo>
                        <a:lnTo>
                          <a:pt x="108" y="157"/>
                        </a:lnTo>
                        <a:lnTo>
                          <a:pt x="108" y="158"/>
                        </a:lnTo>
                        <a:lnTo>
                          <a:pt x="108" y="159"/>
                        </a:lnTo>
                        <a:lnTo>
                          <a:pt x="107" y="159"/>
                        </a:lnTo>
                        <a:lnTo>
                          <a:pt x="105" y="160"/>
                        </a:lnTo>
                        <a:lnTo>
                          <a:pt x="104" y="160"/>
                        </a:lnTo>
                        <a:lnTo>
                          <a:pt x="104" y="161"/>
                        </a:lnTo>
                        <a:lnTo>
                          <a:pt x="103" y="160"/>
                        </a:lnTo>
                        <a:lnTo>
                          <a:pt x="103" y="161"/>
                        </a:lnTo>
                        <a:lnTo>
                          <a:pt x="102" y="162"/>
                        </a:lnTo>
                        <a:lnTo>
                          <a:pt x="101" y="163"/>
                        </a:lnTo>
                        <a:lnTo>
                          <a:pt x="101" y="164"/>
                        </a:lnTo>
                        <a:lnTo>
                          <a:pt x="100" y="164"/>
                        </a:lnTo>
                        <a:lnTo>
                          <a:pt x="100" y="165"/>
                        </a:lnTo>
                        <a:lnTo>
                          <a:pt x="100" y="166"/>
                        </a:lnTo>
                        <a:lnTo>
                          <a:pt x="99" y="165"/>
                        </a:lnTo>
                        <a:lnTo>
                          <a:pt x="98" y="166"/>
                        </a:lnTo>
                        <a:lnTo>
                          <a:pt x="97" y="165"/>
                        </a:lnTo>
                        <a:lnTo>
                          <a:pt x="96" y="164"/>
                        </a:lnTo>
                        <a:lnTo>
                          <a:pt x="95" y="165"/>
                        </a:lnTo>
                        <a:lnTo>
                          <a:pt x="95" y="166"/>
                        </a:lnTo>
                        <a:lnTo>
                          <a:pt x="94" y="166"/>
                        </a:lnTo>
                        <a:lnTo>
                          <a:pt x="93" y="166"/>
                        </a:lnTo>
                        <a:lnTo>
                          <a:pt x="92" y="166"/>
                        </a:lnTo>
                        <a:lnTo>
                          <a:pt x="91" y="166"/>
                        </a:lnTo>
                        <a:lnTo>
                          <a:pt x="89" y="166"/>
                        </a:lnTo>
                        <a:lnTo>
                          <a:pt x="88" y="167"/>
                        </a:lnTo>
                        <a:lnTo>
                          <a:pt x="87" y="168"/>
                        </a:lnTo>
                        <a:lnTo>
                          <a:pt x="87" y="169"/>
                        </a:lnTo>
                        <a:lnTo>
                          <a:pt x="84" y="170"/>
                        </a:lnTo>
                        <a:lnTo>
                          <a:pt x="84" y="171"/>
                        </a:lnTo>
                        <a:lnTo>
                          <a:pt x="85" y="172"/>
                        </a:lnTo>
                        <a:lnTo>
                          <a:pt x="85" y="173"/>
                        </a:lnTo>
                        <a:lnTo>
                          <a:pt x="84" y="172"/>
                        </a:lnTo>
                        <a:lnTo>
                          <a:pt x="83" y="172"/>
                        </a:lnTo>
                        <a:lnTo>
                          <a:pt x="82" y="172"/>
                        </a:lnTo>
                        <a:lnTo>
                          <a:pt x="82" y="173"/>
                        </a:lnTo>
                        <a:lnTo>
                          <a:pt x="82" y="174"/>
                        </a:lnTo>
                        <a:lnTo>
                          <a:pt x="80" y="175"/>
                        </a:lnTo>
                        <a:lnTo>
                          <a:pt x="79" y="177"/>
                        </a:lnTo>
                        <a:lnTo>
                          <a:pt x="78" y="177"/>
                        </a:lnTo>
                        <a:lnTo>
                          <a:pt x="77" y="178"/>
                        </a:lnTo>
                        <a:lnTo>
                          <a:pt x="76" y="178"/>
                        </a:lnTo>
                        <a:lnTo>
                          <a:pt x="75" y="178"/>
                        </a:lnTo>
                        <a:lnTo>
                          <a:pt x="75" y="177"/>
                        </a:lnTo>
                        <a:lnTo>
                          <a:pt x="74" y="178"/>
                        </a:lnTo>
                        <a:lnTo>
                          <a:pt x="73" y="177"/>
                        </a:lnTo>
                        <a:lnTo>
                          <a:pt x="72" y="177"/>
                        </a:lnTo>
                        <a:lnTo>
                          <a:pt x="71" y="178"/>
                        </a:lnTo>
                        <a:lnTo>
                          <a:pt x="70" y="178"/>
                        </a:lnTo>
                        <a:lnTo>
                          <a:pt x="69" y="177"/>
                        </a:lnTo>
                        <a:lnTo>
                          <a:pt x="68" y="177"/>
                        </a:lnTo>
                        <a:lnTo>
                          <a:pt x="67" y="177"/>
                        </a:lnTo>
                        <a:lnTo>
                          <a:pt x="66" y="177"/>
                        </a:lnTo>
                        <a:lnTo>
                          <a:pt x="66" y="178"/>
                        </a:lnTo>
                        <a:lnTo>
                          <a:pt x="65" y="178"/>
                        </a:lnTo>
                        <a:lnTo>
                          <a:pt x="66" y="179"/>
                        </a:lnTo>
                        <a:lnTo>
                          <a:pt x="65" y="180"/>
                        </a:lnTo>
                        <a:lnTo>
                          <a:pt x="66" y="181"/>
                        </a:lnTo>
                        <a:lnTo>
                          <a:pt x="66" y="182"/>
                        </a:lnTo>
                        <a:lnTo>
                          <a:pt x="65" y="183"/>
                        </a:lnTo>
                        <a:lnTo>
                          <a:pt x="64" y="182"/>
                        </a:lnTo>
                        <a:lnTo>
                          <a:pt x="63" y="182"/>
                        </a:lnTo>
                        <a:lnTo>
                          <a:pt x="62" y="182"/>
                        </a:lnTo>
                        <a:lnTo>
                          <a:pt x="61" y="181"/>
                        </a:lnTo>
                        <a:lnTo>
                          <a:pt x="60" y="180"/>
                        </a:lnTo>
                        <a:lnTo>
                          <a:pt x="61" y="180"/>
                        </a:lnTo>
                        <a:lnTo>
                          <a:pt x="60" y="180"/>
                        </a:lnTo>
                        <a:lnTo>
                          <a:pt x="59" y="179"/>
                        </a:lnTo>
                        <a:lnTo>
                          <a:pt x="58" y="180"/>
                        </a:lnTo>
                        <a:lnTo>
                          <a:pt x="56" y="178"/>
                        </a:lnTo>
                        <a:lnTo>
                          <a:pt x="55" y="178"/>
                        </a:lnTo>
                        <a:lnTo>
                          <a:pt x="54" y="180"/>
                        </a:lnTo>
                        <a:lnTo>
                          <a:pt x="53" y="180"/>
                        </a:lnTo>
                        <a:lnTo>
                          <a:pt x="52" y="180"/>
                        </a:lnTo>
                        <a:lnTo>
                          <a:pt x="51" y="180"/>
                        </a:lnTo>
                        <a:lnTo>
                          <a:pt x="44" y="178"/>
                        </a:lnTo>
                        <a:lnTo>
                          <a:pt x="43" y="177"/>
                        </a:lnTo>
                        <a:lnTo>
                          <a:pt x="42" y="177"/>
                        </a:lnTo>
                        <a:lnTo>
                          <a:pt x="42" y="176"/>
                        </a:lnTo>
                        <a:lnTo>
                          <a:pt x="41" y="176"/>
                        </a:lnTo>
                        <a:lnTo>
                          <a:pt x="41" y="175"/>
                        </a:lnTo>
                        <a:lnTo>
                          <a:pt x="40" y="176"/>
                        </a:lnTo>
                        <a:lnTo>
                          <a:pt x="40" y="175"/>
                        </a:lnTo>
                        <a:lnTo>
                          <a:pt x="41" y="174"/>
                        </a:lnTo>
                        <a:lnTo>
                          <a:pt x="41" y="173"/>
                        </a:lnTo>
                        <a:lnTo>
                          <a:pt x="41" y="172"/>
                        </a:lnTo>
                        <a:lnTo>
                          <a:pt x="42" y="172"/>
                        </a:lnTo>
                        <a:lnTo>
                          <a:pt x="42" y="171"/>
                        </a:lnTo>
                        <a:lnTo>
                          <a:pt x="41" y="170"/>
                        </a:lnTo>
                        <a:lnTo>
                          <a:pt x="40" y="170"/>
                        </a:lnTo>
                        <a:lnTo>
                          <a:pt x="39" y="170"/>
                        </a:lnTo>
                        <a:lnTo>
                          <a:pt x="38" y="170"/>
                        </a:lnTo>
                        <a:lnTo>
                          <a:pt x="38" y="169"/>
                        </a:lnTo>
                        <a:lnTo>
                          <a:pt x="38" y="168"/>
                        </a:lnTo>
                        <a:lnTo>
                          <a:pt x="37" y="167"/>
                        </a:lnTo>
                        <a:lnTo>
                          <a:pt x="36" y="167"/>
                        </a:lnTo>
                        <a:lnTo>
                          <a:pt x="34" y="167"/>
                        </a:lnTo>
                        <a:lnTo>
                          <a:pt x="33" y="167"/>
                        </a:lnTo>
                        <a:lnTo>
                          <a:pt x="32" y="167"/>
                        </a:lnTo>
                        <a:lnTo>
                          <a:pt x="32" y="168"/>
                        </a:lnTo>
                        <a:lnTo>
                          <a:pt x="31" y="168"/>
                        </a:lnTo>
                        <a:lnTo>
                          <a:pt x="30" y="168"/>
                        </a:lnTo>
                        <a:lnTo>
                          <a:pt x="29" y="168"/>
                        </a:lnTo>
                        <a:lnTo>
                          <a:pt x="29" y="169"/>
                        </a:lnTo>
                        <a:lnTo>
                          <a:pt x="28" y="169"/>
                        </a:lnTo>
                        <a:lnTo>
                          <a:pt x="27" y="169"/>
                        </a:lnTo>
                        <a:lnTo>
                          <a:pt x="26" y="169"/>
                        </a:lnTo>
                        <a:lnTo>
                          <a:pt x="25" y="168"/>
                        </a:lnTo>
                        <a:lnTo>
                          <a:pt x="24" y="167"/>
                        </a:lnTo>
                        <a:lnTo>
                          <a:pt x="24" y="168"/>
                        </a:lnTo>
                        <a:lnTo>
                          <a:pt x="23" y="168"/>
                        </a:lnTo>
                        <a:lnTo>
                          <a:pt x="22" y="168"/>
                        </a:lnTo>
                        <a:lnTo>
                          <a:pt x="22" y="169"/>
                        </a:lnTo>
                        <a:lnTo>
                          <a:pt x="22" y="170"/>
                        </a:lnTo>
                        <a:lnTo>
                          <a:pt x="21" y="169"/>
                        </a:lnTo>
                        <a:lnTo>
                          <a:pt x="20" y="169"/>
                        </a:lnTo>
                        <a:lnTo>
                          <a:pt x="19" y="170"/>
                        </a:lnTo>
                        <a:lnTo>
                          <a:pt x="18" y="169"/>
                        </a:lnTo>
                        <a:lnTo>
                          <a:pt x="18" y="168"/>
                        </a:lnTo>
                        <a:lnTo>
                          <a:pt x="18" y="169"/>
                        </a:lnTo>
                        <a:lnTo>
                          <a:pt x="17" y="169"/>
                        </a:lnTo>
                        <a:lnTo>
                          <a:pt x="15" y="169"/>
                        </a:lnTo>
                        <a:lnTo>
                          <a:pt x="14" y="169"/>
                        </a:lnTo>
                        <a:lnTo>
                          <a:pt x="14" y="168"/>
                        </a:lnTo>
                        <a:lnTo>
                          <a:pt x="13" y="168"/>
                        </a:lnTo>
                        <a:lnTo>
                          <a:pt x="13" y="169"/>
                        </a:lnTo>
                        <a:lnTo>
                          <a:pt x="12" y="169"/>
                        </a:lnTo>
                        <a:lnTo>
                          <a:pt x="12" y="168"/>
                        </a:lnTo>
                        <a:lnTo>
                          <a:pt x="12" y="167"/>
                        </a:lnTo>
                        <a:lnTo>
                          <a:pt x="11" y="167"/>
                        </a:lnTo>
                        <a:lnTo>
                          <a:pt x="11" y="166"/>
                        </a:lnTo>
                        <a:lnTo>
                          <a:pt x="11" y="165"/>
                        </a:lnTo>
                        <a:lnTo>
                          <a:pt x="10" y="165"/>
                        </a:lnTo>
                        <a:lnTo>
                          <a:pt x="10" y="164"/>
                        </a:lnTo>
                        <a:lnTo>
                          <a:pt x="9" y="164"/>
                        </a:lnTo>
                        <a:lnTo>
                          <a:pt x="9" y="163"/>
                        </a:lnTo>
                        <a:lnTo>
                          <a:pt x="9" y="162"/>
                        </a:lnTo>
                        <a:lnTo>
                          <a:pt x="7" y="161"/>
                        </a:lnTo>
                        <a:lnTo>
                          <a:pt x="7" y="160"/>
                        </a:lnTo>
                        <a:lnTo>
                          <a:pt x="7" y="159"/>
                        </a:lnTo>
                        <a:lnTo>
                          <a:pt x="6" y="159"/>
                        </a:lnTo>
                        <a:lnTo>
                          <a:pt x="6" y="158"/>
                        </a:lnTo>
                        <a:lnTo>
                          <a:pt x="5" y="158"/>
                        </a:lnTo>
                        <a:lnTo>
                          <a:pt x="4" y="157"/>
                        </a:lnTo>
                        <a:lnTo>
                          <a:pt x="4" y="156"/>
                        </a:lnTo>
                        <a:lnTo>
                          <a:pt x="3" y="155"/>
                        </a:lnTo>
                        <a:lnTo>
                          <a:pt x="2" y="154"/>
                        </a:lnTo>
                        <a:lnTo>
                          <a:pt x="1" y="153"/>
                        </a:lnTo>
                        <a:lnTo>
                          <a:pt x="0" y="153"/>
                        </a:lnTo>
                        <a:lnTo>
                          <a:pt x="0" y="152"/>
                        </a:lnTo>
                        <a:lnTo>
                          <a:pt x="1" y="152"/>
                        </a:lnTo>
                        <a:lnTo>
                          <a:pt x="1" y="151"/>
                        </a:lnTo>
                        <a:lnTo>
                          <a:pt x="1" y="150"/>
                        </a:lnTo>
                        <a:lnTo>
                          <a:pt x="1" y="149"/>
                        </a:lnTo>
                        <a:lnTo>
                          <a:pt x="2" y="149"/>
                        </a:lnTo>
                        <a:lnTo>
                          <a:pt x="3" y="149"/>
                        </a:lnTo>
                        <a:lnTo>
                          <a:pt x="4" y="149"/>
                        </a:lnTo>
                        <a:lnTo>
                          <a:pt x="5" y="148"/>
                        </a:lnTo>
                        <a:lnTo>
                          <a:pt x="6" y="148"/>
                        </a:lnTo>
                        <a:lnTo>
                          <a:pt x="7" y="148"/>
                        </a:lnTo>
                        <a:lnTo>
                          <a:pt x="7" y="147"/>
                        </a:lnTo>
                        <a:lnTo>
                          <a:pt x="7" y="146"/>
                        </a:lnTo>
                        <a:lnTo>
                          <a:pt x="7" y="145"/>
                        </a:lnTo>
                        <a:lnTo>
                          <a:pt x="8" y="144"/>
                        </a:lnTo>
                        <a:lnTo>
                          <a:pt x="7" y="144"/>
                        </a:lnTo>
                        <a:lnTo>
                          <a:pt x="7" y="143"/>
                        </a:lnTo>
                        <a:lnTo>
                          <a:pt x="8" y="143"/>
                        </a:lnTo>
                        <a:lnTo>
                          <a:pt x="8" y="142"/>
                        </a:lnTo>
                        <a:lnTo>
                          <a:pt x="8" y="141"/>
                        </a:lnTo>
                        <a:lnTo>
                          <a:pt x="9" y="141"/>
                        </a:lnTo>
                        <a:lnTo>
                          <a:pt x="9" y="140"/>
                        </a:lnTo>
                        <a:lnTo>
                          <a:pt x="10" y="140"/>
                        </a:lnTo>
                        <a:lnTo>
                          <a:pt x="10" y="139"/>
                        </a:lnTo>
                        <a:lnTo>
                          <a:pt x="10" y="138"/>
                        </a:lnTo>
                        <a:lnTo>
                          <a:pt x="9" y="137"/>
                        </a:lnTo>
                        <a:lnTo>
                          <a:pt x="10" y="137"/>
                        </a:lnTo>
                        <a:lnTo>
                          <a:pt x="11" y="137"/>
                        </a:lnTo>
                        <a:lnTo>
                          <a:pt x="12" y="137"/>
                        </a:lnTo>
                        <a:lnTo>
                          <a:pt x="13" y="137"/>
                        </a:lnTo>
                        <a:lnTo>
                          <a:pt x="13" y="136"/>
                        </a:lnTo>
                        <a:lnTo>
                          <a:pt x="14" y="136"/>
                        </a:lnTo>
                        <a:lnTo>
                          <a:pt x="13" y="136"/>
                        </a:lnTo>
                        <a:lnTo>
                          <a:pt x="14" y="135"/>
                        </a:lnTo>
                        <a:lnTo>
                          <a:pt x="15" y="135"/>
                        </a:lnTo>
                        <a:lnTo>
                          <a:pt x="15" y="134"/>
                        </a:lnTo>
                        <a:lnTo>
                          <a:pt x="15" y="133"/>
                        </a:lnTo>
                        <a:lnTo>
                          <a:pt x="15" y="132"/>
                        </a:lnTo>
                        <a:lnTo>
                          <a:pt x="14" y="132"/>
                        </a:lnTo>
                        <a:lnTo>
                          <a:pt x="15" y="131"/>
                        </a:lnTo>
                        <a:lnTo>
                          <a:pt x="16" y="131"/>
                        </a:lnTo>
                        <a:lnTo>
                          <a:pt x="16" y="130"/>
                        </a:lnTo>
                        <a:lnTo>
                          <a:pt x="16" y="129"/>
                        </a:lnTo>
                        <a:lnTo>
                          <a:pt x="17" y="129"/>
                        </a:lnTo>
                        <a:lnTo>
                          <a:pt x="17" y="128"/>
                        </a:lnTo>
                        <a:lnTo>
                          <a:pt x="18" y="127"/>
                        </a:lnTo>
                        <a:lnTo>
                          <a:pt x="19" y="127"/>
                        </a:lnTo>
                        <a:lnTo>
                          <a:pt x="19" y="126"/>
                        </a:lnTo>
                        <a:lnTo>
                          <a:pt x="19" y="125"/>
                        </a:lnTo>
                        <a:lnTo>
                          <a:pt x="20" y="124"/>
                        </a:lnTo>
                        <a:lnTo>
                          <a:pt x="20" y="123"/>
                        </a:lnTo>
                        <a:lnTo>
                          <a:pt x="20" y="122"/>
                        </a:lnTo>
                        <a:lnTo>
                          <a:pt x="21" y="121"/>
                        </a:lnTo>
                        <a:lnTo>
                          <a:pt x="21" y="120"/>
                        </a:lnTo>
                        <a:lnTo>
                          <a:pt x="21" y="119"/>
                        </a:lnTo>
                        <a:lnTo>
                          <a:pt x="21" y="118"/>
                        </a:lnTo>
                        <a:lnTo>
                          <a:pt x="21" y="117"/>
                        </a:lnTo>
                        <a:lnTo>
                          <a:pt x="20" y="117"/>
                        </a:lnTo>
                        <a:lnTo>
                          <a:pt x="20" y="116"/>
                        </a:lnTo>
                        <a:lnTo>
                          <a:pt x="20" y="115"/>
                        </a:lnTo>
                        <a:lnTo>
                          <a:pt x="20" y="114"/>
                        </a:lnTo>
                        <a:lnTo>
                          <a:pt x="19" y="114"/>
                        </a:lnTo>
                        <a:lnTo>
                          <a:pt x="17" y="115"/>
                        </a:lnTo>
                        <a:lnTo>
                          <a:pt x="15" y="114"/>
                        </a:lnTo>
                        <a:lnTo>
                          <a:pt x="15" y="113"/>
                        </a:lnTo>
                        <a:lnTo>
                          <a:pt x="14" y="114"/>
                        </a:lnTo>
                        <a:lnTo>
                          <a:pt x="14" y="113"/>
                        </a:lnTo>
                        <a:lnTo>
                          <a:pt x="13" y="113"/>
                        </a:lnTo>
                        <a:lnTo>
                          <a:pt x="13" y="112"/>
                        </a:lnTo>
                        <a:lnTo>
                          <a:pt x="13" y="111"/>
                        </a:lnTo>
                        <a:lnTo>
                          <a:pt x="13" y="110"/>
                        </a:lnTo>
                        <a:lnTo>
                          <a:pt x="13" y="109"/>
                        </a:lnTo>
                        <a:lnTo>
                          <a:pt x="13" y="108"/>
                        </a:lnTo>
                        <a:lnTo>
                          <a:pt x="12" y="108"/>
                        </a:lnTo>
                        <a:lnTo>
                          <a:pt x="11" y="108"/>
                        </a:lnTo>
                        <a:lnTo>
                          <a:pt x="11" y="107"/>
                        </a:lnTo>
                        <a:lnTo>
                          <a:pt x="10" y="107"/>
                        </a:lnTo>
                        <a:lnTo>
                          <a:pt x="9" y="107"/>
                        </a:lnTo>
                        <a:lnTo>
                          <a:pt x="8" y="107"/>
                        </a:lnTo>
                        <a:lnTo>
                          <a:pt x="8" y="108"/>
                        </a:lnTo>
                        <a:lnTo>
                          <a:pt x="7" y="107"/>
                        </a:lnTo>
                        <a:lnTo>
                          <a:pt x="6" y="107"/>
                        </a:lnTo>
                        <a:lnTo>
                          <a:pt x="7" y="107"/>
                        </a:lnTo>
                        <a:lnTo>
                          <a:pt x="7" y="106"/>
                        </a:lnTo>
                        <a:lnTo>
                          <a:pt x="8" y="105"/>
                        </a:lnTo>
                        <a:lnTo>
                          <a:pt x="7" y="105"/>
                        </a:lnTo>
                        <a:lnTo>
                          <a:pt x="7" y="104"/>
                        </a:lnTo>
                        <a:lnTo>
                          <a:pt x="8" y="104"/>
                        </a:lnTo>
                        <a:lnTo>
                          <a:pt x="8" y="103"/>
                        </a:lnTo>
                        <a:lnTo>
                          <a:pt x="8" y="101"/>
                        </a:lnTo>
                        <a:lnTo>
                          <a:pt x="9" y="100"/>
                        </a:lnTo>
                        <a:lnTo>
                          <a:pt x="10" y="99"/>
                        </a:lnTo>
                        <a:lnTo>
                          <a:pt x="10" y="98"/>
                        </a:lnTo>
                        <a:lnTo>
                          <a:pt x="10" y="97"/>
                        </a:lnTo>
                        <a:lnTo>
                          <a:pt x="10" y="96"/>
                        </a:lnTo>
                        <a:lnTo>
                          <a:pt x="9" y="96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8" y="94"/>
                        </a:lnTo>
                        <a:lnTo>
                          <a:pt x="9" y="94"/>
                        </a:lnTo>
                        <a:lnTo>
                          <a:pt x="8" y="93"/>
                        </a:lnTo>
                        <a:lnTo>
                          <a:pt x="8" y="92"/>
                        </a:lnTo>
                        <a:lnTo>
                          <a:pt x="7" y="92"/>
                        </a:lnTo>
                        <a:lnTo>
                          <a:pt x="7" y="91"/>
                        </a:lnTo>
                        <a:lnTo>
                          <a:pt x="7" y="90"/>
                        </a:lnTo>
                        <a:lnTo>
                          <a:pt x="6" y="89"/>
                        </a:lnTo>
                        <a:lnTo>
                          <a:pt x="5" y="89"/>
                        </a:lnTo>
                        <a:lnTo>
                          <a:pt x="3" y="88"/>
                        </a:lnTo>
                        <a:lnTo>
                          <a:pt x="2" y="87"/>
                        </a:lnTo>
                        <a:lnTo>
                          <a:pt x="1" y="87"/>
                        </a:lnTo>
                        <a:lnTo>
                          <a:pt x="1" y="86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1" y="85"/>
                        </a:lnTo>
                        <a:lnTo>
                          <a:pt x="2" y="84"/>
                        </a:lnTo>
                        <a:lnTo>
                          <a:pt x="2" y="83"/>
                        </a:lnTo>
                        <a:lnTo>
                          <a:pt x="2" y="82"/>
                        </a:lnTo>
                        <a:lnTo>
                          <a:pt x="1" y="82"/>
                        </a:lnTo>
                        <a:lnTo>
                          <a:pt x="0" y="81"/>
                        </a:lnTo>
                        <a:lnTo>
                          <a:pt x="0" y="80"/>
                        </a:lnTo>
                        <a:lnTo>
                          <a:pt x="1" y="80"/>
                        </a:lnTo>
                        <a:lnTo>
                          <a:pt x="1" y="79"/>
                        </a:lnTo>
                        <a:lnTo>
                          <a:pt x="0" y="79"/>
                        </a:lnTo>
                        <a:lnTo>
                          <a:pt x="1" y="78"/>
                        </a:lnTo>
                        <a:lnTo>
                          <a:pt x="1" y="77"/>
                        </a:lnTo>
                        <a:lnTo>
                          <a:pt x="0" y="77"/>
                        </a:lnTo>
                        <a:lnTo>
                          <a:pt x="1" y="76"/>
                        </a:lnTo>
                        <a:lnTo>
                          <a:pt x="2" y="76"/>
                        </a:lnTo>
                        <a:lnTo>
                          <a:pt x="3" y="76"/>
                        </a:lnTo>
                        <a:lnTo>
                          <a:pt x="4" y="75"/>
                        </a:lnTo>
                        <a:lnTo>
                          <a:pt x="5" y="75"/>
                        </a:lnTo>
                        <a:lnTo>
                          <a:pt x="6" y="75"/>
                        </a:lnTo>
                        <a:lnTo>
                          <a:pt x="6" y="74"/>
                        </a:lnTo>
                        <a:lnTo>
                          <a:pt x="7" y="74"/>
                        </a:lnTo>
                        <a:lnTo>
                          <a:pt x="8" y="74"/>
                        </a:lnTo>
                        <a:lnTo>
                          <a:pt x="9" y="73"/>
                        </a:lnTo>
                        <a:lnTo>
                          <a:pt x="10" y="73"/>
                        </a:lnTo>
                        <a:lnTo>
                          <a:pt x="10" y="72"/>
                        </a:lnTo>
                        <a:lnTo>
                          <a:pt x="10" y="71"/>
                        </a:lnTo>
                        <a:lnTo>
                          <a:pt x="10" y="70"/>
                        </a:lnTo>
                        <a:lnTo>
                          <a:pt x="10" y="69"/>
                        </a:lnTo>
                        <a:lnTo>
                          <a:pt x="11" y="69"/>
                        </a:lnTo>
                        <a:lnTo>
                          <a:pt x="12" y="69"/>
                        </a:lnTo>
                        <a:lnTo>
                          <a:pt x="13" y="69"/>
                        </a:lnTo>
                        <a:lnTo>
                          <a:pt x="13" y="68"/>
                        </a:lnTo>
                        <a:lnTo>
                          <a:pt x="13" y="67"/>
                        </a:lnTo>
                        <a:lnTo>
                          <a:pt x="14" y="67"/>
                        </a:lnTo>
                        <a:lnTo>
                          <a:pt x="15" y="67"/>
                        </a:lnTo>
                        <a:lnTo>
                          <a:pt x="15" y="66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5" y="65"/>
                        </a:lnTo>
                        <a:lnTo>
                          <a:pt x="15" y="66"/>
                        </a:lnTo>
                        <a:lnTo>
                          <a:pt x="16" y="66"/>
                        </a:lnTo>
                        <a:lnTo>
                          <a:pt x="17" y="66"/>
                        </a:lnTo>
                        <a:lnTo>
                          <a:pt x="17" y="65"/>
                        </a:lnTo>
                        <a:lnTo>
                          <a:pt x="16" y="65"/>
                        </a:lnTo>
                        <a:lnTo>
                          <a:pt x="15" y="64"/>
                        </a:lnTo>
                        <a:lnTo>
                          <a:pt x="15" y="63"/>
                        </a:lnTo>
                        <a:lnTo>
                          <a:pt x="14" y="63"/>
                        </a:lnTo>
                        <a:lnTo>
                          <a:pt x="13" y="62"/>
                        </a:lnTo>
                        <a:lnTo>
                          <a:pt x="13" y="61"/>
                        </a:lnTo>
                        <a:lnTo>
                          <a:pt x="13" y="60"/>
                        </a:lnTo>
                        <a:lnTo>
                          <a:pt x="13" y="59"/>
                        </a:lnTo>
                        <a:lnTo>
                          <a:pt x="13" y="58"/>
                        </a:lnTo>
                        <a:lnTo>
                          <a:pt x="12" y="58"/>
                        </a:lnTo>
                        <a:lnTo>
                          <a:pt x="11" y="58"/>
                        </a:lnTo>
                        <a:lnTo>
                          <a:pt x="11" y="57"/>
                        </a:lnTo>
                        <a:lnTo>
                          <a:pt x="12" y="56"/>
                        </a:lnTo>
                        <a:lnTo>
                          <a:pt x="11" y="55"/>
                        </a:lnTo>
                        <a:lnTo>
                          <a:pt x="12" y="54"/>
                        </a:lnTo>
                        <a:lnTo>
                          <a:pt x="12" y="53"/>
                        </a:lnTo>
                        <a:lnTo>
                          <a:pt x="13" y="53"/>
                        </a:lnTo>
                        <a:lnTo>
                          <a:pt x="14" y="53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4" y="50"/>
                        </a:lnTo>
                        <a:lnTo>
                          <a:pt x="13" y="50"/>
                        </a:lnTo>
                        <a:lnTo>
                          <a:pt x="13" y="49"/>
                        </a:lnTo>
                        <a:lnTo>
                          <a:pt x="14" y="48"/>
                        </a:lnTo>
                        <a:lnTo>
                          <a:pt x="15" y="47"/>
                        </a:lnTo>
                        <a:lnTo>
                          <a:pt x="16" y="46"/>
                        </a:lnTo>
                        <a:lnTo>
                          <a:pt x="17" y="46"/>
                        </a:lnTo>
                        <a:lnTo>
                          <a:pt x="17" y="45"/>
                        </a:lnTo>
                        <a:lnTo>
                          <a:pt x="16" y="44"/>
                        </a:lnTo>
                        <a:lnTo>
                          <a:pt x="15" y="43"/>
                        </a:lnTo>
                        <a:lnTo>
                          <a:pt x="17" y="42"/>
                        </a:lnTo>
                        <a:lnTo>
                          <a:pt x="17" y="41"/>
                        </a:lnTo>
                        <a:lnTo>
                          <a:pt x="17" y="40"/>
                        </a:lnTo>
                        <a:lnTo>
                          <a:pt x="18" y="40"/>
                        </a:lnTo>
                        <a:lnTo>
                          <a:pt x="18" y="39"/>
                        </a:lnTo>
                        <a:lnTo>
                          <a:pt x="19" y="39"/>
                        </a:lnTo>
                        <a:lnTo>
                          <a:pt x="19" y="38"/>
                        </a:lnTo>
                        <a:lnTo>
                          <a:pt x="19" y="37"/>
                        </a:lnTo>
                        <a:lnTo>
                          <a:pt x="19" y="36"/>
                        </a:lnTo>
                        <a:lnTo>
                          <a:pt x="20" y="36"/>
                        </a:lnTo>
                        <a:lnTo>
                          <a:pt x="21" y="35"/>
                        </a:lnTo>
                        <a:lnTo>
                          <a:pt x="22" y="34"/>
                        </a:lnTo>
                        <a:lnTo>
                          <a:pt x="23" y="33"/>
                        </a:lnTo>
                        <a:lnTo>
                          <a:pt x="24" y="32"/>
                        </a:lnTo>
                        <a:lnTo>
                          <a:pt x="24" y="31"/>
                        </a:lnTo>
                        <a:lnTo>
                          <a:pt x="24" y="30"/>
                        </a:lnTo>
                        <a:lnTo>
                          <a:pt x="25" y="30"/>
                        </a:lnTo>
                        <a:lnTo>
                          <a:pt x="25" y="29"/>
                        </a:lnTo>
                        <a:lnTo>
                          <a:pt x="26" y="28"/>
                        </a:lnTo>
                        <a:lnTo>
                          <a:pt x="27" y="28"/>
                        </a:lnTo>
                        <a:lnTo>
                          <a:pt x="27" y="27"/>
                        </a:lnTo>
                        <a:lnTo>
                          <a:pt x="28" y="27"/>
                        </a:lnTo>
                        <a:lnTo>
                          <a:pt x="29" y="26"/>
                        </a:lnTo>
                        <a:lnTo>
                          <a:pt x="30" y="26"/>
                        </a:lnTo>
                        <a:lnTo>
                          <a:pt x="29" y="25"/>
                        </a:lnTo>
                        <a:lnTo>
                          <a:pt x="29" y="24"/>
                        </a:lnTo>
                        <a:lnTo>
                          <a:pt x="28" y="24"/>
                        </a:lnTo>
                        <a:lnTo>
                          <a:pt x="28" y="25"/>
                        </a:lnTo>
                        <a:lnTo>
                          <a:pt x="27" y="25"/>
                        </a:lnTo>
                        <a:lnTo>
                          <a:pt x="26" y="25"/>
                        </a:lnTo>
                        <a:lnTo>
                          <a:pt x="25" y="25"/>
                        </a:lnTo>
                        <a:lnTo>
                          <a:pt x="24" y="25"/>
                        </a:lnTo>
                        <a:lnTo>
                          <a:pt x="23" y="25"/>
                        </a:lnTo>
                        <a:lnTo>
                          <a:pt x="23" y="24"/>
                        </a:lnTo>
                        <a:lnTo>
                          <a:pt x="22" y="24"/>
                        </a:lnTo>
                        <a:lnTo>
                          <a:pt x="21" y="23"/>
                        </a:lnTo>
                        <a:lnTo>
                          <a:pt x="22" y="23"/>
                        </a:lnTo>
                        <a:lnTo>
                          <a:pt x="22" y="22"/>
                        </a:lnTo>
                        <a:lnTo>
                          <a:pt x="23" y="22"/>
                        </a:lnTo>
                        <a:lnTo>
                          <a:pt x="24" y="22"/>
                        </a:lnTo>
                        <a:lnTo>
                          <a:pt x="25" y="21"/>
                        </a:lnTo>
                        <a:lnTo>
                          <a:pt x="25" y="22"/>
                        </a:lnTo>
                        <a:lnTo>
                          <a:pt x="26" y="22"/>
                        </a:lnTo>
                        <a:lnTo>
                          <a:pt x="27" y="23"/>
                        </a:lnTo>
                        <a:lnTo>
                          <a:pt x="28" y="24"/>
                        </a:lnTo>
                        <a:lnTo>
                          <a:pt x="28" y="23"/>
                        </a:lnTo>
                        <a:lnTo>
                          <a:pt x="29" y="23"/>
                        </a:lnTo>
                        <a:lnTo>
                          <a:pt x="29" y="22"/>
                        </a:lnTo>
                        <a:lnTo>
                          <a:pt x="29" y="21"/>
                        </a:lnTo>
                        <a:lnTo>
                          <a:pt x="30" y="20"/>
                        </a:lnTo>
                        <a:lnTo>
                          <a:pt x="31" y="21"/>
                        </a:lnTo>
                        <a:lnTo>
                          <a:pt x="32" y="20"/>
                        </a:lnTo>
                        <a:lnTo>
                          <a:pt x="33" y="20"/>
                        </a:lnTo>
                        <a:lnTo>
                          <a:pt x="33" y="19"/>
                        </a:lnTo>
                        <a:lnTo>
                          <a:pt x="34" y="19"/>
                        </a:lnTo>
                        <a:lnTo>
                          <a:pt x="34" y="20"/>
                        </a:lnTo>
                        <a:lnTo>
                          <a:pt x="34" y="21"/>
                        </a:lnTo>
                        <a:lnTo>
                          <a:pt x="33" y="21"/>
                        </a:lnTo>
                        <a:lnTo>
                          <a:pt x="33" y="22"/>
                        </a:lnTo>
                        <a:lnTo>
                          <a:pt x="33" y="23"/>
                        </a:lnTo>
                        <a:lnTo>
                          <a:pt x="33" y="25"/>
                        </a:lnTo>
                        <a:lnTo>
                          <a:pt x="33" y="26"/>
                        </a:lnTo>
                        <a:lnTo>
                          <a:pt x="33" y="27"/>
                        </a:lnTo>
                        <a:lnTo>
                          <a:pt x="33" y="28"/>
                        </a:lnTo>
                        <a:lnTo>
                          <a:pt x="35" y="29"/>
                        </a:lnTo>
                        <a:lnTo>
                          <a:pt x="36" y="29"/>
                        </a:lnTo>
                        <a:lnTo>
                          <a:pt x="37" y="29"/>
                        </a:lnTo>
                        <a:lnTo>
                          <a:pt x="38" y="29"/>
                        </a:lnTo>
                        <a:lnTo>
                          <a:pt x="39" y="28"/>
                        </a:lnTo>
                        <a:lnTo>
                          <a:pt x="40" y="28"/>
                        </a:lnTo>
                        <a:lnTo>
                          <a:pt x="41" y="28"/>
                        </a:lnTo>
                        <a:lnTo>
                          <a:pt x="42" y="28"/>
                        </a:lnTo>
                        <a:lnTo>
                          <a:pt x="43" y="28"/>
                        </a:lnTo>
                        <a:lnTo>
                          <a:pt x="43" y="29"/>
                        </a:lnTo>
                        <a:lnTo>
                          <a:pt x="44" y="29"/>
                        </a:lnTo>
                        <a:lnTo>
                          <a:pt x="44" y="30"/>
                        </a:lnTo>
                        <a:lnTo>
                          <a:pt x="44" y="31"/>
                        </a:lnTo>
                        <a:lnTo>
                          <a:pt x="44" y="32"/>
                        </a:lnTo>
                        <a:lnTo>
                          <a:pt x="44" y="33"/>
                        </a:lnTo>
                        <a:lnTo>
                          <a:pt x="46" y="33"/>
                        </a:lnTo>
                        <a:lnTo>
                          <a:pt x="47" y="32"/>
                        </a:lnTo>
                        <a:lnTo>
                          <a:pt x="48" y="32"/>
                        </a:lnTo>
                        <a:lnTo>
                          <a:pt x="48" y="33"/>
                        </a:lnTo>
                        <a:lnTo>
                          <a:pt x="48" y="34"/>
                        </a:lnTo>
                        <a:lnTo>
                          <a:pt x="49" y="33"/>
                        </a:lnTo>
                        <a:lnTo>
                          <a:pt x="49" y="34"/>
                        </a:lnTo>
                        <a:lnTo>
                          <a:pt x="49" y="35"/>
                        </a:lnTo>
                        <a:lnTo>
                          <a:pt x="50" y="35"/>
                        </a:lnTo>
                        <a:lnTo>
                          <a:pt x="50" y="36"/>
                        </a:lnTo>
                        <a:lnTo>
                          <a:pt x="50" y="37"/>
                        </a:lnTo>
                        <a:lnTo>
                          <a:pt x="51" y="37"/>
                        </a:lnTo>
                        <a:lnTo>
                          <a:pt x="52" y="37"/>
                        </a:lnTo>
                        <a:lnTo>
                          <a:pt x="52" y="38"/>
                        </a:lnTo>
                        <a:lnTo>
                          <a:pt x="53" y="38"/>
                        </a:lnTo>
                        <a:lnTo>
                          <a:pt x="54" y="39"/>
                        </a:lnTo>
                        <a:lnTo>
                          <a:pt x="56" y="39"/>
                        </a:lnTo>
                        <a:lnTo>
                          <a:pt x="57" y="38"/>
                        </a:lnTo>
                        <a:lnTo>
                          <a:pt x="58" y="38"/>
                        </a:lnTo>
                        <a:lnTo>
                          <a:pt x="58" y="39"/>
                        </a:lnTo>
                        <a:lnTo>
                          <a:pt x="58" y="38"/>
                        </a:lnTo>
                        <a:lnTo>
                          <a:pt x="59" y="38"/>
                        </a:lnTo>
                        <a:lnTo>
                          <a:pt x="60" y="38"/>
                        </a:lnTo>
                        <a:lnTo>
                          <a:pt x="61" y="38"/>
                        </a:lnTo>
                        <a:lnTo>
                          <a:pt x="62" y="38"/>
                        </a:lnTo>
                        <a:lnTo>
                          <a:pt x="63" y="39"/>
                        </a:lnTo>
                        <a:lnTo>
                          <a:pt x="63" y="40"/>
                        </a:lnTo>
                        <a:lnTo>
                          <a:pt x="64" y="39"/>
                        </a:lnTo>
                        <a:lnTo>
                          <a:pt x="65" y="39"/>
                        </a:lnTo>
                        <a:lnTo>
                          <a:pt x="66" y="39"/>
                        </a:lnTo>
                        <a:lnTo>
                          <a:pt x="66" y="38"/>
                        </a:lnTo>
                        <a:lnTo>
                          <a:pt x="66" y="39"/>
                        </a:lnTo>
                        <a:lnTo>
                          <a:pt x="67" y="39"/>
                        </a:lnTo>
                        <a:lnTo>
                          <a:pt x="68" y="39"/>
                        </a:lnTo>
                        <a:lnTo>
                          <a:pt x="67" y="39"/>
                        </a:lnTo>
                        <a:lnTo>
                          <a:pt x="67" y="40"/>
                        </a:lnTo>
                        <a:lnTo>
                          <a:pt x="67" y="41"/>
                        </a:lnTo>
                        <a:lnTo>
                          <a:pt x="69" y="43"/>
                        </a:lnTo>
                        <a:lnTo>
                          <a:pt x="70" y="43"/>
                        </a:lnTo>
                        <a:lnTo>
                          <a:pt x="71" y="43"/>
                        </a:lnTo>
                        <a:lnTo>
                          <a:pt x="71" y="42"/>
                        </a:lnTo>
                        <a:lnTo>
                          <a:pt x="72" y="42"/>
                        </a:lnTo>
                        <a:lnTo>
                          <a:pt x="73" y="42"/>
                        </a:lnTo>
                        <a:lnTo>
                          <a:pt x="73" y="41"/>
                        </a:lnTo>
                        <a:lnTo>
                          <a:pt x="73" y="40"/>
                        </a:lnTo>
                        <a:lnTo>
                          <a:pt x="74" y="40"/>
                        </a:lnTo>
                        <a:lnTo>
                          <a:pt x="74" y="39"/>
                        </a:lnTo>
                        <a:lnTo>
                          <a:pt x="75" y="39"/>
                        </a:lnTo>
                        <a:lnTo>
                          <a:pt x="75" y="38"/>
                        </a:lnTo>
                        <a:lnTo>
                          <a:pt x="76" y="37"/>
                        </a:lnTo>
                        <a:lnTo>
                          <a:pt x="77" y="37"/>
                        </a:lnTo>
                        <a:lnTo>
                          <a:pt x="77" y="36"/>
                        </a:lnTo>
                        <a:lnTo>
                          <a:pt x="78" y="36"/>
                        </a:lnTo>
                        <a:lnTo>
                          <a:pt x="78" y="35"/>
                        </a:lnTo>
                        <a:lnTo>
                          <a:pt x="79" y="35"/>
                        </a:lnTo>
                        <a:lnTo>
                          <a:pt x="79" y="36"/>
                        </a:lnTo>
                        <a:lnTo>
                          <a:pt x="79" y="37"/>
                        </a:lnTo>
                        <a:lnTo>
                          <a:pt x="79" y="38"/>
                        </a:lnTo>
                        <a:lnTo>
                          <a:pt x="79" y="39"/>
                        </a:lnTo>
                        <a:lnTo>
                          <a:pt x="80" y="39"/>
                        </a:lnTo>
                        <a:lnTo>
                          <a:pt x="81" y="38"/>
                        </a:lnTo>
                        <a:lnTo>
                          <a:pt x="82" y="38"/>
                        </a:lnTo>
                        <a:lnTo>
                          <a:pt x="82" y="37"/>
                        </a:lnTo>
                        <a:lnTo>
                          <a:pt x="81" y="37"/>
                        </a:lnTo>
                        <a:lnTo>
                          <a:pt x="81" y="36"/>
                        </a:lnTo>
                        <a:lnTo>
                          <a:pt x="82" y="36"/>
                        </a:lnTo>
                        <a:lnTo>
                          <a:pt x="83" y="35"/>
                        </a:lnTo>
                        <a:lnTo>
                          <a:pt x="83" y="34"/>
                        </a:lnTo>
                        <a:lnTo>
                          <a:pt x="84" y="34"/>
                        </a:lnTo>
                        <a:lnTo>
                          <a:pt x="85" y="35"/>
                        </a:lnTo>
                        <a:lnTo>
                          <a:pt x="86" y="34"/>
                        </a:lnTo>
                        <a:lnTo>
                          <a:pt x="87" y="34"/>
                        </a:lnTo>
                        <a:lnTo>
                          <a:pt x="87" y="33"/>
                        </a:lnTo>
                        <a:lnTo>
                          <a:pt x="87" y="32"/>
                        </a:lnTo>
                        <a:lnTo>
                          <a:pt x="88" y="32"/>
                        </a:lnTo>
                        <a:lnTo>
                          <a:pt x="89" y="32"/>
                        </a:lnTo>
                        <a:lnTo>
                          <a:pt x="90" y="32"/>
                        </a:lnTo>
                        <a:lnTo>
                          <a:pt x="91" y="31"/>
                        </a:lnTo>
                        <a:lnTo>
                          <a:pt x="92" y="32"/>
                        </a:lnTo>
                        <a:lnTo>
                          <a:pt x="92" y="31"/>
                        </a:lnTo>
                        <a:lnTo>
                          <a:pt x="93" y="31"/>
                        </a:lnTo>
                        <a:lnTo>
                          <a:pt x="93" y="32"/>
                        </a:lnTo>
                        <a:lnTo>
                          <a:pt x="94" y="32"/>
                        </a:lnTo>
                        <a:lnTo>
                          <a:pt x="95" y="32"/>
                        </a:lnTo>
                        <a:lnTo>
                          <a:pt x="95" y="33"/>
                        </a:lnTo>
                        <a:lnTo>
                          <a:pt x="95" y="32"/>
                        </a:lnTo>
                        <a:lnTo>
                          <a:pt x="96" y="32"/>
                        </a:lnTo>
                        <a:lnTo>
                          <a:pt x="97" y="31"/>
                        </a:lnTo>
                        <a:lnTo>
                          <a:pt x="97" y="30"/>
                        </a:lnTo>
                        <a:lnTo>
                          <a:pt x="98" y="30"/>
                        </a:lnTo>
                        <a:lnTo>
                          <a:pt x="99" y="30"/>
                        </a:lnTo>
                        <a:lnTo>
                          <a:pt x="99" y="29"/>
                        </a:lnTo>
                        <a:lnTo>
                          <a:pt x="100" y="29"/>
                        </a:lnTo>
                        <a:lnTo>
                          <a:pt x="100" y="28"/>
                        </a:lnTo>
                        <a:lnTo>
                          <a:pt x="101" y="28"/>
                        </a:lnTo>
                        <a:lnTo>
                          <a:pt x="101" y="27"/>
                        </a:lnTo>
                        <a:lnTo>
                          <a:pt x="100" y="27"/>
                        </a:lnTo>
                        <a:lnTo>
                          <a:pt x="100" y="26"/>
                        </a:lnTo>
                        <a:lnTo>
                          <a:pt x="101" y="25"/>
                        </a:lnTo>
                        <a:lnTo>
                          <a:pt x="102" y="24"/>
                        </a:lnTo>
                        <a:lnTo>
                          <a:pt x="103" y="24"/>
                        </a:lnTo>
                        <a:lnTo>
                          <a:pt x="102" y="24"/>
                        </a:lnTo>
                        <a:lnTo>
                          <a:pt x="103" y="23"/>
                        </a:lnTo>
                        <a:lnTo>
                          <a:pt x="104" y="23"/>
                        </a:lnTo>
                        <a:lnTo>
                          <a:pt x="103" y="22"/>
                        </a:lnTo>
                        <a:lnTo>
                          <a:pt x="104" y="22"/>
                        </a:lnTo>
                        <a:lnTo>
                          <a:pt x="105" y="22"/>
                        </a:lnTo>
                        <a:lnTo>
                          <a:pt x="106" y="22"/>
                        </a:lnTo>
                        <a:lnTo>
                          <a:pt x="106" y="23"/>
                        </a:lnTo>
                        <a:lnTo>
                          <a:pt x="107" y="23"/>
                        </a:lnTo>
                        <a:lnTo>
                          <a:pt x="107" y="24"/>
                        </a:lnTo>
                        <a:lnTo>
                          <a:pt x="108" y="24"/>
                        </a:lnTo>
                        <a:lnTo>
                          <a:pt x="108" y="23"/>
                        </a:lnTo>
                        <a:lnTo>
                          <a:pt x="109" y="23"/>
                        </a:lnTo>
                        <a:lnTo>
                          <a:pt x="109" y="22"/>
                        </a:lnTo>
                        <a:lnTo>
                          <a:pt x="110" y="22"/>
                        </a:lnTo>
                        <a:lnTo>
                          <a:pt x="111" y="21"/>
                        </a:lnTo>
                        <a:lnTo>
                          <a:pt x="111" y="20"/>
                        </a:lnTo>
                        <a:lnTo>
                          <a:pt x="111" y="21"/>
                        </a:lnTo>
                        <a:lnTo>
                          <a:pt x="110" y="21"/>
                        </a:lnTo>
                        <a:lnTo>
                          <a:pt x="110" y="20"/>
                        </a:lnTo>
                        <a:lnTo>
                          <a:pt x="109" y="20"/>
                        </a:lnTo>
                        <a:lnTo>
                          <a:pt x="109" y="19"/>
                        </a:lnTo>
                        <a:lnTo>
                          <a:pt x="109" y="18"/>
                        </a:lnTo>
                        <a:lnTo>
                          <a:pt x="108" y="17"/>
                        </a:lnTo>
                        <a:lnTo>
                          <a:pt x="109" y="17"/>
                        </a:lnTo>
                        <a:lnTo>
                          <a:pt x="110" y="17"/>
                        </a:lnTo>
                        <a:lnTo>
                          <a:pt x="110" y="16"/>
                        </a:lnTo>
                        <a:lnTo>
                          <a:pt x="109" y="16"/>
                        </a:lnTo>
                        <a:lnTo>
                          <a:pt x="109" y="15"/>
                        </a:lnTo>
                        <a:lnTo>
                          <a:pt x="110" y="15"/>
                        </a:lnTo>
                        <a:lnTo>
                          <a:pt x="111" y="14"/>
                        </a:lnTo>
                        <a:lnTo>
                          <a:pt x="111" y="13"/>
                        </a:lnTo>
                        <a:lnTo>
                          <a:pt x="111" y="12"/>
                        </a:lnTo>
                        <a:lnTo>
                          <a:pt x="112" y="11"/>
                        </a:lnTo>
                        <a:lnTo>
                          <a:pt x="114" y="12"/>
                        </a:lnTo>
                        <a:lnTo>
                          <a:pt x="114" y="11"/>
                        </a:lnTo>
                        <a:lnTo>
                          <a:pt x="115" y="11"/>
                        </a:lnTo>
                        <a:lnTo>
                          <a:pt x="116" y="12"/>
                        </a:lnTo>
                        <a:lnTo>
                          <a:pt x="117" y="12"/>
                        </a:lnTo>
                        <a:lnTo>
                          <a:pt x="117" y="13"/>
                        </a:lnTo>
                        <a:lnTo>
                          <a:pt x="118" y="14"/>
                        </a:lnTo>
                        <a:lnTo>
                          <a:pt x="119" y="14"/>
                        </a:lnTo>
                        <a:lnTo>
                          <a:pt x="120" y="14"/>
                        </a:lnTo>
                        <a:lnTo>
                          <a:pt x="121" y="15"/>
                        </a:lnTo>
                        <a:lnTo>
                          <a:pt x="122" y="15"/>
                        </a:lnTo>
                        <a:lnTo>
                          <a:pt x="124" y="14"/>
                        </a:lnTo>
                        <a:lnTo>
                          <a:pt x="125" y="13"/>
                        </a:lnTo>
                        <a:lnTo>
                          <a:pt x="126" y="13"/>
                        </a:lnTo>
                        <a:lnTo>
                          <a:pt x="127" y="12"/>
                        </a:lnTo>
                        <a:lnTo>
                          <a:pt x="128" y="11"/>
                        </a:lnTo>
                        <a:lnTo>
                          <a:pt x="128" y="10"/>
                        </a:lnTo>
                        <a:lnTo>
                          <a:pt x="129" y="10"/>
                        </a:lnTo>
                        <a:lnTo>
                          <a:pt x="130" y="10"/>
                        </a:lnTo>
                        <a:lnTo>
                          <a:pt x="131" y="11"/>
                        </a:lnTo>
                        <a:lnTo>
                          <a:pt x="133" y="11"/>
                        </a:lnTo>
                        <a:lnTo>
                          <a:pt x="133" y="10"/>
                        </a:lnTo>
                        <a:lnTo>
                          <a:pt x="138" y="9"/>
                        </a:lnTo>
                        <a:lnTo>
                          <a:pt x="140" y="10"/>
                        </a:lnTo>
                        <a:lnTo>
                          <a:pt x="144" y="9"/>
                        </a:lnTo>
                        <a:lnTo>
                          <a:pt x="149" y="9"/>
                        </a:lnTo>
                        <a:lnTo>
                          <a:pt x="149" y="5"/>
                        </a:lnTo>
                        <a:lnTo>
                          <a:pt x="150" y="5"/>
                        </a:lnTo>
                        <a:lnTo>
                          <a:pt x="151" y="5"/>
                        </a:lnTo>
                        <a:lnTo>
                          <a:pt x="152" y="5"/>
                        </a:lnTo>
                        <a:lnTo>
                          <a:pt x="153" y="5"/>
                        </a:lnTo>
                        <a:lnTo>
                          <a:pt x="154" y="5"/>
                        </a:lnTo>
                        <a:lnTo>
                          <a:pt x="155" y="4"/>
                        </a:lnTo>
                        <a:lnTo>
                          <a:pt x="156" y="4"/>
                        </a:lnTo>
                        <a:lnTo>
                          <a:pt x="156" y="3"/>
                        </a:lnTo>
                        <a:lnTo>
                          <a:pt x="157" y="3"/>
                        </a:lnTo>
                        <a:lnTo>
                          <a:pt x="158" y="3"/>
                        </a:lnTo>
                        <a:lnTo>
                          <a:pt x="159" y="4"/>
                        </a:lnTo>
                        <a:lnTo>
                          <a:pt x="159" y="3"/>
                        </a:lnTo>
                        <a:lnTo>
                          <a:pt x="160" y="3"/>
                        </a:lnTo>
                        <a:lnTo>
                          <a:pt x="161" y="3"/>
                        </a:lnTo>
                        <a:lnTo>
                          <a:pt x="162" y="3"/>
                        </a:lnTo>
                        <a:lnTo>
                          <a:pt x="163" y="2"/>
                        </a:lnTo>
                        <a:lnTo>
                          <a:pt x="163" y="1"/>
                        </a:lnTo>
                        <a:lnTo>
                          <a:pt x="164" y="1"/>
                        </a:lnTo>
                        <a:lnTo>
                          <a:pt x="164" y="0"/>
                        </a:lnTo>
                        <a:lnTo>
                          <a:pt x="165" y="0"/>
                        </a:lnTo>
                        <a:lnTo>
                          <a:pt x="166" y="1"/>
                        </a:lnTo>
                        <a:lnTo>
                          <a:pt x="167" y="2"/>
                        </a:lnTo>
                        <a:lnTo>
                          <a:pt x="167" y="3"/>
                        </a:lnTo>
                        <a:lnTo>
                          <a:pt x="168" y="3"/>
                        </a:lnTo>
                        <a:lnTo>
                          <a:pt x="168" y="2"/>
                        </a:lnTo>
                        <a:lnTo>
                          <a:pt x="169" y="2"/>
                        </a:lnTo>
                        <a:lnTo>
                          <a:pt x="170" y="3"/>
                        </a:lnTo>
                        <a:lnTo>
                          <a:pt x="171" y="4"/>
                        </a:lnTo>
                        <a:lnTo>
                          <a:pt x="172" y="4"/>
                        </a:lnTo>
                        <a:lnTo>
                          <a:pt x="172" y="3"/>
                        </a:lnTo>
                        <a:lnTo>
                          <a:pt x="173" y="3"/>
                        </a:lnTo>
                        <a:lnTo>
                          <a:pt x="171" y="9"/>
                        </a:lnTo>
                        <a:lnTo>
                          <a:pt x="173" y="15"/>
                        </a:lnTo>
                        <a:lnTo>
                          <a:pt x="172" y="15"/>
                        </a:lnTo>
                        <a:lnTo>
                          <a:pt x="171" y="15"/>
                        </a:lnTo>
                        <a:lnTo>
                          <a:pt x="170" y="14"/>
                        </a:lnTo>
                        <a:lnTo>
                          <a:pt x="163" y="19"/>
                        </a:lnTo>
                        <a:lnTo>
                          <a:pt x="160" y="22"/>
                        </a:lnTo>
                        <a:lnTo>
                          <a:pt x="160" y="25"/>
                        </a:lnTo>
                        <a:lnTo>
                          <a:pt x="157" y="28"/>
                        </a:lnTo>
                        <a:lnTo>
                          <a:pt x="154" y="30"/>
                        </a:lnTo>
                        <a:lnTo>
                          <a:pt x="151" y="31"/>
                        </a:lnTo>
                        <a:lnTo>
                          <a:pt x="146" y="39"/>
                        </a:lnTo>
                        <a:lnTo>
                          <a:pt x="145" y="39"/>
                        </a:lnTo>
                        <a:lnTo>
                          <a:pt x="146" y="39"/>
                        </a:lnTo>
                        <a:lnTo>
                          <a:pt x="146" y="40"/>
                        </a:lnTo>
                        <a:lnTo>
                          <a:pt x="146" y="41"/>
                        </a:lnTo>
                        <a:lnTo>
                          <a:pt x="146" y="42"/>
                        </a:lnTo>
                        <a:lnTo>
                          <a:pt x="146" y="43"/>
                        </a:lnTo>
                        <a:lnTo>
                          <a:pt x="146" y="45"/>
                        </a:lnTo>
                        <a:lnTo>
                          <a:pt x="147" y="45"/>
                        </a:lnTo>
                        <a:lnTo>
                          <a:pt x="147" y="46"/>
                        </a:lnTo>
                        <a:lnTo>
                          <a:pt x="146" y="48"/>
                        </a:lnTo>
                        <a:lnTo>
                          <a:pt x="146" y="49"/>
                        </a:lnTo>
                        <a:lnTo>
                          <a:pt x="147" y="49"/>
                        </a:lnTo>
                        <a:lnTo>
                          <a:pt x="146" y="49"/>
                        </a:lnTo>
                        <a:lnTo>
                          <a:pt x="146" y="50"/>
                        </a:lnTo>
                        <a:lnTo>
                          <a:pt x="146" y="51"/>
                        </a:lnTo>
                        <a:lnTo>
                          <a:pt x="146" y="52"/>
                        </a:lnTo>
                        <a:lnTo>
                          <a:pt x="145" y="52"/>
                        </a:lnTo>
                        <a:lnTo>
                          <a:pt x="145" y="53"/>
                        </a:lnTo>
                        <a:lnTo>
                          <a:pt x="144" y="53"/>
                        </a:lnTo>
                        <a:lnTo>
                          <a:pt x="144" y="54"/>
                        </a:lnTo>
                        <a:lnTo>
                          <a:pt x="143" y="54"/>
                        </a:lnTo>
                        <a:lnTo>
                          <a:pt x="143" y="53"/>
                        </a:lnTo>
                        <a:lnTo>
                          <a:pt x="142" y="53"/>
                        </a:lnTo>
                        <a:lnTo>
                          <a:pt x="141" y="53"/>
                        </a:lnTo>
                        <a:lnTo>
                          <a:pt x="139" y="52"/>
                        </a:lnTo>
                        <a:lnTo>
                          <a:pt x="138" y="52"/>
                        </a:lnTo>
                        <a:lnTo>
                          <a:pt x="137" y="52"/>
                        </a:lnTo>
                        <a:lnTo>
                          <a:pt x="137" y="53"/>
                        </a:lnTo>
                        <a:lnTo>
                          <a:pt x="136" y="53"/>
                        </a:lnTo>
                        <a:lnTo>
                          <a:pt x="137" y="54"/>
                        </a:lnTo>
                        <a:lnTo>
                          <a:pt x="137" y="55"/>
                        </a:lnTo>
                        <a:lnTo>
                          <a:pt x="137" y="57"/>
                        </a:lnTo>
                        <a:lnTo>
                          <a:pt x="137" y="58"/>
                        </a:lnTo>
                        <a:lnTo>
                          <a:pt x="137" y="59"/>
                        </a:lnTo>
                        <a:lnTo>
                          <a:pt x="136" y="59"/>
                        </a:lnTo>
                        <a:lnTo>
                          <a:pt x="137" y="60"/>
                        </a:lnTo>
                        <a:lnTo>
                          <a:pt x="136" y="63"/>
                        </a:lnTo>
                        <a:lnTo>
                          <a:pt x="137" y="64"/>
                        </a:lnTo>
                        <a:lnTo>
                          <a:pt x="137" y="65"/>
                        </a:lnTo>
                        <a:lnTo>
                          <a:pt x="137" y="66"/>
                        </a:lnTo>
                        <a:lnTo>
                          <a:pt x="136" y="66"/>
                        </a:lnTo>
                        <a:lnTo>
                          <a:pt x="137" y="67"/>
                        </a:lnTo>
                        <a:lnTo>
                          <a:pt x="136" y="68"/>
                        </a:lnTo>
                        <a:lnTo>
                          <a:pt x="136" y="69"/>
                        </a:lnTo>
                        <a:lnTo>
                          <a:pt x="137" y="69"/>
                        </a:lnTo>
                        <a:lnTo>
                          <a:pt x="139" y="69"/>
                        </a:lnTo>
                        <a:lnTo>
                          <a:pt x="142" y="69"/>
                        </a:lnTo>
                        <a:lnTo>
                          <a:pt x="143" y="69"/>
                        </a:lnTo>
                        <a:lnTo>
                          <a:pt x="144" y="69"/>
                        </a:lnTo>
                        <a:lnTo>
                          <a:pt x="145" y="69"/>
                        </a:lnTo>
                        <a:lnTo>
                          <a:pt x="146" y="69"/>
                        </a:lnTo>
                        <a:lnTo>
                          <a:pt x="147" y="70"/>
                        </a:lnTo>
                        <a:lnTo>
                          <a:pt x="148" y="70"/>
                        </a:lnTo>
                        <a:lnTo>
                          <a:pt x="148" y="71"/>
                        </a:lnTo>
                        <a:lnTo>
                          <a:pt x="149" y="71"/>
                        </a:lnTo>
                        <a:lnTo>
                          <a:pt x="150" y="71"/>
                        </a:lnTo>
                        <a:lnTo>
                          <a:pt x="153" y="71"/>
                        </a:lnTo>
                        <a:lnTo>
                          <a:pt x="154" y="71"/>
                        </a:lnTo>
                        <a:lnTo>
                          <a:pt x="153" y="71"/>
                        </a:lnTo>
                        <a:lnTo>
                          <a:pt x="154" y="72"/>
                        </a:lnTo>
                        <a:lnTo>
                          <a:pt x="154" y="73"/>
                        </a:lnTo>
                        <a:lnTo>
                          <a:pt x="155" y="73"/>
                        </a:lnTo>
                        <a:lnTo>
                          <a:pt x="156" y="73"/>
                        </a:lnTo>
                        <a:lnTo>
                          <a:pt x="156" y="74"/>
                        </a:lnTo>
                        <a:lnTo>
                          <a:pt x="157" y="75"/>
                        </a:lnTo>
                        <a:lnTo>
                          <a:pt x="158" y="75"/>
                        </a:lnTo>
                        <a:lnTo>
                          <a:pt x="158" y="76"/>
                        </a:lnTo>
                        <a:lnTo>
                          <a:pt x="157" y="77"/>
                        </a:lnTo>
                        <a:lnTo>
                          <a:pt x="157" y="78"/>
                        </a:lnTo>
                        <a:lnTo>
                          <a:pt x="157" y="79"/>
                        </a:lnTo>
                        <a:lnTo>
                          <a:pt x="157" y="80"/>
                        </a:lnTo>
                        <a:lnTo>
                          <a:pt x="158" y="80"/>
                        </a:lnTo>
                        <a:lnTo>
                          <a:pt x="158" y="81"/>
                        </a:lnTo>
                        <a:lnTo>
                          <a:pt x="158" y="82"/>
                        </a:lnTo>
                        <a:lnTo>
                          <a:pt x="158" y="83"/>
                        </a:lnTo>
                        <a:lnTo>
                          <a:pt x="158" y="84"/>
                        </a:lnTo>
                        <a:lnTo>
                          <a:pt x="159" y="85"/>
                        </a:lnTo>
                        <a:lnTo>
                          <a:pt x="160" y="86"/>
                        </a:lnTo>
                        <a:lnTo>
                          <a:pt x="161" y="86"/>
                        </a:lnTo>
                        <a:lnTo>
                          <a:pt x="161" y="87"/>
                        </a:lnTo>
                        <a:lnTo>
                          <a:pt x="162" y="86"/>
                        </a:lnTo>
                        <a:lnTo>
                          <a:pt x="163" y="87"/>
                        </a:lnTo>
                        <a:lnTo>
                          <a:pt x="164" y="87"/>
                        </a:lnTo>
                        <a:lnTo>
                          <a:pt x="165" y="86"/>
                        </a:lnTo>
                        <a:lnTo>
                          <a:pt x="166" y="86"/>
                        </a:lnTo>
                        <a:lnTo>
                          <a:pt x="166" y="85"/>
                        </a:lnTo>
                        <a:lnTo>
                          <a:pt x="167" y="84"/>
                        </a:lnTo>
                        <a:lnTo>
                          <a:pt x="168" y="84"/>
                        </a:lnTo>
                        <a:lnTo>
                          <a:pt x="169" y="84"/>
                        </a:lnTo>
                        <a:lnTo>
                          <a:pt x="169" y="83"/>
                        </a:lnTo>
                        <a:lnTo>
                          <a:pt x="170" y="82"/>
                        </a:lnTo>
                        <a:lnTo>
                          <a:pt x="171" y="83"/>
                        </a:lnTo>
                        <a:lnTo>
                          <a:pt x="172" y="84"/>
                        </a:lnTo>
                        <a:lnTo>
                          <a:pt x="173" y="85"/>
                        </a:lnTo>
                        <a:lnTo>
                          <a:pt x="174" y="86"/>
                        </a:lnTo>
                        <a:lnTo>
                          <a:pt x="175" y="86"/>
                        </a:lnTo>
                        <a:lnTo>
                          <a:pt x="176" y="85"/>
                        </a:lnTo>
                        <a:lnTo>
                          <a:pt x="177" y="85"/>
                        </a:lnTo>
                        <a:lnTo>
                          <a:pt x="178" y="84"/>
                        </a:lnTo>
                        <a:lnTo>
                          <a:pt x="180" y="83"/>
                        </a:lnTo>
                        <a:lnTo>
                          <a:pt x="180" y="82"/>
                        </a:lnTo>
                        <a:lnTo>
                          <a:pt x="180" y="81"/>
                        </a:lnTo>
                        <a:lnTo>
                          <a:pt x="179" y="81"/>
                        </a:lnTo>
                        <a:lnTo>
                          <a:pt x="178" y="81"/>
                        </a:lnTo>
                        <a:lnTo>
                          <a:pt x="181" y="78"/>
                        </a:lnTo>
                        <a:lnTo>
                          <a:pt x="185" y="76"/>
                        </a:lnTo>
                        <a:lnTo>
                          <a:pt x="187" y="76"/>
                        </a:lnTo>
                        <a:lnTo>
                          <a:pt x="189" y="85"/>
                        </a:lnTo>
                        <a:lnTo>
                          <a:pt x="194" y="82"/>
                        </a:lnTo>
                        <a:lnTo>
                          <a:pt x="199" y="81"/>
                        </a:lnTo>
                        <a:lnTo>
                          <a:pt x="202" y="80"/>
                        </a:lnTo>
                        <a:lnTo>
                          <a:pt x="203" y="80"/>
                        </a:lnTo>
                        <a:lnTo>
                          <a:pt x="203" y="81"/>
                        </a:lnTo>
                        <a:lnTo>
                          <a:pt x="204" y="81"/>
                        </a:lnTo>
                        <a:lnTo>
                          <a:pt x="204" y="82"/>
                        </a:lnTo>
                        <a:lnTo>
                          <a:pt x="204" y="83"/>
                        </a:lnTo>
                        <a:lnTo>
                          <a:pt x="204" y="84"/>
                        </a:lnTo>
                        <a:lnTo>
                          <a:pt x="205" y="84"/>
                        </a:lnTo>
                        <a:lnTo>
                          <a:pt x="206" y="84"/>
                        </a:lnTo>
                        <a:lnTo>
                          <a:pt x="207" y="84"/>
                        </a:lnTo>
                        <a:lnTo>
                          <a:pt x="208" y="84"/>
                        </a:lnTo>
                        <a:lnTo>
                          <a:pt x="208" y="85"/>
                        </a:lnTo>
                        <a:lnTo>
                          <a:pt x="209" y="85"/>
                        </a:lnTo>
                        <a:lnTo>
                          <a:pt x="209" y="86"/>
                        </a:lnTo>
                        <a:lnTo>
                          <a:pt x="208" y="87"/>
                        </a:lnTo>
                        <a:lnTo>
                          <a:pt x="208" y="89"/>
                        </a:lnTo>
                        <a:lnTo>
                          <a:pt x="209" y="89"/>
                        </a:lnTo>
                        <a:lnTo>
                          <a:pt x="209" y="90"/>
                        </a:lnTo>
                        <a:lnTo>
                          <a:pt x="210" y="90"/>
                        </a:lnTo>
                        <a:lnTo>
                          <a:pt x="210" y="91"/>
                        </a:lnTo>
                        <a:lnTo>
                          <a:pt x="211" y="91"/>
                        </a:lnTo>
                        <a:lnTo>
                          <a:pt x="211" y="90"/>
                        </a:lnTo>
                        <a:lnTo>
                          <a:pt x="212" y="90"/>
                        </a:lnTo>
                        <a:lnTo>
                          <a:pt x="213" y="90"/>
                        </a:lnTo>
                        <a:lnTo>
                          <a:pt x="213" y="91"/>
                        </a:lnTo>
                        <a:lnTo>
                          <a:pt x="213" y="92"/>
                        </a:lnTo>
                        <a:lnTo>
                          <a:pt x="213" y="93"/>
                        </a:lnTo>
                        <a:lnTo>
                          <a:pt x="212" y="94"/>
                        </a:lnTo>
                        <a:lnTo>
                          <a:pt x="211" y="95"/>
                        </a:lnTo>
                        <a:lnTo>
                          <a:pt x="209" y="97"/>
                        </a:lnTo>
                        <a:lnTo>
                          <a:pt x="209" y="98"/>
                        </a:lnTo>
                        <a:lnTo>
                          <a:pt x="209" y="99"/>
                        </a:lnTo>
                        <a:lnTo>
                          <a:pt x="209" y="100"/>
                        </a:lnTo>
                        <a:lnTo>
                          <a:pt x="208" y="101"/>
                        </a:lnTo>
                        <a:lnTo>
                          <a:pt x="208" y="102"/>
                        </a:lnTo>
                        <a:lnTo>
                          <a:pt x="208" y="103"/>
                        </a:lnTo>
                        <a:lnTo>
                          <a:pt x="208" y="104"/>
                        </a:lnTo>
                        <a:lnTo>
                          <a:pt x="209" y="104"/>
                        </a:lnTo>
                        <a:lnTo>
                          <a:pt x="208" y="105"/>
                        </a:lnTo>
                        <a:lnTo>
                          <a:pt x="209" y="106"/>
                        </a:lnTo>
                        <a:lnTo>
                          <a:pt x="210" y="107"/>
                        </a:lnTo>
                        <a:lnTo>
                          <a:pt x="210" y="108"/>
                        </a:lnTo>
                        <a:lnTo>
                          <a:pt x="211" y="108"/>
                        </a:lnTo>
                        <a:lnTo>
                          <a:pt x="212" y="108"/>
                        </a:lnTo>
                        <a:lnTo>
                          <a:pt x="213" y="108"/>
                        </a:lnTo>
                        <a:lnTo>
                          <a:pt x="213" y="109"/>
                        </a:lnTo>
                        <a:lnTo>
                          <a:pt x="214" y="107"/>
                        </a:lnTo>
                        <a:lnTo>
                          <a:pt x="214" y="108"/>
                        </a:lnTo>
                        <a:lnTo>
                          <a:pt x="215" y="108"/>
                        </a:lnTo>
                        <a:lnTo>
                          <a:pt x="216" y="108"/>
                        </a:lnTo>
                        <a:lnTo>
                          <a:pt x="216" y="107"/>
                        </a:lnTo>
                        <a:lnTo>
                          <a:pt x="216" y="105"/>
                        </a:lnTo>
                        <a:lnTo>
                          <a:pt x="215" y="104"/>
                        </a:lnTo>
                        <a:lnTo>
                          <a:pt x="216" y="103"/>
                        </a:lnTo>
                        <a:lnTo>
                          <a:pt x="217" y="103"/>
                        </a:lnTo>
                        <a:lnTo>
                          <a:pt x="218" y="103"/>
                        </a:lnTo>
                        <a:lnTo>
                          <a:pt x="218" y="104"/>
                        </a:lnTo>
                        <a:lnTo>
                          <a:pt x="219" y="104"/>
                        </a:lnTo>
                        <a:lnTo>
                          <a:pt x="220" y="104"/>
                        </a:lnTo>
                        <a:lnTo>
                          <a:pt x="221" y="104"/>
                        </a:lnTo>
                        <a:lnTo>
                          <a:pt x="222" y="105"/>
                        </a:lnTo>
                        <a:lnTo>
                          <a:pt x="223" y="105"/>
                        </a:lnTo>
                        <a:lnTo>
                          <a:pt x="224" y="105"/>
                        </a:lnTo>
                        <a:lnTo>
                          <a:pt x="225" y="105"/>
                        </a:lnTo>
                        <a:lnTo>
                          <a:pt x="225" y="106"/>
                        </a:lnTo>
                        <a:lnTo>
                          <a:pt x="227" y="105"/>
                        </a:lnTo>
                        <a:lnTo>
                          <a:pt x="229" y="104"/>
                        </a:lnTo>
                        <a:lnTo>
                          <a:pt x="230" y="104"/>
                        </a:lnTo>
                        <a:lnTo>
                          <a:pt x="230" y="103"/>
                        </a:lnTo>
                        <a:lnTo>
                          <a:pt x="230" y="101"/>
                        </a:lnTo>
                        <a:lnTo>
                          <a:pt x="232" y="99"/>
                        </a:lnTo>
                        <a:lnTo>
                          <a:pt x="233" y="99"/>
                        </a:lnTo>
                        <a:lnTo>
                          <a:pt x="233" y="98"/>
                        </a:lnTo>
                        <a:lnTo>
                          <a:pt x="232" y="97"/>
                        </a:lnTo>
                        <a:lnTo>
                          <a:pt x="231" y="97"/>
                        </a:lnTo>
                        <a:lnTo>
                          <a:pt x="232" y="96"/>
                        </a:lnTo>
                        <a:lnTo>
                          <a:pt x="232" y="95"/>
                        </a:lnTo>
                        <a:lnTo>
                          <a:pt x="233" y="95"/>
                        </a:lnTo>
                        <a:lnTo>
                          <a:pt x="233" y="94"/>
                        </a:lnTo>
                        <a:lnTo>
                          <a:pt x="234" y="94"/>
                        </a:lnTo>
                        <a:lnTo>
                          <a:pt x="235" y="94"/>
                        </a:lnTo>
                        <a:lnTo>
                          <a:pt x="236" y="93"/>
                        </a:lnTo>
                        <a:lnTo>
                          <a:pt x="236" y="92"/>
                        </a:lnTo>
                        <a:lnTo>
                          <a:pt x="237" y="92"/>
                        </a:lnTo>
                        <a:lnTo>
                          <a:pt x="237" y="91"/>
                        </a:lnTo>
                        <a:lnTo>
                          <a:pt x="237" y="90"/>
                        </a:lnTo>
                        <a:lnTo>
                          <a:pt x="237" y="89"/>
                        </a:lnTo>
                        <a:lnTo>
                          <a:pt x="236" y="89"/>
                        </a:lnTo>
                        <a:lnTo>
                          <a:pt x="237" y="88"/>
                        </a:lnTo>
                        <a:lnTo>
                          <a:pt x="237" y="87"/>
                        </a:lnTo>
                        <a:lnTo>
                          <a:pt x="236" y="86"/>
                        </a:lnTo>
                        <a:lnTo>
                          <a:pt x="235" y="86"/>
                        </a:lnTo>
                        <a:lnTo>
                          <a:pt x="235" y="85"/>
                        </a:lnTo>
                        <a:lnTo>
                          <a:pt x="234" y="85"/>
                        </a:lnTo>
                        <a:lnTo>
                          <a:pt x="233" y="85"/>
                        </a:lnTo>
                        <a:lnTo>
                          <a:pt x="232" y="84"/>
                        </a:lnTo>
                        <a:lnTo>
                          <a:pt x="232" y="83"/>
                        </a:lnTo>
                        <a:lnTo>
                          <a:pt x="231" y="82"/>
                        </a:lnTo>
                        <a:lnTo>
                          <a:pt x="231" y="81"/>
                        </a:lnTo>
                        <a:lnTo>
                          <a:pt x="232" y="81"/>
                        </a:lnTo>
                        <a:lnTo>
                          <a:pt x="233" y="80"/>
                        </a:lnTo>
                        <a:lnTo>
                          <a:pt x="234" y="79"/>
                        </a:lnTo>
                        <a:lnTo>
                          <a:pt x="233" y="79"/>
                        </a:lnTo>
                        <a:lnTo>
                          <a:pt x="233" y="78"/>
                        </a:lnTo>
                        <a:lnTo>
                          <a:pt x="233" y="77"/>
                        </a:lnTo>
                        <a:lnTo>
                          <a:pt x="234" y="77"/>
                        </a:lnTo>
                        <a:lnTo>
                          <a:pt x="234" y="76"/>
                        </a:lnTo>
                        <a:lnTo>
                          <a:pt x="234" y="75"/>
                        </a:lnTo>
                        <a:lnTo>
                          <a:pt x="234" y="74"/>
                        </a:lnTo>
                        <a:lnTo>
                          <a:pt x="235" y="73"/>
                        </a:lnTo>
                        <a:lnTo>
                          <a:pt x="236" y="72"/>
                        </a:lnTo>
                        <a:lnTo>
                          <a:pt x="236" y="71"/>
                        </a:lnTo>
                        <a:lnTo>
                          <a:pt x="236" y="70"/>
                        </a:lnTo>
                        <a:lnTo>
                          <a:pt x="237" y="70"/>
                        </a:lnTo>
                        <a:lnTo>
                          <a:pt x="238" y="71"/>
                        </a:lnTo>
                        <a:lnTo>
                          <a:pt x="239" y="71"/>
                        </a:lnTo>
                        <a:lnTo>
                          <a:pt x="239" y="72"/>
                        </a:lnTo>
                        <a:lnTo>
                          <a:pt x="240" y="72"/>
                        </a:lnTo>
                        <a:lnTo>
                          <a:pt x="241" y="72"/>
                        </a:lnTo>
                        <a:lnTo>
                          <a:pt x="241" y="73"/>
                        </a:lnTo>
                        <a:lnTo>
                          <a:pt x="241" y="74"/>
                        </a:lnTo>
                        <a:lnTo>
                          <a:pt x="242" y="74"/>
                        </a:lnTo>
                        <a:lnTo>
                          <a:pt x="242" y="75"/>
                        </a:lnTo>
                        <a:lnTo>
                          <a:pt x="243" y="74"/>
                        </a:lnTo>
                        <a:lnTo>
                          <a:pt x="244" y="74"/>
                        </a:lnTo>
                        <a:lnTo>
                          <a:pt x="245" y="75"/>
                        </a:lnTo>
                        <a:lnTo>
                          <a:pt x="245" y="74"/>
                        </a:lnTo>
                        <a:lnTo>
                          <a:pt x="244" y="73"/>
                        </a:lnTo>
                        <a:lnTo>
                          <a:pt x="244" y="72"/>
                        </a:lnTo>
                        <a:lnTo>
                          <a:pt x="245" y="71"/>
                        </a:lnTo>
                        <a:lnTo>
                          <a:pt x="245" y="70"/>
                        </a:lnTo>
                        <a:lnTo>
                          <a:pt x="245" y="69"/>
                        </a:lnTo>
                        <a:lnTo>
                          <a:pt x="245" y="68"/>
                        </a:lnTo>
                        <a:lnTo>
                          <a:pt x="244" y="67"/>
                        </a:lnTo>
                        <a:lnTo>
                          <a:pt x="244" y="66"/>
                        </a:lnTo>
                        <a:lnTo>
                          <a:pt x="243" y="66"/>
                        </a:lnTo>
                        <a:lnTo>
                          <a:pt x="243" y="65"/>
                        </a:lnTo>
                        <a:lnTo>
                          <a:pt x="242" y="65"/>
                        </a:lnTo>
                        <a:lnTo>
                          <a:pt x="241" y="65"/>
                        </a:lnTo>
                        <a:lnTo>
                          <a:pt x="241" y="64"/>
                        </a:lnTo>
                        <a:lnTo>
                          <a:pt x="241" y="63"/>
                        </a:lnTo>
                        <a:lnTo>
                          <a:pt x="241" y="62"/>
                        </a:lnTo>
                        <a:lnTo>
                          <a:pt x="239" y="62"/>
                        </a:lnTo>
                        <a:lnTo>
                          <a:pt x="238" y="61"/>
                        </a:lnTo>
                        <a:lnTo>
                          <a:pt x="237" y="60"/>
                        </a:lnTo>
                        <a:lnTo>
                          <a:pt x="236" y="60"/>
                        </a:lnTo>
                        <a:lnTo>
                          <a:pt x="235" y="60"/>
                        </a:lnTo>
                        <a:lnTo>
                          <a:pt x="235" y="59"/>
                        </a:lnTo>
                        <a:lnTo>
                          <a:pt x="236" y="59"/>
                        </a:lnTo>
                        <a:lnTo>
                          <a:pt x="236" y="58"/>
                        </a:lnTo>
                        <a:lnTo>
                          <a:pt x="236" y="57"/>
                        </a:lnTo>
                        <a:lnTo>
                          <a:pt x="236" y="56"/>
                        </a:lnTo>
                        <a:lnTo>
                          <a:pt x="236" y="55"/>
                        </a:lnTo>
                        <a:lnTo>
                          <a:pt x="236" y="54"/>
                        </a:lnTo>
                        <a:lnTo>
                          <a:pt x="237" y="53"/>
                        </a:lnTo>
                        <a:lnTo>
                          <a:pt x="237" y="52"/>
                        </a:lnTo>
                        <a:lnTo>
                          <a:pt x="238" y="51"/>
                        </a:lnTo>
                        <a:lnTo>
                          <a:pt x="238" y="50"/>
                        </a:lnTo>
                        <a:lnTo>
                          <a:pt x="239" y="50"/>
                        </a:lnTo>
                        <a:lnTo>
                          <a:pt x="239" y="49"/>
                        </a:lnTo>
                        <a:lnTo>
                          <a:pt x="239" y="48"/>
                        </a:lnTo>
                        <a:lnTo>
                          <a:pt x="240" y="47"/>
                        </a:lnTo>
                        <a:lnTo>
                          <a:pt x="240" y="46"/>
                        </a:lnTo>
                        <a:lnTo>
                          <a:pt x="240" y="45"/>
                        </a:lnTo>
                        <a:lnTo>
                          <a:pt x="247" y="46"/>
                        </a:lnTo>
                        <a:lnTo>
                          <a:pt x="252" y="39"/>
                        </a:lnTo>
                        <a:lnTo>
                          <a:pt x="255" y="42"/>
                        </a:lnTo>
                        <a:lnTo>
                          <a:pt x="256" y="42"/>
                        </a:lnTo>
                        <a:lnTo>
                          <a:pt x="256" y="41"/>
                        </a:lnTo>
                        <a:lnTo>
                          <a:pt x="257" y="41"/>
                        </a:lnTo>
                        <a:lnTo>
                          <a:pt x="258" y="41"/>
                        </a:lnTo>
                        <a:lnTo>
                          <a:pt x="258" y="40"/>
                        </a:lnTo>
                        <a:lnTo>
                          <a:pt x="259" y="40"/>
                        </a:lnTo>
                        <a:lnTo>
                          <a:pt x="260" y="39"/>
                        </a:lnTo>
                        <a:lnTo>
                          <a:pt x="261" y="39"/>
                        </a:lnTo>
                        <a:lnTo>
                          <a:pt x="261" y="40"/>
                        </a:lnTo>
                        <a:lnTo>
                          <a:pt x="262" y="41"/>
                        </a:lnTo>
                        <a:lnTo>
                          <a:pt x="263" y="42"/>
                        </a:lnTo>
                        <a:lnTo>
                          <a:pt x="264" y="43"/>
                        </a:lnTo>
                        <a:lnTo>
                          <a:pt x="264" y="44"/>
                        </a:lnTo>
                        <a:lnTo>
                          <a:pt x="264" y="45"/>
                        </a:lnTo>
                        <a:lnTo>
                          <a:pt x="264" y="46"/>
                        </a:lnTo>
                        <a:lnTo>
                          <a:pt x="263" y="47"/>
                        </a:lnTo>
                        <a:lnTo>
                          <a:pt x="261" y="49"/>
                        </a:lnTo>
                        <a:lnTo>
                          <a:pt x="261" y="50"/>
                        </a:lnTo>
                        <a:lnTo>
                          <a:pt x="261" y="51"/>
                        </a:lnTo>
                        <a:lnTo>
                          <a:pt x="261" y="52"/>
                        </a:lnTo>
                        <a:lnTo>
                          <a:pt x="262" y="52"/>
                        </a:lnTo>
                        <a:lnTo>
                          <a:pt x="263" y="52"/>
                        </a:lnTo>
                        <a:lnTo>
                          <a:pt x="264" y="52"/>
                        </a:lnTo>
                        <a:lnTo>
                          <a:pt x="264" y="53"/>
                        </a:lnTo>
                        <a:lnTo>
                          <a:pt x="265" y="54"/>
                        </a:lnTo>
                        <a:lnTo>
                          <a:pt x="265" y="56"/>
                        </a:lnTo>
                        <a:lnTo>
                          <a:pt x="268" y="56"/>
                        </a:lnTo>
                        <a:lnTo>
                          <a:pt x="274" y="57"/>
                        </a:lnTo>
                        <a:lnTo>
                          <a:pt x="276" y="57"/>
                        </a:lnTo>
                        <a:lnTo>
                          <a:pt x="277" y="57"/>
                        </a:lnTo>
                        <a:lnTo>
                          <a:pt x="280" y="58"/>
                        </a:lnTo>
                        <a:lnTo>
                          <a:pt x="281" y="59"/>
                        </a:lnTo>
                        <a:lnTo>
                          <a:pt x="282" y="58"/>
                        </a:lnTo>
                        <a:lnTo>
                          <a:pt x="282" y="57"/>
                        </a:lnTo>
                        <a:lnTo>
                          <a:pt x="283" y="57"/>
                        </a:lnTo>
                        <a:lnTo>
                          <a:pt x="284" y="57"/>
                        </a:lnTo>
                        <a:lnTo>
                          <a:pt x="284" y="58"/>
                        </a:lnTo>
                        <a:lnTo>
                          <a:pt x="284" y="59"/>
                        </a:lnTo>
                        <a:lnTo>
                          <a:pt x="283" y="59"/>
                        </a:lnTo>
                        <a:lnTo>
                          <a:pt x="284" y="60"/>
                        </a:lnTo>
                        <a:lnTo>
                          <a:pt x="284" y="61"/>
                        </a:lnTo>
                        <a:lnTo>
                          <a:pt x="285" y="61"/>
                        </a:lnTo>
                        <a:lnTo>
                          <a:pt x="285" y="60"/>
                        </a:lnTo>
                        <a:lnTo>
                          <a:pt x="286" y="60"/>
                        </a:lnTo>
                        <a:lnTo>
                          <a:pt x="286" y="59"/>
                        </a:lnTo>
                        <a:lnTo>
                          <a:pt x="287" y="59"/>
                        </a:lnTo>
                        <a:lnTo>
                          <a:pt x="287" y="60"/>
                        </a:lnTo>
                        <a:lnTo>
                          <a:pt x="288" y="60"/>
                        </a:lnTo>
                        <a:lnTo>
                          <a:pt x="288" y="61"/>
                        </a:lnTo>
                        <a:lnTo>
                          <a:pt x="289" y="61"/>
                        </a:lnTo>
                        <a:lnTo>
                          <a:pt x="290" y="61"/>
                        </a:lnTo>
                        <a:lnTo>
                          <a:pt x="290" y="62"/>
                        </a:lnTo>
                        <a:lnTo>
                          <a:pt x="290" y="63"/>
                        </a:lnTo>
                        <a:lnTo>
                          <a:pt x="290" y="64"/>
                        </a:lnTo>
                        <a:lnTo>
                          <a:pt x="291" y="64"/>
                        </a:lnTo>
                        <a:lnTo>
                          <a:pt x="291" y="65"/>
                        </a:lnTo>
                        <a:lnTo>
                          <a:pt x="292" y="65"/>
                        </a:lnTo>
                        <a:lnTo>
                          <a:pt x="293" y="66"/>
                        </a:lnTo>
                        <a:lnTo>
                          <a:pt x="294" y="66"/>
                        </a:lnTo>
                        <a:lnTo>
                          <a:pt x="295" y="65"/>
                        </a:lnTo>
                        <a:lnTo>
                          <a:pt x="295" y="66"/>
                        </a:lnTo>
                        <a:lnTo>
                          <a:pt x="296" y="66"/>
                        </a:lnTo>
                        <a:lnTo>
                          <a:pt x="302" y="66"/>
                        </a:lnTo>
                        <a:lnTo>
                          <a:pt x="303" y="66"/>
                        </a:lnTo>
                        <a:lnTo>
                          <a:pt x="307" y="67"/>
                        </a:lnTo>
                        <a:lnTo>
                          <a:pt x="309" y="67"/>
                        </a:lnTo>
                        <a:lnTo>
                          <a:pt x="315" y="67"/>
                        </a:lnTo>
                        <a:lnTo>
                          <a:pt x="316" y="67"/>
                        </a:lnTo>
                        <a:lnTo>
                          <a:pt x="317" y="67"/>
                        </a:lnTo>
                        <a:lnTo>
                          <a:pt x="318" y="67"/>
                        </a:lnTo>
                        <a:lnTo>
                          <a:pt x="319" y="67"/>
                        </a:lnTo>
                        <a:lnTo>
                          <a:pt x="320" y="67"/>
                        </a:lnTo>
                        <a:lnTo>
                          <a:pt x="321" y="67"/>
                        </a:lnTo>
                        <a:lnTo>
                          <a:pt x="322" y="67"/>
                        </a:lnTo>
                        <a:lnTo>
                          <a:pt x="323" y="66"/>
                        </a:lnTo>
                        <a:lnTo>
                          <a:pt x="324" y="65"/>
                        </a:lnTo>
                        <a:lnTo>
                          <a:pt x="325" y="65"/>
                        </a:lnTo>
                        <a:lnTo>
                          <a:pt x="325" y="66"/>
                        </a:lnTo>
                        <a:lnTo>
                          <a:pt x="326" y="65"/>
                        </a:lnTo>
                        <a:lnTo>
                          <a:pt x="327" y="65"/>
                        </a:lnTo>
                        <a:lnTo>
                          <a:pt x="328" y="66"/>
                        </a:lnTo>
                        <a:lnTo>
                          <a:pt x="329" y="66"/>
                        </a:lnTo>
                        <a:lnTo>
                          <a:pt x="330" y="66"/>
                        </a:lnTo>
                        <a:lnTo>
                          <a:pt x="330" y="67"/>
                        </a:lnTo>
                        <a:lnTo>
                          <a:pt x="331" y="67"/>
                        </a:lnTo>
                        <a:lnTo>
                          <a:pt x="332" y="67"/>
                        </a:lnTo>
                        <a:lnTo>
                          <a:pt x="333" y="67"/>
                        </a:lnTo>
                        <a:lnTo>
                          <a:pt x="333" y="68"/>
                        </a:lnTo>
                        <a:lnTo>
                          <a:pt x="333" y="69"/>
                        </a:lnTo>
                        <a:lnTo>
                          <a:pt x="334" y="70"/>
                        </a:lnTo>
                        <a:lnTo>
                          <a:pt x="335" y="70"/>
                        </a:lnTo>
                        <a:lnTo>
                          <a:pt x="335" y="71"/>
                        </a:lnTo>
                        <a:lnTo>
                          <a:pt x="336" y="71"/>
                        </a:lnTo>
                        <a:lnTo>
                          <a:pt x="337" y="71"/>
                        </a:lnTo>
                        <a:lnTo>
                          <a:pt x="338" y="71"/>
                        </a:lnTo>
                        <a:lnTo>
                          <a:pt x="338" y="70"/>
                        </a:lnTo>
                        <a:lnTo>
                          <a:pt x="339" y="71"/>
                        </a:lnTo>
                        <a:lnTo>
                          <a:pt x="339" y="70"/>
                        </a:lnTo>
                        <a:lnTo>
                          <a:pt x="339" y="71"/>
                        </a:lnTo>
                        <a:lnTo>
                          <a:pt x="340" y="70"/>
                        </a:lnTo>
                        <a:lnTo>
                          <a:pt x="341" y="71"/>
                        </a:lnTo>
                        <a:lnTo>
                          <a:pt x="342" y="70"/>
                        </a:lnTo>
                        <a:lnTo>
                          <a:pt x="342" y="71"/>
                        </a:lnTo>
                        <a:lnTo>
                          <a:pt x="343" y="71"/>
                        </a:lnTo>
                        <a:lnTo>
                          <a:pt x="344" y="71"/>
                        </a:lnTo>
                        <a:lnTo>
                          <a:pt x="345" y="71"/>
                        </a:lnTo>
                        <a:lnTo>
                          <a:pt x="345" y="72"/>
                        </a:lnTo>
                        <a:lnTo>
                          <a:pt x="346" y="71"/>
                        </a:lnTo>
                        <a:lnTo>
                          <a:pt x="346" y="72"/>
                        </a:lnTo>
                        <a:lnTo>
                          <a:pt x="347" y="71"/>
                        </a:lnTo>
                        <a:lnTo>
                          <a:pt x="348" y="71"/>
                        </a:lnTo>
                        <a:lnTo>
                          <a:pt x="348" y="72"/>
                        </a:lnTo>
                        <a:lnTo>
                          <a:pt x="349" y="72"/>
                        </a:lnTo>
                        <a:lnTo>
                          <a:pt x="349" y="71"/>
                        </a:lnTo>
                        <a:lnTo>
                          <a:pt x="349" y="72"/>
                        </a:lnTo>
                        <a:lnTo>
                          <a:pt x="349" y="73"/>
                        </a:lnTo>
                        <a:lnTo>
                          <a:pt x="351" y="73"/>
                        </a:lnTo>
                        <a:lnTo>
                          <a:pt x="352" y="73"/>
                        </a:lnTo>
                        <a:lnTo>
                          <a:pt x="353" y="73"/>
                        </a:lnTo>
                        <a:lnTo>
                          <a:pt x="354" y="74"/>
                        </a:lnTo>
                        <a:lnTo>
                          <a:pt x="354" y="75"/>
                        </a:lnTo>
                        <a:lnTo>
                          <a:pt x="355" y="76"/>
                        </a:lnTo>
                        <a:lnTo>
                          <a:pt x="355" y="77"/>
                        </a:lnTo>
                        <a:lnTo>
                          <a:pt x="355" y="78"/>
                        </a:lnTo>
                        <a:lnTo>
                          <a:pt x="356" y="78"/>
                        </a:lnTo>
                        <a:lnTo>
                          <a:pt x="357" y="78"/>
                        </a:lnTo>
                        <a:lnTo>
                          <a:pt x="358" y="78"/>
                        </a:lnTo>
                        <a:lnTo>
                          <a:pt x="359" y="79"/>
                        </a:lnTo>
                        <a:lnTo>
                          <a:pt x="360" y="80"/>
                        </a:lnTo>
                        <a:lnTo>
                          <a:pt x="366" y="81"/>
                        </a:lnTo>
                        <a:lnTo>
                          <a:pt x="368" y="80"/>
                        </a:lnTo>
                        <a:lnTo>
                          <a:pt x="370" y="80"/>
                        </a:lnTo>
                        <a:lnTo>
                          <a:pt x="371" y="80"/>
                        </a:lnTo>
                        <a:lnTo>
                          <a:pt x="371" y="79"/>
                        </a:lnTo>
                        <a:lnTo>
                          <a:pt x="372" y="78"/>
                        </a:lnTo>
                        <a:lnTo>
                          <a:pt x="372" y="79"/>
                        </a:lnTo>
                        <a:lnTo>
                          <a:pt x="372" y="80"/>
                        </a:lnTo>
                        <a:lnTo>
                          <a:pt x="373" y="80"/>
                        </a:lnTo>
                        <a:lnTo>
                          <a:pt x="373" y="81"/>
                        </a:lnTo>
                        <a:lnTo>
                          <a:pt x="374" y="82"/>
                        </a:lnTo>
                        <a:lnTo>
                          <a:pt x="375" y="82"/>
                        </a:lnTo>
                        <a:lnTo>
                          <a:pt x="375" y="83"/>
                        </a:lnTo>
                        <a:lnTo>
                          <a:pt x="376" y="83"/>
                        </a:lnTo>
                        <a:lnTo>
                          <a:pt x="377" y="83"/>
                        </a:lnTo>
                        <a:lnTo>
                          <a:pt x="378" y="83"/>
                        </a:lnTo>
                        <a:lnTo>
                          <a:pt x="379" y="83"/>
                        </a:lnTo>
                        <a:lnTo>
                          <a:pt x="380" y="82"/>
                        </a:lnTo>
                        <a:lnTo>
                          <a:pt x="381" y="82"/>
                        </a:lnTo>
                        <a:lnTo>
                          <a:pt x="381" y="81"/>
                        </a:lnTo>
                        <a:lnTo>
                          <a:pt x="382" y="81"/>
                        </a:lnTo>
                        <a:lnTo>
                          <a:pt x="382" y="80"/>
                        </a:lnTo>
                        <a:lnTo>
                          <a:pt x="383" y="79"/>
                        </a:lnTo>
                        <a:lnTo>
                          <a:pt x="384" y="79"/>
                        </a:lnTo>
                        <a:lnTo>
                          <a:pt x="384" y="78"/>
                        </a:lnTo>
                        <a:lnTo>
                          <a:pt x="385" y="78"/>
                        </a:lnTo>
                        <a:lnTo>
                          <a:pt x="385" y="79"/>
                        </a:lnTo>
                        <a:lnTo>
                          <a:pt x="386" y="79"/>
                        </a:lnTo>
                        <a:lnTo>
                          <a:pt x="387" y="80"/>
                        </a:lnTo>
                        <a:lnTo>
                          <a:pt x="388" y="81"/>
                        </a:lnTo>
                        <a:lnTo>
                          <a:pt x="388" y="82"/>
                        </a:lnTo>
                        <a:lnTo>
                          <a:pt x="389" y="82"/>
                        </a:lnTo>
                        <a:lnTo>
                          <a:pt x="389" y="81"/>
                        </a:lnTo>
                        <a:lnTo>
                          <a:pt x="390" y="81"/>
                        </a:lnTo>
                        <a:lnTo>
                          <a:pt x="391" y="81"/>
                        </a:lnTo>
                        <a:lnTo>
                          <a:pt x="391" y="80"/>
                        </a:lnTo>
                        <a:lnTo>
                          <a:pt x="392" y="80"/>
                        </a:lnTo>
                        <a:lnTo>
                          <a:pt x="393" y="79"/>
                        </a:lnTo>
                        <a:lnTo>
                          <a:pt x="393" y="80"/>
                        </a:lnTo>
                        <a:lnTo>
                          <a:pt x="394" y="80"/>
                        </a:lnTo>
                        <a:lnTo>
                          <a:pt x="395" y="79"/>
                        </a:lnTo>
                        <a:lnTo>
                          <a:pt x="395" y="80"/>
                        </a:lnTo>
                        <a:lnTo>
                          <a:pt x="396" y="79"/>
                        </a:lnTo>
                        <a:lnTo>
                          <a:pt x="397" y="79"/>
                        </a:lnTo>
                        <a:lnTo>
                          <a:pt x="397" y="78"/>
                        </a:lnTo>
                        <a:lnTo>
                          <a:pt x="398" y="78"/>
                        </a:lnTo>
                        <a:lnTo>
                          <a:pt x="398" y="79"/>
                        </a:lnTo>
                        <a:lnTo>
                          <a:pt x="398" y="81"/>
                        </a:lnTo>
                        <a:lnTo>
                          <a:pt x="398" y="86"/>
                        </a:lnTo>
                        <a:lnTo>
                          <a:pt x="397" y="90"/>
                        </a:lnTo>
                        <a:lnTo>
                          <a:pt x="397" y="91"/>
                        </a:lnTo>
                        <a:lnTo>
                          <a:pt x="397" y="95"/>
                        </a:lnTo>
                        <a:lnTo>
                          <a:pt x="398" y="98"/>
                        </a:lnTo>
                        <a:lnTo>
                          <a:pt x="399" y="100"/>
                        </a:lnTo>
                        <a:lnTo>
                          <a:pt x="400" y="100"/>
                        </a:lnTo>
                        <a:lnTo>
                          <a:pt x="400" y="101"/>
                        </a:lnTo>
                        <a:lnTo>
                          <a:pt x="400" y="102"/>
                        </a:lnTo>
                        <a:lnTo>
                          <a:pt x="400" y="103"/>
                        </a:lnTo>
                        <a:lnTo>
                          <a:pt x="400" y="104"/>
                        </a:lnTo>
                        <a:lnTo>
                          <a:pt x="400" y="105"/>
                        </a:lnTo>
                        <a:lnTo>
                          <a:pt x="400" y="106"/>
                        </a:lnTo>
                        <a:lnTo>
                          <a:pt x="400" y="107"/>
                        </a:lnTo>
                        <a:lnTo>
                          <a:pt x="399" y="107"/>
                        </a:lnTo>
                        <a:lnTo>
                          <a:pt x="399" y="108"/>
                        </a:lnTo>
                        <a:lnTo>
                          <a:pt x="400" y="108"/>
                        </a:lnTo>
                        <a:lnTo>
                          <a:pt x="400" y="109"/>
                        </a:lnTo>
                        <a:lnTo>
                          <a:pt x="399" y="109"/>
                        </a:lnTo>
                        <a:lnTo>
                          <a:pt x="399" y="110"/>
                        </a:lnTo>
                        <a:lnTo>
                          <a:pt x="400" y="110"/>
                        </a:lnTo>
                        <a:lnTo>
                          <a:pt x="401" y="110"/>
                        </a:lnTo>
                        <a:lnTo>
                          <a:pt x="401" y="111"/>
                        </a:lnTo>
                        <a:lnTo>
                          <a:pt x="401" y="113"/>
                        </a:lnTo>
                        <a:lnTo>
                          <a:pt x="401" y="115"/>
                        </a:lnTo>
                        <a:lnTo>
                          <a:pt x="401" y="117"/>
                        </a:lnTo>
                        <a:lnTo>
                          <a:pt x="402" y="119"/>
                        </a:lnTo>
                        <a:lnTo>
                          <a:pt x="402" y="120"/>
                        </a:lnTo>
                        <a:lnTo>
                          <a:pt x="403" y="122"/>
                        </a:lnTo>
                        <a:lnTo>
                          <a:pt x="403" y="123"/>
                        </a:lnTo>
                        <a:lnTo>
                          <a:pt x="405" y="124"/>
                        </a:lnTo>
                        <a:lnTo>
                          <a:pt x="407" y="124"/>
                        </a:lnTo>
                        <a:lnTo>
                          <a:pt x="407" y="125"/>
                        </a:lnTo>
                        <a:lnTo>
                          <a:pt x="406" y="125"/>
                        </a:lnTo>
                        <a:lnTo>
                          <a:pt x="405" y="127"/>
                        </a:lnTo>
                        <a:lnTo>
                          <a:pt x="405" y="128"/>
                        </a:lnTo>
                        <a:lnTo>
                          <a:pt x="405" y="129"/>
                        </a:lnTo>
                        <a:lnTo>
                          <a:pt x="405" y="130"/>
                        </a:lnTo>
                        <a:lnTo>
                          <a:pt x="406" y="131"/>
                        </a:lnTo>
                        <a:lnTo>
                          <a:pt x="406" y="132"/>
                        </a:lnTo>
                        <a:lnTo>
                          <a:pt x="404" y="132"/>
                        </a:lnTo>
                        <a:lnTo>
                          <a:pt x="404" y="133"/>
                        </a:lnTo>
                        <a:lnTo>
                          <a:pt x="404" y="136"/>
                        </a:lnTo>
                        <a:lnTo>
                          <a:pt x="405" y="138"/>
                        </a:lnTo>
                        <a:lnTo>
                          <a:pt x="405" y="137"/>
                        </a:lnTo>
                        <a:lnTo>
                          <a:pt x="406" y="136"/>
                        </a:lnTo>
                        <a:lnTo>
                          <a:pt x="407" y="136"/>
                        </a:lnTo>
                        <a:lnTo>
                          <a:pt x="407" y="135"/>
                        </a:lnTo>
                        <a:lnTo>
                          <a:pt x="408" y="135"/>
                        </a:lnTo>
                        <a:lnTo>
                          <a:pt x="408" y="133"/>
                        </a:lnTo>
                        <a:lnTo>
                          <a:pt x="407" y="132"/>
                        </a:lnTo>
                        <a:lnTo>
                          <a:pt x="408" y="132"/>
                        </a:lnTo>
                        <a:lnTo>
                          <a:pt x="409" y="133"/>
                        </a:lnTo>
                        <a:lnTo>
                          <a:pt x="408" y="136"/>
                        </a:lnTo>
                        <a:lnTo>
                          <a:pt x="408" y="137"/>
                        </a:lnTo>
                        <a:lnTo>
                          <a:pt x="408" y="139"/>
                        </a:lnTo>
                        <a:lnTo>
                          <a:pt x="407" y="139"/>
                        </a:lnTo>
                        <a:lnTo>
                          <a:pt x="407" y="140"/>
                        </a:lnTo>
                        <a:lnTo>
                          <a:pt x="406" y="140"/>
                        </a:lnTo>
                        <a:lnTo>
                          <a:pt x="406" y="141"/>
                        </a:lnTo>
                        <a:lnTo>
                          <a:pt x="406" y="142"/>
                        </a:lnTo>
                        <a:lnTo>
                          <a:pt x="407" y="143"/>
                        </a:lnTo>
                        <a:lnTo>
                          <a:pt x="407" y="144"/>
                        </a:lnTo>
                        <a:lnTo>
                          <a:pt x="407" y="145"/>
                        </a:lnTo>
                        <a:lnTo>
                          <a:pt x="407" y="146"/>
                        </a:lnTo>
                        <a:lnTo>
                          <a:pt x="408" y="147"/>
                        </a:lnTo>
                        <a:lnTo>
                          <a:pt x="408" y="149"/>
                        </a:lnTo>
                        <a:lnTo>
                          <a:pt x="408" y="150"/>
                        </a:lnTo>
                        <a:lnTo>
                          <a:pt x="409" y="151"/>
                        </a:lnTo>
                        <a:lnTo>
                          <a:pt x="410" y="151"/>
                        </a:lnTo>
                        <a:lnTo>
                          <a:pt x="410" y="152"/>
                        </a:lnTo>
                        <a:lnTo>
                          <a:pt x="410" y="153"/>
                        </a:lnTo>
                        <a:lnTo>
                          <a:pt x="410" y="154"/>
                        </a:lnTo>
                        <a:lnTo>
                          <a:pt x="410" y="157"/>
                        </a:lnTo>
                        <a:lnTo>
                          <a:pt x="409" y="158"/>
                        </a:lnTo>
                        <a:lnTo>
                          <a:pt x="409" y="160"/>
                        </a:lnTo>
                        <a:lnTo>
                          <a:pt x="409" y="161"/>
                        </a:lnTo>
                        <a:lnTo>
                          <a:pt x="408" y="162"/>
                        </a:lnTo>
                        <a:lnTo>
                          <a:pt x="408" y="164"/>
                        </a:lnTo>
                        <a:lnTo>
                          <a:pt x="409" y="166"/>
                        </a:lnTo>
                        <a:lnTo>
                          <a:pt x="409" y="167"/>
                        </a:lnTo>
                        <a:lnTo>
                          <a:pt x="409" y="168"/>
                        </a:lnTo>
                        <a:lnTo>
                          <a:pt x="408" y="169"/>
                        </a:lnTo>
                        <a:lnTo>
                          <a:pt x="408" y="170"/>
                        </a:lnTo>
                        <a:lnTo>
                          <a:pt x="409" y="170"/>
                        </a:lnTo>
                        <a:lnTo>
                          <a:pt x="409" y="171"/>
                        </a:lnTo>
                        <a:lnTo>
                          <a:pt x="409" y="172"/>
                        </a:lnTo>
                        <a:lnTo>
                          <a:pt x="408" y="173"/>
                        </a:lnTo>
                        <a:lnTo>
                          <a:pt x="408" y="174"/>
                        </a:lnTo>
                        <a:lnTo>
                          <a:pt x="408" y="175"/>
                        </a:lnTo>
                        <a:lnTo>
                          <a:pt x="408" y="177"/>
                        </a:lnTo>
                        <a:lnTo>
                          <a:pt x="407" y="180"/>
                        </a:lnTo>
                        <a:lnTo>
                          <a:pt x="407" y="181"/>
                        </a:lnTo>
                        <a:lnTo>
                          <a:pt x="407" y="182"/>
                        </a:lnTo>
                        <a:lnTo>
                          <a:pt x="406" y="184"/>
                        </a:lnTo>
                        <a:lnTo>
                          <a:pt x="406" y="185"/>
                        </a:lnTo>
                        <a:lnTo>
                          <a:pt x="407" y="186"/>
                        </a:lnTo>
                        <a:lnTo>
                          <a:pt x="406" y="186"/>
                        </a:lnTo>
                        <a:lnTo>
                          <a:pt x="406" y="187"/>
                        </a:lnTo>
                        <a:lnTo>
                          <a:pt x="405" y="188"/>
                        </a:lnTo>
                        <a:lnTo>
                          <a:pt x="406" y="190"/>
                        </a:lnTo>
                        <a:lnTo>
                          <a:pt x="404" y="192"/>
                        </a:lnTo>
                        <a:lnTo>
                          <a:pt x="404" y="194"/>
                        </a:lnTo>
                        <a:lnTo>
                          <a:pt x="403" y="19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7" name="Freeform 840"/>
                  <p:cNvSpPr>
                    <a:spLocks/>
                  </p:cNvSpPr>
                  <p:nvPr/>
                </p:nvSpPr>
                <p:spPr bwMode="auto">
                  <a:xfrm>
                    <a:off x="5128" y="1530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1 w 2"/>
                      <a:gd name="T3" fmla="*/ 4 h 4"/>
                      <a:gd name="T4" fmla="*/ 1 w 2"/>
                      <a:gd name="T5" fmla="*/ 3 h 4"/>
                      <a:gd name="T6" fmla="*/ 0 w 2"/>
                      <a:gd name="T7" fmla="*/ 2 h 4"/>
                      <a:gd name="T8" fmla="*/ 0 w 2"/>
                      <a:gd name="T9" fmla="*/ 1 h 4"/>
                      <a:gd name="T10" fmla="*/ 0 w 2"/>
                      <a:gd name="T11" fmla="*/ 0 h 4"/>
                      <a:gd name="T12" fmla="*/ 0 w 2"/>
                      <a:gd name="T13" fmla="*/ 0 h 4"/>
                      <a:gd name="T14" fmla="*/ 1 w 2"/>
                      <a:gd name="T15" fmla="*/ 0 h 4"/>
                      <a:gd name="T16" fmla="*/ 1 w 2"/>
                      <a:gd name="T17" fmla="*/ 0 h 4"/>
                      <a:gd name="T18" fmla="*/ 1 w 2"/>
                      <a:gd name="T19" fmla="*/ 0 h 4"/>
                      <a:gd name="T20" fmla="*/ 1 w 2"/>
                      <a:gd name="T21" fmla="*/ 0 h 4"/>
                      <a:gd name="T22" fmla="*/ 2 w 2"/>
                      <a:gd name="T23" fmla="*/ 0 h 4"/>
                      <a:gd name="T24" fmla="*/ 2 w 2"/>
                      <a:gd name="T25" fmla="*/ 1 h 4"/>
                      <a:gd name="T26" fmla="*/ 2 w 2"/>
                      <a:gd name="T27" fmla="*/ 2 h 4"/>
                      <a:gd name="T28" fmla="*/ 1 w 2"/>
                      <a:gd name="T29" fmla="*/ 3 h 4"/>
                      <a:gd name="T30" fmla="*/ 1 w 2"/>
                      <a:gd name="T31" fmla="*/ 4 h 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4"/>
                      <a:gd name="T50" fmla="*/ 2 w 2"/>
                      <a:gd name="T51" fmla="*/ 4 h 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4">
                        <a:moveTo>
                          <a:pt x="1" y="4"/>
                        </a:move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  <a:lnTo>
                          <a:pt x="1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8" name="Freeform 841"/>
                  <p:cNvSpPr>
                    <a:spLocks noEditPoints="1"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51 w 748"/>
                      <a:gd name="T1" fmla="*/ 325 h 974"/>
                      <a:gd name="T2" fmla="*/ 186 w 748"/>
                      <a:gd name="T3" fmla="*/ 278 h 974"/>
                      <a:gd name="T4" fmla="*/ 203 w 748"/>
                      <a:gd name="T5" fmla="*/ 238 h 974"/>
                      <a:gd name="T6" fmla="*/ 229 w 748"/>
                      <a:gd name="T7" fmla="*/ 208 h 974"/>
                      <a:gd name="T8" fmla="*/ 234 w 748"/>
                      <a:gd name="T9" fmla="*/ 169 h 974"/>
                      <a:gd name="T10" fmla="*/ 275 w 748"/>
                      <a:gd name="T11" fmla="*/ 109 h 974"/>
                      <a:gd name="T12" fmla="*/ 302 w 748"/>
                      <a:gd name="T13" fmla="*/ 12 h 974"/>
                      <a:gd name="T14" fmla="*/ 323 w 748"/>
                      <a:gd name="T15" fmla="*/ 2 h 974"/>
                      <a:gd name="T16" fmla="*/ 325 w 748"/>
                      <a:gd name="T17" fmla="*/ 22 h 974"/>
                      <a:gd name="T18" fmla="*/ 348 w 748"/>
                      <a:gd name="T19" fmla="*/ 27 h 974"/>
                      <a:gd name="T20" fmla="*/ 356 w 748"/>
                      <a:gd name="T21" fmla="*/ 41 h 974"/>
                      <a:gd name="T22" fmla="*/ 356 w 748"/>
                      <a:gd name="T23" fmla="*/ 51 h 974"/>
                      <a:gd name="T24" fmla="*/ 380 w 748"/>
                      <a:gd name="T25" fmla="*/ 39 h 974"/>
                      <a:gd name="T26" fmla="*/ 376 w 748"/>
                      <a:gd name="T27" fmla="*/ 62 h 974"/>
                      <a:gd name="T28" fmla="*/ 397 w 748"/>
                      <a:gd name="T29" fmla="*/ 54 h 974"/>
                      <a:gd name="T30" fmla="*/ 412 w 748"/>
                      <a:gd name="T31" fmla="*/ 59 h 974"/>
                      <a:gd name="T32" fmla="*/ 431 w 748"/>
                      <a:gd name="T33" fmla="*/ 49 h 974"/>
                      <a:gd name="T34" fmla="*/ 423 w 748"/>
                      <a:gd name="T35" fmla="*/ 70 h 974"/>
                      <a:gd name="T36" fmla="*/ 435 w 748"/>
                      <a:gd name="T37" fmla="*/ 80 h 974"/>
                      <a:gd name="T38" fmla="*/ 443 w 748"/>
                      <a:gd name="T39" fmla="*/ 89 h 974"/>
                      <a:gd name="T40" fmla="*/ 460 w 748"/>
                      <a:gd name="T41" fmla="*/ 95 h 974"/>
                      <a:gd name="T42" fmla="*/ 466 w 748"/>
                      <a:gd name="T43" fmla="*/ 110 h 974"/>
                      <a:gd name="T44" fmla="*/ 473 w 748"/>
                      <a:gd name="T45" fmla="*/ 156 h 974"/>
                      <a:gd name="T46" fmla="*/ 504 w 748"/>
                      <a:gd name="T47" fmla="*/ 164 h 974"/>
                      <a:gd name="T48" fmla="*/ 588 w 748"/>
                      <a:gd name="T49" fmla="*/ 158 h 974"/>
                      <a:gd name="T50" fmla="*/ 652 w 748"/>
                      <a:gd name="T51" fmla="*/ 185 h 974"/>
                      <a:gd name="T52" fmla="*/ 703 w 748"/>
                      <a:gd name="T53" fmla="*/ 209 h 974"/>
                      <a:gd name="T54" fmla="*/ 744 w 748"/>
                      <a:gd name="T55" fmla="*/ 244 h 974"/>
                      <a:gd name="T56" fmla="*/ 671 w 748"/>
                      <a:gd name="T57" fmla="*/ 285 h 974"/>
                      <a:gd name="T58" fmla="*/ 627 w 748"/>
                      <a:gd name="T59" fmla="*/ 393 h 974"/>
                      <a:gd name="T60" fmla="*/ 599 w 748"/>
                      <a:gd name="T61" fmla="*/ 519 h 974"/>
                      <a:gd name="T62" fmla="*/ 609 w 748"/>
                      <a:gd name="T63" fmla="*/ 621 h 974"/>
                      <a:gd name="T64" fmla="*/ 498 w 748"/>
                      <a:gd name="T65" fmla="*/ 619 h 974"/>
                      <a:gd name="T66" fmla="*/ 424 w 748"/>
                      <a:gd name="T67" fmla="*/ 674 h 974"/>
                      <a:gd name="T68" fmla="*/ 346 w 748"/>
                      <a:gd name="T69" fmla="*/ 697 h 974"/>
                      <a:gd name="T70" fmla="*/ 324 w 748"/>
                      <a:gd name="T71" fmla="*/ 749 h 974"/>
                      <a:gd name="T72" fmla="*/ 292 w 748"/>
                      <a:gd name="T73" fmla="*/ 811 h 974"/>
                      <a:gd name="T74" fmla="*/ 285 w 748"/>
                      <a:gd name="T75" fmla="*/ 876 h 974"/>
                      <a:gd name="T76" fmla="*/ 285 w 748"/>
                      <a:gd name="T77" fmla="*/ 934 h 974"/>
                      <a:gd name="T78" fmla="*/ 267 w 748"/>
                      <a:gd name="T79" fmla="*/ 969 h 974"/>
                      <a:gd name="T80" fmla="*/ 203 w 748"/>
                      <a:gd name="T81" fmla="*/ 910 h 974"/>
                      <a:gd name="T82" fmla="*/ 183 w 748"/>
                      <a:gd name="T83" fmla="*/ 848 h 974"/>
                      <a:gd name="T84" fmla="*/ 168 w 748"/>
                      <a:gd name="T85" fmla="*/ 830 h 974"/>
                      <a:gd name="T86" fmla="*/ 181 w 748"/>
                      <a:gd name="T87" fmla="*/ 795 h 974"/>
                      <a:gd name="T88" fmla="*/ 192 w 748"/>
                      <a:gd name="T89" fmla="*/ 778 h 974"/>
                      <a:gd name="T90" fmla="*/ 230 w 748"/>
                      <a:gd name="T91" fmla="*/ 736 h 974"/>
                      <a:gd name="T92" fmla="*/ 188 w 748"/>
                      <a:gd name="T93" fmla="*/ 723 h 974"/>
                      <a:gd name="T94" fmla="*/ 158 w 748"/>
                      <a:gd name="T95" fmla="*/ 712 h 974"/>
                      <a:gd name="T96" fmla="*/ 139 w 748"/>
                      <a:gd name="T97" fmla="*/ 684 h 974"/>
                      <a:gd name="T98" fmla="*/ 110 w 748"/>
                      <a:gd name="T99" fmla="*/ 632 h 974"/>
                      <a:gd name="T100" fmla="*/ 134 w 748"/>
                      <a:gd name="T101" fmla="*/ 466 h 974"/>
                      <a:gd name="T102" fmla="*/ 5 w 748"/>
                      <a:gd name="T103" fmla="*/ 435 h 974"/>
                      <a:gd name="T104" fmla="*/ 340 w 748"/>
                      <a:gd name="T105" fmla="*/ 31 h 974"/>
                      <a:gd name="T106" fmla="*/ 469 w 748"/>
                      <a:gd name="T107" fmla="*/ 115 h 974"/>
                      <a:gd name="T108" fmla="*/ 420 w 748"/>
                      <a:gd name="T109" fmla="*/ 33 h 974"/>
                      <a:gd name="T110" fmla="*/ 421 w 748"/>
                      <a:gd name="T111" fmla="*/ 41 h 974"/>
                      <a:gd name="T112" fmla="*/ 416 w 748"/>
                      <a:gd name="T113" fmla="*/ 37 h 974"/>
                      <a:gd name="T114" fmla="*/ 437 w 748"/>
                      <a:gd name="T115" fmla="*/ 54 h 974"/>
                      <a:gd name="T116" fmla="*/ 438 w 748"/>
                      <a:gd name="T117" fmla="*/ 63 h 974"/>
                      <a:gd name="T118" fmla="*/ 443 w 748"/>
                      <a:gd name="T119" fmla="*/ 66 h 974"/>
                      <a:gd name="T120" fmla="*/ 436 w 748"/>
                      <a:gd name="T121" fmla="*/ 76 h 974"/>
                      <a:gd name="T122" fmla="*/ 380 w 748"/>
                      <a:gd name="T123" fmla="*/ 69 h 974"/>
                      <a:gd name="T124" fmla="*/ 458 w 748"/>
                      <a:gd name="T125" fmla="*/ 90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  <a:close/>
                        <a:moveTo>
                          <a:pt x="341" y="29"/>
                        </a:moveTo>
                        <a:lnTo>
                          <a:pt x="340" y="28"/>
                        </a:lnTo>
                        <a:lnTo>
                          <a:pt x="340" y="26"/>
                        </a:lnTo>
                        <a:lnTo>
                          <a:pt x="341" y="26"/>
                        </a:lnTo>
                        <a:lnTo>
                          <a:pt x="341" y="25"/>
                        </a:lnTo>
                        <a:lnTo>
                          <a:pt x="342" y="25"/>
                        </a:lnTo>
                        <a:lnTo>
                          <a:pt x="343" y="25"/>
                        </a:lnTo>
                        <a:lnTo>
                          <a:pt x="343" y="26"/>
                        </a:lnTo>
                        <a:lnTo>
                          <a:pt x="343" y="27"/>
                        </a:lnTo>
                        <a:lnTo>
                          <a:pt x="344" y="27"/>
                        </a:lnTo>
                        <a:lnTo>
                          <a:pt x="344" y="28"/>
                        </a:lnTo>
                        <a:lnTo>
                          <a:pt x="343" y="28"/>
                        </a:lnTo>
                        <a:lnTo>
                          <a:pt x="342" y="28"/>
                        </a:lnTo>
                        <a:lnTo>
                          <a:pt x="343" y="30"/>
                        </a:lnTo>
                        <a:lnTo>
                          <a:pt x="343" y="31"/>
                        </a:lnTo>
                        <a:lnTo>
                          <a:pt x="343" y="29"/>
                        </a:lnTo>
                        <a:lnTo>
                          <a:pt x="344" y="28"/>
                        </a:lnTo>
                        <a:lnTo>
                          <a:pt x="345" y="28"/>
                        </a:lnTo>
                        <a:lnTo>
                          <a:pt x="345" y="27"/>
                        </a:lnTo>
                        <a:lnTo>
                          <a:pt x="344" y="26"/>
                        </a:lnTo>
                        <a:lnTo>
                          <a:pt x="344" y="25"/>
                        </a:lnTo>
                        <a:lnTo>
                          <a:pt x="345" y="25"/>
                        </a:lnTo>
                        <a:lnTo>
                          <a:pt x="345" y="24"/>
                        </a:lnTo>
                        <a:lnTo>
                          <a:pt x="345" y="23"/>
                        </a:lnTo>
                        <a:lnTo>
                          <a:pt x="345" y="22"/>
                        </a:lnTo>
                        <a:lnTo>
                          <a:pt x="345" y="20"/>
                        </a:lnTo>
                        <a:lnTo>
                          <a:pt x="345" y="18"/>
                        </a:lnTo>
                        <a:lnTo>
                          <a:pt x="345" y="17"/>
                        </a:lnTo>
                        <a:lnTo>
                          <a:pt x="346" y="16"/>
                        </a:lnTo>
                        <a:lnTo>
                          <a:pt x="346" y="15"/>
                        </a:lnTo>
                        <a:lnTo>
                          <a:pt x="346" y="14"/>
                        </a:lnTo>
                        <a:lnTo>
                          <a:pt x="346" y="13"/>
                        </a:lnTo>
                        <a:lnTo>
                          <a:pt x="347" y="12"/>
                        </a:lnTo>
                        <a:lnTo>
                          <a:pt x="348" y="13"/>
                        </a:lnTo>
                        <a:lnTo>
                          <a:pt x="348" y="12"/>
                        </a:lnTo>
                        <a:lnTo>
                          <a:pt x="347" y="12"/>
                        </a:lnTo>
                        <a:lnTo>
                          <a:pt x="346" y="12"/>
                        </a:lnTo>
                        <a:lnTo>
                          <a:pt x="346" y="11"/>
                        </a:lnTo>
                        <a:lnTo>
                          <a:pt x="347" y="11"/>
                        </a:lnTo>
                        <a:lnTo>
                          <a:pt x="348" y="11"/>
                        </a:lnTo>
                        <a:lnTo>
                          <a:pt x="348" y="12"/>
                        </a:lnTo>
                        <a:lnTo>
                          <a:pt x="349" y="12"/>
                        </a:lnTo>
                        <a:lnTo>
                          <a:pt x="349" y="13"/>
                        </a:lnTo>
                        <a:lnTo>
                          <a:pt x="349" y="14"/>
                        </a:lnTo>
                        <a:lnTo>
                          <a:pt x="349" y="16"/>
                        </a:lnTo>
                        <a:lnTo>
                          <a:pt x="349" y="17"/>
                        </a:lnTo>
                        <a:lnTo>
                          <a:pt x="348" y="17"/>
                        </a:lnTo>
                        <a:lnTo>
                          <a:pt x="347" y="17"/>
                        </a:lnTo>
                        <a:lnTo>
                          <a:pt x="347" y="18"/>
                        </a:lnTo>
                        <a:lnTo>
                          <a:pt x="346" y="19"/>
                        </a:lnTo>
                        <a:lnTo>
                          <a:pt x="346" y="20"/>
                        </a:lnTo>
                        <a:lnTo>
                          <a:pt x="346" y="21"/>
                        </a:lnTo>
                        <a:lnTo>
                          <a:pt x="346" y="22"/>
                        </a:lnTo>
                        <a:lnTo>
                          <a:pt x="346" y="23"/>
                        </a:lnTo>
                        <a:lnTo>
                          <a:pt x="347" y="23"/>
                        </a:lnTo>
                        <a:lnTo>
                          <a:pt x="347" y="24"/>
                        </a:lnTo>
                        <a:lnTo>
                          <a:pt x="346" y="24"/>
                        </a:lnTo>
                        <a:lnTo>
                          <a:pt x="346" y="25"/>
                        </a:lnTo>
                        <a:lnTo>
                          <a:pt x="347" y="25"/>
                        </a:lnTo>
                        <a:lnTo>
                          <a:pt x="346" y="26"/>
                        </a:lnTo>
                        <a:lnTo>
                          <a:pt x="345" y="27"/>
                        </a:lnTo>
                        <a:lnTo>
                          <a:pt x="345" y="29"/>
                        </a:lnTo>
                        <a:lnTo>
                          <a:pt x="345" y="30"/>
                        </a:lnTo>
                        <a:lnTo>
                          <a:pt x="345" y="31"/>
                        </a:lnTo>
                        <a:lnTo>
                          <a:pt x="346" y="31"/>
                        </a:lnTo>
                        <a:lnTo>
                          <a:pt x="346" y="32"/>
                        </a:lnTo>
                        <a:lnTo>
                          <a:pt x="346" y="33"/>
                        </a:lnTo>
                        <a:lnTo>
                          <a:pt x="346" y="34"/>
                        </a:lnTo>
                        <a:lnTo>
                          <a:pt x="345" y="35"/>
                        </a:lnTo>
                        <a:lnTo>
                          <a:pt x="343" y="36"/>
                        </a:lnTo>
                        <a:lnTo>
                          <a:pt x="341" y="35"/>
                        </a:lnTo>
                        <a:lnTo>
                          <a:pt x="339" y="36"/>
                        </a:lnTo>
                        <a:lnTo>
                          <a:pt x="338" y="36"/>
                        </a:lnTo>
                        <a:lnTo>
                          <a:pt x="338" y="35"/>
                        </a:lnTo>
                        <a:lnTo>
                          <a:pt x="339" y="35"/>
                        </a:lnTo>
                        <a:lnTo>
                          <a:pt x="340" y="35"/>
                        </a:lnTo>
                        <a:lnTo>
                          <a:pt x="341" y="34"/>
                        </a:lnTo>
                        <a:lnTo>
                          <a:pt x="339" y="33"/>
                        </a:lnTo>
                        <a:lnTo>
                          <a:pt x="340" y="32"/>
                        </a:lnTo>
                        <a:lnTo>
                          <a:pt x="341" y="31"/>
                        </a:lnTo>
                        <a:lnTo>
                          <a:pt x="341" y="30"/>
                        </a:lnTo>
                        <a:lnTo>
                          <a:pt x="341" y="29"/>
                        </a:lnTo>
                        <a:close/>
                        <a:moveTo>
                          <a:pt x="341" y="29"/>
                        </a:moveTo>
                        <a:lnTo>
                          <a:pt x="341" y="31"/>
                        </a:lnTo>
                        <a:lnTo>
                          <a:pt x="340" y="31"/>
                        </a:lnTo>
                        <a:lnTo>
                          <a:pt x="340" y="30"/>
                        </a:lnTo>
                        <a:lnTo>
                          <a:pt x="339" y="29"/>
                        </a:lnTo>
                        <a:lnTo>
                          <a:pt x="339" y="28"/>
                        </a:lnTo>
                        <a:lnTo>
                          <a:pt x="340" y="29"/>
                        </a:lnTo>
                        <a:lnTo>
                          <a:pt x="341" y="29"/>
                        </a:lnTo>
                        <a:close/>
                        <a:moveTo>
                          <a:pt x="340" y="25"/>
                        </a:moveTo>
                        <a:lnTo>
                          <a:pt x="339" y="24"/>
                        </a:lnTo>
                        <a:lnTo>
                          <a:pt x="339" y="23"/>
                        </a:lnTo>
                        <a:lnTo>
                          <a:pt x="338" y="21"/>
                        </a:lnTo>
                        <a:lnTo>
                          <a:pt x="339" y="21"/>
                        </a:lnTo>
                        <a:lnTo>
                          <a:pt x="339" y="20"/>
                        </a:lnTo>
                        <a:lnTo>
                          <a:pt x="339" y="19"/>
                        </a:lnTo>
                        <a:lnTo>
                          <a:pt x="340" y="18"/>
                        </a:lnTo>
                        <a:lnTo>
                          <a:pt x="341" y="18"/>
                        </a:lnTo>
                        <a:lnTo>
                          <a:pt x="342" y="19"/>
                        </a:lnTo>
                        <a:lnTo>
                          <a:pt x="342" y="20"/>
                        </a:lnTo>
                        <a:lnTo>
                          <a:pt x="342" y="21"/>
                        </a:lnTo>
                        <a:lnTo>
                          <a:pt x="343" y="21"/>
                        </a:lnTo>
                        <a:lnTo>
                          <a:pt x="343" y="22"/>
                        </a:lnTo>
                        <a:lnTo>
                          <a:pt x="342" y="23"/>
                        </a:lnTo>
                        <a:lnTo>
                          <a:pt x="343" y="23"/>
                        </a:lnTo>
                        <a:lnTo>
                          <a:pt x="342" y="24"/>
                        </a:lnTo>
                        <a:lnTo>
                          <a:pt x="341" y="25"/>
                        </a:lnTo>
                        <a:lnTo>
                          <a:pt x="340" y="25"/>
                        </a:lnTo>
                        <a:close/>
                        <a:moveTo>
                          <a:pt x="350" y="24"/>
                        </a:moveTo>
                        <a:lnTo>
                          <a:pt x="350" y="24"/>
                        </a:lnTo>
                        <a:lnTo>
                          <a:pt x="351" y="23"/>
                        </a:lnTo>
                        <a:lnTo>
                          <a:pt x="351" y="22"/>
                        </a:lnTo>
                        <a:lnTo>
                          <a:pt x="352" y="22"/>
                        </a:lnTo>
                        <a:lnTo>
                          <a:pt x="352" y="21"/>
                        </a:lnTo>
                        <a:lnTo>
                          <a:pt x="352" y="20"/>
                        </a:lnTo>
                        <a:lnTo>
                          <a:pt x="353" y="20"/>
                        </a:lnTo>
                        <a:lnTo>
                          <a:pt x="352" y="20"/>
                        </a:lnTo>
                        <a:lnTo>
                          <a:pt x="352" y="19"/>
                        </a:lnTo>
                        <a:lnTo>
                          <a:pt x="354" y="19"/>
                        </a:lnTo>
                        <a:lnTo>
                          <a:pt x="355" y="19"/>
                        </a:lnTo>
                        <a:lnTo>
                          <a:pt x="355" y="20"/>
                        </a:lnTo>
                        <a:lnTo>
                          <a:pt x="356" y="20"/>
                        </a:lnTo>
                        <a:lnTo>
                          <a:pt x="357" y="21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7" y="22"/>
                        </a:lnTo>
                        <a:lnTo>
                          <a:pt x="357" y="23"/>
                        </a:lnTo>
                        <a:lnTo>
                          <a:pt x="356" y="23"/>
                        </a:lnTo>
                        <a:lnTo>
                          <a:pt x="355" y="23"/>
                        </a:lnTo>
                        <a:lnTo>
                          <a:pt x="354" y="23"/>
                        </a:lnTo>
                        <a:lnTo>
                          <a:pt x="352" y="23"/>
                        </a:lnTo>
                        <a:lnTo>
                          <a:pt x="350" y="24"/>
                        </a:lnTo>
                        <a:close/>
                        <a:moveTo>
                          <a:pt x="344" y="25"/>
                        </a:moveTo>
                        <a:lnTo>
                          <a:pt x="344" y="24"/>
                        </a:lnTo>
                        <a:lnTo>
                          <a:pt x="345" y="24"/>
                        </a:lnTo>
                        <a:lnTo>
                          <a:pt x="344" y="25"/>
                        </a:lnTo>
                        <a:close/>
                        <a:moveTo>
                          <a:pt x="352" y="27"/>
                        </a:moveTo>
                        <a:lnTo>
                          <a:pt x="353" y="26"/>
                        </a:lnTo>
                        <a:lnTo>
                          <a:pt x="354" y="26"/>
                        </a:lnTo>
                        <a:lnTo>
                          <a:pt x="353" y="26"/>
                        </a:lnTo>
                        <a:lnTo>
                          <a:pt x="353" y="27"/>
                        </a:lnTo>
                        <a:lnTo>
                          <a:pt x="352" y="27"/>
                        </a:lnTo>
                        <a:close/>
                        <a:moveTo>
                          <a:pt x="354" y="29"/>
                        </a:moveTo>
                        <a:lnTo>
                          <a:pt x="353" y="29"/>
                        </a:lnTo>
                        <a:lnTo>
                          <a:pt x="353" y="28"/>
                        </a:lnTo>
                        <a:lnTo>
                          <a:pt x="355" y="28"/>
                        </a:lnTo>
                        <a:lnTo>
                          <a:pt x="355" y="27"/>
                        </a:lnTo>
                        <a:lnTo>
                          <a:pt x="356" y="27"/>
                        </a:lnTo>
                        <a:lnTo>
                          <a:pt x="357" y="27"/>
                        </a:lnTo>
                        <a:lnTo>
                          <a:pt x="356" y="28"/>
                        </a:lnTo>
                        <a:lnTo>
                          <a:pt x="356" y="29"/>
                        </a:lnTo>
                        <a:lnTo>
                          <a:pt x="355" y="29"/>
                        </a:lnTo>
                        <a:lnTo>
                          <a:pt x="354" y="29"/>
                        </a:lnTo>
                        <a:close/>
                        <a:moveTo>
                          <a:pt x="354" y="31"/>
                        </a:moveTo>
                        <a:lnTo>
                          <a:pt x="354" y="30"/>
                        </a:lnTo>
                        <a:lnTo>
                          <a:pt x="354" y="29"/>
                        </a:lnTo>
                        <a:lnTo>
                          <a:pt x="355" y="29"/>
                        </a:lnTo>
                        <a:lnTo>
                          <a:pt x="355" y="30"/>
                        </a:lnTo>
                        <a:lnTo>
                          <a:pt x="355" y="31"/>
                        </a:lnTo>
                        <a:lnTo>
                          <a:pt x="354" y="31"/>
                        </a:lnTo>
                        <a:close/>
                        <a:moveTo>
                          <a:pt x="369" y="44"/>
                        </a:moveTo>
                        <a:lnTo>
                          <a:pt x="369" y="43"/>
                        </a:lnTo>
                        <a:lnTo>
                          <a:pt x="368" y="43"/>
                        </a:lnTo>
                        <a:lnTo>
                          <a:pt x="369" y="42"/>
                        </a:lnTo>
                        <a:lnTo>
                          <a:pt x="368" y="42"/>
                        </a:lnTo>
                        <a:lnTo>
                          <a:pt x="369" y="42"/>
                        </a:lnTo>
                        <a:lnTo>
                          <a:pt x="369" y="41"/>
                        </a:lnTo>
                        <a:lnTo>
                          <a:pt x="370" y="41"/>
                        </a:lnTo>
                        <a:lnTo>
                          <a:pt x="370" y="42"/>
                        </a:lnTo>
                        <a:lnTo>
                          <a:pt x="370" y="43"/>
                        </a:lnTo>
                        <a:lnTo>
                          <a:pt x="369" y="44"/>
                        </a:lnTo>
                        <a:close/>
                        <a:moveTo>
                          <a:pt x="469" y="115"/>
                        </a:moveTo>
                        <a:lnTo>
                          <a:pt x="469" y="115"/>
                        </a:lnTo>
                        <a:lnTo>
                          <a:pt x="470" y="115"/>
                        </a:lnTo>
                        <a:lnTo>
                          <a:pt x="470" y="114"/>
                        </a:lnTo>
                        <a:lnTo>
                          <a:pt x="470" y="113"/>
                        </a:lnTo>
                        <a:lnTo>
                          <a:pt x="470" y="114"/>
                        </a:lnTo>
                        <a:lnTo>
                          <a:pt x="471" y="114"/>
                        </a:lnTo>
                        <a:lnTo>
                          <a:pt x="470" y="115"/>
                        </a:lnTo>
                        <a:lnTo>
                          <a:pt x="469" y="115"/>
                        </a:lnTo>
                        <a:close/>
                        <a:moveTo>
                          <a:pt x="466" y="120"/>
                        </a:moveTo>
                        <a:lnTo>
                          <a:pt x="466" y="120"/>
                        </a:lnTo>
                        <a:lnTo>
                          <a:pt x="467" y="119"/>
                        </a:lnTo>
                        <a:lnTo>
                          <a:pt x="469" y="119"/>
                        </a:lnTo>
                        <a:lnTo>
                          <a:pt x="470" y="118"/>
                        </a:lnTo>
                        <a:lnTo>
                          <a:pt x="470" y="119"/>
                        </a:lnTo>
                        <a:lnTo>
                          <a:pt x="470" y="120"/>
                        </a:lnTo>
                        <a:lnTo>
                          <a:pt x="469" y="120"/>
                        </a:lnTo>
                        <a:lnTo>
                          <a:pt x="468" y="120"/>
                        </a:lnTo>
                        <a:lnTo>
                          <a:pt x="467" y="120"/>
                        </a:lnTo>
                        <a:lnTo>
                          <a:pt x="466" y="120"/>
                        </a:lnTo>
                        <a:close/>
                        <a:moveTo>
                          <a:pt x="467" y="125"/>
                        </a:moveTo>
                        <a:lnTo>
                          <a:pt x="467" y="125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5" y="124"/>
                        </a:lnTo>
                        <a:lnTo>
                          <a:pt x="466" y="124"/>
                        </a:lnTo>
                        <a:lnTo>
                          <a:pt x="467" y="124"/>
                        </a:lnTo>
                        <a:lnTo>
                          <a:pt x="466" y="124"/>
                        </a:lnTo>
                        <a:lnTo>
                          <a:pt x="466" y="123"/>
                        </a:lnTo>
                        <a:lnTo>
                          <a:pt x="467" y="122"/>
                        </a:lnTo>
                        <a:lnTo>
                          <a:pt x="467" y="123"/>
                        </a:lnTo>
                        <a:lnTo>
                          <a:pt x="468" y="123"/>
                        </a:lnTo>
                        <a:lnTo>
                          <a:pt x="467" y="124"/>
                        </a:lnTo>
                        <a:lnTo>
                          <a:pt x="467" y="125"/>
                        </a:lnTo>
                        <a:close/>
                        <a:moveTo>
                          <a:pt x="469" y="126"/>
                        </a:moveTo>
                        <a:lnTo>
                          <a:pt x="469" y="126"/>
                        </a:lnTo>
                        <a:close/>
                        <a:moveTo>
                          <a:pt x="516" y="157"/>
                        </a:moveTo>
                        <a:lnTo>
                          <a:pt x="516" y="157"/>
                        </a:lnTo>
                        <a:lnTo>
                          <a:pt x="516" y="158"/>
                        </a:lnTo>
                        <a:lnTo>
                          <a:pt x="517" y="158"/>
                        </a:lnTo>
                        <a:lnTo>
                          <a:pt x="516" y="158"/>
                        </a:lnTo>
                        <a:lnTo>
                          <a:pt x="515" y="158"/>
                        </a:lnTo>
                        <a:lnTo>
                          <a:pt x="515" y="159"/>
                        </a:lnTo>
                        <a:lnTo>
                          <a:pt x="514" y="159"/>
                        </a:lnTo>
                        <a:lnTo>
                          <a:pt x="515" y="158"/>
                        </a:lnTo>
                        <a:lnTo>
                          <a:pt x="514" y="158"/>
                        </a:lnTo>
                        <a:lnTo>
                          <a:pt x="515" y="158"/>
                        </a:lnTo>
                        <a:lnTo>
                          <a:pt x="515" y="157"/>
                        </a:lnTo>
                        <a:lnTo>
                          <a:pt x="516" y="157"/>
                        </a:lnTo>
                        <a:close/>
                        <a:moveTo>
                          <a:pt x="417" y="34"/>
                        </a:moveTo>
                        <a:lnTo>
                          <a:pt x="417" y="34"/>
                        </a:lnTo>
                        <a:lnTo>
                          <a:pt x="417" y="33"/>
                        </a:lnTo>
                        <a:lnTo>
                          <a:pt x="416" y="33"/>
                        </a:lnTo>
                        <a:lnTo>
                          <a:pt x="416" y="34"/>
                        </a:lnTo>
                        <a:lnTo>
                          <a:pt x="416" y="35"/>
                        </a:lnTo>
                        <a:lnTo>
                          <a:pt x="415" y="35"/>
                        </a:lnTo>
                        <a:lnTo>
                          <a:pt x="414" y="34"/>
                        </a:lnTo>
                        <a:lnTo>
                          <a:pt x="415" y="33"/>
                        </a:lnTo>
                        <a:lnTo>
                          <a:pt x="415" y="32"/>
                        </a:lnTo>
                        <a:lnTo>
                          <a:pt x="416" y="32"/>
                        </a:lnTo>
                        <a:lnTo>
                          <a:pt x="417" y="32"/>
                        </a:lnTo>
                        <a:lnTo>
                          <a:pt x="418" y="32"/>
                        </a:lnTo>
                        <a:lnTo>
                          <a:pt x="418" y="33"/>
                        </a:lnTo>
                        <a:lnTo>
                          <a:pt x="417" y="33"/>
                        </a:lnTo>
                        <a:lnTo>
                          <a:pt x="417" y="34"/>
                        </a:lnTo>
                        <a:close/>
                        <a:moveTo>
                          <a:pt x="426" y="36"/>
                        </a:moveTo>
                        <a:lnTo>
                          <a:pt x="425" y="36"/>
                        </a:lnTo>
                        <a:lnTo>
                          <a:pt x="424" y="36"/>
                        </a:lnTo>
                        <a:lnTo>
                          <a:pt x="425" y="37"/>
                        </a:lnTo>
                        <a:lnTo>
                          <a:pt x="424" y="37"/>
                        </a:lnTo>
                        <a:lnTo>
                          <a:pt x="425" y="37"/>
                        </a:lnTo>
                        <a:lnTo>
                          <a:pt x="426" y="37"/>
                        </a:lnTo>
                        <a:lnTo>
                          <a:pt x="426" y="38"/>
                        </a:lnTo>
                        <a:lnTo>
                          <a:pt x="425" y="39"/>
                        </a:lnTo>
                        <a:lnTo>
                          <a:pt x="424" y="38"/>
                        </a:lnTo>
                        <a:lnTo>
                          <a:pt x="422" y="38"/>
                        </a:lnTo>
                        <a:lnTo>
                          <a:pt x="422" y="37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5"/>
                        </a:lnTo>
                        <a:lnTo>
                          <a:pt x="421" y="35"/>
                        </a:lnTo>
                        <a:lnTo>
                          <a:pt x="421" y="34"/>
                        </a:lnTo>
                        <a:lnTo>
                          <a:pt x="420" y="33"/>
                        </a:lnTo>
                        <a:lnTo>
                          <a:pt x="420" y="32"/>
                        </a:lnTo>
                        <a:lnTo>
                          <a:pt x="421" y="32"/>
                        </a:lnTo>
                        <a:lnTo>
                          <a:pt x="422" y="33"/>
                        </a:lnTo>
                        <a:lnTo>
                          <a:pt x="422" y="32"/>
                        </a:lnTo>
                        <a:lnTo>
                          <a:pt x="421" y="32"/>
                        </a:lnTo>
                        <a:lnTo>
                          <a:pt x="422" y="32"/>
                        </a:lnTo>
                        <a:lnTo>
                          <a:pt x="423" y="32"/>
                        </a:lnTo>
                        <a:lnTo>
                          <a:pt x="424" y="33"/>
                        </a:lnTo>
                        <a:lnTo>
                          <a:pt x="425" y="33"/>
                        </a:lnTo>
                        <a:lnTo>
                          <a:pt x="425" y="34"/>
                        </a:lnTo>
                        <a:lnTo>
                          <a:pt x="425" y="33"/>
                        </a:lnTo>
                        <a:lnTo>
                          <a:pt x="426" y="34"/>
                        </a:lnTo>
                        <a:lnTo>
                          <a:pt x="426" y="35"/>
                        </a:lnTo>
                        <a:lnTo>
                          <a:pt x="426" y="36"/>
                        </a:lnTo>
                        <a:close/>
                        <a:moveTo>
                          <a:pt x="426" y="36"/>
                        </a:moveTo>
                        <a:lnTo>
                          <a:pt x="426" y="36"/>
                        </a:lnTo>
                        <a:lnTo>
                          <a:pt x="427" y="36"/>
                        </a:lnTo>
                        <a:lnTo>
                          <a:pt x="427" y="37"/>
                        </a:lnTo>
                        <a:lnTo>
                          <a:pt x="426" y="37"/>
                        </a:lnTo>
                        <a:lnTo>
                          <a:pt x="426" y="36"/>
                        </a:lnTo>
                        <a:close/>
                        <a:moveTo>
                          <a:pt x="418" y="33"/>
                        </a:moveTo>
                        <a:lnTo>
                          <a:pt x="419" y="33"/>
                        </a:lnTo>
                        <a:lnTo>
                          <a:pt x="420" y="33"/>
                        </a:lnTo>
                        <a:lnTo>
                          <a:pt x="421" y="34"/>
                        </a:lnTo>
                        <a:lnTo>
                          <a:pt x="420" y="35"/>
                        </a:lnTo>
                        <a:lnTo>
                          <a:pt x="419" y="35"/>
                        </a:lnTo>
                        <a:lnTo>
                          <a:pt x="419" y="36"/>
                        </a:lnTo>
                        <a:lnTo>
                          <a:pt x="418" y="35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8" y="35"/>
                        </a:lnTo>
                        <a:lnTo>
                          <a:pt x="419" y="34"/>
                        </a:lnTo>
                        <a:lnTo>
                          <a:pt x="418" y="34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6" y="36"/>
                        </a:lnTo>
                        <a:lnTo>
                          <a:pt x="415" y="35"/>
                        </a:lnTo>
                        <a:lnTo>
                          <a:pt x="416" y="35"/>
                        </a:lnTo>
                        <a:lnTo>
                          <a:pt x="417" y="34"/>
                        </a:lnTo>
                        <a:lnTo>
                          <a:pt x="418" y="33"/>
                        </a:lnTo>
                        <a:close/>
                        <a:moveTo>
                          <a:pt x="427" y="36"/>
                        </a:moveTo>
                        <a:lnTo>
                          <a:pt x="426" y="35"/>
                        </a:lnTo>
                        <a:lnTo>
                          <a:pt x="427" y="35"/>
                        </a:lnTo>
                        <a:lnTo>
                          <a:pt x="427" y="36"/>
                        </a:lnTo>
                        <a:close/>
                        <a:moveTo>
                          <a:pt x="419" y="36"/>
                        </a:moveTo>
                        <a:lnTo>
                          <a:pt x="419" y="35"/>
                        </a:lnTo>
                        <a:lnTo>
                          <a:pt x="420" y="35"/>
                        </a:lnTo>
                        <a:lnTo>
                          <a:pt x="421" y="35"/>
                        </a:lnTo>
                        <a:lnTo>
                          <a:pt x="422" y="35"/>
                        </a:lnTo>
                        <a:lnTo>
                          <a:pt x="422" y="36"/>
                        </a:lnTo>
                        <a:lnTo>
                          <a:pt x="423" y="36"/>
                        </a:lnTo>
                        <a:lnTo>
                          <a:pt x="422" y="36"/>
                        </a:lnTo>
                        <a:lnTo>
                          <a:pt x="422" y="37"/>
                        </a:lnTo>
                        <a:lnTo>
                          <a:pt x="422" y="38"/>
                        </a:lnTo>
                        <a:lnTo>
                          <a:pt x="423" y="38"/>
                        </a:lnTo>
                        <a:lnTo>
                          <a:pt x="424" y="39"/>
                        </a:lnTo>
                        <a:lnTo>
                          <a:pt x="423" y="39"/>
                        </a:lnTo>
                        <a:lnTo>
                          <a:pt x="422" y="39"/>
                        </a:lnTo>
                        <a:lnTo>
                          <a:pt x="421" y="38"/>
                        </a:lnTo>
                        <a:lnTo>
                          <a:pt x="422" y="39"/>
                        </a:lnTo>
                        <a:lnTo>
                          <a:pt x="422" y="40"/>
                        </a:lnTo>
                        <a:lnTo>
                          <a:pt x="421" y="40"/>
                        </a:lnTo>
                        <a:lnTo>
                          <a:pt x="420" y="40"/>
                        </a:lnTo>
                        <a:lnTo>
                          <a:pt x="420" y="39"/>
                        </a:lnTo>
                        <a:lnTo>
                          <a:pt x="421" y="39"/>
                        </a:lnTo>
                        <a:lnTo>
                          <a:pt x="420" y="39"/>
                        </a:lnTo>
                        <a:lnTo>
                          <a:pt x="420" y="40"/>
                        </a:lnTo>
                        <a:lnTo>
                          <a:pt x="421" y="40"/>
                        </a:lnTo>
                        <a:lnTo>
                          <a:pt x="423" y="39"/>
                        </a:lnTo>
                        <a:lnTo>
                          <a:pt x="424" y="39"/>
                        </a:lnTo>
                        <a:lnTo>
                          <a:pt x="424" y="40"/>
                        </a:lnTo>
                        <a:lnTo>
                          <a:pt x="423" y="40"/>
                        </a:lnTo>
                        <a:lnTo>
                          <a:pt x="422" y="41"/>
                        </a:lnTo>
                        <a:lnTo>
                          <a:pt x="421" y="42"/>
                        </a:lnTo>
                        <a:lnTo>
                          <a:pt x="421" y="41"/>
                        </a:lnTo>
                        <a:lnTo>
                          <a:pt x="420" y="41"/>
                        </a:lnTo>
                        <a:lnTo>
                          <a:pt x="421" y="41"/>
                        </a:lnTo>
                        <a:lnTo>
                          <a:pt x="420" y="42"/>
                        </a:lnTo>
                        <a:lnTo>
                          <a:pt x="420" y="43"/>
                        </a:lnTo>
                        <a:lnTo>
                          <a:pt x="419" y="43"/>
                        </a:lnTo>
                        <a:lnTo>
                          <a:pt x="419" y="42"/>
                        </a:lnTo>
                        <a:lnTo>
                          <a:pt x="419" y="43"/>
                        </a:lnTo>
                        <a:lnTo>
                          <a:pt x="418" y="43"/>
                        </a:lnTo>
                        <a:lnTo>
                          <a:pt x="418" y="42"/>
                        </a:lnTo>
                        <a:lnTo>
                          <a:pt x="418" y="41"/>
                        </a:lnTo>
                        <a:lnTo>
                          <a:pt x="418" y="40"/>
                        </a:lnTo>
                        <a:lnTo>
                          <a:pt x="419" y="39"/>
                        </a:lnTo>
                        <a:lnTo>
                          <a:pt x="418" y="38"/>
                        </a:lnTo>
                        <a:lnTo>
                          <a:pt x="417" y="38"/>
                        </a:lnTo>
                        <a:lnTo>
                          <a:pt x="417" y="37"/>
                        </a:lnTo>
                        <a:lnTo>
                          <a:pt x="416" y="37"/>
                        </a:lnTo>
                        <a:lnTo>
                          <a:pt x="417" y="36"/>
                        </a:lnTo>
                        <a:lnTo>
                          <a:pt x="417" y="35"/>
                        </a:lnTo>
                        <a:lnTo>
                          <a:pt x="417" y="36"/>
                        </a:lnTo>
                        <a:lnTo>
                          <a:pt x="418" y="36"/>
                        </a:lnTo>
                        <a:lnTo>
                          <a:pt x="419" y="36"/>
                        </a:lnTo>
                        <a:close/>
                        <a:moveTo>
                          <a:pt x="429" y="39"/>
                        </a:moveTo>
                        <a:lnTo>
                          <a:pt x="428" y="39"/>
                        </a:lnTo>
                        <a:lnTo>
                          <a:pt x="427" y="38"/>
                        </a:lnTo>
                        <a:lnTo>
                          <a:pt x="428" y="38"/>
                        </a:lnTo>
                        <a:lnTo>
                          <a:pt x="427" y="37"/>
                        </a:lnTo>
                        <a:lnTo>
                          <a:pt x="428" y="37"/>
                        </a:lnTo>
                        <a:lnTo>
                          <a:pt x="428" y="38"/>
                        </a:lnTo>
                        <a:lnTo>
                          <a:pt x="429" y="39"/>
                        </a:lnTo>
                        <a:close/>
                        <a:moveTo>
                          <a:pt x="413" y="37"/>
                        </a:moveTo>
                        <a:lnTo>
                          <a:pt x="414" y="38"/>
                        </a:lnTo>
                        <a:lnTo>
                          <a:pt x="415" y="38"/>
                        </a:lnTo>
                        <a:lnTo>
                          <a:pt x="414" y="38"/>
                        </a:lnTo>
                        <a:lnTo>
                          <a:pt x="414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5" y="39"/>
                        </a:lnTo>
                        <a:lnTo>
                          <a:pt x="414" y="40"/>
                        </a:lnTo>
                        <a:lnTo>
                          <a:pt x="413" y="39"/>
                        </a:lnTo>
                        <a:lnTo>
                          <a:pt x="412" y="39"/>
                        </a:lnTo>
                        <a:lnTo>
                          <a:pt x="411" y="39"/>
                        </a:lnTo>
                        <a:lnTo>
                          <a:pt x="410" y="39"/>
                        </a:lnTo>
                        <a:lnTo>
                          <a:pt x="410" y="38"/>
                        </a:lnTo>
                        <a:lnTo>
                          <a:pt x="411" y="37"/>
                        </a:lnTo>
                        <a:lnTo>
                          <a:pt x="412" y="37"/>
                        </a:lnTo>
                        <a:lnTo>
                          <a:pt x="413" y="37"/>
                        </a:lnTo>
                        <a:close/>
                        <a:moveTo>
                          <a:pt x="418" y="38"/>
                        </a:moveTo>
                        <a:lnTo>
                          <a:pt x="418" y="39"/>
                        </a:lnTo>
                        <a:lnTo>
                          <a:pt x="419" y="39"/>
                        </a:lnTo>
                        <a:lnTo>
                          <a:pt x="418" y="39"/>
                        </a:lnTo>
                        <a:lnTo>
                          <a:pt x="418" y="40"/>
                        </a:lnTo>
                        <a:lnTo>
                          <a:pt x="418" y="41"/>
                        </a:lnTo>
                        <a:lnTo>
                          <a:pt x="418" y="42"/>
                        </a:lnTo>
                        <a:lnTo>
                          <a:pt x="418" y="43"/>
                        </a:lnTo>
                        <a:lnTo>
                          <a:pt x="418" y="44"/>
                        </a:lnTo>
                        <a:lnTo>
                          <a:pt x="417" y="45"/>
                        </a:lnTo>
                        <a:lnTo>
                          <a:pt x="416" y="45"/>
                        </a:lnTo>
                        <a:lnTo>
                          <a:pt x="416" y="44"/>
                        </a:lnTo>
                        <a:lnTo>
                          <a:pt x="417" y="43"/>
                        </a:lnTo>
                        <a:lnTo>
                          <a:pt x="416" y="43"/>
                        </a:lnTo>
                        <a:lnTo>
                          <a:pt x="415" y="43"/>
                        </a:lnTo>
                        <a:lnTo>
                          <a:pt x="415" y="42"/>
                        </a:lnTo>
                        <a:lnTo>
                          <a:pt x="415" y="41"/>
                        </a:lnTo>
                        <a:lnTo>
                          <a:pt x="414" y="40"/>
                        </a:lnTo>
                        <a:lnTo>
                          <a:pt x="415" y="40"/>
                        </a:lnTo>
                        <a:lnTo>
                          <a:pt x="415" y="39"/>
                        </a:lnTo>
                        <a:lnTo>
                          <a:pt x="416" y="40"/>
                        </a:lnTo>
                        <a:lnTo>
                          <a:pt x="417" y="41"/>
                        </a:lnTo>
                        <a:lnTo>
                          <a:pt x="417" y="40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6" y="40"/>
                        </a:lnTo>
                        <a:lnTo>
                          <a:pt x="416" y="39"/>
                        </a:lnTo>
                        <a:lnTo>
                          <a:pt x="415" y="39"/>
                        </a:lnTo>
                        <a:lnTo>
                          <a:pt x="415" y="38"/>
                        </a:lnTo>
                        <a:lnTo>
                          <a:pt x="416" y="37"/>
                        </a:lnTo>
                        <a:lnTo>
                          <a:pt x="418" y="38"/>
                        </a:lnTo>
                        <a:close/>
                        <a:moveTo>
                          <a:pt x="408" y="45"/>
                        </a:moveTo>
                        <a:lnTo>
                          <a:pt x="408" y="44"/>
                        </a:lnTo>
                        <a:lnTo>
                          <a:pt x="409" y="44"/>
                        </a:lnTo>
                        <a:lnTo>
                          <a:pt x="408" y="44"/>
                        </a:lnTo>
                        <a:lnTo>
                          <a:pt x="408" y="42"/>
                        </a:lnTo>
                        <a:lnTo>
                          <a:pt x="408" y="41"/>
                        </a:lnTo>
                        <a:lnTo>
                          <a:pt x="408" y="40"/>
                        </a:lnTo>
                        <a:lnTo>
                          <a:pt x="407" y="39"/>
                        </a:lnTo>
                        <a:lnTo>
                          <a:pt x="407" y="37"/>
                        </a:lnTo>
                        <a:lnTo>
                          <a:pt x="408" y="37"/>
                        </a:lnTo>
                        <a:lnTo>
                          <a:pt x="408" y="38"/>
                        </a:lnTo>
                        <a:lnTo>
                          <a:pt x="408" y="39"/>
                        </a:lnTo>
                        <a:lnTo>
                          <a:pt x="409" y="40"/>
                        </a:lnTo>
                        <a:lnTo>
                          <a:pt x="409" y="41"/>
                        </a:lnTo>
                        <a:lnTo>
                          <a:pt x="409" y="42"/>
                        </a:lnTo>
                        <a:lnTo>
                          <a:pt x="409" y="43"/>
                        </a:lnTo>
                        <a:lnTo>
                          <a:pt x="409" y="44"/>
                        </a:lnTo>
                        <a:lnTo>
                          <a:pt x="408" y="45"/>
                        </a:lnTo>
                        <a:close/>
                        <a:moveTo>
                          <a:pt x="426" y="41"/>
                        </a:moveTo>
                        <a:lnTo>
                          <a:pt x="425" y="41"/>
                        </a:lnTo>
                        <a:lnTo>
                          <a:pt x="426" y="40"/>
                        </a:lnTo>
                        <a:lnTo>
                          <a:pt x="426" y="39"/>
                        </a:lnTo>
                        <a:lnTo>
                          <a:pt x="427" y="39"/>
                        </a:lnTo>
                        <a:lnTo>
                          <a:pt x="427" y="40"/>
                        </a:lnTo>
                        <a:lnTo>
                          <a:pt x="426" y="40"/>
                        </a:lnTo>
                        <a:lnTo>
                          <a:pt x="426" y="41"/>
                        </a:lnTo>
                        <a:close/>
                        <a:moveTo>
                          <a:pt x="425" y="40"/>
                        </a:moveTo>
                        <a:lnTo>
                          <a:pt x="425" y="39"/>
                        </a:lnTo>
                        <a:lnTo>
                          <a:pt x="425" y="40"/>
                        </a:lnTo>
                        <a:close/>
                        <a:moveTo>
                          <a:pt x="413" y="45"/>
                        </a:moveTo>
                        <a:lnTo>
                          <a:pt x="412" y="44"/>
                        </a:lnTo>
                        <a:lnTo>
                          <a:pt x="412" y="43"/>
                        </a:lnTo>
                        <a:lnTo>
                          <a:pt x="411" y="43"/>
                        </a:lnTo>
                        <a:lnTo>
                          <a:pt x="411" y="42"/>
                        </a:lnTo>
                        <a:lnTo>
                          <a:pt x="411" y="41"/>
                        </a:lnTo>
                        <a:lnTo>
                          <a:pt x="411" y="40"/>
                        </a:lnTo>
                        <a:lnTo>
                          <a:pt x="412" y="40"/>
                        </a:lnTo>
                        <a:lnTo>
                          <a:pt x="413" y="39"/>
                        </a:lnTo>
                        <a:lnTo>
                          <a:pt x="413" y="40"/>
                        </a:lnTo>
                        <a:lnTo>
                          <a:pt x="414" y="40"/>
                        </a:lnTo>
                        <a:lnTo>
                          <a:pt x="414" y="41"/>
                        </a:lnTo>
                        <a:lnTo>
                          <a:pt x="414" y="42"/>
                        </a:lnTo>
                        <a:lnTo>
                          <a:pt x="415" y="42"/>
                        </a:lnTo>
                        <a:lnTo>
                          <a:pt x="415" y="43"/>
                        </a:lnTo>
                        <a:lnTo>
                          <a:pt x="414" y="43"/>
                        </a:lnTo>
                        <a:lnTo>
                          <a:pt x="415" y="43"/>
                        </a:lnTo>
                        <a:lnTo>
                          <a:pt x="416" y="43"/>
                        </a:lnTo>
                        <a:lnTo>
                          <a:pt x="416" y="44"/>
                        </a:lnTo>
                        <a:lnTo>
                          <a:pt x="416" y="45"/>
                        </a:lnTo>
                        <a:lnTo>
                          <a:pt x="415" y="46"/>
                        </a:lnTo>
                        <a:lnTo>
                          <a:pt x="414" y="46"/>
                        </a:lnTo>
                        <a:lnTo>
                          <a:pt x="413" y="45"/>
                        </a:lnTo>
                        <a:close/>
                        <a:moveTo>
                          <a:pt x="412" y="46"/>
                        </a:moveTo>
                        <a:lnTo>
                          <a:pt x="412" y="46"/>
                        </a:lnTo>
                        <a:lnTo>
                          <a:pt x="411" y="45"/>
                        </a:lnTo>
                        <a:lnTo>
                          <a:pt x="411" y="44"/>
                        </a:lnTo>
                        <a:lnTo>
                          <a:pt x="411" y="45"/>
                        </a:lnTo>
                        <a:lnTo>
                          <a:pt x="412" y="45"/>
                        </a:lnTo>
                        <a:lnTo>
                          <a:pt x="412" y="46"/>
                        </a:lnTo>
                        <a:close/>
                        <a:moveTo>
                          <a:pt x="429" y="47"/>
                        </a:moveTo>
                        <a:lnTo>
                          <a:pt x="429" y="47"/>
                        </a:lnTo>
                        <a:lnTo>
                          <a:pt x="431" y="47"/>
                        </a:lnTo>
                        <a:lnTo>
                          <a:pt x="430" y="47"/>
                        </a:lnTo>
                        <a:lnTo>
                          <a:pt x="429" y="47"/>
                        </a:lnTo>
                        <a:close/>
                        <a:moveTo>
                          <a:pt x="427" y="49"/>
                        </a:moveTo>
                        <a:lnTo>
                          <a:pt x="426" y="48"/>
                        </a:lnTo>
                        <a:lnTo>
                          <a:pt x="427" y="48"/>
                        </a:lnTo>
                        <a:lnTo>
                          <a:pt x="427" y="47"/>
                        </a:lnTo>
                        <a:lnTo>
                          <a:pt x="428" y="47"/>
                        </a:lnTo>
                        <a:lnTo>
                          <a:pt x="428" y="48"/>
                        </a:lnTo>
                        <a:lnTo>
                          <a:pt x="427" y="49"/>
                        </a:lnTo>
                        <a:close/>
                        <a:moveTo>
                          <a:pt x="436" y="60"/>
                        </a:moveTo>
                        <a:lnTo>
                          <a:pt x="435" y="60"/>
                        </a:lnTo>
                        <a:lnTo>
                          <a:pt x="435" y="59"/>
                        </a:lnTo>
                        <a:lnTo>
                          <a:pt x="436" y="58"/>
                        </a:lnTo>
                        <a:lnTo>
                          <a:pt x="437" y="56"/>
                        </a:lnTo>
                        <a:lnTo>
                          <a:pt x="437" y="55"/>
                        </a:lnTo>
                        <a:lnTo>
                          <a:pt x="437" y="54"/>
                        </a:lnTo>
                        <a:lnTo>
                          <a:pt x="436" y="54"/>
                        </a:lnTo>
                        <a:lnTo>
                          <a:pt x="436" y="53"/>
                        </a:lnTo>
                        <a:lnTo>
                          <a:pt x="437" y="53"/>
                        </a:lnTo>
                        <a:lnTo>
                          <a:pt x="438" y="53"/>
                        </a:lnTo>
                        <a:lnTo>
                          <a:pt x="439" y="54"/>
                        </a:lnTo>
                        <a:lnTo>
                          <a:pt x="439" y="55"/>
                        </a:lnTo>
                        <a:lnTo>
                          <a:pt x="439" y="56"/>
                        </a:lnTo>
                        <a:lnTo>
                          <a:pt x="440" y="57"/>
                        </a:lnTo>
                        <a:lnTo>
                          <a:pt x="440" y="58"/>
                        </a:lnTo>
                        <a:lnTo>
                          <a:pt x="440" y="59"/>
                        </a:lnTo>
                        <a:lnTo>
                          <a:pt x="439" y="59"/>
                        </a:lnTo>
                        <a:lnTo>
                          <a:pt x="438" y="59"/>
                        </a:lnTo>
                        <a:lnTo>
                          <a:pt x="436" y="59"/>
                        </a:lnTo>
                        <a:lnTo>
                          <a:pt x="436" y="60"/>
                        </a:lnTo>
                        <a:close/>
                        <a:moveTo>
                          <a:pt x="433" y="63"/>
                        </a:moveTo>
                        <a:lnTo>
                          <a:pt x="432" y="63"/>
                        </a:lnTo>
                        <a:lnTo>
                          <a:pt x="431" y="62"/>
                        </a:lnTo>
                        <a:lnTo>
                          <a:pt x="430" y="61"/>
                        </a:lnTo>
                        <a:lnTo>
                          <a:pt x="430" y="60"/>
                        </a:lnTo>
                        <a:lnTo>
                          <a:pt x="431" y="60"/>
                        </a:lnTo>
                        <a:lnTo>
                          <a:pt x="432" y="59"/>
                        </a:lnTo>
                        <a:lnTo>
                          <a:pt x="433" y="59"/>
                        </a:lnTo>
                        <a:lnTo>
                          <a:pt x="433" y="58"/>
                        </a:lnTo>
                        <a:lnTo>
                          <a:pt x="434" y="58"/>
                        </a:lnTo>
                        <a:lnTo>
                          <a:pt x="434" y="57"/>
                        </a:lnTo>
                        <a:lnTo>
                          <a:pt x="434" y="56"/>
                        </a:lnTo>
                        <a:lnTo>
                          <a:pt x="435" y="56"/>
                        </a:lnTo>
                        <a:lnTo>
                          <a:pt x="436" y="55"/>
                        </a:lnTo>
                        <a:lnTo>
                          <a:pt x="437" y="56"/>
                        </a:lnTo>
                        <a:lnTo>
                          <a:pt x="434" y="59"/>
                        </a:lnTo>
                        <a:lnTo>
                          <a:pt x="433" y="60"/>
                        </a:lnTo>
                        <a:lnTo>
                          <a:pt x="432" y="60"/>
                        </a:lnTo>
                        <a:lnTo>
                          <a:pt x="433" y="60"/>
                        </a:lnTo>
                        <a:lnTo>
                          <a:pt x="434" y="60"/>
                        </a:lnTo>
                        <a:lnTo>
                          <a:pt x="435" y="60"/>
                        </a:lnTo>
                        <a:lnTo>
                          <a:pt x="435" y="61"/>
                        </a:lnTo>
                        <a:lnTo>
                          <a:pt x="435" y="62"/>
                        </a:lnTo>
                        <a:lnTo>
                          <a:pt x="434" y="63"/>
                        </a:lnTo>
                        <a:lnTo>
                          <a:pt x="433" y="63"/>
                        </a:lnTo>
                        <a:close/>
                        <a:moveTo>
                          <a:pt x="438" y="65"/>
                        </a:moveTo>
                        <a:lnTo>
                          <a:pt x="438" y="64"/>
                        </a:lnTo>
                        <a:lnTo>
                          <a:pt x="438" y="63"/>
                        </a:lnTo>
                        <a:lnTo>
                          <a:pt x="439" y="62"/>
                        </a:lnTo>
                        <a:lnTo>
                          <a:pt x="440" y="62"/>
                        </a:lnTo>
                        <a:lnTo>
                          <a:pt x="440" y="61"/>
                        </a:lnTo>
                        <a:lnTo>
                          <a:pt x="439" y="61"/>
                        </a:lnTo>
                        <a:lnTo>
                          <a:pt x="440" y="61"/>
                        </a:lnTo>
                        <a:lnTo>
                          <a:pt x="441" y="61"/>
                        </a:lnTo>
                        <a:lnTo>
                          <a:pt x="441" y="62"/>
                        </a:lnTo>
                        <a:lnTo>
                          <a:pt x="442" y="62"/>
                        </a:lnTo>
                        <a:lnTo>
                          <a:pt x="442" y="63"/>
                        </a:lnTo>
                        <a:lnTo>
                          <a:pt x="441" y="63"/>
                        </a:lnTo>
                        <a:lnTo>
                          <a:pt x="440" y="64"/>
                        </a:lnTo>
                        <a:lnTo>
                          <a:pt x="439" y="65"/>
                        </a:lnTo>
                        <a:lnTo>
                          <a:pt x="438" y="65"/>
                        </a:lnTo>
                        <a:close/>
                        <a:moveTo>
                          <a:pt x="444" y="64"/>
                        </a:moveTo>
                        <a:lnTo>
                          <a:pt x="444" y="63"/>
                        </a:lnTo>
                        <a:lnTo>
                          <a:pt x="444" y="64"/>
                        </a:lnTo>
                        <a:close/>
                        <a:moveTo>
                          <a:pt x="442" y="65"/>
                        </a:moveTo>
                        <a:lnTo>
                          <a:pt x="442" y="64"/>
                        </a:lnTo>
                        <a:lnTo>
                          <a:pt x="442" y="63"/>
                        </a:lnTo>
                        <a:lnTo>
                          <a:pt x="443" y="63"/>
                        </a:lnTo>
                        <a:lnTo>
                          <a:pt x="444" y="65"/>
                        </a:lnTo>
                        <a:lnTo>
                          <a:pt x="443" y="65"/>
                        </a:lnTo>
                        <a:lnTo>
                          <a:pt x="443" y="64"/>
                        </a:lnTo>
                        <a:lnTo>
                          <a:pt x="442" y="64"/>
                        </a:lnTo>
                        <a:lnTo>
                          <a:pt x="442" y="65"/>
                        </a:lnTo>
                        <a:close/>
                        <a:moveTo>
                          <a:pt x="431" y="64"/>
                        </a:moveTo>
                        <a:lnTo>
                          <a:pt x="430" y="63"/>
                        </a:lnTo>
                        <a:lnTo>
                          <a:pt x="430" y="62"/>
                        </a:lnTo>
                        <a:lnTo>
                          <a:pt x="431" y="63"/>
                        </a:lnTo>
                        <a:lnTo>
                          <a:pt x="432" y="63"/>
                        </a:lnTo>
                        <a:lnTo>
                          <a:pt x="432" y="64"/>
                        </a:lnTo>
                        <a:lnTo>
                          <a:pt x="431" y="64"/>
                        </a:lnTo>
                        <a:close/>
                        <a:moveTo>
                          <a:pt x="437" y="65"/>
                        </a:moveTo>
                        <a:lnTo>
                          <a:pt x="437" y="64"/>
                        </a:lnTo>
                        <a:lnTo>
                          <a:pt x="437" y="63"/>
                        </a:lnTo>
                        <a:lnTo>
                          <a:pt x="438" y="63"/>
                        </a:lnTo>
                        <a:lnTo>
                          <a:pt x="438" y="64"/>
                        </a:lnTo>
                        <a:lnTo>
                          <a:pt x="437" y="65"/>
                        </a:lnTo>
                        <a:close/>
                        <a:moveTo>
                          <a:pt x="435" y="64"/>
                        </a:moveTo>
                        <a:lnTo>
                          <a:pt x="435" y="64"/>
                        </a:lnTo>
                        <a:lnTo>
                          <a:pt x="436" y="63"/>
                        </a:lnTo>
                        <a:lnTo>
                          <a:pt x="436" y="64"/>
                        </a:lnTo>
                        <a:lnTo>
                          <a:pt x="435" y="64"/>
                        </a:lnTo>
                        <a:close/>
                        <a:moveTo>
                          <a:pt x="447" y="71"/>
                        </a:moveTo>
                        <a:lnTo>
                          <a:pt x="447" y="71"/>
                        </a:lnTo>
                        <a:lnTo>
                          <a:pt x="446" y="71"/>
                        </a:lnTo>
                        <a:lnTo>
                          <a:pt x="445" y="71"/>
                        </a:lnTo>
                        <a:lnTo>
                          <a:pt x="446" y="71"/>
                        </a:lnTo>
                        <a:lnTo>
                          <a:pt x="446" y="72"/>
                        </a:lnTo>
                        <a:lnTo>
                          <a:pt x="445" y="72"/>
                        </a:lnTo>
                        <a:lnTo>
                          <a:pt x="446" y="72"/>
                        </a:lnTo>
                        <a:lnTo>
                          <a:pt x="447" y="73"/>
                        </a:lnTo>
                        <a:lnTo>
                          <a:pt x="446" y="73"/>
                        </a:lnTo>
                        <a:lnTo>
                          <a:pt x="445" y="73"/>
                        </a:lnTo>
                        <a:lnTo>
                          <a:pt x="444" y="73"/>
                        </a:lnTo>
                        <a:lnTo>
                          <a:pt x="444" y="72"/>
                        </a:lnTo>
                        <a:lnTo>
                          <a:pt x="443" y="72"/>
                        </a:lnTo>
                        <a:lnTo>
                          <a:pt x="444" y="72"/>
                        </a:lnTo>
                        <a:lnTo>
                          <a:pt x="444" y="73"/>
                        </a:lnTo>
                        <a:lnTo>
                          <a:pt x="442" y="73"/>
                        </a:lnTo>
                        <a:lnTo>
                          <a:pt x="441" y="73"/>
                        </a:lnTo>
                        <a:lnTo>
                          <a:pt x="440" y="74"/>
                        </a:lnTo>
                        <a:lnTo>
                          <a:pt x="440" y="73"/>
                        </a:lnTo>
                        <a:lnTo>
                          <a:pt x="440" y="72"/>
                        </a:lnTo>
                        <a:lnTo>
                          <a:pt x="439" y="72"/>
                        </a:lnTo>
                        <a:lnTo>
                          <a:pt x="438" y="72"/>
                        </a:lnTo>
                        <a:lnTo>
                          <a:pt x="438" y="71"/>
                        </a:lnTo>
                        <a:lnTo>
                          <a:pt x="438" y="70"/>
                        </a:lnTo>
                        <a:lnTo>
                          <a:pt x="439" y="70"/>
                        </a:lnTo>
                        <a:lnTo>
                          <a:pt x="440" y="70"/>
                        </a:lnTo>
                        <a:lnTo>
                          <a:pt x="441" y="70"/>
                        </a:lnTo>
                        <a:lnTo>
                          <a:pt x="442" y="70"/>
                        </a:lnTo>
                        <a:lnTo>
                          <a:pt x="442" y="69"/>
                        </a:lnTo>
                        <a:lnTo>
                          <a:pt x="443" y="68"/>
                        </a:lnTo>
                        <a:lnTo>
                          <a:pt x="444" y="67"/>
                        </a:lnTo>
                        <a:lnTo>
                          <a:pt x="445" y="68"/>
                        </a:lnTo>
                        <a:lnTo>
                          <a:pt x="444" y="69"/>
                        </a:lnTo>
                        <a:lnTo>
                          <a:pt x="444" y="70"/>
                        </a:lnTo>
                        <a:lnTo>
                          <a:pt x="444" y="71"/>
                        </a:lnTo>
                        <a:lnTo>
                          <a:pt x="444" y="70"/>
                        </a:lnTo>
                        <a:lnTo>
                          <a:pt x="445" y="70"/>
                        </a:lnTo>
                        <a:lnTo>
                          <a:pt x="444" y="69"/>
                        </a:lnTo>
                        <a:lnTo>
                          <a:pt x="445" y="68"/>
                        </a:lnTo>
                        <a:lnTo>
                          <a:pt x="445" y="66"/>
                        </a:lnTo>
                        <a:lnTo>
                          <a:pt x="446" y="67"/>
                        </a:lnTo>
                        <a:lnTo>
                          <a:pt x="445" y="66"/>
                        </a:lnTo>
                        <a:lnTo>
                          <a:pt x="445" y="65"/>
                        </a:lnTo>
                        <a:lnTo>
                          <a:pt x="446" y="65"/>
                        </a:lnTo>
                        <a:lnTo>
                          <a:pt x="446" y="64"/>
                        </a:lnTo>
                        <a:lnTo>
                          <a:pt x="447" y="64"/>
                        </a:lnTo>
                        <a:lnTo>
                          <a:pt x="447" y="65"/>
                        </a:lnTo>
                        <a:lnTo>
                          <a:pt x="448" y="66"/>
                        </a:lnTo>
                        <a:lnTo>
                          <a:pt x="447" y="66"/>
                        </a:lnTo>
                        <a:lnTo>
                          <a:pt x="448" y="67"/>
                        </a:lnTo>
                        <a:lnTo>
                          <a:pt x="449" y="68"/>
                        </a:lnTo>
                        <a:lnTo>
                          <a:pt x="448" y="68"/>
                        </a:lnTo>
                        <a:lnTo>
                          <a:pt x="449" y="68"/>
                        </a:lnTo>
                        <a:lnTo>
                          <a:pt x="449" y="69"/>
                        </a:lnTo>
                        <a:lnTo>
                          <a:pt x="449" y="70"/>
                        </a:lnTo>
                        <a:lnTo>
                          <a:pt x="450" y="71"/>
                        </a:lnTo>
                        <a:lnTo>
                          <a:pt x="450" y="72"/>
                        </a:lnTo>
                        <a:lnTo>
                          <a:pt x="450" y="73"/>
                        </a:lnTo>
                        <a:lnTo>
                          <a:pt x="449" y="74"/>
                        </a:lnTo>
                        <a:lnTo>
                          <a:pt x="449" y="75"/>
                        </a:lnTo>
                        <a:lnTo>
                          <a:pt x="448" y="75"/>
                        </a:lnTo>
                        <a:lnTo>
                          <a:pt x="448" y="74"/>
                        </a:lnTo>
                        <a:lnTo>
                          <a:pt x="448" y="73"/>
                        </a:lnTo>
                        <a:lnTo>
                          <a:pt x="447" y="73"/>
                        </a:lnTo>
                        <a:lnTo>
                          <a:pt x="447" y="72"/>
                        </a:lnTo>
                        <a:lnTo>
                          <a:pt x="446" y="71"/>
                        </a:lnTo>
                        <a:lnTo>
                          <a:pt x="447" y="71"/>
                        </a:lnTo>
                        <a:close/>
                        <a:moveTo>
                          <a:pt x="442" y="65"/>
                        </a:moveTo>
                        <a:lnTo>
                          <a:pt x="442" y="65"/>
                        </a:lnTo>
                        <a:lnTo>
                          <a:pt x="443" y="65"/>
                        </a:lnTo>
                        <a:lnTo>
                          <a:pt x="443" y="66"/>
                        </a:lnTo>
                        <a:lnTo>
                          <a:pt x="444" y="66"/>
                        </a:lnTo>
                        <a:lnTo>
                          <a:pt x="443" y="66"/>
                        </a:lnTo>
                        <a:lnTo>
                          <a:pt x="442" y="67"/>
                        </a:lnTo>
                        <a:lnTo>
                          <a:pt x="443" y="67"/>
                        </a:lnTo>
                        <a:lnTo>
                          <a:pt x="442" y="68"/>
                        </a:lnTo>
                        <a:lnTo>
                          <a:pt x="442" y="69"/>
                        </a:lnTo>
                        <a:lnTo>
                          <a:pt x="442" y="70"/>
                        </a:lnTo>
                        <a:lnTo>
                          <a:pt x="441" y="70"/>
                        </a:lnTo>
                        <a:lnTo>
                          <a:pt x="440" y="69"/>
                        </a:lnTo>
                        <a:lnTo>
                          <a:pt x="441" y="69"/>
                        </a:lnTo>
                        <a:lnTo>
                          <a:pt x="441" y="68"/>
                        </a:lnTo>
                        <a:lnTo>
                          <a:pt x="440" y="68"/>
                        </a:lnTo>
                        <a:lnTo>
                          <a:pt x="439" y="68"/>
                        </a:lnTo>
                        <a:lnTo>
                          <a:pt x="439" y="67"/>
                        </a:lnTo>
                        <a:lnTo>
                          <a:pt x="439" y="66"/>
                        </a:lnTo>
                        <a:lnTo>
                          <a:pt x="440" y="67"/>
                        </a:lnTo>
                        <a:lnTo>
                          <a:pt x="440" y="66"/>
                        </a:lnTo>
                        <a:lnTo>
                          <a:pt x="439" y="66"/>
                        </a:lnTo>
                        <a:lnTo>
                          <a:pt x="440" y="65"/>
                        </a:lnTo>
                        <a:lnTo>
                          <a:pt x="441" y="65"/>
                        </a:lnTo>
                        <a:lnTo>
                          <a:pt x="442" y="65"/>
                        </a:lnTo>
                        <a:close/>
                        <a:moveTo>
                          <a:pt x="436" y="69"/>
                        </a:moveTo>
                        <a:lnTo>
                          <a:pt x="435" y="69"/>
                        </a:lnTo>
                        <a:lnTo>
                          <a:pt x="435" y="67"/>
                        </a:lnTo>
                        <a:lnTo>
                          <a:pt x="435" y="66"/>
                        </a:lnTo>
                        <a:lnTo>
                          <a:pt x="435" y="65"/>
                        </a:lnTo>
                        <a:lnTo>
                          <a:pt x="436" y="65"/>
                        </a:lnTo>
                        <a:lnTo>
                          <a:pt x="437" y="65"/>
                        </a:lnTo>
                        <a:lnTo>
                          <a:pt x="438" y="65"/>
                        </a:lnTo>
                        <a:lnTo>
                          <a:pt x="437" y="66"/>
                        </a:lnTo>
                        <a:lnTo>
                          <a:pt x="437" y="67"/>
                        </a:lnTo>
                        <a:lnTo>
                          <a:pt x="437" y="68"/>
                        </a:lnTo>
                        <a:lnTo>
                          <a:pt x="437" y="69"/>
                        </a:lnTo>
                        <a:lnTo>
                          <a:pt x="438" y="69"/>
                        </a:lnTo>
                        <a:lnTo>
                          <a:pt x="437" y="70"/>
                        </a:lnTo>
                        <a:lnTo>
                          <a:pt x="438" y="71"/>
                        </a:lnTo>
                        <a:lnTo>
                          <a:pt x="438" y="72"/>
                        </a:lnTo>
                        <a:lnTo>
                          <a:pt x="437" y="72"/>
                        </a:lnTo>
                        <a:lnTo>
                          <a:pt x="437" y="73"/>
                        </a:lnTo>
                        <a:lnTo>
                          <a:pt x="438" y="72"/>
                        </a:lnTo>
                        <a:lnTo>
                          <a:pt x="438" y="73"/>
                        </a:lnTo>
                        <a:lnTo>
                          <a:pt x="438" y="74"/>
                        </a:lnTo>
                        <a:lnTo>
                          <a:pt x="439" y="73"/>
                        </a:lnTo>
                        <a:lnTo>
                          <a:pt x="439" y="72"/>
                        </a:lnTo>
                        <a:lnTo>
                          <a:pt x="439" y="74"/>
                        </a:lnTo>
                        <a:lnTo>
                          <a:pt x="438" y="75"/>
                        </a:lnTo>
                        <a:lnTo>
                          <a:pt x="438" y="76"/>
                        </a:lnTo>
                        <a:lnTo>
                          <a:pt x="437" y="75"/>
                        </a:lnTo>
                        <a:lnTo>
                          <a:pt x="436" y="75"/>
                        </a:lnTo>
                        <a:lnTo>
                          <a:pt x="436" y="74"/>
                        </a:lnTo>
                        <a:lnTo>
                          <a:pt x="436" y="73"/>
                        </a:lnTo>
                        <a:lnTo>
                          <a:pt x="435" y="72"/>
                        </a:lnTo>
                        <a:lnTo>
                          <a:pt x="436" y="72"/>
                        </a:lnTo>
                        <a:lnTo>
                          <a:pt x="436" y="71"/>
                        </a:lnTo>
                        <a:lnTo>
                          <a:pt x="436" y="70"/>
                        </a:lnTo>
                        <a:lnTo>
                          <a:pt x="436" y="69"/>
                        </a:lnTo>
                        <a:close/>
                        <a:moveTo>
                          <a:pt x="438" y="70"/>
                        </a:moveTo>
                        <a:lnTo>
                          <a:pt x="438" y="70"/>
                        </a:lnTo>
                        <a:lnTo>
                          <a:pt x="438" y="69"/>
                        </a:lnTo>
                        <a:lnTo>
                          <a:pt x="439" y="69"/>
                        </a:lnTo>
                        <a:lnTo>
                          <a:pt x="438" y="69"/>
                        </a:lnTo>
                        <a:lnTo>
                          <a:pt x="437" y="68"/>
                        </a:lnTo>
                        <a:lnTo>
                          <a:pt x="438" y="67"/>
                        </a:lnTo>
                        <a:lnTo>
                          <a:pt x="439" y="68"/>
                        </a:lnTo>
                        <a:lnTo>
                          <a:pt x="440" y="68"/>
                        </a:lnTo>
                        <a:lnTo>
                          <a:pt x="440" y="69"/>
                        </a:lnTo>
                        <a:lnTo>
                          <a:pt x="441" y="68"/>
                        </a:lnTo>
                        <a:lnTo>
                          <a:pt x="441" y="69"/>
                        </a:lnTo>
                        <a:lnTo>
                          <a:pt x="440" y="69"/>
                        </a:lnTo>
                        <a:lnTo>
                          <a:pt x="438" y="70"/>
                        </a:lnTo>
                        <a:close/>
                        <a:moveTo>
                          <a:pt x="435" y="69"/>
                        </a:moveTo>
                        <a:lnTo>
                          <a:pt x="434" y="69"/>
                        </a:lnTo>
                        <a:lnTo>
                          <a:pt x="434" y="68"/>
                        </a:lnTo>
                        <a:lnTo>
                          <a:pt x="434" y="67"/>
                        </a:lnTo>
                        <a:lnTo>
                          <a:pt x="435" y="68"/>
                        </a:lnTo>
                        <a:lnTo>
                          <a:pt x="435" y="69"/>
                        </a:lnTo>
                        <a:close/>
                        <a:moveTo>
                          <a:pt x="434" y="74"/>
                        </a:moveTo>
                        <a:lnTo>
                          <a:pt x="434" y="74"/>
                        </a:lnTo>
                        <a:lnTo>
                          <a:pt x="434" y="73"/>
                        </a:lnTo>
                        <a:lnTo>
                          <a:pt x="435" y="73"/>
                        </a:lnTo>
                        <a:lnTo>
                          <a:pt x="436" y="73"/>
                        </a:lnTo>
                        <a:lnTo>
                          <a:pt x="436" y="74"/>
                        </a:lnTo>
                        <a:lnTo>
                          <a:pt x="436" y="75"/>
                        </a:lnTo>
                        <a:lnTo>
                          <a:pt x="437" y="76"/>
                        </a:lnTo>
                        <a:lnTo>
                          <a:pt x="437" y="75"/>
                        </a:lnTo>
                        <a:lnTo>
                          <a:pt x="437" y="76"/>
                        </a:lnTo>
                        <a:lnTo>
                          <a:pt x="436" y="76"/>
                        </a:lnTo>
                        <a:lnTo>
                          <a:pt x="436" y="75"/>
                        </a:lnTo>
                        <a:lnTo>
                          <a:pt x="435" y="75"/>
                        </a:lnTo>
                        <a:lnTo>
                          <a:pt x="434" y="74"/>
                        </a:lnTo>
                        <a:close/>
                        <a:moveTo>
                          <a:pt x="441" y="76"/>
                        </a:moveTo>
                        <a:lnTo>
                          <a:pt x="441" y="75"/>
                        </a:lnTo>
                        <a:lnTo>
                          <a:pt x="440" y="75"/>
                        </a:lnTo>
                        <a:lnTo>
                          <a:pt x="440" y="74"/>
                        </a:lnTo>
                        <a:lnTo>
                          <a:pt x="441" y="74"/>
                        </a:lnTo>
                        <a:lnTo>
                          <a:pt x="442" y="74"/>
                        </a:lnTo>
                        <a:lnTo>
                          <a:pt x="442" y="75"/>
                        </a:lnTo>
                        <a:lnTo>
                          <a:pt x="442" y="76"/>
                        </a:lnTo>
                        <a:lnTo>
                          <a:pt x="441" y="76"/>
                        </a:lnTo>
                        <a:close/>
                        <a:moveTo>
                          <a:pt x="439" y="78"/>
                        </a:moveTo>
                        <a:lnTo>
                          <a:pt x="438" y="77"/>
                        </a:lnTo>
                        <a:lnTo>
                          <a:pt x="439" y="77"/>
                        </a:lnTo>
                        <a:lnTo>
                          <a:pt x="440" y="76"/>
                        </a:lnTo>
                        <a:lnTo>
                          <a:pt x="441" y="76"/>
                        </a:lnTo>
                        <a:lnTo>
                          <a:pt x="441" y="77"/>
                        </a:lnTo>
                        <a:lnTo>
                          <a:pt x="440" y="78"/>
                        </a:lnTo>
                        <a:lnTo>
                          <a:pt x="439" y="78"/>
                        </a:lnTo>
                        <a:close/>
                        <a:moveTo>
                          <a:pt x="402" y="48"/>
                        </a:moveTo>
                        <a:lnTo>
                          <a:pt x="402" y="47"/>
                        </a:lnTo>
                        <a:lnTo>
                          <a:pt x="402" y="46"/>
                        </a:lnTo>
                        <a:lnTo>
                          <a:pt x="403" y="45"/>
                        </a:lnTo>
                        <a:lnTo>
                          <a:pt x="403" y="44"/>
                        </a:lnTo>
                        <a:lnTo>
                          <a:pt x="404" y="43"/>
                        </a:lnTo>
                        <a:lnTo>
                          <a:pt x="404" y="42"/>
                        </a:lnTo>
                        <a:lnTo>
                          <a:pt x="404" y="41"/>
                        </a:lnTo>
                        <a:lnTo>
                          <a:pt x="405" y="41"/>
                        </a:lnTo>
                        <a:lnTo>
                          <a:pt x="406" y="41"/>
                        </a:lnTo>
                        <a:lnTo>
                          <a:pt x="406" y="42"/>
                        </a:lnTo>
                        <a:lnTo>
                          <a:pt x="405" y="42"/>
                        </a:lnTo>
                        <a:lnTo>
                          <a:pt x="405" y="43"/>
                        </a:lnTo>
                        <a:lnTo>
                          <a:pt x="404" y="45"/>
                        </a:lnTo>
                        <a:lnTo>
                          <a:pt x="403" y="46"/>
                        </a:lnTo>
                        <a:lnTo>
                          <a:pt x="403" y="47"/>
                        </a:lnTo>
                        <a:lnTo>
                          <a:pt x="402" y="48"/>
                        </a:lnTo>
                        <a:close/>
                        <a:moveTo>
                          <a:pt x="404" y="49"/>
                        </a:moveTo>
                        <a:lnTo>
                          <a:pt x="403" y="48"/>
                        </a:lnTo>
                        <a:lnTo>
                          <a:pt x="403" y="47"/>
                        </a:lnTo>
                        <a:lnTo>
                          <a:pt x="403" y="46"/>
                        </a:lnTo>
                        <a:lnTo>
                          <a:pt x="404" y="46"/>
                        </a:lnTo>
                        <a:lnTo>
                          <a:pt x="404" y="47"/>
                        </a:lnTo>
                        <a:lnTo>
                          <a:pt x="404" y="48"/>
                        </a:lnTo>
                        <a:lnTo>
                          <a:pt x="404" y="49"/>
                        </a:lnTo>
                        <a:close/>
                        <a:moveTo>
                          <a:pt x="377" y="78"/>
                        </a:moveTo>
                        <a:lnTo>
                          <a:pt x="376" y="78"/>
                        </a:lnTo>
                        <a:lnTo>
                          <a:pt x="376" y="77"/>
                        </a:lnTo>
                        <a:lnTo>
                          <a:pt x="375" y="76"/>
                        </a:lnTo>
                        <a:lnTo>
                          <a:pt x="376" y="75"/>
                        </a:lnTo>
                        <a:lnTo>
                          <a:pt x="375" y="75"/>
                        </a:lnTo>
                        <a:lnTo>
                          <a:pt x="376" y="75"/>
                        </a:lnTo>
                        <a:lnTo>
                          <a:pt x="376" y="74"/>
                        </a:lnTo>
                        <a:lnTo>
                          <a:pt x="377" y="71"/>
                        </a:lnTo>
                        <a:lnTo>
                          <a:pt x="377" y="70"/>
                        </a:lnTo>
                        <a:lnTo>
                          <a:pt x="377" y="69"/>
                        </a:lnTo>
                        <a:lnTo>
                          <a:pt x="378" y="69"/>
                        </a:lnTo>
                        <a:lnTo>
                          <a:pt x="378" y="68"/>
                        </a:lnTo>
                        <a:lnTo>
                          <a:pt x="378" y="66"/>
                        </a:lnTo>
                        <a:lnTo>
                          <a:pt x="378" y="65"/>
                        </a:lnTo>
                        <a:lnTo>
                          <a:pt x="379" y="63"/>
                        </a:lnTo>
                        <a:lnTo>
                          <a:pt x="380" y="63"/>
                        </a:lnTo>
                        <a:lnTo>
                          <a:pt x="381" y="63"/>
                        </a:lnTo>
                        <a:lnTo>
                          <a:pt x="382" y="63"/>
                        </a:lnTo>
                        <a:lnTo>
                          <a:pt x="383" y="64"/>
                        </a:lnTo>
                        <a:lnTo>
                          <a:pt x="383" y="65"/>
                        </a:lnTo>
                        <a:lnTo>
                          <a:pt x="384" y="66"/>
                        </a:lnTo>
                        <a:lnTo>
                          <a:pt x="384" y="67"/>
                        </a:lnTo>
                        <a:lnTo>
                          <a:pt x="383" y="68"/>
                        </a:lnTo>
                        <a:lnTo>
                          <a:pt x="382" y="69"/>
                        </a:lnTo>
                        <a:lnTo>
                          <a:pt x="381" y="68"/>
                        </a:lnTo>
                        <a:lnTo>
                          <a:pt x="380" y="68"/>
                        </a:lnTo>
                        <a:lnTo>
                          <a:pt x="379" y="68"/>
                        </a:lnTo>
                        <a:lnTo>
                          <a:pt x="379" y="69"/>
                        </a:lnTo>
                        <a:lnTo>
                          <a:pt x="379" y="70"/>
                        </a:lnTo>
                        <a:lnTo>
                          <a:pt x="380" y="72"/>
                        </a:lnTo>
                        <a:lnTo>
                          <a:pt x="380" y="73"/>
                        </a:lnTo>
                        <a:lnTo>
                          <a:pt x="380" y="74"/>
                        </a:lnTo>
                        <a:lnTo>
                          <a:pt x="379" y="74"/>
                        </a:lnTo>
                        <a:lnTo>
                          <a:pt x="379" y="75"/>
                        </a:lnTo>
                        <a:lnTo>
                          <a:pt x="380" y="76"/>
                        </a:lnTo>
                        <a:lnTo>
                          <a:pt x="378" y="78"/>
                        </a:lnTo>
                        <a:lnTo>
                          <a:pt x="377" y="78"/>
                        </a:lnTo>
                        <a:close/>
                        <a:moveTo>
                          <a:pt x="382" y="77"/>
                        </a:moveTo>
                        <a:lnTo>
                          <a:pt x="382" y="76"/>
                        </a:lnTo>
                        <a:lnTo>
                          <a:pt x="380" y="76"/>
                        </a:lnTo>
                        <a:lnTo>
                          <a:pt x="380" y="75"/>
                        </a:lnTo>
                        <a:lnTo>
                          <a:pt x="380" y="74"/>
                        </a:lnTo>
                        <a:lnTo>
                          <a:pt x="381" y="73"/>
                        </a:lnTo>
                        <a:lnTo>
                          <a:pt x="381" y="72"/>
                        </a:lnTo>
                        <a:lnTo>
                          <a:pt x="380" y="72"/>
                        </a:lnTo>
                        <a:lnTo>
                          <a:pt x="380" y="71"/>
                        </a:lnTo>
                        <a:lnTo>
                          <a:pt x="380" y="70"/>
                        </a:lnTo>
                        <a:lnTo>
                          <a:pt x="380" y="69"/>
                        </a:lnTo>
                        <a:lnTo>
                          <a:pt x="380" y="68"/>
                        </a:lnTo>
                        <a:lnTo>
                          <a:pt x="380" y="69"/>
                        </a:lnTo>
                        <a:lnTo>
                          <a:pt x="382" y="69"/>
                        </a:lnTo>
                        <a:lnTo>
                          <a:pt x="383" y="69"/>
                        </a:lnTo>
                        <a:lnTo>
                          <a:pt x="383" y="70"/>
                        </a:lnTo>
                        <a:lnTo>
                          <a:pt x="383" y="69"/>
                        </a:lnTo>
                        <a:lnTo>
                          <a:pt x="384" y="68"/>
                        </a:lnTo>
                        <a:lnTo>
                          <a:pt x="385" y="67"/>
                        </a:lnTo>
                        <a:lnTo>
                          <a:pt x="386" y="67"/>
                        </a:lnTo>
                        <a:lnTo>
                          <a:pt x="386" y="69"/>
                        </a:lnTo>
                        <a:lnTo>
                          <a:pt x="387" y="70"/>
                        </a:lnTo>
                        <a:lnTo>
                          <a:pt x="387" y="71"/>
                        </a:lnTo>
                        <a:lnTo>
                          <a:pt x="385" y="72"/>
                        </a:lnTo>
                        <a:lnTo>
                          <a:pt x="384" y="73"/>
                        </a:lnTo>
                        <a:lnTo>
                          <a:pt x="384" y="72"/>
                        </a:lnTo>
                        <a:lnTo>
                          <a:pt x="383" y="72"/>
                        </a:lnTo>
                        <a:lnTo>
                          <a:pt x="382" y="73"/>
                        </a:lnTo>
                        <a:lnTo>
                          <a:pt x="382" y="74"/>
                        </a:lnTo>
                        <a:lnTo>
                          <a:pt x="383" y="76"/>
                        </a:lnTo>
                        <a:lnTo>
                          <a:pt x="382" y="77"/>
                        </a:lnTo>
                        <a:close/>
                        <a:moveTo>
                          <a:pt x="328" y="23"/>
                        </a:moveTo>
                        <a:lnTo>
                          <a:pt x="328" y="23"/>
                        </a:lnTo>
                        <a:lnTo>
                          <a:pt x="328" y="22"/>
                        </a:lnTo>
                        <a:lnTo>
                          <a:pt x="329" y="22"/>
                        </a:lnTo>
                        <a:lnTo>
                          <a:pt x="328" y="23"/>
                        </a:lnTo>
                        <a:close/>
                        <a:moveTo>
                          <a:pt x="327" y="13"/>
                        </a:moveTo>
                        <a:lnTo>
                          <a:pt x="326" y="12"/>
                        </a:lnTo>
                        <a:lnTo>
                          <a:pt x="326" y="11"/>
                        </a:lnTo>
                        <a:lnTo>
                          <a:pt x="326" y="10"/>
                        </a:lnTo>
                        <a:lnTo>
                          <a:pt x="326" y="9"/>
                        </a:lnTo>
                        <a:lnTo>
                          <a:pt x="327" y="9"/>
                        </a:lnTo>
                        <a:lnTo>
                          <a:pt x="328" y="9"/>
                        </a:lnTo>
                        <a:lnTo>
                          <a:pt x="328" y="10"/>
                        </a:lnTo>
                        <a:lnTo>
                          <a:pt x="328" y="11"/>
                        </a:lnTo>
                        <a:lnTo>
                          <a:pt x="328" y="12"/>
                        </a:lnTo>
                        <a:lnTo>
                          <a:pt x="327" y="13"/>
                        </a:lnTo>
                        <a:lnTo>
                          <a:pt x="327" y="12"/>
                        </a:lnTo>
                        <a:lnTo>
                          <a:pt x="327" y="13"/>
                        </a:lnTo>
                        <a:close/>
                        <a:moveTo>
                          <a:pt x="329" y="21"/>
                        </a:moveTo>
                        <a:lnTo>
                          <a:pt x="329" y="21"/>
                        </a:lnTo>
                        <a:lnTo>
                          <a:pt x="328" y="19"/>
                        </a:lnTo>
                        <a:lnTo>
                          <a:pt x="328" y="17"/>
                        </a:lnTo>
                        <a:lnTo>
                          <a:pt x="329" y="17"/>
                        </a:lnTo>
                        <a:lnTo>
                          <a:pt x="330" y="17"/>
                        </a:lnTo>
                        <a:lnTo>
                          <a:pt x="330" y="18"/>
                        </a:lnTo>
                        <a:lnTo>
                          <a:pt x="330" y="19"/>
                        </a:lnTo>
                        <a:lnTo>
                          <a:pt x="330" y="20"/>
                        </a:lnTo>
                        <a:lnTo>
                          <a:pt x="329" y="20"/>
                        </a:lnTo>
                        <a:lnTo>
                          <a:pt x="329" y="21"/>
                        </a:lnTo>
                        <a:close/>
                        <a:moveTo>
                          <a:pt x="453" y="92"/>
                        </a:moveTo>
                        <a:lnTo>
                          <a:pt x="453" y="91"/>
                        </a:lnTo>
                        <a:lnTo>
                          <a:pt x="453" y="90"/>
                        </a:lnTo>
                        <a:lnTo>
                          <a:pt x="453" y="89"/>
                        </a:lnTo>
                        <a:lnTo>
                          <a:pt x="454" y="88"/>
                        </a:lnTo>
                        <a:lnTo>
                          <a:pt x="455" y="88"/>
                        </a:lnTo>
                        <a:lnTo>
                          <a:pt x="455" y="87"/>
                        </a:lnTo>
                        <a:lnTo>
                          <a:pt x="456" y="87"/>
                        </a:lnTo>
                        <a:lnTo>
                          <a:pt x="457" y="88"/>
                        </a:lnTo>
                        <a:lnTo>
                          <a:pt x="456" y="89"/>
                        </a:lnTo>
                        <a:lnTo>
                          <a:pt x="455" y="89"/>
                        </a:lnTo>
                        <a:lnTo>
                          <a:pt x="454" y="89"/>
                        </a:lnTo>
                        <a:lnTo>
                          <a:pt x="454" y="90"/>
                        </a:lnTo>
                        <a:lnTo>
                          <a:pt x="454" y="91"/>
                        </a:lnTo>
                        <a:lnTo>
                          <a:pt x="455" y="91"/>
                        </a:lnTo>
                        <a:lnTo>
                          <a:pt x="454" y="91"/>
                        </a:lnTo>
                        <a:lnTo>
                          <a:pt x="454" y="92"/>
                        </a:lnTo>
                        <a:lnTo>
                          <a:pt x="454" y="91"/>
                        </a:lnTo>
                        <a:lnTo>
                          <a:pt x="453" y="91"/>
                        </a:lnTo>
                        <a:lnTo>
                          <a:pt x="453" y="92"/>
                        </a:lnTo>
                        <a:close/>
                        <a:moveTo>
                          <a:pt x="457" y="96"/>
                        </a:moveTo>
                        <a:lnTo>
                          <a:pt x="457" y="96"/>
                        </a:lnTo>
                        <a:lnTo>
                          <a:pt x="456" y="96"/>
                        </a:lnTo>
                        <a:lnTo>
                          <a:pt x="456" y="95"/>
                        </a:lnTo>
                        <a:lnTo>
                          <a:pt x="455" y="95"/>
                        </a:lnTo>
                        <a:lnTo>
                          <a:pt x="455" y="94"/>
                        </a:lnTo>
                        <a:lnTo>
                          <a:pt x="455" y="93"/>
                        </a:lnTo>
                        <a:lnTo>
                          <a:pt x="456" y="91"/>
                        </a:lnTo>
                        <a:lnTo>
                          <a:pt x="456" y="92"/>
                        </a:lnTo>
                        <a:lnTo>
                          <a:pt x="456" y="91"/>
                        </a:lnTo>
                        <a:lnTo>
                          <a:pt x="457" y="91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7" y="90"/>
                        </a:lnTo>
                        <a:lnTo>
                          <a:pt x="458" y="90"/>
                        </a:lnTo>
                        <a:lnTo>
                          <a:pt x="458" y="91"/>
                        </a:lnTo>
                        <a:lnTo>
                          <a:pt x="457" y="91"/>
                        </a:lnTo>
                        <a:lnTo>
                          <a:pt x="458" y="92"/>
                        </a:lnTo>
                        <a:lnTo>
                          <a:pt x="458" y="93"/>
                        </a:lnTo>
                        <a:lnTo>
                          <a:pt x="458" y="94"/>
                        </a:lnTo>
                        <a:lnTo>
                          <a:pt x="458" y="96"/>
                        </a:lnTo>
                        <a:lnTo>
                          <a:pt x="457" y="96"/>
                        </a:lnTo>
                        <a:close/>
                        <a:moveTo>
                          <a:pt x="453" y="92"/>
                        </a:moveTo>
                        <a:lnTo>
                          <a:pt x="453" y="92"/>
                        </a:lnTo>
                        <a:lnTo>
                          <a:pt x="454" y="92"/>
                        </a:lnTo>
                        <a:lnTo>
                          <a:pt x="454" y="93"/>
                        </a:lnTo>
                        <a:lnTo>
                          <a:pt x="455" y="93"/>
                        </a:lnTo>
                        <a:lnTo>
                          <a:pt x="455" y="94"/>
                        </a:lnTo>
                        <a:lnTo>
                          <a:pt x="454" y="94"/>
                        </a:lnTo>
                        <a:lnTo>
                          <a:pt x="454" y="93"/>
                        </a:lnTo>
                        <a:lnTo>
                          <a:pt x="453" y="93"/>
                        </a:lnTo>
                        <a:lnTo>
                          <a:pt x="453" y="92"/>
                        </a:lnTo>
                        <a:close/>
                        <a:moveTo>
                          <a:pt x="458" y="96"/>
                        </a:moveTo>
                        <a:lnTo>
                          <a:pt x="457" y="96"/>
                        </a:lnTo>
                        <a:lnTo>
                          <a:pt x="458" y="96"/>
                        </a:lnTo>
                        <a:lnTo>
                          <a:pt x="458" y="95"/>
                        </a:lnTo>
                        <a:lnTo>
                          <a:pt x="459" y="94"/>
                        </a:lnTo>
                        <a:lnTo>
                          <a:pt x="458" y="95"/>
                        </a:lnTo>
                        <a:lnTo>
                          <a:pt x="458" y="96"/>
                        </a:lnTo>
                        <a:close/>
                        <a:moveTo>
                          <a:pt x="459" y="99"/>
                        </a:moveTo>
                        <a:lnTo>
                          <a:pt x="459" y="98"/>
                        </a:lnTo>
                        <a:lnTo>
                          <a:pt x="460" y="99"/>
                        </a:lnTo>
                        <a:lnTo>
                          <a:pt x="459" y="99"/>
                        </a:lnTo>
                        <a:close/>
                        <a:moveTo>
                          <a:pt x="459" y="100"/>
                        </a:moveTo>
                        <a:lnTo>
                          <a:pt x="458" y="100"/>
                        </a:lnTo>
                        <a:lnTo>
                          <a:pt x="457" y="100"/>
                        </a:lnTo>
                        <a:lnTo>
                          <a:pt x="457" y="99"/>
                        </a:lnTo>
                        <a:lnTo>
                          <a:pt x="458" y="99"/>
                        </a:lnTo>
                        <a:lnTo>
                          <a:pt x="459" y="99"/>
                        </a:lnTo>
                        <a:lnTo>
                          <a:pt x="459" y="100"/>
                        </a:lnTo>
                        <a:close/>
                        <a:moveTo>
                          <a:pt x="445" y="90"/>
                        </a:moveTo>
                        <a:lnTo>
                          <a:pt x="445" y="90"/>
                        </a:lnTo>
                        <a:lnTo>
                          <a:pt x="444" y="89"/>
                        </a:lnTo>
                        <a:lnTo>
                          <a:pt x="443" y="89"/>
                        </a:lnTo>
                        <a:lnTo>
                          <a:pt x="443" y="88"/>
                        </a:lnTo>
                        <a:lnTo>
                          <a:pt x="443" y="87"/>
                        </a:lnTo>
                        <a:lnTo>
                          <a:pt x="444" y="86"/>
                        </a:lnTo>
                        <a:lnTo>
                          <a:pt x="445" y="86"/>
                        </a:lnTo>
                        <a:lnTo>
                          <a:pt x="446" y="86"/>
                        </a:lnTo>
                        <a:lnTo>
                          <a:pt x="447" y="86"/>
                        </a:lnTo>
                        <a:lnTo>
                          <a:pt x="448" y="86"/>
                        </a:lnTo>
                        <a:lnTo>
                          <a:pt x="448" y="87"/>
                        </a:lnTo>
                        <a:lnTo>
                          <a:pt x="447" y="89"/>
                        </a:lnTo>
                        <a:lnTo>
                          <a:pt x="446" y="89"/>
                        </a:lnTo>
                        <a:lnTo>
                          <a:pt x="445" y="88"/>
                        </a:lnTo>
                        <a:lnTo>
                          <a:pt x="445" y="89"/>
                        </a:lnTo>
                        <a:lnTo>
                          <a:pt x="445" y="90"/>
                        </a:lnTo>
                        <a:close/>
                        <a:moveTo>
                          <a:pt x="451" y="90"/>
                        </a:moveTo>
                        <a:lnTo>
                          <a:pt x="451" y="90"/>
                        </a:lnTo>
                        <a:lnTo>
                          <a:pt x="451" y="89"/>
                        </a:lnTo>
                        <a:lnTo>
                          <a:pt x="451" y="88"/>
                        </a:lnTo>
                        <a:lnTo>
                          <a:pt x="452" y="89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2" y="91"/>
                        </a:lnTo>
                        <a:lnTo>
                          <a:pt x="451" y="90"/>
                        </a:lnTo>
                        <a:close/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89" name="Freeform 842"/>
                  <p:cNvSpPr>
                    <a:spLocks/>
                  </p:cNvSpPr>
                  <p:nvPr/>
                </p:nvSpPr>
                <p:spPr bwMode="auto">
                  <a:xfrm>
                    <a:off x="3680" y="787"/>
                    <a:ext cx="748" cy="974"/>
                  </a:xfrm>
                  <a:custGeom>
                    <a:avLst/>
                    <a:gdLst>
                      <a:gd name="T0" fmla="*/ 143 w 748"/>
                      <a:gd name="T1" fmla="*/ 332 h 974"/>
                      <a:gd name="T2" fmla="*/ 172 w 748"/>
                      <a:gd name="T3" fmla="*/ 298 h 974"/>
                      <a:gd name="T4" fmla="*/ 192 w 748"/>
                      <a:gd name="T5" fmla="*/ 256 h 974"/>
                      <a:gd name="T6" fmla="*/ 211 w 748"/>
                      <a:gd name="T7" fmla="*/ 233 h 974"/>
                      <a:gd name="T8" fmla="*/ 229 w 748"/>
                      <a:gd name="T9" fmla="*/ 202 h 974"/>
                      <a:gd name="T10" fmla="*/ 231 w 748"/>
                      <a:gd name="T11" fmla="*/ 171 h 974"/>
                      <a:gd name="T12" fmla="*/ 257 w 748"/>
                      <a:gd name="T13" fmla="*/ 132 h 974"/>
                      <a:gd name="T14" fmla="*/ 289 w 748"/>
                      <a:gd name="T15" fmla="*/ 46 h 974"/>
                      <a:gd name="T16" fmla="*/ 308 w 748"/>
                      <a:gd name="T17" fmla="*/ 5 h 974"/>
                      <a:gd name="T18" fmla="*/ 321 w 748"/>
                      <a:gd name="T19" fmla="*/ 10 h 974"/>
                      <a:gd name="T20" fmla="*/ 325 w 748"/>
                      <a:gd name="T21" fmla="*/ 23 h 974"/>
                      <a:gd name="T22" fmla="*/ 338 w 748"/>
                      <a:gd name="T23" fmla="*/ 35 h 974"/>
                      <a:gd name="T24" fmla="*/ 358 w 748"/>
                      <a:gd name="T25" fmla="*/ 33 h 974"/>
                      <a:gd name="T26" fmla="*/ 367 w 748"/>
                      <a:gd name="T27" fmla="*/ 36 h 974"/>
                      <a:gd name="T28" fmla="*/ 366 w 748"/>
                      <a:gd name="T29" fmla="*/ 46 h 974"/>
                      <a:gd name="T30" fmla="*/ 381 w 748"/>
                      <a:gd name="T31" fmla="*/ 44 h 974"/>
                      <a:gd name="T32" fmla="*/ 378 w 748"/>
                      <a:gd name="T33" fmla="*/ 59 h 974"/>
                      <a:gd name="T34" fmla="*/ 393 w 748"/>
                      <a:gd name="T35" fmla="*/ 58 h 974"/>
                      <a:gd name="T36" fmla="*/ 404 w 748"/>
                      <a:gd name="T37" fmla="*/ 53 h 974"/>
                      <a:gd name="T38" fmla="*/ 421 w 748"/>
                      <a:gd name="T39" fmla="*/ 55 h 974"/>
                      <a:gd name="T40" fmla="*/ 429 w 748"/>
                      <a:gd name="T41" fmla="*/ 52 h 974"/>
                      <a:gd name="T42" fmla="*/ 422 w 748"/>
                      <a:gd name="T43" fmla="*/ 70 h 974"/>
                      <a:gd name="T44" fmla="*/ 435 w 748"/>
                      <a:gd name="T45" fmla="*/ 75 h 974"/>
                      <a:gd name="T46" fmla="*/ 434 w 748"/>
                      <a:gd name="T47" fmla="*/ 88 h 974"/>
                      <a:gd name="T48" fmla="*/ 451 w 748"/>
                      <a:gd name="T49" fmla="*/ 82 h 974"/>
                      <a:gd name="T50" fmla="*/ 452 w 748"/>
                      <a:gd name="T51" fmla="*/ 102 h 974"/>
                      <a:gd name="T52" fmla="*/ 466 w 748"/>
                      <a:gd name="T53" fmla="*/ 114 h 974"/>
                      <a:gd name="T54" fmla="*/ 477 w 748"/>
                      <a:gd name="T55" fmla="*/ 153 h 974"/>
                      <a:gd name="T56" fmla="*/ 512 w 748"/>
                      <a:gd name="T57" fmla="*/ 162 h 974"/>
                      <a:gd name="T58" fmla="*/ 574 w 748"/>
                      <a:gd name="T59" fmla="*/ 157 h 974"/>
                      <a:gd name="T60" fmla="*/ 633 w 748"/>
                      <a:gd name="T61" fmla="*/ 178 h 974"/>
                      <a:gd name="T62" fmla="*/ 669 w 748"/>
                      <a:gd name="T63" fmla="*/ 200 h 974"/>
                      <a:gd name="T64" fmla="*/ 701 w 748"/>
                      <a:gd name="T65" fmla="*/ 209 h 974"/>
                      <a:gd name="T66" fmla="*/ 742 w 748"/>
                      <a:gd name="T67" fmla="*/ 225 h 974"/>
                      <a:gd name="T68" fmla="*/ 700 w 748"/>
                      <a:gd name="T69" fmla="*/ 283 h 974"/>
                      <a:gd name="T70" fmla="*/ 638 w 748"/>
                      <a:gd name="T71" fmla="*/ 336 h 974"/>
                      <a:gd name="T72" fmla="*/ 626 w 748"/>
                      <a:gd name="T73" fmla="*/ 435 h 974"/>
                      <a:gd name="T74" fmla="*/ 597 w 748"/>
                      <a:gd name="T75" fmla="*/ 529 h 974"/>
                      <a:gd name="T76" fmla="*/ 611 w 748"/>
                      <a:gd name="T77" fmla="*/ 616 h 974"/>
                      <a:gd name="T78" fmla="*/ 524 w 748"/>
                      <a:gd name="T79" fmla="*/ 615 h 974"/>
                      <a:gd name="T80" fmla="*/ 464 w 748"/>
                      <a:gd name="T81" fmla="*/ 652 h 974"/>
                      <a:gd name="T82" fmla="*/ 396 w 748"/>
                      <a:gd name="T83" fmla="*/ 685 h 974"/>
                      <a:gd name="T84" fmla="*/ 338 w 748"/>
                      <a:gd name="T85" fmla="*/ 705 h 974"/>
                      <a:gd name="T86" fmla="*/ 323 w 748"/>
                      <a:gd name="T87" fmla="*/ 752 h 974"/>
                      <a:gd name="T88" fmla="*/ 296 w 748"/>
                      <a:gd name="T89" fmla="*/ 802 h 974"/>
                      <a:gd name="T90" fmla="*/ 282 w 748"/>
                      <a:gd name="T91" fmla="*/ 851 h 974"/>
                      <a:gd name="T92" fmla="*/ 289 w 748"/>
                      <a:gd name="T93" fmla="*/ 902 h 974"/>
                      <a:gd name="T94" fmla="*/ 283 w 748"/>
                      <a:gd name="T95" fmla="*/ 950 h 974"/>
                      <a:gd name="T96" fmla="*/ 254 w 748"/>
                      <a:gd name="T97" fmla="*/ 967 h 974"/>
                      <a:gd name="T98" fmla="*/ 205 w 748"/>
                      <a:gd name="T99" fmla="*/ 914 h 974"/>
                      <a:gd name="T100" fmla="*/ 187 w 748"/>
                      <a:gd name="T101" fmla="*/ 863 h 974"/>
                      <a:gd name="T102" fmla="*/ 164 w 748"/>
                      <a:gd name="T103" fmla="*/ 839 h 974"/>
                      <a:gd name="T104" fmla="*/ 176 w 748"/>
                      <a:gd name="T105" fmla="*/ 819 h 974"/>
                      <a:gd name="T106" fmla="*/ 183 w 748"/>
                      <a:gd name="T107" fmla="*/ 791 h 974"/>
                      <a:gd name="T108" fmla="*/ 193 w 748"/>
                      <a:gd name="T109" fmla="*/ 777 h 974"/>
                      <a:gd name="T110" fmla="*/ 226 w 748"/>
                      <a:gd name="T111" fmla="*/ 748 h 974"/>
                      <a:gd name="T112" fmla="*/ 200 w 748"/>
                      <a:gd name="T113" fmla="*/ 722 h 974"/>
                      <a:gd name="T114" fmla="*/ 170 w 748"/>
                      <a:gd name="T115" fmla="*/ 731 h 974"/>
                      <a:gd name="T116" fmla="*/ 151 w 748"/>
                      <a:gd name="T117" fmla="*/ 706 h 974"/>
                      <a:gd name="T118" fmla="*/ 137 w 748"/>
                      <a:gd name="T119" fmla="*/ 684 h 974"/>
                      <a:gd name="T120" fmla="*/ 101 w 748"/>
                      <a:gd name="T121" fmla="*/ 633 h 974"/>
                      <a:gd name="T122" fmla="*/ 137 w 748"/>
                      <a:gd name="T123" fmla="*/ 510 h 974"/>
                      <a:gd name="T124" fmla="*/ 56 w 748"/>
                      <a:gd name="T125" fmla="*/ 426 h 97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748"/>
                      <a:gd name="T190" fmla="*/ 0 h 974"/>
                      <a:gd name="T191" fmla="*/ 748 w 748"/>
                      <a:gd name="T192" fmla="*/ 974 h 97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748" h="974">
                        <a:moveTo>
                          <a:pt x="0" y="435"/>
                        </a:moveTo>
                        <a:lnTo>
                          <a:pt x="29" y="416"/>
                        </a:lnTo>
                        <a:lnTo>
                          <a:pt x="32" y="413"/>
                        </a:lnTo>
                        <a:lnTo>
                          <a:pt x="33" y="413"/>
                        </a:lnTo>
                        <a:lnTo>
                          <a:pt x="33" y="412"/>
                        </a:lnTo>
                        <a:lnTo>
                          <a:pt x="34" y="412"/>
                        </a:lnTo>
                        <a:lnTo>
                          <a:pt x="34" y="411"/>
                        </a:lnTo>
                        <a:lnTo>
                          <a:pt x="35" y="411"/>
                        </a:lnTo>
                        <a:lnTo>
                          <a:pt x="35" y="410"/>
                        </a:lnTo>
                        <a:lnTo>
                          <a:pt x="35" y="409"/>
                        </a:lnTo>
                        <a:lnTo>
                          <a:pt x="36" y="409"/>
                        </a:lnTo>
                        <a:lnTo>
                          <a:pt x="37" y="410"/>
                        </a:lnTo>
                        <a:lnTo>
                          <a:pt x="39" y="409"/>
                        </a:lnTo>
                        <a:lnTo>
                          <a:pt x="40" y="407"/>
                        </a:lnTo>
                        <a:lnTo>
                          <a:pt x="42" y="407"/>
                        </a:lnTo>
                        <a:lnTo>
                          <a:pt x="48" y="402"/>
                        </a:lnTo>
                        <a:lnTo>
                          <a:pt x="59" y="394"/>
                        </a:lnTo>
                        <a:lnTo>
                          <a:pt x="61" y="393"/>
                        </a:lnTo>
                        <a:lnTo>
                          <a:pt x="76" y="382"/>
                        </a:lnTo>
                        <a:lnTo>
                          <a:pt x="80" y="380"/>
                        </a:lnTo>
                        <a:lnTo>
                          <a:pt x="82" y="378"/>
                        </a:lnTo>
                        <a:lnTo>
                          <a:pt x="102" y="364"/>
                        </a:lnTo>
                        <a:lnTo>
                          <a:pt x="103" y="363"/>
                        </a:lnTo>
                        <a:lnTo>
                          <a:pt x="104" y="362"/>
                        </a:lnTo>
                        <a:lnTo>
                          <a:pt x="105" y="361"/>
                        </a:lnTo>
                        <a:lnTo>
                          <a:pt x="106" y="361"/>
                        </a:lnTo>
                        <a:lnTo>
                          <a:pt x="107" y="362"/>
                        </a:lnTo>
                        <a:lnTo>
                          <a:pt x="108" y="362"/>
                        </a:lnTo>
                        <a:lnTo>
                          <a:pt x="109" y="362"/>
                        </a:lnTo>
                        <a:lnTo>
                          <a:pt x="109" y="363"/>
                        </a:lnTo>
                        <a:lnTo>
                          <a:pt x="110" y="363"/>
                        </a:lnTo>
                        <a:lnTo>
                          <a:pt x="111" y="363"/>
                        </a:lnTo>
                        <a:lnTo>
                          <a:pt x="112" y="364"/>
                        </a:lnTo>
                        <a:lnTo>
                          <a:pt x="112" y="363"/>
                        </a:lnTo>
                        <a:lnTo>
                          <a:pt x="113" y="363"/>
                        </a:lnTo>
                        <a:lnTo>
                          <a:pt x="113" y="364"/>
                        </a:lnTo>
                        <a:lnTo>
                          <a:pt x="115" y="364"/>
                        </a:lnTo>
                        <a:lnTo>
                          <a:pt x="117" y="364"/>
                        </a:lnTo>
                        <a:lnTo>
                          <a:pt x="118" y="364"/>
                        </a:lnTo>
                        <a:lnTo>
                          <a:pt x="119" y="363"/>
                        </a:lnTo>
                        <a:lnTo>
                          <a:pt x="119" y="362"/>
                        </a:lnTo>
                        <a:lnTo>
                          <a:pt x="120" y="362"/>
                        </a:lnTo>
                        <a:lnTo>
                          <a:pt x="121" y="361"/>
                        </a:lnTo>
                        <a:lnTo>
                          <a:pt x="122" y="360"/>
                        </a:lnTo>
                        <a:lnTo>
                          <a:pt x="123" y="360"/>
                        </a:lnTo>
                        <a:lnTo>
                          <a:pt x="124" y="360"/>
                        </a:lnTo>
                        <a:lnTo>
                          <a:pt x="125" y="359"/>
                        </a:lnTo>
                        <a:lnTo>
                          <a:pt x="125" y="358"/>
                        </a:lnTo>
                        <a:lnTo>
                          <a:pt x="127" y="357"/>
                        </a:lnTo>
                        <a:lnTo>
                          <a:pt x="127" y="356"/>
                        </a:lnTo>
                        <a:lnTo>
                          <a:pt x="128" y="355"/>
                        </a:lnTo>
                        <a:lnTo>
                          <a:pt x="128" y="354"/>
                        </a:lnTo>
                        <a:lnTo>
                          <a:pt x="129" y="353"/>
                        </a:lnTo>
                        <a:lnTo>
                          <a:pt x="129" y="352"/>
                        </a:lnTo>
                        <a:lnTo>
                          <a:pt x="130" y="351"/>
                        </a:lnTo>
                        <a:lnTo>
                          <a:pt x="130" y="350"/>
                        </a:lnTo>
                        <a:lnTo>
                          <a:pt x="131" y="350"/>
                        </a:lnTo>
                        <a:lnTo>
                          <a:pt x="133" y="348"/>
                        </a:lnTo>
                        <a:lnTo>
                          <a:pt x="135" y="346"/>
                        </a:lnTo>
                        <a:lnTo>
                          <a:pt x="136" y="345"/>
                        </a:lnTo>
                        <a:lnTo>
                          <a:pt x="137" y="344"/>
                        </a:lnTo>
                        <a:lnTo>
                          <a:pt x="137" y="343"/>
                        </a:lnTo>
                        <a:lnTo>
                          <a:pt x="137" y="342"/>
                        </a:lnTo>
                        <a:lnTo>
                          <a:pt x="138" y="341"/>
                        </a:lnTo>
                        <a:lnTo>
                          <a:pt x="138" y="340"/>
                        </a:lnTo>
                        <a:lnTo>
                          <a:pt x="139" y="339"/>
                        </a:lnTo>
                        <a:lnTo>
                          <a:pt x="139" y="338"/>
                        </a:lnTo>
                        <a:lnTo>
                          <a:pt x="140" y="337"/>
                        </a:lnTo>
                        <a:lnTo>
                          <a:pt x="139" y="337"/>
                        </a:lnTo>
                        <a:lnTo>
                          <a:pt x="139" y="336"/>
                        </a:lnTo>
                        <a:lnTo>
                          <a:pt x="139" y="335"/>
                        </a:lnTo>
                        <a:lnTo>
                          <a:pt x="140" y="335"/>
                        </a:lnTo>
                        <a:lnTo>
                          <a:pt x="140" y="334"/>
                        </a:lnTo>
                        <a:lnTo>
                          <a:pt x="141" y="334"/>
                        </a:lnTo>
                        <a:lnTo>
                          <a:pt x="142" y="334"/>
                        </a:lnTo>
                        <a:lnTo>
                          <a:pt x="142" y="333"/>
                        </a:lnTo>
                        <a:lnTo>
                          <a:pt x="143" y="333"/>
                        </a:lnTo>
                        <a:lnTo>
                          <a:pt x="143" y="332"/>
                        </a:lnTo>
                        <a:lnTo>
                          <a:pt x="144" y="332"/>
                        </a:lnTo>
                        <a:lnTo>
                          <a:pt x="145" y="332"/>
                        </a:lnTo>
                        <a:lnTo>
                          <a:pt x="145" y="331"/>
                        </a:lnTo>
                        <a:lnTo>
                          <a:pt x="146" y="331"/>
                        </a:lnTo>
                        <a:lnTo>
                          <a:pt x="147" y="330"/>
                        </a:lnTo>
                        <a:lnTo>
                          <a:pt x="148" y="329"/>
                        </a:lnTo>
                        <a:lnTo>
                          <a:pt x="149" y="329"/>
                        </a:lnTo>
                        <a:lnTo>
                          <a:pt x="149" y="328"/>
                        </a:lnTo>
                        <a:lnTo>
                          <a:pt x="150" y="328"/>
                        </a:lnTo>
                        <a:lnTo>
                          <a:pt x="151" y="328"/>
                        </a:lnTo>
                        <a:lnTo>
                          <a:pt x="151" y="327"/>
                        </a:lnTo>
                        <a:lnTo>
                          <a:pt x="151" y="326"/>
                        </a:lnTo>
                        <a:lnTo>
                          <a:pt x="150" y="326"/>
                        </a:lnTo>
                        <a:lnTo>
                          <a:pt x="150" y="325"/>
                        </a:lnTo>
                        <a:lnTo>
                          <a:pt x="151" y="325"/>
                        </a:lnTo>
                        <a:lnTo>
                          <a:pt x="151" y="324"/>
                        </a:lnTo>
                        <a:lnTo>
                          <a:pt x="152" y="324"/>
                        </a:lnTo>
                        <a:lnTo>
                          <a:pt x="152" y="323"/>
                        </a:lnTo>
                        <a:lnTo>
                          <a:pt x="151" y="323"/>
                        </a:lnTo>
                        <a:lnTo>
                          <a:pt x="152" y="322"/>
                        </a:lnTo>
                        <a:lnTo>
                          <a:pt x="152" y="321"/>
                        </a:lnTo>
                        <a:lnTo>
                          <a:pt x="153" y="321"/>
                        </a:lnTo>
                        <a:lnTo>
                          <a:pt x="154" y="321"/>
                        </a:lnTo>
                        <a:lnTo>
                          <a:pt x="154" y="320"/>
                        </a:lnTo>
                        <a:lnTo>
                          <a:pt x="154" y="319"/>
                        </a:lnTo>
                        <a:lnTo>
                          <a:pt x="154" y="318"/>
                        </a:lnTo>
                        <a:lnTo>
                          <a:pt x="154" y="317"/>
                        </a:lnTo>
                        <a:lnTo>
                          <a:pt x="154" y="316"/>
                        </a:lnTo>
                        <a:lnTo>
                          <a:pt x="154" y="315"/>
                        </a:lnTo>
                        <a:lnTo>
                          <a:pt x="154" y="314"/>
                        </a:lnTo>
                        <a:lnTo>
                          <a:pt x="154" y="313"/>
                        </a:lnTo>
                        <a:lnTo>
                          <a:pt x="155" y="312"/>
                        </a:lnTo>
                        <a:lnTo>
                          <a:pt x="156" y="312"/>
                        </a:lnTo>
                        <a:lnTo>
                          <a:pt x="155" y="311"/>
                        </a:lnTo>
                        <a:lnTo>
                          <a:pt x="156" y="310"/>
                        </a:lnTo>
                        <a:lnTo>
                          <a:pt x="157" y="309"/>
                        </a:lnTo>
                        <a:lnTo>
                          <a:pt x="156" y="308"/>
                        </a:lnTo>
                        <a:lnTo>
                          <a:pt x="157" y="308"/>
                        </a:lnTo>
                        <a:lnTo>
                          <a:pt x="157" y="307"/>
                        </a:lnTo>
                        <a:lnTo>
                          <a:pt x="158" y="308"/>
                        </a:lnTo>
                        <a:lnTo>
                          <a:pt x="158" y="309"/>
                        </a:lnTo>
                        <a:lnTo>
                          <a:pt x="159" y="308"/>
                        </a:lnTo>
                        <a:lnTo>
                          <a:pt x="160" y="308"/>
                        </a:lnTo>
                        <a:lnTo>
                          <a:pt x="160" y="307"/>
                        </a:lnTo>
                        <a:lnTo>
                          <a:pt x="161" y="307"/>
                        </a:lnTo>
                        <a:lnTo>
                          <a:pt x="161" y="306"/>
                        </a:lnTo>
                        <a:lnTo>
                          <a:pt x="162" y="306"/>
                        </a:lnTo>
                        <a:lnTo>
                          <a:pt x="163" y="306"/>
                        </a:lnTo>
                        <a:lnTo>
                          <a:pt x="163" y="305"/>
                        </a:lnTo>
                        <a:lnTo>
                          <a:pt x="164" y="305"/>
                        </a:lnTo>
                        <a:lnTo>
                          <a:pt x="165" y="304"/>
                        </a:lnTo>
                        <a:lnTo>
                          <a:pt x="166" y="303"/>
                        </a:lnTo>
                        <a:lnTo>
                          <a:pt x="166" y="302"/>
                        </a:lnTo>
                        <a:lnTo>
                          <a:pt x="167" y="303"/>
                        </a:lnTo>
                        <a:lnTo>
                          <a:pt x="168" y="303"/>
                        </a:lnTo>
                        <a:lnTo>
                          <a:pt x="168" y="302"/>
                        </a:lnTo>
                        <a:lnTo>
                          <a:pt x="169" y="302"/>
                        </a:lnTo>
                        <a:lnTo>
                          <a:pt x="170" y="300"/>
                        </a:lnTo>
                        <a:lnTo>
                          <a:pt x="171" y="301"/>
                        </a:lnTo>
                        <a:lnTo>
                          <a:pt x="171" y="300"/>
                        </a:lnTo>
                        <a:lnTo>
                          <a:pt x="172" y="300"/>
                        </a:lnTo>
                        <a:lnTo>
                          <a:pt x="172" y="299"/>
                        </a:lnTo>
                        <a:lnTo>
                          <a:pt x="172" y="298"/>
                        </a:lnTo>
                        <a:lnTo>
                          <a:pt x="172" y="297"/>
                        </a:lnTo>
                        <a:lnTo>
                          <a:pt x="173" y="297"/>
                        </a:lnTo>
                        <a:lnTo>
                          <a:pt x="173" y="296"/>
                        </a:lnTo>
                        <a:lnTo>
                          <a:pt x="174" y="296"/>
                        </a:lnTo>
                        <a:lnTo>
                          <a:pt x="174" y="295"/>
                        </a:lnTo>
                        <a:lnTo>
                          <a:pt x="175" y="295"/>
                        </a:lnTo>
                        <a:lnTo>
                          <a:pt x="176" y="293"/>
                        </a:lnTo>
                        <a:lnTo>
                          <a:pt x="177" y="293"/>
                        </a:lnTo>
                        <a:lnTo>
                          <a:pt x="177" y="292"/>
                        </a:lnTo>
                        <a:lnTo>
                          <a:pt x="177" y="291"/>
                        </a:lnTo>
                        <a:lnTo>
                          <a:pt x="178" y="291"/>
                        </a:lnTo>
                        <a:lnTo>
                          <a:pt x="179" y="291"/>
                        </a:lnTo>
                        <a:lnTo>
                          <a:pt x="180" y="291"/>
                        </a:lnTo>
                        <a:lnTo>
                          <a:pt x="181" y="290"/>
                        </a:lnTo>
                        <a:lnTo>
                          <a:pt x="181" y="289"/>
                        </a:lnTo>
                        <a:lnTo>
                          <a:pt x="182" y="289"/>
                        </a:lnTo>
                        <a:lnTo>
                          <a:pt x="183" y="288"/>
                        </a:lnTo>
                        <a:lnTo>
                          <a:pt x="183" y="287"/>
                        </a:lnTo>
                        <a:lnTo>
                          <a:pt x="183" y="286"/>
                        </a:lnTo>
                        <a:lnTo>
                          <a:pt x="183" y="285"/>
                        </a:lnTo>
                        <a:lnTo>
                          <a:pt x="184" y="285"/>
                        </a:lnTo>
                        <a:lnTo>
                          <a:pt x="184" y="284"/>
                        </a:lnTo>
                        <a:lnTo>
                          <a:pt x="184" y="283"/>
                        </a:lnTo>
                        <a:lnTo>
                          <a:pt x="185" y="283"/>
                        </a:lnTo>
                        <a:lnTo>
                          <a:pt x="185" y="282"/>
                        </a:lnTo>
                        <a:lnTo>
                          <a:pt x="185" y="281"/>
                        </a:lnTo>
                        <a:lnTo>
                          <a:pt x="186" y="281"/>
                        </a:lnTo>
                        <a:lnTo>
                          <a:pt x="186" y="280"/>
                        </a:lnTo>
                        <a:lnTo>
                          <a:pt x="185" y="280"/>
                        </a:lnTo>
                        <a:lnTo>
                          <a:pt x="185" y="279"/>
                        </a:lnTo>
                        <a:lnTo>
                          <a:pt x="186" y="278"/>
                        </a:lnTo>
                        <a:lnTo>
                          <a:pt x="186" y="277"/>
                        </a:lnTo>
                        <a:lnTo>
                          <a:pt x="186" y="276"/>
                        </a:lnTo>
                        <a:lnTo>
                          <a:pt x="186" y="275"/>
                        </a:lnTo>
                        <a:lnTo>
                          <a:pt x="187" y="275"/>
                        </a:lnTo>
                        <a:lnTo>
                          <a:pt x="188" y="274"/>
                        </a:lnTo>
                        <a:lnTo>
                          <a:pt x="188" y="273"/>
                        </a:lnTo>
                        <a:lnTo>
                          <a:pt x="187" y="272"/>
                        </a:lnTo>
                        <a:lnTo>
                          <a:pt x="187" y="271"/>
                        </a:lnTo>
                        <a:lnTo>
                          <a:pt x="187" y="270"/>
                        </a:lnTo>
                        <a:lnTo>
                          <a:pt x="189" y="270"/>
                        </a:lnTo>
                        <a:lnTo>
                          <a:pt x="188" y="269"/>
                        </a:lnTo>
                        <a:lnTo>
                          <a:pt x="187" y="269"/>
                        </a:lnTo>
                        <a:lnTo>
                          <a:pt x="187" y="268"/>
                        </a:lnTo>
                        <a:lnTo>
                          <a:pt x="187" y="267"/>
                        </a:lnTo>
                        <a:lnTo>
                          <a:pt x="188" y="267"/>
                        </a:lnTo>
                        <a:lnTo>
                          <a:pt x="188" y="266"/>
                        </a:lnTo>
                        <a:lnTo>
                          <a:pt x="187" y="266"/>
                        </a:lnTo>
                        <a:lnTo>
                          <a:pt x="187" y="265"/>
                        </a:lnTo>
                        <a:lnTo>
                          <a:pt x="188" y="265"/>
                        </a:lnTo>
                        <a:lnTo>
                          <a:pt x="188" y="264"/>
                        </a:lnTo>
                        <a:lnTo>
                          <a:pt x="189" y="263"/>
                        </a:lnTo>
                        <a:lnTo>
                          <a:pt x="189" y="262"/>
                        </a:lnTo>
                        <a:lnTo>
                          <a:pt x="189" y="261"/>
                        </a:lnTo>
                        <a:lnTo>
                          <a:pt x="189" y="260"/>
                        </a:lnTo>
                        <a:lnTo>
                          <a:pt x="190" y="260"/>
                        </a:lnTo>
                        <a:lnTo>
                          <a:pt x="189" y="260"/>
                        </a:lnTo>
                        <a:lnTo>
                          <a:pt x="189" y="259"/>
                        </a:lnTo>
                        <a:lnTo>
                          <a:pt x="189" y="258"/>
                        </a:lnTo>
                        <a:lnTo>
                          <a:pt x="190" y="258"/>
                        </a:lnTo>
                        <a:lnTo>
                          <a:pt x="190" y="259"/>
                        </a:lnTo>
                        <a:lnTo>
                          <a:pt x="191" y="258"/>
                        </a:lnTo>
                        <a:lnTo>
                          <a:pt x="191" y="257"/>
                        </a:lnTo>
                        <a:lnTo>
                          <a:pt x="191" y="256"/>
                        </a:lnTo>
                        <a:lnTo>
                          <a:pt x="191" y="257"/>
                        </a:lnTo>
                        <a:lnTo>
                          <a:pt x="192" y="256"/>
                        </a:lnTo>
                        <a:lnTo>
                          <a:pt x="192" y="255"/>
                        </a:lnTo>
                        <a:lnTo>
                          <a:pt x="193" y="256"/>
                        </a:lnTo>
                        <a:lnTo>
                          <a:pt x="194" y="256"/>
                        </a:lnTo>
                        <a:lnTo>
                          <a:pt x="194" y="255"/>
                        </a:lnTo>
                        <a:lnTo>
                          <a:pt x="195" y="255"/>
                        </a:lnTo>
                        <a:lnTo>
                          <a:pt x="195" y="254"/>
                        </a:lnTo>
                        <a:lnTo>
                          <a:pt x="196" y="254"/>
                        </a:lnTo>
                        <a:lnTo>
                          <a:pt x="196" y="253"/>
                        </a:lnTo>
                        <a:lnTo>
                          <a:pt x="195" y="252"/>
                        </a:lnTo>
                        <a:lnTo>
                          <a:pt x="195" y="251"/>
                        </a:lnTo>
                        <a:lnTo>
                          <a:pt x="196" y="251"/>
                        </a:lnTo>
                        <a:lnTo>
                          <a:pt x="197" y="252"/>
                        </a:lnTo>
                        <a:lnTo>
                          <a:pt x="197" y="251"/>
                        </a:lnTo>
                        <a:lnTo>
                          <a:pt x="197" y="250"/>
                        </a:lnTo>
                        <a:lnTo>
                          <a:pt x="196" y="249"/>
                        </a:lnTo>
                        <a:lnTo>
                          <a:pt x="197" y="249"/>
                        </a:lnTo>
                        <a:lnTo>
                          <a:pt x="198" y="249"/>
                        </a:lnTo>
                        <a:lnTo>
                          <a:pt x="198" y="250"/>
                        </a:lnTo>
                        <a:lnTo>
                          <a:pt x="199" y="249"/>
                        </a:lnTo>
                        <a:lnTo>
                          <a:pt x="198" y="249"/>
                        </a:lnTo>
                        <a:lnTo>
                          <a:pt x="198" y="248"/>
                        </a:lnTo>
                        <a:lnTo>
                          <a:pt x="199" y="248"/>
                        </a:lnTo>
                        <a:lnTo>
                          <a:pt x="198" y="247"/>
                        </a:lnTo>
                        <a:lnTo>
                          <a:pt x="199" y="247"/>
                        </a:lnTo>
                        <a:lnTo>
                          <a:pt x="199" y="246"/>
                        </a:lnTo>
                        <a:lnTo>
                          <a:pt x="198" y="246"/>
                        </a:lnTo>
                        <a:lnTo>
                          <a:pt x="198" y="245"/>
                        </a:lnTo>
                        <a:lnTo>
                          <a:pt x="198" y="244"/>
                        </a:lnTo>
                        <a:lnTo>
                          <a:pt x="199" y="244"/>
                        </a:lnTo>
                        <a:lnTo>
                          <a:pt x="199" y="243"/>
                        </a:lnTo>
                        <a:lnTo>
                          <a:pt x="199" y="242"/>
                        </a:lnTo>
                        <a:lnTo>
                          <a:pt x="199" y="241"/>
                        </a:lnTo>
                        <a:lnTo>
                          <a:pt x="200" y="241"/>
                        </a:lnTo>
                        <a:lnTo>
                          <a:pt x="200" y="240"/>
                        </a:lnTo>
                        <a:lnTo>
                          <a:pt x="199" y="239"/>
                        </a:lnTo>
                        <a:lnTo>
                          <a:pt x="200" y="239"/>
                        </a:lnTo>
                        <a:lnTo>
                          <a:pt x="201" y="239"/>
                        </a:lnTo>
                        <a:lnTo>
                          <a:pt x="202" y="239"/>
                        </a:lnTo>
                        <a:lnTo>
                          <a:pt x="202" y="238"/>
                        </a:lnTo>
                        <a:lnTo>
                          <a:pt x="203" y="238"/>
                        </a:lnTo>
                        <a:lnTo>
                          <a:pt x="203" y="239"/>
                        </a:lnTo>
                        <a:lnTo>
                          <a:pt x="204" y="238"/>
                        </a:lnTo>
                        <a:lnTo>
                          <a:pt x="204" y="237"/>
                        </a:lnTo>
                        <a:lnTo>
                          <a:pt x="204" y="236"/>
                        </a:lnTo>
                        <a:lnTo>
                          <a:pt x="205" y="236"/>
                        </a:lnTo>
                        <a:lnTo>
                          <a:pt x="205" y="235"/>
                        </a:lnTo>
                        <a:lnTo>
                          <a:pt x="206" y="235"/>
                        </a:lnTo>
                        <a:lnTo>
                          <a:pt x="206" y="236"/>
                        </a:lnTo>
                        <a:lnTo>
                          <a:pt x="207" y="236"/>
                        </a:lnTo>
                        <a:lnTo>
                          <a:pt x="208" y="235"/>
                        </a:lnTo>
                        <a:lnTo>
                          <a:pt x="207" y="235"/>
                        </a:lnTo>
                        <a:lnTo>
                          <a:pt x="207" y="234"/>
                        </a:lnTo>
                        <a:lnTo>
                          <a:pt x="208" y="234"/>
                        </a:lnTo>
                        <a:lnTo>
                          <a:pt x="208" y="235"/>
                        </a:lnTo>
                        <a:lnTo>
                          <a:pt x="209" y="236"/>
                        </a:lnTo>
                        <a:lnTo>
                          <a:pt x="209" y="235"/>
                        </a:lnTo>
                        <a:lnTo>
                          <a:pt x="209" y="234"/>
                        </a:lnTo>
                        <a:lnTo>
                          <a:pt x="210" y="233"/>
                        </a:lnTo>
                        <a:lnTo>
                          <a:pt x="210" y="234"/>
                        </a:lnTo>
                        <a:lnTo>
                          <a:pt x="211" y="233"/>
                        </a:lnTo>
                        <a:lnTo>
                          <a:pt x="212" y="233"/>
                        </a:lnTo>
                        <a:lnTo>
                          <a:pt x="213" y="233"/>
                        </a:lnTo>
                        <a:lnTo>
                          <a:pt x="213" y="232"/>
                        </a:lnTo>
                        <a:lnTo>
                          <a:pt x="212" y="232"/>
                        </a:lnTo>
                        <a:lnTo>
                          <a:pt x="212" y="231"/>
                        </a:lnTo>
                        <a:lnTo>
                          <a:pt x="213" y="231"/>
                        </a:lnTo>
                        <a:lnTo>
                          <a:pt x="214" y="230"/>
                        </a:lnTo>
                        <a:lnTo>
                          <a:pt x="214" y="229"/>
                        </a:lnTo>
                        <a:lnTo>
                          <a:pt x="213" y="229"/>
                        </a:lnTo>
                        <a:lnTo>
                          <a:pt x="212" y="229"/>
                        </a:lnTo>
                        <a:lnTo>
                          <a:pt x="213" y="228"/>
                        </a:lnTo>
                        <a:lnTo>
                          <a:pt x="214" y="229"/>
                        </a:lnTo>
                        <a:lnTo>
                          <a:pt x="215" y="228"/>
                        </a:lnTo>
                        <a:lnTo>
                          <a:pt x="214" y="227"/>
                        </a:lnTo>
                        <a:lnTo>
                          <a:pt x="214" y="226"/>
                        </a:lnTo>
                        <a:lnTo>
                          <a:pt x="215" y="226"/>
                        </a:lnTo>
                        <a:lnTo>
                          <a:pt x="216" y="225"/>
                        </a:lnTo>
                        <a:lnTo>
                          <a:pt x="216" y="226"/>
                        </a:lnTo>
                        <a:lnTo>
                          <a:pt x="217" y="226"/>
                        </a:lnTo>
                        <a:lnTo>
                          <a:pt x="218" y="225"/>
                        </a:lnTo>
                        <a:lnTo>
                          <a:pt x="217" y="224"/>
                        </a:lnTo>
                        <a:lnTo>
                          <a:pt x="217" y="223"/>
                        </a:lnTo>
                        <a:lnTo>
                          <a:pt x="219" y="223"/>
                        </a:lnTo>
                        <a:lnTo>
                          <a:pt x="220" y="224"/>
                        </a:lnTo>
                        <a:lnTo>
                          <a:pt x="220" y="223"/>
                        </a:lnTo>
                        <a:lnTo>
                          <a:pt x="218" y="222"/>
                        </a:lnTo>
                        <a:lnTo>
                          <a:pt x="218" y="221"/>
                        </a:lnTo>
                        <a:lnTo>
                          <a:pt x="220" y="221"/>
                        </a:lnTo>
                        <a:lnTo>
                          <a:pt x="220" y="220"/>
                        </a:lnTo>
                        <a:lnTo>
                          <a:pt x="219" y="220"/>
                        </a:lnTo>
                        <a:lnTo>
                          <a:pt x="218" y="219"/>
                        </a:lnTo>
                        <a:lnTo>
                          <a:pt x="219" y="219"/>
                        </a:lnTo>
                        <a:lnTo>
                          <a:pt x="220" y="220"/>
                        </a:lnTo>
                        <a:lnTo>
                          <a:pt x="220" y="221"/>
                        </a:lnTo>
                        <a:lnTo>
                          <a:pt x="221" y="220"/>
                        </a:lnTo>
                        <a:lnTo>
                          <a:pt x="221" y="219"/>
                        </a:lnTo>
                        <a:lnTo>
                          <a:pt x="221" y="218"/>
                        </a:lnTo>
                        <a:lnTo>
                          <a:pt x="222" y="218"/>
                        </a:lnTo>
                        <a:lnTo>
                          <a:pt x="223" y="218"/>
                        </a:lnTo>
                        <a:lnTo>
                          <a:pt x="224" y="217"/>
                        </a:lnTo>
                        <a:lnTo>
                          <a:pt x="223" y="216"/>
                        </a:lnTo>
                        <a:lnTo>
                          <a:pt x="223" y="215"/>
                        </a:lnTo>
                        <a:lnTo>
                          <a:pt x="223" y="214"/>
                        </a:lnTo>
                        <a:lnTo>
                          <a:pt x="222" y="215"/>
                        </a:lnTo>
                        <a:lnTo>
                          <a:pt x="221" y="215"/>
                        </a:lnTo>
                        <a:lnTo>
                          <a:pt x="221" y="214"/>
                        </a:lnTo>
                        <a:lnTo>
                          <a:pt x="221" y="213"/>
                        </a:lnTo>
                        <a:lnTo>
                          <a:pt x="222" y="214"/>
                        </a:lnTo>
                        <a:lnTo>
                          <a:pt x="222" y="213"/>
                        </a:lnTo>
                        <a:lnTo>
                          <a:pt x="223" y="214"/>
                        </a:lnTo>
                        <a:lnTo>
                          <a:pt x="223" y="213"/>
                        </a:lnTo>
                        <a:lnTo>
                          <a:pt x="224" y="212"/>
                        </a:lnTo>
                        <a:lnTo>
                          <a:pt x="224" y="213"/>
                        </a:lnTo>
                        <a:lnTo>
                          <a:pt x="225" y="213"/>
                        </a:lnTo>
                        <a:lnTo>
                          <a:pt x="224" y="214"/>
                        </a:lnTo>
                        <a:lnTo>
                          <a:pt x="225" y="215"/>
                        </a:lnTo>
                        <a:lnTo>
                          <a:pt x="226" y="214"/>
                        </a:lnTo>
                        <a:lnTo>
                          <a:pt x="226" y="213"/>
                        </a:lnTo>
                        <a:lnTo>
                          <a:pt x="225" y="212"/>
                        </a:lnTo>
                        <a:lnTo>
                          <a:pt x="226" y="212"/>
                        </a:lnTo>
                        <a:lnTo>
                          <a:pt x="226" y="211"/>
                        </a:lnTo>
                        <a:lnTo>
                          <a:pt x="227" y="211"/>
                        </a:lnTo>
                        <a:lnTo>
                          <a:pt x="228" y="211"/>
                        </a:lnTo>
                        <a:lnTo>
                          <a:pt x="228" y="210"/>
                        </a:lnTo>
                        <a:lnTo>
                          <a:pt x="228" y="209"/>
                        </a:lnTo>
                        <a:lnTo>
                          <a:pt x="229" y="209"/>
                        </a:lnTo>
                        <a:lnTo>
                          <a:pt x="229" y="208"/>
                        </a:lnTo>
                        <a:lnTo>
                          <a:pt x="228" y="207"/>
                        </a:lnTo>
                        <a:lnTo>
                          <a:pt x="229" y="206"/>
                        </a:lnTo>
                        <a:lnTo>
                          <a:pt x="229" y="205"/>
                        </a:lnTo>
                        <a:lnTo>
                          <a:pt x="230" y="205"/>
                        </a:lnTo>
                        <a:lnTo>
                          <a:pt x="229" y="204"/>
                        </a:lnTo>
                        <a:lnTo>
                          <a:pt x="230" y="203"/>
                        </a:lnTo>
                        <a:lnTo>
                          <a:pt x="230" y="202"/>
                        </a:lnTo>
                        <a:lnTo>
                          <a:pt x="229" y="202"/>
                        </a:lnTo>
                        <a:lnTo>
                          <a:pt x="229" y="201"/>
                        </a:lnTo>
                        <a:lnTo>
                          <a:pt x="230" y="201"/>
                        </a:lnTo>
                        <a:lnTo>
                          <a:pt x="231" y="201"/>
                        </a:lnTo>
                        <a:lnTo>
                          <a:pt x="232" y="201"/>
                        </a:lnTo>
                        <a:lnTo>
                          <a:pt x="232" y="200"/>
                        </a:lnTo>
                        <a:lnTo>
                          <a:pt x="232" y="199"/>
                        </a:lnTo>
                        <a:lnTo>
                          <a:pt x="231" y="199"/>
                        </a:lnTo>
                        <a:lnTo>
                          <a:pt x="232" y="199"/>
                        </a:lnTo>
                        <a:lnTo>
                          <a:pt x="232" y="198"/>
                        </a:lnTo>
                        <a:lnTo>
                          <a:pt x="231" y="197"/>
                        </a:lnTo>
                        <a:lnTo>
                          <a:pt x="230" y="197"/>
                        </a:lnTo>
                        <a:lnTo>
                          <a:pt x="230" y="196"/>
                        </a:lnTo>
                        <a:lnTo>
                          <a:pt x="230" y="195"/>
                        </a:lnTo>
                        <a:lnTo>
                          <a:pt x="232" y="194"/>
                        </a:lnTo>
                        <a:lnTo>
                          <a:pt x="232" y="193"/>
                        </a:lnTo>
                        <a:lnTo>
                          <a:pt x="231" y="193"/>
                        </a:lnTo>
                        <a:lnTo>
                          <a:pt x="231" y="192"/>
                        </a:lnTo>
                        <a:lnTo>
                          <a:pt x="231" y="191"/>
                        </a:lnTo>
                        <a:lnTo>
                          <a:pt x="230" y="191"/>
                        </a:lnTo>
                        <a:lnTo>
                          <a:pt x="230" y="190"/>
                        </a:lnTo>
                        <a:lnTo>
                          <a:pt x="229" y="190"/>
                        </a:lnTo>
                        <a:lnTo>
                          <a:pt x="229" y="189"/>
                        </a:lnTo>
                        <a:lnTo>
                          <a:pt x="230" y="188"/>
                        </a:lnTo>
                        <a:lnTo>
                          <a:pt x="232" y="189"/>
                        </a:lnTo>
                        <a:lnTo>
                          <a:pt x="233" y="189"/>
                        </a:lnTo>
                        <a:lnTo>
                          <a:pt x="234" y="188"/>
                        </a:lnTo>
                        <a:lnTo>
                          <a:pt x="233" y="188"/>
                        </a:lnTo>
                        <a:lnTo>
                          <a:pt x="233" y="187"/>
                        </a:lnTo>
                        <a:lnTo>
                          <a:pt x="234" y="187"/>
                        </a:lnTo>
                        <a:lnTo>
                          <a:pt x="233" y="186"/>
                        </a:lnTo>
                        <a:lnTo>
                          <a:pt x="234" y="186"/>
                        </a:lnTo>
                        <a:lnTo>
                          <a:pt x="235" y="187"/>
                        </a:lnTo>
                        <a:lnTo>
                          <a:pt x="236" y="187"/>
                        </a:lnTo>
                        <a:lnTo>
                          <a:pt x="236" y="186"/>
                        </a:lnTo>
                        <a:lnTo>
                          <a:pt x="237" y="186"/>
                        </a:lnTo>
                        <a:lnTo>
                          <a:pt x="236" y="185"/>
                        </a:lnTo>
                        <a:lnTo>
                          <a:pt x="236" y="184"/>
                        </a:lnTo>
                        <a:lnTo>
                          <a:pt x="237" y="184"/>
                        </a:lnTo>
                        <a:lnTo>
                          <a:pt x="238" y="184"/>
                        </a:lnTo>
                        <a:lnTo>
                          <a:pt x="238" y="185"/>
                        </a:lnTo>
                        <a:lnTo>
                          <a:pt x="239" y="186"/>
                        </a:lnTo>
                        <a:lnTo>
                          <a:pt x="239" y="185"/>
                        </a:lnTo>
                        <a:lnTo>
                          <a:pt x="240" y="185"/>
                        </a:lnTo>
                        <a:lnTo>
                          <a:pt x="239" y="185"/>
                        </a:lnTo>
                        <a:lnTo>
                          <a:pt x="240" y="184"/>
                        </a:lnTo>
                        <a:lnTo>
                          <a:pt x="239" y="184"/>
                        </a:lnTo>
                        <a:lnTo>
                          <a:pt x="238" y="184"/>
                        </a:lnTo>
                        <a:lnTo>
                          <a:pt x="239" y="183"/>
                        </a:lnTo>
                        <a:lnTo>
                          <a:pt x="238" y="183"/>
                        </a:lnTo>
                        <a:lnTo>
                          <a:pt x="238" y="182"/>
                        </a:lnTo>
                        <a:lnTo>
                          <a:pt x="238" y="181"/>
                        </a:lnTo>
                        <a:lnTo>
                          <a:pt x="238" y="180"/>
                        </a:lnTo>
                        <a:lnTo>
                          <a:pt x="237" y="180"/>
                        </a:lnTo>
                        <a:lnTo>
                          <a:pt x="237" y="181"/>
                        </a:lnTo>
                        <a:lnTo>
                          <a:pt x="236" y="181"/>
                        </a:lnTo>
                        <a:lnTo>
                          <a:pt x="235" y="181"/>
                        </a:lnTo>
                        <a:lnTo>
                          <a:pt x="234" y="180"/>
                        </a:lnTo>
                        <a:lnTo>
                          <a:pt x="234" y="179"/>
                        </a:lnTo>
                        <a:lnTo>
                          <a:pt x="234" y="178"/>
                        </a:lnTo>
                        <a:lnTo>
                          <a:pt x="235" y="177"/>
                        </a:lnTo>
                        <a:lnTo>
                          <a:pt x="234" y="177"/>
                        </a:lnTo>
                        <a:lnTo>
                          <a:pt x="234" y="176"/>
                        </a:lnTo>
                        <a:lnTo>
                          <a:pt x="234" y="175"/>
                        </a:lnTo>
                        <a:lnTo>
                          <a:pt x="233" y="176"/>
                        </a:lnTo>
                        <a:lnTo>
                          <a:pt x="233" y="175"/>
                        </a:lnTo>
                        <a:lnTo>
                          <a:pt x="232" y="174"/>
                        </a:lnTo>
                        <a:lnTo>
                          <a:pt x="233" y="174"/>
                        </a:lnTo>
                        <a:lnTo>
                          <a:pt x="232" y="173"/>
                        </a:lnTo>
                        <a:lnTo>
                          <a:pt x="231" y="174"/>
                        </a:lnTo>
                        <a:lnTo>
                          <a:pt x="231" y="173"/>
                        </a:lnTo>
                        <a:lnTo>
                          <a:pt x="231" y="172"/>
                        </a:lnTo>
                        <a:lnTo>
                          <a:pt x="231" y="171"/>
                        </a:lnTo>
                        <a:lnTo>
                          <a:pt x="231" y="170"/>
                        </a:lnTo>
                        <a:lnTo>
                          <a:pt x="231" y="169"/>
                        </a:lnTo>
                        <a:lnTo>
                          <a:pt x="232" y="169"/>
                        </a:lnTo>
                        <a:lnTo>
                          <a:pt x="233" y="169"/>
                        </a:lnTo>
                        <a:lnTo>
                          <a:pt x="233" y="168"/>
                        </a:lnTo>
                        <a:lnTo>
                          <a:pt x="234" y="168"/>
                        </a:lnTo>
                        <a:lnTo>
                          <a:pt x="234" y="169"/>
                        </a:lnTo>
                        <a:lnTo>
                          <a:pt x="235" y="168"/>
                        </a:lnTo>
                        <a:lnTo>
                          <a:pt x="235" y="167"/>
                        </a:lnTo>
                        <a:lnTo>
                          <a:pt x="236" y="167"/>
                        </a:lnTo>
                        <a:lnTo>
                          <a:pt x="236" y="166"/>
                        </a:lnTo>
                        <a:lnTo>
                          <a:pt x="236" y="165"/>
                        </a:lnTo>
                        <a:lnTo>
                          <a:pt x="236" y="164"/>
                        </a:lnTo>
                        <a:lnTo>
                          <a:pt x="237" y="164"/>
                        </a:lnTo>
                        <a:lnTo>
                          <a:pt x="238" y="164"/>
                        </a:lnTo>
                        <a:lnTo>
                          <a:pt x="238" y="165"/>
                        </a:lnTo>
                        <a:lnTo>
                          <a:pt x="239" y="167"/>
                        </a:lnTo>
                        <a:lnTo>
                          <a:pt x="239" y="166"/>
                        </a:lnTo>
                        <a:lnTo>
                          <a:pt x="240" y="164"/>
                        </a:lnTo>
                        <a:lnTo>
                          <a:pt x="240" y="163"/>
                        </a:lnTo>
                        <a:lnTo>
                          <a:pt x="241" y="163"/>
                        </a:lnTo>
                        <a:lnTo>
                          <a:pt x="242" y="163"/>
                        </a:lnTo>
                        <a:lnTo>
                          <a:pt x="243" y="163"/>
                        </a:lnTo>
                        <a:lnTo>
                          <a:pt x="244" y="163"/>
                        </a:lnTo>
                        <a:lnTo>
                          <a:pt x="245" y="163"/>
                        </a:lnTo>
                        <a:lnTo>
                          <a:pt x="246" y="163"/>
                        </a:lnTo>
                        <a:lnTo>
                          <a:pt x="247" y="162"/>
                        </a:lnTo>
                        <a:lnTo>
                          <a:pt x="248" y="162"/>
                        </a:lnTo>
                        <a:lnTo>
                          <a:pt x="249" y="162"/>
                        </a:lnTo>
                        <a:lnTo>
                          <a:pt x="248" y="161"/>
                        </a:lnTo>
                        <a:lnTo>
                          <a:pt x="248" y="160"/>
                        </a:lnTo>
                        <a:lnTo>
                          <a:pt x="248" y="159"/>
                        </a:lnTo>
                        <a:lnTo>
                          <a:pt x="249" y="159"/>
                        </a:lnTo>
                        <a:lnTo>
                          <a:pt x="249" y="158"/>
                        </a:lnTo>
                        <a:lnTo>
                          <a:pt x="250" y="159"/>
                        </a:lnTo>
                        <a:lnTo>
                          <a:pt x="250" y="158"/>
                        </a:lnTo>
                        <a:lnTo>
                          <a:pt x="251" y="157"/>
                        </a:lnTo>
                        <a:lnTo>
                          <a:pt x="250" y="157"/>
                        </a:lnTo>
                        <a:lnTo>
                          <a:pt x="249" y="156"/>
                        </a:lnTo>
                        <a:lnTo>
                          <a:pt x="249" y="155"/>
                        </a:lnTo>
                        <a:lnTo>
                          <a:pt x="250" y="155"/>
                        </a:lnTo>
                        <a:lnTo>
                          <a:pt x="250" y="154"/>
                        </a:lnTo>
                        <a:lnTo>
                          <a:pt x="251" y="154"/>
                        </a:lnTo>
                        <a:lnTo>
                          <a:pt x="252" y="155"/>
                        </a:lnTo>
                        <a:lnTo>
                          <a:pt x="253" y="155"/>
                        </a:lnTo>
                        <a:lnTo>
                          <a:pt x="254" y="155"/>
                        </a:lnTo>
                        <a:lnTo>
                          <a:pt x="254" y="154"/>
                        </a:lnTo>
                        <a:lnTo>
                          <a:pt x="255" y="154"/>
                        </a:lnTo>
                        <a:lnTo>
                          <a:pt x="256" y="154"/>
                        </a:lnTo>
                        <a:lnTo>
                          <a:pt x="257" y="154"/>
                        </a:lnTo>
                        <a:lnTo>
                          <a:pt x="258" y="154"/>
                        </a:lnTo>
                        <a:lnTo>
                          <a:pt x="258" y="153"/>
                        </a:lnTo>
                        <a:lnTo>
                          <a:pt x="257" y="153"/>
                        </a:lnTo>
                        <a:lnTo>
                          <a:pt x="256" y="152"/>
                        </a:lnTo>
                        <a:lnTo>
                          <a:pt x="256" y="151"/>
                        </a:lnTo>
                        <a:lnTo>
                          <a:pt x="257" y="150"/>
                        </a:lnTo>
                        <a:lnTo>
                          <a:pt x="257" y="149"/>
                        </a:lnTo>
                        <a:lnTo>
                          <a:pt x="256" y="148"/>
                        </a:lnTo>
                        <a:lnTo>
                          <a:pt x="256" y="147"/>
                        </a:lnTo>
                        <a:lnTo>
                          <a:pt x="257" y="147"/>
                        </a:lnTo>
                        <a:lnTo>
                          <a:pt x="257" y="146"/>
                        </a:lnTo>
                        <a:lnTo>
                          <a:pt x="256" y="146"/>
                        </a:lnTo>
                        <a:lnTo>
                          <a:pt x="256" y="145"/>
                        </a:lnTo>
                        <a:lnTo>
                          <a:pt x="256" y="143"/>
                        </a:lnTo>
                        <a:lnTo>
                          <a:pt x="256" y="141"/>
                        </a:lnTo>
                        <a:lnTo>
                          <a:pt x="257" y="140"/>
                        </a:lnTo>
                        <a:lnTo>
                          <a:pt x="258" y="139"/>
                        </a:lnTo>
                        <a:lnTo>
                          <a:pt x="258" y="138"/>
                        </a:lnTo>
                        <a:lnTo>
                          <a:pt x="260" y="137"/>
                        </a:lnTo>
                        <a:lnTo>
                          <a:pt x="259" y="136"/>
                        </a:lnTo>
                        <a:lnTo>
                          <a:pt x="258" y="136"/>
                        </a:lnTo>
                        <a:lnTo>
                          <a:pt x="257" y="136"/>
                        </a:lnTo>
                        <a:lnTo>
                          <a:pt x="256" y="137"/>
                        </a:lnTo>
                        <a:lnTo>
                          <a:pt x="255" y="138"/>
                        </a:lnTo>
                        <a:lnTo>
                          <a:pt x="254" y="137"/>
                        </a:lnTo>
                        <a:lnTo>
                          <a:pt x="254" y="136"/>
                        </a:lnTo>
                        <a:lnTo>
                          <a:pt x="254" y="135"/>
                        </a:lnTo>
                        <a:lnTo>
                          <a:pt x="255" y="134"/>
                        </a:lnTo>
                        <a:lnTo>
                          <a:pt x="257" y="133"/>
                        </a:lnTo>
                        <a:lnTo>
                          <a:pt x="257" y="132"/>
                        </a:lnTo>
                        <a:lnTo>
                          <a:pt x="257" y="131"/>
                        </a:lnTo>
                        <a:lnTo>
                          <a:pt x="257" y="130"/>
                        </a:lnTo>
                        <a:lnTo>
                          <a:pt x="257" y="129"/>
                        </a:lnTo>
                        <a:lnTo>
                          <a:pt x="258" y="129"/>
                        </a:lnTo>
                        <a:lnTo>
                          <a:pt x="258" y="128"/>
                        </a:lnTo>
                        <a:lnTo>
                          <a:pt x="259" y="127"/>
                        </a:lnTo>
                        <a:lnTo>
                          <a:pt x="259" y="125"/>
                        </a:lnTo>
                        <a:lnTo>
                          <a:pt x="258" y="124"/>
                        </a:lnTo>
                        <a:lnTo>
                          <a:pt x="257" y="123"/>
                        </a:lnTo>
                        <a:lnTo>
                          <a:pt x="259" y="122"/>
                        </a:lnTo>
                        <a:lnTo>
                          <a:pt x="260" y="122"/>
                        </a:lnTo>
                        <a:lnTo>
                          <a:pt x="260" y="123"/>
                        </a:lnTo>
                        <a:lnTo>
                          <a:pt x="261" y="124"/>
                        </a:lnTo>
                        <a:lnTo>
                          <a:pt x="262" y="125"/>
                        </a:lnTo>
                        <a:lnTo>
                          <a:pt x="263" y="125"/>
                        </a:lnTo>
                        <a:lnTo>
                          <a:pt x="263" y="124"/>
                        </a:lnTo>
                        <a:lnTo>
                          <a:pt x="264" y="122"/>
                        </a:lnTo>
                        <a:lnTo>
                          <a:pt x="265" y="122"/>
                        </a:lnTo>
                        <a:lnTo>
                          <a:pt x="266" y="122"/>
                        </a:lnTo>
                        <a:lnTo>
                          <a:pt x="267" y="121"/>
                        </a:lnTo>
                        <a:lnTo>
                          <a:pt x="268" y="119"/>
                        </a:lnTo>
                        <a:lnTo>
                          <a:pt x="269" y="118"/>
                        </a:lnTo>
                        <a:lnTo>
                          <a:pt x="270" y="117"/>
                        </a:lnTo>
                        <a:lnTo>
                          <a:pt x="272" y="117"/>
                        </a:lnTo>
                        <a:lnTo>
                          <a:pt x="274" y="116"/>
                        </a:lnTo>
                        <a:lnTo>
                          <a:pt x="274" y="115"/>
                        </a:lnTo>
                        <a:lnTo>
                          <a:pt x="273" y="115"/>
                        </a:lnTo>
                        <a:lnTo>
                          <a:pt x="272" y="114"/>
                        </a:lnTo>
                        <a:lnTo>
                          <a:pt x="273" y="113"/>
                        </a:lnTo>
                        <a:lnTo>
                          <a:pt x="274" y="113"/>
                        </a:lnTo>
                        <a:lnTo>
                          <a:pt x="274" y="112"/>
                        </a:lnTo>
                        <a:lnTo>
                          <a:pt x="275" y="112"/>
                        </a:lnTo>
                        <a:lnTo>
                          <a:pt x="275" y="111"/>
                        </a:lnTo>
                        <a:lnTo>
                          <a:pt x="275" y="109"/>
                        </a:lnTo>
                        <a:lnTo>
                          <a:pt x="275" y="108"/>
                        </a:lnTo>
                        <a:lnTo>
                          <a:pt x="275" y="107"/>
                        </a:lnTo>
                        <a:lnTo>
                          <a:pt x="275" y="106"/>
                        </a:lnTo>
                        <a:lnTo>
                          <a:pt x="275" y="105"/>
                        </a:lnTo>
                        <a:lnTo>
                          <a:pt x="276" y="104"/>
                        </a:lnTo>
                        <a:lnTo>
                          <a:pt x="277" y="104"/>
                        </a:lnTo>
                        <a:lnTo>
                          <a:pt x="277" y="103"/>
                        </a:lnTo>
                        <a:lnTo>
                          <a:pt x="278" y="101"/>
                        </a:lnTo>
                        <a:lnTo>
                          <a:pt x="278" y="100"/>
                        </a:lnTo>
                        <a:lnTo>
                          <a:pt x="278" y="99"/>
                        </a:lnTo>
                        <a:lnTo>
                          <a:pt x="279" y="96"/>
                        </a:lnTo>
                        <a:lnTo>
                          <a:pt x="280" y="95"/>
                        </a:lnTo>
                        <a:lnTo>
                          <a:pt x="280" y="93"/>
                        </a:lnTo>
                        <a:lnTo>
                          <a:pt x="281" y="90"/>
                        </a:lnTo>
                        <a:lnTo>
                          <a:pt x="281" y="89"/>
                        </a:lnTo>
                        <a:lnTo>
                          <a:pt x="281" y="87"/>
                        </a:lnTo>
                        <a:lnTo>
                          <a:pt x="279" y="87"/>
                        </a:lnTo>
                        <a:lnTo>
                          <a:pt x="279" y="86"/>
                        </a:lnTo>
                        <a:lnTo>
                          <a:pt x="282" y="83"/>
                        </a:lnTo>
                        <a:lnTo>
                          <a:pt x="283" y="82"/>
                        </a:lnTo>
                        <a:lnTo>
                          <a:pt x="282" y="79"/>
                        </a:lnTo>
                        <a:lnTo>
                          <a:pt x="281" y="79"/>
                        </a:lnTo>
                        <a:lnTo>
                          <a:pt x="280" y="78"/>
                        </a:lnTo>
                        <a:lnTo>
                          <a:pt x="279" y="78"/>
                        </a:lnTo>
                        <a:lnTo>
                          <a:pt x="278" y="77"/>
                        </a:lnTo>
                        <a:lnTo>
                          <a:pt x="277" y="77"/>
                        </a:lnTo>
                        <a:lnTo>
                          <a:pt x="276" y="77"/>
                        </a:lnTo>
                        <a:lnTo>
                          <a:pt x="275" y="77"/>
                        </a:lnTo>
                        <a:lnTo>
                          <a:pt x="274" y="77"/>
                        </a:lnTo>
                        <a:lnTo>
                          <a:pt x="273" y="77"/>
                        </a:lnTo>
                        <a:lnTo>
                          <a:pt x="272" y="78"/>
                        </a:lnTo>
                        <a:lnTo>
                          <a:pt x="271" y="76"/>
                        </a:lnTo>
                        <a:lnTo>
                          <a:pt x="271" y="74"/>
                        </a:lnTo>
                        <a:lnTo>
                          <a:pt x="271" y="73"/>
                        </a:lnTo>
                        <a:lnTo>
                          <a:pt x="272" y="70"/>
                        </a:lnTo>
                        <a:lnTo>
                          <a:pt x="274" y="69"/>
                        </a:lnTo>
                        <a:lnTo>
                          <a:pt x="277" y="70"/>
                        </a:lnTo>
                        <a:lnTo>
                          <a:pt x="279" y="69"/>
                        </a:lnTo>
                        <a:lnTo>
                          <a:pt x="282" y="70"/>
                        </a:lnTo>
                        <a:lnTo>
                          <a:pt x="283" y="70"/>
                        </a:lnTo>
                        <a:lnTo>
                          <a:pt x="283" y="69"/>
                        </a:lnTo>
                        <a:lnTo>
                          <a:pt x="284" y="69"/>
                        </a:lnTo>
                        <a:lnTo>
                          <a:pt x="284" y="68"/>
                        </a:lnTo>
                        <a:lnTo>
                          <a:pt x="285" y="68"/>
                        </a:lnTo>
                        <a:lnTo>
                          <a:pt x="286" y="68"/>
                        </a:lnTo>
                        <a:lnTo>
                          <a:pt x="287" y="68"/>
                        </a:lnTo>
                        <a:lnTo>
                          <a:pt x="287" y="67"/>
                        </a:lnTo>
                        <a:lnTo>
                          <a:pt x="288" y="67"/>
                        </a:lnTo>
                        <a:lnTo>
                          <a:pt x="289" y="65"/>
                        </a:lnTo>
                        <a:lnTo>
                          <a:pt x="289" y="64"/>
                        </a:lnTo>
                        <a:lnTo>
                          <a:pt x="289" y="63"/>
                        </a:lnTo>
                        <a:lnTo>
                          <a:pt x="288" y="61"/>
                        </a:lnTo>
                        <a:lnTo>
                          <a:pt x="288" y="59"/>
                        </a:lnTo>
                        <a:lnTo>
                          <a:pt x="289" y="59"/>
                        </a:lnTo>
                        <a:lnTo>
                          <a:pt x="290" y="58"/>
                        </a:lnTo>
                        <a:lnTo>
                          <a:pt x="290" y="57"/>
                        </a:lnTo>
                        <a:lnTo>
                          <a:pt x="289" y="57"/>
                        </a:lnTo>
                        <a:lnTo>
                          <a:pt x="290" y="56"/>
                        </a:lnTo>
                        <a:lnTo>
                          <a:pt x="291" y="56"/>
                        </a:lnTo>
                        <a:lnTo>
                          <a:pt x="291" y="55"/>
                        </a:lnTo>
                        <a:lnTo>
                          <a:pt x="292" y="55"/>
                        </a:lnTo>
                        <a:lnTo>
                          <a:pt x="291" y="53"/>
                        </a:lnTo>
                        <a:lnTo>
                          <a:pt x="291" y="52"/>
                        </a:lnTo>
                        <a:lnTo>
                          <a:pt x="291" y="50"/>
                        </a:lnTo>
                        <a:lnTo>
                          <a:pt x="291" y="48"/>
                        </a:lnTo>
                        <a:lnTo>
                          <a:pt x="290" y="48"/>
                        </a:lnTo>
                        <a:lnTo>
                          <a:pt x="290" y="47"/>
                        </a:lnTo>
                        <a:lnTo>
                          <a:pt x="289" y="46"/>
                        </a:lnTo>
                        <a:lnTo>
                          <a:pt x="289" y="45"/>
                        </a:lnTo>
                        <a:lnTo>
                          <a:pt x="288" y="45"/>
                        </a:lnTo>
                        <a:lnTo>
                          <a:pt x="288" y="44"/>
                        </a:lnTo>
                        <a:lnTo>
                          <a:pt x="288" y="43"/>
                        </a:lnTo>
                        <a:lnTo>
                          <a:pt x="290" y="42"/>
                        </a:lnTo>
                        <a:lnTo>
                          <a:pt x="290" y="41"/>
                        </a:lnTo>
                        <a:lnTo>
                          <a:pt x="291" y="40"/>
                        </a:lnTo>
                        <a:lnTo>
                          <a:pt x="292" y="40"/>
                        </a:lnTo>
                        <a:lnTo>
                          <a:pt x="290" y="38"/>
                        </a:lnTo>
                        <a:lnTo>
                          <a:pt x="291" y="37"/>
                        </a:lnTo>
                        <a:lnTo>
                          <a:pt x="292" y="36"/>
                        </a:lnTo>
                        <a:lnTo>
                          <a:pt x="292" y="34"/>
                        </a:lnTo>
                        <a:lnTo>
                          <a:pt x="293" y="33"/>
                        </a:lnTo>
                        <a:lnTo>
                          <a:pt x="294" y="33"/>
                        </a:lnTo>
                        <a:lnTo>
                          <a:pt x="294" y="32"/>
                        </a:lnTo>
                        <a:lnTo>
                          <a:pt x="294" y="31"/>
                        </a:lnTo>
                        <a:lnTo>
                          <a:pt x="295" y="30"/>
                        </a:lnTo>
                        <a:lnTo>
                          <a:pt x="296" y="29"/>
                        </a:lnTo>
                        <a:lnTo>
                          <a:pt x="295" y="29"/>
                        </a:lnTo>
                        <a:lnTo>
                          <a:pt x="294" y="29"/>
                        </a:lnTo>
                        <a:lnTo>
                          <a:pt x="293" y="29"/>
                        </a:lnTo>
                        <a:lnTo>
                          <a:pt x="293" y="28"/>
                        </a:lnTo>
                        <a:lnTo>
                          <a:pt x="293" y="27"/>
                        </a:lnTo>
                        <a:lnTo>
                          <a:pt x="293" y="26"/>
                        </a:lnTo>
                        <a:lnTo>
                          <a:pt x="291" y="26"/>
                        </a:lnTo>
                        <a:lnTo>
                          <a:pt x="291" y="25"/>
                        </a:lnTo>
                        <a:lnTo>
                          <a:pt x="290" y="23"/>
                        </a:lnTo>
                        <a:lnTo>
                          <a:pt x="290" y="22"/>
                        </a:lnTo>
                        <a:lnTo>
                          <a:pt x="291" y="21"/>
                        </a:lnTo>
                        <a:lnTo>
                          <a:pt x="292" y="20"/>
                        </a:lnTo>
                        <a:lnTo>
                          <a:pt x="291" y="19"/>
                        </a:lnTo>
                        <a:lnTo>
                          <a:pt x="291" y="18"/>
                        </a:lnTo>
                        <a:lnTo>
                          <a:pt x="292" y="17"/>
                        </a:lnTo>
                        <a:lnTo>
                          <a:pt x="293" y="16"/>
                        </a:lnTo>
                        <a:lnTo>
                          <a:pt x="295" y="15"/>
                        </a:lnTo>
                        <a:lnTo>
                          <a:pt x="295" y="16"/>
                        </a:lnTo>
                        <a:lnTo>
                          <a:pt x="296" y="16"/>
                        </a:lnTo>
                        <a:lnTo>
                          <a:pt x="297" y="15"/>
                        </a:lnTo>
                        <a:lnTo>
                          <a:pt x="298" y="15"/>
                        </a:lnTo>
                        <a:lnTo>
                          <a:pt x="298" y="14"/>
                        </a:lnTo>
                        <a:lnTo>
                          <a:pt x="298" y="13"/>
                        </a:lnTo>
                        <a:lnTo>
                          <a:pt x="298" y="12"/>
                        </a:lnTo>
                        <a:lnTo>
                          <a:pt x="299" y="11"/>
                        </a:lnTo>
                        <a:lnTo>
                          <a:pt x="299" y="12"/>
                        </a:lnTo>
                        <a:lnTo>
                          <a:pt x="299" y="11"/>
                        </a:lnTo>
                        <a:lnTo>
                          <a:pt x="300" y="10"/>
                        </a:lnTo>
                        <a:lnTo>
                          <a:pt x="300" y="9"/>
                        </a:lnTo>
                        <a:lnTo>
                          <a:pt x="301" y="10"/>
                        </a:lnTo>
                        <a:lnTo>
                          <a:pt x="301" y="12"/>
                        </a:lnTo>
                        <a:lnTo>
                          <a:pt x="302" y="13"/>
                        </a:lnTo>
                        <a:lnTo>
                          <a:pt x="302" y="12"/>
                        </a:lnTo>
                        <a:lnTo>
                          <a:pt x="301" y="11"/>
                        </a:lnTo>
                        <a:lnTo>
                          <a:pt x="302" y="10"/>
                        </a:lnTo>
                        <a:lnTo>
                          <a:pt x="302" y="9"/>
                        </a:lnTo>
                        <a:lnTo>
                          <a:pt x="301" y="8"/>
                        </a:lnTo>
                        <a:lnTo>
                          <a:pt x="302" y="7"/>
                        </a:lnTo>
                        <a:lnTo>
                          <a:pt x="303" y="6"/>
                        </a:lnTo>
                        <a:lnTo>
                          <a:pt x="304" y="4"/>
                        </a:lnTo>
                        <a:lnTo>
                          <a:pt x="305" y="4"/>
                        </a:lnTo>
                        <a:lnTo>
                          <a:pt x="305" y="2"/>
                        </a:lnTo>
                        <a:lnTo>
                          <a:pt x="305" y="3"/>
                        </a:lnTo>
                        <a:lnTo>
                          <a:pt x="306" y="3"/>
                        </a:lnTo>
                        <a:lnTo>
                          <a:pt x="306" y="5"/>
                        </a:lnTo>
                        <a:lnTo>
                          <a:pt x="307" y="4"/>
                        </a:lnTo>
                        <a:lnTo>
                          <a:pt x="307" y="3"/>
                        </a:lnTo>
                        <a:lnTo>
                          <a:pt x="307" y="2"/>
                        </a:lnTo>
                        <a:lnTo>
                          <a:pt x="307" y="1"/>
                        </a:lnTo>
                        <a:lnTo>
                          <a:pt x="308" y="2"/>
                        </a:lnTo>
                        <a:lnTo>
                          <a:pt x="308" y="1"/>
                        </a:lnTo>
                        <a:lnTo>
                          <a:pt x="308" y="0"/>
                        </a:lnTo>
                        <a:lnTo>
                          <a:pt x="309" y="1"/>
                        </a:lnTo>
                        <a:lnTo>
                          <a:pt x="310" y="1"/>
                        </a:lnTo>
                        <a:lnTo>
                          <a:pt x="311" y="1"/>
                        </a:lnTo>
                        <a:lnTo>
                          <a:pt x="311" y="2"/>
                        </a:lnTo>
                        <a:lnTo>
                          <a:pt x="310" y="2"/>
                        </a:lnTo>
                        <a:lnTo>
                          <a:pt x="309" y="2"/>
                        </a:lnTo>
                        <a:lnTo>
                          <a:pt x="309" y="3"/>
                        </a:lnTo>
                        <a:lnTo>
                          <a:pt x="310" y="2"/>
                        </a:lnTo>
                        <a:lnTo>
                          <a:pt x="310" y="3"/>
                        </a:lnTo>
                        <a:lnTo>
                          <a:pt x="311" y="3"/>
                        </a:lnTo>
                        <a:lnTo>
                          <a:pt x="311" y="4"/>
                        </a:lnTo>
                        <a:lnTo>
                          <a:pt x="311" y="5"/>
                        </a:lnTo>
                        <a:lnTo>
                          <a:pt x="310" y="6"/>
                        </a:lnTo>
                        <a:lnTo>
                          <a:pt x="310" y="5"/>
                        </a:lnTo>
                        <a:lnTo>
                          <a:pt x="310" y="4"/>
                        </a:lnTo>
                        <a:lnTo>
                          <a:pt x="309" y="4"/>
                        </a:lnTo>
                        <a:lnTo>
                          <a:pt x="308" y="5"/>
                        </a:lnTo>
                        <a:lnTo>
                          <a:pt x="310" y="5"/>
                        </a:lnTo>
                        <a:lnTo>
                          <a:pt x="310" y="6"/>
                        </a:lnTo>
                        <a:lnTo>
                          <a:pt x="310" y="7"/>
                        </a:lnTo>
                        <a:lnTo>
                          <a:pt x="309" y="7"/>
                        </a:lnTo>
                        <a:lnTo>
                          <a:pt x="308" y="8"/>
                        </a:lnTo>
                        <a:lnTo>
                          <a:pt x="309" y="8"/>
                        </a:lnTo>
                        <a:lnTo>
                          <a:pt x="310" y="7"/>
                        </a:lnTo>
                        <a:lnTo>
                          <a:pt x="311" y="7"/>
                        </a:lnTo>
                        <a:lnTo>
                          <a:pt x="312" y="7"/>
                        </a:lnTo>
                        <a:lnTo>
                          <a:pt x="312" y="8"/>
                        </a:lnTo>
                        <a:lnTo>
                          <a:pt x="311" y="10"/>
                        </a:lnTo>
                        <a:lnTo>
                          <a:pt x="310" y="10"/>
                        </a:lnTo>
                        <a:lnTo>
                          <a:pt x="308" y="10"/>
                        </a:lnTo>
                        <a:lnTo>
                          <a:pt x="307" y="10"/>
                        </a:lnTo>
                        <a:lnTo>
                          <a:pt x="308" y="11"/>
                        </a:lnTo>
                        <a:lnTo>
                          <a:pt x="307" y="12"/>
                        </a:lnTo>
                        <a:lnTo>
                          <a:pt x="308" y="12"/>
                        </a:lnTo>
                        <a:lnTo>
                          <a:pt x="308" y="13"/>
                        </a:lnTo>
                        <a:lnTo>
                          <a:pt x="309" y="13"/>
                        </a:lnTo>
                        <a:lnTo>
                          <a:pt x="309" y="12"/>
                        </a:lnTo>
                        <a:lnTo>
                          <a:pt x="308" y="12"/>
                        </a:lnTo>
                        <a:lnTo>
                          <a:pt x="309" y="11"/>
                        </a:lnTo>
                        <a:lnTo>
                          <a:pt x="310" y="10"/>
                        </a:lnTo>
                        <a:lnTo>
                          <a:pt x="310" y="11"/>
                        </a:lnTo>
                        <a:lnTo>
                          <a:pt x="311" y="10"/>
                        </a:lnTo>
                        <a:lnTo>
                          <a:pt x="312" y="10"/>
                        </a:lnTo>
                        <a:lnTo>
                          <a:pt x="313" y="11"/>
                        </a:lnTo>
                        <a:lnTo>
                          <a:pt x="312" y="12"/>
                        </a:lnTo>
                        <a:lnTo>
                          <a:pt x="312" y="14"/>
                        </a:lnTo>
                        <a:lnTo>
                          <a:pt x="312" y="15"/>
                        </a:lnTo>
                        <a:lnTo>
                          <a:pt x="312" y="16"/>
                        </a:lnTo>
                        <a:lnTo>
                          <a:pt x="311" y="17"/>
                        </a:lnTo>
                        <a:lnTo>
                          <a:pt x="312" y="17"/>
                        </a:lnTo>
                        <a:lnTo>
                          <a:pt x="311" y="19"/>
                        </a:lnTo>
                        <a:lnTo>
                          <a:pt x="311" y="20"/>
                        </a:lnTo>
                        <a:lnTo>
                          <a:pt x="312" y="21"/>
                        </a:lnTo>
                        <a:lnTo>
                          <a:pt x="312" y="20"/>
                        </a:lnTo>
                        <a:lnTo>
                          <a:pt x="313" y="17"/>
                        </a:lnTo>
                        <a:lnTo>
                          <a:pt x="313" y="16"/>
                        </a:lnTo>
                        <a:lnTo>
                          <a:pt x="313" y="15"/>
                        </a:lnTo>
                        <a:lnTo>
                          <a:pt x="315" y="14"/>
                        </a:lnTo>
                        <a:lnTo>
                          <a:pt x="315" y="12"/>
                        </a:lnTo>
                        <a:lnTo>
                          <a:pt x="316" y="11"/>
                        </a:lnTo>
                        <a:lnTo>
                          <a:pt x="317" y="11"/>
                        </a:lnTo>
                        <a:lnTo>
                          <a:pt x="318" y="8"/>
                        </a:lnTo>
                        <a:lnTo>
                          <a:pt x="319" y="8"/>
                        </a:lnTo>
                        <a:lnTo>
                          <a:pt x="318" y="7"/>
                        </a:lnTo>
                        <a:lnTo>
                          <a:pt x="319" y="7"/>
                        </a:lnTo>
                        <a:lnTo>
                          <a:pt x="319" y="6"/>
                        </a:lnTo>
                        <a:lnTo>
                          <a:pt x="320" y="5"/>
                        </a:lnTo>
                        <a:lnTo>
                          <a:pt x="321" y="4"/>
                        </a:lnTo>
                        <a:lnTo>
                          <a:pt x="321" y="3"/>
                        </a:lnTo>
                        <a:lnTo>
                          <a:pt x="320" y="3"/>
                        </a:lnTo>
                        <a:lnTo>
                          <a:pt x="321" y="2"/>
                        </a:lnTo>
                        <a:lnTo>
                          <a:pt x="322" y="2"/>
                        </a:lnTo>
                        <a:lnTo>
                          <a:pt x="323" y="2"/>
                        </a:lnTo>
                        <a:lnTo>
                          <a:pt x="322" y="2"/>
                        </a:lnTo>
                        <a:lnTo>
                          <a:pt x="323" y="1"/>
                        </a:lnTo>
                        <a:lnTo>
                          <a:pt x="324" y="1"/>
                        </a:lnTo>
                        <a:lnTo>
                          <a:pt x="323" y="2"/>
                        </a:lnTo>
                        <a:lnTo>
                          <a:pt x="324" y="2"/>
                        </a:lnTo>
                        <a:lnTo>
                          <a:pt x="324" y="3"/>
                        </a:lnTo>
                        <a:lnTo>
                          <a:pt x="324" y="4"/>
                        </a:lnTo>
                        <a:lnTo>
                          <a:pt x="325" y="5"/>
                        </a:lnTo>
                        <a:lnTo>
                          <a:pt x="324" y="6"/>
                        </a:lnTo>
                        <a:lnTo>
                          <a:pt x="324" y="7"/>
                        </a:lnTo>
                        <a:lnTo>
                          <a:pt x="323" y="7"/>
                        </a:lnTo>
                        <a:lnTo>
                          <a:pt x="323" y="6"/>
                        </a:lnTo>
                        <a:lnTo>
                          <a:pt x="323" y="7"/>
                        </a:lnTo>
                        <a:lnTo>
                          <a:pt x="323" y="8"/>
                        </a:lnTo>
                        <a:lnTo>
                          <a:pt x="322" y="9"/>
                        </a:lnTo>
                        <a:lnTo>
                          <a:pt x="322" y="10"/>
                        </a:lnTo>
                        <a:lnTo>
                          <a:pt x="321" y="10"/>
                        </a:lnTo>
                        <a:lnTo>
                          <a:pt x="319" y="11"/>
                        </a:lnTo>
                        <a:lnTo>
                          <a:pt x="318" y="12"/>
                        </a:lnTo>
                        <a:lnTo>
                          <a:pt x="317" y="13"/>
                        </a:lnTo>
                        <a:lnTo>
                          <a:pt x="317" y="14"/>
                        </a:lnTo>
                        <a:lnTo>
                          <a:pt x="316" y="14"/>
                        </a:lnTo>
                        <a:lnTo>
                          <a:pt x="316" y="15"/>
                        </a:lnTo>
                        <a:lnTo>
                          <a:pt x="317" y="15"/>
                        </a:lnTo>
                        <a:lnTo>
                          <a:pt x="316" y="17"/>
                        </a:lnTo>
                        <a:lnTo>
                          <a:pt x="315" y="17"/>
                        </a:lnTo>
                        <a:lnTo>
                          <a:pt x="316" y="17"/>
                        </a:lnTo>
                        <a:lnTo>
                          <a:pt x="317" y="17"/>
                        </a:lnTo>
                        <a:lnTo>
                          <a:pt x="317" y="16"/>
                        </a:lnTo>
                        <a:lnTo>
                          <a:pt x="317" y="14"/>
                        </a:lnTo>
                        <a:lnTo>
                          <a:pt x="318" y="14"/>
                        </a:lnTo>
                        <a:lnTo>
                          <a:pt x="318" y="13"/>
                        </a:lnTo>
                        <a:lnTo>
                          <a:pt x="319" y="13"/>
                        </a:lnTo>
                        <a:lnTo>
                          <a:pt x="319" y="12"/>
                        </a:lnTo>
                        <a:lnTo>
                          <a:pt x="320" y="12"/>
                        </a:lnTo>
                        <a:lnTo>
                          <a:pt x="321" y="12"/>
                        </a:lnTo>
                        <a:lnTo>
                          <a:pt x="321" y="13"/>
                        </a:lnTo>
                        <a:lnTo>
                          <a:pt x="320" y="14"/>
                        </a:lnTo>
                        <a:lnTo>
                          <a:pt x="320" y="13"/>
                        </a:lnTo>
                        <a:lnTo>
                          <a:pt x="320" y="14"/>
                        </a:lnTo>
                        <a:lnTo>
                          <a:pt x="320" y="15"/>
                        </a:lnTo>
                        <a:lnTo>
                          <a:pt x="318" y="15"/>
                        </a:lnTo>
                        <a:lnTo>
                          <a:pt x="319" y="16"/>
                        </a:lnTo>
                        <a:lnTo>
                          <a:pt x="320" y="15"/>
                        </a:lnTo>
                        <a:lnTo>
                          <a:pt x="320" y="14"/>
                        </a:lnTo>
                        <a:lnTo>
                          <a:pt x="321" y="14"/>
                        </a:lnTo>
                        <a:lnTo>
                          <a:pt x="321" y="15"/>
                        </a:lnTo>
                        <a:lnTo>
                          <a:pt x="320" y="17"/>
                        </a:lnTo>
                        <a:lnTo>
                          <a:pt x="321" y="17"/>
                        </a:lnTo>
                        <a:lnTo>
                          <a:pt x="321" y="16"/>
                        </a:lnTo>
                        <a:lnTo>
                          <a:pt x="321" y="17"/>
                        </a:lnTo>
                        <a:lnTo>
                          <a:pt x="321" y="18"/>
                        </a:lnTo>
                        <a:lnTo>
                          <a:pt x="319" y="19"/>
                        </a:lnTo>
                        <a:lnTo>
                          <a:pt x="318" y="19"/>
                        </a:lnTo>
                        <a:lnTo>
                          <a:pt x="317" y="20"/>
                        </a:lnTo>
                        <a:lnTo>
                          <a:pt x="318" y="20"/>
                        </a:lnTo>
                        <a:lnTo>
                          <a:pt x="317" y="20"/>
                        </a:lnTo>
                        <a:lnTo>
                          <a:pt x="317" y="21"/>
                        </a:lnTo>
                        <a:lnTo>
                          <a:pt x="318" y="21"/>
                        </a:lnTo>
                        <a:lnTo>
                          <a:pt x="317" y="21"/>
                        </a:lnTo>
                        <a:lnTo>
                          <a:pt x="316" y="21"/>
                        </a:lnTo>
                        <a:lnTo>
                          <a:pt x="317" y="21"/>
                        </a:lnTo>
                        <a:lnTo>
                          <a:pt x="316" y="22"/>
                        </a:lnTo>
                        <a:lnTo>
                          <a:pt x="317" y="23"/>
                        </a:lnTo>
                        <a:lnTo>
                          <a:pt x="316" y="24"/>
                        </a:lnTo>
                        <a:lnTo>
                          <a:pt x="317" y="24"/>
                        </a:lnTo>
                        <a:lnTo>
                          <a:pt x="317" y="23"/>
                        </a:lnTo>
                        <a:lnTo>
                          <a:pt x="317" y="22"/>
                        </a:lnTo>
                        <a:lnTo>
                          <a:pt x="318" y="21"/>
                        </a:lnTo>
                        <a:lnTo>
                          <a:pt x="318" y="20"/>
                        </a:lnTo>
                        <a:lnTo>
                          <a:pt x="319" y="20"/>
                        </a:lnTo>
                        <a:lnTo>
                          <a:pt x="321" y="20"/>
                        </a:lnTo>
                        <a:lnTo>
                          <a:pt x="321" y="19"/>
                        </a:lnTo>
                        <a:lnTo>
                          <a:pt x="322" y="19"/>
                        </a:lnTo>
                        <a:lnTo>
                          <a:pt x="323" y="19"/>
                        </a:lnTo>
                        <a:lnTo>
                          <a:pt x="323" y="20"/>
                        </a:lnTo>
                        <a:lnTo>
                          <a:pt x="322" y="21"/>
                        </a:lnTo>
                        <a:lnTo>
                          <a:pt x="321" y="22"/>
                        </a:lnTo>
                        <a:lnTo>
                          <a:pt x="320" y="24"/>
                        </a:lnTo>
                        <a:lnTo>
                          <a:pt x="319" y="24"/>
                        </a:lnTo>
                        <a:lnTo>
                          <a:pt x="320" y="24"/>
                        </a:lnTo>
                        <a:lnTo>
                          <a:pt x="321" y="24"/>
                        </a:lnTo>
                        <a:lnTo>
                          <a:pt x="322" y="24"/>
                        </a:lnTo>
                        <a:lnTo>
                          <a:pt x="324" y="20"/>
                        </a:lnTo>
                        <a:lnTo>
                          <a:pt x="324" y="19"/>
                        </a:lnTo>
                        <a:lnTo>
                          <a:pt x="324" y="17"/>
                        </a:lnTo>
                        <a:lnTo>
                          <a:pt x="325" y="17"/>
                        </a:lnTo>
                        <a:lnTo>
                          <a:pt x="325" y="18"/>
                        </a:lnTo>
                        <a:lnTo>
                          <a:pt x="326" y="18"/>
                        </a:lnTo>
                        <a:lnTo>
                          <a:pt x="326" y="19"/>
                        </a:lnTo>
                        <a:lnTo>
                          <a:pt x="326" y="20"/>
                        </a:lnTo>
                        <a:lnTo>
                          <a:pt x="326" y="21"/>
                        </a:lnTo>
                        <a:lnTo>
                          <a:pt x="325" y="22"/>
                        </a:lnTo>
                        <a:lnTo>
                          <a:pt x="325" y="23"/>
                        </a:lnTo>
                        <a:lnTo>
                          <a:pt x="326" y="21"/>
                        </a:lnTo>
                        <a:lnTo>
                          <a:pt x="327" y="20"/>
                        </a:lnTo>
                        <a:lnTo>
                          <a:pt x="326" y="19"/>
                        </a:lnTo>
                        <a:lnTo>
                          <a:pt x="326" y="17"/>
                        </a:lnTo>
                        <a:lnTo>
                          <a:pt x="325" y="16"/>
                        </a:lnTo>
                        <a:lnTo>
                          <a:pt x="325" y="15"/>
                        </a:lnTo>
                        <a:lnTo>
                          <a:pt x="326" y="15"/>
                        </a:lnTo>
                        <a:lnTo>
                          <a:pt x="326" y="14"/>
                        </a:lnTo>
                        <a:lnTo>
                          <a:pt x="327" y="14"/>
                        </a:lnTo>
                        <a:lnTo>
                          <a:pt x="328" y="14"/>
                        </a:lnTo>
                        <a:lnTo>
                          <a:pt x="329" y="14"/>
                        </a:lnTo>
                        <a:lnTo>
                          <a:pt x="329" y="15"/>
                        </a:lnTo>
                        <a:lnTo>
                          <a:pt x="328" y="15"/>
                        </a:lnTo>
                        <a:lnTo>
                          <a:pt x="329" y="16"/>
                        </a:lnTo>
                        <a:lnTo>
                          <a:pt x="328" y="17"/>
                        </a:lnTo>
                        <a:lnTo>
                          <a:pt x="327" y="18"/>
                        </a:lnTo>
                        <a:lnTo>
                          <a:pt x="327" y="19"/>
                        </a:lnTo>
                        <a:lnTo>
                          <a:pt x="328" y="20"/>
                        </a:lnTo>
                        <a:lnTo>
                          <a:pt x="327" y="23"/>
                        </a:lnTo>
                        <a:lnTo>
                          <a:pt x="326" y="23"/>
                        </a:lnTo>
                        <a:lnTo>
                          <a:pt x="326" y="24"/>
                        </a:lnTo>
                        <a:lnTo>
                          <a:pt x="325" y="25"/>
                        </a:lnTo>
                        <a:lnTo>
                          <a:pt x="326" y="25"/>
                        </a:lnTo>
                        <a:lnTo>
                          <a:pt x="327" y="24"/>
                        </a:lnTo>
                        <a:lnTo>
                          <a:pt x="327" y="23"/>
                        </a:lnTo>
                        <a:lnTo>
                          <a:pt x="328" y="23"/>
                        </a:lnTo>
                        <a:lnTo>
                          <a:pt x="329" y="23"/>
                        </a:lnTo>
                        <a:lnTo>
                          <a:pt x="329" y="22"/>
                        </a:lnTo>
                        <a:lnTo>
                          <a:pt x="330" y="21"/>
                        </a:lnTo>
                        <a:lnTo>
                          <a:pt x="331" y="20"/>
                        </a:lnTo>
                        <a:lnTo>
                          <a:pt x="331" y="19"/>
                        </a:lnTo>
                        <a:lnTo>
                          <a:pt x="331" y="18"/>
                        </a:lnTo>
                        <a:lnTo>
                          <a:pt x="331" y="17"/>
                        </a:lnTo>
                        <a:lnTo>
                          <a:pt x="331" y="18"/>
                        </a:lnTo>
                        <a:lnTo>
                          <a:pt x="332" y="18"/>
                        </a:lnTo>
                        <a:lnTo>
                          <a:pt x="332" y="19"/>
                        </a:lnTo>
                        <a:lnTo>
                          <a:pt x="332" y="18"/>
                        </a:lnTo>
                        <a:lnTo>
                          <a:pt x="333" y="18"/>
                        </a:lnTo>
                        <a:lnTo>
                          <a:pt x="333" y="17"/>
                        </a:lnTo>
                        <a:lnTo>
                          <a:pt x="333" y="16"/>
                        </a:lnTo>
                        <a:lnTo>
                          <a:pt x="334" y="15"/>
                        </a:lnTo>
                        <a:lnTo>
                          <a:pt x="334" y="14"/>
                        </a:lnTo>
                        <a:lnTo>
                          <a:pt x="334" y="13"/>
                        </a:lnTo>
                        <a:lnTo>
                          <a:pt x="335" y="13"/>
                        </a:lnTo>
                        <a:lnTo>
                          <a:pt x="335" y="12"/>
                        </a:lnTo>
                        <a:lnTo>
                          <a:pt x="337" y="11"/>
                        </a:lnTo>
                        <a:lnTo>
                          <a:pt x="339" y="11"/>
                        </a:lnTo>
                        <a:lnTo>
                          <a:pt x="340" y="11"/>
                        </a:lnTo>
                        <a:lnTo>
                          <a:pt x="340" y="12"/>
                        </a:lnTo>
                        <a:lnTo>
                          <a:pt x="341" y="12"/>
                        </a:lnTo>
                        <a:lnTo>
                          <a:pt x="341" y="13"/>
                        </a:lnTo>
                        <a:lnTo>
                          <a:pt x="340" y="14"/>
                        </a:lnTo>
                        <a:lnTo>
                          <a:pt x="339" y="14"/>
                        </a:lnTo>
                        <a:lnTo>
                          <a:pt x="339" y="15"/>
                        </a:lnTo>
                        <a:lnTo>
                          <a:pt x="339" y="16"/>
                        </a:lnTo>
                        <a:lnTo>
                          <a:pt x="337" y="16"/>
                        </a:lnTo>
                        <a:lnTo>
                          <a:pt x="337" y="17"/>
                        </a:lnTo>
                        <a:lnTo>
                          <a:pt x="337" y="18"/>
                        </a:lnTo>
                        <a:lnTo>
                          <a:pt x="336" y="18"/>
                        </a:lnTo>
                        <a:lnTo>
                          <a:pt x="336" y="19"/>
                        </a:lnTo>
                        <a:lnTo>
                          <a:pt x="336" y="20"/>
                        </a:lnTo>
                        <a:lnTo>
                          <a:pt x="335" y="20"/>
                        </a:lnTo>
                        <a:lnTo>
                          <a:pt x="336" y="21"/>
                        </a:lnTo>
                        <a:lnTo>
                          <a:pt x="335" y="21"/>
                        </a:lnTo>
                        <a:lnTo>
                          <a:pt x="336" y="22"/>
                        </a:lnTo>
                        <a:lnTo>
                          <a:pt x="337" y="23"/>
                        </a:lnTo>
                        <a:lnTo>
                          <a:pt x="338" y="25"/>
                        </a:lnTo>
                        <a:lnTo>
                          <a:pt x="338" y="26"/>
                        </a:lnTo>
                        <a:lnTo>
                          <a:pt x="339" y="26"/>
                        </a:lnTo>
                        <a:lnTo>
                          <a:pt x="339" y="28"/>
                        </a:lnTo>
                        <a:lnTo>
                          <a:pt x="338" y="29"/>
                        </a:lnTo>
                        <a:lnTo>
                          <a:pt x="338" y="30"/>
                        </a:lnTo>
                        <a:lnTo>
                          <a:pt x="338" y="31"/>
                        </a:lnTo>
                        <a:lnTo>
                          <a:pt x="339" y="31"/>
                        </a:lnTo>
                        <a:lnTo>
                          <a:pt x="339" y="32"/>
                        </a:lnTo>
                        <a:lnTo>
                          <a:pt x="339" y="33"/>
                        </a:lnTo>
                        <a:lnTo>
                          <a:pt x="340" y="34"/>
                        </a:lnTo>
                        <a:lnTo>
                          <a:pt x="339" y="34"/>
                        </a:lnTo>
                        <a:lnTo>
                          <a:pt x="338" y="35"/>
                        </a:lnTo>
                        <a:lnTo>
                          <a:pt x="337" y="35"/>
                        </a:lnTo>
                        <a:lnTo>
                          <a:pt x="338" y="35"/>
                        </a:lnTo>
                        <a:lnTo>
                          <a:pt x="338" y="36"/>
                        </a:lnTo>
                        <a:lnTo>
                          <a:pt x="339" y="36"/>
                        </a:lnTo>
                        <a:lnTo>
                          <a:pt x="341" y="36"/>
                        </a:lnTo>
                        <a:lnTo>
                          <a:pt x="342" y="37"/>
                        </a:lnTo>
                        <a:lnTo>
                          <a:pt x="344" y="37"/>
                        </a:lnTo>
                        <a:lnTo>
                          <a:pt x="345" y="37"/>
                        </a:lnTo>
                        <a:lnTo>
                          <a:pt x="346" y="37"/>
                        </a:lnTo>
                        <a:lnTo>
                          <a:pt x="346" y="36"/>
                        </a:lnTo>
                        <a:lnTo>
                          <a:pt x="347" y="34"/>
                        </a:lnTo>
                        <a:lnTo>
                          <a:pt x="347" y="33"/>
                        </a:lnTo>
                        <a:lnTo>
                          <a:pt x="347" y="32"/>
                        </a:lnTo>
                        <a:lnTo>
                          <a:pt x="347" y="31"/>
                        </a:lnTo>
                        <a:lnTo>
                          <a:pt x="347" y="29"/>
                        </a:lnTo>
                        <a:lnTo>
                          <a:pt x="347" y="28"/>
                        </a:lnTo>
                        <a:lnTo>
                          <a:pt x="348" y="27"/>
                        </a:lnTo>
                        <a:lnTo>
                          <a:pt x="349" y="27"/>
                        </a:lnTo>
                        <a:lnTo>
                          <a:pt x="350" y="26"/>
                        </a:lnTo>
                        <a:lnTo>
                          <a:pt x="350" y="27"/>
                        </a:lnTo>
                        <a:lnTo>
                          <a:pt x="350" y="26"/>
                        </a:lnTo>
                        <a:lnTo>
                          <a:pt x="351" y="26"/>
                        </a:lnTo>
                        <a:lnTo>
                          <a:pt x="351" y="27"/>
                        </a:lnTo>
                        <a:lnTo>
                          <a:pt x="351" y="28"/>
                        </a:lnTo>
                        <a:lnTo>
                          <a:pt x="351" y="29"/>
                        </a:lnTo>
                        <a:lnTo>
                          <a:pt x="350" y="29"/>
                        </a:lnTo>
                        <a:lnTo>
                          <a:pt x="349" y="29"/>
                        </a:lnTo>
                        <a:lnTo>
                          <a:pt x="349" y="30"/>
                        </a:lnTo>
                        <a:lnTo>
                          <a:pt x="348" y="30"/>
                        </a:lnTo>
                        <a:lnTo>
                          <a:pt x="349" y="30"/>
                        </a:lnTo>
                        <a:lnTo>
                          <a:pt x="350" y="30"/>
                        </a:lnTo>
                        <a:lnTo>
                          <a:pt x="350" y="31"/>
                        </a:lnTo>
                        <a:lnTo>
                          <a:pt x="350" y="32"/>
                        </a:lnTo>
                        <a:lnTo>
                          <a:pt x="350" y="33"/>
                        </a:lnTo>
                        <a:lnTo>
                          <a:pt x="350" y="32"/>
                        </a:lnTo>
                        <a:lnTo>
                          <a:pt x="350" y="31"/>
                        </a:lnTo>
                        <a:lnTo>
                          <a:pt x="350" y="30"/>
                        </a:lnTo>
                        <a:lnTo>
                          <a:pt x="351" y="29"/>
                        </a:lnTo>
                        <a:lnTo>
                          <a:pt x="352" y="29"/>
                        </a:lnTo>
                        <a:lnTo>
                          <a:pt x="352" y="28"/>
                        </a:lnTo>
                        <a:lnTo>
                          <a:pt x="353" y="28"/>
                        </a:lnTo>
                        <a:lnTo>
                          <a:pt x="354" y="27"/>
                        </a:lnTo>
                        <a:lnTo>
                          <a:pt x="354" y="28"/>
                        </a:lnTo>
                        <a:lnTo>
                          <a:pt x="353" y="28"/>
                        </a:lnTo>
                        <a:lnTo>
                          <a:pt x="353" y="29"/>
                        </a:lnTo>
                        <a:lnTo>
                          <a:pt x="354" y="29"/>
                        </a:lnTo>
                        <a:lnTo>
                          <a:pt x="354" y="30"/>
                        </a:lnTo>
                        <a:lnTo>
                          <a:pt x="354" y="32"/>
                        </a:lnTo>
                        <a:lnTo>
                          <a:pt x="353" y="32"/>
                        </a:lnTo>
                        <a:lnTo>
                          <a:pt x="352" y="33"/>
                        </a:lnTo>
                        <a:lnTo>
                          <a:pt x="353" y="34"/>
                        </a:lnTo>
                        <a:lnTo>
                          <a:pt x="353" y="33"/>
                        </a:lnTo>
                        <a:lnTo>
                          <a:pt x="354" y="33"/>
                        </a:lnTo>
                        <a:lnTo>
                          <a:pt x="354" y="32"/>
                        </a:lnTo>
                        <a:lnTo>
                          <a:pt x="355" y="31"/>
                        </a:lnTo>
                        <a:lnTo>
                          <a:pt x="356" y="31"/>
                        </a:lnTo>
                        <a:lnTo>
                          <a:pt x="356" y="32"/>
                        </a:lnTo>
                        <a:lnTo>
                          <a:pt x="356" y="33"/>
                        </a:lnTo>
                        <a:lnTo>
                          <a:pt x="356" y="34"/>
                        </a:lnTo>
                        <a:lnTo>
                          <a:pt x="357" y="33"/>
                        </a:lnTo>
                        <a:lnTo>
                          <a:pt x="357" y="32"/>
                        </a:lnTo>
                        <a:lnTo>
                          <a:pt x="357" y="31"/>
                        </a:lnTo>
                        <a:lnTo>
                          <a:pt x="358" y="30"/>
                        </a:lnTo>
                        <a:lnTo>
                          <a:pt x="359" y="30"/>
                        </a:lnTo>
                        <a:lnTo>
                          <a:pt x="358" y="31"/>
                        </a:lnTo>
                        <a:lnTo>
                          <a:pt x="358" y="32"/>
                        </a:lnTo>
                        <a:lnTo>
                          <a:pt x="358" y="33"/>
                        </a:lnTo>
                        <a:lnTo>
                          <a:pt x="358" y="34"/>
                        </a:lnTo>
                        <a:lnTo>
                          <a:pt x="357" y="34"/>
                        </a:lnTo>
                        <a:lnTo>
                          <a:pt x="357" y="35"/>
                        </a:lnTo>
                        <a:lnTo>
                          <a:pt x="358" y="35"/>
                        </a:lnTo>
                        <a:lnTo>
                          <a:pt x="358" y="36"/>
                        </a:lnTo>
                        <a:lnTo>
                          <a:pt x="357" y="37"/>
                        </a:lnTo>
                        <a:lnTo>
                          <a:pt x="355" y="38"/>
                        </a:lnTo>
                        <a:lnTo>
                          <a:pt x="356" y="38"/>
                        </a:lnTo>
                        <a:lnTo>
                          <a:pt x="357" y="38"/>
                        </a:lnTo>
                        <a:lnTo>
                          <a:pt x="357" y="37"/>
                        </a:lnTo>
                        <a:lnTo>
                          <a:pt x="358" y="37"/>
                        </a:lnTo>
                        <a:lnTo>
                          <a:pt x="358" y="38"/>
                        </a:lnTo>
                        <a:lnTo>
                          <a:pt x="358" y="39"/>
                        </a:lnTo>
                        <a:lnTo>
                          <a:pt x="358" y="40"/>
                        </a:lnTo>
                        <a:lnTo>
                          <a:pt x="357" y="41"/>
                        </a:lnTo>
                        <a:lnTo>
                          <a:pt x="356" y="41"/>
                        </a:lnTo>
                        <a:lnTo>
                          <a:pt x="355" y="40"/>
                        </a:lnTo>
                        <a:lnTo>
                          <a:pt x="354" y="40"/>
                        </a:lnTo>
                        <a:lnTo>
                          <a:pt x="354" y="39"/>
                        </a:lnTo>
                        <a:lnTo>
                          <a:pt x="353" y="39"/>
                        </a:lnTo>
                        <a:lnTo>
                          <a:pt x="352" y="40"/>
                        </a:lnTo>
                        <a:lnTo>
                          <a:pt x="351" y="40"/>
                        </a:lnTo>
                        <a:lnTo>
                          <a:pt x="351" y="41"/>
                        </a:lnTo>
                        <a:lnTo>
                          <a:pt x="352" y="40"/>
                        </a:lnTo>
                        <a:lnTo>
                          <a:pt x="352" y="41"/>
                        </a:lnTo>
                        <a:lnTo>
                          <a:pt x="352" y="40"/>
                        </a:lnTo>
                        <a:lnTo>
                          <a:pt x="353" y="40"/>
                        </a:lnTo>
                        <a:lnTo>
                          <a:pt x="354" y="41"/>
                        </a:lnTo>
                        <a:lnTo>
                          <a:pt x="355" y="41"/>
                        </a:lnTo>
                        <a:lnTo>
                          <a:pt x="356" y="41"/>
                        </a:lnTo>
                        <a:lnTo>
                          <a:pt x="356" y="42"/>
                        </a:lnTo>
                        <a:lnTo>
                          <a:pt x="357" y="42"/>
                        </a:lnTo>
                        <a:lnTo>
                          <a:pt x="357" y="43"/>
                        </a:lnTo>
                        <a:lnTo>
                          <a:pt x="358" y="44"/>
                        </a:lnTo>
                        <a:lnTo>
                          <a:pt x="358" y="41"/>
                        </a:lnTo>
                        <a:lnTo>
                          <a:pt x="359" y="40"/>
                        </a:lnTo>
                        <a:lnTo>
                          <a:pt x="360" y="38"/>
                        </a:lnTo>
                        <a:lnTo>
                          <a:pt x="361" y="38"/>
                        </a:lnTo>
                        <a:lnTo>
                          <a:pt x="362" y="37"/>
                        </a:lnTo>
                        <a:lnTo>
                          <a:pt x="363" y="36"/>
                        </a:lnTo>
                        <a:lnTo>
                          <a:pt x="363" y="35"/>
                        </a:lnTo>
                        <a:lnTo>
                          <a:pt x="362" y="34"/>
                        </a:lnTo>
                        <a:lnTo>
                          <a:pt x="362" y="33"/>
                        </a:lnTo>
                        <a:lnTo>
                          <a:pt x="363" y="33"/>
                        </a:lnTo>
                        <a:lnTo>
                          <a:pt x="364" y="33"/>
                        </a:lnTo>
                        <a:lnTo>
                          <a:pt x="365" y="33"/>
                        </a:lnTo>
                        <a:lnTo>
                          <a:pt x="365" y="32"/>
                        </a:lnTo>
                        <a:lnTo>
                          <a:pt x="366" y="32"/>
                        </a:lnTo>
                        <a:lnTo>
                          <a:pt x="365" y="32"/>
                        </a:lnTo>
                        <a:lnTo>
                          <a:pt x="365" y="31"/>
                        </a:lnTo>
                        <a:lnTo>
                          <a:pt x="366" y="31"/>
                        </a:lnTo>
                        <a:lnTo>
                          <a:pt x="367" y="31"/>
                        </a:lnTo>
                        <a:lnTo>
                          <a:pt x="367" y="30"/>
                        </a:lnTo>
                        <a:lnTo>
                          <a:pt x="368" y="31"/>
                        </a:lnTo>
                        <a:lnTo>
                          <a:pt x="369" y="30"/>
                        </a:lnTo>
                        <a:lnTo>
                          <a:pt x="369" y="31"/>
                        </a:lnTo>
                        <a:lnTo>
                          <a:pt x="370" y="33"/>
                        </a:lnTo>
                        <a:lnTo>
                          <a:pt x="369" y="33"/>
                        </a:lnTo>
                        <a:lnTo>
                          <a:pt x="369" y="34"/>
                        </a:lnTo>
                        <a:lnTo>
                          <a:pt x="369" y="35"/>
                        </a:lnTo>
                        <a:lnTo>
                          <a:pt x="369" y="36"/>
                        </a:lnTo>
                        <a:lnTo>
                          <a:pt x="368" y="36"/>
                        </a:lnTo>
                        <a:lnTo>
                          <a:pt x="368" y="37"/>
                        </a:lnTo>
                        <a:lnTo>
                          <a:pt x="367" y="36"/>
                        </a:lnTo>
                        <a:lnTo>
                          <a:pt x="367" y="35"/>
                        </a:lnTo>
                        <a:lnTo>
                          <a:pt x="366" y="35"/>
                        </a:lnTo>
                        <a:lnTo>
                          <a:pt x="367" y="36"/>
                        </a:lnTo>
                        <a:lnTo>
                          <a:pt x="367" y="37"/>
                        </a:lnTo>
                        <a:lnTo>
                          <a:pt x="366" y="36"/>
                        </a:lnTo>
                        <a:lnTo>
                          <a:pt x="366" y="37"/>
                        </a:lnTo>
                        <a:lnTo>
                          <a:pt x="365" y="38"/>
                        </a:lnTo>
                        <a:lnTo>
                          <a:pt x="365" y="37"/>
                        </a:lnTo>
                        <a:lnTo>
                          <a:pt x="365" y="36"/>
                        </a:lnTo>
                        <a:lnTo>
                          <a:pt x="364" y="38"/>
                        </a:lnTo>
                        <a:lnTo>
                          <a:pt x="364" y="37"/>
                        </a:lnTo>
                        <a:lnTo>
                          <a:pt x="363" y="38"/>
                        </a:lnTo>
                        <a:lnTo>
                          <a:pt x="362" y="39"/>
                        </a:lnTo>
                        <a:lnTo>
                          <a:pt x="362" y="41"/>
                        </a:lnTo>
                        <a:lnTo>
                          <a:pt x="362" y="42"/>
                        </a:lnTo>
                        <a:lnTo>
                          <a:pt x="361" y="43"/>
                        </a:lnTo>
                        <a:lnTo>
                          <a:pt x="362" y="43"/>
                        </a:lnTo>
                        <a:lnTo>
                          <a:pt x="361" y="45"/>
                        </a:lnTo>
                        <a:lnTo>
                          <a:pt x="360" y="44"/>
                        </a:lnTo>
                        <a:lnTo>
                          <a:pt x="360" y="45"/>
                        </a:lnTo>
                        <a:lnTo>
                          <a:pt x="361" y="46"/>
                        </a:lnTo>
                        <a:lnTo>
                          <a:pt x="362" y="46"/>
                        </a:lnTo>
                        <a:lnTo>
                          <a:pt x="362" y="47"/>
                        </a:lnTo>
                        <a:lnTo>
                          <a:pt x="361" y="48"/>
                        </a:lnTo>
                        <a:lnTo>
                          <a:pt x="361" y="49"/>
                        </a:lnTo>
                        <a:lnTo>
                          <a:pt x="360" y="49"/>
                        </a:lnTo>
                        <a:lnTo>
                          <a:pt x="360" y="48"/>
                        </a:lnTo>
                        <a:lnTo>
                          <a:pt x="360" y="47"/>
                        </a:lnTo>
                        <a:lnTo>
                          <a:pt x="359" y="47"/>
                        </a:lnTo>
                        <a:lnTo>
                          <a:pt x="358" y="47"/>
                        </a:lnTo>
                        <a:lnTo>
                          <a:pt x="358" y="48"/>
                        </a:lnTo>
                        <a:lnTo>
                          <a:pt x="356" y="48"/>
                        </a:lnTo>
                        <a:lnTo>
                          <a:pt x="356" y="49"/>
                        </a:lnTo>
                        <a:lnTo>
                          <a:pt x="356" y="50"/>
                        </a:lnTo>
                        <a:lnTo>
                          <a:pt x="356" y="49"/>
                        </a:lnTo>
                        <a:lnTo>
                          <a:pt x="357" y="49"/>
                        </a:lnTo>
                        <a:lnTo>
                          <a:pt x="358" y="48"/>
                        </a:lnTo>
                        <a:lnTo>
                          <a:pt x="358" y="47"/>
                        </a:lnTo>
                        <a:lnTo>
                          <a:pt x="359" y="47"/>
                        </a:lnTo>
                        <a:lnTo>
                          <a:pt x="360" y="49"/>
                        </a:lnTo>
                        <a:lnTo>
                          <a:pt x="361" y="49"/>
                        </a:lnTo>
                        <a:lnTo>
                          <a:pt x="361" y="50"/>
                        </a:lnTo>
                        <a:lnTo>
                          <a:pt x="360" y="51"/>
                        </a:lnTo>
                        <a:lnTo>
                          <a:pt x="359" y="51"/>
                        </a:lnTo>
                        <a:lnTo>
                          <a:pt x="358" y="51"/>
                        </a:lnTo>
                        <a:lnTo>
                          <a:pt x="357" y="52"/>
                        </a:lnTo>
                        <a:lnTo>
                          <a:pt x="356" y="51"/>
                        </a:lnTo>
                        <a:lnTo>
                          <a:pt x="355" y="52"/>
                        </a:lnTo>
                        <a:lnTo>
                          <a:pt x="354" y="53"/>
                        </a:lnTo>
                        <a:lnTo>
                          <a:pt x="355" y="53"/>
                        </a:lnTo>
                        <a:lnTo>
                          <a:pt x="354" y="54"/>
                        </a:lnTo>
                        <a:lnTo>
                          <a:pt x="355" y="54"/>
                        </a:lnTo>
                        <a:lnTo>
                          <a:pt x="355" y="53"/>
                        </a:lnTo>
                        <a:lnTo>
                          <a:pt x="356" y="52"/>
                        </a:lnTo>
                        <a:lnTo>
                          <a:pt x="357" y="53"/>
                        </a:lnTo>
                        <a:lnTo>
                          <a:pt x="358" y="52"/>
                        </a:lnTo>
                        <a:lnTo>
                          <a:pt x="359" y="52"/>
                        </a:lnTo>
                        <a:lnTo>
                          <a:pt x="360" y="51"/>
                        </a:lnTo>
                        <a:lnTo>
                          <a:pt x="361" y="51"/>
                        </a:lnTo>
                        <a:lnTo>
                          <a:pt x="361" y="50"/>
                        </a:lnTo>
                        <a:lnTo>
                          <a:pt x="362" y="50"/>
                        </a:lnTo>
                        <a:lnTo>
                          <a:pt x="362" y="49"/>
                        </a:lnTo>
                        <a:lnTo>
                          <a:pt x="362" y="50"/>
                        </a:lnTo>
                        <a:lnTo>
                          <a:pt x="362" y="51"/>
                        </a:lnTo>
                        <a:lnTo>
                          <a:pt x="363" y="52"/>
                        </a:lnTo>
                        <a:lnTo>
                          <a:pt x="364" y="52"/>
                        </a:lnTo>
                        <a:lnTo>
                          <a:pt x="363" y="50"/>
                        </a:lnTo>
                        <a:lnTo>
                          <a:pt x="363" y="49"/>
                        </a:lnTo>
                        <a:lnTo>
                          <a:pt x="364" y="48"/>
                        </a:lnTo>
                        <a:lnTo>
                          <a:pt x="364" y="47"/>
                        </a:lnTo>
                        <a:lnTo>
                          <a:pt x="365" y="47"/>
                        </a:lnTo>
                        <a:lnTo>
                          <a:pt x="365" y="46"/>
                        </a:lnTo>
                        <a:lnTo>
                          <a:pt x="366" y="46"/>
                        </a:lnTo>
                        <a:lnTo>
                          <a:pt x="366" y="45"/>
                        </a:lnTo>
                        <a:lnTo>
                          <a:pt x="367" y="44"/>
                        </a:lnTo>
                        <a:lnTo>
                          <a:pt x="368" y="44"/>
                        </a:lnTo>
                        <a:lnTo>
                          <a:pt x="368" y="43"/>
                        </a:lnTo>
                        <a:lnTo>
                          <a:pt x="368" y="44"/>
                        </a:lnTo>
                        <a:lnTo>
                          <a:pt x="368" y="45"/>
                        </a:lnTo>
                        <a:lnTo>
                          <a:pt x="368" y="47"/>
                        </a:lnTo>
                        <a:lnTo>
                          <a:pt x="367" y="48"/>
                        </a:lnTo>
                        <a:lnTo>
                          <a:pt x="366" y="48"/>
                        </a:lnTo>
                        <a:lnTo>
                          <a:pt x="367" y="49"/>
                        </a:lnTo>
                        <a:lnTo>
                          <a:pt x="368" y="50"/>
                        </a:lnTo>
                        <a:lnTo>
                          <a:pt x="368" y="51"/>
                        </a:lnTo>
                        <a:lnTo>
                          <a:pt x="369" y="51"/>
                        </a:lnTo>
                        <a:lnTo>
                          <a:pt x="368" y="50"/>
                        </a:lnTo>
                        <a:lnTo>
                          <a:pt x="368" y="49"/>
                        </a:lnTo>
                        <a:lnTo>
                          <a:pt x="367" y="49"/>
                        </a:lnTo>
                        <a:lnTo>
                          <a:pt x="367" y="48"/>
                        </a:lnTo>
                        <a:lnTo>
                          <a:pt x="368" y="48"/>
                        </a:lnTo>
                        <a:lnTo>
                          <a:pt x="368" y="47"/>
                        </a:lnTo>
                        <a:lnTo>
                          <a:pt x="368" y="46"/>
                        </a:lnTo>
                        <a:lnTo>
                          <a:pt x="369" y="46"/>
                        </a:lnTo>
                        <a:lnTo>
                          <a:pt x="369" y="45"/>
                        </a:lnTo>
                        <a:lnTo>
                          <a:pt x="369" y="44"/>
                        </a:lnTo>
                        <a:lnTo>
                          <a:pt x="370" y="43"/>
                        </a:lnTo>
                        <a:lnTo>
                          <a:pt x="371" y="44"/>
                        </a:lnTo>
                        <a:lnTo>
                          <a:pt x="371" y="45"/>
                        </a:lnTo>
                        <a:lnTo>
                          <a:pt x="372" y="44"/>
                        </a:lnTo>
                        <a:lnTo>
                          <a:pt x="372" y="45"/>
                        </a:lnTo>
                        <a:lnTo>
                          <a:pt x="373" y="45"/>
                        </a:lnTo>
                        <a:lnTo>
                          <a:pt x="373" y="46"/>
                        </a:lnTo>
                        <a:lnTo>
                          <a:pt x="373" y="45"/>
                        </a:lnTo>
                        <a:lnTo>
                          <a:pt x="374" y="45"/>
                        </a:lnTo>
                        <a:lnTo>
                          <a:pt x="373" y="44"/>
                        </a:lnTo>
                        <a:lnTo>
                          <a:pt x="372" y="44"/>
                        </a:lnTo>
                        <a:lnTo>
                          <a:pt x="371" y="44"/>
                        </a:lnTo>
                        <a:lnTo>
                          <a:pt x="371" y="43"/>
                        </a:lnTo>
                        <a:lnTo>
                          <a:pt x="372" y="42"/>
                        </a:lnTo>
                        <a:lnTo>
                          <a:pt x="373" y="41"/>
                        </a:lnTo>
                        <a:lnTo>
                          <a:pt x="372" y="40"/>
                        </a:lnTo>
                        <a:lnTo>
                          <a:pt x="373" y="40"/>
                        </a:lnTo>
                        <a:lnTo>
                          <a:pt x="373" y="39"/>
                        </a:lnTo>
                        <a:lnTo>
                          <a:pt x="373" y="38"/>
                        </a:lnTo>
                        <a:lnTo>
                          <a:pt x="374" y="38"/>
                        </a:lnTo>
                        <a:lnTo>
                          <a:pt x="374" y="37"/>
                        </a:lnTo>
                        <a:lnTo>
                          <a:pt x="375" y="37"/>
                        </a:lnTo>
                        <a:lnTo>
                          <a:pt x="375" y="36"/>
                        </a:lnTo>
                        <a:lnTo>
                          <a:pt x="376" y="37"/>
                        </a:lnTo>
                        <a:lnTo>
                          <a:pt x="376" y="36"/>
                        </a:lnTo>
                        <a:lnTo>
                          <a:pt x="375" y="35"/>
                        </a:lnTo>
                        <a:lnTo>
                          <a:pt x="375" y="34"/>
                        </a:lnTo>
                        <a:lnTo>
                          <a:pt x="374" y="34"/>
                        </a:lnTo>
                        <a:lnTo>
                          <a:pt x="375" y="34"/>
                        </a:lnTo>
                        <a:lnTo>
                          <a:pt x="375" y="33"/>
                        </a:lnTo>
                        <a:lnTo>
                          <a:pt x="376" y="33"/>
                        </a:lnTo>
                        <a:lnTo>
                          <a:pt x="377" y="33"/>
                        </a:lnTo>
                        <a:lnTo>
                          <a:pt x="378" y="33"/>
                        </a:lnTo>
                        <a:lnTo>
                          <a:pt x="379" y="34"/>
                        </a:lnTo>
                        <a:lnTo>
                          <a:pt x="379" y="35"/>
                        </a:lnTo>
                        <a:lnTo>
                          <a:pt x="379" y="36"/>
                        </a:lnTo>
                        <a:lnTo>
                          <a:pt x="379" y="37"/>
                        </a:lnTo>
                        <a:lnTo>
                          <a:pt x="380" y="36"/>
                        </a:lnTo>
                        <a:lnTo>
                          <a:pt x="380" y="37"/>
                        </a:lnTo>
                        <a:lnTo>
                          <a:pt x="380" y="38"/>
                        </a:lnTo>
                        <a:lnTo>
                          <a:pt x="380" y="39"/>
                        </a:lnTo>
                        <a:lnTo>
                          <a:pt x="380" y="40"/>
                        </a:lnTo>
                        <a:lnTo>
                          <a:pt x="380" y="41"/>
                        </a:lnTo>
                        <a:lnTo>
                          <a:pt x="380" y="40"/>
                        </a:lnTo>
                        <a:lnTo>
                          <a:pt x="380" y="39"/>
                        </a:lnTo>
                        <a:lnTo>
                          <a:pt x="381" y="39"/>
                        </a:lnTo>
                        <a:lnTo>
                          <a:pt x="381" y="43"/>
                        </a:lnTo>
                        <a:lnTo>
                          <a:pt x="381" y="45"/>
                        </a:lnTo>
                        <a:lnTo>
                          <a:pt x="380" y="45"/>
                        </a:lnTo>
                        <a:lnTo>
                          <a:pt x="381" y="44"/>
                        </a:lnTo>
                        <a:lnTo>
                          <a:pt x="380" y="44"/>
                        </a:lnTo>
                        <a:lnTo>
                          <a:pt x="380" y="45"/>
                        </a:lnTo>
                        <a:lnTo>
                          <a:pt x="380" y="46"/>
                        </a:lnTo>
                        <a:lnTo>
                          <a:pt x="379" y="46"/>
                        </a:lnTo>
                        <a:lnTo>
                          <a:pt x="379" y="47"/>
                        </a:lnTo>
                        <a:lnTo>
                          <a:pt x="378" y="47"/>
                        </a:lnTo>
                        <a:lnTo>
                          <a:pt x="377" y="47"/>
                        </a:lnTo>
                        <a:lnTo>
                          <a:pt x="376" y="47"/>
                        </a:lnTo>
                        <a:lnTo>
                          <a:pt x="375" y="47"/>
                        </a:lnTo>
                        <a:lnTo>
                          <a:pt x="375" y="48"/>
                        </a:lnTo>
                        <a:lnTo>
                          <a:pt x="374" y="48"/>
                        </a:lnTo>
                        <a:lnTo>
                          <a:pt x="373" y="49"/>
                        </a:lnTo>
                        <a:lnTo>
                          <a:pt x="372" y="49"/>
                        </a:lnTo>
                        <a:lnTo>
                          <a:pt x="372" y="50"/>
                        </a:lnTo>
                        <a:lnTo>
                          <a:pt x="371" y="50"/>
                        </a:lnTo>
                        <a:lnTo>
                          <a:pt x="371" y="52"/>
                        </a:lnTo>
                        <a:lnTo>
                          <a:pt x="372" y="51"/>
                        </a:lnTo>
                        <a:lnTo>
                          <a:pt x="372" y="50"/>
                        </a:lnTo>
                        <a:lnTo>
                          <a:pt x="373" y="50"/>
                        </a:lnTo>
                        <a:lnTo>
                          <a:pt x="375" y="50"/>
                        </a:lnTo>
                        <a:lnTo>
                          <a:pt x="375" y="49"/>
                        </a:lnTo>
                        <a:lnTo>
                          <a:pt x="375" y="50"/>
                        </a:lnTo>
                        <a:lnTo>
                          <a:pt x="375" y="51"/>
                        </a:lnTo>
                        <a:lnTo>
                          <a:pt x="375" y="52"/>
                        </a:lnTo>
                        <a:lnTo>
                          <a:pt x="374" y="52"/>
                        </a:lnTo>
                        <a:lnTo>
                          <a:pt x="374" y="53"/>
                        </a:lnTo>
                        <a:lnTo>
                          <a:pt x="373" y="54"/>
                        </a:lnTo>
                        <a:lnTo>
                          <a:pt x="373" y="55"/>
                        </a:lnTo>
                        <a:lnTo>
                          <a:pt x="372" y="57"/>
                        </a:lnTo>
                        <a:lnTo>
                          <a:pt x="372" y="56"/>
                        </a:lnTo>
                        <a:lnTo>
                          <a:pt x="371" y="56"/>
                        </a:lnTo>
                        <a:lnTo>
                          <a:pt x="370" y="56"/>
                        </a:lnTo>
                        <a:lnTo>
                          <a:pt x="370" y="57"/>
                        </a:lnTo>
                        <a:lnTo>
                          <a:pt x="370" y="58"/>
                        </a:lnTo>
                        <a:lnTo>
                          <a:pt x="370" y="59"/>
                        </a:lnTo>
                        <a:lnTo>
                          <a:pt x="369" y="59"/>
                        </a:lnTo>
                        <a:lnTo>
                          <a:pt x="369" y="60"/>
                        </a:lnTo>
                        <a:lnTo>
                          <a:pt x="370" y="60"/>
                        </a:lnTo>
                        <a:lnTo>
                          <a:pt x="370" y="59"/>
                        </a:lnTo>
                        <a:lnTo>
                          <a:pt x="371" y="58"/>
                        </a:lnTo>
                        <a:lnTo>
                          <a:pt x="371" y="57"/>
                        </a:lnTo>
                        <a:lnTo>
                          <a:pt x="370" y="57"/>
                        </a:lnTo>
                        <a:lnTo>
                          <a:pt x="371" y="57"/>
                        </a:lnTo>
                        <a:lnTo>
                          <a:pt x="371" y="56"/>
                        </a:lnTo>
                        <a:lnTo>
                          <a:pt x="371" y="57"/>
                        </a:lnTo>
                        <a:lnTo>
                          <a:pt x="372" y="57"/>
                        </a:lnTo>
                        <a:lnTo>
                          <a:pt x="373" y="57"/>
                        </a:lnTo>
                        <a:lnTo>
                          <a:pt x="373" y="56"/>
                        </a:lnTo>
                        <a:lnTo>
                          <a:pt x="373" y="55"/>
                        </a:lnTo>
                        <a:lnTo>
                          <a:pt x="373" y="54"/>
                        </a:lnTo>
                        <a:lnTo>
                          <a:pt x="374" y="54"/>
                        </a:lnTo>
                        <a:lnTo>
                          <a:pt x="374" y="53"/>
                        </a:lnTo>
                        <a:lnTo>
                          <a:pt x="375" y="53"/>
                        </a:lnTo>
                        <a:lnTo>
                          <a:pt x="375" y="52"/>
                        </a:lnTo>
                        <a:lnTo>
                          <a:pt x="376" y="52"/>
                        </a:lnTo>
                        <a:lnTo>
                          <a:pt x="376" y="51"/>
                        </a:lnTo>
                        <a:lnTo>
                          <a:pt x="376" y="50"/>
                        </a:lnTo>
                        <a:lnTo>
                          <a:pt x="377" y="50"/>
                        </a:lnTo>
                        <a:lnTo>
                          <a:pt x="377" y="51"/>
                        </a:lnTo>
                        <a:lnTo>
                          <a:pt x="378" y="51"/>
                        </a:lnTo>
                        <a:lnTo>
                          <a:pt x="378" y="50"/>
                        </a:lnTo>
                        <a:lnTo>
                          <a:pt x="378" y="51"/>
                        </a:lnTo>
                        <a:lnTo>
                          <a:pt x="379" y="51"/>
                        </a:lnTo>
                        <a:lnTo>
                          <a:pt x="379" y="52"/>
                        </a:lnTo>
                        <a:lnTo>
                          <a:pt x="380" y="52"/>
                        </a:lnTo>
                        <a:lnTo>
                          <a:pt x="380" y="53"/>
                        </a:lnTo>
                        <a:lnTo>
                          <a:pt x="380" y="54"/>
                        </a:lnTo>
                        <a:lnTo>
                          <a:pt x="379" y="55"/>
                        </a:lnTo>
                        <a:lnTo>
                          <a:pt x="379" y="56"/>
                        </a:lnTo>
                        <a:lnTo>
                          <a:pt x="378" y="56"/>
                        </a:lnTo>
                        <a:lnTo>
                          <a:pt x="378" y="57"/>
                        </a:lnTo>
                        <a:lnTo>
                          <a:pt x="379" y="58"/>
                        </a:lnTo>
                        <a:lnTo>
                          <a:pt x="378" y="59"/>
                        </a:lnTo>
                        <a:lnTo>
                          <a:pt x="377" y="59"/>
                        </a:lnTo>
                        <a:lnTo>
                          <a:pt x="377" y="60"/>
                        </a:lnTo>
                        <a:lnTo>
                          <a:pt x="376" y="61"/>
                        </a:lnTo>
                        <a:lnTo>
                          <a:pt x="376" y="62"/>
                        </a:lnTo>
                        <a:lnTo>
                          <a:pt x="376" y="64"/>
                        </a:lnTo>
                        <a:lnTo>
                          <a:pt x="376" y="65"/>
                        </a:lnTo>
                        <a:lnTo>
                          <a:pt x="376" y="66"/>
                        </a:lnTo>
                        <a:lnTo>
                          <a:pt x="375" y="67"/>
                        </a:lnTo>
                        <a:lnTo>
                          <a:pt x="375" y="68"/>
                        </a:lnTo>
                        <a:lnTo>
                          <a:pt x="374" y="69"/>
                        </a:lnTo>
                        <a:lnTo>
                          <a:pt x="374" y="70"/>
                        </a:lnTo>
                        <a:lnTo>
                          <a:pt x="373" y="71"/>
                        </a:lnTo>
                        <a:lnTo>
                          <a:pt x="374" y="71"/>
                        </a:lnTo>
                        <a:lnTo>
                          <a:pt x="373" y="74"/>
                        </a:lnTo>
                        <a:lnTo>
                          <a:pt x="373" y="75"/>
                        </a:lnTo>
                        <a:lnTo>
                          <a:pt x="373" y="77"/>
                        </a:lnTo>
                        <a:lnTo>
                          <a:pt x="374" y="77"/>
                        </a:lnTo>
                        <a:lnTo>
                          <a:pt x="375" y="78"/>
                        </a:lnTo>
                        <a:lnTo>
                          <a:pt x="376" y="79"/>
                        </a:lnTo>
                        <a:lnTo>
                          <a:pt x="377" y="79"/>
                        </a:lnTo>
                        <a:lnTo>
                          <a:pt x="378" y="79"/>
                        </a:lnTo>
                        <a:lnTo>
                          <a:pt x="379" y="79"/>
                        </a:lnTo>
                        <a:lnTo>
                          <a:pt x="380" y="78"/>
                        </a:lnTo>
                        <a:lnTo>
                          <a:pt x="382" y="78"/>
                        </a:lnTo>
                        <a:lnTo>
                          <a:pt x="383" y="78"/>
                        </a:lnTo>
                        <a:lnTo>
                          <a:pt x="383" y="77"/>
                        </a:lnTo>
                        <a:lnTo>
                          <a:pt x="383" y="76"/>
                        </a:lnTo>
                        <a:lnTo>
                          <a:pt x="383" y="75"/>
                        </a:lnTo>
                        <a:lnTo>
                          <a:pt x="383" y="74"/>
                        </a:lnTo>
                        <a:lnTo>
                          <a:pt x="385" y="73"/>
                        </a:lnTo>
                        <a:lnTo>
                          <a:pt x="386" y="73"/>
                        </a:lnTo>
                        <a:lnTo>
                          <a:pt x="387" y="72"/>
                        </a:lnTo>
                        <a:lnTo>
                          <a:pt x="388" y="72"/>
                        </a:lnTo>
                        <a:lnTo>
                          <a:pt x="388" y="71"/>
                        </a:lnTo>
                        <a:lnTo>
                          <a:pt x="388" y="70"/>
                        </a:lnTo>
                        <a:lnTo>
                          <a:pt x="388" y="69"/>
                        </a:lnTo>
                        <a:lnTo>
                          <a:pt x="387" y="69"/>
                        </a:lnTo>
                        <a:lnTo>
                          <a:pt x="386" y="69"/>
                        </a:lnTo>
                        <a:lnTo>
                          <a:pt x="386" y="67"/>
                        </a:lnTo>
                        <a:lnTo>
                          <a:pt x="386" y="66"/>
                        </a:lnTo>
                        <a:lnTo>
                          <a:pt x="385" y="65"/>
                        </a:lnTo>
                        <a:lnTo>
                          <a:pt x="385" y="64"/>
                        </a:lnTo>
                        <a:lnTo>
                          <a:pt x="385" y="63"/>
                        </a:lnTo>
                        <a:lnTo>
                          <a:pt x="385" y="62"/>
                        </a:lnTo>
                        <a:lnTo>
                          <a:pt x="386" y="62"/>
                        </a:lnTo>
                        <a:lnTo>
                          <a:pt x="386" y="61"/>
                        </a:lnTo>
                        <a:lnTo>
                          <a:pt x="387" y="59"/>
                        </a:lnTo>
                        <a:lnTo>
                          <a:pt x="387" y="58"/>
                        </a:lnTo>
                        <a:lnTo>
                          <a:pt x="388" y="58"/>
                        </a:lnTo>
                        <a:lnTo>
                          <a:pt x="389" y="58"/>
                        </a:lnTo>
                        <a:lnTo>
                          <a:pt x="389" y="57"/>
                        </a:lnTo>
                        <a:lnTo>
                          <a:pt x="390" y="57"/>
                        </a:lnTo>
                        <a:lnTo>
                          <a:pt x="390" y="56"/>
                        </a:lnTo>
                        <a:lnTo>
                          <a:pt x="391" y="56"/>
                        </a:lnTo>
                        <a:lnTo>
                          <a:pt x="391" y="55"/>
                        </a:lnTo>
                        <a:lnTo>
                          <a:pt x="392" y="55"/>
                        </a:lnTo>
                        <a:lnTo>
                          <a:pt x="393" y="57"/>
                        </a:lnTo>
                        <a:lnTo>
                          <a:pt x="392" y="57"/>
                        </a:lnTo>
                        <a:lnTo>
                          <a:pt x="392" y="59"/>
                        </a:lnTo>
                        <a:lnTo>
                          <a:pt x="393" y="60"/>
                        </a:lnTo>
                        <a:lnTo>
                          <a:pt x="394" y="59"/>
                        </a:lnTo>
                        <a:lnTo>
                          <a:pt x="393" y="58"/>
                        </a:lnTo>
                        <a:lnTo>
                          <a:pt x="394" y="58"/>
                        </a:lnTo>
                        <a:lnTo>
                          <a:pt x="394" y="57"/>
                        </a:lnTo>
                        <a:lnTo>
                          <a:pt x="394" y="58"/>
                        </a:lnTo>
                        <a:lnTo>
                          <a:pt x="393" y="57"/>
                        </a:lnTo>
                        <a:lnTo>
                          <a:pt x="393" y="56"/>
                        </a:lnTo>
                        <a:lnTo>
                          <a:pt x="394" y="55"/>
                        </a:lnTo>
                        <a:lnTo>
                          <a:pt x="394" y="54"/>
                        </a:lnTo>
                        <a:lnTo>
                          <a:pt x="394" y="53"/>
                        </a:lnTo>
                        <a:lnTo>
                          <a:pt x="395" y="53"/>
                        </a:lnTo>
                        <a:lnTo>
                          <a:pt x="395" y="52"/>
                        </a:lnTo>
                        <a:lnTo>
                          <a:pt x="396" y="52"/>
                        </a:lnTo>
                        <a:lnTo>
                          <a:pt x="396" y="51"/>
                        </a:lnTo>
                        <a:lnTo>
                          <a:pt x="396" y="50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0"/>
                        </a:lnTo>
                        <a:lnTo>
                          <a:pt x="397" y="51"/>
                        </a:lnTo>
                        <a:lnTo>
                          <a:pt x="397" y="52"/>
                        </a:lnTo>
                        <a:lnTo>
                          <a:pt x="398" y="53"/>
                        </a:lnTo>
                        <a:lnTo>
                          <a:pt x="397" y="53"/>
                        </a:lnTo>
                        <a:lnTo>
                          <a:pt x="397" y="54"/>
                        </a:lnTo>
                        <a:lnTo>
                          <a:pt x="398" y="54"/>
                        </a:lnTo>
                        <a:lnTo>
                          <a:pt x="398" y="55"/>
                        </a:lnTo>
                        <a:lnTo>
                          <a:pt x="399" y="55"/>
                        </a:lnTo>
                        <a:lnTo>
                          <a:pt x="398" y="55"/>
                        </a:lnTo>
                        <a:lnTo>
                          <a:pt x="397" y="56"/>
                        </a:lnTo>
                        <a:lnTo>
                          <a:pt x="397" y="57"/>
                        </a:lnTo>
                        <a:lnTo>
                          <a:pt x="398" y="56"/>
                        </a:lnTo>
                        <a:lnTo>
                          <a:pt x="399" y="56"/>
                        </a:lnTo>
                        <a:lnTo>
                          <a:pt x="399" y="55"/>
                        </a:lnTo>
                        <a:lnTo>
                          <a:pt x="399" y="56"/>
                        </a:lnTo>
                        <a:lnTo>
                          <a:pt x="399" y="57"/>
                        </a:lnTo>
                        <a:lnTo>
                          <a:pt x="398" y="57"/>
                        </a:lnTo>
                        <a:lnTo>
                          <a:pt x="398" y="59"/>
                        </a:lnTo>
                        <a:lnTo>
                          <a:pt x="399" y="59"/>
                        </a:lnTo>
                        <a:lnTo>
                          <a:pt x="400" y="59"/>
                        </a:lnTo>
                        <a:lnTo>
                          <a:pt x="401" y="60"/>
                        </a:lnTo>
                        <a:lnTo>
                          <a:pt x="401" y="59"/>
                        </a:lnTo>
                        <a:lnTo>
                          <a:pt x="400" y="59"/>
                        </a:lnTo>
                        <a:lnTo>
                          <a:pt x="399" y="59"/>
                        </a:lnTo>
                        <a:lnTo>
                          <a:pt x="399" y="58"/>
                        </a:lnTo>
                        <a:lnTo>
                          <a:pt x="399" y="57"/>
                        </a:lnTo>
                        <a:lnTo>
                          <a:pt x="399" y="56"/>
                        </a:lnTo>
                        <a:lnTo>
                          <a:pt x="399" y="53"/>
                        </a:lnTo>
                        <a:lnTo>
                          <a:pt x="399" y="52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399" y="50"/>
                        </a:lnTo>
                        <a:lnTo>
                          <a:pt x="399" y="49"/>
                        </a:lnTo>
                        <a:lnTo>
                          <a:pt x="400" y="48"/>
                        </a:lnTo>
                        <a:lnTo>
                          <a:pt x="400" y="47"/>
                        </a:lnTo>
                        <a:lnTo>
                          <a:pt x="401" y="45"/>
                        </a:lnTo>
                        <a:lnTo>
                          <a:pt x="401" y="44"/>
                        </a:lnTo>
                        <a:lnTo>
                          <a:pt x="401" y="42"/>
                        </a:lnTo>
                        <a:lnTo>
                          <a:pt x="401" y="41"/>
                        </a:lnTo>
                        <a:lnTo>
                          <a:pt x="401" y="40"/>
                        </a:lnTo>
                        <a:lnTo>
                          <a:pt x="402" y="40"/>
                        </a:lnTo>
                        <a:lnTo>
                          <a:pt x="403" y="41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2"/>
                        </a:lnTo>
                        <a:lnTo>
                          <a:pt x="402" y="42"/>
                        </a:lnTo>
                        <a:lnTo>
                          <a:pt x="403" y="43"/>
                        </a:lnTo>
                        <a:lnTo>
                          <a:pt x="402" y="43"/>
                        </a:lnTo>
                        <a:lnTo>
                          <a:pt x="402" y="44"/>
                        </a:lnTo>
                        <a:lnTo>
                          <a:pt x="402" y="46"/>
                        </a:lnTo>
                        <a:lnTo>
                          <a:pt x="401" y="47"/>
                        </a:lnTo>
                        <a:lnTo>
                          <a:pt x="402" y="50"/>
                        </a:lnTo>
                        <a:lnTo>
                          <a:pt x="402" y="51"/>
                        </a:lnTo>
                        <a:lnTo>
                          <a:pt x="402" y="52"/>
                        </a:lnTo>
                        <a:lnTo>
                          <a:pt x="404" y="53"/>
                        </a:lnTo>
                        <a:lnTo>
                          <a:pt x="405" y="53"/>
                        </a:lnTo>
                        <a:lnTo>
                          <a:pt x="405" y="52"/>
                        </a:lnTo>
                        <a:lnTo>
                          <a:pt x="405" y="51"/>
                        </a:lnTo>
                        <a:lnTo>
                          <a:pt x="405" y="50"/>
                        </a:lnTo>
                        <a:lnTo>
                          <a:pt x="405" y="49"/>
                        </a:lnTo>
                        <a:lnTo>
                          <a:pt x="404" y="48"/>
                        </a:lnTo>
                        <a:lnTo>
                          <a:pt x="405" y="47"/>
                        </a:lnTo>
                        <a:lnTo>
                          <a:pt x="406" y="47"/>
                        </a:lnTo>
                        <a:lnTo>
                          <a:pt x="406" y="48"/>
                        </a:lnTo>
                        <a:lnTo>
                          <a:pt x="406" y="49"/>
                        </a:lnTo>
                        <a:lnTo>
                          <a:pt x="405" y="50"/>
                        </a:lnTo>
                        <a:lnTo>
                          <a:pt x="406" y="50"/>
                        </a:lnTo>
                        <a:lnTo>
                          <a:pt x="406" y="51"/>
                        </a:lnTo>
                        <a:lnTo>
                          <a:pt x="406" y="53"/>
                        </a:lnTo>
                        <a:lnTo>
                          <a:pt x="407" y="53"/>
                        </a:lnTo>
                        <a:lnTo>
                          <a:pt x="408" y="54"/>
                        </a:lnTo>
                        <a:lnTo>
                          <a:pt x="411" y="54"/>
                        </a:lnTo>
                        <a:lnTo>
                          <a:pt x="411" y="53"/>
                        </a:lnTo>
                        <a:lnTo>
                          <a:pt x="412" y="53"/>
                        </a:lnTo>
                        <a:lnTo>
                          <a:pt x="412" y="54"/>
                        </a:lnTo>
                        <a:lnTo>
                          <a:pt x="413" y="54"/>
                        </a:lnTo>
                        <a:lnTo>
                          <a:pt x="413" y="55"/>
                        </a:lnTo>
                        <a:lnTo>
                          <a:pt x="412" y="55"/>
                        </a:lnTo>
                        <a:lnTo>
                          <a:pt x="412" y="56"/>
                        </a:lnTo>
                        <a:lnTo>
                          <a:pt x="413" y="56"/>
                        </a:lnTo>
                        <a:lnTo>
                          <a:pt x="413" y="55"/>
                        </a:lnTo>
                        <a:lnTo>
                          <a:pt x="414" y="56"/>
                        </a:lnTo>
                        <a:lnTo>
                          <a:pt x="414" y="57"/>
                        </a:lnTo>
                        <a:lnTo>
                          <a:pt x="413" y="57"/>
                        </a:lnTo>
                        <a:lnTo>
                          <a:pt x="412" y="57"/>
                        </a:lnTo>
                        <a:lnTo>
                          <a:pt x="411" y="58"/>
                        </a:lnTo>
                        <a:lnTo>
                          <a:pt x="412" y="59"/>
                        </a:lnTo>
                        <a:lnTo>
                          <a:pt x="413" y="59"/>
                        </a:lnTo>
                        <a:lnTo>
                          <a:pt x="414" y="59"/>
                        </a:lnTo>
                        <a:lnTo>
                          <a:pt x="415" y="59"/>
                        </a:lnTo>
                        <a:lnTo>
                          <a:pt x="415" y="58"/>
                        </a:lnTo>
                        <a:lnTo>
                          <a:pt x="416" y="58"/>
                        </a:lnTo>
                        <a:lnTo>
                          <a:pt x="416" y="57"/>
                        </a:lnTo>
                        <a:lnTo>
                          <a:pt x="417" y="57"/>
                        </a:lnTo>
                        <a:lnTo>
                          <a:pt x="416" y="57"/>
                        </a:lnTo>
                        <a:lnTo>
                          <a:pt x="416" y="56"/>
                        </a:lnTo>
                        <a:lnTo>
                          <a:pt x="416" y="55"/>
                        </a:lnTo>
                        <a:lnTo>
                          <a:pt x="416" y="54"/>
                        </a:lnTo>
                        <a:lnTo>
                          <a:pt x="417" y="54"/>
                        </a:lnTo>
                        <a:lnTo>
                          <a:pt x="418" y="53"/>
                        </a:lnTo>
                        <a:lnTo>
                          <a:pt x="419" y="54"/>
                        </a:lnTo>
                        <a:lnTo>
                          <a:pt x="418" y="54"/>
                        </a:lnTo>
                        <a:lnTo>
                          <a:pt x="417" y="54"/>
                        </a:lnTo>
                        <a:lnTo>
                          <a:pt x="417" y="55"/>
                        </a:lnTo>
                        <a:lnTo>
                          <a:pt x="417" y="56"/>
                        </a:lnTo>
                        <a:lnTo>
                          <a:pt x="418" y="56"/>
                        </a:lnTo>
                        <a:lnTo>
                          <a:pt x="418" y="57"/>
                        </a:lnTo>
                        <a:lnTo>
                          <a:pt x="418" y="56"/>
                        </a:lnTo>
                        <a:lnTo>
                          <a:pt x="417" y="56"/>
                        </a:lnTo>
                        <a:lnTo>
                          <a:pt x="417" y="55"/>
                        </a:lnTo>
                        <a:lnTo>
                          <a:pt x="418" y="56"/>
                        </a:lnTo>
                        <a:lnTo>
                          <a:pt x="419" y="56"/>
                        </a:lnTo>
                        <a:lnTo>
                          <a:pt x="420" y="57"/>
                        </a:lnTo>
                        <a:lnTo>
                          <a:pt x="420" y="58"/>
                        </a:lnTo>
                        <a:lnTo>
                          <a:pt x="420" y="57"/>
                        </a:lnTo>
                        <a:lnTo>
                          <a:pt x="419" y="56"/>
                        </a:lnTo>
                        <a:lnTo>
                          <a:pt x="418" y="56"/>
                        </a:lnTo>
                        <a:lnTo>
                          <a:pt x="418" y="55"/>
                        </a:lnTo>
                        <a:lnTo>
                          <a:pt x="419" y="55"/>
                        </a:lnTo>
                        <a:lnTo>
                          <a:pt x="420" y="55"/>
                        </a:lnTo>
                        <a:lnTo>
                          <a:pt x="421" y="55"/>
                        </a:lnTo>
                        <a:lnTo>
                          <a:pt x="422" y="55"/>
                        </a:lnTo>
                        <a:lnTo>
                          <a:pt x="422" y="56"/>
                        </a:lnTo>
                        <a:lnTo>
                          <a:pt x="421" y="56"/>
                        </a:lnTo>
                        <a:lnTo>
                          <a:pt x="422" y="56"/>
                        </a:lnTo>
                        <a:lnTo>
                          <a:pt x="422" y="55"/>
                        </a:lnTo>
                        <a:lnTo>
                          <a:pt x="421" y="55"/>
                        </a:lnTo>
                        <a:lnTo>
                          <a:pt x="420" y="55"/>
                        </a:lnTo>
                        <a:lnTo>
                          <a:pt x="420" y="54"/>
                        </a:lnTo>
                        <a:lnTo>
                          <a:pt x="421" y="54"/>
                        </a:lnTo>
                        <a:lnTo>
                          <a:pt x="422" y="53"/>
                        </a:lnTo>
                        <a:lnTo>
                          <a:pt x="422" y="52"/>
                        </a:lnTo>
                        <a:lnTo>
                          <a:pt x="422" y="53"/>
                        </a:lnTo>
                        <a:lnTo>
                          <a:pt x="423" y="53"/>
                        </a:lnTo>
                        <a:lnTo>
                          <a:pt x="423" y="52"/>
                        </a:lnTo>
                        <a:lnTo>
                          <a:pt x="423" y="51"/>
                        </a:lnTo>
                        <a:lnTo>
                          <a:pt x="424" y="51"/>
                        </a:lnTo>
                        <a:lnTo>
                          <a:pt x="424" y="52"/>
                        </a:lnTo>
                        <a:lnTo>
                          <a:pt x="424" y="51"/>
                        </a:lnTo>
                        <a:lnTo>
                          <a:pt x="425" y="50"/>
                        </a:lnTo>
                        <a:lnTo>
                          <a:pt x="425" y="51"/>
                        </a:lnTo>
                        <a:lnTo>
                          <a:pt x="425" y="52"/>
                        </a:lnTo>
                        <a:lnTo>
                          <a:pt x="425" y="51"/>
                        </a:lnTo>
                        <a:lnTo>
                          <a:pt x="426" y="53"/>
                        </a:lnTo>
                        <a:lnTo>
                          <a:pt x="426" y="52"/>
                        </a:lnTo>
                        <a:lnTo>
                          <a:pt x="426" y="51"/>
                        </a:lnTo>
                        <a:lnTo>
                          <a:pt x="425" y="50"/>
                        </a:lnTo>
                        <a:lnTo>
                          <a:pt x="426" y="50"/>
                        </a:lnTo>
                        <a:lnTo>
                          <a:pt x="427" y="51"/>
                        </a:lnTo>
                        <a:lnTo>
                          <a:pt x="427" y="52"/>
                        </a:lnTo>
                        <a:lnTo>
                          <a:pt x="427" y="51"/>
                        </a:lnTo>
                        <a:lnTo>
                          <a:pt x="426" y="50"/>
                        </a:lnTo>
                        <a:lnTo>
                          <a:pt x="426" y="49"/>
                        </a:lnTo>
                        <a:lnTo>
                          <a:pt x="427" y="49"/>
                        </a:lnTo>
                        <a:lnTo>
                          <a:pt x="428" y="49"/>
                        </a:lnTo>
                        <a:lnTo>
                          <a:pt x="428" y="50"/>
                        </a:lnTo>
                        <a:lnTo>
                          <a:pt x="428" y="49"/>
                        </a:lnTo>
                        <a:lnTo>
                          <a:pt x="428" y="48"/>
                        </a:lnTo>
                        <a:lnTo>
                          <a:pt x="429" y="48"/>
                        </a:lnTo>
                        <a:lnTo>
                          <a:pt x="429" y="49"/>
                        </a:lnTo>
                        <a:lnTo>
                          <a:pt x="429" y="48"/>
                        </a:lnTo>
                        <a:lnTo>
                          <a:pt x="430" y="48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2" y="49"/>
                        </a:lnTo>
                        <a:lnTo>
                          <a:pt x="431" y="50"/>
                        </a:lnTo>
                        <a:lnTo>
                          <a:pt x="431" y="49"/>
                        </a:lnTo>
                        <a:lnTo>
                          <a:pt x="430" y="49"/>
                        </a:lnTo>
                        <a:lnTo>
                          <a:pt x="430" y="50"/>
                        </a:lnTo>
                        <a:lnTo>
                          <a:pt x="430" y="51"/>
                        </a:lnTo>
                        <a:lnTo>
                          <a:pt x="430" y="52"/>
                        </a:lnTo>
                        <a:lnTo>
                          <a:pt x="430" y="54"/>
                        </a:lnTo>
                        <a:lnTo>
                          <a:pt x="430" y="55"/>
                        </a:lnTo>
                        <a:lnTo>
                          <a:pt x="430" y="56"/>
                        </a:lnTo>
                        <a:lnTo>
                          <a:pt x="429" y="56"/>
                        </a:lnTo>
                        <a:lnTo>
                          <a:pt x="429" y="55"/>
                        </a:lnTo>
                        <a:lnTo>
                          <a:pt x="429" y="54"/>
                        </a:lnTo>
                        <a:lnTo>
                          <a:pt x="429" y="53"/>
                        </a:lnTo>
                        <a:lnTo>
                          <a:pt x="429" y="52"/>
                        </a:lnTo>
                        <a:lnTo>
                          <a:pt x="429" y="51"/>
                        </a:lnTo>
                        <a:lnTo>
                          <a:pt x="428" y="51"/>
                        </a:lnTo>
                        <a:lnTo>
                          <a:pt x="429" y="52"/>
                        </a:lnTo>
                        <a:lnTo>
                          <a:pt x="428" y="55"/>
                        </a:lnTo>
                        <a:lnTo>
                          <a:pt x="427" y="55"/>
                        </a:lnTo>
                        <a:lnTo>
                          <a:pt x="426" y="54"/>
                        </a:lnTo>
                        <a:lnTo>
                          <a:pt x="425" y="54"/>
                        </a:lnTo>
                        <a:lnTo>
                          <a:pt x="424" y="54"/>
                        </a:lnTo>
                        <a:lnTo>
                          <a:pt x="424" y="55"/>
                        </a:lnTo>
                        <a:lnTo>
                          <a:pt x="425" y="55"/>
                        </a:lnTo>
                        <a:lnTo>
                          <a:pt x="426" y="55"/>
                        </a:lnTo>
                        <a:lnTo>
                          <a:pt x="427" y="55"/>
                        </a:lnTo>
                        <a:lnTo>
                          <a:pt x="427" y="56"/>
                        </a:lnTo>
                        <a:lnTo>
                          <a:pt x="426" y="56"/>
                        </a:lnTo>
                        <a:lnTo>
                          <a:pt x="425" y="56"/>
                        </a:lnTo>
                        <a:lnTo>
                          <a:pt x="424" y="56"/>
                        </a:lnTo>
                        <a:lnTo>
                          <a:pt x="425" y="56"/>
                        </a:lnTo>
                        <a:lnTo>
                          <a:pt x="426" y="56"/>
                        </a:lnTo>
                        <a:lnTo>
                          <a:pt x="426" y="57"/>
                        </a:lnTo>
                        <a:lnTo>
                          <a:pt x="425" y="57"/>
                        </a:lnTo>
                        <a:lnTo>
                          <a:pt x="424" y="58"/>
                        </a:lnTo>
                        <a:lnTo>
                          <a:pt x="423" y="58"/>
                        </a:lnTo>
                        <a:lnTo>
                          <a:pt x="422" y="58"/>
                        </a:lnTo>
                        <a:lnTo>
                          <a:pt x="423" y="58"/>
                        </a:lnTo>
                        <a:lnTo>
                          <a:pt x="424" y="58"/>
                        </a:lnTo>
                        <a:lnTo>
                          <a:pt x="425" y="58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5" y="59"/>
                        </a:lnTo>
                        <a:lnTo>
                          <a:pt x="424" y="59"/>
                        </a:lnTo>
                        <a:lnTo>
                          <a:pt x="424" y="60"/>
                        </a:lnTo>
                        <a:lnTo>
                          <a:pt x="425" y="60"/>
                        </a:lnTo>
                        <a:lnTo>
                          <a:pt x="424" y="60"/>
                        </a:lnTo>
                        <a:lnTo>
                          <a:pt x="422" y="61"/>
                        </a:lnTo>
                        <a:lnTo>
                          <a:pt x="421" y="60"/>
                        </a:lnTo>
                        <a:lnTo>
                          <a:pt x="422" y="62"/>
                        </a:lnTo>
                        <a:lnTo>
                          <a:pt x="422" y="63"/>
                        </a:lnTo>
                        <a:lnTo>
                          <a:pt x="422" y="64"/>
                        </a:lnTo>
                        <a:lnTo>
                          <a:pt x="422" y="65"/>
                        </a:lnTo>
                        <a:lnTo>
                          <a:pt x="422" y="66"/>
                        </a:lnTo>
                        <a:lnTo>
                          <a:pt x="422" y="67"/>
                        </a:lnTo>
                        <a:lnTo>
                          <a:pt x="422" y="68"/>
                        </a:lnTo>
                        <a:lnTo>
                          <a:pt x="422" y="67"/>
                        </a:lnTo>
                        <a:lnTo>
                          <a:pt x="421" y="67"/>
                        </a:lnTo>
                        <a:lnTo>
                          <a:pt x="420" y="67"/>
                        </a:lnTo>
                        <a:lnTo>
                          <a:pt x="420" y="66"/>
                        </a:lnTo>
                        <a:lnTo>
                          <a:pt x="419" y="66"/>
                        </a:lnTo>
                        <a:lnTo>
                          <a:pt x="418" y="67"/>
                        </a:lnTo>
                        <a:lnTo>
                          <a:pt x="419" y="67"/>
                        </a:lnTo>
                        <a:lnTo>
                          <a:pt x="419" y="68"/>
                        </a:lnTo>
                        <a:lnTo>
                          <a:pt x="418" y="68"/>
                        </a:lnTo>
                        <a:lnTo>
                          <a:pt x="419" y="68"/>
                        </a:lnTo>
                        <a:lnTo>
                          <a:pt x="419" y="67"/>
                        </a:lnTo>
                        <a:lnTo>
                          <a:pt x="420" y="67"/>
                        </a:lnTo>
                        <a:lnTo>
                          <a:pt x="420" y="68"/>
                        </a:lnTo>
                        <a:lnTo>
                          <a:pt x="421" y="68"/>
                        </a:lnTo>
                        <a:lnTo>
                          <a:pt x="421" y="69"/>
                        </a:lnTo>
                        <a:lnTo>
                          <a:pt x="422" y="70"/>
                        </a:lnTo>
                        <a:lnTo>
                          <a:pt x="423" y="71"/>
                        </a:lnTo>
                        <a:lnTo>
                          <a:pt x="422" y="72"/>
                        </a:lnTo>
                        <a:lnTo>
                          <a:pt x="421" y="72"/>
                        </a:lnTo>
                        <a:lnTo>
                          <a:pt x="420" y="72"/>
                        </a:lnTo>
                        <a:lnTo>
                          <a:pt x="420" y="71"/>
                        </a:lnTo>
                        <a:lnTo>
                          <a:pt x="420" y="72"/>
                        </a:lnTo>
                        <a:lnTo>
                          <a:pt x="419" y="72"/>
                        </a:lnTo>
                        <a:lnTo>
                          <a:pt x="420" y="72"/>
                        </a:lnTo>
                        <a:lnTo>
                          <a:pt x="421" y="72"/>
                        </a:lnTo>
                        <a:lnTo>
                          <a:pt x="422" y="72"/>
                        </a:lnTo>
                        <a:lnTo>
                          <a:pt x="423" y="71"/>
                        </a:lnTo>
                        <a:lnTo>
                          <a:pt x="423" y="70"/>
                        </a:lnTo>
                        <a:lnTo>
                          <a:pt x="422" y="70"/>
                        </a:lnTo>
                        <a:lnTo>
                          <a:pt x="422" y="69"/>
                        </a:lnTo>
                        <a:lnTo>
                          <a:pt x="421" y="68"/>
                        </a:lnTo>
                        <a:lnTo>
                          <a:pt x="421" y="67"/>
                        </a:lnTo>
                        <a:lnTo>
                          <a:pt x="422" y="68"/>
                        </a:lnTo>
                        <a:lnTo>
                          <a:pt x="423" y="68"/>
                        </a:lnTo>
                        <a:lnTo>
                          <a:pt x="424" y="68"/>
                        </a:lnTo>
                        <a:lnTo>
                          <a:pt x="424" y="67"/>
                        </a:lnTo>
                        <a:lnTo>
                          <a:pt x="425" y="67"/>
                        </a:lnTo>
                        <a:lnTo>
                          <a:pt x="426" y="67"/>
                        </a:lnTo>
                        <a:lnTo>
                          <a:pt x="427" y="67"/>
                        </a:lnTo>
                        <a:lnTo>
                          <a:pt x="427" y="68"/>
                        </a:lnTo>
                        <a:lnTo>
                          <a:pt x="428" y="69"/>
                        </a:lnTo>
                        <a:lnTo>
                          <a:pt x="427" y="70"/>
                        </a:lnTo>
                        <a:lnTo>
                          <a:pt x="426" y="70"/>
                        </a:lnTo>
                        <a:lnTo>
                          <a:pt x="427" y="70"/>
                        </a:lnTo>
                        <a:lnTo>
                          <a:pt x="428" y="70"/>
                        </a:lnTo>
                        <a:lnTo>
                          <a:pt x="429" y="70"/>
                        </a:lnTo>
                        <a:lnTo>
                          <a:pt x="429" y="71"/>
                        </a:lnTo>
                        <a:lnTo>
                          <a:pt x="430" y="71"/>
                        </a:lnTo>
                        <a:lnTo>
                          <a:pt x="430" y="72"/>
                        </a:lnTo>
                        <a:lnTo>
                          <a:pt x="429" y="72"/>
                        </a:lnTo>
                        <a:lnTo>
                          <a:pt x="429" y="73"/>
                        </a:lnTo>
                        <a:lnTo>
                          <a:pt x="430" y="72"/>
                        </a:lnTo>
                        <a:lnTo>
                          <a:pt x="430" y="71"/>
                        </a:lnTo>
                        <a:lnTo>
                          <a:pt x="431" y="71"/>
                        </a:lnTo>
                        <a:lnTo>
                          <a:pt x="432" y="71"/>
                        </a:lnTo>
                        <a:lnTo>
                          <a:pt x="432" y="72"/>
                        </a:lnTo>
                        <a:lnTo>
                          <a:pt x="431" y="73"/>
                        </a:lnTo>
                        <a:lnTo>
                          <a:pt x="430" y="73"/>
                        </a:lnTo>
                        <a:lnTo>
                          <a:pt x="430" y="74"/>
                        </a:lnTo>
                        <a:lnTo>
                          <a:pt x="431" y="74"/>
                        </a:lnTo>
                        <a:lnTo>
                          <a:pt x="432" y="74"/>
                        </a:lnTo>
                        <a:lnTo>
                          <a:pt x="433" y="74"/>
                        </a:lnTo>
                        <a:lnTo>
                          <a:pt x="432" y="73"/>
                        </a:lnTo>
                        <a:lnTo>
                          <a:pt x="431" y="73"/>
                        </a:lnTo>
                        <a:lnTo>
                          <a:pt x="431" y="74"/>
                        </a:lnTo>
                        <a:lnTo>
                          <a:pt x="431" y="73"/>
                        </a:lnTo>
                        <a:lnTo>
                          <a:pt x="432" y="72"/>
                        </a:lnTo>
                        <a:lnTo>
                          <a:pt x="432" y="71"/>
                        </a:lnTo>
                        <a:lnTo>
                          <a:pt x="431" y="70"/>
                        </a:lnTo>
                        <a:lnTo>
                          <a:pt x="430" y="70"/>
                        </a:lnTo>
                        <a:lnTo>
                          <a:pt x="429" y="70"/>
                        </a:lnTo>
                        <a:lnTo>
                          <a:pt x="429" y="69"/>
                        </a:lnTo>
                        <a:lnTo>
                          <a:pt x="428" y="69"/>
                        </a:lnTo>
                        <a:lnTo>
                          <a:pt x="428" y="68"/>
                        </a:lnTo>
                        <a:lnTo>
                          <a:pt x="429" y="68"/>
                        </a:lnTo>
                        <a:lnTo>
                          <a:pt x="430" y="66"/>
                        </a:lnTo>
                        <a:lnTo>
                          <a:pt x="430" y="64"/>
                        </a:lnTo>
                        <a:lnTo>
                          <a:pt x="431" y="64"/>
                        </a:lnTo>
                        <a:lnTo>
                          <a:pt x="432" y="64"/>
                        </a:lnTo>
                        <a:lnTo>
                          <a:pt x="432" y="65"/>
                        </a:lnTo>
                        <a:lnTo>
                          <a:pt x="433" y="65"/>
                        </a:lnTo>
                        <a:lnTo>
                          <a:pt x="433" y="66"/>
                        </a:lnTo>
                        <a:lnTo>
                          <a:pt x="433" y="67"/>
                        </a:lnTo>
                        <a:lnTo>
                          <a:pt x="434" y="68"/>
                        </a:lnTo>
                        <a:lnTo>
                          <a:pt x="434" y="69"/>
                        </a:lnTo>
                        <a:lnTo>
                          <a:pt x="434" y="70"/>
                        </a:lnTo>
                        <a:lnTo>
                          <a:pt x="434" y="69"/>
                        </a:lnTo>
                        <a:lnTo>
                          <a:pt x="435" y="69"/>
                        </a:lnTo>
                        <a:lnTo>
                          <a:pt x="436" y="69"/>
                        </a:lnTo>
                        <a:lnTo>
                          <a:pt x="436" y="70"/>
                        </a:lnTo>
                        <a:lnTo>
                          <a:pt x="435" y="71"/>
                        </a:lnTo>
                        <a:lnTo>
                          <a:pt x="435" y="72"/>
                        </a:lnTo>
                        <a:lnTo>
                          <a:pt x="434" y="73"/>
                        </a:lnTo>
                        <a:lnTo>
                          <a:pt x="434" y="74"/>
                        </a:lnTo>
                        <a:lnTo>
                          <a:pt x="435" y="74"/>
                        </a:lnTo>
                        <a:lnTo>
                          <a:pt x="435" y="75"/>
                        </a:lnTo>
                        <a:lnTo>
                          <a:pt x="434" y="76"/>
                        </a:lnTo>
                        <a:lnTo>
                          <a:pt x="435" y="76"/>
                        </a:lnTo>
                        <a:lnTo>
                          <a:pt x="435" y="75"/>
                        </a:lnTo>
                        <a:lnTo>
                          <a:pt x="436" y="75"/>
                        </a:lnTo>
                        <a:lnTo>
                          <a:pt x="436" y="76"/>
                        </a:lnTo>
                        <a:lnTo>
                          <a:pt x="436" y="77"/>
                        </a:lnTo>
                        <a:lnTo>
                          <a:pt x="435" y="77"/>
                        </a:lnTo>
                        <a:lnTo>
                          <a:pt x="434" y="78"/>
                        </a:lnTo>
                        <a:lnTo>
                          <a:pt x="433" y="78"/>
                        </a:lnTo>
                        <a:lnTo>
                          <a:pt x="434" y="78"/>
                        </a:lnTo>
                        <a:lnTo>
                          <a:pt x="435" y="78"/>
                        </a:lnTo>
                        <a:lnTo>
                          <a:pt x="435" y="79"/>
                        </a:lnTo>
                        <a:lnTo>
                          <a:pt x="435" y="80"/>
                        </a:lnTo>
                        <a:lnTo>
                          <a:pt x="435" y="79"/>
                        </a:lnTo>
                        <a:lnTo>
                          <a:pt x="434" y="79"/>
                        </a:lnTo>
                        <a:lnTo>
                          <a:pt x="434" y="80"/>
                        </a:lnTo>
                        <a:lnTo>
                          <a:pt x="433" y="80"/>
                        </a:lnTo>
                        <a:lnTo>
                          <a:pt x="433" y="81"/>
                        </a:lnTo>
                        <a:lnTo>
                          <a:pt x="434" y="80"/>
                        </a:lnTo>
                        <a:lnTo>
                          <a:pt x="435" y="80"/>
                        </a:lnTo>
                        <a:lnTo>
                          <a:pt x="436" y="80"/>
                        </a:lnTo>
                        <a:lnTo>
                          <a:pt x="438" y="81"/>
                        </a:lnTo>
                        <a:lnTo>
                          <a:pt x="438" y="82"/>
                        </a:lnTo>
                        <a:lnTo>
                          <a:pt x="437" y="82"/>
                        </a:lnTo>
                        <a:lnTo>
                          <a:pt x="436" y="82"/>
                        </a:lnTo>
                        <a:lnTo>
                          <a:pt x="435" y="82"/>
                        </a:lnTo>
                        <a:lnTo>
                          <a:pt x="435" y="83"/>
                        </a:lnTo>
                        <a:lnTo>
                          <a:pt x="435" y="84"/>
                        </a:lnTo>
                        <a:lnTo>
                          <a:pt x="434" y="84"/>
                        </a:lnTo>
                        <a:lnTo>
                          <a:pt x="434" y="83"/>
                        </a:lnTo>
                        <a:lnTo>
                          <a:pt x="434" y="84"/>
                        </a:lnTo>
                        <a:lnTo>
                          <a:pt x="435" y="84"/>
                        </a:lnTo>
                        <a:lnTo>
                          <a:pt x="435" y="83"/>
                        </a:lnTo>
                        <a:lnTo>
                          <a:pt x="436" y="83"/>
                        </a:lnTo>
                        <a:lnTo>
                          <a:pt x="437" y="83"/>
                        </a:lnTo>
                        <a:lnTo>
                          <a:pt x="438" y="82"/>
                        </a:lnTo>
                        <a:lnTo>
                          <a:pt x="438" y="81"/>
                        </a:lnTo>
                        <a:lnTo>
                          <a:pt x="438" y="80"/>
                        </a:lnTo>
                        <a:lnTo>
                          <a:pt x="437" y="80"/>
                        </a:lnTo>
                        <a:lnTo>
                          <a:pt x="436" y="80"/>
                        </a:lnTo>
                        <a:lnTo>
                          <a:pt x="436" y="79"/>
                        </a:lnTo>
                        <a:lnTo>
                          <a:pt x="437" y="78"/>
                        </a:lnTo>
                        <a:lnTo>
                          <a:pt x="438" y="79"/>
                        </a:lnTo>
                        <a:lnTo>
                          <a:pt x="438" y="80"/>
                        </a:lnTo>
                        <a:lnTo>
                          <a:pt x="439" y="80"/>
                        </a:lnTo>
                        <a:lnTo>
                          <a:pt x="440" y="80"/>
                        </a:lnTo>
                        <a:lnTo>
                          <a:pt x="441" y="81"/>
                        </a:lnTo>
                        <a:lnTo>
                          <a:pt x="442" y="81"/>
                        </a:lnTo>
                        <a:lnTo>
                          <a:pt x="443" y="80"/>
                        </a:lnTo>
                        <a:lnTo>
                          <a:pt x="444" y="80"/>
                        </a:lnTo>
                        <a:lnTo>
                          <a:pt x="444" y="81"/>
                        </a:lnTo>
                        <a:lnTo>
                          <a:pt x="444" y="82"/>
                        </a:lnTo>
                        <a:lnTo>
                          <a:pt x="443" y="82"/>
                        </a:lnTo>
                        <a:lnTo>
                          <a:pt x="443" y="83"/>
                        </a:lnTo>
                        <a:lnTo>
                          <a:pt x="442" y="84"/>
                        </a:lnTo>
                        <a:lnTo>
                          <a:pt x="442" y="83"/>
                        </a:lnTo>
                        <a:lnTo>
                          <a:pt x="441" y="83"/>
                        </a:lnTo>
                        <a:lnTo>
                          <a:pt x="442" y="84"/>
                        </a:lnTo>
                        <a:lnTo>
                          <a:pt x="441" y="85"/>
                        </a:lnTo>
                        <a:lnTo>
                          <a:pt x="440" y="85"/>
                        </a:lnTo>
                        <a:lnTo>
                          <a:pt x="440" y="86"/>
                        </a:lnTo>
                        <a:lnTo>
                          <a:pt x="439" y="86"/>
                        </a:lnTo>
                        <a:lnTo>
                          <a:pt x="438" y="87"/>
                        </a:lnTo>
                        <a:lnTo>
                          <a:pt x="437" y="87"/>
                        </a:lnTo>
                        <a:lnTo>
                          <a:pt x="436" y="87"/>
                        </a:lnTo>
                        <a:lnTo>
                          <a:pt x="435" y="87"/>
                        </a:lnTo>
                        <a:lnTo>
                          <a:pt x="434" y="88"/>
                        </a:lnTo>
                        <a:lnTo>
                          <a:pt x="433" y="88"/>
                        </a:lnTo>
                        <a:lnTo>
                          <a:pt x="433" y="89"/>
                        </a:lnTo>
                        <a:lnTo>
                          <a:pt x="432" y="89"/>
                        </a:lnTo>
                        <a:lnTo>
                          <a:pt x="432" y="88"/>
                        </a:lnTo>
                        <a:lnTo>
                          <a:pt x="431" y="88"/>
                        </a:lnTo>
                        <a:lnTo>
                          <a:pt x="432" y="89"/>
                        </a:lnTo>
                        <a:lnTo>
                          <a:pt x="433" y="89"/>
                        </a:lnTo>
                        <a:lnTo>
                          <a:pt x="433" y="90"/>
                        </a:lnTo>
                        <a:lnTo>
                          <a:pt x="432" y="90"/>
                        </a:lnTo>
                        <a:lnTo>
                          <a:pt x="433" y="90"/>
                        </a:lnTo>
                        <a:lnTo>
                          <a:pt x="433" y="89"/>
                        </a:lnTo>
                        <a:lnTo>
                          <a:pt x="434" y="89"/>
                        </a:lnTo>
                        <a:lnTo>
                          <a:pt x="435" y="88"/>
                        </a:lnTo>
                        <a:lnTo>
                          <a:pt x="437" y="88"/>
                        </a:lnTo>
                        <a:lnTo>
                          <a:pt x="439" y="88"/>
                        </a:lnTo>
                        <a:lnTo>
                          <a:pt x="440" y="87"/>
                        </a:lnTo>
                        <a:lnTo>
                          <a:pt x="441" y="87"/>
                        </a:lnTo>
                        <a:lnTo>
                          <a:pt x="442" y="87"/>
                        </a:lnTo>
                        <a:lnTo>
                          <a:pt x="442" y="88"/>
                        </a:lnTo>
                        <a:lnTo>
                          <a:pt x="441" y="88"/>
                        </a:lnTo>
                        <a:lnTo>
                          <a:pt x="440" y="89"/>
                        </a:lnTo>
                        <a:lnTo>
                          <a:pt x="439" y="90"/>
                        </a:lnTo>
                        <a:lnTo>
                          <a:pt x="438" y="90"/>
                        </a:lnTo>
                        <a:lnTo>
                          <a:pt x="439" y="90"/>
                        </a:lnTo>
                        <a:lnTo>
                          <a:pt x="440" y="89"/>
                        </a:lnTo>
                        <a:lnTo>
                          <a:pt x="441" y="89"/>
                        </a:lnTo>
                        <a:lnTo>
                          <a:pt x="442" y="88"/>
                        </a:lnTo>
                        <a:lnTo>
                          <a:pt x="443" y="88"/>
                        </a:lnTo>
                        <a:lnTo>
                          <a:pt x="442" y="89"/>
                        </a:lnTo>
                        <a:lnTo>
                          <a:pt x="443" y="89"/>
                        </a:lnTo>
                        <a:lnTo>
                          <a:pt x="444" y="90"/>
                        </a:lnTo>
                        <a:lnTo>
                          <a:pt x="445" y="90"/>
                        </a:lnTo>
                        <a:lnTo>
                          <a:pt x="444" y="91"/>
                        </a:lnTo>
                        <a:lnTo>
                          <a:pt x="443" y="91"/>
                        </a:lnTo>
                        <a:lnTo>
                          <a:pt x="444" y="91"/>
                        </a:lnTo>
                        <a:lnTo>
                          <a:pt x="445" y="90"/>
                        </a:lnTo>
                        <a:lnTo>
                          <a:pt x="446" y="89"/>
                        </a:lnTo>
                        <a:lnTo>
                          <a:pt x="447" y="89"/>
                        </a:lnTo>
                        <a:lnTo>
                          <a:pt x="448" y="90"/>
                        </a:lnTo>
                        <a:lnTo>
                          <a:pt x="448" y="89"/>
                        </a:lnTo>
                        <a:lnTo>
                          <a:pt x="448" y="88"/>
                        </a:lnTo>
                        <a:lnTo>
                          <a:pt x="449" y="87"/>
                        </a:lnTo>
                        <a:lnTo>
                          <a:pt x="449" y="86"/>
                        </a:lnTo>
                        <a:lnTo>
                          <a:pt x="450" y="85"/>
                        </a:lnTo>
                        <a:lnTo>
                          <a:pt x="450" y="86"/>
                        </a:lnTo>
                        <a:lnTo>
                          <a:pt x="449" y="87"/>
                        </a:lnTo>
                        <a:lnTo>
                          <a:pt x="449" y="88"/>
                        </a:lnTo>
                        <a:lnTo>
                          <a:pt x="450" y="89"/>
                        </a:lnTo>
                        <a:lnTo>
                          <a:pt x="450" y="88"/>
                        </a:lnTo>
                        <a:lnTo>
                          <a:pt x="449" y="88"/>
                        </a:lnTo>
                        <a:lnTo>
                          <a:pt x="450" y="86"/>
                        </a:lnTo>
                        <a:lnTo>
                          <a:pt x="450" y="85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49" y="83"/>
                        </a:lnTo>
                        <a:lnTo>
                          <a:pt x="450" y="83"/>
                        </a:lnTo>
                        <a:lnTo>
                          <a:pt x="450" y="82"/>
                        </a:lnTo>
                        <a:lnTo>
                          <a:pt x="451" y="83"/>
                        </a:lnTo>
                        <a:lnTo>
                          <a:pt x="451" y="82"/>
                        </a:lnTo>
                        <a:lnTo>
                          <a:pt x="450" y="82"/>
                        </a:lnTo>
                        <a:lnTo>
                          <a:pt x="449" y="82"/>
                        </a:lnTo>
                        <a:lnTo>
                          <a:pt x="449" y="81"/>
                        </a:lnTo>
                        <a:lnTo>
                          <a:pt x="450" y="81"/>
                        </a:lnTo>
                        <a:lnTo>
                          <a:pt x="451" y="82"/>
                        </a:lnTo>
                        <a:lnTo>
                          <a:pt x="451" y="81"/>
                        </a:lnTo>
                        <a:lnTo>
                          <a:pt x="452" y="82"/>
                        </a:lnTo>
                        <a:lnTo>
                          <a:pt x="454" y="83"/>
                        </a:lnTo>
                        <a:lnTo>
                          <a:pt x="455" y="83"/>
                        </a:lnTo>
                        <a:lnTo>
                          <a:pt x="455" y="84"/>
                        </a:lnTo>
                        <a:lnTo>
                          <a:pt x="454" y="84"/>
                        </a:lnTo>
                        <a:lnTo>
                          <a:pt x="454" y="85"/>
                        </a:lnTo>
                        <a:lnTo>
                          <a:pt x="453" y="85"/>
                        </a:lnTo>
                        <a:lnTo>
                          <a:pt x="451" y="87"/>
                        </a:lnTo>
                        <a:lnTo>
                          <a:pt x="451" y="88"/>
                        </a:lnTo>
                        <a:lnTo>
                          <a:pt x="451" y="89"/>
                        </a:lnTo>
                        <a:lnTo>
                          <a:pt x="451" y="90"/>
                        </a:lnTo>
                        <a:lnTo>
                          <a:pt x="451" y="91"/>
                        </a:lnTo>
                        <a:lnTo>
                          <a:pt x="452" y="91"/>
                        </a:lnTo>
                        <a:lnTo>
                          <a:pt x="452" y="92"/>
                        </a:lnTo>
                        <a:lnTo>
                          <a:pt x="451" y="91"/>
                        </a:lnTo>
                        <a:lnTo>
                          <a:pt x="451" y="92"/>
                        </a:lnTo>
                        <a:lnTo>
                          <a:pt x="452" y="92"/>
                        </a:lnTo>
                        <a:lnTo>
                          <a:pt x="451" y="92"/>
                        </a:lnTo>
                        <a:lnTo>
                          <a:pt x="451" y="93"/>
                        </a:lnTo>
                        <a:lnTo>
                          <a:pt x="452" y="93"/>
                        </a:lnTo>
                        <a:lnTo>
                          <a:pt x="452" y="92"/>
                        </a:lnTo>
                        <a:lnTo>
                          <a:pt x="453" y="92"/>
                        </a:lnTo>
                        <a:lnTo>
                          <a:pt x="453" y="93"/>
                        </a:lnTo>
                        <a:lnTo>
                          <a:pt x="454" y="93"/>
                        </a:lnTo>
                        <a:lnTo>
                          <a:pt x="452" y="94"/>
                        </a:lnTo>
                        <a:lnTo>
                          <a:pt x="452" y="95"/>
                        </a:lnTo>
                        <a:lnTo>
                          <a:pt x="453" y="94"/>
                        </a:lnTo>
                        <a:lnTo>
                          <a:pt x="454" y="94"/>
                        </a:lnTo>
                        <a:lnTo>
                          <a:pt x="455" y="94"/>
                        </a:lnTo>
                        <a:lnTo>
                          <a:pt x="455" y="95"/>
                        </a:lnTo>
                        <a:lnTo>
                          <a:pt x="454" y="95"/>
                        </a:lnTo>
                        <a:lnTo>
                          <a:pt x="454" y="96"/>
                        </a:lnTo>
                        <a:lnTo>
                          <a:pt x="453" y="96"/>
                        </a:lnTo>
                        <a:lnTo>
                          <a:pt x="453" y="97"/>
                        </a:lnTo>
                        <a:lnTo>
                          <a:pt x="453" y="96"/>
                        </a:lnTo>
                        <a:lnTo>
                          <a:pt x="454" y="96"/>
                        </a:lnTo>
                        <a:lnTo>
                          <a:pt x="455" y="95"/>
                        </a:lnTo>
                        <a:lnTo>
                          <a:pt x="456" y="96"/>
                        </a:lnTo>
                        <a:lnTo>
                          <a:pt x="457" y="97"/>
                        </a:lnTo>
                        <a:lnTo>
                          <a:pt x="458" y="96"/>
                        </a:lnTo>
                        <a:lnTo>
                          <a:pt x="459" y="95"/>
                        </a:lnTo>
                        <a:lnTo>
                          <a:pt x="460" y="95"/>
                        </a:lnTo>
                        <a:lnTo>
                          <a:pt x="460" y="94"/>
                        </a:lnTo>
                        <a:lnTo>
                          <a:pt x="460" y="93"/>
                        </a:lnTo>
                        <a:lnTo>
                          <a:pt x="461" y="93"/>
                        </a:lnTo>
                        <a:lnTo>
                          <a:pt x="460" y="93"/>
                        </a:lnTo>
                        <a:lnTo>
                          <a:pt x="460" y="92"/>
                        </a:lnTo>
                        <a:lnTo>
                          <a:pt x="461" y="93"/>
                        </a:lnTo>
                        <a:lnTo>
                          <a:pt x="462" y="94"/>
                        </a:lnTo>
                        <a:lnTo>
                          <a:pt x="462" y="95"/>
                        </a:lnTo>
                        <a:lnTo>
                          <a:pt x="461" y="96"/>
                        </a:lnTo>
                        <a:lnTo>
                          <a:pt x="461" y="97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60" y="97"/>
                        </a:lnTo>
                        <a:lnTo>
                          <a:pt x="460" y="98"/>
                        </a:lnTo>
                        <a:lnTo>
                          <a:pt x="459" y="98"/>
                        </a:lnTo>
                        <a:lnTo>
                          <a:pt x="458" y="99"/>
                        </a:lnTo>
                        <a:lnTo>
                          <a:pt x="457" y="99"/>
                        </a:lnTo>
                        <a:lnTo>
                          <a:pt x="456" y="100"/>
                        </a:lnTo>
                        <a:lnTo>
                          <a:pt x="455" y="100"/>
                        </a:lnTo>
                        <a:lnTo>
                          <a:pt x="454" y="100"/>
                        </a:lnTo>
                        <a:lnTo>
                          <a:pt x="454" y="101"/>
                        </a:lnTo>
                        <a:lnTo>
                          <a:pt x="453" y="102"/>
                        </a:lnTo>
                        <a:lnTo>
                          <a:pt x="452" y="102"/>
                        </a:lnTo>
                        <a:lnTo>
                          <a:pt x="452" y="103"/>
                        </a:lnTo>
                        <a:lnTo>
                          <a:pt x="452" y="102"/>
                        </a:lnTo>
                        <a:lnTo>
                          <a:pt x="453" y="102"/>
                        </a:lnTo>
                        <a:lnTo>
                          <a:pt x="454" y="101"/>
                        </a:lnTo>
                        <a:lnTo>
                          <a:pt x="454" y="100"/>
                        </a:lnTo>
                        <a:lnTo>
                          <a:pt x="455" y="100"/>
                        </a:lnTo>
                        <a:lnTo>
                          <a:pt x="455" y="101"/>
                        </a:lnTo>
                        <a:lnTo>
                          <a:pt x="456" y="101"/>
                        </a:lnTo>
                        <a:lnTo>
                          <a:pt x="457" y="100"/>
                        </a:lnTo>
                        <a:lnTo>
                          <a:pt x="458" y="100"/>
                        </a:lnTo>
                        <a:lnTo>
                          <a:pt x="457" y="101"/>
                        </a:lnTo>
                        <a:lnTo>
                          <a:pt x="458" y="102"/>
                        </a:lnTo>
                        <a:lnTo>
                          <a:pt x="458" y="103"/>
                        </a:lnTo>
                        <a:lnTo>
                          <a:pt x="458" y="102"/>
                        </a:lnTo>
                        <a:lnTo>
                          <a:pt x="458" y="101"/>
                        </a:lnTo>
                        <a:lnTo>
                          <a:pt x="459" y="100"/>
                        </a:lnTo>
                        <a:lnTo>
                          <a:pt x="460" y="100"/>
                        </a:lnTo>
                        <a:lnTo>
                          <a:pt x="461" y="100"/>
                        </a:lnTo>
                        <a:lnTo>
                          <a:pt x="460" y="102"/>
                        </a:lnTo>
                        <a:lnTo>
                          <a:pt x="461" y="101"/>
                        </a:lnTo>
                        <a:lnTo>
                          <a:pt x="461" y="100"/>
                        </a:lnTo>
                        <a:lnTo>
                          <a:pt x="462" y="100"/>
                        </a:lnTo>
                        <a:lnTo>
                          <a:pt x="462" y="101"/>
                        </a:lnTo>
                        <a:lnTo>
                          <a:pt x="462" y="102"/>
                        </a:lnTo>
                        <a:lnTo>
                          <a:pt x="463" y="103"/>
                        </a:lnTo>
                        <a:lnTo>
                          <a:pt x="463" y="102"/>
                        </a:lnTo>
                        <a:lnTo>
                          <a:pt x="462" y="102"/>
                        </a:lnTo>
                        <a:lnTo>
                          <a:pt x="462" y="100"/>
                        </a:lnTo>
                        <a:lnTo>
                          <a:pt x="463" y="99"/>
                        </a:lnTo>
                        <a:lnTo>
                          <a:pt x="463" y="100"/>
                        </a:lnTo>
                        <a:lnTo>
                          <a:pt x="464" y="101"/>
                        </a:lnTo>
                        <a:lnTo>
                          <a:pt x="465" y="103"/>
                        </a:lnTo>
                        <a:lnTo>
                          <a:pt x="465" y="104"/>
                        </a:lnTo>
                        <a:lnTo>
                          <a:pt x="465" y="105"/>
                        </a:lnTo>
                        <a:lnTo>
                          <a:pt x="466" y="106"/>
                        </a:lnTo>
                        <a:lnTo>
                          <a:pt x="466" y="107"/>
                        </a:lnTo>
                        <a:lnTo>
                          <a:pt x="466" y="108"/>
                        </a:lnTo>
                        <a:lnTo>
                          <a:pt x="465" y="108"/>
                        </a:lnTo>
                        <a:lnTo>
                          <a:pt x="465" y="107"/>
                        </a:lnTo>
                        <a:lnTo>
                          <a:pt x="464" y="107"/>
                        </a:lnTo>
                        <a:lnTo>
                          <a:pt x="465" y="107"/>
                        </a:lnTo>
                        <a:lnTo>
                          <a:pt x="465" y="106"/>
                        </a:lnTo>
                        <a:lnTo>
                          <a:pt x="464" y="107"/>
                        </a:lnTo>
                        <a:lnTo>
                          <a:pt x="464" y="106"/>
                        </a:lnTo>
                        <a:lnTo>
                          <a:pt x="463" y="106"/>
                        </a:lnTo>
                        <a:lnTo>
                          <a:pt x="464" y="106"/>
                        </a:lnTo>
                        <a:lnTo>
                          <a:pt x="463" y="107"/>
                        </a:lnTo>
                        <a:lnTo>
                          <a:pt x="463" y="108"/>
                        </a:lnTo>
                        <a:lnTo>
                          <a:pt x="463" y="107"/>
                        </a:lnTo>
                        <a:lnTo>
                          <a:pt x="464" y="108"/>
                        </a:lnTo>
                        <a:lnTo>
                          <a:pt x="465" y="109"/>
                        </a:lnTo>
                        <a:lnTo>
                          <a:pt x="466" y="110"/>
                        </a:lnTo>
                        <a:lnTo>
                          <a:pt x="465" y="110"/>
                        </a:lnTo>
                        <a:lnTo>
                          <a:pt x="465" y="111"/>
                        </a:lnTo>
                        <a:lnTo>
                          <a:pt x="466" y="110"/>
                        </a:lnTo>
                        <a:lnTo>
                          <a:pt x="466" y="111"/>
                        </a:lnTo>
                        <a:lnTo>
                          <a:pt x="466" y="112"/>
                        </a:lnTo>
                        <a:lnTo>
                          <a:pt x="466" y="113"/>
                        </a:lnTo>
                        <a:lnTo>
                          <a:pt x="465" y="113"/>
                        </a:lnTo>
                        <a:lnTo>
                          <a:pt x="466" y="114"/>
                        </a:lnTo>
                        <a:lnTo>
                          <a:pt x="467" y="114"/>
                        </a:lnTo>
                        <a:lnTo>
                          <a:pt x="468" y="114"/>
                        </a:lnTo>
                        <a:lnTo>
                          <a:pt x="467" y="114"/>
                        </a:lnTo>
                        <a:lnTo>
                          <a:pt x="467" y="115"/>
                        </a:lnTo>
                        <a:lnTo>
                          <a:pt x="467" y="116"/>
                        </a:lnTo>
                        <a:lnTo>
                          <a:pt x="467" y="117"/>
                        </a:lnTo>
                        <a:lnTo>
                          <a:pt x="466" y="117"/>
                        </a:lnTo>
                        <a:lnTo>
                          <a:pt x="465" y="117"/>
                        </a:lnTo>
                        <a:lnTo>
                          <a:pt x="464" y="118"/>
                        </a:lnTo>
                        <a:lnTo>
                          <a:pt x="464" y="122"/>
                        </a:lnTo>
                        <a:lnTo>
                          <a:pt x="464" y="127"/>
                        </a:lnTo>
                        <a:lnTo>
                          <a:pt x="465" y="127"/>
                        </a:lnTo>
                        <a:lnTo>
                          <a:pt x="465" y="126"/>
                        </a:lnTo>
                        <a:lnTo>
                          <a:pt x="466" y="127"/>
                        </a:lnTo>
                        <a:lnTo>
                          <a:pt x="467" y="127"/>
                        </a:lnTo>
                        <a:lnTo>
                          <a:pt x="468" y="127"/>
                        </a:lnTo>
                        <a:lnTo>
                          <a:pt x="469" y="128"/>
                        </a:lnTo>
                        <a:lnTo>
                          <a:pt x="470" y="129"/>
                        </a:lnTo>
                        <a:lnTo>
                          <a:pt x="471" y="130"/>
                        </a:lnTo>
                        <a:lnTo>
                          <a:pt x="471" y="131"/>
                        </a:lnTo>
                        <a:lnTo>
                          <a:pt x="471" y="132"/>
                        </a:lnTo>
                        <a:lnTo>
                          <a:pt x="470" y="132"/>
                        </a:lnTo>
                        <a:lnTo>
                          <a:pt x="470" y="133"/>
                        </a:lnTo>
                        <a:lnTo>
                          <a:pt x="471" y="132"/>
                        </a:lnTo>
                        <a:lnTo>
                          <a:pt x="472" y="132"/>
                        </a:lnTo>
                        <a:lnTo>
                          <a:pt x="472" y="133"/>
                        </a:lnTo>
                        <a:lnTo>
                          <a:pt x="473" y="134"/>
                        </a:lnTo>
                        <a:lnTo>
                          <a:pt x="474" y="134"/>
                        </a:lnTo>
                        <a:lnTo>
                          <a:pt x="475" y="135"/>
                        </a:lnTo>
                        <a:lnTo>
                          <a:pt x="474" y="135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3" y="136"/>
                        </a:lnTo>
                        <a:lnTo>
                          <a:pt x="473" y="137"/>
                        </a:lnTo>
                        <a:lnTo>
                          <a:pt x="474" y="137"/>
                        </a:lnTo>
                        <a:lnTo>
                          <a:pt x="474" y="136"/>
                        </a:lnTo>
                        <a:lnTo>
                          <a:pt x="475" y="136"/>
                        </a:lnTo>
                        <a:lnTo>
                          <a:pt x="475" y="138"/>
                        </a:lnTo>
                        <a:lnTo>
                          <a:pt x="475" y="139"/>
                        </a:lnTo>
                        <a:lnTo>
                          <a:pt x="476" y="141"/>
                        </a:lnTo>
                        <a:lnTo>
                          <a:pt x="476" y="142"/>
                        </a:lnTo>
                        <a:lnTo>
                          <a:pt x="475" y="142"/>
                        </a:lnTo>
                        <a:lnTo>
                          <a:pt x="475" y="143"/>
                        </a:lnTo>
                        <a:lnTo>
                          <a:pt x="475" y="142"/>
                        </a:lnTo>
                        <a:lnTo>
                          <a:pt x="477" y="142"/>
                        </a:lnTo>
                        <a:lnTo>
                          <a:pt x="477" y="144"/>
                        </a:lnTo>
                        <a:lnTo>
                          <a:pt x="478" y="145"/>
                        </a:lnTo>
                        <a:lnTo>
                          <a:pt x="478" y="146"/>
                        </a:lnTo>
                        <a:lnTo>
                          <a:pt x="478" y="147"/>
                        </a:lnTo>
                        <a:lnTo>
                          <a:pt x="479" y="147"/>
                        </a:lnTo>
                        <a:lnTo>
                          <a:pt x="478" y="148"/>
                        </a:lnTo>
                        <a:lnTo>
                          <a:pt x="479" y="148"/>
                        </a:lnTo>
                        <a:lnTo>
                          <a:pt x="479" y="149"/>
                        </a:lnTo>
                        <a:lnTo>
                          <a:pt x="478" y="149"/>
                        </a:lnTo>
                        <a:lnTo>
                          <a:pt x="478" y="150"/>
                        </a:lnTo>
                        <a:lnTo>
                          <a:pt x="477" y="150"/>
                        </a:lnTo>
                        <a:lnTo>
                          <a:pt x="477" y="151"/>
                        </a:lnTo>
                        <a:lnTo>
                          <a:pt x="476" y="151"/>
                        </a:lnTo>
                        <a:lnTo>
                          <a:pt x="476" y="150"/>
                        </a:lnTo>
                        <a:lnTo>
                          <a:pt x="475" y="150"/>
                        </a:lnTo>
                        <a:lnTo>
                          <a:pt x="474" y="150"/>
                        </a:lnTo>
                        <a:lnTo>
                          <a:pt x="475" y="150"/>
                        </a:lnTo>
                        <a:lnTo>
                          <a:pt x="476" y="150"/>
                        </a:lnTo>
                        <a:lnTo>
                          <a:pt x="476" y="151"/>
                        </a:lnTo>
                        <a:lnTo>
                          <a:pt x="477" y="151"/>
                        </a:lnTo>
                        <a:lnTo>
                          <a:pt x="477" y="152"/>
                        </a:lnTo>
                        <a:lnTo>
                          <a:pt x="477" y="153"/>
                        </a:lnTo>
                        <a:lnTo>
                          <a:pt x="477" y="154"/>
                        </a:lnTo>
                        <a:lnTo>
                          <a:pt x="476" y="154"/>
                        </a:lnTo>
                        <a:lnTo>
                          <a:pt x="475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4" y="156"/>
                        </a:lnTo>
                        <a:lnTo>
                          <a:pt x="473" y="156"/>
                        </a:lnTo>
                        <a:lnTo>
                          <a:pt x="472" y="156"/>
                        </a:lnTo>
                        <a:lnTo>
                          <a:pt x="477" y="161"/>
                        </a:lnTo>
                        <a:lnTo>
                          <a:pt x="481" y="166"/>
                        </a:lnTo>
                        <a:lnTo>
                          <a:pt x="482" y="166"/>
                        </a:lnTo>
                        <a:lnTo>
                          <a:pt x="483" y="166"/>
                        </a:lnTo>
                        <a:lnTo>
                          <a:pt x="483" y="165"/>
                        </a:lnTo>
                        <a:lnTo>
                          <a:pt x="484" y="165"/>
                        </a:lnTo>
                        <a:lnTo>
                          <a:pt x="485" y="165"/>
                        </a:lnTo>
                        <a:lnTo>
                          <a:pt x="486" y="165"/>
                        </a:lnTo>
                        <a:lnTo>
                          <a:pt x="488" y="165"/>
                        </a:lnTo>
                        <a:lnTo>
                          <a:pt x="488" y="164"/>
                        </a:lnTo>
                        <a:lnTo>
                          <a:pt x="490" y="165"/>
                        </a:lnTo>
                        <a:lnTo>
                          <a:pt x="491" y="164"/>
                        </a:lnTo>
                        <a:lnTo>
                          <a:pt x="492" y="164"/>
                        </a:lnTo>
                        <a:lnTo>
                          <a:pt x="493" y="164"/>
                        </a:lnTo>
                        <a:lnTo>
                          <a:pt x="494" y="164"/>
                        </a:lnTo>
                        <a:lnTo>
                          <a:pt x="494" y="163"/>
                        </a:lnTo>
                        <a:lnTo>
                          <a:pt x="496" y="163"/>
                        </a:lnTo>
                        <a:lnTo>
                          <a:pt x="498" y="163"/>
                        </a:lnTo>
                        <a:lnTo>
                          <a:pt x="498" y="162"/>
                        </a:lnTo>
                        <a:lnTo>
                          <a:pt x="499" y="162"/>
                        </a:lnTo>
                        <a:lnTo>
                          <a:pt x="500" y="162"/>
                        </a:lnTo>
                        <a:lnTo>
                          <a:pt x="501" y="161"/>
                        </a:lnTo>
                        <a:lnTo>
                          <a:pt x="501" y="160"/>
                        </a:lnTo>
                        <a:lnTo>
                          <a:pt x="502" y="160"/>
                        </a:lnTo>
                        <a:lnTo>
                          <a:pt x="504" y="159"/>
                        </a:lnTo>
                        <a:lnTo>
                          <a:pt x="505" y="159"/>
                        </a:lnTo>
                        <a:lnTo>
                          <a:pt x="504" y="160"/>
                        </a:lnTo>
                        <a:lnTo>
                          <a:pt x="505" y="160"/>
                        </a:lnTo>
                        <a:lnTo>
                          <a:pt x="505" y="159"/>
                        </a:lnTo>
                        <a:lnTo>
                          <a:pt x="506" y="159"/>
                        </a:lnTo>
                        <a:lnTo>
                          <a:pt x="507" y="159"/>
                        </a:lnTo>
                        <a:lnTo>
                          <a:pt x="506" y="159"/>
                        </a:lnTo>
                        <a:lnTo>
                          <a:pt x="506" y="160"/>
                        </a:lnTo>
                        <a:lnTo>
                          <a:pt x="507" y="160"/>
                        </a:lnTo>
                        <a:lnTo>
                          <a:pt x="507" y="159"/>
                        </a:lnTo>
                        <a:lnTo>
                          <a:pt x="507" y="160"/>
                        </a:lnTo>
                        <a:lnTo>
                          <a:pt x="508" y="160"/>
                        </a:lnTo>
                        <a:lnTo>
                          <a:pt x="508" y="159"/>
                        </a:lnTo>
                        <a:lnTo>
                          <a:pt x="507" y="159"/>
                        </a:lnTo>
                        <a:lnTo>
                          <a:pt x="507" y="158"/>
                        </a:lnTo>
                        <a:lnTo>
                          <a:pt x="506" y="158"/>
                        </a:lnTo>
                        <a:lnTo>
                          <a:pt x="508" y="158"/>
                        </a:lnTo>
                        <a:lnTo>
                          <a:pt x="509" y="158"/>
                        </a:lnTo>
                        <a:lnTo>
                          <a:pt x="510" y="158"/>
                        </a:lnTo>
                        <a:lnTo>
                          <a:pt x="512" y="158"/>
                        </a:lnTo>
                        <a:lnTo>
                          <a:pt x="513" y="159"/>
                        </a:lnTo>
                        <a:lnTo>
                          <a:pt x="514" y="159"/>
                        </a:lnTo>
                        <a:lnTo>
                          <a:pt x="514" y="158"/>
                        </a:lnTo>
                        <a:lnTo>
                          <a:pt x="514" y="159"/>
                        </a:lnTo>
                        <a:lnTo>
                          <a:pt x="513" y="159"/>
                        </a:lnTo>
                        <a:lnTo>
                          <a:pt x="513" y="160"/>
                        </a:lnTo>
                        <a:lnTo>
                          <a:pt x="514" y="162"/>
                        </a:lnTo>
                        <a:lnTo>
                          <a:pt x="514" y="163"/>
                        </a:lnTo>
                        <a:lnTo>
                          <a:pt x="513" y="163"/>
                        </a:lnTo>
                        <a:lnTo>
                          <a:pt x="512" y="162"/>
                        </a:lnTo>
                        <a:lnTo>
                          <a:pt x="513" y="163"/>
                        </a:lnTo>
                        <a:lnTo>
                          <a:pt x="512" y="163"/>
                        </a:lnTo>
                        <a:lnTo>
                          <a:pt x="512" y="162"/>
                        </a:lnTo>
                        <a:lnTo>
                          <a:pt x="511" y="161"/>
                        </a:lnTo>
                        <a:lnTo>
                          <a:pt x="510" y="161"/>
                        </a:lnTo>
                        <a:lnTo>
                          <a:pt x="511" y="161"/>
                        </a:lnTo>
                        <a:lnTo>
                          <a:pt x="511" y="162"/>
                        </a:lnTo>
                        <a:lnTo>
                          <a:pt x="510" y="162"/>
                        </a:lnTo>
                        <a:lnTo>
                          <a:pt x="509" y="162"/>
                        </a:lnTo>
                        <a:lnTo>
                          <a:pt x="508" y="161"/>
                        </a:lnTo>
                        <a:lnTo>
                          <a:pt x="508" y="162"/>
                        </a:lnTo>
                        <a:lnTo>
                          <a:pt x="509" y="162"/>
                        </a:lnTo>
                        <a:lnTo>
                          <a:pt x="509" y="163"/>
                        </a:lnTo>
                        <a:lnTo>
                          <a:pt x="508" y="163"/>
                        </a:lnTo>
                        <a:lnTo>
                          <a:pt x="507" y="163"/>
                        </a:lnTo>
                        <a:lnTo>
                          <a:pt x="506" y="163"/>
                        </a:lnTo>
                        <a:lnTo>
                          <a:pt x="506" y="164"/>
                        </a:lnTo>
                        <a:lnTo>
                          <a:pt x="505" y="164"/>
                        </a:lnTo>
                        <a:lnTo>
                          <a:pt x="504" y="164"/>
                        </a:lnTo>
                        <a:lnTo>
                          <a:pt x="503" y="165"/>
                        </a:lnTo>
                        <a:lnTo>
                          <a:pt x="504" y="165"/>
                        </a:lnTo>
                        <a:lnTo>
                          <a:pt x="505" y="164"/>
                        </a:lnTo>
                        <a:lnTo>
                          <a:pt x="506" y="164"/>
                        </a:lnTo>
                        <a:lnTo>
                          <a:pt x="507" y="164"/>
                        </a:lnTo>
                        <a:lnTo>
                          <a:pt x="508" y="164"/>
                        </a:lnTo>
                        <a:lnTo>
                          <a:pt x="510" y="164"/>
                        </a:lnTo>
                        <a:lnTo>
                          <a:pt x="509" y="164"/>
                        </a:lnTo>
                        <a:lnTo>
                          <a:pt x="508" y="164"/>
                        </a:lnTo>
                        <a:lnTo>
                          <a:pt x="508" y="165"/>
                        </a:lnTo>
                        <a:lnTo>
                          <a:pt x="509" y="165"/>
                        </a:lnTo>
                        <a:lnTo>
                          <a:pt x="509" y="166"/>
                        </a:lnTo>
                        <a:lnTo>
                          <a:pt x="510" y="165"/>
                        </a:lnTo>
                        <a:lnTo>
                          <a:pt x="527" y="166"/>
                        </a:lnTo>
                        <a:lnTo>
                          <a:pt x="527" y="165"/>
                        </a:lnTo>
                        <a:lnTo>
                          <a:pt x="527" y="164"/>
                        </a:lnTo>
                        <a:lnTo>
                          <a:pt x="528" y="163"/>
                        </a:lnTo>
                        <a:lnTo>
                          <a:pt x="528" y="162"/>
                        </a:lnTo>
                        <a:lnTo>
                          <a:pt x="530" y="160"/>
                        </a:lnTo>
                        <a:lnTo>
                          <a:pt x="531" y="159"/>
                        </a:lnTo>
                        <a:lnTo>
                          <a:pt x="532" y="158"/>
                        </a:lnTo>
                        <a:lnTo>
                          <a:pt x="534" y="156"/>
                        </a:lnTo>
                        <a:lnTo>
                          <a:pt x="535" y="155"/>
                        </a:lnTo>
                        <a:lnTo>
                          <a:pt x="537" y="155"/>
                        </a:lnTo>
                        <a:lnTo>
                          <a:pt x="538" y="154"/>
                        </a:lnTo>
                        <a:lnTo>
                          <a:pt x="539" y="154"/>
                        </a:lnTo>
                        <a:lnTo>
                          <a:pt x="540" y="152"/>
                        </a:lnTo>
                        <a:lnTo>
                          <a:pt x="541" y="150"/>
                        </a:lnTo>
                        <a:lnTo>
                          <a:pt x="542" y="149"/>
                        </a:lnTo>
                        <a:lnTo>
                          <a:pt x="542" y="147"/>
                        </a:lnTo>
                        <a:lnTo>
                          <a:pt x="543" y="146"/>
                        </a:lnTo>
                        <a:lnTo>
                          <a:pt x="544" y="145"/>
                        </a:lnTo>
                        <a:lnTo>
                          <a:pt x="545" y="143"/>
                        </a:lnTo>
                        <a:lnTo>
                          <a:pt x="546" y="142"/>
                        </a:lnTo>
                        <a:lnTo>
                          <a:pt x="547" y="141"/>
                        </a:lnTo>
                        <a:lnTo>
                          <a:pt x="549" y="141"/>
                        </a:lnTo>
                        <a:lnTo>
                          <a:pt x="550" y="141"/>
                        </a:lnTo>
                        <a:lnTo>
                          <a:pt x="551" y="141"/>
                        </a:lnTo>
                        <a:lnTo>
                          <a:pt x="553" y="141"/>
                        </a:lnTo>
                        <a:lnTo>
                          <a:pt x="555" y="141"/>
                        </a:lnTo>
                        <a:lnTo>
                          <a:pt x="557" y="141"/>
                        </a:lnTo>
                        <a:lnTo>
                          <a:pt x="558" y="141"/>
                        </a:lnTo>
                        <a:lnTo>
                          <a:pt x="559" y="141"/>
                        </a:lnTo>
                        <a:lnTo>
                          <a:pt x="560" y="142"/>
                        </a:lnTo>
                        <a:lnTo>
                          <a:pt x="561" y="142"/>
                        </a:lnTo>
                        <a:lnTo>
                          <a:pt x="563" y="143"/>
                        </a:lnTo>
                        <a:lnTo>
                          <a:pt x="564" y="144"/>
                        </a:lnTo>
                        <a:lnTo>
                          <a:pt x="565" y="145"/>
                        </a:lnTo>
                        <a:lnTo>
                          <a:pt x="566" y="146"/>
                        </a:lnTo>
                        <a:lnTo>
                          <a:pt x="567" y="149"/>
                        </a:lnTo>
                        <a:lnTo>
                          <a:pt x="567" y="150"/>
                        </a:lnTo>
                        <a:lnTo>
                          <a:pt x="568" y="152"/>
                        </a:lnTo>
                        <a:lnTo>
                          <a:pt x="569" y="153"/>
                        </a:lnTo>
                        <a:lnTo>
                          <a:pt x="570" y="154"/>
                        </a:lnTo>
                        <a:lnTo>
                          <a:pt x="570" y="157"/>
                        </a:lnTo>
                        <a:lnTo>
                          <a:pt x="571" y="158"/>
                        </a:lnTo>
                        <a:lnTo>
                          <a:pt x="572" y="159"/>
                        </a:lnTo>
                        <a:lnTo>
                          <a:pt x="573" y="158"/>
                        </a:lnTo>
                        <a:lnTo>
                          <a:pt x="574" y="157"/>
                        </a:lnTo>
                        <a:lnTo>
                          <a:pt x="575" y="157"/>
                        </a:lnTo>
                        <a:lnTo>
                          <a:pt x="574" y="157"/>
                        </a:lnTo>
                        <a:lnTo>
                          <a:pt x="574" y="156"/>
                        </a:lnTo>
                        <a:lnTo>
                          <a:pt x="575" y="156"/>
                        </a:lnTo>
                        <a:lnTo>
                          <a:pt x="576" y="157"/>
                        </a:lnTo>
                        <a:lnTo>
                          <a:pt x="577" y="156"/>
                        </a:lnTo>
                        <a:lnTo>
                          <a:pt x="577" y="157"/>
                        </a:lnTo>
                        <a:lnTo>
                          <a:pt x="577" y="158"/>
                        </a:lnTo>
                        <a:lnTo>
                          <a:pt x="578" y="157"/>
                        </a:lnTo>
                        <a:lnTo>
                          <a:pt x="577" y="156"/>
                        </a:lnTo>
                        <a:lnTo>
                          <a:pt x="576" y="156"/>
                        </a:lnTo>
                        <a:lnTo>
                          <a:pt x="575" y="156"/>
                        </a:lnTo>
                        <a:lnTo>
                          <a:pt x="576" y="156"/>
                        </a:lnTo>
                        <a:lnTo>
                          <a:pt x="577" y="156"/>
                        </a:lnTo>
                        <a:lnTo>
                          <a:pt x="578" y="156"/>
                        </a:lnTo>
                        <a:lnTo>
                          <a:pt x="579" y="156"/>
                        </a:lnTo>
                        <a:lnTo>
                          <a:pt x="580" y="156"/>
                        </a:lnTo>
                        <a:lnTo>
                          <a:pt x="581" y="156"/>
                        </a:lnTo>
                        <a:lnTo>
                          <a:pt x="582" y="156"/>
                        </a:lnTo>
                        <a:lnTo>
                          <a:pt x="583" y="155"/>
                        </a:lnTo>
                        <a:lnTo>
                          <a:pt x="582" y="156"/>
                        </a:lnTo>
                        <a:lnTo>
                          <a:pt x="582" y="157"/>
                        </a:lnTo>
                        <a:lnTo>
                          <a:pt x="582" y="158"/>
                        </a:lnTo>
                        <a:lnTo>
                          <a:pt x="581" y="158"/>
                        </a:lnTo>
                        <a:lnTo>
                          <a:pt x="580" y="158"/>
                        </a:lnTo>
                        <a:lnTo>
                          <a:pt x="581" y="158"/>
                        </a:lnTo>
                        <a:lnTo>
                          <a:pt x="582" y="158"/>
                        </a:lnTo>
                        <a:lnTo>
                          <a:pt x="582" y="157"/>
                        </a:lnTo>
                        <a:lnTo>
                          <a:pt x="583" y="158"/>
                        </a:lnTo>
                        <a:lnTo>
                          <a:pt x="584" y="158"/>
                        </a:lnTo>
                        <a:lnTo>
                          <a:pt x="584" y="160"/>
                        </a:lnTo>
                        <a:lnTo>
                          <a:pt x="584" y="159"/>
                        </a:lnTo>
                        <a:lnTo>
                          <a:pt x="585" y="158"/>
                        </a:lnTo>
                        <a:lnTo>
                          <a:pt x="586" y="159"/>
                        </a:lnTo>
                        <a:lnTo>
                          <a:pt x="585" y="159"/>
                        </a:lnTo>
                        <a:lnTo>
                          <a:pt x="585" y="158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8" y="158"/>
                        </a:lnTo>
                        <a:lnTo>
                          <a:pt x="588" y="159"/>
                        </a:lnTo>
                        <a:lnTo>
                          <a:pt x="589" y="159"/>
                        </a:lnTo>
                        <a:lnTo>
                          <a:pt x="588" y="158"/>
                        </a:lnTo>
                        <a:lnTo>
                          <a:pt x="587" y="158"/>
                        </a:lnTo>
                        <a:lnTo>
                          <a:pt x="586" y="157"/>
                        </a:lnTo>
                        <a:lnTo>
                          <a:pt x="585" y="157"/>
                        </a:lnTo>
                        <a:lnTo>
                          <a:pt x="584" y="158"/>
                        </a:lnTo>
                        <a:lnTo>
                          <a:pt x="583" y="157"/>
                        </a:lnTo>
                        <a:lnTo>
                          <a:pt x="583" y="156"/>
                        </a:lnTo>
                        <a:lnTo>
                          <a:pt x="583" y="157"/>
                        </a:lnTo>
                        <a:lnTo>
                          <a:pt x="584" y="157"/>
                        </a:lnTo>
                        <a:lnTo>
                          <a:pt x="586" y="157"/>
                        </a:lnTo>
                        <a:lnTo>
                          <a:pt x="587" y="157"/>
                        </a:lnTo>
                        <a:lnTo>
                          <a:pt x="588" y="157"/>
                        </a:lnTo>
                        <a:lnTo>
                          <a:pt x="589" y="157"/>
                        </a:lnTo>
                        <a:lnTo>
                          <a:pt x="594" y="159"/>
                        </a:lnTo>
                        <a:lnTo>
                          <a:pt x="598" y="160"/>
                        </a:lnTo>
                        <a:lnTo>
                          <a:pt x="600" y="161"/>
                        </a:lnTo>
                        <a:lnTo>
                          <a:pt x="602" y="162"/>
                        </a:lnTo>
                        <a:lnTo>
                          <a:pt x="603" y="163"/>
                        </a:lnTo>
                        <a:lnTo>
                          <a:pt x="608" y="165"/>
                        </a:lnTo>
                        <a:lnTo>
                          <a:pt x="609" y="167"/>
                        </a:lnTo>
                        <a:lnTo>
                          <a:pt x="610" y="167"/>
                        </a:lnTo>
                        <a:lnTo>
                          <a:pt x="612" y="168"/>
                        </a:lnTo>
                        <a:lnTo>
                          <a:pt x="614" y="168"/>
                        </a:lnTo>
                        <a:lnTo>
                          <a:pt x="614" y="169"/>
                        </a:lnTo>
                        <a:lnTo>
                          <a:pt x="616" y="170"/>
                        </a:lnTo>
                        <a:lnTo>
                          <a:pt x="617" y="170"/>
                        </a:lnTo>
                        <a:lnTo>
                          <a:pt x="620" y="172"/>
                        </a:lnTo>
                        <a:lnTo>
                          <a:pt x="621" y="172"/>
                        </a:lnTo>
                        <a:lnTo>
                          <a:pt x="622" y="172"/>
                        </a:lnTo>
                        <a:lnTo>
                          <a:pt x="623" y="174"/>
                        </a:lnTo>
                        <a:lnTo>
                          <a:pt x="625" y="175"/>
                        </a:lnTo>
                        <a:lnTo>
                          <a:pt x="626" y="175"/>
                        </a:lnTo>
                        <a:lnTo>
                          <a:pt x="627" y="175"/>
                        </a:lnTo>
                        <a:lnTo>
                          <a:pt x="628" y="176"/>
                        </a:lnTo>
                        <a:lnTo>
                          <a:pt x="629" y="176"/>
                        </a:lnTo>
                        <a:lnTo>
                          <a:pt x="630" y="177"/>
                        </a:lnTo>
                        <a:lnTo>
                          <a:pt x="633" y="178"/>
                        </a:lnTo>
                        <a:lnTo>
                          <a:pt x="634" y="179"/>
                        </a:lnTo>
                        <a:lnTo>
                          <a:pt x="636" y="180"/>
                        </a:lnTo>
                        <a:lnTo>
                          <a:pt x="639" y="182"/>
                        </a:lnTo>
                        <a:lnTo>
                          <a:pt x="642" y="184"/>
                        </a:lnTo>
                        <a:lnTo>
                          <a:pt x="643" y="185"/>
                        </a:lnTo>
                        <a:lnTo>
                          <a:pt x="644" y="185"/>
                        </a:lnTo>
                        <a:lnTo>
                          <a:pt x="646" y="185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7" y="186"/>
                        </a:lnTo>
                        <a:lnTo>
                          <a:pt x="646" y="186"/>
                        </a:lnTo>
                        <a:lnTo>
                          <a:pt x="647" y="186"/>
                        </a:lnTo>
                        <a:lnTo>
                          <a:pt x="648" y="186"/>
                        </a:lnTo>
                        <a:lnTo>
                          <a:pt x="649" y="186"/>
                        </a:lnTo>
                        <a:lnTo>
                          <a:pt x="649" y="185"/>
                        </a:lnTo>
                        <a:lnTo>
                          <a:pt x="649" y="184"/>
                        </a:lnTo>
                        <a:lnTo>
                          <a:pt x="648" y="184"/>
                        </a:lnTo>
                        <a:lnTo>
                          <a:pt x="648" y="185"/>
                        </a:lnTo>
                        <a:lnTo>
                          <a:pt x="647" y="185"/>
                        </a:lnTo>
                        <a:lnTo>
                          <a:pt x="648" y="184"/>
                        </a:lnTo>
                        <a:lnTo>
                          <a:pt x="649" y="184"/>
                        </a:lnTo>
                        <a:lnTo>
                          <a:pt x="649" y="186"/>
                        </a:lnTo>
                        <a:lnTo>
                          <a:pt x="650" y="186"/>
                        </a:lnTo>
                        <a:lnTo>
                          <a:pt x="650" y="187"/>
                        </a:lnTo>
                        <a:lnTo>
                          <a:pt x="650" y="188"/>
                        </a:lnTo>
                        <a:lnTo>
                          <a:pt x="651" y="188"/>
                        </a:lnTo>
                        <a:lnTo>
                          <a:pt x="651" y="189"/>
                        </a:lnTo>
                        <a:lnTo>
                          <a:pt x="653" y="189"/>
                        </a:lnTo>
                        <a:lnTo>
                          <a:pt x="654" y="189"/>
                        </a:lnTo>
                        <a:lnTo>
                          <a:pt x="654" y="190"/>
                        </a:lnTo>
                        <a:lnTo>
                          <a:pt x="654" y="191"/>
                        </a:lnTo>
                        <a:lnTo>
                          <a:pt x="655" y="192"/>
                        </a:lnTo>
                        <a:lnTo>
                          <a:pt x="653" y="193"/>
                        </a:lnTo>
                        <a:lnTo>
                          <a:pt x="653" y="194"/>
                        </a:lnTo>
                        <a:lnTo>
                          <a:pt x="653" y="195"/>
                        </a:lnTo>
                        <a:lnTo>
                          <a:pt x="654" y="195"/>
                        </a:lnTo>
                        <a:lnTo>
                          <a:pt x="654" y="196"/>
                        </a:lnTo>
                        <a:lnTo>
                          <a:pt x="654" y="195"/>
                        </a:lnTo>
                        <a:lnTo>
                          <a:pt x="654" y="194"/>
                        </a:lnTo>
                        <a:lnTo>
                          <a:pt x="654" y="193"/>
                        </a:lnTo>
                        <a:lnTo>
                          <a:pt x="655" y="192"/>
                        </a:lnTo>
                        <a:lnTo>
                          <a:pt x="655" y="191"/>
                        </a:lnTo>
                        <a:lnTo>
                          <a:pt x="655" y="190"/>
                        </a:lnTo>
                        <a:lnTo>
                          <a:pt x="654" y="190"/>
                        </a:lnTo>
                        <a:lnTo>
                          <a:pt x="654" y="189"/>
                        </a:lnTo>
                        <a:lnTo>
                          <a:pt x="654" y="188"/>
                        </a:lnTo>
                        <a:lnTo>
                          <a:pt x="653" y="188"/>
                        </a:lnTo>
                        <a:lnTo>
                          <a:pt x="652" y="188"/>
                        </a:lnTo>
                        <a:lnTo>
                          <a:pt x="651" y="188"/>
                        </a:lnTo>
                        <a:lnTo>
                          <a:pt x="651" y="187"/>
                        </a:lnTo>
                        <a:lnTo>
                          <a:pt x="652" y="187"/>
                        </a:lnTo>
                        <a:lnTo>
                          <a:pt x="652" y="186"/>
                        </a:lnTo>
                        <a:lnTo>
                          <a:pt x="653" y="186"/>
                        </a:lnTo>
                        <a:lnTo>
                          <a:pt x="652" y="186"/>
                        </a:lnTo>
                        <a:lnTo>
                          <a:pt x="652" y="185"/>
                        </a:lnTo>
                        <a:lnTo>
                          <a:pt x="651" y="185"/>
                        </a:lnTo>
                        <a:lnTo>
                          <a:pt x="650" y="185"/>
                        </a:lnTo>
                        <a:lnTo>
                          <a:pt x="651" y="185"/>
                        </a:lnTo>
                        <a:lnTo>
                          <a:pt x="653" y="185"/>
                        </a:lnTo>
                        <a:lnTo>
                          <a:pt x="653" y="186"/>
                        </a:lnTo>
                        <a:lnTo>
                          <a:pt x="656" y="189"/>
                        </a:lnTo>
                        <a:lnTo>
                          <a:pt x="657" y="190"/>
                        </a:lnTo>
                        <a:lnTo>
                          <a:pt x="657" y="191"/>
                        </a:lnTo>
                        <a:lnTo>
                          <a:pt x="658" y="192"/>
                        </a:lnTo>
                        <a:lnTo>
                          <a:pt x="659" y="193"/>
                        </a:lnTo>
                        <a:lnTo>
                          <a:pt x="660" y="193"/>
                        </a:lnTo>
                        <a:lnTo>
                          <a:pt x="661" y="194"/>
                        </a:lnTo>
                        <a:lnTo>
                          <a:pt x="663" y="196"/>
                        </a:lnTo>
                        <a:lnTo>
                          <a:pt x="664" y="197"/>
                        </a:lnTo>
                        <a:lnTo>
                          <a:pt x="665" y="198"/>
                        </a:lnTo>
                        <a:lnTo>
                          <a:pt x="666" y="199"/>
                        </a:lnTo>
                        <a:lnTo>
                          <a:pt x="667" y="199"/>
                        </a:lnTo>
                        <a:lnTo>
                          <a:pt x="668" y="199"/>
                        </a:lnTo>
                        <a:lnTo>
                          <a:pt x="669" y="200"/>
                        </a:lnTo>
                        <a:lnTo>
                          <a:pt x="670" y="201"/>
                        </a:lnTo>
                        <a:lnTo>
                          <a:pt x="670" y="200"/>
                        </a:lnTo>
                        <a:lnTo>
                          <a:pt x="672" y="201"/>
                        </a:lnTo>
                        <a:lnTo>
                          <a:pt x="673" y="200"/>
                        </a:lnTo>
                        <a:lnTo>
                          <a:pt x="674" y="200"/>
                        </a:lnTo>
                        <a:lnTo>
                          <a:pt x="675" y="201"/>
                        </a:lnTo>
                        <a:lnTo>
                          <a:pt x="676" y="204"/>
                        </a:lnTo>
                        <a:lnTo>
                          <a:pt x="677" y="204"/>
                        </a:lnTo>
                        <a:lnTo>
                          <a:pt x="677" y="203"/>
                        </a:lnTo>
                        <a:lnTo>
                          <a:pt x="679" y="203"/>
                        </a:lnTo>
                        <a:lnTo>
                          <a:pt x="680" y="204"/>
                        </a:lnTo>
                        <a:lnTo>
                          <a:pt x="681" y="204"/>
                        </a:lnTo>
                        <a:lnTo>
                          <a:pt x="683" y="204"/>
                        </a:lnTo>
                        <a:lnTo>
                          <a:pt x="685" y="205"/>
                        </a:lnTo>
                        <a:lnTo>
                          <a:pt x="687" y="205"/>
                        </a:lnTo>
                        <a:lnTo>
                          <a:pt x="689" y="206"/>
                        </a:lnTo>
                        <a:lnTo>
                          <a:pt x="688" y="206"/>
                        </a:lnTo>
                        <a:lnTo>
                          <a:pt x="687" y="206"/>
                        </a:lnTo>
                        <a:lnTo>
                          <a:pt x="688" y="206"/>
                        </a:lnTo>
                        <a:lnTo>
                          <a:pt x="688" y="207"/>
                        </a:lnTo>
                        <a:lnTo>
                          <a:pt x="689" y="207"/>
                        </a:lnTo>
                        <a:lnTo>
                          <a:pt x="689" y="208"/>
                        </a:lnTo>
                        <a:lnTo>
                          <a:pt x="691" y="209"/>
                        </a:lnTo>
                        <a:lnTo>
                          <a:pt x="694" y="210"/>
                        </a:lnTo>
                        <a:lnTo>
                          <a:pt x="697" y="210"/>
                        </a:lnTo>
                        <a:lnTo>
                          <a:pt x="699" y="210"/>
                        </a:lnTo>
                        <a:lnTo>
                          <a:pt x="699" y="211"/>
                        </a:lnTo>
                        <a:lnTo>
                          <a:pt x="700" y="212"/>
                        </a:lnTo>
                        <a:lnTo>
                          <a:pt x="699" y="213"/>
                        </a:lnTo>
                        <a:lnTo>
                          <a:pt x="699" y="212"/>
                        </a:lnTo>
                        <a:lnTo>
                          <a:pt x="698" y="211"/>
                        </a:lnTo>
                        <a:lnTo>
                          <a:pt x="698" y="212"/>
                        </a:lnTo>
                        <a:lnTo>
                          <a:pt x="698" y="214"/>
                        </a:lnTo>
                        <a:lnTo>
                          <a:pt x="699" y="214"/>
                        </a:lnTo>
                        <a:lnTo>
                          <a:pt x="698" y="213"/>
                        </a:lnTo>
                        <a:lnTo>
                          <a:pt x="699" y="213"/>
                        </a:lnTo>
                        <a:lnTo>
                          <a:pt x="700" y="212"/>
                        </a:lnTo>
                        <a:lnTo>
                          <a:pt x="701" y="212"/>
                        </a:lnTo>
                        <a:lnTo>
                          <a:pt x="701" y="213"/>
                        </a:lnTo>
                        <a:lnTo>
                          <a:pt x="701" y="214"/>
                        </a:lnTo>
                        <a:lnTo>
                          <a:pt x="701" y="215"/>
                        </a:lnTo>
                        <a:lnTo>
                          <a:pt x="700" y="216"/>
                        </a:lnTo>
                        <a:lnTo>
                          <a:pt x="701" y="215"/>
                        </a:lnTo>
                        <a:lnTo>
                          <a:pt x="702" y="216"/>
                        </a:lnTo>
                        <a:lnTo>
                          <a:pt x="703" y="217"/>
                        </a:lnTo>
                        <a:lnTo>
                          <a:pt x="703" y="218"/>
                        </a:lnTo>
                        <a:lnTo>
                          <a:pt x="702" y="218"/>
                        </a:lnTo>
                        <a:lnTo>
                          <a:pt x="703" y="218"/>
                        </a:lnTo>
                        <a:lnTo>
                          <a:pt x="703" y="217"/>
                        </a:lnTo>
                        <a:lnTo>
                          <a:pt x="703" y="216"/>
                        </a:lnTo>
                        <a:lnTo>
                          <a:pt x="704" y="216"/>
                        </a:lnTo>
                        <a:lnTo>
                          <a:pt x="704" y="217"/>
                        </a:lnTo>
                        <a:lnTo>
                          <a:pt x="704" y="216"/>
                        </a:lnTo>
                        <a:lnTo>
                          <a:pt x="705" y="215"/>
                        </a:lnTo>
                        <a:lnTo>
                          <a:pt x="705" y="213"/>
                        </a:lnTo>
                        <a:lnTo>
                          <a:pt x="707" y="211"/>
                        </a:lnTo>
                        <a:lnTo>
                          <a:pt x="706" y="211"/>
                        </a:lnTo>
                        <a:lnTo>
                          <a:pt x="705" y="211"/>
                        </a:lnTo>
                        <a:lnTo>
                          <a:pt x="705" y="210"/>
                        </a:lnTo>
                        <a:lnTo>
                          <a:pt x="704" y="210"/>
                        </a:lnTo>
                        <a:lnTo>
                          <a:pt x="703" y="210"/>
                        </a:lnTo>
                        <a:lnTo>
                          <a:pt x="703" y="209"/>
                        </a:lnTo>
                        <a:lnTo>
                          <a:pt x="702" y="209"/>
                        </a:lnTo>
                        <a:lnTo>
                          <a:pt x="701" y="209"/>
                        </a:lnTo>
                        <a:lnTo>
                          <a:pt x="700" y="209"/>
                        </a:lnTo>
                        <a:lnTo>
                          <a:pt x="700" y="208"/>
                        </a:lnTo>
                        <a:lnTo>
                          <a:pt x="700" y="207"/>
                        </a:lnTo>
                        <a:lnTo>
                          <a:pt x="700" y="206"/>
                        </a:lnTo>
                        <a:lnTo>
                          <a:pt x="700" y="205"/>
                        </a:lnTo>
                        <a:lnTo>
                          <a:pt x="701" y="204"/>
                        </a:lnTo>
                        <a:lnTo>
                          <a:pt x="702" y="204"/>
                        </a:lnTo>
                        <a:lnTo>
                          <a:pt x="702" y="203"/>
                        </a:lnTo>
                        <a:lnTo>
                          <a:pt x="701" y="203"/>
                        </a:lnTo>
                        <a:lnTo>
                          <a:pt x="701" y="204"/>
                        </a:lnTo>
                        <a:lnTo>
                          <a:pt x="701" y="203"/>
                        </a:lnTo>
                        <a:lnTo>
                          <a:pt x="702" y="203"/>
                        </a:lnTo>
                        <a:lnTo>
                          <a:pt x="702" y="202"/>
                        </a:lnTo>
                        <a:lnTo>
                          <a:pt x="703" y="202"/>
                        </a:lnTo>
                        <a:lnTo>
                          <a:pt x="703" y="204"/>
                        </a:lnTo>
                        <a:lnTo>
                          <a:pt x="704" y="205"/>
                        </a:lnTo>
                        <a:lnTo>
                          <a:pt x="705" y="206"/>
                        </a:lnTo>
                        <a:lnTo>
                          <a:pt x="705" y="205"/>
                        </a:lnTo>
                        <a:lnTo>
                          <a:pt x="705" y="204"/>
                        </a:lnTo>
                        <a:lnTo>
                          <a:pt x="704" y="204"/>
                        </a:lnTo>
                        <a:lnTo>
                          <a:pt x="705" y="203"/>
                        </a:lnTo>
                        <a:lnTo>
                          <a:pt x="709" y="205"/>
                        </a:lnTo>
                        <a:lnTo>
                          <a:pt x="711" y="205"/>
                        </a:lnTo>
                        <a:lnTo>
                          <a:pt x="713" y="205"/>
                        </a:lnTo>
                        <a:lnTo>
                          <a:pt x="716" y="205"/>
                        </a:lnTo>
                        <a:lnTo>
                          <a:pt x="717" y="205"/>
                        </a:lnTo>
                        <a:lnTo>
                          <a:pt x="718" y="205"/>
                        </a:lnTo>
                        <a:lnTo>
                          <a:pt x="719" y="205"/>
                        </a:lnTo>
                        <a:lnTo>
                          <a:pt x="720" y="205"/>
                        </a:lnTo>
                        <a:lnTo>
                          <a:pt x="721" y="205"/>
                        </a:lnTo>
                        <a:lnTo>
                          <a:pt x="722" y="205"/>
                        </a:lnTo>
                        <a:lnTo>
                          <a:pt x="722" y="206"/>
                        </a:lnTo>
                        <a:lnTo>
                          <a:pt x="721" y="206"/>
                        </a:lnTo>
                        <a:lnTo>
                          <a:pt x="722" y="207"/>
                        </a:lnTo>
                        <a:lnTo>
                          <a:pt x="722" y="208"/>
                        </a:lnTo>
                        <a:lnTo>
                          <a:pt x="723" y="209"/>
                        </a:lnTo>
                        <a:lnTo>
                          <a:pt x="723" y="210"/>
                        </a:lnTo>
                        <a:lnTo>
                          <a:pt x="724" y="211"/>
                        </a:lnTo>
                        <a:lnTo>
                          <a:pt x="724" y="212"/>
                        </a:lnTo>
                        <a:lnTo>
                          <a:pt x="725" y="213"/>
                        </a:lnTo>
                        <a:lnTo>
                          <a:pt x="725" y="212"/>
                        </a:lnTo>
                        <a:lnTo>
                          <a:pt x="726" y="212"/>
                        </a:lnTo>
                        <a:lnTo>
                          <a:pt x="726" y="211"/>
                        </a:lnTo>
                        <a:lnTo>
                          <a:pt x="726" y="210"/>
                        </a:lnTo>
                        <a:lnTo>
                          <a:pt x="726" y="209"/>
                        </a:lnTo>
                        <a:lnTo>
                          <a:pt x="727" y="209"/>
                        </a:lnTo>
                        <a:lnTo>
                          <a:pt x="729" y="209"/>
                        </a:lnTo>
                        <a:lnTo>
                          <a:pt x="730" y="210"/>
                        </a:lnTo>
                        <a:lnTo>
                          <a:pt x="731" y="210"/>
                        </a:lnTo>
                        <a:lnTo>
                          <a:pt x="732" y="210"/>
                        </a:lnTo>
                        <a:lnTo>
                          <a:pt x="732" y="209"/>
                        </a:lnTo>
                        <a:lnTo>
                          <a:pt x="734" y="210"/>
                        </a:lnTo>
                        <a:lnTo>
                          <a:pt x="736" y="210"/>
                        </a:lnTo>
                        <a:lnTo>
                          <a:pt x="737" y="210"/>
                        </a:lnTo>
                        <a:lnTo>
                          <a:pt x="738" y="210"/>
                        </a:lnTo>
                        <a:lnTo>
                          <a:pt x="739" y="210"/>
                        </a:lnTo>
                        <a:lnTo>
                          <a:pt x="740" y="210"/>
                        </a:lnTo>
                        <a:lnTo>
                          <a:pt x="742" y="211"/>
                        </a:lnTo>
                        <a:lnTo>
                          <a:pt x="743" y="211"/>
                        </a:lnTo>
                        <a:lnTo>
                          <a:pt x="744" y="211"/>
                        </a:lnTo>
                        <a:lnTo>
                          <a:pt x="745" y="211"/>
                        </a:lnTo>
                        <a:lnTo>
                          <a:pt x="746" y="211"/>
                        </a:lnTo>
                        <a:lnTo>
                          <a:pt x="747" y="211"/>
                        </a:lnTo>
                        <a:lnTo>
                          <a:pt x="746" y="211"/>
                        </a:lnTo>
                        <a:lnTo>
                          <a:pt x="746" y="212"/>
                        </a:lnTo>
                        <a:lnTo>
                          <a:pt x="747" y="213"/>
                        </a:lnTo>
                        <a:lnTo>
                          <a:pt x="747" y="214"/>
                        </a:lnTo>
                        <a:lnTo>
                          <a:pt x="746" y="214"/>
                        </a:lnTo>
                        <a:lnTo>
                          <a:pt x="743" y="216"/>
                        </a:lnTo>
                        <a:lnTo>
                          <a:pt x="743" y="217"/>
                        </a:lnTo>
                        <a:lnTo>
                          <a:pt x="743" y="218"/>
                        </a:lnTo>
                        <a:lnTo>
                          <a:pt x="743" y="220"/>
                        </a:lnTo>
                        <a:lnTo>
                          <a:pt x="744" y="221"/>
                        </a:lnTo>
                        <a:lnTo>
                          <a:pt x="742" y="222"/>
                        </a:lnTo>
                        <a:lnTo>
                          <a:pt x="741" y="222"/>
                        </a:lnTo>
                        <a:lnTo>
                          <a:pt x="742" y="224"/>
                        </a:lnTo>
                        <a:lnTo>
                          <a:pt x="742" y="225"/>
                        </a:lnTo>
                        <a:lnTo>
                          <a:pt x="741" y="226"/>
                        </a:lnTo>
                        <a:lnTo>
                          <a:pt x="741" y="227"/>
                        </a:lnTo>
                        <a:lnTo>
                          <a:pt x="742" y="228"/>
                        </a:lnTo>
                        <a:lnTo>
                          <a:pt x="742" y="229"/>
                        </a:lnTo>
                        <a:lnTo>
                          <a:pt x="743" y="231"/>
                        </a:lnTo>
                        <a:lnTo>
                          <a:pt x="744" y="231"/>
                        </a:lnTo>
                        <a:lnTo>
                          <a:pt x="746" y="233"/>
                        </a:lnTo>
                        <a:lnTo>
                          <a:pt x="747" y="234"/>
                        </a:lnTo>
                        <a:lnTo>
                          <a:pt x="747" y="235"/>
                        </a:lnTo>
                        <a:lnTo>
                          <a:pt x="748" y="235"/>
                        </a:lnTo>
                        <a:lnTo>
                          <a:pt x="748" y="236"/>
                        </a:lnTo>
                        <a:lnTo>
                          <a:pt x="748" y="237"/>
                        </a:lnTo>
                        <a:lnTo>
                          <a:pt x="748" y="238"/>
                        </a:lnTo>
                        <a:lnTo>
                          <a:pt x="746" y="238"/>
                        </a:lnTo>
                        <a:lnTo>
                          <a:pt x="746" y="239"/>
                        </a:lnTo>
                        <a:lnTo>
                          <a:pt x="746" y="240"/>
                        </a:lnTo>
                        <a:lnTo>
                          <a:pt x="746" y="241"/>
                        </a:lnTo>
                        <a:lnTo>
                          <a:pt x="745" y="242"/>
                        </a:lnTo>
                        <a:lnTo>
                          <a:pt x="745" y="243"/>
                        </a:lnTo>
                        <a:lnTo>
                          <a:pt x="744" y="244"/>
                        </a:lnTo>
                        <a:lnTo>
                          <a:pt x="742" y="244"/>
                        </a:lnTo>
                        <a:lnTo>
                          <a:pt x="742" y="245"/>
                        </a:lnTo>
                        <a:lnTo>
                          <a:pt x="741" y="245"/>
                        </a:lnTo>
                        <a:lnTo>
                          <a:pt x="740" y="245"/>
                        </a:lnTo>
                        <a:lnTo>
                          <a:pt x="740" y="246"/>
                        </a:lnTo>
                        <a:lnTo>
                          <a:pt x="739" y="248"/>
                        </a:lnTo>
                        <a:lnTo>
                          <a:pt x="737" y="249"/>
                        </a:lnTo>
                        <a:lnTo>
                          <a:pt x="737" y="250"/>
                        </a:lnTo>
                        <a:lnTo>
                          <a:pt x="735" y="250"/>
                        </a:lnTo>
                        <a:lnTo>
                          <a:pt x="734" y="250"/>
                        </a:lnTo>
                        <a:lnTo>
                          <a:pt x="734" y="251"/>
                        </a:lnTo>
                        <a:lnTo>
                          <a:pt x="734" y="252"/>
                        </a:lnTo>
                        <a:lnTo>
                          <a:pt x="734" y="254"/>
                        </a:lnTo>
                        <a:lnTo>
                          <a:pt x="733" y="254"/>
                        </a:lnTo>
                        <a:lnTo>
                          <a:pt x="733" y="255"/>
                        </a:lnTo>
                        <a:lnTo>
                          <a:pt x="732" y="255"/>
                        </a:lnTo>
                        <a:lnTo>
                          <a:pt x="732" y="256"/>
                        </a:lnTo>
                        <a:lnTo>
                          <a:pt x="732" y="258"/>
                        </a:lnTo>
                        <a:lnTo>
                          <a:pt x="732" y="259"/>
                        </a:lnTo>
                        <a:lnTo>
                          <a:pt x="731" y="259"/>
                        </a:lnTo>
                        <a:lnTo>
                          <a:pt x="730" y="258"/>
                        </a:lnTo>
                        <a:lnTo>
                          <a:pt x="729" y="258"/>
                        </a:lnTo>
                        <a:lnTo>
                          <a:pt x="729" y="259"/>
                        </a:lnTo>
                        <a:lnTo>
                          <a:pt x="728" y="261"/>
                        </a:lnTo>
                        <a:lnTo>
                          <a:pt x="727" y="262"/>
                        </a:lnTo>
                        <a:lnTo>
                          <a:pt x="727" y="263"/>
                        </a:lnTo>
                        <a:lnTo>
                          <a:pt x="726" y="263"/>
                        </a:lnTo>
                        <a:lnTo>
                          <a:pt x="726" y="264"/>
                        </a:lnTo>
                        <a:lnTo>
                          <a:pt x="725" y="264"/>
                        </a:lnTo>
                        <a:lnTo>
                          <a:pt x="724" y="265"/>
                        </a:lnTo>
                        <a:lnTo>
                          <a:pt x="723" y="264"/>
                        </a:lnTo>
                        <a:lnTo>
                          <a:pt x="722" y="264"/>
                        </a:lnTo>
                        <a:lnTo>
                          <a:pt x="720" y="265"/>
                        </a:lnTo>
                        <a:lnTo>
                          <a:pt x="718" y="265"/>
                        </a:lnTo>
                        <a:lnTo>
                          <a:pt x="717" y="265"/>
                        </a:lnTo>
                        <a:lnTo>
                          <a:pt x="716" y="265"/>
                        </a:lnTo>
                        <a:lnTo>
                          <a:pt x="714" y="265"/>
                        </a:lnTo>
                        <a:lnTo>
                          <a:pt x="713" y="265"/>
                        </a:lnTo>
                        <a:lnTo>
                          <a:pt x="712" y="266"/>
                        </a:lnTo>
                        <a:lnTo>
                          <a:pt x="712" y="267"/>
                        </a:lnTo>
                        <a:lnTo>
                          <a:pt x="712" y="268"/>
                        </a:lnTo>
                        <a:lnTo>
                          <a:pt x="713" y="268"/>
                        </a:lnTo>
                        <a:lnTo>
                          <a:pt x="715" y="268"/>
                        </a:lnTo>
                        <a:lnTo>
                          <a:pt x="715" y="269"/>
                        </a:lnTo>
                        <a:lnTo>
                          <a:pt x="715" y="270"/>
                        </a:lnTo>
                        <a:lnTo>
                          <a:pt x="714" y="270"/>
                        </a:lnTo>
                        <a:lnTo>
                          <a:pt x="713" y="270"/>
                        </a:lnTo>
                        <a:lnTo>
                          <a:pt x="713" y="271"/>
                        </a:lnTo>
                        <a:lnTo>
                          <a:pt x="712" y="271"/>
                        </a:lnTo>
                        <a:lnTo>
                          <a:pt x="712" y="272"/>
                        </a:lnTo>
                        <a:lnTo>
                          <a:pt x="712" y="273"/>
                        </a:lnTo>
                        <a:lnTo>
                          <a:pt x="712" y="274"/>
                        </a:lnTo>
                        <a:lnTo>
                          <a:pt x="712" y="275"/>
                        </a:lnTo>
                        <a:lnTo>
                          <a:pt x="711" y="275"/>
                        </a:lnTo>
                        <a:lnTo>
                          <a:pt x="710" y="275"/>
                        </a:lnTo>
                        <a:lnTo>
                          <a:pt x="709" y="276"/>
                        </a:lnTo>
                        <a:lnTo>
                          <a:pt x="709" y="277"/>
                        </a:lnTo>
                        <a:lnTo>
                          <a:pt x="709" y="278"/>
                        </a:lnTo>
                        <a:lnTo>
                          <a:pt x="708" y="278"/>
                        </a:lnTo>
                        <a:lnTo>
                          <a:pt x="706" y="279"/>
                        </a:lnTo>
                        <a:lnTo>
                          <a:pt x="705" y="278"/>
                        </a:lnTo>
                        <a:lnTo>
                          <a:pt x="704" y="278"/>
                        </a:lnTo>
                        <a:lnTo>
                          <a:pt x="704" y="279"/>
                        </a:lnTo>
                        <a:lnTo>
                          <a:pt x="703" y="280"/>
                        </a:lnTo>
                        <a:lnTo>
                          <a:pt x="704" y="281"/>
                        </a:lnTo>
                        <a:lnTo>
                          <a:pt x="703" y="282"/>
                        </a:lnTo>
                        <a:lnTo>
                          <a:pt x="703" y="283"/>
                        </a:lnTo>
                        <a:lnTo>
                          <a:pt x="702" y="283"/>
                        </a:lnTo>
                        <a:lnTo>
                          <a:pt x="701" y="283"/>
                        </a:lnTo>
                        <a:lnTo>
                          <a:pt x="700" y="283"/>
                        </a:lnTo>
                        <a:lnTo>
                          <a:pt x="700" y="282"/>
                        </a:lnTo>
                        <a:lnTo>
                          <a:pt x="699" y="282"/>
                        </a:lnTo>
                        <a:lnTo>
                          <a:pt x="697" y="282"/>
                        </a:lnTo>
                        <a:lnTo>
                          <a:pt x="695" y="283"/>
                        </a:lnTo>
                        <a:lnTo>
                          <a:pt x="694" y="284"/>
                        </a:lnTo>
                        <a:lnTo>
                          <a:pt x="693" y="284"/>
                        </a:lnTo>
                        <a:lnTo>
                          <a:pt x="692" y="283"/>
                        </a:lnTo>
                        <a:lnTo>
                          <a:pt x="691" y="282"/>
                        </a:lnTo>
                        <a:lnTo>
                          <a:pt x="690" y="281"/>
                        </a:lnTo>
                        <a:lnTo>
                          <a:pt x="689" y="282"/>
                        </a:lnTo>
                        <a:lnTo>
                          <a:pt x="687" y="283"/>
                        </a:lnTo>
                        <a:lnTo>
                          <a:pt x="686" y="283"/>
                        </a:lnTo>
                        <a:lnTo>
                          <a:pt x="685" y="283"/>
                        </a:lnTo>
                        <a:lnTo>
                          <a:pt x="684" y="282"/>
                        </a:lnTo>
                        <a:lnTo>
                          <a:pt x="683" y="282"/>
                        </a:lnTo>
                        <a:lnTo>
                          <a:pt x="683" y="283"/>
                        </a:lnTo>
                        <a:lnTo>
                          <a:pt x="683" y="284"/>
                        </a:lnTo>
                        <a:lnTo>
                          <a:pt x="682" y="285"/>
                        </a:lnTo>
                        <a:lnTo>
                          <a:pt x="681" y="285"/>
                        </a:lnTo>
                        <a:lnTo>
                          <a:pt x="680" y="285"/>
                        </a:lnTo>
                        <a:lnTo>
                          <a:pt x="680" y="283"/>
                        </a:lnTo>
                        <a:lnTo>
                          <a:pt x="679" y="283"/>
                        </a:lnTo>
                        <a:lnTo>
                          <a:pt x="678" y="283"/>
                        </a:lnTo>
                        <a:lnTo>
                          <a:pt x="677" y="284"/>
                        </a:lnTo>
                        <a:lnTo>
                          <a:pt x="677" y="285"/>
                        </a:lnTo>
                        <a:lnTo>
                          <a:pt x="676" y="286"/>
                        </a:lnTo>
                        <a:lnTo>
                          <a:pt x="675" y="286"/>
                        </a:lnTo>
                        <a:lnTo>
                          <a:pt x="674" y="286"/>
                        </a:lnTo>
                        <a:lnTo>
                          <a:pt x="674" y="285"/>
                        </a:lnTo>
                        <a:lnTo>
                          <a:pt x="673" y="284"/>
                        </a:lnTo>
                        <a:lnTo>
                          <a:pt x="673" y="282"/>
                        </a:lnTo>
                        <a:lnTo>
                          <a:pt x="672" y="281"/>
                        </a:lnTo>
                        <a:lnTo>
                          <a:pt x="672" y="282"/>
                        </a:lnTo>
                        <a:lnTo>
                          <a:pt x="671" y="282"/>
                        </a:lnTo>
                        <a:lnTo>
                          <a:pt x="671" y="283"/>
                        </a:lnTo>
                        <a:lnTo>
                          <a:pt x="671" y="285"/>
                        </a:lnTo>
                        <a:lnTo>
                          <a:pt x="670" y="285"/>
                        </a:lnTo>
                        <a:lnTo>
                          <a:pt x="669" y="285"/>
                        </a:lnTo>
                        <a:lnTo>
                          <a:pt x="668" y="286"/>
                        </a:lnTo>
                        <a:lnTo>
                          <a:pt x="667" y="287"/>
                        </a:lnTo>
                        <a:lnTo>
                          <a:pt x="668" y="288"/>
                        </a:lnTo>
                        <a:lnTo>
                          <a:pt x="668" y="289"/>
                        </a:lnTo>
                        <a:lnTo>
                          <a:pt x="666" y="290"/>
                        </a:lnTo>
                        <a:lnTo>
                          <a:pt x="665" y="291"/>
                        </a:lnTo>
                        <a:lnTo>
                          <a:pt x="664" y="292"/>
                        </a:lnTo>
                        <a:lnTo>
                          <a:pt x="664" y="293"/>
                        </a:lnTo>
                        <a:lnTo>
                          <a:pt x="663" y="294"/>
                        </a:lnTo>
                        <a:lnTo>
                          <a:pt x="662" y="294"/>
                        </a:lnTo>
                        <a:lnTo>
                          <a:pt x="661" y="294"/>
                        </a:lnTo>
                        <a:lnTo>
                          <a:pt x="660" y="295"/>
                        </a:lnTo>
                        <a:lnTo>
                          <a:pt x="659" y="295"/>
                        </a:lnTo>
                        <a:lnTo>
                          <a:pt x="659" y="296"/>
                        </a:lnTo>
                        <a:lnTo>
                          <a:pt x="658" y="297"/>
                        </a:lnTo>
                        <a:lnTo>
                          <a:pt x="658" y="298"/>
                        </a:lnTo>
                        <a:lnTo>
                          <a:pt x="658" y="299"/>
                        </a:lnTo>
                        <a:lnTo>
                          <a:pt x="657" y="299"/>
                        </a:lnTo>
                        <a:lnTo>
                          <a:pt x="656" y="300"/>
                        </a:lnTo>
                        <a:lnTo>
                          <a:pt x="655" y="301"/>
                        </a:lnTo>
                        <a:lnTo>
                          <a:pt x="654" y="302"/>
                        </a:lnTo>
                        <a:lnTo>
                          <a:pt x="653" y="302"/>
                        </a:lnTo>
                        <a:lnTo>
                          <a:pt x="652" y="303"/>
                        </a:lnTo>
                        <a:lnTo>
                          <a:pt x="652" y="304"/>
                        </a:lnTo>
                        <a:lnTo>
                          <a:pt x="651" y="306"/>
                        </a:lnTo>
                        <a:lnTo>
                          <a:pt x="651" y="307"/>
                        </a:lnTo>
                        <a:lnTo>
                          <a:pt x="652" y="309"/>
                        </a:lnTo>
                        <a:lnTo>
                          <a:pt x="652" y="310"/>
                        </a:lnTo>
                        <a:lnTo>
                          <a:pt x="652" y="311"/>
                        </a:lnTo>
                        <a:lnTo>
                          <a:pt x="652" y="312"/>
                        </a:lnTo>
                        <a:lnTo>
                          <a:pt x="651" y="313"/>
                        </a:lnTo>
                        <a:lnTo>
                          <a:pt x="651" y="314"/>
                        </a:lnTo>
                        <a:lnTo>
                          <a:pt x="651" y="315"/>
                        </a:lnTo>
                        <a:lnTo>
                          <a:pt x="652" y="316"/>
                        </a:lnTo>
                        <a:lnTo>
                          <a:pt x="652" y="317"/>
                        </a:lnTo>
                        <a:lnTo>
                          <a:pt x="651" y="317"/>
                        </a:lnTo>
                        <a:lnTo>
                          <a:pt x="650" y="318"/>
                        </a:lnTo>
                        <a:lnTo>
                          <a:pt x="649" y="320"/>
                        </a:lnTo>
                        <a:lnTo>
                          <a:pt x="647" y="323"/>
                        </a:lnTo>
                        <a:lnTo>
                          <a:pt x="647" y="324"/>
                        </a:lnTo>
                        <a:lnTo>
                          <a:pt x="646" y="324"/>
                        </a:lnTo>
                        <a:lnTo>
                          <a:pt x="646" y="325"/>
                        </a:lnTo>
                        <a:lnTo>
                          <a:pt x="646" y="327"/>
                        </a:lnTo>
                        <a:lnTo>
                          <a:pt x="645" y="328"/>
                        </a:lnTo>
                        <a:lnTo>
                          <a:pt x="645" y="329"/>
                        </a:lnTo>
                        <a:lnTo>
                          <a:pt x="644" y="330"/>
                        </a:lnTo>
                        <a:lnTo>
                          <a:pt x="642" y="331"/>
                        </a:lnTo>
                        <a:lnTo>
                          <a:pt x="641" y="331"/>
                        </a:lnTo>
                        <a:lnTo>
                          <a:pt x="640" y="332"/>
                        </a:lnTo>
                        <a:lnTo>
                          <a:pt x="639" y="333"/>
                        </a:lnTo>
                        <a:lnTo>
                          <a:pt x="638" y="333"/>
                        </a:lnTo>
                        <a:lnTo>
                          <a:pt x="638" y="335"/>
                        </a:lnTo>
                        <a:lnTo>
                          <a:pt x="638" y="336"/>
                        </a:lnTo>
                        <a:lnTo>
                          <a:pt x="637" y="337"/>
                        </a:lnTo>
                        <a:lnTo>
                          <a:pt x="636" y="336"/>
                        </a:lnTo>
                        <a:lnTo>
                          <a:pt x="635" y="336"/>
                        </a:lnTo>
                        <a:lnTo>
                          <a:pt x="634" y="337"/>
                        </a:lnTo>
                        <a:lnTo>
                          <a:pt x="634" y="339"/>
                        </a:lnTo>
                        <a:lnTo>
                          <a:pt x="632" y="341"/>
                        </a:lnTo>
                        <a:lnTo>
                          <a:pt x="632" y="342"/>
                        </a:lnTo>
                        <a:lnTo>
                          <a:pt x="631" y="345"/>
                        </a:lnTo>
                        <a:lnTo>
                          <a:pt x="631" y="346"/>
                        </a:lnTo>
                        <a:lnTo>
                          <a:pt x="630" y="346"/>
                        </a:lnTo>
                        <a:lnTo>
                          <a:pt x="629" y="348"/>
                        </a:lnTo>
                        <a:lnTo>
                          <a:pt x="628" y="348"/>
                        </a:lnTo>
                        <a:lnTo>
                          <a:pt x="627" y="348"/>
                        </a:lnTo>
                        <a:lnTo>
                          <a:pt x="626" y="349"/>
                        </a:lnTo>
                        <a:lnTo>
                          <a:pt x="625" y="350"/>
                        </a:lnTo>
                        <a:lnTo>
                          <a:pt x="626" y="350"/>
                        </a:lnTo>
                        <a:lnTo>
                          <a:pt x="627" y="352"/>
                        </a:lnTo>
                        <a:lnTo>
                          <a:pt x="627" y="353"/>
                        </a:lnTo>
                        <a:lnTo>
                          <a:pt x="626" y="353"/>
                        </a:lnTo>
                        <a:lnTo>
                          <a:pt x="624" y="353"/>
                        </a:lnTo>
                        <a:lnTo>
                          <a:pt x="623" y="353"/>
                        </a:lnTo>
                        <a:lnTo>
                          <a:pt x="622" y="353"/>
                        </a:lnTo>
                        <a:lnTo>
                          <a:pt x="621" y="354"/>
                        </a:lnTo>
                        <a:lnTo>
                          <a:pt x="617" y="358"/>
                        </a:lnTo>
                        <a:lnTo>
                          <a:pt x="616" y="359"/>
                        </a:lnTo>
                        <a:lnTo>
                          <a:pt x="616" y="360"/>
                        </a:lnTo>
                        <a:lnTo>
                          <a:pt x="616" y="365"/>
                        </a:lnTo>
                        <a:lnTo>
                          <a:pt x="616" y="367"/>
                        </a:lnTo>
                        <a:lnTo>
                          <a:pt x="617" y="368"/>
                        </a:lnTo>
                        <a:lnTo>
                          <a:pt x="618" y="371"/>
                        </a:lnTo>
                        <a:lnTo>
                          <a:pt x="618" y="372"/>
                        </a:lnTo>
                        <a:lnTo>
                          <a:pt x="618" y="373"/>
                        </a:lnTo>
                        <a:lnTo>
                          <a:pt x="618" y="374"/>
                        </a:lnTo>
                        <a:lnTo>
                          <a:pt x="618" y="376"/>
                        </a:lnTo>
                        <a:lnTo>
                          <a:pt x="619" y="376"/>
                        </a:lnTo>
                        <a:lnTo>
                          <a:pt x="619" y="377"/>
                        </a:lnTo>
                        <a:lnTo>
                          <a:pt x="620" y="377"/>
                        </a:lnTo>
                        <a:lnTo>
                          <a:pt x="621" y="376"/>
                        </a:lnTo>
                        <a:lnTo>
                          <a:pt x="622" y="376"/>
                        </a:lnTo>
                        <a:lnTo>
                          <a:pt x="623" y="378"/>
                        </a:lnTo>
                        <a:lnTo>
                          <a:pt x="624" y="378"/>
                        </a:lnTo>
                        <a:lnTo>
                          <a:pt x="627" y="381"/>
                        </a:lnTo>
                        <a:lnTo>
                          <a:pt x="628" y="382"/>
                        </a:lnTo>
                        <a:lnTo>
                          <a:pt x="627" y="384"/>
                        </a:lnTo>
                        <a:lnTo>
                          <a:pt x="627" y="385"/>
                        </a:lnTo>
                        <a:lnTo>
                          <a:pt x="627" y="386"/>
                        </a:lnTo>
                        <a:lnTo>
                          <a:pt x="629" y="387"/>
                        </a:lnTo>
                        <a:lnTo>
                          <a:pt x="630" y="387"/>
                        </a:lnTo>
                        <a:lnTo>
                          <a:pt x="630" y="388"/>
                        </a:lnTo>
                        <a:lnTo>
                          <a:pt x="629" y="389"/>
                        </a:lnTo>
                        <a:lnTo>
                          <a:pt x="629" y="390"/>
                        </a:lnTo>
                        <a:lnTo>
                          <a:pt x="628" y="390"/>
                        </a:lnTo>
                        <a:lnTo>
                          <a:pt x="629" y="391"/>
                        </a:lnTo>
                        <a:lnTo>
                          <a:pt x="628" y="391"/>
                        </a:lnTo>
                        <a:lnTo>
                          <a:pt x="627" y="392"/>
                        </a:lnTo>
                        <a:lnTo>
                          <a:pt x="627" y="393"/>
                        </a:lnTo>
                        <a:lnTo>
                          <a:pt x="627" y="394"/>
                        </a:lnTo>
                        <a:lnTo>
                          <a:pt x="628" y="396"/>
                        </a:lnTo>
                        <a:lnTo>
                          <a:pt x="627" y="397"/>
                        </a:lnTo>
                        <a:lnTo>
                          <a:pt x="627" y="398"/>
                        </a:lnTo>
                        <a:lnTo>
                          <a:pt x="626" y="399"/>
                        </a:lnTo>
                        <a:lnTo>
                          <a:pt x="625" y="401"/>
                        </a:lnTo>
                        <a:lnTo>
                          <a:pt x="623" y="403"/>
                        </a:lnTo>
                        <a:lnTo>
                          <a:pt x="622" y="405"/>
                        </a:lnTo>
                        <a:lnTo>
                          <a:pt x="620" y="406"/>
                        </a:lnTo>
                        <a:lnTo>
                          <a:pt x="619" y="407"/>
                        </a:lnTo>
                        <a:lnTo>
                          <a:pt x="618" y="407"/>
                        </a:lnTo>
                        <a:lnTo>
                          <a:pt x="618" y="408"/>
                        </a:lnTo>
                        <a:lnTo>
                          <a:pt x="618" y="409"/>
                        </a:lnTo>
                        <a:lnTo>
                          <a:pt x="618" y="410"/>
                        </a:lnTo>
                        <a:lnTo>
                          <a:pt x="619" y="411"/>
                        </a:lnTo>
                        <a:lnTo>
                          <a:pt x="620" y="411"/>
                        </a:lnTo>
                        <a:lnTo>
                          <a:pt x="621" y="412"/>
                        </a:lnTo>
                        <a:lnTo>
                          <a:pt x="621" y="413"/>
                        </a:lnTo>
                        <a:lnTo>
                          <a:pt x="621" y="414"/>
                        </a:lnTo>
                        <a:lnTo>
                          <a:pt x="621" y="415"/>
                        </a:lnTo>
                        <a:lnTo>
                          <a:pt x="620" y="415"/>
                        </a:lnTo>
                        <a:lnTo>
                          <a:pt x="620" y="416"/>
                        </a:lnTo>
                        <a:lnTo>
                          <a:pt x="619" y="416"/>
                        </a:lnTo>
                        <a:lnTo>
                          <a:pt x="618" y="417"/>
                        </a:lnTo>
                        <a:lnTo>
                          <a:pt x="618" y="418"/>
                        </a:lnTo>
                        <a:lnTo>
                          <a:pt x="617" y="418"/>
                        </a:lnTo>
                        <a:lnTo>
                          <a:pt x="618" y="420"/>
                        </a:lnTo>
                        <a:lnTo>
                          <a:pt x="618" y="421"/>
                        </a:lnTo>
                        <a:lnTo>
                          <a:pt x="619" y="422"/>
                        </a:lnTo>
                        <a:lnTo>
                          <a:pt x="620" y="423"/>
                        </a:lnTo>
                        <a:lnTo>
                          <a:pt x="622" y="424"/>
                        </a:lnTo>
                        <a:lnTo>
                          <a:pt x="623" y="425"/>
                        </a:lnTo>
                        <a:lnTo>
                          <a:pt x="623" y="426"/>
                        </a:lnTo>
                        <a:lnTo>
                          <a:pt x="623" y="427"/>
                        </a:lnTo>
                        <a:lnTo>
                          <a:pt x="623" y="430"/>
                        </a:lnTo>
                        <a:lnTo>
                          <a:pt x="623" y="431"/>
                        </a:lnTo>
                        <a:lnTo>
                          <a:pt x="624" y="432"/>
                        </a:lnTo>
                        <a:lnTo>
                          <a:pt x="625" y="433"/>
                        </a:lnTo>
                        <a:lnTo>
                          <a:pt x="626" y="435"/>
                        </a:lnTo>
                        <a:lnTo>
                          <a:pt x="627" y="435"/>
                        </a:lnTo>
                        <a:lnTo>
                          <a:pt x="627" y="436"/>
                        </a:lnTo>
                        <a:lnTo>
                          <a:pt x="626" y="438"/>
                        </a:lnTo>
                        <a:lnTo>
                          <a:pt x="626" y="439"/>
                        </a:lnTo>
                        <a:lnTo>
                          <a:pt x="626" y="441"/>
                        </a:lnTo>
                        <a:lnTo>
                          <a:pt x="627" y="444"/>
                        </a:lnTo>
                        <a:lnTo>
                          <a:pt x="628" y="445"/>
                        </a:lnTo>
                        <a:lnTo>
                          <a:pt x="628" y="446"/>
                        </a:lnTo>
                        <a:lnTo>
                          <a:pt x="628" y="448"/>
                        </a:lnTo>
                        <a:lnTo>
                          <a:pt x="628" y="450"/>
                        </a:lnTo>
                        <a:lnTo>
                          <a:pt x="630" y="452"/>
                        </a:lnTo>
                        <a:lnTo>
                          <a:pt x="630" y="453"/>
                        </a:lnTo>
                        <a:lnTo>
                          <a:pt x="630" y="454"/>
                        </a:lnTo>
                        <a:lnTo>
                          <a:pt x="630" y="455"/>
                        </a:lnTo>
                        <a:lnTo>
                          <a:pt x="630" y="456"/>
                        </a:lnTo>
                        <a:lnTo>
                          <a:pt x="631" y="457"/>
                        </a:lnTo>
                        <a:lnTo>
                          <a:pt x="631" y="459"/>
                        </a:lnTo>
                        <a:lnTo>
                          <a:pt x="631" y="461"/>
                        </a:lnTo>
                        <a:lnTo>
                          <a:pt x="632" y="462"/>
                        </a:lnTo>
                        <a:lnTo>
                          <a:pt x="632" y="463"/>
                        </a:lnTo>
                        <a:lnTo>
                          <a:pt x="631" y="464"/>
                        </a:lnTo>
                        <a:lnTo>
                          <a:pt x="631" y="465"/>
                        </a:lnTo>
                        <a:lnTo>
                          <a:pt x="628" y="467"/>
                        </a:lnTo>
                        <a:lnTo>
                          <a:pt x="628" y="468"/>
                        </a:lnTo>
                        <a:lnTo>
                          <a:pt x="629" y="470"/>
                        </a:lnTo>
                        <a:lnTo>
                          <a:pt x="629" y="471"/>
                        </a:lnTo>
                        <a:lnTo>
                          <a:pt x="630" y="473"/>
                        </a:lnTo>
                        <a:lnTo>
                          <a:pt x="630" y="475"/>
                        </a:lnTo>
                        <a:lnTo>
                          <a:pt x="628" y="478"/>
                        </a:lnTo>
                        <a:lnTo>
                          <a:pt x="628" y="479"/>
                        </a:lnTo>
                        <a:lnTo>
                          <a:pt x="628" y="480"/>
                        </a:lnTo>
                        <a:lnTo>
                          <a:pt x="626" y="481"/>
                        </a:lnTo>
                        <a:lnTo>
                          <a:pt x="625" y="481"/>
                        </a:lnTo>
                        <a:lnTo>
                          <a:pt x="624" y="481"/>
                        </a:lnTo>
                        <a:lnTo>
                          <a:pt x="623" y="482"/>
                        </a:lnTo>
                        <a:lnTo>
                          <a:pt x="623" y="483"/>
                        </a:lnTo>
                        <a:lnTo>
                          <a:pt x="622" y="483"/>
                        </a:lnTo>
                        <a:lnTo>
                          <a:pt x="621" y="484"/>
                        </a:lnTo>
                        <a:lnTo>
                          <a:pt x="620" y="483"/>
                        </a:lnTo>
                        <a:lnTo>
                          <a:pt x="619" y="483"/>
                        </a:lnTo>
                        <a:lnTo>
                          <a:pt x="618" y="484"/>
                        </a:lnTo>
                        <a:lnTo>
                          <a:pt x="617" y="487"/>
                        </a:lnTo>
                        <a:lnTo>
                          <a:pt x="617" y="488"/>
                        </a:lnTo>
                        <a:lnTo>
                          <a:pt x="616" y="488"/>
                        </a:lnTo>
                        <a:lnTo>
                          <a:pt x="616" y="489"/>
                        </a:lnTo>
                        <a:lnTo>
                          <a:pt x="614" y="489"/>
                        </a:lnTo>
                        <a:lnTo>
                          <a:pt x="613" y="489"/>
                        </a:lnTo>
                        <a:lnTo>
                          <a:pt x="612" y="489"/>
                        </a:lnTo>
                        <a:lnTo>
                          <a:pt x="612" y="490"/>
                        </a:lnTo>
                        <a:lnTo>
                          <a:pt x="612" y="493"/>
                        </a:lnTo>
                        <a:lnTo>
                          <a:pt x="611" y="493"/>
                        </a:lnTo>
                        <a:lnTo>
                          <a:pt x="610" y="494"/>
                        </a:lnTo>
                        <a:lnTo>
                          <a:pt x="609" y="495"/>
                        </a:lnTo>
                        <a:lnTo>
                          <a:pt x="609" y="496"/>
                        </a:lnTo>
                        <a:lnTo>
                          <a:pt x="608" y="497"/>
                        </a:lnTo>
                        <a:lnTo>
                          <a:pt x="608" y="498"/>
                        </a:lnTo>
                        <a:lnTo>
                          <a:pt x="608" y="499"/>
                        </a:lnTo>
                        <a:lnTo>
                          <a:pt x="606" y="500"/>
                        </a:lnTo>
                        <a:lnTo>
                          <a:pt x="606" y="502"/>
                        </a:lnTo>
                        <a:lnTo>
                          <a:pt x="605" y="503"/>
                        </a:lnTo>
                        <a:lnTo>
                          <a:pt x="605" y="504"/>
                        </a:lnTo>
                        <a:lnTo>
                          <a:pt x="604" y="504"/>
                        </a:lnTo>
                        <a:lnTo>
                          <a:pt x="603" y="503"/>
                        </a:lnTo>
                        <a:lnTo>
                          <a:pt x="603" y="504"/>
                        </a:lnTo>
                        <a:lnTo>
                          <a:pt x="602" y="504"/>
                        </a:lnTo>
                        <a:lnTo>
                          <a:pt x="600" y="504"/>
                        </a:lnTo>
                        <a:lnTo>
                          <a:pt x="599" y="504"/>
                        </a:lnTo>
                        <a:lnTo>
                          <a:pt x="598" y="505"/>
                        </a:lnTo>
                        <a:lnTo>
                          <a:pt x="598" y="507"/>
                        </a:lnTo>
                        <a:lnTo>
                          <a:pt x="599" y="507"/>
                        </a:lnTo>
                        <a:lnTo>
                          <a:pt x="599" y="508"/>
                        </a:lnTo>
                        <a:lnTo>
                          <a:pt x="599" y="509"/>
                        </a:lnTo>
                        <a:lnTo>
                          <a:pt x="599" y="510"/>
                        </a:lnTo>
                        <a:lnTo>
                          <a:pt x="599" y="511"/>
                        </a:lnTo>
                        <a:lnTo>
                          <a:pt x="599" y="512"/>
                        </a:lnTo>
                        <a:lnTo>
                          <a:pt x="599" y="513"/>
                        </a:lnTo>
                        <a:lnTo>
                          <a:pt x="599" y="514"/>
                        </a:lnTo>
                        <a:lnTo>
                          <a:pt x="599" y="516"/>
                        </a:lnTo>
                        <a:lnTo>
                          <a:pt x="600" y="517"/>
                        </a:lnTo>
                        <a:lnTo>
                          <a:pt x="600" y="518"/>
                        </a:lnTo>
                        <a:lnTo>
                          <a:pt x="599" y="519"/>
                        </a:lnTo>
                        <a:lnTo>
                          <a:pt x="598" y="519"/>
                        </a:lnTo>
                        <a:lnTo>
                          <a:pt x="597" y="519"/>
                        </a:lnTo>
                        <a:lnTo>
                          <a:pt x="597" y="520"/>
                        </a:lnTo>
                        <a:lnTo>
                          <a:pt x="597" y="521"/>
                        </a:lnTo>
                        <a:lnTo>
                          <a:pt x="597" y="522"/>
                        </a:lnTo>
                        <a:lnTo>
                          <a:pt x="597" y="523"/>
                        </a:lnTo>
                        <a:lnTo>
                          <a:pt x="597" y="524"/>
                        </a:lnTo>
                        <a:lnTo>
                          <a:pt x="597" y="525"/>
                        </a:lnTo>
                        <a:lnTo>
                          <a:pt x="597" y="526"/>
                        </a:lnTo>
                        <a:lnTo>
                          <a:pt x="597" y="528"/>
                        </a:lnTo>
                        <a:lnTo>
                          <a:pt x="597" y="529"/>
                        </a:lnTo>
                        <a:lnTo>
                          <a:pt x="598" y="531"/>
                        </a:lnTo>
                        <a:lnTo>
                          <a:pt x="599" y="532"/>
                        </a:lnTo>
                        <a:lnTo>
                          <a:pt x="599" y="533"/>
                        </a:lnTo>
                        <a:lnTo>
                          <a:pt x="597" y="534"/>
                        </a:lnTo>
                        <a:lnTo>
                          <a:pt x="596" y="536"/>
                        </a:lnTo>
                        <a:lnTo>
                          <a:pt x="596" y="537"/>
                        </a:lnTo>
                        <a:lnTo>
                          <a:pt x="597" y="537"/>
                        </a:lnTo>
                        <a:lnTo>
                          <a:pt x="597" y="538"/>
                        </a:lnTo>
                        <a:lnTo>
                          <a:pt x="597" y="540"/>
                        </a:lnTo>
                        <a:lnTo>
                          <a:pt x="597" y="541"/>
                        </a:lnTo>
                        <a:lnTo>
                          <a:pt x="598" y="543"/>
                        </a:lnTo>
                        <a:lnTo>
                          <a:pt x="599" y="544"/>
                        </a:lnTo>
                        <a:lnTo>
                          <a:pt x="601" y="546"/>
                        </a:lnTo>
                        <a:lnTo>
                          <a:pt x="601" y="547"/>
                        </a:lnTo>
                        <a:lnTo>
                          <a:pt x="601" y="548"/>
                        </a:lnTo>
                        <a:lnTo>
                          <a:pt x="600" y="549"/>
                        </a:lnTo>
                        <a:lnTo>
                          <a:pt x="600" y="550"/>
                        </a:lnTo>
                        <a:lnTo>
                          <a:pt x="599" y="550"/>
                        </a:lnTo>
                        <a:lnTo>
                          <a:pt x="598" y="551"/>
                        </a:lnTo>
                        <a:lnTo>
                          <a:pt x="598" y="552"/>
                        </a:lnTo>
                        <a:lnTo>
                          <a:pt x="598" y="553"/>
                        </a:lnTo>
                        <a:lnTo>
                          <a:pt x="599" y="553"/>
                        </a:lnTo>
                        <a:lnTo>
                          <a:pt x="600" y="554"/>
                        </a:lnTo>
                        <a:lnTo>
                          <a:pt x="600" y="557"/>
                        </a:lnTo>
                        <a:lnTo>
                          <a:pt x="601" y="558"/>
                        </a:lnTo>
                        <a:lnTo>
                          <a:pt x="602" y="559"/>
                        </a:lnTo>
                        <a:lnTo>
                          <a:pt x="603" y="559"/>
                        </a:lnTo>
                        <a:lnTo>
                          <a:pt x="604" y="559"/>
                        </a:lnTo>
                        <a:lnTo>
                          <a:pt x="606" y="559"/>
                        </a:lnTo>
                        <a:lnTo>
                          <a:pt x="607" y="560"/>
                        </a:lnTo>
                        <a:lnTo>
                          <a:pt x="608" y="561"/>
                        </a:lnTo>
                        <a:lnTo>
                          <a:pt x="608" y="563"/>
                        </a:lnTo>
                        <a:lnTo>
                          <a:pt x="608" y="564"/>
                        </a:lnTo>
                        <a:lnTo>
                          <a:pt x="608" y="565"/>
                        </a:lnTo>
                        <a:lnTo>
                          <a:pt x="609" y="566"/>
                        </a:lnTo>
                        <a:lnTo>
                          <a:pt x="610" y="567"/>
                        </a:lnTo>
                        <a:lnTo>
                          <a:pt x="612" y="568"/>
                        </a:lnTo>
                        <a:lnTo>
                          <a:pt x="613" y="570"/>
                        </a:lnTo>
                        <a:lnTo>
                          <a:pt x="614" y="570"/>
                        </a:lnTo>
                        <a:lnTo>
                          <a:pt x="616" y="572"/>
                        </a:lnTo>
                        <a:lnTo>
                          <a:pt x="617" y="572"/>
                        </a:lnTo>
                        <a:lnTo>
                          <a:pt x="618" y="572"/>
                        </a:lnTo>
                        <a:lnTo>
                          <a:pt x="619" y="573"/>
                        </a:lnTo>
                        <a:lnTo>
                          <a:pt x="620" y="574"/>
                        </a:lnTo>
                        <a:lnTo>
                          <a:pt x="620" y="575"/>
                        </a:lnTo>
                        <a:lnTo>
                          <a:pt x="620" y="576"/>
                        </a:lnTo>
                        <a:lnTo>
                          <a:pt x="620" y="577"/>
                        </a:lnTo>
                        <a:lnTo>
                          <a:pt x="621" y="578"/>
                        </a:lnTo>
                        <a:lnTo>
                          <a:pt x="621" y="580"/>
                        </a:lnTo>
                        <a:lnTo>
                          <a:pt x="620" y="581"/>
                        </a:lnTo>
                        <a:lnTo>
                          <a:pt x="619" y="583"/>
                        </a:lnTo>
                        <a:lnTo>
                          <a:pt x="619" y="584"/>
                        </a:lnTo>
                        <a:lnTo>
                          <a:pt x="620" y="584"/>
                        </a:lnTo>
                        <a:lnTo>
                          <a:pt x="621" y="583"/>
                        </a:lnTo>
                        <a:lnTo>
                          <a:pt x="622" y="583"/>
                        </a:lnTo>
                        <a:lnTo>
                          <a:pt x="622" y="584"/>
                        </a:lnTo>
                        <a:lnTo>
                          <a:pt x="622" y="585"/>
                        </a:lnTo>
                        <a:lnTo>
                          <a:pt x="621" y="586"/>
                        </a:lnTo>
                        <a:lnTo>
                          <a:pt x="620" y="586"/>
                        </a:lnTo>
                        <a:lnTo>
                          <a:pt x="619" y="588"/>
                        </a:lnTo>
                        <a:lnTo>
                          <a:pt x="619" y="589"/>
                        </a:lnTo>
                        <a:lnTo>
                          <a:pt x="619" y="590"/>
                        </a:lnTo>
                        <a:lnTo>
                          <a:pt x="618" y="591"/>
                        </a:lnTo>
                        <a:lnTo>
                          <a:pt x="617" y="592"/>
                        </a:lnTo>
                        <a:lnTo>
                          <a:pt x="617" y="593"/>
                        </a:lnTo>
                        <a:lnTo>
                          <a:pt x="617" y="596"/>
                        </a:lnTo>
                        <a:lnTo>
                          <a:pt x="617" y="598"/>
                        </a:lnTo>
                        <a:lnTo>
                          <a:pt x="618" y="599"/>
                        </a:lnTo>
                        <a:lnTo>
                          <a:pt x="617" y="600"/>
                        </a:lnTo>
                        <a:lnTo>
                          <a:pt x="616" y="600"/>
                        </a:lnTo>
                        <a:lnTo>
                          <a:pt x="616" y="601"/>
                        </a:lnTo>
                        <a:lnTo>
                          <a:pt x="615" y="602"/>
                        </a:lnTo>
                        <a:lnTo>
                          <a:pt x="616" y="602"/>
                        </a:lnTo>
                        <a:lnTo>
                          <a:pt x="617" y="602"/>
                        </a:lnTo>
                        <a:lnTo>
                          <a:pt x="617" y="603"/>
                        </a:lnTo>
                        <a:lnTo>
                          <a:pt x="616" y="604"/>
                        </a:lnTo>
                        <a:lnTo>
                          <a:pt x="615" y="604"/>
                        </a:lnTo>
                        <a:lnTo>
                          <a:pt x="615" y="605"/>
                        </a:lnTo>
                        <a:lnTo>
                          <a:pt x="615" y="606"/>
                        </a:lnTo>
                        <a:lnTo>
                          <a:pt x="615" y="607"/>
                        </a:lnTo>
                        <a:lnTo>
                          <a:pt x="615" y="608"/>
                        </a:lnTo>
                        <a:lnTo>
                          <a:pt x="615" y="609"/>
                        </a:lnTo>
                        <a:lnTo>
                          <a:pt x="615" y="610"/>
                        </a:lnTo>
                        <a:lnTo>
                          <a:pt x="614" y="611"/>
                        </a:lnTo>
                        <a:lnTo>
                          <a:pt x="613" y="611"/>
                        </a:lnTo>
                        <a:lnTo>
                          <a:pt x="613" y="612"/>
                        </a:lnTo>
                        <a:lnTo>
                          <a:pt x="612" y="613"/>
                        </a:lnTo>
                        <a:lnTo>
                          <a:pt x="612" y="614"/>
                        </a:lnTo>
                        <a:lnTo>
                          <a:pt x="611" y="615"/>
                        </a:lnTo>
                        <a:lnTo>
                          <a:pt x="611" y="616"/>
                        </a:lnTo>
                        <a:lnTo>
                          <a:pt x="612" y="616"/>
                        </a:lnTo>
                        <a:lnTo>
                          <a:pt x="612" y="617"/>
                        </a:lnTo>
                        <a:lnTo>
                          <a:pt x="611" y="617"/>
                        </a:lnTo>
                        <a:lnTo>
                          <a:pt x="611" y="619"/>
                        </a:lnTo>
                        <a:lnTo>
                          <a:pt x="610" y="620"/>
                        </a:lnTo>
                        <a:lnTo>
                          <a:pt x="609" y="621"/>
                        </a:lnTo>
                        <a:lnTo>
                          <a:pt x="608" y="622"/>
                        </a:lnTo>
                        <a:lnTo>
                          <a:pt x="607" y="622"/>
                        </a:lnTo>
                        <a:lnTo>
                          <a:pt x="606" y="623"/>
                        </a:lnTo>
                        <a:lnTo>
                          <a:pt x="605" y="623"/>
                        </a:lnTo>
                        <a:lnTo>
                          <a:pt x="604" y="623"/>
                        </a:lnTo>
                        <a:lnTo>
                          <a:pt x="604" y="624"/>
                        </a:lnTo>
                        <a:lnTo>
                          <a:pt x="603" y="625"/>
                        </a:lnTo>
                        <a:lnTo>
                          <a:pt x="603" y="626"/>
                        </a:lnTo>
                        <a:lnTo>
                          <a:pt x="602" y="627"/>
                        </a:lnTo>
                        <a:lnTo>
                          <a:pt x="601" y="627"/>
                        </a:lnTo>
                        <a:lnTo>
                          <a:pt x="599" y="628"/>
                        </a:lnTo>
                        <a:lnTo>
                          <a:pt x="597" y="627"/>
                        </a:lnTo>
                        <a:lnTo>
                          <a:pt x="596" y="627"/>
                        </a:lnTo>
                        <a:lnTo>
                          <a:pt x="595" y="626"/>
                        </a:lnTo>
                        <a:lnTo>
                          <a:pt x="594" y="626"/>
                        </a:lnTo>
                        <a:lnTo>
                          <a:pt x="593" y="626"/>
                        </a:lnTo>
                        <a:lnTo>
                          <a:pt x="592" y="626"/>
                        </a:lnTo>
                        <a:lnTo>
                          <a:pt x="592" y="627"/>
                        </a:lnTo>
                        <a:lnTo>
                          <a:pt x="591" y="628"/>
                        </a:lnTo>
                        <a:lnTo>
                          <a:pt x="590" y="628"/>
                        </a:lnTo>
                        <a:lnTo>
                          <a:pt x="589" y="628"/>
                        </a:lnTo>
                        <a:lnTo>
                          <a:pt x="588" y="629"/>
                        </a:lnTo>
                        <a:lnTo>
                          <a:pt x="587" y="629"/>
                        </a:lnTo>
                        <a:lnTo>
                          <a:pt x="586" y="628"/>
                        </a:lnTo>
                        <a:lnTo>
                          <a:pt x="584" y="627"/>
                        </a:lnTo>
                        <a:lnTo>
                          <a:pt x="583" y="627"/>
                        </a:lnTo>
                        <a:lnTo>
                          <a:pt x="580" y="626"/>
                        </a:lnTo>
                        <a:lnTo>
                          <a:pt x="576" y="626"/>
                        </a:lnTo>
                        <a:lnTo>
                          <a:pt x="575" y="627"/>
                        </a:lnTo>
                        <a:lnTo>
                          <a:pt x="574" y="628"/>
                        </a:lnTo>
                        <a:lnTo>
                          <a:pt x="573" y="629"/>
                        </a:lnTo>
                        <a:lnTo>
                          <a:pt x="572" y="629"/>
                        </a:lnTo>
                        <a:lnTo>
                          <a:pt x="571" y="629"/>
                        </a:lnTo>
                        <a:lnTo>
                          <a:pt x="570" y="629"/>
                        </a:lnTo>
                        <a:lnTo>
                          <a:pt x="569" y="629"/>
                        </a:lnTo>
                        <a:lnTo>
                          <a:pt x="568" y="629"/>
                        </a:lnTo>
                        <a:lnTo>
                          <a:pt x="567" y="629"/>
                        </a:lnTo>
                        <a:lnTo>
                          <a:pt x="566" y="628"/>
                        </a:lnTo>
                        <a:lnTo>
                          <a:pt x="565" y="628"/>
                        </a:lnTo>
                        <a:lnTo>
                          <a:pt x="565" y="629"/>
                        </a:lnTo>
                        <a:lnTo>
                          <a:pt x="564" y="630"/>
                        </a:lnTo>
                        <a:lnTo>
                          <a:pt x="564" y="631"/>
                        </a:lnTo>
                        <a:lnTo>
                          <a:pt x="563" y="631"/>
                        </a:lnTo>
                        <a:lnTo>
                          <a:pt x="563" y="630"/>
                        </a:lnTo>
                        <a:lnTo>
                          <a:pt x="562" y="630"/>
                        </a:lnTo>
                        <a:lnTo>
                          <a:pt x="561" y="630"/>
                        </a:lnTo>
                        <a:lnTo>
                          <a:pt x="561" y="631"/>
                        </a:lnTo>
                        <a:lnTo>
                          <a:pt x="561" y="632"/>
                        </a:lnTo>
                        <a:lnTo>
                          <a:pt x="560" y="632"/>
                        </a:lnTo>
                        <a:lnTo>
                          <a:pt x="559" y="632"/>
                        </a:lnTo>
                        <a:lnTo>
                          <a:pt x="559" y="633"/>
                        </a:lnTo>
                        <a:lnTo>
                          <a:pt x="558" y="633"/>
                        </a:lnTo>
                        <a:lnTo>
                          <a:pt x="557" y="632"/>
                        </a:lnTo>
                        <a:lnTo>
                          <a:pt x="556" y="632"/>
                        </a:lnTo>
                        <a:lnTo>
                          <a:pt x="555" y="632"/>
                        </a:lnTo>
                        <a:lnTo>
                          <a:pt x="554" y="632"/>
                        </a:lnTo>
                        <a:lnTo>
                          <a:pt x="554" y="633"/>
                        </a:lnTo>
                        <a:lnTo>
                          <a:pt x="553" y="633"/>
                        </a:lnTo>
                        <a:lnTo>
                          <a:pt x="553" y="632"/>
                        </a:lnTo>
                        <a:lnTo>
                          <a:pt x="552" y="632"/>
                        </a:lnTo>
                        <a:lnTo>
                          <a:pt x="551" y="631"/>
                        </a:lnTo>
                        <a:lnTo>
                          <a:pt x="550" y="630"/>
                        </a:lnTo>
                        <a:lnTo>
                          <a:pt x="550" y="629"/>
                        </a:lnTo>
                        <a:lnTo>
                          <a:pt x="550" y="628"/>
                        </a:lnTo>
                        <a:lnTo>
                          <a:pt x="549" y="628"/>
                        </a:lnTo>
                        <a:lnTo>
                          <a:pt x="549" y="627"/>
                        </a:lnTo>
                        <a:lnTo>
                          <a:pt x="548" y="627"/>
                        </a:lnTo>
                        <a:lnTo>
                          <a:pt x="547" y="627"/>
                        </a:lnTo>
                        <a:lnTo>
                          <a:pt x="546" y="626"/>
                        </a:lnTo>
                        <a:lnTo>
                          <a:pt x="545" y="626"/>
                        </a:lnTo>
                        <a:lnTo>
                          <a:pt x="545" y="625"/>
                        </a:lnTo>
                        <a:lnTo>
                          <a:pt x="544" y="624"/>
                        </a:lnTo>
                        <a:lnTo>
                          <a:pt x="544" y="623"/>
                        </a:lnTo>
                        <a:lnTo>
                          <a:pt x="543" y="621"/>
                        </a:lnTo>
                        <a:lnTo>
                          <a:pt x="542" y="621"/>
                        </a:lnTo>
                        <a:lnTo>
                          <a:pt x="542" y="622"/>
                        </a:lnTo>
                        <a:lnTo>
                          <a:pt x="541" y="622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37" y="619"/>
                        </a:lnTo>
                        <a:lnTo>
                          <a:pt x="535" y="617"/>
                        </a:lnTo>
                        <a:lnTo>
                          <a:pt x="532" y="616"/>
                        </a:lnTo>
                        <a:lnTo>
                          <a:pt x="531" y="616"/>
                        </a:lnTo>
                        <a:lnTo>
                          <a:pt x="529" y="616"/>
                        </a:lnTo>
                        <a:lnTo>
                          <a:pt x="528" y="616"/>
                        </a:lnTo>
                        <a:lnTo>
                          <a:pt x="524" y="615"/>
                        </a:lnTo>
                        <a:lnTo>
                          <a:pt x="523" y="615"/>
                        </a:lnTo>
                        <a:lnTo>
                          <a:pt x="522" y="615"/>
                        </a:lnTo>
                        <a:lnTo>
                          <a:pt x="521" y="616"/>
                        </a:lnTo>
                        <a:lnTo>
                          <a:pt x="520" y="616"/>
                        </a:lnTo>
                        <a:lnTo>
                          <a:pt x="520" y="615"/>
                        </a:lnTo>
                        <a:lnTo>
                          <a:pt x="519" y="614"/>
                        </a:lnTo>
                        <a:lnTo>
                          <a:pt x="518" y="615"/>
                        </a:lnTo>
                        <a:lnTo>
                          <a:pt x="518" y="616"/>
                        </a:lnTo>
                        <a:lnTo>
                          <a:pt x="516" y="617"/>
                        </a:lnTo>
                        <a:lnTo>
                          <a:pt x="515" y="617"/>
                        </a:lnTo>
                        <a:lnTo>
                          <a:pt x="512" y="618"/>
                        </a:lnTo>
                        <a:lnTo>
                          <a:pt x="510" y="619"/>
                        </a:lnTo>
                        <a:lnTo>
                          <a:pt x="509" y="620"/>
                        </a:lnTo>
                        <a:lnTo>
                          <a:pt x="507" y="619"/>
                        </a:lnTo>
                        <a:lnTo>
                          <a:pt x="506" y="619"/>
                        </a:lnTo>
                        <a:lnTo>
                          <a:pt x="505" y="620"/>
                        </a:lnTo>
                        <a:lnTo>
                          <a:pt x="504" y="621"/>
                        </a:lnTo>
                        <a:lnTo>
                          <a:pt x="504" y="620"/>
                        </a:lnTo>
                        <a:lnTo>
                          <a:pt x="503" y="620"/>
                        </a:lnTo>
                        <a:lnTo>
                          <a:pt x="502" y="618"/>
                        </a:lnTo>
                        <a:lnTo>
                          <a:pt x="502" y="617"/>
                        </a:lnTo>
                        <a:lnTo>
                          <a:pt x="501" y="617"/>
                        </a:lnTo>
                        <a:lnTo>
                          <a:pt x="500" y="617"/>
                        </a:lnTo>
                        <a:lnTo>
                          <a:pt x="499" y="618"/>
                        </a:lnTo>
                        <a:lnTo>
                          <a:pt x="498" y="619"/>
                        </a:lnTo>
                        <a:lnTo>
                          <a:pt x="496" y="619"/>
                        </a:lnTo>
                        <a:lnTo>
                          <a:pt x="495" y="618"/>
                        </a:lnTo>
                        <a:lnTo>
                          <a:pt x="495" y="619"/>
                        </a:lnTo>
                        <a:lnTo>
                          <a:pt x="493" y="619"/>
                        </a:lnTo>
                        <a:lnTo>
                          <a:pt x="492" y="619"/>
                        </a:lnTo>
                        <a:lnTo>
                          <a:pt x="491" y="619"/>
                        </a:lnTo>
                        <a:lnTo>
                          <a:pt x="491" y="620"/>
                        </a:lnTo>
                        <a:lnTo>
                          <a:pt x="491" y="621"/>
                        </a:lnTo>
                        <a:lnTo>
                          <a:pt x="491" y="623"/>
                        </a:lnTo>
                        <a:lnTo>
                          <a:pt x="490" y="624"/>
                        </a:lnTo>
                        <a:lnTo>
                          <a:pt x="489" y="625"/>
                        </a:lnTo>
                        <a:lnTo>
                          <a:pt x="488" y="623"/>
                        </a:lnTo>
                        <a:lnTo>
                          <a:pt x="487" y="623"/>
                        </a:lnTo>
                        <a:lnTo>
                          <a:pt x="486" y="622"/>
                        </a:lnTo>
                        <a:lnTo>
                          <a:pt x="485" y="622"/>
                        </a:lnTo>
                        <a:lnTo>
                          <a:pt x="485" y="623"/>
                        </a:lnTo>
                        <a:lnTo>
                          <a:pt x="485" y="624"/>
                        </a:lnTo>
                        <a:lnTo>
                          <a:pt x="485" y="625"/>
                        </a:lnTo>
                        <a:lnTo>
                          <a:pt x="486" y="625"/>
                        </a:lnTo>
                        <a:lnTo>
                          <a:pt x="486" y="626"/>
                        </a:lnTo>
                        <a:lnTo>
                          <a:pt x="486" y="627"/>
                        </a:lnTo>
                        <a:lnTo>
                          <a:pt x="486" y="628"/>
                        </a:lnTo>
                        <a:lnTo>
                          <a:pt x="485" y="628"/>
                        </a:lnTo>
                        <a:lnTo>
                          <a:pt x="485" y="626"/>
                        </a:lnTo>
                        <a:lnTo>
                          <a:pt x="484" y="625"/>
                        </a:lnTo>
                        <a:lnTo>
                          <a:pt x="484" y="626"/>
                        </a:lnTo>
                        <a:lnTo>
                          <a:pt x="483" y="627"/>
                        </a:lnTo>
                        <a:lnTo>
                          <a:pt x="482" y="628"/>
                        </a:lnTo>
                        <a:lnTo>
                          <a:pt x="482" y="629"/>
                        </a:lnTo>
                        <a:lnTo>
                          <a:pt x="481" y="629"/>
                        </a:lnTo>
                        <a:lnTo>
                          <a:pt x="480" y="629"/>
                        </a:lnTo>
                        <a:lnTo>
                          <a:pt x="479" y="630"/>
                        </a:lnTo>
                        <a:lnTo>
                          <a:pt x="478" y="631"/>
                        </a:lnTo>
                        <a:lnTo>
                          <a:pt x="478" y="632"/>
                        </a:lnTo>
                        <a:lnTo>
                          <a:pt x="478" y="633"/>
                        </a:lnTo>
                        <a:lnTo>
                          <a:pt x="478" y="635"/>
                        </a:lnTo>
                        <a:lnTo>
                          <a:pt x="477" y="635"/>
                        </a:lnTo>
                        <a:lnTo>
                          <a:pt x="476" y="635"/>
                        </a:lnTo>
                        <a:lnTo>
                          <a:pt x="475" y="635"/>
                        </a:lnTo>
                        <a:lnTo>
                          <a:pt x="475" y="636"/>
                        </a:lnTo>
                        <a:lnTo>
                          <a:pt x="475" y="637"/>
                        </a:lnTo>
                        <a:lnTo>
                          <a:pt x="474" y="638"/>
                        </a:lnTo>
                        <a:lnTo>
                          <a:pt x="474" y="639"/>
                        </a:lnTo>
                        <a:lnTo>
                          <a:pt x="471" y="641"/>
                        </a:lnTo>
                        <a:lnTo>
                          <a:pt x="471" y="642"/>
                        </a:lnTo>
                        <a:lnTo>
                          <a:pt x="470" y="642"/>
                        </a:lnTo>
                        <a:lnTo>
                          <a:pt x="469" y="642"/>
                        </a:lnTo>
                        <a:lnTo>
                          <a:pt x="468" y="642"/>
                        </a:lnTo>
                        <a:lnTo>
                          <a:pt x="468" y="644"/>
                        </a:lnTo>
                        <a:lnTo>
                          <a:pt x="467" y="645"/>
                        </a:lnTo>
                        <a:lnTo>
                          <a:pt x="466" y="646"/>
                        </a:lnTo>
                        <a:lnTo>
                          <a:pt x="466" y="647"/>
                        </a:lnTo>
                        <a:lnTo>
                          <a:pt x="466" y="648"/>
                        </a:lnTo>
                        <a:lnTo>
                          <a:pt x="466" y="649"/>
                        </a:lnTo>
                        <a:lnTo>
                          <a:pt x="466" y="650"/>
                        </a:lnTo>
                        <a:lnTo>
                          <a:pt x="465" y="651"/>
                        </a:lnTo>
                        <a:lnTo>
                          <a:pt x="464" y="652"/>
                        </a:lnTo>
                        <a:lnTo>
                          <a:pt x="463" y="654"/>
                        </a:lnTo>
                        <a:lnTo>
                          <a:pt x="462" y="654"/>
                        </a:lnTo>
                        <a:lnTo>
                          <a:pt x="460" y="653"/>
                        </a:lnTo>
                        <a:lnTo>
                          <a:pt x="459" y="654"/>
                        </a:lnTo>
                        <a:lnTo>
                          <a:pt x="458" y="654"/>
                        </a:lnTo>
                        <a:lnTo>
                          <a:pt x="457" y="654"/>
                        </a:lnTo>
                        <a:lnTo>
                          <a:pt x="456" y="654"/>
                        </a:lnTo>
                        <a:lnTo>
                          <a:pt x="455" y="654"/>
                        </a:lnTo>
                        <a:lnTo>
                          <a:pt x="453" y="654"/>
                        </a:lnTo>
                        <a:lnTo>
                          <a:pt x="452" y="655"/>
                        </a:lnTo>
                        <a:lnTo>
                          <a:pt x="451" y="656"/>
                        </a:lnTo>
                        <a:lnTo>
                          <a:pt x="450" y="656"/>
                        </a:lnTo>
                        <a:lnTo>
                          <a:pt x="449" y="657"/>
                        </a:lnTo>
                        <a:lnTo>
                          <a:pt x="448" y="657"/>
                        </a:lnTo>
                        <a:lnTo>
                          <a:pt x="447" y="657"/>
                        </a:lnTo>
                        <a:lnTo>
                          <a:pt x="446" y="657"/>
                        </a:lnTo>
                        <a:lnTo>
                          <a:pt x="445" y="658"/>
                        </a:lnTo>
                        <a:lnTo>
                          <a:pt x="444" y="659"/>
                        </a:lnTo>
                        <a:lnTo>
                          <a:pt x="443" y="660"/>
                        </a:lnTo>
                        <a:lnTo>
                          <a:pt x="442" y="660"/>
                        </a:lnTo>
                        <a:lnTo>
                          <a:pt x="442" y="659"/>
                        </a:lnTo>
                        <a:lnTo>
                          <a:pt x="441" y="660"/>
                        </a:lnTo>
                        <a:lnTo>
                          <a:pt x="441" y="661"/>
                        </a:lnTo>
                        <a:lnTo>
                          <a:pt x="440" y="662"/>
                        </a:lnTo>
                        <a:lnTo>
                          <a:pt x="439" y="663"/>
                        </a:lnTo>
                        <a:lnTo>
                          <a:pt x="435" y="663"/>
                        </a:lnTo>
                        <a:lnTo>
                          <a:pt x="435" y="664"/>
                        </a:lnTo>
                        <a:lnTo>
                          <a:pt x="434" y="666"/>
                        </a:lnTo>
                        <a:lnTo>
                          <a:pt x="433" y="667"/>
                        </a:lnTo>
                        <a:lnTo>
                          <a:pt x="432" y="667"/>
                        </a:lnTo>
                        <a:lnTo>
                          <a:pt x="432" y="668"/>
                        </a:lnTo>
                        <a:lnTo>
                          <a:pt x="432" y="669"/>
                        </a:lnTo>
                        <a:lnTo>
                          <a:pt x="431" y="669"/>
                        </a:lnTo>
                        <a:lnTo>
                          <a:pt x="430" y="670"/>
                        </a:lnTo>
                        <a:lnTo>
                          <a:pt x="430" y="671"/>
                        </a:lnTo>
                        <a:lnTo>
                          <a:pt x="429" y="671"/>
                        </a:lnTo>
                        <a:lnTo>
                          <a:pt x="429" y="672"/>
                        </a:lnTo>
                        <a:lnTo>
                          <a:pt x="428" y="672"/>
                        </a:lnTo>
                        <a:lnTo>
                          <a:pt x="427" y="672"/>
                        </a:lnTo>
                        <a:lnTo>
                          <a:pt x="427" y="673"/>
                        </a:lnTo>
                        <a:lnTo>
                          <a:pt x="426" y="673"/>
                        </a:lnTo>
                        <a:lnTo>
                          <a:pt x="425" y="673"/>
                        </a:lnTo>
                        <a:lnTo>
                          <a:pt x="424" y="674"/>
                        </a:lnTo>
                        <a:lnTo>
                          <a:pt x="423" y="676"/>
                        </a:lnTo>
                        <a:lnTo>
                          <a:pt x="422" y="677"/>
                        </a:lnTo>
                        <a:lnTo>
                          <a:pt x="422" y="678"/>
                        </a:lnTo>
                        <a:lnTo>
                          <a:pt x="422" y="679"/>
                        </a:lnTo>
                        <a:lnTo>
                          <a:pt x="422" y="680"/>
                        </a:lnTo>
                        <a:lnTo>
                          <a:pt x="421" y="680"/>
                        </a:lnTo>
                        <a:lnTo>
                          <a:pt x="420" y="680"/>
                        </a:lnTo>
                        <a:lnTo>
                          <a:pt x="419" y="680"/>
                        </a:lnTo>
                        <a:lnTo>
                          <a:pt x="417" y="680"/>
                        </a:lnTo>
                        <a:lnTo>
                          <a:pt x="417" y="679"/>
                        </a:lnTo>
                        <a:lnTo>
                          <a:pt x="416" y="678"/>
                        </a:lnTo>
                        <a:lnTo>
                          <a:pt x="416" y="677"/>
                        </a:lnTo>
                        <a:lnTo>
                          <a:pt x="416" y="676"/>
                        </a:lnTo>
                        <a:lnTo>
                          <a:pt x="415" y="676"/>
                        </a:lnTo>
                        <a:lnTo>
                          <a:pt x="415" y="677"/>
                        </a:lnTo>
                        <a:lnTo>
                          <a:pt x="413" y="677"/>
                        </a:lnTo>
                        <a:lnTo>
                          <a:pt x="412" y="678"/>
                        </a:lnTo>
                        <a:lnTo>
                          <a:pt x="411" y="677"/>
                        </a:lnTo>
                        <a:lnTo>
                          <a:pt x="409" y="676"/>
                        </a:lnTo>
                        <a:lnTo>
                          <a:pt x="408" y="676"/>
                        </a:lnTo>
                        <a:lnTo>
                          <a:pt x="407" y="677"/>
                        </a:lnTo>
                        <a:lnTo>
                          <a:pt x="406" y="678"/>
                        </a:lnTo>
                        <a:lnTo>
                          <a:pt x="405" y="678"/>
                        </a:lnTo>
                        <a:lnTo>
                          <a:pt x="404" y="679"/>
                        </a:lnTo>
                        <a:lnTo>
                          <a:pt x="404" y="680"/>
                        </a:lnTo>
                        <a:lnTo>
                          <a:pt x="403" y="680"/>
                        </a:lnTo>
                        <a:lnTo>
                          <a:pt x="403" y="681"/>
                        </a:lnTo>
                        <a:lnTo>
                          <a:pt x="402" y="681"/>
                        </a:lnTo>
                        <a:lnTo>
                          <a:pt x="402" y="682"/>
                        </a:lnTo>
                        <a:lnTo>
                          <a:pt x="401" y="682"/>
                        </a:lnTo>
                        <a:lnTo>
                          <a:pt x="400" y="682"/>
                        </a:lnTo>
                        <a:lnTo>
                          <a:pt x="399" y="682"/>
                        </a:lnTo>
                        <a:lnTo>
                          <a:pt x="398" y="684"/>
                        </a:lnTo>
                        <a:lnTo>
                          <a:pt x="397" y="684"/>
                        </a:lnTo>
                        <a:lnTo>
                          <a:pt x="397" y="685"/>
                        </a:lnTo>
                        <a:lnTo>
                          <a:pt x="396" y="685"/>
                        </a:lnTo>
                        <a:lnTo>
                          <a:pt x="396" y="686"/>
                        </a:lnTo>
                        <a:lnTo>
                          <a:pt x="395" y="686"/>
                        </a:lnTo>
                        <a:lnTo>
                          <a:pt x="394" y="687"/>
                        </a:lnTo>
                        <a:lnTo>
                          <a:pt x="393" y="687"/>
                        </a:lnTo>
                        <a:lnTo>
                          <a:pt x="392" y="687"/>
                        </a:lnTo>
                        <a:lnTo>
                          <a:pt x="391" y="687"/>
                        </a:lnTo>
                        <a:lnTo>
                          <a:pt x="390" y="687"/>
                        </a:lnTo>
                        <a:lnTo>
                          <a:pt x="389" y="687"/>
                        </a:lnTo>
                        <a:lnTo>
                          <a:pt x="388" y="688"/>
                        </a:lnTo>
                        <a:lnTo>
                          <a:pt x="387" y="688"/>
                        </a:lnTo>
                        <a:lnTo>
                          <a:pt x="386" y="688"/>
                        </a:lnTo>
                        <a:lnTo>
                          <a:pt x="385" y="689"/>
                        </a:lnTo>
                        <a:lnTo>
                          <a:pt x="383" y="690"/>
                        </a:lnTo>
                        <a:lnTo>
                          <a:pt x="382" y="689"/>
                        </a:lnTo>
                        <a:lnTo>
                          <a:pt x="381" y="689"/>
                        </a:lnTo>
                        <a:lnTo>
                          <a:pt x="379" y="688"/>
                        </a:lnTo>
                        <a:lnTo>
                          <a:pt x="378" y="689"/>
                        </a:lnTo>
                        <a:lnTo>
                          <a:pt x="377" y="689"/>
                        </a:lnTo>
                        <a:lnTo>
                          <a:pt x="376" y="689"/>
                        </a:lnTo>
                        <a:lnTo>
                          <a:pt x="375" y="689"/>
                        </a:lnTo>
                        <a:lnTo>
                          <a:pt x="374" y="690"/>
                        </a:lnTo>
                        <a:lnTo>
                          <a:pt x="373" y="690"/>
                        </a:lnTo>
                        <a:lnTo>
                          <a:pt x="372" y="690"/>
                        </a:lnTo>
                        <a:lnTo>
                          <a:pt x="372" y="689"/>
                        </a:lnTo>
                        <a:lnTo>
                          <a:pt x="371" y="689"/>
                        </a:lnTo>
                        <a:lnTo>
                          <a:pt x="371" y="690"/>
                        </a:lnTo>
                        <a:lnTo>
                          <a:pt x="370" y="690"/>
                        </a:lnTo>
                        <a:lnTo>
                          <a:pt x="370" y="691"/>
                        </a:lnTo>
                        <a:lnTo>
                          <a:pt x="369" y="692"/>
                        </a:lnTo>
                        <a:lnTo>
                          <a:pt x="368" y="692"/>
                        </a:lnTo>
                        <a:lnTo>
                          <a:pt x="366" y="692"/>
                        </a:lnTo>
                        <a:lnTo>
                          <a:pt x="365" y="694"/>
                        </a:lnTo>
                        <a:lnTo>
                          <a:pt x="364" y="694"/>
                        </a:lnTo>
                        <a:lnTo>
                          <a:pt x="364" y="693"/>
                        </a:lnTo>
                        <a:lnTo>
                          <a:pt x="364" y="692"/>
                        </a:lnTo>
                        <a:lnTo>
                          <a:pt x="363" y="692"/>
                        </a:lnTo>
                        <a:lnTo>
                          <a:pt x="362" y="693"/>
                        </a:lnTo>
                        <a:lnTo>
                          <a:pt x="361" y="693"/>
                        </a:lnTo>
                        <a:lnTo>
                          <a:pt x="360" y="694"/>
                        </a:lnTo>
                        <a:lnTo>
                          <a:pt x="359" y="694"/>
                        </a:lnTo>
                        <a:lnTo>
                          <a:pt x="358" y="694"/>
                        </a:lnTo>
                        <a:lnTo>
                          <a:pt x="358" y="693"/>
                        </a:lnTo>
                        <a:lnTo>
                          <a:pt x="357" y="694"/>
                        </a:lnTo>
                        <a:lnTo>
                          <a:pt x="356" y="694"/>
                        </a:lnTo>
                        <a:lnTo>
                          <a:pt x="355" y="694"/>
                        </a:lnTo>
                        <a:lnTo>
                          <a:pt x="354" y="694"/>
                        </a:lnTo>
                        <a:lnTo>
                          <a:pt x="352" y="694"/>
                        </a:lnTo>
                        <a:lnTo>
                          <a:pt x="352" y="695"/>
                        </a:lnTo>
                        <a:lnTo>
                          <a:pt x="351" y="696"/>
                        </a:lnTo>
                        <a:lnTo>
                          <a:pt x="350" y="697"/>
                        </a:lnTo>
                        <a:lnTo>
                          <a:pt x="349" y="697"/>
                        </a:lnTo>
                        <a:lnTo>
                          <a:pt x="349" y="698"/>
                        </a:lnTo>
                        <a:lnTo>
                          <a:pt x="348" y="698"/>
                        </a:lnTo>
                        <a:lnTo>
                          <a:pt x="347" y="698"/>
                        </a:lnTo>
                        <a:lnTo>
                          <a:pt x="346" y="697"/>
                        </a:lnTo>
                        <a:lnTo>
                          <a:pt x="346" y="698"/>
                        </a:lnTo>
                        <a:lnTo>
                          <a:pt x="346" y="699"/>
                        </a:lnTo>
                        <a:lnTo>
                          <a:pt x="346" y="700"/>
                        </a:lnTo>
                        <a:lnTo>
                          <a:pt x="345" y="700"/>
                        </a:lnTo>
                        <a:lnTo>
                          <a:pt x="345" y="701"/>
                        </a:lnTo>
                        <a:lnTo>
                          <a:pt x="344" y="701"/>
                        </a:lnTo>
                        <a:lnTo>
                          <a:pt x="343" y="701"/>
                        </a:lnTo>
                        <a:lnTo>
                          <a:pt x="344" y="702"/>
                        </a:lnTo>
                        <a:lnTo>
                          <a:pt x="343" y="702"/>
                        </a:lnTo>
                        <a:lnTo>
                          <a:pt x="342" y="702"/>
                        </a:lnTo>
                        <a:lnTo>
                          <a:pt x="341" y="703"/>
                        </a:lnTo>
                        <a:lnTo>
                          <a:pt x="341" y="704"/>
                        </a:lnTo>
                        <a:lnTo>
                          <a:pt x="339" y="703"/>
                        </a:lnTo>
                        <a:lnTo>
                          <a:pt x="339" y="704"/>
                        </a:lnTo>
                        <a:lnTo>
                          <a:pt x="340" y="704"/>
                        </a:lnTo>
                        <a:lnTo>
                          <a:pt x="340" y="705"/>
                        </a:lnTo>
                        <a:lnTo>
                          <a:pt x="339" y="705"/>
                        </a:lnTo>
                        <a:lnTo>
                          <a:pt x="338" y="705"/>
                        </a:lnTo>
                        <a:lnTo>
                          <a:pt x="337" y="705"/>
                        </a:lnTo>
                        <a:lnTo>
                          <a:pt x="338" y="706"/>
                        </a:lnTo>
                        <a:lnTo>
                          <a:pt x="338" y="707"/>
                        </a:lnTo>
                        <a:lnTo>
                          <a:pt x="338" y="708"/>
                        </a:lnTo>
                        <a:lnTo>
                          <a:pt x="336" y="708"/>
                        </a:lnTo>
                        <a:lnTo>
                          <a:pt x="336" y="709"/>
                        </a:lnTo>
                        <a:lnTo>
                          <a:pt x="336" y="710"/>
                        </a:lnTo>
                        <a:lnTo>
                          <a:pt x="336" y="711"/>
                        </a:lnTo>
                        <a:lnTo>
                          <a:pt x="336" y="712"/>
                        </a:lnTo>
                        <a:lnTo>
                          <a:pt x="335" y="711"/>
                        </a:lnTo>
                        <a:lnTo>
                          <a:pt x="335" y="712"/>
                        </a:lnTo>
                        <a:lnTo>
                          <a:pt x="336" y="713"/>
                        </a:lnTo>
                        <a:lnTo>
                          <a:pt x="335" y="714"/>
                        </a:lnTo>
                        <a:lnTo>
                          <a:pt x="335" y="715"/>
                        </a:lnTo>
                        <a:lnTo>
                          <a:pt x="334" y="715"/>
                        </a:lnTo>
                        <a:lnTo>
                          <a:pt x="334" y="716"/>
                        </a:lnTo>
                        <a:lnTo>
                          <a:pt x="333" y="717"/>
                        </a:lnTo>
                        <a:lnTo>
                          <a:pt x="333" y="718"/>
                        </a:lnTo>
                        <a:lnTo>
                          <a:pt x="333" y="719"/>
                        </a:lnTo>
                        <a:lnTo>
                          <a:pt x="332" y="719"/>
                        </a:lnTo>
                        <a:lnTo>
                          <a:pt x="332" y="720"/>
                        </a:lnTo>
                        <a:lnTo>
                          <a:pt x="331" y="720"/>
                        </a:lnTo>
                        <a:lnTo>
                          <a:pt x="331" y="721"/>
                        </a:lnTo>
                        <a:lnTo>
                          <a:pt x="331" y="722"/>
                        </a:lnTo>
                        <a:lnTo>
                          <a:pt x="330" y="722"/>
                        </a:lnTo>
                        <a:lnTo>
                          <a:pt x="330" y="723"/>
                        </a:lnTo>
                        <a:lnTo>
                          <a:pt x="329" y="723"/>
                        </a:lnTo>
                        <a:lnTo>
                          <a:pt x="330" y="724"/>
                        </a:lnTo>
                        <a:lnTo>
                          <a:pt x="330" y="725"/>
                        </a:lnTo>
                        <a:lnTo>
                          <a:pt x="331" y="725"/>
                        </a:lnTo>
                        <a:lnTo>
                          <a:pt x="331" y="726"/>
                        </a:lnTo>
                        <a:lnTo>
                          <a:pt x="330" y="726"/>
                        </a:lnTo>
                        <a:lnTo>
                          <a:pt x="329" y="726"/>
                        </a:lnTo>
                        <a:lnTo>
                          <a:pt x="329" y="727"/>
                        </a:lnTo>
                        <a:lnTo>
                          <a:pt x="331" y="728"/>
                        </a:lnTo>
                        <a:lnTo>
                          <a:pt x="330" y="729"/>
                        </a:lnTo>
                        <a:lnTo>
                          <a:pt x="329" y="729"/>
                        </a:lnTo>
                        <a:lnTo>
                          <a:pt x="329" y="730"/>
                        </a:lnTo>
                        <a:lnTo>
                          <a:pt x="328" y="731"/>
                        </a:lnTo>
                        <a:lnTo>
                          <a:pt x="328" y="732"/>
                        </a:lnTo>
                        <a:lnTo>
                          <a:pt x="327" y="732"/>
                        </a:lnTo>
                        <a:lnTo>
                          <a:pt x="327" y="733"/>
                        </a:lnTo>
                        <a:lnTo>
                          <a:pt x="328" y="733"/>
                        </a:lnTo>
                        <a:lnTo>
                          <a:pt x="328" y="734"/>
                        </a:lnTo>
                        <a:lnTo>
                          <a:pt x="327" y="734"/>
                        </a:lnTo>
                        <a:lnTo>
                          <a:pt x="327" y="735"/>
                        </a:lnTo>
                        <a:lnTo>
                          <a:pt x="326" y="736"/>
                        </a:lnTo>
                        <a:lnTo>
                          <a:pt x="326" y="737"/>
                        </a:lnTo>
                        <a:lnTo>
                          <a:pt x="327" y="738"/>
                        </a:lnTo>
                        <a:lnTo>
                          <a:pt x="328" y="738"/>
                        </a:lnTo>
                        <a:lnTo>
                          <a:pt x="328" y="739"/>
                        </a:lnTo>
                        <a:lnTo>
                          <a:pt x="327" y="739"/>
                        </a:lnTo>
                        <a:lnTo>
                          <a:pt x="326" y="739"/>
                        </a:lnTo>
                        <a:lnTo>
                          <a:pt x="326" y="740"/>
                        </a:lnTo>
                        <a:lnTo>
                          <a:pt x="325" y="740"/>
                        </a:lnTo>
                        <a:lnTo>
                          <a:pt x="326" y="742"/>
                        </a:lnTo>
                        <a:lnTo>
                          <a:pt x="326" y="743"/>
                        </a:lnTo>
                        <a:lnTo>
                          <a:pt x="326" y="744"/>
                        </a:lnTo>
                        <a:lnTo>
                          <a:pt x="325" y="745"/>
                        </a:lnTo>
                        <a:lnTo>
                          <a:pt x="325" y="746"/>
                        </a:lnTo>
                        <a:lnTo>
                          <a:pt x="324" y="746"/>
                        </a:lnTo>
                        <a:lnTo>
                          <a:pt x="324" y="747"/>
                        </a:lnTo>
                        <a:lnTo>
                          <a:pt x="323" y="747"/>
                        </a:lnTo>
                        <a:lnTo>
                          <a:pt x="323" y="748"/>
                        </a:lnTo>
                        <a:lnTo>
                          <a:pt x="324" y="749"/>
                        </a:lnTo>
                        <a:lnTo>
                          <a:pt x="324" y="750"/>
                        </a:lnTo>
                        <a:lnTo>
                          <a:pt x="323" y="751"/>
                        </a:lnTo>
                        <a:lnTo>
                          <a:pt x="323" y="752"/>
                        </a:lnTo>
                        <a:lnTo>
                          <a:pt x="323" y="753"/>
                        </a:lnTo>
                        <a:lnTo>
                          <a:pt x="323" y="754"/>
                        </a:lnTo>
                        <a:lnTo>
                          <a:pt x="323" y="755"/>
                        </a:lnTo>
                        <a:lnTo>
                          <a:pt x="322" y="755"/>
                        </a:lnTo>
                        <a:lnTo>
                          <a:pt x="321" y="755"/>
                        </a:lnTo>
                        <a:lnTo>
                          <a:pt x="321" y="756"/>
                        </a:lnTo>
                        <a:lnTo>
                          <a:pt x="321" y="757"/>
                        </a:lnTo>
                        <a:lnTo>
                          <a:pt x="320" y="757"/>
                        </a:lnTo>
                        <a:lnTo>
                          <a:pt x="320" y="758"/>
                        </a:lnTo>
                        <a:lnTo>
                          <a:pt x="320" y="759"/>
                        </a:lnTo>
                        <a:lnTo>
                          <a:pt x="319" y="760"/>
                        </a:lnTo>
                        <a:lnTo>
                          <a:pt x="318" y="760"/>
                        </a:lnTo>
                        <a:lnTo>
                          <a:pt x="318" y="761"/>
                        </a:lnTo>
                        <a:lnTo>
                          <a:pt x="317" y="762"/>
                        </a:lnTo>
                        <a:lnTo>
                          <a:pt x="316" y="762"/>
                        </a:lnTo>
                        <a:lnTo>
                          <a:pt x="315" y="763"/>
                        </a:lnTo>
                        <a:lnTo>
                          <a:pt x="314" y="763"/>
                        </a:lnTo>
                        <a:lnTo>
                          <a:pt x="314" y="764"/>
                        </a:lnTo>
                        <a:lnTo>
                          <a:pt x="314" y="765"/>
                        </a:lnTo>
                        <a:lnTo>
                          <a:pt x="314" y="767"/>
                        </a:lnTo>
                        <a:lnTo>
                          <a:pt x="313" y="768"/>
                        </a:lnTo>
                        <a:lnTo>
                          <a:pt x="313" y="769"/>
                        </a:lnTo>
                        <a:lnTo>
                          <a:pt x="312" y="770"/>
                        </a:lnTo>
                        <a:lnTo>
                          <a:pt x="312" y="771"/>
                        </a:lnTo>
                        <a:lnTo>
                          <a:pt x="311" y="772"/>
                        </a:lnTo>
                        <a:lnTo>
                          <a:pt x="312" y="773"/>
                        </a:lnTo>
                        <a:lnTo>
                          <a:pt x="311" y="773"/>
                        </a:lnTo>
                        <a:lnTo>
                          <a:pt x="311" y="774"/>
                        </a:lnTo>
                        <a:lnTo>
                          <a:pt x="311" y="775"/>
                        </a:lnTo>
                        <a:lnTo>
                          <a:pt x="310" y="775"/>
                        </a:lnTo>
                        <a:lnTo>
                          <a:pt x="310" y="776"/>
                        </a:lnTo>
                        <a:lnTo>
                          <a:pt x="310" y="777"/>
                        </a:lnTo>
                        <a:lnTo>
                          <a:pt x="309" y="777"/>
                        </a:lnTo>
                        <a:lnTo>
                          <a:pt x="308" y="777"/>
                        </a:lnTo>
                        <a:lnTo>
                          <a:pt x="307" y="778"/>
                        </a:lnTo>
                        <a:lnTo>
                          <a:pt x="308" y="778"/>
                        </a:lnTo>
                        <a:lnTo>
                          <a:pt x="308" y="779"/>
                        </a:lnTo>
                        <a:lnTo>
                          <a:pt x="307" y="779"/>
                        </a:lnTo>
                        <a:lnTo>
                          <a:pt x="306" y="780"/>
                        </a:lnTo>
                        <a:lnTo>
                          <a:pt x="306" y="781"/>
                        </a:lnTo>
                        <a:lnTo>
                          <a:pt x="307" y="781"/>
                        </a:lnTo>
                        <a:lnTo>
                          <a:pt x="306" y="782"/>
                        </a:lnTo>
                        <a:lnTo>
                          <a:pt x="306" y="783"/>
                        </a:lnTo>
                        <a:lnTo>
                          <a:pt x="305" y="783"/>
                        </a:lnTo>
                        <a:lnTo>
                          <a:pt x="305" y="784"/>
                        </a:lnTo>
                        <a:lnTo>
                          <a:pt x="305" y="785"/>
                        </a:lnTo>
                        <a:lnTo>
                          <a:pt x="305" y="786"/>
                        </a:lnTo>
                        <a:lnTo>
                          <a:pt x="304" y="788"/>
                        </a:lnTo>
                        <a:lnTo>
                          <a:pt x="305" y="788"/>
                        </a:lnTo>
                        <a:lnTo>
                          <a:pt x="305" y="789"/>
                        </a:lnTo>
                        <a:lnTo>
                          <a:pt x="305" y="790"/>
                        </a:lnTo>
                        <a:lnTo>
                          <a:pt x="304" y="791"/>
                        </a:lnTo>
                        <a:lnTo>
                          <a:pt x="303" y="791"/>
                        </a:lnTo>
                        <a:lnTo>
                          <a:pt x="303" y="792"/>
                        </a:lnTo>
                        <a:lnTo>
                          <a:pt x="304" y="793"/>
                        </a:lnTo>
                        <a:lnTo>
                          <a:pt x="303" y="794"/>
                        </a:lnTo>
                        <a:lnTo>
                          <a:pt x="303" y="795"/>
                        </a:lnTo>
                        <a:lnTo>
                          <a:pt x="302" y="796"/>
                        </a:lnTo>
                        <a:lnTo>
                          <a:pt x="301" y="796"/>
                        </a:lnTo>
                        <a:lnTo>
                          <a:pt x="301" y="797"/>
                        </a:lnTo>
                        <a:lnTo>
                          <a:pt x="300" y="797"/>
                        </a:lnTo>
                        <a:lnTo>
                          <a:pt x="299" y="797"/>
                        </a:lnTo>
                        <a:lnTo>
                          <a:pt x="299" y="798"/>
                        </a:lnTo>
                        <a:lnTo>
                          <a:pt x="300" y="799"/>
                        </a:lnTo>
                        <a:lnTo>
                          <a:pt x="301" y="800"/>
                        </a:lnTo>
                        <a:lnTo>
                          <a:pt x="302" y="800"/>
                        </a:lnTo>
                        <a:lnTo>
                          <a:pt x="301" y="801"/>
                        </a:lnTo>
                        <a:lnTo>
                          <a:pt x="299" y="801"/>
                        </a:lnTo>
                        <a:lnTo>
                          <a:pt x="299" y="800"/>
                        </a:lnTo>
                        <a:lnTo>
                          <a:pt x="298" y="800"/>
                        </a:lnTo>
                        <a:lnTo>
                          <a:pt x="298" y="801"/>
                        </a:lnTo>
                        <a:lnTo>
                          <a:pt x="297" y="802"/>
                        </a:lnTo>
                        <a:lnTo>
                          <a:pt x="296" y="802"/>
                        </a:lnTo>
                        <a:lnTo>
                          <a:pt x="296" y="803"/>
                        </a:lnTo>
                        <a:lnTo>
                          <a:pt x="296" y="804"/>
                        </a:lnTo>
                        <a:lnTo>
                          <a:pt x="296" y="805"/>
                        </a:lnTo>
                        <a:lnTo>
                          <a:pt x="297" y="805"/>
                        </a:lnTo>
                        <a:lnTo>
                          <a:pt x="296" y="805"/>
                        </a:lnTo>
                        <a:lnTo>
                          <a:pt x="296" y="806"/>
                        </a:lnTo>
                        <a:lnTo>
                          <a:pt x="295" y="807"/>
                        </a:lnTo>
                        <a:lnTo>
                          <a:pt x="294" y="809"/>
                        </a:lnTo>
                        <a:lnTo>
                          <a:pt x="294" y="810"/>
                        </a:lnTo>
                        <a:lnTo>
                          <a:pt x="294" y="811"/>
                        </a:lnTo>
                        <a:lnTo>
                          <a:pt x="293" y="811"/>
                        </a:lnTo>
                        <a:lnTo>
                          <a:pt x="293" y="810"/>
                        </a:lnTo>
                        <a:lnTo>
                          <a:pt x="292" y="810"/>
                        </a:lnTo>
                        <a:lnTo>
                          <a:pt x="292" y="811"/>
                        </a:lnTo>
                        <a:lnTo>
                          <a:pt x="291" y="811"/>
                        </a:lnTo>
                        <a:lnTo>
                          <a:pt x="291" y="812"/>
                        </a:lnTo>
                        <a:lnTo>
                          <a:pt x="290" y="812"/>
                        </a:lnTo>
                        <a:lnTo>
                          <a:pt x="289" y="813"/>
                        </a:lnTo>
                        <a:lnTo>
                          <a:pt x="288" y="813"/>
                        </a:lnTo>
                        <a:lnTo>
                          <a:pt x="288" y="814"/>
                        </a:lnTo>
                        <a:lnTo>
                          <a:pt x="288" y="815"/>
                        </a:lnTo>
                        <a:lnTo>
                          <a:pt x="288" y="816"/>
                        </a:lnTo>
                        <a:lnTo>
                          <a:pt x="287" y="815"/>
                        </a:lnTo>
                        <a:lnTo>
                          <a:pt x="286" y="815"/>
                        </a:lnTo>
                        <a:lnTo>
                          <a:pt x="285" y="816"/>
                        </a:lnTo>
                        <a:lnTo>
                          <a:pt x="284" y="816"/>
                        </a:lnTo>
                        <a:lnTo>
                          <a:pt x="284" y="817"/>
                        </a:lnTo>
                        <a:lnTo>
                          <a:pt x="283" y="817"/>
                        </a:lnTo>
                        <a:lnTo>
                          <a:pt x="283" y="818"/>
                        </a:lnTo>
                        <a:lnTo>
                          <a:pt x="283" y="819"/>
                        </a:lnTo>
                        <a:lnTo>
                          <a:pt x="282" y="819"/>
                        </a:lnTo>
                        <a:lnTo>
                          <a:pt x="281" y="820"/>
                        </a:lnTo>
                        <a:lnTo>
                          <a:pt x="280" y="820"/>
                        </a:lnTo>
                        <a:lnTo>
                          <a:pt x="280" y="821"/>
                        </a:lnTo>
                        <a:lnTo>
                          <a:pt x="281" y="822"/>
                        </a:lnTo>
                        <a:lnTo>
                          <a:pt x="282" y="822"/>
                        </a:lnTo>
                        <a:lnTo>
                          <a:pt x="282" y="823"/>
                        </a:lnTo>
                        <a:lnTo>
                          <a:pt x="281" y="824"/>
                        </a:lnTo>
                        <a:lnTo>
                          <a:pt x="281" y="823"/>
                        </a:lnTo>
                        <a:lnTo>
                          <a:pt x="280" y="823"/>
                        </a:lnTo>
                        <a:lnTo>
                          <a:pt x="280" y="824"/>
                        </a:lnTo>
                        <a:lnTo>
                          <a:pt x="280" y="825"/>
                        </a:lnTo>
                        <a:lnTo>
                          <a:pt x="279" y="825"/>
                        </a:lnTo>
                        <a:lnTo>
                          <a:pt x="279" y="826"/>
                        </a:lnTo>
                        <a:lnTo>
                          <a:pt x="279" y="827"/>
                        </a:lnTo>
                        <a:lnTo>
                          <a:pt x="278" y="828"/>
                        </a:lnTo>
                        <a:lnTo>
                          <a:pt x="277" y="828"/>
                        </a:lnTo>
                        <a:lnTo>
                          <a:pt x="278" y="829"/>
                        </a:lnTo>
                        <a:lnTo>
                          <a:pt x="278" y="830"/>
                        </a:lnTo>
                        <a:lnTo>
                          <a:pt x="277" y="830"/>
                        </a:lnTo>
                        <a:lnTo>
                          <a:pt x="277" y="831"/>
                        </a:lnTo>
                        <a:lnTo>
                          <a:pt x="276" y="832"/>
                        </a:lnTo>
                        <a:lnTo>
                          <a:pt x="276" y="833"/>
                        </a:lnTo>
                        <a:lnTo>
                          <a:pt x="276" y="834"/>
                        </a:lnTo>
                        <a:lnTo>
                          <a:pt x="276" y="835"/>
                        </a:lnTo>
                        <a:lnTo>
                          <a:pt x="277" y="835"/>
                        </a:lnTo>
                        <a:lnTo>
                          <a:pt x="277" y="836"/>
                        </a:lnTo>
                        <a:lnTo>
                          <a:pt x="277" y="837"/>
                        </a:lnTo>
                        <a:lnTo>
                          <a:pt x="279" y="838"/>
                        </a:lnTo>
                        <a:lnTo>
                          <a:pt x="279" y="839"/>
                        </a:lnTo>
                        <a:lnTo>
                          <a:pt x="279" y="840"/>
                        </a:lnTo>
                        <a:lnTo>
                          <a:pt x="280" y="840"/>
                        </a:lnTo>
                        <a:lnTo>
                          <a:pt x="281" y="842"/>
                        </a:lnTo>
                        <a:lnTo>
                          <a:pt x="281" y="843"/>
                        </a:lnTo>
                        <a:lnTo>
                          <a:pt x="281" y="844"/>
                        </a:lnTo>
                        <a:lnTo>
                          <a:pt x="282" y="844"/>
                        </a:lnTo>
                        <a:lnTo>
                          <a:pt x="282" y="845"/>
                        </a:lnTo>
                        <a:lnTo>
                          <a:pt x="281" y="846"/>
                        </a:lnTo>
                        <a:lnTo>
                          <a:pt x="282" y="847"/>
                        </a:lnTo>
                        <a:lnTo>
                          <a:pt x="282" y="848"/>
                        </a:lnTo>
                        <a:lnTo>
                          <a:pt x="282" y="849"/>
                        </a:lnTo>
                        <a:lnTo>
                          <a:pt x="282" y="850"/>
                        </a:lnTo>
                        <a:lnTo>
                          <a:pt x="283" y="850"/>
                        </a:lnTo>
                        <a:lnTo>
                          <a:pt x="283" y="851"/>
                        </a:lnTo>
                        <a:lnTo>
                          <a:pt x="282" y="851"/>
                        </a:lnTo>
                        <a:lnTo>
                          <a:pt x="283" y="852"/>
                        </a:lnTo>
                        <a:lnTo>
                          <a:pt x="282" y="854"/>
                        </a:lnTo>
                        <a:lnTo>
                          <a:pt x="282" y="855"/>
                        </a:lnTo>
                        <a:lnTo>
                          <a:pt x="283" y="856"/>
                        </a:lnTo>
                        <a:lnTo>
                          <a:pt x="283" y="858"/>
                        </a:lnTo>
                        <a:lnTo>
                          <a:pt x="285" y="860"/>
                        </a:lnTo>
                        <a:lnTo>
                          <a:pt x="285" y="861"/>
                        </a:lnTo>
                        <a:lnTo>
                          <a:pt x="284" y="861"/>
                        </a:lnTo>
                        <a:lnTo>
                          <a:pt x="284" y="862"/>
                        </a:lnTo>
                        <a:lnTo>
                          <a:pt x="285" y="863"/>
                        </a:lnTo>
                        <a:lnTo>
                          <a:pt x="284" y="864"/>
                        </a:lnTo>
                        <a:lnTo>
                          <a:pt x="284" y="865"/>
                        </a:lnTo>
                        <a:lnTo>
                          <a:pt x="285" y="865"/>
                        </a:lnTo>
                        <a:lnTo>
                          <a:pt x="285" y="866"/>
                        </a:lnTo>
                        <a:lnTo>
                          <a:pt x="284" y="866"/>
                        </a:lnTo>
                        <a:lnTo>
                          <a:pt x="284" y="867"/>
                        </a:lnTo>
                        <a:lnTo>
                          <a:pt x="284" y="868"/>
                        </a:lnTo>
                        <a:lnTo>
                          <a:pt x="284" y="869"/>
                        </a:lnTo>
                        <a:lnTo>
                          <a:pt x="285" y="870"/>
                        </a:lnTo>
                        <a:lnTo>
                          <a:pt x="284" y="871"/>
                        </a:lnTo>
                        <a:lnTo>
                          <a:pt x="283" y="871"/>
                        </a:lnTo>
                        <a:lnTo>
                          <a:pt x="283" y="872"/>
                        </a:lnTo>
                        <a:lnTo>
                          <a:pt x="284" y="874"/>
                        </a:lnTo>
                        <a:lnTo>
                          <a:pt x="284" y="875"/>
                        </a:lnTo>
                        <a:lnTo>
                          <a:pt x="285" y="876"/>
                        </a:lnTo>
                        <a:lnTo>
                          <a:pt x="285" y="877"/>
                        </a:lnTo>
                        <a:lnTo>
                          <a:pt x="286" y="877"/>
                        </a:lnTo>
                        <a:lnTo>
                          <a:pt x="287" y="878"/>
                        </a:lnTo>
                        <a:lnTo>
                          <a:pt x="288" y="879"/>
                        </a:lnTo>
                        <a:lnTo>
                          <a:pt x="289" y="879"/>
                        </a:lnTo>
                        <a:lnTo>
                          <a:pt x="290" y="880"/>
                        </a:lnTo>
                        <a:lnTo>
                          <a:pt x="291" y="881"/>
                        </a:lnTo>
                        <a:lnTo>
                          <a:pt x="292" y="881"/>
                        </a:lnTo>
                        <a:lnTo>
                          <a:pt x="292" y="882"/>
                        </a:lnTo>
                        <a:lnTo>
                          <a:pt x="292" y="883"/>
                        </a:lnTo>
                        <a:lnTo>
                          <a:pt x="293" y="883"/>
                        </a:lnTo>
                        <a:lnTo>
                          <a:pt x="293" y="885"/>
                        </a:lnTo>
                        <a:lnTo>
                          <a:pt x="294" y="885"/>
                        </a:lnTo>
                        <a:lnTo>
                          <a:pt x="294" y="886"/>
                        </a:lnTo>
                        <a:lnTo>
                          <a:pt x="293" y="886"/>
                        </a:lnTo>
                        <a:lnTo>
                          <a:pt x="294" y="887"/>
                        </a:lnTo>
                        <a:lnTo>
                          <a:pt x="294" y="888"/>
                        </a:lnTo>
                        <a:lnTo>
                          <a:pt x="294" y="889"/>
                        </a:lnTo>
                        <a:lnTo>
                          <a:pt x="295" y="890"/>
                        </a:lnTo>
                        <a:lnTo>
                          <a:pt x="294" y="890"/>
                        </a:lnTo>
                        <a:lnTo>
                          <a:pt x="295" y="891"/>
                        </a:lnTo>
                        <a:lnTo>
                          <a:pt x="295" y="892"/>
                        </a:lnTo>
                        <a:lnTo>
                          <a:pt x="294" y="892"/>
                        </a:lnTo>
                        <a:lnTo>
                          <a:pt x="294" y="893"/>
                        </a:lnTo>
                        <a:lnTo>
                          <a:pt x="294" y="894"/>
                        </a:lnTo>
                        <a:lnTo>
                          <a:pt x="293" y="894"/>
                        </a:lnTo>
                        <a:lnTo>
                          <a:pt x="293" y="895"/>
                        </a:lnTo>
                        <a:lnTo>
                          <a:pt x="292" y="895"/>
                        </a:lnTo>
                        <a:lnTo>
                          <a:pt x="291" y="896"/>
                        </a:lnTo>
                        <a:lnTo>
                          <a:pt x="291" y="897"/>
                        </a:lnTo>
                        <a:lnTo>
                          <a:pt x="290" y="897"/>
                        </a:lnTo>
                        <a:lnTo>
                          <a:pt x="290" y="898"/>
                        </a:lnTo>
                        <a:lnTo>
                          <a:pt x="290" y="899"/>
                        </a:lnTo>
                        <a:lnTo>
                          <a:pt x="290" y="900"/>
                        </a:lnTo>
                        <a:lnTo>
                          <a:pt x="289" y="900"/>
                        </a:lnTo>
                        <a:lnTo>
                          <a:pt x="289" y="901"/>
                        </a:lnTo>
                        <a:lnTo>
                          <a:pt x="289" y="902"/>
                        </a:lnTo>
                        <a:lnTo>
                          <a:pt x="289" y="903"/>
                        </a:lnTo>
                        <a:lnTo>
                          <a:pt x="289" y="904"/>
                        </a:lnTo>
                        <a:lnTo>
                          <a:pt x="289" y="905"/>
                        </a:lnTo>
                        <a:lnTo>
                          <a:pt x="290" y="905"/>
                        </a:lnTo>
                        <a:lnTo>
                          <a:pt x="290" y="906"/>
                        </a:lnTo>
                        <a:lnTo>
                          <a:pt x="290" y="907"/>
                        </a:lnTo>
                        <a:lnTo>
                          <a:pt x="291" y="907"/>
                        </a:lnTo>
                        <a:lnTo>
                          <a:pt x="290" y="907"/>
                        </a:lnTo>
                        <a:lnTo>
                          <a:pt x="290" y="909"/>
                        </a:lnTo>
                        <a:lnTo>
                          <a:pt x="289" y="910"/>
                        </a:lnTo>
                        <a:lnTo>
                          <a:pt x="289" y="911"/>
                        </a:lnTo>
                        <a:lnTo>
                          <a:pt x="289" y="912"/>
                        </a:lnTo>
                        <a:lnTo>
                          <a:pt x="289" y="913"/>
                        </a:lnTo>
                        <a:lnTo>
                          <a:pt x="289" y="914"/>
                        </a:lnTo>
                        <a:lnTo>
                          <a:pt x="288" y="914"/>
                        </a:lnTo>
                        <a:lnTo>
                          <a:pt x="288" y="915"/>
                        </a:lnTo>
                        <a:lnTo>
                          <a:pt x="289" y="916"/>
                        </a:lnTo>
                        <a:lnTo>
                          <a:pt x="289" y="917"/>
                        </a:lnTo>
                        <a:lnTo>
                          <a:pt x="289" y="918"/>
                        </a:lnTo>
                        <a:lnTo>
                          <a:pt x="289" y="919"/>
                        </a:lnTo>
                        <a:lnTo>
                          <a:pt x="290" y="920"/>
                        </a:lnTo>
                        <a:lnTo>
                          <a:pt x="289" y="920"/>
                        </a:lnTo>
                        <a:lnTo>
                          <a:pt x="289" y="921"/>
                        </a:lnTo>
                        <a:lnTo>
                          <a:pt x="290" y="921"/>
                        </a:lnTo>
                        <a:lnTo>
                          <a:pt x="289" y="922"/>
                        </a:lnTo>
                        <a:lnTo>
                          <a:pt x="290" y="923"/>
                        </a:lnTo>
                        <a:lnTo>
                          <a:pt x="289" y="924"/>
                        </a:lnTo>
                        <a:lnTo>
                          <a:pt x="289" y="925"/>
                        </a:lnTo>
                        <a:lnTo>
                          <a:pt x="287" y="925"/>
                        </a:lnTo>
                        <a:lnTo>
                          <a:pt x="287" y="926"/>
                        </a:lnTo>
                        <a:lnTo>
                          <a:pt x="286" y="927"/>
                        </a:lnTo>
                        <a:lnTo>
                          <a:pt x="286" y="928"/>
                        </a:lnTo>
                        <a:lnTo>
                          <a:pt x="286" y="929"/>
                        </a:lnTo>
                        <a:lnTo>
                          <a:pt x="286" y="930"/>
                        </a:lnTo>
                        <a:lnTo>
                          <a:pt x="285" y="931"/>
                        </a:lnTo>
                        <a:lnTo>
                          <a:pt x="285" y="932"/>
                        </a:lnTo>
                        <a:lnTo>
                          <a:pt x="284" y="933"/>
                        </a:lnTo>
                        <a:lnTo>
                          <a:pt x="285" y="933"/>
                        </a:lnTo>
                        <a:lnTo>
                          <a:pt x="285" y="934"/>
                        </a:lnTo>
                        <a:lnTo>
                          <a:pt x="285" y="937"/>
                        </a:lnTo>
                        <a:lnTo>
                          <a:pt x="285" y="938"/>
                        </a:lnTo>
                        <a:lnTo>
                          <a:pt x="286" y="939"/>
                        </a:lnTo>
                        <a:lnTo>
                          <a:pt x="286" y="940"/>
                        </a:lnTo>
                        <a:lnTo>
                          <a:pt x="286" y="941"/>
                        </a:lnTo>
                        <a:lnTo>
                          <a:pt x="286" y="942"/>
                        </a:lnTo>
                        <a:lnTo>
                          <a:pt x="286" y="943"/>
                        </a:lnTo>
                        <a:lnTo>
                          <a:pt x="285" y="944"/>
                        </a:lnTo>
                        <a:lnTo>
                          <a:pt x="285" y="945"/>
                        </a:lnTo>
                        <a:lnTo>
                          <a:pt x="285" y="946"/>
                        </a:lnTo>
                        <a:lnTo>
                          <a:pt x="285" y="947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7"/>
                        </a:lnTo>
                        <a:lnTo>
                          <a:pt x="284" y="948"/>
                        </a:lnTo>
                        <a:lnTo>
                          <a:pt x="284" y="949"/>
                        </a:lnTo>
                        <a:lnTo>
                          <a:pt x="283" y="949"/>
                        </a:lnTo>
                        <a:lnTo>
                          <a:pt x="283" y="950"/>
                        </a:lnTo>
                        <a:lnTo>
                          <a:pt x="283" y="951"/>
                        </a:lnTo>
                        <a:lnTo>
                          <a:pt x="282" y="952"/>
                        </a:lnTo>
                        <a:lnTo>
                          <a:pt x="283" y="952"/>
                        </a:lnTo>
                        <a:lnTo>
                          <a:pt x="283" y="953"/>
                        </a:lnTo>
                        <a:lnTo>
                          <a:pt x="282" y="953"/>
                        </a:lnTo>
                        <a:lnTo>
                          <a:pt x="282" y="954"/>
                        </a:lnTo>
                        <a:lnTo>
                          <a:pt x="283" y="954"/>
                        </a:lnTo>
                        <a:lnTo>
                          <a:pt x="283" y="955"/>
                        </a:lnTo>
                        <a:lnTo>
                          <a:pt x="282" y="956"/>
                        </a:lnTo>
                        <a:lnTo>
                          <a:pt x="283" y="956"/>
                        </a:lnTo>
                        <a:lnTo>
                          <a:pt x="282" y="956"/>
                        </a:lnTo>
                        <a:lnTo>
                          <a:pt x="282" y="957"/>
                        </a:lnTo>
                        <a:lnTo>
                          <a:pt x="282" y="958"/>
                        </a:lnTo>
                        <a:lnTo>
                          <a:pt x="281" y="958"/>
                        </a:lnTo>
                        <a:lnTo>
                          <a:pt x="281" y="959"/>
                        </a:lnTo>
                        <a:lnTo>
                          <a:pt x="280" y="960"/>
                        </a:lnTo>
                        <a:lnTo>
                          <a:pt x="280" y="961"/>
                        </a:lnTo>
                        <a:lnTo>
                          <a:pt x="279" y="961"/>
                        </a:lnTo>
                        <a:lnTo>
                          <a:pt x="279" y="962"/>
                        </a:lnTo>
                        <a:lnTo>
                          <a:pt x="279" y="963"/>
                        </a:lnTo>
                        <a:lnTo>
                          <a:pt x="278" y="963"/>
                        </a:lnTo>
                        <a:lnTo>
                          <a:pt x="278" y="964"/>
                        </a:lnTo>
                        <a:lnTo>
                          <a:pt x="277" y="964"/>
                        </a:lnTo>
                        <a:lnTo>
                          <a:pt x="277" y="965"/>
                        </a:lnTo>
                        <a:lnTo>
                          <a:pt x="276" y="965"/>
                        </a:lnTo>
                        <a:lnTo>
                          <a:pt x="276" y="966"/>
                        </a:lnTo>
                        <a:lnTo>
                          <a:pt x="276" y="967"/>
                        </a:lnTo>
                        <a:lnTo>
                          <a:pt x="275" y="966"/>
                        </a:lnTo>
                        <a:lnTo>
                          <a:pt x="274" y="967"/>
                        </a:lnTo>
                        <a:lnTo>
                          <a:pt x="275" y="967"/>
                        </a:lnTo>
                        <a:lnTo>
                          <a:pt x="274" y="968"/>
                        </a:lnTo>
                        <a:lnTo>
                          <a:pt x="273" y="969"/>
                        </a:lnTo>
                        <a:lnTo>
                          <a:pt x="273" y="970"/>
                        </a:lnTo>
                        <a:lnTo>
                          <a:pt x="274" y="971"/>
                        </a:lnTo>
                        <a:lnTo>
                          <a:pt x="274" y="973"/>
                        </a:lnTo>
                        <a:lnTo>
                          <a:pt x="274" y="974"/>
                        </a:lnTo>
                        <a:lnTo>
                          <a:pt x="271" y="972"/>
                        </a:lnTo>
                        <a:lnTo>
                          <a:pt x="269" y="972"/>
                        </a:lnTo>
                        <a:lnTo>
                          <a:pt x="268" y="973"/>
                        </a:lnTo>
                        <a:lnTo>
                          <a:pt x="267" y="972"/>
                        </a:lnTo>
                        <a:lnTo>
                          <a:pt x="267" y="971"/>
                        </a:lnTo>
                        <a:lnTo>
                          <a:pt x="267" y="970"/>
                        </a:lnTo>
                        <a:lnTo>
                          <a:pt x="267" y="969"/>
                        </a:lnTo>
                        <a:lnTo>
                          <a:pt x="267" y="967"/>
                        </a:lnTo>
                        <a:lnTo>
                          <a:pt x="266" y="966"/>
                        </a:lnTo>
                        <a:lnTo>
                          <a:pt x="266" y="965"/>
                        </a:lnTo>
                        <a:lnTo>
                          <a:pt x="266" y="964"/>
                        </a:lnTo>
                        <a:lnTo>
                          <a:pt x="265" y="964"/>
                        </a:lnTo>
                        <a:lnTo>
                          <a:pt x="264" y="964"/>
                        </a:lnTo>
                        <a:lnTo>
                          <a:pt x="263" y="964"/>
                        </a:lnTo>
                        <a:lnTo>
                          <a:pt x="263" y="965"/>
                        </a:lnTo>
                        <a:lnTo>
                          <a:pt x="261" y="966"/>
                        </a:lnTo>
                        <a:lnTo>
                          <a:pt x="259" y="967"/>
                        </a:lnTo>
                        <a:lnTo>
                          <a:pt x="258" y="967"/>
                        </a:lnTo>
                        <a:lnTo>
                          <a:pt x="257" y="967"/>
                        </a:lnTo>
                        <a:lnTo>
                          <a:pt x="255" y="967"/>
                        </a:lnTo>
                        <a:lnTo>
                          <a:pt x="254" y="967"/>
                        </a:lnTo>
                        <a:lnTo>
                          <a:pt x="253" y="967"/>
                        </a:lnTo>
                        <a:lnTo>
                          <a:pt x="252" y="967"/>
                        </a:lnTo>
                        <a:lnTo>
                          <a:pt x="251" y="967"/>
                        </a:lnTo>
                        <a:lnTo>
                          <a:pt x="250" y="966"/>
                        </a:lnTo>
                        <a:lnTo>
                          <a:pt x="250" y="965"/>
                        </a:lnTo>
                        <a:lnTo>
                          <a:pt x="249" y="964"/>
                        </a:lnTo>
                        <a:lnTo>
                          <a:pt x="248" y="963"/>
                        </a:lnTo>
                        <a:lnTo>
                          <a:pt x="247" y="962"/>
                        </a:lnTo>
                        <a:lnTo>
                          <a:pt x="245" y="962"/>
                        </a:lnTo>
                        <a:lnTo>
                          <a:pt x="244" y="962"/>
                        </a:lnTo>
                        <a:lnTo>
                          <a:pt x="241" y="963"/>
                        </a:lnTo>
                        <a:lnTo>
                          <a:pt x="240" y="963"/>
                        </a:lnTo>
                        <a:lnTo>
                          <a:pt x="239" y="962"/>
                        </a:lnTo>
                        <a:lnTo>
                          <a:pt x="237" y="962"/>
                        </a:lnTo>
                        <a:lnTo>
                          <a:pt x="236" y="962"/>
                        </a:lnTo>
                        <a:lnTo>
                          <a:pt x="235" y="962"/>
                        </a:lnTo>
                        <a:lnTo>
                          <a:pt x="235" y="963"/>
                        </a:lnTo>
                        <a:lnTo>
                          <a:pt x="234" y="962"/>
                        </a:lnTo>
                        <a:lnTo>
                          <a:pt x="233" y="962"/>
                        </a:lnTo>
                        <a:lnTo>
                          <a:pt x="232" y="961"/>
                        </a:lnTo>
                        <a:lnTo>
                          <a:pt x="231" y="961"/>
                        </a:lnTo>
                        <a:lnTo>
                          <a:pt x="230" y="960"/>
                        </a:lnTo>
                        <a:lnTo>
                          <a:pt x="230" y="959"/>
                        </a:lnTo>
                        <a:lnTo>
                          <a:pt x="229" y="956"/>
                        </a:lnTo>
                        <a:lnTo>
                          <a:pt x="229" y="955"/>
                        </a:lnTo>
                        <a:lnTo>
                          <a:pt x="228" y="954"/>
                        </a:lnTo>
                        <a:lnTo>
                          <a:pt x="227" y="954"/>
                        </a:lnTo>
                        <a:lnTo>
                          <a:pt x="226" y="952"/>
                        </a:lnTo>
                        <a:lnTo>
                          <a:pt x="225" y="951"/>
                        </a:lnTo>
                        <a:lnTo>
                          <a:pt x="224" y="951"/>
                        </a:lnTo>
                        <a:lnTo>
                          <a:pt x="223" y="951"/>
                        </a:lnTo>
                        <a:lnTo>
                          <a:pt x="223" y="950"/>
                        </a:lnTo>
                        <a:lnTo>
                          <a:pt x="223" y="949"/>
                        </a:lnTo>
                        <a:lnTo>
                          <a:pt x="222" y="948"/>
                        </a:lnTo>
                        <a:lnTo>
                          <a:pt x="222" y="947"/>
                        </a:lnTo>
                        <a:lnTo>
                          <a:pt x="222" y="946"/>
                        </a:lnTo>
                        <a:lnTo>
                          <a:pt x="222" y="944"/>
                        </a:lnTo>
                        <a:lnTo>
                          <a:pt x="221" y="943"/>
                        </a:lnTo>
                        <a:lnTo>
                          <a:pt x="221" y="942"/>
                        </a:lnTo>
                        <a:lnTo>
                          <a:pt x="220" y="941"/>
                        </a:lnTo>
                        <a:lnTo>
                          <a:pt x="220" y="940"/>
                        </a:lnTo>
                        <a:lnTo>
                          <a:pt x="221" y="939"/>
                        </a:lnTo>
                        <a:lnTo>
                          <a:pt x="220" y="938"/>
                        </a:lnTo>
                        <a:lnTo>
                          <a:pt x="220" y="937"/>
                        </a:lnTo>
                        <a:lnTo>
                          <a:pt x="221" y="936"/>
                        </a:lnTo>
                        <a:lnTo>
                          <a:pt x="221" y="935"/>
                        </a:lnTo>
                        <a:lnTo>
                          <a:pt x="220" y="934"/>
                        </a:lnTo>
                        <a:lnTo>
                          <a:pt x="221" y="932"/>
                        </a:lnTo>
                        <a:lnTo>
                          <a:pt x="221" y="931"/>
                        </a:lnTo>
                        <a:lnTo>
                          <a:pt x="221" y="929"/>
                        </a:lnTo>
                        <a:lnTo>
                          <a:pt x="220" y="929"/>
                        </a:lnTo>
                        <a:lnTo>
                          <a:pt x="219" y="928"/>
                        </a:lnTo>
                        <a:lnTo>
                          <a:pt x="219" y="927"/>
                        </a:lnTo>
                        <a:lnTo>
                          <a:pt x="220" y="927"/>
                        </a:lnTo>
                        <a:lnTo>
                          <a:pt x="220" y="926"/>
                        </a:lnTo>
                        <a:lnTo>
                          <a:pt x="219" y="926"/>
                        </a:lnTo>
                        <a:lnTo>
                          <a:pt x="219" y="925"/>
                        </a:lnTo>
                        <a:lnTo>
                          <a:pt x="219" y="924"/>
                        </a:lnTo>
                        <a:lnTo>
                          <a:pt x="218" y="923"/>
                        </a:lnTo>
                        <a:lnTo>
                          <a:pt x="218" y="922"/>
                        </a:lnTo>
                        <a:lnTo>
                          <a:pt x="218" y="921"/>
                        </a:lnTo>
                        <a:lnTo>
                          <a:pt x="218" y="920"/>
                        </a:lnTo>
                        <a:lnTo>
                          <a:pt x="217" y="920"/>
                        </a:lnTo>
                        <a:lnTo>
                          <a:pt x="216" y="921"/>
                        </a:lnTo>
                        <a:lnTo>
                          <a:pt x="215" y="921"/>
                        </a:lnTo>
                        <a:lnTo>
                          <a:pt x="214" y="921"/>
                        </a:lnTo>
                        <a:lnTo>
                          <a:pt x="212" y="921"/>
                        </a:lnTo>
                        <a:lnTo>
                          <a:pt x="211" y="921"/>
                        </a:lnTo>
                        <a:lnTo>
                          <a:pt x="210" y="920"/>
                        </a:lnTo>
                        <a:lnTo>
                          <a:pt x="211" y="918"/>
                        </a:lnTo>
                        <a:lnTo>
                          <a:pt x="212" y="917"/>
                        </a:lnTo>
                        <a:lnTo>
                          <a:pt x="211" y="916"/>
                        </a:lnTo>
                        <a:lnTo>
                          <a:pt x="210" y="915"/>
                        </a:lnTo>
                        <a:lnTo>
                          <a:pt x="209" y="915"/>
                        </a:lnTo>
                        <a:lnTo>
                          <a:pt x="209" y="914"/>
                        </a:lnTo>
                        <a:lnTo>
                          <a:pt x="208" y="914"/>
                        </a:lnTo>
                        <a:lnTo>
                          <a:pt x="206" y="914"/>
                        </a:lnTo>
                        <a:lnTo>
                          <a:pt x="205" y="914"/>
                        </a:lnTo>
                        <a:lnTo>
                          <a:pt x="204" y="914"/>
                        </a:lnTo>
                        <a:lnTo>
                          <a:pt x="204" y="913"/>
                        </a:lnTo>
                        <a:lnTo>
                          <a:pt x="204" y="912"/>
                        </a:lnTo>
                        <a:lnTo>
                          <a:pt x="204" y="911"/>
                        </a:lnTo>
                        <a:lnTo>
                          <a:pt x="204" y="910"/>
                        </a:lnTo>
                        <a:lnTo>
                          <a:pt x="203" y="910"/>
                        </a:lnTo>
                        <a:lnTo>
                          <a:pt x="204" y="909"/>
                        </a:lnTo>
                        <a:lnTo>
                          <a:pt x="203" y="908"/>
                        </a:lnTo>
                        <a:lnTo>
                          <a:pt x="205" y="907"/>
                        </a:lnTo>
                        <a:lnTo>
                          <a:pt x="207" y="906"/>
                        </a:lnTo>
                        <a:lnTo>
                          <a:pt x="208" y="905"/>
                        </a:lnTo>
                        <a:lnTo>
                          <a:pt x="208" y="904"/>
                        </a:lnTo>
                        <a:lnTo>
                          <a:pt x="209" y="904"/>
                        </a:lnTo>
                        <a:lnTo>
                          <a:pt x="209" y="902"/>
                        </a:lnTo>
                        <a:lnTo>
                          <a:pt x="210" y="900"/>
                        </a:lnTo>
                        <a:lnTo>
                          <a:pt x="210" y="899"/>
                        </a:lnTo>
                        <a:lnTo>
                          <a:pt x="210" y="898"/>
                        </a:lnTo>
                        <a:lnTo>
                          <a:pt x="210" y="897"/>
                        </a:lnTo>
                        <a:lnTo>
                          <a:pt x="211" y="897"/>
                        </a:lnTo>
                        <a:lnTo>
                          <a:pt x="212" y="897"/>
                        </a:lnTo>
                        <a:lnTo>
                          <a:pt x="213" y="897"/>
                        </a:lnTo>
                        <a:lnTo>
                          <a:pt x="213" y="896"/>
                        </a:lnTo>
                        <a:lnTo>
                          <a:pt x="216" y="895"/>
                        </a:lnTo>
                        <a:lnTo>
                          <a:pt x="216" y="894"/>
                        </a:lnTo>
                        <a:lnTo>
                          <a:pt x="214" y="893"/>
                        </a:lnTo>
                        <a:lnTo>
                          <a:pt x="214" y="892"/>
                        </a:lnTo>
                        <a:lnTo>
                          <a:pt x="213" y="891"/>
                        </a:lnTo>
                        <a:lnTo>
                          <a:pt x="212" y="891"/>
                        </a:lnTo>
                        <a:lnTo>
                          <a:pt x="212" y="890"/>
                        </a:lnTo>
                        <a:lnTo>
                          <a:pt x="212" y="889"/>
                        </a:lnTo>
                        <a:lnTo>
                          <a:pt x="213" y="889"/>
                        </a:lnTo>
                        <a:lnTo>
                          <a:pt x="214" y="888"/>
                        </a:lnTo>
                        <a:lnTo>
                          <a:pt x="214" y="887"/>
                        </a:lnTo>
                        <a:lnTo>
                          <a:pt x="214" y="886"/>
                        </a:lnTo>
                        <a:lnTo>
                          <a:pt x="213" y="886"/>
                        </a:lnTo>
                        <a:lnTo>
                          <a:pt x="212" y="886"/>
                        </a:lnTo>
                        <a:lnTo>
                          <a:pt x="211" y="887"/>
                        </a:lnTo>
                        <a:lnTo>
                          <a:pt x="210" y="886"/>
                        </a:lnTo>
                        <a:lnTo>
                          <a:pt x="210" y="885"/>
                        </a:lnTo>
                        <a:lnTo>
                          <a:pt x="209" y="884"/>
                        </a:lnTo>
                        <a:lnTo>
                          <a:pt x="207" y="884"/>
                        </a:lnTo>
                        <a:lnTo>
                          <a:pt x="206" y="884"/>
                        </a:lnTo>
                        <a:lnTo>
                          <a:pt x="206" y="883"/>
                        </a:lnTo>
                        <a:lnTo>
                          <a:pt x="205" y="882"/>
                        </a:lnTo>
                        <a:lnTo>
                          <a:pt x="205" y="880"/>
                        </a:lnTo>
                        <a:lnTo>
                          <a:pt x="206" y="879"/>
                        </a:lnTo>
                        <a:lnTo>
                          <a:pt x="207" y="879"/>
                        </a:lnTo>
                        <a:lnTo>
                          <a:pt x="206" y="878"/>
                        </a:lnTo>
                        <a:lnTo>
                          <a:pt x="205" y="878"/>
                        </a:lnTo>
                        <a:lnTo>
                          <a:pt x="204" y="877"/>
                        </a:lnTo>
                        <a:lnTo>
                          <a:pt x="203" y="876"/>
                        </a:lnTo>
                        <a:lnTo>
                          <a:pt x="202" y="876"/>
                        </a:lnTo>
                        <a:lnTo>
                          <a:pt x="200" y="877"/>
                        </a:lnTo>
                        <a:lnTo>
                          <a:pt x="199" y="877"/>
                        </a:lnTo>
                        <a:lnTo>
                          <a:pt x="198" y="876"/>
                        </a:lnTo>
                        <a:lnTo>
                          <a:pt x="197" y="876"/>
                        </a:lnTo>
                        <a:lnTo>
                          <a:pt x="196" y="877"/>
                        </a:lnTo>
                        <a:lnTo>
                          <a:pt x="196" y="878"/>
                        </a:lnTo>
                        <a:lnTo>
                          <a:pt x="195" y="878"/>
                        </a:lnTo>
                        <a:lnTo>
                          <a:pt x="194" y="878"/>
                        </a:lnTo>
                        <a:lnTo>
                          <a:pt x="193" y="877"/>
                        </a:lnTo>
                        <a:lnTo>
                          <a:pt x="194" y="875"/>
                        </a:lnTo>
                        <a:lnTo>
                          <a:pt x="194" y="874"/>
                        </a:lnTo>
                        <a:lnTo>
                          <a:pt x="193" y="873"/>
                        </a:lnTo>
                        <a:lnTo>
                          <a:pt x="192" y="872"/>
                        </a:lnTo>
                        <a:lnTo>
                          <a:pt x="191" y="871"/>
                        </a:lnTo>
                        <a:lnTo>
                          <a:pt x="191" y="870"/>
                        </a:lnTo>
                        <a:lnTo>
                          <a:pt x="190" y="870"/>
                        </a:lnTo>
                        <a:lnTo>
                          <a:pt x="189" y="868"/>
                        </a:lnTo>
                        <a:lnTo>
                          <a:pt x="189" y="867"/>
                        </a:lnTo>
                        <a:lnTo>
                          <a:pt x="189" y="866"/>
                        </a:lnTo>
                        <a:lnTo>
                          <a:pt x="188" y="866"/>
                        </a:lnTo>
                        <a:lnTo>
                          <a:pt x="187" y="866"/>
                        </a:lnTo>
                        <a:lnTo>
                          <a:pt x="186" y="866"/>
                        </a:lnTo>
                        <a:lnTo>
                          <a:pt x="185" y="866"/>
                        </a:lnTo>
                        <a:lnTo>
                          <a:pt x="185" y="865"/>
                        </a:lnTo>
                        <a:lnTo>
                          <a:pt x="185" y="864"/>
                        </a:lnTo>
                        <a:lnTo>
                          <a:pt x="185" y="863"/>
                        </a:lnTo>
                        <a:lnTo>
                          <a:pt x="187" y="863"/>
                        </a:lnTo>
                        <a:lnTo>
                          <a:pt x="187" y="862"/>
                        </a:lnTo>
                        <a:lnTo>
                          <a:pt x="188" y="862"/>
                        </a:lnTo>
                        <a:lnTo>
                          <a:pt x="188" y="861"/>
                        </a:lnTo>
                        <a:lnTo>
                          <a:pt x="188" y="860"/>
                        </a:lnTo>
                        <a:lnTo>
                          <a:pt x="187" y="859"/>
                        </a:lnTo>
                        <a:lnTo>
                          <a:pt x="188" y="857"/>
                        </a:lnTo>
                        <a:lnTo>
                          <a:pt x="188" y="856"/>
                        </a:lnTo>
                        <a:lnTo>
                          <a:pt x="188" y="855"/>
                        </a:lnTo>
                        <a:lnTo>
                          <a:pt x="188" y="854"/>
                        </a:lnTo>
                        <a:lnTo>
                          <a:pt x="187" y="854"/>
                        </a:lnTo>
                        <a:lnTo>
                          <a:pt x="186" y="854"/>
                        </a:lnTo>
                        <a:lnTo>
                          <a:pt x="185" y="854"/>
                        </a:lnTo>
                        <a:lnTo>
                          <a:pt x="185" y="853"/>
                        </a:lnTo>
                        <a:lnTo>
                          <a:pt x="186" y="851"/>
                        </a:lnTo>
                        <a:lnTo>
                          <a:pt x="185" y="851"/>
                        </a:lnTo>
                        <a:lnTo>
                          <a:pt x="185" y="850"/>
                        </a:lnTo>
                        <a:lnTo>
                          <a:pt x="185" y="849"/>
                        </a:lnTo>
                        <a:lnTo>
                          <a:pt x="184" y="849"/>
                        </a:lnTo>
                        <a:lnTo>
                          <a:pt x="183" y="849"/>
                        </a:lnTo>
                        <a:lnTo>
                          <a:pt x="183" y="848"/>
                        </a:lnTo>
                        <a:lnTo>
                          <a:pt x="182" y="848"/>
                        </a:lnTo>
                        <a:lnTo>
                          <a:pt x="181" y="848"/>
                        </a:lnTo>
                        <a:lnTo>
                          <a:pt x="182" y="847"/>
                        </a:lnTo>
                        <a:lnTo>
                          <a:pt x="181" y="846"/>
                        </a:lnTo>
                        <a:lnTo>
                          <a:pt x="180" y="846"/>
                        </a:lnTo>
                        <a:lnTo>
                          <a:pt x="180" y="847"/>
                        </a:lnTo>
                        <a:lnTo>
                          <a:pt x="179" y="847"/>
                        </a:lnTo>
                        <a:lnTo>
                          <a:pt x="178" y="847"/>
                        </a:lnTo>
                        <a:lnTo>
                          <a:pt x="177" y="847"/>
                        </a:lnTo>
                        <a:lnTo>
                          <a:pt x="177" y="846"/>
                        </a:lnTo>
                        <a:lnTo>
                          <a:pt x="178" y="846"/>
                        </a:lnTo>
                        <a:lnTo>
                          <a:pt x="178" y="845"/>
                        </a:lnTo>
                        <a:lnTo>
                          <a:pt x="177" y="845"/>
                        </a:lnTo>
                        <a:lnTo>
                          <a:pt x="177" y="844"/>
                        </a:lnTo>
                        <a:lnTo>
                          <a:pt x="178" y="844"/>
                        </a:lnTo>
                        <a:lnTo>
                          <a:pt x="178" y="843"/>
                        </a:lnTo>
                        <a:lnTo>
                          <a:pt x="177" y="843"/>
                        </a:lnTo>
                        <a:lnTo>
                          <a:pt x="177" y="842"/>
                        </a:lnTo>
                        <a:lnTo>
                          <a:pt x="178" y="842"/>
                        </a:lnTo>
                        <a:lnTo>
                          <a:pt x="179" y="842"/>
                        </a:lnTo>
                        <a:lnTo>
                          <a:pt x="179" y="841"/>
                        </a:lnTo>
                        <a:lnTo>
                          <a:pt x="178" y="840"/>
                        </a:lnTo>
                        <a:lnTo>
                          <a:pt x="177" y="840"/>
                        </a:lnTo>
                        <a:lnTo>
                          <a:pt x="176" y="840"/>
                        </a:lnTo>
                        <a:lnTo>
                          <a:pt x="175" y="840"/>
                        </a:lnTo>
                        <a:lnTo>
                          <a:pt x="174" y="841"/>
                        </a:lnTo>
                        <a:lnTo>
                          <a:pt x="173" y="841"/>
                        </a:lnTo>
                        <a:lnTo>
                          <a:pt x="171" y="840"/>
                        </a:lnTo>
                        <a:lnTo>
                          <a:pt x="170" y="840"/>
                        </a:lnTo>
                        <a:lnTo>
                          <a:pt x="170" y="841"/>
                        </a:lnTo>
                        <a:lnTo>
                          <a:pt x="169" y="841"/>
                        </a:lnTo>
                        <a:lnTo>
                          <a:pt x="169" y="840"/>
                        </a:lnTo>
                        <a:lnTo>
                          <a:pt x="168" y="840"/>
                        </a:lnTo>
                        <a:lnTo>
                          <a:pt x="167" y="840"/>
                        </a:lnTo>
                        <a:lnTo>
                          <a:pt x="166" y="840"/>
                        </a:lnTo>
                        <a:lnTo>
                          <a:pt x="166" y="839"/>
                        </a:lnTo>
                        <a:lnTo>
                          <a:pt x="165" y="839"/>
                        </a:lnTo>
                        <a:lnTo>
                          <a:pt x="165" y="840"/>
                        </a:lnTo>
                        <a:lnTo>
                          <a:pt x="164" y="839"/>
                        </a:lnTo>
                        <a:lnTo>
                          <a:pt x="163" y="839"/>
                        </a:lnTo>
                        <a:lnTo>
                          <a:pt x="163" y="838"/>
                        </a:lnTo>
                        <a:lnTo>
                          <a:pt x="164" y="838"/>
                        </a:lnTo>
                        <a:lnTo>
                          <a:pt x="164" y="837"/>
                        </a:lnTo>
                        <a:lnTo>
                          <a:pt x="165" y="836"/>
                        </a:lnTo>
                        <a:lnTo>
                          <a:pt x="165" y="835"/>
                        </a:lnTo>
                        <a:lnTo>
                          <a:pt x="166" y="835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6" y="834"/>
                        </a:lnTo>
                        <a:lnTo>
                          <a:pt x="165" y="834"/>
                        </a:lnTo>
                        <a:lnTo>
                          <a:pt x="164" y="834"/>
                        </a:lnTo>
                        <a:lnTo>
                          <a:pt x="163" y="833"/>
                        </a:lnTo>
                        <a:lnTo>
                          <a:pt x="164" y="833"/>
                        </a:lnTo>
                        <a:lnTo>
                          <a:pt x="165" y="833"/>
                        </a:lnTo>
                        <a:lnTo>
                          <a:pt x="166" y="833"/>
                        </a:lnTo>
                        <a:lnTo>
                          <a:pt x="166" y="832"/>
                        </a:lnTo>
                        <a:lnTo>
                          <a:pt x="167" y="832"/>
                        </a:lnTo>
                        <a:lnTo>
                          <a:pt x="167" y="831"/>
                        </a:lnTo>
                        <a:lnTo>
                          <a:pt x="167" y="830"/>
                        </a:lnTo>
                        <a:lnTo>
                          <a:pt x="167" y="831"/>
                        </a:lnTo>
                        <a:lnTo>
                          <a:pt x="168" y="831"/>
                        </a:lnTo>
                        <a:lnTo>
                          <a:pt x="168" y="830"/>
                        </a:lnTo>
                        <a:lnTo>
                          <a:pt x="169" y="830"/>
                        </a:lnTo>
                        <a:lnTo>
                          <a:pt x="169" y="829"/>
                        </a:lnTo>
                        <a:lnTo>
                          <a:pt x="169" y="828"/>
                        </a:lnTo>
                        <a:lnTo>
                          <a:pt x="169" y="827"/>
                        </a:lnTo>
                        <a:lnTo>
                          <a:pt x="170" y="827"/>
                        </a:lnTo>
                        <a:lnTo>
                          <a:pt x="171" y="827"/>
                        </a:lnTo>
                        <a:lnTo>
                          <a:pt x="171" y="826"/>
                        </a:lnTo>
                        <a:lnTo>
                          <a:pt x="171" y="825"/>
                        </a:lnTo>
                        <a:lnTo>
                          <a:pt x="172" y="825"/>
                        </a:lnTo>
                        <a:lnTo>
                          <a:pt x="173" y="825"/>
                        </a:lnTo>
                        <a:lnTo>
                          <a:pt x="173" y="824"/>
                        </a:lnTo>
                        <a:lnTo>
                          <a:pt x="174" y="824"/>
                        </a:lnTo>
                        <a:lnTo>
                          <a:pt x="174" y="823"/>
                        </a:lnTo>
                        <a:lnTo>
                          <a:pt x="174" y="822"/>
                        </a:lnTo>
                        <a:lnTo>
                          <a:pt x="173" y="822"/>
                        </a:lnTo>
                        <a:lnTo>
                          <a:pt x="172" y="822"/>
                        </a:lnTo>
                        <a:lnTo>
                          <a:pt x="173" y="821"/>
                        </a:lnTo>
                        <a:lnTo>
                          <a:pt x="172" y="821"/>
                        </a:lnTo>
                        <a:lnTo>
                          <a:pt x="173" y="821"/>
                        </a:lnTo>
                        <a:lnTo>
                          <a:pt x="172" y="820"/>
                        </a:lnTo>
                        <a:lnTo>
                          <a:pt x="172" y="819"/>
                        </a:lnTo>
                        <a:lnTo>
                          <a:pt x="173" y="819"/>
                        </a:lnTo>
                        <a:lnTo>
                          <a:pt x="174" y="818"/>
                        </a:lnTo>
                        <a:lnTo>
                          <a:pt x="175" y="819"/>
                        </a:lnTo>
                        <a:lnTo>
                          <a:pt x="176" y="819"/>
                        </a:lnTo>
                        <a:lnTo>
                          <a:pt x="177" y="818"/>
                        </a:lnTo>
                        <a:lnTo>
                          <a:pt x="178" y="818"/>
                        </a:lnTo>
                        <a:lnTo>
                          <a:pt x="179" y="818"/>
                        </a:lnTo>
                        <a:lnTo>
                          <a:pt x="180" y="818"/>
                        </a:lnTo>
                        <a:lnTo>
                          <a:pt x="180" y="817"/>
                        </a:lnTo>
                        <a:lnTo>
                          <a:pt x="180" y="816"/>
                        </a:lnTo>
                        <a:lnTo>
                          <a:pt x="181" y="816"/>
                        </a:lnTo>
                        <a:lnTo>
                          <a:pt x="181" y="815"/>
                        </a:lnTo>
                        <a:lnTo>
                          <a:pt x="180" y="814"/>
                        </a:lnTo>
                        <a:lnTo>
                          <a:pt x="181" y="814"/>
                        </a:lnTo>
                        <a:lnTo>
                          <a:pt x="182" y="813"/>
                        </a:lnTo>
                        <a:lnTo>
                          <a:pt x="181" y="813"/>
                        </a:lnTo>
                        <a:lnTo>
                          <a:pt x="182" y="813"/>
                        </a:lnTo>
                        <a:lnTo>
                          <a:pt x="181" y="812"/>
                        </a:lnTo>
                        <a:lnTo>
                          <a:pt x="181" y="811"/>
                        </a:lnTo>
                        <a:lnTo>
                          <a:pt x="182" y="811"/>
                        </a:lnTo>
                        <a:lnTo>
                          <a:pt x="181" y="810"/>
                        </a:lnTo>
                        <a:lnTo>
                          <a:pt x="182" y="810"/>
                        </a:lnTo>
                        <a:lnTo>
                          <a:pt x="182" y="809"/>
                        </a:lnTo>
                        <a:lnTo>
                          <a:pt x="181" y="809"/>
                        </a:lnTo>
                        <a:lnTo>
                          <a:pt x="181" y="808"/>
                        </a:lnTo>
                        <a:lnTo>
                          <a:pt x="180" y="808"/>
                        </a:lnTo>
                        <a:lnTo>
                          <a:pt x="180" y="807"/>
                        </a:lnTo>
                        <a:lnTo>
                          <a:pt x="180" y="806"/>
                        </a:lnTo>
                        <a:lnTo>
                          <a:pt x="180" y="805"/>
                        </a:lnTo>
                        <a:lnTo>
                          <a:pt x="179" y="804"/>
                        </a:lnTo>
                        <a:lnTo>
                          <a:pt x="180" y="804"/>
                        </a:lnTo>
                        <a:lnTo>
                          <a:pt x="181" y="804"/>
                        </a:lnTo>
                        <a:lnTo>
                          <a:pt x="181" y="803"/>
                        </a:lnTo>
                        <a:lnTo>
                          <a:pt x="181" y="802"/>
                        </a:lnTo>
                        <a:lnTo>
                          <a:pt x="182" y="802"/>
                        </a:lnTo>
                        <a:lnTo>
                          <a:pt x="182" y="801"/>
                        </a:lnTo>
                        <a:lnTo>
                          <a:pt x="183" y="800"/>
                        </a:lnTo>
                        <a:lnTo>
                          <a:pt x="184" y="800"/>
                        </a:lnTo>
                        <a:lnTo>
                          <a:pt x="184" y="799"/>
                        </a:lnTo>
                        <a:lnTo>
                          <a:pt x="184" y="798"/>
                        </a:lnTo>
                        <a:lnTo>
                          <a:pt x="183" y="798"/>
                        </a:lnTo>
                        <a:lnTo>
                          <a:pt x="183" y="797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2" y="797"/>
                        </a:lnTo>
                        <a:lnTo>
                          <a:pt x="182" y="796"/>
                        </a:lnTo>
                        <a:lnTo>
                          <a:pt x="181" y="796"/>
                        </a:lnTo>
                        <a:lnTo>
                          <a:pt x="181" y="795"/>
                        </a:lnTo>
                        <a:lnTo>
                          <a:pt x="182" y="795"/>
                        </a:lnTo>
                        <a:lnTo>
                          <a:pt x="181" y="795"/>
                        </a:lnTo>
                        <a:lnTo>
                          <a:pt x="181" y="794"/>
                        </a:lnTo>
                        <a:lnTo>
                          <a:pt x="182" y="794"/>
                        </a:lnTo>
                        <a:lnTo>
                          <a:pt x="181" y="794"/>
                        </a:lnTo>
                        <a:lnTo>
                          <a:pt x="182" y="793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2" y="792"/>
                        </a:lnTo>
                        <a:lnTo>
                          <a:pt x="183" y="792"/>
                        </a:lnTo>
                        <a:lnTo>
                          <a:pt x="183" y="791"/>
                        </a:lnTo>
                        <a:lnTo>
                          <a:pt x="183" y="790"/>
                        </a:lnTo>
                        <a:lnTo>
                          <a:pt x="182" y="790"/>
                        </a:lnTo>
                        <a:lnTo>
                          <a:pt x="182" y="791"/>
                        </a:lnTo>
                        <a:lnTo>
                          <a:pt x="182" y="790"/>
                        </a:lnTo>
                        <a:lnTo>
                          <a:pt x="181" y="790"/>
                        </a:lnTo>
                        <a:lnTo>
                          <a:pt x="182" y="790"/>
                        </a:lnTo>
                        <a:lnTo>
                          <a:pt x="182" y="789"/>
                        </a:lnTo>
                        <a:lnTo>
                          <a:pt x="182" y="790"/>
                        </a:lnTo>
                        <a:lnTo>
                          <a:pt x="183" y="790"/>
                        </a:lnTo>
                        <a:lnTo>
                          <a:pt x="183" y="789"/>
                        </a:lnTo>
                        <a:lnTo>
                          <a:pt x="183" y="788"/>
                        </a:lnTo>
                        <a:lnTo>
                          <a:pt x="184" y="789"/>
                        </a:lnTo>
                        <a:lnTo>
                          <a:pt x="184" y="788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5" y="788"/>
                        </a:lnTo>
                        <a:lnTo>
                          <a:pt x="185" y="787"/>
                        </a:lnTo>
                        <a:lnTo>
                          <a:pt x="186" y="788"/>
                        </a:lnTo>
                        <a:lnTo>
                          <a:pt x="186" y="787"/>
                        </a:lnTo>
                        <a:lnTo>
                          <a:pt x="185" y="787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6" y="787"/>
                        </a:lnTo>
                        <a:lnTo>
                          <a:pt x="186" y="786"/>
                        </a:lnTo>
                        <a:lnTo>
                          <a:pt x="187" y="787"/>
                        </a:lnTo>
                        <a:lnTo>
                          <a:pt x="187" y="786"/>
                        </a:lnTo>
                        <a:lnTo>
                          <a:pt x="188" y="786"/>
                        </a:lnTo>
                        <a:lnTo>
                          <a:pt x="187" y="785"/>
                        </a:lnTo>
                        <a:lnTo>
                          <a:pt x="188" y="785"/>
                        </a:lnTo>
                        <a:lnTo>
                          <a:pt x="188" y="784"/>
                        </a:lnTo>
                        <a:lnTo>
                          <a:pt x="189" y="784"/>
                        </a:lnTo>
                        <a:lnTo>
                          <a:pt x="188" y="783"/>
                        </a:lnTo>
                        <a:lnTo>
                          <a:pt x="189" y="783"/>
                        </a:lnTo>
                        <a:lnTo>
                          <a:pt x="188" y="782"/>
                        </a:lnTo>
                        <a:lnTo>
                          <a:pt x="189" y="782"/>
                        </a:lnTo>
                        <a:lnTo>
                          <a:pt x="189" y="781"/>
                        </a:lnTo>
                        <a:lnTo>
                          <a:pt x="189" y="780"/>
                        </a:lnTo>
                        <a:lnTo>
                          <a:pt x="189" y="779"/>
                        </a:lnTo>
                        <a:lnTo>
                          <a:pt x="189" y="778"/>
                        </a:lnTo>
                        <a:lnTo>
                          <a:pt x="190" y="778"/>
                        </a:lnTo>
                        <a:lnTo>
                          <a:pt x="190" y="777"/>
                        </a:lnTo>
                        <a:lnTo>
                          <a:pt x="191" y="777"/>
                        </a:lnTo>
                        <a:lnTo>
                          <a:pt x="191" y="778"/>
                        </a:lnTo>
                        <a:lnTo>
                          <a:pt x="192" y="778"/>
                        </a:lnTo>
                        <a:lnTo>
                          <a:pt x="192" y="777"/>
                        </a:lnTo>
                        <a:lnTo>
                          <a:pt x="192" y="778"/>
                        </a:lnTo>
                        <a:lnTo>
                          <a:pt x="193" y="777"/>
                        </a:lnTo>
                        <a:lnTo>
                          <a:pt x="194" y="776"/>
                        </a:lnTo>
                        <a:lnTo>
                          <a:pt x="195" y="775"/>
                        </a:lnTo>
                        <a:lnTo>
                          <a:pt x="194" y="775"/>
                        </a:lnTo>
                        <a:lnTo>
                          <a:pt x="195" y="774"/>
                        </a:lnTo>
                        <a:lnTo>
                          <a:pt x="194" y="773"/>
                        </a:lnTo>
                        <a:lnTo>
                          <a:pt x="195" y="772"/>
                        </a:lnTo>
                        <a:lnTo>
                          <a:pt x="194" y="771"/>
                        </a:lnTo>
                        <a:lnTo>
                          <a:pt x="194" y="770"/>
                        </a:lnTo>
                        <a:lnTo>
                          <a:pt x="195" y="771"/>
                        </a:lnTo>
                        <a:lnTo>
                          <a:pt x="196" y="770"/>
                        </a:lnTo>
                        <a:lnTo>
                          <a:pt x="196" y="769"/>
                        </a:lnTo>
                        <a:lnTo>
                          <a:pt x="195" y="769"/>
                        </a:lnTo>
                        <a:lnTo>
                          <a:pt x="196" y="769"/>
                        </a:lnTo>
                        <a:lnTo>
                          <a:pt x="196" y="768"/>
                        </a:lnTo>
                        <a:lnTo>
                          <a:pt x="196" y="767"/>
                        </a:lnTo>
                        <a:lnTo>
                          <a:pt x="197" y="767"/>
                        </a:lnTo>
                        <a:lnTo>
                          <a:pt x="197" y="768"/>
                        </a:lnTo>
                        <a:lnTo>
                          <a:pt x="198" y="768"/>
                        </a:lnTo>
                        <a:lnTo>
                          <a:pt x="199" y="768"/>
                        </a:lnTo>
                        <a:lnTo>
                          <a:pt x="200" y="768"/>
                        </a:lnTo>
                        <a:lnTo>
                          <a:pt x="201" y="768"/>
                        </a:lnTo>
                        <a:lnTo>
                          <a:pt x="201" y="769"/>
                        </a:lnTo>
                        <a:lnTo>
                          <a:pt x="202" y="769"/>
                        </a:lnTo>
                        <a:lnTo>
                          <a:pt x="203" y="768"/>
                        </a:lnTo>
                        <a:lnTo>
                          <a:pt x="203" y="767"/>
                        </a:lnTo>
                        <a:lnTo>
                          <a:pt x="204" y="767"/>
                        </a:lnTo>
                        <a:lnTo>
                          <a:pt x="204" y="766"/>
                        </a:lnTo>
                        <a:lnTo>
                          <a:pt x="205" y="766"/>
                        </a:lnTo>
                        <a:lnTo>
                          <a:pt x="206" y="766"/>
                        </a:lnTo>
                        <a:lnTo>
                          <a:pt x="207" y="765"/>
                        </a:lnTo>
                        <a:lnTo>
                          <a:pt x="207" y="764"/>
                        </a:lnTo>
                        <a:lnTo>
                          <a:pt x="208" y="764"/>
                        </a:lnTo>
                        <a:lnTo>
                          <a:pt x="210" y="764"/>
                        </a:lnTo>
                        <a:lnTo>
                          <a:pt x="211" y="763"/>
                        </a:lnTo>
                        <a:lnTo>
                          <a:pt x="212" y="763"/>
                        </a:lnTo>
                        <a:lnTo>
                          <a:pt x="213" y="763"/>
                        </a:lnTo>
                        <a:lnTo>
                          <a:pt x="214" y="764"/>
                        </a:lnTo>
                        <a:lnTo>
                          <a:pt x="215" y="764"/>
                        </a:lnTo>
                        <a:lnTo>
                          <a:pt x="216" y="764"/>
                        </a:lnTo>
                        <a:lnTo>
                          <a:pt x="217" y="764"/>
                        </a:lnTo>
                        <a:lnTo>
                          <a:pt x="218" y="764"/>
                        </a:lnTo>
                        <a:lnTo>
                          <a:pt x="219" y="764"/>
                        </a:lnTo>
                        <a:lnTo>
                          <a:pt x="220" y="764"/>
                        </a:lnTo>
                        <a:lnTo>
                          <a:pt x="221" y="764"/>
                        </a:lnTo>
                        <a:lnTo>
                          <a:pt x="222" y="764"/>
                        </a:lnTo>
                        <a:lnTo>
                          <a:pt x="222" y="763"/>
                        </a:lnTo>
                        <a:lnTo>
                          <a:pt x="223" y="762"/>
                        </a:lnTo>
                        <a:lnTo>
                          <a:pt x="224" y="761"/>
                        </a:lnTo>
                        <a:lnTo>
                          <a:pt x="225" y="761"/>
                        </a:lnTo>
                        <a:lnTo>
                          <a:pt x="225" y="760"/>
                        </a:lnTo>
                        <a:lnTo>
                          <a:pt x="225" y="759"/>
                        </a:lnTo>
                        <a:lnTo>
                          <a:pt x="226" y="759"/>
                        </a:lnTo>
                        <a:lnTo>
                          <a:pt x="226" y="758"/>
                        </a:lnTo>
                        <a:lnTo>
                          <a:pt x="226" y="757"/>
                        </a:lnTo>
                        <a:lnTo>
                          <a:pt x="226" y="756"/>
                        </a:lnTo>
                        <a:lnTo>
                          <a:pt x="226" y="755"/>
                        </a:lnTo>
                        <a:lnTo>
                          <a:pt x="226" y="753"/>
                        </a:lnTo>
                        <a:lnTo>
                          <a:pt x="227" y="753"/>
                        </a:lnTo>
                        <a:lnTo>
                          <a:pt x="228" y="752"/>
                        </a:lnTo>
                        <a:lnTo>
                          <a:pt x="228" y="751"/>
                        </a:lnTo>
                        <a:lnTo>
                          <a:pt x="227" y="750"/>
                        </a:lnTo>
                        <a:lnTo>
                          <a:pt x="226" y="750"/>
                        </a:lnTo>
                        <a:lnTo>
                          <a:pt x="226" y="749"/>
                        </a:lnTo>
                        <a:lnTo>
                          <a:pt x="225" y="749"/>
                        </a:lnTo>
                        <a:lnTo>
                          <a:pt x="225" y="748"/>
                        </a:lnTo>
                        <a:lnTo>
                          <a:pt x="226" y="748"/>
                        </a:lnTo>
                        <a:lnTo>
                          <a:pt x="226" y="747"/>
                        </a:lnTo>
                        <a:lnTo>
                          <a:pt x="226" y="746"/>
                        </a:lnTo>
                        <a:lnTo>
                          <a:pt x="227" y="744"/>
                        </a:lnTo>
                        <a:lnTo>
                          <a:pt x="228" y="743"/>
                        </a:lnTo>
                        <a:lnTo>
                          <a:pt x="228" y="742"/>
                        </a:lnTo>
                        <a:lnTo>
                          <a:pt x="228" y="741"/>
                        </a:lnTo>
                        <a:lnTo>
                          <a:pt x="229" y="740"/>
                        </a:lnTo>
                        <a:lnTo>
                          <a:pt x="230" y="740"/>
                        </a:lnTo>
                        <a:lnTo>
                          <a:pt x="231" y="739"/>
                        </a:lnTo>
                        <a:lnTo>
                          <a:pt x="231" y="738"/>
                        </a:lnTo>
                        <a:lnTo>
                          <a:pt x="231" y="737"/>
                        </a:lnTo>
                        <a:lnTo>
                          <a:pt x="230" y="737"/>
                        </a:lnTo>
                        <a:lnTo>
                          <a:pt x="230" y="736"/>
                        </a:lnTo>
                        <a:lnTo>
                          <a:pt x="230" y="735"/>
                        </a:lnTo>
                        <a:lnTo>
                          <a:pt x="230" y="734"/>
                        </a:lnTo>
                        <a:lnTo>
                          <a:pt x="230" y="732"/>
                        </a:lnTo>
                        <a:lnTo>
                          <a:pt x="229" y="731"/>
                        </a:lnTo>
                        <a:lnTo>
                          <a:pt x="229" y="730"/>
                        </a:lnTo>
                        <a:lnTo>
                          <a:pt x="229" y="728"/>
                        </a:lnTo>
                        <a:lnTo>
                          <a:pt x="228" y="728"/>
                        </a:lnTo>
                        <a:lnTo>
                          <a:pt x="228" y="727"/>
                        </a:lnTo>
                        <a:lnTo>
                          <a:pt x="227" y="727"/>
                        </a:lnTo>
                        <a:lnTo>
                          <a:pt x="227" y="726"/>
                        </a:lnTo>
                        <a:lnTo>
                          <a:pt x="226" y="726"/>
                        </a:lnTo>
                        <a:lnTo>
                          <a:pt x="225" y="725"/>
                        </a:lnTo>
                        <a:lnTo>
                          <a:pt x="224" y="725"/>
                        </a:lnTo>
                        <a:lnTo>
                          <a:pt x="224" y="724"/>
                        </a:lnTo>
                        <a:lnTo>
                          <a:pt x="223" y="725"/>
                        </a:lnTo>
                        <a:lnTo>
                          <a:pt x="222" y="724"/>
                        </a:lnTo>
                        <a:lnTo>
                          <a:pt x="222" y="723"/>
                        </a:lnTo>
                        <a:lnTo>
                          <a:pt x="222" y="722"/>
                        </a:lnTo>
                        <a:lnTo>
                          <a:pt x="222" y="721"/>
                        </a:lnTo>
                        <a:lnTo>
                          <a:pt x="221" y="721"/>
                        </a:lnTo>
                        <a:lnTo>
                          <a:pt x="220" y="721"/>
                        </a:lnTo>
                        <a:lnTo>
                          <a:pt x="220" y="720"/>
                        </a:lnTo>
                        <a:lnTo>
                          <a:pt x="219" y="720"/>
                        </a:lnTo>
                        <a:lnTo>
                          <a:pt x="218" y="719"/>
                        </a:lnTo>
                        <a:lnTo>
                          <a:pt x="217" y="718"/>
                        </a:lnTo>
                        <a:lnTo>
                          <a:pt x="217" y="719"/>
                        </a:lnTo>
                        <a:lnTo>
                          <a:pt x="216" y="718"/>
                        </a:lnTo>
                        <a:lnTo>
                          <a:pt x="215" y="719"/>
                        </a:lnTo>
                        <a:lnTo>
                          <a:pt x="214" y="719"/>
                        </a:lnTo>
                        <a:lnTo>
                          <a:pt x="213" y="719"/>
                        </a:lnTo>
                        <a:lnTo>
                          <a:pt x="212" y="719"/>
                        </a:lnTo>
                        <a:lnTo>
                          <a:pt x="211" y="719"/>
                        </a:lnTo>
                        <a:lnTo>
                          <a:pt x="210" y="720"/>
                        </a:lnTo>
                        <a:lnTo>
                          <a:pt x="209" y="720"/>
                        </a:lnTo>
                        <a:lnTo>
                          <a:pt x="208" y="720"/>
                        </a:lnTo>
                        <a:lnTo>
                          <a:pt x="207" y="720"/>
                        </a:lnTo>
                        <a:lnTo>
                          <a:pt x="207" y="719"/>
                        </a:lnTo>
                        <a:lnTo>
                          <a:pt x="206" y="719"/>
                        </a:lnTo>
                        <a:lnTo>
                          <a:pt x="206" y="720"/>
                        </a:lnTo>
                        <a:lnTo>
                          <a:pt x="206" y="719"/>
                        </a:lnTo>
                        <a:lnTo>
                          <a:pt x="205" y="720"/>
                        </a:lnTo>
                        <a:lnTo>
                          <a:pt x="204" y="720"/>
                        </a:lnTo>
                        <a:lnTo>
                          <a:pt x="203" y="720"/>
                        </a:lnTo>
                        <a:lnTo>
                          <a:pt x="202" y="721"/>
                        </a:lnTo>
                        <a:lnTo>
                          <a:pt x="202" y="720"/>
                        </a:lnTo>
                        <a:lnTo>
                          <a:pt x="201" y="720"/>
                        </a:lnTo>
                        <a:lnTo>
                          <a:pt x="201" y="721"/>
                        </a:lnTo>
                        <a:lnTo>
                          <a:pt x="200" y="722"/>
                        </a:lnTo>
                        <a:lnTo>
                          <a:pt x="200" y="721"/>
                        </a:lnTo>
                        <a:lnTo>
                          <a:pt x="200" y="722"/>
                        </a:lnTo>
                        <a:lnTo>
                          <a:pt x="199" y="722"/>
                        </a:lnTo>
                        <a:lnTo>
                          <a:pt x="198" y="722"/>
                        </a:lnTo>
                        <a:lnTo>
                          <a:pt x="198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7" y="723"/>
                        </a:lnTo>
                        <a:lnTo>
                          <a:pt x="196" y="723"/>
                        </a:lnTo>
                        <a:lnTo>
                          <a:pt x="195" y="723"/>
                        </a:lnTo>
                        <a:lnTo>
                          <a:pt x="194" y="723"/>
                        </a:lnTo>
                        <a:lnTo>
                          <a:pt x="194" y="724"/>
                        </a:lnTo>
                        <a:lnTo>
                          <a:pt x="193" y="724"/>
                        </a:lnTo>
                        <a:lnTo>
                          <a:pt x="192" y="724"/>
                        </a:lnTo>
                        <a:lnTo>
                          <a:pt x="191" y="723"/>
                        </a:lnTo>
                        <a:lnTo>
                          <a:pt x="190" y="723"/>
                        </a:lnTo>
                        <a:lnTo>
                          <a:pt x="190" y="724"/>
                        </a:lnTo>
                        <a:lnTo>
                          <a:pt x="189" y="724"/>
                        </a:lnTo>
                        <a:lnTo>
                          <a:pt x="189" y="723"/>
                        </a:lnTo>
                        <a:lnTo>
                          <a:pt x="188" y="723"/>
                        </a:lnTo>
                        <a:lnTo>
                          <a:pt x="188" y="724"/>
                        </a:lnTo>
                        <a:lnTo>
                          <a:pt x="188" y="725"/>
                        </a:lnTo>
                        <a:lnTo>
                          <a:pt x="187" y="725"/>
                        </a:lnTo>
                        <a:lnTo>
                          <a:pt x="186" y="726"/>
                        </a:lnTo>
                        <a:lnTo>
                          <a:pt x="185" y="726"/>
                        </a:lnTo>
                        <a:lnTo>
                          <a:pt x="185" y="725"/>
                        </a:lnTo>
                        <a:lnTo>
                          <a:pt x="184" y="725"/>
                        </a:lnTo>
                        <a:lnTo>
                          <a:pt x="183" y="726"/>
                        </a:lnTo>
                        <a:lnTo>
                          <a:pt x="184" y="726"/>
                        </a:lnTo>
                        <a:lnTo>
                          <a:pt x="184" y="727"/>
                        </a:lnTo>
                        <a:lnTo>
                          <a:pt x="183" y="727"/>
                        </a:lnTo>
                        <a:lnTo>
                          <a:pt x="183" y="726"/>
                        </a:lnTo>
                        <a:lnTo>
                          <a:pt x="182" y="727"/>
                        </a:lnTo>
                        <a:lnTo>
                          <a:pt x="181" y="727"/>
                        </a:lnTo>
                        <a:lnTo>
                          <a:pt x="181" y="728"/>
                        </a:lnTo>
                        <a:lnTo>
                          <a:pt x="180" y="728"/>
                        </a:lnTo>
                        <a:lnTo>
                          <a:pt x="180" y="729"/>
                        </a:lnTo>
                        <a:lnTo>
                          <a:pt x="180" y="730"/>
                        </a:lnTo>
                        <a:lnTo>
                          <a:pt x="179" y="730"/>
                        </a:lnTo>
                        <a:lnTo>
                          <a:pt x="179" y="731"/>
                        </a:lnTo>
                        <a:lnTo>
                          <a:pt x="178" y="731"/>
                        </a:lnTo>
                        <a:lnTo>
                          <a:pt x="178" y="732"/>
                        </a:lnTo>
                        <a:lnTo>
                          <a:pt x="177" y="732"/>
                        </a:lnTo>
                        <a:lnTo>
                          <a:pt x="176" y="732"/>
                        </a:lnTo>
                        <a:lnTo>
                          <a:pt x="176" y="733"/>
                        </a:lnTo>
                        <a:lnTo>
                          <a:pt x="175" y="733"/>
                        </a:lnTo>
                        <a:lnTo>
                          <a:pt x="175" y="734"/>
                        </a:lnTo>
                        <a:lnTo>
                          <a:pt x="175" y="733"/>
                        </a:lnTo>
                        <a:lnTo>
                          <a:pt x="174" y="733"/>
                        </a:lnTo>
                        <a:lnTo>
                          <a:pt x="173" y="733"/>
                        </a:lnTo>
                        <a:lnTo>
                          <a:pt x="172" y="732"/>
                        </a:lnTo>
                        <a:lnTo>
                          <a:pt x="171" y="732"/>
                        </a:lnTo>
                        <a:lnTo>
                          <a:pt x="170" y="732"/>
                        </a:lnTo>
                        <a:lnTo>
                          <a:pt x="170" y="731"/>
                        </a:lnTo>
                        <a:lnTo>
                          <a:pt x="169" y="731"/>
                        </a:lnTo>
                        <a:lnTo>
                          <a:pt x="170" y="730"/>
                        </a:lnTo>
                        <a:lnTo>
                          <a:pt x="169" y="730"/>
                        </a:lnTo>
                        <a:lnTo>
                          <a:pt x="169" y="729"/>
                        </a:lnTo>
                        <a:lnTo>
                          <a:pt x="169" y="728"/>
                        </a:lnTo>
                        <a:lnTo>
                          <a:pt x="169" y="727"/>
                        </a:lnTo>
                        <a:lnTo>
                          <a:pt x="168" y="726"/>
                        </a:lnTo>
                        <a:lnTo>
                          <a:pt x="167" y="726"/>
                        </a:lnTo>
                        <a:lnTo>
                          <a:pt x="167" y="725"/>
                        </a:lnTo>
                        <a:lnTo>
                          <a:pt x="166" y="725"/>
                        </a:lnTo>
                        <a:lnTo>
                          <a:pt x="164" y="725"/>
                        </a:lnTo>
                        <a:lnTo>
                          <a:pt x="165" y="724"/>
                        </a:lnTo>
                        <a:lnTo>
                          <a:pt x="164" y="723"/>
                        </a:lnTo>
                        <a:lnTo>
                          <a:pt x="165" y="722"/>
                        </a:lnTo>
                        <a:lnTo>
                          <a:pt x="164" y="722"/>
                        </a:lnTo>
                        <a:lnTo>
                          <a:pt x="165" y="722"/>
                        </a:lnTo>
                        <a:lnTo>
                          <a:pt x="165" y="721"/>
                        </a:lnTo>
                        <a:lnTo>
                          <a:pt x="164" y="721"/>
                        </a:lnTo>
                        <a:lnTo>
                          <a:pt x="163" y="721"/>
                        </a:lnTo>
                        <a:lnTo>
                          <a:pt x="164" y="720"/>
                        </a:lnTo>
                        <a:lnTo>
                          <a:pt x="164" y="719"/>
                        </a:lnTo>
                        <a:lnTo>
                          <a:pt x="163" y="719"/>
                        </a:lnTo>
                        <a:lnTo>
                          <a:pt x="163" y="718"/>
                        </a:lnTo>
                        <a:lnTo>
                          <a:pt x="162" y="718"/>
                        </a:lnTo>
                        <a:lnTo>
                          <a:pt x="162" y="717"/>
                        </a:lnTo>
                        <a:lnTo>
                          <a:pt x="161" y="718"/>
                        </a:lnTo>
                        <a:lnTo>
                          <a:pt x="161" y="717"/>
                        </a:lnTo>
                        <a:lnTo>
                          <a:pt x="160" y="716"/>
                        </a:lnTo>
                        <a:lnTo>
                          <a:pt x="161" y="715"/>
                        </a:lnTo>
                        <a:lnTo>
                          <a:pt x="161" y="714"/>
                        </a:lnTo>
                        <a:lnTo>
                          <a:pt x="160" y="715"/>
                        </a:lnTo>
                        <a:lnTo>
                          <a:pt x="160" y="714"/>
                        </a:lnTo>
                        <a:lnTo>
                          <a:pt x="160" y="715"/>
                        </a:lnTo>
                        <a:lnTo>
                          <a:pt x="159" y="714"/>
                        </a:lnTo>
                        <a:lnTo>
                          <a:pt x="159" y="713"/>
                        </a:lnTo>
                        <a:lnTo>
                          <a:pt x="158" y="712"/>
                        </a:lnTo>
                        <a:lnTo>
                          <a:pt x="157" y="712"/>
                        </a:lnTo>
                        <a:lnTo>
                          <a:pt x="157" y="711"/>
                        </a:lnTo>
                        <a:lnTo>
                          <a:pt x="157" y="710"/>
                        </a:lnTo>
                        <a:lnTo>
                          <a:pt x="156" y="710"/>
                        </a:lnTo>
                        <a:lnTo>
                          <a:pt x="156" y="709"/>
                        </a:lnTo>
                        <a:lnTo>
                          <a:pt x="155" y="709"/>
                        </a:lnTo>
                        <a:lnTo>
                          <a:pt x="155" y="708"/>
                        </a:lnTo>
                        <a:lnTo>
                          <a:pt x="154" y="708"/>
                        </a:lnTo>
                        <a:lnTo>
                          <a:pt x="153" y="708"/>
                        </a:lnTo>
                        <a:lnTo>
                          <a:pt x="153" y="707"/>
                        </a:lnTo>
                        <a:lnTo>
                          <a:pt x="152" y="707"/>
                        </a:lnTo>
                        <a:lnTo>
                          <a:pt x="151" y="706"/>
                        </a:lnTo>
                        <a:lnTo>
                          <a:pt x="152" y="706"/>
                        </a:lnTo>
                        <a:lnTo>
                          <a:pt x="151" y="706"/>
                        </a:lnTo>
                        <a:lnTo>
                          <a:pt x="151" y="705"/>
                        </a:lnTo>
                        <a:lnTo>
                          <a:pt x="151" y="706"/>
                        </a:lnTo>
                        <a:lnTo>
                          <a:pt x="150" y="705"/>
                        </a:lnTo>
                        <a:lnTo>
                          <a:pt x="151" y="705"/>
                        </a:lnTo>
                        <a:lnTo>
                          <a:pt x="151" y="704"/>
                        </a:lnTo>
                        <a:lnTo>
                          <a:pt x="150" y="704"/>
                        </a:lnTo>
                        <a:lnTo>
                          <a:pt x="151" y="704"/>
                        </a:lnTo>
                        <a:lnTo>
                          <a:pt x="151" y="703"/>
                        </a:lnTo>
                        <a:lnTo>
                          <a:pt x="150" y="703"/>
                        </a:lnTo>
                        <a:lnTo>
                          <a:pt x="150" y="702"/>
                        </a:lnTo>
                        <a:lnTo>
                          <a:pt x="151" y="702"/>
                        </a:lnTo>
                        <a:lnTo>
                          <a:pt x="150" y="701"/>
                        </a:lnTo>
                        <a:lnTo>
                          <a:pt x="150" y="700"/>
                        </a:lnTo>
                        <a:lnTo>
                          <a:pt x="149" y="700"/>
                        </a:lnTo>
                        <a:lnTo>
                          <a:pt x="150" y="700"/>
                        </a:lnTo>
                        <a:lnTo>
                          <a:pt x="151" y="699"/>
                        </a:lnTo>
                        <a:lnTo>
                          <a:pt x="150" y="699"/>
                        </a:lnTo>
                        <a:lnTo>
                          <a:pt x="149" y="699"/>
                        </a:lnTo>
                        <a:lnTo>
                          <a:pt x="148" y="700"/>
                        </a:lnTo>
                        <a:lnTo>
                          <a:pt x="148" y="699"/>
                        </a:lnTo>
                        <a:lnTo>
                          <a:pt x="149" y="699"/>
                        </a:lnTo>
                        <a:lnTo>
                          <a:pt x="149" y="698"/>
                        </a:lnTo>
                        <a:lnTo>
                          <a:pt x="149" y="697"/>
                        </a:lnTo>
                        <a:lnTo>
                          <a:pt x="148" y="697"/>
                        </a:lnTo>
                        <a:lnTo>
                          <a:pt x="148" y="698"/>
                        </a:lnTo>
                        <a:lnTo>
                          <a:pt x="148" y="697"/>
                        </a:lnTo>
                        <a:lnTo>
                          <a:pt x="148" y="696"/>
                        </a:lnTo>
                        <a:lnTo>
                          <a:pt x="147" y="696"/>
                        </a:lnTo>
                        <a:lnTo>
                          <a:pt x="147" y="697"/>
                        </a:lnTo>
                        <a:lnTo>
                          <a:pt x="146" y="696"/>
                        </a:lnTo>
                        <a:lnTo>
                          <a:pt x="145" y="696"/>
                        </a:lnTo>
                        <a:lnTo>
                          <a:pt x="144" y="697"/>
                        </a:lnTo>
                        <a:lnTo>
                          <a:pt x="144" y="696"/>
                        </a:lnTo>
                        <a:lnTo>
                          <a:pt x="143" y="696"/>
                        </a:lnTo>
                        <a:lnTo>
                          <a:pt x="143" y="695"/>
                        </a:lnTo>
                        <a:lnTo>
                          <a:pt x="144" y="695"/>
                        </a:lnTo>
                        <a:lnTo>
                          <a:pt x="144" y="694"/>
                        </a:lnTo>
                        <a:lnTo>
                          <a:pt x="143" y="693"/>
                        </a:lnTo>
                        <a:lnTo>
                          <a:pt x="144" y="693"/>
                        </a:lnTo>
                        <a:lnTo>
                          <a:pt x="145" y="693"/>
                        </a:lnTo>
                        <a:lnTo>
                          <a:pt x="145" y="692"/>
                        </a:lnTo>
                        <a:lnTo>
                          <a:pt x="144" y="692"/>
                        </a:lnTo>
                        <a:lnTo>
                          <a:pt x="143" y="691"/>
                        </a:lnTo>
                        <a:lnTo>
                          <a:pt x="142" y="691"/>
                        </a:lnTo>
                        <a:lnTo>
                          <a:pt x="142" y="690"/>
                        </a:lnTo>
                        <a:lnTo>
                          <a:pt x="141" y="689"/>
                        </a:lnTo>
                        <a:lnTo>
                          <a:pt x="142" y="689"/>
                        </a:lnTo>
                        <a:lnTo>
                          <a:pt x="143" y="689"/>
                        </a:lnTo>
                        <a:lnTo>
                          <a:pt x="144" y="689"/>
                        </a:lnTo>
                        <a:lnTo>
                          <a:pt x="143" y="688"/>
                        </a:lnTo>
                        <a:lnTo>
                          <a:pt x="142" y="687"/>
                        </a:lnTo>
                        <a:lnTo>
                          <a:pt x="141" y="686"/>
                        </a:lnTo>
                        <a:lnTo>
                          <a:pt x="140" y="685"/>
                        </a:lnTo>
                        <a:lnTo>
                          <a:pt x="140" y="684"/>
                        </a:lnTo>
                        <a:lnTo>
                          <a:pt x="139" y="684"/>
                        </a:lnTo>
                        <a:lnTo>
                          <a:pt x="138" y="684"/>
                        </a:lnTo>
                        <a:lnTo>
                          <a:pt x="138" y="685"/>
                        </a:lnTo>
                        <a:lnTo>
                          <a:pt x="139" y="686"/>
                        </a:lnTo>
                        <a:lnTo>
                          <a:pt x="140" y="686"/>
                        </a:lnTo>
                        <a:lnTo>
                          <a:pt x="140" y="687"/>
                        </a:lnTo>
                        <a:lnTo>
                          <a:pt x="139" y="687"/>
                        </a:lnTo>
                        <a:lnTo>
                          <a:pt x="138" y="688"/>
                        </a:lnTo>
                        <a:lnTo>
                          <a:pt x="137" y="688"/>
                        </a:lnTo>
                        <a:lnTo>
                          <a:pt x="136" y="687"/>
                        </a:lnTo>
                        <a:lnTo>
                          <a:pt x="136" y="685"/>
                        </a:lnTo>
                        <a:lnTo>
                          <a:pt x="137" y="684"/>
                        </a:lnTo>
                        <a:lnTo>
                          <a:pt x="137" y="683"/>
                        </a:lnTo>
                        <a:lnTo>
                          <a:pt x="137" y="682"/>
                        </a:lnTo>
                        <a:lnTo>
                          <a:pt x="137" y="681"/>
                        </a:lnTo>
                        <a:lnTo>
                          <a:pt x="134" y="680"/>
                        </a:lnTo>
                        <a:lnTo>
                          <a:pt x="135" y="680"/>
                        </a:lnTo>
                        <a:lnTo>
                          <a:pt x="135" y="679"/>
                        </a:lnTo>
                        <a:lnTo>
                          <a:pt x="135" y="678"/>
                        </a:lnTo>
                        <a:lnTo>
                          <a:pt x="134" y="678"/>
                        </a:lnTo>
                        <a:lnTo>
                          <a:pt x="133" y="678"/>
                        </a:lnTo>
                        <a:lnTo>
                          <a:pt x="133" y="677"/>
                        </a:lnTo>
                        <a:lnTo>
                          <a:pt x="132" y="677"/>
                        </a:lnTo>
                        <a:lnTo>
                          <a:pt x="131" y="677"/>
                        </a:lnTo>
                        <a:lnTo>
                          <a:pt x="131" y="676"/>
                        </a:lnTo>
                        <a:lnTo>
                          <a:pt x="132" y="676"/>
                        </a:lnTo>
                        <a:lnTo>
                          <a:pt x="133" y="675"/>
                        </a:lnTo>
                        <a:lnTo>
                          <a:pt x="133" y="674"/>
                        </a:lnTo>
                        <a:lnTo>
                          <a:pt x="132" y="674"/>
                        </a:lnTo>
                        <a:lnTo>
                          <a:pt x="131" y="673"/>
                        </a:lnTo>
                        <a:lnTo>
                          <a:pt x="130" y="673"/>
                        </a:lnTo>
                        <a:lnTo>
                          <a:pt x="129" y="673"/>
                        </a:lnTo>
                        <a:lnTo>
                          <a:pt x="128" y="673"/>
                        </a:lnTo>
                        <a:lnTo>
                          <a:pt x="128" y="674"/>
                        </a:lnTo>
                        <a:lnTo>
                          <a:pt x="127" y="674"/>
                        </a:lnTo>
                        <a:lnTo>
                          <a:pt x="127" y="673"/>
                        </a:lnTo>
                        <a:lnTo>
                          <a:pt x="127" y="672"/>
                        </a:lnTo>
                        <a:lnTo>
                          <a:pt x="127" y="670"/>
                        </a:lnTo>
                        <a:lnTo>
                          <a:pt x="127" y="669"/>
                        </a:lnTo>
                        <a:lnTo>
                          <a:pt x="125" y="668"/>
                        </a:lnTo>
                        <a:lnTo>
                          <a:pt x="125" y="667"/>
                        </a:lnTo>
                        <a:lnTo>
                          <a:pt x="125" y="666"/>
                        </a:lnTo>
                        <a:lnTo>
                          <a:pt x="125" y="665"/>
                        </a:lnTo>
                        <a:lnTo>
                          <a:pt x="125" y="664"/>
                        </a:lnTo>
                        <a:lnTo>
                          <a:pt x="123" y="663"/>
                        </a:lnTo>
                        <a:lnTo>
                          <a:pt x="122" y="663"/>
                        </a:lnTo>
                        <a:lnTo>
                          <a:pt x="121" y="663"/>
                        </a:lnTo>
                        <a:lnTo>
                          <a:pt x="120" y="664"/>
                        </a:lnTo>
                        <a:lnTo>
                          <a:pt x="119" y="664"/>
                        </a:lnTo>
                        <a:lnTo>
                          <a:pt x="118" y="665"/>
                        </a:lnTo>
                        <a:lnTo>
                          <a:pt x="118" y="664"/>
                        </a:lnTo>
                        <a:lnTo>
                          <a:pt x="117" y="664"/>
                        </a:lnTo>
                        <a:lnTo>
                          <a:pt x="116" y="664"/>
                        </a:lnTo>
                        <a:lnTo>
                          <a:pt x="116" y="663"/>
                        </a:lnTo>
                        <a:lnTo>
                          <a:pt x="116" y="662"/>
                        </a:lnTo>
                        <a:lnTo>
                          <a:pt x="117" y="661"/>
                        </a:lnTo>
                        <a:lnTo>
                          <a:pt x="118" y="660"/>
                        </a:lnTo>
                        <a:lnTo>
                          <a:pt x="119" y="660"/>
                        </a:lnTo>
                        <a:lnTo>
                          <a:pt x="121" y="659"/>
                        </a:lnTo>
                        <a:lnTo>
                          <a:pt x="122" y="659"/>
                        </a:lnTo>
                        <a:lnTo>
                          <a:pt x="123" y="659"/>
                        </a:lnTo>
                        <a:lnTo>
                          <a:pt x="126" y="657"/>
                        </a:lnTo>
                        <a:lnTo>
                          <a:pt x="127" y="656"/>
                        </a:lnTo>
                        <a:lnTo>
                          <a:pt x="128" y="654"/>
                        </a:lnTo>
                        <a:lnTo>
                          <a:pt x="128" y="653"/>
                        </a:lnTo>
                        <a:lnTo>
                          <a:pt x="127" y="652"/>
                        </a:lnTo>
                        <a:lnTo>
                          <a:pt x="127" y="650"/>
                        </a:lnTo>
                        <a:lnTo>
                          <a:pt x="126" y="649"/>
                        </a:lnTo>
                        <a:lnTo>
                          <a:pt x="125" y="648"/>
                        </a:lnTo>
                        <a:lnTo>
                          <a:pt x="123" y="647"/>
                        </a:lnTo>
                        <a:lnTo>
                          <a:pt x="123" y="646"/>
                        </a:lnTo>
                        <a:lnTo>
                          <a:pt x="122" y="645"/>
                        </a:lnTo>
                        <a:lnTo>
                          <a:pt x="120" y="645"/>
                        </a:lnTo>
                        <a:lnTo>
                          <a:pt x="119" y="645"/>
                        </a:lnTo>
                        <a:lnTo>
                          <a:pt x="118" y="645"/>
                        </a:lnTo>
                        <a:lnTo>
                          <a:pt x="117" y="645"/>
                        </a:lnTo>
                        <a:lnTo>
                          <a:pt x="116" y="645"/>
                        </a:lnTo>
                        <a:lnTo>
                          <a:pt x="115" y="645"/>
                        </a:lnTo>
                        <a:lnTo>
                          <a:pt x="115" y="646"/>
                        </a:lnTo>
                        <a:lnTo>
                          <a:pt x="114" y="646"/>
                        </a:lnTo>
                        <a:lnTo>
                          <a:pt x="113" y="647"/>
                        </a:lnTo>
                        <a:lnTo>
                          <a:pt x="113" y="648"/>
                        </a:lnTo>
                        <a:lnTo>
                          <a:pt x="112" y="648"/>
                        </a:lnTo>
                        <a:lnTo>
                          <a:pt x="111" y="649"/>
                        </a:lnTo>
                        <a:lnTo>
                          <a:pt x="110" y="649"/>
                        </a:lnTo>
                        <a:lnTo>
                          <a:pt x="110" y="648"/>
                        </a:lnTo>
                        <a:lnTo>
                          <a:pt x="109" y="648"/>
                        </a:lnTo>
                        <a:lnTo>
                          <a:pt x="109" y="647"/>
                        </a:lnTo>
                        <a:lnTo>
                          <a:pt x="108" y="645"/>
                        </a:lnTo>
                        <a:lnTo>
                          <a:pt x="108" y="644"/>
                        </a:lnTo>
                        <a:lnTo>
                          <a:pt x="107" y="643"/>
                        </a:lnTo>
                        <a:lnTo>
                          <a:pt x="106" y="641"/>
                        </a:lnTo>
                        <a:lnTo>
                          <a:pt x="104" y="640"/>
                        </a:lnTo>
                        <a:lnTo>
                          <a:pt x="102" y="640"/>
                        </a:lnTo>
                        <a:lnTo>
                          <a:pt x="102" y="639"/>
                        </a:lnTo>
                        <a:lnTo>
                          <a:pt x="101" y="639"/>
                        </a:lnTo>
                        <a:lnTo>
                          <a:pt x="100" y="638"/>
                        </a:lnTo>
                        <a:lnTo>
                          <a:pt x="100" y="637"/>
                        </a:lnTo>
                        <a:lnTo>
                          <a:pt x="100" y="635"/>
                        </a:lnTo>
                        <a:lnTo>
                          <a:pt x="100" y="634"/>
                        </a:lnTo>
                        <a:lnTo>
                          <a:pt x="100" y="633"/>
                        </a:lnTo>
                        <a:lnTo>
                          <a:pt x="101" y="633"/>
                        </a:lnTo>
                        <a:lnTo>
                          <a:pt x="102" y="632"/>
                        </a:lnTo>
                        <a:lnTo>
                          <a:pt x="104" y="631"/>
                        </a:lnTo>
                        <a:lnTo>
                          <a:pt x="105" y="631"/>
                        </a:lnTo>
                        <a:lnTo>
                          <a:pt x="106" y="631"/>
                        </a:lnTo>
                        <a:lnTo>
                          <a:pt x="108" y="632"/>
                        </a:lnTo>
                        <a:lnTo>
                          <a:pt x="109" y="632"/>
                        </a:lnTo>
                        <a:lnTo>
                          <a:pt x="110" y="632"/>
                        </a:lnTo>
                        <a:lnTo>
                          <a:pt x="111" y="632"/>
                        </a:lnTo>
                        <a:lnTo>
                          <a:pt x="112" y="631"/>
                        </a:lnTo>
                        <a:lnTo>
                          <a:pt x="112" y="630"/>
                        </a:lnTo>
                        <a:lnTo>
                          <a:pt x="113" y="630"/>
                        </a:lnTo>
                        <a:lnTo>
                          <a:pt x="113" y="629"/>
                        </a:lnTo>
                        <a:lnTo>
                          <a:pt x="113" y="628"/>
                        </a:lnTo>
                        <a:lnTo>
                          <a:pt x="114" y="626"/>
                        </a:lnTo>
                        <a:lnTo>
                          <a:pt x="115" y="625"/>
                        </a:lnTo>
                        <a:lnTo>
                          <a:pt x="117" y="623"/>
                        </a:lnTo>
                        <a:lnTo>
                          <a:pt x="117" y="622"/>
                        </a:lnTo>
                        <a:lnTo>
                          <a:pt x="117" y="621"/>
                        </a:lnTo>
                        <a:lnTo>
                          <a:pt x="118" y="620"/>
                        </a:lnTo>
                        <a:lnTo>
                          <a:pt x="118" y="619"/>
                        </a:lnTo>
                        <a:lnTo>
                          <a:pt x="119" y="619"/>
                        </a:lnTo>
                        <a:lnTo>
                          <a:pt x="120" y="618"/>
                        </a:lnTo>
                        <a:lnTo>
                          <a:pt x="122" y="617"/>
                        </a:lnTo>
                        <a:lnTo>
                          <a:pt x="124" y="616"/>
                        </a:lnTo>
                        <a:lnTo>
                          <a:pt x="124" y="615"/>
                        </a:lnTo>
                        <a:lnTo>
                          <a:pt x="124" y="614"/>
                        </a:lnTo>
                        <a:lnTo>
                          <a:pt x="124" y="613"/>
                        </a:lnTo>
                        <a:lnTo>
                          <a:pt x="124" y="612"/>
                        </a:lnTo>
                        <a:lnTo>
                          <a:pt x="124" y="611"/>
                        </a:lnTo>
                        <a:lnTo>
                          <a:pt x="125" y="610"/>
                        </a:lnTo>
                        <a:lnTo>
                          <a:pt x="126" y="609"/>
                        </a:lnTo>
                        <a:lnTo>
                          <a:pt x="126" y="608"/>
                        </a:lnTo>
                        <a:lnTo>
                          <a:pt x="127" y="607"/>
                        </a:lnTo>
                        <a:lnTo>
                          <a:pt x="127" y="605"/>
                        </a:lnTo>
                        <a:lnTo>
                          <a:pt x="127" y="604"/>
                        </a:lnTo>
                        <a:lnTo>
                          <a:pt x="126" y="601"/>
                        </a:lnTo>
                        <a:lnTo>
                          <a:pt x="125" y="601"/>
                        </a:lnTo>
                        <a:lnTo>
                          <a:pt x="125" y="600"/>
                        </a:lnTo>
                        <a:lnTo>
                          <a:pt x="125" y="599"/>
                        </a:lnTo>
                        <a:lnTo>
                          <a:pt x="125" y="597"/>
                        </a:lnTo>
                        <a:lnTo>
                          <a:pt x="126" y="596"/>
                        </a:lnTo>
                        <a:lnTo>
                          <a:pt x="126" y="595"/>
                        </a:lnTo>
                        <a:lnTo>
                          <a:pt x="128" y="593"/>
                        </a:lnTo>
                        <a:lnTo>
                          <a:pt x="128" y="592"/>
                        </a:lnTo>
                        <a:lnTo>
                          <a:pt x="129" y="591"/>
                        </a:lnTo>
                        <a:lnTo>
                          <a:pt x="128" y="590"/>
                        </a:lnTo>
                        <a:lnTo>
                          <a:pt x="128" y="589"/>
                        </a:lnTo>
                        <a:lnTo>
                          <a:pt x="128" y="586"/>
                        </a:lnTo>
                        <a:lnTo>
                          <a:pt x="129" y="585"/>
                        </a:lnTo>
                        <a:lnTo>
                          <a:pt x="129" y="584"/>
                        </a:lnTo>
                        <a:lnTo>
                          <a:pt x="128" y="583"/>
                        </a:lnTo>
                        <a:lnTo>
                          <a:pt x="129" y="582"/>
                        </a:lnTo>
                        <a:lnTo>
                          <a:pt x="130" y="580"/>
                        </a:lnTo>
                        <a:lnTo>
                          <a:pt x="131" y="578"/>
                        </a:lnTo>
                        <a:lnTo>
                          <a:pt x="132" y="578"/>
                        </a:lnTo>
                        <a:lnTo>
                          <a:pt x="132" y="577"/>
                        </a:lnTo>
                        <a:lnTo>
                          <a:pt x="133" y="576"/>
                        </a:lnTo>
                        <a:lnTo>
                          <a:pt x="132" y="574"/>
                        </a:lnTo>
                        <a:lnTo>
                          <a:pt x="132" y="573"/>
                        </a:lnTo>
                        <a:lnTo>
                          <a:pt x="133" y="571"/>
                        </a:lnTo>
                        <a:lnTo>
                          <a:pt x="134" y="570"/>
                        </a:lnTo>
                        <a:lnTo>
                          <a:pt x="135" y="569"/>
                        </a:lnTo>
                        <a:lnTo>
                          <a:pt x="135" y="567"/>
                        </a:lnTo>
                        <a:lnTo>
                          <a:pt x="136" y="566"/>
                        </a:lnTo>
                        <a:lnTo>
                          <a:pt x="137" y="565"/>
                        </a:lnTo>
                        <a:lnTo>
                          <a:pt x="138" y="564"/>
                        </a:lnTo>
                        <a:lnTo>
                          <a:pt x="138" y="562"/>
                        </a:lnTo>
                        <a:lnTo>
                          <a:pt x="136" y="559"/>
                        </a:lnTo>
                        <a:lnTo>
                          <a:pt x="136" y="558"/>
                        </a:lnTo>
                        <a:lnTo>
                          <a:pt x="137" y="557"/>
                        </a:lnTo>
                        <a:lnTo>
                          <a:pt x="138" y="555"/>
                        </a:lnTo>
                        <a:lnTo>
                          <a:pt x="139" y="553"/>
                        </a:lnTo>
                        <a:lnTo>
                          <a:pt x="139" y="552"/>
                        </a:lnTo>
                        <a:lnTo>
                          <a:pt x="139" y="550"/>
                        </a:lnTo>
                        <a:lnTo>
                          <a:pt x="139" y="549"/>
                        </a:lnTo>
                        <a:lnTo>
                          <a:pt x="139" y="548"/>
                        </a:lnTo>
                        <a:lnTo>
                          <a:pt x="139" y="547"/>
                        </a:lnTo>
                        <a:lnTo>
                          <a:pt x="141" y="545"/>
                        </a:lnTo>
                        <a:lnTo>
                          <a:pt x="143" y="542"/>
                        </a:lnTo>
                        <a:lnTo>
                          <a:pt x="143" y="541"/>
                        </a:lnTo>
                        <a:lnTo>
                          <a:pt x="143" y="540"/>
                        </a:lnTo>
                        <a:lnTo>
                          <a:pt x="143" y="539"/>
                        </a:lnTo>
                        <a:lnTo>
                          <a:pt x="142" y="537"/>
                        </a:lnTo>
                        <a:lnTo>
                          <a:pt x="141" y="536"/>
                        </a:lnTo>
                        <a:lnTo>
                          <a:pt x="141" y="535"/>
                        </a:lnTo>
                        <a:lnTo>
                          <a:pt x="139" y="531"/>
                        </a:lnTo>
                        <a:lnTo>
                          <a:pt x="138" y="530"/>
                        </a:lnTo>
                        <a:lnTo>
                          <a:pt x="138" y="526"/>
                        </a:lnTo>
                        <a:lnTo>
                          <a:pt x="138" y="524"/>
                        </a:lnTo>
                        <a:lnTo>
                          <a:pt x="138" y="522"/>
                        </a:lnTo>
                        <a:lnTo>
                          <a:pt x="138" y="520"/>
                        </a:lnTo>
                        <a:lnTo>
                          <a:pt x="138" y="517"/>
                        </a:lnTo>
                        <a:lnTo>
                          <a:pt x="138" y="516"/>
                        </a:lnTo>
                        <a:lnTo>
                          <a:pt x="138" y="515"/>
                        </a:lnTo>
                        <a:lnTo>
                          <a:pt x="137" y="514"/>
                        </a:lnTo>
                        <a:lnTo>
                          <a:pt x="137" y="512"/>
                        </a:lnTo>
                        <a:lnTo>
                          <a:pt x="137" y="511"/>
                        </a:lnTo>
                        <a:lnTo>
                          <a:pt x="137" y="510"/>
                        </a:lnTo>
                        <a:lnTo>
                          <a:pt x="137" y="509"/>
                        </a:lnTo>
                        <a:lnTo>
                          <a:pt x="138" y="507"/>
                        </a:lnTo>
                        <a:lnTo>
                          <a:pt x="139" y="505"/>
                        </a:lnTo>
                        <a:lnTo>
                          <a:pt x="139" y="504"/>
                        </a:lnTo>
                        <a:lnTo>
                          <a:pt x="139" y="501"/>
                        </a:lnTo>
                        <a:lnTo>
                          <a:pt x="139" y="500"/>
                        </a:lnTo>
                        <a:lnTo>
                          <a:pt x="139" y="499"/>
                        </a:lnTo>
                        <a:lnTo>
                          <a:pt x="139" y="498"/>
                        </a:lnTo>
                        <a:lnTo>
                          <a:pt x="138" y="497"/>
                        </a:lnTo>
                        <a:lnTo>
                          <a:pt x="138" y="495"/>
                        </a:lnTo>
                        <a:lnTo>
                          <a:pt x="137" y="493"/>
                        </a:lnTo>
                        <a:lnTo>
                          <a:pt x="137" y="492"/>
                        </a:lnTo>
                        <a:lnTo>
                          <a:pt x="136" y="491"/>
                        </a:lnTo>
                        <a:lnTo>
                          <a:pt x="135" y="490"/>
                        </a:lnTo>
                        <a:lnTo>
                          <a:pt x="135" y="489"/>
                        </a:lnTo>
                        <a:lnTo>
                          <a:pt x="135" y="488"/>
                        </a:lnTo>
                        <a:lnTo>
                          <a:pt x="133" y="486"/>
                        </a:lnTo>
                        <a:lnTo>
                          <a:pt x="132" y="485"/>
                        </a:lnTo>
                        <a:lnTo>
                          <a:pt x="132" y="484"/>
                        </a:lnTo>
                        <a:lnTo>
                          <a:pt x="132" y="483"/>
                        </a:lnTo>
                        <a:lnTo>
                          <a:pt x="133" y="482"/>
                        </a:lnTo>
                        <a:lnTo>
                          <a:pt x="133" y="481"/>
                        </a:lnTo>
                        <a:lnTo>
                          <a:pt x="134" y="479"/>
                        </a:lnTo>
                        <a:lnTo>
                          <a:pt x="135" y="476"/>
                        </a:lnTo>
                        <a:lnTo>
                          <a:pt x="135" y="474"/>
                        </a:lnTo>
                        <a:lnTo>
                          <a:pt x="134" y="472"/>
                        </a:lnTo>
                        <a:lnTo>
                          <a:pt x="134" y="471"/>
                        </a:lnTo>
                        <a:lnTo>
                          <a:pt x="134" y="469"/>
                        </a:lnTo>
                        <a:lnTo>
                          <a:pt x="134" y="466"/>
                        </a:lnTo>
                        <a:lnTo>
                          <a:pt x="134" y="464"/>
                        </a:lnTo>
                        <a:lnTo>
                          <a:pt x="133" y="462"/>
                        </a:lnTo>
                        <a:lnTo>
                          <a:pt x="131" y="460"/>
                        </a:lnTo>
                        <a:lnTo>
                          <a:pt x="130" y="459"/>
                        </a:lnTo>
                        <a:lnTo>
                          <a:pt x="130" y="458"/>
                        </a:lnTo>
                        <a:lnTo>
                          <a:pt x="129" y="457"/>
                        </a:lnTo>
                        <a:lnTo>
                          <a:pt x="128" y="456"/>
                        </a:lnTo>
                        <a:lnTo>
                          <a:pt x="127" y="455"/>
                        </a:lnTo>
                        <a:lnTo>
                          <a:pt x="126" y="455"/>
                        </a:lnTo>
                        <a:lnTo>
                          <a:pt x="125" y="455"/>
                        </a:lnTo>
                        <a:lnTo>
                          <a:pt x="125" y="456"/>
                        </a:lnTo>
                        <a:lnTo>
                          <a:pt x="124" y="456"/>
                        </a:lnTo>
                        <a:lnTo>
                          <a:pt x="122" y="455"/>
                        </a:lnTo>
                        <a:lnTo>
                          <a:pt x="121" y="454"/>
                        </a:lnTo>
                        <a:lnTo>
                          <a:pt x="120" y="454"/>
                        </a:lnTo>
                        <a:lnTo>
                          <a:pt x="118" y="452"/>
                        </a:lnTo>
                        <a:lnTo>
                          <a:pt x="117" y="452"/>
                        </a:lnTo>
                        <a:lnTo>
                          <a:pt x="116" y="450"/>
                        </a:lnTo>
                        <a:lnTo>
                          <a:pt x="115" y="449"/>
                        </a:lnTo>
                        <a:lnTo>
                          <a:pt x="114" y="449"/>
                        </a:lnTo>
                        <a:lnTo>
                          <a:pt x="113" y="449"/>
                        </a:lnTo>
                        <a:lnTo>
                          <a:pt x="110" y="447"/>
                        </a:lnTo>
                        <a:lnTo>
                          <a:pt x="109" y="446"/>
                        </a:lnTo>
                        <a:lnTo>
                          <a:pt x="108" y="445"/>
                        </a:lnTo>
                        <a:lnTo>
                          <a:pt x="107" y="445"/>
                        </a:lnTo>
                        <a:lnTo>
                          <a:pt x="106" y="445"/>
                        </a:lnTo>
                        <a:lnTo>
                          <a:pt x="105" y="445"/>
                        </a:lnTo>
                        <a:lnTo>
                          <a:pt x="104" y="445"/>
                        </a:lnTo>
                        <a:lnTo>
                          <a:pt x="103" y="445"/>
                        </a:lnTo>
                        <a:lnTo>
                          <a:pt x="102" y="445"/>
                        </a:lnTo>
                        <a:lnTo>
                          <a:pt x="101" y="445"/>
                        </a:lnTo>
                        <a:lnTo>
                          <a:pt x="99" y="445"/>
                        </a:lnTo>
                        <a:lnTo>
                          <a:pt x="98" y="445"/>
                        </a:lnTo>
                        <a:lnTo>
                          <a:pt x="97" y="444"/>
                        </a:lnTo>
                        <a:lnTo>
                          <a:pt x="96" y="442"/>
                        </a:lnTo>
                        <a:lnTo>
                          <a:pt x="95" y="441"/>
                        </a:lnTo>
                        <a:lnTo>
                          <a:pt x="94" y="440"/>
                        </a:lnTo>
                        <a:lnTo>
                          <a:pt x="95" y="440"/>
                        </a:lnTo>
                        <a:lnTo>
                          <a:pt x="94" y="439"/>
                        </a:lnTo>
                        <a:lnTo>
                          <a:pt x="95" y="438"/>
                        </a:lnTo>
                        <a:lnTo>
                          <a:pt x="95" y="436"/>
                        </a:lnTo>
                        <a:lnTo>
                          <a:pt x="94" y="434"/>
                        </a:lnTo>
                        <a:lnTo>
                          <a:pt x="94" y="433"/>
                        </a:lnTo>
                        <a:lnTo>
                          <a:pt x="93" y="432"/>
                        </a:lnTo>
                        <a:lnTo>
                          <a:pt x="90" y="430"/>
                        </a:lnTo>
                        <a:lnTo>
                          <a:pt x="89" y="430"/>
                        </a:lnTo>
                        <a:lnTo>
                          <a:pt x="88" y="429"/>
                        </a:lnTo>
                        <a:lnTo>
                          <a:pt x="87" y="429"/>
                        </a:lnTo>
                        <a:lnTo>
                          <a:pt x="85" y="429"/>
                        </a:lnTo>
                        <a:lnTo>
                          <a:pt x="82" y="428"/>
                        </a:lnTo>
                        <a:lnTo>
                          <a:pt x="81" y="428"/>
                        </a:lnTo>
                        <a:lnTo>
                          <a:pt x="80" y="428"/>
                        </a:lnTo>
                        <a:lnTo>
                          <a:pt x="79" y="428"/>
                        </a:lnTo>
                        <a:lnTo>
                          <a:pt x="78" y="429"/>
                        </a:lnTo>
                        <a:lnTo>
                          <a:pt x="77" y="429"/>
                        </a:lnTo>
                        <a:lnTo>
                          <a:pt x="76" y="431"/>
                        </a:lnTo>
                        <a:lnTo>
                          <a:pt x="75" y="431"/>
                        </a:lnTo>
                        <a:lnTo>
                          <a:pt x="73" y="432"/>
                        </a:lnTo>
                        <a:lnTo>
                          <a:pt x="72" y="432"/>
                        </a:lnTo>
                        <a:lnTo>
                          <a:pt x="69" y="431"/>
                        </a:lnTo>
                        <a:lnTo>
                          <a:pt x="65" y="430"/>
                        </a:lnTo>
                        <a:lnTo>
                          <a:pt x="62" y="430"/>
                        </a:lnTo>
                        <a:lnTo>
                          <a:pt x="60" y="429"/>
                        </a:lnTo>
                        <a:lnTo>
                          <a:pt x="60" y="428"/>
                        </a:lnTo>
                        <a:lnTo>
                          <a:pt x="59" y="428"/>
                        </a:lnTo>
                        <a:lnTo>
                          <a:pt x="57" y="427"/>
                        </a:lnTo>
                        <a:lnTo>
                          <a:pt x="56" y="426"/>
                        </a:lnTo>
                        <a:lnTo>
                          <a:pt x="54" y="425"/>
                        </a:lnTo>
                        <a:lnTo>
                          <a:pt x="52" y="424"/>
                        </a:lnTo>
                        <a:lnTo>
                          <a:pt x="51" y="424"/>
                        </a:lnTo>
                        <a:lnTo>
                          <a:pt x="50" y="423"/>
                        </a:lnTo>
                        <a:lnTo>
                          <a:pt x="49" y="423"/>
                        </a:lnTo>
                        <a:lnTo>
                          <a:pt x="47" y="423"/>
                        </a:lnTo>
                        <a:lnTo>
                          <a:pt x="46" y="422"/>
                        </a:lnTo>
                        <a:lnTo>
                          <a:pt x="45" y="421"/>
                        </a:lnTo>
                        <a:lnTo>
                          <a:pt x="43" y="419"/>
                        </a:lnTo>
                        <a:lnTo>
                          <a:pt x="42" y="419"/>
                        </a:lnTo>
                        <a:lnTo>
                          <a:pt x="41" y="419"/>
                        </a:lnTo>
                        <a:lnTo>
                          <a:pt x="40" y="419"/>
                        </a:lnTo>
                        <a:lnTo>
                          <a:pt x="39" y="419"/>
                        </a:lnTo>
                        <a:lnTo>
                          <a:pt x="36" y="419"/>
                        </a:lnTo>
                        <a:lnTo>
                          <a:pt x="34" y="420"/>
                        </a:lnTo>
                        <a:lnTo>
                          <a:pt x="32" y="420"/>
                        </a:lnTo>
                        <a:lnTo>
                          <a:pt x="31" y="420"/>
                        </a:lnTo>
                        <a:lnTo>
                          <a:pt x="29" y="421"/>
                        </a:lnTo>
                        <a:lnTo>
                          <a:pt x="28" y="421"/>
                        </a:lnTo>
                        <a:lnTo>
                          <a:pt x="27" y="420"/>
                        </a:lnTo>
                        <a:lnTo>
                          <a:pt x="26" y="420"/>
                        </a:lnTo>
                        <a:lnTo>
                          <a:pt x="25" y="420"/>
                        </a:lnTo>
                        <a:lnTo>
                          <a:pt x="25" y="421"/>
                        </a:lnTo>
                        <a:lnTo>
                          <a:pt x="24" y="421"/>
                        </a:lnTo>
                        <a:lnTo>
                          <a:pt x="24" y="422"/>
                        </a:lnTo>
                        <a:lnTo>
                          <a:pt x="23" y="423"/>
                        </a:lnTo>
                        <a:lnTo>
                          <a:pt x="22" y="424"/>
                        </a:lnTo>
                        <a:lnTo>
                          <a:pt x="21" y="424"/>
                        </a:lnTo>
                        <a:lnTo>
                          <a:pt x="21" y="426"/>
                        </a:lnTo>
                        <a:lnTo>
                          <a:pt x="20" y="427"/>
                        </a:lnTo>
                        <a:lnTo>
                          <a:pt x="20" y="428"/>
                        </a:lnTo>
                        <a:lnTo>
                          <a:pt x="20" y="429"/>
                        </a:lnTo>
                        <a:lnTo>
                          <a:pt x="20" y="430"/>
                        </a:lnTo>
                        <a:lnTo>
                          <a:pt x="18" y="433"/>
                        </a:lnTo>
                        <a:lnTo>
                          <a:pt x="17" y="434"/>
                        </a:lnTo>
                        <a:lnTo>
                          <a:pt x="17" y="435"/>
                        </a:lnTo>
                        <a:lnTo>
                          <a:pt x="16" y="435"/>
                        </a:lnTo>
                        <a:lnTo>
                          <a:pt x="15" y="435"/>
                        </a:lnTo>
                        <a:lnTo>
                          <a:pt x="14" y="435"/>
                        </a:lnTo>
                        <a:lnTo>
                          <a:pt x="13" y="434"/>
                        </a:lnTo>
                        <a:lnTo>
                          <a:pt x="13" y="433"/>
                        </a:lnTo>
                        <a:lnTo>
                          <a:pt x="12" y="433"/>
                        </a:lnTo>
                        <a:lnTo>
                          <a:pt x="11" y="432"/>
                        </a:lnTo>
                        <a:lnTo>
                          <a:pt x="10" y="432"/>
                        </a:lnTo>
                        <a:lnTo>
                          <a:pt x="8" y="431"/>
                        </a:lnTo>
                        <a:lnTo>
                          <a:pt x="7" y="432"/>
                        </a:lnTo>
                        <a:lnTo>
                          <a:pt x="6" y="433"/>
                        </a:lnTo>
                        <a:lnTo>
                          <a:pt x="6" y="434"/>
                        </a:lnTo>
                        <a:lnTo>
                          <a:pt x="5" y="435"/>
                        </a:lnTo>
                        <a:lnTo>
                          <a:pt x="5" y="436"/>
                        </a:lnTo>
                        <a:lnTo>
                          <a:pt x="4" y="436"/>
                        </a:lnTo>
                        <a:lnTo>
                          <a:pt x="3" y="436"/>
                        </a:lnTo>
                        <a:lnTo>
                          <a:pt x="2" y="436"/>
                        </a:lnTo>
                        <a:lnTo>
                          <a:pt x="0" y="43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0" name="Freeform 843"/>
                  <p:cNvSpPr>
                    <a:spLocks/>
                  </p:cNvSpPr>
                  <p:nvPr/>
                </p:nvSpPr>
                <p:spPr bwMode="auto">
                  <a:xfrm>
                    <a:off x="4018" y="798"/>
                    <a:ext cx="11" cy="25"/>
                  </a:xfrm>
                  <a:custGeom>
                    <a:avLst/>
                    <a:gdLst>
                      <a:gd name="T0" fmla="*/ 2 w 11"/>
                      <a:gd name="T1" fmla="*/ 17 h 25"/>
                      <a:gd name="T2" fmla="*/ 2 w 11"/>
                      <a:gd name="T3" fmla="*/ 17 h 25"/>
                      <a:gd name="T4" fmla="*/ 2 w 11"/>
                      <a:gd name="T5" fmla="*/ 15 h 25"/>
                      <a:gd name="T6" fmla="*/ 3 w 11"/>
                      <a:gd name="T7" fmla="*/ 14 h 25"/>
                      <a:gd name="T8" fmla="*/ 4 w 11"/>
                      <a:gd name="T9" fmla="*/ 14 h 25"/>
                      <a:gd name="T10" fmla="*/ 5 w 11"/>
                      <a:gd name="T11" fmla="*/ 14 h 25"/>
                      <a:gd name="T12" fmla="*/ 5 w 11"/>
                      <a:gd name="T13" fmla="*/ 16 h 25"/>
                      <a:gd name="T14" fmla="*/ 6 w 11"/>
                      <a:gd name="T15" fmla="*/ 16 h 25"/>
                      <a:gd name="T16" fmla="*/ 5 w 11"/>
                      <a:gd name="T17" fmla="*/ 17 h 25"/>
                      <a:gd name="T18" fmla="*/ 4 w 11"/>
                      <a:gd name="T19" fmla="*/ 17 h 25"/>
                      <a:gd name="T20" fmla="*/ 5 w 11"/>
                      <a:gd name="T21" fmla="*/ 20 h 25"/>
                      <a:gd name="T22" fmla="*/ 5 w 11"/>
                      <a:gd name="T23" fmla="*/ 18 h 25"/>
                      <a:gd name="T24" fmla="*/ 6 w 11"/>
                      <a:gd name="T25" fmla="*/ 17 h 25"/>
                      <a:gd name="T26" fmla="*/ 7 w 11"/>
                      <a:gd name="T27" fmla="*/ 16 h 25"/>
                      <a:gd name="T28" fmla="*/ 6 w 11"/>
                      <a:gd name="T29" fmla="*/ 15 h 25"/>
                      <a:gd name="T30" fmla="*/ 7 w 11"/>
                      <a:gd name="T31" fmla="*/ 14 h 25"/>
                      <a:gd name="T32" fmla="*/ 7 w 11"/>
                      <a:gd name="T33" fmla="*/ 13 h 25"/>
                      <a:gd name="T34" fmla="*/ 7 w 11"/>
                      <a:gd name="T35" fmla="*/ 11 h 25"/>
                      <a:gd name="T36" fmla="*/ 7 w 11"/>
                      <a:gd name="T37" fmla="*/ 7 h 25"/>
                      <a:gd name="T38" fmla="*/ 7 w 11"/>
                      <a:gd name="T39" fmla="*/ 6 h 25"/>
                      <a:gd name="T40" fmla="*/ 8 w 11"/>
                      <a:gd name="T41" fmla="*/ 4 h 25"/>
                      <a:gd name="T42" fmla="*/ 8 w 11"/>
                      <a:gd name="T43" fmla="*/ 2 h 25"/>
                      <a:gd name="T44" fmla="*/ 9 w 11"/>
                      <a:gd name="T45" fmla="*/ 1 h 25"/>
                      <a:gd name="T46" fmla="*/ 10 w 11"/>
                      <a:gd name="T47" fmla="*/ 2 h 25"/>
                      <a:gd name="T48" fmla="*/ 10 w 11"/>
                      <a:gd name="T49" fmla="*/ 1 h 25"/>
                      <a:gd name="T50" fmla="*/ 8 w 11"/>
                      <a:gd name="T51" fmla="*/ 1 h 25"/>
                      <a:gd name="T52" fmla="*/ 8 w 11"/>
                      <a:gd name="T53" fmla="*/ 0 h 25"/>
                      <a:gd name="T54" fmla="*/ 9 w 11"/>
                      <a:gd name="T55" fmla="*/ 0 h 25"/>
                      <a:gd name="T56" fmla="*/ 10 w 11"/>
                      <a:gd name="T57" fmla="*/ 0 h 25"/>
                      <a:gd name="T58" fmla="*/ 11 w 11"/>
                      <a:gd name="T59" fmla="*/ 1 h 25"/>
                      <a:gd name="T60" fmla="*/ 11 w 11"/>
                      <a:gd name="T61" fmla="*/ 2 h 25"/>
                      <a:gd name="T62" fmla="*/ 11 w 11"/>
                      <a:gd name="T63" fmla="*/ 5 h 25"/>
                      <a:gd name="T64" fmla="*/ 10 w 11"/>
                      <a:gd name="T65" fmla="*/ 6 h 25"/>
                      <a:gd name="T66" fmla="*/ 10 w 11"/>
                      <a:gd name="T67" fmla="*/ 6 h 25"/>
                      <a:gd name="T68" fmla="*/ 10 w 11"/>
                      <a:gd name="T69" fmla="*/ 6 h 25"/>
                      <a:gd name="T70" fmla="*/ 9 w 11"/>
                      <a:gd name="T71" fmla="*/ 7 h 25"/>
                      <a:gd name="T72" fmla="*/ 8 w 11"/>
                      <a:gd name="T73" fmla="*/ 8 h 25"/>
                      <a:gd name="T74" fmla="*/ 8 w 11"/>
                      <a:gd name="T75" fmla="*/ 9 h 25"/>
                      <a:gd name="T76" fmla="*/ 8 w 11"/>
                      <a:gd name="T77" fmla="*/ 10 h 25"/>
                      <a:gd name="T78" fmla="*/ 8 w 11"/>
                      <a:gd name="T79" fmla="*/ 11 h 25"/>
                      <a:gd name="T80" fmla="*/ 8 w 11"/>
                      <a:gd name="T81" fmla="*/ 12 h 25"/>
                      <a:gd name="T82" fmla="*/ 9 w 11"/>
                      <a:gd name="T83" fmla="*/ 12 h 25"/>
                      <a:gd name="T84" fmla="*/ 9 w 11"/>
                      <a:gd name="T85" fmla="*/ 13 h 25"/>
                      <a:gd name="T86" fmla="*/ 8 w 11"/>
                      <a:gd name="T87" fmla="*/ 13 h 25"/>
                      <a:gd name="T88" fmla="*/ 9 w 11"/>
                      <a:gd name="T89" fmla="*/ 14 h 25"/>
                      <a:gd name="T90" fmla="*/ 8 w 11"/>
                      <a:gd name="T91" fmla="*/ 15 h 25"/>
                      <a:gd name="T92" fmla="*/ 7 w 11"/>
                      <a:gd name="T93" fmla="*/ 18 h 25"/>
                      <a:gd name="T94" fmla="*/ 7 w 11"/>
                      <a:gd name="T95" fmla="*/ 19 h 25"/>
                      <a:gd name="T96" fmla="*/ 8 w 11"/>
                      <a:gd name="T97" fmla="*/ 20 h 25"/>
                      <a:gd name="T98" fmla="*/ 8 w 11"/>
                      <a:gd name="T99" fmla="*/ 21 h 25"/>
                      <a:gd name="T100" fmla="*/ 8 w 11"/>
                      <a:gd name="T101" fmla="*/ 23 h 25"/>
                      <a:gd name="T102" fmla="*/ 7 w 11"/>
                      <a:gd name="T103" fmla="*/ 24 h 25"/>
                      <a:gd name="T104" fmla="*/ 3 w 11"/>
                      <a:gd name="T105" fmla="*/ 24 h 25"/>
                      <a:gd name="T106" fmla="*/ 1 w 11"/>
                      <a:gd name="T107" fmla="*/ 25 h 25"/>
                      <a:gd name="T108" fmla="*/ 0 w 11"/>
                      <a:gd name="T109" fmla="*/ 25 h 25"/>
                      <a:gd name="T110" fmla="*/ 1 w 11"/>
                      <a:gd name="T111" fmla="*/ 24 h 25"/>
                      <a:gd name="T112" fmla="*/ 3 w 11"/>
                      <a:gd name="T113" fmla="*/ 23 h 25"/>
                      <a:gd name="T114" fmla="*/ 3 w 11"/>
                      <a:gd name="T115" fmla="*/ 23 h 25"/>
                      <a:gd name="T116" fmla="*/ 2 w 11"/>
                      <a:gd name="T117" fmla="*/ 21 h 25"/>
                      <a:gd name="T118" fmla="*/ 2 w 11"/>
                      <a:gd name="T119" fmla="*/ 21 h 25"/>
                      <a:gd name="T120" fmla="*/ 3 w 11"/>
                      <a:gd name="T121" fmla="*/ 20 h 25"/>
                      <a:gd name="T122" fmla="*/ 3 w 11"/>
                      <a:gd name="T123" fmla="*/ 20 h 25"/>
                      <a:gd name="T124" fmla="*/ 3 w 11"/>
                      <a:gd name="T125" fmla="*/ 18 h 25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11"/>
                      <a:gd name="T190" fmla="*/ 0 h 25"/>
                      <a:gd name="T191" fmla="*/ 11 w 11"/>
                      <a:gd name="T192" fmla="*/ 25 h 25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11" h="25">
                        <a:moveTo>
                          <a:pt x="3" y="18"/>
                        </a:moveTo>
                        <a:lnTo>
                          <a:pt x="2" y="17"/>
                        </a:lnTo>
                        <a:lnTo>
                          <a:pt x="2" y="15"/>
                        </a:lnTo>
                        <a:lnTo>
                          <a:pt x="3" y="15"/>
                        </a:lnTo>
                        <a:lnTo>
                          <a:pt x="3" y="14"/>
                        </a:lnTo>
                        <a:lnTo>
                          <a:pt x="4" y="14"/>
                        </a:lnTo>
                        <a:lnTo>
                          <a:pt x="5" y="14"/>
                        </a:lnTo>
                        <a:lnTo>
                          <a:pt x="5" y="15"/>
                        </a:lnTo>
                        <a:lnTo>
                          <a:pt x="5" y="16"/>
                        </a:lnTo>
                        <a:lnTo>
                          <a:pt x="6" y="16"/>
                        </a:lnTo>
                        <a:lnTo>
                          <a:pt x="6" y="17"/>
                        </a:lnTo>
                        <a:lnTo>
                          <a:pt x="5" y="17"/>
                        </a:lnTo>
                        <a:lnTo>
                          <a:pt x="4" y="17"/>
                        </a:lnTo>
                        <a:lnTo>
                          <a:pt x="5" y="19"/>
                        </a:lnTo>
                        <a:lnTo>
                          <a:pt x="5" y="20"/>
                        </a:lnTo>
                        <a:lnTo>
                          <a:pt x="5" y="18"/>
                        </a:lnTo>
                        <a:lnTo>
                          <a:pt x="6" y="17"/>
                        </a:lnTo>
                        <a:lnTo>
                          <a:pt x="7" y="17"/>
                        </a:lnTo>
                        <a:lnTo>
                          <a:pt x="7" y="16"/>
                        </a:lnTo>
                        <a:lnTo>
                          <a:pt x="6" y="15"/>
                        </a:lnTo>
                        <a:lnTo>
                          <a:pt x="6" y="14"/>
                        </a:lnTo>
                        <a:lnTo>
                          <a:pt x="7" y="14"/>
                        </a:lnTo>
                        <a:lnTo>
                          <a:pt x="7" y="13"/>
                        </a:lnTo>
                        <a:lnTo>
                          <a:pt x="7" y="12"/>
                        </a:lnTo>
                        <a:lnTo>
                          <a:pt x="7" y="11"/>
                        </a:lnTo>
                        <a:lnTo>
                          <a:pt x="7" y="9"/>
                        </a:lnTo>
                        <a:lnTo>
                          <a:pt x="7" y="7"/>
                        </a:lnTo>
                        <a:lnTo>
                          <a:pt x="7" y="6"/>
                        </a:lnTo>
                        <a:lnTo>
                          <a:pt x="8" y="5"/>
                        </a:lnTo>
                        <a:lnTo>
                          <a:pt x="8" y="4"/>
                        </a:lnTo>
                        <a:lnTo>
                          <a:pt x="8" y="3"/>
                        </a:lnTo>
                        <a:lnTo>
                          <a:pt x="8" y="2"/>
                        </a:lnTo>
                        <a:lnTo>
                          <a:pt x="9" y="1"/>
                        </a:lnTo>
                        <a:lnTo>
                          <a:pt x="10" y="2"/>
                        </a:lnTo>
                        <a:lnTo>
                          <a:pt x="10" y="1"/>
                        </a:lnTo>
                        <a:lnTo>
                          <a:pt x="9" y="1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9" y="0"/>
                        </a:lnTo>
                        <a:lnTo>
                          <a:pt x="10" y="0"/>
                        </a:lnTo>
                        <a:lnTo>
                          <a:pt x="10" y="1"/>
                        </a:lnTo>
                        <a:lnTo>
                          <a:pt x="11" y="1"/>
                        </a:lnTo>
                        <a:lnTo>
                          <a:pt x="11" y="2"/>
                        </a:lnTo>
                        <a:lnTo>
                          <a:pt x="11" y="3"/>
                        </a:lnTo>
                        <a:lnTo>
                          <a:pt x="11" y="5"/>
                        </a:lnTo>
                        <a:lnTo>
                          <a:pt x="11" y="6"/>
                        </a:lnTo>
                        <a:lnTo>
                          <a:pt x="10" y="6"/>
                        </a:lnTo>
                        <a:lnTo>
                          <a:pt x="9" y="6"/>
                        </a:lnTo>
                        <a:lnTo>
                          <a:pt x="9" y="7"/>
                        </a:lnTo>
                        <a:lnTo>
                          <a:pt x="8" y="8"/>
                        </a:lnTo>
                        <a:lnTo>
                          <a:pt x="8" y="9"/>
                        </a:lnTo>
                        <a:lnTo>
                          <a:pt x="8" y="10"/>
                        </a:lnTo>
                        <a:lnTo>
                          <a:pt x="8" y="11"/>
                        </a:lnTo>
                        <a:lnTo>
                          <a:pt x="8" y="12"/>
                        </a:lnTo>
                        <a:lnTo>
                          <a:pt x="9" y="12"/>
                        </a:lnTo>
                        <a:lnTo>
                          <a:pt x="9" y="13"/>
                        </a:lnTo>
                        <a:lnTo>
                          <a:pt x="8" y="13"/>
                        </a:lnTo>
                        <a:lnTo>
                          <a:pt x="8" y="14"/>
                        </a:lnTo>
                        <a:lnTo>
                          <a:pt x="9" y="14"/>
                        </a:lnTo>
                        <a:lnTo>
                          <a:pt x="8" y="15"/>
                        </a:lnTo>
                        <a:lnTo>
                          <a:pt x="7" y="16"/>
                        </a:lnTo>
                        <a:lnTo>
                          <a:pt x="7" y="18"/>
                        </a:lnTo>
                        <a:lnTo>
                          <a:pt x="7" y="19"/>
                        </a:lnTo>
                        <a:lnTo>
                          <a:pt x="7" y="20"/>
                        </a:lnTo>
                        <a:lnTo>
                          <a:pt x="8" y="20"/>
                        </a:lnTo>
                        <a:lnTo>
                          <a:pt x="8" y="21"/>
                        </a:lnTo>
                        <a:lnTo>
                          <a:pt x="8" y="22"/>
                        </a:lnTo>
                        <a:lnTo>
                          <a:pt x="8" y="23"/>
                        </a:lnTo>
                        <a:lnTo>
                          <a:pt x="7" y="24"/>
                        </a:lnTo>
                        <a:lnTo>
                          <a:pt x="5" y="25"/>
                        </a:lnTo>
                        <a:lnTo>
                          <a:pt x="3" y="24"/>
                        </a:lnTo>
                        <a:lnTo>
                          <a:pt x="1" y="25"/>
                        </a:lnTo>
                        <a:lnTo>
                          <a:pt x="0" y="25"/>
                        </a:lnTo>
                        <a:lnTo>
                          <a:pt x="0" y="24"/>
                        </a:lnTo>
                        <a:lnTo>
                          <a:pt x="1" y="24"/>
                        </a:lnTo>
                        <a:lnTo>
                          <a:pt x="2" y="24"/>
                        </a:lnTo>
                        <a:lnTo>
                          <a:pt x="3" y="23"/>
                        </a:lnTo>
                        <a:lnTo>
                          <a:pt x="1" y="22"/>
                        </a:lnTo>
                        <a:lnTo>
                          <a:pt x="2" y="21"/>
                        </a:lnTo>
                        <a:lnTo>
                          <a:pt x="3" y="20"/>
                        </a:lnTo>
                        <a:lnTo>
                          <a:pt x="3" y="19"/>
                        </a:lnTo>
                        <a:lnTo>
                          <a:pt x="3" y="1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1" name="Freeform 844"/>
                  <p:cNvSpPr>
                    <a:spLocks/>
                  </p:cNvSpPr>
                  <p:nvPr/>
                </p:nvSpPr>
                <p:spPr bwMode="auto">
                  <a:xfrm>
                    <a:off x="4019" y="815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2 w 2"/>
                      <a:gd name="T3" fmla="*/ 3 h 3"/>
                      <a:gd name="T4" fmla="*/ 2 w 2"/>
                      <a:gd name="T5" fmla="*/ 3 h 3"/>
                      <a:gd name="T6" fmla="*/ 1 w 2"/>
                      <a:gd name="T7" fmla="*/ 3 h 3"/>
                      <a:gd name="T8" fmla="*/ 1 w 2"/>
                      <a:gd name="T9" fmla="*/ 2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0 w 2"/>
                      <a:gd name="T15" fmla="*/ 0 h 3"/>
                      <a:gd name="T16" fmla="*/ 0 w 2"/>
                      <a:gd name="T17" fmla="*/ 0 h 3"/>
                      <a:gd name="T18" fmla="*/ 1 w 2"/>
                      <a:gd name="T19" fmla="*/ 1 h 3"/>
                      <a:gd name="T20" fmla="*/ 1 w 2"/>
                      <a:gd name="T21" fmla="*/ 1 h 3"/>
                      <a:gd name="T22" fmla="*/ 2 w 2"/>
                      <a:gd name="T23" fmla="*/ 1 h 3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"/>
                      <a:gd name="T37" fmla="*/ 0 h 3"/>
                      <a:gd name="T38" fmla="*/ 2 w 2"/>
                      <a:gd name="T39" fmla="*/ 3 h 3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" h="3">
                        <a:moveTo>
                          <a:pt x="2" y="1"/>
                        </a:move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2" name="Freeform 845"/>
                  <p:cNvSpPr>
                    <a:spLocks/>
                  </p:cNvSpPr>
                  <p:nvPr/>
                </p:nvSpPr>
                <p:spPr bwMode="auto">
                  <a:xfrm>
                    <a:off x="4018" y="805"/>
                    <a:ext cx="5" cy="7"/>
                  </a:xfrm>
                  <a:custGeom>
                    <a:avLst/>
                    <a:gdLst>
                      <a:gd name="T0" fmla="*/ 2 w 5"/>
                      <a:gd name="T1" fmla="*/ 7 h 7"/>
                      <a:gd name="T2" fmla="*/ 1 w 5"/>
                      <a:gd name="T3" fmla="*/ 6 h 7"/>
                      <a:gd name="T4" fmla="*/ 1 w 5"/>
                      <a:gd name="T5" fmla="*/ 5 h 7"/>
                      <a:gd name="T6" fmla="*/ 1 w 5"/>
                      <a:gd name="T7" fmla="*/ 5 h 7"/>
                      <a:gd name="T8" fmla="*/ 0 w 5"/>
                      <a:gd name="T9" fmla="*/ 3 h 7"/>
                      <a:gd name="T10" fmla="*/ 0 w 5"/>
                      <a:gd name="T11" fmla="*/ 3 h 7"/>
                      <a:gd name="T12" fmla="*/ 1 w 5"/>
                      <a:gd name="T13" fmla="*/ 3 h 7"/>
                      <a:gd name="T14" fmla="*/ 1 w 5"/>
                      <a:gd name="T15" fmla="*/ 2 h 7"/>
                      <a:gd name="T16" fmla="*/ 1 w 5"/>
                      <a:gd name="T17" fmla="*/ 2 h 7"/>
                      <a:gd name="T18" fmla="*/ 1 w 5"/>
                      <a:gd name="T19" fmla="*/ 1 h 7"/>
                      <a:gd name="T20" fmla="*/ 2 w 5"/>
                      <a:gd name="T21" fmla="*/ 0 h 7"/>
                      <a:gd name="T22" fmla="*/ 3 w 5"/>
                      <a:gd name="T23" fmla="*/ 0 h 7"/>
                      <a:gd name="T24" fmla="*/ 4 w 5"/>
                      <a:gd name="T25" fmla="*/ 1 h 7"/>
                      <a:gd name="T26" fmla="*/ 4 w 5"/>
                      <a:gd name="T27" fmla="*/ 2 h 7"/>
                      <a:gd name="T28" fmla="*/ 4 w 5"/>
                      <a:gd name="T29" fmla="*/ 3 h 7"/>
                      <a:gd name="T30" fmla="*/ 5 w 5"/>
                      <a:gd name="T31" fmla="*/ 3 h 7"/>
                      <a:gd name="T32" fmla="*/ 5 w 5"/>
                      <a:gd name="T33" fmla="*/ 4 h 7"/>
                      <a:gd name="T34" fmla="*/ 4 w 5"/>
                      <a:gd name="T35" fmla="*/ 5 h 7"/>
                      <a:gd name="T36" fmla="*/ 5 w 5"/>
                      <a:gd name="T37" fmla="*/ 5 h 7"/>
                      <a:gd name="T38" fmla="*/ 4 w 5"/>
                      <a:gd name="T39" fmla="*/ 6 h 7"/>
                      <a:gd name="T40" fmla="*/ 4 w 5"/>
                      <a:gd name="T41" fmla="*/ 6 h 7"/>
                      <a:gd name="T42" fmla="*/ 4 w 5"/>
                      <a:gd name="T43" fmla="*/ 6 h 7"/>
                      <a:gd name="T44" fmla="*/ 3 w 5"/>
                      <a:gd name="T45" fmla="*/ 7 h 7"/>
                      <a:gd name="T46" fmla="*/ 3 w 5"/>
                      <a:gd name="T47" fmla="*/ 7 h 7"/>
                      <a:gd name="T48" fmla="*/ 2 w 5"/>
                      <a:gd name="T49" fmla="*/ 7 h 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5"/>
                      <a:gd name="T76" fmla="*/ 0 h 7"/>
                      <a:gd name="T77" fmla="*/ 5 w 5"/>
                      <a:gd name="T78" fmla="*/ 7 h 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5" h="7">
                        <a:moveTo>
                          <a:pt x="2" y="7"/>
                        </a:move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3"/>
                        </a:lnTo>
                        <a:lnTo>
                          <a:pt x="5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4" y="6"/>
                        </a:lnTo>
                        <a:lnTo>
                          <a:pt x="3" y="7"/>
                        </a:lnTo>
                        <a:lnTo>
                          <a:pt x="2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3" name="Freeform 846"/>
                  <p:cNvSpPr>
                    <a:spLocks/>
                  </p:cNvSpPr>
                  <p:nvPr/>
                </p:nvSpPr>
                <p:spPr bwMode="auto">
                  <a:xfrm>
                    <a:off x="4030" y="806"/>
                    <a:ext cx="7" cy="5"/>
                  </a:xfrm>
                  <a:custGeom>
                    <a:avLst/>
                    <a:gdLst>
                      <a:gd name="T0" fmla="*/ 0 w 7"/>
                      <a:gd name="T1" fmla="*/ 5 h 5"/>
                      <a:gd name="T2" fmla="*/ 0 w 7"/>
                      <a:gd name="T3" fmla="*/ 5 h 5"/>
                      <a:gd name="T4" fmla="*/ 0 w 7"/>
                      <a:gd name="T5" fmla="*/ 5 h 5"/>
                      <a:gd name="T6" fmla="*/ 1 w 7"/>
                      <a:gd name="T7" fmla="*/ 4 h 5"/>
                      <a:gd name="T8" fmla="*/ 1 w 7"/>
                      <a:gd name="T9" fmla="*/ 3 h 5"/>
                      <a:gd name="T10" fmla="*/ 2 w 7"/>
                      <a:gd name="T11" fmla="*/ 3 h 5"/>
                      <a:gd name="T12" fmla="*/ 2 w 7"/>
                      <a:gd name="T13" fmla="*/ 2 h 5"/>
                      <a:gd name="T14" fmla="*/ 2 w 7"/>
                      <a:gd name="T15" fmla="*/ 1 h 5"/>
                      <a:gd name="T16" fmla="*/ 2 w 7"/>
                      <a:gd name="T17" fmla="*/ 1 h 5"/>
                      <a:gd name="T18" fmla="*/ 3 w 7"/>
                      <a:gd name="T19" fmla="*/ 1 h 5"/>
                      <a:gd name="T20" fmla="*/ 2 w 7"/>
                      <a:gd name="T21" fmla="*/ 1 h 5"/>
                      <a:gd name="T22" fmla="*/ 2 w 7"/>
                      <a:gd name="T23" fmla="*/ 0 h 5"/>
                      <a:gd name="T24" fmla="*/ 2 w 7"/>
                      <a:gd name="T25" fmla="*/ 0 h 5"/>
                      <a:gd name="T26" fmla="*/ 2 w 7"/>
                      <a:gd name="T27" fmla="*/ 0 h 5"/>
                      <a:gd name="T28" fmla="*/ 4 w 7"/>
                      <a:gd name="T29" fmla="*/ 0 h 5"/>
                      <a:gd name="T30" fmla="*/ 4 w 7"/>
                      <a:gd name="T31" fmla="*/ 0 h 5"/>
                      <a:gd name="T32" fmla="*/ 5 w 7"/>
                      <a:gd name="T33" fmla="*/ 0 h 5"/>
                      <a:gd name="T34" fmla="*/ 5 w 7"/>
                      <a:gd name="T35" fmla="*/ 1 h 5"/>
                      <a:gd name="T36" fmla="*/ 5 w 7"/>
                      <a:gd name="T37" fmla="*/ 1 h 5"/>
                      <a:gd name="T38" fmla="*/ 6 w 7"/>
                      <a:gd name="T39" fmla="*/ 1 h 5"/>
                      <a:gd name="T40" fmla="*/ 7 w 7"/>
                      <a:gd name="T41" fmla="*/ 2 h 5"/>
                      <a:gd name="T42" fmla="*/ 7 w 7"/>
                      <a:gd name="T43" fmla="*/ 2 h 5"/>
                      <a:gd name="T44" fmla="*/ 7 w 7"/>
                      <a:gd name="T45" fmla="*/ 2 h 5"/>
                      <a:gd name="T46" fmla="*/ 7 w 7"/>
                      <a:gd name="T47" fmla="*/ 3 h 5"/>
                      <a:gd name="T48" fmla="*/ 7 w 7"/>
                      <a:gd name="T49" fmla="*/ 4 h 5"/>
                      <a:gd name="T50" fmla="*/ 7 w 7"/>
                      <a:gd name="T51" fmla="*/ 4 h 5"/>
                      <a:gd name="T52" fmla="*/ 7 w 7"/>
                      <a:gd name="T53" fmla="*/ 3 h 5"/>
                      <a:gd name="T54" fmla="*/ 7 w 7"/>
                      <a:gd name="T55" fmla="*/ 3 h 5"/>
                      <a:gd name="T56" fmla="*/ 7 w 7"/>
                      <a:gd name="T57" fmla="*/ 4 h 5"/>
                      <a:gd name="T58" fmla="*/ 6 w 7"/>
                      <a:gd name="T59" fmla="*/ 4 h 5"/>
                      <a:gd name="T60" fmla="*/ 6 w 7"/>
                      <a:gd name="T61" fmla="*/ 4 h 5"/>
                      <a:gd name="T62" fmla="*/ 5 w 7"/>
                      <a:gd name="T63" fmla="*/ 4 h 5"/>
                      <a:gd name="T64" fmla="*/ 5 w 7"/>
                      <a:gd name="T65" fmla="*/ 4 h 5"/>
                      <a:gd name="T66" fmla="*/ 4 w 7"/>
                      <a:gd name="T67" fmla="*/ 4 h 5"/>
                      <a:gd name="T68" fmla="*/ 4 w 7"/>
                      <a:gd name="T69" fmla="*/ 4 h 5"/>
                      <a:gd name="T70" fmla="*/ 2 w 7"/>
                      <a:gd name="T71" fmla="*/ 4 h 5"/>
                      <a:gd name="T72" fmla="*/ 2 w 7"/>
                      <a:gd name="T73" fmla="*/ 4 h 5"/>
                      <a:gd name="T74" fmla="*/ 0 w 7"/>
                      <a:gd name="T75" fmla="*/ 5 h 5"/>
                      <a:gd name="T76" fmla="*/ 0 w 7"/>
                      <a:gd name="T77" fmla="*/ 5 h 5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7"/>
                      <a:gd name="T118" fmla="*/ 0 h 5"/>
                      <a:gd name="T119" fmla="*/ 7 w 7"/>
                      <a:gd name="T120" fmla="*/ 5 h 5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7" h="5">
                        <a:moveTo>
                          <a:pt x="0" y="5"/>
                        </a:moveTo>
                        <a:lnTo>
                          <a:pt x="0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  <a:lnTo>
                          <a:pt x="7" y="2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7" y="3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2" y="4"/>
                        </a:lnTo>
                        <a:lnTo>
                          <a:pt x="0" y="5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4" name="Freeform 847"/>
                  <p:cNvSpPr>
                    <a:spLocks/>
                  </p:cNvSpPr>
                  <p:nvPr/>
                </p:nvSpPr>
                <p:spPr bwMode="auto">
                  <a:xfrm>
                    <a:off x="4024" y="81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0 w 1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1"/>
                      <a:gd name="T26" fmla="*/ 1 w 1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5" name="Freeform 848"/>
                  <p:cNvSpPr>
                    <a:spLocks/>
                  </p:cNvSpPr>
                  <p:nvPr/>
                </p:nvSpPr>
                <p:spPr bwMode="auto">
                  <a:xfrm>
                    <a:off x="4032" y="813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0 h 1"/>
                      <a:gd name="T4" fmla="*/ 1 w 2"/>
                      <a:gd name="T5" fmla="*/ 0 h 1"/>
                      <a:gd name="T6" fmla="*/ 2 w 2"/>
                      <a:gd name="T7" fmla="*/ 0 h 1"/>
                      <a:gd name="T8" fmla="*/ 1 w 2"/>
                      <a:gd name="T9" fmla="*/ 0 h 1"/>
                      <a:gd name="T10" fmla="*/ 1 w 2"/>
                      <a:gd name="T11" fmla="*/ 1 h 1"/>
                      <a:gd name="T12" fmla="*/ 1 w 2"/>
                      <a:gd name="T13" fmla="*/ 1 h 1"/>
                      <a:gd name="T14" fmla="*/ 0 w 2"/>
                      <a:gd name="T15" fmla="*/ 1 h 1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2"/>
                      <a:gd name="T25" fmla="*/ 0 h 1"/>
                      <a:gd name="T26" fmla="*/ 2 w 2"/>
                      <a:gd name="T27" fmla="*/ 1 h 1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2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6" name="Freeform 849"/>
                  <p:cNvSpPr>
                    <a:spLocks/>
                  </p:cNvSpPr>
                  <p:nvPr/>
                </p:nvSpPr>
                <p:spPr bwMode="auto">
                  <a:xfrm>
                    <a:off x="4033" y="814"/>
                    <a:ext cx="4" cy="2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0 w 4"/>
                      <a:gd name="T3" fmla="*/ 2 h 2"/>
                      <a:gd name="T4" fmla="*/ 0 w 4"/>
                      <a:gd name="T5" fmla="*/ 1 h 2"/>
                      <a:gd name="T6" fmla="*/ 2 w 4"/>
                      <a:gd name="T7" fmla="*/ 1 h 2"/>
                      <a:gd name="T8" fmla="*/ 2 w 4"/>
                      <a:gd name="T9" fmla="*/ 0 h 2"/>
                      <a:gd name="T10" fmla="*/ 3 w 4"/>
                      <a:gd name="T11" fmla="*/ 0 h 2"/>
                      <a:gd name="T12" fmla="*/ 3 w 4"/>
                      <a:gd name="T13" fmla="*/ 0 h 2"/>
                      <a:gd name="T14" fmla="*/ 4 w 4"/>
                      <a:gd name="T15" fmla="*/ 0 h 2"/>
                      <a:gd name="T16" fmla="*/ 4 w 4"/>
                      <a:gd name="T17" fmla="*/ 0 h 2"/>
                      <a:gd name="T18" fmla="*/ 3 w 4"/>
                      <a:gd name="T19" fmla="*/ 1 h 2"/>
                      <a:gd name="T20" fmla="*/ 3 w 4"/>
                      <a:gd name="T21" fmla="*/ 1 h 2"/>
                      <a:gd name="T22" fmla="*/ 3 w 4"/>
                      <a:gd name="T23" fmla="*/ 2 h 2"/>
                      <a:gd name="T24" fmla="*/ 3 w 4"/>
                      <a:gd name="T25" fmla="*/ 2 h 2"/>
                      <a:gd name="T26" fmla="*/ 3 w 4"/>
                      <a:gd name="T27" fmla="*/ 2 h 2"/>
                      <a:gd name="T28" fmla="*/ 2 w 4"/>
                      <a:gd name="T29" fmla="*/ 2 h 2"/>
                      <a:gd name="T30" fmla="*/ 2 w 4"/>
                      <a:gd name="T31" fmla="*/ 2 h 2"/>
                      <a:gd name="T32" fmla="*/ 1 w 4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4"/>
                      <a:gd name="T52" fmla="*/ 0 h 2"/>
                      <a:gd name="T53" fmla="*/ 4 w 4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4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7" name="Freeform 850"/>
                  <p:cNvSpPr>
                    <a:spLocks/>
                  </p:cNvSpPr>
                  <p:nvPr/>
                </p:nvSpPr>
                <p:spPr bwMode="auto">
                  <a:xfrm>
                    <a:off x="4034" y="816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0 w 1"/>
                      <a:gd name="T7" fmla="*/ 0 h 2"/>
                      <a:gd name="T8" fmla="*/ 1 w 1"/>
                      <a:gd name="T9" fmla="*/ 0 h 2"/>
                      <a:gd name="T10" fmla="*/ 1 w 1"/>
                      <a:gd name="T11" fmla="*/ 0 h 2"/>
                      <a:gd name="T12" fmla="*/ 1 w 1"/>
                      <a:gd name="T13" fmla="*/ 1 h 2"/>
                      <a:gd name="T14" fmla="*/ 1 w 1"/>
                      <a:gd name="T15" fmla="*/ 1 h 2"/>
                      <a:gd name="T16" fmla="*/ 1 w 1"/>
                      <a:gd name="T17" fmla="*/ 2 h 2"/>
                      <a:gd name="T18" fmla="*/ 0 w 1"/>
                      <a:gd name="T19" fmla="*/ 2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2"/>
                      <a:gd name="T32" fmla="*/ 1 w 1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8" name="Freeform 851"/>
                  <p:cNvSpPr>
                    <a:spLocks/>
                  </p:cNvSpPr>
                  <p:nvPr/>
                </p:nvSpPr>
                <p:spPr bwMode="auto">
                  <a:xfrm>
                    <a:off x="4048" y="82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2 h 3"/>
                      <a:gd name="T4" fmla="*/ 0 w 2"/>
                      <a:gd name="T5" fmla="*/ 2 h 3"/>
                      <a:gd name="T6" fmla="*/ 0 w 2"/>
                      <a:gd name="T7" fmla="*/ 2 h 3"/>
                      <a:gd name="T8" fmla="*/ 1 w 2"/>
                      <a:gd name="T9" fmla="*/ 1 h 3"/>
                      <a:gd name="T10" fmla="*/ 0 w 2"/>
                      <a:gd name="T11" fmla="*/ 1 h 3"/>
                      <a:gd name="T12" fmla="*/ 0 w 2"/>
                      <a:gd name="T13" fmla="*/ 1 h 3"/>
                      <a:gd name="T14" fmla="*/ 1 w 2"/>
                      <a:gd name="T15" fmla="*/ 1 h 3"/>
                      <a:gd name="T16" fmla="*/ 1 w 2"/>
                      <a:gd name="T17" fmla="*/ 1 h 3"/>
                      <a:gd name="T18" fmla="*/ 1 w 2"/>
                      <a:gd name="T19" fmla="*/ 0 h 3"/>
                      <a:gd name="T20" fmla="*/ 1 w 2"/>
                      <a:gd name="T21" fmla="*/ 0 h 3"/>
                      <a:gd name="T22" fmla="*/ 1 w 2"/>
                      <a:gd name="T23" fmla="*/ 0 h 3"/>
                      <a:gd name="T24" fmla="*/ 2 w 2"/>
                      <a:gd name="T25" fmla="*/ 0 h 3"/>
                      <a:gd name="T26" fmla="*/ 2 w 2"/>
                      <a:gd name="T27" fmla="*/ 0 h 3"/>
                      <a:gd name="T28" fmla="*/ 2 w 2"/>
                      <a:gd name="T29" fmla="*/ 1 h 3"/>
                      <a:gd name="T30" fmla="*/ 2 w 2"/>
                      <a:gd name="T31" fmla="*/ 1 h 3"/>
                      <a:gd name="T32" fmla="*/ 2 w 2"/>
                      <a:gd name="T33" fmla="*/ 2 h 3"/>
                      <a:gd name="T34" fmla="*/ 1 w 2"/>
                      <a:gd name="T35" fmla="*/ 3 h 3"/>
                      <a:gd name="T36" fmla="*/ 1 w 2"/>
                      <a:gd name="T37" fmla="*/ 3 h 3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2"/>
                      <a:gd name="T58" fmla="*/ 0 h 3"/>
                      <a:gd name="T59" fmla="*/ 2 w 2"/>
                      <a:gd name="T60" fmla="*/ 3 h 3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2" h="3">
                        <a:moveTo>
                          <a:pt x="1" y="3"/>
                        </a:move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499" name="Freeform 852"/>
                  <p:cNvSpPr>
                    <a:spLocks/>
                  </p:cNvSpPr>
                  <p:nvPr/>
                </p:nvSpPr>
                <p:spPr bwMode="auto">
                  <a:xfrm>
                    <a:off x="4149" y="900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0 w 2"/>
                      <a:gd name="T5" fmla="*/ 2 h 2"/>
                      <a:gd name="T6" fmla="*/ 0 w 2"/>
                      <a:gd name="T7" fmla="*/ 2 h 2"/>
                      <a:gd name="T8" fmla="*/ 0 w 2"/>
                      <a:gd name="T9" fmla="*/ 2 h 2"/>
                      <a:gd name="T10" fmla="*/ 0 w 2"/>
                      <a:gd name="T11" fmla="*/ 2 h 2"/>
                      <a:gd name="T12" fmla="*/ 1 w 2"/>
                      <a:gd name="T13" fmla="*/ 2 h 2"/>
                      <a:gd name="T14" fmla="*/ 1 w 2"/>
                      <a:gd name="T15" fmla="*/ 1 h 2"/>
                      <a:gd name="T16" fmla="*/ 1 w 2"/>
                      <a:gd name="T17" fmla="*/ 0 h 2"/>
                      <a:gd name="T18" fmla="*/ 1 w 2"/>
                      <a:gd name="T19" fmla="*/ 0 h 2"/>
                      <a:gd name="T20" fmla="*/ 1 w 2"/>
                      <a:gd name="T21" fmla="*/ 1 h 2"/>
                      <a:gd name="T22" fmla="*/ 2 w 2"/>
                      <a:gd name="T23" fmla="*/ 1 h 2"/>
                      <a:gd name="T24" fmla="*/ 2 w 2"/>
                      <a:gd name="T25" fmla="*/ 1 h 2"/>
                      <a:gd name="T26" fmla="*/ 1 w 2"/>
                      <a:gd name="T27" fmla="*/ 2 h 2"/>
                      <a:gd name="T28" fmla="*/ 0 w 2"/>
                      <a:gd name="T29" fmla="*/ 2 h 2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2"/>
                      <a:gd name="T47" fmla="*/ 2 w 2"/>
                      <a:gd name="T48" fmla="*/ 2 h 2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0" name="Freeform 853"/>
                  <p:cNvSpPr>
                    <a:spLocks/>
                  </p:cNvSpPr>
                  <p:nvPr/>
                </p:nvSpPr>
                <p:spPr bwMode="auto">
                  <a:xfrm>
                    <a:off x="4146" y="905"/>
                    <a:ext cx="4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0 w 4"/>
                      <a:gd name="T3" fmla="*/ 2 h 2"/>
                      <a:gd name="T4" fmla="*/ 0 w 4"/>
                      <a:gd name="T5" fmla="*/ 2 h 2"/>
                      <a:gd name="T6" fmla="*/ 1 w 4"/>
                      <a:gd name="T7" fmla="*/ 1 h 2"/>
                      <a:gd name="T8" fmla="*/ 3 w 4"/>
                      <a:gd name="T9" fmla="*/ 1 h 2"/>
                      <a:gd name="T10" fmla="*/ 4 w 4"/>
                      <a:gd name="T11" fmla="*/ 0 h 2"/>
                      <a:gd name="T12" fmla="*/ 4 w 4"/>
                      <a:gd name="T13" fmla="*/ 0 h 2"/>
                      <a:gd name="T14" fmla="*/ 4 w 4"/>
                      <a:gd name="T15" fmla="*/ 1 h 2"/>
                      <a:gd name="T16" fmla="*/ 4 w 4"/>
                      <a:gd name="T17" fmla="*/ 2 h 2"/>
                      <a:gd name="T18" fmla="*/ 3 w 4"/>
                      <a:gd name="T19" fmla="*/ 2 h 2"/>
                      <a:gd name="T20" fmla="*/ 2 w 4"/>
                      <a:gd name="T21" fmla="*/ 2 h 2"/>
                      <a:gd name="T22" fmla="*/ 1 w 4"/>
                      <a:gd name="T23" fmla="*/ 2 h 2"/>
                      <a:gd name="T24" fmla="*/ 0 w 4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4"/>
                      <a:gd name="T40" fmla="*/ 0 h 2"/>
                      <a:gd name="T41" fmla="*/ 4 w 4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4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1" name="Freeform 854"/>
                  <p:cNvSpPr>
                    <a:spLocks/>
                  </p:cNvSpPr>
                  <p:nvPr/>
                </p:nvSpPr>
                <p:spPr bwMode="auto">
                  <a:xfrm>
                    <a:off x="4145" y="909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2 w 3"/>
                      <a:gd name="T3" fmla="*/ 3 h 3"/>
                      <a:gd name="T4" fmla="*/ 2 w 3"/>
                      <a:gd name="T5" fmla="*/ 3 h 3"/>
                      <a:gd name="T6" fmla="*/ 2 w 3"/>
                      <a:gd name="T7" fmla="*/ 2 h 3"/>
                      <a:gd name="T8" fmla="*/ 1 w 3"/>
                      <a:gd name="T9" fmla="*/ 2 h 3"/>
                      <a:gd name="T10" fmla="*/ 1 w 3"/>
                      <a:gd name="T11" fmla="*/ 2 h 3"/>
                      <a:gd name="T12" fmla="*/ 0 w 3"/>
                      <a:gd name="T13" fmla="*/ 2 h 3"/>
                      <a:gd name="T14" fmla="*/ 1 w 3"/>
                      <a:gd name="T15" fmla="*/ 2 h 3"/>
                      <a:gd name="T16" fmla="*/ 1 w 3"/>
                      <a:gd name="T17" fmla="*/ 2 h 3"/>
                      <a:gd name="T18" fmla="*/ 1 w 3"/>
                      <a:gd name="T19" fmla="*/ 2 h 3"/>
                      <a:gd name="T20" fmla="*/ 2 w 3"/>
                      <a:gd name="T21" fmla="*/ 2 h 3"/>
                      <a:gd name="T22" fmla="*/ 2 w 3"/>
                      <a:gd name="T23" fmla="*/ 2 h 3"/>
                      <a:gd name="T24" fmla="*/ 2 w 3"/>
                      <a:gd name="T25" fmla="*/ 2 h 3"/>
                      <a:gd name="T26" fmla="*/ 1 w 3"/>
                      <a:gd name="T27" fmla="*/ 2 h 3"/>
                      <a:gd name="T28" fmla="*/ 1 w 3"/>
                      <a:gd name="T29" fmla="*/ 1 h 3"/>
                      <a:gd name="T30" fmla="*/ 1 w 3"/>
                      <a:gd name="T31" fmla="*/ 1 h 3"/>
                      <a:gd name="T32" fmla="*/ 2 w 3"/>
                      <a:gd name="T33" fmla="*/ 0 h 3"/>
                      <a:gd name="T34" fmla="*/ 2 w 3"/>
                      <a:gd name="T35" fmla="*/ 1 h 3"/>
                      <a:gd name="T36" fmla="*/ 3 w 3"/>
                      <a:gd name="T37" fmla="*/ 1 h 3"/>
                      <a:gd name="T38" fmla="*/ 3 w 3"/>
                      <a:gd name="T39" fmla="*/ 1 h 3"/>
                      <a:gd name="T40" fmla="*/ 3 w 3"/>
                      <a:gd name="T41" fmla="*/ 1 h 3"/>
                      <a:gd name="T42" fmla="*/ 2 w 3"/>
                      <a:gd name="T43" fmla="*/ 2 h 3"/>
                      <a:gd name="T44" fmla="*/ 2 w 3"/>
                      <a:gd name="T45" fmla="*/ 2 h 3"/>
                      <a:gd name="T46" fmla="*/ 2 w 3"/>
                      <a:gd name="T47" fmla="*/ 3 h 3"/>
                      <a:gd name="T48" fmla="*/ 2 w 3"/>
                      <a:gd name="T49" fmla="*/ 3 h 3"/>
                      <a:gd name="T50" fmla="*/ 2 w 3"/>
                      <a:gd name="T51" fmla="*/ 3 h 3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"/>
                      <a:gd name="T79" fmla="*/ 0 h 3"/>
                      <a:gd name="T80" fmla="*/ 3 w 3"/>
                      <a:gd name="T81" fmla="*/ 3 h 3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" h="3">
                        <a:moveTo>
                          <a:pt x="2" y="3"/>
                        </a:move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2" name="Freeform 855"/>
                  <p:cNvSpPr>
                    <a:spLocks/>
                  </p:cNvSpPr>
                  <p:nvPr/>
                </p:nvSpPr>
                <p:spPr bwMode="auto">
                  <a:xfrm>
                    <a:off x="4149" y="913"/>
                    <a:ext cx="0" cy="0"/>
                  </a:xfrm>
                  <a:custGeom>
                    <a:avLst/>
                    <a:gdLst>
                      <a:gd name="T0" fmla="*/ 0 60000 65536"/>
                      <a:gd name="T1" fmla="*/ 0 60000 65536"/>
                      <a:gd name="T2" fmla="*/ 0 60000 65536"/>
                      <a:gd name="T3" fmla="*/ 0 60000 65536"/>
                      <a:gd name="T4" fmla="*/ 0 60000 65536"/>
                      <a:gd name="T5" fmla="*/ 0 60000 65536"/>
                      <a:gd name="T6" fmla="*/ 0 60000 65536"/>
                      <a:gd name="T7" fmla="*/ 0 60000 65536"/>
                      <a:gd name="T8" fmla="*/ 0 60000 65536"/>
                      <a:gd name="T9" fmla="*/ 0 60000 65536"/>
                    </a:gdLst>
                    <a:ahLst/>
                    <a:cxnLst>
                      <a:cxn ang="T0">
                        <a:pos x="0" y="0"/>
                      </a:cxn>
                      <a:cxn ang="T1">
                        <a:pos x="0" y="0"/>
                      </a:cxn>
                      <a:cxn ang="T2">
                        <a:pos x="0" y="0"/>
                      </a:cxn>
                      <a:cxn ang="T3">
                        <a:pos x="0" y="0"/>
                      </a:cxn>
                      <a:cxn ang="T4">
                        <a:pos x="0" y="0"/>
                      </a:cxn>
                      <a:cxn ang="T5">
                        <a:pos x="0" y="0"/>
                      </a:cxn>
                      <a:cxn ang="T6">
                        <a:pos x="0" y="0"/>
                      </a:cxn>
                      <a:cxn ang="T7">
                        <a:pos x="0" y="0"/>
                      </a:cxn>
                      <a:cxn ang="T8">
                        <a:pos x="0" y="0"/>
                      </a:cxn>
                      <a:cxn ang="T9">
                        <a:pos x="0" y="0"/>
                      </a:cxn>
                    </a:cxnLst>
                    <a:rect l="0" t="0" r="0" b="0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3" name="Freeform 856"/>
                  <p:cNvSpPr>
                    <a:spLocks/>
                  </p:cNvSpPr>
                  <p:nvPr/>
                </p:nvSpPr>
                <p:spPr bwMode="auto">
                  <a:xfrm>
                    <a:off x="4194" y="944"/>
                    <a:ext cx="3" cy="2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2 w 3"/>
                      <a:gd name="T3" fmla="*/ 0 h 2"/>
                      <a:gd name="T4" fmla="*/ 2 w 3"/>
                      <a:gd name="T5" fmla="*/ 1 h 2"/>
                      <a:gd name="T6" fmla="*/ 2 w 3"/>
                      <a:gd name="T7" fmla="*/ 1 h 2"/>
                      <a:gd name="T8" fmla="*/ 3 w 3"/>
                      <a:gd name="T9" fmla="*/ 1 h 2"/>
                      <a:gd name="T10" fmla="*/ 2 w 3"/>
                      <a:gd name="T11" fmla="*/ 1 h 2"/>
                      <a:gd name="T12" fmla="*/ 2 w 3"/>
                      <a:gd name="T13" fmla="*/ 1 h 2"/>
                      <a:gd name="T14" fmla="*/ 1 w 3"/>
                      <a:gd name="T15" fmla="*/ 1 h 2"/>
                      <a:gd name="T16" fmla="*/ 1 w 3"/>
                      <a:gd name="T17" fmla="*/ 1 h 2"/>
                      <a:gd name="T18" fmla="*/ 1 w 3"/>
                      <a:gd name="T19" fmla="*/ 2 h 2"/>
                      <a:gd name="T20" fmla="*/ 0 w 3"/>
                      <a:gd name="T21" fmla="*/ 2 h 2"/>
                      <a:gd name="T22" fmla="*/ 1 w 3"/>
                      <a:gd name="T23" fmla="*/ 1 h 2"/>
                      <a:gd name="T24" fmla="*/ 0 w 3"/>
                      <a:gd name="T25" fmla="*/ 1 h 2"/>
                      <a:gd name="T26" fmla="*/ 1 w 3"/>
                      <a:gd name="T27" fmla="*/ 1 h 2"/>
                      <a:gd name="T28" fmla="*/ 1 w 3"/>
                      <a:gd name="T29" fmla="*/ 1 h 2"/>
                      <a:gd name="T30" fmla="*/ 1 w 3"/>
                      <a:gd name="T31" fmla="*/ 0 h 2"/>
                      <a:gd name="T32" fmla="*/ 2 w 3"/>
                      <a:gd name="T33" fmla="*/ 0 h 2"/>
                      <a:gd name="T34" fmla="*/ 2 w 3"/>
                      <a:gd name="T35" fmla="*/ 0 h 2"/>
                      <a:gd name="T36" fmla="*/ 2 w 3"/>
                      <a:gd name="T37" fmla="*/ 0 h 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3"/>
                      <a:gd name="T58" fmla="*/ 0 h 2"/>
                      <a:gd name="T59" fmla="*/ 3 w 3"/>
                      <a:gd name="T60" fmla="*/ 2 h 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3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4" name="Freeform 857"/>
                  <p:cNvSpPr>
                    <a:spLocks/>
                  </p:cNvSpPr>
                  <p:nvPr/>
                </p:nvSpPr>
                <p:spPr bwMode="auto">
                  <a:xfrm>
                    <a:off x="4094" y="819"/>
                    <a:ext cx="4" cy="3"/>
                  </a:xfrm>
                  <a:custGeom>
                    <a:avLst/>
                    <a:gdLst>
                      <a:gd name="T0" fmla="*/ 3 w 4"/>
                      <a:gd name="T1" fmla="*/ 2 h 3"/>
                      <a:gd name="T2" fmla="*/ 3 w 4"/>
                      <a:gd name="T3" fmla="*/ 2 h 3"/>
                      <a:gd name="T4" fmla="*/ 3 w 4"/>
                      <a:gd name="T5" fmla="*/ 1 h 3"/>
                      <a:gd name="T6" fmla="*/ 3 w 4"/>
                      <a:gd name="T7" fmla="*/ 1 h 3"/>
                      <a:gd name="T8" fmla="*/ 2 w 4"/>
                      <a:gd name="T9" fmla="*/ 1 h 3"/>
                      <a:gd name="T10" fmla="*/ 2 w 4"/>
                      <a:gd name="T11" fmla="*/ 2 h 3"/>
                      <a:gd name="T12" fmla="*/ 2 w 4"/>
                      <a:gd name="T13" fmla="*/ 3 h 3"/>
                      <a:gd name="T14" fmla="*/ 2 w 4"/>
                      <a:gd name="T15" fmla="*/ 3 h 3"/>
                      <a:gd name="T16" fmla="*/ 1 w 4"/>
                      <a:gd name="T17" fmla="*/ 3 h 3"/>
                      <a:gd name="T18" fmla="*/ 1 w 4"/>
                      <a:gd name="T19" fmla="*/ 3 h 3"/>
                      <a:gd name="T20" fmla="*/ 1 w 4"/>
                      <a:gd name="T21" fmla="*/ 3 h 3"/>
                      <a:gd name="T22" fmla="*/ 0 w 4"/>
                      <a:gd name="T23" fmla="*/ 2 h 3"/>
                      <a:gd name="T24" fmla="*/ 0 w 4"/>
                      <a:gd name="T25" fmla="*/ 2 h 3"/>
                      <a:gd name="T26" fmla="*/ 0 w 4"/>
                      <a:gd name="T27" fmla="*/ 2 h 3"/>
                      <a:gd name="T28" fmla="*/ 1 w 4"/>
                      <a:gd name="T29" fmla="*/ 1 h 3"/>
                      <a:gd name="T30" fmla="*/ 1 w 4"/>
                      <a:gd name="T31" fmla="*/ 0 h 3"/>
                      <a:gd name="T32" fmla="*/ 2 w 4"/>
                      <a:gd name="T33" fmla="*/ 0 h 3"/>
                      <a:gd name="T34" fmla="*/ 3 w 4"/>
                      <a:gd name="T35" fmla="*/ 0 h 3"/>
                      <a:gd name="T36" fmla="*/ 4 w 4"/>
                      <a:gd name="T37" fmla="*/ 0 h 3"/>
                      <a:gd name="T38" fmla="*/ 4 w 4"/>
                      <a:gd name="T39" fmla="*/ 1 h 3"/>
                      <a:gd name="T40" fmla="*/ 4 w 4"/>
                      <a:gd name="T41" fmla="*/ 1 h 3"/>
                      <a:gd name="T42" fmla="*/ 3 w 4"/>
                      <a:gd name="T43" fmla="*/ 1 h 3"/>
                      <a:gd name="T44" fmla="*/ 3 w 4"/>
                      <a:gd name="T45" fmla="*/ 2 h 3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4"/>
                      <a:gd name="T70" fmla="*/ 0 h 3"/>
                      <a:gd name="T71" fmla="*/ 4 w 4"/>
                      <a:gd name="T72" fmla="*/ 3 h 3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4" h="3">
                        <a:moveTo>
                          <a:pt x="3" y="2"/>
                        </a:moveTo>
                        <a:lnTo>
                          <a:pt x="3" y="2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5" name="Freeform 858"/>
                  <p:cNvSpPr>
                    <a:spLocks/>
                  </p:cNvSpPr>
                  <p:nvPr/>
                </p:nvSpPr>
                <p:spPr bwMode="auto">
                  <a:xfrm>
                    <a:off x="4100" y="819"/>
                    <a:ext cx="6" cy="7"/>
                  </a:xfrm>
                  <a:custGeom>
                    <a:avLst/>
                    <a:gdLst>
                      <a:gd name="T0" fmla="*/ 6 w 6"/>
                      <a:gd name="T1" fmla="*/ 4 h 7"/>
                      <a:gd name="T2" fmla="*/ 5 w 6"/>
                      <a:gd name="T3" fmla="*/ 4 h 7"/>
                      <a:gd name="T4" fmla="*/ 5 w 6"/>
                      <a:gd name="T5" fmla="*/ 4 h 7"/>
                      <a:gd name="T6" fmla="*/ 4 w 6"/>
                      <a:gd name="T7" fmla="*/ 4 h 7"/>
                      <a:gd name="T8" fmla="*/ 5 w 6"/>
                      <a:gd name="T9" fmla="*/ 5 h 7"/>
                      <a:gd name="T10" fmla="*/ 4 w 6"/>
                      <a:gd name="T11" fmla="*/ 5 h 7"/>
                      <a:gd name="T12" fmla="*/ 5 w 6"/>
                      <a:gd name="T13" fmla="*/ 5 h 7"/>
                      <a:gd name="T14" fmla="*/ 5 w 6"/>
                      <a:gd name="T15" fmla="*/ 5 h 7"/>
                      <a:gd name="T16" fmla="*/ 5 w 6"/>
                      <a:gd name="T17" fmla="*/ 5 h 7"/>
                      <a:gd name="T18" fmla="*/ 6 w 6"/>
                      <a:gd name="T19" fmla="*/ 5 h 7"/>
                      <a:gd name="T20" fmla="*/ 6 w 6"/>
                      <a:gd name="T21" fmla="*/ 5 h 7"/>
                      <a:gd name="T22" fmla="*/ 6 w 6"/>
                      <a:gd name="T23" fmla="*/ 6 h 7"/>
                      <a:gd name="T24" fmla="*/ 6 w 6"/>
                      <a:gd name="T25" fmla="*/ 6 h 7"/>
                      <a:gd name="T26" fmla="*/ 6 w 6"/>
                      <a:gd name="T27" fmla="*/ 6 h 7"/>
                      <a:gd name="T28" fmla="*/ 5 w 6"/>
                      <a:gd name="T29" fmla="*/ 7 h 7"/>
                      <a:gd name="T30" fmla="*/ 5 w 6"/>
                      <a:gd name="T31" fmla="*/ 7 h 7"/>
                      <a:gd name="T32" fmla="*/ 4 w 6"/>
                      <a:gd name="T33" fmla="*/ 6 h 7"/>
                      <a:gd name="T34" fmla="*/ 2 w 6"/>
                      <a:gd name="T35" fmla="*/ 6 h 7"/>
                      <a:gd name="T36" fmla="*/ 2 w 6"/>
                      <a:gd name="T37" fmla="*/ 6 h 7"/>
                      <a:gd name="T38" fmla="*/ 2 w 6"/>
                      <a:gd name="T39" fmla="*/ 5 h 7"/>
                      <a:gd name="T40" fmla="*/ 2 w 6"/>
                      <a:gd name="T41" fmla="*/ 5 h 7"/>
                      <a:gd name="T42" fmla="*/ 2 w 6"/>
                      <a:gd name="T43" fmla="*/ 5 h 7"/>
                      <a:gd name="T44" fmla="*/ 3 w 6"/>
                      <a:gd name="T45" fmla="*/ 4 h 7"/>
                      <a:gd name="T46" fmla="*/ 3 w 6"/>
                      <a:gd name="T47" fmla="*/ 4 h 7"/>
                      <a:gd name="T48" fmla="*/ 3 w 6"/>
                      <a:gd name="T49" fmla="*/ 4 h 7"/>
                      <a:gd name="T50" fmla="*/ 2 w 6"/>
                      <a:gd name="T51" fmla="*/ 4 h 7"/>
                      <a:gd name="T52" fmla="*/ 2 w 6"/>
                      <a:gd name="T53" fmla="*/ 4 h 7"/>
                      <a:gd name="T54" fmla="*/ 2 w 6"/>
                      <a:gd name="T55" fmla="*/ 3 h 7"/>
                      <a:gd name="T56" fmla="*/ 2 w 6"/>
                      <a:gd name="T57" fmla="*/ 3 h 7"/>
                      <a:gd name="T58" fmla="*/ 2 w 6"/>
                      <a:gd name="T59" fmla="*/ 3 h 7"/>
                      <a:gd name="T60" fmla="*/ 2 w 6"/>
                      <a:gd name="T61" fmla="*/ 3 h 7"/>
                      <a:gd name="T62" fmla="*/ 1 w 6"/>
                      <a:gd name="T63" fmla="*/ 3 h 7"/>
                      <a:gd name="T64" fmla="*/ 1 w 6"/>
                      <a:gd name="T65" fmla="*/ 2 h 7"/>
                      <a:gd name="T66" fmla="*/ 0 w 6"/>
                      <a:gd name="T67" fmla="*/ 1 h 7"/>
                      <a:gd name="T68" fmla="*/ 0 w 6"/>
                      <a:gd name="T69" fmla="*/ 1 h 7"/>
                      <a:gd name="T70" fmla="*/ 0 w 6"/>
                      <a:gd name="T71" fmla="*/ 1 h 7"/>
                      <a:gd name="T72" fmla="*/ 0 w 6"/>
                      <a:gd name="T73" fmla="*/ 0 h 7"/>
                      <a:gd name="T74" fmla="*/ 0 w 6"/>
                      <a:gd name="T75" fmla="*/ 0 h 7"/>
                      <a:gd name="T76" fmla="*/ 1 w 6"/>
                      <a:gd name="T77" fmla="*/ 0 h 7"/>
                      <a:gd name="T78" fmla="*/ 2 w 6"/>
                      <a:gd name="T79" fmla="*/ 1 h 7"/>
                      <a:gd name="T80" fmla="*/ 2 w 6"/>
                      <a:gd name="T81" fmla="*/ 0 h 7"/>
                      <a:gd name="T82" fmla="*/ 1 w 6"/>
                      <a:gd name="T83" fmla="*/ 0 h 7"/>
                      <a:gd name="T84" fmla="*/ 2 w 6"/>
                      <a:gd name="T85" fmla="*/ 0 h 7"/>
                      <a:gd name="T86" fmla="*/ 2 w 6"/>
                      <a:gd name="T87" fmla="*/ 0 h 7"/>
                      <a:gd name="T88" fmla="*/ 3 w 6"/>
                      <a:gd name="T89" fmla="*/ 0 h 7"/>
                      <a:gd name="T90" fmla="*/ 3 w 6"/>
                      <a:gd name="T91" fmla="*/ 0 h 7"/>
                      <a:gd name="T92" fmla="*/ 4 w 6"/>
                      <a:gd name="T93" fmla="*/ 1 h 7"/>
                      <a:gd name="T94" fmla="*/ 4 w 6"/>
                      <a:gd name="T95" fmla="*/ 1 h 7"/>
                      <a:gd name="T96" fmla="*/ 4 w 6"/>
                      <a:gd name="T97" fmla="*/ 1 h 7"/>
                      <a:gd name="T98" fmla="*/ 4 w 6"/>
                      <a:gd name="T99" fmla="*/ 1 h 7"/>
                      <a:gd name="T100" fmla="*/ 5 w 6"/>
                      <a:gd name="T101" fmla="*/ 1 h 7"/>
                      <a:gd name="T102" fmla="*/ 5 w 6"/>
                      <a:gd name="T103" fmla="*/ 2 h 7"/>
                      <a:gd name="T104" fmla="*/ 5 w 6"/>
                      <a:gd name="T105" fmla="*/ 1 h 7"/>
                      <a:gd name="T106" fmla="*/ 5 w 6"/>
                      <a:gd name="T107" fmla="*/ 1 h 7"/>
                      <a:gd name="T108" fmla="*/ 6 w 6"/>
                      <a:gd name="T109" fmla="*/ 2 h 7"/>
                      <a:gd name="T110" fmla="*/ 6 w 6"/>
                      <a:gd name="T111" fmla="*/ 3 h 7"/>
                      <a:gd name="T112" fmla="*/ 6 w 6"/>
                      <a:gd name="T113" fmla="*/ 4 h 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6"/>
                      <a:gd name="T172" fmla="*/ 0 h 7"/>
                      <a:gd name="T173" fmla="*/ 6 w 6"/>
                      <a:gd name="T174" fmla="*/ 7 h 7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6" h="7">
                        <a:moveTo>
                          <a:pt x="6" y="4"/>
                        </a:move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6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6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6" name="Freeform 859"/>
                  <p:cNvSpPr>
                    <a:spLocks/>
                  </p:cNvSpPr>
                  <p:nvPr/>
                </p:nvSpPr>
                <p:spPr bwMode="auto">
                  <a:xfrm>
                    <a:off x="4106" y="8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  <a:gd name="T6" fmla="*/ 1 w 1"/>
                      <a:gd name="T7" fmla="*/ 0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0 w 1"/>
                      <a:gd name="T13" fmla="*/ 1 h 1"/>
                      <a:gd name="T14" fmla="*/ 0 w 1"/>
                      <a:gd name="T15" fmla="*/ 1 h 1"/>
                      <a:gd name="T16" fmla="*/ 0 w 1"/>
                      <a:gd name="T17" fmla="*/ 1 h 1"/>
                      <a:gd name="T18" fmla="*/ 0 w 1"/>
                      <a:gd name="T19" fmla="*/ 1 h 1"/>
                      <a:gd name="T20" fmla="*/ 0 w 1"/>
                      <a:gd name="T21" fmla="*/ 1 h 1"/>
                      <a:gd name="T22" fmla="*/ 0 w 1"/>
                      <a:gd name="T23" fmla="*/ 0 h 1"/>
                      <a:gd name="T24" fmla="*/ 0 w 1"/>
                      <a:gd name="T25" fmla="*/ 0 h 1"/>
                      <a:gd name="T26" fmla="*/ 0 w 1"/>
                      <a:gd name="T27" fmla="*/ 0 h 1"/>
                      <a:gd name="T28" fmla="*/ 0 w 1"/>
                      <a:gd name="T29" fmla="*/ 0 h 1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1"/>
                      <a:gd name="T46" fmla="*/ 0 h 1"/>
                      <a:gd name="T47" fmla="*/ 1 w 1"/>
                      <a:gd name="T48" fmla="*/ 1 h 1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7" name="Freeform 860"/>
                  <p:cNvSpPr>
                    <a:spLocks/>
                  </p:cNvSpPr>
                  <p:nvPr/>
                </p:nvSpPr>
                <p:spPr bwMode="auto">
                  <a:xfrm>
                    <a:off x="4095" y="820"/>
                    <a:ext cx="6" cy="3"/>
                  </a:xfrm>
                  <a:custGeom>
                    <a:avLst/>
                    <a:gdLst>
                      <a:gd name="T0" fmla="*/ 3 w 6"/>
                      <a:gd name="T1" fmla="*/ 0 h 3"/>
                      <a:gd name="T2" fmla="*/ 4 w 6"/>
                      <a:gd name="T3" fmla="*/ 0 h 3"/>
                      <a:gd name="T4" fmla="*/ 4 w 6"/>
                      <a:gd name="T5" fmla="*/ 0 h 3"/>
                      <a:gd name="T6" fmla="*/ 5 w 6"/>
                      <a:gd name="T7" fmla="*/ 0 h 3"/>
                      <a:gd name="T8" fmla="*/ 5 w 6"/>
                      <a:gd name="T9" fmla="*/ 0 h 3"/>
                      <a:gd name="T10" fmla="*/ 6 w 6"/>
                      <a:gd name="T11" fmla="*/ 1 h 3"/>
                      <a:gd name="T12" fmla="*/ 6 w 6"/>
                      <a:gd name="T13" fmla="*/ 1 h 3"/>
                      <a:gd name="T14" fmla="*/ 5 w 6"/>
                      <a:gd name="T15" fmla="*/ 2 h 3"/>
                      <a:gd name="T16" fmla="*/ 5 w 6"/>
                      <a:gd name="T17" fmla="*/ 2 h 3"/>
                      <a:gd name="T18" fmla="*/ 5 w 6"/>
                      <a:gd name="T19" fmla="*/ 2 h 3"/>
                      <a:gd name="T20" fmla="*/ 4 w 6"/>
                      <a:gd name="T21" fmla="*/ 2 h 3"/>
                      <a:gd name="T22" fmla="*/ 4 w 6"/>
                      <a:gd name="T23" fmla="*/ 2 h 3"/>
                      <a:gd name="T24" fmla="*/ 4 w 6"/>
                      <a:gd name="T25" fmla="*/ 3 h 3"/>
                      <a:gd name="T26" fmla="*/ 4 w 6"/>
                      <a:gd name="T27" fmla="*/ 3 h 3"/>
                      <a:gd name="T28" fmla="*/ 4 w 6"/>
                      <a:gd name="T29" fmla="*/ 3 h 3"/>
                      <a:gd name="T30" fmla="*/ 3 w 6"/>
                      <a:gd name="T31" fmla="*/ 2 h 3"/>
                      <a:gd name="T32" fmla="*/ 3 w 6"/>
                      <a:gd name="T33" fmla="*/ 2 h 3"/>
                      <a:gd name="T34" fmla="*/ 2 w 6"/>
                      <a:gd name="T35" fmla="*/ 3 h 3"/>
                      <a:gd name="T36" fmla="*/ 2 w 6"/>
                      <a:gd name="T37" fmla="*/ 2 h 3"/>
                      <a:gd name="T38" fmla="*/ 3 w 6"/>
                      <a:gd name="T39" fmla="*/ 2 h 3"/>
                      <a:gd name="T40" fmla="*/ 3 w 6"/>
                      <a:gd name="T41" fmla="*/ 2 h 3"/>
                      <a:gd name="T42" fmla="*/ 4 w 6"/>
                      <a:gd name="T43" fmla="*/ 1 h 3"/>
                      <a:gd name="T44" fmla="*/ 4 w 6"/>
                      <a:gd name="T45" fmla="*/ 1 h 3"/>
                      <a:gd name="T46" fmla="*/ 3 w 6"/>
                      <a:gd name="T47" fmla="*/ 1 h 3"/>
                      <a:gd name="T48" fmla="*/ 2 w 6"/>
                      <a:gd name="T49" fmla="*/ 2 h 3"/>
                      <a:gd name="T50" fmla="*/ 2 w 6"/>
                      <a:gd name="T51" fmla="*/ 2 h 3"/>
                      <a:gd name="T52" fmla="*/ 2 w 6"/>
                      <a:gd name="T53" fmla="*/ 3 h 3"/>
                      <a:gd name="T54" fmla="*/ 2 w 6"/>
                      <a:gd name="T55" fmla="*/ 3 h 3"/>
                      <a:gd name="T56" fmla="*/ 2 w 6"/>
                      <a:gd name="T57" fmla="*/ 3 h 3"/>
                      <a:gd name="T58" fmla="*/ 1 w 6"/>
                      <a:gd name="T59" fmla="*/ 3 h 3"/>
                      <a:gd name="T60" fmla="*/ 0 w 6"/>
                      <a:gd name="T61" fmla="*/ 2 h 3"/>
                      <a:gd name="T62" fmla="*/ 1 w 6"/>
                      <a:gd name="T63" fmla="*/ 2 h 3"/>
                      <a:gd name="T64" fmla="*/ 2 w 6"/>
                      <a:gd name="T65" fmla="*/ 1 h 3"/>
                      <a:gd name="T66" fmla="*/ 2 w 6"/>
                      <a:gd name="T67" fmla="*/ 1 h 3"/>
                      <a:gd name="T68" fmla="*/ 2 w 6"/>
                      <a:gd name="T69" fmla="*/ 1 h 3"/>
                      <a:gd name="T70" fmla="*/ 2 w 6"/>
                      <a:gd name="T71" fmla="*/ 1 h 3"/>
                      <a:gd name="T72" fmla="*/ 3 w 6"/>
                      <a:gd name="T73" fmla="*/ 0 h 3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6"/>
                      <a:gd name="T112" fmla="*/ 0 h 3"/>
                      <a:gd name="T113" fmla="*/ 6 w 6"/>
                      <a:gd name="T114" fmla="*/ 3 h 3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6" h="3">
                        <a:moveTo>
                          <a:pt x="3" y="0"/>
                        </a:move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1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8" name="Freeform 861"/>
                  <p:cNvSpPr>
                    <a:spLocks/>
                  </p:cNvSpPr>
                  <p:nvPr/>
                </p:nvSpPr>
                <p:spPr bwMode="auto">
                  <a:xfrm>
                    <a:off x="4106" y="82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1 w 1"/>
                      <a:gd name="T7" fmla="*/ 1 h 1"/>
                      <a:gd name="T8" fmla="*/ 1 w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"/>
                      <a:gd name="T16" fmla="*/ 0 h 1"/>
                      <a:gd name="T17" fmla="*/ 1 w 1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09" name="Freeform 862"/>
                  <p:cNvSpPr>
                    <a:spLocks/>
                  </p:cNvSpPr>
                  <p:nvPr/>
                </p:nvSpPr>
                <p:spPr bwMode="auto">
                  <a:xfrm>
                    <a:off x="4096" y="822"/>
                    <a:ext cx="8" cy="8"/>
                  </a:xfrm>
                  <a:custGeom>
                    <a:avLst/>
                    <a:gdLst>
                      <a:gd name="T0" fmla="*/ 3 w 8"/>
                      <a:gd name="T1" fmla="*/ 0 h 8"/>
                      <a:gd name="T2" fmla="*/ 5 w 8"/>
                      <a:gd name="T3" fmla="*/ 0 h 8"/>
                      <a:gd name="T4" fmla="*/ 6 w 8"/>
                      <a:gd name="T5" fmla="*/ 0 h 8"/>
                      <a:gd name="T6" fmla="*/ 6 w 8"/>
                      <a:gd name="T7" fmla="*/ 1 h 8"/>
                      <a:gd name="T8" fmla="*/ 7 w 8"/>
                      <a:gd name="T9" fmla="*/ 1 h 8"/>
                      <a:gd name="T10" fmla="*/ 7 w 8"/>
                      <a:gd name="T11" fmla="*/ 1 h 8"/>
                      <a:gd name="T12" fmla="*/ 6 w 8"/>
                      <a:gd name="T13" fmla="*/ 2 h 8"/>
                      <a:gd name="T14" fmla="*/ 6 w 8"/>
                      <a:gd name="T15" fmla="*/ 3 h 8"/>
                      <a:gd name="T16" fmla="*/ 7 w 8"/>
                      <a:gd name="T17" fmla="*/ 3 h 8"/>
                      <a:gd name="T18" fmla="*/ 8 w 8"/>
                      <a:gd name="T19" fmla="*/ 4 h 8"/>
                      <a:gd name="T20" fmla="*/ 7 w 8"/>
                      <a:gd name="T21" fmla="*/ 4 h 8"/>
                      <a:gd name="T22" fmla="*/ 5 w 8"/>
                      <a:gd name="T23" fmla="*/ 3 h 8"/>
                      <a:gd name="T24" fmla="*/ 6 w 8"/>
                      <a:gd name="T25" fmla="*/ 4 h 8"/>
                      <a:gd name="T26" fmla="*/ 6 w 8"/>
                      <a:gd name="T27" fmla="*/ 4 h 8"/>
                      <a:gd name="T28" fmla="*/ 5 w 8"/>
                      <a:gd name="T29" fmla="*/ 5 h 8"/>
                      <a:gd name="T30" fmla="*/ 5 w 8"/>
                      <a:gd name="T31" fmla="*/ 5 h 8"/>
                      <a:gd name="T32" fmla="*/ 4 w 8"/>
                      <a:gd name="T33" fmla="*/ 4 h 8"/>
                      <a:gd name="T34" fmla="*/ 4 w 8"/>
                      <a:gd name="T35" fmla="*/ 4 h 8"/>
                      <a:gd name="T36" fmla="*/ 4 w 8"/>
                      <a:gd name="T37" fmla="*/ 4 h 8"/>
                      <a:gd name="T38" fmla="*/ 4 w 8"/>
                      <a:gd name="T39" fmla="*/ 5 h 8"/>
                      <a:gd name="T40" fmla="*/ 7 w 8"/>
                      <a:gd name="T41" fmla="*/ 4 h 8"/>
                      <a:gd name="T42" fmla="*/ 8 w 8"/>
                      <a:gd name="T43" fmla="*/ 5 h 8"/>
                      <a:gd name="T44" fmla="*/ 8 w 8"/>
                      <a:gd name="T45" fmla="*/ 5 h 8"/>
                      <a:gd name="T46" fmla="*/ 7 w 8"/>
                      <a:gd name="T47" fmla="*/ 5 h 8"/>
                      <a:gd name="T48" fmla="*/ 7 w 8"/>
                      <a:gd name="T49" fmla="*/ 5 h 8"/>
                      <a:gd name="T50" fmla="*/ 6 w 8"/>
                      <a:gd name="T51" fmla="*/ 6 h 8"/>
                      <a:gd name="T52" fmla="*/ 5 w 8"/>
                      <a:gd name="T53" fmla="*/ 7 h 8"/>
                      <a:gd name="T54" fmla="*/ 5 w 8"/>
                      <a:gd name="T55" fmla="*/ 7 h 8"/>
                      <a:gd name="T56" fmla="*/ 5 w 8"/>
                      <a:gd name="T57" fmla="*/ 6 h 8"/>
                      <a:gd name="T58" fmla="*/ 5 w 8"/>
                      <a:gd name="T59" fmla="*/ 6 h 8"/>
                      <a:gd name="T60" fmla="*/ 4 w 8"/>
                      <a:gd name="T61" fmla="*/ 6 h 8"/>
                      <a:gd name="T62" fmla="*/ 4 w 8"/>
                      <a:gd name="T63" fmla="*/ 7 h 8"/>
                      <a:gd name="T64" fmla="*/ 4 w 8"/>
                      <a:gd name="T65" fmla="*/ 7 h 8"/>
                      <a:gd name="T66" fmla="*/ 3 w 8"/>
                      <a:gd name="T67" fmla="*/ 8 h 8"/>
                      <a:gd name="T68" fmla="*/ 3 w 8"/>
                      <a:gd name="T69" fmla="*/ 7 h 8"/>
                      <a:gd name="T70" fmla="*/ 3 w 8"/>
                      <a:gd name="T71" fmla="*/ 8 h 8"/>
                      <a:gd name="T72" fmla="*/ 2 w 8"/>
                      <a:gd name="T73" fmla="*/ 7 h 8"/>
                      <a:gd name="T74" fmla="*/ 2 w 8"/>
                      <a:gd name="T75" fmla="*/ 6 h 8"/>
                      <a:gd name="T76" fmla="*/ 2 w 8"/>
                      <a:gd name="T77" fmla="*/ 5 h 8"/>
                      <a:gd name="T78" fmla="*/ 3 w 8"/>
                      <a:gd name="T79" fmla="*/ 4 h 8"/>
                      <a:gd name="T80" fmla="*/ 3 w 8"/>
                      <a:gd name="T81" fmla="*/ 4 h 8"/>
                      <a:gd name="T82" fmla="*/ 2 w 8"/>
                      <a:gd name="T83" fmla="*/ 3 h 8"/>
                      <a:gd name="T84" fmla="*/ 1 w 8"/>
                      <a:gd name="T85" fmla="*/ 3 h 8"/>
                      <a:gd name="T86" fmla="*/ 0 w 8"/>
                      <a:gd name="T87" fmla="*/ 2 h 8"/>
                      <a:gd name="T88" fmla="*/ 1 w 8"/>
                      <a:gd name="T89" fmla="*/ 1 h 8"/>
                      <a:gd name="T90" fmla="*/ 1 w 8"/>
                      <a:gd name="T91" fmla="*/ 1 h 8"/>
                      <a:gd name="T92" fmla="*/ 1 w 8"/>
                      <a:gd name="T93" fmla="*/ 1 h 8"/>
                      <a:gd name="T94" fmla="*/ 2 w 8"/>
                      <a:gd name="T95" fmla="*/ 1 h 8"/>
                      <a:gd name="T96" fmla="*/ 3 w 8"/>
                      <a:gd name="T97" fmla="*/ 1 h 8"/>
                      <a:gd name="T98" fmla="*/ 3 w 8"/>
                      <a:gd name="T99" fmla="*/ 1 h 8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8"/>
                      <a:gd name="T151" fmla="*/ 0 h 8"/>
                      <a:gd name="T152" fmla="*/ 8 w 8"/>
                      <a:gd name="T153" fmla="*/ 8 h 8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8" h="8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6" y="0"/>
                        </a:lnTo>
                        <a:lnTo>
                          <a:pt x="6" y="1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7" y="3"/>
                        </a:lnTo>
                        <a:lnTo>
                          <a:pt x="8" y="4"/>
                        </a:lnTo>
                        <a:lnTo>
                          <a:pt x="7" y="4"/>
                        </a:lnTo>
                        <a:lnTo>
                          <a:pt x="6" y="4"/>
                        </a:lnTo>
                        <a:lnTo>
                          <a:pt x="5" y="3"/>
                        </a:lnTo>
                        <a:lnTo>
                          <a:pt x="6" y="4"/>
                        </a:lnTo>
                        <a:lnTo>
                          <a:pt x="6" y="5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7" y="4"/>
                        </a:lnTo>
                        <a:lnTo>
                          <a:pt x="8" y="4"/>
                        </a:lnTo>
                        <a:lnTo>
                          <a:pt x="8" y="5"/>
                        </a:lnTo>
                        <a:lnTo>
                          <a:pt x="7" y="5"/>
                        </a:lnTo>
                        <a:lnTo>
                          <a:pt x="6" y="6"/>
                        </a:lnTo>
                        <a:lnTo>
                          <a:pt x="5" y="7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  <a:lnTo>
                          <a:pt x="3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2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2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0" name="Freeform 863"/>
                  <p:cNvSpPr>
                    <a:spLocks/>
                  </p:cNvSpPr>
                  <p:nvPr/>
                </p:nvSpPr>
                <p:spPr bwMode="auto">
                  <a:xfrm>
                    <a:off x="4107" y="82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2 h 2"/>
                      <a:gd name="T4" fmla="*/ 1 w 2"/>
                      <a:gd name="T5" fmla="*/ 2 h 2"/>
                      <a:gd name="T6" fmla="*/ 1 w 2"/>
                      <a:gd name="T7" fmla="*/ 2 h 2"/>
                      <a:gd name="T8" fmla="*/ 0 w 2"/>
                      <a:gd name="T9" fmla="*/ 1 h 2"/>
                      <a:gd name="T10" fmla="*/ 0 w 2"/>
                      <a:gd name="T11" fmla="*/ 1 h 2"/>
                      <a:gd name="T12" fmla="*/ 0 w 2"/>
                      <a:gd name="T13" fmla="*/ 1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1 w 2"/>
                      <a:gd name="T19" fmla="*/ 1 h 2"/>
                      <a:gd name="T20" fmla="*/ 1 w 2"/>
                      <a:gd name="T21" fmla="*/ 1 h 2"/>
                      <a:gd name="T22" fmla="*/ 0 w 2"/>
                      <a:gd name="T23" fmla="*/ 0 h 2"/>
                      <a:gd name="T24" fmla="*/ 1 w 2"/>
                      <a:gd name="T25" fmla="*/ 0 h 2"/>
                      <a:gd name="T26" fmla="*/ 1 w 2"/>
                      <a:gd name="T27" fmla="*/ 0 h 2"/>
                      <a:gd name="T28" fmla="*/ 1 w 2"/>
                      <a:gd name="T29" fmla="*/ 1 h 2"/>
                      <a:gd name="T30" fmla="*/ 1 w 2"/>
                      <a:gd name="T31" fmla="*/ 1 h 2"/>
                      <a:gd name="T32" fmla="*/ 1 w 2"/>
                      <a:gd name="T33" fmla="*/ 1 h 2"/>
                      <a:gd name="T34" fmla="*/ 1 w 2"/>
                      <a:gd name="T35" fmla="*/ 1 h 2"/>
                      <a:gd name="T36" fmla="*/ 1 w 2"/>
                      <a:gd name="T37" fmla="*/ 1 h 2"/>
                      <a:gd name="T38" fmla="*/ 2 w 2"/>
                      <a:gd name="T39" fmla="*/ 2 h 2"/>
                      <a:gd name="T40" fmla="*/ 2 w 2"/>
                      <a:gd name="T41" fmla="*/ 2 h 2"/>
                      <a:gd name="T42" fmla="*/ 2 w 2"/>
                      <a:gd name="T43" fmla="*/ 2 h 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"/>
                      <a:gd name="T67" fmla="*/ 0 h 2"/>
                      <a:gd name="T68" fmla="*/ 2 w 2"/>
                      <a:gd name="T69" fmla="*/ 2 h 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" h="2">
                        <a:moveTo>
                          <a:pt x="2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1" name="Freeform 864"/>
                  <p:cNvSpPr>
                    <a:spLocks/>
                  </p:cNvSpPr>
                  <p:nvPr/>
                </p:nvSpPr>
                <p:spPr bwMode="auto">
                  <a:xfrm>
                    <a:off x="4090" y="824"/>
                    <a:ext cx="5" cy="3"/>
                  </a:xfrm>
                  <a:custGeom>
                    <a:avLst/>
                    <a:gdLst>
                      <a:gd name="T0" fmla="*/ 3 w 5"/>
                      <a:gd name="T1" fmla="*/ 0 h 3"/>
                      <a:gd name="T2" fmla="*/ 4 w 5"/>
                      <a:gd name="T3" fmla="*/ 1 h 3"/>
                      <a:gd name="T4" fmla="*/ 5 w 5"/>
                      <a:gd name="T5" fmla="*/ 1 h 3"/>
                      <a:gd name="T6" fmla="*/ 4 w 5"/>
                      <a:gd name="T7" fmla="*/ 1 h 3"/>
                      <a:gd name="T8" fmla="*/ 4 w 5"/>
                      <a:gd name="T9" fmla="*/ 2 h 3"/>
                      <a:gd name="T10" fmla="*/ 5 w 5"/>
                      <a:gd name="T11" fmla="*/ 2 h 3"/>
                      <a:gd name="T12" fmla="*/ 5 w 5"/>
                      <a:gd name="T13" fmla="*/ 1 h 3"/>
                      <a:gd name="T14" fmla="*/ 5 w 5"/>
                      <a:gd name="T15" fmla="*/ 1 h 3"/>
                      <a:gd name="T16" fmla="*/ 5 w 5"/>
                      <a:gd name="T17" fmla="*/ 1 h 3"/>
                      <a:gd name="T18" fmla="*/ 5 w 5"/>
                      <a:gd name="T19" fmla="*/ 2 h 3"/>
                      <a:gd name="T20" fmla="*/ 5 w 5"/>
                      <a:gd name="T21" fmla="*/ 2 h 3"/>
                      <a:gd name="T22" fmla="*/ 5 w 5"/>
                      <a:gd name="T23" fmla="*/ 2 h 3"/>
                      <a:gd name="T24" fmla="*/ 4 w 5"/>
                      <a:gd name="T25" fmla="*/ 3 h 3"/>
                      <a:gd name="T26" fmla="*/ 3 w 5"/>
                      <a:gd name="T27" fmla="*/ 2 h 3"/>
                      <a:gd name="T28" fmla="*/ 3 w 5"/>
                      <a:gd name="T29" fmla="*/ 2 h 3"/>
                      <a:gd name="T30" fmla="*/ 2 w 5"/>
                      <a:gd name="T31" fmla="*/ 2 h 3"/>
                      <a:gd name="T32" fmla="*/ 1 w 5"/>
                      <a:gd name="T33" fmla="*/ 2 h 3"/>
                      <a:gd name="T34" fmla="*/ 1 w 5"/>
                      <a:gd name="T35" fmla="*/ 2 h 3"/>
                      <a:gd name="T36" fmla="*/ 0 w 5"/>
                      <a:gd name="T37" fmla="*/ 2 h 3"/>
                      <a:gd name="T38" fmla="*/ 0 w 5"/>
                      <a:gd name="T39" fmla="*/ 1 h 3"/>
                      <a:gd name="T40" fmla="*/ 0 w 5"/>
                      <a:gd name="T41" fmla="*/ 1 h 3"/>
                      <a:gd name="T42" fmla="*/ 0 w 5"/>
                      <a:gd name="T43" fmla="*/ 1 h 3"/>
                      <a:gd name="T44" fmla="*/ 1 w 5"/>
                      <a:gd name="T45" fmla="*/ 0 h 3"/>
                      <a:gd name="T46" fmla="*/ 1 w 5"/>
                      <a:gd name="T47" fmla="*/ 0 h 3"/>
                      <a:gd name="T48" fmla="*/ 2 w 5"/>
                      <a:gd name="T49" fmla="*/ 0 h 3"/>
                      <a:gd name="T50" fmla="*/ 3 w 5"/>
                      <a:gd name="T51" fmla="*/ 0 h 3"/>
                      <a:gd name="T52" fmla="*/ 3 w 5"/>
                      <a:gd name="T53" fmla="*/ 0 h 3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"/>
                      <a:gd name="T82" fmla="*/ 0 h 3"/>
                      <a:gd name="T83" fmla="*/ 5 w 5"/>
                      <a:gd name="T84" fmla="*/ 3 h 3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" h="3">
                        <a:moveTo>
                          <a:pt x="3" y="0"/>
                        </a:move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2" name="Freeform 865"/>
                  <p:cNvSpPr>
                    <a:spLocks/>
                  </p:cNvSpPr>
                  <p:nvPr/>
                </p:nvSpPr>
                <p:spPr bwMode="auto">
                  <a:xfrm>
                    <a:off x="4094" y="824"/>
                    <a:ext cx="5" cy="8"/>
                  </a:xfrm>
                  <a:custGeom>
                    <a:avLst/>
                    <a:gdLst>
                      <a:gd name="T0" fmla="*/ 4 w 5"/>
                      <a:gd name="T1" fmla="*/ 1 h 8"/>
                      <a:gd name="T2" fmla="*/ 4 w 5"/>
                      <a:gd name="T3" fmla="*/ 2 h 8"/>
                      <a:gd name="T4" fmla="*/ 5 w 5"/>
                      <a:gd name="T5" fmla="*/ 2 h 8"/>
                      <a:gd name="T6" fmla="*/ 4 w 5"/>
                      <a:gd name="T7" fmla="*/ 2 h 8"/>
                      <a:gd name="T8" fmla="*/ 4 w 5"/>
                      <a:gd name="T9" fmla="*/ 3 h 8"/>
                      <a:gd name="T10" fmla="*/ 4 w 5"/>
                      <a:gd name="T11" fmla="*/ 3 h 8"/>
                      <a:gd name="T12" fmla="*/ 4 w 5"/>
                      <a:gd name="T13" fmla="*/ 3 h 8"/>
                      <a:gd name="T14" fmla="*/ 4 w 5"/>
                      <a:gd name="T15" fmla="*/ 4 h 8"/>
                      <a:gd name="T16" fmla="*/ 4 w 5"/>
                      <a:gd name="T17" fmla="*/ 4 h 8"/>
                      <a:gd name="T18" fmla="*/ 4 w 5"/>
                      <a:gd name="T19" fmla="*/ 4 h 8"/>
                      <a:gd name="T20" fmla="*/ 4 w 5"/>
                      <a:gd name="T21" fmla="*/ 5 h 8"/>
                      <a:gd name="T22" fmla="*/ 4 w 5"/>
                      <a:gd name="T23" fmla="*/ 5 h 8"/>
                      <a:gd name="T24" fmla="*/ 4 w 5"/>
                      <a:gd name="T25" fmla="*/ 6 h 8"/>
                      <a:gd name="T26" fmla="*/ 4 w 5"/>
                      <a:gd name="T27" fmla="*/ 7 h 8"/>
                      <a:gd name="T28" fmla="*/ 3 w 5"/>
                      <a:gd name="T29" fmla="*/ 8 h 8"/>
                      <a:gd name="T30" fmla="*/ 3 w 5"/>
                      <a:gd name="T31" fmla="*/ 8 h 8"/>
                      <a:gd name="T32" fmla="*/ 3 w 5"/>
                      <a:gd name="T33" fmla="*/ 8 h 8"/>
                      <a:gd name="T34" fmla="*/ 2 w 5"/>
                      <a:gd name="T35" fmla="*/ 8 h 8"/>
                      <a:gd name="T36" fmla="*/ 2 w 5"/>
                      <a:gd name="T37" fmla="*/ 8 h 8"/>
                      <a:gd name="T38" fmla="*/ 2 w 5"/>
                      <a:gd name="T39" fmla="*/ 8 h 8"/>
                      <a:gd name="T40" fmla="*/ 2 w 5"/>
                      <a:gd name="T41" fmla="*/ 7 h 8"/>
                      <a:gd name="T42" fmla="*/ 2 w 5"/>
                      <a:gd name="T43" fmla="*/ 7 h 8"/>
                      <a:gd name="T44" fmla="*/ 3 w 5"/>
                      <a:gd name="T45" fmla="*/ 6 h 8"/>
                      <a:gd name="T46" fmla="*/ 3 w 5"/>
                      <a:gd name="T47" fmla="*/ 6 h 8"/>
                      <a:gd name="T48" fmla="*/ 2 w 5"/>
                      <a:gd name="T49" fmla="*/ 6 h 8"/>
                      <a:gd name="T50" fmla="*/ 1 w 5"/>
                      <a:gd name="T51" fmla="*/ 6 h 8"/>
                      <a:gd name="T52" fmla="*/ 1 w 5"/>
                      <a:gd name="T53" fmla="*/ 6 h 8"/>
                      <a:gd name="T54" fmla="*/ 1 w 5"/>
                      <a:gd name="T55" fmla="*/ 5 h 8"/>
                      <a:gd name="T56" fmla="*/ 1 w 5"/>
                      <a:gd name="T57" fmla="*/ 4 h 8"/>
                      <a:gd name="T58" fmla="*/ 0 w 5"/>
                      <a:gd name="T59" fmla="*/ 3 h 8"/>
                      <a:gd name="T60" fmla="*/ 1 w 5"/>
                      <a:gd name="T61" fmla="*/ 3 h 8"/>
                      <a:gd name="T62" fmla="*/ 1 w 5"/>
                      <a:gd name="T63" fmla="*/ 2 h 8"/>
                      <a:gd name="T64" fmla="*/ 1 w 5"/>
                      <a:gd name="T65" fmla="*/ 2 h 8"/>
                      <a:gd name="T66" fmla="*/ 1 w 5"/>
                      <a:gd name="T67" fmla="*/ 2 h 8"/>
                      <a:gd name="T68" fmla="*/ 1 w 5"/>
                      <a:gd name="T69" fmla="*/ 2 h 8"/>
                      <a:gd name="T70" fmla="*/ 2 w 5"/>
                      <a:gd name="T71" fmla="*/ 3 h 8"/>
                      <a:gd name="T72" fmla="*/ 2 w 5"/>
                      <a:gd name="T73" fmla="*/ 3 h 8"/>
                      <a:gd name="T74" fmla="*/ 3 w 5"/>
                      <a:gd name="T75" fmla="*/ 4 h 8"/>
                      <a:gd name="T76" fmla="*/ 3 w 5"/>
                      <a:gd name="T77" fmla="*/ 3 h 8"/>
                      <a:gd name="T78" fmla="*/ 2 w 5"/>
                      <a:gd name="T79" fmla="*/ 3 h 8"/>
                      <a:gd name="T80" fmla="*/ 2 w 5"/>
                      <a:gd name="T81" fmla="*/ 2 h 8"/>
                      <a:gd name="T82" fmla="*/ 2 w 5"/>
                      <a:gd name="T83" fmla="*/ 3 h 8"/>
                      <a:gd name="T84" fmla="*/ 2 w 5"/>
                      <a:gd name="T85" fmla="*/ 2 h 8"/>
                      <a:gd name="T86" fmla="*/ 1 w 5"/>
                      <a:gd name="T87" fmla="*/ 2 h 8"/>
                      <a:gd name="T88" fmla="*/ 1 w 5"/>
                      <a:gd name="T89" fmla="*/ 2 h 8"/>
                      <a:gd name="T90" fmla="*/ 1 w 5"/>
                      <a:gd name="T91" fmla="*/ 1 h 8"/>
                      <a:gd name="T92" fmla="*/ 2 w 5"/>
                      <a:gd name="T93" fmla="*/ 0 h 8"/>
                      <a:gd name="T94" fmla="*/ 2 w 5"/>
                      <a:gd name="T95" fmla="*/ 0 h 8"/>
                      <a:gd name="T96" fmla="*/ 2 w 5"/>
                      <a:gd name="T97" fmla="*/ 0 h 8"/>
                      <a:gd name="T98" fmla="*/ 4 w 5"/>
                      <a:gd name="T99" fmla="*/ 1 h 8"/>
                      <a:gd name="T100" fmla="*/ 4 w 5"/>
                      <a:gd name="T101" fmla="*/ 1 h 8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5"/>
                      <a:gd name="T154" fmla="*/ 0 h 8"/>
                      <a:gd name="T155" fmla="*/ 5 w 5"/>
                      <a:gd name="T156" fmla="*/ 8 h 8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5" h="8">
                        <a:moveTo>
                          <a:pt x="4" y="1"/>
                        </a:move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4" y="5"/>
                        </a:lnTo>
                        <a:lnTo>
                          <a:pt x="4" y="6"/>
                        </a:lnTo>
                        <a:lnTo>
                          <a:pt x="4" y="7"/>
                        </a:lnTo>
                        <a:lnTo>
                          <a:pt x="3" y="8"/>
                        </a:lnTo>
                        <a:lnTo>
                          <a:pt x="2" y="8"/>
                        </a:lnTo>
                        <a:lnTo>
                          <a:pt x="2" y="7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1" y="6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4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3" name="Freeform 866"/>
                  <p:cNvSpPr>
                    <a:spLocks/>
                  </p:cNvSpPr>
                  <p:nvPr/>
                </p:nvSpPr>
                <p:spPr bwMode="auto">
                  <a:xfrm>
                    <a:off x="4087" y="824"/>
                    <a:ext cx="2" cy="8"/>
                  </a:xfrm>
                  <a:custGeom>
                    <a:avLst/>
                    <a:gdLst>
                      <a:gd name="T0" fmla="*/ 1 w 2"/>
                      <a:gd name="T1" fmla="*/ 8 h 8"/>
                      <a:gd name="T2" fmla="*/ 1 w 2"/>
                      <a:gd name="T3" fmla="*/ 7 h 8"/>
                      <a:gd name="T4" fmla="*/ 1 w 2"/>
                      <a:gd name="T5" fmla="*/ 7 h 8"/>
                      <a:gd name="T6" fmla="*/ 2 w 2"/>
                      <a:gd name="T7" fmla="*/ 7 h 8"/>
                      <a:gd name="T8" fmla="*/ 2 w 2"/>
                      <a:gd name="T9" fmla="*/ 7 h 8"/>
                      <a:gd name="T10" fmla="*/ 1 w 2"/>
                      <a:gd name="T11" fmla="*/ 7 h 8"/>
                      <a:gd name="T12" fmla="*/ 1 w 2"/>
                      <a:gd name="T13" fmla="*/ 5 h 8"/>
                      <a:gd name="T14" fmla="*/ 1 w 2"/>
                      <a:gd name="T15" fmla="*/ 4 h 8"/>
                      <a:gd name="T16" fmla="*/ 1 w 2"/>
                      <a:gd name="T17" fmla="*/ 4 h 8"/>
                      <a:gd name="T18" fmla="*/ 1 w 2"/>
                      <a:gd name="T19" fmla="*/ 3 h 8"/>
                      <a:gd name="T20" fmla="*/ 1 w 2"/>
                      <a:gd name="T21" fmla="*/ 3 h 8"/>
                      <a:gd name="T22" fmla="*/ 0 w 2"/>
                      <a:gd name="T23" fmla="*/ 2 h 8"/>
                      <a:gd name="T24" fmla="*/ 0 w 2"/>
                      <a:gd name="T25" fmla="*/ 2 h 8"/>
                      <a:gd name="T26" fmla="*/ 0 w 2"/>
                      <a:gd name="T27" fmla="*/ 0 h 8"/>
                      <a:gd name="T28" fmla="*/ 1 w 2"/>
                      <a:gd name="T29" fmla="*/ 0 h 8"/>
                      <a:gd name="T30" fmla="*/ 1 w 2"/>
                      <a:gd name="T31" fmla="*/ 0 h 8"/>
                      <a:gd name="T32" fmla="*/ 1 w 2"/>
                      <a:gd name="T33" fmla="*/ 1 h 8"/>
                      <a:gd name="T34" fmla="*/ 1 w 2"/>
                      <a:gd name="T35" fmla="*/ 1 h 8"/>
                      <a:gd name="T36" fmla="*/ 1 w 2"/>
                      <a:gd name="T37" fmla="*/ 2 h 8"/>
                      <a:gd name="T38" fmla="*/ 1 w 2"/>
                      <a:gd name="T39" fmla="*/ 2 h 8"/>
                      <a:gd name="T40" fmla="*/ 1 w 2"/>
                      <a:gd name="T41" fmla="*/ 2 h 8"/>
                      <a:gd name="T42" fmla="*/ 2 w 2"/>
                      <a:gd name="T43" fmla="*/ 3 h 8"/>
                      <a:gd name="T44" fmla="*/ 2 w 2"/>
                      <a:gd name="T45" fmla="*/ 3 h 8"/>
                      <a:gd name="T46" fmla="*/ 2 w 2"/>
                      <a:gd name="T47" fmla="*/ 4 h 8"/>
                      <a:gd name="T48" fmla="*/ 2 w 2"/>
                      <a:gd name="T49" fmla="*/ 5 h 8"/>
                      <a:gd name="T50" fmla="*/ 2 w 2"/>
                      <a:gd name="T51" fmla="*/ 6 h 8"/>
                      <a:gd name="T52" fmla="*/ 2 w 2"/>
                      <a:gd name="T53" fmla="*/ 7 h 8"/>
                      <a:gd name="T54" fmla="*/ 1 w 2"/>
                      <a:gd name="T55" fmla="*/ 8 h 8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"/>
                      <a:gd name="T85" fmla="*/ 0 h 8"/>
                      <a:gd name="T86" fmla="*/ 2 w 2"/>
                      <a:gd name="T87" fmla="*/ 8 h 8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" h="8">
                        <a:moveTo>
                          <a:pt x="1" y="8"/>
                        </a:move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1" y="7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2" y="6"/>
                        </a:lnTo>
                        <a:lnTo>
                          <a:pt x="2" y="7"/>
                        </a:lnTo>
                        <a:lnTo>
                          <a:pt x="1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4" name="Freeform 867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2 h 2"/>
                      <a:gd name="T4" fmla="*/ 1 w 2"/>
                      <a:gd name="T5" fmla="*/ 1 h 2"/>
                      <a:gd name="T6" fmla="*/ 1 w 2"/>
                      <a:gd name="T7" fmla="*/ 0 h 2"/>
                      <a:gd name="T8" fmla="*/ 1 w 2"/>
                      <a:gd name="T9" fmla="*/ 0 h 2"/>
                      <a:gd name="T10" fmla="*/ 1 w 2"/>
                      <a:gd name="T11" fmla="*/ 0 h 2"/>
                      <a:gd name="T12" fmla="*/ 1 w 2"/>
                      <a:gd name="T13" fmla="*/ 0 h 2"/>
                      <a:gd name="T14" fmla="*/ 1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0 h 2"/>
                      <a:gd name="T20" fmla="*/ 2 w 2"/>
                      <a:gd name="T21" fmla="*/ 0 h 2"/>
                      <a:gd name="T22" fmla="*/ 2 w 2"/>
                      <a:gd name="T23" fmla="*/ 1 h 2"/>
                      <a:gd name="T24" fmla="*/ 1 w 2"/>
                      <a:gd name="T25" fmla="*/ 1 h 2"/>
                      <a:gd name="T26" fmla="*/ 1 w 2"/>
                      <a:gd name="T27" fmla="*/ 1 h 2"/>
                      <a:gd name="T28" fmla="*/ 1 w 2"/>
                      <a:gd name="T29" fmla="*/ 1 h 2"/>
                      <a:gd name="T30" fmla="*/ 1 w 2"/>
                      <a:gd name="T31" fmla="*/ 2 h 2"/>
                      <a:gd name="T32" fmla="*/ 1 w 2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"/>
                      <a:gd name="T52" fmla="*/ 0 h 2"/>
                      <a:gd name="T53" fmla="*/ 2 w 2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5" name="Freeform 868"/>
                  <p:cNvSpPr>
                    <a:spLocks/>
                  </p:cNvSpPr>
                  <p:nvPr/>
                </p:nvSpPr>
                <p:spPr bwMode="auto">
                  <a:xfrm>
                    <a:off x="4105" y="82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1 h 1"/>
                      <a:gd name="T6" fmla="*/ 1 h 1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h 1"/>
                      <a:gd name="T15" fmla="*/ 1 h 1"/>
                    </a:gdLst>
                    <a:ahLst/>
                    <a:cxnLst>
                      <a:cxn ang="T7">
                        <a:pos x="0" y="T0"/>
                      </a:cxn>
                      <a:cxn ang="T8">
                        <a:pos x="0" y="T1"/>
                      </a:cxn>
                      <a:cxn ang="T9">
                        <a:pos x="0" y="T2"/>
                      </a:cxn>
                      <a:cxn ang="T10">
                        <a:pos x="0" y="T3"/>
                      </a:cxn>
                      <a:cxn ang="T11">
                        <a:pos x="0" y="T4"/>
                      </a:cxn>
                      <a:cxn ang="T12">
                        <a:pos x="0" y="T5"/>
                      </a:cxn>
                      <a:cxn ang="T13">
                        <a:pos x="0" y="T6"/>
                      </a:cxn>
                    </a:cxnLst>
                    <a:rect l="0" t="T14" r="0" b="T15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6" name="Freeform 869"/>
                  <p:cNvSpPr>
                    <a:spLocks/>
                  </p:cNvSpPr>
                  <p:nvPr/>
                </p:nvSpPr>
                <p:spPr bwMode="auto">
                  <a:xfrm>
                    <a:off x="4091" y="826"/>
                    <a:ext cx="5" cy="7"/>
                  </a:xfrm>
                  <a:custGeom>
                    <a:avLst/>
                    <a:gdLst>
                      <a:gd name="T0" fmla="*/ 2 w 5"/>
                      <a:gd name="T1" fmla="*/ 6 h 7"/>
                      <a:gd name="T2" fmla="*/ 1 w 5"/>
                      <a:gd name="T3" fmla="*/ 5 h 7"/>
                      <a:gd name="T4" fmla="*/ 1 w 5"/>
                      <a:gd name="T5" fmla="*/ 4 h 7"/>
                      <a:gd name="T6" fmla="*/ 1 w 5"/>
                      <a:gd name="T7" fmla="*/ 4 h 7"/>
                      <a:gd name="T8" fmla="*/ 0 w 5"/>
                      <a:gd name="T9" fmla="*/ 4 h 7"/>
                      <a:gd name="T10" fmla="*/ 0 w 5"/>
                      <a:gd name="T11" fmla="*/ 3 h 7"/>
                      <a:gd name="T12" fmla="*/ 0 w 5"/>
                      <a:gd name="T13" fmla="*/ 2 h 7"/>
                      <a:gd name="T14" fmla="*/ 0 w 5"/>
                      <a:gd name="T15" fmla="*/ 2 h 7"/>
                      <a:gd name="T16" fmla="*/ 0 w 5"/>
                      <a:gd name="T17" fmla="*/ 1 h 7"/>
                      <a:gd name="T18" fmla="*/ 0 w 5"/>
                      <a:gd name="T19" fmla="*/ 1 h 7"/>
                      <a:gd name="T20" fmla="*/ 1 w 5"/>
                      <a:gd name="T21" fmla="*/ 1 h 7"/>
                      <a:gd name="T22" fmla="*/ 2 w 5"/>
                      <a:gd name="T23" fmla="*/ 0 h 7"/>
                      <a:gd name="T24" fmla="*/ 2 w 5"/>
                      <a:gd name="T25" fmla="*/ 1 h 7"/>
                      <a:gd name="T26" fmla="*/ 3 w 5"/>
                      <a:gd name="T27" fmla="*/ 1 h 7"/>
                      <a:gd name="T28" fmla="*/ 3 w 5"/>
                      <a:gd name="T29" fmla="*/ 2 h 7"/>
                      <a:gd name="T30" fmla="*/ 3 w 5"/>
                      <a:gd name="T31" fmla="*/ 3 h 7"/>
                      <a:gd name="T32" fmla="*/ 4 w 5"/>
                      <a:gd name="T33" fmla="*/ 3 h 7"/>
                      <a:gd name="T34" fmla="*/ 4 w 5"/>
                      <a:gd name="T35" fmla="*/ 4 h 7"/>
                      <a:gd name="T36" fmla="*/ 3 w 5"/>
                      <a:gd name="T37" fmla="*/ 4 h 7"/>
                      <a:gd name="T38" fmla="*/ 3 w 5"/>
                      <a:gd name="T39" fmla="*/ 4 h 7"/>
                      <a:gd name="T40" fmla="*/ 3 w 5"/>
                      <a:gd name="T41" fmla="*/ 4 h 7"/>
                      <a:gd name="T42" fmla="*/ 3 w 5"/>
                      <a:gd name="T43" fmla="*/ 4 h 7"/>
                      <a:gd name="T44" fmla="*/ 3 w 5"/>
                      <a:gd name="T45" fmla="*/ 4 h 7"/>
                      <a:gd name="T46" fmla="*/ 4 w 5"/>
                      <a:gd name="T47" fmla="*/ 4 h 7"/>
                      <a:gd name="T48" fmla="*/ 4 w 5"/>
                      <a:gd name="T49" fmla="*/ 4 h 7"/>
                      <a:gd name="T50" fmla="*/ 4 w 5"/>
                      <a:gd name="T51" fmla="*/ 4 h 7"/>
                      <a:gd name="T52" fmla="*/ 5 w 5"/>
                      <a:gd name="T53" fmla="*/ 4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5 h 7"/>
                      <a:gd name="T62" fmla="*/ 5 w 5"/>
                      <a:gd name="T63" fmla="*/ 6 h 7"/>
                      <a:gd name="T64" fmla="*/ 5 w 5"/>
                      <a:gd name="T65" fmla="*/ 6 h 7"/>
                      <a:gd name="T66" fmla="*/ 4 w 5"/>
                      <a:gd name="T67" fmla="*/ 7 h 7"/>
                      <a:gd name="T68" fmla="*/ 4 w 5"/>
                      <a:gd name="T69" fmla="*/ 7 h 7"/>
                      <a:gd name="T70" fmla="*/ 3 w 5"/>
                      <a:gd name="T71" fmla="*/ 7 h 7"/>
                      <a:gd name="T72" fmla="*/ 2 w 5"/>
                      <a:gd name="T73" fmla="*/ 6 h 7"/>
                      <a:gd name="T74" fmla="*/ 2 w 5"/>
                      <a:gd name="T75" fmla="*/ 6 h 7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w 5"/>
                      <a:gd name="T115" fmla="*/ 0 h 7"/>
                      <a:gd name="T116" fmla="*/ 5 w 5"/>
                      <a:gd name="T117" fmla="*/ 7 h 7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T114" t="T115" r="T116" b="T117"/>
                    <a:pathLst>
                      <a:path w="5" h="7">
                        <a:moveTo>
                          <a:pt x="2" y="6"/>
                        </a:move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3" y="2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3" y="4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7"/>
                        </a:lnTo>
                        <a:lnTo>
                          <a:pt x="3" y="7"/>
                        </a:lnTo>
                        <a:lnTo>
                          <a:pt x="2" y="6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7" name="Freeform 870"/>
                  <p:cNvSpPr>
                    <a:spLocks/>
                  </p:cNvSpPr>
                  <p:nvPr/>
                </p:nvSpPr>
                <p:spPr bwMode="auto">
                  <a:xfrm>
                    <a:off x="4091" y="831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0 h 2"/>
                      <a:gd name="T10" fmla="*/ 0 w 1"/>
                      <a:gd name="T11" fmla="*/ 1 h 2"/>
                      <a:gd name="T12" fmla="*/ 1 w 1"/>
                      <a:gd name="T13" fmla="*/ 1 h 2"/>
                      <a:gd name="T14" fmla="*/ 1 w 1"/>
                      <a:gd name="T15" fmla="*/ 2 h 2"/>
                      <a:gd name="T16" fmla="*/ 1 w 1"/>
                      <a:gd name="T17" fmla="*/ 2 h 2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2"/>
                      <a:gd name="T29" fmla="*/ 1 w 1"/>
                      <a:gd name="T30" fmla="*/ 2 h 2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8" name="Freeform 871"/>
                  <p:cNvSpPr>
                    <a:spLocks/>
                  </p:cNvSpPr>
                  <p:nvPr/>
                </p:nvSpPr>
                <p:spPr bwMode="auto">
                  <a:xfrm>
                    <a:off x="4109" y="83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2 w 2"/>
                      <a:gd name="T5" fmla="*/ 1 w 2"/>
                      <a:gd name="T6" fmla="*/ 0 w 2"/>
                      <a:gd name="T7" fmla="*/ 0 60000 655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w 2"/>
                      <a:gd name="T15" fmla="*/ 2 w 2"/>
                    </a:gdLst>
                    <a:ahLst/>
                    <a:cxnLst>
                      <a:cxn ang="T7">
                        <a:pos x="T0" y="0"/>
                      </a:cxn>
                      <a:cxn ang="T8">
                        <a:pos x="T1" y="0"/>
                      </a:cxn>
                      <a:cxn ang="T9">
                        <a:pos x="T2" y="0"/>
                      </a:cxn>
                      <a:cxn ang="T10">
                        <a:pos x="T3" y="0"/>
                      </a:cxn>
                      <a:cxn ang="T11">
                        <a:pos x="T4" y="0"/>
                      </a:cxn>
                      <a:cxn ang="T12">
                        <a:pos x="T5" y="0"/>
                      </a:cxn>
                      <a:cxn ang="T13">
                        <a:pos x="T6" y="0"/>
                      </a:cxn>
                    </a:cxnLst>
                    <a:rect l="T14" t="0" r="T15" b="0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19" name="Freeform 872"/>
                  <p:cNvSpPr>
                    <a:spLocks/>
                  </p:cNvSpPr>
                  <p:nvPr/>
                </p:nvSpPr>
                <p:spPr bwMode="auto">
                  <a:xfrm>
                    <a:off x="4106" y="834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1 h 2"/>
                      <a:gd name="T4" fmla="*/ 0 w 2"/>
                      <a:gd name="T5" fmla="*/ 1 h 2"/>
                      <a:gd name="T6" fmla="*/ 1 w 2"/>
                      <a:gd name="T7" fmla="*/ 1 h 2"/>
                      <a:gd name="T8" fmla="*/ 1 w 2"/>
                      <a:gd name="T9" fmla="*/ 1 h 2"/>
                      <a:gd name="T10" fmla="*/ 1 w 2"/>
                      <a:gd name="T11" fmla="*/ 0 h 2"/>
                      <a:gd name="T12" fmla="*/ 2 w 2"/>
                      <a:gd name="T13" fmla="*/ 0 h 2"/>
                      <a:gd name="T14" fmla="*/ 2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1 h 2"/>
                      <a:gd name="T20" fmla="*/ 2 w 2"/>
                      <a:gd name="T21" fmla="*/ 1 h 2"/>
                      <a:gd name="T22" fmla="*/ 2 w 2"/>
                      <a:gd name="T23" fmla="*/ 1 h 2"/>
                      <a:gd name="T24" fmla="*/ 1 w 2"/>
                      <a:gd name="T25" fmla="*/ 2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"/>
                      <a:gd name="T40" fmla="*/ 0 h 2"/>
                      <a:gd name="T41" fmla="*/ 2 w 2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0" name="Freeform 873"/>
                  <p:cNvSpPr>
                    <a:spLocks/>
                  </p:cNvSpPr>
                  <p:nvPr/>
                </p:nvSpPr>
                <p:spPr bwMode="auto">
                  <a:xfrm>
                    <a:off x="4115" y="840"/>
                    <a:ext cx="5" cy="7"/>
                  </a:xfrm>
                  <a:custGeom>
                    <a:avLst/>
                    <a:gdLst>
                      <a:gd name="T0" fmla="*/ 1 w 5"/>
                      <a:gd name="T1" fmla="*/ 7 h 7"/>
                      <a:gd name="T2" fmla="*/ 0 w 5"/>
                      <a:gd name="T3" fmla="*/ 7 h 7"/>
                      <a:gd name="T4" fmla="*/ 0 w 5"/>
                      <a:gd name="T5" fmla="*/ 7 h 7"/>
                      <a:gd name="T6" fmla="*/ 0 w 5"/>
                      <a:gd name="T7" fmla="*/ 6 h 7"/>
                      <a:gd name="T8" fmla="*/ 0 w 5"/>
                      <a:gd name="T9" fmla="*/ 6 h 7"/>
                      <a:gd name="T10" fmla="*/ 1 w 5"/>
                      <a:gd name="T11" fmla="*/ 5 h 7"/>
                      <a:gd name="T12" fmla="*/ 1 w 5"/>
                      <a:gd name="T13" fmla="*/ 5 h 7"/>
                      <a:gd name="T14" fmla="*/ 1 w 5"/>
                      <a:gd name="T15" fmla="*/ 5 h 7"/>
                      <a:gd name="T16" fmla="*/ 1 w 5"/>
                      <a:gd name="T17" fmla="*/ 5 h 7"/>
                      <a:gd name="T18" fmla="*/ 2 w 5"/>
                      <a:gd name="T19" fmla="*/ 3 h 7"/>
                      <a:gd name="T20" fmla="*/ 2 w 5"/>
                      <a:gd name="T21" fmla="*/ 3 h 7"/>
                      <a:gd name="T22" fmla="*/ 2 w 5"/>
                      <a:gd name="T23" fmla="*/ 2 h 7"/>
                      <a:gd name="T24" fmla="*/ 2 w 5"/>
                      <a:gd name="T25" fmla="*/ 2 h 7"/>
                      <a:gd name="T26" fmla="*/ 2 w 5"/>
                      <a:gd name="T27" fmla="*/ 1 h 7"/>
                      <a:gd name="T28" fmla="*/ 2 w 5"/>
                      <a:gd name="T29" fmla="*/ 1 h 7"/>
                      <a:gd name="T30" fmla="*/ 2 w 5"/>
                      <a:gd name="T31" fmla="*/ 1 h 7"/>
                      <a:gd name="T32" fmla="*/ 1 w 5"/>
                      <a:gd name="T33" fmla="*/ 1 h 7"/>
                      <a:gd name="T34" fmla="*/ 1 w 5"/>
                      <a:gd name="T35" fmla="*/ 0 h 7"/>
                      <a:gd name="T36" fmla="*/ 2 w 5"/>
                      <a:gd name="T37" fmla="*/ 0 h 7"/>
                      <a:gd name="T38" fmla="*/ 2 w 5"/>
                      <a:gd name="T39" fmla="*/ 0 h 7"/>
                      <a:gd name="T40" fmla="*/ 3 w 5"/>
                      <a:gd name="T41" fmla="*/ 0 h 7"/>
                      <a:gd name="T42" fmla="*/ 3 w 5"/>
                      <a:gd name="T43" fmla="*/ 0 h 7"/>
                      <a:gd name="T44" fmla="*/ 4 w 5"/>
                      <a:gd name="T45" fmla="*/ 1 h 7"/>
                      <a:gd name="T46" fmla="*/ 4 w 5"/>
                      <a:gd name="T47" fmla="*/ 2 h 7"/>
                      <a:gd name="T48" fmla="*/ 4 w 5"/>
                      <a:gd name="T49" fmla="*/ 2 h 7"/>
                      <a:gd name="T50" fmla="*/ 4 w 5"/>
                      <a:gd name="T51" fmla="*/ 3 h 7"/>
                      <a:gd name="T52" fmla="*/ 4 w 5"/>
                      <a:gd name="T53" fmla="*/ 3 h 7"/>
                      <a:gd name="T54" fmla="*/ 5 w 5"/>
                      <a:gd name="T55" fmla="*/ 4 h 7"/>
                      <a:gd name="T56" fmla="*/ 5 w 5"/>
                      <a:gd name="T57" fmla="*/ 4 h 7"/>
                      <a:gd name="T58" fmla="*/ 5 w 5"/>
                      <a:gd name="T59" fmla="*/ 5 h 7"/>
                      <a:gd name="T60" fmla="*/ 5 w 5"/>
                      <a:gd name="T61" fmla="*/ 6 h 7"/>
                      <a:gd name="T62" fmla="*/ 5 w 5"/>
                      <a:gd name="T63" fmla="*/ 6 h 7"/>
                      <a:gd name="T64" fmla="*/ 4 w 5"/>
                      <a:gd name="T65" fmla="*/ 6 h 7"/>
                      <a:gd name="T66" fmla="*/ 4 w 5"/>
                      <a:gd name="T67" fmla="*/ 6 h 7"/>
                      <a:gd name="T68" fmla="*/ 3 w 5"/>
                      <a:gd name="T69" fmla="*/ 6 h 7"/>
                      <a:gd name="T70" fmla="*/ 3 w 5"/>
                      <a:gd name="T71" fmla="*/ 6 h 7"/>
                      <a:gd name="T72" fmla="*/ 1 w 5"/>
                      <a:gd name="T73" fmla="*/ 6 h 7"/>
                      <a:gd name="T74" fmla="*/ 1 w 5"/>
                      <a:gd name="T75" fmla="*/ 7 h 7"/>
                      <a:gd name="T76" fmla="*/ 1 w 5"/>
                      <a:gd name="T77" fmla="*/ 7 h 7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5"/>
                      <a:gd name="T118" fmla="*/ 0 h 7"/>
                      <a:gd name="T119" fmla="*/ 5 w 5"/>
                      <a:gd name="T120" fmla="*/ 7 h 7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5" h="7">
                        <a:moveTo>
                          <a:pt x="1" y="7"/>
                        </a:moveTo>
                        <a:lnTo>
                          <a:pt x="0" y="7"/>
                        </a:lnTo>
                        <a:lnTo>
                          <a:pt x="0" y="6"/>
                        </a:lnTo>
                        <a:lnTo>
                          <a:pt x="1" y="5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3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1" y="6"/>
                        </a:lnTo>
                        <a:lnTo>
                          <a:pt x="1" y="7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1" name="Freeform 874"/>
                  <p:cNvSpPr>
                    <a:spLocks/>
                  </p:cNvSpPr>
                  <p:nvPr/>
                </p:nvSpPr>
                <p:spPr bwMode="auto">
                  <a:xfrm>
                    <a:off x="4110" y="842"/>
                    <a:ext cx="7" cy="8"/>
                  </a:xfrm>
                  <a:custGeom>
                    <a:avLst/>
                    <a:gdLst>
                      <a:gd name="T0" fmla="*/ 3 w 7"/>
                      <a:gd name="T1" fmla="*/ 8 h 8"/>
                      <a:gd name="T2" fmla="*/ 2 w 7"/>
                      <a:gd name="T3" fmla="*/ 8 h 8"/>
                      <a:gd name="T4" fmla="*/ 2 w 7"/>
                      <a:gd name="T5" fmla="*/ 8 h 8"/>
                      <a:gd name="T6" fmla="*/ 1 w 7"/>
                      <a:gd name="T7" fmla="*/ 7 h 8"/>
                      <a:gd name="T8" fmla="*/ 1 w 7"/>
                      <a:gd name="T9" fmla="*/ 7 h 8"/>
                      <a:gd name="T10" fmla="*/ 0 w 7"/>
                      <a:gd name="T11" fmla="*/ 6 h 8"/>
                      <a:gd name="T12" fmla="*/ 0 w 7"/>
                      <a:gd name="T13" fmla="*/ 6 h 8"/>
                      <a:gd name="T14" fmla="*/ 0 w 7"/>
                      <a:gd name="T15" fmla="*/ 5 h 8"/>
                      <a:gd name="T16" fmla="*/ 1 w 7"/>
                      <a:gd name="T17" fmla="*/ 5 h 8"/>
                      <a:gd name="T18" fmla="*/ 2 w 7"/>
                      <a:gd name="T19" fmla="*/ 4 h 8"/>
                      <a:gd name="T20" fmla="*/ 3 w 7"/>
                      <a:gd name="T21" fmla="*/ 4 h 8"/>
                      <a:gd name="T22" fmla="*/ 3 w 7"/>
                      <a:gd name="T23" fmla="*/ 3 h 8"/>
                      <a:gd name="T24" fmla="*/ 4 w 7"/>
                      <a:gd name="T25" fmla="*/ 3 h 8"/>
                      <a:gd name="T26" fmla="*/ 4 w 7"/>
                      <a:gd name="T27" fmla="*/ 3 h 8"/>
                      <a:gd name="T28" fmla="*/ 4 w 7"/>
                      <a:gd name="T29" fmla="*/ 2 h 8"/>
                      <a:gd name="T30" fmla="*/ 4 w 7"/>
                      <a:gd name="T31" fmla="*/ 2 h 8"/>
                      <a:gd name="T32" fmla="*/ 4 w 7"/>
                      <a:gd name="T33" fmla="*/ 2 h 8"/>
                      <a:gd name="T34" fmla="*/ 4 w 7"/>
                      <a:gd name="T35" fmla="*/ 2 h 8"/>
                      <a:gd name="T36" fmla="*/ 4 w 7"/>
                      <a:gd name="T37" fmla="*/ 1 h 8"/>
                      <a:gd name="T38" fmla="*/ 5 w 7"/>
                      <a:gd name="T39" fmla="*/ 1 h 8"/>
                      <a:gd name="T40" fmla="*/ 6 w 7"/>
                      <a:gd name="T41" fmla="*/ 0 h 8"/>
                      <a:gd name="T42" fmla="*/ 7 w 7"/>
                      <a:gd name="T43" fmla="*/ 1 h 8"/>
                      <a:gd name="T44" fmla="*/ 7 w 7"/>
                      <a:gd name="T45" fmla="*/ 1 h 8"/>
                      <a:gd name="T46" fmla="*/ 7 w 7"/>
                      <a:gd name="T47" fmla="*/ 1 h 8"/>
                      <a:gd name="T48" fmla="*/ 7 w 7"/>
                      <a:gd name="T49" fmla="*/ 1 h 8"/>
                      <a:gd name="T50" fmla="*/ 4 w 7"/>
                      <a:gd name="T51" fmla="*/ 4 h 8"/>
                      <a:gd name="T52" fmla="*/ 4 w 7"/>
                      <a:gd name="T53" fmla="*/ 4 h 8"/>
                      <a:gd name="T54" fmla="*/ 3 w 7"/>
                      <a:gd name="T55" fmla="*/ 5 h 8"/>
                      <a:gd name="T56" fmla="*/ 3 w 7"/>
                      <a:gd name="T57" fmla="*/ 5 h 8"/>
                      <a:gd name="T58" fmla="*/ 2 w 7"/>
                      <a:gd name="T59" fmla="*/ 5 h 8"/>
                      <a:gd name="T60" fmla="*/ 2 w 7"/>
                      <a:gd name="T61" fmla="*/ 5 h 8"/>
                      <a:gd name="T62" fmla="*/ 2 w 7"/>
                      <a:gd name="T63" fmla="*/ 5 h 8"/>
                      <a:gd name="T64" fmla="*/ 3 w 7"/>
                      <a:gd name="T65" fmla="*/ 5 h 8"/>
                      <a:gd name="T66" fmla="*/ 4 w 7"/>
                      <a:gd name="T67" fmla="*/ 5 h 8"/>
                      <a:gd name="T68" fmla="*/ 4 w 7"/>
                      <a:gd name="T69" fmla="*/ 5 h 8"/>
                      <a:gd name="T70" fmla="*/ 4 w 7"/>
                      <a:gd name="T71" fmla="*/ 5 h 8"/>
                      <a:gd name="T72" fmla="*/ 5 w 7"/>
                      <a:gd name="T73" fmla="*/ 5 h 8"/>
                      <a:gd name="T74" fmla="*/ 5 w 7"/>
                      <a:gd name="T75" fmla="*/ 5 h 8"/>
                      <a:gd name="T76" fmla="*/ 5 w 7"/>
                      <a:gd name="T77" fmla="*/ 5 h 8"/>
                      <a:gd name="T78" fmla="*/ 5 w 7"/>
                      <a:gd name="T79" fmla="*/ 5 h 8"/>
                      <a:gd name="T80" fmla="*/ 5 w 7"/>
                      <a:gd name="T81" fmla="*/ 6 h 8"/>
                      <a:gd name="T82" fmla="*/ 5 w 7"/>
                      <a:gd name="T83" fmla="*/ 6 h 8"/>
                      <a:gd name="T84" fmla="*/ 5 w 7"/>
                      <a:gd name="T85" fmla="*/ 7 h 8"/>
                      <a:gd name="T86" fmla="*/ 4 w 7"/>
                      <a:gd name="T87" fmla="*/ 8 h 8"/>
                      <a:gd name="T88" fmla="*/ 4 w 7"/>
                      <a:gd name="T89" fmla="*/ 8 h 8"/>
                      <a:gd name="T90" fmla="*/ 4 w 7"/>
                      <a:gd name="T91" fmla="*/ 8 h 8"/>
                      <a:gd name="T92" fmla="*/ 3 w 7"/>
                      <a:gd name="T93" fmla="*/ 8 h 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7"/>
                      <a:gd name="T142" fmla="*/ 0 h 8"/>
                      <a:gd name="T143" fmla="*/ 7 w 7"/>
                      <a:gd name="T144" fmla="*/ 8 h 8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7" h="8">
                        <a:moveTo>
                          <a:pt x="3" y="8"/>
                        </a:moveTo>
                        <a:lnTo>
                          <a:pt x="2" y="8"/>
                        </a:lnTo>
                        <a:lnTo>
                          <a:pt x="1" y="7"/>
                        </a:lnTo>
                        <a:lnTo>
                          <a:pt x="0" y="6"/>
                        </a:lnTo>
                        <a:lnTo>
                          <a:pt x="0" y="5"/>
                        </a:lnTo>
                        <a:lnTo>
                          <a:pt x="1" y="5"/>
                        </a:lnTo>
                        <a:lnTo>
                          <a:pt x="2" y="4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2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6" y="0"/>
                        </a:lnTo>
                        <a:lnTo>
                          <a:pt x="7" y="1"/>
                        </a:lnTo>
                        <a:lnTo>
                          <a:pt x="4" y="4"/>
                        </a:lnTo>
                        <a:lnTo>
                          <a:pt x="3" y="5"/>
                        </a:lnTo>
                        <a:lnTo>
                          <a:pt x="2" y="5"/>
                        </a:lnTo>
                        <a:lnTo>
                          <a:pt x="3" y="5"/>
                        </a:lnTo>
                        <a:lnTo>
                          <a:pt x="4" y="5"/>
                        </a:lnTo>
                        <a:lnTo>
                          <a:pt x="5" y="5"/>
                        </a:lnTo>
                        <a:lnTo>
                          <a:pt x="5" y="6"/>
                        </a:lnTo>
                        <a:lnTo>
                          <a:pt x="5" y="7"/>
                        </a:lnTo>
                        <a:lnTo>
                          <a:pt x="4" y="8"/>
                        </a:lnTo>
                        <a:lnTo>
                          <a:pt x="3" y="8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2" name="Freeform 875"/>
                  <p:cNvSpPr>
                    <a:spLocks/>
                  </p:cNvSpPr>
                  <p:nvPr/>
                </p:nvSpPr>
                <p:spPr bwMode="auto">
                  <a:xfrm>
                    <a:off x="4118" y="848"/>
                    <a:ext cx="4" cy="4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0 w 4"/>
                      <a:gd name="T3" fmla="*/ 3 h 4"/>
                      <a:gd name="T4" fmla="*/ 0 w 4"/>
                      <a:gd name="T5" fmla="*/ 2 h 4"/>
                      <a:gd name="T6" fmla="*/ 0 w 4"/>
                      <a:gd name="T7" fmla="*/ 2 h 4"/>
                      <a:gd name="T8" fmla="*/ 0 w 4"/>
                      <a:gd name="T9" fmla="*/ 2 h 4"/>
                      <a:gd name="T10" fmla="*/ 1 w 4"/>
                      <a:gd name="T11" fmla="*/ 1 h 4"/>
                      <a:gd name="T12" fmla="*/ 2 w 4"/>
                      <a:gd name="T13" fmla="*/ 1 h 4"/>
                      <a:gd name="T14" fmla="*/ 2 w 4"/>
                      <a:gd name="T15" fmla="*/ 0 h 4"/>
                      <a:gd name="T16" fmla="*/ 1 w 4"/>
                      <a:gd name="T17" fmla="*/ 0 h 4"/>
                      <a:gd name="T18" fmla="*/ 2 w 4"/>
                      <a:gd name="T19" fmla="*/ 0 h 4"/>
                      <a:gd name="T20" fmla="*/ 2 w 4"/>
                      <a:gd name="T21" fmla="*/ 0 h 4"/>
                      <a:gd name="T22" fmla="*/ 3 w 4"/>
                      <a:gd name="T23" fmla="*/ 0 h 4"/>
                      <a:gd name="T24" fmla="*/ 3 w 4"/>
                      <a:gd name="T25" fmla="*/ 1 h 4"/>
                      <a:gd name="T26" fmla="*/ 4 w 4"/>
                      <a:gd name="T27" fmla="*/ 1 h 4"/>
                      <a:gd name="T28" fmla="*/ 4 w 4"/>
                      <a:gd name="T29" fmla="*/ 1 h 4"/>
                      <a:gd name="T30" fmla="*/ 4 w 4"/>
                      <a:gd name="T31" fmla="*/ 2 h 4"/>
                      <a:gd name="T32" fmla="*/ 3 w 4"/>
                      <a:gd name="T33" fmla="*/ 2 h 4"/>
                      <a:gd name="T34" fmla="*/ 2 w 4"/>
                      <a:gd name="T35" fmla="*/ 3 h 4"/>
                      <a:gd name="T36" fmla="*/ 1 w 4"/>
                      <a:gd name="T37" fmla="*/ 4 h 4"/>
                      <a:gd name="T38" fmla="*/ 0 w 4"/>
                      <a:gd name="T39" fmla="*/ 4 h 4"/>
                      <a:gd name="T40" fmla="*/ 0 w 4"/>
                      <a:gd name="T41" fmla="*/ 4 h 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4"/>
                      <a:gd name="T64" fmla="*/ 0 h 4"/>
                      <a:gd name="T65" fmla="*/ 4 w 4"/>
                      <a:gd name="T66" fmla="*/ 4 h 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4" h="4">
                        <a:moveTo>
                          <a:pt x="0" y="4"/>
                        </a:move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  <p:sp>
                <p:nvSpPr>
                  <p:cNvPr id="523" name="Freeform 876"/>
                  <p:cNvSpPr>
                    <a:spLocks/>
                  </p:cNvSpPr>
                  <p:nvPr/>
                </p:nvSpPr>
                <p:spPr bwMode="auto">
                  <a:xfrm>
                    <a:off x="4124" y="850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0 h 1"/>
                      <a:gd name="T4" fmla="*/ 0 h 1"/>
                      <a:gd name="T5" fmla="*/ 0 h 1"/>
                      <a:gd name="T6" fmla="*/ 0 h 1"/>
                      <a:gd name="T7" fmla="*/ 1 h 1"/>
                      <a:gd name="T8" fmla="*/ 1 h 1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h 1"/>
                      <a:gd name="T21" fmla="*/ 1 h 1"/>
                    </a:gdLst>
                    <a:ahLst/>
                    <a:cxnLst>
                      <a:cxn ang="T10">
                        <a:pos x="0" y="T0"/>
                      </a:cxn>
                      <a:cxn ang="T11">
                        <a:pos x="0" y="T1"/>
                      </a:cxn>
                      <a:cxn ang="T12">
                        <a:pos x="0" y="T2"/>
                      </a:cxn>
                      <a:cxn ang="T13">
                        <a:pos x="0" y="T3"/>
                      </a:cxn>
                      <a:cxn ang="T14">
                        <a:pos x="0" y="T4"/>
                      </a:cxn>
                      <a:cxn ang="T15">
                        <a:pos x="0" y="T5"/>
                      </a:cxn>
                      <a:cxn ang="T16">
                        <a:pos x="0" y="T6"/>
                      </a:cxn>
                      <a:cxn ang="T17">
                        <a:pos x="0" y="T7"/>
                      </a:cxn>
                      <a:cxn ang="T18">
                        <a:pos x="0" y="T8"/>
                      </a:cxn>
                      <a:cxn ang="T19">
                        <a:pos x="0" y="T9"/>
                      </a:cxn>
                    </a:cxnLst>
                    <a:rect l="0" t="T20" r="0" b="T21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</a:path>
                    </a:pathLst>
                  </a:custGeom>
                  <a:grpFill/>
                  <a:ln w="0">
                    <a:solidFill>
                      <a:srgbClr val="62E2FC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322" name="Freeform 544"/>
                <p:cNvSpPr>
                  <a:spLocks/>
                </p:cNvSpPr>
                <p:nvPr/>
              </p:nvSpPr>
              <p:spPr bwMode="auto">
                <a:xfrm>
                  <a:off x="2038350" y="3916363"/>
                  <a:ext cx="747713" cy="757237"/>
                </a:xfrm>
                <a:custGeom>
                  <a:avLst/>
                  <a:gdLst>
                    <a:gd name="T0" fmla="*/ 2147483646 w 727"/>
                    <a:gd name="T1" fmla="*/ 2147483646 h 737"/>
                    <a:gd name="T2" fmla="*/ 2147483646 w 727"/>
                    <a:gd name="T3" fmla="*/ 2147483646 h 737"/>
                    <a:gd name="T4" fmla="*/ 2147483646 w 727"/>
                    <a:gd name="T5" fmla="*/ 2147483646 h 737"/>
                    <a:gd name="T6" fmla="*/ 2147483646 w 727"/>
                    <a:gd name="T7" fmla="*/ 2147483646 h 737"/>
                    <a:gd name="T8" fmla="*/ 2147483646 w 727"/>
                    <a:gd name="T9" fmla="*/ 2147483646 h 737"/>
                    <a:gd name="T10" fmla="*/ 2147483646 w 727"/>
                    <a:gd name="T11" fmla="*/ 2147483646 h 737"/>
                    <a:gd name="T12" fmla="*/ 2147483646 w 727"/>
                    <a:gd name="T13" fmla="*/ 2147483646 h 737"/>
                    <a:gd name="T14" fmla="*/ 2147483646 w 727"/>
                    <a:gd name="T15" fmla="*/ 2147483646 h 737"/>
                    <a:gd name="T16" fmla="*/ 2147483646 w 727"/>
                    <a:gd name="T17" fmla="*/ 2147483646 h 737"/>
                    <a:gd name="T18" fmla="*/ 2147483646 w 727"/>
                    <a:gd name="T19" fmla="*/ 2147483646 h 737"/>
                    <a:gd name="T20" fmla="*/ 2147483646 w 727"/>
                    <a:gd name="T21" fmla="*/ 2147483646 h 737"/>
                    <a:gd name="T22" fmla="*/ 2147483646 w 727"/>
                    <a:gd name="T23" fmla="*/ 2147483646 h 737"/>
                    <a:gd name="T24" fmla="*/ 2147483646 w 727"/>
                    <a:gd name="T25" fmla="*/ 2147483646 h 737"/>
                    <a:gd name="T26" fmla="*/ 2147483646 w 727"/>
                    <a:gd name="T27" fmla="*/ 2147483646 h 737"/>
                    <a:gd name="T28" fmla="*/ 2147483646 w 727"/>
                    <a:gd name="T29" fmla="*/ 2147483646 h 737"/>
                    <a:gd name="T30" fmla="*/ 2147483646 w 727"/>
                    <a:gd name="T31" fmla="*/ 2147483646 h 737"/>
                    <a:gd name="T32" fmla="*/ 2147483646 w 727"/>
                    <a:gd name="T33" fmla="*/ 2147483646 h 737"/>
                    <a:gd name="T34" fmla="*/ 2147483646 w 727"/>
                    <a:gd name="T35" fmla="*/ 2147483646 h 737"/>
                    <a:gd name="T36" fmla="*/ 2147483646 w 727"/>
                    <a:gd name="T37" fmla="*/ 2147483646 h 737"/>
                    <a:gd name="T38" fmla="*/ 2147483646 w 727"/>
                    <a:gd name="T39" fmla="*/ 2147483646 h 737"/>
                    <a:gd name="T40" fmla="*/ 2147483646 w 727"/>
                    <a:gd name="T41" fmla="*/ 2147483646 h 737"/>
                    <a:gd name="T42" fmla="*/ 2147483646 w 727"/>
                    <a:gd name="T43" fmla="*/ 2147483646 h 737"/>
                    <a:gd name="T44" fmla="*/ 2147483646 w 727"/>
                    <a:gd name="T45" fmla="*/ 2147483646 h 737"/>
                    <a:gd name="T46" fmla="*/ 2147483646 w 727"/>
                    <a:gd name="T47" fmla="*/ 2147483646 h 737"/>
                    <a:gd name="T48" fmla="*/ 2147483646 w 727"/>
                    <a:gd name="T49" fmla="*/ 2147483646 h 737"/>
                    <a:gd name="T50" fmla="*/ 2147483646 w 727"/>
                    <a:gd name="T51" fmla="*/ 2147483646 h 737"/>
                    <a:gd name="T52" fmla="*/ 2147483646 w 727"/>
                    <a:gd name="T53" fmla="*/ 2147483646 h 737"/>
                    <a:gd name="T54" fmla="*/ 2147483646 w 727"/>
                    <a:gd name="T55" fmla="*/ 2147483646 h 737"/>
                    <a:gd name="T56" fmla="*/ 2147483646 w 727"/>
                    <a:gd name="T57" fmla="*/ 2147483646 h 737"/>
                    <a:gd name="T58" fmla="*/ 2147483646 w 727"/>
                    <a:gd name="T59" fmla="*/ 2147483646 h 737"/>
                    <a:gd name="T60" fmla="*/ 2147483646 w 727"/>
                    <a:gd name="T61" fmla="*/ 2147483646 h 737"/>
                    <a:gd name="T62" fmla="*/ 2147483646 w 727"/>
                    <a:gd name="T63" fmla="*/ 2147483646 h 737"/>
                    <a:gd name="T64" fmla="*/ 2147483646 w 727"/>
                    <a:gd name="T65" fmla="*/ 2147483646 h 737"/>
                    <a:gd name="T66" fmla="*/ 2147483646 w 727"/>
                    <a:gd name="T67" fmla="*/ 2147483646 h 737"/>
                    <a:gd name="T68" fmla="*/ 2147483646 w 727"/>
                    <a:gd name="T69" fmla="*/ 2147483646 h 737"/>
                    <a:gd name="T70" fmla="*/ 2147483646 w 727"/>
                    <a:gd name="T71" fmla="*/ 2147483646 h 737"/>
                    <a:gd name="T72" fmla="*/ 2147483646 w 727"/>
                    <a:gd name="T73" fmla="*/ 2147483646 h 737"/>
                    <a:gd name="T74" fmla="*/ 2147483646 w 727"/>
                    <a:gd name="T75" fmla="*/ 2147483646 h 737"/>
                    <a:gd name="T76" fmla="*/ 2147483646 w 727"/>
                    <a:gd name="T77" fmla="*/ 2147483646 h 737"/>
                    <a:gd name="T78" fmla="*/ 2147483646 w 727"/>
                    <a:gd name="T79" fmla="*/ 2147483646 h 737"/>
                    <a:gd name="T80" fmla="*/ 2147483646 w 727"/>
                    <a:gd name="T81" fmla="*/ 2147483646 h 737"/>
                    <a:gd name="T82" fmla="*/ 2147483646 w 727"/>
                    <a:gd name="T83" fmla="*/ 2147483646 h 737"/>
                    <a:gd name="T84" fmla="*/ 2147483646 w 727"/>
                    <a:gd name="T85" fmla="*/ 2147483646 h 737"/>
                    <a:gd name="T86" fmla="*/ 2147483646 w 727"/>
                    <a:gd name="T87" fmla="*/ 2147483646 h 737"/>
                    <a:gd name="T88" fmla="*/ 2147483646 w 727"/>
                    <a:gd name="T89" fmla="*/ 2147483646 h 737"/>
                    <a:gd name="T90" fmla="*/ 2147483646 w 727"/>
                    <a:gd name="T91" fmla="*/ 2147483646 h 737"/>
                    <a:gd name="T92" fmla="*/ 2147483646 w 727"/>
                    <a:gd name="T93" fmla="*/ 2147483646 h 737"/>
                    <a:gd name="T94" fmla="*/ 2147483646 w 727"/>
                    <a:gd name="T95" fmla="*/ 2147483646 h 737"/>
                    <a:gd name="T96" fmla="*/ 2147483646 w 727"/>
                    <a:gd name="T97" fmla="*/ 2147483646 h 737"/>
                    <a:gd name="T98" fmla="*/ 2147483646 w 727"/>
                    <a:gd name="T99" fmla="*/ 2147483646 h 737"/>
                    <a:gd name="T100" fmla="*/ 2147483646 w 727"/>
                    <a:gd name="T101" fmla="*/ 2147483646 h 737"/>
                    <a:gd name="T102" fmla="*/ 2147483646 w 727"/>
                    <a:gd name="T103" fmla="*/ 2147483646 h 737"/>
                    <a:gd name="T104" fmla="*/ 2147483646 w 727"/>
                    <a:gd name="T105" fmla="*/ 2147483646 h 737"/>
                    <a:gd name="T106" fmla="*/ 2147483646 w 727"/>
                    <a:gd name="T107" fmla="*/ 2147483646 h 737"/>
                    <a:gd name="T108" fmla="*/ 2147483646 w 727"/>
                    <a:gd name="T109" fmla="*/ 2147483646 h 737"/>
                    <a:gd name="T110" fmla="*/ 2147483646 w 727"/>
                    <a:gd name="T111" fmla="*/ 2147483646 h 737"/>
                    <a:gd name="T112" fmla="*/ 2147483646 w 727"/>
                    <a:gd name="T113" fmla="*/ 2147483646 h 737"/>
                    <a:gd name="T114" fmla="*/ 2147483646 w 727"/>
                    <a:gd name="T115" fmla="*/ 2147483646 h 737"/>
                    <a:gd name="T116" fmla="*/ 2147483646 w 727"/>
                    <a:gd name="T117" fmla="*/ 2147483646 h 737"/>
                    <a:gd name="T118" fmla="*/ 2147483646 w 727"/>
                    <a:gd name="T119" fmla="*/ 2147483646 h 737"/>
                    <a:gd name="T120" fmla="*/ 2147483646 w 727"/>
                    <a:gd name="T121" fmla="*/ 2147483646 h 737"/>
                    <a:gd name="T122" fmla="*/ 2147483646 w 727"/>
                    <a:gd name="T123" fmla="*/ 2147483646 h 737"/>
                    <a:gd name="T124" fmla="*/ 2147483646 w 727"/>
                    <a:gd name="T125" fmla="*/ 2147483646 h 73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27"/>
                    <a:gd name="T190" fmla="*/ 0 h 737"/>
                    <a:gd name="T191" fmla="*/ 727 w 727"/>
                    <a:gd name="T192" fmla="*/ 737 h 73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27" h="737">
                      <a:moveTo>
                        <a:pt x="726" y="264"/>
                      </a:moveTo>
                      <a:lnTo>
                        <a:pt x="725" y="264"/>
                      </a:lnTo>
                      <a:lnTo>
                        <a:pt x="724" y="264"/>
                      </a:lnTo>
                      <a:lnTo>
                        <a:pt x="724" y="265"/>
                      </a:lnTo>
                      <a:lnTo>
                        <a:pt x="723" y="265"/>
                      </a:lnTo>
                      <a:lnTo>
                        <a:pt x="723" y="266"/>
                      </a:lnTo>
                      <a:lnTo>
                        <a:pt x="723" y="267"/>
                      </a:lnTo>
                      <a:lnTo>
                        <a:pt x="724" y="270"/>
                      </a:lnTo>
                      <a:lnTo>
                        <a:pt x="726" y="272"/>
                      </a:lnTo>
                      <a:lnTo>
                        <a:pt x="726" y="274"/>
                      </a:lnTo>
                      <a:lnTo>
                        <a:pt x="727" y="275"/>
                      </a:lnTo>
                      <a:lnTo>
                        <a:pt x="726" y="276"/>
                      </a:lnTo>
                      <a:lnTo>
                        <a:pt x="726" y="277"/>
                      </a:lnTo>
                      <a:lnTo>
                        <a:pt x="725" y="277"/>
                      </a:lnTo>
                      <a:lnTo>
                        <a:pt x="724" y="277"/>
                      </a:lnTo>
                      <a:lnTo>
                        <a:pt x="723" y="276"/>
                      </a:lnTo>
                      <a:lnTo>
                        <a:pt x="722" y="276"/>
                      </a:lnTo>
                      <a:lnTo>
                        <a:pt x="721" y="276"/>
                      </a:lnTo>
                      <a:lnTo>
                        <a:pt x="720" y="276"/>
                      </a:lnTo>
                      <a:lnTo>
                        <a:pt x="720" y="277"/>
                      </a:lnTo>
                      <a:lnTo>
                        <a:pt x="720" y="278"/>
                      </a:lnTo>
                      <a:lnTo>
                        <a:pt x="719" y="279"/>
                      </a:lnTo>
                      <a:lnTo>
                        <a:pt x="718" y="281"/>
                      </a:lnTo>
                      <a:lnTo>
                        <a:pt x="718" y="282"/>
                      </a:lnTo>
                      <a:lnTo>
                        <a:pt x="718" y="283"/>
                      </a:lnTo>
                      <a:lnTo>
                        <a:pt x="717" y="285"/>
                      </a:lnTo>
                      <a:lnTo>
                        <a:pt x="716" y="285"/>
                      </a:lnTo>
                      <a:lnTo>
                        <a:pt x="715" y="286"/>
                      </a:lnTo>
                      <a:lnTo>
                        <a:pt x="715" y="287"/>
                      </a:lnTo>
                      <a:lnTo>
                        <a:pt x="714" y="288"/>
                      </a:lnTo>
                      <a:lnTo>
                        <a:pt x="714" y="289"/>
                      </a:lnTo>
                      <a:lnTo>
                        <a:pt x="714" y="290"/>
                      </a:lnTo>
                      <a:lnTo>
                        <a:pt x="714" y="291"/>
                      </a:lnTo>
                      <a:lnTo>
                        <a:pt x="713" y="292"/>
                      </a:lnTo>
                      <a:lnTo>
                        <a:pt x="713" y="293"/>
                      </a:lnTo>
                      <a:lnTo>
                        <a:pt x="715" y="294"/>
                      </a:lnTo>
                      <a:lnTo>
                        <a:pt x="715" y="295"/>
                      </a:lnTo>
                      <a:lnTo>
                        <a:pt x="714" y="297"/>
                      </a:lnTo>
                      <a:lnTo>
                        <a:pt x="714" y="298"/>
                      </a:lnTo>
                      <a:lnTo>
                        <a:pt x="715" y="298"/>
                      </a:lnTo>
                      <a:lnTo>
                        <a:pt x="715" y="300"/>
                      </a:lnTo>
                      <a:lnTo>
                        <a:pt x="715" y="302"/>
                      </a:lnTo>
                      <a:lnTo>
                        <a:pt x="715" y="303"/>
                      </a:lnTo>
                      <a:lnTo>
                        <a:pt x="715" y="305"/>
                      </a:lnTo>
                      <a:lnTo>
                        <a:pt x="715" y="306"/>
                      </a:lnTo>
                      <a:lnTo>
                        <a:pt x="716" y="307"/>
                      </a:lnTo>
                      <a:lnTo>
                        <a:pt x="716" y="309"/>
                      </a:lnTo>
                      <a:lnTo>
                        <a:pt x="717" y="310"/>
                      </a:lnTo>
                      <a:lnTo>
                        <a:pt x="717" y="311"/>
                      </a:lnTo>
                      <a:lnTo>
                        <a:pt x="716" y="312"/>
                      </a:lnTo>
                      <a:lnTo>
                        <a:pt x="715" y="313"/>
                      </a:lnTo>
                      <a:lnTo>
                        <a:pt x="715" y="315"/>
                      </a:lnTo>
                      <a:lnTo>
                        <a:pt x="714" y="316"/>
                      </a:lnTo>
                      <a:lnTo>
                        <a:pt x="715" y="317"/>
                      </a:lnTo>
                      <a:lnTo>
                        <a:pt x="715" y="318"/>
                      </a:lnTo>
                      <a:lnTo>
                        <a:pt x="716" y="319"/>
                      </a:lnTo>
                      <a:lnTo>
                        <a:pt x="716" y="320"/>
                      </a:lnTo>
                      <a:lnTo>
                        <a:pt x="716" y="322"/>
                      </a:lnTo>
                      <a:lnTo>
                        <a:pt x="716" y="323"/>
                      </a:lnTo>
                      <a:lnTo>
                        <a:pt x="715" y="323"/>
                      </a:lnTo>
                      <a:lnTo>
                        <a:pt x="714" y="324"/>
                      </a:lnTo>
                      <a:lnTo>
                        <a:pt x="714" y="325"/>
                      </a:lnTo>
                      <a:lnTo>
                        <a:pt x="715" y="327"/>
                      </a:lnTo>
                      <a:lnTo>
                        <a:pt x="715" y="328"/>
                      </a:lnTo>
                      <a:lnTo>
                        <a:pt x="716" y="329"/>
                      </a:lnTo>
                      <a:lnTo>
                        <a:pt x="716" y="330"/>
                      </a:lnTo>
                      <a:lnTo>
                        <a:pt x="715" y="331"/>
                      </a:lnTo>
                      <a:lnTo>
                        <a:pt x="714" y="333"/>
                      </a:lnTo>
                      <a:lnTo>
                        <a:pt x="713" y="336"/>
                      </a:lnTo>
                      <a:lnTo>
                        <a:pt x="712" y="337"/>
                      </a:lnTo>
                      <a:lnTo>
                        <a:pt x="710" y="341"/>
                      </a:lnTo>
                      <a:lnTo>
                        <a:pt x="710" y="343"/>
                      </a:lnTo>
                      <a:lnTo>
                        <a:pt x="709" y="345"/>
                      </a:lnTo>
                      <a:lnTo>
                        <a:pt x="708" y="346"/>
                      </a:lnTo>
                      <a:lnTo>
                        <a:pt x="707" y="347"/>
                      </a:lnTo>
                      <a:lnTo>
                        <a:pt x="705" y="349"/>
                      </a:lnTo>
                      <a:lnTo>
                        <a:pt x="702" y="350"/>
                      </a:lnTo>
                      <a:lnTo>
                        <a:pt x="701" y="351"/>
                      </a:lnTo>
                      <a:lnTo>
                        <a:pt x="700" y="351"/>
                      </a:lnTo>
                      <a:lnTo>
                        <a:pt x="699" y="351"/>
                      </a:lnTo>
                      <a:lnTo>
                        <a:pt x="697" y="352"/>
                      </a:lnTo>
                      <a:lnTo>
                        <a:pt x="695" y="352"/>
                      </a:lnTo>
                      <a:lnTo>
                        <a:pt x="691" y="352"/>
                      </a:lnTo>
                      <a:lnTo>
                        <a:pt x="685" y="353"/>
                      </a:lnTo>
                      <a:lnTo>
                        <a:pt x="684" y="354"/>
                      </a:lnTo>
                      <a:lnTo>
                        <a:pt x="683" y="354"/>
                      </a:lnTo>
                      <a:lnTo>
                        <a:pt x="680" y="356"/>
                      </a:lnTo>
                      <a:lnTo>
                        <a:pt x="679" y="357"/>
                      </a:lnTo>
                      <a:lnTo>
                        <a:pt x="678" y="359"/>
                      </a:lnTo>
                      <a:lnTo>
                        <a:pt x="677" y="360"/>
                      </a:lnTo>
                      <a:lnTo>
                        <a:pt x="674" y="365"/>
                      </a:lnTo>
                      <a:lnTo>
                        <a:pt x="673" y="366"/>
                      </a:lnTo>
                      <a:lnTo>
                        <a:pt x="672" y="367"/>
                      </a:lnTo>
                      <a:lnTo>
                        <a:pt x="670" y="368"/>
                      </a:lnTo>
                      <a:lnTo>
                        <a:pt x="669" y="369"/>
                      </a:lnTo>
                      <a:lnTo>
                        <a:pt x="668" y="370"/>
                      </a:lnTo>
                      <a:lnTo>
                        <a:pt x="667" y="371"/>
                      </a:lnTo>
                      <a:lnTo>
                        <a:pt x="664" y="375"/>
                      </a:lnTo>
                      <a:lnTo>
                        <a:pt x="664" y="377"/>
                      </a:lnTo>
                      <a:lnTo>
                        <a:pt x="663" y="378"/>
                      </a:lnTo>
                      <a:lnTo>
                        <a:pt x="662" y="379"/>
                      </a:lnTo>
                      <a:lnTo>
                        <a:pt x="661" y="380"/>
                      </a:lnTo>
                      <a:lnTo>
                        <a:pt x="660" y="380"/>
                      </a:lnTo>
                      <a:lnTo>
                        <a:pt x="656" y="383"/>
                      </a:lnTo>
                      <a:lnTo>
                        <a:pt x="655" y="383"/>
                      </a:lnTo>
                      <a:lnTo>
                        <a:pt x="654" y="385"/>
                      </a:lnTo>
                      <a:lnTo>
                        <a:pt x="652" y="387"/>
                      </a:lnTo>
                      <a:lnTo>
                        <a:pt x="652" y="390"/>
                      </a:lnTo>
                      <a:lnTo>
                        <a:pt x="650" y="392"/>
                      </a:lnTo>
                      <a:lnTo>
                        <a:pt x="650" y="393"/>
                      </a:lnTo>
                      <a:lnTo>
                        <a:pt x="649" y="396"/>
                      </a:lnTo>
                      <a:lnTo>
                        <a:pt x="649" y="397"/>
                      </a:lnTo>
                      <a:lnTo>
                        <a:pt x="650" y="399"/>
                      </a:lnTo>
                      <a:lnTo>
                        <a:pt x="650" y="400"/>
                      </a:lnTo>
                      <a:lnTo>
                        <a:pt x="650" y="401"/>
                      </a:lnTo>
                      <a:lnTo>
                        <a:pt x="649" y="404"/>
                      </a:lnTo>
                      <a:lnTo>
                        <a:pt x="649" y="405"/>
                      </a:lnTo>
                      <a:lnTo>
                        <a:pt x="649" y="408"/>
                      </a:lnTo>
                      <a:lnTo>
                        <a:pt x="649" y="409"/>
                      </a:lnTo>
                      <a:lnTo>
                        <a:pt x="650" y="410"/>
                      </a:lnTo>
                      <a:lnTo>
                        <a:pt x="650" y="411"/>
                      </a:lnTo>
                      <a:lnTo>
                        <a:pt x="650" y="412"/>
                      </a:lnTo>
                      <a:lnTo>
                        <a:pt x="650" y="413"/>
                      </a:lnTo>
                      <a:lnTo>
                        <a:pt x="650" y="415"/>
                      </a:lnTo>
                      <a:lnTo>
                        <a:pt x="649" y="416"/>
                      </a:lnTo>
                      <a:lnTo>
                        <a:pt x="649" y="417"/>
                      </a:lnTo>
                      <a:lnTo>
                        <a:pt x="648" y="418"/>
                      </a:lnTo>
                      <a:lnTo>
                        <a:pt x="647" y="418"/>
                      </a:lnTo>
                      <a:lnTo>
                        <a:pt x="646" y="419"/>
                      </a:lnTo>
                      <a:lnTo>
                        <a:pt x="645" y="419"/>
                      </a:lnTo>
                      <a:lnTo>
                        <a:pt x="643" y="420"/>
                      </a:lnTo>
                      <a:lnTo>
                        <a:pt x="642" y="419"/>
                      </a:lnTo>
                      <a:lnTo>
                        <a:pt x="641" y="419"/>
                      </a:lnTo>
                      <a:lnTo>
                        <a:pt x="640" y="419"/>
                      </a:lnTo>
                      <a:lnTo>
                        <a:pt x="639" y="420"/>
                      </a:lnTo>
                      <a:lnTo>
                        <a:pt x="637" y="422"/>
                      </a:lnTo>
                      <a:lnTo>
                        <a:pt x="637" y="423"/>
                      </a:lnTo>
                      <a:lnTo>
                        <a:pt x="636" y="423"/>
                      </a:lnTo>
                      <a:lnTo>
                        <a:pt x="635" y="424"/>
                      </a:lnTo>
                      <a:lnTo>
                        <a:pt x="634" y="426"/>
                      </a:lnTo>
                      <a:lnTo>
                        <a:pt x="634" y="427"/>
                      </a:lnTo>
                      <a:lnTo>
                        <a:pt x="634" y="429"/>
                      </a:lnTo>
                      <a:lnTo>
                        <a:pt x="633" y="430"/>
                      </a:lnTo>
                      <a:lnTo>
                        <a:pt x="632" y="432"/>
                      </a:lnTo>
                      <a:lnTo>
                        <a:pt x="632" y="433"/>
                      </a:lnTo>
                      <a:lnTo>
                        <a:pt x="631" y="433"/>
                      </a:lnTo>
                      <a:lnTo>
                        <a:pt x="630" y="433"/>
                      </a:lnTo>
                      <a:lnTo>
                        <a:pt x="630" y="434"/>
                      </a:lnTo>
                      <a:lnTo>
                        <a:pt x="629" y="435"/>
                      </a:lnTo>
                      <a:lnTo>
                        <a:pt x="628" y="435"/>
                      </a:lnTo>
                      <a:lnTo>
                        <a:pt x="626" y="436"/>
                      </a:lnTo>
                      <a:lnTo>
                        <a:pt x="625" y="435"/>
                      </a:lnTo>
                      <a:lnTo>
                        <a:pt x="624" y="435"/>
                      </a:lnTo>
                      <a:lnTo>
                        <a:pt x="623" y="436"/>
                      </a:lnTo>
                      <a:lnTo>
                        <a:pt x="623" y="437"/>
                      </a:lnTo>
                      <a:lnTo>
                        <a:pt x="623" y="441"/>
                      </a:lnTo>
                      <a:lnTo>
                        <a:pt x="622" y="442"/>
                      </a:lnTo>
                      <a:lnTo>
                        <a:pt x="623" y="444"/>
                      </a:lnTo>
                      <a:lnTo>
                        <a:pt x="624" y="446"/>
                      </a:lnTo>
                      <a:lnTo>
                        <a:pt x="624" y="447"/>
                      </a:lnTo>
                      <a:lnTo>
                        <a:pt x="624" y="448"/>
                      </a:lnTo>
                      <a:lnTo>
                        <a:pt x="624" y="449"/>
                      </a:lnTo>
                      <a:lnTo>
                        <a:pt x="624" y="450"/>
                      </a:lnTo>
                      <a:lnTo>
                        <a:pt x="624" y="452"/>
                      </a:lnTo>
                      <a:lnTo>
                        <a:pt x="623" y="455"/>
                      </a:lnTo>
                      <a:lnTo>
                        <a:pt x="623" y="457"/>
                      </a:lnTo>
                      <a:lnTo>
                        <a:pt x="623" y="458"/>
                      </a:lnTo>
                      <a:lnTo>
                        <a:pt x="623" y="459"/>
                      </a:lnTo>
                      <a:lnTo>
                        <a:pt x="621" y="460"/>
                      </a:lnTo>
                      <a:lnTo>
                        <a:pt x="619" y="462"/>
                      </a:lnTo>
                      <a:lnTo>
                        <a:pt x="618" y="464"/>
                      </a:lnTo>
                      <a:lnTo>
                        <a:pt x="617" y="465"/>
                      </a:lnTo>
                      <a:lnTo>
                        <a:pt x="617" y="466"/>
                      </a:lnTo>
                      <a:lnTo>
                        <a:pt x="617" y="468"/>
                      </a:lnTo>
                      <a:lnTo>
                        <a:pt x="616" y="470"/>
                      </a:lnTo>
                      <a:lnTo>
                        <a:pt x="615" y="470"/>
                      </a:lnTo>
                      <a:lnTo>
                        <a:pt x="615" y="471"/>
                      </a:lnTo>
                      <a:lnTo>
                        <a:pt x="614" y="471"/>
                      </a:lnTo>
                      <a:lnTo>
                        <a:pt x="613" y="472"/>
                      </a:lnTo>
                      <a:lnTo>
                        <a:pt x="612" y="474"/>
                      </a:lnTo>
                      <a:lnTo>
                        <a:pt x="609" y="476"/>
                      </a:lnTo>
                      <a:lnTo>
                        <a:pt x="607" y="475"/>
                      </a:lnTo>
                      <a:lnTo>
                        <a:pt x="605" y="475"/>
                      </a:lnTo>
                      <a:lnTo>
                        <a:pt x="605" y="474"/>
                      </a:lnTo>
                      <a:lnTo>
                        <a:pt x="603" y="474"/>
                      </a:lnTo>
                      <a:lnTo>
                        <a:pt x="602" y="474"/>
                      </a:lnTo>
                      <a:lnTo>
                        <a:pt x="601" y="475"/>
                      </a:lnTo>
                      <a:lnTo>
                        <a:pt x="601" y="476"/>
                      </a:lnTo>
                      <a:lnTo>
                        <a:pt x="600" y="477"/>
                      </a:lnTo>
                      <a:lnTo>
                        <a:pt x="599" y="478"/>
                      </a:lnTo>
                      <a:lnTo>
                        <a:pt x="598" y="479"/>
                      </a:lnTo>
                      <a:lnTo>
                        <a:pt x="598" y="480"/>
                      </a:lnTo>
                      <a:lnTo>
                        <a:pt x="598" y="481"/>
                      </a:lnTo>
                      <a:lnTo>
                        <a:pt x="599" y="481"/>
                      </a:lnTo>
                      <a:lnTo>
                        <a:pt x="599" y="482"/>
                      </a:lnTo>
                      <a:lnTo>
                        <a:pt x="600" y="483"/>
                      </a:lnTo>
                      <a:lnTo>
                        <a:pt x="601" y="484"/>
                      </a:lnTo>
                      <a:lnTo>
                        <a:pt x="602" y="486"/>
                      </a:lnTo>
                      <a:lnTo>
                        <a:pt x="602" y="487"/>
                      </a:lnTo>
                      <a:lnTo>
                        <a:pt x="603" y="488"/>
                      </a:lnTo>
                      <a:lnTo>
                        <a:pt x="603" y="489"/>
                      </a:lnTo>
                      <a:lnTo>
                        <a:pt x="603" y="490"/>
                      </a:lnTo>
                      <a:lnTo>
                        <a:pt x="603" y="491"/>
                      </a:lnTo>
                      <a:lnTo>
                        <a:pt x="602" y="492"/>
                      </a:lnTo>
                      <a:lnTo>
                        <a:pt x="601" y="495"/>
                      </a:lnTo>
                      <a:lnTo>
                        <a:pt x="600" y="496"/>
                      </a:lnTo>
                      <a:lnTo>
                        <a:pt x="600" y="497"/>
                      </a:lnTo>
                      <a:lnTo>
                        <a:pt x="598" y="498"/>
                      </a:lnTo>
                      <a:lnTo>
                        <a:pt x="598" y="499"/>
                      </a:lnTo>
                      <a:lnTo>
                        <a:pt x="597" y="500"/>
                      </a:lnTo>
                      <a:lnTo>
                        <a:pt x="596" y="500"/>
                      </a:lnTo>
                      <a:lnTo>
                        <a:pt x="595" y="500"/>
                      </a:lnTo>
                      <a:lnTo>
                        <a:pt x="594" y="500"/>
                      </a:lnTo>
                      <a:lnTo>
                        <a:pt x="593" y="501"/>
                      </a:lnTo>
                      <a:lnTo>
                        <a:pt x="592" y="502"/>
                      </a:lnTo>
                      <a:lnTo>
                        <a:pt x="591" y="502"/>
                      </a:lnTo>
                      <a:lnTo>
                        <a:pt x="590" y="504"/>
                      </a:lnTo>
                      <a:lnTo>
                        <a:pt x="589" y="506"/>
                      </a:lnTo>
                      <a:lnTo>
                        <a:pt x="589" y="507"/>
                      </a:lnTo>
                      <a:lnTo>
                        <a:pt x="589" y="508"/>
                      </a:lnTo>
                      <a:lnTo>
                        <a:pt x="588" y="510"/>
                      </a:lnTo>
                      <a:lnTo>
                        <a:pt x="586" y="511"/>
                      </a:lnTo>
                      <a:lnTo>
                        <a:pt x="584" y="513"/>
                      </a:lnTo>
                      <a:lnTo>
                        <a:pt x="583" y="514"/>
                      </a:lnTo>
                      <a:lnTo>
                        <a:pt x="582" y="515"/>
                      </a:lnTo>
                      <a:lnTo>
                        <a:pt x="581" y="516"/>
                      </a:lnTo>
                      <a:lnTo>
                        <a:pt x="580" y="517"/>
                      </a:lnTo>
                      <a:lnTo>
                        <a:pt x="579" y="517"/>
                      </a:lnTo>
                      <a:lnTo>
                        <a:pt x="578" y="518"/>
                      </a:lnTo>
                      <a:lnTo>
                        <a:pt x="577" y="519"/>
                      </a:lnTo>
                      <a:lnTo>
                        <a:pt x="576" y="520"/>
                      </a:lnTo>
                      <a:lnTo>
                        <a:pt x="575" y="521"/>
                      </a:lnTo>
                      <a:lnTo>
                        <a:pt x="575" y="522"/>
                      </a:lnTo>
                      <a:lnTo>
                        <a:pt x="574" y="525"/>
                      </a:lnTo>
                      <a:lnTo>
                        <a:pt x="574" y="526"/>
                      </a:lnTo>
                      <a:lnTo>
                        <a:pt x="573" y="528"/>
                      </a:lnTo>
                      <a:lnTo>
                        <a:pt x="572" y="530"/>
                      </a:lnTo>
                      <a:lnTo>
                        <a:pt x="572" y="532"/>
                      </a:lnTo>
                      <a:lnTo>
                        <a:pt x="571" y="534"/>
                      </a:lnTo>
                      <a:lnTo>
                        <a:pt x="569" y="535"/>
                      </a:lnTo>
                      <a:lnTo>
                        <a:pt x="569" y="536"/>
                      </a:lnTo>
                      <a:lnTo>
                        <a:pt x="567" y="537"/>
                      </a:lnTo>
                      <a:lnTo>
                        <a:pt x="566" y="538"/>
                      </a:lnTo>
                      <a:lnTo>
                        <a:pt x="565" y="540"/>
                      </a:lnTo>
                      <a:lnTo>
                        <a:pt x="564" y="541"/>
                      </a:lnTo>
                      <a:lnTo>
                        <a:pt x="563" y="542"/>
                      </a:lnTo>
                      <a:lnTo>
                        <a:pt x="562" y="543"/>
                      </a:lnTo>
                      <a:lnTo>
                        <a:pt x="561" y="544"/>
                      </a:lnTo>
                      <a:lnTo>
                        <a:pt x="560" y="544"/>
                      </a:lnTo>
                      <a:lnTo>
                        <a:pt x="558" y="546"/>
                      </a:lnTo>
                      <a:lnTo>
                        <a:pt x="557" y="547"/>
                      </a:lnTo>
                      <a:lnTo>
                        <a:pt x="557" y="548"/>
                      </a:lnTo>
                      <a:lnTo>
                        <a:pt x="555" y="549"/>
                      </a:lnTo>
                      <a:lnTo>
                        <a:pt x="555" y="548"/>
                      </a:lnTo>
                      <a:lnTo>
                        <a:pt x="554" y="549"/>
                      </a:lnTo>
                      <a:lnTo>
                        <a:pt x="553" y="549"/>
                      </a:lnTo>
                      <a:lnTo>
                        <a:pt x="551" y="550"/>
                      </a:lnTo>
                      <a:lnTo>
                        <a:pt x="549" y="551"/>
                      </a:lnTo>
                      <a:lnTo>
                        <a:pt x="548" y="551"/>
                      </a:lnTo>
                      <a:lnTo>
                        <a:pt x="547" y="551"/>
                      </a:lnTo>
                      <a:lnTo>
                        <a:pt x="546" y="553"/>
                      </a:lnTo>
                      <a:lnTo>
                        <a:pt x="543" y="554"/>
                      </a:lnTo>
                      <a:lnTo>
                        <a:pt x="542" y="554"/>
                      </a:lnTo>
                      <a:lnTo>
                        <a:pt x="542" y="555"/>
                      </a:lnTo>
                      <a:lnTo>
                        <a:pt x="541" y="556"/>
                      </a:lnTo>
                      <a:lnTo>
                        <a:pt x="540" y="556"/>
                      </a:lnTo>
                      <a:lnTo>
                        <a:pt x="539" y="556"/>
                      </a:lnTo>
                      <a:lnTo>
                        <a:pt x="538" y="557"/>
                      </a:lnTo>
                      <a:lnTo>
                        <a:pt x="537" y="557"/>
                      </a:lnTo>
                      <a:lnTo>
                        <a:pt x="536" y="557"/>
                      </a:lnTo>
                      <a:lnTo>
                        <a:pt x="535" y="558"/>
                      </a:lnTo>
                      <a:lnTo>
                        <a:pt x="534" y="558"/>
                      </a:lnTo>
                      <a:lnTo>
                        <a:pt x="533" y="559"/>
                      </a:lnTo>
                      <a:lnTo>
                        <a:pt x="531" y="560"/>
                      </a:lnTo>
                      <a:lnTo>
                        <a:pt x="529" y="561"/>
                      </a:lnTo>
                      <a:lnTo>
                        <a:pt x="528" y="562"/>
                      </a:lnTo>
                      <a:lnTo>
                        <a:pt x="527" y="563"/>
                      </a:lnTo>
                      <a:lnTo>
                        <a:pt x="526" y="563"/>
                      </a:lnTo>
                      <a:lnTo>
                        <a:pt x="525" y="564"/>
                      </a:lnTo>
                      <a:lnTo>
                        <a:pt x="524" y="565"/>
                      </a:lnTo>
                      <a:lnTo>
                        <a:pt x="523" y="566"/>
                      </a:lnTo>
                      <a:lnTo>
                        <a:pt x="522" y="566"/>
                      </a:lnTo>
                      <a:lnTo>
                        <a:pt x="521" y="567"/>
                      </a:lnTo>
                      <a:lnTo>
                        <a:pt x="521" y="568"/>
                      </a:lnTo>
                      <a:lnTo>
                        <a:pt x="520" y="569"/>
                      </a:lnTo>
                      <a:lnTo>
                        <a:pt x="519" y="570"/>
                      </a:lnTo>
                      <a:lnTo>
                        <a:pt x="516" y="571"/>
                      </a:lnTo>
                      <a:lnTo>
                        <a:pt x="515" y="572"/>
                      </a:lnTo>
                      <a:lnTo>
                        <a:pt x="514" y="572"/>
                      </a:lnTo>
                      <a:lnTo>
                        <a:pt x="511" y="573"/>
                      </a:lnTo>
                      <a:lnTo>
                        <a:pt x="506" y="574"/>
                      </a:lnTo>
                      <a:lnTo>
                        <a:pt x="505" y="575"/>
                      </a:lnTo>
                      <a:lnTo>
                        <a:pt x="505" y="577"/>
                      </a:lnTo>
                      <a:lnTo>
                        <a:pt x="504" y="577"/>
                      </a:lnTo>
                      <a:lnTo>
                        <a:pt x="504" y="578"/>
                      </a:lnTo>
                      <a:lnTo>
                        <a:pt x="503" y="578"/>
                      </a:lnTo>
                      <a:lnTo>
                        <a:pt x="501" y="578"/>
                      </a:lnTo>
                      <a:lnTo>
                        <a:pt x="499" y="579"/>
                      </a:lnTo>
                      <a:lnTo>
                        <a:pt x="498" y="580"/>
                      </a:lnTo>
                      <a:lnTo>
                        <a:pt x="496" y="582"/>
                      </a:lnTo>
                      <a:lnTo>
                        <a:pt x="495" y="584"/>
                      </a:lnTo>
                      <a:lnTo>
                        <a:pt x="494" y="585"/>
                      </a:lnTo>
                      <a:lnTo>
                        <a:pt x="494" y="586"/>
                      </a:lnTo>
                      <a:lnTo>
                        <a:pt x="494" y="587"/>
                      </a:lnTo>
                      <a:lnTo>
                        <a:pt x="494" y="588"/>
                      </a:lnTo>
                      <a:lnTo>
                        <a:pt x="493" y="589"/>
                      </a:lnTo>
                      <a:lnTo>
                        <a:pt x="492" y="592"/>
                      </a:lnTo>
                      <a:lnTo>
                        <a:pt x="490" y="593"/>
                      </a:lnTo>
                      <a:lnTo>
                        <a:pt x="490" y="594"/>
                      </a:lnTo>
                      <a:lnTo>
                        <a:pt x="489" y="595"/>
                      </a:lnTo>
                      <a:lnTo>
                        <a:pt x="488" y="595"/>
                      </a:lnTo>
                      <a:lnTo>
                        <a:pt x="486" y="598"/>
                      </a:lnTo>
                      <a:lnTo>
                        <a:pt x="485" y="599"/>
                      </a:lnTo>
                      <a:lnTo>
                        <a:pt x="483" y="599"/>
                      </a:lnTo>
                      <a:lnTo>
                        <a:pt x="482" y="599"/>
                      </a:lnTo>
                      <a:lnTo>
                        <a:pt x="481" y="599"/>
                      </a:lnTo>
                      <a:lnTo>
                        <a:pt x="480" y="599"/>
                      </a:lnTo>
                      <a:lnTo>
                        <a:pt x="476" y="601"/>
                      </a:lnTo>
                      <a:lnTo>
                        <a:pt x="472" y="602"/>
                      </a:lnTo>
                      <a:lnTo>
                        <a:pt x="471" y="603"/>
                      </a:lnTo>
                      <a:lnTo>
                        <a:pt x="469" y="603"/>
                      </a:lnTo>
                      <a:lnTo>
                        <a:pt x="469" y="604"/>
                      </a:lnTo>
                      <a:lnTo>
                        <a:pt x="468" y="605"/>
                      </a:lnTo>
                      <a:lnTo>
                        <a:pt x="467" y="606"/>
                      </a:lnTo>
                      <a:lnTo>
                        <a:pt x="465" y="606"/>
                      </a:lnTo>
                      <a:lnTo>
                        <a:pt x="464" y="606"/>
                      </a:lnTo>
                      <a:lnTo>
                        <a:pt x="464" y="607"/>
                      </a:lnTo>
                      <a:lnTo>
                        <a:pt x="463" y="608"/>
                      </a:lnTo>
                      <a:lnTo>
                        <a:pt x="462" y="608"/>
                      </a:lnTo>
                      <a:lnTo>
                        <a:pt x="461" y="609"/>
                      </a:lnTo>
                      <a:lnTo>
                        <a:pt x="460" y="611"/>
                      </a:lnTo>
                      <a:lnTo>
                        <a:pt x="457" y="612"/>
                      </a:lnTo>
                      <a:lnTo>
                        <a:pt x="456" y="612"/>
                      </a:lnTo>
                      <a:lnTo>
                        <a:pt x="455" y="613"/>
                      </a:lnTo>
                      <a:lnTo>
                        <a:pt x="454" y="613"/>
                      </a:lnTo>
                      <a:lnTo>
                        <a:pt x="452" y="614"/>
                      </a:lnTo>
                      <a:lnTo>
                        <a:pt x="451" y="615"/>
                      </a:lnTo>
                      <a:lnTo>
                        <a:pt x="451" y="616"/>
                      </a:lnTo>
                      <a:lnTo>
                        <a:pt x="450" y="616"/>
                      </a:lnTo>
                      <a:lnTo>
                        <a:pt x="449" y="616"/>
                      </a:lnTo>
                      <a:lnTo>
                        <a:pt x="448" y="618"/>
                      </a:lnTo>
                      <a:lnTo>
                        <a:pt x="446" y="620"/>
                      </a:lnTo>
                      <a:lnTo>
                        <a:pt x="446" y="621"/>
                      </a:lnTo>
                      <a:lnTo>
                        <a:pt x="445" y="621"/>
                      </a:lnTo>
                      <a:lnTo>
                        <a:pt x="443" y="622"/>
                      </a:lnTo>
                      <a:lnTo>
                        <a:pt x="441" y="626"/>
                      </a:lnTo>
                      <a:lnTo>
                        <a:pt x="441" y="627"/>
                      </a:lnTo>
                      <a:lnTo>
                        <a:pt x="441" y="628"/>
                      </a:lnTo>
                      <a:lnTo>
                        <a:pt x="441" y="629"/>
                      </a:lnTo>
                      <a:lnTo>
                        <a:pt x="441" y="630"/>
                      </a:lnTo>
                      <a:lnTo>
                        <a:pt x="441" y="633"/>
                      </a:lnTo>
                      <a:lnTo>
                        <a:pt x="441" y="634"/>
                      </a:lnTo>
                      <a:lnTo>
                        <a:pt x="440" y="637"/>
                      </a:lnTo>
                      <a:lnTo>
                        <a:pt x="440" y="638"/>
                      </a:lnTo>
                      <a:lnTo>
                        <a:pt x="440" y="639"/>
                      </a:lnTo>
                      <a:lnTo>
                        <a:pt x="439" y="640"/>
                      </a:lnTo>
                      <a:lnTo>
                        <a:pt x="438" y="641"/>
                      </a:lnTo>
                      <a:lnTo>
                        <a:pt x="438" y="642"/>
                      </a:lnTo>
                      <a:lnTo>
                        <a:pt x="438" y="643"/>
                      </a:lnTo>
                      <a:lnTo>
                        <a:pt x="436" y="645"/>
                      </a:lnTo>
                      <a:lnTo>
                        <a:pt x="435" y="646"/>
                      </a:lnTo>
                      <a:lnTo>
                        <a:pt x="435" y="647"/>
                      </a:lnTo>
                      <a:lnTo>
                        <a:pt x="434" y="649"/>
                      </a:lnTo>
                      <a:lnTo>
                        <a:pt x="433" y="652"/>
                      </a:lnTo>
                      <a:lnTo>
                        <a:pt x="433" y="654"/>
                      </a:lnTo>
                      <a:lnTo>
                        <a:pt x="432" y="656"/>
                      </a:lnTo>
                      <a:lnTo>
                        <a:pt x="429" y="661"/>
                      </a:lnTo>
                      <a:lnTo>
                        <a:pt x="428" y="662"/>
                      </a:lnTo>
                      <a:lnTo>
                        <a:pt x="427" y="663"/>
                      </a:lnTo>
                      <a:lnTo>
                        <a:pt x="427" y="664"/>
                      </a:lnTo>
                      <a:lnTo>
                        <a:pt x="426" y="664"/>
                      </a:lnTo>
                      <a:lnTo>
                        <a:pt x="426" y="665"/>
                      </a:lnTo>
                      <a:lnTo>
                        <a:pt x="425" y="665"/>
                      </a:lnTo>
                      <a:lnTo>
                        <a:pt x="424" y="665"/>
                      </a:lnTo>
                      <a:lnTo>
                        <a:pt x="423" y="666"/>
                      </a:lnTo>
                      <a:lnTo>
                        <a:pt x="421" y="666"/>
                      </a:lnTo>
                      <a:lnTo>
                        <a:pt x="417" y="668"/>
                      </a:lnTo>
                      <a:lnTo>
                        <a:pt x="415" y="669"/>
                      </a:lnTo>
                      <a:lnTo>
                        <a:pt x="413" y="670"/>
                      </a:lnTo>
                      <a:lnTo>
                        <a:pt x="412" y="671"/>
                      </a:lnTo>
                      <a:lnTo>
                        <a:pt x="410" y="672"/>
                      </a:lnTo>
                      <a:lnTo>
                        <a:pt x="409" y="672"/>
                      </a:lnTo>
                      <a:lnTo>
                        <a:pt x="407" y="672"/>
                      </a:lnTo>
                      <a:lnTo>
                        <a:pt x="407" y="671"/>
                      </a:lnTo>
                      <a:lnTo>
                        <a:pt x="406" y="672"/>
                      </a:lnTo>
                      <a:lnTo>
                        <a:pt x="405" y="673"/>
                      </a:lnTo>
                      <a:lnTo>
                        <a:pt x="404" y="674"/>
                      </a:lnTo>
                      <a:lnTo>
                        <a:pt x="403" y="677"/>
                      </a:lnTo>
                      <a:lnTo>
                        <a:pt x="402" y="679"/>
                      </a:lnTo>
                      <a:lnTo>
                        <a:pt x="402" y="680"/>
                      </a:lnTo>
                      <a:lnTo>
                        <a:pt x="402" y="683"/>
                      </a:lnTo>
                      <a:lnTo>
                        <a:pt x="401" y="684"/>
                      </a:lnTo>
                      <a:lnTo>
                        <a:pt x="401" y="685"/>
                      </a:lnTo>
                      <a:lnTo>
                        <a:pt x="400" y="686"/>
                      </a:lnTo>
                      <a:lnTo>
                        <a:pt x="400" y="688"/>
                      </a:lnTo>
                      <a:lnTo>
                        <a:pt x="400" y="689"/>
                      </a:lnTo>
                      <a:lnTo>
                        <a:pt x="399" y="690"/>
                      </a:lnTo>
                      <a:lnTo>
                        <a:pt x="399" y="691"/>
                      </a:lnTo>
                      <a:lnTo>
                        <a:pt x="399" y="692"/>
                      </a:lnTo>
                      <a:lnTo>
                        <a:pt x="399" y="693"/>
                      </a:lnTo>
                      <a:lnTo>
                        <a:pt x="398" y="694"/>
                      </a:lnTo>
                      <a:lnTo>
                        <a:pt x="397" y="695"/>
                      </a:lnTo>
                      <a:lnTo>
                        <a:pt x="397" y="697"/>
                      </a:lnTo>
                      <a:lnTo>
                        <a:pt x="397" y="700"/>
                      </a:lnTo>
                      <a:lnTo>
                        <a:pt x="397" y="701"/>
                      </a:lnTo>
                      <a:lnTo>
                        <a:pt x="396" y="702"/>
                      </a:lnTo>
                      <a:lnTo>
                        <a:pt x="396" y="703"/>
                      </a:lnTo>
                      <a:lnTo>
                        <a:pt x="395" y="703"/>
                      </a:lnTo>
                      <a:lnTo>
                        <a:pt x="395" y="704"/>
                      </a:lnTo>
                      <a:lnTo>
                        <a:pt x="395" y="705"/>
                      </a:lnTo>
                      <a:lnTo>
                        <a:pt x="394" y="705"/>
                      </a:lnTo>
                      <a:lnTo>
                        <a:pt x="394" y="707"/>
                      </a:lnTo>
                      <a:lnTo>
                        <a:pt x="393" y="709"/>
                      </a:lnTo>
                      <a:lnTo>
                        <a:pt x="393" y="711"/>
                      </a:lnTo>
                      <a:lnTo>
                        <a:pt x="393" y="712"/>
                      </a:lnTo>
                      <a:lnTo>
                        <a:pt x="393" y="713"/>
                      </a:lnTo>
                      <a:lnTo>
                        <a:pt x="393" y="714"/>
                      </a:lnTo>
                      <a:lnTo>
                        <a:pt x="393" y="715"/>
                      </a:lnTo>
                      <a:lnTo>
                        <a:pt x="393" y="716"/>
                      </a:lnTo>
                      <a:lnTo>
                        <a:pt x="393" y="718"/>
                      </a:lnTo>
                      <a:lnTo>
                        <a:pt x="393" y="719"/>
                      </a:lnTo>
                      <a:lnTo>
                        <a:pt x="393" y="720"/>
                      </a:lnTo>
                      <a:lnTo>
                        <a:pt x="391" y="725"/>
                      </a:lnTo>
                      <a:lnTo>
                        <a:pt x="390" y="726"/>
                      </a:lnTo>
                      <a:lnTo>
                        <a:pt x="389" y="727"/>
                      </a:lnTo>
                      <a:lnTo>
                        <a:pt x="389" y="728"/>
                      </a:lnTo>
                      <a:lnTo>
                        <a:pt x="388" y="728"/>
                      </a:lnTo>
                      <a:lnTo>
                        <a:pt x="387" y="729"/>
                      </a:lnTo>
                      <a:lnTo>
                        <a:pt x="386" y="729"/>
                      </a:lnTo>
                      <a:lnTo>
                        <a:pt x="384" y="730"/>
                      </a:lnTo>
                      <a:lnTo>
                        <a:pt x="381" y="732"/>
                      </a:lnTo>
                      <a:lnTo>
                        <a:pt x="380" y="733"/>
                      </a:lnTo>
                      <a:lnTo>
                        <a:pt x="379" y="734"/>
                      </a:lnTo>
                      <a:lnTo>
                        <a:pt x="378" y="735"/>
                      </a:lnTo>
                      <a:lnTo>
                        <a:pt x="376" y="735"/>
                      </a:lnTo>
                      <a:lnTo>
                        <a:pt x="376" y="736"/>
                      </a:lnTo>
                      <a:lnTo>
                        <a:pt x="375" y="736"/>
                      </a:lnTo>
                      <a:lnTo>
                        <a:pt x="374" y="736"/>
                      </a:lnTo>
                      <a:lnTo>
                        <a:pt x="373" y="737"/>
                      </a:lnTo>
                      <a:lnTo>
                        <a:pt x="372" y="737"/>
                      </a:lnTo>
                      <a:lnTo>
                        <a:pt x="372" y="736"/>
                      </a:lnTo>
                      <a:lnTo>
                        <a:pt x="371" y="735"/>
                      </a:lnTo>
                      <a:lnTo>
                        <a:pt x="370" y="734"/>
                      </a:lnTo>
                      <a:lnTo>
                        <a:pt x="370" y="733"/>
                      </a:lnTo>
                      <a:lnTo>
                        <a:pt x="370" y="732"/>
                      </a:lnTo>
                      <a:lnTo>
                        <a:pt x="369" y="732"/>
                      </a:lnTo>
                      <a:lnTo>
                        <a:pt x="369" y="731"/>
                      </a:lnTo>
                      <a:lnTo>
                        <a:pt x="370" y="730"/>
                      </a:lnTo>
                      <a:lnTo>
                        <a:pt x="369" y="730"/>
                      </a:lnTo>
                      <a:lnTo>
                        <a:pt x="368" y="730"/>
                      </a:lnTo>
                      <a:lnTo>
                        <a:pt x="367" y="730"/>
                      </a:lnTo>
                      <a:lnTo>
                        <a:pt x="366" y="730"/>
                      </a:lnTo>
                      <a:lnTo>
                        <a:pt x="366" y="729"/>
                      </a:lnTo>
                      <a:lnTo>
                        <a:pt x="365" y="728"/>
                      </a:lnTo>
                      <a:lnTo>
                        <a:pt x="364" y="728"/>
                      </a:lnTo>
                      <a:lnTo>
                        <a:pt x="363" y="727"/>
                      </a:lnTo>
                      <a:lnTo>
                        <a:pt x="363" y="726"/>
                      </a:lnTo>
                      <a:lnTo>
                        <a:pt x="362" y="725"/>
                      </a:lnTo>
                      <a:lnTo>
                        <a:pt x="361" y="725"/>
                      </a:lnTo>
                      <a:lnTo>
                        <a:pt x="361" y="724"/>
                      </a:lnTo>
                      <a:lnTo>
                        <a:pt x="360" y="723"/>
                      </a:lnTo>
                      <a:lnTo>
                        <a:pt x="360" y="721"/>
                      </a:lnTo>
                      <a:lnTo>
                        <a:pt x="360" y="720"/>
                      </a:lnTo>
                      <a:lnTo>
                        <a:pt x="359" y="720"/>
                      </a:lnTo>
                      <a:lnTo>
                        <a:pt x="359" y="719"/>
                      </a:lnTo>
                      <a:lnTo>
                        <a:pt x="358" y="718"/>
                      </a:lnTo>
                      <a:lnTo>
                        <a:pt x="355" y="718"/>
                      </a:lnTo>
                      <a:lnTo>
                        <a:pt x="354" y="718"/>
                      </a:lnTo>
                      <a:lnTo>
                        <a:pt x="353" y="717"/>
                      </a:lnTo>
                      <a:lnTo>
                        <a:pt x="353" y="716"/>
                      </a:lnTo>
                      <a:lnTo>
                        <a:pt x="352" y="716"/>
                      </a:lnTo>
                      <a:lnTo>
                        <a:pt x="351" y="716"/>
                      </a:lnTo>
                      <a:lnTo>
                        <a:pt x="350" y="715"/>
                      </a:lnTo>
                      <a:lnTo>
                        <a:pt x="349" y="715"/>
                      </a:lnTo>
                      <a:lnTo>
                        <a:pt x="348" y="715"/>
                      </a:lnTo>
                      <a:lnTo>
                        <a:pt x="347" y="715"/>
                      </a:lnTo>
                      <a:lnTo>
                        <a:pt x="346" y="715"/>
                      </a:lnTo>
                      <a:lnTo>
                        <a:pt x="346" y="714"/>
                      </a:lnTo>
                      <a:lnTo>
                        <a:pt x="346" y="713"/>
                      </a:lnTo>
                      <a:lnTo>
                        <a:pt x="345" y="712"/>
                      </a:lnTo>
                      <a:lnTo>
                        <a:pt x="345" y="711"/>
                      </a:lnTo>
                      <a:lnTo>
                        <a:pt x="344" y="711"/>
                      </a:lnTo>
                      <a:lnTo>
                        <a:pt x="344" y="712"/>
                      </a:lnTo>
                      <a:lnTo>
                        <a:pt x="343" y="712"/>
                      </a:lnTo>
                      <a:lnTo>
                        <a:pt x="343" y="713"/>
                      </a:lnTo>
                      <a:lnTo>
                        <a:pt x="342" y="713"/>
                      </a:lnTo>
                      <a:lnTo>
                        <a:pt x="341" y="711"/>
                      </a:lnTo>
                      <a:lnTo>
                        <a:pt x="340" y="710"/>
                      </a:lnTo>
                      <a:lnTo>
                        <a:pt x="339" y="710"/>
                      </a:lnTo>
                      <a:lnTo>
                        <a:pt x="338" y="711"/>
                      </a:lnTo>
                      <a:lnTo>
                        <a:pt x="338" y="709"/>
                      </a:lnTo>
                      <a:lnTo>
                        <a:pt x="337" y="709"/>
                      </a:lnTo>
                      <a:lnTo>
                        <a:pt x="336" y="708"/>
                      </a:lnTo>
                      <a:lnTo>
                        <a:pt x="335" y="709"/>
                      </a:lnTo>
                      <a:lnTo>
                        <a:pt x="335" y="710"/>
                      </a:lnTo>
                      <a:lnTo>
                        <a:pt x="334" y="710"/>
                      </a:lnTo>
                      <a:lnTo>
                        <a:pt x="333" y="711"/>
                      </a:lnTo>
                      <a:lnTo>
                        <a:pt x="333" y="713"/>
                      </a:lnTo>
                      <a:lnTo>
                        <a:pt x="333" y="714"/>
                      </a:lnTo>
                      <a:lnTo>
                        <a:pt x="332" y="713"/>
                      </a:lnTo>
                      <a:lnTo>
                        <a:pt x="332" y="714"/>
                      </a:lnTo>
                      <a:lnTo>
                        <a:pt x="331" y="714"/>
                      </a:lnTo>
                      <a:lnTo>
                        <a:pt x="330" y="714"/>
                      </a:lnTo>
                      <a:lnTo>
                        <a:pt x="329" y="714"/>
                      </a:lnTo>
                      <a:lnTo>
                        <a:pt x="328" y="713"/>
                      </a:lnTo>
                      <a:lnTo>
                        <a:pt x="327" y="713"/>
                      </a:lnTo>
                      <a:lnTo>
                        <a:pt x="327" y="714"/>
                      </a:lnTo>
                      <a:lnTo>
                        <a:pt x="326" y="713"/>
                      </a:lnTo>
                      <a:lnTo>
                        <a:pt x="326" y="714"/>
                      </a:lnTo>
                      <a:lnTo>
                        <a:pt x="325" y="714"/>
                      </a:lnTo>
                      <a:lnTo>
                        <a:pt x="324" y="714"/>
                      </a:lnTo>
                      <a:lnTo>
                        <a:pt x="323" y="715"/>
                      </a:lnTo>
                      <a:lnTo>
                        <a:pt x="322" y="716"/>
                      </a:lnTo>
                      <a:lnTo>
                        <a:pt x="321" y="716"/>
                      </a:lnTo>
                      <a:lnTo>
                        <a:pt x="320" y="715"/>
                      </a:lnTo>
                      <a:lnTo>
                        <a:pt x="319" y="715"/>
                      </a:lnTo>
                      <a:lnTo>
                        <a:pt x="319" y="716"/>
                      </a:lnTo>
                      <a:lnTo>
                        <a:pt x="319" y="717"/>
                      </a:lnTo>
                      <a:lnTo>
                        <a:pt x="319" y="718"/>
                      </a:lnTo>
                      <a:lnTo>
                        <a:pt x="318" y="717"/>
                      </a:lnTo>
                      <a:lnTo>
                        <a:pt x="317" y="718"/>
                      </a:lnTo>
                      <a:lnTo>
                        <a:pt x="317" y="717"/>
                      </a:lnTo>
                      <a:lnTo>
                        <a:pt x="316" y="718"/>
                      </a:lnTo>
                      <a:lnTo>
                        <a:pt x="316" y="717"/>
                      </a:lnTo>
                      <a:lnTo>
                        <a:pt x="316" y="716"/>
                      </a:lnTo>
                      <a:lnTo>
                        <a:pt x="315" y="716"/>
                      </a:lnTo>
                      <a:lnTo>
                        <a:pt x="315" y="717"/>
                      </a:lnTo>
                      <a:lnTo>
                        <a:pt x="314" y="718"/>
                      </a:lnTo>
                      <a:lnTo>
                        <a:pt x="313" y="718"/>
                      </a:lnTo>
                      <a:lnTo>
                        <a:pt x="312" y="718"/>
                      </a:lnTo>
                      <a:lnTo>
                        <a:pt x="312" y="719"/>
                      </a:lnTo>
                      <a:lnTo>
                        <a:pt x="311" y="719"/>
                      </a:lnTo>
                      <a:lnTo>
                        <a:pt x="311" y="720"/>
                      </a:lnTo>
                      <a:lnTo>
                        <a:pt x="311" y="721"/>
                      </a:lnTo>
                      <a:lnTo>
                        <a:pt x="311" y="722"/>
                      </a:lnTo>
                      <a:lnTo>
                        <a:pt x="311" y="723"/>
                      </a:lnTo>
                      <a:lnTo>
                        <a:pt x="310" y="723"/>
                      </a:lnTo>
                      <a:lnTo>
                        <a:pt x="310" y="724"/>
                      </a:lnTo>
                      <a:lnTo>
                        <a:pt x="309" y="723"/>
                      </a:lnTo>
                      <a:lnTo>
                        <a:pt x="308" y="723"/>
                      </a:lnTo>
                      <a:lnTo>
                        <a:pt x="307" y="723"/>
                      </a:lnTo>
                      <a:lnTo>
                        <a:pt x="306" y="723"/>
                      </a:lnTo>
                      <a:lnTo>
                        <a:pt x="306" y="722"/>
                      </a:lnTo>
                      <a:lnTo>
                        <a:pt x="305" y="723"/>
                      </a:lnTo>
                      <a:lnTo>
                        <a:pt x="304" y="723"/>
                      </a:lnTo>
                      <a:lnTo>
                        <a:pt x="304" y="722"/>
                      </a:lnTo>
                      <a:lnTo>
                        <a:pt x="304" y="723"/>
                      </a:lnTo>
                      <a:lnTo>
                        <a:pt x="302" y="724"/>
                      </a:lnTo>
                      <a:lnTo>
                        <a:pt x="301" y="724"/>
                      </a:lnTo>
                      <a:lnTo>
                        <a:pt x="300" y="724"/>
                      </a:lnTo>
                      <a:lnTo>
                        <a:pt x="300" y="725"/>
                      </a:lnTo>
                      <a:lnTo>
                        <a:pt x="299" y="725"/>
                      </a:lnTo>
                      <a:lnTo>
                        <a:pt x="298" y="725"/>
                      </a:lnTo>
                      <a:lnTo>
                        <a:pt x="298" y="726"/>
                      </a:lnTo>
                      <a:lnTo>
                        <a:pt x="297" y="726"/>
                      </a:lnTo>
                      <a:lnTo>
                        <a:pt x="296" y="725"/>
                      </a:lnTo>
                      <a:lnTo>
                        <a:pt x="297" y="725"/>
                      </a:lnTo>
                      <a:lnTo>
                        <a:pt x="296" y="725"/>
                      </a:lnTo>
                      <a:lnTo>
                        <a:pt x="295" y="725"/>
                      </a:lnTo>
                      <a:lnTo>
                        <a:pt x="295" y="724"/>
                      </a:lnTo>
                      <a:lnTo>
                        <a:pt x="294" y="724"/>
                      </a:lnTo>
                      <a:lnTo>
                        <a:pt x="294" y="723"/>
                      </a:lnTo>
                      <a:lnTo>
                        <a:pt x="294" y="724"/>
                      </a:lnTo>
                      <a:lnTo>
                        <a:pt x="293" y="723"/>
                      </a:lnTo>
                      <a:lnTo>
                        <a:pt x="292" y="724"/>
                      </a:lnTo>
                      <a:lnTo>
                        <a:pt x="291" y="724"/>
                      </a:lnTo>
                      <a:lnTo>
                        <a:pt x="291" y="725"/>
                      </a:lnTo>
                      <a:lnTo>
                        <a:pt x="290" y="725"/>
                      </a:lnTo>
                      <a:lnTo>
                        <a:pt x="289" y="726"/>
                      </a:lnTo>
                      <a:lnTo>
                        <a:pt x="289" y="725"/>
                      </a:lnTo>
                      <a:lnTo>
                        <a:pt x="288" y="725"/>
                      </a:lnTo>
                      <a:lnTo>
                        <a:pt x="288" y="726"/>
                      </a:lnTo>
                      <a:lnTo>
                        <a:pt x="287" y="725"/>
                      </a:lnTo>
                      <a:lnTo>
                        <a:pt x="287" y="726"/>
                      </a:lnTo>
                      <a:lnTo>
                        <a:pt x="286" y="726"/>
                      </a:lnTo>
                      <a:lnTo>
                        <a:pt x="286" y="725"/>
                      </a:lnTo>
                      <a:lnTo>
                        <a:pt x="285" y="725"/>
                      </a:lnTo>
                      <a:lnTo>
                        <a:pt x="284" y="725"/>
                      </a:lnTo>
                      <a:lnTo>
                        <a:pt x="284" y="726"/>
                      </a:lnTo>
                      <a:lnTo>
                        <a:pt x="284" y="727"/>
                      </a:lnTo>
                      <a:lnTo>
                        <a:pt x="280" y="727"/>
                      </a:lnTo>
                      <a:lnTo>
                        <a:pt x="279" y="726"/>
                      </a:lnTo>
                      <a:lnTo>
                        <a:pt x="278" y="726"/>
                      </a:lnTo>
                      <a:lnTo>
                        <a:pt x="278" y="725"/>
                      </a:lnTo>
                      <a:lnTo>
                        <a:pt x="277" y="725"/>
                      </a:lnTo>
                      <a:lnTo>
                        <a:pt x="276" y="725"/>
                      </a:lnTo>
                      <a:lnTo>
                        <a:pt x="276" y="724"/>
                      </a:lnTo>
                      <a:lnTo>
                        <a:pt x="275" y="723"/>
                      </a:lnTo>
                      <a:lnTo>
                        <a:pt x="274" y="722"/>
                      </a:lnTo>
                      <a:lnTo>
                        <a:pt x="273" y="722"/>
                      </a:lnTo>
                      <a:lnTo>
                        <a:pt x="272" y="723"/>
                      </a:lnTo>
                      <a:lnTo>
                        <a:pt x="271" y="726"/>
                      </a:lnTo>
                      <a:lnTo>
                        <a:pt x="270" y="726"/>
                      </a:lnTo>
                      <a:lnTo>
                        <a:pt x="269" y="725"/>
                      </a:lnTo>
                      <a:lnTo>
                        <a:pt x="268" y="724"/>
                      </a:lnTo>
                      <a:lnTo>
                        <a:pt x="267" y="724"/>
                      </a:lnTo>
                      <a:lnTo>
                        <a:pt x="267" y="723"/>
                      </a:lnTo>
                      <a:lnTo>
                        <a:pt x="266" y="723"/>
                      </a:lnTo>
                      <a:lnTo>
                        <a:pt x="265" y="723"/>
                      </a:lnTo>
                      <a:lnTo>
                        <a:pt x="264" y="722"/>
                      </a:lnTo>
                      <a:lnTo>
                        <a:pt x="263" y="722"/>
                      </a:lnTo>
                      <a:lnTo>
                        <a:pt x="263" y="721"/>
                      </a:lnTo>
                      <a:lnTo>
                        <a:pt x="263" y="720"/>
                      </a:lnTo>
                      <a:lnTo>
                        <a:pt x="262" y="720"/>
                      </a:lnTo>
                      <a:lnTo>
                        <a:pt x="262" y="718"/>
                      </a:lnTo>
                      <a:lnTo>
                        <a:pt x="261" y="717"/>
                      </a:lnTo>
                      <a:lnTo>
                        <a:pt x="261" y="716"/>
                      </a:lnTo>
                      <a:lnTo>
                        <a:pt x="262" y="712"/>
                      </a:lnTo>
                      <a:lnTo>
                        <a:pt x="261" y="712"/>
                      </a:lnTo>
                      <a:lnTo>
                        <a:pt x="261" y="711"/>
                      </a:lnTo>
                      <a:lnTo>
                        <a:pt x="261" y="710"/>
                      </a:lnTo>
                      <a:lnTo>
                        <a:pt x="261" y="708"/>
                      </a:lnTo>
                      <a:lnTo>
                        <a:pt x="261" y="707"/>
                      </a:lnTo>
                      <a:lnTo>
                        <a:pt x="260" y="707"/>
                      </a:lnTo>
                      <a:lnTo>
                        <a:pt x="261" y="705"/>
                      </a:lnTo>
                      <a:lnTo>
                        <a:pt x="262" y="705"/>
                      </a:lnTo>
                      <a:lnTo>
                        <a:pt x="262" y="704"/>
                      </a:lnTo>
                      <a:lnTo>
                        <a:pt x="262" y="703"/>
                      </a:lnTo>
                      <a:lnTo>
                        <a:pt x="262" y="702"/>
                      </a:lnTo>
                      <a:lnTo>
                        <a:pt x="261" y="701"/>
                      </a:lnTo>
                      <a:lnTo>
                        <a:pt x="261" y="700"/>
                      </a:lnTo>
                      <a:lnTo>
                        <a:pt x="261" y="699"/>
                      </a:lnTo>
                      <a:lnTo>
                        <a:pt x="261" y="698"/>
                      </a:lnTo>
                      <a:lnTo>
                        <a:pt x="262" y="697"/>
                      </a:lnTo>
                      <a:lnTo>
                        <a:pt x="262" y="696"/>
                      </a:lnTo>
                      <a:lnTo>
                        <a:pt x="262" y="695"/>
                      </a:lnTo>
                      <a:lnTo>
                        <a:pt x="261" y="695"/>
                      </a:lnTo>
                      <a:lnTo>
                        <a:pt x="260" y="696"/>
                      </a:lnTo>
                      <a:lnTo>
                        <a:pt x="260" y="695"/>
                      </a:lnTo>
                      <a:lnTo>
                        <a:pt x="259" y="695"/>
                      </a:lnTo>
                      <a:lnTo>
                        <a:pt x="260" y="695"/>
                      </a:lnTo>
                      <a:lnTo>
                        <a:pt x="259" y="694"/>
                      </a:lnTo>
                      <a:lnTo>
                        <a:pt x="260" y="694"/>
                      </a:lnTo>
                      <a:lnTo>
                        <a:pt x="260" y="692"/>
                      </a:lnTo>
                      <a:lnTo>
                        <a:pt x="259" y="692"/>
                      </a:lnTo>
                      <a:lnTo>
                        <a:pt x="259" y="691"/>
                      </a:lnTo>
                      <a:lnTo>
                        <a:pt x="259" y="690"/>
                      </a:lnTo>
                      <a:lnTo>
                        <a:pt x="259" y="689"/>
                      </a:lnTo>
                      <a:lnTo>
                        <a:pt x="258" y="688"/>
                      </a:lnTo>
                      <a:lnTo>
                        <a:pt x="257" y="688"/>
                      </a:lnTo>
                      <a:lnTo>
                        <a:pt x="257" y="687"/>
                      </a:lnTo>
                      <a:lnTo>
                        <a:pt x="255" y="687"/>
                      </a:lnTo>
                      <a:lnTo>
                        <a:pt x="255" y="686"/>
                      </a:lnTo>
                      <a:lnTo>
                        <a:pt x="253" y="686"/>
                      </a:lnTo>
                      <a:lnTo>
                        <a:pt x="252" y="686"/>
                      </a:lnTo>
                      <a:lnTo>
                        <a:pt x="253" y="685"/>
                      </a:lnTo>
                      <a:lnTo>
                        <a:pt x="253" y="684"/>
                      </a:lnTo>
                      <a:lnTo>
                        <a:pt x="253" y="683"/>
                      </a:lnTo>
                      <a:lnTo>
                        <a:pt x="253" y="682"/>
                      </a:lnTo>
                      <a:lnTo>
                        <a:pt x="254" y="681"/>
                      </a:lnTo>
                      <a:lnTo>
                        <a:pt x="253" y="680"/>
                      </a:lnTo>
                      <a:lnTo>
                        <a:pt x="254" y="680"/>
                      </a:lnTo>
                      <a:lnTo>
                        <a:pt x="253" y="678"/>
                      </a:lnTo>
                      <a:lnTo>
                        <a:pt x="253" y="677"/>
                      </a:lnTo>
                      <a:lnTo>
                        <a:pt x="253" y="676"/>
                      </a:lnTo>
                      <a:lnTo>
                        <a:pt x="253" y="675"/>
                      </a:lnTo>
                      <a:lnTo>
                        <a:pt x="252" y="675"/>
                      </a:lnTo>
                      <a:lnTo>
                        <a:pt x="252" y="673"/>
                      </a:lnTo>
                      <a:lnTo>
                        <a:pt x="251" y="671"/>
                      </a:lnTo>
                      <a:lnTo>
                        <a:pt x="251" y="670"/>
                      </a:lnTo>
                      <a:lnTo>
                        <a:pt x="252" y="670"/>
                      </a:lnTo>
                      <a:lnTo>
                        <a:pt x="253" y="668"/>
                      </a:lnTo>
                      <a:lnTo>
                        <a:pt x="252" y="667"/>
                      </a:lnTo>
                      <a:lnTo>
                        <a:pt x="253" y="666"/>
                      </a:lnTo>
                      <a:lnTo>
                        <a:pt x="254" y="665"/>
                      </a:lnTo>
                      <a:lnTo>
                        <a:pt x="255" y="663"/>
                      </a:lnTo>
                      <a:lnTo>
                        <a:pt x="255" y="662"/>
                      </a:lnTo>
                      <a:lnTo>
                        <a:pt x="256" y="661"/>
                      </a:lnTo>
                      <a:lnTo>
                        <a:pt x="256" y="660"/>
                      </a:lnTo>
                      <a:lnTo>
                        <a:pt x="256" y="659"/>
                      </a:lnTo>
                      <a:lnTo>
                        <a:pt x="256" y="658"/>
                      </a:lnTo>
                      <a:lnTo>
                        <a:pt x="255" y="658"/>
                      </a:lnTo>
                      <a:lnTo>
                        <a:pt x="255" y="657"/>
                      </a:lnTo>
                      <a:lnTo>
                        <a:pt x="254" y="656"/>
                      </a:lnTo>
                      <a:lnTo>
                        <a:pt x="253" y="655"/>
                      </a:lnTo>
                      <a:lnTo>
                        <a:pt x="253" y="654"/>
                      </a:lnTo>
                      <a:lnTo>
                        <a:pt x="252" y="654"/>
                      </a:lnTo>
                      <a:lnTo>
                        <a:pt x="252" y="653"/>
                      </a:lnTo>
                      <a:lnTo>
                        <a:pt x="252" y="652"/>
                      </a:lnTo>
                      <a:lnTo>
                        <a:pt x="252" y="650"/>
                      </a:lnTo>
                      <a:lnTo>
                        <a:pt x="252" y="649"/>
                      </a:lnTo>
                      <a:lnTo>
                        <a:pt x="253" y="649"/>
                      </a:lnTo>
                      <a:lnTo>
                        <a:pt x="254" y="648"/>
                      </a:lnTo>
                      <a:lnTo>
                        <a:pt x="255" y="647"/>
                      </a:lnTo>
                      <a:lnTo>
                        <a:pt x="254" y="646"/>
                      </a:lnTo>
                      <a:lnTo>
                        <a:pt x="253" y="645"/>
                      </a:lnTo>
                      <a:lnTo>
                        <a:pt x="254" y="645"/>
                      </a:lnTo>
                      <a:lnTo>
                        <a:pt x="253" y="644"/>
                      </a:lnTo>
                      <a:lnTo>
                        <a:pt x="253" y="643"/>
                      </a:lnTo>
                      <a:lnTo>
                        <a:pt x="254" y="643"/>
                      </a:lnTo>
                      <a:lnTo>
                        <a:pt x="255" y="642"/>
                      </a:lnTo>
                      <a:lnTo>
                        <a:pt x="255" y="641"/>
                      </a:lnTo>
                      <a:lnTo>
                        <a:pt x="255" y="640"/>
                      </a:lnTo>
                      <a:lnTo>
                        <a:pt x="254" y="640"/>
                      </a:lnTo>
                      <a:lnTo>
                        <a:pt x="254" y="639"/>
                      </a:lnTo>
                      <a:lnTo>
                        <a:pt x="253" y="639"/>
                      </a:lnTo>
                      <a:lnTo>
                        <a:pt x="253" y="638"/>
                      </a:lnTo>
                      <a:lnTo>
                        <a:pt x="254" y="638"/>
                      </a:lnTo>
                      <a:lnTo>
                        <a:pt x="254" y="637"/>
                      </a:lnTo>
                      <a:lnTo>
                        <a:pt x="253" y="637"/>
                      </a:lnTo>
                      <a:lnTo>
                        <a:pt x="254" y="637"/>
                      </a:lnTo>
                      <a:lnTo>
                        <a:pt x="253" y="636"/>
                      </a:lnTo>
                      <a:lnTo>
                        <a:pt x="252" y="636"/>
                      </a:lnTo>
                      <a:lnTo>
                        <a:pt x="251" y="635"/>
                      </a:lnTo>
                      <a:lnTo>
                        <a:pt x="250" y="635"/>
                      </a:lnTo>
                      <a:lnTo>
                        <a:pt x="249" y="635"/>
                      </a:lnTo>
                      <a:lnTo>
                        <a:pt x="248" y="636"/>
                      </a:lnTo>
                      <a:lnTo>
                        <a:pt x="248" y="633"/>
                      </a:lnTo>
                      <a:lnTo>
                        <a:pt x="248" y="632"/>
                      </a:lnTo>
                      <a:lnTo>
                        <a:pt x="248" y="630"/>
                      </a:lnTo>
                      <a:lnTo>
                        <a:pt x="247" y="629"/>
                      </a:lnTo>
                      <a:lnTo>
                        <a:pt x="246" y="628"/>
                      </a:lnTo>
                      <a:lnTo>
                        <a:pt x="247" y="628"/>
                      </a:lnTo>
                      <a:lnTo>
                        <a:pt x="247" y="626"/>
                      </a:lnTo>
                      <a:lnTo>
                        <a:pt x="247" y="625"/>
                      </a:lnTo>
                      <a:lnTo>
                        <a:pt x="247" y="624"/>
                      </a:lnTo>
                      <a:lnTo>
                        <a:pt x="246" y="623"/>
                      </a:lnTo>
                      <a:lnTo>
                        <a:pt x="245" y="623"/>
                      </a:lnTo>
                      <a:lnTo>
                        <a:pt x="245" y="622"/>
                      </a:lnTo>
                      <a:lnTo>
                        <a:pt x="244" y="622"/>
                      </a:lnTo>
                      <a:lnTo>
                        <a:pt x="245" y="620"/>
                      </a:lnTo>
                      <a:lnTo>
                        <a:pt x="245" y="619"/>
                      </a:lnTo>
                      <a:lnTo>
                        <a:pt x="246" y="618"/>
                      </a:lnTo>
                      <a:lnTo>
                        <a:pt x="246" y="617"/>
                      </a:lnTo>
                      <a:lnTo>
                        <a:pt x="245" y="616"/>
                      </a:lnTo>
                      <a:lnTo>
                        <a:pt x="245" y="615"/>
                      </a:lnTo>
                      <a:lnTo>
                        <a:pt x="245" y="614"/>
                      </a:lnTo>
                      <a:lnTo>
                        <a:pt x="244" y="614"/>
                      </a:lnTo>
                      <a:lnTo>
                        <a:pt x="244" y="613"/>
                      </a:lnTo>
                      <a:lnTo>
                        <a:pt x="244" y="612"/>
                      </a:lnTo>
                      <a:lnTo>
                        <a:pt x="244" y="611"/>
                      </a:lnTo>
                      <a:lnTo>
                        <a:pt x="244" y="610"/>
                      </a:lnTo>
                      <a:lnTo>
                        <a:pt x="244" y="609"/>
                      </a:lnTo>
                      <a:lnTo>
                        <a:pt x="244" y="608"/>
                      </a:lnTo>
                      <a:lnTo>
                        <a:pt x="244" y="607"/>
                      </a:lnTo>
                      <a:lnTo>
                        <a:pt x="243" y="607"/>
                      </a:lnTo>
                      <a:lnTo>
                        <a:pt x="243" y="606"/>
                      </a:lnTo>
                      <a:lnTo>
                        <a:pt x="243" y="605"/>
                      </a:lnTo>
                      <a:lnTo>
                        <a:pt x="242" y="604"/>
                      </a:lnTo>
                      <a:lnTo>
                        <a:pt x="243" y="603"/>
                      </a:lnTo>
                      <a:lnTo>
                        <a:pt x="243" y="601"/>
                      </a:lnTo>
                      <a:lnTo>
                        <a:pt x="244" y="600"/>
                      </a:lnTo>
                      <a:lnTo>
                        <a:pt x="244" y="599"/>
                      </a:lnTo>
                      <a:lnTo>
                        <a:pt x="243" y="599"/>
                      </a:lnTo>
                      <a:lnTo>
                        <a:pt x="244" y="598"/>
                      </a:lnTo>
                      <a:lnTo>
                        <a:pt x="244" y="597"/>
                      </a:lnTo>
                      <a:lnTo>
                        <a:pt x="245" y="597"/>
                      </a:lnTo>
                      <a:lnTo>
                        <a:pt x="245" y="596"/>
                      </a:lnTo>
                      <a:lnTo>
                        <a:pt x="245" y="595"/>
                      </a:lnTo>
                      <a:lnTo>
                        <a:pt x="246" y="595"/>
                      </a:lnTo>
                      <a:lnTo>
                        <a:pt x="247" y="595"/>
                      </a:lnTo>
                      <a:lnTo>
                        <a:pt x="247" y="594"/>
                      </a:lnTo>
                      <a:lnTo>
                        <a:pt x="247" y="593"/>
                      </a:lnTo>
                      <a:lnTo>
                        <a:pt x="247" y="592"/>
                      </a:lnTo>
                      <a:lnTo>
                        <a:pt x="248" y="592"/>
                      </a:lnTo>
                      <a:lnTo>
                        <a:pt x="248" y="591"/>
                      </a:lnTo>
                      <a:lnTo>
                        <a:pt x="248" y="590"/>
                      </a:lnTo>
                      <a:lnTo>
                        <a:pt x="248" y="589"/>
                      </a:lnTo>
                      <a:lnTo>
                        <a:pt x="248" y="588"/>
                      </a:lnTo>
                      <a:lnTo>
                        <a:pt x="248" y="587"/>
                      </a:lnTo>
                      <a:lnTo>
                        <a:pt x="248" y="586"/>
                      </a:lnTo>
                      <a:lnTo>
                        <a:pt x="248" y="585"/>
                      </a:lnTo>
                      <a:lnTo>
                        <a:pt x="248" y="584"/>
                      </a:lnTo>
                      <a:lnTo>
                        <a:pt x="248" y="583"/>
                      </a:lnTo>
                      <a:lnTo>
                        <a:pt x="247" y="583"/>
                      </a:lnTo>
                      <a:lnTo>
                        <a:pt x="247" y="580"/>
                      </a:lnTo>
                      <a:lnTo>
                        <a:pt x="247" y="579"/>
                      </a:lnTo>
                      <a:lnTo>
                        <a:pt x="245" y="578"/>
                      </a:lnTo>
                      <a:lnTo>
                        <a:pt x="244" y="578"/>
                      </a:lnTo>
                      <a:lnTo>
                        <a:pt x="243" y="577"/>
                      </a:lnTo>
                      <a:lnTo>
                        <a:pt x="243" y="576"/>
                      </a:lnTo>
                      <a:lnTo>
                        <a:pt x="241" y="576"/>
                      </a:lnTo>
                      <a:lnTo>
                        <a:pt x="241" y="575"/>
                      </a:lnTo>
                      <a:lnTo>
                        <a:pt x="240" y="575"/>
                      </a:lnTo>
                      <a:lnTo>
                        <a:pt x="240" y="574"/>
                      </a:lnTo>
                      <a:lnTo>
                        <a:pt x="240" y="573"/>
                      </a:lnTo>
                      <a:lnTo>
                        <a:pt x="239" y="572"/>
                      </a:lnTo>
                      <a:lnTo>
                        <a:pt x="238" y="572"/>
                      </a:lnTo>
                      <a:lnTo>
                        <a:pt x="237" y="570"/>
                      </a:lnTo>
                      <a:lnTo>
                        <a:pt x="236" y="569"/>
                      </a:lnTo>
                      <a:lnTo>
                        <a:pt x="236" y="568"/>
                      </a:lnTo>
                      <a:lnTo>
                        <a:pt x="236" y="567"/>
                      </a:lnTo>
                      <a:lnTo>
                        <a:pt x="235" y="566"/>
                      </a:lnTo>
                      <a:lnTo>
                        <a:pt x="235" y="565"/>
                      </a:lnTo>
                      <a:lnTo>
                        <a:pt x="235" y="564"/>
                      </a:lnTo>
                      <a:lnTo>
                        <a:pt x="235" y="563"/>
                      </a:lnTo>
                      <a:lnTo>
                        <a:pt x="236" y="563"/>
                      </a:lnTo>
                      <a:lnTo>
                        <a:pt x="236" y="562"/>
                      </a:lnTo>
                      <a:lnTo>
                        <a:pt x="237" y="562"/>
                      </a:lnTo>
                      <a:lnTo>
                        <a:pt x="236" y="561"/>
                      </a:lnTo>
                      <a:lnTo>
                        <a:pt x="237" y="561"/>
                      </a:lnTo>
                      <a:lnTo>
                        <a:pt x="237" y="559"/>
                      </a:lnTo>
                      <a:lnTo>
                        <a:pt x="237" y="558"/>
                      </a:lnTo>
                      <a:lnTo>
                        <a:pt x="237" y="557"/>
                      </a:lnTo>
                      <a:lnTo>
                        <a:pt x="236" y="556"/>
                      </a:lnTo>
                      <a:lnTo>
                        <a:pt x="236" y="555"/>
                      </a:lnTo>
                      <a:lnTo>
                        <a:pt x="236" y="554"/>
                      </a:lnTo>
                      <a:lnTo>
                        <a:pt x="235" y="554"/>
                      </a:lnTo>
                      <a:lnTo>
                        <a:pt x="234" y="554"/>
                      </a:lnTo>
                      <a:lnTo>
                        <a:pt x="233" y="554"/>
                      </a:lnTo>
                      <a:lnTo>
                        <a:pt x="232" y="554"/>
                      </a:lnTo>
                      <a:lnTo>
                        <a:pt x="231" y="554"/>
                      </a:lnTo>
                      <a:lnTo>
                        <a:pt x="231" y="553"/>
                      </a:lnTo>
                      <a:lnTo>
                        <a:pt x="230" y="552"/>
                      </a:lnTo>
                      <a:lnTo>
                        <a:pt x="231" y="552"/>
                      </a:lnTo>
                      <a:lnTo>
                        <a:pt x="231" y="551"/>
                      </a:lnTo>
                      <a:lnTo>
                        <a:pt x="230" y="550"/>
                      </a:lnTo>
                      <a:lnTo>
                        <a:pt x="229" y="550"/>
                      </a:lnTo>
                      <a:lnTo>
                        <a:pt x="229" y="549"/>
                      </a:lnTo>
                      <a:lnTo>
                        <a:pt x="228" y="549"/>
                      </a:lnTo>
                      <a:lnTo>
                        <a:pt x="228" y="547"/>
                      </a:lnTo>
                      <a:lnTo>
                        <a:pt x="227" y="546"/>
                      </a:lnTo>
                      <a:lnTo>
                        <a:pt x="227" y="545"/>
                      </a:lnTo>
                      <a:lnTo>
                        <a:pt x="227" y="544"/>
                      </a:lnTo>
                      <a:lnTo>
                        <a:pt x="227" y="543"/>
                      </a:lnTo>
                      <a:lnTo>
                        <a:pt x="226" y="543"/>
                      </a:lnTo>
                      <a:lnTo>
                        <a:pt x="225" y="543"/>
                      </a:lnTo>
                      <a:lnTo>
                        <a:pt x="222" y="543"/>
                      </a:lnTo>
                      <a:lnTo>
                        <a:pt x="221" y="543"/>
                      </a:lnTo>
                      <a:lnTo>
                        <a:pt x="220" y="542"/>
                      </a:lnTo>
                      <a:lnTo>
                        <a:pt x="219" y="542"/>
                      </a:lnTo>
                      <a:lnTo>
                        <a:pt x="218" y="542"/>
                      </a:lnTo>
                      <a:lnTo>
                        <a:pt x="217" y="543"/>
                      </a:lnTo>
                      <a:lnTo>
                        <a:pt x="216" y="544"/>
                      </a:lnTo>
                      <a:lnTo>
                        <a:pt x="216" y="543"/>
                      </a:lnTo>
                      <a:lnTo>
                        <a:pt x="215" y="543"/>
                      </a:lnTo>
                      <a:lnTo>
                        <a:pt x="214" y="543"/>
                      </a:lnTo>
                      <a:lnTo>
                        <a:pt x="213" y="543"/>
                      </a:lnTo>
                      <a:lnTo>
                        <a:pt x="213" y="542"/>
                      </a:lnTo>
                      <a:lnTo>
                        <a:pt x="212" y="542"/>
                      </a:lnTo>
                      <a:lnTo>
                        <a:pt x="211" y="543"/>
                      </a:lnTo>
                      <a:lnTo>
                        <a:pt x="211" y="544"/>
                      </a:lnTo>
                      <a:lnTo>
                        <a:pt x="210" y="544"/>
                      </a:lnTo>
                      <a:lnTo>
                        <a:pt x="210" y="543"/>
                      </a:lnTo>
                      <a:lnTo>
                        <a:pt x="209" y="543"/>
                      </a:lnTo>
                      <a:lnTo>
                        <a:pt x="208" y="543"/>
                      </a:lnTo>
                      <a:lnTo>
                        <a:pt x="208" y="542"/>
                      </a:lnTo>
                      <a:lnTo>
                        <a:pt x="207" y="542"/>
                      </a:lnTo>
                      <a:lnTo>
                        <a:pt x="205" y="542"/>
                      </a:lnTo>
                      <a:lnTo>
                        <a:pt x="204" y="542"/>
                      </a:lnTo>
                      <a:lnTo>
                        <a:pt x="204" y="543"/>
                      </a:lnTo>
                      <a:lnTo>
                        <a:pt x="203" y="543"/>
                      </a:lnTo>
                      <a:lnTo>
                        <a:pt x="203" y="542"/>
                      </a:lnTo>
                      <a:lnTo>
                        <a:pt x="203" y="543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2" y="543"/>
                      </a:lnTo>
                      <a:lnTo>
                        <a:pt x="202" y="542"/>
                      </a:lnTo>
                      <a:lnTo>
                        <a:pt x="201" y="542"/>
                      </a:lnTo>
                      <a:lnTo>
                        <a:pt x="200" y="542"/>
                      </a:lnTo>
                      <a:lnTo>
                        <a:pt x="200" y="541"/>
                      </a:lnTo>
                      <a:lnTo>
                        <a:pt x="199" y="541"/>
                      </a:lnTo>
                      <a:lnTo>
                        <a:pt x="198" y="541"/>
                      </a:lnTo>
                      <a:lnTo>
                        <a:pt x="198" y="542"/>
                      </a:lnTo>
                      <a:lnTo>
                        <a:pt x="197" y="542"/>
                      </a:lnTo>
                      <a:lnTo>
                        <a:pt x="196" y="542"/>
                      </a:lnTo>
                      <a:lnTo>
                        <a:pt x="195" y="542"/>
                      </a:lnTo>
                      <a:lnTo>
                        <a:pt x="195" y="543"/>
                      </a:lnTo>
                      <a:lnTo>
                        <a:pt x="194" y="542"/>
                      </a:lnTo>
                      <a:lnTo>
                        <a:pt x="193" y="542"/>
                      </a:lnTo>
                      <a:lnTo>
                        <a:pt x="193" y="541"/>
                      </a:lnTo>
                      <a:lnTo>
                        <a:pt x="192" y="541"/>
                      </a:lnTo>
                      <a:lnTo>
                        <a:pt x="191" y="541"/>
                      </a:lnTo>
                      <a:lnTo>
                        <a:pt x="190" y="541"/>
                      </a:lnTo>
                      <a:lnTo>
                        <a:pt x="189" y="540"/>
                      </a:lnTo>
                      <a:lnTo>
                        <a:pt x="188" y="539"/>
                      </a:lnTo>
                      <a:lnTo>
                        <a:pt x="188" y="538"/>
                      </a:lnTo>
                      <a:lnTo>
                        <a:pt x="188" y="537"/>
                      </a:lnTo>
                      <a:lnTo>
                        <a:pt x="187" y="537"/>
                      </a:lnTo>
                      <a:lnTo>
                        <a:pt x="186" y="537"/>
                      </a:lnTo>
                      <a:lnTo>
                        <a:pt x="185" y="537"/>
                      </a:lnTo>
                      <a:lnTo>
                        <a:pt x="184" y="537"/>
                      </a:lnTo>
                      <a:lnTo>
                        <a:pt x="184" y="536"/>
                      </a:lnTo>
                      <a:lnTo>
                        <a:pt x="183" y="536"/>
                      </a:lnTo>
                      <a:lnTo>
                        <a:pt x="182" y="535"/>
                      </a:lnTo>
                      <a:lnTo>
                        <a:pt x="181" y="534"/>
                      </a:lnTo>
                      <a:lnTo>
                        <a:pt x="180" y="535"/>
                      </a:lnTo>
                      <a:lnTo>
                        <a:pt x="180" y="534"/>
                      </a:lnTo>
                      <a:lnTo>
                        <a:pt x="179" y="534"/>
                      </a:lnTo>
                      <a:lnTo>
                        <a:pt x="179" y="533"/>
                      </a:lnTo>
                      <a:lnTo>
                        <a:pt x="178" y="533"/>
                      </a:lnTo>
                      <a:lnTo>
                        <a:pt x="178" y="532"/>
                      </a:lnTo>
                      <a:lnTo>
                        <a:pt x="178" y="531"/>
                      </a:lnTo>
                      <a:lnTo>
                        <a:pt x="177" y="531"/>
                      </a:lnTo>
                      <a:lnTo>
                        <a:pt x="177" y="530"/>
                      </a:lnTo>
                      <a:lnTo>
                        <a:pt x="176" y="530"/>
                      </a:lnTo>
                      <a:lnTo>
                        <a:pt x="176" y="529"/>
                      </a:lnTo>
                      <a:lnTo>
                        <a:pt x="175" y="529"/>
                      </a:lnTo>
                      <a:lnTo>
                        <a:pt x="175" y="528"/>
                      </a:lnTo>
                      <a:lnTo>
                        <a:pt x="175" y="527"/>
                      </a:lnTo>
                      <a:lnTo>
                        <a:pt x="175" y="526"/>
                      </a:lnTo>
                      <a:lnTo>
                        <a:pt x="175" y="525"/>
                      </a:lnTo>
                      <a:lnTo>
                        <a:pt x="174" y="524"/>
                      </a:lnTo>
                      <a:lnTo>
                        <a:pt x="174" y="523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2"/>
                      </a:lnTo>
                      <a:lnTo>
                        <a:pt x="173" y="521"/>
                      </a:lnTo>
                      <a:lnTo>
                        <a:pt x="173" y="520"/>
                      </a:lnTo>
                      <a:lnTo>
                        <a:pt x="172" y="520"/>
                      </a:lnTo>
                      <a:lnTo>
                        <a:pt x="171" y="520"/>
                      </a:lnTo>
                      <a:lnTo>
                        <a:pt x="170" y="521"/>
                      </a:lnTo>
                      <a:lnTo>
                        <a:pt x="170" y="520"/>
                      </a:lnTo>
                      <a:lnTo>
                        <a:pt x="169" y="520"/>
                      </a:lnTo>
                      <a:lnTo>
                        <a:pt x="169" y="521"/>
                      </a:lnTo>
                      <a:lnTo>
                        <a:pt x="168" y="520"/>
                      </a:lnTo>
                      <a:lnTo>
                        <a:pt x="168" y="521"/>
                      </a:lnTo>
                      <a:lnTo>
                        <a:pt x="167" y="520"/>
                      </a:lnTo>
                      <a:lnTo>
                        <a:pt x="166" y="520"/>
                      </a:lnTo>
                      <a:lnTo>
                        <a:pt x="165" y="520"/>
                      </a:lnTo>
                      <a:lnTo>
                        <a:pt x="165" y="521"/>
                      </a:lnTo>
                      <a:lnTo>
                        <a:pt x="164" y="521"/>
                      </a:lnTo>
                      <a:lnTo>
                        <a:pt x="163" y="522"/>
                      </a:lnTo>
                      <a:lnTo>
                        <a:pt x="163" y="521"/>
                      </a:lnTo>
                      <a:lnTo>
                        <a:pt x="162" y="522"/>
                      </a:lnTo>
                      <a:lnTo>
                        <a:pt x="161" y="522"/>
                      </a:lnTo>
                      <a:lnTo>
                        <a:pt x="161" y="523"/>
                      </a:lnTo>
                      <a:lnTo>
                        <a:pt x="160" y="524"/>
                      </a:lnTo>
                      <a:lnTo>
                        <a:pt x="160" y="525"/>
                      </a:lnTo>
                      <a:lnTo>
                        <a:pt x="160" y="526"/>
                      </a:lnTo>
                      <a:lnTo>
                        <a:pt x="159" y="527"/>
                      </a:lnTo>
                      <a:lnTo>
                        <a:pt x="158" y="527"/>
                      </a:lnTo>
                      <a:lnTo>
                        <a:pt x="159" y="528"/>
                      </a:lnTo>
                      <a:lnTo>
                        <a:pt x="158" y="529"/>
                      </a:lnTo>
                      <a:lnTo>
                        <a:pt x="157" y="529"/>
                      </a:lnTo>
                      <a:lnTo>
                        <a:pt x="157" y="530"/>
                      </a:lnTo>
                      <a:lnTo>
                        <a:pt x="157" y="531"/>
                      </a:lnTo>
                      <a:lnTo>
                        <a:pt x="157" y="532"/>
                      </a:lnTo>
                      <a:lnTo>
                        <a:pt x="156" y="532"/>
                      </a:lnTo>
                      <a:lnTo>
                        <a:pt x="156" y="533"/>
                      </a:lnTo>
                      <a:lnTo>
                        <a:pt x="155" y="533"/>
                      </a:lnTo>
                      <a:lnTo>
                        <a:pt x="154" y="533"/>
                      </a:lnTo>
                      <a:lnTo>
                        <a:pt x="154" y="534"/>
                      </a:lnTo>
                      <a:lnTo>
                        <a:pt x="153" y="534"/>
                      </a:lnTo>
                      <a:lnTo>
                        <a:pt x="152" y="534"/>
                      </a:lnTo>
                      <a:lnTo>
                        <a:pt x="152" y="535"/>
                      </a:lnTo>
                      <a:lnTo>
                        <a:pt x="151" y="535"/>
                      </a:lnTo>
                      <a:lnTo>
                        <a:pt x="152" y="535"/>
                      </a:lnTo>
                      <a:lnTo>
                        <a:pt x="152" y="536"/>
                      </a:lnTo>
                      <a:lnTo>
                        <a:pt x="151" y="536"/>
                      </a:lnTo>
                      <a:lnTo>
                        <a:pt x="150" y="536"/>
                      </a:lnTo>
                      <a:lnTo>
                        <a:pt x="150" y="537"/>
                      </a:lnTo>
                      <a:lnTo>
                        <a:pt x="149" y="537"/>
                      </a:lnTo>
                      <a:lnTo>
                        <a:pt x="148" y="537"/>
                      </a:lnTo>
                      <a:lnTo>
                        <a:pt x="148" y="538"/>
                      </a:lnTo>
                      <a:lnTo>
                        <a:pt x="149" y="538"/>
                      </a:lnTo>
                      <a:lnTo>
                        <a:pt x="149" y="539"/>
                      </a:lnTo>
                      <a:lnTo>
                        <a:pt x="148" y="539"/>
                      </a:lnTo>
                      <a:lnTo>
                        <a:pt x="147" y="538"/>
                      </a:lnTo>
                      <a:lnTo>
                        <a:pt x="146" y="538"/>
                      </a:lnTo>
                      <a:lnTo>
                        <a:pt x="145" y="537"/>
                      </a:lnTo>
                      <a:lnTo>
                        <a:pt x="144" y="537"/>
                      </a:lnTo>
                      <a:lnTo>
                        <a:pt x="144" y="536"/>
                      </a:lnTo>
                      <a:lnTo>
                        <a:pt x="144" y="535"/>
                      </a:lnTo>
                      <a:lnTo>
                        <a:pt x="144" y="534"/>
                      </a:lnTo>
                      <a:lnTo>
                        <a:pt x="144" y="535"/>
                      </a:lnTo>
                      <a:lnTo>
                        <a:pt x="143" y="535"/>
                      </a:lnTo>
                      <a:lnTo>
                        <a:pt x="143" y="534"/>
                      </a:lnTo>
                      <a:lnTo>
                        <a:pt x="142" y="534"/>
                      </a:lnTo>
                      <a:lnTo>
                        <a:pt x="142" y="535"/>
                      </a:lnTo>
                      <a:lnTo>
                        <a:pt x="143" y="535"/>
                      </a:lnTo>
                      <a:lnTo>
                        <a:pt x="143" y="536"/>
                      </a:lnTo>
                      <a:lnTo>
                        <a:pt x="142" y="536"/>
                      </a:lnTo>
                      <a:lnTo>
                        <a:pt x="142" y="537"/>
                      </a:lnTo>
                      <a:lnTo>
                        <a:pt x="141" y="537"/>
                      </a:lnTo>
                      <a:lnTo>
                        <a:pt x="141" y="538"/>
                      </a:lnTo>
                      <a:lnTo>
                        <a:pt x="140" y="538"/>
                      </a:lnTo>
                      <a:lnTo>
                        <a:pt x="140" y="539"/>
                      </a:lnTo>
                      <a:lnTo>
                        <a:pt x="139" y="538"/>
                      </a:lnTo>
                      <a:lnTo>
                        <a:pt x="139" y="537"/>
                      </a:lnTo>
                      <a:lnTo>
                        <a:pt x="138" y="537"/>
                      </a:lnTo>
                      <a:lnTo>
                        <a:pt x="138" y="536"/>
                      </a:lnTo>
                      <a:lnTo>
                        <a:pt x="137" y="536"/>
                      </a:lnTo>
                      <a:lnTo>
                        <a:pt x="137" y="537"/>
                      </a:lnTo>
                      <a:lnTo>
                        <a:pt x="137" y="536"/>
                      </a:lnTo>
                      <a:lnTo>
                        <a:pt x="136" y="537"/>
                      </a:lnTo>
                      <a:lnTo>
                        <a:pt x="136" y="538"/>
                      </a:lnTo>
                      <a:lnTo>
                        <a:pt x="135" y="538"/>
                      </a:lnTo>
                      <a:lnTo>
                        <a:pt x="134" y="538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7"/>
                      </a:lnTo>
                      <a:lnTo>
                        <a:pt x="133" y="537"/>
                      </a:lnTo>
                      <a:lnTo>
                        <a:pt x="134" y="536"/>
                      </a:lnTo>
                      <a:lnTo>
                        <a:pt x="133" y="536"/>
                      </a:lnTo>
                      <a:lnTo>
                        <a:pt x="132" y="537"/>
                      </a:lnTo>
                      <a:lnTo>
                        <a:pt x="132" y="538"/>
                      </a:lnTo>
                      <a:lnTo>
                        <a:pt x="132" y="539"/>
                      </a:lnTo>
                      <a:lnTo>
                        <a:pt x="132" y="540"/>
                      </a:lnTo>
                      <a:lnTo>
                        <a:pt x="132" y="541"/>
                      </a:lnTo>
                      <a:lnTo>
                        <a:pt x="131" y="541"/>
                      </a:lnTo>
                      <a:lnTo>
                        <a:pt x="130" y="541"/>
                      </a:lnTo>
                      <a:lnTo>
                        <a:pt x="130" y="542"/>
                      </a:lnTo>
                      <a:lnTo>
                        <a:pt x="129" y="543"/>
                      </a:lnTo>
                      <a:lnTo>
                        <a:pt x="128" y="543"/>
                      </a:lnTo>
                      <a:lnTo>
                        <a:pt x="128" y="542"/>
                      </a:lnTo>
                      <a:lnTo>
                        <a:pt x="127" y="542"/>
                      </a:lnTo>
                      <a:lnTo>
                        <a:pt x="127" y="541"/>
                      </a:lnTo>
                      <a:lnTo>
                        <a:pt x="127" y="542"/>
                      </a:lnTo>
                      <a:lnTo>
                        <a:pt x="126" y="542"/>
                      </a:lnTo>
                      <a:lnTo>
                        <a:pt x="126" y="541"/>
                      </a:lnTo>
                      <a:lnTo>
                        <a:pt x="125" y="541"/>
                      </a:lnTo>
                      <a:lnTo>
                        <a:pt x="125" y="540"/>
                      </a:lnTo>
                      <a:lnTo>
                        <a:pt x="124" y="540"/>
                      </a:lnTo>
                      <a:lnTo>
                        <a:pt x="125" y="540"/>
                      </a:lnTo>
                      <a:lnTo>
                        <a:pt x="125" y="539"/>
                      </a:lnTo>
                      <a:lnTo>
                        <a:pt x="125" y="538"/>
                      </a:lnTo>
                      <a:lnTo>
                        <a:pt x="125" y="537"/>
                      </a:lnTo>
                      <a:lnTo>
                        <a:pt x="124" y="537"/>
                      </a:lnTo>
                      <a:lnTo>
                        <a:pt x="123" y="537"/>
                      </a:lnTo>
                      <a:lnTo>
                        <a:pt x="122" y="538"/>
                      </a:lnTo>
                      <a:lnTo>
                        <a:pt x="122" y="539"/>
                      </a:lnTo>
                      <a:lnTo>
                        <a:pt x="121" y="538"/>
                      </a:lnTo>
                      <a:lnTo>
                        <a:pt x="120" y="538"/>
                      </a:lnTo>
                      <a:lnTo>
                        <a:pt x="120" y="537"/>
                      </a:lnTo>
                      <a:lnTo>
                        <a:pt x="120" y="538"/>
                      </a:lnTo>
                      <a:lnTo>
                        <a:pt x="119" y="537"/>
                      </a:lnTo>
                      <a:lnTo>
                        <a:pt x="118" y="538"/>
                      </a:lnTo>
                      <a:lnTo>
                        <a:pt x="117" y="537"/>
                      </a:lnTo>
                      <a:lnTo>
                        <a:pt x="117" y="536"/>
                      </a:lnTo>
                      <a:lnTo>
                        <a:pt x="116" y="536"/>
                      </a:lnTo>
                      <a:lnTo>
                        <a:pt x="115" y="536"/>
                      </a:lnTo>
                      <a:lnTo>
                        <a:pt x="114" y="536"/>
                      </a:lnTo>
                      <a:lnTo>
                        <a:pt x="114" y="535"/>
                      </a:lnTo>
                      <a:lnTo>
                        <a:pt x="113" y="534"/>
                      </a:lnTo>
                      <a:lnTo>
                        <a:pt x="113" y="535"/>
                      </a:lnTo>
                      <a:lnTo>
                        <a:pt x="112" y="535"/>
                      </a:lnTo>
                      <a:lnTo>
                        <a:pt x="111" y="535"/>
                      </a:lnTo>
                      <a:lnTo>
                        <a:pt x="109" y="535"/>
                      </a:lnTo>
                      <a:lnTo>
                        <a:pt x="108" y="536"/>
                      </a:lnTo>
                      <a:lnTo>
                        <a:pt x="108" y="535"/>
                      </a:lnTo>
                      <a:lnTo>
                        <a:pt x="107" y="535"/>
                      </a:lnTo>
                      <a:lnTo>
                        <a:pt x="107" y="536"/>
                      </a:lnTo>
                      <a:lnTo>
                        <a:pt x="106" y="536"/>
                      </a:lnTo>
                      <a:lnTo>
                        <a:pt x="105" y="536"/>
                      </a:lnTo>
                      <a:lnTo>
                        <a:pt x="105" y="537"/>
                      </a:lnTo>
                      <a:lnTo>
                        <a:pt x="104" y="537"/>
                      </a:lnTo>
                      <a:lnTo>
                        <a:pt x="104" y="536"/>
                      </a:lnTo>
                      <a:lnTo>
                        <a:pt x="103" y="536"/>
                      </a:lnTo>
                      <a:lnTo>
                        <a:pt x="103" y="537"/>
                      </a:lnTo>
                      <a:lnTo>
                        <a:pt x="103" y="536"/>
                      </a:lnTo>
                      <a:lnTo>
                        <a:pt x="102" y="536"/>
                      </a:lnTo>
                      <a:lnTo>
                        <a:pt x="102" y="535"/>
                      </a:lnTo>
                      <a:lnTo>
                        <a:pt x="102" y="534"/>
                      </a:lnTo>
                      <a:lnTo>
                        <a:pt x="101" y="535"/>
                      </a:lnTo>
                      <a:lnTo>
                        <a:pt x="100" y="534"/>
                      </a:lnTo>
                      <a:lnTo>
                        <a:pt x="99" y="534"/>
                      </a:lnTo>
                      <a:lnTo>
                        <a:pt x="99" y="535"/>
                      </a:lnTo>
                      <a:lnTo>
                        <a:pt x="98" y="535"/>
                      </a:lnTo>
                      <a:lnTo>
                        <a:pt x="97" y="534"/>
                      </a:lnTo>
                      <a:lnTo>
                        <a:pt x="97" y="535"/>
                      </a:lnTo>
                      <a:lnTo>
                        <a:pt x="96" y="535"/>
                      </a:lnTo>
                      <a:lnTo>
                        <a:pt x="96" y="534"/>
                      </a:lnTo>
                      <a:lnTo>
                        <a:pt x="96" y="535"/>
                      </a:lnTo>
                      <a:lnTo>
                        <a:pt x="95" y="535"/>
                      </a:lnTo>
                      <a:lnTo>
                        <a:pt x="95" y="534"/>
                      </a:lnTo>
                      <a:lnTo>
                        <a:pt x="94" y="534"/>
                      </a:lnTo>
                      <a:lnTo>
                        <a:pt x="94" y="533"/>
                      </a:lnTo>
                      <a:lnTo>
                        <a:pt x="93" y="532"/>
                      </a:lnTo>
                      <a:lnTo>
                        <a:pt x="93" y="533"/>
                      </a:lnTo>
                      <a:lnTo>
                        <a:pt x="92" y="533"/>
                      </a:lnTo>
                      <a:lnTo>
                        <a:pt x="92" y="534"/>
                      </a:lnTo>
                      <a:lnTo>
                        <a:pt x="91" y="535"/>
                      </a:lnTo>
                      <a:lnTo>
                        <a:pt x="90" y="536"/>
                      </a:lnTo>
                      <a:lnTo>
                        <a:pt x="89" y="536"/>
                      </a:lnTo>
                      <a:lnTo>
                        <a:pt x="88" y="536"/>
                      </a:lnTo>
                      <a:lnTo>
                        <a:pt x="88" y="535"/>
                      </a:lnTo>
                      <a:lnTo>
                        <a:pt x="87" y="535"/>
                      </a:lnTo>
                      <a:lnTo>
                        <a:pt x="86" y="535"/>
                      </a:lnTo>
                      <a:lnTo>
                        <a:pt x="86" y="534"/>
                      </a:lnTo>
                      <a:lnTo>
                        <a:pt x="86" y="535"/>
                      </a:lnTo>
                      <a:lnTo>
                        <a:pt x="85" y="535"/>
                      </a:lnTo>
                      <a:lnTo>
                        <a:pt x="85" y="534"/>
                      </a:lnTo>
                      <a:lnTo>
                        <a:pt x="85" y="533"/>
                      </a:lnTo>
                      <a:lnTo>
                        <a:pt x="84" y="534"/>
                      </a:lnTo>
                      <a:lnTo>
                        <a:pt x="84" y="533"/>
                      </a:lnTo>
                      <a:lnTo>
                        <a:pt x="83" y="534"/>
                      </a:lnTo>
                      <a:lnTo>
                        <a:pt x="82" y="534"/>
                      </a:lnTo>
                      <a:lnTo>
                        <a:pt x="82" y="535"/>
                      </a:lnTo>
                      <a:lnTo>
                        <a:pt x="81" y="535"/>
                      </a:lnTo>
                      <a:lnTo>
                        <a:pt x="82" y="535"/>
                      </a:lnTo>
                      <a:lnTo>
                        <a:pt x="82" y="536"/>
                      </a:lnTo>
                      <a:lnTo>
                        <a:pt x="81" y="536"/>
                      </a:lnTo>
                      <a:lnTo>
                        <a:pt x="81" y="535"/>
                      </a:lnTo>
                      <a:lnTo>
                        <a:pt x="80" y="535"/>
                      </a:lnTo>
                      <a:lnTo>
                        <a:pt x="80" y="534"/>
                      </a:lnTo>
                      <a:lnTo>
                        <a:pt x="79" y="534"/>
                      </a:lnTo>
                      <a:lnTo>
                        <a:pt x="79" y="535"/>
                      </a:lnTo>
                      <a:lnTo>
                        <a:pt x="79" y="534"/>
                      </a:lnTo>
                      <a:lnTo>
                        <a:pt x="78" y="534"/>
                      </a:lnTo>
                      <a:lnTo>
                        <a:pt x="77" y="534"/>
                      </a:lnTo>
                      <a:lnTo>
                        <a:pt x="77" y="535"/>
                      </a:lnTo>
                      <a:lnTo>
                        <a:pt x="77" y="534"/>
                      </a:lnTo>
                      <a:lnTo>
                        <a:pt x="76" y="534"/>
                      </a:lnTo>
                      <a:lnTo>
                        <a:pt x="75" y="534"/>
                      </a:lnTo>
                      <a:lnTo>
                        <a:pt x="75" y="533"/>
                      </a:lnTo>
                      <a:lnTo>
                        <a:pt x="75" y="532"/>
                      </a:lnTo>
                      <a:lnTo>
                        <a:pt x="75" y="531"/>
                      </a:lnTo>
                      <a:lnTo>
                        <a:pt x="74" y="531"/>
                      </a:lnTo>
                      <a:lnTo>
                        <a:pt x="74" y="532"/>
                      </a:lnTo>
                      <a:lnTo>
                        <a:pt x="74" y="531"/>
                      </a:lnTo>
                      <a:lnTo>
                        <a:pt x="73" y="531"/>
                      </a:lnTo>
                      <a:lnTo>
                        <a:pt x="72" y="530"/>
                      </a:lnTo>
                      <a:lnTo>
                        <a:pt x="71" y="531"/>
                      </a:lnTo>
                      <a:lnTo>
                        <a:pt x="71" y="530"/>
                      </a:lnTo>
                      <a:lnTo>
                        <a:pt x="70" y="530"/>
                      </a:lnTo>
                      <a:lnTo>
                        <a:pt x="70" y="531"/>
                      </a:lnTo>
                      <a:lnTo>
                        <a:pt x="70" y="530"/>
                      </a:lnTo>
                      <a:lnTo>
                        <a:pt x="69" y="530"/>
                      </a:lnTo>
                      <a:lnTo>
                        <a:pt x="69" y="529"/>
                      </a:lnTo>
                      <a:lnTo>
                        <a:pt x="68" y="529"/>
                      </a:lnTo>
                      <a:lnTo>
                        <a:pt x="68" y="530"/>
                      </a:lnTo>
                      <a:lnTo>
                        <a:pt x="67" y="529"/>
                      </a:lnTo>
                      <a:lnTo>
                        <a:pt x="67" y="530"/>
                      </a:lnTo>
                      <a:lnTo>
                        <a:pt x="66" y="529"/>
                      </a:lnTo>
                      <a:lnTo>
                        <a:pt x="66" y="530"/>
                      </a:lnTo>
                      <a:lnTo>
                        <a:pt x="65" y="530"/>
                      </a:lnTo>
                      <a:lnTo>
                        <a:pt x="64" y="529"/>
                      </a:lnTo>
                      <a:lnTo>
                        <a:pt x="63" y="529"/>
                      </a:lnTo>
                      <a:lnTo>
                        <a:pt x="62" y="529"/>
                      </a:lnTo>
                      <a:lnTo>
                        <a:pt x="62" y="528"/>
                      </a:lnTo>
                      <a:lnTo>
                        <a:pt x="62" y="527"/>
                      </a:lnTo>
                      <a:lnTo>
                        <a:pt x="61" y="527"/>
                      </a:lnTo>
                      <a:lnTo>
                        <a:pt x="61" y="528"/>
                      </a:lnTo>
                      <a:lnTo>
                        <a:pt x="59" y="529"/>
                      </a:lnTo>
                      <a:lnTo>
                        <a:pt x="58" y="529"/>
                      </a:lnTo>
                      <a:lnTo>
                        <a:pt x="58" y="528"/>
                      </a:lnTo>
                      <a:lnTo>
                        <a:pt x="57" y="528"/>
                      </a:lnTo>
                      <a:lnTo>
                        <a:pt x="56" y="528"/>
                      </a:lnTo>
                      <a:lnTo>
                        <a:pt x="55" y="527"/>
                      </a:lnTo>
                      <a:lnTo>
                        <a:pt x="55" y="526"/>
                      </a:lnTo>
                      <a:lnTo>
                        <a:pt x="55" y="525"/>
                      </a:lnTo>
                      <a:lnTo>
                        <a:pt x="55" y="524"/>
                      </a:lnTo>
                      <a:lnTo>
                        <a:pt x="55" y="525"/>
                      </a:lnTo>
                      <a:lnTo>
                        <a:pt x="54" y="525"/>
                      </a:lnTo>
                      <a:lnTo>
                        <a:pt x="54" y="524"/>
                      </a:lnTo>
                      <a:lnTo>
                        <a:pt x="55" y="524"/>
                      </a:lnTo>
                      <a:lnTo>
                        <a:pt x="54" y="524"/>
                      </a:lnTo>
                      <a:lnTo>
                        <a:pt x="54" y="523"/>
                      </a:lnTo>
                      <a:lnTo>
                        <a:pt x="53" y="523"/>
                      </a:lnTo>
                      <a:lnTo>
                        <a:pt x="53" y="522"/>
                      </a:lnTo>
                      <a:lnTo>
                        <a:pt x="52" y="523"/>
                      </a:lnTo>
                      <a:lnTo>
                        <a:pt x="53" y="522"/>
                      </a:lnTo>
                      <a:lnTo>
                        <a:pt x="52" y="521"/>
                      </a:lnTo>
                      <a:lnTo>
                        <a:pt x="53" y="520"/>
                      </a:lnTo>
                      <a:lnTo>
                        <a:pt x="52" y="520"/>
                      </a:lnTo>
                      <a:lnTo>
                        <a:pt x="51" y="520"/>
                      </a:lnTo>
                      <a:lnTo>
                        <a:pt x="50" y="521"/>
                      </a:lnTo>
                      <a:lnTo>
                        <a:pt x="49" y="521"/>
                      </a:lnTo>
                      <a:lnTo>
                        <a:pt x="48" y="520"/>
                      </a:lnTo>
                      <a:lnTo>
                        <a:pt x="48" y="521"/>
                      </a:lnTo>
                      <a:lnTo>
                        <a:pt x="47" y="520"/>
                      </a:lnTo>
                      <a:lnTo>
                        <a:pt x="46" y="520"/>
                      </a:lnTo>
                      <a:lnTo>
                        <a:pt x="45" y="519"/>
                      </a:lnTo>
                      <a:lnTo>
                        <a:pt x="44" y="519"/>
                      </a:lnTo>
                      <a:lnTo>
                        <a:pt x="43" y="519"/>
                      </a:lnTo>
                      <a:lnTo>
                        <a:pt x="44" y="520"/>
                      </a:lnTo>
                      <a:lnTo>
                        <a:pt x="43" y="520"/>
                      </a:lnTo>
                      <a:lnTo>
                        <a:pt x="42" y="521"/>
                      </a:lnTo>
                      <a:lnTo>
                        <a:pt x="41" y="520"/>
                      </a:lnTo>
                      <a:lnTo>
                        <a:pt x="40" y="520"/>
                      </a:lnTo>
                      <a:lnTo>
                        <a:pt x="40" y="521"/>
                      </a:lnTo>
                      <a:lnTo>
                        <a:pt x="40" y="522"/>
                      </a:lnTo>
                      <a:lnTo>
                        <a:pt x="41" y="522"/>
                      </a:lnTo>
                      <a:lnTo>
                        <a:pt x="40" y="523"/>
                      </a:lnTo>
                      <a:lnTo>
                        <a:pt x="40" y="524"/>
                      </a:lnTo>
                      <a:lnTo>
                        <a:pt x="39" y="524"/>
                      </a:lnTo>
                      <a:lnTo>
                        <a:pt x="38" y="523"/>
                      </a:lnTo>
                      <a:lnTo>
                        <a:pt x="38" y="524"/>
                      </a:lnTo>
                      <a:lnTo>
                        <a:pt x="38" y="523"/>
                      </a:lnTo>
                      <a:lnTo>
                        <a:pt x="37" y="523"/>
                      </a:lnTo>
                      <a:lnTo>
                        <a:pt x="36" y="522"/>
                      </a:lnTo>
                      <a:lnTo>
                        <a:pt x="36" y="523"/>
                      </a:lnTo>
                      <a:lnTo>
                        <a:pt x="35" y="523"/>
                      </a:lnTo>
                      <a:lnTo>
                        <a:pt x="35" y="524"/>
                      </a:lnTo>
                      <a:lnTo>
                        <a:pt x="34" y="524"/>
                      </a:lnTo>
                      <a:lnTo>
                        <a:pt x="34" y="525"/>
                      </a:lnTo>
                      <a:lnTo>
                        <a:pt x="33" y="524"/>
                      </a:lnTo>
                      <a:lnTo>
                        <a:pt x="32" y="524"/>
                      </a:lnTo>
                      <a:lnTo>
                        <a:pt x="32" y="523"/>
                      </a:lnTo>
                      <a:lnTo>
                        <a:pt x="32" y="522"/>
                      </a:lnTo>
                      <a:lnTo>
                        <a:pt x="31" y="522"/>
                      </a:lnTo>
                      <a:lnTo>
                        <a:pt x="30" y="523"/>
                      </a:lnTo>
                      <a:lnTo>
                        <a:pt x="29" y="523"/>
                      </a:lnTo>
                      <a:lnTo>
                        <a:pt x="28" y="523"/>
                      </a:lnTo>
                      <a:lnTo>
                        <a:pt x="28" y="524"/>
                      </a:lnTo>
                      <a:lnTo>
                        <a:pt x="28" y="523"/>
                      </a:lnTo>
                      <a:lnTo>
                        <a:pt x="27" y="523"/>
                      </a:lnTo>
                      <a:lnTo>
                        <a:pt x="26" y="523"/>
                      </a:lnTo>
                      <a:lnTo>
                        <a:pt x="26" y="522"/>
                      </a:lnTo>
                      <a:lnTo>
                        <a:pt x="25" y="522"/>
                      </a:lnTo>
                      <a:lnTo>
                        <a:pt x="24" y="522"/>
                      </a:lnTo>
                      <a:lnTo>
                        <a:pt x="23" y="522"/>
                      </a:lnTo>
                      <a:lnTo>
                        <a:pt x="21" y="522"/>
                      </a:lnTo>
                      <a:lnTo>
                        <a:pt x="21" y="521"/>
                      </a:lnTo>
                      <a:lnTo>
                        <a:pt x="22" y="521"/>
                      </a:lnTo>
                      <a:lnTo>
                        <a:pt x="22" y="520"/>
                      </a:lnTo>
                      <a:lnTo>
                        <a:pt x="21" y="520"/>
                      </a:lnTo>
                      <a:lnTo>
                        <a:pt x="21" y="518"/>
                      </a:lnTo>
                      <a:lnTo>
                        <a:pt x="20" y="518"/>
                      </a:lnTo>
                      <a:lnTo>
                        <a:pt x="19" y="518"/>
                      </a:lnTo>
                      <a:lnTo>
                        <a:pt x="19" y="517"/>
                      </a:lnTo>
                      <a:lnTo>
                        <a:pt x="18" y="517"/>
                      </a:lnTo>
                      <a:lnTo>
                        <a:pt x="18" y="518"/>
                      </a:lnTo>
                      <a:lnTo>
                        <a:pt x="17" y="519"/>
                      </a:lnTo>
                      <a:lnTo>
                        <a:pt x="16" y="519"/>
                      </a:lnTo>
                      <a:lnTo>
                        <a:pt x="16" y="518"/>
                      </a:lnTo>
                      <a:lnTo>
                        <a:pt x="15" y="519"/>
                      </a:lnTo>
                      <a:lnTo>
                        <a:pt x="15" y="517"/>
                      </a:lnTo>
                      <a:lnTo>
                        <a:pt x="16" y="517"/>
                      </a:lnTo>
                      <a:lnTo>
                        <a:pt x="16" y="516"/>
                      </a:lnTo>
                      <a:lnTo>
                        <a:pt x="16" y="515"/>
                      </a:lnTo>
                      <a:lnTo>
                        <a:pt x="15" y="515"/>
                      </a:lnTo>
                      <a:lnTo>
                        <a:pt x="14" y="514"/>
                      </a:lnTo>
                      <a:lnTo>
                        <a:pt x="14" y="513"/>
                      </a:lnTo>
                      <a:lnTo>
                        <a:pt x="14" y="512"/>
                      </a:lnTo>
                      <a:lnTo>
                        <a:pt x="16" y="511"/>
                      </a:lnTo>
                      <a:lnTo>
                        <a:pt x="17" y="511"/>
                      </a:lnTo>
                      <a:lnTo>
                        <a:pt x="18" y="510"/>
                      </a:lnTo>
                      <a:lnTo>
                        <a:pt x="18" y="509"/>
                      </a:lnTo>
                      <a:lnTo>
                        <a:pt x="18" y="507"/>
                      </a:lnTo>
                      <a:lnTo>
                        <a:pt x="18" y="506"/>
                      </a:lnTo>
                      <a:lnTo>
                        <a:pt x="19" y="505"/>
                      </a:lnTo>
                      <a:lnTo>
                        <a:pt x="20" y="504"/>
                      </a:lnTo>
                      <a:lnTo>
                        <a:pt x="20" y="502"/>
                      </a:lnTo>
                      <a:lnTo>
                        <a:pt x="21" y="501"/>
                      </a:lnTo>
                      <a:lnTo>
                        <a:pt x="21" y="500"/>
                      </a:lnTo>
                      <a:lnTo>
                        <a:pt x="20" y="499"/>
                      </a:lnTo>
                      <a:lnTo>
                        <a:pt x="20" y="498"/>
                      </a:lnTo>
                      <a:lnTo>
                        <a:pt x="21" y="498"/>
                      </a:lnTo>
                      <a:lnTo>
                        <a:pt x="21" y="497"/>
                      </a:lnTo>
                      <a:lnTo>
                        <a:pt x="23" y="497"/>
                      </a:lnTo>
                      <a:lnTo>
                        <a:pt x="23" y="496"/>
                      </a:lnTo>
                      <a:lnTo>
                        <a:pt x="21" y="495"/>
                      </a:lnTo>
                      <a:lnTo>
                        <a:pt x="19" y="494"/>
                      </a:lnTo>
                      <a:lnTo>
                        <a:pt x="18" y="493"/>
                      </a:lnTo>
                      <a:lnTo>
                        <a:pt x="17" y="493"/>
                      </a:lnTo>
                      <a:lnTo>
                        <a:pt x="18" y="492"/>
                      </a:lnTo>
                      <a:lnTo>
                        <a:pt x="20" y="492"/>
                      </a:lnTo>
                      <a:lnTo>
                        <a:pt x="21" y="491"/>
                      </a:lnTo>
                      <a:lnTo>
                        <a:pt x="22" y="490"/>
                      </a:lnTo>
                      <a:lnTo>
                        <a:pt x="22" y="489"/>
                      </a:lnTo>
                      <a:lnTo>
                        <a:pt x="23" y="487"/>
                      </a:lnTo>
                      <a:lnTo>
                        <a:pt x="24" y="485"/>
                      </a:lnTo>
                      <a:lnTo>
                        <a:pt x="23" y="484"/>
                      </a:lnTo>
                      <a:lnTo>
                        <a:pt x="22" y="484"/>
                      </a:lnTo>
                      <a:lnTo>
                        <a:pt x="21" y="484"/>
                      </a:lnTo>
                      <a:lnTo>
                        <a:pt x="21" y="483"/>
                      </a:lnTo>
                      <a:lnTo>
                        <a:pt x="20" y="483"/>
                      </a:lnTo>
                      <a:lnTo>
                        <a:pt x="20" y="482"/>
                      </a:lnTo>
                      <a:lnTo>
                        <a:pt x="21" y="481"/>
                      </a:lnTo>
                      <a:lnTo>
                        <a:pt x="23" y="479"/>
                      </a:lnTo>
                      <a:lnTo>
                        <a:pt x="24" y="479"/>
                      </a:lnTo>
                      <a:lnTo>
                        <a:pt x="25" y="478"/>
                      </a:lnTo>
                      <a:lnTo>
                        <a:pt x="26" y="477"/>
                      </a:lnTo>
                      <a:lnTo>
                        <a:pt x="27" y="476"/>
                      </a:lnTo>
                      <a:lnTo>
                        <a:pt x="26" y="476"/>
                      </a:lnTo>
                      <a:lnTo>
                        <a:pt x="26" y="475"/>
                      </a:lnTo>
                      <a:lnTo>
                        <a:pt x="25" y="475"/>
                      </a:lnTo>
                      <a:lnTo>
                        <a:pt x="24" y="474"/>
                      </a:lnTo>
                      <a:lnTo>
                        <a:pt x="22" y="473"/>
                      </a:lnTo>
                      <a:lnTo>
                        <a:pt x="22" y="472"/>
                      </a:lnTo>
                      <a:lnTo>
                        <a:pt x="21" y="470"/>
                      </a:lnTo>
                      <a:lnTo>
                        <a:pt x="21" y="469"/>
                      </a:lnTo>
                      <a:lnTo>
                        <a:pt x="21" y="468"/>
                      </a:lnTo>
                      <a:lnTo>
                        <a:pt x="22" y="467"/>
                      </a:lnTo>
                      <a:lnTo>
                        <a:pt x="24" y="466"/>
                      </a:lnTo>
                      <a:lnTo>
                        <a:pt x="23" y="465"/>
                      </a:lnTo>
                      <a:lnTo>
                        <a:pt x="22" y="464"/>
                      </a:lnTo>
                      <a:lnTo>
                        <a:pt x="20" y="463"/>
                      </a:lnTo>
                      <a:lnTo>
                        <a:pt x="19" y="463"/>
                      </a:lnTo>
                      <a:lnTo>
                        <a:pt x="19" y="462"/>
                      </a:lnTo>
                      <a:lnTo>
                        <a:pt x="18" y="460"/>
                      </a:lnTo>
                      <a:lnTo>
                        <a:pt x="18" y="459"/>
                      </a:lnTo>
                      <a:lnTo>
                        <a:pt x="19" y="458"/>
                      </a:lnTo>
                      <a:lnTo>
                        <a:pt x="19" y="457"/>
                      </a:lnTo>
                      <a:lnTo>
                        <a:pt x="20" y="456"/>
                      </a:lnTo>
                      <a:lnTo>
                        <a:pt x="22" y="455"/>
                      </a:lnTo>
                      <a:lnTo>
                        <a:pt x="22" y="454"/>
                      </a:lnTo>
                      <a:lnTo>
                        <a:pt x="22" y="453"/>
                      </a:lnTo>
                      <a:lnTo>
                        <a:pt x="23" y="452"/>
                      </a:lnTo>
                      <a:lnTo>
                        <a:pt x="22" y="451"/>
                      </a:lnTo>
                      <a:lnTo>
                        <a:pt x="24" y="447"/>
                      </a:lnTo>
                      <a:lnTo>
                        <a:pt x="25" y="445"/>
                      </a:lnTo>
                      <a:lnTo>
                        <a:pt x="27" y="444"/>
                      </a:lnTo>
                      <a:lnTo>
                        <a:pt x="28" y="442"/>
                      </a:lnTo>
                      <a:lnTo>
                        <a:pt x="29" y="441"/>
                      </a:lnTo>
                      <a:lnTo>
                        <a:pt x="29" y="440"/>
                      </a:lnTo>
                      <a:lnTo>
                        <a:pt x="30" y="438"/>
                      </a:lnTo>
                      <a:lnTo>
                        <a:pt x="30" y="437"/>
                      </a:lnTo>
                      <a:lnTo>
                        <a:pt x="28" y="436"/>
                      </a:lnTo>
                      <a:lnTo>
                        <a:pt x="27" y="436"/>
                      </a:lnTo>
                      <a:lnTo>
                        <a:pt x="25" y="435"/>
                      </a:lnTo>
                      <a:lnTo>
                        <a:pt x="24" y="435"/>
                      </a:lnTo>
                      <a:lnTo>
                        <a:pt x="23" y="433"/>
                      </a:lnTo>
                      <a:lnTo>
                        <a:pt x="23" y="432"/>
                      </a:lnTo>
                      <a:lnTo>
                        <a:pt x="24" y="432"/>
                      </a:lnTo>
                      <a:lnTo>
                        <a:pt x="26" y="430"/>
                      </a:lnTo>
                      <a:lnTo>
                        <a:pt x="28" y="429"/>
                      </a:lnTo>
                      <a:lnTo>
                        <a:pt x="29" y="428"/>
                      </a:lnTo>
                      <a:lnTo>
                        <a:pt x="30" y="428"/>
                      </a:lnTo>
                      <a:lnTo>
                        <a:pt x="30" y="427"/>
                      </a:lnTo>
                      <a:lnTo>
                        <a:pt x="30" y="426"/>
                      </a:lnTo>
                      <a:lnTo>
                        <a:pt x="31" y="424"/>
                      </a:lnTo>
                      <a:lnTo>
                        <a:pt x="31" y="423"/>
                      </a:lnTo>
                      <a:lnTo>
                        <a:pt x="30" y="421"/>
                      </a:lnTo>
                      <a:lnTo>
                        <a:pt x="29" y="418"/>
                      </a:lnTo>
                      <a:lnTo>
                        <a:pt x="29" y="417"/>
                      </a:lnTo>
                      <a:lnTo>
                        <a:pt x="30" y="416"/>
                      </a:lnTo>
                      <a:lnTo>
                        <a:pt x="30" y="415"/>
                      </a:lnTo>
                      <a:lnTo>
                        <a:pt x="31" y="414"/>
                      </a:lnTo>
                      <a:lnTo>
                        <a:pt x="31" y="413"/>
                      </a:lnTo>
                      <a:lnTo>
                        <a:pt x="30" y="412"/>
                      </a:lnTo>
                      <a:lnTo>
                        <a:pt x="30" y="411"/>
                      </a:lnTo>
                      <a:lnTo>
                        <a:pt x="29" y="411"/>
                      </a:lnTo>
                      <a:lnTo>
                        <a:pt x="29" y="410"/>
                      </a:lnTo>
                      <a:lnTo>
                        <a:pt x="29" y="409"/>
                      </a:lnTo>
                      <a:lnTo>
                        <a:pt x="29" y="408"/>
                      </a:lnTo>
                      <a:lnTo>
                        <a:pt x="29" y="407"/>
                      </a:lnTo>
                      <a:lnTo>
                        <a:pt x="30" y="407"/>
                      </a:lnTo>
                      <a:lnTo>
                        <a:pt x="31" y="406"/>
                      </a:lnTo>
                      <a:lnTo>
                        <a:pt x="31" y="405"/>
                      </a:lnTo>
                      <a:lnTo>
                        <a:pt x="31" y="404"/>
                      </a:lnTo>
                      <a:lnTo>
                        <a:pt x="32" y="404"/>
                      </a:lnTo>
                      <a:lnTo>
                        <a:pt x="33" y="402"/>
                      </a:lnTo>
                      <a:lnTo>
                        <a:pt x="34" y="401"/>
                      </a:lnTo>
                      <a:lnTo>
                        <a:pt x="34" y="400"/>
                      </a:lnTo>
                      <a:lnTo>
                        <a:pt x="33" y="399"/>
                      </a:lnTo>
                      <a:lnTo>
                        <a:pt x="34" y="398"/>
                      </a:lnTo>
                      <a:lnTo>
                        <a:pt x="34" y="397"/>
                      </a:lnTo>
                      <a:lnTo>
                        <a:pt x="33" y="397"/>
                      </a:lnTo>
                      <a:lnTo>
                        <a:pt x="33" y="396"/>
                      </a:lnTo>
                      <a:lnTo>
                        <a:pt x="32" y="397"/>
                      </a:lnTo>
                      <a:lnTo>
                        <a:pt x="31" y="397"/>
                      </a:lnTo>
                      <a:lnTo>
                        <a:pt x="31" y="398"/>
                      </a:lnTo>
                      <a:lnTo>
                        <a:pt x="30" y="398"/>
                      </a:lnTo>
                      <a:lnTo>
                        <a:pt x="29" y="397"/>
                      </a:lnTo>
                      <a:lnTo>
                        <a:pt x="28" y="396"/>
                      </a:lnTo>
                      <a:lnTo>
                        <a:pt x="28" y="395"/>
                      </a:lnTo>
                      <a:lnTo>
                        <a:pt x="27" y="394"/>
                      </a:lnTo>
                      <a:lnTo>
                        <a:pt x="27" y="393"/>
                      </a:lnTo>
                      <a:lnTo>
                        <a:pt x="26" y="393"/>
                      </a:lnTo>
                      <a:lnTo>
                        <a:pt x="25" y="393"/>
                      </a:lnTo>
                      <a:lnTo>
                        <a:pt x="24" y="393"/>
                      </a:lnTo>
                      <a:lnTo>
                        <a:pt x="23" y="393"/>
                      </a:lnTo>
                      <a:lnTo>
                        <a:pt x="23" y="392"/>
                      </a:lnTo>
                      <a:lnTo>
                        <a:pt x="24" y="391"/>
                      </a:lnTo>
                      <a:lnTo>
                        <a:pt x="26" y="390"/>
                      </a:lnTo>
                      <a:lnTo>
                        <a:pt x="27" y="389"/>
                      </a:lnTo>
                      <a:lnTo>
                        <a:pt x="29" y="387"/>
                      </a:lnTo>
                      <a:lnTo>
                        <a:pt x="30" y="387"/>
                      </a:lnTo>
                      <a:lnTo>
                        <a:pt x="30" y="385"/>
                      </a:lnTo>
                      <a:lnTo>
                        <a:pt x="30" y="384"/>
                      </a:lnTo>
                      <a:lnTo>
                        <a:pt x="28" y="383"/>
                      </a:lnTo>
                      <a:lnTo>
                        <a:pt x="28" y="382"/>
                      </a:lnTo>
                      <a:lnTo>
                        <a:pt x="27" y="381"/>
                      </a:lnTo>
                      <a:lnTo>
                        <a:pt x="26" y="381"/>
                      </a:lnTo>
                      <a:lnTo>
                        <a:pt x="25" y="381"/>
                      </a:lnTo>
                      <a:lnTo>
                        <a:pt x="24" y="381"/>
                      </a:lnTo>
                      <a:lnTo>
                        <a:pt x="23" y="382"/>
                      </a:lnTo>
                      <a:lnTo>
                        <a:pt x="22" y="382"/>
                      </a:lnTo>
                      <a:lnTo>
                        <a:pt x="21" y="382"/>
                      </a:lnTo>
                      <a:lnTo>
                        <a:pt x="20" y="382"/>
                      </a:lnTo>
                      <a:lnTo>
                        <a:pt x="20" y="381"/>
                      </a:lnTo>
                      <a:lnTo>
                        <a:pt x="21" y="378"/>
                      </a:lnTo>
                      <a:lnTo>
                        <a:pt x="22" y="377"/>
                      </a:lnTo>
                      <a:lnTo>
                        <a:pt x="22" y="376"/>
                      </a:lnTo>
                      <a:lnTo>
                        <a:pt x="23" y="376"/>
                      </a:lnTo>
                      <a:lnTo>
                        <a:pt x="24" y="376"/>
                      </a:lnTo>
                      <a:lnTo>
                        <a:pt x="26" y="376"/>
                      </a:lnTo>
                      <a:lnTo>
                        <a:pt x="29" y="377"/>
                      </a:lnTo>
                      <a:lnTo>
                        <a:pt x="30" y="376"/>
                      </a:lnTo>
                      <a:lnTo>
                        <a:pt x="29" y="375"/>
                      </a:lnTo>
                      <a:lnTo>
                        <a:pt x="29" y="373"/>
                      </a:lnTo>
                      <a:lnTo>
                        <a:pt x="28" y="373"/>
                      </a:lnTo>
                      <a:lnTo>
                        <a:pt x="27" y="371"/>
                      </a:lnTo>
                      <a:lnTo>
                        <a:pt x="26" y="370"/>
                      </a:lnTo>
                      <a:lnTo>
                        <a:pt x="25" y="368"/>
                      </a:lnTo>
                      <a:lnTo>
                        <a:pt x="24" y="367"/>
                      </a:lnTo>
                      <a:lnTo>
                        <a:pt x="23" y="367"/>
                      </a:lnTo>
                      <a:lnTo>
                        <a:pt x="23" y="368"/>
                      </a:lnTo>
                      <a:lnTo>
                        <a:pt x="22" y="369"/>
                      </a:lnTo>
                      <a:lnTo>
                        <a:pt x="21" y="371"/>
                      </a:lnTo>
                      <a:lnTo>
                        <a:pt x="21" y="372"/>
                      </a:lnTo>
                      <a:lnTo>
                        <a:pt x="20" y="372"/>
                      </a:lnTo>
                      <a:lnTo>
                        <a:pt x="19" y="372"/>
                      </a:lnTo>
                      <a:lnTo>
                        <a:pt x="18" y="372"/>
                      </a:lnTo>
                      <a:lnTo>
                        <a:pt x="18" y="371"/>
                      </a:lnTo>
                      <a:lnTo>
                        <a:pt x="17" y="371"/>
                      </a:lnTo>
                      <a:lnTo>
                        <a:pt x="17" y="370"/>
                      </a:lnTo>
                      <a:lnTo>
                        <a:pt x="17" y="369"/>
                      </a:lnTo>
                      <a:lnTo>
                        <a:pt x="18" y="368"/>
                      </a:lnTo>
                      <a:lnTo>
                        <a:pt x="19" y="367"/>
                      </a:lnTo>
                      <a:lnTo>
                        <a:pt x="19" y="365"/>
                      </a:lnTo>
                      <a:lnTo>
                        <a:pt x="17" y="364"/>
                      </a:lnTo>
                      <a:lnTo>
                        <a:pt x="16" y="364"/>
                      </a:lnTo>
                      <a:lnTo>
                        <a:pt x="16" y="363"/>
                      </a:lnTo>
                      <a:lnTo>
                        <a:pt x="15" y="362"/>
                      </a:lnTo>
                      <a:lnTo>
                        <a:pt x="15" y="360"/>
                      </a:lnTo>
                      <a:lnTo>
                        <a:pt x="16" y="359"/>
                      </a:lnTo>
                      <a:lnTo>
                        <a:pt x="16" y="358"/>
                      </a:lnTo>
                      <a:lnTo>
                        <a:pt x="17" y="358"/>
                      </a:lnTo>
                      <a:lnTo>
                        <a:pt x="16" y="357"/>
                      </a:lnTo>
                      <a:lnTo>
                        <a:pt x="16" y="356"/>
                      </a:lnTo>
                      <a:lnTo>
                        <a:pt x="15" y="354"/>
                      </a:lnTo>
                      <a:lnTo>
                        <a:pt x="15" y="352"/>
                      </a:lnTo>
                      <a:lnTo>
                        <a:pt x="15" y="351"/>
                      </a:lnTo>
                      <a:lnTo>
                        <a:pt x="15" y="350"/>
                      </a:lnTo>
                      <a:lnTo>
                        <a:pt x="15" y="349"/>
                      </a:lnTo>
                      <a:lnTo>
                        <a:pt x="15" y="348"/>
                      </a:lnTo>
                      <a:lnTo>
                        <a:pt x="17" y="345"/>
                      </a:lnTo>
                      <a:lnTo>
                        <a:pt x="17" y="344"/>
                      </a:lnTo>
                      <a:lnTo>
                        <a:pt x="17" y="343"/>
                      </a:lnTo>
                      <a:lnTo>
                        <a:pt x="16" y="343"/>
                      </a:lnTo>
                      <a:lnTo>
                        <a:pt x="16" y="342"/>
                      </a:lnTo>
                      <a:lnTo>
                        <a:pt x="15" y="341"/>
                      </a:lnTo>
                      <a:lnTo>
                        <a:pt x="14" y="340"/>
                      </a:lnTo>
                      <a:lnTo>
                        <a:pt x="13" y="340"/>
                      </a:lnTo>
                      <a:lnTo>
                        <a:pt x="12" y="339"/>
                      </a:lnTo>
                      <a:lnTo>
                        <a:pt x="10" y="339"/>
                      </a:lnTo>
                      <a:lnTo>
                        <a:pt x="9" y="338"/>
                      </a:lnTo>
                      <a:lnTo>
                        <a:pt x="8" y="336"/>
                      </a:lnTo>
                      <a:lnTo>
                        <a:pt x="8" y="335"/>
                      </a:lnTo>
                      <a:lnTo>
                        <a:pt x="7" y="333"/>
                      </a:lnTo>
                      <a:lnTo>
                        <a:pt x="6" y="331"/>
                      </a:lnTo>
                      <a:lnTo>
                        <a:pt x="7" y="331"/>
                      </a:lnTo>
                      <a:lnTo>
                        <a:pt x="7" y="329"/>
                      </a:lnTo>
                      <a:lnTo>
                        <a:pt x="8" y="326"/>
                      </a:lnTo>
                      <a:lnTo>
                        <a:pt x="8" y="325"/>
                      </a:lnTo>
                      <a:lnTo>
                        <a:pt x="8" y="324"/>
                      </a:lnTo>
                      <a:lnTo>
                        <a:pt x="7" y="324"/>
                      </a:lnTo>
                      <a:lnTo>
                        <a:pt x="6" y="323"/>
                      </a:lnTo>
                      <a:lnTo>
                        <a:pt x="5" y="323"/>
                      </a:lnTo>
                      <a:lnTo>
                        <a:pt x="4" y="324"/>
                      </a:lnTo>
                      <a:lnTo>
                        <a:pt x="3" y="324"/>
                      </a:lnTo>
                      <a:lnTo>
                        <a:pt x="3" y="326"/>
                      </a:lnTo>
                      <a:lnTo>
                        <a:pt x="2" y="326"/>
                      </a:lnTo>
                      <a:lnTo>
                        <a:pt x="1" y="326"/>
                      </a:lnTo>
                      <a:lnTo>
                        <a:pt x="1" y="325"/>
                      </a:lnTo>
                      <a:lnTo>
                        <a:pt x="0" y="324"/>
                      </a:lnTo>
                      <a:lnTo>
                        <a:pt x="0" y="322"/>
                      </a:lnTo>
                      <a:lnTo>
                        <a:pt x="0" y="321"/>
                      </a:lnTo>
                      <a:lnTo>
                        <a:pt x="1" y="320"/>
                      </a:lnTo>
                      <a:lnTo>
                        <a:pt x="2" y="319"/>
                      </a:lnTo>
                      <a:lnTo>
                        <a:pt x="3" y="319"/>
                      </a:lnTo>
                      <a:lnTo>
                        <a:pt x="4" y="319"/>
                      </a:lnTo>
                      <a:lnTo>
                        <a:pt x="4" y="318"/>
                      </a:lnTo>
                      <a:lnTo>
                        <a:pt x="5" y="318"/>
                      </a:lnTo>
                      <a:lnTo>
                        <a:pt x="4" y="317"/>
                      </a:lnTo>
                      <a:lnTo>
                        <a:pt x="3" y="316"/>
                      </a:lnTo>
                      <a:lnTo>
                        <a:pt x="2" y="316"/>
                      </a:lnTo>
                      <a:lnTo>
                        <a:pt x="1" y="316"/>
                      </a:lnTo>
                      <a:lnTo>
                        <a:pt x="0" y="316"/>
                      </a:lnTo>
                      <a:lnTo>
                        <a:pt x="0" y="315"/>
                      </a:lnTo>
                      <a:lnTo>
                        <a:pt x="1" y="314"/>
                      </a:lnTo>
                      <a:lnTo>
                        <a:pt x="2" y="313"/>
                      </a:lnTo>
                      <a:lnTo>
                        <a:pt x="3" y="313"/>
                      </a:lnTo>
                      <a:lnTo>
                        <a:pt x="5" y="313"/>
                      </a:lnTo>
                      <a:lnTo>
                        <a:pt x="5" y="312"/>
                      </a:lnTo>
                      <a:lnTo>
                        <a:pt x="6" y="310"/>
                      </a:lnTo>
                      <a:lnTo>
                        <a:pt x="7" y="309"/>
                      </a:lnTo>
                      <a:lnTo>
                        <a:pt x="8" y="309"/>
                      </a:lnTo>
                      <a:lnTo>
                        <a:pt x="8" y="308"/>
                      </a:lnTo>
                      <a:lnTo>
                        <a:pt x="9" y="308"/>
                      </a:lnTo>
                      <a:lnTo>
                        <a:pt x="11" y="308"/>
                      </a:lnTo>
                      <a:lnTo>
                        <a:pt x="12" y="308"/>
                      </a:lnTo>
                      <a:lnTo>
                        <a:pt x="13" y="307"/>
                      </a:lnTo>
                      <a:lnTo>
                        <a:pt x="13" y="306"/>
                      </a:lnTo>
                      <a:lnTo>
                        <a:pt x="13" y="305"/>
                      </a:lnTo>
                      <a:lnTo>
                        <a:pt x="14" y="304"/>
                      </a:lnTo>
                      <a:lnTo>
                        <a:pt x="14" y="303"/>
                      </a:lnTo>
                      <a:lnTo>
                        <a:pt x="15" y="303"/>
                      </a:lnTo>
                      <a:lnTo>
                        <a:pt x="16" y="303"/>
                      </a:lnTo>
                      <a:lnTo>
                        <a:pt x="17" y="303"/>
                      </a:lnTo>
                      <a:lnTo>
                        <a:pt x="18" y="303"/>
                      </a:lnTo>
                      <a:lnTo>
                        <a:pt x="19" y="303"/>
                      </a:lnTo>
                      <a:lnTo>
                        <a:pt x="20" y="302"/>
                      </a:lnTo>
                      <a:lnTo>
                        <a:pt x="20" y="300"/>
                      </a:lnTo>
                      <a:lnTo>
                        <a:pt x="21" y="300"/>
                      </a:lnTo>
                      <a:lnTo>
                        <a:pt x="22" y="299"/>
                      </a:lnTo>
                      <a:lnTo>
                        <a:pt x="23" y="299"/>
                      </a:lnTo>
                      <a:lnTo>
                        <a:pt x="24" y="300"/>
                      </a:lnTo>
                      <a:lnTo>
                        <a:pt x="26" y="301"/>
                      </a:lnTo>
                      <a:lnTo>
                        <a:pt x="26" y="302"/>
                      </a:lnTo>
                      <a:lnTo>
                        <a:pt x="27" y="302"/>
                      </a:lnTo>
                      <a:lnTo>
                        <a:pt x="27" y="301"/>
                      </a:lnTo>
                      <a:lnTo>
                        <a:pt x="28" y="299"/>
                      </a:lnTo>
                      <a:lnTo>
                        <a:pt x="30" y="297"/>
                      </a:lnTo>
                      <a:lnTo>
                        <a:pt x="31" y="296"/>
                      </a:lnTo>
                      <a:lnTo>
                        <a:pt x="31" y="294"/>
                      </a:lnTo>
                      <a:lnTo>
                        <a:pt x="4" y="271"/>
                      </a:lnTo>
                      <a:lnTo>
                        <a:pt x="17" y="244"/>
                      </a:lnTo>
                      <a:lnTo>
                        <a:pt x="40" y="195"/>
                      </a:lnTo>
                      <a:lnTo>
                        <a:pt x="48" y="195"/>
                      </a:lnTo>
                      <a:lnTo>
                        <a:pt x="48" y="194"/>
                      </a:lnTo>
                      <a:lnTo>
                        <a:pt x="49" y="193"/>
                      </a:lnTo>
                      <a:lnTo>
                        <a:pt x="49" y="192"/>
                      </a:lnTo>
                      <a:lnTo>
                        <a:pt x="49" y="191"/>
                      </a:lnTo>
                      <a:lnTo>
                        <a:pt x="48" y="191"/>
                      </a:lnTo>
                      <a:lnTo>
                        <a:pt x="48" y="190"/>
                      </a:lnTo>
                      <a:lnTo>
                        <a:pt x="48" y="189"/>
                      </a:lnTo>
                      <a:lnTo>
                        <a:pt x="47" y="189"/>
                      </a:lnTo>
                      <a:lnTo>
                        <a:pt x="47" y="181"/>
                      </a:lnTo>
                      <a:lnTo>
                        <a:pt x="42" y="181"/>
                      </a:lnTo>
                      <a:lnTo>
                        <a:pt x="64" y="111"/>
                      </a:lnTo>
                      <a:lnTo>
                        <a:pt x="70" y="111"/>
                      </a:lnTo>
                      <a:lnTo>
                        <a:pt x="74" y="110"/>
                      </a:lnTo>
                      <a:lnTo>
                        <a:pt x="73" y="110"/>
                      </a:lnTo>
                      <a:lnTo>
                        <a:pt x="73" y="109"/>
                      </a:lnTo>
                      <a:lnTo>
                        <a:pt x="72" y="109"/>
                      </a:lnTo>
                      <a:lnTo>
                        <a:pt x="73" y="109"/>
                      </a:lnTo>
                      <a:lnTo>
                        <a:pt x="72" y="108"/>
                      </a:lnTo>
                      <a:lnTo>
                        <a:pt x="72" y="107"/>
                      </a:lnTo>
                      <a:lnTo>
                        <a:pt x="71" y="107"/>
                      </a:lnTo>
                      <a:lnTo>
                        <a:pt x="70" y="107"/>
                      </a:lnTo>
                      <a:lnTo>
                        <a:pt x="69" y="107"/>
                      </a:lnTo>
                      <a:lnTo>
                        <a:pt x="62" y="100"/>
                      </a:lnTo>
                      <a:lnTo>
                        <a:pt x="60" y="91"/>
                      </a:lnTo>
                      <a:lnTo>
                        <a:pt x="58" y="86"/>
                      </a:lnTo>
                      <a:lnTo>
                        <a:pt x="57" y="84"/>
                      </a:lnTo>
                      <a:lnTo>
                        <a:pt x="48" y="67"/>
                      </a:lnTo>
                      <a:lnTo>
                        <a:pt x="52" y="67"/>
                      </a:lnTo>
                      <a:lnTo>
                        <a:pt x="52" y="65"/>
                      </a:lnTo>
                      <a:lnTo>
                        <a:pt x="48" y="62"/>
                      </a:lnTo>
                      <a:lnTo>
                        <a:pt x="49" y="57"/>
                      </a:lnTo>
                      <a:lnTo>
                        <a:pt x="48" y="56"/>
                      </a:lnTo>
                      <a:lnTo>
                        <a:pt x="47" y="56"/>
                      </a:lnTo>
                      <a:lnTo>
                        <a:pt x="47" y="55"/>
                      </a:lnTo>
                      <a:lnTo>
                        <a:pt x="46" y="54"/>
                      </a:lnTo>
                      <a:lnTo>
                        <a:pt x="46" y="53"/>
                      </a:lnTo>
                      <a:lnTo>
                        <a:pt x="45" y="53"/>
                      </a:lnTo>
                      <a:lnTo>
                        <a:pt x="44" y="51"/>
                      </a:lnTo>
                      <a:lnTo>
                        <a:pt x="44" y="50"/>
                      </a:lnTo>
                      <a:lnTo>
                        <a:pt x="43" y="50"/>
                      </a:lnTo>
                      <a:lnTo>
                        <a:pt x="43" y="49"/>
                      </a:lnTo>
                      <a:lnTo>
                        <a:pt x="42" y="48"/>
                      </a:lnTo>
                      <a:lnTo>
                        <a:pt x="42" y="47"/>
                      </a:lnTo>
                      <a:lnTo>
                        <a:pt x="43" y="46"/>
                      </a:lnTo>
                      <a:lnTo>
                        <a:pt x="43" y="45"/>
                      </a:lnTo>
                      <a:lnTo>
                        <a:pt x="43" y="44"/>
                      </a:lnTo>
                      <a:lnTo>
                        <a:pt x="42" y="45"/>
                      </a:lnTo>
                      <a:lnTo>
                        <a:pt x="42" y="44"/>
                      </a:lnTo>
                      <a:lnTo>
                        <a:pt x="43" y="44"/>
                      </a:lnTo>
                      <a:lnTo>
                        <a:pt x="43" y="43"/>
                      </a:lnTo>
                      <a:lnTo>
                        <a:pt x="42" y="43"/>
                      </a:lnTo>
                      <a:lnTo>
                        <a:pt x="42" y="42"/>
                      </a:lnTo>
                      <a:lnTo>
                        <a:pt x="43" y="42"/>
                      </a:lnTo>
                      <a:lnTo>
                        <a:pt x="41" y="42"/>
                      </a:lnTo>
                      <a:lnTo>
                        <a:pt x="41" y="41"/>
                      </a:lnTo>
                      <a:lnTo>
                        <a:pt x="42" y="41"/>
                      </a:lnTo>
                      <a:lnTo>
                        <a:pt x="42" y="40"/>
                      </a:lnTo>
                      <a:lnTo>
                        <a:pt x="41" y="39"/>
                      </a:lnTo>
                      <a:lnTo>
                        <a:pt x="41" y="38"/>
                      </a:lnTo>
                      <a:lnTo>
                        <a:pt x="42" y="38"/>
                      </a:lnTo>
                      <a:lnTo>
                        <a:pt x="42" y="39"/>
                      </a:lnTo>
                      <a:lnTo>
                        <a:pt x="44" y="39"/>
                      </a:lnTo>
                      <a:lnTo>
                        <a:pt x="45" y="39"/>
                      </a:lnTo>
                      <a:lnTo>
                        <a:pt x="46" y="39"/>
                      </a:lnTo>
                      <a:lnTo>
                        <a:pt x="46" y="37"/>
                      </a:lnTo>
                      <a:lnTo>
                        <a:pt x="47" y="36"/>
                      </a:lnTo>
                      <a:lnTo>
                        <a:pt x="48" y="36"/>
                      </a:lnTo>
                      <a:lnTo>
                        <a:pt x="49" y="37"/>
                      </a:lnTo>
                      <a:lnTo>
                        <a:pt x="49" y="39"/>
                      </a:lnTo>
                      <a:lnTo>
                        <a:pt x="50" y="39"/>
                      </a:lnTo>
                      <a:lnTo>
                        <a:pt x="49" y="40"/>
                      </a:lnTo>
                      <a:lnTo>
                        <a:pt x="50" y="41"/>
                      </a:lnTo>
                      <a:lnTo>
                        <a:pt x="50" y="42"/>
                      </a:lnTo>
                      <a:lnTo>
                        <a:pt x="50" y="43"/>
                      </a:lnTo>
                      <a:lnTo>
                        <a:pt x="51" y="43"/>
                      </a:lnTo>
                      <a:lnTo>
                        <a:pt x="50" y="43"/>
                      </a:lnTo>
                      <a:lnTo>
                        <a:pt x="50" y="44"/>
                      </a:lnTo>
                      <a:lnTo>
                        <a:pt x="51" y="45"/>
                      </a:lnTo>
                      <a:lnTo>
                        <a:pt x="51" y="46"/>
                      </a:lnTo>
                      <a:lnTo>
                        <a:pt x="52" y="46"/>
                      </a:lnTo>
                      <a:lnTo>
                        <a:pt x="52" y="47"/>
                      </a:lnTo>
                      <a:lnTo>
                        <a:pt x="51" y="48"/>
                      </a:lnTo>
                      <a:lnTo>
                        <a:pt x="52" y="48"/>
                      </a:lnTo>
                      <a:lnTo>
                        <a:pt x="52" y="49"/>
                      </a:lnTo>
                      <a:lnTo>
                        <a:pt x="53" y="49"/>
                      </a:lnTo>
                      <a:lnTo>
                        <a:pt x="52" y="50"/>
                      </a:lnTo>
                      <a:lnTo>
                        <a:pt x="53" y="50"/>
                      </a:lnTo>
                      <a:lnTo>
                        <a:pt x="53" y="51"/>
                      </a:lnTo>
                      <a:lnTo>
                        <a:pt x="53" y="52"/>
                      </a:lnTo>
                      <a:lnTo>
                        <a:pt x="52" y="52"/>
                      </a:lnTo>
                      <a:lnTo>
                        <a:pt x="52" y="53"/>
                      </a:lnTo>
                      <a:lnTo>
                        <a:pt x="52" y="54"/>
                      </a:lnTo>
                      <a:lnTo>
                        <a:pt x="52" y="55"/>
                      </a:lnTo>
                      <a:lnTo>
                        <a:pt x="52" y="56"/>
                      </a:lnTo>
                      <a:lnTo>
                        <a:pt x="53" y="56"/>
                      </a:lnTo>
                      <a:lnTo>
                        <a:pt x="53" y="57"/>
                      </a:lnTo>
                      <a:lnTo>
                        <a:pt x="54" y="57"/>
                      </a:lnTo>
                      <a:lnTo>
                        <a:pt x="55" y="57"/>
                      </a:lnTo>
                      <a:lnTo>
                        <a:pt x="56" y="57"/>
                      </a:lnTo>
                      <a:lnTo>
                        <a:pt x="56" y="56"/>
                      </a:lnTo>
                      <a:lnTo>
                        <a:pt x="58" y="57"/>
                      </a:lnTo>
                      <a:lnTo>
                        <a:pt x="58" y="58"/>
                      </a:lnTo>
                      <a:lnTo>
                        <a:pt x="58" y="59"/>
                      </a:lnTo>
                      <a:lnTo>
                        <a:pt x="59" y="59"/>
                      </a:lnTo>
                      <a:lnTo>
                        <a:pt x="59" y="60"/>
                      </a:lnTo>
                      <a:lnTo>
                        <a:pt x="58" y="60"/>
                      </a:lnTo>
                      <a:lnTo>
                        <a:pt x="59" y="61"/>
                      </a:lnTo>
                      <a:lnTo>
                        <a:pt x="59" y="62"/>
                      </a:lnTo>
                      <a:lnTo>
                        <a:pt x="60" y="62"/>
                      </a:lnTo>
                      <a:lnTo>
                        <a:pt x="60" y="63"/>
                      </a:lnTo>
                      <a:lnTo>
                        <a:pt x="59" y="62"/>
                      </a:lnTo>
                      <a:lnTo>
                        <a:pt x="59" y="63"/>
                      </a:lnTo>
                      <a:lnTo>
                        <a:pt x="59" y="64"/>
                      </a:lnTo>
                      <a:lnTo>
                        <a:pt x="60" y="65"/>
                      </a:lnTo>
                      <a:lnTo>
                        <a:pt x="62" y="65"/>
                      </a:lnTo>
                      <a:lnTo>
                        <a:pt x="63" y="65"/>
                      </a:lnTo>
                      <a:lnTo>
                        <a:pt x="63" y="66"/>
                      </a:lnTo>
                      <a:lnTo>
                        <a:pt x="64" y="66"/>
                      </a:lnTo>
                      <a:lnTo>
                        <a:pt x="65" y="67"/>
                      </a:lnTo>
                      <a:lnTo>
                        <a:pt x="65" y="68"/>
                      </a:lnTo>
                      <a:lnTo>
                        <a:pt x="66" y="68"/>
                      </a:lnTo>
                      <a:lnTo>
                        <a:pt x="67" y="69"/>
                      </a:lnTo>
                      <a:lnTo>
                        <a:pt x="67" y="70"/>
                      </a:lnTo>
                      <a:lnTo>
                        <a:pt x="67" y="71"/>
                      </a:lnTo>
                      <a:lnTo>
                        <a:pt x="68" y="71"/>
                      </a:lnTo>
                      <a:lnTo>
                        <a:pt x="69" y="72"/>
                      </a:lnTo>
                      <a:lnTo>
                        <a:pt x="70" y="71"/>
                      </a:lnTo>
                      <a:lnTo>
                        <a:pt x="71" y="71"/>
                      </a:lnTo>
                      <a:lnTo>
                        <a:pt x="72" y="71"/>
                      </a:lnTo>
                      <a:lnTo>
                        <a:pt x="73" y="71"/>
                      </a:lnTo>
                      <a:lnTo>
                        <a:pt x="72" y="72"/>
                      </a:lnTo>
                      <a:lnTo>
                        <a:pt x="72" y="73"/>
                      </a:lnTo>
                      <a:lnTo>
                        <a:pt x="73" y="74"/>
                      </a:lnTo>
                      <a:lnTo>
                        <a:pt x="74" y="74"/>
                      </a:lnTo>
                      <a:lnTo>
                        <a:pt x="74" y="75"/>
                      </a:lnTo>
                      <a:lnTo>
                        <a:pt x="74" y="76"/>
                      </a:lnTo>
                      <a:lnTo>
                        <a:pt x="75" y="76"/>
                      </a:lnTo>
                      <a:lnTo>
                        <a:pt x="76" y="75"/>
                      </a:lnTo>
                      <a:lnTo>
                        <a:pt x="76" y="73"/>
                      </a:lnTo>
                      <a:lnTo>
                        <a:pt x="77" y="72"/>
                      </a:lnTo>
                      <a:lnTo>
                        <a:pt x="78" y="71"/>
                      </a:lnTo>
                      <a:lnTo>
                        <a:pt x="79" y="71"/>
                      </a:lnTo>
                      <a:lnTo>
                        <a:pt x="80" y="71"/>
                      </a:lnTo>
                      <a:lnTo>
                        <a:pt x="80" y="70"/>
                      </a:lnTo>
                      <a:lnTo>
                        <a:pt x="81" y="69"/>
                      </a:lnTo>
                      <a:lnTo>
                        <a:pt x="81" y="70"/>
                      </a:lnTo>
                      <a:lnTo>
                        <a:pt x="82" y="70"/>
                      </a:lnTo>
                      <a:lnTo>
                        <a:pt x="82" y="69"/>
                      </a:lnTo>
                      <a:lnTo>
                        <a:pt x="82" y="68"/>
                      </a:lnTo>
                      <a:lnTo>
                        <a:pt x="83" y="68"/>
                      </a:lnTo>
                      <a:lnTo>
                        <a:pt x="84" y="68"/>
                      </a:lnTo>
                      <a:lnTo>
                        <a:pt x="84" y="69"/>
                      </a:lnTo>
                      <a:lnTo>
                        <a:pt x="85" y="69"/>
                      </a:lnTo>
                      <a:lnTo>
                        <a:pt x="86" y="69"/>
                      </a:lnTo>
                      <a:lnTo>
                        <a:pt x="86" y="68"/>
                      </a:lnTo>
                      <a:lnTo>
                        <a:pt x="87" y="68"/>
                      </a:lnTo>
                      <a:lnTo>
                        <a:pt x="88" y="68"/>
                      </a:lnTo>
                      <a:lnTo>
                        <a:pt x="89" y="67"/>
                      </a:lnTo>
                      <a:lnTo>
                        <a:pt x="90" y="66"/>
                      </a:lnTo>
                      <a:lnTo>
                        <a:pt x="91" y="67"/>
                      </a:lnTo>
                      <a:lnTo>
                        <a:pt x="91" y="66"/>
                      </a:lnTo>
                      <a:lnTo>
                        <a:pt x="92" y="66"/>
                      </a:lnTo>
                      <a:lnTo>
                        <a:pt x="92" y="67"/>
                      </a:lnTo>
                      <a:lnTo>
                        <a:pt x="91" y="67"/>
                      </a:lnTo>
                      <a:lnTo>
                        <a:pt x="92" y="67"/>
                      </a:lnTo>
                      <a:lnTo>
                        <a:pt x="92" y="66"/>
                      </a:lnTo>
                      <a:lnTo>
                        <a:pt x="93" y="67"/>
                      </a:lnTo>
                      <a:lnTo>
                        <a:pt x="94" y="67"/>
                      </a:lnTo>
                      <a:lnTo>
                        <a:pt x="95" y="67"/>
                      </a:lnTo>
                      <a:lnTo>
                        <a:pt x="95" y="66"/>
                      </a:lnTo>
                      <a:lnTo>
                        <a:pt x="98" y="66"/>
                      </a:lnTo>
                      <a:lnTo>
                        <a:pt x="97" y="66"/>
                      </a:lnTo>
                      <a:lnTo>
                        <a:pt x="96" y="66"/>
                      </a:lnTo>
                      <a:lnTo>
                        <a:pt x="96" y="65"/>
                      </a:lnTo>
                      <a:lnTo>
                        <a:pt x="95" y="65"/>
                      </a:lnTo>
                      <a:lnTo>
                        <a:pt x="96" y="64"/>
                      </a:lnTo>
                      <a:lnTo>
                        <a:pt x="96" y="65"/>
                      </a:lnTo>
                      <a:lnTo>
                        <a:pt x="97" y="65"/>
                      </a:lnTo>
                      <a:lnTo>
                        <a:pt x="97" y="64"/>
                      </a:lnTo>
                      <a:lnTo>
                        <a:pt x="98" y="64"/>
                      </a:lnTo>
                      <a:lnTo>
                        <a:pt x="98" y="63"/>
                      </a:lnTo>
                      <a:lnTo>
                        <a:pt x="99" y="64"/>
                      </a:lnTo>
                      <a:lnTo>
                        <a:pt x="100" y="64"/>
                      </a:lnTo>
                      <a:lnTo>
                        <a:pt x="102" y="64"/>
                      </a:lnTo>
                      <a:lnTo>
                        <a:pt x="103" y="63"/>
                      </a:lnTo>
                      <a:lnTo>
                        <a:pt x="105" y="63"/>
                      </a:lnTo>
                      <a:lnTo>
                        <a:pt x="106" y="63"/>
                      </a:lnTo>
                      <a:lnTo>
                        <a:pt x="106" y="62"/>
                      </a:lnTo>
                      <a:lnTo>
                        <a:pt x="107" y="62"/>
                      </a:lnTo>
                      <a:lnTo>
                        <a:pt x="108" y="63"/>
                      </a:lnTo>
                      <a:lnTo>
                        <a:pt x="109" y="63"/>
                      </a:lnTo>
                      <a:lnTo>
                        <a:pt x="110" y="63"/>
                      </a:lnTo>
                      <a:lnTo>
                        <a:pt x="109" y="63"/>
                      </a:lnTo>
                      <a:lnTo>
                        <a:pt x="110" y="62"/>
                      </a:lnTo>
                      <a:lnTo>
                        <a:pt x="110" y="63"/>
                      </a:lnTo>
                      <a:lnTo>
                        <a:pt x="111" y="63"/>
                      </a:lnTo>
                      <a:lnTo>
                        <a:pt x="111" y="62"/>
                      </a:lnTo>
                      <a:lnTo>
                        <a:pt x="111" y="61"/>
                      </a:lnTo>
                      <a:lnTo>
                        <a:pt x="112" y="60"/>
                      </a:lnTo>
                      <a:lnTo>
                        <a:pt x="113" y="60"/>
                      </a:lnTo>
                      <a:lnTo>
                        <a:pt x="113" y="59"/>
                      </a:lnTo>
                      <a:lnTo>
                        <a:pt x="114" y="59"/>
                      </a:lnTo>
                      <a:lnTo>
                        <a:pt x="115" y="59"/>
                      </a:lnTo>
                      <a:lnTo>
                        <a:pt x="115" y="58"/>
                      </a:lnTo>
                      <a:lnTo>
                        <a:pt x="116" y="58"/>
                      </a:lnTo>
                      <a:lnTo>
                        <a:pt x="117" y="58"/>
                      </a:lnTo>
                      <a:lnTo>
                        <a:pt x="117" y="57"/>
                      </a:lnTo>
                      <a:lnTo>
                        <a:pt x="117" y="56"/>
                      </a:lnTo>
                      <a:lnTo>
                        <a:pt x="117" y="55"/>
                      </a:lnTo>
                      <a:lnTo>
                        <a:pt x="118" y="54"/>
                      </a:lnTo>
                      <a:lnTo>
                        <a:pt x="119" y="54"/>
                      </a:lnTo>
                      <a:lnTo>
                        <a:pt x="119" y="53"/>
                      </a:lnTo>
                      <a:lnTo>
                        <a:pt x="120" y="53"/>
                      </a:lnTo>
                      <a:lnTo>
                        <a:pt x="120" y="52"/>
                      </a:lnTo>
                      <a:lnTo>
                        <a:pt x="121" y="52"/>
                      </a:lnTo>
                      <a:lnTo>
                        <a:pt x="123" y="51"/>
                      </a:lnTo>
                      <a:lnTo>
                        <a:pt x="123" y="50"/>
                      </a:lnTo>
                      <a:lnTo>
                        <a:pt x="123" y="49"/>
                      </a:lnTo>
                      <a:lnTo>
                        <a:pt x="124" y="48"/>
                      </a:lnTo>
                      <a:lnTo>
                        <a:pt x="125" y="47"/>
                      </a:lnTo>
                      <a:lnTo>
                        <a:pt x="125" y="46"/>
                      </a:lnTo>
                      <a:lnTo>
                        <a:pt x="126" y="45"/>
                      </a:lnTo>
                      <a:lnTo>
                        <a:pt x="125" y="45"/>
                      </a:lnTo>
                      <a:lnTo>
                        <a:pt x="124" y="46"/>
                      </a:lnTo>
                      <a:lnTo>
                        <a:pt x="123" y="46"/>
                      </a:lnTo>
                      <a:lnTo>
                        <a:pt x="123" y="45"/>
                      </a:lnTo>
                      <a:lnTo>
                        <a:pt x="124" y="44"/>
                      </a:lnTo>
                      <a:lnTo>
                        <a:pt x="124" y="43"/>
                      </a:lnTo>
                      <a:lnTo>
                        <a:pt x="123" y="42"/>
                      </a:lnTo>
                      <a:lnTo>
                        <a:pt x="124" y="42"/>
                      </a:lnTo>
                      <a:lnTo>
                        <a:pt x="125" y="42"/>
                      </a:lnTo>
                      <a:lnTo>
                        <a:pt x="127" y="41"/>
                      </a:lnTo>
                      <a:lnTo>
                        <a:pt x="127" y="40"/>
                      </a:lnTo>
                      <a:lnTo>
                        <a:pt x="127" y="39"/>
                      </a:lnTo>
                      <a:lnTo>
                        <a:pt x="128" y="39"/>
                      </a:lnTo>
                      <a:lnTo>
                        <a:pt x="129" y="38"/>
                      </a:lnTo>
                      <a:lnTo>
                        <a:pt x="130" y="38"/>
                      </a:lnTo>
                      <a:lnTo>
                        <a:pt x="131" y="37"/>
                      </a:lnTo>
                      <a:lnTo>
                        <a:pt x="131" y="38"/>
                      </a:lnTo>
                      <a:lnTo>
                        <a:pt x="132" y="38"/>
                      </a:lnTo>
                      <a:lnTo>
                        <a:pt x="133" y="38"/>
                      </a:lnTo>
                      <a:lnTo>
                        <a:pt x="134" y="37"/>
                      </a:lnTo>
                      <a:lnTo>
                        <a:pt x="134" y="38"/>
                      </a:lnTo>
                      <a:lnTo>
                        <a:pt x="134" y="37"/>
                      </a:lnTo>
                      <a:lnTo>
                        <a:pt x="135" y="36"/>
                      </a:lnTo>
                      <a:lnTo>
                        <a:pt x="136" y="35"/>
                      </a:lnTo>
                      <a:lnTo>
                        <a:pt x="135" y="34"/>
                      </a:lnTo>
                      <a:lnTo>
                        <a:pt x="135" y="33"/>
                      </a:lnTo>
                      <a:lnTo>
                        <a:pt x="136" y="32"/>
                      </a:lnTo>
                      <a:lnTo>
                        <a:pt x="137" y="33"/>
                      </a:lnTo>
                      <a:lnTo>
                        <a:pt x="137" y="32"/>
                      </a:lnTo>
                      <a:lnTo>
                        <a:pt x="137" y="31"/>
                      </a:lnTo>
                      <a:lnTo>
                        <a:pt x="137" y="30"/>
                      </a:lnTo>
                      <a:lnTo>
                        <a:pt x="139" y="30"/>
                      </a:lnTo>
                      <a:lnTo>
                        <a:pt x="139" y="29"/>
                      </a:lnTo>
                      <a:lnTo>
                        <a:pt x="138" y="28"/>
                      </a:lnTo>
                      <a:lnTo>
                        <a:pt x="138" y="27"/>
                      </a:lnTo>
                      <a:lnTo>
                        <a:pt x="139" y="27"/>
                      </a:lnTo>
                      <a:lnTo>
                        <a:pt x="139" y="28"/>
                      </a:lnTo>
                      <a:lnTo>
                        <a:pt x="140" y="28"/>
                      </a:lnTo>
                      <a:lnTo>
                        <a:pt x="140" y="27"/>
                      </a:lnTo>
                      <a:lnTo>
                        <a:pt x="140" y="26"/>
                      </a:lnTo>
                      <a:lnTo>
                        <a:pt x="139" y="26"/>
                      </a:lnTo>
                      <a:lnTo>
                        <a:pt x="138" y="26"/>
                      </a:lnTo>
                      <a:lnTo>
                        <a:pt x="138" y="25"/>
                      </a:lnTo>
                      <a:lnTo>
                        <a:pt x="139" y="25"/>
                      </a:lnTo>
                      <a:lnTo>
                        <a:pt x="139" y="24"/>
                      </a:lnTo>
                      <a:lnTo>
                        <a:pt x="139" y="23"/>
                      </a:lnTo>
                      <a:lnTo>
                        <a:pt x="139" y="22"/>
                      </a:lnTo>
                      <a:lnTo>
                        <a:pt x="140" y="23"/>
                      </a:lnTo>
                      <a:lnTo>
                        <a:pt x="142" y="22"/>
                      </a:lnTo>
                      <a:lnTo>
                        <a:pt x="143" y="23"/>
                      </a:lnTo>
                      <a:lnTo>
                        <a:pt x="144" y="22"/>
                      </a:lnTo>
                      <a:lnTo>
                        <a:pt x="143" y="21"/>
                      </a:lnTo>
                      <a:lnTo>
                        <a:pt x="144" y="21"/>
                      </a:lnTo>
                      <a:lnTo>
                        <a:pt x="144" y="20"/>
                      </a:lnTo>
                      <a:lnTo>
                        <a:pt x="145" y="20"/>
                      </a:lnTo>
                      <a:lnTo>
                        <a:pt x="146" y="20"/>
                      </a:lnTo>
                      <a:lnTo>
                        <a:pt x="146" y="19"/>
                      </a:lnTo>
                      <a:lnTo>
                        <a:pt x="146" y="18"/>
                      </a:lnTo>
                      <a:lnTo>
                        <a:pt x="145" y="18"/>
                      </a:lnTo>
                      <a:lnTo>
                        <a:pt x="145" y="17"/>
                      </a:lnTo>
                      <a:lnTo>
                        <a:pt x="146" y="17"/>
                      </a:lnTo>
                      <a:lnTo>
                        <a:pt x="147" y="17"/>
                      </a:lnTo>
                      <a:lnTo>
                        <a:pt x="146" y="16"/>
                      </a:lnTo>
                      <a:lnTo>
                        <a:pt x="147" y="16"/>
                      </a:lnTo>
                      <a:lnTo>
                        <a:pt x="148" y="16"/>
                      </a:lnTo>
                      <a:lnTo>
                        <a:pt x="149" y="16"/>
                      </a:lnTo>
                      <a:lnTo>
                        <a:pt x="149" y="15"/>
                      </a:lnTo>
                      <a:lnTo>
                        <a:pt x="149" y="14"/>
                      </a:lnTo>
                      <a:lnTo>
                        <a:pt x="150" y="14"/>
                      </a:lnTo>
                      <a:lnTo>
                        <a:pt x="151" y="14"/>
                      </a:lnTo>
                      <a:lnTo>
                        <a:pt x="151" y="15"/>
                      </a:lnTo>
                      <a:lnTo>
                        <a:pt x="152" y="15"/>
                      </a:lnTo>
                      <a:lnTo>
                        <a:pt x="153" y="15"/>
                      </a:lnTo>
                      <a:lnTo>
                        <a:pt x="153" y="16"/>
                      </a:lnTo>
                      <a:lnTo>
                        <a:pt x="154" y="15"/>
                      </a:lnTo>
                      <a:lnTo>
                        <a:pt x="155" y="16"/>
                      </a:lnTo>
                      <a:lnTo>
                        <a:pt x="155" y="17"/>
                      </a:lnTo>
                      <a:lnTo>
                        <a:pt x="156" y="17"/>
                      </a:lnTo>
                      <a:lnTo>
                        <a:pt x="157" y="17"/>
                      </a:lnTo>
                      <a:lnTo>
                        <a:pt x="156" y="16"/>
                      </a:lnTo>
                      <a:lnTo>
                        <a:pt x="157" y="16"/>
                      </a:lnTo>
                      <a:lnTo>
                        <a:pt x="158" y="17"/>
                      </a:lnTo>
                      <a:lnTo>
                        <a:pt x="158" y="16"/>
                      </a:lnTo>
                      <a:lnTo>
                        <a:pt x="158" y="15"/>
                      </a:lnTo>
                      <a:lnTo>
                        <a:pt x="158" y="16"/>
                      </a:lnTo>
                      <a:lnTo>
                        <a:pt x="159" y="17"/>
                      </a:lnTo>
                      <a:lnTo>
                        <a:pt x="160" y="17"/>
                      </a:lnTo>
                      <a:lnTo>
                        <a:pt x="160" y="16"/>
                      </a:lnTo>
                      <a:lnTo>
                        <a:pt x="161" y="16"/>
                      </a:lnTo>
                      <a:lnTo>
                        <a:pt x="161" y="17"/>
                      </a:lnTo>
                      <a:lnTo>
                        <a:pt x="162" y="16"/>
                      </a:lnTo>
                      <a:lnTo>
                        <a:pt x="163" y="17"/>
                      </a:lnTo>
                      <a:lnTo>
                        <a:pt x="164" y="16"/>
                      </a:lnTo>
                      <a:lnTo>
                        <a:pt x="165" y="17"/>
                      </a:lnTo>
                      <a:lnTo>
                        <a:pt x="165" y="16"/>
                      </a:lnTo>
                      <a:lnTo>
                        <a:pt x="165" y="15"/>
                      </a:lnTo>
                      <a:lnTo>
                        <a:pt x="166" y="15"/>
                      </a:lnTo>
                      <a:lnTo>
                        <a:pt x="168" y="16"/>
                      </a:lnTo>
                      <a:lnTo>
                        <a:pt x="168" y="15"/>
                      </a:lnTo>
                      <a:lnTo>
                        <a:pt x="169" y="15"/>
                      </a:lnTo>
                      <a:lnTo>
                        <a:pt x="170" y="15"/>
                      </a:lnTo>
                      <a:lnTo>
                        <a:pt x="170" y="16"/>
                      </a:lnTo>
                      <a:lnTo>
                        <a:pt x="170" y="15"/>
                      </a:lnTo>
                      <a:lnTo>
                        <a:pt x="171" y="15"/>
                      </a:lnTo>
                      <a:lnTo>
                        <a:pt x="172" y="14"/>
                      </a:lnTo>
                      <a:lnTo>
                        <a:pt x="171" y="13"/>
                      </a:lnTo>
                      <a:lnTo>
                        <a:pt x="172" y="13"/>
                      </a:lnTo>
                      <a:lnTo>
                        <a:pt x="173" y="12"/>
                      </a:lnTo>
                      <a:lnTo>
                        <a:pt x="173" y="13"/>
                      </a:lnTo>
                      <a:lnTo>
                        <a:pt x="173" y="14"/>
                      </a:lnTo>
                      <a:lnTo>
                        <a:pt x="174" y="14"/>
                      </a:lnTo>
                      <a:lnTo>
                        <a:pt x="175" y="14"/>
                      </a:lnTo>
                      <a:lnTo>
                        <a:pt x="175" y="15"/>
                      </a:lnTo>
                      <a:lnTo>
                        <a:pt x="176" y="15"/>
                      </a:lnTo>
                      <a:lnTo>
                        <a:pt x="176" y="14"/>
                      </a:lnTo>
                      <a:lnTo>
                        <a:pt x="176" y="15"/>
                      </a:lnTo>
                      <a:lnTo>
                        <a:pt x="177" y="15"/>
                      </a:lnTo>
                      <a:lnTo>
                        <a:pt x="178" y="15"/>
                      </a:lnTo>
                      <a:lnTo>
                        <a:pt x="178" y="16"/>
                      </a:lnTo>
                      <a:lnTo>
                        <a:pt x="178" y="17"/>
                      </a:lnTo>
                      <a:lnTo>
                        <a:pt x="179" y="17"/>
                      </a:lnTo>
                      <a:lnTo>
                        <a:pt x="179" y="16"/>
                      </a:lnTo>
                      <a:lnTo>
                        <a:pt x="180" y="16"/>
                      </a:lnTo>
                      <a:lnTo>
                        <a:pt x="181" y="15"/>
                      </a:lnTo>
                      <a:lnTo>
                        <a:pt x="182" y="16"/>
                      </a:lnTo>
                      <a:lnTo>
                        <a:pt x="182" y="15"/>
                      </a:lnTo>
                      <a:lnTo>
                        <a:pt x="183" y="14"/>
                      </a:lnTo>
                      <a:lnTo>
                        <a:pt x="184" y="14"/>
                      </a:lnTo>
                      <a:lnTo>
                        <a:pt x="185" y="13"/>
                      </a:lnTo>
                      <a:lnTo>
                        <a:pt x="186" y="12"/>
                      </a:lnTo>
                      <a:lnTo>
                        <a:pt x="187" y="12"/>
                      </a:lnTo>
                      <a:lnTo>
                        <a:pt x="187" y="11"/>
                      </a:lnTo>
                      <a:lnTo>
                        <a:pt x="187" y="10"/>
                      </a:lnTo>
                      <a:lnTo>
                        <a:pt x="188" y="10"/>
                      </a:lnTo>
                      <a:lnTo>
                        <a:pt x="188" y="11"/>
                      </a:lnTo>
                      <a:lnTo>
                        <a:pt x="189" y="11"/>
                      </a:lnTo>
                      <a:lnTo>
                        <a:pt x="188" y="11"/>
                      </a:lnTo>
                      <a:lnTo>
                        <a:pt x="188" y="12"/>
                      </a:lnTo>
                      <a:lnTo>
                        <a:pt x="189" y="12"/>
                      </a:lnTo>
                      <a:lnTo>
                        <a:pt x="189" y="13"/>
                      </a:lnTo>
                      <a:lnTo>
                        <a:pt x="190" y="13"/>
                      </a:lnTo>
                      <a:lnTo>
                        <a:pt x="190" y="12"/>
                      </a:lnTo>
                      <a:lnTo>
                        <a:pt x="190" y="13"/>
                      </a:lnTo>
                      <a:lnTo>
                        <a:pt x="191" y="13"/>
                      </a:lnTo>
                      <a:lnTo>
                        <a:pt x="191" y="12"/>
                      </a:lnTo>
                      <a:lnTo>
                        <a:pt x="191" y="11"/>
                      </a:lnTo>
                      <a:lnTo>
                        <a:pt x="192" y="11"/>
                      </a:lnTo>
                      <a:lnTo>
                        <a:pt x="193" y="12"/>
                      </a:lnTo>
                      <a:lnTo>
                        <a:pt x="194" y="11"/>
                      </a:lnTo>
                      <a:lnTo>
                        <a:pt x="195" y="11"/>
                      </a:lnTo>
                      <a:lnTo>
                        <a:pt x="195" y="10"/>
                      </a:lnTo>
                      <a:lnTo>
                        <a:pt x="195" y="9"/>
                      </a:lnTo>
                      <a:lnTo>
                        <a:pt x="195" y="8"/>
                      </a:lnTo>
                      <a:lnTo>
                        <a:pt x="196" y="9"/>
                      </a:lnTo>
                      <a:lnTo>
                        <a:pt x="196" y="8"/>
                      </a:lnTo>
                      <a:lnTo>
                        <a:pt x="197" y="8"/>
                      </a:lnTo>
                      <a:lnTo>
                        <a:pt x="198" y="8"/>
                      </a:lnTo>
                      <a:lnTo>
                        <a:pt x="197" y="8"/>
                      </a:lnTo>
                      <a:lnTo>
                        <a:pt x="197" y="7"/>
                      </a:lnTo>
                      <a:lnTo>
                        <a:pt x="198" y="7"/>
                      </a:lnTo>
                      <a:lnTo>
                        <a:pt x="198" y="6"/>
                      </a:lnTo>
                      <a:lnTo>
                        <a:pt x="200" y="6"/>
                      </a:lnTo>
                      <a:lnTo>
                        <a:pt x="200" y="7"/>
                      </a:lnTo>
                      <a:lnTo>
                        <a:pt x="201" y="7"/>
                      </a:lnTo>
                      <a:lnTo>
                        <a:pt x="201" y="6"/>
                      </a:lnTo>
                      <a:lnTo>
                        <a:pt x="202" y="6"/>
                      </a:lnTo>
                      <a:lnTo>
                        <a:pt x="203" y="7"/>
                      </a:lnTo>
                      <a:lnTo>
                        <a:pt x="203" y="6"/>
                      </a:lnTo>
                      <a:lnTo>
                        <a:pt x="202" y="6"/>
                      </a:lnTo>
                      <a:lnTo>
                        <a:pt x="202" y="5"/>
                      </a:lnTo>
                      <a:lnTo>
                        <a:pt x="203" y="5"/>
                      </a:lnTo>
                      <a:lnTo>
                        <a:pt x="203" y="4"/>
                      </a:lnTo>
                      <a:lnTo>
                        <a:pt x="204" y="4"/>
                      </a:lnTo>
                      <a:lnTo>
                        <a:pt x="204" y="5"/>
                      </a:lnTo>
                      <a:lnTo>
                        <a:pt x="205" y="5"/>
                      </a:lnTo>
                      <a:lnTo>
                        <a:pt x="205" y="4"/>
                      </a:lnTo>
                      <a:lnTo>
                        <a:pt x="205" y="3"/>
                      </a:lnTo>
                      <a:lnTo>
                        <a:pt x="206" y="3"/>
                      </a:lnTo>
                      <a:lnTo>
                        <a:pt x="207" y="2"/>
                      </a:lnTo>
                      <a:lnTo>
                        <a:pt x="207" y="3"/>
                      </a:lnTo>
                      <a:lnTo>
                        <a:pt x="208" y="2"/>
                      </a:lnTo>
                      <a:lnTo>
                        <a:pt x="209" y="2"/>
                      </a:lnTo>
                      <a:lnTo>
                        <a:pt x="209" y="3"/>
                      </a:lnTo>
                      <a:lnTo>
                        <a:pt x="210" y="3"/>
                      </a:lnTo>
                      <a:lnTo>
                        <a:pt x="210" y="2"/>
                      </a:lnTo>
                      <a:lnTo>
                        <a:pt x="211" y="2"/>
                      </a:lnTo>
                      <a:lnTo>
                        <a:pt x="211" y="1"/>
                      </a:lnTo>
                      <a:lnTo>
                        <a:pt x="212" y="1"/>
                      </a:lnTo>
                      <a:lnTo>
                        <a:pt x="212" y="0"/>
                      </a:lnTo>
                      <a:lnTo>
                        <a:pt x="213" y="1"/>
                      </a:lnTo>
                      <a:lnTo>
                        <a:pt x="214" y="1"/>
                      </a:lnTo>
                      <a:lnTo>
                        <a:pt x="215" y="2"/>
                      </a:lnTo>
                      <a:lnTo>
                        <a:pt x="216" y="1"/>
                      </a:lnTo>
                      <a:lnTo>
                        <a:pt x="217" y="1"/>
                      </a:lnTo>
                      <a:lnTo>
                        <a:pt x="218" y="1"/>
                      </a:lnTo>
                      <a:lnTo>
                        <a:pt x="218" y="2"/>
                      </a:lnTo>
                      <a:lnTo>
                        <a:pt x="219" y="3"/>
                      </a:lnTo>
                      <a:lnTo>
                        <a:pt x="219" y="2"/>
                      </a:lnTo>
                      <a:lnTo>
                        <a:pt x="219" y="1"/>
                      </a:lnTo>
                      <a:lnTo>
                        <a:pt x="220" y="1"/>
                      </a:lnTo>
                      <a:lnTo>
                        <a:pt x="220" y="2"/>
                      </a:lnTo>
                      <a:lnTo>
                        <a:pt x="221" y="2"/>
                      </a:lnTo>
                      <a:lnTo>
                        <a:pt x="221" y="3"/>
                      </a:lnTo>
                      <a:lnTo>
                        <a:pt x="222" y="3"/>
                      </a:lnTo>
                      <a:lnTo>
                        <a:pt x="223" y="4"/>
                      </a:lnTo>
                      <a:lnTo>
                        <a:pt x="223" y="5"/>
                      </a:lnTo>
                      <a:lnTo>
                        <a:pt x="222" y="5"/>
                      </a:lnTo>
                      <a:lnTo>
                        <a:pt x="222" y="6"/>
                      </a:lnTo>
                      <a:lnTo>
                        <a:pt x="223" y="6"/>
                      </a:lnTo>
                      <a:lnTo>
                        <a:pt x="223" y="7"/>
                      </a:lnTo>
                      <a:lnTo>
                        <a:pt x="223" y="8"/>
                      </a:lnTo>
                      <a:lnTo>
                        <a:pt x="223" y="9"/>
                      </a:lnTo>
                      <a:lnTo>
                        <a:pt x="224" y="9"/>
                      </a:lnTo>
                      <a:lnTo>
                        <a:pt x="224" y="8"/>
                      </a:lnTo>
                      <a:lnTo>
                        <a:pt x="225" y="8"/>
                      </a:lnTo>
                      <a:lnTo>
                        <a:pt x="225" y="9"/>
                      </a:lnTo>
                      <a:lnTo>
                        <a:pt x="224" y="10"/>
                      </a:lnTo>
                      <a:lnTo>
                        <a:pt x="225" y="10"/>
                      </a:lnTo>
                      <a:lnTo>
                        <a:pt x="225" y="9"/>
                      </a:lnTo>
                      <a:lnTo>
                        <a:pt x="226" y="9"/>
                      </a:lnTo>
                      <a:lnTo>
                        <a:pt x="226" y="10"/>
                      </a:lnTo>
                      <a:lnTo>
                        <a:pt x="227" y="10"/>
                      </a:lnTo>
                      <a:lnTo>
                        <a:pt x="228" y="9"/>
                      </a:lnTo>
                      <a:lnTo>
                        <a:pt x="229" y="10"/>
                      </a:lnTo>
                      <a:lnTo>
                        <a:pt x="228" y="10"/>
                      </a:lnTo>
                      <a:lnTo>
                        <a:pt x="229" y="11"/>
                      </a:lnTo>
                      <a:lnTo>
                        <a:pt x="229" y="12"/>
                      </a:lnTo>
                      <a:lnTo>
                        <a:pt x="230" y="13"/>
                      </a:lnTo>
                      <a:lnTo>
                        <a:pt x="231" y="12"/>
                      </a:lnTo>
                      <a:lnTo>
                        <a:pt x="231" y="11"/>
                      </a:lnTo>
                      <a:lnTo>
                        <a:pt x="231" y="10"/>
                      </a:lnTo>
                      <a:lnTo>
                        <a:pt x="232" y="11"/>
                      </a:lnTo>
                      <a:lnTo>
                        <a:pt x="233" y="11"/>
                      </a:lnTo>
                      <a:lnTo>
                        <a:pt x="234" y="11"/>
                      </a:lnTo>
                      <a:lnTo>
                        <a:pt x="235" y="11"/>
                      </a:lnTo>
                      <a:lnTo>
                        <a:pt x="235" y="12"/>
                      </a:lnTo>
                      <a:lnTo>
                        <a:pt x="234" y="12"/>
                      </a:lnTo>
                      <a:lnTo>
                        <a:pt x="234" y="13"/>
                      </a:lnTo>
                      <a:lnTo>
                        <a:pt x="234" y="12"/>
                      </a:lnTo>
                      <a:lnTo>
                        <a:pt x="235" y="12"/>
                      </a:lnTo>
                      <a:lnTo>
                        <a:pt x="234" y="13"/>
                      </a:lnTo>
                      <a:lnTo>
                        <a:pt x="235" y="13"/>
                      </a:lnTo>
                      <a:lnTo>
                        <a:pt x="236" y="13"/>
                      </a:lnTo>
                      <a:lnTo>
                        <a:pt x="236" y="12"/>
                      </a:lnTo>
                      <a:lnTo>
                        <a:pt x="237" y="12"/>
                      </a:lnTo>
                      <a:lnTo>
                        <a:pt x="238" y="13"/>
                      </a:lnTo>
                      <a:lnTo>
                        <a:pt x="239" y="13"/>
                      </a:lnTo>
                      <a:lnTo>
                        <a:pt x="239" y="14"/>
                      </a:lnTo>
                      <a:lnTo>
                        <a:pt x="239" y="15"/>
                      </a:lnTo>
                      <a:lnTo>
                        <a:pt x="240" y="15"/>
                      </a:lnTo>
                      <a:lnTo>
                        <a:pt x="240" y="14"/>
                      </a:lnTo>
                      <a:lnTo>
                        <a:pt x="241" y="14"/>
                      </a:lnTo>
                      <a:lnTo>
                        <a:pt x="241" y="15"/>
                      </a:lnTo>
                      <a:lnTo>
                        <a:pt x="241" y="16"/>
                      </a:lnTo>
                      <a:lnTo>
                        <a:pt x="242" y="15"/>
                      </a:lnTo>
                      <a:lnTo>
                        <a:pt x="243" y="15"/>
                      </a:lnTo>
                      <a:lnTo>
                        <a:pt x="244" y="15"/>
                      </a:lnTo>
                      <a:lnTo>
                        <a:pt x="243" y="16"/>
                      </a:lnTo>
                      <a:lnTo>
                        <a:pt x="244" y="17"/>
                      </a:lnTo>
                      <a:lnTo>
                        <a:pt x="245" y="18"/>
                      </a:lnTo>
                      <a:lnTo>
                        <a:pt x="245" y="19"/>
                      </a:lnTo>
                      <a:lnTo>
                        <a:pt x="246" y="18"/>
                      </a:lnTo>
                      <a:lnTo>
                        <a:pt x="245" y="18"/>
                      </a:lnTo>
                      <a:lnTo>
                        <a:pt x="246" y="17"/>
                      </a:lnTo>
                      <a:lnTo>
                        <a:pt x="246" y="18"/>
                      </a:lnTo>
                      <a:lnTo>
                        <a:pt x="246" y="19"/>
                      </a:lnTo>
                      <a:lnTo>
                        <a:pt x="247" y="19"/>
                      </a:lnTo>
                      <a:lnTo>
                        <a:pt x="247" y="18"/>
                      </a:lnTo>
                      <a:lnTo>
                        <a:pt x="248" y="18"/>
                      </a:lnTo>
                      <a:lnTo>
                        <a:pt x="249" y="19"/>
                      </a:lnTo>
                      <a:lnTo>
                        <a:pt x="250" y="19"/>
                      </a:lnTo>
                      <a:lnTo>
                        <a:pt x="251" y="19"/>
                      </a:lnTo>
                      <a:lnTo>
                        <a:pt x="251" y="20"/>
                      </a:lnTo>
                      <a:lnTo>
                        <a:pt x="252" y="21"/>
                      </a:lnTo>
                      <a:lnTo>
                        <a:pt x="252" y="20"/>
                      </a:lnTo>
                      <a:lnTo>
                        <a:pt x="253" y="19"/>
                      </a:lnTo>
                      <a:lnTo>
                        <a:pt x="253" y="20"/>
                      </a:lnTo>
                      <a:lnTo>
                        <a:pt x="253" y="21"/>
                      </a:lnTo>
                      <a:lnTo>
                        <a:pt x="254" y="21"/>
                      </a:lnTo>
                      <a:lnTo>
                        <a:pt x="255" y="20"/>
                      </a:lnTo>
                      <a:lnTo>
                        <a:pt x="255" y="21"/>
                      </a:lnTo>
                      <a:lnTo>
                        <a:pt x="256" y="21"/>
                      </a:lnTo>
                      <a:lnTo>
                        <a:pt x="256" y="20"/>
                      </a:lnTo>
                      <a:lnTo>
                        <a:pt x="257" y="20"/>
                      </a:lnTo>
                      <a:lnTo>
                        <a:pt x="257" y="21"/>
                      </a:lnTo>
                      <a:lnTo>
                        <a:pt x="258" y="20"/>
                      </a:lnTo>
                      <a:lnTo>
                        <a:pt x="259" y="20"/>
                      </a:lnTo>
                      <a:lnTo>
                        <a:pt x="258" y="21"/>
                      </a:lnTo>
                      <a:lnTo>
                        <a:pt x="259" y="21"/>
                      </a:lnTo>
                      <a:lnTo>
                        <a:pt x="259" y="22"/>
                      </a:lnTo>
                      <a:lnTo>
                        <a:pt x="260" y="22"/>
                      </a:lnTo>
                      <a:lnTo>
                        <a:pt x="260" y="21"/>
                      </a:lnTo>
                      <a:lnTo>
                        <a:pt x="260" y="20"/>
                      </a:lnTo>
                      <a:lnTo>
                        <a:pt x="260" y="21"/>
                      </a:lnTo>
                      <a:lnTo>
                        <a:pt x="261" y="21"/>
                      </a:lnTo>
                      <a:lnTo>
                        <a:pt x="261" y="22"/>
                      </a:lnTo>
                      <a:lnTo>
                        <a:pt x="262" y="23"/>
                      </a:lnTo>
                      <a:lnTo>
                        <a:pt x="263" y="23"/>
                      </a:lnTo>
                      <a:lnTo>
                        <a:pt x="262" y="22"/>
                      </a:lnTo>
                      <a:lnTo>
                        <a:pt x="263" y="22"/>
                      </a:lnTo>
                      <a:lnTo>
                        <a:pt x="264" y="23"/>
                      </a:lnTo>
                      <a:lnTo>
                        <a:pt x="265" y="23"/>
                      </a:lnTo>
                      <a:lnTo>
                        <a:pt x="265" y="24"/>
                      </a:lnTo>
                      <a:lnTo>
                        <a:pt x="265" y="23"/>
                      </a:lnTo>
                      <a:lnTo>
                        <a:pt x="266" y="23"/>
                      </a:lnTo>
                      <a:lnTo>
                        <a:pt x="266" y="24"/>
                      </a:lnTo>
                      <a:lnTo>
                        <a:pt x="265" y="24"/>
                      </a:lnTo>
                      <a:lnTo>
                        <a:pt x="266" y="24"/>
                      </a:lnTo>
                      <a:lnTo>
                        <a:pt x="265" y="25"/>
                      </a:lnTo>
                      <a:lnTo>
                        <a:pt x="266" y="25"/>
                      </a:lnTo>
                      <a:lnTo>
                        <a:pt x="266" y="26"/>
                      </a:lnTo>
                      <a:lnTo>
                        <a:pt x="265" y="26"/>
                      </a:lnTo>
                      <a:lnTo>
                        <a:pt x="266" y="27"/>
                      </a:lnTo>
                      <a:lnTo>
                        <a:pt x="265" y="27"/>
                      </a:lnTo>
                      <a:lnTo>
                        <a:pt x="266" y="27"/>
                      </a:lnTo>
                      <a:lnTo>
                        <a:pt x="265" y="28"/>
                      </a:lnTo>
                      <a:lnTo>
                        <a:pt x="265" y="29"/>
                      </a:lnTo>
                      <a:lnTo>
                        <a:pt x="266" y="29"/>
                      </a:lnTo>
                      <a:lnTo>
                        <a:pt x="266" y="28"/>
                      </a:lnTo>
                      <a:lnTo>
                        <a:pt x="266" y="29"/>
                      </a:lnTo>
                      <a:lnTo>
                        <a:pt x="266" y="30"/>
                      </a:lnTo>
                      <a:lnTo>
                        <a:pt x="267" y="30"/>
                      </a:lnTo>
                      <a:lnTo>
                        <a:pt x="267" y="31"/>
                      </a:lnTo>
                      <a:lnTo>
                        <a:pt x="268" y="31"/>
                      </a:lnTo>
                      <a:lnTo>
                        <a:pt x="269" y="31"/>
                      </a:lnTo>
                      <a:lnTo>
                        <a:pt x="269" y="32"/>
                      </a:lnTo>
                      <a:lnTo>
                        <a:pt x="268" y="31"/>
                      </a:lnTo>
                      <a:lnTo>
                        <a:pt x="268" y="32"/>
                      </a:lnTo>
                      <a:lnTo>
                        <a:pt x="269" y="32"/>
                      </a:lnTo>
                      <a:lnTo>
                        <a:pt x="270" y="33"/>
                      </a:lnTo>
                      <a:lnTo>
                        <a:pt x="269" y="33"/>
                      </a:lnTo>
                      <a:lnTo>
                        <a:pt x="270" y="33"/>
                      </a:lnTo>
                      <a:lnTo>
                        <a:pt x="270" y="34"/>
                      </a:lnTo>
                      <a:lnTo>
                        <a:pt x="271" y="34"/>
                      </a:lnTo>
                      <a:lnTo>
                        <a:pt x="272" y="34"/>
                      </a:lnTo>
                      <a:lnTo>
                        <a:pt x="272" y="35"/>
                      </a:lnTo>
                      <a:lnTo>
                        <a:pt x="273" y="35"/>
                      </a:lnTo>
                      <a:lnTo>
                        <a:pt x="274" y="35"/>
                      </a:lnTo>
                      <a:lnTo>
                        <a:pt x="273" y="36"/>
                      </a:lnTo>
                      <a:lnTo>
                        <a:pt x="274" y="36"/>
                      </a:lnTo>
                      <a:lnTo>
                        <a:pt x="274" y="35"/>
                      </a:lnTo>
                      <a:lnTo>
                        <a:pt x="274" y="36"/>
                      </a:lnTo>
                      <a:lnTo>
                        <a:pt x="275" y="35"/>
                      </a:lnTo>
                      <a:lnTo>
                        <a:pt x="275" y="36"/>
                      </a:lnTo>
                      <a:lnTo>
                        <a:pt x="275" y="35"/>
                      </a:lnTo>
                      <a:lnTo>
                        <a:pt x="276" y="35"/>
                      </a:lnTo>
                      <a:lnTo>
                        <a:pt x="276" y="36"/>
                      </a:lnTo>
                      <a:lnTo>
                        <a:pt x="277" y="35"/>
                      </a:lnTo>
                      <a:lnTo>
                        <a:pt x="277" y="36"/>
                      </a:lnTo>
                      <a:lnTo>
                        <a:pt x="278" y="36"/>
                      </a:lnTo>
                      <a:lnTo>
                        <a:pt x="278" y="37"/>
                      </a:lnTo>
                      <a:lnTo>
                        <a:pt x="279" y="37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79" y="38"/>
                      </a:lnTo>
                      <a:lnTo>
                        <a:pt x="280" y="38"/>
                      </a:lnTo>
                      <a:lnTo>
                        <a:pt x="281" y="38"/>
                      </a:lnTo>
                      <a:lnTo>
                        <a:pt x="282" y="38"/>
                      </a:lnTo>
                      <a:lnTo>
                        <a:pt x="282" y="39"/>
                      </a:lnTo>
                      <a:lnTo>
                        <a:pt x="283" y="39"/>
                      </a:lnTo>
                      <a:lnTo>
                        <a:pt x="284" y="39"/>
                      </a:lnTo>
                      <a:lnTo>
                        <a:pt x="285" y="39"/>
                      </a:lnTo>
                      <a:lnTo>
                        <a:pt x="285" y="40"/>
                      </a:lnTo>
                      <a:lnTo>
                        <a:pt x="285" y="39"/>
                      </a:lnTo>
                      <a:lnTo>
                        <a:pt x="286" y="39"/>
                      </a:lnTo>
                      <a:lnTo>
                        <a:pt x="286" y="40"/>
                      </a:lnTo>
                      <a:lnTo>
                        <a:pt x="286" y="39"/>
                      </a:lnTo>
                      <a:lnTo>
                        <a:pt x="287" y="39"/>
                      </a:lnTo>
                      <a:lnTo>
                        <a:pt x="287" y="40"/>
                      </a:lnTo>
                      <a:lnTo>
                        <a:pt x="288" y="40"/>
                      </a:lnTo>
                      <a:lnTo>
                        <a:pt x="289" y="41"/>
                      </a:lnTo>
                      <a:lnTo>
                        <a:pt x="289" y="42"/>
                      </a:lnTo>
                      <a:lnTo>
                        <a:pt x="289" y="43"/>
                      </a:lnTo>
                      <a:lnTo>
                        <a:pt x="290" y="43"/>
                      </a:lnTo>
                      <a:lnTo>
                        <a:pt x="290" y="42"/>
                      </a:lnTo>
                      <a:lnTo>
                        <a:pt x="290" y="43"/>
                      </a:lnTo>
                      <a:lnTo>
                        <a:pt x="291" y="43"/>
                      </a:lnTo>
                      <a:lnTo>
                        <a:pt x="292" y="43"/>
                      </a:lnTo>
                      <a:lnTo>
                        <a:pt x="291" y="43"/>
                      </a:lnTo>
                      <a:lnTo>
                        <a:pt x="292" y="42"/>
                      </a:lnTo>
                      <a:lnTo>
                        <a:pt x="293" y="43"/>
                      </a:lnTo>
                      <a:lnTo>
                        <a:pt x="293" y="42"/>
                      </a:lnTo>
                      <a:lnTo>
                        <a:pt x="294" y="42"/>
                      </a:lnTo>
                      <a:lnTo>
                        <a:pt x="295" y="42"/>
                      </a:lnTo>
                      <a:lnTo>
                        <a:pt x="294" y="43"/>
                      </a:lnTo>
                      <a:lnTo>
                        <a:pt x="295" y="43"/>
                      </a:lnTo>
                      <a:lnTo>
                        <a:pt x="296" y="43"/>
                      </a:lnTo>
                      <a:lnTo>
                        <a:pt x="295" y="44"/>
                      </a:lnTo>
                      <a:lnTo>
                        <a:pt x="296" y="44"/>
                      </a:lnTo>
                      <a:lnTo>
                        <a:pt x="296" y="45"/>
                      </a:lnTo>
                      <a:lnTo>
                        <a:pt x="297" y="45"/>
                      </a:lnTo>
                      <a:lnTo>
                        <a:pt x="297" y="44"/>
                      </a:lnTo>
                      <a:lnTo>
                        <a:pt x="298" y="45"/>
                      </a:lnTo>
                      <a:lnTo>
                        <a:pt x="297" y="45"/>
                      </a:lnTo>
                      <a:lnTo>
                        <a:pt x="298" y="45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8" y="46"/>
                      </a:lnTo>
                      <a:lnTo>
                        <a:pt x="299" y="46"/>
                      </a:lnTo>
                      <a:lnTo>
                        <a:pt x="299" y="47"/>
                      </a:lnTo>
                      <a:lnTo>
                        <a:pt x="299" y="48"/>
                      </a:lnTo>
                      <a:lnTo>
                        <a:pt x="299" y="49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0" y="49"/>
                      </a:lnTo>
                      <a:lnTo>
                        <a:pt x="300" y="48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1" y="48"/>
                      </a:lnTo>
                      <a:lnTo>
                        <a:pt x="301" y="49"/>
                      </a:lnTo>
                      <a:lnTo>
                        <a:pt x="302" y="49"/>
                      </a:lnTo>
                      <a:lnTo>
                        <a:pt x="302" y="50"/>
                      </a:lnTo>
                      <a:lnTo>
                        <a:pt x="302" y="49"/>
                      </a:lnTo>
                      <a:lnTo>
                        <a:pt x="301" y="49"/>
                      </a:lnTo>
                      <a:lnTo>
                        <a:pt x="301" y="50"/>
                      </a:lnTo>
                      <a:lnTo>
                        <a:pt x="302" y="50"/>
                      </a:lnTo>
                      <a:lnTo>
                        <a:pt x="303" y="50"/>
                      </a:lnTo>
                      <a:lnTo>
                        <a:pt x="304" y="50"/>
                      </a:lnTo>
                      <a:lnTo>
                        <a:pt x="304" y="51"/>
                      </a:lnTo>
                      <a:lnTo>
                        <a:pt x="305" y="51"/>
                      </a:lnTo>
                      <a:lnTo>
                        <a:pt x="305" y="52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5" y="51"/>
                      </a:lnTo>
                      <a:lnTo>
                        <a:pt x="306" y="51"/>
                      </a:lnTo>
                      <a:lnTo>
                        <a:pt x="306" y="52"/>
                      </a:lnTo>
                      <a:lnTo>
                        <a:pt x="307" y="52"/>
                      </a:lnTo>
                      <a:lnTo>
                        <a:pt x="307" y="53"/>
                      </a:lnTo>
                      <a:lnTo>
                        <a:pt x="308" y="53"/>
                      </a:lnTo>
                      <a:lnTo>
                        <a:pt x="309" y="53"/>
                      </a:lnTo>
                      <a:lnTo>
                        <a:pt x="310" y="53"/>
                      </a:lnTo>
                      <a:lnTo>
                        <a:pt x="310" y="54"/>
                      </a:lnTo>
                      <a:lnTo>
                        <a:pt x="311" y="54"/>
                      </a:lnTo>
                      <a:lnTo>
                        <a:pt x="312" y="54"/>
                      </a:lnTo>
                      <a:lnTo>
                        <a:pt x="312" y="53"/>
                      </a:lnTo>
                      <a:lnTo>
                        <a:pt x="313" y="53"/>
                      </a:lnTo>
                      <a:lnTo>
                        <a:pt x="313" y="52"/>
                      </a:lnTo>
                      <a:lnTo>
                        <a:pt x="314" y="52"/>
                      </a:lnTo>
                      <a:lnTo>
                        <a:pt x="315" y="52"/>
                      </a:lnTo>
                      <a:lnTo>
                        <a:pt x="314" y="52"/>
                      </a:lnTo>
                      <a:lnTo>
                        <a:pt x="315" y="53"/>
                      </a:lnTo>
                      <a:lnTo>
                        <a:pt x="315" y="52"/>
                      </a:lnTo>
                      <a:lnTo>
                        <a:pt x="316" y="52"/>
                      </a:lnTo>
                      <a:lnTo>
                        <a:pt x="317" y="52"/>
                      </a:lnTo>
                      <a:lnTo>
                        <a:pt x="317" y="53"/>
                      </a:lnTo>
                      <a:lnTo>
                        <a:pt x="318" y="53"/>
                      </a:lnTo>
                      <a:lnTo>
                        <a:pt x="319" y="53"/>
                      </a:lnTo>
                      <a:lnTo>
                        <a:pt x="320" y="53"/>
                      </a:lnTo>
                      <a:lnTo>
                        <a:pt x="321" y="53"/>
                      </a:lnTo>
                      <a:lnTo>
                        <a:pt x="322" y="53"/>
                      </a:lnTo>
                      <a:lnTo>
                        <a:pt x="323" y="53"/>
                      </a:lnTo>
                      <a:lnTo>
                        <a:pt x="322" y="52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3" y="52"/>
                      </a:lnTo>
                      <a:lnTo>
                        <a:pt x="323" y="53"/>
                      </a:lnTo>
                      <a:lnTo>
                        <a:pt x="324" y="52"/>
                      </a:lnTo>
                      <a:lnTo>
                        <a:pt x="324" y="53"/>
                      </a:lnTo>
                      <a:lnTo>
                        <a:pt x="325" y="53"/>
                      </a:lnTo>
                      <a:lnTo>
                        <a:pt x="325" y="52"/>
                      </a:lnTo>
                      <a:lnTo>
                        <a:pt x="326" y="52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7" y="51"/>
                      </a:lnTo>
                      <a:lnTo>
                        <a:pt x="328" y="51"/>
                      </a:lnTo>
                      <a:lnTo>
                        <a:pt x="329" y="51"/>
                      </a:lnTo>
                      <a:lnTo>
                        <a:pt x="330" y="51"/>
                      </a:lnTo>
                      <a:lnTo>
                        <a:pt x="330" y="50"/>
                      </a:lnTo>
                      <a:lnTo>
                        <a:pt x="331" y="50"/>
                      </a:lnTo>
                      <a:lnTo>
                        <a:pt x="332" y="50"/>
                      </a:lnTo>
                      <a:lnTo>
                        <a:pt x="333" y="50"/>
                      </a:lnTo>
                      <a:lnTo>
                        <a:pt x="334" y="50"/>
                      </a:lnTo>
                      <a:lnTo>
                        <a:pt x="334" y="51"/>
                      </a:lnTo>
                      <a:lnTo>
                        <a:pt x="335" y="52"/>
                      </a:lnTo>
                      <a:lnTo>
                        <a:pt x="336" y="51"/>
                      </a:lnTo>
                      <a:lnTo>
                        <a:pt x="337" y="51"/>
                      </a:lnTo>
                      <a:lnTo>
                        <a:pt x="338" y="52"/>
                      </a:lnTo>
                      <a:lnTo>
                        <a:pt x="339" y="52"/>
                      </a:lnTo>
                      <a:lnTo>
                        <a:pt x="339" y="51"/>
                      </a:lnTo>
                      <a:lnTo>
                        <a:pt x="341" y="51"/>
                      </a:lnTo>
                      <a:lnTo>
                        <a:pt x="342" y="51"/>
                      </a:lnTo>
                      <a:lnTo>
                        <a:pt x="342" y="50"/>
                      </a:lnTo>
                      <a:lnTo>
                        <a:pt x="342" y="49"/>
                      </a:lnTo>
                      <a:lnTo>
                        <a:pt x="343" y="49"/>
                      </a:lnTo>
                      <a:lnTo>
                        <a:pt x="344" y="48"/>
                      </a:lnTo>
                      <a:lnTo>
                        <a:pt x="345" y="48"/>
                      </a:lnTo>
                      <a:lnTo>
                        <a:pt x="346" y="48"/>
                      </a:lnTo>
                      <a:lnTo>
                        <a:pt x="346" y="47"/>
                      </a:lnTo>
                      <a:lnTo>
                        <a:pt x="347" y="47"/>
                      </a:lnTo>
                      <a:lnTo>
                        <a:pt x="348" y="46"/>
                      </a:lnTo>
                      <a:lnTo>
                        <a:pt x="349" y="46"/>
                      </a:lnTo>
                      <a:lnTo>
                        <a:pt x="349" y="45"/>
                      </a:lnTo>
                      <a:lnTo>
                        <a:pt x="349" y="44"/>
                      </a:lnTo>
                      <a:lnTo>
                        <a:pt x="349" y="43"/>
                      </a:lnTo>
                      <a:lnTo>
                        <a:pt x="349" y="42"/>
                      </a:lnTo>
                      <a:lnTo>
                        <a:pt x="350" y="42"/>
                      </a:lnTo>
                      <a:lnTo>
                        <a:pt x="350" y="41"/>
                      </a:lnTo>
                      <a:lnTo>
                        <a:pt x="351" y="42"/>
                      </a:lnTo>
                      <a:lnTo>
                        <a:pt x="351" y="41"/>
                      </a:lnTo>
                      <a:lnTo>
                        <a:pt x="352" y="41"/>
                      </a:lnTo>
                      <a:lnTo>
                        <a:pt x="353" y="41"/>
                      </a:lnTo>
                      <a:lnTo>
                        <a:pt x="354" y="41"/>
                      </a:lnTo>
                      <a:lnTo>
                        <a:pt x="354" y="40"/>
                      </a:lnTo>
                      <a:lnTo>
                        <a:pt x="355" y="40"/>
                      </a:lnTo>
                      <a:lnTo>
                        <a:pt x="355" y="39"/>
                      </a:lnTo>
                      <a:lnTo>
                        <a:pt x="355" y="40"/>
                      </a:lnTo>
                      <a:lnTo>
                        <a:pt x="356" y="40"/>
                      </a:lnTo>
                      <a:lnTo>
                        <a:pt x="357" y="40"/>
                      </a:lnTo>
                      <a:lnTo>
                        <a:pt x="358" y="40"/>
                      </a:lnTo>
                      <a:lnTo>
                        <a:pt x="359" y="39"/>
                      </a:lnTo>
                      <a:lnTo>
                        <a:pt x="360" y="39"/>
                      </a:lnTo>
                      <a:lnTo>
                        <a:pt x="360" y="38"/>
                      </a:lnTo>
                      <a:lnTo>
                        <a:pt x="360" y="39"/>
                      </a:lnTo>
                      <a:lnTo>
                        <a:pt x="361" y="39"/>
                      </a:lnTo>
                      <a:lnTo>
                        <a:pt x="362" y="39"/>
                      </a:lnTo>
                      <a:lnTo>
                        <a:pt x="363" y="39"/>
                      </a:lnTo>
                      <a:lnTo>
                        <a:pt x="363" y="38"/>
                      </a:lnTo>
                      <a:lnTo>
                        <a:pt x="363" y="39"/>
                      </a:lnTo>
                      <a:lnTo>
                        <a:pt x="364" y="38"/>
                      </a:lnTo>
                      <a:lnTo>
                        <a:pt x="365" y="38"/>
                      </a:lnTo>
                      <a:lnTo>
                        <a:pt x="366" y="38"/>
                      </a:lnTo>
                      <a:lnTo>
                        <a:pt x="366" y="37"/>
                      </a:lnTo>
                      <a:lnTo>
                        <a:pt x="367" y="36"/>
                      </a:lnTo>
                      <a:lnTo>
                        <a:pt x="367" y="37"/>
                      </a:lnTo>
                      <a:lnTo>
                        <a:pt x="368" y="37"/>
                      </a:lnTo>
                      <a:lnTo>
                        <a:pt x="369" y="37"/>
                      </a:lnTo>
                      <a:lnTo>
                        <a:pt x="368" y="38"/>
                      </a:lnTo>
                      <a:lnTo>
                        <a:pt x="369" y="38"/>
                      </a:lnTo>
                      <a:lnTo>
                        <a:pt x="370" y="38"/>
                      </a:lnTo>
                      <a:lnTo>
                        <a:pt x="370" y="39"/>
                      </a:lnTo>
                      <a:lnTo>
                        <a:pt x="370" y="38"/>
                      </a:lnTo>
                      <a:lnTo>
                        <a:pt x="371" y="38"/>
                      </a:lnTo>
                      <a:lnTo>
                        <a:pt x="372" y="38"/>
                      </a:lnTo>
                      <a:lnTo>
                        <a:pt x="373" y="38"/>
                      </a:lnTo>
                      <a:lnTo>
                        <a:pt x="374" y="38"/>
                      </a:lnTo>
                      <a:lnTo>
                        <a:pt x="375" y="38"/>
                      </a:lnTo>
                      <a:lnTo>
                        <a:pt x="376" y="38"/>
                      </a:lnTo>
                      <a:lnTo>
                        <a:pt x="376" y="39"/>
                      </a:lnTo>
                      <a:lnTo>
                        <a:pt x="377" y="39"/>
                      </a:lnTo>
                      <a:lnTo>
                        <a:pt x="377" y="40"/>
                      </a:lnTo>
                      <a:lnTo>
                        <a:pt x="378" y="40"/>
                      </a:lnTo>
                      <a:lnTo>
                        <a:pt x="378" y="41"/>
                      </a:lnTo>
                      <a:lnTo>
                        <a:pt x="377" y="41"/>
                      </a:lnTo>
                      <a:lnTo>
                        <a:pt x="378" y="41"/>
                      </a:lnTo>
                      <a:lnTo>
                        <a:pt x="377" y="42"/>
                      </a:lnTo>
                      <a:lnTo>
                        <a:pt x="378" y="42"/>
                      </a:lnTo>
                      <a:lnTo>
                        <a:pt x="378" y="43"/>
                      </a:lnTo>
                      <a:lnTo>
                        <a:pt x="379" y="43"/>
                      </a:lnTo>
                      <a:lnTo>
                        <a:pt x="380" y="44"/>
                      </a:lnTo>
                      <a:lnTo>
                        <a:pt x="381" y="44"/>
                      </a:lnTo>
                      <a:lnTo>
                        <a:pt x="382" y="44"/>
                      </a:lnTo>
                      <a:lnTo>
                        <a:pt x="383" y="44"/>
                      </a:lnTo>
                      <a:lnTo>
                        <a:pt x="384" y="45"/>
                      </a:lnTo>
                      <a:lnTo>
                        <a:pt x="384" y="46"/>
                      </a:lnTo>
                      <a:lnTo>
                        <a:pt x="385" y="46"/>
                      </a:lnTo>
                      <a:lnTo>
                        <a:pt x="385" y="47"/>
                      </a:lnTo>
                      <a:lnTo>
                        <a:pt x="385" y="48"/>
                      </a:lnTo>
                      <a:lnTo>
                        <a:pt x="386" y="47"/>
                      </a:lnTo>
                      <a:lnTo>
                        <a:pt x="386" y="48"/>
                      </a:lnTo>
                      <a:lnTo>
                        <a:pt x="387" y="48"/>
                      </a:lnTo>
                      <a:lnTo>
                        <a:pt x="387" y="49"/>
                      </a:lnTo>
                      <a:lnTo>
                        <a:pt x="387" y="50"/>
                      </a:lnTo>
                      <a:lnTo>
                        <a:pt x="387" y="51"/>
                      </a:lnTo>
                      <a:lnTo>
                        <a:pt x="387" y="52"/>
                      </a:lnTo>
                      <a:lnTo>
                        <a:pt x="388" y="52"/>
                      </a:lnTo>
                      <a:lnTo>
                        <a:pt x="387" y="52"/>
                      </a:lnTo>
                      <a:lnTo>
                        <a:pt x="387" y="53"/>
                      </a:lnTo>
                      <a:lnTo>
                        <a:pt x="387" y="54"/>
                      </a:lnTo>
                      <a:lnTo>
                        <a:pt x="386" y="54"/>
                      </a:lnTo>
                      <a:lnTo>
                        <a:pt x="386" y="55"/>
                      </a:lnTo>
                      <a:lnTo>
                        <a:pt x="387" y="55"/>
                      </a:lnTo>
                      <a:lnTo>
                        <a:pt x="388" y="55"/>
                      </a:lnTo>
                      <a:lnTo>
                        <a:pt x="388" y="56"/>
                      </a:lnTo>
                      <a:lnTo>
                        <a:pt x="389" y="56"/>
                      </a:lnTo>
                      <a:lnTo>
                        <a:pt x="389" y="57"/>
                      </a:lnTo>
                      <a:lnTo>
                        <a:pt x="389" y="56"/>
                      </a:lnTo>
                      <a:lnTo>
                        <a:pt x="390" y="57"/>
                      </a:lnTo>
                      <a:lnTo>
                        <a:pt x="391" y="57"/>
                      </a:lnTo>
                      <a:lnTo>
                        <a:pt x="391" y="58"/>
                      </a:lnTo>
                      <a:lnTo>
                        <a:pt x="392" y="58"/>
                      </a:lnTo>
                      <a:lnTo>
                        <a:pt x="392" y="57"/>
                      </a:lnTo>
                      <a:lnTo>
                        <a:pt x="392" y="58"/>
                      </a:lnTo>
                      <a:lnTo>
                        <a:pt x="393" y="58"/>
                      </a:lnTo>
                      <a:lnTo>
                        <a:pt x="394" y="58"/>
                      </a:lnTo>
                      <a:lnTo>
                        <a:pt x="395" y="58"/>
                      </a:lnTo>
                      <a:lnTo>
                        <a:pt x="396" y="57"/>
                      </a:lnTo>
                      <a:lnTo>
                        <a:pt x="397" y="57"/>
                      </a:lnTo>
                      <a:lnTo>
                        <a:pt x="398" y="57"/>
                      </a:lnTo>
                      <a:lnTo>
                        <a:pt x="399" y="56"/>
                      </a:lnTo>
                      <a:lnTo>
                        <a:pt x="400" y="56"/>
                      </a:lnTo>
                      <a:lnTo>
                        <a:pt x="400" y="55"/>
                      </a:lnTo>
                      <a:lnTo>
                        <a:pt x="401" y="55"/>
                      </a:lnTo>
                      <a:lnTo>
                        <a:pt x="402" y="54"/>
                      </a:lnTo>
                      <a:lnTo>
                        <a:pt x="403" y="54"/>
                      </a:lnTo>
                      <a:lnTo>
                        <a:pt x="404" y="54"/>
                      </a:lnTo>
                      <a:lnTo>
                        <a:pt x="404" y="53"/>
                      </a:lnTo>
                      <a:lnTo>
                        <a:pt x="405" y="53"/>
                      </a:lnTo>
                      <a:lnTo>
                        <a:pt x="406" y="53"/>
                      </a:lnTo>
                      <a:lnTo>
                        <a:pt x="406" y="52"/>
                      </a:lnTo>
                      <a:lnTo>
                        <a:pt x="407" y="52"/>
                      </a:lnTo>
                      <a:lnTo>
                        <a:pt x="408" y="52"/>
                      </a:lnTo>
                      <a:lnTo>
                        <a:pt x="409" y="52"/>
                      </a:lnTo>
                      <a:lnTo>
                        <a:pt x="409" y="53"/>
                      </a:lnTo>
                      <a:lnTo>
                        <a:pt x="409" y="52"/>
                      </a:lnTo>
                      <a:lnTo>
                        <a:pt x="410" y="52"/>
                      </a:lnTo>
                      <a:lnTo>
                        <a:pt x="410" y="53"/>
                      </a:lnTo>
                      <a:lnTo>
                        <a:pt x="411" y="53"/>
                      </a:lnTo>
                      <a:lnTo>
                        <a:pt x="412" y="53"/>
                      </a:lnTo>
                      <a:lnTo>
                        <a:pt x="412" y="54"/>
                      </a:lnTo>
                      <a:lnTo>
                        <a:pt x="412" y="53"/>
                      </a:lnTo>
                      <a:lnTo>
                        <a:pt x="413" y="54"/>
                      </a:lnTo>
                      <a:lnTo>
                        <a:pt x="413" y="53"/>
                      </a:lnTo>
                      <a:lnTo>
                        <a:pt x="413" y="54"/>
                      </a:lnTo>
                      <a:lnTo>
                        <a:pt x="414" y="54"/>
                      </a:lnTo>
                      <a:lnTo>
                        <a:pt x="414" y="53"/>
                      </a:lnTo>
                      <a:lnTo>
                        <a:pt x="415" y="53"/>
                      </a:lnTo>
                      <a:lnTo>
                        <a:pt x="416" y="53"/>
                      </a:lnTo>
                      <a:lnTo>
                        <a:pt x="417" y="54"/>
                      </a:lnTo>
                      <a:lnTo>
                        <a:pt x="418" y="54"/>
                      </a:lnTo>
                      <a:lnTo>
                        <a:pt x="418" y="53"/>
                      </a:lnTo>
                      <a:lnTo>
                        <a:pt x="418" y="52"/>
                      </a:lnTo>
                      <a:lnTo>
                        <a:pt x="418" y="51"/>
                      </a:lnTo>
                      <a:lnTo>
                        <a:pt x="419" y="50"/>
                      </a:lnTo>
                      <a:lnTo>
                        <a:pt x="420" y="50"/>
                      </a:lnTo>
                      <a:lnTo>
                        <a:pt x="420" y="49"/>
                      </a:lnTo>
                      <a:lnTo>
                        <a:pt x="421" y="48"/>
                      </a:lnTo>
                      <a:lnTo>
                        <a:pt x="421" y="47"/>
                      </a:lnTo>
                      <a:lnTo>
                        <a:pt x="421" y="46"/>
                      </a:lnTo>
                      <a:lnTo>
                        <a:pt x="421" y="45"/>
                      </a:lnTo>
                      <a:lnTo>
                        <a:pt x="420" y="45"/>
                      </a:lnTo>
                      <a:lnTo>
                        <a:pt x="421" y="44"/>
                      </a:lnTo>
                      <a:lnTo>
                        <a:pt x="420" y="44"/>
                      </a:lnTo>
                      <a:lnTo>
                        <a:pt x="420" y="43"/>
                      </a:lnTo>
                      <a:lnTo>
                        <a:pt x="421" y="42"/>
                      </a:lnTo>
                      <a:lnTo>
                        <a:pt x="422" y="42"/>
                      </a:lnTo>
                      <a:lnTo>
                        <a:pt x="422" y="41"/>
                      </a:lnTo>
                      <a:lnTo>
                        <a:pt x="422" y="40"/>
                      </a:lnTo>
                      <a:lnTo>
                        <a:pt x="423" y="40"/>
                      </a:lnTo>
                      <a:lnTo>
                        <a:pt x="424" y="39"/>
                      </a:lnTo>
                      <a:lnTo>
                        <a:pt x="425" y="39"/>
                      </a:lnTo>
                      <a:lnTo>
                        <a:pt x="426" y="39"/>
                      </a:lnTo>
                      <a:lnTo>
                        <a:pt x="426" y="38"/>
                      </a:lnTo>
                      <a:lnTo>
                        <a:pt x="427" y="38"/>
                      </a:lnTo>
                      <a:lnTo>
                        <a:pt x="427" y="39"/>
                      </a:lnTo>
                      <a:lnTo>
                        <a:pt x="428" y="39"/>
                      </a:lnTo>
                      <a:lnTo>
                        <a:pt x="429" y="39"/>
                      </a:lnTo>
                      <a:lnTo>
                        <a:pt x="429" y="38"/>
                      </a:lnTo>
                      <a:lnTo>
                        <a:pt x="430" y="38"/>
                      </a:lnTo>
                      <a:lnTo>
                        <a:pt x="431" y="37"/>
                      </a:lnTo>
                      <a:lnTo>
                        <a:pt x="431" y="38"/>
                      </a:lnTo>
                      <a:lnTo>
                        <a:pt x="432" y="37"/>
                      </a:lnTo>
                      <a:lnTo>
                        <a:pt x="432" y="36"/>
                      </a:lnTo>
                      <a:lnTo>
                        <a:pt x="433" y="36"/>
                      </a:lnTo>
                      <a:lnTo>
                        <a:pt x="433" y="35"/>
                      </a:lnTo>
                      <a:lnTo>
                        <a:pt x="434" y="35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4" y="34"/>
                      </a:lnTo>
                      <a:lnTo>
                        <a:pt x="435" y="34"/>
                      </a:lnTo>
                      <a:lnTo>
                        <a:pt x="435" y="33"/>
                      </a:lnTo>
                      <a:lnTo>
                        <a:pt x="436" y="32"/>
                      </a:lnTo>
                      <a:lnTo>
                        <a:pt x="437" y="31"/>
                      </a:lnTo>
                      <a:lnTo>
                        <a:pt x="438" y="31"/>
                      </a:lnTo>
                      <a:lnTo>
                        <a:pt x="438" y="30"/>
                      </a:lnTo>
                      <a:lnTo>
                        <a:pt x="439" y="29"/>
                      </a:lnTo>
                      <a:lnTo>
                        <a:pt x="440" y="28"/>
                      </a:lnTo>
                      <a:lnTo>
                        <a:pt x="441" y="28"/>
                      </a:lnTo>
                      <a:lnTo>
                        <a:pt x="442" y="28"/>
                      </a:lnTo>
                      <a:lnTo>
                        <a:pt x="443" y="27"/>
                      </a:lnTo>
                      <a:lnTo>
                        <a:pt x="444" y="27"/>
                      </a:lnTo>
                      <a:lnTo>
                        <a:pt x="444" y="26"/>
                      </a:lnTo>
                      <a:lnTo>
                        <a:pt x="443" y="26"/>
                      </a:lnTo>
                      <a:lnTo>
                        <a:pt x="443" y="25"/>
                      </a:lnTo>
                      <a:lnTo>
                        <a:pt x="443" y="24"/>
                      </a:lnTo>
                      <a:lnTo>
                        <a:pt x="444" y="24"/>
                      </a:lnTo>
                      <a:lnTo>
                        <a:pt x="444" y="23"/>
                      </a:lnTo>
                      <a:lnTo>
                        <a:pt x="445" y="21"/>
                      </a:lnTo>
                      <a:lnTo>
                        <a:pt x="446" y="20"/>
                      </a:lnTo>
                      <a:lnTo>
                        <a:pt x="447" y="20"/>
                      </a:lnTo>
                      <a:lnTo>
                        <a:pt x="448" y="20"/>
                      </a:lnTo>
                      <a:lnTo>
                        <a:pt x="449" y="19"/>
                      </a:lnTo>
                      <a:lnTo>
                        <a:pt x="450" y="19"/>
                      </a:lnTo>
                      <a:lnTo>
                        <a:pt x="450" y="18"/>
                      </a:lnTo>
                      <a:lnTo>
                        <a:pt x="450" y="17"/>
                      </a:lnTo>
                      <a:lnTo>
                        <a:pt x="451" y="17"/>
                      </a:lnTo>
                      <a:lnTo>
                        <a:pt x="451" y="16"/>
                      </a:lnTo>
                      <a:lnTo>
                        <a:pt x="451" y="15"/>
                      </a:lnTo>
                      <a:lnTo>
                        <a:pt x="452" y="15"/>
                      </a:lnTo>
                      <a:lnTo>
                        <a:pt x="453" y="15"/>
                      </a:lnTo>
                      <a:lnTo>
                        <a:pt x="454" y="14"/>
                      </a:lnTo>
                      <a:lnTo>
                        <a:pt x="455" y="14"/>
                      </a:lnTo>
                      <a:lnTo>
                        <a:pt x="456" y="14"/>
                      </a:lnTo>
                      <a:lnTo>
                        <a:pt x="457" y="14"/>
                      </a:lnTo>
                      <a:lnTo>
                        <a:pt x="458" y="15"/>
                      </a:lnTo>
                      <a:lnTo>
                        <a:pt x="458" y="16"/>
                      </a:lnTo>
                      <a:lnTo>
                        <a:pt x="459" y="17"/>
                      </a:lnTo>
                      <a:lnTo>
                        <a:pt x="457" y="43"/>
                      </a:lnTo>
                      <a:lnTo>
                        <a:pt x="455" y="60"/>
                      </a:lnTo>
                      <a:lnTo>
                        <a:pt x="454" y="61"/>
                      </a:lnTo>
                      <a:lnTo>
                        <a:pt x="454" y="60"/>
                      </a:lnTo>
                      <a:lnTo>
                        <a:pt x="453" y="60"/>
                      </a:lnTo>
                      <a:lnTo>
                        <a:pt x="452" y="60"/>
                      </a:lnTo>
                      <a:lnTo>
                        <a:pt x="451" y="61"/>
                      </a:lnTo>
                      <a:lnTo>
                        <a:pt x="450" y="61"/>
                      </a:lnTo>
                      <a:lnTo>
                        <a:pt x="449" y="61"/>
                      </a:lnTo>
                      <a:lnTo>
                        <a:pt x="448" y="61"/>
                      </a:lnTo>
                      <a:lnTo>
                        <a:pt x="447" y="61"/>
                      </a:lnTo>
                      <a:lnTo>
                        <a:pt x="446" y="61"/>
                      </a:lnTo>
                      <a:lnTo>
                        <a:pt x="446" y="60"/>
                      </a:lnTo>
                      <a:lnTo>
                        <a:pt x="445" y="61"/>
                      </a:lnTo>
                      <a:lnTo>
                        <a:pt x="444" y="62"/>
                      </a:lnTo>
                      <a:lnTo>
                        <a:pt x="443" y="62"/>
                      </a:lnTo>
                      <a:lnTo>
                        <a:pt x="442" y="62"/>
                      </a:lnTo>
                      <a:lnTo>
                        <a:pt x="442" y="63"/>
                      </a:lnTo>
                      <a:lnTo>
                        <a:pt x="441" y="63"/>
                      </a:lnTo>
                      <a:lnTo>
                        <a:pt x="440" y="64"/>
                      </a:lnTo>
                      <a:lnTo>
                        <a:pt x="439" y="66"/>
                      </a:lnTo>
                      <a:lnTo>
                        <a:pt x="438" y="67"/>
                      </a:lnTo>
                      <a:lnTo>
                        <a:pt x="437" y="68"/>
                      </a:lnTo>
                      <a:lnTo>
                        <a:pt x="436" y="69"/>
                      </a:lnTo>
                      <a:lnTo>
                        <a:pt x="436" y="70"/>
                      </a:lnTo>
                      <a:lnTo>
                        <a:pt x="436" y="71"/>
                      </a:lnTo>
                      <a:lnTo>
                        <a:pt x="435" y="72"/>
                      </a:lnTo>
                      <a:lnTo>
                        <a:pt x="435" y="73"/>
                      </a:lnTo>
                      <a:lnTo>
                        <a:pt x="434" y="73"/>
                      </a:lnTo>
                      <a:lnTo>
                        <a:pt x="434" y="74"/>
                      </a:lnTo>
                      <a:lnTo>
                        <a:pt x="434" y="75"/>
                      </a:lnTo>
                      <a:lnTo>
                        <a:pt x="433" y="75"/>
                      </a:lnTo>
                      <a:lnTo>
                        <a:pt x="433" y="76"/>
                      </a:lnTo>
                      <a:lnTo>
                        <a:pt x="432" y="76"/>
                      </a:lnTo>
                      <a:lnTo>
                        <a:pt x="432" y="77"/>
                      </a:lnTo>
                      <a:lnTo>
                        <a:pt x="431" y="77"/>
                      </a:lnTo>
                      <a:lnTo>
                        <a:pt x="431" y="78"/>
                      </a:lnTo>
                      <a:lnTo>
                        <a:pt x="431" y="79"/>
                      </a:lnTo>
                      <a:lnTo>
                        <a:pt x="430" y="80"/>
                      </a:lnTo>
                      <a:lnTo>
                        <a:pt x="430" y="81"/>
                      </a:lnTo>
                      <a:lnTo>
                        <a:pt x="429" y="81"/>
                      </a:lnTo>
                      <a:lnTo>
                        <a:pt x="429" y="82"/>
                      </a:lnTo>
                      <a:lnTo>
                        <a:pt x="429" y="83"/>
                      </a:lnTo>
                      <a:lnTo>
                        <a:pt x="430" y="83"/>
                      </a:lnTo>
                      <a:lnTo>
                        <a:pt x="429" y="83"/>
                      </a:lnTo>
                      <a:lnTo>
                        <a:pt x="430" y="84"/>
                      </a:lnTo>
                      <a:lnTo>
                        <a:pt x="429" y="85"/>
                      </a:lnTo>
                      <a:lnTo>
                        <a:pt x="430" y="85"/>
                      </a:lnTo>
                      <a:lnTo>
                        <a:pt x="430" y="86"/>
                      </a:lnTo>
                      <a:lnTo>
                        <a:pt x="429" y="86"/>
                      </a:lnTo>
                      <a:lnTo>
                        <a:pt x="430" y="86"/>
                      </a:lnTo>
                      <a:lnTo>
                        <a:pt x="430" y="87"/>
                      </a:lnTo>
                      <a:lnTo>
                        <a:pt x="430" y="86"/>
                      </a:lnTo>
                      <a:lnTo>
                        <a:pt x="431" y="86"/>
                      </a:lnTo>
                      <a:lnTo>
                        <a:pt x="432" y="86"/>
                      </a:lnTo>
                      <a:lnTo>
                        <a:pt x="432" y="87"/>
                      </a:lnTo>
                      <a:lnTo>
                        <a:pt x="433" y="86"/>
                      </a:lnTo>
                      <a:lnTo>
                        <a:pt x="434" y="86"/>
                      </a:lnTo>
                      <a:lnTo>
                        <a:pt x="435" y="86"/>
                      </a:lnTo>
                      <a:lnTo>
                        <a:pt x="434" y="86"/>
                      </a:lnTo>
                      <a:lnTo>
                        <a:pt x="435" y="85"/>
                      </a:lnTo>
                      <a:lnTo>
                        <a:pt x="436" y="86"/>
                      </a:lnTo>
                      <a:lnTo>
                        <a:pt x="437" y="87"/>
                      </a:lnTo>
                      <a:lnTo>
                        <a:pt x="438" y="86"/>
                      </a:lnTo>
                      <a:lnTo>
                        <a:pt x="438" y="87"/>
                      </a:lnTo>
                      <a:lnTo>
                        <a:pt x="439" y="87"/>
                      </a:lnTo>
                      <a:lnTo>
                        <a:pt x="440" y="88"/>
                      </a:lnTo>
                      <a:lnTo>
                        <a:pt x="440" y="89"/>
                      </a:lnTo>
                      <a:lnTo>
                        <a:pt x="441" y="89"/>
                      </a:lnTo>
                      <a:lnTo>
                        <a:pt x="441" y="88"/>
                      </a:lnTo>
                      <a:lnTo>
                        <a:pt x="441" y="89"/>
                      </a:lnTo>
                      <a:lnTo>
                        <a:pt x="441" y="90"/>
                      </a:lnTo>
                      <a:lnTo>
                        <a:pt x="441" y="89"/>
                      </a:lnTo>
                      <a:lnTo>
                        <a:pt x="442" y="89"/>
                      </a:lnTo>
                      <a:lnTo>
                        <a:pt x="442" y="90"/>
                      </a:lnTo>
                      <a:lnTo>
                        <a:pt x="442" y="91"/>
                      </a:lnTo>
                      <a:lnTo>
                        <a:pt x="443" y="91"/>
                      </a:lnTo>
                      <a:lnTo>
                        <a:pt x="444" y="91"/>
                      </a:lnTo>
                      <a:lnTo>
                        <a:pt x="443" y="91"/>
                      </a:lnTo>
                      <a:lnTo>
                        <a:pt x="443" y="92"/>
                      </a:lnTo>
                      <a:lnTo>
                        <a:pt x="444" y="92"/>
                      </a:lnTo>
                      <a:lnTo>
                        <a:pt x="444" y="93"/>
                      </a:lnTo>
                      <a:lnTo>
                        <a:pt x="445" y="93"/>
                      </a:lnTo>
                      <a:lnTo>
                        <a:pt x="446" y="93"/>
                      </a:lnTo>
                      <a:lnTo>
                        <a:pt x="446" y="94"/>
                      </a:lnTo>
                      <a:lnTo>
                        <a:pt x="446" y="95"/>
                      </a:lnTo>
                      <a:lnTo>
                        <a:pt x="447" y="95"/>
                      </a:lnTo>
                      <a:lnTo>
                        <a:pt x="447" y="96"/>
                      </a:lnTo>
                      <a:lnTo>
                        <a:pt x="448" y="95"/>
                      </a:lnTo>
                      <a:lnTo>
                        <a:pt x="449" y="95"/>
                      </a:lnTo>
                      <a:lnTo>
                        <a:pt x="450" y="95"/>
                      </a:lnTo>
                      <a:lnTo>
                        <a:pt x="451" y="95"/>
                      </a:lnTo>
                      <a:lnTo>
                        <a:pt x="452" y="95"/>
                      </a:lnTo>
                      <a:lnTo>
                        <a:pt x="452" y="96"/>
                      </a:lnTo>
                      <a:lnTo>
                        <a:pt x="453" y="95"/>
                      </a:lnTo>
                      <a:lnTo>
                        <a:pt x="453" y="96"/>
                      </a:lnTo>
                      <a:lnTo>
                        <a:pt x="454" y="96"/>
                      </a:lnTo>
                      <a:lnTo>
                        <a:pt x="455" y="96"/>
                      </a:lnTo>
                      <a:lnTo>
                        <a:pt x="455" y="97"/>
                      </a:lnTo>
                      <a:lnTo>
                        <a:pt x="456" y="97"/>
                      </a:lnTo>
                      <a:lnTo>
                        <a:pt x="455" y="96"/>
                      </a:lnTo>
                      <a:lnTo>
                        <a:pt x="456" y="96"/>
                      </a:lnTo>
                      <a:lnTo>
                        <a:pt x="457" y="95"/>
                      </a:lnTo>
                      <a:lnTo>
                        <a:pt x="458" y="95"/>
                      </a:lnTo>
                      <a:lnTo>
                        <a:pt x="458" y="94"/>
                      </a:lnTo>
                      <a:lnTo>
                        <a:pt x="459" y="94"/>
                      </a:lnTo>
                      <a:lnTo>
                        <a:pt x="460" y="93"/>
                      </a:lnTo>
                      <a:lnTo>
                        <a:pt x="460" y="94"/>
                      </a:lnTo>
                      <a:lnTo>
                        <a:pt x="461" y="94"/>
                      </a:lnTo>
                      <a:lnTo>
                        <a:pt x="462" y="94"/>
                      </a:lnTo>
                      <a:lnTo>
                        <a:pt x="463" y="94"/>
                      </a:lnTo>
                      <a:lnTo>
                        <a:pt x="464" y="94"/>
                      </a:lnTo>
                      <a:lnTo>
                        <a:pt x="464" y="95"/>
                      </a:lnTo>
                      <a:lnTo>
                        <a:pt x="464" y="96"/>
                      </a:lnTo>
                      <a:lnTo>
                        <a:pt x="465" y="96"/>
                      </a:lnTo>
                      <a:lnTo>
                        <a:pt x="466" y="97"/>
                      </a:lnTo>
                      <a:lnTo>
                        <a:pt x="466" y="98"/>
                      </a:lnTo>
                      <a:lnTo>
                        <a:pt x="466" y="97"/>
                      </a:lnTo>
                      <a:lnTo>
                        <a:pt x="467" y="97"/>
                      </a:lnTo>
                      <a:lnTo>
                        <a:pt x="467" y="98"/>
                      </a:lnTo>
                      <a:lnTo>
                        <a:pt x="468" y="97"/>
                      </a:lnTo>
                      <a:lnTo>
                        <a:pt x="469" y="97"/>
                      </a:lnTo>
                      <a:lnTo>
                        <a:pt x="469" y="98"/>
                      </a:lnTo>
                      <a:lnTo>
                        <a:pt x="470" y="98"/>
                      </a:lnTo>
                      <a:lnTo>
                        <a:pt x="472" y="99"/>
                      </a:lnTo>
                      <a:lnTo>
                        <a:pt x="473" y="99"/>
                      </a:lnTo>
                      <a:lnTo>
                        <a:pt x="474" y="99"/>
                      </a:lnTo>
                      <a:lnTo>
                        <a:pt x="474" y="100"/>
                      </a:lnTo>
                      <a:lnTo>
                        <a:pt x="475" y="100"/>
                      </a:lnTo>
                      <a:lnTo>
                        <a:pt x="476" y="101"/>
                      </a:lnTo>
                      <a:lnTo>
                        <a:pt x="477" y="101"/>
                      </a:lnTo>
                      <a:lnTo>
                        <a:pt x="477" y="100"/>
                      </a:lnTo>
                      <a:lnTo>
                        <a:pt x="477" y="101"/>
                      </a:lnTo>
                      <a:lnTo>
                        <a:pt x="478" y="100"/>
                      </a:lnTo>
                      <a:lnTo>
                        <a:pt x="478" y="99"/>
                      </a:lnTo>
                      <a:lnTo>
                        <a:pt x="479" y="99"/>
                      </a:lnTo>
                      <a:lnTo>
                        <a:pt x="479" y="98"/>
                      </a:lnTo>
                      <a:lnTo>
                        <a:pt x="479" y="97"/>
                      </a:lnTo>
                      <a:lnTo>
                        <a:pt x="479" y="96"/>
                      </a:lnTo>
                      <a:lnTo>
                        <a:pt x="480" y="97"/>
                      </a:lnTo>
                      <a:lnTo>
                        <a:pt x="480" y="96"/>
                      </a:lnTo>
                      <a:lnTo>
                        <a:pt x="481" y="96"/>
                      </a:lnTo>
                      <a:lnTo>
                        <a:pt x="481" y="95"/>
                      </a:lnTo>
                      <a:lnTo>
                        <a:pt x="482" y="95"/>
                      </a:lnTo>
                      <a:lnTo>
                        <a:pt x="482" y="96"/>
                      </a:lnTo>
                      <a:lnTo>
                        <a:pt x="482" y="95"/>
                      </a:lnTo>
                      <a:lnTo>
                        <a:pt x="483" y="95"/>
                      </a:lnTo>
                      <a:lnTo>
                        <a:pt x="483" y="96"/>
                      </a:lnTo>
                      <a:lnTo>
                        <a:pt x="484" y="96"/>
                      </a:lnTo>
                      <a:lnTo>
                        <a:pt x="485" y="96"/>
                      </a:lnTo>
                      <a:lnTo>
                        <a:pt x="485" y="97"/>
                      </a:lnTo>
                      <a:lnTo>
                        <a:pt x="487" y="98"/>
                      </a:lnTo>
                      <a:lnTo>
                        <a:pt x="488" y="98"/>
                      </a:lnTo>
                      <a:lnTo>
                        <a:pt x="489" y="98"/>
                      </a:lnTo>
                      <a:lnTo>
                        <a:pt x="490" y="98"/>
                      </a:lnTo>
                      <a:lnTo>
                        <a:pt x="491" y="98"/>
                      </a:lnTo>
                      <a:lnTo>
                        <a:pt x="492" y="98"/>
                      </a:lnTo>
                      <a:lnTo>
                        <a:pt x="492" y="97"/>
                      </a:lnTo>
                      <a:lnTo>
                        <a:pt x="493" y="97"/>
                      </a:lnTo>
                      <a:lnTo>
                        <a:pt x="494" y="97"/>
                      </a:lnTo>
                      <a:lnTo>
                        <a:pt x="495" y="97"/>
                      </a:lnTo>
                      <a:lnTo>
                        <a:pt x="496" y="97"/>
                      </a:lnTo>
                      <a:lnTo>
                        <a:pt x="501" y="98"/>
                      </a:lnTo>
                      <a:lnTo>
                        <a:pt x="502" y="99"/>
                      </a:lnTo>
                      <a:lnTo>
                        <a:pt x="503" y="99"/>
                      </a:lnTo>
                      <a:lnTo>
                        <a:pt x="504" y="100"/>
                      </a:lnTo>
                      <a:lnTo>
                        <a:pt x="505" y="100"/>
                      </a:lnTo>
                      <a:lnTo>
                        <a:pt x="506" y="101"/>
                      </a:lnTo>
                      <a:lnTo>
                        <a:pt x="506" y="102"/>
                      </a:lnTo>
                      <a:lnTo>
                        <a:pt x="507" y="102"/>
                      </a:lnTo>
                      <a:lnTo>
                        <a:pt x="518" y="102"/>
                      </a:lnTo>
                      <a:lnTo>
                        <a:pt x="518" y="104"/>
                      </a:lnTo>
                      <a:lnTo>
                        <a:pt x="517" y="104"/>
                      </a:lnTo>
                      <a:lnTo>
                        <a:pt x="516" y="104"/>
                      </a:lnTo>
                      <a:lnTo>
                        <a:pt x="515" y="104"/>
                      </a:lnTo>
                      <a:lnTo>
                        <a:pt x="513" y="104"/>
                      </a:lnTo>
                      <a:lnTo>
                        <a:pt x="512" y="105"/>
                      </a:lnTo>
                      <a:lnTo>
                        <a:pt x="511" y="105"/>
                      </a:lnTo>
                      <a:lnTo>
                        <a:pt x="511" y="106"/>
                      </a:lnTo>
                      <a:lnTo>
                        <a:pt x="511" y="107"/>
                      </a:lnTo>
                      <a:lnTo>
                        <a:pt x="511" y="110"/>
                      </a:lnTo>
                      <a:lnTo>
                        <a:pt x="512" y="113"/>
                      </a:lnTo>
                      <a:lnTo>
                        <a:pt x="512" y="114"/>
                      </a:lnTo>
                      <a:lnTo>
                        <a:pt x="512" y="115"/>
                      </a:lnTo>
                      <a:lnTo>
                        <a:pt x="513" y="121"/>
                      </a:lnTo>
                      <a:lnTo>
                        <a:pt x="513" y="122"/>
                      </a:lnTo>
                      <a:lnTo>
                        <a:pt x="513" y="123"/>
                      </a:lnTo>
                      <a:lnTo>
                        <a:pt x="513" y="124"/>
                      </a:lnTo>
                      <a:lnTo>
                        <a:pt x="513" y="126"/>
                      </a:lnTo>
                      <a:lnTo>
                        <a:pt x="514" y="127"/>
                      </a:lnTo>
                      <a:lnTo>
                        <a:pt x="514" y="129"/>
                      </a:lnTo>
                      <a:lnTo>
                        <a:pt x="514" y="131"/>
                      </a:lnTo>
                      <a:lnTo>
                        <a:pt x="516" y="133"/>
                      </a:lnTo>
                      <a:lnTo>
                        <a:pt x="517" y="134"/>
                      </a:lnTo>
                      <a:lnTo>
                        <a:pt x="517" y="135"/>
                      </a:lnTo>
                      <a:lnTo>
                        <a:pt x="518" y="135"/>
                      </a:lnTo>
                      <a:lnTo>
                        <a:pt x="519" y="135"/>
                      </a:lnTo>
                      <a:lnTo>
                        <a:pt x="521" y="136"/>
                      </a:lnTo>
                      <a:lnTo>
                        <a:pt x="522" y="135"/>
                      </a:lnTo>
                      <a:lnTo>
                        <a:pt x="522" y="134"/>
                      </a:lnTo>
                      <a:lnTo>
                        <a:pt x="523" y="133"/>
                      </a:lnTo>
                      <a:lnTo>
                        <a:pt x="524" y="132"/>
                      </a:lnTo>
                      <a:lnTo>
                        <a:pt x="526" y="131"/>
                      </a:lnTo>
                      <a:lnTo>
                        <a:pt x="527" y="130"/>
                      </a:lnTo>
                      <a:lnTo>
                        <a:pt x="528" y="130"/>
                      </a:lnTo>
                      <a:lnTo>
                        <a:pt x="529" y="130"/>
                      </a:lnTo>
                      <a:lnTo>
                        <a:pt x="531" y="130"/>
                      </a:lnTo>
                      <a:lnTo>
                        <a:pt x="533" y="131"/>
                      </a:lnTo>
                      <a:lnTo>
                        <a:pt x="537" y="133"/>
                      </a:lnTo>
                      <a:lnTo>
                        <a:pt x="539" y="132"/>
                      </a:lnTo>
                      <a:lnTo>
                        <a:pt x="542" y="132"/>
                      </a:lnTo>
                      <a:lnTo>
                        <a:pt x="543" y="132"/>
                      </a:lnTo>
                      <a:lnTo>
                        <a:pt x="545" y="133"/>
                      </a:lnTo>
                      <a:lnTo>
                        <a:pt x="546" y="133"/>
                      </a:lnTo>
                      <a:lnTo>
                        <a:pt x="547" y="134"/>
                      </a:lnTo>
                      <a:lnTo>
                        <a:pt x="547" y="135"/>
                      </a:lnTo>
                      <a:lnTo>
                        <a:pt x="548" y="136"/>
                      </a:lnTo>
                      <a:lnTo>
                        <a:pt x="548" y="137"/>
                      </a:lnTo>
                      <a:lnTo>
                        <a:pt x="548" y="138"/>
                      </a:lnTo>
                      <a:lnTo>
                        <a:pt x="548" y="139"/>
                      </a:lnTo>
                      <a:lnTo>
                        <a:pt x="547" y="140"/>
                      </a:lnTo>
                      <a:lnTo>
                        <a:pt x="546" y="141"/>
                      </a:lnTo>
                      <a:lnTo>
                        <a:pt x="545" y="141"/>
                      </a:lnTo>
                      <a:lnTo>
                        <a:pt x="544" y="143"/>
                      </a:lnTo>
                      <a:lnTo>
                        <a:pt x="543" y="144"/>
                      </a:lnTo>
                      <a:lnTo>
                        <a:pt x="541" y="144"/>
                      </a:lnTo>
                      <a:lnTo>
                        <a:pt x="540" y="144"/>
                      </a:lnTo>
                      <a:lnTo>
                        <a:pt x="539" y="144"/>
                      </a:lnTo>
                      <a:lnTo>
                        <a:pt x="537" y="144"/>
                      </a:lnTo>
                      <a:lnTo>
                        <a:pt x="536" y="144"/>
                      </a:lnTo>
                      <a:lnTo>
                        <a:pt x="536" y="145"/>
                      </a:lnTo>
                      <a:lnTo>
                        <a:pt x="536" y="146"/>
                      </a:lnTo>
                      <a:lnTo>
                        <a:pt x="536" y="147"/>
                      </a:lnTo>
                      <a:lnTo>
                        <a:pt x="535" y="148"/>
                      </a:lnTo>
                      <a:lnTo>
                        <a:pt x="534" y="149"/>
                      </a:lnTo>
                      <a:lnTo>
                        <a:pt x="533" y="150"/>
                      </a:lnTo>
                      <a:lnTo>
                        <a:pt x="533" y="151"/>
                      </a:lnTo>
                      <a:lnTo>
                        <a:pt x="532" y="152"/>
                      </a:lnTo>
                      <a:lnTo>
                        <a:pt x="532" y="153"/>
                      </a:lnTo>
                      <a:lnTo>
                        <a:pt x="531" y="153"/>
                      </a:lnTo>
                      <a:lnTo>
                        <a:pt x="529" y="153"/>
                      </a:lnTo>
                      <a:lnTo>
                        <a:pt x="529" y="154"/>
                      </a:lnTo>
                      <a:lnTo>
                        <a:pt x="528" y="155"/>
                      </a:lnTo>
                      <a:lnTo>
                        <a:pt x="527" y="156"/>
                      </a:lnTo>
                      <a:lnTo>
                        <a:pt x="527" y="157"/>
                      </a:lnTo>
                      <a:lnTo>
                        <a:pt x="528" y="158"/>
                      </a:lnTo>
                      <a:lnTo>
                        <a:pt x="528" y="160"/>
                      </a:lnTo>
                      <a:lnTo>
                        <a:pt x="529" y="161"/>
                      </a:lnTo>
                      <a:lnTo>
                        <a:pt x="529" y="162"/>
                      </a:lnTo>
                      <a:lnTo>
                        <a:pt x="529" y="163"/>
                      </a:lnTo>
                      <a:lnTo>
                        <a:pt x="529" y="164"/>
                      </a:lnTo>
                      <a:lnTo>
                        <a:pt x="530" y="164"/>
                      </a:lnTo>
                      <a:lnTo>
                        <a:pt x="531" y="164"/>
                      </a:lnTo>
                      <a:lnTo>
                        <a:pt x="531" y="165"/>
                      </a:lnTo>
                      <a:lnTo>
                        <a:pt x="531" y="166"/>
                      </a:lnTo>
                      <a:lnTo>
                        <a:pt x="531" y="167"/>
                      </a:lnTo>
                      <a:lnTo>
                        <a:pt x="532" y="167"/>
                      </a:lnTo>
                      <a:lnTo>
                        <a:pt x="533" y="167"/>
                      </a:lnTo>
                      <a:lnTo>
                        <a:pt x="535" y="167"/>
                      </a:lnTo>
                      <a:lnTo>
                        <a:pt x="536" y="168"/>
                      </a:lnTo>
                      <a:lnTo>
                        <a:pt x="537" y="169"/>
                      </a:lnTo>
                      <a:lnTo>
                        <a:pt x="538" y="169"/>
                      </a:lnTo>
                      <a:lnTo>
                        <a:pt x="538" y="170"/>
                      </a:lnTo>
                      <a:lnTo>
                        <a:pt x="539" y="170"/>
                      </a:lnTo>
                      <a:lnTo>
                        <a:pt x="540" y="170"/>
                      </a:lnTo>
                      <a:lnTo>
                        <a:pt x="541" y="170"/>
                      </a:lnTo>
                      <a:lnTo>
                        <a:pt x="542" y="170"/>
                      </a:lnTo>
                      <a:lnTo>
                        <a:pt x="543" y="171"/>
                      </a:lnTo>
                      <a:lnTo>
                        <a:pt x="544" y="171"/>
                      </a:lnTo>
                      <a:lnTo>
                        <a:pt x="544" y="172"/>
                      </a:lnTo>
                      <a:lnTo>
                        <a:pt x="546" y="172"/>
                      </a:lnTo>
                      <a:lnTo>
                        <a:pt x="547" y="173"/>
                      </a:lnTo>
                      <a:lnTo>
                        <a:pt x="548" y="173"/>
                      </a:lnTo>
                      <a:lnTo>
                        <a:pt x="549" y="173"/>
                      </a:lnTo>
                      <a:lnTo>
                        <a:pt x="550" y="173"/>
                      </a:lnTo>
                      <a:lnTo>
                        <a:pt x="551" y="173"/>
                      </a:lnTo>
                      <a:lnTo>
                        <a:pt x="552" y="173"/>
                      </a:lnTo>
                      <a:lnTo>
                        <a:pt x="552" y="172"/>
                      </a:lnTo>
                      <a:lnTo>
                        <a:pt x="553" y="172"/>
                      </a:lnTo>
                      <a:lnTo>
                        <a:pt x="554" y="172"/>
                      </a:lnTo>
                      <a:lnTo>
                        <a:pt x="555" y="172"/>
                      </a:lnTo>
                      <a:lnTo>
                        <a:pt x="556" y="172"/>
                      </a:lnTo>
                      <a:lnTo>
                        <a:pt x="557" y="173"/>
                      </a:lnTo>
                      <a:lnTo>
                        <a:pt x="558" y="173"/>
                      </a:lnTo>
                      <a:lnTo>
                        <a:pt x="559" y="173"/>
                      </a:lnTo>
                      <a:lnTo>
                        <a:pt x="559" y="174"/>
                      </a:lnTo>
                      <a:lnTo>
                        <a:pt x="560" y="174"/>
                      </a:lnTo>
                      <a:lnTo>
                        <a:pt x="560" y="173"/>
                      </a:lnTo>
                      <a:lnTo>
                        <a:pt x="561" y="173"/>
                      </a:lnTo>
                      <a:lnTo>
                        <a:pt x="562" y="173"/>
                      </a:lnTo>
                      <a:lnTo>
                        <a:pt x="563" y="173"/>
                      </a:lnTo>
                      <a:lnTo>
                        <a:pt x="564" y="173"/>
                      </a:lnTo>
                      <a:lnTo>
                        <a:pt x="564" y="172"/>
                      </a:lnTo>
                      <a:lnTo>
                        <a:pt x="565" y="172"/>
                      </a:lnTo>
                      <a:lnTo>
                        <a:pt x="566" y="171"/>
                      </a:lnTo>
                      <a:lnTo>
                        <a:pt x="567" y="171"/>
                      </a:lnTo>
                      <a:lnTo>
                        <a:pt x="568" y="170"/>
                      </a:lnTo>
                      <a:lnTo>
                        <a:pt x="569" y="170"/>
                      </a:lnTo>
                      <a:lnTo>
                        <a:pt x="570" y="170"/>
                      </a:lnTo>
                      <a:lnTo>
                        <a:pt x="570" y="171"/>
                      </a:lnTo>
                      <a:lnTo>
                        <a:pt x="571" y="171"/>
                      </a:lnTo>
                      <a:lnTo>
                        <a:pt x="571" y="172"/>
                      </a:lnTo>
                      <a:lnTo>
                        <a:pt x="572" y="172"/>
                      </a:lnTo>
                      <a:lnTo>
                        <a:pt x="573" y="172"/>
                      </a:lnTo>
                      <a:lnTo>
                        <a:pt x="573" y="173"/>
                      </a:lnTo>
                      <a:lnTo>
                        <a:pt x="574" y="173"/>
                      </a:lnTo>
                      <a:lnTo>
                        <a:pt x="575" y="173"/>
                      </a:lnTo>
                      <a:lnTo>
                        <a:pt x="576" y="173"/>
                      </a:lnTo>
                      <a:lnTo>
                        <a:pt x="577" y="174"/>
                      </a:lnTo>
                      <a:lnTo>
                        <a:pt x="578" y="174"/>
                      </a:lnTo>
                      <a:lnTo>
                        <a:pt x="578" y="175"/>
                      </a:lnTo>
                      <a:lnTo>
                        <a:pt x="579" y="176"/>
                      </a:lnTo>
                      <a:lnTo>
                        <a:pt x="579" y="177"/>
                      </a:lnTo>
                      <a:lnTo>
                        <a:pt x="579" y="178"/>
                      </a:lnTo>
                      <a:lnTo>
                        <a:pt x="580" y="178"/>
                      </a:lnTo>
                      <a:lnTo>
                        <a:pt x="580" y="179"/>
                      </a:lnTo>
                      <a:lnTo>
                        <a:pt x="581" y="179"/>
                      </a:lnTo>
                      <a:lnTo>
                        <a:pt x="581" y="180"/>
                      </a:lnTo>
                      <a:lnTo>
                        <a:pt x="582" y="180"/>
                      </a:lnTo>
                      <a:lnTo>
                        <a:pt x="582" y="181"/>
                      </a:lnTo>
                      <a:lnTo>
                        <a:pt x="583" y="181"/>
                      </a:lnTo>
                      <a:lnTo>
                        <a:pt x="583" y="182"/>
                      </a:lnTo>
                      <a:lnTo>
                        <a:pt x="583" y="183"/>
                      </a:lnTo>
                      <a:lnTo>
                        <a:pt x="584" y="183"/>
                      </a:lnTo>
                      <a:lnTo>
                        <a:pt x="584" y="184"/>
                      </a:lnTo>
                      <a:lnTo>
                        <a:pt x="585" y="184"/>
                      </a:lnTo>
                      <a:lnTo>
                        <a:pt x="584" y="185"/>
                      </a:lnTo>
                      <a:lnTo>
                        <a:pt x="585" y="185"/>
                      </a:lnTo>
                      <a:lnTo>
                        <a:pt x="586" y="185"/>
                      </a:lnTo>
                      <a:lnTo>
                        <a:pt x="585" y="186"/>
                      </a:lnTo>
                      <a:lnTo>
                        <a:pt x="586" y="186"/>
                      </a:lnTo>
                      <a:lnTo>
                        <a:pt x="587" y="186"/>
                      </a:lnTo>
                      <a:lnTo>
                        <a:pt x="587" y="187"/>
                      </a:lnTo>
                      <a:lnTo>
                        <a:pt x="587" y="188"/>
                      </a:lnTo>
                      <a:lnTo>
                        <a:pt x="588" y="188"/>
                      </a:lnTo>
                      <a:lnTo>
                        <a:pt x="589" y="189"/>
                      </a:lnTo>
                      <a:lnTo>
                        <a:pt x="590" y="190"/>
                      </a:lnTo>
                      <a:lnTo>
                        <a:pt x="591" y="190"/>
                      </a:lnTo>
                      <a:lnTo>
                        <a:pt x="591" y="191"/>
                      </a:lnTo>
                      <a:lnTo>
                        <a:pt x="592" y="191"/>
                      </a:lnTo>
                      <a:lnTo>
                        <a:pt x="592" y="190"/>
                      </a:lnTo>
                      <a:lnTo>
                        <a:pt x="593" y="190"/>
                      </a:lnTo>
                      <a:lnTo>
                        <a:pt x="593" y="189"/>
                      </a:lnTo>
                      <a:lnTo>
                        <a:pt x="594" y="189"/>
                      </a:lnTo>
                      <a:lnTo>
                        <a:pt x="594" y="190"/>
                      </a:lnTo>
                      <a:lnTo>
                        <a:pt x="595" y="190"/>
                      </a:lnTo>
                      <a:lnTo>
                        <a:pt x="596" y="190"/>
                      </a:lnTo>
                      <a:lnTo>
                        <a:pt x="597" y="191"/>
                      </a:lnTo>
                      <a:lnTo>
                        <a:pt x="598" y="191"/>
                      </a:lnTo>
                      <a:lnTo>
                        <a:pt x="599" y="191"/>
                      </a:lnTo>
                      <a:lnTo>
                        <a:pt x="600" y="191"/>
                      </a:lnTo>
                      <a:lnTo>
                        <a:pt x="601" y="192"/>
                      </a:lnTo>
                      <a:lnTo>
                        <a:pt x="602" y="192"/>
                      </a:lnTo>
                      <a:lnTo>
                        <a:pt x="603" y="192"/>
                      </a:lnTo>
                      <a:lnTo>
                        <a:pt x="604" y="192"/>
                      </a:lnTo>
                      <a:lnTo>
                        <a:pt x="604" y="193"/>
                      </a:lnTo>
                      <a:lnTo>
                        <a:pt x="605" y="193"/>
                      </a:lnTo>
                      <a:lnTo>
                        <a:pt x="605" y="194"/>
                      </a:lnTo>
                      <a:lnTo>
                        <a:pt x="606" y="194"/>
                      </a:lnTo>
                      <a:lnTo>
                        <a:pt x="606" y="195"/>
                      </a:lnTo>
                      <a:lnTo>
                        <a:pt x="606" y="196"/>
                      </a:lnTo>
                      <a:lnTo>
                        <a:pt x="606" y="195"/>
                      </a:lnTo>
                      <a:lnTo>
                        <a:pt x="607" y="196"/>
                      </a:lnTo>
                      <a:lnTo>
                        <a:pt x="606" y="196"/>
                      </a:lnTo>
                      <a:lnTo>
                        <a:pt x="607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8" y="197"/>
                      </a:lnTo>
                      <a:lnTo>
                        <a:pt x="609" y="198"/>
                      </a:lnTo>
                      <a:lnTo>
                        <a:pt x="609" y="197"/>
                      </a:lnTo>
                      <a:lnTo>
                        <a:pt x="609" y="198"/>
                      </a:lnTo>
                      <a:lnTo>
                        <a:pt x="610" y="198"/>
                      </a:lnTo>
                      <a:lnTo>
                        <a:pt x="611" y="198"/>
                      </a:lnTo>
                      <a:lnTo>
                        <a:pt x="611" y="200"/>
                      </a:lnTo>
                      <a:lnTo>
                        <a:pt x="612" y="200"/>
                      </a:lnTo>
                      <a:lnTo>
                        <a:pt x="611" y="200"/>
                      </a:lnTo>
                      <a:lnTo>
                        <a:pt x="611" y="201"/>
                      </a:lnTo>
                      <a:lnTo>
                        <a:pt x="612" y="201"/>
                      </a:lnTo>
                      <a:lnTo>
                        <a:pt x="612" y="202"/>
                      </a:lnTo>
                      <a:lnTo>
                        <a:pt x="612" y="201"/>
                      </a:lnTo>
                      <a:lnTo>
                        <a:pt x="613" y="202"/>
                      </a:lnTo>
                      <a:lnTo>
                        <a:pt x="613" y="203"/>
                      </a:lnTo>
                      <a:lnTo>
                        <a:pt x="614" y="203"/>
                      </a:lnTo>
                      <a:lnTo>
                        <a:pt x="615" y="203"/>
                      </a:lnTo>
                      <a:lnTo>
                        <a:pt x="615" y="204"/>
                      </a:lnTo>
                      <a:lnTo>
                        <a:pt x="615" y="203"/>
                      </a:lnTo>
                      <a:lnTo>
                        <a:pt x="616" y="203"/>
                      </a:lnTo>
                      <a:lnTo>
                        <a:pt x="617" y="203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8" y="205"/>
                      </a:lnTo>
                      <a:lnTo>
                        <a:pt x="618" y="204"/>
                      </a:lnTo>
                      <a:lnTo>
                        <a:pt x="619" y="204"/>
                      </a:lnTo>
                      <a:lnTo>
                        <a:pt x="619" y="205"/>
                      </a:lnTo>
                      <a:lnTo>
                        <a:pt x="620" y="205"/>
                      </a:lnTo>
                      <a:lnTo>
                        <a:pt x="620" y="206"/>
                      </a:lnTo>
                      <a:lnTo>
                        <a:pt x="620" y="207"/>
                      </a:lnTo>
                      <a:lnTo>
                        <a:pt x="621" y="206"/>
                      </a:lnTo>
                      <a:lnTo>
                        <a:pt x="622" y="206"/>
                      </a:lnTo>
                      <a:lnTo>
                        <a:pt x="623" y="206"/>
                      </a:lnTo>
                      <a:lnTo>
                        <a:pt x="624" y="206"/>
                      </a:lnTo>
                      <a:lnTo>
                        <a:pt x="624" y="207"/>
                      </a:lnTo>
                      <a:lnTo>
                        <a:pt x="624" y="206"/>
                      </a:lnTo>
                      <a:lnTo>
                        <a:pt x="625" y="207"/>
                      </a:lnTo>
                      <a:lnTo>
                        <a:pt x="625" y="206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6" y="207"/>
                      </a:lnTo>
                      <a:lnTo>
                        <a:pt x="627" y="207"/>
                      </a:lnTo>
                      <a:lnTo>
                        <a:pt x="627" y="206"/>
                      </a:lnTo>
                      <a:lnTo>
                        <a:pt x="628" y="206"/>
                      </a:lnTo>
                      <a:lnTo>
                        <a:pt x="628" y="207"/>
                      </a:lnTo>
                      <a:lnTo>
                        <a:pt x="629" y="207"/>
                      </a:lnTo>
                      <a:lnTo>
                        <a:pt x="629" y="208"/>
                      </a:lnTo>
                      <a:lnTo>
                        <a:pt x="630" y="207"/>
                      </a:lnTo>
                      <a:lnTo>
                        <a:pt x="630" y="208"/>
                      </a:lnTo>
                      <a:lnTo>
                        <a:pt x="631" y="209"/>
                      </a:lnTo>
                      <a:lnTo>
                        <a:pt x="632" y="209"/>
                      </a:lnTo>
                      <a:lnTo>
                        <a:pt x="632" y="210"/>
                      </a:lnTo>
                      <a:lnTo>
                        <a:pt x="633" y="210"/>
                      </a:lnTo>
                      <a:lnTo>
                        <a:pt x="632" y="211"/>
                      </a:lnTo>
                      <a:lnTo>
                        <a:pt x="633" y="211"/>
                      </a:lnTo>
                      <a:lnTo>
                        <a:pt x="633" y="212"/>
                      </a:lnTo>
                      <a:lnTo>
                        <a:pt x="634" y="212"/>
                      </a:lnTo>
                      <a:lnTo>
                        <a:pt x="634" y="213"/>
                      </a:lnTo>
                      <a:lnTo>
                        <a:pt x="635" y="214"/>
                      </a:lnTo>
                      <a:lnTo>
                        <a:pt x="635" y="215"/>
                      </a:lnTo>
                      <a:lnTo>
                        <a:pt x="636" y="215"/>
                      </a:lnTo>
                      <a:lnTo>
                        <a:pt x="636" y="214"/>
                      </a:lnTo>
                      <a:lnTo>
                        <a:pt x="637" y="214"/>
                      </a:lnTo>
                      <a:lnTo>
                        <a:pt x="638" y="215"/>
                      </a:lnTo>
                      <a:lnTo>
                        <a:pt x="637" y="215"/>
                      </a:lnTo>
                      <a:lnTo>
                        <a:pt x="637" y="216"/>
                      </a:lnTo>
                      <a:lnTo>
                        <a:pt x="638" y="216"/>
                      </a:lnTo>
                      <a:lnTo>
                        <a:pt x="638" y="215"/>
                      </a:lnTo>
                      <a:lnTo>
                        <a:pt x="639" y="215"/>
                      </a:lnTo>
                      <a:lnTo>
                        <a:pt x="640" y="215"/>
                      </a:lnTo>
                      <a:lnTo>
                        <a:pt x="640" y="216"/>
                      </a:lnTo>
                      <a:lnTo>
                        <a:pt x="641" y="216"/>
                      </a:lnTo>
                      <a:lnTo>
                        <a:pt x="642" y="217"/>
                      </a:lnTo>
                      <a:lnTo>
                        <a:pt x="642" y="218"/>
                      </a:lnTo>
                      <a:lnTo>
                        <a:pt x="643" y="219"/>
                      </a:lnTo>
                      <a:lnTo>
                        <a:pt x="643" y="218"/>
                      </a:lnTo>
                      <a:lnTo>
                        <a:pt x="644" y="218"/>
                      </a:lnTo>
                      <a:lnTo>
                        <a:pt x="644" y="219"/>
                      </a:lnTo>
                      <a:lnTo>
                        <a:pt x="645" y="220"/>
                      </a:lnTo>
                      <a:lnTo>
                        <a:pt x="646" y="219"/>
                      </a:lnTo>
                      <a:lnTo>
                        <a:pt x="647" y="219"/>
                      </a:lnTo>
                      <a:lnTo>
                        <a:pt x="647" y="220"/>
                      </a:lnTo>
                      <a:lnTo>
                        <a:pt x="647" y="221"/>
                      </a:lnTo>
                      <a:lnTo>
                        <a:pt x="648" y="221"/>
                      </a:lnTo>
                      <a:lnTo>
                        <a:pt x="648" y="222"/>
                      </a:lnTo>
                      <a:lnTo>
                        <a:pt x="649" y="222"/>
                      </a:lnTo>
                      <a:lnTo>
                        <a:pt x="650" y="221"/>
                      </a:lnTo>
                      <a:lnTo>
                        <a:pt x="651" y="222"/>
                      </a:lnTo>
                      <a:lnTo>
                        <a:pt x="650" y="222"/>
                      </a:lnTo>
                      <a:lnTo>
                        <a:pt x="651" y="223"/>
                      </a:lnTo>
                      <a:lnTo>
                        <a:pt x="652" y="223"/>
                      </a:lnTo>
                      <a:lnTo>
                        <a:pt x="653" y="223"/>
                      </a:lnTo>
                      <a:lnTo>
                        <a:pt x="653" y="224"/>
                      </a:lnTo>
                      <a:lnTo>
                        <a:pt x="654" y="224"/>
                      </a:lnTo>
                      <a:lnTo>
                        <a:pt x="655" y="225"/>
                      </a:lnTo>
                      <a:lnTo>
                        <a:pt x="656" y="225"/>
                      </a:lnTo>
                      <a:lnTo>
                        <a:pt x="656" y="224"/>
                      </a:lnTo>
                      <a:lnTo>
                        <a:pt x="657" y="224"/>
                      </a:lnTo>
                      <a:lnTo>
                        <a:pt x="659" y="225"/>
                      </a:lnTo>
                      <a:lnTo>
                        <a:pt x="660" y="225"/>
                      </a:lnTo>
                      <a:lnTo>
                        <a:pt x="660" y="226"/>
                      </a:lnTo>
                      <a:lnTo>
                        <a:pt x="661" y="225"/>
                      </a:lnTo>
                      <a:lnTo>
                        <a:pt x="662" y="224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3" y="224"/>
                      </a:lnTo>
                      <a:lnTo>
                        <a:pt x="663" y="225"/>
                      </a:lnTo>
                      <a:lnTo>
                        <a:pt x="664" y="225"/>
                      </a:lnTo>
                      <a:lnTo>
                        <a:pt x="665" y="225"/>
                      </a:lnTo>
                      <a:lnTo>
                        <a:pt x="666" y="225"/>
                      </a:lnTo>
                      <a:lnTo>
                        <a:pt x="666" y="226"/>
                      </a:lnTo>
                      <a:lnTo>
                        <a:pt x="667" y="226"/>
                      </a:lnTo>
                      <a:lnTo>
                        <a:pt x="668" y="226"/>
                      </a:lnTo>
                      <a:lnTo>
                        <a:pt x="669" y="226"/>
                      </a:lnTo>
                      <a:lnTo>
                        <a:pt x="669" y="227"/>
                      </a:lnTo>
                      <a:lnTo>
                        <a:pt x="670" y="227"/>
                      </a:lnTo>
                      <a:lnTo>
                        <a:pt x="671" y="227"/>
                      </a:lnTo>
                      <a:lnTo>
                        <a:pt x="671" y="228"/>
                      </a:lnTo>
                      <a:lnTo>
                        <a:pt x="672" y="229"/>
                      </a:lnTo>
                      <a:lnTo>
                        <a:pt x="672" y="228"/>
                      </a:lnTo>
                      <a:lnTo>
                        <a:pt x="673" y="228"/>
                      </a:lnTo>
                      <a:lnTo>
                        <a:pt x="674" y="228"/>
                      </a:lnTo>
                      <a:lnTo>
                        <a:pt x="674" y="229"/>
                      </a:lnTo>
                      <a:lnTo>
                        <a:pt x="675" y="229"/>
                      </a:lnTo>
                      <a:lnTo>
                        <a:pt x="676" y="229"/>
                      </a:lnTo>
                      <a:lnTo>
                        <a:pt x="677" y="229"/>
                      </a:lnTo>
                      <a:lnTo>
                        <a:pt x="677" y="230"/>
                      </a:lnTo>
                      <a:lnTo>
                        <a:pt x="678" y="230"/>
                      </a:lnTo>
                      <a:lnTo>
                        <a:pt x="678" y="229"/>
                      </a:lnTo>
                      <a:lnTo>
                        <a:pt x="679" y="229"/>
                      </a:lnTo>
                      <a:lnTo>
                        <a:pt x="679" y="230"/>
                      </a:lnTo>
                      <a:lnTo>
                        <a:pt x="680" y="230"/>
                      </a:lnTo>
                      <a:lnTo>
                        <a:pt x="680" y="231"/>
                      </a:lnTo>
                      <a:lnTo>
                        <a:pt x="681" y="232"/>
                      </a:lnTo>
                      <a:lnTo>
                        <a:pt x="681" y="233"/>
                      </a:lnTo>
                      <a:lnTo>
                        <a:pt x="683" y="233"/>
                      </a:lnTo>
                      <a:lnTo>
                        <a:pt x="684" y="233"/>
                      </a:lnTo>
                      <a:lnTo>
                        <a:pt x="684" y="234"/>
                      </a:lnTo>
                      <a:lnTo>
                        <a:pt x="684" y="235"/>
                      </a:lnTo>
                      <a:lnTo>
                        <a:pt x="684" y="236"/>
                      </a:lnTo>
                      <a:lnTo>
                        <a:pt x="685" y="235"/>
                      </a:lnTo>
                      <a:lnTo>
                        <a:pt x="686" y="235"/>
                      </a:lnTo>
                      <a:lnTo>
                        <a:pt x="687" y="236"/>
                      </a:lnTo>
                      <a:lnTo>
                        <a:pt x="689" y="235"/>
                      </a:lnTo>
                      <a:lnTo>
                        <a:pt x="690" y="236"/>
                      </a:lnTo>
                      <a:lnTo>
                        <a:pt x="690" y="237"/>
                      </a:lnTo>
                      <a:lnTo>
                        <a:pt x="690" y="238"/>
                      </a:lnTo>
                      <a:lnTo>
                        <a:pt x="691" y="238"/>
                      </a:lnTo>
                      <a:lnTo>
                        <a:pt x="692" y="238"/>
                      </a:lnTo>
                      <a:lnTo>
                        <a:pt x="691" y="239"/>
                      </a:lnTo>
                      <a:lnTo>
                        <a:pt x="692" y="239"/>
                      </a:lnTo>
                      <a:lnTo>
                        <a:pt x="693" y="239"/>
                      </a:lnTo>
                      <a:lnTo>
                        <a:pt x="693" y="240"/>
                      </a:lnTo>
                      <a:lnTo>
                        <a:pt x="695" y="241"/>
                      </a:lnTo>
                      <a:lnTo>
                        <a:pt x="695" y="242"/>
                      </a:lnTo>
                      <a:lnTo>
                        <a:pt x="696" y="241"/>
                      </a:lnTo>
                      <a:lnTo>
                        <a:pt x="697" y="241"/>
                      </a:lnTo>
                      <a:lnTo>
                        <a:pt x="698" y="241"/>
                      </a:lnTo>
                      <a:lnTo>
                        <a:pt x="698" y="240"/>
                      </a:lnTo>
                      <a:lnTo>
                        <a:pt x="699" y="240"/>
                      </a:lnTo>
                      <a:lnTo>
                        <a:pt x="699" y="241"/>
                      </a:lnTo>
                      <a:lnTo>
                        <a:pt x="700" y="241"/>
                      </a:lnTo>
                      <a:lnTo>
                        <a:pt x="702" y="241"/>
                      </a:lnTo>
                      <a:lnTo>
                        <a:pt x="702" y="242"/>
                      </a:lnTo>
                      <a:lnTo>
                        <a:pt x="702" y="243"/>
                      </a:lnTo>
                      <a:lnTo>
                        <a:pt x="703" y="244"/>
                      </a:lnTo>
                      <a:lnTo>
                        <a:pt x="704" y="243"/>
                      </a:lnTo>
                      <a:lnTo>
                        <a:pt x="705" y="244"/>
                      </a:lnTo>
                      <a:lnTo>
                        <a:pt x="706" y="244"/>
                      </a:lnTo>
                      <a:lnTo>
                        <a:pt x="707" y="244"/>
                      </a:lnTo>
                      <a:lnTo>
                        <a:pt x="707" y="245"/>
                      </a:lnTo>
                      <a:lnTo>
                        <a:pt x="708" y="245"/>
                      </a:lnTo>
                      <a:lnTo>
                        <a:pt x="709" y="246"/>
                      </a:lnTo>
                      <a:lnTo>
                        <a:pt x="710" y="246"/>
                      </a:lnTo>
                      <a:lnTo>
                        <a:pt x="711" y="246"/>
                      </a:lnTo>
                      <a:lnTo>
                        <a:pt x="712" y="246"/>
                      </a:lnTo>
                      <a:lnTo>
                        <a:pt x="711" y="247"/>
                      </a:lnTo>
                      <a:lnTo>
                        <a:pt x="712" y="247"/>
                      </a:lnTo>
                      <a:lnTo>
                        <a:pt x="713" y="248"/>
                      </a:lnTo>
                      <a:lnTo>
                        <a:pt x="713" y="249"/>
                      </a:lnTo>
                      <a:lnTo>
                        <a:pt x="714" y="249"/>
                      </a:lnTo>
                      <a:lnTo>
                        <a:pt x="715" y="249"/>
                      </a:lnTo>
                      <a:lnTo>
                        <a:pt x="715" y="250"/>
                      </a:lnTo>
                      <a:lnTo>
                        <a:pt x="716" y="250"/>
                      </a:lnTo>
                      <a:lnTo>
                        <a:pt x="716" y="251"/>
                      </a:lnTo>
                      <a:lnTo>
                        <a:pt x="716" y="252"/>
                      </a:lnTo>
                      <a:lnTo>
                        <a:pt x="717" y="252"/>
                      </a:lnTo>
                      <a:lnTo>
                        <a:pt x="717" y="253"/>
                      </a:lnTo>
                      <a:lnTo>
                        <a:pt x="717" y="254"/>
                      </a:lnTo>
                      <a:lnTo>
                        <a:pt x="718" y="255"/>
                      </a:lnTo>
                      <a:lnTo>
                        <a:pt x="717" y="255"/>
                      </a:lnTo>
                      <a:lnTo>
                        <a:pt x="717" y="256"/>
                      </a:lnTo>
                      <a:lnTo>
                        <a:pt x="716" y="256"/>
                      </a:lnTo>
                      <a:lnTo>
                        <a:pt x="717" y="256"/>
                      </a:lnTo>
                      <a:lnTo>
                        <a:pt x="718" y="257"/>
                      </a:lnTo>
                      <a:lnTo>
                        <a:pt x="718" y="256"/>
                      </a:lnTo>
                      <a:lnTo>
                        <a:pt x="719" y="256"/>
                      </a:lnTo>
                      <a:lnTo>
                        <a:pt x="720" y="257"/>
                      </a:lnTo>
                      <a:lnTo>
                        <a:pt x="719" y="258"/>
                      </a:lnTo>
                      <a:lnTo>
                        <a:pt x="720" y="258"/>
                      </a:lnTo>
                      <a:lnTo>
                        <a:pt x="721" y="258"/>
                      </a:lnTo>
                      <a:lnTo>
                        <a:pt x="721" y="257"/>
                      </a:lnTo>
                      <a:lnTo>
                        <a:pt x="721" y="258"/>
                      </a:lnTo>
                      <a:lnTo>
                        <a:pt x="721" y="259"/>
                      </a:lnTo>
                      <a:lnTo>
                        <a:pt x="721" y="260"/>
                      </a:lnTo>
                      <a:lnTo>
                        <a:pt x="723" y="260"/>
                      </a:lnTo>
                      <a:lnTo>
                        <a:pt x="724" y="261"/>
                      </a:lnTo>
                      <a:lnTo>
                        <a:pt x="724" y="262"/>
                      </a:lnTo>
                      <a:lnTo>
                        <a:pt x="725" y="262"/>
                      </a:lnTo>
                      <a:lnTo>
                        <a:pt x="725" y="263"/>
                      </a:lnTo>
                      <a:lnTo>
                        <a:pt x="726" y="263"/>
                      </a:lnTo>
                      <a:lnTo>
                        <a:pt x="726" y="264"/>
                      </a:lnTo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  <a:extLst/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23" name="Freeform 601"/>
                <p:cNvSpPr>
                  <a:spLocks/>
                </p:cNvSpPr>
                <p:nvPr/>
              </p:nvSpPr>
              <p:spPr bwMode="auto">
                <a:xfrm>
                  <a:off x="2420938" y="1598613"/>
                  <a:ext cx="555625" cy="604837"/>
                </a:xfrm>
                <a:custGeom>
                  <a:avLst/>
                  <a:gdLst>
                    <a:gd name="T0" fmla="*/ 2147483646 w 540"/>
                    <a:gd name="T1" fmla="*/ 2147483646 h 589"/>
                    <a:gd name="T2" fmla="*/ 2147483646 w 540"/>
                    <a:gd name="T3" fmla="*/ 2147483646 h 589"/>
                    <a:gd name="T4" fmla="*/ 2147483646 w 540"/>
                    <a:gd name="T5" fmla="*/ 2147483646 h 589"/>
                    <a:gd name="T6" fmla="*/ 2147483646 w 540"/>
                    <a:gd name="T7" fmla="*/ 2147483646 h 589"/>
                    <a:gd name="T8" fmla="*/ 2147483646 w 540"/>
                    <a:gd name="T9" fmla="*/ 2147483646 h 589"/>
                    <a:gd name="T10" fmla="*/ 2147483646 w 540"/>
                    <a:gd name="T11" fmla="*/ 2147483646 h 589"/>
                    <a:gd name="T12" fmla="*/ 2147483646 w 540"/>
                    <a:gd name="T13" fmla="*/ 2147483646 h 589"/>
                    <a:gd name="T14" fmla="*/ 2147483646 w 540"/>
                    <a:gd name="T15" fmla="*/ 2147483646 h 589"/>
                    <a:gd name="T16" fmla="*/ 2147483646 w 540"/>
                    <a:gd name="T17" fmla="*/ 2147483646 h 589"/>
                    <a:gd name="T18" fmla="*/ 2147483646 w 540"/>
                    <a:gd name="T19" fmla="*/ 2147483646 h 589"/>
                    <a:gd name="T20" fmla="*/ 2147483646 w 540"/>
                    <a:gd name="T21" fmla="*/ 2147483646 h 589"/>
                    <a:gd name="T22" fmla="*/ 2147483646 w 540"/>
                    <a:gd name="T23" fmla="*/ 2147483646 h 589"/>
                    <a:gd name="T24" fmla="*/ 2147483646 w 540"/>
                    <a:gd name="T25" fmla="*/ 2147483646 h 589"/>
                    <a:gd name="T26" fmla="*/ 2147483646 w 540"/>
                    <a:gd name="T27" fmla="*/ 2147483646 h 589"/>
                    <a:gd name="T28" fmla="*/ 2147483646 w 540"/>
                    <a:gd name="T29" fmla="*/ 2147483646 h 589"/>
                    <a:gd name="T30" fmla="*/ 2147483646 w 540"/>
                    <a:gd name="T31" fmla="*/ 2147483646 h 589"/>
                    <a:gd name="T32" fmla="*/ 2147483646 w 540"/>
                    <a:gd name="T33" fmla="*/ 2147483646 h 589"/>
                    <a:gd name="T34" fmla="*/ 2147483646 w 540"/>
                    <a:gd name="T35" fmla="*/ 2147483646 h 589"/>
                    <a:gd name="T36" fmla="*/ 2147483646 w 540"/>
                    <a:gd name="T37" fmla="*/ 2147483646 h 589"/>
                    <a:gd name="T38" fmla="*/ 2147483646 w 540"/>
                    <a:gd name="T39" fmla="*/ 2147483646 h 589"/>
                    <a:gd name="T40" fmla="*/ 2147483646 w 540"/>
                    <a:gd name="T41" fmla="*/ 2147483646 h 589"/>
                    <a:gd name="T42" fmla="*/ 2147483646 w 540"/>
                    <a:gd name="T43" fmla="*/ 2147483646 h 589"/>
                    <a:gd name="T44" fmla="*/ 2147483646 w 540"/>
                    <a:gd name="T45" fmla="*/ 2147483646 h 589"/>
                    <a:gd name="T46" fmla="*/ 2147483646 w 540"/>
                    <a:gd name="T47" fmla="*/ 2147483646 h 589"/>
                    <a:gd name="T48" fmla="*/ 2147483646 w 540"/>
                    <a:gd name="T49" fmla="*/ 2147483646 h 589"/>
                    <a:gd name="T50" fmla="*/ 2147483646 w 540"/>
                    <a:gd name="T51" fmla="*/ 2147483646 h 589"/>
                    <a:gd name="T52" fmla="*/ 2147483646 w 540"/>
                    <a:gd name="T53" fmla="*/ 2147483646 h 589"/>
                    <a:gd name="T54" fmla="*/ 2147483646 w 540"/>
                    <a:gd name="T55" fmla="*/ 2147483646 h 589"/>
                    <a:gd name="T56" fmla="*/ 2147483646 w 540"/>
                    <a:gd name="T57" fmla="*/ 2147483646 h 589"/>
                    <a:gd name="T58" fmla="*/ 2147483646 w 540"/>
                    <a:gd name="T59" fmla="*/ 2147483646 h 589"/>
                    <a:gd name="T60" fmla="*/ 2147483646 w 540"/>
                    <a:gd name="T61" fmla="*/ 2147483646 h 589"/>
                    <a:gd name="T62" fmla="*/ 2147483646 w 540"/>
                    <a:gd name="T63" fmla="*/ 2147483646 h 589"/>
                    <a:gd name="T64" fmla="*/ 2147483646 w 540"/>
                    <a:gd name="T65" fmla="*/ 2147483646 h 589"/>
                    <a:gd name="T66" fmla="*/ 2147483646 w 540"/>
                    <a:gd name="T67" fmla="*/ 2147483646 h 589"/>
                    <a:gd name="T68" fmla="*/ 2147483646 w 540"/>
                    <a:gd name="T69" fmla="*/ 2147483646 h 589"/>
                    <a:gd name="T70" fmla="*/ 2147483646 w 540"/>
                    <a:gd name="T71" fmla="*/ 2147483646 h 589"/>
                    <a:gd name="T72" fmla="*/ 2147483646 w 540"/>
                    <a:gd name="T73" fmla="*/ 2147483646 h 589"/>
                    <a:gd name="T74" fmla="*/ 2147483646 w 540"/>
                    <a:gd name="T75" fmla="*/ 2147483646 h 589"/>
                    <a:gd name="T76" fmla="*/ 2147483646 w 540"/>
                    <a:gd name="T77" fmla="*/ 2147483646 h 589"/>
                    <a:gd name="T78" fmla="*/ 2147483646 w 540"/>
                    <a:gd name="T79" fmla="*/ 2147483646 h 589"/>
                    <a:gd name="T80" fmla="*/ 2147483646 w 540"/>
                    <a:gd name="T81" fmla="*/ 2147483646 h 589"/>
                    <a:gd name="T82" fmla="*/ 2147483646 w 540"/>
                    <a:gd name="T83" fmla="*/ 2147483646 h 589"/>
                    <a:gd name="T84" fmla="*/ 2147483646 w 540"/>
                    <a:gd name="T85" fmla="*/ 2147483646 h 589"/>
                    <a:gd name="T86" fmla="*/ 2147483646 w 540"/>
                    <a:gd name="T87" fmla="*/ 2147483646 h 589"/>
                    <a:gd name="T88" fmla="*/ 2147483646 w 540"/>
                    <a:gd name="T89" fmla="*/ 2147483646 h 589"/>
                    <a:gd name="T90" fmla="*/ 2147483646 w 540"/>
                    <a:gd name="T91" fmla="*/ 2147483646 h 589"/>
                    <a:gd name="T92" fmla="*/ 2147483646 w 540"/>
                    <a:gd name="T93" fmla="*/ 2147483646 h 589"/>
                    <a:gd name="T94" fmla="*/ 2147483646 w 540"/>
                    <a:gd name="T95" fmla="*/ 2147483646 h 589"/>
                    <a:gd name="T96" fmla="*/ 2147483646 w 540"/>
                    <a:gd name="T97" fmla="*/ 2147483646 h 589"/>
                    <a:gd name="T98" fmla="*/ 2147483646 w 540"/>
                    <a:gd name="T99" fmla="*/ 2147483646 h 589"/>
                    <a:gd name="T100" fmla="*/ 2147483646 w 540"/>
                    <a:gd name="T101" fmla="*/ 2147483646 h 589"/>
                    <a:gd name="T102" fmla="*/ 2147483646 w 540"/>
                    <a:gd name="T103" fmla="*/ 2147483646 h 589"/>
                    <a:gd name="T104" fmla="*/ 2147483646 w 540"/>
                    <a:gd name="T105" fmla="*/ 2147483646 h 589"/>
                    <a:gd name="T106" fmla="*/ 2147483646 w 540"/>
                    <a:gd name="T107" fmla="*/ 2147483646 h 589"/>
                    <a:gd name="T108" fmla="*/ 2147483646 w 540"/>
                    <a:gd name="T109" fmla="*/ 2147483646 h 589"/>
                    <a:gd name="T110" fmla="*/ 2147483646 w 540"/>
                    <a:gd name="T111" fmla="*/ 2147483646 h 589"/>
                    <a:gd name="T112" fmla="*/ 2147483646 w 540"/>
                    <a:gd name="T113" fmla="*/ 2147483646 h 589"/>
                    <a:gd name="T114" fmla="*/ 2147483646 w 540"/>
                    <a:gd name="T115" fmla="*/ 2147483646 h 589"/>
                    <a:gd name="T116" fmla="*/ 2147483646 w 540"/>
                    <a:gd name="T117" fmla="*/ 2147483646 h 589"/>
                    <a:gd name="T118" fmla="*/ 2147483646 w 540"/>
                    <a:gd name="T119" fmla="*/ 2147483646 h 589"/>
                    <a:gd name="T120" fmla="*/ 2147483646 w 540"/>
                    <a:gd name="T121" fmla="*/ 2147483646 h 589"/>
                    <a:gd name="T122" fmla="*/ 2147483646 w 540"/>
                    <a:gd name="T123" fmla="*/ 2147483646 h 589"/>
                    <a:gd name="T124" fmla="*/ 2147483646 w 540"/>
                    <a:gd name="T125" fmla="*/ 2147483646 h 58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40"/>
                    <a:gd name="T190" fmla="*/ 0 h 589"/>
                    <a:gd name="T191" fmla="*/ 540 w 540"/>
                    <a:gd name="T192" fmla="*/ 589 h 58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40" h="589">
                      <a:moveTo>
                        <a:pt x="515" y="395"/>
                      </a:moveTo>
                      <a:lnTo>
                        <a:pt x="514" y="395"/>
                      </a:lnTo>
                      <a:lnTo>
                        <a:pt x="512" y="394"/>
                      </a:lnTo>
                      <a:lnTo>
                        <a:pt x="511" y="394"/>
                      </a:lnTo>
                      <a:lnTo>
                        <a:pt x="508" y="394"/>
                      </a:lnTo>
                      <a:lnTo>
                        <a:pt x="505" y="394"/>
                      </a:lnTo>
                      <a:lnTo>
                        <a:pt x="504" y="394"/>
                      </a:lnTo>
                      <a:lnTo>
                        <a:pt x="496" y="395"/>
                      </a:lnTo>
                      <a:lnTo>
                        <a:pt x="491" y="396"/>
                      </a:lnTo>
                      <a:lnTo>
                        <a:pt x="489" y="397"/>
                      </a:lnTo>
                      <a:lnTo>
                        <a:pt x="487" y="397"/>
                      </a:lnTo>
                      <a:lnTo>
                        <a:pt x="483" y="400"/>
                      </a:lnTo>
                      <a:lnTo>
                        <a:pt x="482" y="400"/>
                      </a:lnTo>
                      <a:lnTo>
                        <a:pt x="481" y="401"/>
                      </a:lnTo>
                      <a:lnTo>
                        <a:pt x="479" y="402"/>
                      </a:lnTo>
                      <a:lnTo>
                        <a:pt x="478" y="404"/>
                      </a:lnTo>
                      <a:lnTo>
                        <a:pt x="476" y="406"/>
                      </a:lnTo>
                      <a:lnTo>
                        <a:pt x="476" y="407"/>
                      </a:lnTo>
                      <a:lnTo>
                        <a:pt x="475" y="408"/>
                      </a:lnTo>
                      <a:lnTo>
                        <a:pt x="475" y="411"/>
                      </a:lnTo>
                      <a:lnTo>
                        <a:pt x="474" y="413"/>
                      </a:lnTo>
                      <a:lnTo>
                        <a:pt x="474" y="414"/>
                      </a:lnTo>
                      <a:lnTo>
                        <a:pt x="474" y="416"/>
                      </a:lnTo>
                      <a:lnTo>
                        <a:pt x="472" y="419"/>
                      </a:lnTo>
                      <a:lnTo>
                        <a:pt x="471" y="421"/>
                      </a:lnTo>
                      <a:lnTo>
                        <a:pt x="470" y="422"/>
                      </a:lnTo>
                      <a:lnTo>
                        <a:pt x="470" y="423"/>
                      </a:lnTo>
                      <a:lnTo>
                        <a:pt x="469" y="425"/>
                      </a:lnTo>
                      <a:lnTo>
                        <a:pt x="468" y="427"/>
                      </a:lnTo>
                      <a:lnTo>
                        <a:pt x="467" y="430"/>
                      </a:lnTo>
                      <a:lnTo>
                        <a:pt x="466" y="431"/>
                      </a:lnTo>
                      <a:lnTo>
                        <a:pt x="465" y="434"/>
                      </a:lnTo>
                      <a:lnTo>
                        <a:pt x="462" y="437"/>
                      </a:lnTo>
                      <a:lnTo>
                        <a:pt x="460" y="440"/>
                      </a:lnTo>
                      <a:lnTo>
                        <a:pt x="459" y="440"/>
                      </a:lnTo>
                      <a:lnTo>
                        <a:pt x="458" y="441"/>
                      </a:lnTo>
                      <a:lnTo>
                        <a:pt x="457" y="441"/>
                      </a:lnTo>
                      <a:lnTo>
                        <a:pt x="456" y="442"/>
                      </a:lnTo>
                      <a:lnTo>
                        <a:pt x="454" y="444"/>
                      </a:lnTo>
                      <a:lnTo>
                        <a:pt x="452" y="446"/>
                      </a:lnTo>
                      <a:lnTo>
                        <a:pt x="451" y="447"/>
                      </a:lnTo>
                      <a:lnTo>
                        <a:pt x="449" y="448"/>
                      </a:lnTo>
                      <a:lnTo>
                        <a:pt x="447" y="450"/>
                      </a:lnTo>
                      <a:lnTo>
                        <a:pt x="444" y="451"/>
                      </a:lnTo>
                      <a:lnTo>
                        <a:pt x="442" y="452"/>
                      </a:lnTo>
                      <a:lnTo>
                        <a:pt x="439" y="453"/>
                      </a:lnTo>
                      <a:lnTo>
                        <a:pt x="425" y="456"/>
                      </a:lnTo>
                      <a:lnTo>
                        <a:pt x="423" y="457"/>
                      </a:lnTo>
                      <a:lnTo>
                        <a:pt x="421" y="458"/>
                      </a:lnTo>
                      <a:lnTo>
                        <a:pt x="419" y="459"/>
                      </a:lnTo>
                      <a:lnTo>
                        <a:pt x="419" y="460"/>
                      </a:lnTo>
                      <a:lnTo>
                        <a:pt x="418" y="461"/>
                      </a:lnTo>
                      <a:lnTo>
                        <a:pt x="417" y="463"/>
                      </a:lnTo>
                      <a:lnTo>
                        <a:pt x="416" y="464"/>
                      </a:lnTo>
                      <a:lnTo>
                        <a:pt x="415" y="465"/>
                      </a:lnTo>
                      <a:lnTo>
                        <a:pt x="412" y="468"/>
                      </a:lnTo>
                      <a:lnTo>
                        <a:pt x="410" y="471"/>
                      </a:lnTo>
                      <a:lnTo>
                        <a:pt x="409" y="471"/>
                      </a:lnTo>
                      <a:lnTo>
                        <a:pt x="408" y="472"/>
                      </a:lnTo>
                      <a:lnTo>
                        <a:pt x="406" y="473"/>
                      </a:lnTo>
                      <a:lnTo>
                        <a:pt x="404" y="473"/>
                      </a:lnTo>
                      <a:lnTo>
                        <a:pt x="402" y="474"/>
                      </a:lnTo>
                      <a:lnTo>
                        <a:pt x="400" y="474"/>
                      </a:lnTo>
                      <a:lnTo>
                        <a:pt x="398" y="474"/>
                      </a:lnTo>
                      <a:lnTo>
                        <a:pt x="396" y="475"/>
                      </a:lnTo>
                      <a:lnTo>
                        <a:pt x="395" y="475"/>
                      </a:lnTo>
                      <a:lnTo>
                        <a:pt x="393" y="475"/>
                      </a:lnTo>
                      <a:lnTo>
                        <a:pt x="393" y="476"/>
                      </a:lnTo>
                      <a:lnTo>
                        <a:pt x="392" y="476"/>
                      </a:lnTo>
                      <a:lnTo>
                        <a:pt x="391" y="478"/>
                      </a:lnTo>
                      <a:lnTo>
                        <a:pt x="390" y="479"/>
                      </a:lnTo>
                      <a:lnTo>
                        <a:pt x="388" y="482"/>
                      </a:lnTo>
                      <a:lnTo>
                        <a:pt x="388" y="483"/>
                      </a:lnTo>
                      <a:lnTo>
                        <a:pt x="385" y="486"/>
                      </a:lnTo>
                      <a:lnTo>
                        <a:pt x="384" y="488"/>
                      </a:lnTo>
                      <a:lnTo>
                        <a:pt x="384" y="489"/>
                      </a:lnTo>
                      <a:lnTo>
                        <a:pt x="383" y="489"/>
                      </a:lnTo>
                      <a:lnTo>
                        <a:pt x="382" y="490"/>
                      </a:lnTo>
                      <a:lnTo>
                        <a:pt x="381" y="490"/>
                      </a:lnTo>
                      <a:lnTo>
                        <a:pt x="380" y="491"/>
                      </a:lnTo>
                      <a:lnTo>
                        <a:pt x="379" y="492"/>
                      </a:lnTo>
                      <a:lnTo>
                        <a:pt x="379" y="494"/>
                      </a:lnTo>
                      <a:lnTo>
                        <a:pt x="378" y="496"/>
                      </a:lnTo>
                      <a:lnTo>
                        <a:pt x="377" y="500"/>
                      </a:lnTo>
                      <a:lnTo>
                        <a:pt x="377" y="501"/>
                      </a:lnTo>
                      <a:lnTo>
                        <a:pt x="376" y="501"/>
                      </a:lnTo>
                      <a:lnTo>
                        <a:pt x="373" y="504"/>
                      </a:lnTo>
                      <a:lnTo>
                        <a:pt x="372" y="505"/>
                      </a:lnTo>
                      <a:lnTo>
                        <a:pt x="371" y="506"/>
                      </a:lnTo>
                      <a:lnTo>
                        <a:pt x="371" y="507"/>
                      </a:lnTo>
                      <a:lnTo>
                        <a:pt x="370" y="508"/>
                      </a:lnTo>
                      <a:lnTo>
                        <a:pt x="370" y="511"/>
                      </a:lnTo>
                      <a:lnTo>
                        <a:pt x="369" y="511"/>
                      </a:lnTo>
                      <a:lnTo>
                        <a:pt x="366" y="515"/>
                      </a:lnTo>
                      <a:lnTo>
                        <a:pt x="366" y="516"/>
                      </a:lnTo>
                      <a:lnTo>
                        <a:pt x="364" y="518"/>
                      </a:lnTo>
                      <a:lnTo>
                        <a:pt x="363" y="519"/>
                      </a:lnTo>
                      <a:lnTo>
                        <a:pt x="362" y="519"/>
                      </a:lnTo>
                      <a:lnTo>
                        <a:pt x="362" y="520"/>
                      </a:lnTo>
                      <a:lnTo>
                        <a:pt x="360" y="520"/>
                      </a:lnTo>
                      <a:lnTo>
                        <a:pt x="360" y="521"/>
                      </a:lnTo>
                      <a:lnTo>
                        <a:pt x="359" y="522"/>
                      </a:lnTo>
                      <a:lnTo>
                        <a:pt x="354" y="527"/>
                      </a:lnTo>
                      <a:lnTo>
                        <a:pt x="351" y="529"/>
                      </a:lnTo>
                      <a:lnTo>
                        <a:pt x="350" y="532"/>
                      </a:lnTo>
                      <a:lnTo>
                        <a:pt x="349" y="533"/>
                      </a:lnTo>
                      <a:lnTo>
                        <a:pt x="347" y="535"/>
                      </a:lnTo>
                      <a:lnTo>
                        <a:pt x="345" y="539"/>
                      </a:lnTo>
                      <a:lnTo>
                        <a:pt x="344" y="541"/>
                      </a:lnTo>
                      <a:lnTo>
                        <a:pt x="343" y="542"/>
                      </a:lnTo>
                      <a:lnTo>
                        <a:pt x="342" y="543"/>
                      </a:lnTo>
                      <a:lnTo>
                        <a:pt x="342" y="544"/>
                      </a:lnTo>
                      <a:lnTo>
                        <a:pt x="341" y="547"/>
                      </a:lnTo>
                      <a:lnTo>
                        <a:pt x="341" y="549"/>
                      </a:lnTo>
                      <a:lnTo>
                        <a:pt x="341" y="550"/>
                      </a:lnTo>
                      <a:lnTo>
                        <a:pt x="341" y="551"/>
                      </a:lnTo>
                      <a:lnTo>
                        <a:pt x="341" y="553"/>
                      </a:lnTo>
                      <a:lnTo>
                        <a:pt x="341" y="554"/>
                      </a:lnTo>
                      <a:lnTo>
                        <a:pt x="340" y="555"/>
                      </a:lnTo>
                      <a:lnTo>
                        <a:pt x="340" y="557"/>
                      </a:lnTo>
                      <a:lnTo>
                        <a:pt x="341" y="563"/>
                      </a:lnTo>
                      <a:lnTo>
                        <a:pt x="341" y="565"/>
                      </a:lnTo>
                      <a:lnTo>
                        <a:pt x="341" y="566"/>
                      </a:lnTo>
                      <a:lnTo>
                        <a:pt x="341" y="567"/>
                      </a:lnTo>
                      <a:lnTo>
                        <a:pt x="341" y="569"/>
                      </a:lnTo>
                      <a:lnTo>
                        <a:pt x="341" y="570"/>
                      </a:lnTo>
                      <a:lnTo>
                        <a:pt x="340" y="572"/>
                      </a:lnTo>
                      <a:lnTo>
                        <a:pt x="339" y="572"/>
                      </a:lnTo>
                      <a:lnTo>
                        <a:pt x="337" y="574"/>
                      </a:lnTo>
                      <a:lnTo>
                        <a:pt x="334" y="577"/>
                      </a:lnTo>
                      <a:lnTo>
                        <a:pt x="331" y="579"/>
                      </a:lnTo>
                      <a:lnTo>
                        <a:pt x="331" y="580"/>
                      </a:lnTo>
                      <a:lnTo>
                        <a:pt x="330" y="580"/>
                      </a:lnTo>
                      <a:lnTo>
                        <a:pt x="328" y="581"/>
                      </a:lnTo>
                      <a:lnTo>
                        <a:pt x="325" y="582"/>
                      </a:lnTo>
                      <a:lnTo>
                        <a:pt x="324" y="582"/>
                      </a:lnTo>
                      <a:lnTo>
                        <a:pt x="320" y="582"/>
                      </a:lnTo>
                      <a:lnTo>
                        <a:pt x="319" y="582"/>
                      </a:lnTo>
                      <a:lnTo>
                        <a:pt x="318" y="582"/>
                      </a:lnTo>
                      <a:lnTo>
                        <a:pt x="317" y="580"/>
                      </a:lnTo>
                      <a:lnTo>
                        <a:pt x="316" y="579"/>
                      </a:lnTo>
                      <a:lnTo>
                        <a:pt x="315" y="578"/>
                      </a:lnTo>
                      <a:lnTo>
                        <a:pt x="314" y="578"/>
                      </a:lnTo>
                      <a:lnTo>
                        <a:pt x="314" y="579"/>
                      </a:lnTo>
                      <a:lnTo>
                        <a:pt x="314" y="580"/>
                      </a:lnTo>
                      <a:lnTo>
                        <a:pt x="313" y="581"/>
                      </a:lnTo>
                      <a:lnTo>
                        <a:pt x="313" y="582"/>
                      </a:lnTo>
                      <a:lnTo>
                        <a:pt x="312" y="582"/>
                      </a:lnTo>
                      <a:lnTo>
                        <a:pt x="311" y="582"/>
                      </a:lnTo>
                      <a:lnTo>
                        <a:pt x="311" y="581"/>
                      </a:lnTo>
                      <a:lnTo>
                        <a:pt x="311" y="580"/>
                      </a:lnTo>
                      <a:lnTo>
                        <a:pt x="311" y="578"/>
                      </a:lnTo>
                      <a:lnTo>
                        <a:pt x="311" y="577"/>
                      </a:lnTo>
                      <a:lnTo>
                        <a:pt x="310" y="577"/>
                      </a:lnTo>
                      <a:lnTo>
                        <a:pt x="309" y="577"/>
                      </a:lnTo>
                      <a:lnTo>
                        <a:pt x="308" y="577"/>
                      </a:lnTo>
                      <a:lnTo>
                        <a:pt x="308" y="578"/>
                      </a:lnTo>
                      <a:lnTo>
                        <a:pt x="308" y="580"/>
                      </a:lnTo>
                      <a:lnTo>
                        <a:pt x="308" y="581"/>
                      </a:lnTo>
                      <a:lnTo>
                        <a:pt x="308" y="582"/>
                      </a:lnTo>
                      <a:lnTo>
                        <a:pt x="307" y="582"/>
                      </a:lnTo>
                      <a:lnTo>
                        <a:pt x="306" y="582"/>
                      </a:lnTo>
                      <a:lnTo>
                        <a:pt x="305" y="582"/>
                      </a:lnTo>
                      <a:lnTo>
                        <a:pt x="304" y="582"/>
                      </a:lnTo>
                      <a:lnTo>
                        <a:pt x="303" y="582"/>
                      </a:lnTo>
                      <a:lnTo>
                        <a:pt x="301" y="582"/>
                      </a:lnTo>
                      <a:lnTo>
                        <a:pt x="300" y="583"/>
                      </a:lnTo>
                      <a:lnTo>
                        <a:pt x="300" y="584"/>
                      </a:lnTo>
                      <a:lnTo>
                        <a:pt x="301" y="585"/>
                      </a:lnTo>
                      <a:lnTo>
                        <a:pt x="302" y="586"/>
                      </a:lnTo>
                      <a:lnTo>
                        <a:pt x="302" y="587"/>
                      </a:lnTo>
                      <a:lnTo>
                        <a:pt x="301" y="588"/>
                      </a:lnTo>
                      <a:lnTo>
                        <a:pt x="301" y="589"/>
                      </a:lnTo>
                      <a:lnTo>
                        <a:pt x="300" y="589"/>
                      </a:lnTo>
                      <a:lnTo>
                        <a:pt x="299" y="589"/>
                      </a:lnTo>
                      <a:lnTo>
                        <a:pt x="298" y="588"/>
                      </a:lnTo>
                      <a:lnTo>
                        <a:pt x="296" y="588"/>
                      </a:lnTo>
                      <a:lnTo>
                        <a:pt x="295" y="587"/>
                      </a:lnTo>
                      <a:lnTo>
                        <a:pt x="295" y="586"/>
                      </a:lnTo>
                      <a:lnTo>
                        <a:pt x="295" y="584"/>
                      </a:lnTo>
                      <a:lnTo>
                        <a:pt x="295" y="583"/>
                      </a:lnTo>
                      <a:lnTo>
                        <a:pt x="295" y="581"/>
                      </a:lnTo>
                      <a:lnTo>
                        <a:pt x="294" y="579"/>
                      </a:lnTo>
                      <a:lnTo>
                        <a:pt x="293" y="579"/>
                      </a:lnTo>
                      <a:lnTo>
                        <a:pt x="292" y="579"/>
                      </a:lnTo>
                      <a:lnTo>
                        <a:pt x="291" y="579"/>
                      </a:lnTo>
                      <a:lnTo>
                        <a:pt x="290" y="578"/>
                      </a:lnTo>
                      <a:lnTo>
                        <a:pt x="289" y="577"/>
                      </a:lnTo>
                      <a:lnTo>
                        <a:pt x="288" y="577"/>
                      </a:lnTo>
                      <a:lnTo>
                        <a:pt x="287" y="577"/>
                      </a:lnTo>
                      <a:lnTo>
                        <a:pt x="285" y="577"/>
                      </a:lnTo>
                      <a:lnTo>
                        <a:pt x="284" y="577"/>
                      </a:lnTo>
                      <a:lnTo>
                        <a:pt x="283" y="577"/>
                      </a:lnTo>
                      <a:lnTo>
                        <a:pt x="281" y="576"/>
                      </a:lnTo>
                      <a:lnTo>
                        <a:pt x="278" y="577"/>
                      </a:lnTo>
                      <a:lnTo>
                        <a:pt x="276" y="576"/>
                      </a:lnTo>
                      <a:lnTo>
                        <a:pt x="275" y="575"/>
                      </a:lnTo>
                      <a:lnTo>
                        <a:pt x="273" y="575"/>
                      </a:lnTo>
                      <a:lnTo>
                        <a:pt x="272" y="575"/>
                      </a:lnTo>
                      <a:lnTo>
                        <a:pt x="271" y="575"/>
                      </a:lnTo>
                      <a:lnTo>
                        <a:pt x="271" y="574"/>
                      </a:lnTo>
                      <a:lnTo>
                        <a:pt x="269" y="570"/>
                      </a:lnTo>
                      <a:lnTo>
                        <a:pt x="269" y="569"/>
                      </a:lnTo>
                      <a:lnTo>
                        <a:pt x="268" y="569"/>
                      </a:lnTo>
                      <a:lnTo>
                        <a:pt x="266" y="568"/>
                      </a:lnTo>
                      <a:lnTo>
                        <a:pt x="265" y="568"/>
                      </a:lnTo>
                      <a:lnTo>
                        <a:pt x="264" y="567"/>
                      </a:lnTo>
                      <a:lnTo>
                        <a:pt x="263" y="567"/>
                      </a:lnTo>
                      <a:lnTo>
                        <a:pt x="262" y="568"/>
                      </a:lnTo>
                      <a:lnTo>
                        <a:pt x="261" y="568"/>
                      </a:lnTo>
                      <a:lnTo>
                        <a:pt x="261" y="567"/>
                      </a:lnTo>
                      <a:lnTo>
                        <a:pt x="261" y="566"/>
                      </a:lnTo>
                      <a:lnTo>
                        <a:pt x="262" y="565"/>
                      </a:lnTo>
                      <a:lnTo>
                        <a:pt x="263" y="564"/>
                      </a:lnTo>
                      <a:lnTo>
                        <a:pt x="262" y="562"/>
                      </a:lnTo>
                      <a:lnTo>
                        <a:pt x="262" y="560"/>
                      </a:lnTo>
                      <a:lnTo>
                        <a:pt x="262" y="559"/>
                      </a:lnTo>
                      <a:lnTo>
                        <a:pt x="262" y="558"/>
                      </a:lnTo>
                      <a:lnTo>
                        <a:pt x="261" y="557"/>
                      </a:lnTo>
                      <a:lnTo>
                        <a:pt x="260" y="557"/>
                      </a:lnTo>
                      <a:lnTo>
                        <a:pt x="260" y="556"/>
                      </a:lnTo>
                      <a:lnTo>
                        <a:pt x="260" y="555"/>
                      </a:lnTo>
                      <a:lnTo>
                        <a:pt x="261" y="554"/>
                      </a:lnTo>
                      <a:lnTo>
                        <a:pt x="262" y="554"/>
                      </a:lnTo>
                      <a:lnTo>
                        <a:pt x="263" y="554"/>
                      </a:lnTo>
                      <a:lnTo>
                        <a:pt x="264" y="554"/>
                      </a:lnTo>
                      <a:lnTo>
                        <a:pt x="264" y="552"/>
                      </a:lnTo>
                      <a:lnTo>
                        <a:pt x="264" y="550"/>
                      </a:lnTo>
                      <a:lnTo>
                        <a:pt x="263" y="549"/>
                      </a:lnTo>
                      <a:lnTo>
                        <a:pt x="262" y="547"/>
                      </a:lnTo>
                      <a:lnTo>
                        <a:pt x="261" y="547"/>
                      </a:lnTo>
                      <a:lnTo>
                        <a:pt x="260" y="546"/>
                      </a:lnTo>
                      <a:lnTo>
                        <a:pt x="260" y="545"/>
                      </a:lnTo>
                      <a:lnTo>
                        <a:pt x="258" y="545"/>
                      </a:lnTo>
                      <a:lnTo>
                        <a:pt x="258" y="546"/>
                      </a:lnTo>
                      <a:lnTo>
                        <a:pt x="257" y="546"/>
                      </a:lnTo>
                      <a:lnTo>
                        <a:pt x="255" y="546"/>
                      </a:lnTo>
                      <a:lnTo>
                        <a:pt x="254" y="547"/>
                      </a:lnTo>
                      <a:lnTo>
                        <a:pt x="252" y="547"/>
                      </a:lnTo>
                      <a:lnTo>
                        <a:pt x="251" y="547"/>
                      </a:lnTo>
                      <a:lnTo>
                        <a:pt x="250" y="547"/>
                      </a:lnTo>
                      <a:lnTo>
                        <a:pt x="249" y="547"/>
                      </a:lnTo>
                      <a:lnTo>
                        <a:pt x="250" y="546"/>
                      </a:lnTo>
                      <a:lnTo>
                        <a:pt x="250" y="545"/>
                      </a:lnTo>
                      <a:lnTo>
                        <a:pt x="251" y="544"/>
                      </a:lnTo>
                      <a:lnTo>
                        <a:pt x="252" y="543"/>
                      </a:lnTo>
                      <a:lnTo>
                        <a:pt x="253" y="543"/>
                      </a:lnTo>
                      <a:lnTo>
                        <a:pt x="252" y="542"/>
                      </a:lnTo>
                      <a:lnTo>
                        <a:pt x="251" y="541"/>
                      </a:lnTo>
                      <a:lnTo>
                        <a:pt x="251" y="540"/>
                      </a:lnTo>
                      <a:lnTo>
                        <a:pt x="252" y="539"/>
                      </a:lnTo>
                      <a:lnTo>
                        <a:pt x="252" y="538"/>
                      </a:lnTo>
                      <a:lnTo>
                        <a:pt x="254" y="536"/>
                      </a:lnTo>
                      <a:lnTo>
                        <a:pt x="254" y="534"/>
                      </a:lnTo>
                      <a:lnTo>
                        <a:pt x="254" y="533"/>
                      </a:lnTo>
                      <a:lnTo>
                        <a:pt x="254" y="532"/>
                      </a:lnTo>
                      <a:lnTo>
                        <a:pt x="254" y="530"/>
                      </a:lnTo>
                      <a:lnTo>
                        <a:pt x="253" y="529"/>
                      </a:lnTo>
                      <a:lnTo>
                        <a:pt x="252" y="527"/>
                      </a:lnTo>
                      <a:lnTo>
                        <a:pt x="253" y="526"/>
                      </a:lnTo>
                      <a:lnTo>
                        <a:pt x="253" y="523"/>
                      </a:lnTo>
                      <a:lnTo>
                        <a:pt x="252" y="522"/>
                      </a:lnTo>
                      <a:lnTo>
                        <a:pt x="252" y="521"/>
                      </a:lnTo>
                      <a:lnTo>
                        <a:pt x="251" y="519"/>
                      </a:lnTo>
                      <a:lnTo>
                        <a:pt x="251" y="518"/>
                      </a:lnTo>
                      <a:lnTo>
                        <a:pt x="250" y="518"/>
                      </a:lnTo>
                      <a:lnTo>
                        <a:pt x="249" y="518"/>
                      </a:lnTo>
                      <a:lnTo>
                        <a:pt x="246" y="518"/>
                      </a:lnTo>
                      <a:lnTo>
                        <a:pt x="245" y="518"/>
                      </a:lnTo>
                      <a:lnTo>
                        <a:pt x="244" y="518"/>
                      </a:lnTo>
                      <a:lnTo>
                        <a:pt x="242" y="520"/>
                      </a:lnTo>
                      <a:lnTo>
                        <a:pt x="240" y="519"/>
                      </a:lnTo>
                      <a:lnTo>
                        <a:pt x="239" y="518"/>
                      </a:lnTo>
                      <a:lnTo>
                        <a:pt x="237" y="515"/>
                      </a:lnTo>
                      <a:lnTo>
                        <a:pt x="236" y="514"/>
                      </a:lnTo>
                      <a:lnTo>
                        <a:pt x="236" y="513"/>
                      </a:lnTo>
                      <a:lnTo>
                        <a:pt x="236" y="512"/>
                      </a:lnTo>
                      <a:lnTo>
                        <a:pt x="235" y="511"/>
                      </a:lnTo>
                      <a:lnTo>
                        <a:pt x="233" y="509"/>
                      </a:lnTo>
                      <a:lnTo>
                        <a:pt x="233" y="508"/>
                      </a:lnTo>
                      <a:lnTo>
                        <a:pt x="234" y="507"/>
                      </a:lnTo>
                      <a:lnTo>
                        <a:pt x="233" y="506"/>
                      </a:lnTo>
                      <a:lnTo>
                        <a:pt x="233" y="505"/>
                      </a:lnTo>
                      <a:lnTo>
                        <a:pt x="232" y="505"/>
                      </a:lnTo>
                      <a:lnTo>
                        <a:pt x="233" y="504"/>
                      </a:lnTo>
                      <a:lnTo>
                        <a:pt x="233" y="503"/>
                      </a:lnTo>
                      <a:lnTo>
                        <a:pt x="234" y="503"/>
                      </a:lnTo>
                      <a:lnTo>
                        <a:pt x="234" y="502"/>
                      </a:lnTo>
                      <a:lnTo>
                        <a:pt x="235" y="501"/>
                      </a:lnTo>
                      <a:lnTo>
                        <a:pt x="235" y="500"/>
                      </a:lnTo>
                      <a:lnTo>
                        <a:pt x="233" y="498"/>
                      </a:lnTo>
                      <a:lnTo>
                        <a:pt x="233" y="497"/>
                      </a:lnTo>
                      <a:lnTo>
                        <a:pt x="233" y="496"/>
                      </a:lnTo>
                      <a:lnTo>
                        <a:pt x="234" y="495"/>
                      </a:lnTo>
                      <a:lnTo>
                        <a:pt x="234" y="494"/>
                      </a:lnTo>
                      <a:lnTo>
                        <a:pt x="235" y="493"/>
                      </a:lnTo>
                      <a:lnTo>
                        <a:pt x="235" y="492"/>
                      </a:lnTo>
                      <a:lnTo>
                        <a:pt x="235" y="490"/>
                      </a:lnTo>
                      <a:lnTo>
                        <a:pt x="234" y="489"/>
                      </a:lnTo>
                      <a:lnTo>
                        <a:pt x="234" y="488"/>
                      </a:lnTo>
                      <a:lnTo>
                        <a:pt x="233" y="488"/>
                      </a:lnTo>
                      <a:lnTo>
                        <a:pt x="232" y="487"/>
                      </a:lnTo>
                      <a:lnTo>
                        <a:pt x="231" y="487"/>
                      </a:lnTo>
                      <a:lnTo>
                        <a:pt x="230" y="487"/>
                      </a:lnTo>
                      <a:lnTo>
                        <a:pt x="229" y="486"/>
                      </a:lnTo>
                      <a:lnTo>
                        <a:pt x="227" y="484"/>
                      </a:lnTo>
                      <a:lnTo>
                        <a:pt x="227" y="483"/>
                      </a:lnTo>
                      <a:lnTo>
                        <a:pt x="227" y="482"/>
                      </a:lnTo>
                      <a:lnTo>
                        <a:pt x="226" y="482"/>
                      </a:lnTo>
                      <a:lnTo>
                        <a:pt x="220" y="477"/>
                      </a:lnTo>
                      <a:lnTo>
                        <a:pt x="218" y="476"/>
                      </a:lnTo>
                      <a:lnTo>
                        <a:pt x="218" y="475"/>
                      </a:lnTo>
                      <a:lnTo>
                        <a:pt x="218" y="474"/>
                      </a:lnTo>
                      <a:lnTo>
                        <a:pt x="217" y="473"/>
                      </a:lnTo>
                      <a:lnTo>
                        <a:pt x="217" y="472"/>
                      </a:lnTo>
                      <a:lnTo>
                        <a:pt x="215" y="472"/>
                      </a:lnTo>
                      <a:lnTo>
                        <a:pt x="214" y="471"/>
                      </a:lnTo>
                      <a:lnTo>
                        <a:pt x="213" y="471"/>
                      </a:lnTo>
                      <a:lnTo>
                        <a:pt x="213" y="472"/>
                      </a:lnTo>
                      <a:lnTo>
                        <a:pt x="212" y="472"/>
                      </a:lnTo>
                      <a:lnTo>
                        <a:pt x="211" y="472"/>
                      </a:lnTo>
                      <a:lnTo>
                        <a:pt x="210" y="472"/>
                      </a:lnTo>
                      <a:lnTo>
                        <a:pt x="209" y="472"/>
                      </a:lnTo>
                      <a:lnTo>
                        <a:pt x="208" y="471"/>
                      </a:lnTo>
                      <a:lnTo>
                        <a:pt x="207" y="469"/>
                      </a:lnTo>
                      <a:lnTo>
                        <a:pt x="207" y="468"/>
                      </a:lnTo>
                      <a:lnTo>
                        <a:pt x="206" y="466"/>
                      </a:lnTo>
                      <a:lnTo>
                        <a:pt x="205" y="464"/>
                      </a:lnTo>
                      <a:lnTo>
                        <a:pt x="205" y="463"/>
                      </a:lnTo>
                      <a:lnTo>
                        <a:pt x="205" y="462"/>
                      </a:lnTo>
                      <a:lnTo>
                        <a:pt x="204" y="461"/>
                      </a:lnTo>
                      <a:lnTo>
                        <a:pt x="204" y="458"/>
                      </a:lnTo>
                      <a:lnTo>
                        <a:pt x="203" y="456"/>
                      </a:lnTo>
                      <a:lnTo>
                        <a:pt x="203" y="455"/>
                      </a:lnTo>
                      <a:lnTo>
                        <a:pt x="204" y="454"/>
                      </a:lnTo>
                      <a:lnTo>
                        <a:pt x="203" y="454"/>
                      </a:lnTo>
                      <a:lnTo>
                        <a:pt x="203" y="453"/>
                      </a:lnTo>
                      <a:lnTo>
                        <a:pt x="203" y="452"/>
                      </a:lnTo>
                      <a:lnTo>
                        <a:pt x="202" y="452"/>
                      </a:lnTo>
                      <a:lnTo>
                        <a:pt x="201" y="452"/>
                      </a:lnTo>
                      <a:lnTo>
                        <a:pt x="200" y="451"/>
                      </a:lnTo>
                      <a:lnTo>
                        <a:pt x="199" y="450"/>
                      </a:lnTo>
                      <a:lnTo>
                        <a:pt x="200" y="448"/>
                      </a:lnTo>
                      <a:lnTo>
                        <a:pt x="200" y="447"/>
                      </a:lnTo>
                      <a:lnTo>
                        <a:pt x="200" y="446"/>
                      </a:lnTo>
                      <a:lnTo>
                        <a:pt x="199" y="446"/>
                      </a:lnTo>
                      <a:lnTo>
                        <a:pt x="198" y="445"/>
                      </a:lnTo>
                      <a:lnTo>
                        <a:pt x="197" y="444"/>
                      </a:lnTo>
                      <a:lnTo>
                        <a:pt x="197" y="443"/>
                      </a:lnTo>
                      <a:lnTo>
                        <a:pt x="197" y="442"/>
                      </a:lnTo>
                      <a:lnTo>
                        <a:pt x="197" y="441"/>
                      </a:lnTo>
                      <a:lnTo>
                        <a:pt x="196" y="441"/>
                      </a:lnTo>
                      <a:lnTo>
                        <a:pt x="196" y="440"/>
                      </a:lnTo>
                      <a:lnTo>
                        <a:pt x="196" y="439"/>
                      </a:lnTo>
                      <a:lnTo>
                        <a:pt x="194" y="438"/>
                      </a:lnTo>
                      <a:lnTo>
                        <a:pt x="193" y="438"/>
                      </a:lnTo>
                      <a:lnTo>
                        <a:pt x="193" y="437"/>
                      </a:lnTo>
                      <a:lnTo>
                        <a:pt x="192" y="436"/>
                      </a:lnTo>
                      <a:lnTo>
                        <a:pt x="191" y="436"/>
                      </a:lnTo>
                      <a:lnTo>
                        <a:pt x="191" y="435"/>
                      </a:lnTo>
                      <a:lnTo>
                        <a:pt x="190" y="433"/>
                      </a:lnTo>
                      <a:lnTo>
                        <a:pt x="190" y="432"/>
                      </a:lnTo>
                      <a:lnTo>
                        <a:pt x="190" y="431"/>
                      </a:lnTo>
                      <a:lnTo>
                        <a:pt x="191" y="429"/>
                      </a:lnTo>
                      <a:lnTo>
                        <a:pt x="191" y="428"/>
                      </a:lnTo>
                      <a:lnTo>
                        <a:pt x="190" y="427"/>
                      </a:lnTo>
                      <a:lnTo>
                        <a:pt x="189" y="426"/>
                      </a:lnTo>
                      <a:lnTo>
                        <a:pt x="188" y="425"/>
                      </a:lnTo>
                      <a:lnTo>
                        <a:pt x="187" y="425"/>
                      </a:lnTo>
                      <a:lnTo>
                        <a:pt x="187" y="424"/>
                      </a:lnTo>
                      <a:lnTo>
                        <a:pt x="186" y="423"/>
                      </a:lnTo>
                      <a:lnTo>
                        <a:pt x="186" y="421"/>
                      </a:lnTo>
                      <a:lnTo>
                        <a:pt x="185" y="419"/>
                      </a:lnTo>
                      <a:lnTo>
                        <a:pt x="184" y="418"/>
                      </a:lnTo>
                      <a:lnTo>
                        <a:pt x="183" y="418"/>
                      </a:lnTo>
                      <a:lnTo>
                        <a:pt x="183" y="417"/>
                      </a:lnTo>
                      <a:lnTo>
                        <a:pt x="182" y="416"/>
                      </a:lnTo>
                      <a:lnTo>
                        <a:pt x="184" y="414"/>
                      </a:lnTo>
                      <a:lnTo>
                        <a:pt x="184" y="413"/>
                      </a:lnTo>
                      <a:lnTo>
                        <a:pt x="184" y="412"/>
                      </a:lnTo>
                      <a:lnTo>
                        <a:pt x="184" y="410"/>
                      </a:lnTo>
                      <a:lnTo>
                        <a:pt x="183" y="409"/>
                      </a:lnTo>
                      <a:lnTo>
                        <a:pt x="184" y="408"/>
                      </a:lnTo>
                      <a:lnTo>
                        <a:pt x="185" y="405"/>
                      </a:lnTo>
                      <a:lnTo>
                        <a:pt x="184" y="405"/>
                      </a:lnTo>
                      <a:lnTo>
                        <a:pt x="183" y="404"/>
                      </a:lnTo>
                      <a:lnTo>
                        <a:pt x="183" y="403"/>
                      </a:lnTo>
                      <a:lnTo>
                        <a:pt x="184" y="402"/>
                      </a:lnTo>
                      <a:lnTo>
                        <a:pt x="184" y="401"/>
                      </a:lnTo>
                      <a:lnTo>
                        <a:pt x="185" y="400"/>
                      </a:lnTo>
                      <a:lnTo>
                        <a:pt x="185" y="399"/>
                      </a:lnTo>
                      <a:lnTo>
                        <a:pt x="185" y="398"/>
                      </a:lnTo>
                      <a:lnTo>
                        <a:pt x="185" y="397"/>
                      </a:lnTo>
                      <a:lnTo>
                        <a:pt x="185" y="395"/>
                      </a:lnTo>
                      <a:lnTo>
                        <a:pt x="185" y="394"/>
                      </a:lnTo>
                      <a:lnTo>
                        <a:pt x="186" y="393"/>
                      </a:lnTo>
                      <a:lnTo>
                        <a:pt x="187" y="391"/>
                      </a:lnTo>
                      <a:lnTo>
                        <a:pt x="188" y="390"/>
                      </a:lnTo>
                      <a:lnTo>
                        <a:pt x="189" y="390"/>
                      </a:lnTo>
                      <a:lnTo>
                        <a:pt x="189" y="389"/>
                      </a:lnTo>
                      <a:lnTo>
                        <a:pt x="189" y="388"/>
                      </a:lnTo>
                      <a:lnTo>
                        <a:pt x="189" y="387"/>
                      </a:lnTo>
                      <a:lnTo>
                        <a:pt x="190" y="386"/>
                      </a:lnTo>
                      <a:lnTo>
                        <a:pt x="190" y="385"/>
                      </a:lnTo>
                      <a:lnTo>
                        <a:pt x="190" y="384"/>
                      </a:lnTo>
                      <a:lnTo>
                        <a:pt x="189" y="384"/>
                      </a:lnTo>
                      <a:lnTo>
                        <a:pt x="189" y="383"/>
                      </a:lnTo>
                      <a:lnTo>
                        <a:pt x="188" y="383"/>
                      </a:lnTo>
                      <a:lnTo>
                        <a:pt x="187" y="383"/>
                      </a:lnTo>
                      <a:lnTo>
                        <a:pt x="186" y="383"/>
                      </a:lnTo>
                      <a:lnTo>
                        <a:pt x="185" y="382"/>
                      </a:lnTo>
                      <a:lnTo>
                        <a:pt x="185" y="381"/>
                      </a:lnTo>
                      <a:lnTo>
                        <a:pt x="185" y="380"/>
                      </a:lnTo>
                      <a:lnTo>
                        <a:pt x="185" y="379"/>
                      </a:lnTo>
                      <a:lnTo>
                        <a:pt x="184" y="379"/>
                      </a:lnTo>
                      <a:lnTo>
                        <a:pt x="183" y="379"/>
                      </a:lnTo>
                      <a:lnTo>
                        <a:pt x="182" y="378"/>
                      </a:lnTo>
                      <a:lnTo>
                        <a:pt x="182" y="377"/>
                      </a:lnTo>
                      <a:lnTo>
                        <a:pt x="181" y="377"/>
                      </a:lnTo>
                      <a:lnTo>
                        <a:pt x="181" y="376"/>
                      </a:lnTo>
                      <a:lnTo>
                        <a:pt x="182" y="376"/>
                      </a:lnTo>
                      <a:lnTo>
                        <a:pt x="181" y="375"/>
                      </a:lnTo>
                      <a:lnTo>
                        <a:pt x="180" y="375"/>
                      </a:lnTo>
                      <a:lnTo>
                        <a:pt x="179" y="375"/>
                      </a:lnTo>
                      <a:lnTo>
                        <a:pt x="179" y="374"/>
                      </a:lnTo>
                      <a:lnTo>
                        <a:pt x="179" y="373"/>
                      </a:lnTo>
                      <a:lnTo>
                        <a:pt x="178" y="373"/>
                      </a:lnTo>
                      <a:lnTo>
                        <a:pt x="176" y="372"/>
                      </a:lnTo>
                      <a:lnTo>
                        <a:pt x="174" y="371"/>
                      </a:lnTo>
                      <a:lnTo>
                        <a:pt x="172" y="369"/>
                      </a:lnTo>
                      <a:lnTo>
                        <a:pt x="172" y="368"/>
                      </a:lnTo>
                      <a:lnTo>
                        <a:pt x="171" y="367"/>
                      </a:lnTo>
                      <a:lnTo>
                        <a:pt x="169" y="365"/>
                      </a:lnTo>
                      <a:lnTo>
                        <a:pt x="168" y="364"/>
                      </a:lnTo>
                      <a:lnTo>
                        <a:pt x="167" y="364"/>
                      </a:lnTo>
                      <a:lnTo>
                        <a:pt x="163" y="362"/>
                      </a:lnTo>
                      <a:lnTo>
                        <a:pt x="163" y="361"/>
                      </a:lnTo>
                      <a:lnTo>
                        <a:pt x="162" y="361"/>
                      </a:lnTo>
                      <a:lnTo>
                        <a:pt x="160" y="360"/>
                      </a:lnTo>
                      <a:lnTo>
                        <a:pt x="159" y="359"/>
                      </a:lnTo>
                      <a:lnTo>
                        <a:pt x="157" y="358"/>
                      </a:lnTo>
                      <a:lnTo>
                        <a:pt x="157" y="357"/>
                      </a:lnTo>
                      <a:lnTo>
                        <a:pt x="157" y="356"/>
                      </a:lnTo>
                      <a:lnTo>
                        <a:pt x="157" y="355"/>
                      </a:lnTo>
                      <a:lnTo>
                        <a:pt x="157" y="353"/>
                      </a:lnTo>
                      <a:lnTo>
                        <a:pt x="157" y="352"/>
                      </a:lnTo>
                      <a:lnTo>
                        <a:pt x="157" y="351"/>
                      </a:lnTo>
                      <a:lnTo>
                        <a:pt x="156" y="351"/>
                      </a:lnTo>
                      <a:lnTo>
                        <a:pt x="156" y="350"/>
                      </a:lnTo>
                      <a:lnTo>
                        <a:pt x="156" y="349"/>
                      </a:lnTo>
                      <a:lnTo>
                        <a:pt x="156" y="348"/>
                      </a:lnTo>
                      <a:lnTo>
                        <a:pt x="156" y="347"/>
                      </a:lnTo>
                      <a:lnTo>
                        <a:pt x="156" y="346"/>
                      </a:lnTo>
                      <a:lnTo>
                        <a:pt x="155" y="346"/>
                      </a:lnTo>
                      <a:lnTo>
                        <a:pt x="155" y="345"/>
                      </a:lnTo>
                      <a:lnTo>
                        <a:pt x="155" y="344"/>
                      </a:lnTo>
                      <a:lnTo>
                        <a:pt x="154" y="343"/>
                      </a:lnTo>
                      <a:lnTo>
                        <a:pt x="153" y="343"/>
                      </a:lnTo>
                      <a:lnTo>
                        <a:pt x="153" y="342"/>
                      </a:lnTo>
                      <a:lnTo>
                        <a:pt x="153" y="339"/>
                      </a:lnTo>
                      <a:lnTo>
                        <a:pt x="153" y="337"/>
                      </a:lnTo>
                      <a:lnTo>
                        <a:pt x="153" y="336"/>
                      </a:lnTo>
                      <a:lnTo>
                        <a:pt x="153" y="335"/>
                      </a:lnTo>
                      <a:lnTo>
                        <a:pt x="154" y="335"/>
                      </a:lnTo>
                      <a:lnTo>
                        <a:pt x="155" y="334"/>
                      </a:lnTo>
                      <a:lnTo>
                        <a:pt x="157" y="335"/>
                      </a:lnTo>
                      <a:lnTo>
                        <a:pt x="158" y="335"/>
                      </a:lnTo>
                      <a:lnTo>
                        <a:pt x="159" y="334"/>
                      </a:lnTo>
                      <a:lnTo>
                        <a:pt x="159" y="332"/>
                      </a:lnTo>
                      <a:lnTo>
                        <a:pt x="159" y="331"/>
                      </a:lnTo>
                      <a:lnTo>
                        <a:pt x="159" y="330"/>
                      </a:lnTo>
                      <a:lnTo>
                        <a:pt x="157" y="329"/>
                      </a:lnTo>
                      <a:lnTo>
                        <a:pt x="157" y="328"/>
                      </a:lnTo>
                      <a:lnTo>
                        <a:pt x="156" y="327"/>
                      </a:lnTo>
                      <a:lnTo>
                        <a:pt x="156" y="326"/>
                      </a:lnTo>
                      <a:lnTo>
                        <a:pt x="156" y="325"/>
                      </a:lnTo>
                      <a:lnTo>
                        <a:pt x="155" y="326"/>
                      </a:lnTo>
                      <a:lnTo>
                        <a:pt x="154" y="326"/>
                      </a:lnTo>
                      <a:lnTo>
                        <a:pt x="152" y="326"/>
                      </a:lnTo>
                      <a:lnTo>
                        <a:pt x="151" y="325"/>
                      </a:lnTo>
                      <a:lnTo>
                        <a:pt x="149" y="327"/>
                      </a:lnTo>
                      <a:lnTo>
                        <a:pt x="148" y="327"/>
                      </a:lnTo>
                      <a:lnTo>
                        <a:pt x="145" y="328"/>
                      </a:lnTo>
                      <a:lnTo>
                        <a:pt x="144" y="328"/>
                      </a:lnTo>
                      <a:lnTo>
                        <a:pt x="143" y="327"/>
                      </a:lnTo>
                      <a:lnTo>
                        <a:pt x="143" y="326"/>
                      </a:lnTo>
                      <a:lnTo>
                        <a:pt x="144" y="325"/>
                      </a:lnTo>
                      <a:lnTo>
                        <a:pt x="145" y="325"/>
                      </a:lnTo>
                      <a:lnTo>
                        <a:pt x="145" y="324"/>
                      </a:lnTo>
                      <a:lnTo>
                        <a:pt x="146" y="323"/>
                      </a:lnTo>
                      <a:lnTo>
                        <a:pt x="145" y="322"/>
                      </a:lnTo>
                      <a:lnTo>
                        <a:pt x="145" y="321"/>
                      </a:lnTo>
                      <a:lnTo>
                        <a:pt x="144" y="321"/>
                      </a:lnTo>
                      <a:lnTo>
                        <a:pt x="142" y="321"/>
                      </a:lnTo>
                      <a:lnTo>
                        <a:pt x="142" y="320"/>
                      </a:lnTo>
                      <a:lnTo>
                        <a:pt x="141" y="319"/>
                      </a:lnTo>
                      <a:lnTo>
                        <a:pt x="141" y="318"/>
                      </a:lnTo>
                      <a:lnTo>
                        <a:pt x="142" y="318"/>
                      </a:lnTo>
                      <a:lnTo>
                        <a:pt x="142" y="317"/>
                      </a:lnTo>
                      <a:lnTo>
                        <a:pt x="144" y="317"/>
                      </a:lnTo>
                      <a:lnTo>
                        <a:pt x="145" y="316"/>
                      </a:lnTo>
                      <a:lnTo>
                        <a:pt x="144" y="314"/>
                      </a:lnTo>
                      <a:lnTo>
                        <a:pt x="143" y="314"/>
                      </a:lnTo>
                      <a:lnTo>
                        <a:pt x="142" y="313"/>
                      </a:lnTo>
                      <a:lnTo>
                        <a:pt x="141" y="313"/>
                      </a:lnTo>
                      <a:lnTo>
                        <a:pt x="141" y="314"/>
                      </a:lnTo>
                      <a:lnTo>
                        <a:pt x="141" y="315"/>
                      </a:lnTo>
                      <a:lnTo>
                        <a:pt x="139" y="314"/>
                      </a:lnTo>
                      <a:lnTo>
                        <a:pt x="139" y="313"/>
                      </a:lnTo>
                      <a:lnTo>
                        <a:pt x="138" y="313"/>
                      </a:lnTo>
                      <a:lnTo>
                        <a:pt x="137" y="313"/>
                      </a:lnTo>
                      <a:lnTo>
                        <a:pt x="136" y="313"/>
                      </a:lnTo>
                      <a:lnTo>
                        <a:pt x="135" y="313"/>
                      </a:lnTo>
                      <a:lnTo>
                        <a:pt x="134" y="314"/>
                      </a:lnTo>
                      <a:lnTo>
                        <a:pt x="133" y="314"/>
                      </a:lnTo>
                      <a:lnTo>
                        <a:pt x="133" y="315"/>
                      </a:lnTo>
                      <a:lnTo>
                        <a:pt x="132" y="315"/>
                      </a:lnTo>
                      <a:lnTo>
                        <a:pt x="131" y="314"/>
                      </a:lnTo>
                      <a:lnTo>
                        <a:pt x="131" y="313"/>
                      </a:lnTo>
                      <a:lnTo>
                        <a:pt x="132" y="313"/>
                      </a:lnTo>
                      <a:lnTo>
                        <a:pt x="132" y="312"/>
                      </a:lnTo>
                      <a:lnTo>
                        <a:pt x="133" y="312"/>
                      </a:lnTo>
                      <a:lnTo>
                        <a:pt x="133" y="311"/>
                      </a:lnTo>
                      <a:lnTo>
                        <a:pt x="133" y="310"/>
                      </a:lnTo>
                      <a:lnTo>
                        <a:pt x="133" y="309"/>
                      </a:lnTo>
                      <a:lnTo>
                        <a:pt x="133" y="308"/>
                      </a:lnTo>
                      <a:lnTo>
                        <a:pt x="133" y="307"/>
                      </a:lnTo>
                      <a:lnTo>
                        <a:pt x="132" y="307"/>
                      </a:lnTo>
                      <a:lnTo>
                        <a:pt x="131" y="308"/>
                      </a:lnTo>
                      <a:lnTo>
                        <a:pt x="131" y="309"/>
                      </a:lnTo>
                      <a:lnTo>
                        <a:pt x="131" y="311"/>
                      </a:lnTo>
                      <a:lnTo>
                        <a:pt x="130" y="311"/>
                      </a:lnTo>
                      <a:lnTo>
                        <a:pt x="129" y="311"/>
                      </a:lnTo>
                      <a:lnTo>
                        <a:pt x="129" y="310"/>
                      </a:lnTo>
                      <a:lnTo>
                        <a:pt x="128" y="309"/>
                      </a:lnTo>
                      <a:lnTo>
                        <a:pt x="126" y="310"/>
                      </a:lnTo>
                      <a:lnTo>
                        <a:pt x="125" y="309"/>
                      </a:lnTo>
                      <a:lnTo>
                        <a:pt x="125" y="308"/>
                      </a:lnTo>
                      <a:lnTo>
                        <a:pt x="126" y="307"/>
                      </a:lnTo>
                      <a:lnTo>
                        <a:pt x="127" y="306"/>
                      </a:lnTo>
                      <a:lnTo>
                        <a:pt x="127" y="305"/>
                      </a:lnTo>
                      <a:lnTo>
                        <a:pt x="126" y="305"/>
                      </a:lnTo>
                      <a:lnTo>
                        <a:pt x="125" y="305"/>
                      </a:lnTo>
                      <a:lnTo>
                        <a:pt x="124" y="305"/>
                      </a:lnTo>
                      <a:lnTo>
                        <a:pt x="125" y="306"/>
                      </a:lnTo>
                      <a:lnTo>
                        <a:pt x="125" y="307"/>
                      </a:lnTo>
                      <a:lnTo>
                        <a:pt x="125" y="308"/>
                      </a:lnTo>
                      <a:lnTo>
                        <a:pt x="124" y="308"/>
                      </a:lnTo>
                      <a:lnTo>
                        <a:pt x="123" y="308"/>
                      </a:lnTo>
                      <a:lnTo>
                        <a:pt x="123" y="309"/>
                      </a:lnTo>
                      <a:lnTo>
                        <a:pt x="122" y="309"/>
                      </a:lnTo>
                      <a:lnTo>
                        <a:pt x="121" y="309"/>
                      </a:lnTo>
                      <a:lnTo>
                        <a:pt x="121" y="308"/>
                      </a:lnTo>
                      <a:lnTo>
                        <a:pt x="120" y="307"/>
                      </a:lnTo>
                      <a:lnTo>
                        <a:pt x="120" y="308"/>
                      </a:lnTo>
                      <a:lnTo>
                        <a:pt x="119" y="308"/>
                      </a:lnTo>
                      <a:lnTo>
                        <a:pt x="118" y="307"/>
                      </a:lnTo>
                      <a:lnTo>
                        <a:pt x="117" y="307"/>
                      </a:lnTo>
                      <a:lnTo>
                        <a:pt x="117" y="306"/>
                      </a:lnTo>
                      <a:lnTo>
                        <a:pt x="116" y="306"/>
                      </a:lnTo>
                      <a:lnTo>
                        <a:pt x="116" y="305"/>
                      </a:lnTo>
                      <a:lnTo>
                        <a:pt x="114" y="305"/>
                      </a:lnTo>
                      <a:lnTo>
                        <a:pt x="113" y="306"/>
                      </a:lnTo>
                      <a:lnTo>
                        <a:pt x="114" y="307"/>
                      </a:lnTo>
                      <a:lnTo>
                        <a:pt x="115" y="307"/>
                      </a:lnTo>
                      <a:lnTo>
                        <a:pt x="115" y="308"/>
                      </a:lnTo>
                      <a:lnTo>
                        <a:pt x="114" y="309"/>
                      </a:lnTo>
                      <a:lnTo>
                        <a:pt x="113" y="308"/>
                      </a:lnTo>
                      <a:lnTo>
                        <a:pt x="112" y="308"/>
                      </a:lnTo>
                      <a:lnTo>
                        <a:pt x="111" y="308"/>
                      </a:lnTo>
                      <a:lnTo>
                        <a:pt x="110" y="308"/>
                      </a:lnTo>
                      <a:lnTo>
                        <a:pt x="110" y="307"/>
                      </a:lnTo>
                      <a:lnTo>
                        <a:pt x="111" y="307"/>
                      </a:lnTo>
                      <a:lnTo>
                        <a:pt x="110" y="307"/>
                      </a:lnTo>
                      <a:lnTo>
                        <a:pt x="109" y="307"/>
                      </a:lnTo>
                      <a:lnTo>
                        <a:pt x="108" y="306"/>
                      </a:lnTo>
                      <a:lnTo>
                        <a:pt x="108" y="307"/>
                      </a:lnTo>
                      <a:lnTo>
                        <a:pt x="107" y="307"/>
                      </a:lnTo>
                      <a:lnTo>
                        <a:pt x="106" y="306"/>
                      </a:lnTo>
                      <a:lnTo>
                        <a:pt x="107" y="305"/>
                      </a:lnTo>
                      <a:lnTo>
                        <a:pt x="107" y="304"/>
                      </a:lnTo>
                      <a:lnTo>
                        <a:pt x="108" y="304"/>
                      </a:lnTo>
                      <a:lnTo>
                        <a:pt x="107" y="303"/>
                      </a:lnTo>
                      <a:lnTo>
                        <a:pt x="106" y="303"/>
                      </a:lnTo>
                      <a:lnTo>
                        <a:pt x="106" y="302"/>
                      </a:lnTo>
                      <a:lnTo>
                        <a:pt x="106" y="301"/>
                      </a:lnTo>
                      <a:lnTo>
                        <a:pt x="105" y="301"/>
                      </a:lnTo>
                      <a:lnTo>
                        <a:pt x="104" y="301"/>
                      </a:lnTo>
                      <a:lnTo>
                        <a:pt x="103" y="301"/>
                      </a:lnTo>
                      <a:lnTo>
                        <a:pt x="103" y="302"/>
                      </a:lnTo>
                      <a:lnTo>
                        <a:pt x="103" y="303"/>
                      </a:lnTo>
                      <a:lnTo>
                        <a:pt x="101" y="304"/>
                      </a:lnTo>
                      <a:lnTo>
                        <a:pt x="101" y="303"/>
                      </a:lnTo>
                      <a:lnTo>
                        <a:pt x="101" y="302"/>
                      </a:lnTo>
                      <a:lnTo>
                        <a:pt x="102" y="302"/>
                      </a:lnTo>
                      <a:lnTo>
                        <a:pt x="102" y="301"/>
                      </a:lnTo>
                      <a:lnTo>
                        <a:pt x="102" y="300"/>
                      </a:lnTo>
                      <a:lnTo>
                        <a:pt x="101" y="300"/>
                      </a:lnTo>
                      <a:lnTo>
                        <a:pt x="100" y="300"/>
                      </a:lnTo>
                      <a:lnTo>
                        <a:pt x="99" y="300"/>
                      </a:lnTo>
                      <a:lnTo>
                        <a:pt x="99" y="299"/>
                      </a:lnTo>
                      <a:lnTo>
                        <a:pt x="98" y="298"/>
                      </a:lnTo>
                      <a:lnTo>
                        <a:pt x="97" y="299"/>
                      </a:lnTo>
                      <a:lnTo>
                        <a:pt x="96" y="299"/>
                      </a:lnTo>
                      <a:lnTo>
                        <a:pt x="95" y="299"/>
                      </a:lnTo>
                      <a:lnTo>
                        <a:pt x="94" y="299"/>
                      </a:lnTo>
                      <a:lnTo>
                        <a:pt x="94" y="298"/>
                      </a:lnTo>
                      <a:lnTo>
                        <a:pt x="94" y="297"/>
                      </a:lnTo>
                      <a:lnTo>
                        <a:pt x="94" y="296"/>
                      </a:lnTo>
                      <a:lnTo>
                        <a:pt x="94" y="295"/>
                      </a:lnTo>
                      <a:lnTo>
                        <a:pt x="93" y="294"/>
                      </a:lnTo>
                      <a:lnTo>
                        <a:pt x="92" y="295"/>
                      </a:lnTo>
                      <a:lnTo>
                        <a:pt x="91" y="295"/>
                      </a:lnTo>
                      <a:lnTo>
                        <a:pt x="92" y="296"/>
                      </a:lnTo>
                      <a:lnTo>
                        <a:pt x="92" y="297"/>
                      </a:lnTo>
                      <a:lnTo>
                        <a:pt x="91" y="297"/>
                      </a:lnTo>
                      <a:lnTo>
                        <a:pt x="90" y="296"/>
                      </a:lnTo>
                      <a:lnTo>
                        <a:pt x="89" y="297"/>
                      </a:lnTo>
                      <a:lnTo>
                        <a:pt x="88" y="297"/>
                      </a:lnTo>
                      <a:lnTo>
                        <a:pt x="87" y="296"/>
                      </a:lnTo>
                      <a:lnTo>
                        <a:pt x="86" y="297"/>
                      </a:lnTo>
                      <a:lnTo>
                        <a:pt x="86" y="298"/>
                      </a:lnTo>
                      <a:lnTo>
                        <a:pt x="85" y="298"/>
                      </a:lnTo>
                      <a:lnTo>
                        <a:pt x="85" y="297"/>
                      </a:lnTo>
                      <a:lnTo>
                        <a:pt x="85" y="296"/>
                      </a:lnTo>
                      <a:lnTo>
                        <a:pt x="85" y="295"/>
                      </a:lnTo>
                      <a:lnTo>
                        <a:pt x="85" y="294"/>
                      </a:lnTo>
                      <a:lnTo>
                        <a:pt x="85" y="293"/>
                      </a:lnTo>
                      <a:lnTo>
                        <a:pt x="84" y="292"/>
                      </a:lnTo>
                      <a:lnTo>
                        <a:pt x="84" y="291"/>
                      </a:lnTo>
                      <a:lnTo>
                        <a:pt x="83" y="291"/>
                      </a:lnTo>
                      <a:lnTo>
                        <a:pt x="82" y="291"/>
                      </a:lnTo>
                      <a:lnTo>
                        <a:pt x="82" y="290"/>
                      </a:lnTo>
                      <a:lnTo>
                        <a:pt x="82" y="289"/>
                      </a:lnTo>
                      <a:lnTo>
                        <a:pt x="83" y="288"/>
                      </a:lnTo>
                      <a:lnTo>
                        <a:pt x="83" y="287"/>
                      </a:lnTo>
                      <a:lnTo>
                        <a:pt x="82" y="287"/>
                      </a:lnTo>
                      <a:lnTo>
                        <a:pt x="82" y="288"/>
                      </a:lnTo>
                      <a:lnTo>
                        <a:pt x="81" y="287"/>
                      </a:lnTo>
                      <a:lnTo>
                        <a:pt x="80" y="286"/>
                      </a:lnTo>
                      <a:lnTo>
                        <a:pt x="81" y="286"/>
                      </a:lnTo>
                      <a:lnTo>
                        <a:pt x="81" y="285"/>
                      </a:lnTo>
                      <a:lnTo>
                        <a:pt x="80" y="284"/>
                      </a:lnTo>
                      <a:lnTo>
                        <a:pt x="80" y="283"/>
                      </a:lnTo>
                      <a:lnTo>
                        <a:pt x="79" y="283"/>
                      </a:lnTo>
                      <a:lnTo>
                        <a:pt x="79" y="282"/>
                      </a:lnTo>
                      <a:lnTo>
                        <a:pt x="78" y="281"/>
                      </a:lnTo>
                      <a:lnTo>
                        <a:pt x="78" y="282"/>
                      </a:lnTo>
                      <a:lnTo>
                        <a:pt x="77" y="281"/>
                      </a:lnTo>
                      <a:lnTo>
                        <a:pt x="76" y="281"/>
                      </a:lnTo>
                      <a:lnTo>
                        <a:pt x="75" y="281"/>
                      </a:lnTo>
                      <a:lnTo>
                        <a:pt x="75" y="280"/>
                      </a:lnTo>
                      <a:lnTo>
                        <a:pt x="74" y="280"/>
                      </a:lnTo>
                      <a:lnTo>
                        <a:pt x="74" y="281"/>
                      </a:lnTo>
                      <a:lnTo>
                        <a:pt x="74" y="282"/>
                      </a:lnTo>
                      <a:lnTo>
                        <a:pt x="74" y="283"/>
                      </a:lnTo>
                      <a:lnTo>
                        <a:pt x="73" y="282"/>
                      </a:lnTo>
                      <a:lnTo>
                        <a:pt x="73" y="281"/>
                      </a:lnTo>
                      <a:lnTo>
                        <a:pt x="73" y="280"/>
                      </a:lnTo>
                      <a:lnTo>
                        <a:pt x="72" y="280"/>
                      </a:lnTo>
                      <a:lnTo>
                        <a:pt x="71" y="280"/>
                      </a:lnTo>
                      <a:lnTo>
                        <a:pt x="70" y="279"/>
                      </a:lnTo>
                      <a:lnTo>
                        <a:pt x="70" y="278"/>
                      </a:lnTo>
                      <a:lnTo>
                        <a:pt x="69" y="277"/>
                      </a:lnTo>
                      <a:lnTo>
                        <a:pt x="69" y="278"/>
                      </a:lnTo>
                      <a:lnTo>
                        <a:pt x="68" y="278"/>
                      </a:lnTo>
                      <a:lnTo>
                        <a:pt x="68" y="277"/>
                      </a:lnTo>
                      <a:lnTo>
                        <a:pt x="67" y="277"/>
                      </a:lnTo>
                      <a:lnTo>
                        <a:pt x="66" y="277"/>
                      </a:lnTo>
                      <a:lnTo>
                        <a:pt x="66" y="276"/>
                      </a:lnTo>
                      <a:lnTo>
                        <a:pt x="65" y="276"/>
                      </a:lnTo>
                      <a:lnTo>
                        <a:pt x="66" y="275"/>
                      </a:lnTo>
                      <a:lnTo>
                        <a:pt x="65" y="275"/>
                      </a:lnTo>
                      <a:lnTo>
                        <a:pt x="66" y="274"/>
                      </a:lnTo>
                      <a:lnTo>
                        <a:pt x="65" y="274"/>
                      </a:lnTo>
                      <a:lnTo>
                        <a:pt x="64" y="274"/>
                      </a:lnTo>
                      <a:lnTo>
                        <a:pt x="63" y="274"/>
                      </a:lnTo>
                      <a:lnTo>
                        <a:pt x="64" y="273"/>
                      </a:lnTo>
                      <a:lnTo>
                        <a:pt x="64" y="272"/>
                      </a:lnTo>
                      <a:lnTo>
                        <a:pt x="64" y="273"/>
                      </a:lnTo>
                      <a:lnTo>
                        <a:pt x="63" y="273"/>
                      </a:lnTo>
                      <a:lnTo>
                        <a:pt x="63" y="272"/>
                      </a:lnTo>
                      <a:lnTo>
                        <a:pt x="62" y="272"/>
                      </a:lnTo>
                      <a:lnTo>
                        <a:pt x="61" y="272"/>
                      </a:lnTo>
                      <a:lnTo>
                        <a:pt x="61" y="271"/>
                      </a:lnTo>
                      <a:lnTo>
                        <a:pt x="60" y="271"/>
                      </a:lnTo>
                      <a:lnTo>
                        <a:pt x="59" y="270"/>
                      </a:lnTo>
                      <a:lnTo>
                        <a:pt x="58" y="271"/>
                      </a:lnTo>
                      <a:lnTo>
                        <a:pt x="58" y="270"/>
                      </a:lnTo>
                      <a:lnTo>
                        <a:pt x="57" y="271"/>
                      </a:lnTo>
                      <a:lnTo>
                        <a:pt x="57" y="270"/>
                      </a:lnTo>
                      <a:lnTo>
                        <a:pt x="56" y="270"/>
                      </a:lnTo>
                      <a:lnTo>
                        <a:pt x="56" y="269"/>
                      </a:lnTo>
                      <a:lnTo>
                        <a:pt x="55" y="269"/>
                      </a:lnTo>
                      <a:lnTo>
                        <a:pt x="54" y="268"/>
                      </a:lnTo>
                      <a:lnTo>
                        <a:pt x="54" y="269"/>
                      </a:lnTo>
                      <a:lnTo>
                        <a:pt x="53" y="269"/>
                      </a:lnTo>
                      <a:lnTo>
                        <a:pt x="53" y="270"/>
                      </a:lnTo>
                      <a:lnTo>
                        <a:pt x="52" y="270"/>
                      </a:lnTo>
                      <a:lnTo>
                        <a:pt x="52" y="269"/>
                      </a:lnTo>
                      <a:lnTo>
                        <a:pt x="51" y="268"/>
                      </a:lnTo>
                      <a:lnTo>
                        <a:pt x="50" y="269"/>
                      </a:lnTo>
                      <a:lnTo>
                        <a:pt x="49" y="269"/>
                      </a:lnTo>
                      <a:lnTo>
                        <a:pt x="49" y="268"/>
                      </a:lnTo>
                      <a:lnTo>
                        <a:pt x="48" y="269"/>
                      </a:lnTo>
                      <a:lnTo>
                        <a:pt x="47" y="269"/>
                      </a:lnTo>
                      <a:lnTo>
                        <a:pt x="46" y="269"/>
                      </a:lnTo>
                      <a:lnTo>
                        <a:pt x="45" y="268"/>
                      </a:lnTo>
                      <a:lnTo>
                        <a:pt x="45" y="269"/>
                      </a:lnTo>
                      <a:lnTo>
                        <a:pt x="44" y="268"/>
                      </a:lnTo>
                      <a:lnTo>
                        <a:pt x="44" y="269"/>
                      </a:lnTo>
                      <a:lnTo>
                        <a:pt x="43" y="269"/>
                      </a:lnTo>
                      <a:lnTo>
                        <a:pt x="42" y="269"/>
                      </a:lnTo>
                      <a:lnTo>
                        <a:pt x="41" y="270"/>
                      </a:lnTo>
                      <a:lnTo>
                        <a:pt x="41" y="269"/>
                      </a:lnTo>
                      <a:lnTo>
                        <a:pt x="40" y="269"/>
                      </a:lnTo>
                      <a:lnTo>
                        <a:pt x="39" y="269"/>
                      </a:lnTo>
                      <a:lnTo>
                        <a:pt x="38" y="269"/>
                      </a:lnTo>
                      <a:lnTo>
                        <a:pt x="38" y="268"/>
                      </a:lnTo>
                      <a:lnTo>
                        <a:pt x="37" y="268"/>
                      </a:lnTo>
                      <a:lnTo>
                        <a:pt x="37" y="267"/>
                      </a:lnTo>
                      <a:lnTo>
                        <a:pt x="36" y="267"/>
                      </a:lnTo>
                      <a:lnTo>
                        <a:pt x="34" y="267"/>
                      </a:lnTo>
                      <a:lnTo>
                        <a:pt x="33" y="266"/>
                      </a:lnTo>
                      <a:lnTo>
                        <a:pt x="33" y="265"/>
                      </a:lnTo>
                      <a:lnTo>
                        <a:pt x="32" y="265"/>
                      </a:lnTo>
                      <a:lnTo>
                        <a:pt x="32" y="266"/>
                      </a:lnTo>
                      <a:lnTo>
                        <a:pt x="31" y="266"/>
                      </a:lnTo>
                      <a:lnTo>
                        <a:pt x="30" y="266"/>
                      </a:lnTo>
                      <a:lnTo>
                        <a:pt x="30" y="265"/>
                      </a:lnTo>
                      <a:lnTo>
                        <a:pt x="28" y="266"/>
                      </a:lnTo>
                      <a:lnTo>
                        <a:pt x="27" y="266"/>
                      </a:lnTo>
                      <a:lnTo>
                        <a:pt x="26" y="266"/>
                      </a:lnTo>
                      <a:lnTo>
                        <a:pt x="25" y="266"/>
                      </a:lnTo>
                      <a:lnTo>
                        <a:pt x="25" y="267"/>
                      </a:lnTo>
                      <a:lnTo>
                        <a:pt x="24" y="267"/>
                      </a:lnTo>
                      <a:lnTo>
                        <a:pt x="24" y="266"/>
                      </a:lnTo>
                      <a:lnTo>
                        <a:pt x="22" y="267"/>
                      </a:lnTo>
                      <a:lnTo>
                        <a:pt x="21" y="267"/>
                      </a:lnTo>
                      <a:lnTo>
                        <a:pt x="20" y="267"/>
                      </a:lnTo>
                      <a:lnTo>
                        <a:pt x="19" y="266"/>
                      </a:lnTo>
                      <a:lnTo>
                        <a:pt x="18" y="266"/>
                      </a:lnTo>
                      <a:lnTo>
                        <a:pt x="17" y="266"/>
                      </a:lnTo>
                      <a:lnTo>
                        <a:pt x="16" y="266"/>
                      </a:lnTo>
                      <a:lnTo>
                        <a:pt x="15" y="266"/>
                      </a:lnTo>
                      <a:lnTo>
                        <a:pt x="14" y="266"/>
                      </a:lnTo>
                      <a:lnTo>
                        <a:pt x="14" y="265"/>
                      </a:lnTo>
                      <a:lnTo>
                        <a:pt x="13" y="264"/>
                      </a:lnTo>
                      <a:lnTo>
                        <a:pt x="13" y="263"/>
                      </a:lnTo>
                      <a:lnTo>
                        <a:pt x="14" y="263"/>
                      </a:lnTo>
                      <a:lnTo>
                        <a:pt x="13" y="262"/>
                      </a:lnTo>
                      <a:lnTo>
                        <a:pt x="14" y="261"/>
                      </a:lnTo>
                      <a:lnTo>
                        <a:pt x="15" y="261"/>
                      </a:lnTo>
                      <a:lnTo>
                        <a:pt x="15" y="260"/>
                      </a:lnTo>
                      <a:lnTo>
                        <a:pt x="15" y="259"/>
                      </a:lnTo>
                      <a:lnTo>
                        <a:pt x="14" y="259"/>
                      </a:lnTo>
                      <a:lnTo>
                        <a:pt x="13" y="258"/>
                      </a:lnTo>
                      <a:lnTo>
                        <a:pt x="13" y="257"/>
                      </a:lnTo>
                      <a:lnTo>
                        <a:pt x="13" y="256"/>
                      </a:lnTo>
                      <a:lnTo>
                        <a:pt x="13" y="255"/>
                      </a:lnTo>
                      <a:lnTo>
                        <a:pt x="12" y="254"/>
                      </a:lnTo>
                      <a:lnTo>
                        <a:pt x="12" y="253"/>
                      </a:lnTo>
                      <a:lnTo>
                        <a:pt x="12" y="252"/>
                      </a:lnTo>
                      <a:lnTo>
                        <a:pt x="12" y="251"/>
                      </a:lnTo>
                      <a:lnTo>
                        <a:pt x="11" y="251"/>
                      </a:lnTo>
                      <a:lnTo>
                        <a:pt x="11" y="250"/>
                      </a:lnTo>
                      <a:lnTo>
                        <a:pt x="11" y="249"/>
                      </a:lnTo>
                      <a:lnTo>
                        <a:pt x="12" y="249"/>
                      </a:lnTo>
                      <a:lnTo>
                        <a:pt x="12" y="248"/>
                      </a:lnTo>
                      <a:lnTo>
                        <a:pt x="13" y="247"/>
                      </a:lnTo>
                      <a:lnTo>
                        <a:pt x="12" y="247"/>
                      </a:lnTo>
                      <a:lnTo>
                        <a:pt x="13" y="247"/>
                      </a:lnTo>
                      <a:lnTo>
                        <a:pt x="13" y="246"/>
                      </a:lnTo>
                      <a:lnTo>
                        <a:pt x="13" y="245"/>
                      </a:lnTo>
                      <a:lnTo>
                        <a:pt x="12" y="245"/>
                      </a:lnTo>
                      <a:lnTo>
                        <a:pt x="11" y="245"/>
                      </a:lnTo>
                      <a:lnTo>
                        <a:pt x="11" y="244"/>
                      </a:lnTo>
                      <a:lnTo>
                        <a:pt x="12" y="243"/>
                      </a:lnTo>
                      <a:lnTo>
                        <a:pt x="11" y="243"/>
                      </a:lnTo>
                      <a:lnTo>
                        <a:pt x="10" y="242"/>
                      </a:lnTo>
                      <a:lnTo>
                        <a:pt x="9" y="242"/>
                      </a:lnTo>
                      <a:lnTo>
                        <a:pt x="9" y="241"/>
                      </a:lnTo>
                      <a:lnTo>
                        <a:pt x="8" y="240"/>
                      </a:lnTo>
                      <a:lnTo>
                        <a:pt x="7" y="238"/>
                      </a:lnTo>
                      <a:lnTo>
                        <a:pt x="8" y="237"/>
                      </a:lnTo>
                      <a:lnTo>
                        <a:pt x="7" y="236"/>
                      </a:lnTo>
                      <a:lnTo>
                        <a:pt x="7" y="235"/>
                      </a:lnTo>
                      <a:lnTo>
                        <a:pt x="8" y="234"/>
                      </a:lnTo>
                      <a:lnTo>
                        <a:pt x="7" y="234"/>
                      </a:lnTo>
                      <a:lnTo>
                        <a:pt x="7" y="233"/>
                      </a:lnTo>
                      <a:lnTo>
                        <a:pt x="7" y="232"/>
                      </a:lnTo>
                      <a:lnTo>
                        <a:pt x="8" y="231"/>
                      </a:lnTo>
                      <a:lnTo>
                        <a:pt x="7" y="230"/>
                      </a:lnTo>
                      <a:lnTo>
                        <a:pt x="7" y="229"/>
                      </a:lnTo>
                      <a:lnTo>
                        <a:pt x="8" y="229"/>
                      </a:lnTo>
                      <a:lnTo>
                        <a:pt x="8" y="228"/>
                      </a:lnTo>
                      <a:lnTo>
                        <a:pt x="8" y="227"/>
                      </a:lnTo>
                      <a:lnTo>
                        <a:pt x="9" y="226"/>
                      </a:lnTo>
                      <a:lnTo>
                        <a:pt x="10" y="226"/>
                      </a:lnTo>
                      <a:lnTo>
                        <a:pt x="10" y="225"/>
                      </a:lnTo>
                      <a:lnTo>
                        <a:pt x="10" y="224"/>
                      </a:lnTo>
                      <a:lnTo>
                        <a:pt x="11" y="224"/>
                      </a:lnTo>
                      <a:lnTo>
                        <a:pt x="12" y="224"/>
                      </a:lnTo>
                      <a:lnTo>
                        <a:pt x="12" y="223"/>
                      </a:lnTo>
                      <a:lnTo>
                        <a:pt x="12" y="222"/>
                      </a:lnTo>
                      <a:lnTo>
                        <a:pt x="12" y="221"/>
                      </a:lnTo>
                      <a:lnTo>
                        <a:pt x="11" y="221"/>
                      </a:lnTo>
                      <a:lnTo>
                        <a:pt x="11" y="220"/>
                      </a:lnTo>
                      <a:lnTo>
                        <a:pt x="10" y="219"/>
                      </a:lnTo>
                      <a:lnTo>
                        <a:pt x="10" y="218"/>
                      </a:lnTo>
                      <a:lnTo>
                        <a:pt x="9" y="218"/>
                      </a:lnTo>
                      <a:lnTo>
                        <a:pt x="9" y="217"/>
                      </a:lnTo>
                      <a:lnTo>
                        <a:pt x="8" y="217"/>
                      </a:lnTo>
                      <a:lnTo>
                        <a:pt x="8" y="216"/>
                      </a:lnTo>
                      <a:lnTo>
                        <a:pt x="7" y="215"/>
                      </a:lnTo>
                      <a:lnTo>
                        <a:pt x="7" y="214"/>
                      </a:lnTo>
                      <a:lnTo>
                        <a:pt x="7" y="213"/>
                      </a:lnTo>
                      <a:lnTo>
                        <a:pt x="8" y="213"/>
                      </a:lnTo>
                      <a:lnTo>
                        <a:pt x="8" y="212"/>
                      </a:lnTo>
                      <a:lnTo>
                        <a:pt x="8" y="211"/>
                      </a:lnTo>
                      <a:lnTo>
                        <a:pt x="9" y="210"/>
                      </a:lnTo>
                      <a:lnTo>
                        <a:pt x="9" y="209"/>
                      </a:lnTo>
                      <a:lnTo>
                        <a:pt x="8" y="209"/>
                      </a:lnTo>
                      <a:lnTo>
                        <a:pt x="8" y="208"/>
                      </a:lnTo>
                      <a:lnTo>
                        <a:pt x="8" y="207"/>
                      </a:lnTo>
                      <a:lnTo>
                        <a:pt x="7" y="206"/>
                      </a:lnTo>
                      <a:lnTo>
                        <a:pt x="6" y="206"/>
                      </a:lnTo>
                      <a:lnTo>
                        <a:pt x="4" y="203"/>
                      </a:lnTo>
                      <a:lnTo>
                        <a:pt x="2" y="201"/>
                      </a:lnTo>
                      <a:lnTo>
                        <a:pt x="1" y="200"/>
                      </a:lnTo>
                      <a:lnTo>
                        <a:pt x="1" y="199"/>
                      </a:lnTo>
                      <a:lnTo>
                        <a:pt x="0" y="199"/>
                      </a:lnTo>
                      <a:lnTo>
                        <a:pt x="0" y="198"/>
                      </a:lnTo>
                      <a:lnTo>
                        <a:pt x="1" y="197"/>
                      </a:lnTo>
                      <a:lnTo>
                        <a:pt x="9" y="197"/>
                      </a:lnTo>
                      <a:lnTo>
                        <a:pt x="15" y="194"/>
                      </a:lnTo>
                      <a:lnTo>
                        <a:pt x="21" y="196"/>
                      </a:lnTo>
                      <a:lnTo>
                        <a:pt x="21" y="200"/>
                      </a:lnTo>
                      <a:lnTo>
                        <a:pt x="20" y="205"/>
                      </a:lnTo>
                      <a:lnTo>
                        <a:pt x="23" y="209"/>
                      </a:lnTo>
                      <a:lnTo>
                        <a:pt x="30" y="208"/>
                      </a:lnTo>
                      <a:lnTo>
                        <a:pt x="48" y="221"/>
                      </a:lnTo>
                      <a:lnTo>
                        <a:pt x="74" y="225"/>
                      </a:lnTo>
                      <a:lnTo>
                        <a:pt x="95" y="221"/>
                      </a:lnTo>
                      <a:lnTo>
                        <a:pt x="96" y="220"/>
                      </a:lnTo>
                      <a:lnTo>
                        <a:pt x="98" y="220"/>
                      </a:lnTo>
                      <a:lnTo>
                        <a:pt x="98" y="219"/>
                      </a:lnTo>
                      <a:lnTo>
                        <a:pt x="99" y="219"/>
                      </a:lnTo>
                      <a:lnTo>
                        <a:pt x="100" y="219"/>
                      </a:lnTo>
                      <a:lnTo>
                        <a:pt x="101" y="220"/>
                      </a:lnTo>
                      <a:lnTo>
                        <a:pt x="101" y="218"/>
                      </a:lnTo>
                      <a:lnTo>
                        <a:pt x="102" y="218"/>
                      </a:lnTo>
                      <a:lnTo>
                        <a:pt x="102" y="217"/>
                      </a:lnTo>
                      <a:lnTo>
                        <a:pt x="102" y="216"/>
                      </a:lnTo>
                      <a:lnTo>
                        <a:pt x="101" y="216"/>
                      </a:lnTo>
                      <a:lnTo>
                        <a:pt x="102" y="215"/>
                      </a:lnTo>
                      <a:lnTo>
                        <a:pt x="101" y="214"/>
                      </a:lnTo>
                      <a:lnTo>
                        <a:pt x="102" y="214"/>
                      </a:lnTo>
                      <a:lnTo>
                        <a:pt x="103" y="214"/>
                      </a:lnTo>
                      <a:lnTo>
                        <a:pt x="103" y="215"/>
                      </a:lnTo>
                      <a:lnTo>
                        <a:pt x="103" y="214"/>
                      </a:lnTo>
                      <a:lnTo>
                        <a:pt x="104" y="214"/>
                      </a:lnTo>
                      <a:lnTo>
                        <a:pt x="104" y="215"/>
                      </a:lnTo>
                      <a:lnTo>
                        <a:pt x="104" y="216"/>
                      </a:lnTo>
                      <a:lnTo>
                        <a:pt x="105" y="216"/>
                      </a:lnTo>
                      <a:lnTo>
                        <a:pt x="106" y="215"/>
                      </a:lnTo>
                      <a:lnTo>
                        <a:pt x="107" y="215"/>
                      </a:lnTo>
                      <a:lnTo>
                        <a:pt x="106" y="215"/>
                      </a:lnTo>
                      <a:lnTo>
                        <a:pt x="107" y="214"/>
                      </a:lnTo>
                      <a:lnTo>
                        <a:pt x="107" y="213"/>
                      </a:lnTo>
                      <a:lnTo>
                        <a:pt x="107" y="212"/>
                      </a:lnTo>
                      <a:lnTo>
                        <a:pt x="108" y="212"/>
                      </a:lnTo>
                      <a:lnTo>
                        <a:pt x="109" y="212"/>
                      </a:lnTo>
                      <a:lnTo>
                        <a:pt x="109" y="213"/>
                      </a:lnTo>
                      <a:lnTo>
                        <a:pt x="110" y="212"/>
                      </a:lnTo>
                      <a:lnTo>
                        <a:pt x="111" y="213"/>
                      </a:lnTo>
                      <a:lnTo>
                        <a:pt x="112" y="213"/>
                      </a:lnTo>
                      <a:lnTo>
                        <a:pt x="113" y="213"/>
                      </a:lnTo>
                      <a:lnTo>
                        <a:pt x="113" y="212"/>
                      </a:lnTo>
                      <a:lnTo>
                        <a:pt x="114" y="212"/>
                      </a:lnTo>
                      <a:lnTo>
                        <a:pt x="115" y="212"/>
                      </a:lnTo>
                      <a:lnTo>
                        <a:pt x="115" y="211"/>
                      </a:lnTo>
                      <a:lnTo>
                        <a:pt x="114" y="211"/>
                      </a:lnTo>
                      <a:lnTo>
                        <a:pt x="113" y="211"/>
                      </a:lnTo>
                      <a:lnTo>
                        <a:pt x="113" y="210"/>
                      </a:lnTo>
                      <a:lnTo>
                        <a:pt x="113" y="209"/>
                      </a:lnTo>
                      <a:lnTo>
                        <a:pt x="114" y="210"/>
                      </a:lnTo>
                      <a:lnTo>
                        <a:pt x="115" y="209"/>
                      </a:lnTo>
                      <a:lnTo>
                        <a:pt x="115" y="208"/>
                      </a:lnTo>
                      <a:lnTo>
                        <a:pt x="116" y="208"/>
                      </a:lnTo>
                      <a:lnTo>
                        <a:pt x="117" y="207"/>
                      </a:lnTo>
                      <a:lnTo>
                        <a:pt x="118" y="207"/>
                      </a:lnTo>
                      <a:lnTo>
                        <a:pt x="118" y="206"/>
                      </a:lnTo>
                      <a:lnTo>
                        <a:pt x="119" y="206"/>
                      </a:lnTo>
                      <a:lnTo>
                        <a:pt x="120" y="206"/>
                      </a:lnTo>
                      <a:lnTo>
                        <a:pt x="121" y="206"/>
                      </a:lnTo>
                      <a:lnTo>
                        <a:pt x="122" y="206"/>
                      </a:lnTo>
                      <a:lnTo>
                        <a:pt x="123" y="206"/>
                      </a:lnTo>
                      <a:lnTo>
                        <a:pt x="123" y="207"/>
                      </a:lnTo>
                      <a:lnTo>
                        <a:pt x="122" y="207"/>
                      </a:lnTo>
                      <a:lnTo>
                        <a:pt x="122" y="208"/>
                      </a:lnTo>
                      <a:lnTo>
                        <a:pt x="123" y="208"/>
                      </a:lnTo>
                      <a:lnTo>
                        <a:pt x="124" y="208"/>
                      </a:lnTo>
                      <a:lnTo>
                        <a:pt x="124" y="209"/>
                      </a:lnTo>
                      <a:lnTo>
                        <a:pt x="125" y="208"/>
                      </a:lnTo>
                      <a:lnTo>
                        <a:pt x="125" y="209"/>
                      </a:lnTo>
                      <a:lnTo>
                        <a:pt x="124" y="210"/>
                      </a:lnTo>
                      <a:lnTo>
                        <a:pt x="123" y="210"/>
                      </a:lnTo>
                      <a:lnTo>
                        <a:pt x="123" y="211"/>
                      </a:lnTo>
                      <a:lnTo>
                        <a:pt x="124" y="212"/>
                      </a:lnTo>
                      <a:lnTo>
                        <a:pt x="123" y="212"/>
                      </a:lnTo>
                      <a:lnTo>
                        <a:pt x="122" y="212"/>
                      </a:lnTo>
                      <a:lnTo>
                        <a:pt x="122" y="213"/>
                      </a:lnTo>
                      <a:lnTo>
                        <a:pt x="123" y="213"/>
                      </a:lnTo>
                      <a:lnTo>
                        <a:pt x="124" y="213"/>
                      </a:lnTo>
                      <a:lnTo>
                        <a:pt x="125" y="213"/>
                      </a:lnTo>
                      <a:lnTo>
                        <a:pt x="126" y="213"/>
                      </a:lnTo>
                      <a:lnTo>
                        <a:pt x="127" y="213"/>
                      </a:lnTo>
                      <a:lnTo>
                        <a:pt x="128" y="213"/>
                      </a:lnTo>
                      <a:lnTo>
                        <a:pt x="128" y="214"/>
                      </a:lnTo>
                      <a:lnTo>
                        <a:pt x="129" y="215"/>
                      </a:lnTo>
                      <a:lnTo>
                        <a:pt x="129" y="214"/>
                      </a:lnTo>
                      <a:lnTo>
                        <a:pt x="130" y="214"/>
                      </a:lnTo>
                      <a:lnTo>
                        <a:pt x="131" y="214"/>
                      </a:lnTo>
                      <a:lnTo>
                        <a:pt x="132" y="214"/>
                      </a:lnTo>
                      <a:lnTo>
                        <a:pt x="132" y="215"/>
                      </a:lnTo>
                      <a:lnTo>
                        <a:pt x="132" y="216"/>
                      </a:lnTo>
                      <a:lnTo>
                        <a:pt x="133" y="216"/>
                      </a:lnTo>
                      <a:lnTo>
                        <a:pt x="134" y="216"/>
                      </a:lnTo>
                      <a:lnTo>
                        <a:pt x="135" y="216"/>
                      </a:lnTo>
                      <a:lnTo>
                        <a:pt x="136" y="216"/>
                      </a:lnTo>
                      <a:lnTo>
                        <a:pt x="136" y="217"/>
                      </a:lnTo>
                      <a:lnTo>
                        <a:pt x="137" y="216"/>
                      </a:lnTo>
                      <a:lnTo>
                        <a:pt x="138" y="216"/>
                      </a:lnTo>
                      <a:lnTo>
                        <a:pt x="139" y="217"/>
                      </a:lnTo>
                      <a:lnTo>
                        <a:pt x="140" y="217"/>
                      </a:lnTo>
                      <a:lnTo>
                        <a:pt x="140" y="218"/>
                      </a:lnTo>
                      <a:lnTo>
                        <a:pt x="141" y="217"/>
                      </a:lnTo>
                      <a:lnTo>
                        <a:pt x="142" y="218"/>
                      </a:lnTo>
                      <a:lnTo>
                        <a:pt x="143" y="219"/>
                      </a:lnTo>
                      <a:lnTo>
                        <a:pt x="144" y="219"/>
                      </a:lnTo>
                      <a:lnTo>
                        <a:pt x="145" y="219"/>
                      </a:lnTo>
                      <a:lnTo>
                        <a:pt x="146" y="219"/>
                      </a:lnTo>
                      <a:lnTo>
                        <a:pt x="147" y="218"/>
                      </a:lnTo>
                      <a:lnTo>
                        <a:pt x="148" y="219"/>
                      </a:lnTo>
                      <a:lnTo>
                        <a:pt x="149" y="219"/>
                      </a:lnTo>
                      <a:lnTo>
                        <a:pt x="150" y="219"/>
                      </a:lnTo>
                      <a:lnTo>
                        <a:pt x="151" y="219"/>
                      </a:lnTo>
                      <a:lnTo>
                        <a:pt x="152" y="219"/>
                      </a:lnTo>
                      <a:lnTo>
                        <a:pt x="153" y="219"/>
                      </a:lnTo>
                      <a:lnTo>
                        <a:pt x="154" y="219"/>
                      </a:lnTo>
                      <a:lnTo>
                        <a:pt x="154" y="218"/>
                      </a:lnTo>
                      <a:lnTo>
                        <a:pt x="153" y="217"/>
                      </a:lnTo>
                      <a:lnTo>
                        <a:pt x="152" y="217"/>
                      </a:lnTo>
                      <a:lnTo>
                        <a:pt x="152" y="216"/>
                      </a:lnTo>
                      <a:lnTo>
                        <a:pt x="153" y="216"/>
                      </a:lnTo>
                      <a:lnTo>
                        <a:pt x="154" y="216"/>
                      </a:lnTo>
                      <a:lnTo>
                        <a:pt x="155" y="217"/>
                      </a:lnTo>
                      <a:lnTo>
                        <a:pt x="156" y="216"/>
                      </a:lnTo>
                      <a:lnTo>
                        <a:pt x="157" y="216"/>
                      </a:lnTo>
                      <a:lnTo>
                        <a:pt x="158" y="215"/>
                      </a:lnTo>
                      <a:lnTo>
                        <a:pt x="159" y="215"/>
                      </a:lnTo>
                      <a:lnTo>
                        <a:pt x="160" y="215"/>
                      </a:lnTo>
                      <a:lnTo>
                        <a:pt x="160" y="214"/>
                      </a:lnTo>
                      <a:lnTo>
                        <a:pt x="161" y="214"/>
                      </a:lnTo>
                      <a:lnTo>
                        <a:pt x="162" y="214"/>
                      </a:lnTo>
                      <a:lnTo>
                        <a:pt x="162" y="213"/>
                      </a:lnTo>
                      <a:lnTo>
                        <a:pt x="163" y="213"/>
                      </a:lnTo>
                      <a:lnTo>
                        <a:pt x="164" y="212"/>
                      </a:lnTo>
                      <a:lnTo>
                        <a:pt x="164" y="211"/>
                      </a:lnTo>
                      <a:lnTo>
                        <a:pt x="164" y="210"/>
                      </a:lnTo>
                      <a:lnTo>
                        <a:pt x="165" y="210"/>
                      </a:lnTo>
                      <a:lnTo>
                        <a:pt x="165" y="209"/>
                      </a:lnTo>
                      <a:lnTo>
                        <a:pt x="166" y="209"/>
                      </a:lnTo>
                      <a:lnTo>
                        <a:pt x="167" y="210"/>
                      </a:lnTo>
                      <a:lnTo>
                        <a:pt x="167" y="211"/>
                      </a:lnTo>
                      <a:lnTo>
                        <a:pt x="168" y="211"/>
                      </a:lnTo>
                      <a:lnTo>
                        <a:pt x="169" y="211"/>
                      </a:lnTo>
                      <a:lnTo>
                        <a:pt x="169" y="212"/>
                      </a:lnTo>
                      <a:lnTo>
                        <a:pt x="169" y="213"/>
                      </a:lnTo>
                      <a:lnTo>
                        <a:pt x="170" y="214"/>
                      </a:lnTo>
                      <a:lnTo>
                        <a:pt x="171" y="214"/>
                      </a:lnTo>
                      <a:lnTo>
                        <a:pt x="172" y="214"/>
                      </a:lnTo>
                      <a:lnTo>
                        <a:pt x="173" y="216"/>
                      </a:lnTo>
                      <a:lnTo>
                        <a:pt x="174" y="216"/>
                      </a:lnTo>
                      <a:lnTo>
                        <a:pt x="175" y="216"/>
                      </a:lnTo>
                      <a:lnTo>
                        <a:pt x="175" y="217"/>
                      </a:lnTo>
                      <a:lnTo>
                        <a:pt x="175" y="218"/>
                      </a:lnTo>
                      <a:lnTo>
                        <a:pt x="176" y="218"/>
                      </a:lnTo>
                      <a:lnTo>
                        <a:pt x="178" y="218"/>
                      </a:lnTo>
                      <a:lnTo>
                        <a:pt x="178" y="219"/>
                      </a:lnTo>
                      <a:lnTo>
                        <a:pt x="178" y="220"/>
                      </a:lnTo>
                      <a:lnTo>
                        <a:pt x="177" y="220"/>
                      </a:lnTo>
                      <a:lnTo>
                        <a:pt x="176" y="221"/>
                      </a:lnTo>
                      <a:lnTo>
                        <a:pt x="175" y="220"/>
                      </a:lnTo>
                      <a:lnTo>
                        <a:pt x="175" y="221"/>
                      </a:lnTo>
                      <a:lnTo>
                        <a:pt x="175" y="222"/>
                      </a:lnTo>
                      <a:lnTo>
                        <a:pt x="175" y="223"/>
                      </a:lnTo>
                      <a:lnTo>
                        <a:pt x="174" y="223"/>
                      </a:lnTo>
                      <a:lnTo>
                        <a:pt x="173" y="223"/>
                      </a:lnTo>
                      <a:lnTo>
                        <a:pt x="173" y="224"/>
                      </a:lnTo>
                      <a:lnTo>
                        <a:pt x="173" y="225"/>
                      </a:lnTo>
                      <a:lnTo>
                        <a:pt x="172" y="226"/>
                      </a:lnTo>
                      <a:lnTo>
                        <a:pt x="172" y="227"/>
                      </a:lnTo>
                      <a:lnTo>
                        <a:pt x="173" y="227"/>
                      </a:lnTo>
                      <a:lnTo>
                        <a:pt x="174" y="227"/>
                      </a:lnTo>
                      <a:lnTo>
                        <a:pt x="175" y="227"/>
                      </a:lnTo>
                      <a:lnTo>
                        <a:pt x="175" y="226"/>
                      </a:lnTo>
                      <a:lnTo>
                        <a:pt x="176" y="226"/>
                      </a:lnTo>
                      <a:lnTo>
                        <a:pt x="177" y="225"/>
                      </a:lnTo>
                      <a:lnTo>
                        <a:pt x="178" y="226"/>
                      </a:lnTo>
                      <a:lnTo>
                        <a:pt x="179" y="226"/>
                      </a:lnTo>
                      <a:lnTo>
                        <a:pt x="179" y="227"/>
                      </a:lnTo>
                      <a:lnTo>
                        <a:pt x="180" y="227"/>
                      </a:lnTo>
                      <a:lnTo>
                        <a:pt x="181" y="226"/>
                      </a:lnTo>
                      <a:lnTo>
                        <a:pt x="182" y="226"/>
                      </a:lnTo>
                      <a:lnTo>
                        <a:pt x="183" y="226"/>
                      </a:lnTo>
                      <a:lnTo>
                        <a:pt x="184" y="226"/>
                      </a:lnTo>
                      <a:lnTo>
                        <a:pt x="185" y="226"/>
                      </a:lnTo>
                      <a:lnTo>
                        <a:pt x="187" y="226"/>
                      </a:lnTo>
                      <a:lnTo>
                        <a:pt x="188" y="225"/>
                      </a:lnTo>
                      <a:lnTo>
                        <a:pt x="190" y="225"/>
                      </a:lnTo>
                      <a:lnTo>
                        <a:pt x="192" y="225"/>
                      </a:lnTo>
                      <a:lnTo>
                        <a:pt x="194" y="225"/>
                      </a:lnTo>
                      <a:lnTo>
                        <a:pt x="194" y="226"/>
                      </a:lnTo>
                      <a:lnTo>
                        <a:pt x="196" y="227"/>
                      </a:lnTo>
                      <a:lnTo>
                        <a:pt x="197" y="228"/>
                      </a:lnTo>
                      <a:lnTo>
                        <a:pt x="198" y="229"/>
                      </a:lnTo>
                      <a:lnTo>
                        <a:pt x="199" y="229"/>
                      </a:lnTo>
                      <a:lnTo>
                        <a:pt x="200" y="229"/>
                      </a:lnTo>
                      <a:lnTo>
                        <a:pt x="200" y="230"/>
                      </a:lnTo>
                      <a:lnTo>
                        <a:pt x="201" y="230"/>
                      </a:lnTo>
                      <a:lnTo>
                        <a:pt x="202" y="230"/>
                      </a:lnTo>
                      <a:lnTo>
                        <a:pt x="203" y="230"/>
                      </a:lnTo>
                      <a:lnTo>
                        <a:pt x="204" y="231"/>
                      </a:lnTo>
                      <a:lnTo>
                        <a:pt x="205" y="231"/>
                      </a:lnTo>
                      <a:lnTo>
                        <a:pt x="206" y="231"/>
                      </a:lnTo>
                      <a:lnTo>
                        <a:pt x="207" y="231"/>
                      </a:lnTo>
                      <a:lnTo>
                        <a:pt x="207" y="230"/>
                      </a:lnTo>
                      <a:lnTo>
                        <a:pt x="207" y="231"/>
                      </a:lnTo>
                      <a:lnTo>
                        <a:pt x="208" y="231"/>
                      </a:lnTo>
                      <a:lnTo>
                        <a:pt x="208" y="230"/>
                      </a:lnTo>
                      <a:lnTo>
                        <a:pt x="209" y="230"/>
                      </a:lnTo>
                      <a:lnTo>
                        <a:pt x="210" y="229"/>
                      </a:lnTo>
                      <a:lnTo>
                        <a:pt x="210" y="228"/>
                      </a:lnTo>
                      <a:lnTo>
                        <a:pt x="211" y="228"/>
                      </a:lnTo>
                      <a:lnTo>
                        <a:pt x="212" y="228"/>
                      </a:lnTo>
                      <a:lnTo>
                        <a:pt x="213" y="229"/>
                      </a:lnTo>
                      <a:lnTo>
                        <a:pt x="213" y="228"/>
                      </a:lnTo>
                      <a:lnTo>
                        <a:pt x="214" y="227"/>
                      </a:lnTo>
                      <a:lnTo>
                        <a:pt x="214" y="226"/>
                      </a:lnTo>
                      <a:lnTo>
                        <a:pt x="215" y="226"/>
                      </a:lnTo>
                      <a:lnTo>
                        <a:pt x="215" y="225"/>
                      </a:lnTo>
                      <a:lnTo>
                        <a:pt x="215" y="224"/>
                      </a:lnTo>
                      <a:lnTo>
                        <a:pt x="215" y="223"/>
                      </a:lnTo>
                      <a:lnTo>
                        <a:pt x="216" y="223"/>
                      </a:lnTo>
                      <a:lnTo>
                        <a:pt x="217" y="222"/>
                      </a:lnTo>
                      <a:lnTo>
                        <a:pt x="217" y="221"/>
                      </a:lnTo>
                      <a:lnTo>
                        <a:pt x="218" y="221"/>
                      </a:lnTo>
                      <a:lnTo>
                        <a:pt x="219" y="221"/>
                      </a:lnTo>
                      <a:lnTo>
                        <a:pt x="219" y="220"/>
                      </a:lnTo>
                      <a:lnTo>
                        <a:pt x="218" y="219"/>
                      </a:lnTo>
                      <a:lnTo>
                        <a:pt x="219" y="219"/>
                      </a:lnTo>
                      <a:lnTo>
                        <a:pt x="220" y="219"/>
                      </a:lnTo>
                      <a:lnTo>
                        <a:pt x="221" y="219"/>
                      </a:lnTo>
                      <a:lnTo>
                        <a:pt x="220" y="219"/>
                      </a:lnTo>
                      <a:lnTo>
                        <a:pt x="220" y="218"/>
                      </a:lnTo>
                      <a:lnTo>
                        <a:pt x="221" y="218"/>
                      </a:lnTo>
                      <a:lnTo>
                        <a:pt x="222" y="218"/>
                      </a:lnTo>
                      <a:lnTo>
                        <a:pt x="224" y="217"/>
                      </a:lnTo>
                      <a:lnTo>
                        <a:pt x="225" y="217"/>
                      </a:lnTo>
                      <a:lnTo>
                        <a:pt x="226" y="217"/>
                      </a:lnTo>
                      <a:lnTo>
                        <a:pt x="226" y="216"/>
                      </a:lnTo>
                      <a:lnTo>
                        <a:pt x="227" y="216"/>
                      </a:lnTo>
                      <a:lnTo>
                        <a:pt x="228" y="216"/>
                      </a:lnTo>
                      <a:lnTo>
                        <a:pt x="228" y="215"/>
                      </a:lnTo>
                      <a:lnTo>
                        <a:pt x="229" y="215"/>
                      </a:lnTo>
                      <a:lnTo>
                        <a:pt x="231" y="215"/>
                      </a:lnTo>
                      <a:lnTo>
                        <a:pt x="231" y="214"/>
                      </a:lnTo>
                      <a:lnTo>
                        <a:pt x="232" y="214"/>
                      </a:lnTo>
                      <a:lnTo>
                        <a:pt x="234" y="214"/>
                      </a:lnTo>
                      <a:lnTo>
                        <a:pt x="234" y="213"/>
                      </a:lnTo>
                      <a:lnTo>
                        <a:pt x="235" y="212"/>
                      </a:lnTo>
                      <a:lnTo>
                        <a:pt x="236" y="212"/>
                      </a:lnTo>
                      <a:lnTo>
                        <a:pt x="237" y="211"/>
                      </a:lnTo>
                      <a:lnTo>
                        <a:pt x="238" y="210"/>
                      </a:lnTo>
                      <a:lnTo>
                        <a:pt x="239" y="210"/>
                      </a:lnTo>
                      <a:lnTo>
                        <a:pt x="239" y="209"/>
                      </a:lnTo>
                      <a:lnTo>
                        <a:pt x="240" y="209"/>
                      </a:lnTo>
                      <a:lnTo>
                        <a:pt x="240" y="208"/>
                      </a:lnTo>
                      <a:lnTo>
                        <a:pt x="240" y="207"/>
                      </a:lnTo>
                      <a:lnTo>
                        <a:pt x="240" y="206"/>
                      </a:lnTo>
                      <a:lnTo>
                        <a:pt x="242" y="205"/>
                      </a:lnTo>
                      <a:lnTo>
                        <a:pt x="242" y="204"/>
                      </a:lnTo>
                      <a:lnTo>
                        <a:pt x="242" y="203"/>
                      </a:lnTo>
                      <a:lnTo>
                        <a:pt x="243" y="203"/>
                      </a:lnTo>
                      <a:lnTo>
                        <a:pt x="243" y="202"/>
                      </a:lnTo>
                      <a:lnTo>
                        <a:pt x="244" y="202"/>
                      </a:lnTo>
                      <a:lnTo>
                        <a:pt x="245" y="202"/>
                      </a:lnTo>
                      <a:lnTo>
                        <a:pt x="246" y="202"/>
                      </a:lnTo>
                      <a:lnTo>
                        <a:pt x="245" y="201"/>
                      </a:lnTo>
                      <a:lnTo>
                        <a:pt x="245" y="200"/>
                      </a:lnTo>
                      <a:lnTo>
                        <a:pt x="245" y="199"/>
                      </a:lnTo>
                      <a:lnTo>
                        <a:pt x="247" y="199"/>
                      </a:lnTo>
                      <a:lnTo>
                        <a:pt x="247" y="200"/>
                      </a:lnTo>
                      <a:lnTo>
                        <a:pt x="247" y="199"/>
                      </a:lnTo>
                      <a:lnTo>
                        <a:pt x="248" y="200"/>
                      </a:lnTo>
                      <a:lnTo>
                        <a:pt x="248" y="198"/>
                      </a:lnTo>
                      <a:lnTo>
                        <a:pt x="249" y="197"/>
                      </a:lnTo>
                      <a:lnTo>
                        <a:pt x="250" y="196"/>
                      </a:lnTo>
                      <a:lnTo>
                        <a:pt x="251" y="196"/>
                      </a:lnTo>
                      <a:lnTo>
                        <a:pt x="251" y="195"/>
                      </a:lnTo>
                      <a:lnTo>
                        <a:pt x="252" y="194"/>
                      </a:lnTo>
                      <a:lnTo>
                        <a:pt x="251" y="194"/>
                      </a:lnTo>
                      <a:lnTo>
                        <a:pt x="251" y="193"/>
                      </a:lnTo>
                      <a:lnTo>
                        <a:pt x="250" y="192"/>
                      </a:lnTo>
                      <a:lnTo>
                        <a:pt x="251" y="192"/>
                      </a:lnTo>
                      <a:lnTo>
                        <a:pt x="252" y="191"/>
                      </a:lnTo>
                      <a:lnTo>
                        <a:pt x="253" y="192"/>
                      </a:lnTo>
                      <a:lnTo>
                        <a:pt x="253" y="191"/>
                      </a:lnTo>
                      <a:lnTo>
                        <a:pt x="254" y="190"/>
                      </a:lnTo>
                      <a:lnTo>
                        <a:pt x="254" y="189"/>
                      </a:lnTo>
                      <a:lnTo>
                        <a:pt x="254" y="188"/>
                      </a:lnTo>
                      <a:lnTo>
                        <a:pt x="254" y="187"/>
                      </a:lnTo>
                      <a:lnTo>
                        <a:pt x="253" y="187"/>
                      </a:lnTo>
                      <a:lnTo>
                        <a:pt x="252" y="186"/>
                      </a:lnTo>
                      <a:lnTo>
                        <a:pt x="252" y="185"/>
                      </a:lnTo>
                      <a:lnTo>
                        <a:pt x="251" y="183"/>
                      </a:lnTo>
                      <a:lnTo>
                        <a:pt x="252" y="182"/>
                      </a:lnTo>
                      <a:lnTo>
                        <a:pt x="253" y="182"/>
                      </a:lnTo>
                      <a:lnTo>
                        <a:pt x="254" y="182"/>
                      </a:lnTo>
                      <a:lnTo>
                        <a:pt x="254" y="181"/>
                      </a:lnTo>
                      <a:lnTo>
                        <a:pt x="254" y="180"/>
                      </a:lnTo>
                      <a:lnTo>
                        <a:pt x="255" y="179"/>
                      </a:lnTo>
                      <a:lnTo>
                        <a:pt x="256" y="178"/>
                      </a:lnTo>
                      <a:lnTo>
                        <a:pt x="256" y="177"/>
                      </a:lnTo>
                      <a:lnTo>
                        <a:pt x="256" y="176"/>
                      </a:lnTo>
                      <a:lnTo>
                        <a:pt x="257" y="175"/>
                      </a:lnTo>
                      <a:lnTo>
                        <a:pt x="257" y="174"/>
                      </a:lnTo>
                      <a:lnTo>
                        <a:pt x="258" y="174"/>
                      </a:lnTo>
                      <a:lnTo>
                        <a:pt x="258" y="173"/>
                      </a:lnTo>
                      <a:lnTo>
                        <a:pt x="259" y="172"/>
                      </a:lnTo>
                      <a:lnTo>
                        <a:pt x="259" y="171"/>
                      </a:lnTo>
                      <a:lnTo>
                        <a:pt x="259" y="170"/>
                      </a:lnTo>
                      <a:lnTo>
                        <a:pt x="259" y="169"/>
                      </a:lnTo>
                      <a:lnTo>
                        <a:pt x="260" y="168"/>
                      </a:lnTo>
                      <a:lnTo>
                        <a:pt x="260" y="167"/>
                      </a:lnTo>
                      <a:lnTo>
                        <a:pt x="261" y="166"/>
                      </a:lnTo>
                      <a:lnTo>
                        <a:pt x="262" y="165"/>
                      </a:lnTo>
                      <a:lnTo>
                        <a:pt x="262" y="164"/>
                      </a:lnTo>
                      <a:lnTo>
                        <a:pt x="263" y="163"/>
                      </a:lnTo>
                      <a:lnTo>
                        <a:pt x="263" y="162"/>
                      </a:lnTo>
                      <a:lnTo>
                        <a:pt x="263" y="161"/>
                      </a:lnTo>
                      <a:lnTo>
                        <a:pt x="264" y="160"/>
                      </a:lnTo>
                      <a:lnTo>
                        <a:pt x="265" y="157"/>
                      </a:lnTo>
                      <a:lnTo>
                        <a:pt x="266" y="157"/>
                      </a:lnTo>
                      <a:lnTo>
                        <a:pt x="267" y="157"/>
                      </a:lnTo>
                      <a:lnTo>
                        <a:pt x="268" y="157"/>
                      </a:lnTo>
                      <a:lnTo>
                        <a:pt x="269" y="157"/>
                      </a:lnTo>
                      <a:lnTo>
                        <a:pt x="269" y="156"/>
                      </a:lnTo>
                      <a:lnTo>
                        <a:pt x="270" y="155"/>
                      </a:lnTo>
                      <a:lnTo>
                        <a:pt x="270" y="154"/>
                      </a:lnTo>
                      <a:lnTo>
                        <a:pt x="269" y="155"/>
                      </a:lnTo>
                      <a:lnTo>
                        <a:pt x="269" y="154"/>
                      </a:lnTo>
                      <a:lnTo>
                        <a:pt x="268" y="154"/>
                      </a:lnTo>
                      <a:lnTo>
                        <a:pt x="269" y="152"/>
                      </a:lnTo>
                      <a:lnTo>
                        <a:pt x="269" y="151"/>
                      </a:lnTo>
                      <a:lnTo>
                        <a:pt x="270" y="150"/>
                      </a:lnTo>
                      <a:lnTo>
                        <a:pt x="270" y="149"/>
                      </a:lnTo>
                      <a:lnTo>
                        <a:pt x="271" y="147"/>
                      </a:lnTo>
                      <a:lnTo>
                        <a:pt x="271" y="146"/>
                      </a:lnTo>
                      <a:lnTo>
                        <a:pt x="272" y="145"/>
                      </a:lnTo>
                      <a:lnTo>
                        <a:pt x="272" y="144"/>
                      </a:lnTo>
                      <a:lnTo>
                        <a:pt x="272" y="143"/>
                      </a:lnTo>
                      <a:lnTo>
                        <a:pt x="273" y="143"/>
                      </a:lnTo>
                      <a:lnTo>
                        <a:pt x="273" y="142"/>
                      </a:lnTo>
                      <a:lnTo>
                        <a:pt x="274" y="141"/>
                      </a:lnTo>
                      <a:lnTo>
                        <a:pt x="275" y="140"/>
                      </a:lnTo>
                      <a:lnTo>
                        <a:pt x="276" y="138"/>
                      </a:lnTo>
                      <a:lnTo>
                        <a:pt x="276" y="137"/>
                      </a:lnTo>
                      <a:lnTo>
                        <a:pt x="274" y="136"/>
                      </a:lnTo>
                      <a:lnTo>
                        <a:pt x="274" y="135"/>
                      </a:lnTo>
                      <a:lnTo>
                        <a:pt x="274" y="134"/>
                      </a:lnTo>
                      <a:lnTo>
                        <a:pt x="275" y="134"/>
                      </a:lnTo>
                      <a:lnTo>
                        <a:pt x="275" y="133"/>
                      </a:lnTo>
                      <a:lnTo>
                        <a:pt x="274" y="133"/>
                      </a:lnTo>
                      <a:lnTo>
                        <a:pt x="273" y="133"/>
                      </a:lnTo>
                      <a:lnTo>
                        <a:pt x="273" y="132"/>
                      </a:lnTo>
                      <a:lnTo>
                        <a:pt x="274" y="131"/>
                      </a:lnTo>
                      <a:lnTo>
                        <a:pt x="275" y="132"/>
                      </a:lnTo>
                      <a:lnTo>
                        <a:pt x="275" y="131"/>
                      </a:lnTo>
                      <a:lnTo>
                        <a:pt x="275" y="130"/>
                      </a:lnTo>
                      <a:lnTo>
                        <a:pt x="276" y="129"/>
                      </a:lnTo>
                      <a:lnTo>
                        <a:pt x="276" y="128"/>
                      </a:lnTo>
                      <a:lnTo>
                        <a:pt x="277" y="128"/>
                      </a:lnTo>
                      <a:lnTo>
                        <a:pt x="278" y="128"/>
                      </a:lnTo>
                      <a:lnTo>
                        <a:pt x="279" y="128"/>
                      </a:lnTo>
                      <a:lnTo>
                        <a:pt x="279" y="127"/>
                      </a:lnTo>
                      <a:lnTo>
                        <a:pt x="278" y="126"/>
                      </a:lnTo>
                      <a:lnTo>
                        <a:pt x="278" y="125"/>
                      </a:lnTo>
                      <a:lnTo>
                        <a:pt x="279" y="124"/>
                      </a:lnTo>
                      <a:lnTo>
                        <a:pt x="280" y="123"/>
                      </a:lnTo>
                      <a:lnTo>
                        <a:pt x="280" y="122"/>
                      </a:lnTo>
                      <a:lnTo>
                        <a:pt x="282" y="121"/>
                      </a:lnTo>
                      <a:lnTo>
                        <a:pt x="283" y="121"/>
                      </a:lnTo>
                      <a:lnTo>
                        <a:pt x="283" y="120"/>
                      </a:lnTo>
                      <a:lnTo>
                        <a:pt x="284" y="120"/>
                      </a:lnTo>
                      <a:lnTo>
                        <a:pt x="285" y="120"/>
                      </a:lnTo>
                      <a:lnTo>
                        <a:pt x="285" y="121"/>
                      </a:lnTo>
                      <a:lnTo>
                        <a:pt x="286" y="121"/>
                      </a:lnTo>
                      <a:lnTo>
                        <a:pt x="287" y="120"/>
                      </a:lnTo>
                      <a:lnTo>
                        <a:pt x="288" y="118"/>
                      </a:lnTo>
                      <a:lnTo>
                        <a:pt x="289" y="118"/>
                      </a:lnTo>
                      <a:lnTo>
                        <a:pt x="290" y="116"/>
                      </a:lnTo>
                      <a:lnTo>
                        <a:pt x="291" y="116"/>
                      </a:lnTo>
                      <a:lnTo>
                        <a:pt x="291" y="115"/>
                      </a:lnTo>
                      <a:lnTo>
                        <a:pt x="291" y="114"/>
                      </a:lnTo>
                      <a:lnTo>
                        <a:pt x="292" y="113"/>
                      </a:lnTo>
                      <a:lnTo>
                        <a:pt x="293" y="112"/>
                      </a:lnTo>
                      <a:lnTo>
                        <a:pt x="293" y="111"/>
                      </a:lnTo>
                      <a:lnTo>
                        <a:pt x="294" y="111"/>
                      </a:lnTo>
                      <a:lnTo>
                        <a:pt x="294" y="110"/>
                      </a:lnTo>
                      <a:lnTo>
                        <a:pt x="295" y="109"/>
                      </a:lnTo>
                      <a:lnTo>
                        <a:pt x="296" y="107"/>
                      </a:lnTo>
                      <a:lnTo>
                        <a:pt x="298" y="104"/>
                      </a:lnTo>
                      <a:lnTo>
                        <a:pt x="299" y="101"/>
                      </a:lnTo>
                      <a:lnTo>
                        <a:pt x="300" y="100"/>
                      </a:lnTo>
                      <a:lnTo>
                        <a:pt x="301" y="98"/>
                      </a:lnTo>
                      <a:lnTo>
                        <a:pt x="302" y="98"/>
                      </a:lnTo>
                      <a:lnTo>
                        <a:pt x="302" y="96"/>
                      </a:lnTo>
                      <a:lnTo>
                        <a:pt x="303" y="95"/>
                      </a:lnTo>
                      <a:lnTo>
                        <a:pt x="304" y="94"/>
                      </a:lnTo>
                      <a:lnTo>
                        <a:pt x="304" y="93"/>
                      </a:lnTo>
                      <a:lnTo>
                        <a:pt x="305" y="93"/>
                      </a:lnTo>
                      <a:lnTo>
                        <a:pt x="306" y="93"/>
                      </a:lnTo>
                      <a:lnTo>
                        <a:pt x="307" y="90"/>
                      </a:lnTo>
                      <a:lnTo>
                        <a:pt x="307" y="89"/>
                      </a:lnTo>
                      <a:lnTo>
                        <a:pt x="308" y="88"/>
                      </a:lnTo>
                      <a:lnTo>
                        <a:pt x="309" y="87"/>
                      </a:lnTo>
                      <a:lnTo>
                        <a:pt x="309" y="86"/>
                      </a:lnTo>
                      <a:lnTo>
                        <a:pt x="312" y="84"/>
                      </a:lnTo>
                      <a:lnTo>
                        <a:pt x="312" y="83"/>
                      </a:lnTo>
                      <a:lnTo>
                        <a:pt x="313" y="82"/>
                      </a:lnTo>
                      <a:lnTo>
                        <a:pt x="313" y="81"/>
                      </a:lnTo>
                      <a:lnTo>
                        <a:pt x="313" y="80"/>
                      </a:lnTo>
                      <a:lnTo>
                        <a:pt x="313" y="79"/>
                      </a:lnTo>
                      <a:lnTo>
                        <a:pt x="313" y="78"/>
                      </a:lnTo>
                      <a:lnTo>
                        <a:pt x="313" y="77"/>
                      </a:lnTo>
                      <a:lnTo>
                        <a:pt x="314" y="76"/>
                      </a:lnTo>
                      <a:lnTo>
                        <a:pt x="315" y="75"/>
                      </a:lnTo>
                      <a:lnTo>
                        <a:pt x="315" y="72"/>
                      </a:lnTo>
                      <a:lnTo>
                        <a:pt x="316" y="72"/>
                      </a:lnTo>
                      <a:lnTo>
                        <a:pt x="316" y="71"/>
                      </a:lnTo>
                      <a:lnTo>
                        <a:pt x="317" y="71"/>
                      </a:lnTo>
                      <a:lnTo>
                        <a:pt x="318" y="72"/>
                      </a:lnTo>
                      <a:lnTo>
                        <a:pt x="320" y="72"/>
                      </a:lnTo>
                      <a:lnTo>
                        <a:pt x="320" y="71"/>
                      </a:lnTo>
                      <a:lnTo>
                        <a:pt x="321" y="70"/>
                      </a:lnTo>
                      <a:lnTo>
                        <a:pt x="320" y="67"/>
                      </a:lnTo>
                      <a:lnTo>
                        <a:pt x="321" y="66"/>
                      </a:lnTo>
                      <a:lnTo>
                        <a:pt x="322" y="66"/>
                      </a:lnTo>
                      <a:lnTo>
                        <a:pt x="322" y="65"/>
                      </a:lnTo>
                      <a:lnTo>
                        <a:pt x="323" y="65"/>
                      </a:lnTo>
                      <a:lnTo>
                        <a:pt x="323" y="64"/>
                      </a:lnTo>
                      <a:lnTo>
                        <a:pt x="324" y="65"/>
                      </a:lnTo>
                      <a:lnTo>
                        <a:pt x="324" y="64"/>
                      </a:lnTo>
                      <a:lnTo>
                        <a:pt x="325" y="64"/>
                      </a:lnTo>
                      <a:lnTo>
                        <a:pt x="326" y="64"/>
                      </a:lnTo>
                      <a:lnTo>
                        <a:pt x="327" y="62"/>
                      </a:lnTo>
                      <a:lnTo>
                        <a:pt x="329" y="60"/>
                      </a:lnTo>
                      <a:lnTo>
                        <a:pt x="329" y="59"/>
                      </a:lnTo>
                      <a:lnTo>
                        <a:pt x="330" y="59"/>
                      </a:lnTo>
                      <a:lnTo>
                        <a:pt x="331" y="59"/>
                      </a:lnTo>
                      <a:lnTo>
                        <a:pt x="331" y="58"/>
                      </a:lnTo>
                      <a:lnTo>
                        <a:pt x="332" y="57"/>
                      </a:lnTo>
                      <a:lnTo>
                        <a:pt x="333" y="57"/>
                      </a:lnTo>
                      <a:lnTo>
                        <a:pt x="334" y="56"/>
                      </a:lnTo>
                      <a:lnTo>
                        <a:pt x="335" y="55"/>
                      </a:lnTo>
                      <a:lnTo>
                        <a:pt x="335" y="54"/>
                      </a:lnTo>
                      <a:lnTo>
                        <a:pt x="336" y="52"/>
                      </a:lnTo>
                      <a:lnTo>
                        <a:pt x="336" y="51"/>
                      </a:lnTo>
                      <a:lnTo>
                        <a:pt x="336" y="49"/>
                      </a:lnTo>
                      <a:lnTo>
                        <a:pt x="338" y="47"/>
                      </a:lnTo>
                      <a:lnTo>
                        <a:pt x="339" y="45"/>
                      </a:lnTo>
                      <a:lnTo>
                        <a:pt x="340" y="45"/>
                      </a:lnTo>
                      <a:lnTo>
                        <a:pt x="341" y="44"/>
                      </a:lnTo>
                      <a:lnTo>
                        <a:pt x="343" y="44"/>
                      </a:lnTo>
                      <a:lnTo>
                        <a:pt x="344" y="44"/>
                      </a:lnTo>
                      <a:lnTo>
                        <a:pt x="345" y="44"/>
                      </a:lnTo>
                      <a:lnTo>
                        <a:pt x="345" y="43"/>
                      </a:lnTo>
                      <a:lnTo>
                        <a:pt x="346" y="43"/>
                      </a:lnTo>
                      <a:lnTo>
                        <a:pt x="346" y="42"/>
                      </a:lnTo>
                      <a:lnTo>
                        <a:pt x="349" y="42"/>
                      </a:lnTo>
                      <a:lnTo>
                        <a:pt x="350" y="41"/>
                      </a:lnTo>
                      <a:lnTo>
                        <a:pt x="350" y="40"/>
                      </a:lnTo>
                      <a:lnTo>
                        <a:pt x="351" y="40"/>
                      </a:lnTo>
                      <a:lnTo>
                        <a:pt x="351" y="39"/>
                      </a:lnTo>
                      <a:lnTo>
                        <a:pt x="351" y="38"/>
                      </a:lnTo>
                      <a:lnTo>
                        <a:pt x="351" y="37"/>
                      </a:lnTo>
                      <a:lnTo>
                        <a:pt x="351" y="36"/>
                      </a:lnTo>
                      <a:lnTo>
                        <a:pt x="352" y="36"/>
                      </a:lnTo>
                      <a:lnTo>
                        <a:pt x="353" y="32"/>
                      </a:lnTo>
                      <a:lnTo>
                        <a:pt x="354" y="30"/>
                      </a:lnTo>
                      <a:lnTo>
                        <a:pt x="354" y="29"/>
                      </a:lnTo>
                      <a:lnTo>
                        <a:pt x="355" y="27"/>
                      </a:lnTo>
                      <a:lnTo>
                        <a:pt x="356" y="26"/>
                      </a:lnTo>
                      <a:lnTo>
                        <a:pt x="356" y="25"/>
                      </a:lnTo>
                      <a:lnTo>
                        <a:pt x="356" y="23"/>
                      </a:lnTo>
                      <a:lnTo>
                        <a:pt x="356" y="21"/>
                      </a:lnTo>
                      <a:lnTo>
                        <a:pt x="357" y="20"/>
                      </a:lnTo>
                      <a:lnTo>
                        <a:pt x="357" y="18"/>
                      </a:lnTo>
                      <a:lnTo>
                        <a:pt x="358" y="17"/>
                      </a:lnTo>
                      <a:lnTo>
                        <a:pt x="358" y="15"/>
                      </a:lnTo>
                      <a:lnTo>
                        <a:pt x="358" y="12"/>
                      </a:lnTo>
                      <a:lnTo>
                        <a:pt x="358" y="11"/>
                      </a:lnTo>
                      <a:lnTo>
                        <a:pt x="359" y="10"/>
                      </a:lnTo>
                      <a:lnTo>
                        <a:pt x="359" y="9"/>
                      </a:lnTo>
                      <a:lnTo>
                        <a:pt x="360" y="7"/>
                      </a:lnTo>
                      <a:lnTo>
                        <a:pt x="360" y="6"/>
                      </a:lnTo>
                      <a:lnTo>
                        <a:pt x="360" y="3"/>
                      </a:lnTo>
                      <a:lnTo>
                        <a:pt x="361" y="2"/>
                      </a:lnTo>
                      <a:lnTo>
                        <a:pt x="361" y="1"/>
                      </a:lnTo>
                      <a:lnTo>
                        <a:pt x="362" y="0"/>
                      </a:lnTo>
                      <a:lnTo>
                        <a:pt x="364" y="0"/>
                      </a:lnTo>
                      <a:lnTo>
                        <a:pt x="365" y="0"/>
                      </a:lnTo>
                      <a:lnTo>
                        <a:pt x="367" y="1"/>
                      </a:lnTo>
                      <a:lnTo>
                        <a:pt x="368" y="1"/>
                      </a:lnTo>
                      <a:lnTo>
                        <a:pt x="372" y="5"/>
                      </a:lnTo>
                      <a:lnTo>
                        <a:pt x="375" y="7"/>
                      </a:lnTo>
                      <a:lnTo>
                        <a:pt x="378" y="9"/>
                      </a:lnTo>
                      <a:lnTo>
                        <a:pt x="380" y="12"/>
                      </a:lnTo>
                      <a:lnTo>
                        <a:pt x="383" y="15"/>
                      </a:lnTo>
                      <a:lnTo>
                        <a:pt x="386" y="18"/>
                      </a:lnTo>
                      <a:lnTo>
                        <a:pt x="389" y="21"/>
                      </a:lnTo>
                      <a:lnTo>
                        <a:pt x="390" y="22"/>
                      </a:lnTo>
                      <a:lnTo>
                        <a:pt x="391" y="23"/>
                      </a:lnTo>
                      <a:lnTo>
                        <a:pt x="392" y="24"/>
                      </a:lnTo>
                      <a:lnTo>
                        <a:pt x="393" y="26"/>
                      </a:lnTo>
                      <a:lnTo>
                        <a:pt x="394" y="27"/>
                      </a:lnTo>
                      <a:lnTo>
                        <a:pt x="394" y="28"/>
                      </a:lnTo>
                      <a:lnTo>
                        <a:pt x="396" y="30"/>
                      </a:lnTo>
                      <a:lnTo>
                        <a:pt x="396" y="31"/>
                      </a:lnTo>
                      <a:lnTo>
                        <a:pt x="396" y="32"/>
                      </a:lnTo>
                      <a:lnTo>
                        <a:pt x="397" y="33"/>
                      </a:lnTo>
                      <a:lnTo>
                        <a:pt x="398" y="34"/>
                      </a:lnTo>
                      <a:lnTo>
                        <a:pt x="398" y="35"/>
                      </a:lnTo>
                      <a:lnTo>
                        <a:pt x="399" y="36"/>
                      </a:lnTo>
                      <a:lnTo>
                        <a:pt x="400" y="38"/>
                      </a:lnTo>
                      <a:lnTo>
                        <a:pt x="400" y="39"/>
                      </a:lnTo>
                      <a:lnTo>
                        <a:pt x="400" y="40"/>
                      </a:lnTo>
                      <a:lnTo>
                        <a:pt x="400" y="41"/>
                      </a:lnTo>
                      <a:lnTo>
                        <a:pt x="401" y="41"/>
                      </a:lnTo>
                      <a:lnTo>
                        <a:pt x="401" y="42"/>
                      </a:lnTo>
                      <a:lnTo>
                        <a:pt x="401" y="43"/>
                      </a:lnTo>
                      <a:lnTo>
                        <a:pt x="401" y="45"/>
                      </a:lnTo>
                      <a:lnTo>
                        <a:pt x="401" y="46"/>
                      </a:lnTo>
                      <a:lnTo>
                        <a:pt x="401" y="47"/>
                      </a:lnTo>
                      <a:lnTo>
                        <a:pt x="401" y="48"/>
                      </a:lnTo>
                      <a:lnTo>
                        <a:pt x="401" y="49"/>
                      </a:lnTo>
                      <a:lnTo>
                        <a:pt x="402" y="49"/>
                      </a:lnTo>
                      <a:lnTo>
                        <a:pt x="401" y="50"/>
                      </a:lnTo>
                      <a:lnTo>
                        <a:pt x="402" y="51"/>
                      </a:lnTo>
                      <a:lnTo>
                        <a:pt x="401" y="51"/>
                      </a:lnTo>
                      <a:lnTo>
                        <a:pt x="401" y="52"/>
                      </a:lnTo>
                      <a:lnTo>
                        <a:pt x="403" y="53"/>
                      </a:lnTo>
                      <a:lnTo>
                        <a:pt x="404" y="54"/>
                      </a:lnTo>
                      <a:lnTo>
                        <a:pt x="407" y="56"/>
                      </a:lnTo>
                      <a:lnTo>
                        <a:pt x="409" y="56"/>
                      </a:lnTo>
                      <a:lnTo>
                        <a:pt x="410" y="56"/>
                      </a:lnTo>
                      <a:lnTo>
                        <a:pt x="411" y="57"/>
                      </a:lnTo>
                      <a:lnTo>
                        <a:pt x="412" y="57"/>
                      </a:lnTo>
                      <a:lnTo>
                        <a:pt x="411" y="57"/>
                      </a:lnTo>
                      <a:lnTo>
                        <a:pt x="412" y="58"/>
                      </a:lnTo>
                      <a:lnTo>
                        <a:pt x="413" y="59"/>
                      </a:lnTo>
                      <a:lnTo>
                        <a:pt x="412" y="60"/>
                      </a:lnTo>
                      <a:lnTo>
                        <a:pt x="413" y="60"/>
                      </a:lnTo>
                      <a:lnTo>
                        <a:pt x="412" y="61"/>
                      </a:lnTo>
                      <a:lnTo>
                        <a:pt x="413" y="62"/>
                      </a:lnTo>
                      <a:lnTo>
                        <a:pt x="412" y="63"/>
                      </a:lnTo>
                      <a:lnTo>
                        <a:pt x="412" y="64"/>
                      </a:lnTo>
                      <a:lnTo>
                        <a:pt x="412" y="65"/>
                      </a:lnTo>
                      <a:lnTo>
                        <a:pt x="412" y="66"/>
                      </a:lnTo>
                      <a:lnTo>
                        <a:pt x="412" y="67"/>
                      </a:lnTo>
                      <a:lnTo>
                        <a:pt x="412" y="69"/>
                      </a:lnTo>
                      <a:lnTo>
                        <a:pt x="411" y="70"/>
                      </a:lnTo>
                      <a:lnTo>
                        <a:pt x="411" y="72"/>
                      </a:lnTo>
                      <a:lnTo>
                        <a:pt x="411" y="73"/>
                      </a:lnTo>
                      <a:lnTo>
                        <a:pt x="411" y="74"/>
                      </a:lnTo>
                      <a:lnTo>
                        <a:pt x="411" y="75"/>
                      </a:lnTo>
                      <a:lnTo>
                        <a:pt x="411" y="76"/>
                      </a:lnTo>
                      <a:lnTo>
                        <a:pt x="411" y="77"/>
                      </a:lnTo>
                      <a:lnTo>
                        <a:pt x="411" y="78"/>
                      </a:lnTo>
                      <a:lnTo>
                        <a:pt x="411" y="80"/>
                      </a:lnTo>
                      <a:lnTo>
                        <a:pt x="411" y="83"/>
                      </a:lnTo>
                      <a:lnTo>
                        <a:pt x="412" y="86"/>
                      </a:lnTo>
                      <a:lnTo>
                        <a:pt x="412" y="91"/>
                      </a:lnTo>
                      <a:lnTo>
                        <a:pt x="412" y="93"/>
                      </a:lnTo>
                      <a:lnTo>
                        <a:pt x="412" y="94"/>
                      </a:lnTo>
                      <a:lnTo>
                        <a:pt x="412" y="95"/>
                      </a:lnTo>
                      <a:lnTo>
                        <a:pt x="413" y="98"/>
                      </a:lnTo>
                      <a:lnTo>
                        <a:pt x="413" y="99"/>
                      </a:lnTo>
                      <a:lnTo>
                        <a:pt x="413" y="100"/>
                      </a:lnTo>
                      <a:lnTo>
                        <a:pt x="412" y="102"/>
                      </a:lnTo>
                      <a:lnTo>
                        <a:pt x="412" y="103"/>
                      </a:lnTo>
                      <a:lnTo>
                        <a:pt x="411" y="103"/>
                      </a:lnTo>
                      <a:lnTo>
                        <a:pt x="411" y="104"/>
                      </a:lnTo>
                      <a:lnTo>
                        <a:pt x="410" y="104"/>
                      </a:lnTo>
                      <a:lnTo>
                        <a:pt x="411" y="105"/>
                      </a:lnTo>
                      <a:lnTo>
                        <a:pt x="411" y="107"/>
                      </a:lnTo>
                      <a:lnTo>
                        <a:pt x="411" y="108"/>
                      </a:lnTo>
                      <a:lnTo>
                        <a:pt x="411" y="110"/>
                      </a:lnTo>
                      <a:lnTo>
                        <a:pt x="411" y="112"/>
                      </a:lnTo>
                      <a:lnTo>
                        <a:pt x="412" y="113"/>
                      </a:lnTo>
                      <a:lnTo>
                        <a:pt x="413" y="115"/>
                      </a:lnTo>
                      <a:lnTo>
                        <a:pt x="413" y="116"/>
                      </a:lnTo>
                      <a:lnTo>
                        <a:pt x="413" y="118"/>
                      </a:lnTo>
                      <a:lnTo>
                        <a:pt x="414" y="119"/>
                      </a:lnTo>
                      <a:lnTo>
                        <a:pt x="414" y="121"/>
                      </a:lnTo>
                      <a:lnTo>
                        <a:pt x="415" y="122"/>
                      </a:lnTo>
                      <a:lnTo>
                        <a:pt x="415" y="123"/>
                      </a:lnTo>
                      <a:lnTo>
                        <a:pt x="416" y="124"/>
                      </a:lnTo>
                      <a:lnTo>
                        <a:pt x="416" y="125"/>
                      </a:lnTo>
                      <a:lnTo>
                        <a:pt x="416" y="126"/>
                      </a:lnTo>
                      <a:lnTo>
                        <a:pt x="417" y="127"/>
                      </a:lnTo>
                      <a:lnTo>
                        <a:pt x="417" y="128"/>
                      </a:lnTo>
                      <a:lnTo>
                        <a:pt x="418" y="129"/>
                      </a:lnTo>
                      <a:lnTo>
                        <a:pt x="418" y="130"/>
                      </a:lnTo>
                      <a:lnTo>
                        <a:pt x="417" y="131"/>
                      </a:lnTo>
                      <a:lnTo>
                        <a:pt x="417" y="132"/>
                      </a:lnTo>
                      <a:lnTo>
                        <a:pt x="416" y="133"/>
                      </a:lnTo>
                      <a:lnTo>
                        <a:pt x="417" y="135"/>
                      </a:lnTo>
                      <a:lnTo>
                        <a:pt x="416" y="135"/>
                      </a:lnTo>
                      <a:lnTo>
                        <a:pt x="416" y="136"/>
                      </a:lnTo>
                      <a:lnTo>
                        <a:pt x="416" y="137"/>
                      </a:lnTo>
                      <a:lnTo>
                        <a:pt x="417" y="139"/>
                      </a:lnTo>
                      <a:lnTo>
                        <a:pt x="418" y="139"/>
                      </a:lnTo>
                      <a:lnTo>
                        <a:pt x="419" y="141"/>
                      </a:lnTo>
                      <a:lnTo>
                        <a:pt x="419" y="143"/>
                      </a:lnTo>
                      <a:lnTo>
                        <a:pt x="419" y="144"/>
                      </a:lnTo>
                      <a:lnTo>
                        <a:pt x="418" y="144"/>
                      </a:lnTo>
                      <a:lnTo>
                        <a:pt x="418" y="145"/>
                      </a:lnTo>
                      <a:lnTo>
                        <a:pt x="418" y="146"/>
                      </a:lnTo>
                      <a:lnTo>
                        <a:pt x="419" y="147"/>
                      </a:lnTo>
                      <a:lnTo>
                        <a:pt x="419" y="148"/>
                      </a:lnTo>
                      <a:lnTo>
                        <a:pt x="420" y="148"/>
                      </a:lnTo>
                      <a:lnTo>
                        <a:pt x="420" y="149"/>
                      </a:lnTo>
                      <a:lnTo>
                        <a:pt x="421" y="151"/>
                      </a:lnTo>
                      <a:lnTo>
                        <a:pt x="421" y="152"/>
                      </a:lnTo>
                      <a:lnTo>
                        <a:pt x="422" y="154"/>
                      </a:lnTo>
                      <a:lnTo>
                        <a:pt x="421" y="154"/>
                      </a:lnTo>
                      <a:lnTo>
                        <a:pt x="421" y="155"/>
                      </a:lnTo>
                      <a:lnTo>
                        <a:pt x="422" y="156"/>
                      </a:lnTo>
                      <a:lnTo>
                        <a:pt x="422" y="157"/>
                      </a:lnTo>
                      <a:lnTo>
                        <a:pt x="422" y="158"/>
                      </a:lnTo>
                      <a:lnTo>
                        <a:pt x="423" y="159"/>
                      </a:lnTo>
                      <a:lnTo>
                        <a:pt x="424" y="161"/>
                      </a:lnTo>
                      <a:lnTo>
                        <a:pt x="426" y="163"/>
                      </a:lnTo>
                      <a:lnTo>
                        <a:pt x="426" y="165"/>
                      </a:lnTo>
                      <a:lnTo>
                        <a:pt x="426" y="166"/>
                      </a:lnTo>
                      <a:lnTo>
                        <a:pt x="426" y="168"/>
                      </a:lnTo>
                      <a:lnTo>
                        <a:pt x="425" y="168"/>
                      </a:lnTo>
                      <a:lnTo>
                        <a:pt x="426" y="169"/>
                      </a:lnTo>
                      <a:lnTo>
                        <a:pt x="426" y="170"/>
                      </a:lnTo>
                      <a:lnTo>
                        <a:pt x="426" y="171"/>
                      </a:lnTo>
                      <a:lnTo>
                        <a:pt x="426" y="172"/>
                      </a:lnTo>
                      <a:lnTo>
                        <a:pt x="427" y="171"/>
                      </a:lnTo>
                      <a:lnTo>
                        <a:pt x="428" y="171"/>
                      </a:lnTo>
                      <a:lnTo>
                        <a:pt x="430" y="172"/>
                      </a:lnTo>
                      <a:lnTo>
                        <a:pt x="430" y="173"/>
                      </a:lnTo>
                      <a:lnTo>
                        <a:pt x="431" y="173"/>
                      </a:lnTo>
                      <a:lnTo>
                        <a:pt x="430" y="174"/>
                      </a:lnTo>
                      <a:lnTo>
                        <a:pt x="430" y="175"/>
                      </a:lnTo>
                      <a:lnTo>
                        <a:pt x="430" y="176"/>
                      </a:lnTo>
                      <a:lnTo>
                        <a:pt x="430" y="177"/>
                      </a:lnTo>
                      <a:lnTo>
                        <a:pt x="431" y="177"/>
                      </a:lnTo>
                      <a:lnTo>
                        <a:pt x="432" y="178"/>
                      </a:lnTo>
                      <a:lnTo>
                        <a:pt x="433" y="180"/>
                      </a:lnTo>
                      <a:lnTo>
                        <a:pt x="432" y="182"/>
                      </a:lnTo>
                      <a:lnTo>
                        <a:pt x="432" y="184"/>
                      </a:lnTo>
                      <a:lnTo>
                        <a:pt x="433" y="184"/>
                      </a:lnTo>
                      <a:lnTo>
                        <a:pt x="433" y="185"/>
                      </a:lnTo>
                      <a:lnTo>
                        <a:pt x="434" y="185"/>
                      </a:lnTo>
                      <a:lnTo>
                        <a:pt x="435" y="186"/>
                      </a:lnTo>
                      <a:lnTo>
                        <a:pt x="436" y="187"/>
                      </a:lnTo>
                      <a:lnTo>
                        <a:pt x="436" y="188"/>
                      </a:lnTo>
                      <a:lnTo>
                        <a:pt x="436" y="189"/>
                      </a:lnTo>
                      <a:lnTo>
                        <a:pt x="437" y="189"/>
                      </a:lnTo>
                      <a:lnTo>
                        <a:pt x="437" y="190"/>
                      </a:lnTo>
                      <a:lnTo>
                        <a:pt x="437" y="192"/>
                      </a:lnTo>
                      <a:lnTo>
                        <a:pt x="437" y="193"/>
                      </a:lnTo>
                      <a:lnTo>
                        <a:pt x="436" y="194"/>
                      </a:lnTo>
                      <a:lnTo>
                        <a:pt x="437" y="194"/>
                      </a:lnTo>
                      <a:lnTo>
                        <a:pt x="436" y="194"/>
                      </a:lnTo>
                      <a:lnTo>
                        <a:pt x="437" y="195"/>
                      </a:lnTo>
                      <a:lnTo>
                        <a:pt x="437" y="196"/>
                      </a:lnTo>
                      <a:lnTo>
                        <a:pt x="437" y="197"/>
                      </a:lnTo>
                      <a:lnTo>
                        <a:pt x="437" y="198"/>
                      </a:lnTo>
                      <a:lnTo>
                        <a:pt x="438" y="200"/>
                      </a:lnTo>
                      <a:lnTo>
                        <a:pt x="437" y="201"/>
                      </a:lnTo>
                      <a:lnTo>
                        <a:pt x="437" y="202"/>
                      </a:lnTo>
                      <a:lnTo>
                        <a:pt x="437" y="203"/>
                      </a:lnTo>
                      <a:lnTo>
                        <a:pt x="436" y="203"/>
                      </a:lnTo>
                      <a:lnTo>
                        <a:pt x="435" y="203"/>
                      </a:lnTo>
                      <a:lnTo>
                        <a:pt x="435" y="204"/>
                      </a:lnTo>
                      <a:lnTo>
                        <a:pt x="435" y="205"/>
                      </a:lnTo>
                      <a:lnTo>
                        <a:pt x="436" y="204"/>
                      </a:lnTo>
                      <a:lnTo>
                        <a:pt x="437" y="204"/>
                      </a:lnTo>
                      <a:lnTo>
                        <a:pt x="437" y="205"/>
                      </a:lnTo>
                      <a:lnTo>
                        <a:pt x="438" y="204"/>
                      </a:lnTo>
                      <a:lnTo>
                        <a:pt x="439" y="203"/>
                      </a:lnTo>
                      <a:lnTo>
                        <a:pt x="440" y="203"/>
                      </a:lnTo>
                      <a:lnTo>
                        <a:pt x="441" y="203"/>
                      </a:lnTo>
                      <a:lnTo>
                        <a:pt x="442" y="204"/>
                      </a:lnTo>
                      <a:lnTo>
                        <a:pt x="443" y="205"/>
                      </a:lnTo>
                      <a:lnTo>
                        <a:pt x="443" y="206"/>
                      </a:lnTo>
                      <a:lnTo>
                        <a:pt x="443" y="207"/>
                      </a:lnTo>
                      <a:lnTo>
                        <a:pt x="444" y="207"/>
                      </a:lnTo>
                      <a:lnTo>
                        <a:pt x="444" y="208"/>
                      </a:lnTo>
                      <a:lnTo>
                        <a:pt x="444" y="209"/>
                      </a:lnTo>
                      <a:lnTo>
                        <a:pt x="445" y="209"/>
                      </a:lnTo>
                      <a:lnTo>
                        <a:pt x="445" y="210"/>
                      </a:lnTo>
                      <a:lnTo>
                        <a:pt x="445" y="211"/>
                      </a:lnTo>
                      <a:lnTo>
                        <a:pt x="445" y="212"/>
                      </a:lnTo>
                      <a:lnTo>
                        <a:pt x="444" y="213"/>
                      </a:lnTo>
                      <a:lnTo>
                        <a:pt x="445" y="215"/>
                      </a:lnTo>
                      <a:lnTo>
                        <a:pt x="445" y="216"/>
                      </a:lnTo>
                      <a:lnTo>
                        <a:pt x="446" y="216"/>
                      </a:lnTo>
                      <a:lnTo>
                        <a:pt x="446" y="217"/>
                      </a:lnTo>
                      <a:lnTo>
                        <a:pt x="445" y="217"/>
                      </a:lnTo>
                      <a:lnTo>
                        <a:pt x="445" y="218"/>
                      </a:lnTo>
                      <a:lnTo>
                        <a:pt x="446" y="218"/>
                      </a:lnTo>
                      <a:lnTo>
                        <a:pt x="446" y="219"/>
                      </a:lnTo>
                      <a:lnTo>
                        <a:pt x="447" y="219"/>
                      </a:lnTo>
                      <a:lnTo>
                        <a:pt x="447" y="220"/>
                      </a:lnTo>
                      <a:lnTo>
                        <a:pt x="447" y="221"/>
                      </a:lnTo>
                      <a:lnTo>
                        <a:pt x="447" y="222"/>
                      </a:lnTo>
                      <a:lnTo>
                        <a:pt x="447" y="223"/>
                      </a:lnTo>
                      <a:lnTo>
                        <a:pt x="447" y="224"/>
                      </a:lnTo>
                      <a:lnTo>
                        <a:pt x="448" y="225"/>
                      </a:lnTo>
                      <a:lnTo>
                        <a:pt x="449" y="226"/>
                      </a:lnTo>
                      <a:lnTo>
                        <a:pt x="449" y="227"/>
                      </a:lnTo>
                      <a:lnTo>
                        <a:pt x="449" y="228"/>
                      </a:lnTo>
                      <a:lnTo>
                        <a:pt x="449" y="229"/>
                      </a:lnTo>
                      <a:lnTo>
                        <a:pt x="449" y="230"/>
                      </a:lnTo>
                      <a:lnTo>
                        <a:pt x="449" y="231"/>
                      </a:lnTo>
                      <a:lnTo>
                        <a:pt x="449" y="232"/>
                      </a:lnTo>
                      <a:lnTo>
                        <a:pt x="450" y="232"/>
                      </a:lnTo>
                      <a:lnTo>
                        <a:pt x="451" y="232"/>
                      </a:lnTo>
                      <a:lnTo>
                        <a:pt x="451" y="233"/>
                      </a:lnTo>
                      <a:lnTo>
                        <a:pt x="452" y="235"/>
                      </a:lnTo>
                      <a:lnTo>
                        <a:pt x="453" y="236"/>
                      </a:lnTo>
                      <a:lnTo>
                        <a:pt x="453" y="238"/>
                      </a:lnTo>
                      <a:lnTo>
                        <a:pt x="453" y="240"/>
                      </a:lnTo>
                      <a:lnTo>
                        <a:pt x="453" y="241"/>
                      </a:lnTo>
                      <a:lnTo>
                        <a:pt x="452" y="241"/>
                      </a:lnTo>
                      <a:lnTo>
                        <a:pt x="451" y="241"/>
                      </a:lnTo>
                      <a:lnTo>
                        <a:pt x="451" y="242"/>
                      </a:lnTo>
                      <a:lnTo>
                        <a:pt x="453" y="242"/>
                      </a:lnTo>
                      <a:lnTo>
                        <a:pt x="455" y="241"/>
                      </a:lnTo>
                      <a:lnTo>
                        <a:pt x="457" y="240"/>
                      </a:lnTo>
                      <a:lnTo>
                        <a:pt x="464" y="237"/>
                      </a:lnTo>
                      <a:lnTo>
                        <a:pt x="465" y="237"/>
                      </a:lnTo>
                      <a:lnTo>
                        <a:pt x="470" y="236"/>
                      </a:lnTo>
                      <a:lnTo>
                        <a:pt x="471" y="235"/>
                      </a:lnTo>
                      <a:lnTo>
                        <a:pt x="473" y="236"/>
                      </a:lnTo>
                      <a:lnTo>
                        <a:pt x="474" y="236"/>
                      </a:lnTo>
                      <a:lnTo>
                        <a:pt x="475" y="236"/>
                      </a:lnTo>
                      <a:lnTo>
                        <a:pt x="476" y="236"/>
                      </a:lnTo>
                      <a:lnTo>
                        <a:pt x="477" y="236"/>
                      </a:lnTo>
                      <a:lnTo>
                        <a:pt x="478" y="236"/>
                      </a:lnTo>
                      <a:lnTo>
                        <a:pt x="478" y="237"/>
                      </a:lnTo>
                      <a:lnTo>
                        <a:pt x="479" y="237"/>
                      </a:lnTo>
                      <a:lnTo>
                        <a:pt x="479" y="238"/>
                      </a:lnTo>
                      <a:lnTo>
                        <a:pt x="480" y="237"/>
                      </a:lnTo>
                      <a:lnTo>
                        <a:pt x="480" y="238"/>
                      </a:lnTo>
                      <a:lnTo>
                        <a:pt x="481" y="238"/>
                      </a:lnTo>
                      <a:lnTo>
                        <a:pt x="481" y="239"/>
                      </a:lnTo>
                      <a:lnTo>
                        <a:pt x="482" y="240"/>
                      </a:lnTo>
                      <a:lnTo>
                        <a:pt x="482" y="241"/>
                      </a:lnTo>
                      <a:lnTo>
                        <a:pt x="483" y="241"/>
                      </a:lnTo>
                      <a:lnTo>
                        <a:pt x="483" y="242"/>
                      </a:lnTo>
                      <a:lnTo>
                        <a:pt x="485" y="245"/>
                      </a:lnTo>
                      <a:lnTo>
                        <a:pt x="486" y="246"/>
                      </a:lnTo>
                      <a:lnTo>
                        <a:pt x="486" y="247"/>
                      </a:lnTo>
                      <a:lnTo>
                        <a:pt x="487" y="247"/>
                      </a:lnTo>
                      <a:lnTo>
                        <a:pt x="488" y="247"/>
                      </a:lnTo>
                      <a:lnTo>
                        <a:pt x="488" y="248"/>
                      </a:lnTo>
                      <a:lnTo>
                        <a:pt x="489" y="249"/>
                      </a:lnTo>
                      <a:lnTo>
                        <a:pt x="489" y="250"/>
                      </a:lnTo>
                      <a:lnTo>
                        <a:pt x="489" y="251"/>
                      </a:lnTo>
                      <a:lnTo>
                        <a:pt x="490" y="252"/>
                      </a:lnTo>
                      <a:lnTo>
                        <a:pt x="489" y="253"/>
                      </a:lnTo>
                      <a:lnTo>
                        <a:pt x="490" y="254"/>
                      </a:lnTo>
                      <a:lnTo>
                        <a:pt x="490" y="255"/>
                      </a:lnTo>
                      <a:lnTo>
                        <a:pt x="491" y="255"/>
                      </a:lnTo>
                      <a:lnTo>
                        <a:pt x="491" y="256"/>
                      </a:lnTo>
                      <a:lnTo>
                        <a:pt x="492" y="256"/>
                      </a:lnTo>
                      <a:lnTo>
                        <a:pt x="492" y="257"/>
                      </a:lnTo>
                      <a:lnTo>
                        <a:pt x="493" y="257"/>
                      </a:lnTo>
                      <a:lnTo>
                        <a:pt x="493" y="258"/>
                      </a:lnTo>
                      <a:lnTo>
                        <a:pt x="493" y="260"/>
                      </a:lnTo>
                      <a:lnTo>
                        <a:pt x="493" y="261"/>
                      </a:lnTo>
                      <a:lnTo>
                        <a:pt x="494" y="261"/>
                      </a:lnTo>
                      <a:lnTo>
                        <a:pt x="494" y="262"/>
                      </a:lnTo>
                      <a:lnTo>
                        <a:pt x="494" y="263"/>
                      </a:lnTo>
                      <a:lnTo>
                        <a:pt x="495" y="264"/>
                      </a:lnTo>
                      <a:lnTo>
                        <a:pt x="501" y="279"/>
                      </a:lnTo>
                      <a:lnTo>
                        <a:pt x="502" y="279"/>
                      </a:lnTo>
                      <a:lnTo>
                        <a:pt x="504" y="279"/>
                      </a:lnTo>
                      <a:lnTo>
                        <a:pt x="506" y="279"/>
                      </a:lnTo>
                      <a:lnTo>
                        <a:pt x="508" y="278"/>
                      </a:lnTo>
                      <a:lnTo>
                        <a:pt x="509" y="278"/>
                      </a:lnTo>
                      <a:lnTo>
                        <a:pt x="512" y="280"/>
                      </a:lnTo>
                      <a:lnTo>
                        <a:pt x="513" y="280"/>
                      </a:lnTo>
                      <a:lnTo>
                        <a:pt x="515" y="281"/>
                      </a:lnTo>
                      <a:lnTo>
                        <a:pt x="516" y="281"/>
                      </a:lnTo>
                      <a:lnTo>
                        <a:pt x="517" y="281"/>
                      </a:lnTo>
                      <a:lnTo>
                        <a:pt x="519" y="282"/>
                      </a:lnTo>
                      <a:lnTo>
                        <a:pt x="521" y="283"/>
                      </a:lnTo>
                      <a:lnTo>
                        <a:pt x="523" y="283"/>
                      </a:lnTo>
                      <a:lnTo>
                        <a:pt x="524" y="284"/>
                      </a:lnTo>
                      <a:lnTo>
                        <a:pt x="526" y="285"/>
                      </a:lnTo>
                      <a:lnTo>
                        <a:pt x="527" y="286"/>
                      </a:lnTo>
                      <a:lnTo>
                        <a:pt x="528" y="286"/>
                      </a:lnTo>
                      <a:lnTo>
                        <a:pt x="531" y="288"/>
                      </a:lnTo>
                      <a:lnTo>
                        <a:pt x="535" y="291"/>
                      </a:lnTo>
                      <a:lnTo>
                        <a:pt x="536" y="292"/>
                      </a:lnTo>
                      <a:lnTo>
                        <a:pt x="536" y="293"/>
                      </a:lnTo>
                      <a:lnTo>
                        <a:pt x="536" y="294"/>
                      </a:lnTo>
                      <a:lnTo>
                        <a:pt x="535" y="294"/>
                      </a:lnTo>
                      <a:lnTo>
                        <a:pt x="536" y="294"/>
                      </a:lnTo>
                      <a:lnTo>
                        <a:pt x="537" y="295"/>
                      </a:lnTo>
                      <a:lnTo>
                        <a:pt x="537" y="296"/>
                      </a:lnTo>
                      <a:lnTo>
                        <a:pt x="537" y="297"/>
                      </a:lnTo>
                      <a:lnTo>
                        <a:pt x="538" y="299"/>
                      </a:lnTo>
                      <a:lnTo>
                        <a:pt x="538" y="301"/>
                      </a:lnTo>
                      <a:lnTo>
                        <a:pt x="538" y="304"/>
                      </a:lnTo>
                      <a:lnTo>
                        <a:pt x="538" y="308"/>
                      </a:lnTo>
                      <a:lnTo>
                        <a:pt x="539" y="309"/>
                      </a:lnTo>
                      <a:lnTo>
                        <a:pt x="539" y="312"/>
                      </a:lnTo>
                      <a:lnTo>
                        <a:pt x="539" y="313"/>
                      </a:lnTo>
                      <a:lnTo>
                        <a:pt x="539" y="314"/>
                      </a:lnTo>
                      <a:lnTo>
                        <a:pt x="540" y="314"/>
                      </a:lnTo>
                      <a:lnTo>
                        <a:pt x="540" y="315"/>
                      </a:lnTo>
                      <a:lnTo>
                        <a:pt x="539" y="315"/>
                      </a:lnTo>
                      <a:lnTo>
                        <a:pt x="540" y="316"/>
                      </a:lnTo>
                      <a:lnTo>
                        <a:pt x="539" y="316"/>
                      </a:lnTo>
                      <a:lnTo>
                        <a:pt x="539" y="318"/>
                      </a:lnTo>
                      <a:lnTo>
                        <a:pt x="539" y="319"/>
                      </a:lnTo>
                      <a:lnTo>
                        <a:pt x="539" y="320"/>
                      </a:lnTo>
                      <a:lnTo>
                        <a:pt x="539" y="321"/>
                      </a:lnTo>
                      <a:lnTo>
                        <a:pt x="539" y="322"/>
                      </a:lnTo>
                      <a:lnTo>
                        <a:pt x="539" y="323"/>
                      </a:lnTo>
                      <a:lnTo>
                        <a:pt x="539" y="324"/>
                      </a:lnTo>
                      <a:lnTo>
                        <a:pt x="538" y="325"/>
                      </a:lnTo>
                      <a:lnTo>
                        <a:pt x="538" y="326"/>
                      </a:lnTo>
                      <a:lnTo>
                        <a:pt x="538" y="327"/>
                      </a:lnTo>
                      <a:lnTo>
                        <a:pt x="538" y="328"/>
                      </a:lnTo>
                      <a:lnTo>
                        <a:pt x="537" y="329"/>
                      </a:lnTo>
                      <a:lnTo>
                        <a:pt x="537" y="330"/>
                      </a:lnTo>
                      <a:lnTo>
                        <a:pt x="536" y="331"/>
                      </a:lnTo>
                      <a:lnTo>
                        <a:pt x="536" y="332"/>
                      </a:lnTo>
                      <a:lnTo>
                        <a:pt x="536" y="333"/>
                      </a:lnTo>
                      <a:lnTo>
                        <a:pt x="536" y="336"/>
                      </a:lnTo>
                      <a:lnTo>
                        <a:pt x="537" y="339"/>
                      </a:lnTo>
                      <a:lnTo>
                        <a:pt x="537" y="340"/>
                      </a:lnTo>
                      <a:lnTo>
                        <a:pt x="537" y="341"/>
                      </a:lnTo>
                      <a:lnTo>
                        <a:pt x="537" y="342"/>
                      </a:lnTo>
                      <a:lnTo>
                        <a:pt x="537" y="343"/>
                      </a:lnTo>
                      <a:lnTo>
                        <a:pt x="538" y="343"/>
                      </a:lnTo>
                      <a:lnTo>
                        <a:pt x="537" y="344"/>
                      </a:lnTo>
                      <a:lnTo>
                        <a:pt x="537" y="346"/>
                      </a:lnTo>
                      <a:lnTo>
                        <a:pt x="536" y="346"/>
                      </a:lnTo>
                      <a:lnTo>
                        <a:pt x="536" y="347"/>
                      </a:lnTo>
                      <a:lnTo>
                        <a:pt x="536" y="348"/>
                      </a:lnTo>
                      <a:lnTo>
                        <a:pt x="535" y="348"/>
                      </a:lnTo>
                      <a:lnTo>
                        <a:pt x="535" y="349"/>
                      </a:lnTo>
                      <a:lnTo>
                        <a:pt x="535" y="350"/>
                      </a:lnTo>
                      <a:lnTo>
                        <a:pt x="534" y="350"/>
                      </a:lnTo>
                      <a:lnTo>
                        <a:pt x="534" y="351"/>
                      </a:lnTo>
                      <a:lnTo>
                        <a:pt x="533" y="351"/>
                      </a:lnTo>
                      <a:lnTo>
                        <a:pt x="533" y="352"/>
                      </a:lnTo>
                      <a:lnTo>
                        <a:pt x="532" y="352"/>
                      </a:lnTo>
                      <a:lnTo>
                        <a:pt x="532" y="353"/>
                      </a:lnTo>
                      <a:lnTo>
                        <a:pt x="532" y="354"/>
                      </a:lnTo>
                      <a:lnTo>
                        <a:pt x="531" y="360"/>
                      </a:lnTo>
                      <a:lnTo>
                        <a:pt x="532" y="361"/>
                      </a:lnTo>
                      <a:lnTo>
                        <a:pt x="532" y="362"/>
                      </a:lnTo>
                      <a:lnTo>
                        <a:pt x="532" y="363"/>
                      </a:lnTo>
                      <a:lnTo>
                        <a:pt x="532" y="365"/>
                      </a:lnTo>
                      <a:lnTo>
                        <a:pt x="531" y="366"/>
                      </a:lnTo>
                      <a:lnTo>
                        <a:pt x="530" y="367"/>
                      </a:lnTo>
                      <a:lnTo>
                        <a:pt x="529" y="368"/>
                      </a:lnTo>
                      <a:lnTo>
                        <a:pt x="528" y="368"/>
                      </a:lnTo>
                      <a:lnTo>
                        <a:pt x="527" y="370"/>
                      </a:lnTo>
                      <a:lnTo>
                        <a:pt x="526" y="371"/>
                      </a:lnTo>
                      <a:lnTo>
                        <a:pt x="525" y="374"/>
                      </a:lnTo>
                      <a:lnTo>
                        <a:pt x="524" y="376"/>
                      </a:lnTo>
                      <a:lnTo>
                        <a:pt x="523" y="378"/>
                      </a:lnTo>
                      <a:lnTo>
                        <a:pt x="522" y="378"/>
                      </a:lnTo>
                      <a:lnTo>
                        <a:pt x="521" y="379"/>
                      </a:lnTo>
                      <a:lnTo>
                        <a:pt x="520" y="379"/>
                      </a:lnTo>
                      <a:lnTo>
                        <a:pt x="519" y="379"/>
                      </a:lnTo>
                      <a:lnTo>
                        <a:pt x="520" y="379"/>
                      </a:lnTo>
                      <a:lnTo>
                        <a:pt x="520" y="380"/>
                      </a:lnTo>
                      <a:lnTo>
                        <a:pt x="519" y="380"/>
                      </a:lnTo>
                      <a:lnTo>
                        <a:pt x="519" y="381"/>
                      </a:lnTo>
                      <a:lnTo>
                        <a:pt x="520" y="381"/>
                      </a:lnTo>
                      <a:lnTo>
                        <a:pt x="519" y="381"/>
                      </a:lnTo>
                      <a:lnTo>
                        <a:pt x="519" y="382"/>
                      </a:lnTo>
                      <a:lnTo>
                        <a:pt x="519" y="383"/>
                      </a:lnTo>
                      <a:lnTo>
                        <a:pt x="519" y="384"/>
                      </a:lnTo>
                      <a:lnTo>
                        <a:pt x="518" y="384"/>
                      </a:lnTo>
                      <a:lnTo>
                        <a:pt x="518" y="385"/>
                      </a:lnTo>
                      <a:lnTo>
                        <a:pt x="517" y="385"/>
                      </a:lnTo>
                      <a:lnTo>
                        <a:pt x="517" y="386"/>
                      </a:lnTo>
                      <a:lnTo>
                        <a:pt x="516" y="386"/>
                      </a:lnTo>
                      <a:lnTo>
                        <a:pt x="515" y="386"/>
                      </a:lnTo>
                      <a:lnTo>
                        <a:pt x="515" y="388"/>
                      </a:lnTo>
                      <a:lnTo>
                        <a:pt x="515" y="395"/>
                      </a:lnTo>
                      <a:close/>
                    </a:path>
                  </a:pathLst>
                </a:custGeom>
                <a:grpFill/>
                <a:ln w="0">
                  <a:solidFill>
                    <a:srgbClr val="62E2F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en-US"/>
                </a:p>
              </p:txBody>
            </p:sp>
          </p:grpSp>
          <p:sp>
            <p:nvSpPr>
              <p:cNvPr id="302" name="Freeform 480"/>
              <p:cNvSpPr>
                <a:spLocks noEditPoints="1"/>
              </p:cNvSpPr>
              <p:nvPr/>
            </p:nvSpPr>
            <p:spPr bwMode="auto">
              <a:xfrm>
                <a:off x="2452688" y="4902200"/>
                <a:ext cx="534987" cy="366713"/>
              </a:xfrm>
              <a:custGeom>
                <a:avLst/>
                <a:gdLst>
                  <a:gd name="T0" fmla="*/ 2147483646 w 520"/>
                  <a:gd name="T1" fmla="*/ 2147483646 h 357"/>
                  <a:gd name="T2" fmla="*/ 2147483646 w 520"/>
                  <a:gd name="T3" fmla="*/ 2147483646 h 357"/>
                  <a:gd name="T4" fmla="*/ 2147483646 w 520"/>
                  <a:gd name="T5" fmla="*/ 2147483646 h 357"/>
                  <a:gd name="T6" fmla="*/ 2147483646 w 520"/>
                  <a:gd name="T7" fmla="*/ 2147483646 h 357"/>
                  <a:gd name="T8" fmla="*/ 2147483646 w 520"/>
                  <a:gd name="T9" fmla="*/ 2147483646 h 357"/>
                  <a:gd name="T10" fmla="*/ 2147483646 w 520"/>
                  <a:gd name="T11" fmla="*/ 2147483646 h 357"/>
                  <a:gd name="T12" fmla="*/ 2147483646 w 520"/>
                  <a:gd name="T13" fmla="*/ 2147483646 h 357"/>
                  <a:gd name="T14" fmla="*/ 2147483646 w 520"/>
                  <a:gd name="T15" fmla="*/ 2147483646 h 357"/>
                  <a:gd name="T16" fmla="*/ 2147483646 w 520"/>
                  <a:gd name="T17" fmla="*/ 2147483646 h 357"/>
                  <a:gd name="T18" fmla="*/ 2147483646 w 520"/>
                  <a:gd name="T19" fmla="*/ 2147483646 h 357"/>
                  <a:gd name="T20" fmla="*/ 2147483646 w 520"/>
                  <a:gd name="T21" fmla="*/ 2147483646 h 357"/>
                  <a:gd name="T22" fmla="*/ 2147483646 w 520"/>
                  <a:gd name="T23" fmla="*/ 2147483646 h 357"/>
                  <a:gd name="T24" fmla="*/ 2147483646 w 520"/>
                  <a:gd name="T25" fmla="*/ 2147483646 h 357"/>
                  <a:gd name="T26" fmla="*/ 2147483646 w 520"/>
                  <a:gd name="T27" fmla="*/ 2147483646 h 357"/>
                  <a:gd name="T28" fmla="*/ 2147483646 w 520"/>
                  <a:gd name="T29" fmla="*/ 2147483646 h 357"/>
                  <a:gd name="T30" fmla="*/ 2147483646 w 520"/>
                  <a:gd name="T31" fmla="*/ 2147483646 h 357"/>
                  <a:gd name="T32" fmla="*/ 2147483646 w 520"/>
                  <a:gd name="T33" fmla="*/ 2147483646 h 357"/>
                  <a:gd name="T34" fmla="*/ 2147483646 w 520"/>
                  <a:gd name="T35" fmla="*/ 2147483646 h 357"/>
                  <a:gd name="T36" fmla="*/ 2147483646 w 520"/>
                  <a:gd name="T37" fmla="*/ 2147483646 h 357"/>
                  <a:gd name="T38" fmla="*/ 2147483646 w 520"/>
                  <a:gd name="T39" fmla="*/ 2147483646 h 357"/>
                  <a:gd name="T40" fmla="*/ 2147483646 w 520"/>
                  <a:gd name="T41" fmla="*/ 2147483646 h 357"/>
                  <a:gd name="T42" fmla="*/ 2147483646 w 520"/>
                  <a:gd name="T43" fmla="*/ 2147483646 h 357"/>
                  <a:gd name="T44" fmla="*/ 2147483646 w 520"/>
                  <a:gd name="T45" fmla="*/ 2147483646 h 357"/>
                  <a:gd name="T46" fmla="*/ 2147483646 w 520"/>
                  <a:gd name="T47" fmla="*/ 2147483646 h 357"/>
                  <a:gd name="T48" fmla="*/ 2147483646 w 520"/>
                  <a:gd name="T49" fmla="*/ 2147483646 h 357"/>
                  <a:gd name="T50" fmla="*/ 2147483646 w 520"/>
                  <a:gd name="T51" fmla="*/ 2147483646 h 357"/>
                  <a:gd name="T52" fmla="*/ 2147483646 w 520"/>
                  <a:gd name="T53" fmla="*/ 2147483646 h 357"/>
                  <a:gd name="T54" fmla="*/ 2147483646 w 520"/>
                  <a:gd name="T55" fmla="*/ 2147483646 h 357"/>
                  <a:gd name="T56" fmla="*/ 2147483646 w 520"/>
                  <a:gd name="T57" fmla="*/ 2147483646 h 357"/>
                  <a:gd name="T58" fmla="*/ 2147483646 w 520"/>
                  <a:gd name="T59" fmla="*/ 2147483646 h 357"/>
                  <a:gd name="T60" fmla="*/ 2147483646 w 520"/>
                  <a:gd name="T61" fmla="*/ 2147483646 h 357"/>
                  <a:gd name="T62" fmla="*/ 2147483646 w 520"/>
                  <a:gd name="T63" fmla="*/ 2147483646 h 357"/>
                  <a:gd name="T64" fmla="*/ 2147483646 w 520"/>
                  <a:gd name="T65" fmla="*/ 2147483646 h 357"/>
                  <a:gd name="T66" fmla="*/ 2147483646 w 520"/>
                  <a:gd name="T67" fmla="*/ 2147483646 h 357"/>
                  <a:gd name="T68" fmla="*/ 2147483646 w 520"/>
                  <a:gd name="T69" fmla="*/ 2147483646 h 357"/>
                  <a:gd name="T70" fmla="*/ 2147483646 w 520"/>
                  <a:gd name="T71" fmla="*/ 2147483646 h 357"/>
                  <a:gd name="T72" fmla="*/ 2147483646 w 520"/>
                  <a:gd name="T73" fmla="*/ 2147483646 h 357"/>
                  <a:gd name="T74" fmla="*/ 2147483646 w 520"/>
                  <a:gd name="T75" fmla="*/ 2147483646 h 357"/>
                  <a:gd name="T76" fmla="*/ 2147483646 w 520"/>
                  <a:gd name="T77" fmla="*/ 2147483646 h 357"/>
                  <a:gd name="T78" fmla="*/ 2147483646 w 520"/>
                  <a:gd name="T79" fmla="*/ 2147483646 h 357"/>
                  <a:gd name="T80" fmla="*/ 2147483646 w 520"/>
                  <a:gd name="T81" fmla="*/ 2147483646 h 357"/>
                  <a:gd name="T82" fmla="*/ 2147483646 w 520"/>
                  <a:gd name="T83" fmla="*/ 2147483646 h 357"/>
                  <a:gd name="T84" fmla="*/ 2147483646 w 520"/>
                  <a:gd name="T85" fmla="*/ 2147483646 h 357"/>
                  <a:gd name="T86" fmla="*/ 2147483646 w 520"/>
                  <a:gd name="T87" fmla="*/ 2147483646 h 357"/>
                  <a:gd name="T88" fmla="*/ 2147483646 w 520"/>
                  <a:gd name="T89" fmla="*/ 2147483646 h 357"/>
                  <a:gd name="T90" fmla="*/ 2147483646 w 520"/>
                  <a:gd name="T91" fmla="*/ 2147483646 h 357"/>
                  <a:gd name="T92" fmla="*/ 2147483646 w 520"/>
                  <a:gd name="T93" fmla="*/ 2147483646 h 357"/>
                  <a:gd name="T94" fmla="*/ 2147483646 w 520"/>
                  <a:gd name="T95" fmla="*/ 2147483646 h 357"/>
                  <a:gd name="T96" fmla="*/ 2147483646 w 520"/>
                  <a:gd name="T97" fmla="*/ 2147483646 h 357"/>
                  <a:gd name="T98" fmla="*/ 2147483646 w 520"/>
                  <a:gd name="T99" fmla="*/ 2147483646 h 357"/>
                  <a:gd name="T100" fmla="*/ 2147483646 w 520"/>
                  <a:gd name="T101" fmla="*/ 2147483646 h 357"/>
                  <a:gd name="T102" fmla="*/ 2147483646 w 520"/>
                  <a:gd name="T103" fmla="*/ 2147483646 h 357"/>
                  <a:gd name="T104" fmla="*/ 2147483646 w 520"/>
                  <a:gd name="T105" fmla="*/ 2147483646 h 357"/>
                  <a:gd name="T106" fmla="*/ 2147483646 w 520"/>
                  <a:gd name="T107" fmla="*/ 2147483646 h 357"/>
                  <a:gd name="T108" fmla="*/ 2147483646 w 520"/>
                  <a:gd name="T109" fmla="*/ 2147483646 h 357"/>
                  <a:gd name="T110" fmla="*/ 2147483646 w 520"/>
                  <a:gd name="T111" fmla="*/ 2147483646 h 357"/>
                  <a:gd name="T112" fmla="*/ 2147483646 w 520"/>
                  <a:gd name="T113" fmla="*/ 2147483646 h 357"/>
                  <a:gd name="T114" fmla="*/ 2147483646 w 520"/>
                  <a:gd name="T115" fmla="*/ 2147483646 h 357"/>
                  <a:gd name="T116" fmla="*/ 2147483646 w 520"/>
                  <a:gd name="T117" fmla="*/ 2147483646 h 357"/>
                  <a:gd name="T118" fmla="*/ 2147483646 w 520"/>
                  <a:gd name="T119" fmla="*/ 2147483646 h 357"/>
                  <a:gd name="T120" fmla="*/ 2147483646 w 520"/>
                  <a:gd name="T121" fmla="*/ 2147483646 h 357"/>
                  <a:gd name="T122" fmla="*/ 2147483646 w 520"/>
                  <a:gd name="T123" fmla="*/ 2147483646 h 357"/>
                  <a:gd name="T124" fmla="*/ 2147483646 w 520"/>
                  <a:gd name="T125" fmla="*/ 2147483646 h 35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20"/>
                  <a:gd name="T190" fmla="*/ 0 h 357"/>
                  <a:gd name="T191" fmla="*/ 520 w 520"/>
                  <a:gd name="T192" fmla="*/ 357 h 35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20" h="357">
                    <a:moveTo>
                      <a:pt x="372" y="356"/>
                    </a:moveTo>
                    <a:lnTo>
                      <a:pt x="371" y="356"/>
                    </a:lnTo>
                    <a:lnTo>
                      <a:pt x="370" y="357"/>
                    </a:lnTo>
                    <a:lnTo>
                      <a:pt x="370" y="356"/>
                    </a:lnTo>
                    <a:lnTo>
                      <a:pt x="369" y="357"/>
                    </a:lnTo>
                    <a:lnTo>
                      <a:pt x="369" y="356"/>
                    </a:lnTo>
                    <a:lnTo>
                      <a:pt x="370" y="356"/>
                    </a:lnTo>
                    <a:lnTo>
                      <a:pt x="370" y="355"/>
                    </a:lnTo>
                    <a:lnTo>
                      <a:pt x="369" y="355"/>
                    </a:lnTo>
                    <a:lnTo>
                      <a:pt x="369" y="354"/>
                    </a:lnTo>
                    <a:lnTo>
                      <a:pt x="370" y="354"/>
                    </a:lnTo>
                    <a:lnTo>
                      <a:pt x="369" y="353"/>
                    </a:lnTo>
                    <a:lnTo>
                      <a:pt x="368" y="353"/>
                    </a:lnTo>
                    <a:lnTo>
                      <a:pt x="367" y="353"/>
                    </a:lnTo>
                    <a:lnTo>
                      <a:pt x="366" y="353"/>
                    </a:lnTo>
                    <a:lnTo>
                      <a:pt x="366" y="352"/>
                    </a:lnTo>
                    <a:lnTo>
                      <a:pt x="365" y="352"/>
                    </a:lnTo>
                    <a:lnTo>
                      <a:pt x="364" y="352"/>
                    </a:lnTo>
                    <a:lnTo>
                      <a:pt x="363" y="352"/>
                    </a:lnTo>
                    <a:lnTo>
                      <a:pt x="362" y="352"/>
                    </a:lnTo>
                    <a:lnTo>
                      <a:pt x="362" y="351"/>
                    </a:lnTo>
                    <a:lnTo>
                      <a:pt x="361" y="350"/>
                    </a:lnTo>
                    <a:lnTo>
                      <a:pt x="361" y="351"/>
                    </a:lnTo>
                    <a:lnTo>
                      <a:pt x="360" y="350"/>
                    </a:lnTo>
                    <a:lnTo>
                      <a:pt x="360" y="349"/>
                    </a:lnTo>
                    <a:lnTo>
                      <a:pt x="359" y="348"/>
                    </a:lnTo>
                    <a:lnTo>
                      <a:pt x="359" y="347"/>
                    </a:lnTo>
                    <a:lnTo>
                      <a:pt x="360" y="348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9" y="346"/>
                    </a:lnTo>
                    <a:lnTo>
                      <a:pt x="358" y="345"/>
                    </a:lnTo>
                    <a:lnTo>
                      <a:pt x="357" y="345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4" y="343"/>
                    </a:lnTo>
                    <a:lnTo>
                      <a:pt x="353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9" y="342"/>
                    </a:lnTo>
                    <a:lnTo>
                      <a:pt x="349" y="343"/>
                    </a:lnTo>
                    <a:lnTo>
                      <a:pt x="348" y="343"/>
                    </a:lnTo>
                    <a:lnTo>
                      <a:pt x="348" y="344"/>
                    </a:lnTo>
                    <a:lnTo>
                      <a:pt x="346" y="344"/>
                    </a:lnTo>
                    <a:lnTo>
                      <a:pt x="345" y="344"/>
                    </a:lnTo>
                    <a:lnTo>
                      <a:pt x="344" y="344"/>
                    </a:lnTo>
                    <a:lnTo>
                      <a:pt x="344" y="345"/>
                    </a:lnTo>
                    <a:lnTo>
                      <a:pt x="343" y="345"/>
                    </a:lnTo>
                    <a:lnTo>
                      <a:pt x="342" y="345"/>
                    </a:lnTo>
                    <a:lnTo>
                      <a:pt x="341" y="346"/>
                    </a:lnTo>
                    <a:lnTo>
                      <a:pt x="341" y="345"/>
                    </a:lnTo>
                    <a:lnTo>
                      <a:pt x="340" y="346"/>
                    </a:lnTo>
                    <a:lnTo>
                      <a:pt x="339" y="346"/>
                    </a:lnTo>
                    <a:lnTo>
                      <a:pt x="338" y="346"/>
                    </a:lnTo>
                    <a:lnTo>
                      <a:pt x="338" y="347"/>
                    </a:lnTo>
                    <a:lnTo>
                      <a:pt x="337" y="346"/>
                    </a:lnTo>
                    <a:lnTo>
                      <a:pt x="336" y="347"/>
                    </a:lnTo>
                    <a:lnTo>
                      <a:pt x="336" y="346"/>
                    </a:lnTo>
                    <a:lnTo>
                      <a:pt x="336" y="347"/>
                    </a:lnTo>
                    <a:lnTo>
                      <a:pt x="335" y="347"/>
                    </a:lnTo>
                    <a:lnTo>
                      <a:pt x="335" y="348"/>
                    </a:lnTo>
                    <a:lnTo>
                      <a:pt x="335" y="349"/>
                    </a:lnTo>
                    <a:lnTo>
                      <a:pt x="336" y="350"/>
                    </a:lnTo>
                    <a:lnTo>
                      <a:pt x="337" y="351"/>
                    </a:lnTo>
                    <a:lnTo>
                      <a:pt x="337" y="352"/>
                    </a:lnTo>
                    <a:lnTo>
                      <a:pt x="338" y="352"/>
                    </a:lnTo>
                    <a:lnTo>
                      <a:pt x="339" y="353"/>
                    </a:lnTo>
                    <a:lnTo>
                      <a:pt x="340" y="353"/>
                    </a:lnTo>
                    <a:lnTo>
                      <a:pt x="340" y="354"/>
                    </a:lnTo>
                    <a:lnTo>
                      <a:pt x="340" y="355"/>
                    </a:lnTo>
                    <a:lnTo>
                      <a:pt x="341" y="355"/>
                    </a:lnTo>
                    <a:lnTo>
                      <a:pt x="341" y="356"/>
                    </a:lnTo>
                    <a:lnTo>
                      <a:pt x="342" y="357"/>
                    </a:lnTo>
                    <a:lnTo>
                      <a:pt x="341" y="357"/>
                    </a:lnTo>
                    <a:lnTo>
                      <a:pt x="341" y="356"/>
                    </a:lnTo>
                    <a:lnTo>
                      <a:pt x="340" y="356"/>
                    </a:lnTo>
                    <a:lnTo>
                      <a:pt x="339" y="356"/>
                    </a:lnTo>
                    <a:lnTo>
                      <a:pt x="340" y="355"/>
                    </a:lnTo>
                    <a:lnTo>
                      <a:pt x="339" y="355"/>
                    </a:lnTo>
                    <a:lnTo>
                      <a:pt x="340" y="355"/>
                    </a:lnTo>
                    <a:lnTo>
                      <a:pt x="340" y="354"/>
                    </a:lnTo>
                    <a:lnTo>
                      <a:pt x="338" y="354"/>
                    </a:lnTo>
                    <a:lnTo>
                      <a:pt x="339" y="354"/>
                    </a:lnTo>
                    <a:lnTo>
                      <a:pt x="338" y="354"/>
                    </a:lnTo>
                    <a:lnTo>
                      <a:pt x="337" y="354"/>
                    </a:lnTo>
                    <a:lnTo>
                      <a:pt x="337" y="353"/>
                    </a:lnTo>
                    <a:lnTo>
                      <a:pt x="336" y="353"/>
                    </a:lnTo>
                    <a:lnTo>
                      <a:pt x="336" y="352"/>
                    </a:lnTo>
                    <a:lnTo>
                      <a:pt x="335" y="352"/>
                    </a:lnTo>
                    <a:lnTo>
                      <a:pt x="336" y="351"/>
                    </a:lnTo>
                    <a:lnTo>
                      <a:pt x="335" y="351"/>
                    </a:lnTo>
                    <a:lnTo>
                      <a:pt x="334" y="351"/>
                    </a:lnTo>
                    <a:lnTo>
                      <a:pt x="335" y="350"/>
                    </a:lnTo>
                    <a:lnTo>
                      <a:pt x="334" y="350"/>
                    </a:lnTo>
                    <a:lnTo>
                      <a:pt x="334" y="349"/>
                    </a:lnTo>
                    <a:lnTo>
                      <a:pt x="333" y="350"/>
                    </a:lnTo>
                    <a:lnTo>
                      <a:pt x="334" y="350"/>
                    </a:lnTo>
                    <a:lnTo>
                      <a:pt x="333" y="350"/>
                    </a:lnTo>
                    <a:lnTo>
                      <a:pt x="334" y="351"/>
                    </a:lnTo>
                    <a:lnTo>
                      <a:pt x="333" y="351"/>
                    </a:lnTo>
                    <a:lnTo>
                      <a:pt x="333" y="352"/>
                    </a:lnTo>
                    <a:lnTo>
                      <a:pt x="333" y="351"/>
                    </a:lnTo>
                    <a:lnTo>
                      <a:pt x="333" y="350"/>
                    </a:lnTo>
                    <a:lnTo>
                      <a:pt x="332" y="350"/>
                    </a:lnTo>
                    <a:lnTo>
                      <a:pt x="332" y="349"/>
                    </a:lnTo>
                    <a:lnTo>
                      <a:pt x="332" y="348"/>
                    </a:lnTo>
                    <a:lnTo>
                      <a:pt x="332" y="347"/>
                    </a:lnTo>
                    <a:lnTo>
                      <a:pt x="333" y="346"/>
                    </a:lnTo>
                    <a:lnTo>
                      <a:pt x="332" y="346"/>
                    </a:lnTo>
                    <a:lnTo>
                      <a:pt x="332" y="347"/>
                    </a:lnTo>
                    <a:lnTo>
                      <a:pt x="332" y="346"/>
                    </a:lnTo>
                    <a:lnTo>
                      <a:pt x="331" y="346"/>
                    </a:lnTo>
                    <a:lnTo>
                      <a:pt x="330" y="346"/>
                    </a:lnTo>
                    <a:lnTo>
                      <a:pt x="330" y="345"/>
                    </a:lnTo>
                    <a:lnTo>
                      <a:pt x="331" y="345"/>
                    </a:lnTo>
                    <a:lnTo>
                      <a:pt x="332" y="345"/>
                    </a:lnTo>
                    <a:lnTo>
                      <a:pt x="333" y="345"/>
                    </a:lnTo>
                    <a:lnTo>
                      <a:pt x="333" y="344"/>
                    </a:lnTo>
                    <a:lnTo>
                      <a:pt x="332" y="344"/>
                    </a:lnTo>
                    <a:lnTo>
                      <a:pt x="333" y="343"/>
                    </a:lnTo>
                    <a:lnTo>
                      <a:pt x="332" y="343"/>
                    </a:lnTo>
                    <a:lnTo>
                      <a:pt x="332" y="342"/>
                    </a:lnTo>
                    <a:lnTo>
                      <a:pt x="333" y="342"/>
                    </a:lnTo>
                    <a:lnTo>
                      <a:pt x="334" y="342"/>
                    </a:lnTo>
                    <a:lnTo>
                      <a:pt x="334" y="341"/>
                    </a:lnTo>
                    <a:lnTo>
                      <a:pt x="333" y="341"/>
                    </a:lnTo>
                    <a:lnTo>
                      <a:pt x="332" y="341"/>
                    </a:lnTo>
                    <a:lnTo>
                      <a:pt x="333" y="340"/>
                    </a:lnTo>
                    <a:lnTo>
                      <a:pt x="333" y="339"/>
                    </a:lnTo>
                    <a:lnTo>
                      <a:pt x="334" y="339"/>
                    </a:lnTo>
                    <a:lnTo>
                      <a:pt x="334" y="340"/>
                    </a:lnTo>
                    <a:lnTo>
                      <a:pt x="333" y="340"/>
                    </a:lnTo>
                    <a:lnTo>
                      <a:pt x="334" y="340"/>
                    </a:lnTo>
                    <a:lnTo>
                      <a:pt x="335" y="340"/>
                    </a:lnTo>
                    <a:lnTo>
                      <a:pt x="334" y="341"/>
                    </a:lnTo>
                    <a:lnTo>
                      <a:pt x="335" y="341"/>
                    </a:lnTo>
                    <a:lnTo>
                      <a:pt x="336" y="341"/>
                    </a:lnTo>
                    <a:lnTo>
                      <a:pt x="335" y="341"/>
                    </a:lnTo>
                    <a:lnTo>
                      <a:pt x="335" y="342"/>
                    </a:lnTo>
                    <a:lnTo>
                      <a:pt x="336" y="342"/>
                    </a:lnTo>
                    <a:lnTo>
                      <a:pt x="337" y="342"/>
                    </a:lnTo>
                    <a:lnTo>
                      <a:pt x="337" y="343"/>
                    </a:lnTo>
                    <a:lnTo>
                      <a:pt x="336" y="344"/>
                    </a:lnTo>
                    <a:lnTo>
                      <a:pt x="336" y="343"/>
                    </a:lnTo>
                    <a:lnTo>
                      <a:pt x="336" y="344"/>
                    </a:lnTo>
                    <a:lnTo>
                      <a:pt x="335" y="345"/>
                    </a:lnTo>
                    <a:lnTo>
                      <a:pt x="336" y="345"/>
                    </a:lnTo>
                    <a:lnTo>
                      <a:pt x="336" y="344"/>
                    </a:lnTo>
                    <a:lnTo>
                      <a:pt x="337" y="344"/>
                    </a:lnTo>
                    <a:lnTo>
                      <a:pt x="337" y="343"/>
                    </a:lnTo>
                    <a:lnTo>
                      <a:pt x="337" y="344"/>
                    </a:lnTo>
                    <a:lnTo>
                      <a:pt x="337" y="345"/>
                    </a:lnTo>
                    <a:lnTo>
                      <a:pt x="337" y="344"/>
                    </a:lnTo>
                    <a:lnTo>
                      <a:pt x="338" y="344"/>
                    </a:lnTo>
                    <a:lnTo>
                      <a:pt x="338" y="343"/>
                    </a:lnTo>
                    <a:lnTo>
                      <a:pt x="337" y="343"/>
                    </a:lnTo>
                    <a:lnTo>
                      <a:pt x="338" y="342"/>
                    </a:lnTo>
                    <a:lnTo>
                      <a:pt x="338" y="341"/>
                    </a:lnTo>
                    <a:lnTo>
                      <a:pt x="337" y="341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40"/>
                    </a:lnTo>
                    <a:lnTo>
                      <a:pt x="337" y="340"/>
                    </a:lnTo>
                    <a:lnTo>
                      <a:pt x="338" y="339"/>
                    </a:lnTo>
                    <a:lnTo>
                      <a:pt x="337" y="339"/>
                    </a:lnTo>
                    <a:lnTo>
                      <a:pt x="338" y="338"/>
                    </a:lnTo>
                    <a:lnTo>
                      <a:pt x="337" y="338"/>
                    </a:lnTo>
                    <a:lnTo>
                      <a:pt x="338" y="337"/>
                    </a:lnTo>
                    <a:lnTo>
                      <a:pt x="339" y="337"/>
                    </a:lnTo>
                    <a:lnTo>
                      <a:pt x="338" y="337"/>
                    </a:lnTo>
                    <a:lnTo>
                      <a:pt x="338" y="338"/>
                    </a:lnTo>
                    <a:lnTo>
                      <a:pt x="339" y="338"/>
                    </a:lnTo>
                    <a:lnTo>
                      <a:pt x="339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40" y="339"/>
                    </a:lnTo>
                    <a:lnTo>
                      <a:pt x="341" y="338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1" y="340"/>
                    </a:lnTo>
                    <a:lnTo>
                      <a:pt x="341" y="339"/>
                    </a:lnTo>
                    <a:lnTo>
                      <a:pt x="342" y="339"/>
                    </a:lnTo>
                    <a:lnTo>
                      <a:pt x="343" y="339"/>
                    </a:lnTo>
                    <a:lnTo>
                      <a:pt x="344" y="339"/>
                    </a:lnTo>
                    <a:lnTo>
                      <a:pt x="344" y="338"/>
                    </a:lnTo>
                    <a:lnTo>
                      <a:pt x="344" y="337"/>
                    </a:lnTo>
                    <a:lnTo>
                      <a:pt x="344" y="338"/>
                    </a:lnTo>
                    <a:lnTo>
                      <a:pt x="345" y="338"/>
                    </a:lnTo>
                    <a:lnTo>
                      <a:pt x="345" y="337"/>
                    </a:lnTo>
                    <a:lnTo>
                      <a:pt x="345" y="336"/>
                    </a:lnTo>
                    <a:lnTo>
                      <a:pt x="346" y="337"/>
                    </a:lnTo>
                    <a:lnTo>
                      <a:pt x="346" y="336"/>
                    </a:lnTo>
                    <a:lnTo>
                      <a:pt x="346" y="335"/>
                    </a:lnTo>
                    <a:lnTo>
                      <a:pt x="346" y="334"/>
                    </a:lnTo>
                    <a:lnTo>
                      <a:pt x="345" y="334"/>
                    </a:lnTo>
                    <a:lnTo>
                      <a:pt x="346" y="333"/>
                    </a:lnTo>
                    <a:lnTo>
                      <a:pt x="346" y="334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8" y="335"/>
                    </a:lnTo>
                    <a:lnTo>
                      <a:pt x="348" y="334"/>
                    </a:lnTo>
                    <a:lnTo>
                      <a:pt x="348" y="333"/>
                    </a:lnTo>
                    <a:lnTo>
                      <a:pt x="349" y="333"/>
                    </a:lnTo>
                    <a:lnTo>
                      <a:pt x="350" y="333"/>
                    </a:lnTo>
                    <a:lnTo>
                      <a:pt x="350" y="332"/>
                    </a:lnTo>
                    <a:lnTo>
                      <a:pt x="350" y="331"/>
                    </a:lnTo>
                    <a:lnTo>
                      <a:pt x="350" y="330"/>
                    </a:lnTo>
                    <a:lnTo>
                      <a:pt x="350" y="329"/>
                    </a:lnTo>
                    <a:lnTo>
                      <a:pt x="351" y="330"/>
                    </a:lnTo>
                    <a:lnTo>
                      <a:pt x="351" y="329"/>
                    </a:lnTo>
                    <a:lnTo>
                      <a:pt x="351" y="328"/>
                    </a:lnTo>
                    <a:lnTo>
                      <a:pt x="352" y="328"/>
                    </a:lnTo>
                    <a:lnTo>
                      <a:pt x="352" y="327"/>
                    </a:lnTo>
                    <a:lnTo>
                      <a:pt x="353" y="327"/>
                    </a:lnTo>
                    <a:lnTo>
                      <a:pt x="352" y="327"/>
                    </a:lnTo>
                    <a:lnTo>
                      <a:pt x="351" y="327"/>
                    </a:lnTo>
                    <a:lnTo>
                      <a:pt x="351" y="328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50" y="327"/>
                    </a:lnTo>
                    <a:lnTo>
                      <a:pt x="349" y="328"/>
                    </a:lnTo>
                    <a:lnTo>
                      <a:pt x="348" y="328"/>
                    </a:lnTo>
                    <a:lnTo>
                      <a:pt x="349" y="328"/>
                    </a:lnTo>
                    <a:lnTo>
                      <a:pt x="348" y="329"/>
                    </a:lnTo>
                    <a:lnTo>
                      <a:pt x="348" y="328"/>
                    </a:lnTo>
                    <a:lnTo>
                      <a:pt x="347" y="328"/>
                    </a:lnTo>
                    <a:lnTo>
                      <a:pt x="347" y="327"/>
                    </a:lnTo>
                    <a:lnTo>
                      <a:pt x="348" y="327"/>
                    </a:lnTo>
                    <a:lnTo>
                      <a:pt x="349" y="327"/>
                    </a:lnTo>
                    <a:lnTo>
                      <a:pt x="350" y="326"/>
                    </a:lnTo>
                    <a:lnTo>
                      <a:pt x="351" y="326"/>
                    </a:lnTo>
                    <a:lnTo>
                      <a:pt x="351" y="325"/>
                    </a:lnTo>
                    <a:lnTo>
                      <a:pt x="352" y="325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3"/>
                    </a:lnTo>
                    <a:lnTo>
                      <a:pt x="353" y="323"/>
                    </a:lnTo>
                    <a:lnTo>
                      <a:pt x="352" y="323"/>
                    </a:lnTo>
                    <a:lnTo>
                      <a:pt x="351" y="323"/>
                    </a:lnTo>
                    <a:lnTo>
                      <a:pt x="351" y="322"/>
                    </a:lnTo>
                    <a:lnTo>
                      <a:pt x="352" y="321"/>
                    </a:lnTo>
                    <a:lnTo>
                      <a:pt x="352" y="320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20"/>
                    </a:lnTo>
                    <a:lnTo>
                      <a:pt x="353" y="319"/>
                    </a:lnTo>
                    <a:lnTo>
                      <a:pt x="353" y="318"/>
                    </a:lnTo>
                    <a:lnTo>
                      <a:pt x="354" y="318"/>
                    </a:lnTo>
                    <a:lnTo>
                      <a:pt x="354" y="319"/>
                    </a:lnTo>
                    <a:lnTo>
                      <a:pt x="354" y="318"/>
                    </a:lnTo>
                    <a:lnTo>
                      <a:pt x="355" y="318"/>
                    </a:lnTo>
                    <a:lnTo>
                      <a:pt x="354" y="318"/>
                    </a:lnTo>
                    <a:lnTo>
                      <a:pt x="354" y="317"/>
                    </a:lnTo>
                    <a:lnTo>
                      <a:pt x="353" y="316"/>
                    </a:lnTo>
                    <a:lnTo>
                      <a:pt x="352" y="316"/>
                    </a:lnTo>
                    <a:lnTo>
                      <a:pt x="352" y="315"/>
                    </a:lnTo>
                    <a:lnTo>
                      <a:pt x="352" y="314"/>
                    </a:lnTo>
                    <a:lnTo>
                      <a:pt x="352" y="313"/>
                    </a:lnTo>
                    <a:lnTo>
                      <a:pt x="353" y="313"/>
                    </a:lnTo>
                    <a:lnTo>
                      <a:pt x="353" y="312"/>
                    </a:lnTo>
                    <a:lnTo>
                      <a:pt x="352" y="313"/>
                    </a:lnTo>
                    <a:lnTo>
                      <a:pt x="352" y="312"/>
                    </a:lnTo>
                    <a:lnTo>
                      <a:pt x="351" y="312"/>
                    </a:lnTo>
                    <a:lnTo>
                      <a:pt x="352" y="312"/>
                    </a:lnTo>
                    <a:lnTo>
                      <a:pt x="352" y="311"/>
                    </a:lnTo>
                    <a:lnTo>
                      <a:pt x="352" y="310"/>
                    </a:lnTo>
                    <a:lnTo>
                      <a:pt x="353" y="310"/>
                    </a:lnTo>
                    <a:lnTo>
                      <a:pt x="353" y="309"/>
                    </a:lnTo>
                    <a:lnTo>
                      <a:pt x="354" y="309"/>
                    </a:lnTo>
                    <a:lnTo>
                      <a:pt x="353" y="309"/>
                    </a:lnTo>
                    <a:lnTo>
                      <a:pt x="354" y="308"/>
                    </a:lnTo>
                    <a:lnTo>
                      <a:pt x="355" y="308"/>
                    </a:lnTo>
                    <a:lnTo>
                      <a:pt x="355" y="307"/>
                    </a:lnTo>
                    <a:lnTo>
                      <a:pt x="354" y="307"/>
                    </a:lnTo>
                    <a:lnTo>
                      <a:pt x="353" y="308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7"/>
                    </a:lnTo>
                    <a:lnTo>
                      <a:pt x="354" y="307"/>
                    </a:lnTo>
                    <a:lnTo>
                      <a:pt x="353" y="306"/>
                    </a:lnTo>
                    <a:lnTo>
                      <a:pt x="353" y="307"/>
                    </a:lnTo>
                    <a:lnTo>
                      <a:pt x="352" y="307"/>
                    </a:lnTo>
                    <a:lnTo>
                      <a:pt x="352" y="306"/>
                    </a:lnTo>
                    <a:lnTo>
                      <a:pt x="353" y="306"/>
                    </a:lnTo>
                    <a:lnTo>
                      <a:pt x="353" y="305"/>
                    </a:lnTo>
                    <a:lnTo>
                      <a:pt x="354" y="305"/>
                    </a:lnTo>
                    <a:lnTo>
                      <a:pt x="353" y="305"/>
                    </a:lnTo>
                    <a:lnTo>
                      <a:pt x="353" y="304"/>
                    </a:lnTo>
                    <a:lnTo>
                      <a:pt x="353" y="303"/>
                    </a:lnTo>
                    <a:lnTo>
                      <a:pt x="353" y="302"/>
                    </a:lnTo>
                    <a:lnTo>
                      <a:pt x="352" y="302"/>
                    </a:lnTo>
                    <a:lnTo>
                      <a:pt x="352" y="301"/>
                    </a:lnTo>
                    <a:lnTo>
                      <a:pt x="353" y="300"/>
                    </a:lnTo>
                    <a:lnTo>
                      <a:pt x="353" y="299"/>
                    </a:lnTo>
                    <a:lnTo>
                      <a:pt x="354" y="299"/>
                    </a:lnTo>
                    <a:lnTo>
                      <a:pt x="354" y="298"/>
                    </a:lnTo>
                    <a:lnTo>
                      <a:pt x="354" y="297"/>
                    </a:lnTo>
                    <a:lnTo>
                      <a:pt x="353" y="297"/>
                    </a:lnTo>
                    <a:lnTo>
                      <a:pt x="354" y="297"/>
                    </a:lnTo>
                    <a:lnTo>
                      <a:pt x="353" y="296"/>
                    </a:lnTo>
                    <a:lnTo>
                      <a:pt x="354" y="296"/>
                    </a:lnTo>
                    <a:lnTo>
                      <a:pt x="354" y="295"/>
                    </a:lnTo>
                    <a:lnTo>
                      <a:pt x="355" y="295"/>
                    </a:lnTo>
                    <a:lnTo>
                      <a:pt x="355" y="294"/>
                    </a:lnTo>
                    <a:lnTo>
                      <a:pt x="356" y="295"/>
                    </a:lnTo>
                    <a:lnTo>
                      <a:pt x="357" y="295"/>
                    </a:lnTo>
                    <a:lnTo>
                      <a:pt x="357" y="294"/>
                    </a:lnTo>
                    <a:lnTo>
                      <a:pt x="357" y="293"/>
                    </a:lnTo>
                    <a:lnTo>
                      <a:pt x="356" y="293"/>
                    </a:lnTo>
                    <a:lnTo>
                      <a:pt x="357" y="292"/>
                    </a:lnTo>
                    <a:lnTo>
                      <a:pt x="356" y="292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6" y="291"/>
                    </a:lnTo>
                    <a:lnTo>
                      <a:pt x="357" y="291"/>
                    </a:lnTo>
                    <a:lnTo>
                      <a:pt x="358" y="291"/>
                    </a:lnTo>
                    <a:lnTo>
                      <a:pt x="358" y="290"/>
                    </a:lnTo>
                    <a:lnTo>
                      <a:pt x="359" y="290"/>
                    </a:lnTo>
                    <a:lnTo>
                      <a:pt x="359" y="291"/>
                    </a:lnTo>
                    <a:lnTo>
                      <a:pt x="358" y="291"/>
                    </a:lnTo>
                    <a:lnTo>
                      <a:pt x="359" y="291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0" y="291"/>
                    </a:lnTo>
                    <a:lnTo>
                      <a:pt x="361" y="291"/>
                    </a:lnTo>
                    <a:lnTo>
                      <a:pt x="361" y="292"/>
                    </a:lnTo>
                    <a:lnTo>
                      <a:pt x="360" y="293"/>
                    </a:lnTo>
                    <a:lnTo>
                      <a:pt x="361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2" y="292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1"/>
                    </a:lnTo>
                    <a:lnTo>
                      <a:pt x="362" y="291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90"/>
                    </a:lnTo>
                    <a:lnTo>
                      <a:pt x="362" y="290"/>
                    </a:lnTo>
                    <a:lnTo>
                      <a:pt x="363" y="289"/>
                    </a:lnTo>
                    <a:lnTo>
                      <a:pt x="363" y="290"/>
                    </a:lnTo>
                    <a:lnTo>
                      <a:pt x="364" y="290"/>
                    </a:lnTo>
                    <a:lnTo>
                      <a:pt x="365" y="290"/>
                    </a:lnTo>
                    <a:lnTo>
                      <a:pt x="365" y="291"/>
                    </a:lnTo>
                    <a:lnTo>
                      <a:pt x="365" y="290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7" y="289"/>
                    </a:lnTo>
                    <a:lnTo>
                      <a:pt x="368" y="288"/>
                    </a:lnTo>
                    <a:lnTo>
                      <a:pt x="367" y="288"/>
                    </a:lnTo>
                    <a:lnTo>
                      <a:pt x="366" y="288"/>
                    </a:lnTo>
                    <a:lnTo>
                      <a:pt x="365" y="288"/>
                    </a:lnTo>
                    <a:lnTo>
                      <a:pt x="366" y="288"/>
                    </a:lnTo>
                    <a:lnTo>
                      <a:pt x="366" y="287"/>
                    </a:lnTo>
                    <a:lnTo>
                      <a:pt x="365" y="287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7" y="285"/>
                    </a:lnTo>
                    <a:lnTo>
                      <a:pt x="368" y="285"/>
                    </a:lnTo>
                    <a:lnTo>
                      <a:pt x="368" y="284"/>
                    </a:lnTo>
                    <a:lnTo>
                      <a:pt x="368" y="283"/>
                    </a:lnTo>
                    <a:lnTo>
                      <a:pt x="369" y="283"/>
                    </a:lnTo>
                    <a:lnTo>
                      <a:pt x="369" y="282"/>
                    </a:lnTo>
                    <a:lnTo>
                      <a:pt x="370" y="282"/>
                    </a:lnTo>
                    <a:lnTo>
                      <a:pt x="370" y="281"/>
                    </a:lnTo>
                    <a:lnTo>
                      <a:pt x="371" y="281"/>
                    </a:lnTo>
                    <a:lnTo>
                      <a:pt x="371" y="280"/>
                    </a:lnTo>
                    <a:lnTo>
                      <a:pt x="371" y="281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1" y="282"/>
                    </a:lnTo>
                    <a:lnTo>
                      <a:pt x="372" y="282"/>
                    </a:lnTo>
                    <a:lnTo>
                      <a:pt x="373" y="282"/>
                    </a:lnTo>
                    <a:lnTo>
                      <a:pt x="372" y="281"/>
                    </a:lnTo>
                    <a:lnTo>
                      <a:pt x="373" y="281"/>
                    </a:lnTo>
                    <a:lnTo>
                      <a:pt x="374" y="281"/>
                    </a:lnTo>
                    <a:lnTo>
                      <a:pt x="374" y="282"/>
                    </a:lnTo>
                    <a:lnTo>
                      <a:pt x="374" y="283"/>
                    </a:lnTo>
                    <a:lnTo>
                      <a:pt x="375" y="282"/>
                    </a:lnTo>
                    <a:lnTo>
                      <a:pt x="376" y="282"/>
                    </a:lnTo>
                    <a:lnTo>
                      <a:pt x="377" y="282"/>
                    </a:lnTo>
                    <a:lnTo>
                      <a:pt x="378" y="282"/>
                    </a:lnTo>
                    <a:lnTo>
                      <a:pt x="378" y="283"/>
                    </a:lnTo>
                    <a:lnTo>
                      <a:pt x="379" y="283"/>
                    </a:lnTo>
                    <a:lnTo>
                      <a:pt x="380" y="283"/>
                    </a:lnTo>
                    <a:lnTo>
                      <a:pt x="380" y="282"/>
                    </a:lnTo>
                    <a:lnTo>
                      <a:pt x="379" y="281"/>
                    </a:lnTo>
                    <a:lnTo>
                      <a:pt x="379" y="280"/>
                    </a:lnTo>
                    <a:lnTo>
                      <a:pt x="378" y="280"/>
                    </a:lnTo>
                    <a:lnTo>
                      <a:pt x="378" y="279"/>
                    </a:lnTo>
                    <a:lnTo>
                      <a:pt x="378" y="278"/>
                    </a:lnTo>
                    <a:lnTo>
                      <a:pt x="379" y="278"/>
                    </a:lnTo>
                    <a:lnTo>
                      <a:pt x="378" y="277"/>
                    </a:lnTo>
                    <a:lnTo>
                      <a:pt x="377" y="277"/>
                    </a:lnTo>
                    <a:lnTo>
                      <a:pt x="377" y="276"/>
                    </a:lnTo>
                    <a:lnTo>
                      <a:pt x="377" y="274"/>
                    </a:lnTo>
                    <a:lnTo>
                      <a:pt x="376" y="274"/>
                    </a:lnTo>
                    <a:lnTo>
                      <a:pt x="375" y="274"/>
                    </a:lnTo>
                    <a:lnTo>
                      <a:pt x="375" y="273"/>
                    </a:lnTo>
                    <a:lnTo>
                      <a:pt x="376" y="272"/>
                    </a:lnTo>
                    <a:lnTo>
                      <a:pt x="376" y="271"/>
                    </a:lnTo>
                    <a:lnTo>
                      <a:pt x="377" y="271"/>
                    </a:lnTo>
                    <a:lnTo>
                      <a:pt x="377" y="270"/>
                    </a:lnTo>
                    <a:lnTo>
                      <a:pt x="376" y="270"/>
                    </a:lnTo>
                    <a:lnTo>
                      <a:pt x="376" y="269"/>
                    </a:lnTo>
                    <a:lnTo>
                      <a:pt x="376" y="268"/>
                    </a:lnTo>
                    <a:lnTo>
                      <a:pt x="375" y="269"/>
                    </a:lnTo>
                    <a:lnTo>
                      <a:pt x="374" y="269"/>
                    </a:lnTo>
                    <a:lnTo>
                      <a:pt x="373" y="268"/>
                    </a:lnTo>
                    <a:lnTo>
                      <a:pt x="374" y="267"/>
                    </a:lnTo>
                    <a:lnTo>
                      <a:pt x="374" y="266"/>
                    </a:lnTo>
                    <a:lnTo>
                      <a:pt x="374" y="265"/>
                    </a:lnTo>
                    <a:lnTo>
                      <a:pt x="374" y="264"/>
                    </a:lnTo>
                    <a:lnTo>
                      <a:pt x="374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2" y="267"/>
                    </a:lnTo>
                    <a:lnTo>
                      <a:pt x="372" y="268"/>
                    </a:lnTo>
                    <a:lnTo>
                      <a:pt x="371" y="268"/>
                    </a:lnTo>
                    <a:lnTo>
                      <a:pt x="371" y="267"/>
                    </a:lnTo>
                    <a:lnTo>
                      <a:pt x="371" y="266"/>
                    </a:lnTo>
                    <a:lnTo>
                      <a:pt x="370" y="265"/>
                    </a:lnTo>
                    <a:lnTo>
                      <a:pt x="369" y="265"/>
                    </a:lnTo>
                    <a:lnTo>
                      <a:pt x="369" y="266"/>
                    </a:lnTo>
                    <a:lnTo>
                      <a:pt x="370" y="267"/>
                    </a:lnTo>
                    <a:lnTo>
                      <a:pt x="369" y="267"/>
                    </a:lnTo>
                    <a:lnTo>
                      <a:pt x="369" y="266"/>
                    </a:lnTo>
                    <a:lnTo>
                      <a:pt x="368" y="267"/>
                    </a:lnTo>
                    <a:lnTo>
                      <a:pt x="368" y="268"/>
                    </a:lnTo>
                    <a:lnTo>
                      <a:pt x="367" y="268"/>
                    </a:lnTo>
                    <a:lnTo>
                      <a:pt x="366" y="268"/>
                    </a:lnTo>
                    <a:lnTo>
                      <a:pt x="367" y="267"/>
                    </a:lnTo>
                    <a:lnTo>
                      <a:pt x="366" y="267"/>
                    </a:lnTo>
                    <a:lnTo>
                      <a:pt x="365" y="267"/>
                    </a:lnTo>
                    <a:lnTo>
                      <a:pt x="364" y="266"/>
                    </a:lnTo>
                    <a:lnTo>
                      <a:pt x="365" y="265"/>
                    </a:lnTo>
                    <a:lnTo>
                      <a:pt x="365" y="264"/>
                    </a:lnTo>
                    <a:lnTo>
                      <a:pt x="364" y="264"/>
                    </a:lnTo>
                    <a:lnTo>
                      <a:pt x="364" y="263"/>
                    </a:lnTo>
                    <a:lnTo>
                      <a:pt x="365" y="263"/>
                    </a:lnTo>
                    <a:lnTo>
                      <a:pt x="366" y="263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4" y="262"/>
                    </a:lnTo>
                    <a:lnTo>
                      <a:pt x="363" y="262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3" y="263"/>
                    </a:lnTo>
                    <a:lnTo>
                      <a:pt x="363" y="264"/>
                    </a:lnTo>
                    <a:lnTo>
                      <a:pt x="362" y="264"/>
                    </a:lnTo>
                    <a:lnTo>
                      <a:pt x="361" y="264"/>
                    </a:lnTo>
                    <a:lnTo>
                      <a:pt x="360" y="263"/>
                    </a:lnTo>
                    <a:lnTo>
                      <a:pt x="359" y="263"/>
                    </a:lnTo>
                    <a:lnTo>
                      <a:pt x="358" y="263"/>
                    </a:lnTo>
                    <a:lnTo>
                      <a:pt x="359" y="264"/>
                    </a:lnTo>
                    <a:lnTo>
                      <a:pt x="359" y="265"/>
                    </a:lnTo>
                    <a:lnTo>
                      <a:pt x="358" y="265"/>
                    </a:lnTo>
                    <a:lnTo>
                      <a:pt x="358" y="266"/>
                    </a:lnTo>
                    <a:lnTo>
                      <a:pt x="357" y="266"/>
                    </a:lnTo>
                    <a:lnTo>
                      <a:pt x="357" y="265"/>
                    </a:lnTo>
                    <a:lnTo>
                      <a:pt x="357" y="264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6" y="263"/>
                    </a:lnTo>
                    <a:lnTo>
                      <a:pt x="355" y="263"/>
                    </a:lnTo>
                    <a:lnTo>
                      <a:pt x="355" y="262"/>
                    </a:lnTo>
                    <a:lnTo>
                      <a:pt x="355" y="261"/>
                    </a:lnTo>
                    <a:lnTo>
                      <a:pt x="354" y="261"/>
                    </a:lnTo>
                    <a:lnTo>
                      <a:pt x="354" y="262"/>
                    </a:lnTo>
                    <a:lnTo>
                      <a:pt x="354" y="263"/>
                    </a:lnTo>
                    <a:lnTo>
                      <a:pt x="352" y="263"/>
                    </a:lnTo>
                    <a:lnTo>
                      <a:pt x="351" y="262"/>
                    </a:lnTo>
                    <a:lnTo>
                      <a:pt x="350" y="262"/>
                    </a:lnTo>
                    <a:lnTo>
                      <a:pt x="350" y="263"/>
                    </a:lnTo>
                    <a:lnTo>
                      <a:pt x="350" y="264"/>
                    </a:lnTo>
                    <a:lnTo>
                      <a:pt x="349" y="265"/>
                    </a:lnTo>
                    <a:lnTo>
                      <a:pt x="348" y="265"/>
                    </a:lnTo>
                    <a:lnTo>
                      <a:pt x="347" y="264"/>
                    </a:lnTo>
                    <a:lnTo>
                      <a:pt x="346" y="264"/>
                    </a:lnTo>
                    <a:lnTo>
                      <a:pt x="346" y="265"/>
                    </a:lnTo>
                    <a:lnTo>
                      <a:pt x="345" y="264"/>
                    </a:lnTo>
                    <a:lnTo>
                      <a:pt x="344" y="264"/>
                    </a:lnTo>
                    <a:lnTo>
                      <a:pt x="343" y="265"/>
                    </a:lnTo>
                    <a:lnTo>
                      <a:pt x="342" y="264"/>
                    </a:lnTo>
                    <a:lnTo>
                      <a:pt x="341" y="264"/>
                    </a:lnTo>
                    <a:lnTo>
                      <a:pt x="340" y="263"/>
                    </a:lnTo>
                    <a:lnTo>
                      <a:pt x="341" y="263"/>
                    </a:lnTo>
                    <a:lnTo>
                      <a:pt x="341" y="262"/>
                    </a:lnTo>
                    <a:lnTo>
                      <a:pt x="342" y="262"/>
                    </a:lnTo>
                    <a:lnTo>
                      <a:pt x="342" y="261"/>
                    </a:lnTo>
                    <a:lnTo>
                      <a:pt x="342" y="260"/>
                    </a:lnTo>
                    <a:lnTo>
                      <a:pt x="341" y="259"/>
                    </a:lnTo>
                    <a:lnTo>
                      <a:pt x="340" y="259"/>
                    </a:lnTo>
                    <a:lnTo>
                      <a:pt x="341" y="260"/>
                    </a:lnTo>
                    <a:lnTo>
                      <a:pt x="340" y="260"/>
                    </a:lnTo>
                    <a:lnTo>
                      <a:pt x="339" y="261"/>
                    </a:lnTo>
                    <a:lnTo>
                      <a:pt x="339" y="262"/>
                    </a:lnTo>
                    <a:lnTo>
                      <a:pt x="338" y="262"/>
                    </a:lnTo>
                    <a:lnTo>
                      <a:pt x="337" y="262"/>
                    </a:lnTo>
                    <a:lnTo>
                      <a:pt x="337" y="263"/>
                    </a:lnTo>
                    <a:lnTo>
                      <a:pt x="339" y="264"/>
                    </a:lnTo>
                    <a:lnTo>
                      <a:pt x="339" y="266"/>
                    </a:lnTo>
                    <a:lnTo>
                      <a:pt x="338" y="266"/>
                    </a:lnTo>
                    <a:lnTo>
                      <a:pt x="337" y="266"/>
                    </a:lnTo>
                    <a:lnTo>
                      <a:pt x="337" y="264"/>
                    </a:lnTo>
                    <a:lnTo>
                      <a:pt x="337" y="263"/>
                    </a:lnTo>
                    <a:lnTo>
                      <a:pt x="336" y="261"/>
                    </a:lnTo>
                    <a:lnTo>
                      <a:pt x="335" y="261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3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0" y="262"/>
                    </a:lnTo>
                    <a:lnTo>
                      <a:pt x="330" y="261"/>
                    </a:lnTo>
                    <a:lnTo>
                      <a:pt x="330" y="260"/>
                    </a:lnTo>
                    <a:lnTo>
                      <a:pt x="330" y="259"/>
                    </a:lnTo>
                    <a:lnTo>
                      <a:pt x="330" y="258"/>
                    </a:lnTo>
                    <a:lnTo>
                      <a:pt x="329" y="258"/>
                    </a:lnTo>
                    <a:lnTo>
                      <a:pt x="329" y="259"/>
                    </a:lnTo>
                    <a:lnTo>
                      <a:pt x="328" y="260"/>
                    </a:lnTo>
                    <a:lnTo>
                      <a:pt x="329" y="260"/>
                    </a:lnTo>
                    <a:lnTo>
                      <a:pt x="328" y="261"/>
                    </a:lnTo>
                    <a:lnTo>
                      <a:pt x="327" y="261"/>
                    </a:lnTo>
                    <a:lnTo>
                      <a:pt x="325" y="260"/>
                    </a:lnTo>
                    <a:lnTo>
                      <a:pt x="325" y="259"/>
                    </a:lnTo>
                    <a:lnTo>
                      <a:pt x="324" y="259"/>
                    </a:lnTo>
                    <a:lnTo>
                      <a:pt x="323" y="259"/>
                    </a:lnTo>
                    <a:lnTo>
                      <a:pt x="322" y="259"/>
                    </a:lnTo>
                    <a:lnTo>
                      <a:pt x="321" y="259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0" y="261"/>
                    </a:lnTo>
                    <a:lnTo>
                      <a:pt x="320" y="260"/>
                    </a:lnTo>
                    <a:lnTo>
                      <a:pt x="320" y="259"/>
                    </a:lnTo>
                    <a:lnTo>
                      <a:pt x="320" y="258"/>
                    </a:lnTo>
                    <a:lnTo>
                      <a:pt x="320" y="257"/>
                    </a:lnTo>
                    <a:lnTo>
                      <a:pt x="319" y="257"/>
                    </a:lnTo>
                    <a:lnTo>
                      <a:pt x="318" y="257"/>
                    </a:lnTo>
                    <a:lnTo>
                      <a:pt x="318" y="258"/>
                    </a:lnTo>
                    <a:lnTo>
                      <a:pt x="317" y="259"/>
                    </a:lnTo>
                    <a:lnTo>
                      <a:pt x="316" y="259"/>
                    </a:lnTo>
                    <a:lnTo>
                      <a:pt x="316" y="258"/>
                    </a:lnTo>
                    <a:lnTo>
                      <a:pt x="315" y="258"/>
                    </a:lnTo>
                    <a:lnTo>
                      <a:pt x="313" y="258"/>
                    </a:lnTo>
                    <a:lnTo>
                      <a:pt x="312" y="257"/>
                    </a:lnTo>
                    <a:lnTo>
                      <a:pt x="311" y="257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7" y="255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3" y="255"/>
                    </a:lnTo>
                    <a:lnTo>
                      <a:pt x="303" y="256"/>
                    </a:lnTo>
                    <a:lnTo>
                      <a:pt x="303" y="257"/>
                    </a:lnTo>
                    <a:lnTo>
                      <a:pt x="302" y="256"/>
                    </a:lnTo>
                    <a:lnTo>
                      <a:pt x="301" y="256"/>
                    </a:lnTo>
                    <a:lnTo>
                      <a:pt x="300" y="255"/>
                    </a:lnTo>
                    <a:lnTo>
                      <a:pt x="300" y="254"/>
                    </a:lnTo>
                    <a:lnTo>
                      <a:pt x="299" y="253"/>
                    </a:lnTo>
                    <a:lnTo>
                      <a:pt x="298" y="252"/>
                    </a:lnTo>
                    <a:lnTo>
                      <a:pt x="298" y="251"/>
                    </a:lnTo>
                    <a:lnTo>
                      <a:pt x="297" y="251"/>
                    </a:lnTo>
                    <a:lnTo>
                      <a:pt x="297" y="252"/>
                    </a:lnTo>
                    <a:lnTo>
                      <a:pt x="296" y="252"/>
                    </a:lnTo>
                    <a:lnTo>
                      <a:pt x="295" y="252"/>
                    </a:lnTo>
                    <a:lnTo>
                      <a:pt x="294" y="252"/>
                    </a:lnTo>
                    <a:lnTo>
                      <a:pt x="294" y="251"/>
                    </a:lnTo>
                    <a:lnTo>
                      <a:pt x="294" y="250"/>
                    </a:lnTo>
                    <a:lnTo>
                      <a:pt x="294" y="249"/>
                    </a:lnTo>
                    <a:lnTo>
                      <a:pt x="293" y="248"/>
                    </a:lnTo>
                    <a:lnTo>
                      <a:pt x="292" y="247"/>
                    </a:lnTo>
                    <a:lnTo>
                      <a:pt x="291" y="246"/>
                    </a:lnTo>
                    <a:lnTo>
                      <a:pt x="292" y="245"/>
                    </a:lnTo>
                    <a:lnTo>
                      <a:pt x="291" y="243"/>
                    </a:lnTo>
                    <a:lnTo>
                      <a:pt x="290" y="242"/>
                    </a:lnTo>
                    <a:lnTo>
                      <a:pt x="289" y="241"/>
                    </a:lnTo>
                    <a:lnTo>
                      <a:pt x="289" y="240"/>
                    </a:lnTo>
                    <a:lnTo>
                      <a:pt x="289" y="239"/>
                    </a:lnTo>
                    <a:lnTo>
                      <a:pt x="288" y="239"/>
                    </a:lnTo>
                    <a:lnTo>
                      <a:pt x="287" y="238"/>
                    </a:lnTo>
                    <a:lnTo>
                      <a:pt x="286" y="237"/>
                    </a:lnTo>
                    <a:lnTo>
                      <a:pt x="285" y="237"/>
                    </a:lnTo>
                    <a:lnTo>
                      <a:pt x="284" y="236"/>
                    </a:lnTo>
                    <a:lnTo>
                      <a:pt x="284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3" y="232"/>
                    </a:lnTo>
                    <a:lnTo>
                      <a:pt x="283" y="231"/>
                    </a:lnTo>
                    <a:lnTo>
                      <a:pt x="283" y="230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0"/>
                    </a:lnTo>
                    <a:lnTo>
                      <a:pt x="281" y="229"/>
                    </a:lnTo>
                    <a:lnTo>
                      <a:pt x="281" y="228"/>
                    </a:lnTo>
                    <a:lnTo>
                      <a:pt x="281" y="227"/>
                    </a:lnTo>
                    <a:lnTo>
                      <a:pt x="281" y="226"/>
                    </a:lnTo>
                    <a:lnTo>
                      <a:pt x="281" y="225"/>
                    </a:lnTo>
                    <a:lnTo>
                      <a:pt x="280" y="224"/>
                    </a:lnTo>
                    <a:lnTo>
                      <a:pt x="279" y="225"/>
                    </a:lnTo>
                    <a:lnTo>
                      <a:pt x="278" y="225"/>
                    </a:lnTo>
                    <a:lnTo>
                      <a:pt x="278" y="224"/>
                    </a:lnTo>
                    <a:lnTo>
                      <a:pt x="278" y="223"/>
                    </a:lnTo>
                    <a:lnTo>
                      <a:pt x="278" y="222"/>
                    </a:lnTo>
                    <a:lnTo>
                      <a:pt x="277" y="222"/>
                    </a:lnTo>
                    <a:lnTo>
                      <a:pt x="276" y="223"/>
                    </a:lnTo>
                    <a:lnTo>
                      <a:pt x="274" y="224"/>
                    </a:lnTo>
                    <a:lnTo>
                      <a:pt x="273" y="224"/>
                    </a:lnTo>
                    <a:lnTo>
                      <a:pt x="273" y="223"/>
                    </a:lnTo>
                    <a:lnTo>
                      <a:pt x="274" y="222"/>
                    </a:lnTo>
                    <a:lnTo>
                      <a:pt x="274" y="221"/>
                    </a:lnTo>
                    <a:lnTo>
                      <a:pt x="274" y="220"/>
                    </a:lnTo>
                    <a:lnTo>
                      <a:pt x="273" y="219"/>
                    </a:lnTo>
                    <a:lnTo>
                      <a:pt x="272" y="219"/>
                    </a:lnTo>
                    <a:lnTo>
                      <a:pt x="271" y="219"/>
                    </a:lnTo>
                    <a:lnTo>
                      <a:pt x="271" y="218"/>
                    </a:lnTo>
                    <a:lnTo>
                      <a:pt x="271" y="217"/>
                    </a:lnTo>
                    <a:lnTo>
                      <a:pt x="272" y="217"/>
                    </a:lnTo>
                    <a:lnTo>
                      <a:pt x="273" y="216"/>
                    </a:lnTo>
                    <a:lnTo>
                      <a:pt x="274" y="215"/>
                    </a:lnTo>
                    <a:lnTo>
                      <a:pt x="274" y="214"/>
                    </a:lnTo>
                    <a:lnTo>
                      <a:pt x="272" y="212"/>
                    </a:lnTo>
                    <a:lnTo>
                      <a:pt x="271" y="211"/>
                    </a:lnTo>
                    <a:lnTo>
                      <a:pt x="270" y="211"/>
                    </a:lnTo>
                    <a:lnTo>
                      <a:pt x="270" y="210"/>
                    </a:lnTo>
                    <a:lnTo>
                      <a:pt x="269" y="210"/>
                    </a:lnTo>
                    <a:lnTo>
                      <a:pt x="270" y="209"/>
                    </a:lnTo>
                    <a:lnTo>
                      <a:pt x="269" y="209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69" y="206"/>
                    </a:lnTo>
                    <a:lnTo>
                      <a:pt x="268" y="206"/>
                    </a:lnTo>
                    <a:lnTo>
                      <a:pt x="267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4" y="203"/>
                    </a:lnTo>
                    <a:lnTo>
                      <a:pt x="263" y="203"/>
                    </a:lnTo>
                    <a:lnTo>
                      <a:pt x="263" y="204"/>
                    </a:lnTo>
                    <a:lnTo>
                      <a:pt x="262" y="205"/>
                    </a:lnTo>
                    <a:lnTo>
                      <a:pt x="261" y="204"/>
                    </a:lnTo>
                    <a:lnTo>
                      <a:pt x="261" y="203"/>
                    </a:lnTo>
                    <a:lnTo>
                      <a:pt x="261" y="202"/>
                    </a:lnTo>
                    <a:lnTo>
                      <a:pt x="261" y="201"/>
                    </a:lnTo>
                    <a:lnTo>
                      <a:pt x="261" y="200"/>
                    </a:lnTo>
                    <a:lnTo>
                      <a:pt x="260" y="199"/>
                    </a:lnTo>
                    <a:lnTo>
                      <a:pt x="259" y="199"/>
                    </a:lnTo>
                    <a:lnTo>
                      <a:pt x="258" y="199"/>
                    </a:lnTo>
                    <a:lnTo>
                      <a:pt x="258" y="198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6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6" y="194"/>
                    </a:lnTo>
                    <a:lnTo>
                      <a:pt x="256" y="193"/>
                    </a:lnTo>
                    <a:lnTo>
                      <a:pt x="256" y="192"/>
                    </a:lnTo>
                    <a:lnTo>
                      <a:pt x="256" y="191"/>
                    </a:lnTo>
                    <a:lnTo>
                      <a:pt x="255" y="190"/>
                    </a:lnTo>
                    <a:lnTo>
                      <a:pt x="254" y="190"/>
                    </a:lnTo>
                    <a:lnTo>
                      <a:pt x="253" y="190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51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49" y="187"/>
                    </a:lnTo>
                    <a:lnTo>
                      <a:pt x="247" y="185"/>
                    </a:lnTo>
                    <a:lnTo>
                      <a:pt x="246" y="184"/>
                    </a:lnTo>
                    <a:lnTo>
                      <a:pt x="245" y="184"/>
                    </a:lnTo>
                    <a:lnTo>
                      <a:pt x="244" y="184"/>
                    </a:lnTo>
                    <a:lnTo>
                      <a:pt x="243" y="183"/>
                    </a:lnTo>
                    <a:lnTo>
                      <a:pt x="242" y="184"/>
                    </a:lnTo>
                    <a:lnTo>
                      <a:pt x="241" y="184"/>
                    </a:lnTo>
                    <a:lnTo>
                      <a:pt x="241" y="183"/>
                    </a:lnTo>
                    <a:lnTo>
                      <a:pt x="241" y="182"/>
                    </a:lnTo>
                    <a:lnTo>
                      <a:pt x="240" y="181"/>
                    </a:lnTo>
                    <a:lnTo>
                      <a:pt x="239" y="181"/>
                    </a:lnTo>
                    <a:lnTo>
                      <a:pt x="238" y="181"/>
                    </a:lnTo>
                    <a:lnTo>
                      <a:pt x="238" y="180"/>
                    </a:lnTo>
                    <a:lnTo>
                      <a:pt x="239" y="179"/>
                    </a:lnTo>
                    <a:lnTo>
                      <a:pt x="239" y="178"/>
                    </a:lnTo>
                    <a:lnTo>
                      <a:pt x="238" y="178"/>
                    </a:lnTo>
                    <a:lnTo>
                      <a:pt x="237" y="178"/>
                    </a:lnTo>
                    <a:lnTo>
                      <a:pt x="236" y="178"/>
                    </a:lnTo>
                    <a:lnTo>
                      <a:pt x="235" y="177"/>
                    </a:lnTo>
                    <a:lnTo>
                      <a:pt x="236" y="176"/>
                    </a:lnTo>
                    <a:lnTo>
                      <a:pt x="236" y="175"/>
                    </a:lnTo>
                    <a:lnTo>
                      <a:pt x="235" y="175"/>
                    </a:lnTo>
                    <a:lnTo>
                      <a:pt x="235" y="174"/>
                    </a:lnTo>
                    <a:lnTo>
                      <a:pt x="235" y="173"/>
                    </a:lnTo>
                    <a:lnTo>
                      <a:pt x="235" y="172"/>
                    </a:lnTo>
                    <a:lnTo>
                      <a:pt x="234" y="172"/>
                    </a:lnTo>
                    <a:lnTo>
                      <a:pt x="233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1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0" y="168"/>
                    </a:lnTo>
                    <a:lnTo>
                      <a:pt x="229" y="167"/>
                    </a:lnTo>
                    <a:lnTo>
                      <a:pt x="228" y="167"/>
                    </a:lnTo>
                    <a:lnTo>
                      <a:pt x="227" y="167"/>
                    </a:lnTo>
                    <a:lnTo>
                      <a:pt x="227" y="168"/>
                    </a:lnTo>
                    <a:lnTo>
                      <a:pt x="226" y="168"/>
                    </a:lnTo>
                    <a:lnTo>
                      <a:pt x="226" y="169"/>
                    </a:lnTo>
                    <a:lnTo>
                      <a:pt x="226" y="170"/>
                    </a:lnTo>
                    <a:lnTo>
                      <a:pt x="225" y="170"/>
                    </a:lnTo>
                    <a:lnTo>
                      <a:pt x="224" y="170"/>
                    </a:lnTo>
                    <a:lnTo>
                      <a:pt x="224" y="169"/>
                    </a:lnTo>
                    <a:lnTo>
                      <a:pt x="224" y="168"/>
                    </a:lnTo>
                    <a:lnTo>
                      <a:pt x="224" y="167"/>
                    </a:lnTo>
                    <a:lnTo>
                      <a:pt x="223" y="166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0" y="164"/>
                    </a:lnTo>
                    <a:lnTo>
                      <a:pt x="220" y="163"/>
                    </a:lnTo>
                    <a:lnTo>
                      <a:pt x="220" y="162"/>
                    </a:lnTo>
                    <a:lnTo>
                      <a:pt x="220" y="161"/>
                    </a:lnTo>
                    <a:lnTo>
                      <a:pt x="220" y="160"/>
                    </a:lnTo>
                    <a:lnTo>
                      <a:pt x="219" y="159"/>
                    </a:lnTo>
                    <a:lnTo>
                      <a:pt x="218" y="159"/>
                    </a:lnTo>
                    <a:lnTo>
                      <a:pt x="217" y="159"/>
                    </a:lnTo>
                    <a:lnTo>
                      <a:pt x="216" y="159"/>
                    </a:lnTo>
                    <a:lnTo>
                      <a:pt x="215" y="159"/>
                    </a:lnTo>
                    <a:lnTo>
                      <a:pt x="214" y="159"/>
                    </a:lnTo>
                    <a:lnTo>
                      <a:pt x="213" y="159"/>
                    </a:lnTo>
                    <a:lnTo>
                      <a:pt x="213" y="160"/>
                    </a:lnTo>
                    <a:lnTo>
                      <a:pt x="213" y="161"/>
                    </a:lnTo>
                    <a:lnTo>
                      <a:pt x="212" y="162"/>
                    </a:lnTo>
                    <a:lnTo>
                      <a:pt x="211" y="161"/>
                    </a:lnTo>
                    <a:lnTo>
                      <a:pt x="210" y="160"/>
                    </a:lnTo>
                    <a:lnTo>
                      <a:pt x="210" y="159"/>
                    </a:lnTo>
                    <a:lnTo>
                      <a:pt x="211" y="157"/>
                    </a:lnTo>
                    <a:lnTo>
                      <a:pt x="211" y="156"/>
                    </a:lnTo>
                    <a:lnTo>
                      <a:pt x="211" y="155"/>
                    </a:lnTo>
                    <a:lnTo>
                      <a:pt x="210" y="155"/>
                    </a:lnTo>
                    <a:lnTo>
                      <a:pt x="209" y="156"/>
                    </a:lnTo>
                    <a:lnTo>
                      <a:pt x="208" y="157"/>
                    </a:lnTo>
                    <a:lnTo>
                      <a:pt x="207" y="157"/>
                    </a:lnTo>
                    <a:lnTo>
                      <a:pt x="206" y="157"/>
                    </a:lnTo>
                    <a:lnTo>
                      <a:pt x="206" y="156"/>
                    </a:lnTo>
                    <a:lnTo>
                      <a:pt x="206" y="155"/>
                    </a:lnTo>
                    <a:lnTo>
                      <a:pt x="207" y="154"/>
                    </a:lnTo>
                    <a:lnTo>
                      <a:pt x="207" y="153"/>
                    </a:lnTo>
                    <a:lnTo>
                      <a:pt x="207" y="152"/>
                    </a:lnTo>
                    <a:lnTo>
                      <a:pt x="206" y="151"/>
                    </a:lnTo>
                    <a:lnTo>
                      <a:pt x="205" y="152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3" y="151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199" y="150"/>
                    </a:lnTo>
                    <a:lnTo>
                      <a:pt x="199" y="152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6" y="151"/>
                    </a:lnTo>
                    <a:lnTo>
                      <a:pt x="195" y="151"/>
                    </a:lnTo>
                    <a:lnTo>
                      <a:pt x="195" y="150"/>
                    </a:lnTo>
                    <a:lnTo>
                      <a:pt x="194" y="150"/>
                    </a:lnTo>
                    <a:lnTo>
                      <a:pt x="193" y="150"/>
                    </a:lnTo>
                    <a:lnTo>
                      <a:pt x="192" y="151"/>
                    </a:lnTo>
                    <a:lnTo>
                      <a:pt x="191" y="151"/>
                    </a:lnTo>
                    <a:lnTo>
                      <a:pt x="190" y="151"/>
                    </a:lnTo>
                    <a:lnTo>
                      <a:pt x="190" y="152"/>
                    </a:lnTo>
                    <a:lnTo>
                      <a:pt x="191" y="153"/>
                    </a:lnTo>
                    <a:lnTo>
                      <a:pt x="192" y="154"/>
                    </a:lnTo>
                    <a:lnTo>
                      <a:pt x="192" y="155"/>
                    </a:lnTo>
                    <a:lnTo>
                      <a:pt x="191" y="155"/>
                    </a:lnTo>
                    <a:lnTo>
                      <a:pt x="190" y="154"/>
                    </a:lnTo>
                    <a:lnTo>
                      <a:pt x="189" y="154"/>
                    </a:lnTo>
                    <a:lnTo>
                      <a:pt x="189" y="153"/>
                    </a:lnTo>
                    <a:lnTo>
                      <a:pt x="188" y="153"/>
                    </a:lnTo>
                    <a:lnTo>
                      <a:pt x="187" y="154"/>
                    </a:lnTo>
                    <a:lnTo>
                      <a:pt x="186" y="154"/>
                    </a:lnTo>
                    <a:lnTo>
                      <a:pt x="185" y="154"/>
                    </a:lnTo>
                    <a:lnTo>
                      <a:pt x="185" y="153"/>
                    </a:lnTo>
                    <a:lnTo>
                      <a:pt x="186" y="151"/>
                    </a:lnTo>
                    <a:lnTo>
                      <a:pt x="186" y="150"/>
                    </a:lnTo>
                    <a:lnTo>
                      <a:pt x="186" y="149"/>
                    </a:lnTo>
                    <a:lnTo>
                      <a:pt x="185" y="149"/>
                    </a:lnTo>
                    <a:lnTo>
                      <a:pt x="184" y="149"/>
                    </a:lnTo>
                    <a:lnTo>
                      <a:pt x="183" y="150"/>
                    </a:lnTo>
                    <a:lnTo>
                      <a:pt x="183" y="152"/>
                    </a:lnTo>
                    <a:lnTo>
                      <a:pt x="183" y="153"/>
                    </a:lnTo>
                    <a:lnTo>
                      <a:pt x="182" y="153"/>
                    </a:lnTo>
                    <a:lnTo>
                      <a:pt x="181" y="151"/>
                    </a:lnTo>
                    <a:lnTo>
                      <a:pt x="181" y="150"/>
                    </a:lnTo>
                    <a:lnTo>
                      <a:pt x="181" y="149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8" y="147"/>
                    </a:lnTo>
                    <a:lnTo>
                      <a:pt x="178" y="148"/>
                    </a:lnTo>
                    <a:lnTo>
                      <a:pt x="177" y="148"/>
                    </a:lnTo>
                    <a:lnTo>
                      <a:pt x="176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7" y="146"/>
                    </a:lnTo>
                    <a:lnTo>
                      <a:pt x="178" y="145"/>
                    </a:lnTo>
                    <a:lnTo>
                      <a:pt x="178" y="144"/>
                    </a:lnTo>
                    <a:lnTo>
                      <a:pt x="178" y="143"/>
                    </a:lnTo>
                    <a:lnTo>
                      <a:pt x="176" y="141"/>
                    </a:lnTo>
                    <a:lnTo>
                      <a:pt x="175" y="141"/>
                    </a:lnTo>
                    <a:lnTo>
                      <a:pt x="172" y="141"/>
                    </a:lnTo>
                    <a:lnTo>
                      <a:pt x="172" y="140"/>
                    </a:lnTo>
                    <a:lnTo>
                      <a:pt x="171" y="140"/>
                    </a:lnTo>
                    <a:lnTo>
                      <a:pt x="172" y="140"/>
                    </a:lnTo>
                    <a:lnTo>
                      <a:pt x="172" y="139"/>
                    </a:lnTo>
                    <a:lnTo>
                      <a:pt x="173" y="139"/>
                    </a:lnTo>
                    <a:lnTo>
                      <a:pt x="174" y="139"/>
                    </a:lnTo>
                    <a:lnTo>
                      <a:pt x="175" y="139"/>
                    </a:lnTo>
                    <a:lnTo>
                      <a:pt x="176" y="139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7" y="138"/>
                    </a:lnTo>
                    <a:lnTo>
                      <a:pt x="176" y="137"/>
                    </a:lnTo>
                    <a:lnTo>
                      <a:pt x="175" y="137"/>
                    </a:lnTo>
                    <a:lnTo>
                      <a:pt x="174" y="137"/>
                    </a:lnTo>
                    <a:lnTo>
                      <a:pt x="173" y="138"/>
                    </a:lnTo>
                    <a:lnTo>
                      <a:pt x="171" y="136"/>
                    </a:lnTo>
                    <a:lnTo>
                      <a:pt x="170" y="136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1" y="133"/>
                    </a:lnTo>
                    <a:lnTo>
                      <a:pt x="169" y="134"/>
                    </a:lnTo>
                    <a:lnTo>
                      <a:pt x="168" y="134"/>
                    </a:lnTo>
                    <a:lnTo>
                      <a:pt x="167" y="133"/>
                    </a:lnTo>
                    <a:lnTo>
                      <a:pt x="166" y="133"/>
                    </a:lnTo>
                    <a:lnTo>
                      <a:pt x="165" y="133"/>
                    </a:lnTo>
                    <a:lnTo>
                      <a:pt x="164" y="134"/>
                    </a:lnTo>
                    <a:lnTo>
                      <a:pt x="163" y="134"/>
                    </a:lnTo>
                    <a:lnTo>
                      <a:pt x="162" y="133"/>
                    </a:lnTo>
                    <a:lnTo>
                      <a:pt x="162" y="132"/>
                    </a:lnTo>
                    <a:lnTo>
                      <a:pt x="163" y="131"/>
                    </a:lnTo>
                    <a:lnTo>
                      <a:pt x="163" y="130"/>
                    </a:lnTo>
                    <a:lnTo>
                      <a:pt x="162" y="130"/>
                    </a:lnTo>
                    <a:lnTo>
                      <a:pt x="162" y="129"/>
                    </a:lnTo>
                    <a:lnTo>
                      <a:pt x="161" y="129"/>
                    </a:lnTo>
                    <a:lnTo>
                      <a:pt x="160" y="129"/>
                    </a:lnTo>
                    <a:lnTo>
                      <a:pt x="159" y="130"/>
                    </a:lnTo>
                    <a:lnTo>
                      <a:pt x="157" y="130"/>
                    </a:lnTo>
                    <a:lnTo>
                      <a:pt x="157" y="129"/>
                    </a:lnTo>
                    <a:lnTo>
                      <a:pt x="157" y="128"/>
                    </a:lnTo>
                    <a:lnTo>
                      <a:pt x="158" y="127"/>
                    </a:lnTo>
                    <a:lnTo>
                      <a:pt x="158" y="126"/>
                    </a:lnTo>
                    <a:lnTo>
                      <a:pt x="157" y="126"/>
                    </a:lnTo>
                    <a:lnTo>
                      <a:pt x="156" y="126"/>
                    </a:lnTo>
                    <a:lnTo>
                      <a:pt x="155" y="127"/>
                    </a:lnTo>
                    <a:lnTo>
                      <a:pt x="154" y="131"/>
                    </a:lnTo>
                    <a:lnTo>
                      <a:pt x="153" y="131"/>
                    </a:lnTo>
                    <a:lnTo>
                      <a:pt x="153" y="132"/>
                    </a:lnTo>
                    <a:lnTo>
                      <a:pt x="152" y="132"/>
                    </a:lnTo>
                    <a:lnTo>
                      <a:pt x="152" y="131"/>
                    </a:lnTo>
                    <a:lnTo>
                      <a:pt x="151" y="131"/>
                    </a:lnTo>
                    <a:lnTo>
                      <a:pt x="151" y="129"/>
                    </a:lnTo>
                    <a:lnTo>
                      <a:pt x="150" y="129"/>
                    </a:lnTo>
                    <a:lnTo>
                      <a:pt x="149" y="128"/>
                    </a:lnTo>
                    <a:lnTo>
                      <a:pt x="147" y="128"/>
                    </a:lnTo>
                    <a:lnTo>
                      <a:pt x="147" y="127"/>
                    </a:lnTo>
                    <a:lnTo>
                      <a:pt x="148" y="126"/>
                    </a:lnTo>
                    <a:lnTo>
                      <a:pt x="149" y="126"/>
                    </a:lnTo>
                    <a:lnTo>
                      <a:pt x="150" y="126"/>
                    </a:lnTo>
                    <a:lnTo>
                      <a:pt x="151" y="125"/>
                    </a:lnTo>
                    <a:lnTo>
                      <a:pt x="151" y="124"/>
                    </a:lnTo>
                    <a:lnTo>
                      <a:pt x="149" y="124"/>
                    </a:lnTo>
                    <a:lnTo>
                      <a:pt x="148" y="124"/>
                    </a:lnTo>
                    <a:lnTo>
                      <a:pt x="147" y="124"/>
                    </a:lnTo>
                    <a:lnTo>
                      <a:pt x="146" y="124"/>
                    </a:lnTo>
                    <a:lnTo>
                      <a:pt x="145" y="123"/>
                    </a:lnTo>
                    <a:lnTo>
                      <a:pt x="145" y="124"/>
                    </a:lnTo>
                    <a:lnTo>
                      <a:pt x="144" y="124"/>
                    </a:lnTo>
                    <a:lnTo>
                      <a:pt x="144" y="126"/>
                    </a:lnTo>
                    <a:lnTo>
                      <a:pt x="145" y="128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3" y="129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6"/>
                    </a:lnTo>
                    <a:lnTo>
                      <a:pt x="139" y="127"/>
                    </a:lnTo>
                    <a:lnTo>
                      <a:pt x="139" y="128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7" y="127"/>
                    </a:lnTo>
                    <a:lnTo>
                      <a:pt x="137" y="126"/>
                    </a:lnTo>
                    <a:lnTo>
                      <a:pt x="137" y="123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5" y="124"/>
                    </a:lnTo>
                    <a:lnTo>
                      <a:pt x="136" y="126"/>
                    </a:lnTo>
                    <a:lnTo>
                      <a:pt x="135" y="127"/>
                    </a:lnTo>
                    <a:lnTo>
                      <a:pt x="135" y="126"/>
                    </a:lnTo>
                    <a:lnTo>
                      <a:pt x="133" y="125"/>
                    </a:lnTo>
                    <a:lnTo>
                      <a:pt x="132" y="124"/>
                    </a:lnTo>
                    <a:lnTo>
                      <a:pt x="132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19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1" y="118"/>
                    </a:lnTo>
                    <a:lnTo>
                      <a:pt x="131" y="119"/>
                    </a:lnTo>
                    <a:lnTo>
                      <a:pt x="130" y="120"/>
                    </a:lnTo>
                    <a:lnTo>
                      <a:pt x="128" y="120"/>
                    </a:lnTo>
                    <a:lnTo>
                      <a:pt x="128" y="121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8" y="124"/>
                    </a:lnTo>
                    <a:lnTo>
                      <a:pt x="127" y="124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2"/>
                    </a:lnTo>
                    <a:lnTo>
                      <a:pt x="122" y="121"/>
                    </a:lnTo>
                    <a:lnTo>
                      <a:pt x="122" y="120"/>
                    </a:lnTo>
                    <a:lnTo>
                      <a:pt x="121" y="120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6" y="122"/>
                    </a:lnTo>
                    <a:lnTo>
                      <a:pt x="115" y="123"/>
                    </a:lnTo>
                    <a:lnTo>
                      <a:pt x="114" y="123"/>
                    </a:lnTo>
                    <a:lnTo>
                      <a:pt x="113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1" y="120"/>
                    </a:lnTo>
                    <a:lnTo>
                      <a:pt x="110" y="120"/>
                    </a:lnTo>
                    <a:lnTo>
                      <a:pt x="109" y="120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4"/>
                    </a:lnTo>
                    <a:lnTo>
                      <a:pt x="106" y="123"/>
                    </a:lnTo>
                    <a:lnTo>
                      <a:pt x="106" y="122"/>
                    </a:lnTo>
                    <a:lnTo>
                      <a:pt x="106" y="121"/>
                    </a:lnTo>
                    <a:lnTo>
                      <a:pt x="106" y="120"/>
                    </a:lnTo>
                    <a:lnTo>
                      <a:pt x="106" y="119"/>
                    </a:lnTo>
                    <a:lnTo>
                      <a:pt x="105" y="119"/>
                    </a:lnTo>
                    <a:lnTo>
                      <a:pt x="104" y="119"/>
                    </a:lnTo>
                    <a:lnTo>
                      <a:pt x="104" y="120"/>
                    </a:lnTo>
                    <a:lnTo>
                      <a:pt x="103" y="121"/>
                    </a:lnTo>
                    <a:lnTo>
                      <a:pt x="102" y="121"/>
                    </a:lnTo>
                    <a:lnTo>
                      <a:pt x="101" y="120"/>
                    </a:lnTo>
                    <a:lnTo>
                      <a:pt x="101" y="119"/>
                    </a:lnTo>
                    <a:lnTo>
                      <a:pt x="102" y="117"/>
                    </a:lnTo>
                    <a:lnTo>
                      <a:pt x="101" y="116"/>
                    </a:lnTo>
                    <a:lnTo>
                      <a:pt x="99" y="116"/>
                    </a:lnTo>
                    <a:lnTo>
                      <a:pt x="98" y="115"/>
                    </a:lnTo>
                    <a:lnTo>
                      <a:pt x="97" y="115"/>
                    </a:lnTo>
                    <a:lnTo>
                      <a:pt x="96" y="115"/>
                    </a:lnTo>
                    <a:lnTo>
                      <a:pt x="95" y="116"/>
                    </a:lnTo>
                    <a:lnTo>
                      <a:pt x="94" y="116"/>
                    </a:lnTo>
                    <a:lnTo>
                      <a:pt x="93" y="115"/>
                    </a:lnTo>
                    <a:lnTo>
                      <a:pt x="94" y="114"/>
                    </a:lnTo>
                    <a:lnTo>
                      <a:pt x="94" y="113"/>
                    </a:lnTo>
                    <a:lnTo>
                      <a:pt x="94" y="112"/>
                    </a:lnTo>
                    <a:lnTo>
                      <a:pt x="93" y="111"/>
                    </a:lnTo>
                    <a:lnTo>
                      <a:pt x="92" y="111"/>
                    </a:lnTo>
                    <a:lnTo>
                      <a:pt x="91" y="112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5"/>
                    </a:lnTo>
                    <a:lnTo>
                      <a:pt x="86" y="115"/>
                    </a:lnTo>
                    <a:lnTo>
                      <a:pt x="85" y="114"/>
                    </a:lnTo>
                    <a:lnTo>
                      <a:pt x="85" y="112"/>
                    </a:lnTo>
                    <a:lnTo>
                      <a:pt x="85" y="111"/>
                    </a:lnTo>
                    <a:lnTo>
                      <a:pt x="84" y="110"/>
                    </a:lnTo>
                    <a:lnTo>
                      <a:pt x="83" y="110"/>
                    </a:lnTo>
                    <a:lnTo>
                      <a:pt x="83" y="111"/>
                    </a:lnTo>
                    <a:lnTo>
                      <a:pt x="82" y="112"/>
                    </a:lnTo>
                    <a:lnTo>
                      <a:pt x="82" y="113"/>
                    </a:lnTo>
                    <a:lnTo>
                      <a:pt x="82" y="115"/>
                    </a:lnTo>
                    <a:lnTo>
                      <a:pt x="82" y="116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79" y="116"/>
                    </a:lnTo>
                    <a:lnTo>
                      <a:pt x="79" y="115"/>
                    </a:lnTo>
                    <a:lnTo>
                      <a:pt x="79" y="113"/>
                    </a:lnTo>
                    <a:lnTo>
                      <a:pt x="79" y="112"/>
                    </a:lnTo>
                    <a:lnTo>
                      <a:pt x="80" y="111"/>
                    </a:lnTo>
                    <a:lnTo>
                      <a:pt x="81" y="110"/>
                    </a:lnTo>
                    <a:lnTo>
                      <a:pt x="81" y="109"/>
                    </a:lnTo>
                    <a:lnTo>
                      <a:pt x="80" y="108"/>
                    </a:lnTo>
                    <a:lnTo>
                      <a:pt x="80" y="107"/>
                    </a:lnTo>
                    <a:lnTo>
                      <a:pt x="79" y="107"/>
                    </a:lnTo>
                    <a:lnTo>
                      <a:pt x="78" y="108"/>
                    </a:lnTo>
                    <a:lnTo>
                      <a:pt x="77" y="109"/>
                    </a:lnTo>
                    <a:lnTo>
                      <a:pt x="76" y="109"/>
                    </a:lnTo>
                    <a:lnTo>
                      <a:pt x="75" y="109"/>
                    </a:lnTo>
                    <a:lnTo>
                      <a:pt x="75" y="107"/>
                    </a:lnTo>
                    <a:lnTo>
                      <a:pt x="75" y="106"/>
                    </a:lnTo>
                    <a:lnTo>
                      <a:pt x="76" y="106"/>
                    </a:lnTo>
                    <a:lnTo>
                      <a:pt x="77" y="105"/>
                    </a:lnTo>
                    <a:lnTo>
                      <a:pt x="77" y="104"/>
                    </a:lnTo>
                    <a:lnTo>
                      <a:pt x="78" y="103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1"/>
                    </a:lnTo>
                    <a:lnTo>
                      <a:pt x="75" y="102"/>
                    </a:lnTo>
                    <a:lnTo>
                      <a:pt x="74" y="102"/>
                    </a:lnTo>
                    <a:lnTo>
                      <a:pt x="73" y="102"/>
                    </a:lnTo>
                    <a:lnTo>
                      <a:pt x="73" y="103"/>
                    </a:lnTo>
                    <a:lnTo>
                      <a:pt x="72" y="104"/>
                    </a:lnTo>
                    <a:lnTo>
                      <a:pt x="72" y="105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1" y="110"/>
                    </a:lnTo>
                    <a:lnTo>
                      <a:pt x="69" y="110"/>
                    </a:lnTo>
                    <a:lnTo>
                      <a:pt x="67" y="111"/>
                    </a:lnTo>
                    <a:lnTo>
                      <a:pt x="66" y="111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3" y="108"/>
                    </a:lnTo>
                    <a:lnTo>
                      <a:pt x="63" y="109"/>
                    </a:lnTo>
                    <a:lnTo>
                      <a:pt x="63" y="110"/>
                    </a:lnTo>
                    <a:lnTo>
                      <a:pt x="62" y="111"/>
                    </a:lnTo>
                    <a:lnTo>
                      <a:pt x="62" y="112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57" y="110"/>
                    </a:lnTo>
                    <a:lnTo>
                      <a:pt x="56" y="110"/>
                    </a:lnTo>
                    <a:lnTo>
                      <a:pt x="55" y="111"/>
                    </a:lnTo>
                    <a:lnTo>
                      <a:pt x="54" y="111"/>
                    </a:lnTo>
                    <a:lnTo>
                      <a:pt x="53" y="112"/>
                    </a:lnTo>
                    <a:lnTo>
                      <a:pt x="51" y="113"/>
                    </a:lnTo>
                    <a:lnTo>
                      <a:pt x="50" y="115"/>
                    </a:lnTo>
                    <a:lnTo>
                      <a:pt x="49" y="115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8" y="113"/>
                    </a:lnTo>
                    <a:lnTo>
                      <a:pt x="49" y="112"/>
                    </a:lnTo>
                    <a:lnTo>
                      <a:pt x="50" y="110"/>
                    </a:lnTo>
                    <a:lnTo>
                      <a:pt x="51" y="107"/>
                    </a:lnTo>
                    <a:lnTo>
                      <a:pt x="52" y="107"/>
                    </a:lnTo>
                    <a:lnTo>
                      <a:pt x="52" y="106"/>
                    </a:lnTo>
                    <a:lnTo>
                      <a:pt x="51" y="105"/>
                    </a:lnTo>
                    <a:lnTo>
                      <a:pt x="50" y="104"/>
                    </a:lnTo>
                    <a:lnTo>
                      <a:pt x="49" y="104"/>
                    </a:lnTo>
                    <a:lnTo>
                      <a:pt x="48" y="104"/>
                    </a:lnTo>
                    <a:lnTo>
                      <a:pt x="47" y="104"/>
                    </a:lnTo>
                    <a:lnTo>
                      <a:pt x="46" y="104"/>
                    </a:lnTo>
                    <a:lnTo>
                      <a:pt x="46" y="103"/>
                    </a:lnTo>
                    <a:lnTo>
                      <a:pt x="45" y="102"/>
                    </a:lnTo>
                    <a:lnTo>
                      <a:pt x="45" y="101"/>
                    </a:lnTo>
                    <a:lnTo>
                      <a:pt x="44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2" y="103"/>
                    </a:lnTo>
                    <a:lnTo>
                      <a:pt x="41" y="105"/>
                    </a:lnTo>
                    <a:lnTo>
                      <a:pt x="40" y="106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7"/>
                    </a:lnTo>
                    <a:lnTo>
                      <a:pt x="35" y="107"/>
                    </a:lnTo>
                    <a:lnTo>
                      <a:pt x="34" y="106"/>
                    </a:lnTo>
                    <a:lnTo>
                      <a:pt x="34" y="105"/>
                    </a:lnTo>
                    <a:lnTo>
                      <a:pt x="33" y="105"/>
                    </a:lnTo>
                    <a:lnTo>
                      <a:pt x="32" y="105"/>
                    </a:lnTo>
                    <a:lnTo>
                      <a:pt x="31" y="106"/>
                    </a:lnTo>
                    <a:lnTo>
                      <a:pt x="31" y="107"/>
                    </a:lnTo>
                    <a:lnTo>
                      <a:pt x="31" y="108"/>
                    </a:lnTo>
                    <a:lnTo>
                      <a:pt x="33" y="110"/>
                    </a:lnTo>
                    <a:lnTo>
                      <a:pt x="33" y="111"/>
                    </a:lnTo>
                    <a:lnTo>
                      <a:pt x="33" y="112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0" y="112"/>
                    </a:lnTo>
                    <a:lnTo>
                      <a:pt x="29" y="112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10"/>
                    </a:lnTo>
                    <a:lnTo>
                      <a:pt x="23" y="110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0" y="111"/>
                    </a:lnTo>
                    <a:lnTo>
                      <a:pt x="20" y="112"/>
                    </a:lnTo>
                    <a:lnTo>
                      <a:pt x="19" y="113"/>
                    </a:lnTo>
                    <a:lnTo>
                      <a:pt x="18" y="114"/>
                    </a:lnTo>
                    <a:lnTo>
                      <a:pt x="17" y="113"/>
                    </a:lnTo>
                    <a:lnTo>
                      <a:pt x="18" y="111"/>
                    </a:lnTo>
                    <a:lnTo>
                      <a:pt x="18" y="110"/>
                    </a:lnTo>
                    <a:lnTo>
                      <a:pt x="17" y="109"/>
                    </a:lnTo>
                    <a:lnTo>
                      <a:pt x="17" y="108"/>
                    </a:lnTo>
                    <a:lnTo>
                      <a:pt x="16" y="107"/>
                    </a:lnTo>
                    <a:lnTo>
                      <a:pt x="15" y="107"/>
                    </a:lnTo>
                    <a:lnTo>
                      <a:pt x="14" y="107"/>
                    </a:lnTo>
                    <a:lnTo>
                      <a:pt x="12" y="108"/>
                    </a:lnTo>
                    <a:lnTo>
                      <a:pt x="11" y="109"/>
                    </a:lnTo>
                    <a:lnTo>
                      <a:pt x="10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6" y="105"/>
                    </a:lnTo>
                    <a:lnTo>
                      <a:pt x="5" y="106"/>
                    </a:lnTo>
                    <a:lnTo>
                      <a:pt x="3" y="108"/>
                    </a:lnTo>
                    <a:lnTo>
                      <a:pt x="2" y="108"/>
                    </a:lnTo>
                    <a:lnTo>
                      <a:pt x="1" y="108"/>
                    </a:lnTo>
                    <a:lnTo>
                      <a:pt x="0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5"/>
                    </a:lnTo>
                    <a:lnTo>
                      <a:pt x="2" y="105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3" y="104"/>
                    </a:lnTo>
                    <a:lnTo>
                      <a:pt x="2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100"/>
                    </a:lnTo>
                    <a:lnTo>
                      <a:pt x="3" y="101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6" y="100"/>
                    </a:lnTo>
                    <a:lnTo>
                      <a:pt x="4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5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7"/>
                    </a:lnTo>
                    <a:lnTo>
                      <a:pt x="5" y="97"/>
                    </a:lnTo>
                    <a:lnTo>
                      <a:pt x="4" y="96"/>
                    </a:lnTo>
                    <a:lnTo>
                      <a:pt x="4" y="95"/>
                    </a:lnTo>
                    <a:lnTo>
                      <a:pt x="4" y="94"/>
                    </a:lnTo>
                    <a:lnTo>
                      <a:pt x="5" y="94"/>
                    </a:lnTo>
                    <a:lnTo>
                      <a:pt x="5" y="96"/>
                    </a:lnTo>
                    <a:lnTo>
                      <a:pt x="7" y="97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6" y="92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9" y="92"/>
                    </a:lnTo>
                    <a:lnTo>
                      <a:pt x="8" y="92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9" y="90"/>
                    </a:lnTo>
                    <a:lnTo>
                      <a:pt x="10" y="91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1" y="87"/>
                    </a:lnTo>
                    <a:lnTo>
                      <a:pt x="11" y="86"/>
                    </a:lnTo>
                    <a:lnTo>
                      <a:pt x="12" y="86"/>
                    </a:lnTo>
                    <a:lnTo>
                      <a:pt x="13" y="86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3" y="84"/>
                    </a:lnTo>
                    <a:lnTo>
                      <a:pt x="13" y="83"/>
                    </a:lnTo>
                    <a:lnTo>
                      <a:pt x="14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6" y="81"/>
                    </a:lnTo>
                    <a:lnTo>
                      <a:pt x="17" y="81"/>
                    </a:lnTo>
                    <a:lnTo>
                      <a:pt x="16" y="81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5" y="78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6" y="75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5" y="74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4" y="70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5" y="66"/>
                    </a:lnTo>
                    <a:lnTo>
                      <a:pt x="14" y="65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4" y="64"/>
                    </a:lnTo>
                    <a:lnTo>
                      <a:pt x="14" y="63"/>
                    </a:lnTo>
                    <a:lnTo>
                      <a:pt x="13" y="63"/>
                    </a:lnTo>
                    <a:lnTo>
                      <a:pt x="12" y="63"/>
                    </a:lnTo>
                    <a:lnTo>
                      <a:pt x="12" y="62"/>
                    </a:lnTo>
                    <a:lnTo>
                      <a:pt x="12" y="63"/>
                    </a:lnTo>
                    <a:lnTo>
                      <a:pt x="11" y="63"/>
                    </a:lnTo>
                    <a:lnTo>
                      <a:pt x="10" y="63"/>
                    </a:lnTo>
                    <a:lnTo>
                      <a:pt x="10" y="62"/>
                    </a:lnTo>
                    <a:lnTo>
                      <a:pt x="11" y="62"/>
                    </a:lnTo>
                    <a:lnTo>
                      <a:pt x="11" y="61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11" y="60"/>
                    </a:lnTo>
                    <a:lnTo>
                      <a:pt x="12" y="60"/>
                    </a:lnTo>
                    <a:lnTo>
                      <a:pt x="12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7"/>
                    </a:lnTo>
                    <a:lnTo>
                      <a:pt x="13" y="57"/>
                    </a:lnTo>
                    <a:lnTo>
                      <a:pt x="14" y="56"/>
                    </a:lnTo>
                    <a:lnTo>
                      <a:pt x="13" y="56"/>
                    </a:lnTo>
                    <a:lnTo>
                      <a:pt x="12" y="56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3" y="53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2" y="52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2" y="51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13" y="49"/>
                    </a:lnTo>
                    <a:lnTo>
                      <a:pt x="12" y="49"/>
                    </a:lnTo>
                    <a:lnTo>
                      <a:pt x="12" y="48"/>
                    </a:lnTo>
                    <a:lnTo>
                      <a:pt x="13" y="48"/>
                    </a:lnTo>
                    <a:lnTo>
                      <a:pt x="13" y="47"/>
                    </a:lnTo>
                    <a:lnTo>
                      <a:pt x="13" y="46"/>
                    </a:lnTo>
                    <a:lnTo>
                      <a:pt x="13" y="47"/>
                    </a:lnTo>
                    <a:lnTo>
                      <a:pt x="14" y="46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3" y="43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4" y="41"/>
                    </a:lnTo>
                    <a:lnTo>
                      <a:pt x="14" y="40"/>
                    </a:lnTo>
                    <a:lnTo>
                      <a:pt x="13" y="39"/>
                    </a:lnTo>
                    <a:lnTo>
                      <a:pt x="13" y="38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8"/>
                    </a:lnTo>
                    <a:lnTo>
                      <a:pt x="15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7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4"/>
                    </a:lnTo>
                    <a:lnTo>
                      <a:pt x="16" y="33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6" y="33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6" y="27"/>
                    </a:lnTo>
                    <a:lnTo>
                      <a:pt x="16" y="28"/>
                    </a:lnTo>
                    <a:lnTo>
                      <a:pt x="17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17" y="22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19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7"/>
                    </a:lnTo>
                    <a:lnTo>
                      <a:pt x="21" y="16"/>
                    </a:lnTo>
                    <a:lnTo>
                      <a:pt x="22" y="16"/>
                    </a:lnTo>
                    <a:lnTo>
                      <a:pt x="22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6" y="12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6" y="13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7" y="12"/>
                    </a:lnTo>
                    <a:lnTo>
                      <a:pt x="47" y="11"/>
                    </a:lnTo>
                    <a:lnTo>
                      <a:pt x="48" y="12"/>
                    </a:lnTo>
                    <a:lnTo>
                      <a:pt x="48" y="11"/>
                    </a:lnTo>
                    <a:lnTo>
                      <a:pt x="49" y="12"/>
                    </a:lnTo>
                    <a:lnTo>
                      <a:pt x="50" y="12"/>
                    </a:lnTo>
                    <a:lnTo>
                      <a:pt x="51" y="12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2" y="12"/>
                    </a:lnTo>
                    <a:lnTo>
                      <a:pt x="52" y="13"/>
                    </a:lnTo>
                    <a:lnTo>
                      <a:pt x="53" y="13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6" y="13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7" y="13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0" y="18"/>
                    </a:lnTo>
                    <a:lnTo>
                      <a:pt x="61" y="18"/>
                    </a:lnTo>
                    <a:lnTo>
                      <a:pt x="61" y="19"/>
                    </a:lnTo>
                    <a:lnTo>
                      <a:pt x="62" y="19"/>
                    </a:lnTo>
                    <a:lnTo>
                      <a:pt x="61" y="20"/>
                    </a:lnTo>
                    <a:lnTo>
                      <a:pt x="62" y="19"/>
                    </a:lnTo>
                    <a:lnTo>
                      <a:pt x="62" y="20"/>
                    </a:lnTo>
                    <a:lnTo>
                      <a:pt x="63" y="20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6" y="23"/>
                    </a:lnTo>
                    <a:lnTo>
                      <a:pt x="67" y="23"/>
                    </a:lnTo>
                    <a:lnTo>
                      <a:pt x="68" y="24"/>
                    </a:lnTo>
                    <a:lnTo>
                      <a:pt x="68" y="23"/>
                    </a:lnTo>
                    <a:lnTo>
                      <a:pt x="69" y="23"/>
                    </a:lnTo>
                    <a:lnTo>
                      <a:pt x="70" y="23"/>
                    </a:lnTo>
                    <a:lnTo>
                      <a:pt x="70" y="24"/>
                    </a:lnTo>
                    <a:lnTo>
                      <a:pt x="71" y="25"/>
                    </a:lnTo>
                    <a:lnTo>
                      <a:pt x="71" y="26"/>
                    </a:lnTo>
                    <a:lnTo>
                      <a:pt x="72" y="27"/>
                    </a:lnTo>
                    <a:lnTo>
                      <a:pt x="73" y="27"/>
                    </a:lnTo>
                    <a:lnTo>
                      <a:pt x="74" y="27"/>
                    </a:lnTo>
                    <a:lnTo>
                      <a:pt x="75" y="27"/>
                    </a:lnTo>
                    <a:lnTo>
                      <a:pt x="75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7"/>
                    </a:lnTo>
                    <a:lnTo>
                      <a:pt x="79" y="27"/>
                    </a:lnTo>
                    <a:lnTo>
                      <a:pt x="80" y="27"/>
                    </a:lnTo>
                    <a:lnTo>
                      <a:pt x="80" y="26"/>
                    </a:lnTo>
                    <a:lnTo>
                      <a:pt x="81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4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6" y="25"/>
                    </a:lnTo>
                    <a:lnTo>
                      <a:pt x="87" y="25"/>
                    </a:lnTo>
                    <a:lnTo>
                      <a:pt x="87" y="26"/>
                    </a:lnTo>
                    <a:lnTo>
                      <a:pt x="88" y="26"/>
                    </a:lnTo>
                    <a:lnTo>
                      <a:pt x="89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4" y="26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6"/>
                    </a:lnTo>
                    <a:lnTo>
                      <a:pt x="107" y="25"/>
                    </a:lnTo>
                    <a:lnTo>
                      <a:pt x="108" y="25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5" y="27"/>
                    </a:lnTo>
                    <a:lnTo>
                      <a:pt x="116" y="28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1"/>
                    </a:lnTo>
                    <a:lnTo>
                      <a:pt x="120" y="32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2"/>
                    </a:lnTo>
                    <a:lnTo>
                      <a:pt x="124" y="32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2"/>
                    </a:lnTo>
                    <a:lnTo>
                      <a:pt x="127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33"/>
                    </a:lnTo>
                    <a:lnTo>
                      <a:pt x="131" y="33"/>
                    </a:lnTo>
                    <a:lnTo>
                      <a:pt x="131" y="34"/>
                    </a:lnTo>
                    <a:lnTo>
                      <a:pt x="132" y="34"/>
                    </a:lnTo>
                    <a:lnTo>
                      <a:pt x="133" y="34"/>
                    </a:lnTo>
                    <a:lnTo>
                      <a:pt x="134" y="35"/>
                    </a:lnTo>
                    <a:lnTo>
                      <a:pt x="134" y="36"/>
                    </a:lnTo>
                    <a:lnTo>
                      <a:pt x="135" y="36"/>
                    </a:lnTo>
                    <a:lnTo>
                      <a:pt x="136" y="36"/>
                    </a:lnTo>
                    <a:lnTo>
                      <a:pt x="137" y="36"/>
                    </a:lnTo>
                    <a:lnTo>
                      <a:pt x="138" y="36"/>
                    </a:lnTo>
                    <a:lnTo>
                      <a:pt x="139" y="36"/>
                    </a:lnTo>
                    <a:lnTo>
                      <a:pt x="139" y="35"/>
                    </a:lnTo>
                    <a:lnTo>
                      <a:pt x="140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3" y="36"/>
                    </a:lnTo>
                    <a:lnTo>
                      <a:pt x="144" y="36"/>
                    </a:lnTo>
                    <a:lnTo>
                      <a:pt x="145" y="37"/>
                    </a:lnTo>
                    <a:lnTo>
                      <a:pt x="145" y="36"/>
                    </a:lnTo>
                    <a:lnTo>
                      <a:pt x="146" y="36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8" y="37"/>
                    </a:lnTo>
                    <a:lnTo>
                      <a:pt x="149" y="37"/>
                    </a:lnTo>
                    <a:lnTo>
                      <a:pt x="150" y="38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9"/>
                    </a:lnTo>
                    <a:lnTo>
                      <a:pt x="154" y="39"/>
                    </a:lnTo>
                    <a:lnTo>
                      <a:pt x="155" y="39"/>
                    </a:lnTo>
                    <a:lnTo>
                      <a:pt x="155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9" y="39"/>
                    </a:lnTo>
                    <a:lnTo>
                      <a:pt x="160" y="38"/>
                    </a:lnTo>
                    <a:lnTo>
                      <a:pt x="161" y="38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3" y="41"/>
                    </a:lnTo>
                    <a:lnTo>
                      <a:pt x="164" y="41"/>
                    </a:lnTo>
                    <a:lnTo>
                      <a:pt x="165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7" y="41"/>
                    </a:lnTo>
                    <a:lnTo>
                      <a:pt x="169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69" y="45"/>
                    </a:lnTo>
                    <a:lnTo>
                      <a:pt x="169" y="46"/>
                    </a:lnTo>
                    <a:lnTo>
                      <a:pt x="170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1" y="47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3" y="47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9"/>
                    </a:lnTo>
                    <a:lnTo>
                      <a:pt x="175" y="50"/>
                    </a:lnTo>
                    <a:lnTo>
                      <a:pt x="176" y="50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0" y="52"/>
                    </a:lnTo>
                    <a:lnTo>
                      <a:pt x="181" y="52"/>
                    </a:lnTo>
                    <a:lnTo>
                      <a:pt x="181" y="53"/>
                    </a:lnTo>
                    <a:lnTo>
                      <a:pt x="182" y="53"/>
                    </a:lnTo>
                    <a:lnTo>
                      <a:pt x="182" y="52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4" y="54"/>
                    </a:lnTo>
                    <a:lnTo>
                      <a:pt x="185" y="54"/>
                    </a:lnTo>
                    <a:lnTo>
                      <a:pt x="187" y="54"/>
                    </a:lnTo>
                    <a:lnTo>
                      <a:pt x="188" y="54"/>
                    </a:lnTo>
                    <a:lnTo>
                      <a:pt x="189" y="55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5"/>
                    </a:lnTo>
                    <a:lnTo>
                      <a:pt x="192" y="55"/>
                    </a:lnTo>
                    <a:lnTo>
                      <a:pt x="192" y="56"/>
                    </a:lnTo>
                    <a:lnTo>
                      <a:pt x="192" y="55"/>
                    </a:lnTo>
                    <a:lnTo>
                      <a:pt x="195" y="54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8" y="55"/>
                    </a:lnTo>
                    <a:lnTo>
                      <a:pt x="199" y="55"/>
                    </a:lnTo>
                    <a:lnTo>
                      <a:pt x="200" y="55"/>
                    </a:lnTo>
                    <a:lnTo>
                      <a:pt x="201" y="55"/>
                    </a:lnTo>
                    <a:lnTo>
                      <a:pt x="202" y="55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3" y="54"/>
                    </a:lnTo>
                    <a:lnTo>
                      <a:pt x="204" y="54"/>
                    </a:lnTo>
                    <a:lnTo>
                      <a:pt x="205" y="55"/>
                    </a:lnTo>
                    <a:lnTo>
                      <a:pt x="206" y="55"/>
                    </a:lnTo>
                    <a:lnTo>
                      <a:pt x="207" y="55"/>
                    </a:lnTo>
                    <a:lnTo>
                      <a:pt x="208" y="54"/>
                    </a:lnTo>
                    <a:lnTo>
                      <a:pt x="209" y="53"/>
                    </a:lnTo>
                    <a:lnTo>
                      <a:pt x="209" y="52"/>
                    </a:lnTo>
                    <a:lnTo>
                      <a:pt x="210" y="53"/>
                    </a:lnTo>
                    <a:lnTo>
                      <a:pt x="210" y="54"/>
                    </a:lnTo>
                    <a:lnTo>
                      <a:pt x="211" y="54"/>
                    </a:lnTo>
                    <a:lnTo>
                      <a:pt x="211" y="55"/>
                    </a:lnTo>
                    <a:lnTo>
                      <a:pt x="212" y="55"/>
                    </a:lnTo>
                    <a:lnTo>
                      <a:pt x="212" y="56"/>
                    </a:lnTo>
                    <a:lnTo>
                      <a:pt x="213" y="56"/>
                    </a:lnTo>
                    <a:lnTo>
                      <a:pt x="214" y="56"/>
                    </a:lnTo>
                    <a:lnTo>
                      <a:pt x="215" y="56"/>
                    </a:lnTo>
                    <a:lnTo>
                      <a:pt x="216" y="56"/>
                    </a:lnTo>
                    <a:lnTo>
                      <a:pt x="216" y="55"/>
                    </a:lnTo>
                    <a:lnTo>
                      <a:pt x="216" y="56"/>
                    </a:lnTo>
                    <a:lnTo>
                      <a:pt x="217" y="56"/>
                    </a:lnTo>
                    <a:lnTo>
                      <a:pt x="218" y="56"/>
                    </a:lnTo>
                    <a:lnTo>
                      <a:pt x="219" y="56"/>
                    </a:lnTo>
                    <a:lnTo>
                      <a:pt x="220" y="56"/>
                    </a:lnTo>
                    <a:lnTo>
                      <a:pt x="220" y="57"/>
                    </a:lnTo>
                    <a:lnTo>
                      <a:pt x="221" y="56"/>
                    </a:lnTo>
                    <a:lnTo>
                      <a:pt x="222" y="57"/>
                    </a:lnTo>
                    <a:lnTo>
                      <a:pt x="223" y="57"/>
                    </a:lnTo>
                    <a:lnTo>
                      <a:pt x="224" y="56"/>
                    </a:lnTo>
                    <a:lnTo>
                      <a:pt x="225" y="57"/>
                    </a:lnTo>
                    <a:lnTo>
                      <a:pt x="226" y="58"/>
                    </a:lnTo>
                    <a:lnTo>
                      <a:pt x="226" y="59"/>
                    </a:lnTo>
                    <a:lnTo>
                      <a:pt x="225" y="60"/>
                    </a:lnTo>
                    <a:lnTo>
                      <a:pt x="226" y="60"/>
                    </a:lnTo>
                    <a:lnTo>
                      <a:pt x="226" y="61"/>
                    </a:lnTo>
                    <a:lnTo>
                      <a:pt x="227" y="60"/>
                    </a:lnTo>
                    <a:lnTo>
                      <a:pt x="228" y="61"/>
                    </a:lnTo>
                    <a:lnTo>
                      <a:pt x="228" y="62"/>
                    </a:lnTo>
                    <a:lnTo>
                      <a:pt x="229" y="62"/>
                    </a:lnTo>
                    <a:lnTo>
                      <a:pt x="229" y="63"/>
                    </a:lnTo>
                    <a:lnTo>
                      <a:pt x="228" y="63"/>
                    </a:lnTo>
                    <a:lnTo>
                      <a:pt x="229" y="63"/>
                    </a:lnTo>
                    <a:lnTo>
                      <a:pt x="229" y="64"/>
                    </a:lnTo>
                    <a:lnTo>
                      <a:pt x="229" y="65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9"/>
                    </a:lnTo>
                    <a:lnTo>
                      <a:pt x="233" y="70"/>
                    </a:lnTo>
                    <a:lnTo>
                      <a:pt x="232" y="70"/>
                    </a:lnTo>
                    <a:lnTo>
                      <a:pt x="232" y="71"/>
                    </a:lnTo>
                    <a:lnTo>
                      <a:pt x="233" y="70"/>
                    </a:lnTo>
                    <a:lnTo>
                      <a:pt x="234" y="70"/>
                    </a:lnTo>
                    <a:lnTo>
                      <a:pt x="234" y="69"/>
                    </a:lnTo>
                    <a:lnTo>
                      <a:pt x="234" y="68"/>
                    </a:lnTo>
                    <a:lnTo>
                      <a:pt x="234" y="67"/>
                    </a:lnTo>
                    <a:lnTo>
                      <a:pt x="233" y="67"/>
                    </a:lnTo>
                    <a:lnTo>
                      <a:pt x="233" y="66"/>
                    </a:lnTo>
                    <a:lnTo>
                      <a:pt x="234" y="66"/>
                    </a:lnTo>
                    <a:lnTo>
                      <a:pt x="235" y="65"/>
                    </a:lnTo>
                    <a:lnTo>
                      <a:pt x="236" y="65"/>
                    </a:lnTo>
                    <a:lnTo>
                      <a:pt x="237" y="65"/>
                    </a:lnTo>
                    <a:lnTo>
                      <a:pt x="238" y="64"/>
                    </a:lnTo>
                    <a:lnTo>
                      <a:pt x="239" y="64"/>
                    </a:lnTo>
                    <a:lnTo>
                      <a:pt x="240" y="64"/>
                    </a:lnTo>
                    <a:lnTo>
                      <a:pt x="241" y="64"/>
                    </a:lnTo>
                    <a:lnTo>
                      <a:pt x="241" y="65"/>
                    </a:lnTo>
                    <a:lnTo>
                      <a:pt x="242" y="64"/>
                    </a:lnTo>
                    <a:lnTo>
                      <a:pt x="243" y="65"/>
                    </a:lnTo>
                    <a:lnTo>
                      <a:pt x="243" y="64"/>
                    </a:lnTo>
                    <a:lnTo>
                      <a:pt x="243" y="65"/>
                    </a:lnTo>
                    <a:lnTo>
                      <a:pt x="244" y="65"/>
                    </a:lnTo>
                    <a:lnTo>
                      <a:pt x="245" y="64"/>
                    </a:lnTo>
                    <a:lnTo>
                      <a:pt x="245" y="65"/>
                    </a:lnTo>
                    <a:lnTo>
                      <a:pt x="245" y="64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7" y="63"/>
                    </a:lnTo>
                    <a:lnTo>
                      <a:pt x="247" y="62"/>
                    </a:lnTo>
                    <a:lnTo>
                      <a:pt x="248" y="62"/>
                    </a:lnTo>
                    <a:lnTo>
                      <a:pt x="249" y="62"/>
                    </a:lnTo>
                    <a:lnTo>
                      <a:pt x="250" y="62"/>
                    </a:lnTo>
                    <a:lnTo>
                      <a:pt x="250" y="61"/>
                    </a:lnTo>
                    <a:lnTo>
                      <a:pt x="250" y="60"/>
                    </a:lnTo>
                    <a:lnTo>
                      <a:pt x="250" y="59"/>
                    </a:lnTo>
                    <a:lnTo>
                      <a:pt x="251" y="59"/>
                    </a:lnTo>
                    <a:lnTo>
                      <a:pt x="251" y="58"/>
                    </a:lnTo>
                    <a:lnTo>
                      <a:pt x="251" y="57"/>
                    </a:lnTo>
                    <a:lnTo>
                      <a:pt x="251" y="56"/>
                    </a:lnTo>
                    <a:lnTo>
                      <a:pt x="252" y="56"/>
                    </a:lnTo>
                    <a:lnTo>
                      <a:pt x="251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0" y="53"/>
                    </a:lnTo>
                    <a:lnTo>
                      <a:pt x="249" y="53"/>
                    </a:lnTo>
                    <a:lnTo>
                      <a:pt x="249" y="51"/>
                    </a:lnTo>
                    <a:lnTo>
                      <a:pt x="249" y="50"/>
                    </a:lnTo>
                    <a:lnTo>
                      <a:pt x="248" y="50"/>
                    </a:lnTo>
                    <a:lnTo>
                      <a:pt x="248" y="49"/>
                    </a:lnTo>
                    <a:lnTo>
                      <a:pt x="247" y="49"/>
                    </a:lnTo>
                    <a:lnTo>
                      <a:pt x="247" y="48"/>
                    </a:lnTo>
                    <a:lnTo>
                      <a:pt x="247" y="47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8" y="47"/>
                    </a:lnTo>
                    <a:lnTo>
                      <a:pt x="248" y="46"/>
                    </a:lnTo>
                    <a:lnTo>
                      <a:pt x="249" y="46"/>
                    </a:lnTo>
                    <a:lnTo>
                      <a:pt x="248" y="46"/>
                    </a:lnTo>
                    <a:lnTo>
                      <a:pt x="248" y="45"/>
                    </a:lnTo>
                    <a:lnTo>
                      <a:pt x="249" y="45"/>
                    </a:lnTo>
                    <a:lnTo>
                      <a:pt x="249" y="44"/>
                    </a:lnTo>
                    <a:lnTo>
                      <a:pt x="248" y="44"/>
                    </a:lnTo>
                    <a:lnTo>
                      <a:pt x="247" y="44"/>
                    </a:lnTo>
                    <a:lnTo>
                      <a:pt x="247" y="43"/>
                    </a:lnTo>
                    <a:lnTo>
                      <a:pt x="247" y="42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5"/>
                    </a:lnTo>
                    <a:lnTo>
                      <a:pt x="249" y="35"/>
                    </a:lnTo>
                    <a:lnTo>
                      <a:pt x="249" y="34"/>
                    </a:lnTo>
                    <a:lnTo>
                      <a:pt x="250" y="33"/>
                    </a:lnTo>
                    <a:lnTo>
                      <a:pt x="250" y="32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2" y="30"/>
                    </a:lnTo>
                    <a:lnTo>
                      <a:pt x="253" y="30"/>
                    </a:lnTo>
                    <a:lnTo>
                      <a:pt x="253" y="29"/>
                    </a:lnTo>
                    <a:lnTo>
                      <a:pt x="254" y="29"/>
                    </a:lnTo>
                    <a:lnTo>
                      <a:pt x="254" y="28"/>
                    </a:lnTo>
                    <a:lnTo>
                      <a:pt x="255" y="27"/>
                    </a:lnTo>
                    <a:lnTo>
                      <a:pt x="256" y="28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9" y="27"/>
                    </a:lnTo>
                    <a:lnTo>
                      <a:pt x="259" y="26"/>
                    </a:lnTo>
                    <a:lnTo>
                      <a:pt x="260" y="26"/>
                    </a:lnTo>
                    <a:lnTo>
                      <a:pt x="261" y="26"/>
                    </a:lnTo>
                    <a:lnTo>
                      <a:pt x="262" y="26"/>
                    </a:lnTo>
                    <a:lnTo>
                      <a:pt x="263" y="26"/>
                    </a:lnTo>
                    <a:lnTo>
                      <a:pt x="264" y="25"/>
                    </a:lnTo>
                    <a:lnTo>
                      <a:pt x="265" y="26"/>
                    </a:lnTo>
                    <a:lnTo>
                      <a:pt x="265" y="25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6" y="23"/>
                    </a:lnTo>
                    <a:lnTo>
                      <a:pt x="267" y="22"/>
                    </a:lnTo>
                    <a:lnTo>
                      <a:pt x="267" y="21"/>
                    </a:lnTo>
                    <a:lnTo>
                      <a:pt x="268" y="22"/>
                    </a:lnTo>
                    <a:lnTo>
                      <a:pt x="269" y="22"/>
                    </a:lnTo>
                    <a:lnTo>
                      <a:pt x="270" y="23"/>
                    </a:lnTo>
                    <a:lnTo>
                      <a:pt x="275" y="21"/>
                    </a:lnTo>
                    <a:lnTo>
                      <a:pt x="276" y="22"/>
                    </a:lnTo>
                    <a:lnTo>
                      <a:pt x="277" y="23"/>
                    </a:lnTo>
                    <a:lnTo>
                      <a:pt x="277" y="24"/>
                    </a:lnTo>
                    <a:lnTo>
                      <a:pt x="277" y="25"/>
                    </a:lnTo>
                    <a:lnTo>
                      <a:pt x="278" y="25"/>
                    </a:lnTo>
                    <a:lnTo>
                      <a:pt x="279" y="26"/>
                    </a:lnTo>
                    <a:lnTo>
                      <a:pt x="280" y="27"/>
                    </a:lnTo>
                    <a:lnTo>
                      <a:pt x="281" y="27"/>
                    </a:lnTo>
                    <a:lnTo>
                      <a:pt x="281" y="26"/>
                    </a:lnTo>
                    <a:lnTo>
                      <a:pt x="281" y="25"/>
                    </a:lnTo>
                    <a:lnTo>
                      <a:pt x="281" y="24"/>
                    </a:lnTo>
                    <a:lnTo>
                      <a:pt x="280" y="23"/>
                    </a:lnTo>
                    <a:lnTo>
                      <a:pt x="281" y="22"/>
                    </a:lnTo>
                    <a:lnTo>
                      <a:pt x="282" y="22"/>
                    </a:lnTo>
                    <a:lnTo>
                      <a:pt x="283" y="24"/>
                    </a:lnTo>
                    <a:lnTo>
                      <a:pt x="284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4" y="28"/>
                    </a:lnTo>
                    <a:lnTo>
                      <a:pt x="285" y="28"/>
                    </a:lnTo>
                    <a:lnTo>
                      <a:pt x="286" y="27"/>
                    </a:lnTo>
                    <a:lnTo>
                      <a:pt x="286" y="26"/>
                    </a:lnTo>
                    <a:lnTo>
                      <a:pt x="286" y="25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4"/>
                    </a:lnTo>
                    <a:lnTo>
                      <a:pt x="289" y="26"/>
                    </a:lnTo>
                    <a:lnTo>
                      <a:pt x="290" y="27"/>
                    </a:lnTo>
                    <a:lnTo>
                      <a:pt x="291" y="26"/>
                    </a:lnTo>
                    <a:lnTo>
                      <a:pt x="291" y="24"/>
                    </a:lnTo>
                    <a:lnTo>
                      <a:pt x="293" y="23"/>
                    </a:lnTo>
                    <a:lnTo>
                      <a:pt x="295" y="22"/>
                    </a:lnTo>
                    <a:lnTo>
                      <a:pt x="296" y="22"/>
                    </a:lnTo>
                    <a:lnTo>
                      <a:pt x="297" y="22"/>
                    </a:lnTo>
                    <a:lnTo>
                      <a:pt x="298" y="22"/>
                    </a:lnTo>
                    <a:lnTo>
                      <a:pt x="299" y="22"/>
                    </a:lnTo>
                    <a:lnTo>
                      <a:pt x="299" y="23"/>
                    </a:lnTo>
                    <a:lnTo>
                      <a:pt x="299" y="24"/>
                    </a:lnTo>
                    <a:lnTo>
                      <a:pt x="299" y="25"/>
                    </a:lnTo>
                    <a:lnTo>
                      <a:pt x="300" y="25"/>
                    </a:lnTo>
                    <a:lnTo>
                      <a:pt x="302" y="24"/>
                    </a:lnTo>
                    <a:lnTo>
                      <a:pt x="302" y="23"/>
                    </a:lnTo>
                    <a:lnTo>
                      <a:pt x="301" y="21"/>
                    </a:lnTo>
                    <a:lnTo>
                      <a:pt x="301" y="20"/>
                    </a:lnTo>
                    <a:lnTo>
                      <a:pt x="302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09" y="12"/>
                    </a:lnTo>
                    <a:lnTo>
                      <a:pt x="309" y="10"/>
                    </a:lnTo>
                    <a:lnTo>
                      <a:pt x="308" y="10"/>
                    </a:lnTo>
                    <a:lnTo>
                      <a:pt x="309" y="9"/>
                    </a:lnTo>
                    <a:lnTo>
                      <a:pt x="310" y="9"/>
                    </a:lnTo>
                    <a:lnTo>
                      <a:pt x="310" y="8"/>
                    </a:lnTo>
                    <a:lnTo>
                      <a:pt x="310" y="7"/>
                    </a:lnTo>
                    <a:lnTo>
                      <a:pt x="311" y="6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7" y="6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19" y="5"/>
                    </a:lnTo>
                    <a:lnTo>
                      <a:pt x="319" y="4"/>
                    </a:lnTo>
                    <a:lnTo>
                      <a:pt x="318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5" y="2"/>
                    </a:lnTo>
                    <a:lnTo>
                      <a:pt x="317" y="0"/>
                    </a:lnTo>
                    <a:lnTo>
                      <a:pt x="318" y="0"/>
                    </a:lnTo>
                    <a:lnTo>
                      <a:pt x="318" y="1"/>
                    </a:lnTo>
                    <a:lnTo>
                      <a:pt x="319" y="2"/>
                    </a:lnTo>
                    <a:lnTo>
                      <a:pt x="319" y="3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0" y="3"/>
                    </a:lnTo>
                    <a:lnTo>
                      <a:pt x="321" y="3"/>
                    </a:lnTo>
                    <a:lnTo>
                      <a:pt x="323" y="3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6" y="3"/>
                    </a:lnTo>
                    <a:lnTo>
                      <a:pt x="326" y="2"/>
                    </a:lnTo>
                    <a:lnTo>
                      <a:pt x="327" y="2"/>
                    </a:lnTo>
                    <a:lnTo>
                      <a:pt x="327" y="3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3"/>
                    </a:lnTo>
                    <a:lnTo>
                      <a:pt x="329" y="4"/>
                    </a:lnTo>
                    <a:lnTo>
                      <a:pt x="329" y="5"/>
                    </a:lnTo>
                    <a:lnTo>
                      <a:pt x="330" y="6"/>
                    </a:lnTo>
                    <a:lnTo>
                      <a:pt x="330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6"/>
                    </a:lnTo>
                    <a:lnTo>
                      <a:pt x="333" y="7"/>
                    </a:lnTo>
                    <a:lnTo>
                      <a:pt x="335" y="8"/>
                    </a:lnTo>
                    <a:lnTo>
                      <a:pt x="335" y="9"/>
                    </a:lnTo>
                    <a:lnTo>
                      <a:pt x="336" y="9"/>
                    </a:lnTo>
                    <a:lnTo>
                      <a:pt x="336" y="10"/>
                    </a:lnTo>
                    <a:lnTo>
                      <a:pt x="337" y="11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7" y="13"/>
                    </a:lnTo>
                    <a:lnTo>
                      <a:pt x="338" y="14"/>
                    </a:lnTo>
                    <a:lnTo>
                      <a:pt x="339" y="14"/>
                    </a:lnTo>
                    <a:lnTo>
                      <a:pt x="339" y="15"/>
                    </a:lnTo>
                    <a:lnTo>
                      <a:pt x="340" y="14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39" y="14"/>
                    </a:lnTo>
                    <a:lnTo>
                      <a:pt x="340" y="14"/>
                    </a:lnTo>
                    <a:lnTo>
                      <a:pt x="340" y="13"/>
                    </a:lnTo>
                    <a:lnTo>
                      <a:pt x="339" y="12"/>
                    </a:lnTo>
                    <a:lnTo>
                      <a:pt x="340" y="11"/>
                    </a:lnTo>
                    <a:lnTo>
                      <a:pt x="340" y="10"/>
                    </a:lnTo>
                    <a:lnTo>
                      <a:pt x="340" y="9"/>
                    </a:lnTo>
                    <a:lnTo>
                      <a:pt x="341" y="9"/>
                    </a:lnTo>
                    <a:lnTo>
                      <a:pt x="341" y="8"/>
                    </a:lnTo>
                    <a:lnTo>
                      <a:pt x="342" y="8"/>
                    </a:lnTo>
                    <a:lnTo>
                      <a:pt x="342" y="7"/>
                    </a:lnTo>
                    <a:lnTo>
                      <a:pt x="343" y="7"/>
                    </a:lnTo>
                    <a:lnTo>
                      <a:pt x="344" y="7"/>
                    </a:lnTo>
                    <a:lnTo>
                      <a:pt x="345" y="6"/>
                    </a:lnTo>
                    <a:lnTo>
                      <a:pt x="346" y="6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48" y="6"/>
                    </a:lnTo>
                    <a:lnTo>
                      <a:pt x="347" y="6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8" y="4"/>
                    </a:lnTo>
                    <a:lnTo>
                      <a:pt x="348" y="5"/>
                    </a:lnTo>
                    <a:lnTo>
                      <a:pt x="349" y="5"/>
                    </a:lnTo>
                    <a:lnTo>
                      <a:pt x="349" y="6"/>
                    </a:lnTo>
                    <a:lnTo>
                      <a:pt x="350" y="7"/>
                    </a:lnTo>
                    <a:lnTo>
                      <a:pt x="350" y="8"/>
                    </a:lnTo>
                    <a:lnTo>
                      <a:pt x="351" y="7"/>
                    </a:lnTo>
                    <a:lnTo>
                      <a:pt x="352" y="8"/>
                    </a:lnTo>
                    <a:lnTo>
                      <a:pt x="353" y="9"/>
                    </a:lnTo>
                    <a:lnTo>
                      <a:pt x="354" y="9"/>
                    </a:lnTo>
                    <a:lnTo>
                      <a:pt x="354" y="10"/>
                    </a:lnTo>
                    <a:lnTo>
                      <a:pt x="355" y="10"/>
                    </a:lnTo>
                    <a:lnTo>
                      <a:pt x="355" y="9"/>
                    </a:lnTo>
                    <a:lnTo>
                      <a:pt x="355" y="8"/>
                    </a:lnTo>
                    <a:lnTo>
                      <a:pt x="356" y="8"/>
                    </a:lnTo>
                    <a:lnTo>
                      <a:pt x="357" y="7"/>
                    </a:lnTo>
                    <a:lnTo>
                      <a:pt x="357" y="6"/>
                    </a:lnTo>
                    <a:lnTo>
                      <a:pt x="356" y="5"/>
                    </a:lnTo>
                    <a:lnTo>
                      <a:pt x="356" y="6"/>
                    </a:lnTo>
                    <a:lnTo>
                      <a:pt x="355" y="6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6" y="5"/>
                    </a:lnTo>
                    <a:lnTo>
                      <a:pt x="357" y="4"/>
                    </a:lnTo>
                    <a:lnTo>
                      <a:pt x="358" y="4"/>
                    </a:lnTo>
                    <a:lnTo>
                      <a:pt x="358" y="5"/>
                    </a:lnTo>
                    <a:lnTo>
                      <a:pt x="358" y="6"/>
                    </a:lnTo>
                    <a:lnTo>
                      <a:pt x="357" y="7"/>
                    </a:lnTo>
                    <a:lnTo>
                      <a:pt x="357" y="8"/>
                    </a:lnTo>
                    <a:lnTo>
                      <a:pt x="358" y="8"/>
                    </a:lnTo>
                    <a:lnTo>
                      <a:pt x="358" y="7"/>
                    </a:lnTo>
                    <a:lnTo>
                      <a:pt x="359" y="6"/>
                    </a:lnTo>
                    <a:lnTo>
                      <a:pt x="360" y="7"/>
                    </a:lnTo>
                    <a:lnTo>
                      <a:pt x="360" y="9"/>
                    </a:lnTo>
                    <a:lnTo>
                      <a:pt x="360" y="8"/>
                    </a:lnTo>
                    <a:lnTo>
                      <a:pt x="361" y="7"/>
                    </a:lnTo>
                    <a:lnTo>
                      <a:pt x="361" y="8"/>
                    </a:lnTo>
                    <a:lnTo>
                      <a:pt x="362" y="7"/>
                    </a:lnTo>
                    <a:lnTo>
                      <a:pt x="363" y="7"/>
                    </a:lnTo>
                    <a:lnTo>
                      <a:pt x="363" y="6"/>
                    </a:lnTo>
                    <a:lnTo>
                      <a:pt x="363" y="5"/>
                    </a:lnTo>
                    <a:lnTo>
                      <a:pt x="364" y="5"/>
                    </a:lnTo>
                    <a:lnTo>
                      <a:pt x="364" y="7"/>
                    </a:lnTo>
                    <a:lnTo>
                      <a:pt x="365" y="7"/>
                    </a:lnTo>
                    <a:lnTo>
                      <a:pt x="365" y="6"/>
                    </a:lnTo>
                    <a:lnTo>
                      <a:pt x="366" y="6"/>
                    </a:lnTo>
                    <a:lnTo>
                      <a:pt x="367" y="6"/>
                    </a:lnTo>
                    <a:lnTo>
                      <a:pt x="368" y="6"/>
                    </a:lnTo>
                    <a:lnTo>
                      <a:pt x="368" y="5"/>
                    </a:lnTo>
                    <a:lnTo>
                      <a:pt x="369" y="6"/>
                    </a:lnTo>
                    <a:lnTo>
                      <a:pt x="370" y="6"/>
                    </a:lnTo>
                    <a:lnTo>
                      <a:pt x="370" y="7"/>
                    </a:lnTo>
                    <a:lnTo>
                      <a:pt x="371" y="7"/>
                    </a:lnTo>
                    <a:lnTo>
                      <a:pt x="371" y="5"/>
                    </a:lnTo>
                    <a:lnTo>
                      <a:pt x="371" y="4"/>
                    </a:lnTo>
                    <a:lnTo>
                      <a:pt x="372" y="4"/>
                    </a:lnTo>
                    <a:lnTo>
                      <a:pt x="373" y="4"/>
                    </a:lnTo>
                    <a:lnTo>
                      <a:pt x="374" y="4"/>
                    </a:lnTo>
                    <a:lnTo>
                      <a:pt x="375" y="5"/>
                    </a:lnTo>
                    <a:lnTo>
                      <a:pt x="375" y="6"/>
                    </a:lnTo>
                    <a:lnTo>
                      <a:pt x="375" y="7"/>
                    </a:lnTo>
                    <a:lnTo>
                      <a:pt x="374" y="8"/>
                    </a:lnTo>
                    <a:lnTo>
                      <a:pt x="374" y="9"/>
                    </a:lnTo>
                    <a:lnTo>
                      <a:pt x="375" y="9"/>
                    </a:lnTo>
                    <a:lnTo>
                      <a:pt x="375" y="8"/>
                    </a:lnTo>
                    <a:lnTo>
                      <a:pt x="376" y="8"/>
                    </a:lnTo>
                    <a:lnTo>
                      <a:pt x="376" y="7"/>
                    </a:lnTo>
                    <a:lnTo>
                      <a:pt x="376" y="6"/>
                    </a:lnTo>
                    <a:lnTo>
                      <a:pt x="377" y="6"/>
                    </a:lnTo>
                    <a:lnTo>
                      <a:pt x="376" y="6"/>
                    </a:lnTo>
                    <a:lnTo>
                      <a:pt x="376" y="5"/>
                    </a:lnTo>
                    <a:lnTo>
                      <a:pt x="377" y="4"/>
                    </a:lnTo>
                    <a:lnTo>
                      <a:pt x="378" y="5"/>
                    </a:lnTo>
                    <a:lnTo>
                      <a:pt x="377" y="6"/>
                    </a:lnTo>
                    <a:lnTo>
                      <a:pt x="378" y="6"/>
                    </a:lnTo>
                    <a:lnTo>
                      <a:pt x="380" y="6"/>
                    </a:lnTo>
                    <a:lnTo>
                      <a:pt x="381" y="6"/>
                    </a:lnTo>
                    <a:lnTo>
                      <a:pt x="381" y="7"/>
                    </a:lnTo>
                    <a:lnTo>
                      <a:pt x="382" y="6"/>
                    </a:lnTo>
                    <a:lnTo>
                      <a:pt x="384" y="7"/>
                    </a:lnTo>
                    <a:lnTo>
                      <a:pt x="385" y="7"/>
                    </a:lnTo>
                    <a:lnTo>
                      <a:pt x="384" y="8"/>
                    </a:lnTo>
                    <a:lnTo>
                      <a:pt x="384" y="9"/>
                    </a:lnTo>
                    <a:lnTo>
                      <a:pt x="385" y="9"/>
                    </a:lnTo>
                    <a:lnTo>
                      <a:pt x="385" y="10"/>
                    </a:lnTo>
                    <a:lnTo>
                      <a:pt x="386" y="11"/>
                    </a:lnTo>
                    <a:lnTo>
                      <a:pt x="387" y="11"/>
                    </a:lnTo>
                    <a:lnTo>
                      <a:pt x="387" y="10"/>
                    </a:lnTo>
                    <a:lnTo>
                      <a:pt x="387" y="9"/>
                    </a:lnTo>
                    <a:lnTo>
                      <a:pt x="388" y="9"/>
                    </a:lnTo>
                    <a:lnTo>
                      <a:pt x="387" y="10"/>
                    </a:lnTo>
                    <a:lnTo>
                      <a:pt x="387" y="11"/>
                    </a:lnTo>
                    <a:lnTo>
                      <a:pt x="386" y="11"/>
                    </a:lnTo>
                    <a:lnTo>
                      <a:pt x="386" y="12"/>
                    </a:lnTo>
                    <a:lnTo>
                      <a:pt x="387" y="12"/>
                    </a:lnTo>
                    <a:lnTo>
                      <a:pt x="387" y="11"/>
                    </a:lnTo>
                    <a:lnTo>
                      <a:pt x="388" y="11"/>
                    </a:lnTo>
                    <a:lnTo>
                      <a:pt x="388" y="12"/>
                    </a:lnTo>
                    <a:lnTo>
                      <a:pt x="387" y="13"/>
                    </a:lnTo>
                    <a:lnTo>
                      <a:pt x="388" y="14"/>
                    </a:lnTo>
                    <a:lnTo>
                      <a:pt x="389" y="14"/>
                    </a:lnTo>
                    <a:lnTo>
                      <a:pt x="389" y="13"/>
                    </a:lnTo>
                    <a:lnTo>
                      <a:pt x="390" y="13"/>
                    </a:lnTo>
                    <a:lnTo>
                      <a:pt x="390" y="14"/>
                    </a:lnTo>
                    <a:lnTo>
                      <a:pt x="390" y="15"/>
                    </a:lnTo>
                    <a:lnTo>
                      <a:pt x="390" y="16"/>
                    </a:lnTo>
                    <a:lnTo>
                      <a:pt x="391" y="16"/>
                    </a:lnTo>
                    <a:lnTo>
                      <a:pt x="391" y="15"/>
                    </a:lnTo>
                    <a:lnTo>
                      <a:pt x="391" y="14"/>
                    </a:lnTo>
                    <a:lnTo>
                      <a:pt x="392" y="16"/>
                    </a:lnTo>
                    <a:lnTo>
                      <a:pt x="392" y="17"/>
                    </a:lnTo>
                    <a:lnTo>
                      <a:pt x="393" y="17"/>
                    </a:lnTo>
                    <a:lnTo>
                      <a:pt x="393" y="16"/>
                    </a:lnTo>
                    <a:lnTo>
                      <a:pt x="392" y="16"/>
                    </a:lnTo>
                    <a:lnTo>
                      <a:pt x="392" y="15"/>
                    </a:lnTo>
                    <a:lnTo>
                      <a:pt x="393" y="15"/>
                    </a:lnTo>
                    <a:lnTo>
                      <a:pt x="393" y="16"/>
                    </a:lnTo>
                    <a:lnTo>
                      <a:pt x="394" y="17"/>
                    </a:lnTo>
                    <a:lnTo>
                      <a:pt x="395" y="17"/>
                    </a:lnTo>
                    <a:lnTo>
                      <a:pt x="395" y="18"/>
                    </a:lnTo>
                    <a:lnTo>
                      <a:pt x="395" y="19"/>
                    </a:lnTo>
                    <a:lnTo>
                      <a:pt x="396" y="19"/>
                    </a:lnTo>
                    <a:lnTo>
                      <a:pt x="397" y="19"/>
                    </a:lnTo>
                    <a:lnTo>
                      <a:pt x="397" y="20"/>
                    </a:lnTo>
                    <a:lnTo>
                      <a:pt x="396" y="21"/>
                    </a:lnTo>
                    <a:lnTo>
                      <a:pt x="397" y="23"/>
                    </a:lnTo>
                    <a:lnTo>
                      <a:pt x="397" y="22"/>
                    </a:lnTo>
                    <a:lnTo>
                      <a:pt x="398" y="21"/>
                    </a:lnTo>
                    <a:lnTo>
                      <a:pt x="399" y="21"/>
                    </a:lnTo>
                    <a:lnTo>
                      <a:pt x="399" y="22"/>
                    </a:lnTo>
                    <a:lnTo>
                      <a:pt x="400" y="23"/>
                    </a:lnTo>
                    <a:lnTo>
                      <a:pt x="400" y="24"/>
                    </a:lnTo>
                    <a:lnTo>
                      <a:pt x="401" y="23"/>
                    </a:lnTo>
                    <a:lnTo>
                      <a:pt x="401" y="24"/>
                    </a:lnTo>
                    <a:lnTo>
                      <a:pt x="400" y="24"/>
                    </a:lnTo>
                    <a:lnTo>
                      <a:pt x="400" y="25"/>
                    </a:lnTo>
                    <a:lnTo>
                      <a:pt x="401" y="24"/>
                    </a:lnTo>
                    <a:lnTo>
                      <a:pt x="401" y="25"/>
                    </a:lnTo>
                    <a:lnTo>
                      <a:pt x="402" y="25"/>
                    </a:lnTo>
                    <a:lnTo>
                      <a:pt x="401" y="25"/>
                    </a:lnTo>
                    <a:lnTo>
                      <a:pt x="402" y="24"/>
                    </a:lnTo>
                    <a:lnTo>
                      <a:pt x="402" y="25"/>
                    </a:lnTo>
                    <a:lnTo>
                      <a:pt x="403" y="25"/>
                    </a:lnTo>
                    <a:lnTo>
                      <a:pt x="404" y="25"/>
                    </a:lnTo>
                    <a:lnTo>
                      <a:pt x="403" y="25"/>
                    </a:lnTo>
                    <a:lnTo>
                      <a:pt x="404" y="26"/>
                    </a:lnTo>
                    <a:lnTo>
                      <a:pt x="404" y="27"/>
                    </a:lnTo>
                    <a:lnTo>
                      <a:pt x="405" y="26"/>
                    </a:lnTo>
                    <a:lnTo>
                      <a:pt x="405" y="25"/>
                    </a:lnTo>
                    <a:lnTo>
                      <a:pt x="406" y="25"/>
                    </a:lnTo>
                    <a:lnTo>
                      <a:pt x="406" y="26"/>
                    </a:lnTo>
                    <a:lnTo>
                      <a:pt x="406" y="27"/>
                    </a:lnTo>
                    <a:lnTo>
                      <a:pt x="405" y="27"/>
                    </a:lnTo>
                    <a:lnTo>
                      <a:pt x="406" y="27"/>
                    </a:lnTo>
                    <a:lnTo>
                      <a:pt x="406" y="28"/>
                    </a:lnTo>
                    <a:lnTo>
                      <a:pt x="407" y="28"/>
                    </a:lnTo>
                    <a:lnTo>
                      <a:pt x="407" y="27"/>
                    </a:lnTo>
                    <a:lnTo>
                      <a:pt x="407" y="28"/>
                    </a:lnTo>
                    <a:lnTo>
                      <a:pt x="408" y="28"/>
                    </a:lnTo>
                    <a:lnTo>
                      <a:pt x="408" y="29"/>
                    </a:lnTo>
                    <a:lnTo>
                      <a:pt x="408" y="30"/>
                    </a:lnTo>
                    <a:lnTo>
                      <a:pt x="408" y="29"/>
                    </a:lnTo>
                    <a:lnTo>
                      <a:pt x="409" y="29"/>
                    </a:lnTo>
                    <a:lnTo>
                      <a:pt x="409" y="28"/>
                    </a:lnTo>
                    <a:lnTo>
                      <a:pt x="409" y="29"/>
                    </a:lnTo>
                    <a:lnTo>
                      <a:pt x="409" y="30"/>
                    </a:lnTo>
                    <a:lnTo>
                      <a:pt x="410" y="30"/>
                    </a:lnTo>
                    <a:lnTo>
                      <a:pt x="410" y="29"/>
                    </a:lnTo>
                    <a:lnTo>
                      <a:pt x="410" y="28"/>
                    </a:lnTo>
                    <a:lnTo>
                      <a:pt x="411" y="28"/>
                    </a:lnTo>
                    <a:lnTo>
                      <a:pt x="411" y="29"/>
                    </a:lnTo>
                    <a:lnTo>
                      <a:pt x="411" y="30"/>
                    </a:lnTo>
                    <a:lnTo>
                      <a:pt x="412" y="31"/>
                    </a:lnTo>
                    <a:lnTo>
                      <a:pt x="413" y="31"/>
                    </a:lnTo>
                    <a:lnTo>
                      <a:pt x="413" y="30"/>
                    </a:lnTo>
                    <a:lnTo>
                      <a:pt x="413" y="29"/>
                    </a:lnTo>
                    <a:lnTo>
                      <a:pt x="414" y="30"/>
                    </a:lnTo>
                    <a:lnTo>
                      <a:pt x="414" y="29"/>
                    </a:lnTo>
                    <a:lnTo>
                      <a:pt x="414" y="28"/>
                    </a:lnTo>
                    <a:lnTo>
                      <a:pt x="415" y="29"/>
                    </a:lnTo>
                    <a:lnTo>
                      <a:pt x="415" y="30"/>
                    </a:lnTo>
                    <a:lnTo>
                      <a:pt x="415" y="29"/>
                    </a:lnTo>
                    <a:lnTo>
                      <a:pt x="416" y="29"/>
                    </a:lnTo>
                    <a:lnTo>
                      <a:pt x="416" y="30"/>
                    </a:lnTo>
                    <a:lnTo>
                      <a:pt x="417" y="29"/>
                    </a:lnTo>
                    <a:lnTo>
                      <a:pt x="417" y="30"/>
                    </a:lnTo>
                    <a:lnTo>
                      <a:pt x="417" y="29"/>
                    </a:lnTo>
                    <a:lnTo>
                      <a:pt x="418" y="29"/>
                    </a:lnTo>
                    <a:lnTo>
                      <a:pt x="419" y="28"/>
                    </a:lnTo>
                    <a:lnTo>
                      <a:pt x="418" y="28"/>
                    </a:lnTo>
                    <a:lnTo>
                      <a:pt x="418" y="27"/>
                    </a:lnTo>
                    <a:lnTo>
                      <a:pt x="419" y="27"/>
                    </a:lnTo>
                    <a:lnTo>
                      <a:pt x="419" y="26"/>
                    </a:lnTo>
                    <a:lnTo>
                      <a:pt x="420" y="25"/>
                    </a:lnTo>
                    <a:lnTo>
                      <a:pt x="419" y="25"/>
                    </a:lnTo>
                    <a:lnTo>
                      <a:pt x="420" y="25"/>
                    </a:lnTo>
                    <a:lnTo>
                      <a:pt x="420" y="26"/>
                    </a:lnTo>
                    <a:lnTo>
                      <a:pt x="421" y="25"/>
                    </a:lnTo>
                    <a:lnTo>
                      <a:pt x="421" y="24"/>
                    </a:lnTo>
                    <a:lnTo>
                      <a:pt x="422" y="25"/>
                    </a:lnTo>
                    <a:lnTo>
                      <a:pt x="422" y="24"/>
                    </a:lnTo>
                    <a:lnTo>
                      <a:pt x="422" y="23"/>
                    </a:lnTo>
                    <a:lnTo>
                      <a:pt x="423" y="23"/>
                    </a:lnTo>
                    <a:lnTo>
                      <a:pt x="423" y="24"/>
                    </a:lnTo>
                    <a:lnTo>
                      <a:pt x="424" y="24"/>
                    </a:lnTo>
                    <a:lnTo>
                      <a:pt x="424" y="25"/>
                    </a:lnTo>
                    <a:lnTo>
                      <a:pt x="425" y="24"/>
                    </a:lnTo>
                    <a:lnTo>
                      <a:pt x="426" y="24"/>
                    </a:lnTo>
                    <a:lnTo>
                      <a:pt x="426" y="23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7" y="23"/>
                    </a:lnTo>
                    <a:lnTo>
                      <a:pt x="428" y="23"/>
                    </a:lnTo>
                    <a:lnTo>
                      <a:pt x="429" y="24"/>
                    </a:lnTo>
                    <a:lnTo>
                      <a:pt x="429" y="23"/>
                    </a:lnTo>
                    <a:lnTo>
                      <a:pt x="430" y="23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1" y="23"/>
                    </a:lnTo>
                    <a:lnTo>
                      <a:pt x="431" y="22"/>
                    </a:lnTo>
                    <a:lnTo>
                      <a:pt x="432" y="22"/>
                    </a:lnTo>
                    <a:lnTo>
                      <a:pt x="432" y="21"/>
                    </a:lnTo>
                    <a:lnTo>
                      <a:pt x="433" y="21"/>
                    </a:lnTo>
                    <a:lnTo>
                      <a:pt x="433" y="20"/>
                    </a:lnTo>
                    <a:lnTo>
                      <a:pt x="434" y="21"/>
                    </a:lnTo>
                    <a:lnTo>
                      <a:pt x="434" y="20"/>
                    </a:lnTo>
                    <a:lnTo>
                      <a:pt x="435" y="19"/>
                    </a:lnTo>
                    <a:lnTo>
                      <a:pt x="436" y="19"/>
                    </a:lnTo>
                    <a:lnTo>
                      <a:pt x="437" y="19"/>
                    </a:lnTo>
                    <a:lnTo>
                      <a:pt x="438" y="19"/>
                    </a:lnTo>
                    <a:lnTo>
                      <a:pt x="438" y="18"/>
                    </a:lnTo>
                    <a:lnTo>
                      <a:pt x="439" y="18"/>
                    </a:lnTo>
                    <a:lnTo>
                      <a:pt x="438" y="18"/>
                    </a:lnTo>
                    <a:lnTo>
                      <a:pt x="438" y="17"/>
                    </a:lnTo>
                    <a:lnTo>
                      <a:pt x="438" y="16"/>
                    </a:lnTo>
                    <a:lnTo>
                      <a:pt x="439" y="16"/>
                    </a:lnTo>
                    <a:lnTo>
                      <a:pt x="440" y="16"/>
                    </a:lnTo>
                    <a:lnTo>
                      <a:pt x="441" y="16"/>
                    </a:lnTo>
                    <a:lnTo>
                      <a:pt x="441" y="15"/>
                    </a:lnTo>
                    <a:lnTo>
                      <a:pt x="441" y="14"/>
                    </a:lnTo>
                    <a:lnTo>
                      <a:pt x="442" y="15"/>
                    </a:lnTo>
                    <a:lnTo>
                      <a:pt x="442" y="14"/>
                    </a:lnTo>
                    <a:lnTo>
                      <a:pt x="443" y="14"/>
                    </a:lnTo>
                    <a:lnTo>
                      <a:pt x="443" y="13"/>
                    </a:lnTo>
                    <a:lnTo>
                      <a:pt x="443" y="12"/>
                    </a:lnTo>
                    <a:lnTo>
                      <a:pt x="444" y="12"/>
                    </a:lnTo>
                    <a:lnTo>
                      <a:pt x="444" y="11"/>
                    </a:lnTo>
                    <a:lnTo>
                      <a:pt x="445" y="11"/>
                    </a:lnTo>
                    <a:lnTo>
                      <a:pt x="446" y="11"/>
                    </a:lnTo>
                    <a:lnTo>
                      <a:pt x="446" y="10"/>
                    </a:lnTo>
                    <a:lnTo>
                      <a:pt x="447" y="10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8" y="9"/>
                    </a:lnTo>
                    <a:lnTo>
                      <a:pt x="448" y="10"/>
                    </a:lnTo>
                    <a:lnTo>
                      <a:pt x="449" y="9"/>
                    </a:lnTo>
                    <a:lnTo>
                      <a:pt x="450" y="9"/>
                    </a:lnTo>
                    <a:lnTo>
                      <a:pt x="450" y="8"/>
                    </a:lnTo>
                    <a:lnTo>
                      <a:pt x="451" y="8"/>
                    </a:lnTo>
                    <a:lnTo>
                      <a:pt x="452" y="9"/>
                    </a:lnTo>
                    <a:lnTo>
                      <a:pt x="453" y="9"/>
                    </a:lnTo>
                    <a:lnTo>
                      <a:pt x="453" y="10"/>
                    </a:lnTo>
                    <a:lnTo>
                      <a:pt x="453" y="9"/>
                    </a:lnTo>
                    <a:lnTo>
                      <a:pt x="454" y="10"/>
                    </a:lnTo>
                    <a:lnTo>
                      <a:pt x="454" y="9"/>
                    </a:lnTo>
                    <a:lnTo>
                      <a:pt x="455" y="9"/>
                    </a:lnTo>
                    <a:lnTo>
                      <a:pt x="455" y="8"/>
                    </a:lnTo>
                    <a:lnTo>
                      <a:pt x="456" y="8"/>
                    </a:lnTo>
                    <a:lnTo>
                      <a:pt x="456" y="9"/>
                    </a:lnTo>
                    <a:lnTo>
                      <a:pt x="457" y="9"/>
                    </a:lnTo>
                    <a:lnTo>
                      <a:pt x="457" y="8"/>
                    </a:lnTo>
                    <a:lnTo>
                      <a:pt x="457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8" y="10"/>
                    </a:lnTo>
                    <a:lnTo>
                      <a:pt x="458" y="9"/>
                    </a:lnTo>
                    <a:lnTo>
                      <a:pt x="459" y="9"/>
                    </a:lnTo>
                    <a:lnTo>
                      <a:pt x="460" y="9"/>
                    </a:lnTo>
                    <a:lnTo>
                      <a:pt x="461" y="9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61" y="11"/>
                    </a:lnTo>
                    <a:lnTo>
                      <a:pt x="462" y="11"/>
                    </a:lnTo>
                    <a:lnTo>
                      <a:pt x="463" y="11"/>
                    </a:lnTo>
                    <a:lnTo>
                      <a:pt x="463" y="10"/>
                    </a:lnTo>
                    <a:lnTo>
                      <a:pt x="463" y="9"/>
                    </a:lnTo>
                    <a:lnTo>
                      <a:pt x="464" y="9"/>
                    </a:lnTo>
                    <a:lnTo>
                      <a:pt x="465" y="10"/>
                    </a:lnTo>
                    <a:lnTo>
                      <a:pt x="465" y="11"/>
                    </a:lnTo>
                    <a:lnTo>
                      <a:pt x="466" y="10"/>
                    </a:lnTo>
                    <a:lnTo>
                      <a:pt x="466" y="11"/>
                    </a:lnTo>
                    <a:lnTo>
                      <a:pt x="467" y="10"/>
                    </a:lnTo>
                    <a:lnTo>
                      <a:pt x="468" y="10"/>
                    </a:lnTo>
                    <a:lnTo>
                      <a:pt x="469" y="10"/>
                    </a:lnTo>
                    <a:lnTo>
                      <a:pt x="469" y="9"/>
                    </a:lnTo>
                    <a:lnTo>
                      <a:pt x="469" y="8"/>
                    </a:lnTo>
                    <a:lnTo>
                      <a:pt x="470" y="8"/>
                    </a:lnTo>
                    <a:lnTo>
                      <a:pt x="471" y="8"/>
                    </a:lnTo>
                    <a:lnTo>
                      <a:pt x="471" y="9"/>
                    </a:lnTo>
                    <a:lnTo>
                      <a:pt x="472" y="9"/>
                    </a:lnTo>
                    <a:lnTo>
                      <a:pt x="471" y="7"/>
                    </a:lnTo>
                    <a:lnTo>
                      <a:pt x="493" y="9"/>
                    </a:lnTo>
                    <a:lnTo>
                      <a:pt x="498" y="9"/>
                    </a:lnTo>
                    <a:lnTo>
                      <a:pt x="499" y="9"/>
                    </a:lnTo>
                    <a:lnTo>
                      <a:pt x="500" y="9"/>
                    </a:lnTo>
                    <a:lnTo>
                      <a:pt x="500" y="8"/>
                    </a:lnTo>
                    <a:lnTo>
                      <a:pt x="501" y="8"/>
                    </a:lnTo>
                    <a:lnTo>
                      <a:pt x="501" y="7"/>
                    </a:lnTo>
                    <a:lnTo>
                      <a:pt x="502" y="7"/>
                    </a:lnTo>
                    <a:lnTo>
                      <a:pt x="502" y="8"/>
                    </a:lnTo>
                    <a:lnTo>
                      <a:pt x="502" y="9"/>
                    </a:lnTo>
                    <a:lnTo>
                      <a:pt x="503" y="9"/>
                    </a:lnTo>
                    <a:lnTo>
                      <a:pt x="503" y="10"/>
                    </a:lnTo>
                    <a:lnTo>
                      <a:pt x="504" y="10"/>
                    </a:lnTo>
                    <a:lnTo>
                      <a:pt x="505" y="10"/>
                    </a:lnTo>
                    <a:lnTo>
                      <a:pt x="506" y="10"/>
                    </a:lnTo>
                    <a:lnTo>
                      <a:pt x="505" y="12"/>
                    </a:lnTo>
                    <a:lnTo>
                      <a:pt x="505" y="13"/>
                    </a:lnTo>
                    <a:lnTo>
                      <a:pt x="504" y="17"/>
                    </a:lnTo>
                    <a:lnTo>
                      <a:pt x="504" y="19"/>
                    </a:lnTo>
                    <a:lnTo>
                      <a:pt x="505" y="19"/>
                    </a:lnTo>
                    <a:lnTo>
                      <a:pt x="505" y="20"/>
                    </a:lnTo>
                    <a:lnTo>
                      <a:pt x="504" y="22"/>
                    </a:lnTo>
                    <a:lnTo>
                      <a:pt x="504" y="25"/>
                    </a:lnTo>
                    <a:lnTo>
                      <a:pt x="505" y="26"/>
                    </a:lnTo>
                    <a:lnTo>
                      <a:pt x="505" y="28"/>
                    </a:lnTo>
                    <a:lnTo>
                      <a:pt x="506" y="30"/>
                    </a:lnTo>
                    <a:lnTo>
                      <a:pt x="506" y="31"/>
                    </a:lnTo>
                    <a:lnTo>
                      <a:pt x="507" y="32"/>
                    </a:lnTo>
                    <a:lnTo>
                      <a:pt x="508" y="30"/>
                    </a:lnTo>
                    <a:lnTo>
                      <a:pt x="509" y="30"/>
                    </a:lnTo>
                    <a:lnTo>
                      <a:pt x="510" y="30"/>
                    </a:lnTo>
                    <a:lnTo>
                      <a:pt x="511" y="30"/>
                    </a:lnTo>
                    <a:lnTo>
                      <a:pt x="510" y="32"/>
                    </a:lnTo>
                    <a:lnTo>
                      <a:pt x="510" y="33"/>
                    </a:lnTo>
                    <a:lnTo>
                      <a:pt x="510" y="34"/>
                    </a:lnTo>
                    <a:lnTo>
                      <a:pt x="511" y="34"/>
                    </a:lnTo>
                    <a:lnTo>
                      <a:pt x="511" y="35"/>
                    </a:lnTo>
                    <a:lnTo>
                      <a:pt x="511" y="36"/>
                    </a:lnTo>
                    <a:lnTo>
                      <a:pt x="512" y="36"/>
                    </a:lnTo>
                    <a:lnTo>
                      <a:pt x="513" y="36"/>
                    </a:lnTo>
                    <a:lnTo>
                      <a:pt x="514" y="36"/>
                    </a:lnTo>
                    <a:lnTo>
                      <a:pt x="513" y="36"/>
                    </a:lnTo>
                    <a:lnTo>
                      <a:pt x="513" y="37"/>
                    </a:lnTo>
                    <a:lnTo>
                      <a:pt x="513" y="38"/>
                    </a:lnTo>
                    <a:lnTo>
                      <a:pt x="512" y="38"/>
                    </a:lnTo>
                    <a:lnTo>
                      <a:pt x="510" y="41"/>
                    </a:lnTo>
                    <a:lnTo>
                      <a:pt x="508" y="44"/>
                    </a:lnTo>
                    <a:lnTo>
                      <a:pt x="507" y="47"/>
                    </a:lnTo>
                    <a:lnTo>
                      <a:pt x="506" y="48"/>
                    </a:lnTo>
                    <a:lnTo>
                      <a:pt x="506" y="49"/>
                    </a:lnTo>
                    <a:lnTo>
                      <a:pt x="506" y="50"/>
                    </a:lnTo>
                    <a:lnTo>
                      <a:pt x="503" y="53"/>
                    </a:lnTo>
                    <a:lnTo>
                      <a:pt x="502" y="55"/>
                    </a:lnTo>
                    <a:lnTo>
                      <a:pt x="502" y="56"/>
                    </a:lnTo>
                    <a:lnTo>
                      <a:pt x="502" y="57"/>
                    </a:lnTo>
                    <a:lnTo>
                      <a:pt x="502" y="59"/>
                    </a:lnTo>
                    <a:lnTo>
                      <a:pt x="502" y="60"/>
                    </a:lnTo>
                    <a:lnTo>
                      <a:pt x="500" y="62"/>
                    </a:lnTo>
                    <a:lnTo>
                      <a:pt x="499" y="64"/>
                    </a:lnTo>
                    <a:lnTo>
                      <a:pt x="498" y="66"/>
                    </a:lnTo>
                    <a:lnTo>
                      <a:pt x="496" y="69"/>
                    </a:lnTo>
                    <a:lnTo>
                      <a:pt x="495" y="70"/>
                    </a:lnTo>
                    <a:lnTo>
                      <a:pt x="495" y="72"/>
                    </a:lnTo>
                    <a:lnTo>
                      <a:pt x="494" y="72"/>
                    </a:lnTo>
                    <a:lnTo>
                      <a:pt x="494" y="73"/>
                    </a:lnTo>
                    <a:lnTo>
                      <a:pt x="493" y="74"/>
                    </a:lnTo>
                    <a:lnTo>
                      <a:pt x="493" y="75"/>
                    </a:lnTo>
                    <a:lnTo>
                      <a:pt x="493" y="76"/>
                    </a:lnTo>
                    <a:lnTo>
                      <a:pt x="492" y="77"/>
                    </a:lnTo>
                    <a:lnTo>
                      <a:pt x="492" y="78"/>
                    </a:lnTo>
                    <a:lnTo>
                      <a:pt x="492" y="79"/>
                    </a:lnTo>
                    <a:lnTo>
                      <a:pt x="492" y="80"/>
                    </a:lnTo>
                    <a:lnTo>
                      <a:pt x="491" y="82"/>
                    </a:lnTo>
                    <a:lnTo>
                      <a:pt x="491" y="83"/>
                    </a:lnTo>
                    <a:lnTo>
                      <a:pt x="491" y="84"/>
                    </a:lnTo>
                    <a:lnTo>
                      <a:pt x="491" y="85"/>
                    </a:lnTo>
                    <a:lnTo>
                      <a:pt x="492" y="85"/>
                    </a:lnTo>
                    <a:lnTo>
                      <a:pt x="491" y="86"/>
                    </a:lnTo>
                    <a:lnTo>
                      <a:pt x="491" y="87"/>
                    </a:lnTo>
                    <a:lnTo>
                      <a:pt x="491" y="88"/>
                    </a:lnTo>
                    <a:lnTo>
                      <a:pt x="491" y="89"/>
                    </a:lnTo>
                    <a:lnTo>
                      <a:pt x="491" y="91"/>
                    </a:lnTo>
                    <a:lnTo>
                      <a:pt x="492" y="92"/>
                    </a:lnTo>
                    <a:lnTo>
                      <a:pt x="493" y="93"/>
                    </a:lnTo>
                    <a:lnTo>
                      <a:pt x="494" y="92"/>
                    </a:lnTo>
                    <a:lnTo>
                      <a:pt x="495" y="92"/>
                    </a:lnTo>
                    <a:lnTo>
                      <a:pt x="495" y="93"/>
                    </a:lnTo>
                    <a:lnTo>
                      <a:pt x="495" y="94"/>
                    </a:lnTo>
                    <a:lnTo>
                      <a:pt x="496" y="95"/>
                    </a:lnTo>
                    <a:lnTo>
                      <a:pt x="497" y="95"/>
                    </a:lnTo>
                    <a:lnTo>
                      <a:pt x="498" y="95"/>
                    </a:lnTo>
                    <a:lnTo>
                      <a:pt x="498" y="94"/>
                    </a:lnTo>
                    <a:lnTo>
                      <a:pt x="499" y="93"/>
                    </a:lnTo>
                    <a:lnTo>
                      <a:pt x="499" y="94"/>
                    </a:lnTo>
                    <a:lnTo>
                      <a:pt x="499" y="95"/>
                    </a:lnTo>
                    <a:lnTo>
                      <a:pt x="500" y="95"/>
                    </a:lnTo>
                    <a:lnTo>
                      <a:pt x="500" y="96"/>
                    </a:lnTo>
                    <a:lnTo>
                      <a:pt x="499" y="96"/>
                    </a:lnTo>
                    <a:lnTo>
                      <a:pt x="499" y="97"/>
                    </a:lnTo>
                    <a:lnTo>
                      <a:pt x="498" y="98"/>
                    </a:lnTo>
                    <a:lnTo>
                      <a:pt x="498" y="99"/>
                    </a:lnTo>
                    <a:lnTo>
                      <a:pt x="497" y="99"/>
                    </a:lnTo>
                    <a:lnTo>
                      <a:pt x="496" y="99"/>
                    </a:lnTo>
                    <a:lnTo>
                      <a:pt x="495" y="100"/>
                    </a:lnTo>
                    <a:lnTo>
                      <a:pt x="495" y="101"/>
                    </a:lnTo>
                    <a:lnTo>
                      <a:pt x="494" y="102"/>
                    </a:lnTo>
                    <a:lnTo>
                      <a:pt x="494" y="105"/>
                    </a:lnTo>
                    <a:lnTo>
                      <a:pt x="493" y="107"/>
                    </a:lnTo>
                    <a:lnTo>
                      <a:pt x="493" y="108"/>
                    </a:lnTo>
                    <a:lnTo>
                      <a:pt x="493" y="109"/>
                    </a:lnTo>
                    <a:lnTo>
                      <a:pt x="494" y="109"/>
                    </a:lnTo>
                    <a:lnTo>
                      <a:pt x="494" y="110"/>
                    </a:lnTo>
                    <a:lnTo>
                      <a:pt x="495" y="110"/>
                    </a:lnTo>
                    <a:lnTo>
                      <a:pt x="494" y="110"/>
                    </a:lnTo>
                    <a:lnTo>
                      <a:pt x="494" y="112"/>
                    </a:lnTo>
                    <a:lnTo>
                      <a:pt x="494" y="113"/>
                    </a:lnTo>
                    <a:lnTo>
                      <a:pt x="494" y="114"/>
                    </a:lnTo>
                    <a:lnTo>
                      <a:pt x="493" y="114"/>
                    </a:lnTo>
                    <a:lnTo>
                      <a:pt x="493" y="115"/>
                    </a:lnTo>
                    <a:lnTo>
                      <a:pt x="493" y="116"/>
                    </a:lnTo>
                    <a:lnTo>
                      <a:pt x="494" y="116"/>
                    </a:lnTo>
                    <a:lnTo>
                      <a:pt x="494" y="117"/>
                    </a:lnTo>
                    <a:lnTo>
                      <a:pt x="495" y="118"/>
                    </a:lnTo>
                    <a:lnTo>
                      <a:pt x="496" y="118"/>
                    </a:lnTo>
                    <a:lnTo>
                      <a:pt x="496" y="117"/>
                    </a:lnTo>
                    <a:lnTo>
                      <a:pt x="497" y="117"/>
                    </a:lnTo>
                    <a:lnTo>
                      <a:pt x="498" y="117"/>
                    </a:lnTo>
                    <a:lnTo>
                      <a:pt x="498" y="118"/>
                    </a:lnTo>
                    <a:lnTo>
                      <a:pt x="498" y="119"/>
                    </a:lnTo>
                    <a:lnTo>
                      <a:pt x="499" y="119"/>
                    </a:lnTo>
                    <a:lnTo>
                      <a:pt x="499" y="120"/>
                    </a:lnTo>
                    <a:lnTo>
                      <a:pt x="498" y="120"/>
                    </a:lnTo>
                    <a:lnTo>
                      <a:pt x="498" y="121"/>
                    </a:lnTo>
                    <a:lnTo>
                      <a:pt x="498" y="122"/>
                    </a:lnTo>
                    <a:lnTo>
                      <a:pt x="497" y="123"/>
                    </a:lnTo>
                    <a:lnTo>
                      <a:pt x="497" y="124"/>
                    </a:lnTo>
                    <a:lnTo>
                      <a:pt x="496" y="124"/>
                    </a:lnTo>
                    <a:lnTo>
                      <a:pt x="496" y="125"/>
                    </a:lnTo>
                    <a:lnTo>
                      <a:pt x="496" y="126"/>
                    </a:lnTo>
                    <a:lnTo>
                      <a:pt x="497" y="126"/>
                    </a:lnTo>
                    <a:lnTo>
                      <a:pt x="496" y="126"/>
                    </a:lnTo>
                    <a:lnTo>
                      <a:pt x="496" y="127"/>
                    </a:lnTo>
                    <a:lnTo>
                      <a:pt x="495" y="128"/>
                    </a:lnTo>
                    <a:lnTo>
                      <a:pt x="495" y="127"/>
                    </a:lnTo>
                    <a:lnTo>
                      <a:pt x="494" y="128"/>
                    </a:lnTo>
                    <a:lnTo>
                      <a:pt x="495" y="130"/>
                    </a:lnTo>
                    <a:lnTo>
                      <a:pt x="495" y="131"/>
                    </a:lnTo>
                    <a:lnTo>
                      <a:pt x="496" y="132"/>
                    </a:lnTo>
                    <a:lnTo>
                      <a:pt x="497" y="133"/>
                    </a:lnTo>
                    <a:lnTo>
                      <a:pt x="497" y="134"/>
                    </a:lnTo>
                    <a:lnTo>
                      <a:pt x="498" y="134"/>
                    </a:lnTo>
                    <a:lnTo>
                      <a:pt x="499" y="134"/>
                    </a:lnTo>
                    <a:lnTo>
                      <a:pt x="499" y="135"/>
                    </a:lnTo>
                    <a:lnTo>
                      <a:pt x="500" y="135"/>
                    </a:lnTo>
                    <a:lnTo>
                      <a:pt x="501" y="134"/>
                    </a:lnTo>
                    <a:lnTo>
                      <a:pt x="501" y="133"/>
                    </a:lnTo>
                    <a:lnTo>
                      <a:pt x="502" y="133"/>
                    </a:lnTo>
                    <a:lnTo>
                      <a:pt x="502" y="132"/>
                    </a:lnTo>
                    <a:lnTo>
                      <a:pt x="502" y="131"/>
                    </a:lnTo>
                    <a:lnTo>
                      <a:pt x="503" y="131"/>
                    </a:lnTo>
                    <a:lnTo>
                      <a:pt x="504" y="131"/>
                    </a:lnTo>
                    <a:lnTo>
                      <a:pt x="504" y="130"/>
                    </a:lnTo>
                    <a:lnTo>
                      <a:pt x="504" y="131"/>
                    </a:lnTo>
                    <a:lnTo>
                      <a:pt x="505" y="131"/>
                    </a:lnTo>
                    <a:lnTo>
                      <a:pt x="504" y="131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2"/>
                    </a:lnTo>
                    <a:lnTo>
                      <a:pt x="503" y="132"/>
                    </a:lnTo>
                    <a:lnTo>
                      <a:pt x="504" y="133"/>
                    </a:lnTo>
                    <a:lnTo>
                      <a:pt x="505" y="134"/>
                    </a:lnTo>
                    <a:lnTo>
                      <a:pt x="506" y="134"/>
                    </a:lnTo>
                    <a:lnTo>
                      <a:pt x="507" y="134"/>
                    </a:lnTo>
                    <a:lnTo>
                      <a:pt x="507" y="133"/>
                    </a:lnTo>
                    <a:lnTo>
                      <a:pt x="506" y="133"/>
                    </a:lnTo>
                    <a:lnTo>
                      <a:pt x="507" y="133"/>
                    </a:lnTo>
                    <a:lnTo>
                      <a:pt x="507" y="134"/>
                    </a:lnTo>
                    <a:lnTo>
                      <a:pt x="508" y="134"/>
                    </a:lnTo>
                    <a:lnTo>
                      <a:pt x="507" y="134"/>
                    </a:lnTo>
                    <a:lnTo>
                      <a:pt x="507" y="135"/>
                    </a:lnTo>
                    <a:lnTo>
                      <a:pt x="506" y="135"/>
                    </a:lnTo>
                    <a:lnTo>
                      <a:pt x="506" y="136"/>
                    </a:lnTo>
                    <a:lnTo>
                      <a:pt x="505" y="136"/>
                    </a:lnTo>
                    <a:lnTo>
                      <a:pt x="504" y="137"/>
                    </a:lnTo>
                    <a:lnTo>
                      <a:pt x="504" y="138"/>
                    </a:lnTo>
                    <a:lnTo>
                      <a:pt x="504" y="139"/>
                    </a:lnTo>
                    <a:lnTo>
                      <a:pt x="505" y="139"/>
                    </a:lnTo>
                    <a:lnTo>
                      <a:pt x="505" y="140"/>
                    </a:lnTo>
                    <a:lnTo>
                      <a:pt x="506" y="140"/>
                    </a:lnTo>
                    <a:lnTo>
                      <a:pt x="506" y="141"/>
                    </a:lnTo>
                    <a:lnTo>
                      <a:pt x="505" y="141"/>
                    </a:lnTo>
                    <a:lnTo>
                      <a:pt x="504" y="141"/>
                    </a:lnTo>
                    <a:lnTo>
                      <a:pt x="503" y="141"/>
                    </a:lnTo>
                    <a:lnTo>
                      <a:pt x="503" y="142"/>
                    </a:lnTo>
                    <a:lnTo>
                      <a:pt x="502" y="142"/>
                    </a:lnTo>
                    <a:lnTo>
                      <a:pt x="502" y="141"/>
                    </a:lnTo>
                    <a:lnTo>
                      <a:pt x="503" y="141"/>
                    </a:lnTo>
                    <a:lnTo>
                      <a:pt x="504" y="140"/>
                    </a:lnTo>
                    <a:lnTo>
                      <a:pt x="504" y="139"/>
                    </a:lnTo>
                    <a:lnTo>
                      <a:pt x="503" y="139"/>
                    </a:lnTo>
                    <a:lnTo>
                      <a:pt x="503" y="138"/>
                    </a:lnTo>
                    <a:lnTo>
                      <a:pt x="502" y="138"/>
                    </a:lnTo>
                    <a:lnTo>
                      <a:pt x="501" y="137"/>
                    </a:lnTo>
                    <a:lnTo>
                      <a:pt x="501" y="138"/>
                    </a:lnTo>
                    <a:lnTo>
                      <a:pt x="500" y="138"/>
                    </a:lnTo>
                    <a:lnTo>
                      <a:pt x="499" y="138"/>
                    </a:lnTo>
                    <a:lnTo>
                      <a:pt x="499" y="139"/>
                    </a:lnTo>
                    <a:lnTo>
                      <a:pt x="498" y="139"/>
                    </a:lnTo>
                    <a:lnTo>
                      <a:pt x="497" y="140"/>
                    </a:lnTo>
                    <a:lnTo>
                      <a:pt x="496" y="140"/>
                    </a:lnTo>
                    <a:lnTo>
                      <a:pt x="495" y="141"/>
                    </a:lnTo>
                    <a:lnTo>
                      <a:pt x="494" y="141"/>
                    </a:lnTo>
                    <a:lnTo>
                      <a:pt x="493" y="142"/>
                    </a:lnTo>
                    <a:lnTo>
                      <a:pt x="493" y="143"/>
                    </a:lnTo>
                    <a:lnTo>
                      <a:pt x="493" y="144"/>
                    </a:lnTo>
                    <a:lnTo>
                      <a:pt x="493" y="145"/>
                    </a:lnTo>
                    <a:lnTo>
                      <a:pt x="492" y="145"/>
                    </a:lnTo>
                    <a:lnTo>
                      <a:pt x="492" y="146"/>
                    </a:lnTo>
                    <a:lnTo>
                      <a:pt x="493" y="148"/>
                    </a:lnTo>
                    <a:lnTo>
                      <a:pt x="493" y="150"/>
                    </a:lnTo>
                    <a:lnTo>
                      <a:pt x="494" y="151"/>
                    </a:lnTo>
                    <a:lnTo>
                      <a:pt x="494" y="152"/>
                    </a:lnTo>
                    <a:lnTo>
                      <a:pt x="495" y="152"/>
                    </a:lnTo>
                    <a:lnTo>
                      <a:pt x="495" y="151"/>
                    </a:lnTo>
                    <a:lnTo>
                      <a:pt x="496" y="151"/>
                    </a:lnTo>
                    <a:lnTo>
                      <a:pt x="497" y="151"/>
                    </a:lnTo>
                    <a:lnTo>
                      <a:pt x="497" y="152"/>
                    </a:lnTo>
                    <a:lnTo>
                      <a:pt x="497" y="151"/>
                    </a:lnTo>
                    <a:lnTo>
                      <a:pt x="498" y="151"/>
                    </a:lnTo>
                    <a:lnTo>
                      <a:pt x="498" y="150"/>
                    </a:lnTo>
                    <a:lnTo>
                      <a:pt x="499" y="150"/>
                    </a:lnTo>
                    <a:lnTo>
                      <a:pt x="499" y="151"/>
                    </a:lnTo>
                    <a:lnTo>
                      <a:pt x="499" y="152"/>
                    </a:lnTo>
                    <a:lnTo>
                      <a:pt x="500" y="154"/>
                    </a:lnTo>
                    <a:lnTo>
                      <a:pt x="501" y="154"/>
                    </a:lnTo>
                    <a:lnTo>
                      <a:pt x="500" y="154"/>
                    </a:lnTo>
                    <a:lnTo>
                      <a:pt x="500" y="155"/>
                    </a:lnTo>
                    <a:lnTo>
                      <a:pt x="499" y="155"/>
                    </a:lnTo>
                    <a:lnTo>
                      <a:pt x="499" y="156"/>
                    </a:lnTo>
                    <a:lnTo>
                      <a:pt x="499" y="157"/>
                    </a:lnTo>
                    <a:lnTo>
                      <a:pt x="499" y="158"/>
                    </a:lnTo>
                    <a:lnTo>
                      <a:pt x="500" y="158"/>
                    </a:lnTo>
                    <a:lnTo>
                      <a:pt x="500" y="159"/>
                    </a:lnTo>
                    <a:lnTo>
                      <a:pt x="499" y="158"/>
                    </a:lnTo>
                    <a:lnTo>
                      <a:pt x="499" y="159"/>
                    </a:lnTo>
                    <a:lnTo>
                      <a:pt x="499" y="158"/>
                    </a:lnTo>
                    <a:lnTo>
                      <a:pt x="498" y="158"/>
                    </a:lnTo>
                    <a:lnTo>
                      <a:pt x="498" y="157"/>
                    </a:lnTo>
                    <a:lnTo>
                      <a:pt x="499" y="157"/>
                    </a:lnTo>
                    <a:lnTo>
                      <a:pt x="498" y="157"/>
                    </a:lnTo>
                    <a:lnTo>
                      <a:pt x="497" y="157"/>
                    </a:lnTo>
                    <a:lnTo>
                      <a:pt x="497" y="158"/>
                    </a:lnTo>
                    <a:lnTo>
                      <a:pt x="496" y="159"/>
                    </a:lnTo>
                    <a:lnTo>
                      <a:pt x="496" y="160"/>
                    </a:lnTo>
                    <a:lnTo>
                      <a:pt x="496" y="161"/>
                    </a:lnTo>
                    <a:lnTo>
                      <a:pt x="497" y="161"/>
                    </a:lnTo>
                    <a:lnTo>
                      <a:pt x="496" y="161"/>
                    </a:lnTo>
                    <a:lnTo>
                      <a:pt x="496" y="162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4" y="163"/>
                    </a:lnTo>
                    <a:lnTo>
                      <a:pt x="495" y="164"/>
                    </a:lnTo>
                    <a:lnTo>
                      <a:pt x="494" y="164"/>
                    </a:lnTo>
                    <a:lnTo>
                      <a:pt x="493" y="163"/>
                    </a:lnTo>
                    <a:lnTo>
                      <a:pt x="492" y="163"/>
                    </a:lnTo>
                    <a:lnTo>
                      <a:pt x="491" y="163"/>
                    </a:lnTo>
                    <a:lnTo>
                      <a:pt x="490" y="163"/>
                    </a:lnTo>
                    <a:lnTo>
                      <a:pt x="490" y="164"/>
                    </a:lnTo>
                    <a:lnTo>
                      <a:pt x="490" y="165"/>
                    </a:lnTo>
                    <a:lnTo>
                      <a:pt x="489" y="165"/>
                    </a:lnTo>
                    <a:lnTo>
                      <a:pt x="489" y="166"/>
                    </a:lnTo>
                    <a:lnTo>
                      <a:pt x="488" y="167"/>
                    </a:lnTo>
                    <a:lnTo>
                      <a:pt x="489" y="167"/>
                    </a:lnTo>
                    <a:lnTo>
                      <a:pt x="488" y="167"/>
                    </a:lnTo>
                    <a:lnTo>
                      <a:pt x="488" y="168"/>
                    </a:lnTo>
                    <a:lnTo>
                      <a:pt x="488" y="169"/>
                    </a:lnTo>
                    <a:lnTo>
                      <a:pt x="488" y="170"/>
                    </a:lnTo>
                    <a:lnTo>
                      <a:pt x="488" y="171"/>
                    </a:lnTo>
                    <a:lnTo>
                      <a:pt x="488" y="172"/>
                    </a:lnTo>
                    <a:lnTo>
                      <a:pt x="489" y="172"/>
                    </a:lnTo>
                    <a:lnTo>
                      <a:pt x="489" y="173"/>
                    </a:lnTo>
                    <a:lnTo>
                      <a:pt x="489" y="174"/>
                    </a:lnTo>
                    <a:lnTo>
                      <a:pt x="490" y="175"/>
                    </a:lnTo>
                    <a:lnTo>
                      <a:pt x="490" y="176"/>
                    </a:lnTo>
                    <a:lnTo>
                      <a:pt x="490" y="177"/>
                    </a:lnTo>
                    <a:lnTo>
                      <a:pt x="491" y="178"/>
                    </a:lnTo>
                    <a:lnTo>
                      <a:pt x="492" y="179"/>
                    </a:lnTo>
                    <a:lnTo>
                      <a:pt x="493" y="179"/>
                    </a:lnTo>
                    <a:lnTo>
                      <a:pt x="493" y="180"/>
                    </a:lnTo>
                    <a:lnTo>
                      <a:pt x="494" y="181"/>
                    </a:lnTo>
                    <a:lnTo>
                      <a:pt x="494" y="182"/>
                    </a:lnTo>
                    <a:lnTo>
                      <a:pt x="493" y="182"/>
                    </a:lnTo>
                    <a:lnTo>
                      <a:pt x="493" y="183"/>
                    </a:lnTo>
                    <a:lnTo>
                      <a:pt x="492" y="183"/>
                    </a:lnTo>
                    <a:lnTo>
                      <a:pt x="491" y="183"/>
                    </a:lnTo>
                    <a:lnTo>
                      <a:pt x="491" y="182"/>
                    </a:lnTo>
                    <a:lnTo>
                      <a:pt x="490" y="181"/>
                    </a:lnTo>
                    <a:lnTo>
                      <a:pt x="489" y="182"/>
                    </a:lnTo>
                    <a:lnTo>
                      <a:pt x="488" y="182"/>
                    </a:lnTo>
                    <a:lnTo>
                      <a:pt x="488" y="183"/>
                    </a:lnTo>
                    <a:lnTo>
                      <a:pt x="488" y="184"/>
                    </a:lnTo>
                    <a:lnTo>
                      <a:pt x="488" y="185"/>
                    </a:lnTo>
                    <a:lnTo>
                      <a:pt x="487" y="185"/>
                    </a:lnTo>
                    <a:lnTo>
                      <a:pt x="486" y="185"/>
                    </a:lnTo>
                    <a:lnTo>
                      <a:pt x="485" y="185"/>
                    </a:lnTo>
                    <a:lnTo>
                      <a:pt x="485" y="186"/>
                    </a:lnTo>
                    <a:lnTo>
                      <a:pt x="485" y="187"/>
                    </a:lnTo>
                    <a:lnTo>
                      <a:pt x="486" y="187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7" y="189"/>
                    </a:lnTo>
                    <a:lnTo>
                      <a:pt x="486" y="190"/>
                    </a:lnTo>
                    <a:lnTo>
                      <a:pt x="487" y="190"/>
                    </a:lnTo>
                    <a:lnTo>
                      <a:pt x="488" y="191"/>
                    </a:lnTo>
                    <a:lnTo>
                      <a:pt x="487" y="191"/>
                    </a:lnTo>
                    <a:lnTo>
                      <a:pt x="487" y="192"/>
                    </a:lnTo>
                    <a:lnTo>
                      <a:pt x="486" y="192"/>
                    </a:lnTo>
                    <a:lnTo>
                      <a:pt x="487" y="193"/>
                    </a:lnTo>
                    <a:lnTo>
                      <a:pt x="486" y="194"/>
                    </a:lnTo>
                    <a:lnTo>
                      <a:pt x="486" y="195"/>
                    </a:lnTo>
                    <a:lnTo>
                      <a:pt x="487" y="196"/>
                    </a:lnTo>
                    <a:lnTo>
                      <a:pt x="486" y="196"/>
                    </a:lnTo>
                    <a:lnTo>
                      <a:pt x="487" y="197"/>
                    </a:lnTo>
                    <a:lnTo>
                      <a:pt x="488" y="197"/>
                    </a:lnTo>
                    <a:lnTo>
                      <a:pt x="488" y="198"/>
                    </a:lnTo>
                    <a:lnTo>
                      <a:pt x="488" y="199"/>
                    </a:lnTo>
                    <a:lnTo>
                      <a:pt x="487" y="199"/>
                    </a:lnTo>
                    <a:lnTo>
                      <a:pt x="486" y="199"/>
                    </a:lnTo>
                    <a:lnTo>
                      <a:pt x="486" y="200"/>
                    </a:lnTo>
                    <a:lnTo>
                      <a:pt x="486" y="201"/>
                    </a:lnTo>
                    <a:lnTo>
                      <a:pt x="486" y="202"/>
                    </a:lnTo>
                    <a:lnTo>
                      <a:pt x="487" y="202"/>
                    </a:lnTo>
                    <a:lnTo>
                      <a:pt x="487" y="201"/>
                    </a:lnTo>
                    <a:lnTo>
                      <a:pt x="488" y="201"/>
                    </a:lnTo>
                    <a:lnTo>
                      <a:pt x="487" y="202"/>
                    </a:lnTo>
                    <a:lnTo>
                      <a:pt x="487" y="203"/>
                    </a:lnTo>
                    <a:lnTo>
                      <a:pt x="487" y="204"/>
                    </a:lnTo>
                    <a:lnTo>
                      <a:pt x="487" y="205"/>
                    </a:lnTo>
                    <a:lnTo>
                      <a:pt x="490" y="205"/>
                    </a:lnTo>
                    <a:lnTo>
                      <a:pt x="490" y="207"/>
                    </a:lnTo>
                    <a:lnTo>
                      <a:pt x="491" y="207"/>
                    </a:lnTo>
                    <a:lnTo>
                      <a:pt x="491" y="208"/>
                    </a:lnTo>
                    <a:lnTo>
                      <a:pt x="490" y="208"/>
                    </a:lnTo>
                    <a:lnTo>
                      <a:pt x="489" y="208"/>
                    </a:lnTo>
                    <a:lnTo>
                      <a:pt x="488" y="209"/>
                    </a:lnTo>
                    <a:lnTo>
                      <a:pt x="488" y="210"/>
                    </a:lnTo>
                    <a:lnTo>
                      <a:pt x="488" y="211"/>
                    </a:lnTo>
                    <a:lnTo>
                      <a:pt x="489" y="212"/>
                    </a:lnTo>
                    <a:lnTo>
                      <a:pt x="489" y="211"/>
                    </a:lnTo>
                    <a:lnTo>
                      <a:pt x="490" y="211"/>
                    </a:lnTo>
                    <a:lnTo>
                      <a:pt x="491" y="211"/>
                    </a:lnTo>
                    <a:lnTo>
                      <a:pt x="491" y="212"/>
                    </a:lnTo>
                    <a:lnTo>
                      <a:pt x="491" y="213"/>
                    </a:lnTo>
                    <a:lnTo>
                      <a:pt x="490" y="213"/>
                    </a:lnTo>
                    <a:lnTo>
                      <a:pt x="490" y="214"/>
                    </a:lnTo>
                    <a:lnTo>
                      <a:pt x="489" y="214"/>
                    </a:lnTo>
                    <a:lnTo>
                      <a:pt x="488" y="215"/>
                    </a:lnTo>
                    <a:lnTo>
                      <a:pt x="487" y="216"/>
                    </a:lnTo>
                    <a:lnTo>
                      <a:pt x="486" y="217"/>
                    </a:lnTo>
                    <a:lnTo>
                      <a:pt x="486" y="218"/>
                    </a:lnTo>
                    <a:lnTo>
                      <a:pt x="485" y="219"/>
                    </a:lnTo>
                    <a:lnTo>
                      <a:pt x="486" y="219"/>
                    </a:lnTo>
                    <a:lnTo>
                      <a:pt x="486" y="220"/>
                    </a:lnTo>
                    <a:lnTo>
                      <a:pt x="485" y="221"/>
                    </a:lnTo>
                    <a:lnTo>
                      <a:pt x="484" y="224"/>
                    </a:lnTo>
                    <a:lnTo>
                      <a:pt x="484" y="225"/>
                    </a:lnTo>
                    <a:lnTo>
                      <a:pt x="485" y="225"/>
                    </a:lnTo>
                    <a:lnTo>
                      <a:pt x="485" y="226"/>
                    </a:lnTo>
                    <a:lnTo>
                      <a:pt x="486" y="226"/>
                    </a:lnTo>
                    <a:lnTo>
                      <a:pt x="486" y="225"/>
                    </a:lnTo>
                    <a:lnTo>
                      <a:pt x="486" y="226"/>
                    </a:lnTo>
                    <a:lnTo>
                      <a:pt x="487" y="226"/>
                    </a:lnTo>
                    <a:lnTo>
                      <a:pt x="487" y="227"/>
                    </a:lnTo>
                    <a:lnTo>
                      <a:pt x="486" y="227"/>
                    </a:lnTo>
                    <a:lnTo>
                      <a:pt x="486" y="228"/>
                    </a:lnTo>
                    <a:lnTo>
                      <a:pt x="486" y="229"/>
                    </a:lnTo>
                    <a:lnTo>
                      <a:pt x="486" y="230"/>
                    </a:lnTo>
                    <a:lnTo>
                      <a:pt x="485" y="231"/>
                    </a:lnTo>
                    <a:lnTo>
                      <a:pt x="484" y="231"/>
                    </a:lnTo>
                    <a:lnTo>
                      <a:pt x="484" y="232"/>
                    </a:lnTo>
                    <a:lnTo>
                      <a:pt x="483" y="233"/>
                    </a:lnTo>
                    <a:lnTo>
                      <a:pt x="484" y="233"/>
                    </a:lnTo>
                    <a:lnTo>
                      <a:pt x="483" y="233"/>
                    </a:lnTo>
                    <a:lnTo>
                      <a:pt x="483" y="234"/>
                    </a:lnTo>
                    <a:lnTo>
                      <a:pt x="483" y="235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3" y="237"/>
                    </a:lnTo>
                    <a:lnTo>
                      <a:pt x="483" y="236"/>
                    </a:lnTo>
                    <a:lnTo>
                      <a:pt x="482" y="236"/>
                    </a:lnTo>
                    <a:lnTo>
                      <a:pt x="482" y="237"/>
                    </a:lnTo>
                    <a:lnTo>
                      <a:pt x="482" y="238"/>
                    </a:lnTo>
                    <a:lnTo>
                      <a:pt x="483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1" y="239"/>
                    </a:lnTo>
                    <a:lnTo>
                      <a:pt x="481" y="240"/>
                    </a:lnTo>
                    <a:lnTo>
                      <a:pt x="480" y="242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3"/>
                    </a:lnTo>
                    <a:lnTo>
                      <a:pt x="480" y="244"/>
                    </a:lnTo>
                    <a:lnTo>
                      <a:pt x="480" y="245"/>
                    </a:lnTo>
                    <a:lnTo>
                      <a:pt x="479" y="245"/>
                    </a:lnTo>
                    <a:lnTo>
                      <a:pt x="479" y="246"/>
                    </a:lnTo>
                    <a:lnTo>
                      <a:pt x="479" y="247"/>
                    </a:lnTo>
                    <a:lnTo>
                      <a:pt x="479" y="248"/>
                    </a:lnTo>
                    <a:lnTo>
                      <a:pt x="480" y="248"/>
                    </a:lnTo>
                    <a:lnTo>
                      <a:pt x="480" y="247"/>
                    </a:lnTo>
                    <a:lnTo>
                      <a:pt x="481" y="248"/>
                    </a:lnTo>
                    <a:lnTo>
                      <a:pt x="480" y="248"/>
                    </a:lnTo>
                    <a:lnTo>
                      <a:pt x="480" y="249"/>
                    </a:lnTo>
                    <a:lnTo>
                      <a:pt x="479" y="249"/>
                    </a:lnTo>
                    <a:lnTo>
                      <a:pt x="478" y="250"/>
                    </a:lnTo>
                    <a:lnTo>
                      <a:pt x="476" y="252"/>
                    </a:lnTo>
                    <a:lnTo>
                      <a:pt x="475" y="255"/>
                    </a:lnTo>
                    <a:lnTo>
                      <a:pt x="474" y="257"/>
                    </a:lnTo>
                    <a:lnTo>
                      <a:pt x="474" y="258"/>
                    </a:lnTo>
                    <a:lnTo>
                      <a:pt x="474" y="259"/>
                    </a:lnTo>
                    <a:lnTo>
                      <a:pt x="475" y="259"/>
                    </a:lnTo>
                    <a:lnTo>
                      <a:pt x="474" y="259"/>
                    </a:lnTo>
                    <a:lnTo>
                      <a:pt x="473" y="260"/>
                    </a:lnTo>
                    <a:lnTo>
                      <a:pt x="472" y="261"/>
                    </a:lnTo>
                    <a:lnTo>
                      <a:pt x="471" y="264"/>
                    </a:lnTo>
                    <a:lnTo>
                      <a:pt x="470" y="265"/>
                    </a:lnTo>
                    <a:lnTo>
                      <a:pt x="470" y="267"/>
                    </a:lnTo>
                    <a:lnTo>
                      <a:pt x="470" y="268"/>
                    </a:lnTo>
                    <a:lnTo>
                      <a:pt x="469" y="269"/>
                    </a:lnTo>
                    <a:lnTo>
                      <a:pt x="468" y="270"/>
                    </a:lnTo>
                    <a:lnTo>
                      <a:pt x="467" y="271"/>
                    </a:lnTo>
                    <a:lnTo>
                      <a:pt x="467" y="273"/>
                    </a:lnTo>
                    <a:lnTo>
                      <a:pt x="467" y="275"/>
                    </a:lnTo>
                    <a:lnTo>
                      <a:pt x="468" y="275"/>
                    </a:lnTo>
                    <a:lnTo>
                      <a:pt x="469" y="275"/>
                    </a:lnTo>
                    <a:lnTo>
                      <a:pt x="469" y="276"/>
                    </a:lnTo>
                    <a:lnTo>
                      <a:pt x="468" y="276"/>
                    </a:lnTo>
                    <a:lnTo>
                      <a:pt x="468" y="277"/>
                    </a:lnTo>
                    <a:lnTo>
                      <a:pt x="467" y="277"/>
                    </a:lnTo>
                    <a:lnTo>
                      <a:pt x="467" y="278"/>
                    </a:lnTo>
                    <a:lnTo>
                      <a:pt x="467" y="279"/>
                    </a:lnTo>
                    <a:lnTo>
                      <a:pt x="467" y="280"/>
                    </a:lnTo>
                    <a:lnTo>
                      <a:pt x="467" y="279"/>
                    </a:lnTo>
                    <a:lnTo>
                      <a:pt x="465" y="280"/>
                    </a:lnTo>
                    <a:lnTo>
                      <a:pt x="465" y="281"/>
                    </a:lnTo>
                    <a:lnTo>
                      <a:pt x="464" y="281"/>
                    </a:lnTo>
                    <a:lnTo>
                      <a:pt x="464" y="282"/>
                    </a:lnTo>
                    <a:lnTo>
                      <a:pt x="465" y="282"/>
                    </a:lnTo>
                    <a:lnTo>
                      <a:pt x="464" y="283"/>
                    </a:lnTo>
                    <a:lnTo>
                      <a:pt x="464" y="282"/>
                    </a:lnTo>
                    <a:lnTo>
                      <a:pt x="463" y="283"/>
                    </a:lnTo>
                    <a:lnTo>
                      <a:pt x="462" y="284"/>
                    </a:lnTo>
                    <a:lnTo>
                      <a:pt x="462" y="285"/>
                    </a:lnTo>
                    <a:lnTo>
                      <a:pt x="461" y="285"/>
                    </a:lnTo>
                    <a:lnTo>
                      <a:pt x="462" y="286"/>
                    </a:lnTo>
                    <a:lnTo>
                      <a:pt x="461" y="286"/>
                    </a:lnTo>
                    <a:lnTo>
                      <a:pt x="461" y="287"/>
                    </a:lnTo>
                    <a:lnTo>
                      <a:pt x="461" y="286"/>
                    </a:lnTo>
                    <a:lnTo>
                      <a:pt x="460" y="286"/>
                    </a:lnTo>
                    <a:lnTo>
                      <a:pt x="460" y="287"/>
                    </a:lnTo>
                    <a:lnTo>
                      <a:pt x="459" y="287"/>
                    </a:lnTo>
                    <a:lnTo>
                      <a:pt x="458" y="287"/>
                    </a:lnTo>
                    <a:lnTo>
                      <a:pt x="452" y="289"/>
                    </a:lnTo>
                    <a:lnTo>
                      <a:pt x="446" y="292"/>
                    </a:lnTo>
                    <a:lnTo>
                      <a:pt x="433" y="300"/>
                    </a:lnTo>
                    <a:lnTo>
                      <a:pt x="429" y="302"/>
                    </a:lnTo>
                    <a:lnTo>
                      <a:pt x="426" y="304"/>
                    </a:lnTo>
                    <a:lnTo>
                      <a:pt x="425" y="305"/>
                    </a:lnTo>
                    <a:lnTo>
                      <a:pt x="422" y="307"/>
                    </a:lnTo>
                    <a:lnTo>
                      <a:pt x="419" y="309"/>
                    </a:lnTo>
                    <a:lnTo>
                      <a:pt x="415" y="312"/>
                    </a:lnTo>
                    <a:lnTo>
                      <a:pt x="413" y="314"/>
                    </a:lnTo>
                    <a:lnTo>
                      <a:pt x="411" y="315"/>
                    </a:lnTo>
                    <a:lnTo>
                      <a:pt x="411" y="316"/>
                    </a:lnTo>
                    <a:lnTo>
                      <a:pt x="409" y="317"/>
                    </a:lnTo>
                    <a:lnTo>
                      <a:pt x="406" y="319"/>
                    </a:lnTo>
                    <a:lnTo>
                      <a:pt x="401" y="324"/>
                    </a:lnTo>
                    <a:lnTo>
                      <a:pt x="398" y="327"/>
                    </a:lnTo>
                    <a:lnTo>
                      <a:pt x="394" y="331"/>
                    </a:lnTo>
                    <a:lnTo>
                      <a:pt x="393" y="332"/>
                    </a:lnTo>
                    <a:lnTo>
                      <a:pt x="392" y="333"/>
                    </a:lnTo>
                    <a:lnTo>
                      <a:pt x="391" y="334"/>
                    </a:lnTo>
                    <a:lnTo>
                      <a:pt x="390" y="336"/>
                    </a:lnTo>
                    <a:lnTo>
                      <a:pt x="388" y="337"/>
                    </a:lnTo>
                    <a:lnTo>
                      <a:pt x="386" y="340"/>
                    </a:lnTo>
                    <a:lnTo>
                      <a:pt x="384" y="342"/>
                    </a:lnTo>
                    <a:lnTo>
                      <a:pt x="378" y="349"/>
                    </a:lnTo>
                    <a:lnTo>
                      <a:pt x="372" y="355"/>
                    </a:lnTo>
                    <a:lnTo>
                      <a:pt x="372" y="356"/>
                    </a:lnTo>
                    <a:close/>
                    <a:moveTo>
                      <a:pt x="482" y="240"/>
                    </a:moveTo>
                    <a:lnTo>
                      <a:pt x="482" y="240"/>
                    </a:lnTo>
                    <a:lnTo>
                      <a:pt x="482" y="239"/>
                    </a:lnTo>
                    <a:lnTo>
                      <a:pt x="482" y="240"/>
                    </a:lnTo>
                    <a:close/>
                    <a:moveTo>
                      <a:pt x="480" y="249"/>
                    </a:moveTo>
                    <a:lnTo>
                      <a:pt x="480" y="249"/>
                    </a:lnTo>
                    <a:close/>
                    <a:moveTo>
                      <a:pt x="480" y="250"/>
                    </a:moveTo>
                    <a:lnTo>
                      <a:pt x="480" y="249"/>
                    </a:lnTo>
                    <a:lnTo>
                      <a:pt x="480" y="250"/>
                    </a:lnTo>
                    <a:close/>
                    <a:moveTo>
                      <a:pt x="479" y="257"/>
                    </a:moveTo>
                    <a:lnTo>
                      <a:pt x="479" y="257"/>
                    </a:lnTo>
                    <a:lnTo>
                      <a:pt x="480" y="257"/>
                    </a:lnTo>
                    <a:lnTo>
                      <a:pt x="479" y="257"/>
                    </a:lnTo>
                    <a:close/>
                    <a:moveTo>
                      <a:pt x="473" y="270"/>
                    </a:moveTo>
                    <a:lnTo>
                      <a:pt x="473" y="270"/>
                    </a:lnTo>
                    <a:close/>
                    <a:moveTo>
                      <a:pt x="467" y="280"/>
                    </a:moveTo>
                    <a:lnTo>
                      <a:pt x="467" y="280"/>
                    </a:lnTo>
                    <a:close/>
                    <a:moveTo>
                      <a:pt x="502" y="165"/>
                    </a:moveTo>
                    <a:lnTo>
                      <a:pt x="502" y="165"/>
                    </a:lnTo>
                    <a:lnTo>
                      <a:pt x="503" y="165"/>
                    </a:lnTo>
                    <a:lnTo>
                      <a:pt x="504" y="165"/>
                    </a:lnTo>
                    <a:lnTo>
                      <a:pt x="504" y="164"/>
                    </a:lnTo>
                    <a:lnTo>
                      <a:pt x="505" y="164"/>
                    </a:lnTo>
                    <a:lnTo>
                      <a:pt x="506" y="164"/>
                    </a:lnTo>
                    <a:lnTo>
                      <a:pt x="508" y="164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3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9" y="162"/>
                    </a:lnTo>
                    <a:lnTo>
                      <a:pt x="509" y="161"/>
                    </a:lnTo>
                    <a:lnTo>
                      <a:pt x="508" y="161"/>
                    </a:lnTo>
                    <a:lnTo>
                      <a:pt x="509" y="160"/>
                    </a:lnTo>
                    <a:lnTo>
                      <a:pt x="510" y="160"/>
                    </a:lnTo>
                    <a:lnTo>
                      <a:pt x="511" y="160"/>
                    </a:lnTo>
                    <a:lnTo>
                      <a:pt x="510" y="161"/>
                    </a:lnTo>
                    <a:lnTo>
                      <a:pt x="510" y="162"/>
                    </a:lnTo>
                    <a:lnTo>
                      <a:pt x="511" y="162"/>
                    </a:lnTo>
                    <a:lnTo>
                      <a:pt x="511" y="163"/>
                    </a:lnTo>
                    <a:lnTo>
                      <a:pt x="511" y="164"/>
                    </a:lnTo>
                    <a:lnTo>
                      <a:pt x="512" y="166"/>
                    </a:lnTo>
                    <a:lnTo>
                      <a:pt x="513" y="166"/>
                    </a:lnTo>
                    <a:lnTo>
                      <a:pt x="514" y="167"/>
                    </a:lnTo>
                    <a:lnTo>
                      <a:pt x="514" y="166"/>
                    </a:lnTo>
                    <a:lnTo>
                      <a:pt x="515" y="166"/>
                    </a:lnTo>
                    <a:lnTo>
                      <a:pt x="515" y="167"/>
                    </a:lnTo>
                    <a:lnTo>
                      <a:pt x="514" y="167"/>
                    </a:lnTo>
                    <a:lnTo>
                      <a:pt x="514" y="168"/>
                    </a:lnTo>
                    <a:lnTo>
                      <a:pt x="513" y="169"/>
                    </a:lnTo>
                    <a:lnTo>
                      <a:pt x="513" y="170"/>
                    </a:lnTo>
                    <a:lnTo>
                      <a:pt x="512" y="171"/>
                    </a:lnTo>
                    <a:lnTo>
                      <a:pt x="511" y="171"/>
                    </a:lnTo>
                    <a:lnTo>
                      <a:pt x="511" y="172"/>
                    </a:lnTo>
                    <a:lnTo>
                      <a:pt x="510" y="173"/>
                    </a:lnTo>
                    <a:lnTo>
                      <a:pt x="509" y="174"/>
                    </a:lnTo>
                    <a:lnTo>
                      <a:pt x="508" y="176"/>
                    </a:lnTo>
                    <a:lnTo>
                      <a:pt x="508" y="177"/>
                    </a:lnTo>
                    <a:lnTo>
                      <a:pt x="507" y="178"/>
                    </a:lnTo>
                    <a:lnTo>
                      <a:pt x="507" y="179"/>
                    </a:lnTo>
                    <a:lnTo>
                      <a:pt x="508" y="180"/>
                    </a:lnTo>
                    <a:lnTo>
                      <a:pt x="509" y="180"/>
                    </a:lnTo>
                    <a:lnTo>
                      <a:pt x="508" y="181"/>
                    </a:lnTo>
                    <a:lnTo>
                      <a:pt x="508" y="182"/>
                    </a:lnTo>
                    <a:lnTo>
                      <a:pt x="507" y="182"/>
                    </a:lnTo>
                    <a:lnTo>
                      <a:pt x="507" y="183"/>
                    </a:lnTo>
                    <a:lnTo>
                      <a:pt x="506" y="183"/>
                    </a:lnTo>
                    <a:lnTo>
                      <a:pt x="506" y="184"/>
                    </a:lnTo>
                    <a:lnTo>
                      <a:pt x="507" y="184"/>
                    </a:lnTo>
                    <a:lnTo>
                      <a:pt x="506" y="184"/>
                    </a:lnTo>
                    <a:lnTo>
                      <a:pt x="506" y="185"/>
                    </a:lnTo>
                    <a:lnTo>
                      <a:pt x="505" y="185"/>
                    </a:lnTo>
                    <a:lnTo>
                      <a:pt x="505" y="186"/>
                    </a:lnTo>
                    <a:lnTo>
                      <a:pt x="504" y="186"/>
                    </a:lnTo>
                    <a:lnTo>
                      <a:pt x="503" y="188"/>
                    </a:lnTo>
                    <a:lnTo>
                      <a:pt x="502" y="190"/>
                    </a:lnTo>
                    <a:lnTo>
                      <a:pt x="501" y="192"/>
                    </a:lnTo>
                    <a:lnTo>
                      <a:pt x="500" y="193"/>
                    </a:lnTo>
                    <a:lnTo>
                      <a:pt x="499" y="194"/>
                    </a:lnTo>
                    <a:lnTo>
                      <a:pt x="499" y="195"/>
                    </a:lnTo>
                    <a:lnTo>
                      <a:pt x="498" y="196"/>
                    </a:lnTo>
                    <a:lnTo>
                      <a:pt x="498" y="197"/>
                    </a:lnTo>
                    <a:lnTo>
                      <a:pt x="499" y="198"/>
                    </a:lnTo>
                    <a:lnTo>
                      <a:pt x="499" y="199"/>
                    </a:lnTo>
                    <a:lnTo>
                      <a:pt x="500" y="198"/>
                    </a:lnTo>
                    <a:lnTo>
                      <a:pt x="500" y="199"/>
                    </a:lnTo>
                    <a:lnTo>
                      <a:pt x="501" y="199"/>
                    </a:lnTo>
                    <a:lnTo>
                      <a:pt x="501" y="200"/>
                    </a:lnTo>
                    <a:lnTo>
                      <a:pt x="500" y="200"/>
                    </a:lnTo>
                    <a:lnTo>
                      <a:pt x="500" y="201"/>
                    </a:lnTo>
                    <a:lnTo>
                      <a:pt x="500" y="202"/>
                    </a:lnTo>
                    <a:lnTo>
                      <a:pt x="499" y="202"/>
                    </a:lnTo>
                    <a:lnTo>
                      <a:pt x="499" y="203"/>
                    </a:lnTo>
                    <a:lnTo>
                      <a:pt x="498" y="203"/>
                    </a:lnTo>
                    <a:lnTo>
                      <a:pt x="498" y="202"/>
                    </a:lnTo>
                    <a:lnTo>
                      <a:pt x="498" y="201"/>
                    </a:lnTo>
                    <a:lnTo>
                      <a:pt x="497" y="201"/>
                    </a:lnTo>
                    <a:lnTo>
                      <a:pt x="496" y="202"/>
                    </a:lnTo>
                    <a:lnTo>
                      <a:pt x="495" y="202"/>
                    </a:lnTo>
                    <a:lnTo>
                      <a:pt x="495" y="203"/>
                    </a:lnTo>
                    <a:lnTo>
                      <a:pt x="495" y="204"/>
                    </a:lnTo>
                    <a:lnTo>
                      <a:pt x="495" y="205"/>
                    </a:lnTo>
                    <a:lnTo>
                      <a:pt x="494" y="206"/>
                    </a:lnTo>
                    <a:lnTo>
                      <a:pt x="493" y="207"/>
                    </a:lnTo>
                    <a:lnTo>
                      <a:pt x="492" y="207"/>
                    </a:lnTo>
                    <a:lnTo>
                      <a:pt x="493" y="206"/>
                    </a:lnTo>
                    <a:lnTo>
                      <a:pt x="492" y="206"/>
                    </a:lnTo>
                    <a:lnTo>
                      <a:pt x="492" y="205"/>
                    </a:lnTo>
                    <a:lnTo>
                      <a:pt x="493" y="204"/>
                    </a:lnTo>
                    <a:lnTo>
                      <a:pt x="493" y="203"/>
                    </a:lnTo>
                    <a:lnTo>
                      <a:pt x="492" y="203"/>
                    </a:lnTo>
                    <a:lnTo>
                      <a:pt x="492" y="202"/>
                    </a:lnTo>
                    <a:lnTo>
                      <a:pt x="493" y="202"/>
                    </a:lnTo>
                    <a:lnTo>
                      <a:pt x="492" y="201"/>
                    </a:lnTo>
                    <a:lnTo>
                      <a:pt x="492" y="200"/>
                    </a:lnTo>
                    <a:lnTo>
                      <a:pt x="492" y="199"/>
                    </a:lnTo>
                    <a:lnTo>
                      <a:pt x="491" y="199"/>
                    </a:lnTo>
                    <a:lnTo>
                      <a:pt x="492" y="198"/>
                    </a:lnTo>
                    <a:lnTo>
                      <a:pt x="493" y="198"/>
                    </a:lnTo>
                    <a:lnTo>
                      <a:pt x="493" y="197"/>
                    </a:lnTo>
                    <a:lnTo>
                      <a:pt x="494" y="197"/>
                    </a:lnTo>
                    <a:lnTo>
                      <a:pt x="493" y="196"/>
                    </a:lnTo>
                    <a:lnTo>
                      <a:pt x="493" y="195"/>
                    </a:lnTo>
                    <a:lnTo>
                      <a:pt x="493" y="194"/>
                    </a:lnTo>
                    <a:lnTo>
                      <a:pt x="494" y="193"/>
                    </a:lnTo>
                    <a:lnTo>
                      <a:pt x="494" y="192"/>
                    </a:lnTo>
                    <a:lnTo>
                      <a:pt x="495" y="192"/>
                    </a:lnTo>
                    <a:lnTo>
                      <a:pt x="494" y="192"/>
                    </a:lnTo>
                    <a:lnTo>
                      <a:pt x="493" y="192"/>
                    </a:lnTo>
                    <a:lnTo>
                      <a:pt x="493" y="191"/>
                    </a:lnTo>
                    <a:lnTo>
                      <a:pt x="493" y="190"/>
                    </a:lnTo>
                    <a:lnTo>
                      <a:pt x="493" y="189"/>
                    </a:lnTo>
                    <a:lnTo>
                      <a:pt x="494" y="189"/>
                    </a:lnTo>
                    <a:lnTo>
                      <a:pt x="494" y="188"/>
                    </a:lnTo>
                    <a:lnTo>
                      <a:pt x="494" y="187"/>
                    </a:lnTo>
                    <a:lnTo>
                      <a:pt x="495" y="187"/>
                    </a:lnTo>
                    <a:lnTo>
                      <a:pt x="496" y="187"/>
                    </a:lnTo>
                    <a:lnTo>
                      <a:pt x="497" y="187"/>
                    </a:lnTo>
                    <a:lnTo>
                      <a:pt x="498" y="187"/>
                    </a:lnTo>
                    <a:lnTo>
                      <a:pt x="498" y="186"/>
                    </a:lnTo>
                    <a:lnTo>
                      <a:pt x="498" y="185"/>
                    </a:lnTo>
                    <a:lnTo>
                      <a:pt x="498" y="184"/>
                    </a:lnTo>
                    <a:lnTo>
                      <a:pt x="498" y="183"/>
                    </a:lnTo>
                    <a:lnTo>
                      <a:pt x="497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3"/>
                    </a:lnTo>
                    <a:lnTo>
                      <a:pt x="495" y="183"/>
                    </a:lnTo>
                    <a:lnTo>
                      <a:pt x="496" y="182"/>
                    </a:lnTo>
                    <a:lnTo>
                      <a:pt x="495" y="182"/>
                    </a:lnTo>
                    <a:lnTo>
                      <a:pt x="495" y="181"/>
                    </a:lnTo>
                    <a:lnTo>
                      <a:pt x="494" y="181"/>
                    </a:lnTo>
                    <a:lnTo>
                      <a:pt x="495" y="181"/>
                    </a:lnTo>
                    <a:lnTo>
                      <a:pt x="496" y="180"/>
                    </a:lnTo>
                    <a:lnTo>
                      <a:pt x="496" y="179"/>
                    </a:lnTo>
                    <a:lnTo>
                      <a:pt x="497" y="179"/>
                    </a:lnTo>
                    <a:lnTo>
                      <a:pt x="498" y="179"/>
                    </a:lnTo>
                    <a:lnTo>
                      <a:pt x="499" y="179"/>
                    </a:lnTo>
                    <a:lnTo>
                      <a:pt x="499" y="178"/>
                    </a:lnTo>
                    <a:lnTo>
                      <a:pt x="499" y="177"/>
                    </a:lnTo>
                    <a:lnTo>
                      <a:pt x="500" y="177"/>
                    </a:lnTo>
                    <a:lnTo>
                      <a:pt x="500" y="176"/>
                    </a:lnTo>
                    <a:lnTo>
                      <a:pt x="499" y="176"/>
                    </a:lnTo>
                    <a:lnTo>
                      <a:pt x="498" y="175"/>
                    </a:lnTo>
                    <a:lnTo>
                      <a:pt x="499" y="175"/>
                    </a:lnTo>
                    <a:lnTo>
                      <a:pt x="499" y="174"/>
                    </a:lnTo>
                    <a:lnTo>
                      <a:pt x="500" y="173"/>
                    </a:lnTo>
                    <a:lnTo>
                      <a:pt x="499" y="172"/>
                    </a:lnTo>
                    <a:lnTo>
                      <a:pt x="499" y="171"/>
                    </a:lnTo>
                    <a:lnTo>
                      <a:pt x="499" y="170"/>
                    </a:lnTo>
                    <a:lnTo>
                      <a:pt x="498" y="170"/>
                    </a:lnTo>
                    <a:lnTo>
                      <a:pt x="498" y="169"/>
                    </a:lnTo>
                    <a:lnTo>
                      <a:pt x="498" y="168"/>
                    </a:lnTo>
                    <a:lnTo>
                      <a:pt x="499" y="168"/>
                    </a:lnTo>
                    <a:lnTo>
                      <a:pt x="499" y="167"/>
                    </a:lnTo>
                    <a:lnTo>
                      <a:pt x="499" y="168"/>
                    </a:lnTo>
                    <a:lnTo>
                      <a:pt x="500" y="168"/>
                    </a:lnTo>
                    <a:lnTo>
                      <a:pt x="500" y="167"/>
                    </a:lnTo>
                    <a:lnTo>
                      <a:pt x="499" y="166"/>
                    </a:lnTo>
                    <a:lnTo>
                      <a:pt x="498" y="166"/>
                    </a:lnTo>
                    <a:lnTo>
                      <a:pt x="498" y="167"/>
                    </a:lnTo>
                    <a:lnTo>
                      <a:pt x="497" y="167"/>
                    </a:lnTo>
                    <a:lnTo>
                      <a:pt x="498" y="166"/>
                    </a:lnTo>
                    <a:lnTo>
                      <a:pt x="499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501" y="164"/>
                    </a:lnTo>
                    <a:lnTo>
                      <a:pt x="502" y="165"/>
                    </a:lnTo>
                    <a:close/>
                    <a:moveTo>
                      <a:pt x="504" y="163"/>
                    </a:moveTo>
                    <a:lnTo>
                      <a:pt x="504" y="163"/>
                    </a:lnTo>
                    <a:lnTo>
                      <a:pt x="504" y="162"/>
                    </a:lnTo>
                    <a:lnTo>
                      <a:pt x="504" y="163"/>
                    </a:lnTo>
                    <a:close/>
                    <a:moveTo>
                      <a:pt x="515" y="164"/>
                    </a:moveTo>
                    <a:lnTo>
                      <a:pt x="514" y="164"/>
                    </a:lnTo>
                    <a:lnTo>
                      <a:pt x="515" y="164"/>
                    </a:lnTo>
                    <a:close/>
                    <a:moveTo>
                      <a:pt x="516" y="167"/>
                    </a:moveTo>
                    <a:lnTo>
                      <a:pt x="516" y="166"/>
                    </a:lnTo>
                    <a:lnTo>
                      <a:pt x="516" y="167"/>
                    </a:lnTo>
                    <a:close/>
                    <a:moveTo>
                      <a:pt x="495" y="169"/>
                    </a:moveTo>
                    <a:lnTo>
                      <a:pt x="495" y="169"/>
                    </a:lnTo>
                    <a:lnTo>
                      <a:pt x="496" y="168"/>
                    </a:lnTo>
                    <a:lnTo>
                      <a:pt x="495" y="169"/>
                    </a:lnTo>
                    <a:close/>
                    <a:moveTo>
                      <a:pt x="515" y="171"/>
                    </a:moveTo>
                    <a:lnTo>
                      <a:pt x="515" y="171"/>
                    </a:lnTo>
                    <a:close/>
                    <a:moveTo>
                      <a:pt x="515" y="171"/>
                    </a:moveTo>
                    <a:lnTo>
                      <a:pt x="514" y="172"/>
                    </a:lnTo>
                    <a:lnTo>
                      <a:pt x="514" y="171"/>
                    </a:lnTo>
                    <a:lnTo>
                      <a:pt x="515" y="171"/>
                    </a:lnTo>
                    <a:close/>
                    <a:moveTo>
                      <a:pt x="495" y="170"/>
                    </a:moveTo>
                    <a:lnTo>
                      <a:pt x="495" y="170"/>
                    </a:lnTo>
                    <a:close/>
                    <a:moveTo>
                      <a:pt x="496" y="177"/>
                    </a:moveTo>
                    <a:lnTo>
                      <a:pt x="496" y="177"/>
                    </a:lnTo>
                    <a:close/>
                    <a:moveTo>
                      <a:pt x="511" y="184"/>
                    </a:moveTo>
                    <a:lnTo>
                      <a:pt x="511" y="184"/>
                    </a:lnTo>
                    <a:close/>
                    <a:moveTo>
                      <a:pt x="503" y="192"/>
                    </a:moveTo>
                    <a:lnTo>
                      <a:pt x="503" y="192"/>
                    </a:lnTo>
                    <a:lnTo>
                      <a:pt x="503" y="193"/>
                    </a:lnTo>
                    <a:lnTo>
                      <a:pt x="502" y="193"/>
                    </a:lnTo>
                    <a:lnTo>
                      <a:pt x="503" y="192"/>
                    </a:lnTo>
                    <a:close/>
                    <a:moveTo>
                      <a:pt x="493" y="192"/>
                    </a:moveTo>
                    <a:lnTo>
                      <a:pt x="493" y="192"/>
                    </a:lnTo>
                    <a:close/>
                    <a:moveTo>
                      <a:pt x="495" y="207"/>
                    </a:moveTo>
                    <a:lnTo>
                      <a:pt x="495" y="206"/>
                    </a:lnTo>
                    <a:lnTo>
                      <a:pt x="496" y="206"/>
                    </a:lnTo>
                    <a:lnTo>
                      <a:pt x="495" y="207"/>
                    </a:lnTo>
                    <a:close/>
                    <a:moveTo>
                      <a:pt x="495" y="208"/>
                    </a:moveTo>
                    <a:lnTo>
                      <a:pt x="495" y="208"/>
                    </a:lnTo>
                    <a:lnTo>
                      <a:pt x="495" y="207"/>
                    </a:lnTo>
                    <a:lnTo>
                      <a:pt x="496" y="207"/>
                    </a:lnTo>
                    <a:lnTo>
                      <a:pt x="496" y="208"/>
                    </a:lnTo>
                    <a:lnTo>
                      <a:pt x="495" y="208"/>
                    </a:lnTo>
                    <a:close/>
                    <a:moveTo>
                      <a:pt x="498" y="207"/>
                    </a:moveTo>
                    <a:lnTo>
                      <a:pt x="497" y="207"/>
                    </a:lnTo>
                    <a:lnTo>
                      <a:pt x="498" y="207"/>
                    </a:lnTo>
                    <a:close/>
                    <a:moveTo>
                      <a:pt x="505" y="208"/>
                    </a:moveTo>
                    <a:lnTo>
                      <a:pt x="505" y="208"/>
                    </a:lnTo>
                    <a:close/>
                    <a:moveTo>
                      <a:pt x="505" y="208"/>
                    </a:moveTo>
                    <a:lnTo>
                      <a:pt x="505" y="209"/>
                    </a:lnTo>
                    <a:lnTo>
                      <a:pt x="504" y="209"/>
                    </a:lnTo>
                    <a:lnTo>
                      <a:pt x="505" y="209"/>
                    </a:lnTo>
                    <a:lnTo>
                      <a:pt x="505" y="208"/>
                    </a:lnTo>
                    <a:close/>
                    <a:moveTo>
                      <a:pt x="487" y="186"/>
                    </a:moveTo>
                    <a:lnTo>
                      <a:pt x="487" y="186"/>
                    </a:lnTo>
                    <a:close/>
                    <a:moveTo>
                      <a:pt x="491" y="209"/>
                    </a:moveTo>
                    <a:lnTo>
                      <a:pt x="490" y="209"/>
                    </a:lnTo>
                    <a:lnTo>
                      <a:pt x="491" y="208"/>
                    </a:lnTo>
                    <a:lnTo>
                      <a:pt x="491" y="209"/>
                    </a:lnTo>
                    <a:close/>
                    <a:moveTo>
                      <a:pt x="493" y="218"/>
                    </a:move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lnTo>
                      <a:pt x="493" y="217"/>
                    </a:lnTo>
                    <a:lnTo>
                      <a:pt x="493" y="218"/>
                    </a:lnTo>
                    <a:close/>
                    <a:moveTo>
                      <a:pt x="486" y="222"/>
                    </a:moveTo>
                    <a:lnTo>
                      <a:pt x="486" y="222"/>
                    </a:lnTo>
                    <a:close/>
                    <a:moveTo>
                      <a:pt x="519" y="149"/>
                    </a:moveTo>
                    <a:lnTo>
                      <a:pt x="519" y="149"/>
                    </a:lnTo>
                    <a:lnTo>
                      <a:pt x="519" y="148"/>
                    </a:lnTo>
                    <a:lnTo>
                      <a:pt x="520" y="148"/>
                    </a:lnTo>
                    <a:lnTo>
                      <a:pt x="519" y="149"/>
                    </a:lnTo>
                    <a:close/>
                    <a:moveTo>
                      <a:pt x="517" y="151"/>
                    </a:moveTo>
                    <a:lnTo>
                      <a:pt x="516" y="151"/>
                    </a:lnTo>
                    <a:lnTo>
                      <a:pt x="516" y="150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49"/>
                    </a:lnTo>
                    <a:lnTo>
                      <a:pt x="515" y="148"/>
                    </a:lnTo>
                    <a:lnTo>
                      <a:pt x="516" y="148"/>
                    </a:lnTo>
                    <a:lnTo>
                      <a:pt x="516" y="149"/>
                    </a:lnTo>
                    <a:lnTo>
                      <a:pt x="517" y="150"/>
                    </a:lnTo>
                    <a:lnTo>
                      <a:pt x="516" y="150"/>
                    </a:lnTo>
                    <a:lnTo>
                      <a:pt x="517" y="151"/>
                    </a:lnTo>
                    <a:close/>
                    <a:moveTo>
                      <a:pt x="500" y="151"/>
                    </a:moveTo>
                    <a:lnTo>
                      <a:pt x="500" y="151"/>
                    </a:lnTo>
                    <a:lnTo>
                      <a:pt x="500" y="150"/>
                    </a:lnTo>
                    <a:lnTo>
                      <a:pt x="500" y="151"/>
                    </a:lnTo>
                    <a:close/>
                    <a:moveTo>
                      <a:pt x="496" y="163"/>
                    </a:moveTo>
                    <a:lnTo>
                      <a:pt x="496" y="163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0"/>
                    </a:moveTo>
                    <a:lnTo>
                      <a:pt x="515" y="30"/>
                    </a:lnTo>
                    <a:close/>
                    <a:moveTo>
                      <a:pt x="515" y="32"/>
                    </a:moveTo>
                    <a:lnTo>
                      <a:pt x="515" y="32"/>
                    </a:lnTo>
                    <a:lnTo>
                      <a:pt x="515" y="31"/>
                    </a:lnTo>
                    <a:lnTo>
                      <a:pt x="515" y="32"/>
                    </a:lnTo>
                    <a:close/>
                    <a:moveTo>
                      <a:pt x="514" y="32"/>
                    </a:moveTo>
                    <a:lnTo>
                      <a:pt x="514" y="32"/>
                    </a:lnTo>
                    <a:lnTo>
                      <a:pt x="515" y="32"/>
                    </a:lnTo>
                    <a:lnTo>
                      <a:pt x="514" y="32"/>
                    </a:lnTo>
                    <a:close/>
                    <a:moveTo>
                      <a:pt x="514" y="34"/>
                    </a:moveTo>
                    <a:lnTo>
                      <a:pt x="514" y="34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close/>
                    <a:moveTo>
                      <a:pt x="509" y="52"/>
                    </a:moveTo>
                    <a:lnTo>
                      <a:pt x="509" y="52"/>
                    </a:lnTo>
                    <a:lnTo>
                      <a:pt x="510" y="52"/>
                    </a:lnTo>
                    <a:lnTo>
                      <a:pt x="509" y="52"/>
                    </a:lnTo>
                    <a:close/>
                    <a:moveTo>
                      <a:pt x="509" y="53"/>
                    </a:moveTo>
                    <a:lnTo>
                      <a:pt x="509" y="53"/>
                    </a:lnTo>
                    <a:close/>
                    <a:moveTo>
                      <a:pt x="509" y="54"/>
                    </a:moveTo>
                    <a:lnTo>
                      <a:pt x="509" y="53"/>
                    </a:lnTo>
                    <a:lnTo>
                      <a:pt x="509" y="54"/>
                    </a:lnTo>
                    <a:close/>
                    <a:moveTo>
                      <a:pt x="503" y="61"/>
                    </a:moveTo>
                    <a:lnTo>
                      <a:pt x="503" y="61"/>
                    </a:lnTo>
                    <a:lnTo>
                      <a:pt x="503" y="60"/>
                    </a:lnTo>
                    <a:lnTo>
                      <a:pt x="503" y="61"/>
                    </a:lnTo>
                    <a:close/>
                    <a:moveTo>
                      <a:pt x="505" y="61"/>
                    </a:moveTo>
                    <a:lnTo>
                      <a:pt x="505" y="61"/>
                    </a:lnTo>
                    <a:lnTo>
                      <a:pt x="504" y="61"/>
                    </a:lnTo>
                    <a:lnTo>
                      <a:pt x="505" y="61"/>
                    </a:lnTo>
                    <a:close/>
                    <a:moveTo>
                      <a:pt x="503" y="62"/>
                    </a:moveTo>
                    <a:lnTo>
                      <a:pt x="503" y="62"/>
                    </a:lnTo>
                    <a:lnTo>
                      <a:pt x="503" y="61"/>
                    </a:lnTo>
                    <a:lnTo>
                      <a:pt x="503" y="62"/>
                    </a:lnTo>
                    <a:close/>
                    <a:moveTo>
                      <a:pt x="492" y="85"/>
                    </a:moveTo>
                    <a:lnTo>
                      <a:pt x="492" y="85"/>
                    </a:lnTo>
                    <a:close/>
                    <a:moveTo>
                      <a:pt x="513" y="138"/>
                    </a:moveTo>
                    <a:lnTo>
                      <a:pt x="513" y="139"/>
                    </a:lnTo>
                    <a:lnTo>
                      <a:pt x="513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14" y="138"/>
                    </a:moveTo>
                    <a:lnTo>
                      <a:pt x="514" y="138"/>
                    </a:lnTo>
                    <a:close/>
                    <a:moveTo>
                      <a:pt x="507" y="141"/>
                    </a:moveTo>
                    <a:lnTo>
                      <a:pt x="507" y="141"/>
                    </a:lnTo>
                    <a:lnTo>
                      <a:pt x="506" y="141"/>
                    </a:lnTo>
                    <a:lnTo>
                      <a:pt x="506" y="140"/>
                    </a:lnTo>
                    <a:lnTo>
                      <a:pt x="507" y="140"/>
                    </a:lnTo>
                    <a:lnTo>
                      <a:pt x="507" y="141"/>
                    </a:lnTo>
                    <a:close/>
                    <a:moveTo>
                      <a:pt x="500" y="133"/>
                    </a:moveTo>
                    <a:lnTo>
                      <a:pt x="500" y="133"/>
                    </a:lnTo>
                    <a:lnTo>
                      <a:pt x="501" y="133"/>
                    </a:lnTo>
                    <a:lnTo>
                      <a:pt x="500" y="133"/>
                    </a:lnTo>
                    <a:close/>
                    <a:moveTo>
                      <a:pt x="495" y="91"/>
                    </a:moveTo>
                    <a:lnTo>
                      <a:pt x="495" y="90"/>
                    </a:lnTo>
                    <a:lnTo>
                      <a:pt x="495" y="91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3" name="Freeform 573"/>
              <p:cNvSpPr>
                <a:spLocks/>
              </p:cNvSpPr>
              <p:nvPr/>
            </p:nvSpPr>
            <p:spPr bwMode="auto">
              <a:xfrm>
                <a:off x="2554288" y="3421063"/>
                <a:ext cx="788987" cy="771525"/>
              </a:xfrm>
              <a:custGeom>
                <a:avLst/>
                <a:gdLst>
                  <a:gd name="T0" fmla="*/ 2147483646 w 767"/>
                  <a:gd name="T1" fmla="*/ 2147483646 h 749"/>
                  <a:gd name="T2" fmla="*/ 2147483646 w 767"/>
                  <a:gd name="T3" fmla="*/ 2147483646 h 749"/>
                  <a:gd name="T4" fmla="*/ 2147483646 w 767"/>
                  <a:gd name="T5" fmla="*/ 2147483646 h 749"/>
                  <a:gd name="T6" fmla="*/ 2147483646 w 767"/>
                  <a:gd name="T7" fmla="*/ 2147483646 h 749"/>
                  <a:gd name="T8" fmla="*/ 2147483646 w 767"/>
                  <a:gd name="T9" fmla="*/ 2147483646 h 749"/>
                  <a:gd name="T10" fmla="*/ 2147483646 w 767"/>
                  <a:gd name="T11" fmla="*/ 2147483646 h 749"/>
                  <a:gd name="T12" fmla="*/ 2147483646 w 767"/>
                  <a:gd name="T13" fmla="*/ 2147483646 h 749"/>
                  <a:gd name="T14" fmla="*/ 2147483646 w 767"/>
                  <a:gd name="T15" fmla="*/ 2147483646 h 749"/>
                  <a:gd name="T16" fmla="*/ 2147483646 w 767"/>
                  <a:gd name="T17" fmla="*/ 2147483646 h 749"/>
                  <a:gd name="T18" fmla="*/ 2147483646 w 767"/>
                  <a:gd name="T19" fmla="*/ 2147483646 h 749"/>
                  <a:gd name="T20" fmla="*/ 2147483646 w 767"/>
                  <a:gd name="T21" fmla="*/ 2147483646 h 749"/>
                  <a:gd name="T22" fmla="*/ 2147483646 w 767"/>
                  <a:gd name="T23" fmla="*/ 2147483646 h 749"/>
                  <a:gd name="T24" fmla="*/ 2147483646 w 767"/>
                  <a:gd name="T25" fmla="*/ 2147483646 h 749"/>
                  <a:gd name="T26" fmla="*/ 2147483646 w 767"/>
                  <a:gd name="T27" fmla="*/ 2147483646 h 749"/>
                  <a:gd name="T28" fmla="*/ 2147483646 w 767"/>
                  <a:gd name="T29" fmla="*/ 2147483646 h 749"/>
                  <a:gd name="T30" fmla="*/ 2147483646 w 767"/>
                  <a:gd name="T31" fmla="*/ 2147483646 h 749"/>
                  <a:gd name="T32" fmla="*/ 2147483646 w 767"/>
                  <a:gd name="T33" fmla="*/ 2147483646 h 749"/>
                  <a:gd name="T34" fmla="*/ 2147483646 w 767"/>
                  <a:gd name="T35" fmla="*/ 2147483646 h 749"/>
                  <a:gd name="T36" fmla="*/ 2147483646 w 767"/>
                  <a:gd name="T37" fmla="*/ 2147483646 h 749"/>
                  <a:gd name="T38" fmla="*/ 2147483646 w 767"/>
                  <a:gd name="T39" fmla="*/ 2147483646 h 749"/>
                  <a:gd name="T40" fmla="*/ 2147483646 w 767"/>
                  <a:gd name="T41" fmla="*/ 2147483646 h 749"/>
                  <a:gd name="T42" fmla="*/ 2147483646 w 767"/>
                  <a:gd name="T43" fmla="*/ 2147483646 h 749"/>
                  <a:gd name="T44" fmla="*/ 2147483646 w 767"/>
                  <a:gd name="T45" fmla="*/ 2147483646 h 749"/>
                  <a:gd name="T46" fmla="*/ 2147483646 w 767"/>
                  <a:gd name="T47" fmla="*/ 2147483646 h 749"/>
                  <a:gd name="T48" fmla="*/ 2147483646 w 767"/>
                  <a:gd name="T49" fmla="*/ 2147483646 h 749"/>
                  <a:gd name="T50" fmla="*/ 2147483646 w 767"/>
                  <a:gd name="T51" fmla="*/ 2147483646 h 749"/>
                  <a:gd name="T52" fmla="*/ 2147483646 w 767"/>
                  <a:gd name="T53" fmla="*/ 2147483646 h 749"/>
                  <a:gd name="T54" fmla="*/ 2147483646 w 767"/>
                  <a:gd name="T55" fmla="*/ 2147483646 h 749"/>
                  <a:gd name="T56" fmla="*/ 2147483646 w 767"/>
                  <a:gd name="T57" fmla="*/ 2147483646 h 749"/>
                  <a:gd name="T58" fmla="*/ 2147483646 w 767"/>
                  <a:gd name="T59" fmla="*/ 2147483646 h 749"/>
                  <a:gd name="T60" fmla="*/ 2147483646 w 767"/>
                  <a:gd name="T61" fmla="*/ 2147483646 h 749"/>
                  <a:gd name="T62" fmla="*/ 2147483646 w 767"/>
                  <a:gd name="T63" fmla="*/ 2147483646 h 749"/>
                  <a:gd name="T64" fmla="*/ 2147483646 w 767"/>
                  <a:gd name="T65" fmla="*/ 2147483646 h 749"/>
                  <a:gd name="T66" fmla="*/ 2147483646 w 767"/>
                  <a:gd name="T67" fmla="*/ 2147483646 h 749"/>
                  <a:gd name="T68" fmla="*/ 2147483646 w 767"/>
                  <a:gd name="T69" fmla="*/ 2147483646 h 749"/>
                  <a:gd name="T70" fmla="*/ 2147483646 w 767"/>
                  <a:gd name="T71" fmla="*/ 2147483646 h 749"/>
                  <a:gd name="T72" fmla="*/ 2147483646 w 767"/>
                  <a:gd name="T73" fmla="*/ 2147483646 h 749"/>
                  <a:gd name="T74" fmla="*/ 2147483646 w 767"/>
                  <a:gd name="T75" fmla="*/ 2147483646 h 749"/>
                  <a:gd name="T76" fmla="*/ 2147483646 w 767"/>
                  <a:gd name="T77" fmla="*/ 2147483646 h 749"/>
                  <a:gd name="T78" fmla="*/ 2147483646 w 767"/>
                  <a:gd name="T79" fmla="*/ 2147483646 h 749"/>
                  <a:gd name="T80" fmla="*/ 2147483646 w 767"/>
                  <a:gd name="T81" fmla="*/ 2147483646 h 749"/>
                  <a:gd name="T82" fmla="*/ 2147483646 w 767"/>
                  <a:gd name="T83" fmla="*/ 2147483646 h 749"/>
                  <a:gd name="T84" fmla="*/ 2147483646 w 767"/>
                  <a:gd name="T85" fmla="*/ 2147483646 h 749"/>
                  <a:gd name="T86" fmla="*/ 2147483646 w 767"/>
                  <a:gd name="T87" fmla="*/ 2147483646 h 749"/>
                  <a:gd name="T88" fmla="*/ 2147483646 w 767"/>
                  <a:gd name="T89" fmla="*/ 2147483646 h 749"/>
                  <a:gd name="T90" fmla="*/ 2147483646 w 767"/>
                  <a:gd name="T91" fmla="*/ 2147483646 h 749"/>
                  <a:gd name="T92" fmla="*/ 2147483646 w 767"/>
                  <a:gd name="T93" fmla="*/ 2147483646 h 749"/>
                  <a:gd name="T94" fmla="*/ 2147483646 w 767"/>
                  <a:gd name="T95" fmla="*/ 2147483646 h 749"/>
                  <a:gd name="T96" fmla="*/ 2147483646 w 767"/>
                  <a:gd name="T97" fmla="*/ 2147483646 h 749"/>
                  <a:gd name="T98" fmla="*/ 2147483646 w 767"/>
                  <a:gd name="T99" fmla="*/ 2147483646 h 749"/>
                  <a:gd name="T100" fmla="*/ 2147483646 w 767"/>
                  <a:gd name="T101" fmla="*/ 2147483646 h 749"/>
                  <a:gd name="T102" fmla="*/ 2147483646 w 767"/>
                  <a:gd name="T103" fmla="*/ 2147483646 h 749"/>
                  <a:gd name="T104" fmla="*/ 2147483646 w 767"/>
                  <a:gd name="T105" fmla="*/ 2147483646 h 749"/>
                  <a:gd name="T106" fmla="*/ 2147483646 w 767"/>
                  <a:gd name="T107" fmla="*/ 2147483646 h 749"/>
                  <a:gd name="T108" fmla="*/ 2147483646 w 767"/>
                  <a:gd name="T109" fmla="*/ 2147483646 h 749"/>
                  <a:gd name="T110" fmla="*/ 2147483646 w 767"/>
                  <a:gd name="T111" fmla="*/ 2147483646 h 749"/>
                  <a:gd name="T112" fmla="*/ 2147483646 w 767"/>
                  <a:gd name="T113" fmla="*/ 2147483646 h 749"/>
                  <a:gd name="T114" fmla="*/ 2147483646 w 767"/>
                  <a:gd name="T115" fmla="*/ 2147483646 h 749"/>
                  <a:gd name="T116" fmla="*/ 2147483646 w 767"/>
                  <a:gd name="T117" fmla="*/ 2147483646 h 749"/>
                  <a:gd name="T118" fmla="*/ 2147483646 w 767"/>
                  <a:gd name="T119" fmla="*/ 2147483646 h 749"/>
                  <a:gd name="T120" fmla="*/ 2147483646 w 767"/>
                  <a:gd name="T121" fmla="*/ 2147483646 h 749"/>
                  <a:gd name="T122" fmla="*/ 2147483646 w 767"/>
                  <a:gd name="T123" fmla="*/ 2147483646 h 749"/>
                  <a:gd name="T124" fmla="*/ 2147483646 w 767"/>
                  <a:gd name="T125" fmla="*/ 2147483646 h 7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67"/>
                  <a:gd name="T190" fmla="*/ 0 h 749"/>
                  <a:gd name="T191" fmla="*/ 767 w 767"/>
                  <a:gd name="T192" fmla="*/ 749 h 7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67" h="749">
                    <a:moveTo>
                      <a:pt x="301" y="47"/>
                    </a:moveTo>
                    <a:lnTo>
                      <a:pt x="301" y="47"/>
                    </a:lnTo>
                    <a:lnTo>
                      <a:pt x="302" y="46"/>
                    </a:lnTo>
                    <a:lnTo>
                      <a:pt x="303" y="45"/>
                    </a:lnTo>
                    <a:lnTo>
                      <a:pt x="303" y="44"/>
                    </a:lnTo>
                    <a:lnTo>
                      <a:pt x="303" y="43"/>
                    </a:lnTo>
                    <a:lnTo>
                      <a:pt x="303" y="42"/>
                    </a:lnTo>
                    <a:lnTo>
                      <a:pt x="304" y="42"/>
                    </a:lnTo>
                    <a:lnTo>
                      <a:pt x="304" y="41"/>
                    </a:lnTo>
                    <a:lnTo>
                      <a:pt x="303" y="40"/>
                    </a:lnTo>
                    <a:lnTo>
                      <a:pt x="303" y="39"/>
                    </a:lnTo>
                    <a:lnTo>
                      <a:pt x="304" y="39"/>
                    </a:lnTo>
                    <a:lnTo>
                      <a:pt x="304" y="38"/>
                    </a:lnTo>
                    <a:lnTo>
                      <a:pt x="305" y="38"/>
                    </a:lnTo>
                    <a:lnTo>
                      <a:pt x="305" y="37"/>
                    </a:lnTo>
                    <a:lnTo>
                      <a:pt x="306" y="36"/>
                    </a:lnTo>
                    <a:lnTo>
                      <a:pt x="305" y="36"/>
                    </a:lnTo>
                    <a:lnTo>
                      <a:pt x="304" y="35"/>
                    </a:lnTo>
                    <a:lnTo>
                      <a:pt x="305" y="35"/>
                    </a:lnTo>
                    <a:lnTo>
                      <a:pt x="305" y="34"/>
                    </a:lnTo>
                    <a:lnTo>
                      <a:pt x="306" y="34"/>
                    </a:lnTo>
                    <a:lnTo>
                      <a:pt x="307" y="34"/>
                    </a:lnTo>
                    <a:lnTo>
                      <a:pt x="307" y="33"/>
                    </a:lnTo>
                    <a:lnTo>
                      <a:pt x="306" y="32"/>
                    </a:lnTo>
                    <a:lnTo>
                      <a:pt x="305" y="32"/>
                    </a:lnTo>
                    <a:lnTo>
                      <a:pt x="305" y="31"/>
                    </a:lnTo>
                    <a:lnTo>
                      <a:pt x="306" y="31"/>
                    </a:lnTo>
                    <a:lnTo>
                      <a:pt x="307" y="31"/>
                    </a:lnTo>
                    <a:lnTo>
                      <a:pt x="307" y="30"/>
                    </a:lnTo>
                    <a:lnTo>
                      <a:pt x="308" y="30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0" y="29"/>
                    </a:lnTo>
                    <a:lnTo>
                      <a:pt x="310" y="28"/>
                    </a:lnTo>
                    <a:lnTo>
                      <a:pt x="310" y="27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1" y="25"/>
                    </a:lnTo>
                    <a:lnTo>
                      <a:pt x="310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5"/>
                    </a:lnTo>
                    <a:lnTo>
                      <a:pt x="310" y="25"/>
                    </a:lnTo>
                    <a:lnTo>
                      <a:pt x="311" y="24"/>
                    </a:lnTo>
                    <a:lnTo>
                      <a:pt x="312" y="25"/>
                    </a:lnTo>
                    <a:lnTo>
                      <a:pt x="313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3" y="22"/>
                    </a:lnTo>
                    <a:lnTo>
                      <a:pt x="314" y="22"/>
                    </a:lnTo>
                    <a:lnTo>
                      <a:pt x="315" y="22"/>
                    </a:lnTo>
                    <a:lnTo>
                      <a:pt x="315" y="21"/>
                    </a:lnTo>
                    <a:lnTo>
                      <a:pt x="314" y="20"/>
                    </a:lnTo>
                    <a:lnTo>
                      <a:pt x="315" y="19"/>
                    </a:lnTo>
                    <a:lnTo>
                      <a:pt x="316" y="18"/>
                    </a:lnTo>
                    <a:lnTo>
                      <a:pt x="317" y="18"/>
                    </a:lnTo>
                    <a:lnTo>
                      <a:pt x="317" y="17"/>
                    </a:lnTo>
                    <a:lnTo>
                      <a:pt x="318" y="17"/>
                    </a:lnTo>
                    <a:lnTo>
                      <a:pt x="317" y="16"/>
                    </a:lnTo>
                    <a:lnTo>
                      <a:pt x="318" y="15"/>
                    </a:lnTo>
                    <a:lnTo>
                      <a:pt x="318" y="16"/>
                    </a:lnTo>
                    <a:lnTo>
                      <a:pt x="318" y="15"/>
                    </a:lnTo>
                    <a:lnTo>
                      <a:pt x="318" y="14"/>
                    </a:lnTo>
                    <a:lnTo>
                      <a:pt x="319" y="14"/>
                    </a:lnTo>
                    <a:lnTo>
                      <a:pt x="320" y="14"/>
                    </a:lnTo>
                    <a:lnTo>
                      <a:pt x="320" y="13"/>
                    </a:lnTo>
                    <a:lnTo>
                      <a:pt x="321" y="14"/>
                    </a:lnTo>
                    <a:lnTo>
                      <a:pt x="321" y="13"/>
                    </a:lnTo>
                    <a:lnTo>
                      <a:pt x="321" y="12"/>
                    </a:lnTo>
                    <a:lnTo>
                      <a:pt x="322" y="11"/>
                    </a:lnTo>
                    <a:lnTo>
                      <a:pt x="322" y="12"/>
                    </a:lnTo>
                    <a:lnTo>
                      <a:pt x="323" y="12"/>
                    </a:lnTo>
                    <a:lnTo>
                      <a:pt x="323" y="11"/>
                    </a:lnTo>
                    <a:lnTo>
                      <a:pt x="322" y="11"/>
                    </a:lnTo>
                    <a:lnTo>
                      <a:pt x="323" y="10"/>
                    </a:lnTo>
                    <a:lnTo>
                      <a:pt x="324" y="10"/>
                    </a:lnTo>
                    <a:lnTo>
                      <a:pt x="325" y="9"/>
                    </a:lnTo>
                    <a:lnTo>
                      <a:pt x="326" y="9"/>
                    </a:lnTo>
                    <a:lnTo>
                      <a:pt x="327" y="8"/>
                    </a:lnTo>
                    <a:lnTo>
                      <a:pt x="328" y="8"/>
                    </a:lnTo>
                    <a:lnTo>
                      <a:pt x="329" y="8"/>
                    </a:lnTo>
                    <a:lnTo>
                      <a:pt x="330" y="6"/>
                    </a:lnTo>
                    <a:lnTo>
                      <a:pt x="332" y="6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5" y="4"/>
                    </a:lnTo>
                    <a:lnTo>
                      <a:pt x="334" y="4"/>
                    </a:lnTo>
                    <a:lnTo>
                      <a:pt x="336" y="3"/>
                    </a:lnTo>
                    <a:lnTo>
                      <a:pt x="337" y="4"/>
                    </a:lnTo>
                    <a:lnTo>
                      <a:pt x="337" y="3"/>
                    </a:lnTo>
                    <a:lnTo>
                      <a:pt x="337" y="2"/>
                    </a:lnTo>
                    <a:lnTo>
                      <a:pt x="336" y="2"/>
                    </a:lnTo>
                    <a:lnTo>
                      <a:pt x="336" y="1"/>
                    </a:lnTo>
                    <a:lnTo>
                      <a:pt x="337" y="2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1" y="1"/>
                    </a:lnTo>
                    <a:lnTo>
                      <a:pt x="340" y="2"/>
                    </a:lnTo>
                    <a:lnTo>
                      <a:pt x="340" y="3"/>
                    </a:lnTo>
                    <a:lnTo>
                      <a:pt x="339" y="4"/>
                    </a:lnTo>
                    <a:lnTo>
                      <a:pt x="337" y="4"/>
                    </a:lnTo>
                    <a:lnTo>
                      <a:pt x="337" y="5"/>
                    </a:lnTo>
                    <a:lnTo>
                      <a:pt x="337" y="6"/>
                    </a:lnTo>
                    <a:lnTo>
                      <a:pt x="336" y="6"/>
                    </a:lnTo>
                    <a:lnTo>
                      <a:pt x="335" y="6"/>
                    </a:lnTo>
                    <a:lnTo>
                      <a:pt x="335" y="7"/>
                    </a:lnTo>
                    <a:lnTo>
                      <a:pt x="335" y="8"/>
                    </a:lnTo>
                    <a:lnTo>
                      <a:pt x="334" y="8"/>
                    </a:lnTo>
                    <a:lnTo>
                      <a:pt x="334" y="9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3" y="11"/>
                    </a:lnTo>
                    <a:lnTo>
                      <a:pt x="333" y="12"/>
                    </a:lnTo>
                    <a:lnTo>
                      <a:pt x="332" y="14"/>
                    </a:lnTo>
                    <a:lnTo>
                      <a:pt x="332" y="15"/>
                    </a:lnTo>
                    <a:lnTo>
                      <a:pt x="333" y="15"/>
                    </a:lnTo>
                    <a:lnTo>
                      <a:pt x="334" y="16"/>
                    </a:lnTo>
                    <a:lnTo>
                      <a:pt x="333" y="16"/>
                    </a:lnTo>
                    <a:lnTo>
                      <a:pt x="334" y="16"/>
                    </a:lnTo>
                    <a:lnTo>
                      <a:pt x="334" y="17"/>
                    </a:lnTo>
                    <a:lnTo>
                      <a:pt x="334" y="16"/>
                    </a:lnTo>
                    <a:lnTo>
                      <a:pt x="335" y="16"/>
                    </a:lnTo>
                    <a:lnTo>
                      <a:pt x="335" y="17"/>
                    </a:lnTo>
                    <a:lnTo>
                      <a:pt x="336" y="17"/>
                    </a:lnTo>
                    <a:lnTo>
                      <a:pt x="335" y="17"/>
                    </a:lnTo>
                    <a:lnTo>
                      <a:pt x="334" y="17"/>
                    </a:lnTo>
                    <a:lnTo>
                      <a:pt x="334" y="18"/>
                    </a:lnTo>
                    <a:lnTo>
                      <a:pt x="333" y="18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1" y="19"/>
                    </a:lnTo>
                    <a:lnTo>
                      <a:pt x="330" y="20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1" y="23"/>
                    </a:lnTo>
                    <a:lnTo>
                      <a:pt x="331" y="24"/>
                    </a:lnTo>
                    <a:lnTo>
                      <a:pt x="330" y="24"/>
                    </a:lnTo>
                    <a:lnTo>
                      <a:pt x="329" y="24"/>
                    </a:lnTo>
                    <a:lnTo>
                      <a:pt x="329" y="23"/>
                    </a:lnTo>
                    <a:lnTo>
                      <a:pt x="329" y="24"/>
                    </a:lnTo>
                    <a:lnTo>
                      <a:pt x="329" y="25"/>
                    </a:lnTo>
                    <a:lnTo>
                      <a:pt x="328" y="25"/>
                    </a:lnTo>
                    <a:lnTo>
                      <a:pt x="328" y="26"/>
                    </a:lnTo>
                    <a:lnTo>
                      <a:pt x="327" y="26"/>
                    </a:lnTo>
                    <a:lnTo>
                      <a:pt x="327" y="27"/>
                    </a:lnTo>
                    <a:lnTo>
                      <a:pt x="328" y="27"/>
                    </a:lnTo>
                    <a:lnTo>
                      <a:pt x="328" y="28"/>
                    </a:lnTo>
                    <a:lnTo>
                      <a:pt x="327" y="29"/>
                    </a:lnTo>
                    <a:lnTo>
                      <a:pt x="327" y="30"/>
                    </a:lnTo>
                    <a:lnTo>
                      <a:pt x="326" y="29"/>
                    </a:lnTo>
                    <a:lnTo>
                      <a:pt x="326" y="30"/>
                    </a:lnTo>
                    <a:lnTo>
                      <a:pt x="325" y="30"/>
                    </a:lnTo>
                    <a:lnTo>
                      <a:pt x="325" y="29"/>
                    </a:lnTo>
                    <a:lnTo>
                      <a:pt x="325" y="30"/>
                    </a:lnTo>
                    <a:lnTo>
                      <a:pt x="324" y="30"/>
                    </a:lnTo>
                    <a:lnTo>
                      <a:pt x="324" y="29"/>
                    </a:lnTo>
                    <a:lnTo>
                      <a:pt x="325" y="29"/>
                    </a:lnTo>
                    <a:lnTo>
                      <a:pt x="324" y="29"/>
                    </a:lnTo>
                    <a:lnTo>
                      <a:pt x="324" y="30"/>
                    </a:lnTo>
                    <a:lnTo>
                      <a:pt x="324" y="31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3"/>
                    </a:lnTo>
                    <a:lnTo>
                      <a:pt x="325" y="34"/>
                    </a:lnTo>
                    <a:lnTo>
                      <a:pt x="325" y="35"/>
                    </a:lnTo>
                    <a:lnTo>
                      <a:pt x="324" y="36"/>
                    </a:lnTo>
                    <a:lnTo>
                      <a:pt x="324" y="35"/>
                    </a:lnTo>
                    <a:lnTo>
                      <a:pt x="324" y="36"/>
                    </a:lnTo>
                    <a:lnTo>
                      <a:pt x="323" y="36"/>
                    </a:lnTo>
                    <a:lnTo>
                      <a:pt x="324" y="36"/>
                    </a:lnTo>
                    <a:lnTo>
                      <a:pt x="324" y="37"/>
                    </a:lnTo>
                    <a:lnTo>
                      <a:pt x="323" y="37"/>
                    </a:lnTo>
                    <a:lnTo>
                      <a:pt x="323" y="38"/>
                    </a:lnTo>
                    <a:lnTo>
                      <a:pt x="323" y="39"/>
                    </a:lnTo>
                    <a:lnTo>
                      <a:pt x="323" y="40"/>
                    </a:lnTo>
                    <a:lnTo>
                      <a:pt x="322" y="41"/>
                    </a:lnTo>
                    <a:lnTo>
                      <a:pt x="322" y="42"/>
                    </a:lnTo>
                    <a:lnTo>
                      <a:pt x="323" y="42"/>
                    </a:lnTo>
                    <a:lnTo>
                      <a:pt x="323" y="43"/>
                    </a:lnTo>
                    <a:lnTo>
                      <a:pt x="323" y="44"/>
                    </a:lnTo>
                    <a:lnTo>
                      <a:pt x="323" y="45"/>
                    </a:lnTo>
                    <a:lnTo>
                      <a:pt x="324" y="45"/>
                    </a:lnTo>
                    <a:lnTo>
                      <a:pt x="324" y="46"/>
                    </a:lnTo>
                    <a:lnTo>
                      <a:pt x="325" y="46"/>
                    </a:lnTo>
                    <a:lnTo>
                      <a:pt x="326" y="47"/>
                    </a:lnTo>
                    <a:lnTo>
                      <a:pt x="326" y="46"/>
                    </a:lnTo>
                    <a:lnTo>
                      <a:pt x="327" y="46"/>
                    </a:lnTo>
                    <a:lnTo>
                      <a:pt x="327" y="47"/>
                    </a:lnTo>
                    <a:lnTo>
                      <a:pt x="328" y="47"/>
                    </a:lnTo>
                    <a:lnTo>
                      <a:pt x="328" y="48"/>
                    </a:lnTo>
                    <a:lnTo>
                      <a:pt x="329" y="48"/>
                    </a:lnTo>
                    <a:lnTo>
                      <a:pt x="330" y="48"/>
                    </a:lnTo>
                    <a:lnTo>
                      <a:pt x="331" y="49"/>
                    </a:lnTo>
                    <a:lnTo>
                      <a:pt x="331" y="48"/>
                    </a:lnTo>
                    <a:lnTo>
                      <a:pt x="331" y="49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2" y="50"/>
                    </a:lnTo>
                    <a:lnTo>
                      <a:pt x="332" y="51"/>
                    </a:lnTo>
                    <a:lnTo>
                      <a:pt x="333" y="51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4" y="52"/>
                    </a:lnTo>
                    <a:lnTo>
                      <a:pt x="335" y="52"/>
                    </a:lnTo>
                    <a:lnTo>
                      <a:pt x="335" y="53"/>
                    </a:lnTo>
                    <a:lnTo>
                      <a:pt x="335" y="52"/>
                    </a:lnTo>
                    <a:lnTo>
                      <a:pt x="336" y="52"/>
                    </a:lnTo>
                    <a:lnTo>
                      <a:pt x="336" y="53"/>
                    </a:lnTo>
                    <a:lnTo>
                      <a:pt x="337" y="53"/>
                    </a:lnTo>
                    <a:lnTo>
                      <a:pt x="337" y="52"/>
                    </a:lnTo>
                    <a:lnTo>
                      <a:pt x="338" y="53"/>
                    </a:lnTo>
                    <a:lnTo>
                      <a:pt x="339" y="53"/>
                    </a:lnTo>
                    <a:lnTo>
                      <a:pt x="339" y="54"/>
                    </a:lnTo>
                    <a:lnTo>
                      <a:pt x="340" y="54"/>
                    </a:lnTo>
                    <a:lnTo>
                      <a:pt x="341" y="54"/>
                    </a:lnTo>
                    <a:lnTo>
                      <a:pt x="342" y="54"/>
                    </a:lnTo>
                    <a:lnTo>
                      <a:pt x="343" y="55"/>
                    </a:lnTo>
                    <a:lnTo>
                      <a:pt x="343" y="54"/>
                    </a:lnTo>
                    <a:lnTo>
                      <a:pt x="344" y="54"/>
                    </a:lnTo>
                    <a:lnTo>
                      <a:pt x="345" y="54"/>
                    </a:lnTo>
                    <a:lnTo>
                      <a:pt x="346" y="54"/>
                    </a:lnTo>
                    <a:lnTo>
                      <a:pt x="346" y="55"/>
                    </a:lnTo>
                    <a:lnTo>
                      <a:pt x="347" y="56"/>
                    </a:lnTo>
                    <a:lnTo>
                      <a:pt x="348" y="56"/>
                    </a:lnTo>
                    <a:lnTo>
                      <a:pt x="349" y="56"/>
                    </a:lnTo>
                    <a:lnTo>
                      <a:pt x="349" y="57"/>
                    </a:lnTo>
                    <a:lnTo>
                      <a:pt x="350" y="58"/>
                    </a:lnTo>
                    <a:lnTo>
                      <a:pt x="351" y="57"/>
                    </a:lnTo>
                    <a:lnTo>
                      <a:pt x="352" y="57"/>
                    </a:lnTo>
                    <a:lnTo>
                      <a:pt x="353" y="57"/>
                    </a:lnTo>
                    <a:lnTo>
                      <a:pt x="353" y="58"/>
                    </a:lnTo>
                    <a:lnTo>
                      <a:pt x="354" y="58"/>
                    </a:lnTo>
                    <a:lnTo>
                      <a:pt x="354" y="59"/>
                    </a:lnTo>
                    <a:lnTo>
                      <a:pt x="355" y="59"/>
                    </a:lnTo>
                    <a:lnTo>
                      <a:pt x="356" y="59"/>
                    </a:lnTo>
                    <a:lnTo>
                      <a:pt x="356" y="58"/>
                    </a:lnTo>
                    <a:lnTo>
                      <a:pt x="356" y="59"/>
                    </a:lnTo>
                    <a:lnTo>
                      <a:pt x="357" y="59"/>
                    </a:lnTo>
                    <a:lnTo>
                      <a:pt x="357" y="60"/>
                    </a:lnTo>
                    <a:lnTo>
                      <a:pt x="358" y="60"/>
                    </a:lnTo>
                    <a:lnTo>
                      <a:pt x="359" y="61"/>
                    </a:lnTo>
                    <a:lnTo>
                      <a:pt x="360" y="60"/>
                    </a:lnTo>
                    <a:lnTo>
                      <a:pt x="361" y="61"/>
                    </a:lnTo>
                    <a:lnTo>
                      <a:pt x="362" y="61"/>
                    </a:lnTo>
                    <a:lnTo>
                      <a:pt x="363" y="61"/>
                    </a:lnTo>
                    <a:lnTo>
                      <a:pt x="363" y="62"/>
                    </a:lnTo>
                    <a:lnTo>
                      <a:pt x="404" y="89"/>
                    </a:lnTo>
                    <a:lnTo>
                      <a:pt x="417" y="97"/>
                    </a:lnTo>
                    <a:lnTo>
                      <a:pt x="419" y="96"/>
                    </a:lnTo>
                    <a:lnTo>
                      <a:pt x="420" y="96"/>
                    </a:lnTo>
                    <a:lnTo>
                      <a:pt x="421" y="95"/>
                    </a:lnTo>
                    <a:lnTo>
                      <a:pt x="421" y="93"/>
                    </a:lnTo>
                    <a:lnTo>
                      <a:pt x="420" y="93"/>
                    </a:lnTo>
                    <a:lnTo>
                      <a:pt x="420" y="91"/>
                    </a:lnTo>
                    <a:lnTo>
                      <a:pt x="420" y="90"/>
                    </a:lnTo>
                    <a:lnTo>
                      <a:pt x="420" y="89"/>
                    </a:lnTo>
                    <a:lnTo>
                      <a:pt x="420" y="88"/>
                    </a:lnTo>
                    <a:lnTo>
                      <a:pt x="420" y="87"/>
                    </a:lnTo>
                    <a:lnTo>
                      <a:pt x="420" y="86"/>
                    </a:lnTo>
                    <a:lnTo>
                      <a:pt x="419" y="85"/>
                    </a:lnTo>
                    <a:lnTo>
                      <a:pt x="420" y="84"/>
                    </a:lnTo>
                    <a:lnTo>
                      <a:pt x="421" y="83"/>
                    </a:lnTo>
                    <a:lnTo>
                      <a:pt x="421" y="82"/>
                    </a:lnTo>
                    <a:lnTo>
                      <a:pt x="421" y="81"/>
                    </a:lnTo>
                    <a:lnTo>
                      <a:pt x="420" y="81"/>
                    </a:lnTo>
                    <a:lnTo>
                      <a:pt x="420" y="80"/>
                    </a:lnTo>
                    <a:lnTo>
                      <a:pt x="420" y="79"/>
                    </a:lnTo>
                    <a:lnTo>
                      <a:pt x="420" y="78"/>
                    </a:lnTo>
                    <a:lnTo>
                      <a:pt x="421" y="78"/>
                    </a:lnTo>
                    <a:lnTo>
                      <a:pt x="421" y="77"/>
                    </a:lnTo>
                    <a:lnTo>
                      <a:pt x="421" y="76"/>
                    </a:lnTo>
                    <a:lnTo>
                      <a:pt x="422" y="76"/>
                    </a:lnTo>
                    <a:lnTo>
                      <a:pt x="422" y="75"/>
                    </a:lnTo>
                    <a:lnTo>
                      <a:pt x="423" y="75"/>
                    </a:lnTo>
                    <a:lnTo>
                      <a:pt x="423" y="74"/>
                    </a:lnTo>
                    <a:lnTo>
                      <a:pt x="424" y="73"/>
                    </a:lnTo>
                    <a:lnTo>
                      <a:pt x="424" y="72"/>
                    </a:lnTo>
                    <a:lnTo>
                      <a:pt x="425" y="72"/>
                    </a:lnTo>
                    <a:lnTo>
                      <a:pt x="426" y="71"/>
                    </a:lnTo>
                    <a:lnTo>
                      <a:pt x="426" y="70"/>
                    </a:lnTo>
                    <a:lnTo>
                      <a:pt x="427" y="69"/>
                    </a:lnTo>
                    <a:lnTo>
                      <a:pt x="428" y="68"/>
                    </a:lnTo>
                    <a:lnTo>
                      <a:pt x="428" y="67"/>
                    </a:lnTo>
                    <a:lnTo>
                      <a:pt x="429" y="67"/>
                    </a:lnTo>
                    <a:lnTo>
                      <a:pt x="428" y="66"/>
                    </a:lnTo>
                    <a:lnTo>
                      <a:pt x="429" y="64"/>
                    </a:lnTo>
                    <a:lnTo>
                      <a:pt x="430" y="63"/>
                    </a:lnTo>
                    <a:lnTo>
                      <a:pt x="431" y="63"/>
                    </a:lnTo>
                    <a:lnTo>
                      <a:pt x="431" y="62"/>
                    </a:lnTo>
                    <a:lnTo>
                      <a:pt x="431" y="61"/>
                    </a:lnTo>
                    <a:lnTo>
                      <a:pt x="432" y="60"/>
                    </a:lnTo>
                    <a:lnTo>
                      <a:pt x="432" y="59"/>
                    </a:lnTo>
                    <a:lnTo>
                      <a:pt x="432" y="58"/>
                    </a:lnTo>
                    <a:lnTo>
                      <a:pt x="433" y="58"/>
                    </a:lnTo>
                    <a:lnTo>
                      <a:pt x="433" y="57"/>
                    </a:lnTo>
                    <a:lnTo>
                      <a:pt x="434" y="57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6"/>
                    </a:lnTo>
                    <a:lnTo>
                      <a:pt x="437" y="55"/>
                    </a:lnTo>
                    <a:lnTo>
                      <a:pt x="438" y="54"/>
                    </a:lnTo>
                    <a:lnTo>
                      <a:pt x="439" y="53"/>
                    </a:lnTo>
                    <a:lnTo>
                      <a:pt x="440" y="53"/>
                    </a:lnTo>
                    <a:lnTo>
                      <a:pt x="440" y="52"/>
                    </a:lnTo>
                    <a:lnTo>
                      <a:pt x="441" y="52"/>
                    </a:lnTo>
                    <a:lnTo>
                      <a:pt x="442" y="51"/>
                    </a:lnTo>
                    <a:lnTo>
                      <a:pt x="443" y="51"/>
                    </a:lnTo>
                    <a:lnTo>
                      <a:pt x="443" y="50"/>
                    </a:lnTo>
                    <a:lnTo>
                      <a:pt x="443" y="49"/>
                    </a:lnTo>
                    <a:lnTo>
                      <a:pt x="444" y="49"/>
                    </a:lnTo>
                    <a:lnTo>
                      <a:pt x="445" y="48"/>
                    </a:lnTo>
                    <a:lnTo>
                      <a:pt x="446" y="48"/>
                    </a:lnTo>
                    <a:lnTo>
                      <a:pt x="447" y="53"/>
                    </a:lnTo>
                    <a:lnTo>
                      <a:pt x="448" y="53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0" y="54"/>
                    </a:lnTo>
                    <a:lnTo>
                      <a:pt x="450" y="55"/>
                    </a:lnTo>
                    <a:lnTo>
                      <a:pt x="450" y="56"/>
                    </a:lnTo>
                    <a:lnTo>
                      <a:pt x="450" y="57"/>
                    </a:lnTo>
                    <a:lnTo>
                      <a:pt x="449" y="57"/>
                    </a:lnTo>
                    <a:lnTo>
                      <a:pt x="449" y="58"/>
                    </a:lnTo>
                    <a:lnTo>
                      <a:pt x="448" y="58"/>
                    </a:lnTo>
                    <a:lnTo>
                      <a:pt x="448" y="59"/>
                    </a:lnTo>
                    <a:lnTo>
                      <a:pt x="449" y="59"/>
                    </a:lnTo>
                    <a:lnTo>
                      <a:pt x="449" y="60"/>
                    </a:lnTo>
                    <a:lnTo>
                      <a:pt x="450" y="60"/>
                    </a:lnTo>
                    <a:lnTo>
                      <a:pt x="451" y="60"/>
                    </a:lnTo>
                    <a:lnTo>
                      <a:pt x="452" y="61"/>
                    </a:lnTo>
                    <a:lnTo>
                      <a:pt x="453" y="61"/>
                    </a:lnTo>
                    <a:lnTo>
                      <a:pt x="453" y="60"/>
                    </a:lnTo>
                    <a:lnTo>
                      <a:pt x="454" y="60"/>
                    </a:lnTo>
                    <a:lnTo>
                      <a:pt x="455" y="61"/>
                    </a:lnTo>
                    <a:lnTo>
                      <a:pt x="456" y="61"/>
                    </a:lnTo>
                    <a:lnTo>
                      <a:pt x="456" y="62"/>
                    </a:lnTo>
                    <a:lnTo>
                      <a:pt x="457" y="63"/>
                    </a:lnTo>
                    <a:lnTo>
                      <a:pt x="457" y="64"/>
                    </a:lnTo>
                    <a:lnTo>
                      <a:pt x="458" y="64"/>
                    </a:lnTo>
                    <a:lnTo>
                      <a:pt x="458" y="65"/>
                    </a:lnTo>
                    <a:lnTo>
                      <a:pt x="459" y="65"/>
                    </a:lnTo>
                    <a:lnTo>
                      <a:pt x="460" y="66"/>
                    </a:lnTo>
                    <a:lnTo>
                      <a:pt x="470" y="52"/>
                    </a:lnTo>
                    <a:lnTo>
                      <a:pt x="471" y="52"/>
                    </a:lnTo>
                    <a:lnTo>
                      <a:pt x="472" y="52"/>
                    </a:lnTo>
                    <a:lnTo>
                      <a:pt x="471" y="51"/>
                    </a:lnTo>
                    <a:lnTo>
                      <a:pt x="472" y="51"/>
                    </a:lnTo>
                    <a:lnTo>
                      <a:pt x="473" y="51"/>
                    </a:lnTo>
                    <a:lnTo>
                      <a:pt x="474" y="51"/>
                    </a:lnTo>
                    <a:lnTo>
                      <a:pt x="474" y="52"/>
                    </a:lnTo>
                    <a:lnTo>
                      <a:pt x="474" y="53"/>
                    </a:lnTo>
                    <a:lnTo>
                      <a:pt x="474" y="54"/>
                    </a:lnTo>
                    <a:lnTo>
                      <a:pt x="474" y="55"/>
                    </a:lnTo>
                    <a:lnTo>
                      <a:pt x="475" y="55"/>
                    </a:lnTo>
                    <a:lnTo>
                      <a:pt x="476" y="55"/>
                    </a:lnTo>
                    <a:lnTo>
                      <a:pt x="476" y="56"/>
                    </a:lnTo>
                    <a:lnTo>
                      <a:pt x="477" y="56"/>
                    </a:lnTo>
                    <a:lnTo>
                      <a:pt x="477" y="57"/>
                    </a:lnTo>
                    <a:lnTo>
                      <a:pt x="477" y="58"/>
                    </a:lnTo>
                    <a:lnTo>
                      <a:pt x="478" y="58"/>
                    </a:lnTo>
                    <a:lnTo>
                      <a:pt x="478" y="59"/>
                    </a:lnTo>
                    <a:lnTo>
                      <a:pt x="479" y="59"/>
                    </a:lnTo>
                    <a:lnTo>
                      <a:pt x="479" y="60"/>
                    </a:lnTo>
                    <a:lnTo>
                      <a:pt x="480" y="60"/>
                    </a:lnTo>
                    <a:lnTo>
                      <a:pt x="480" y="59"/>
                    </a:lnTo>
                    <a:lnTo>
                      <a:pt x="480" y="60"/>
                    </a:lnTo>
                    <a:lnTo>
                      <a:pt x="481" y="60"/>
                    </a:lnTo>
                    <a:lnTo>
                      <a:pt x="481" y="61"/>
                    </a:lnTo>
                    <a:lnTo>
                      <a:pt x="482" y="61"/>
                    </a:lnTo>
                    <a:lnTo>
                      <a:pt x="482" y="62"/>
                    </a:lnTo>
                    <a:lnTo>
                      <a:pt x="483" y="62"/>
                    </a:lnTo>
                    <a:lnTo>
                      <a:pt x="483" y="63"/>
                    </a:lnTo>
                    <a:lnTo>
                      <a:pt x="484" y="63"/>
                    </a:lnTo>
                    <a:lnTo>
                      <a:pt x="484" y="64"/>
                    </a:lnTo>
                    <a:lnTo>
                      <a:pt x="484" y="65"/>
                    </a:lnTo>
                    <a:lnTo>
                      <a:pt x="485" y="65"/>
                    </a:lnTo>
                    <a:lnTo>
                      <a:pt x="485" y="66"/>
                    </a:lnTo>
                    <a:lnTo>
                      <a:pt x="484" y="66"/>
                    </a:lnTo>
                    <a:lnTo>
                      <a:pt x="484" y="67"/>
                    </a:lnTo>
                    <a:lnTo>
                      <a:pt x="485" y="67"/>
                    </a:lnTo>
                    <a:lnTo>
                      <a:pt x="485" y="68"/>
                    </a:lnTo>
                    <a:lnTo>
                      <a:pt x="485" y="69"/>
                    </a:lnTo>
                    <a:lnTo>
                      <a:pt x="484" y="69"/>
                    </a:lnTo>
                    <a:lnTo>
                      <a:pt x="485" y="69"/>
                    </a:lnTo>
                    <a:lnTo>
                      <a:pt x="484" y="70"/>
                    </a:lnTo>
                    <a:lnTo>
                      <a:pt x="485" y="70"/>
                    </a:lnTo>
                    <a:lnTo>
                      <a:pt x="484" y="70"/>
                    </a:lnTo>
                    <a:lnTo>
                      <a:pt x="485" y="71"/>
                    </a:lnTo>
                    <a:lnTo>
                      <a:pt x="485" y="72"/>
                    </a:lnTo>
                    <a:lnTo>
                      <a:pt x="486" y="72"/>
                    </a:lnTo>
                    <a:lnTo>
                      <a:pt x="486" y="73"/>
                    </a:lnTo>
                    <a:lnTo>
                      <a:pt x="487" y="73"/>
                    </a:lnTo>
                    <a:lnTo>
                      <a:pt x="487" y="72"/>
                    </a:lnTo>
                    <a:lnTo>
                      <a:pt x="487" y="73"/>
                    </a:lnTo>
                    <a:lnTo>
                      <a:pt x="488" y="72"/>
                    </a:lnTo>
                    <a:lnTo>
                      <a:pt x="489" y="72"/>
                    </a:lnTo>
                    <a:lnTo>
                      <a:pt x="489" y="73"/>
                    </a:lnTo>
                    <a:lnTo>
                      <a:pt x="489" y="72"/>
                    </a:lnTo>
                    <a:lnTo>
                      <a:pt x="490" y="72"/>
                    </a:lnTo>
                    <a:lnTo>
                      <a:pt x="491" y="72"/>
                    </a:lnTo>
                    <a:lnTo>
                      <a:pt x="491" y="73"/>
                    </a:lnTo>
                    <a:lnTo>
                      <a:pt x="492" y="73"/>
                    </a:lnTo>
                    <a:lnTo>
                      <a:pt x="492" y="74"/>
                    </a:lnTo>
                    <a:lnTo>
                      <a:pt x="493" y="74"/>
                    </a:lnTo>
                    <a:lnTo>
                      <a:pt x="494" y="74"/>
                    </a:lnTo>
                    <a:lnTo>
                      <a:pt x="494" y="75"/>
                    </a:lnTo>
                    <a:lnTo>
                      <a:pt x="494" y="76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4" y="77"/>
                    </a:lnTo>
                    <a:lnTo>
                      <a:pt x="495" y="77"/>
                    </a:lnTo>
                    <a:lnTo>
                      <a:pt x="495" y="78"/>
                    </a:lnTo>
                    <a:lnTo>
                      <a:pt x="495" y="79"/>
                    </a:lnTo>
                    <a:lnTo>
                      <a:pt x="496" y="79"/>
                    </a:lnTo>
                    <a:lnTo>
                      <a:pt x="497" y="79"/>
                    </a:lnTo>
                    <a:lnTo>
                      <a:pt x="498" y="79"/>
                    </a:lnTo>
                    <a:lnTo>
                      <a:pt x="498" y="80"/>
                    </a:lnTo>
                    <a:lnTo>
                      <a:pt x="498" y="81"/>
                    </a:lnTo>
                    <a:lnTo>
                      <a:pt x="497" y="81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1"/>
                    </a:lnTo>
                    <a:lnTo>
                      <a:pt x="498" y="82"/>
                    </a:lnTo>
                    <a:lnTo>
                      <a:pt x="498" y="83"/>
                    </a:lnTo>
                    <a:lnTo>
                      <a:pt x="499" y="83"/>
                    </a:lnTo>
                    <a:lnTo>
                      <a:pt x="498" y="83"/>
                    </a:lnTo>
                    <a:lnTo>
                      <a:pt x="499" y="84"/>
                    </a:lnTo>
                    <a:lnTo>
                      <a:pt x="498" y="84"/>
                    </a:lnTo>
                    <a:lnTo>
                      <a:pt x="499" y="84"/>
                    </a:lnTo>
                    <a:lnTo>
                      <a:pt x="500" y="85"/>
                    </a:lnTo>
                    <a:lnTo>
                      <a:pt x="499" y="85"/>
                    </a:lnTo>
                    <a:lnTo>
                      <a:pt x="500" y="85"/>
                    </a:lnTo>
                    <a:lnTo>
                      <a:pt x="499" y="86"/>
                    </a:lnTo>
                    <a:lnTo>
                      <a:pt x="500" y="86"/>
                    </a:lnTo>
                    <a:lnTo>
                      <a:pt x="500" y="87"/>
                    </a:lnTo>
                    <a:lnTo>
                      <a:pt x="500" y="88"/>
                    </a:lnTo>
                    <a:lnTo>
                      <a:pt x="499" y="88"/>
                    </a:lnTo>
                    <a:lnTo>
                      <a:pt x="498" y="89"/>
                    </a:lnTo>
                    <a:lnTo>
                      <a:pt x="499" y="89"/>
                    </a:lnTo>
                    <a:lnTo>
                      <a:pt x="498" y="89"/>
                    </a:lnTo>
                    <a:lnTo>
                      <a:pt x="498" y="90"/>
                    </a:lnTo>
                    <a:lnTo>
                      <a:pt x="499" y="90"/>
                    </a:lnTo>
                    <a:lnTo>
                      <a:pt x="499" y="91"/>
                    </a:lnTo>
                    <a:lnTo>
                      <a:pt x="500" y="91"/>
                    </a:lnTo>
                    <a:lnTo>
                      <a:pt x="500" y="92"/>
                    </a:lnTo>
                    <a:lnTo>
                      <a:pt x="499" y="92"/>
                    </a:lnTo>
                    <a:lnTo>
                      <a:pt x="499" y="93"/>
                    </a:lnTo>
                    <a:lnTo>
                      <a:pt x="500" y="93"/>
                    </a:lnTo>
                    <a:lnTo>
                      <a:pt x="499" y="94"/>
                    </a:lnTo>
                    <a:lnTo>
                      <a:pt x="500" y="94"/>
                    </a:lnTo>
                    <a:lnTo>
                      <a:pt x="499" y="95"/>
                    </a:lnTo>
                    <a:lnTo>
                      <a:pt x="499" y="96"/>
                    </a:lnTo>
                    <a:lnTo>
                      <a:pt x="498" y="97"/>
                    </a:lnTo>
                    <a:lnTo>
                      <a:pt x="498" y="98"/>
                    </a:lnTo>
                    <a:lnTo>
                      <a:pt x="497" y="98"/>
                    </a:lnTo>
                    <a:lnTo>
                      <a:pt x="497" y="99"/>
                    </a:lnTo>
                    <a:lnTo>
                      <a:pt x="498" y="100"/>
                    </a:lnTo>
                    <a:lnTo>
                      <a:pt x="498" y="101"/>
                    </a:lnTo>
                    <a:lnTo>
                      <a:pt x="497" y="102"/>
                    </a:lnTo>
                    <a:lnTo>
                      <a:pt x="497" y="103"/>
                    </a:lnTo>
                    <a:lnTo>
                      <a:pt x="497" y="104"/>
                    </a:lnTo>
                    <a:lnTo>
                      <a:pt x="497" y="105"/>
                    </a:lnTo>
                    <a:lnTo>
                      <a:pt x="498" y="106"/>
                    </a:lnTo>
                    <a:lnTo>
                      <a:pt x="498" y="107"/>
                    </a:lnTo>
                    <a:lnTo>
                      <a:pt x="499" y="106"/>
                    </a:lnTo>
                    <a:lnTo>
                      <a:pt x="500" y="106"/>
                    </a:lnTo>
                    <a:lnTo>
                      <a:pt x="501" y="105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1" y="103"/>
                    </a:lnTo>
                    <a:lnTo>
                      <a:pt x="501" y="102"/>
                    </a:lnTo>
                    <a:lnTo>
                      <a:pt x="501" y="101"/>
                    </a:lnTo>
                    <a:lnTo>
                      <a:pt x="502" y="101"/>
                    </a:lnTo>
                    <a:lnTo>
                      <a:pt x="501" y="101"/>
                    </a:lnTo>
                    <a:lnTo>
                      <a:pt x="502" y="100"/>
                    </a:lnTo>
                    <a:lnTo>
                      <a:pt x="501" y="100"/>
                    </a:lnTo>
                    <a:lnTo>
                      <a:pt x="502" y="99"/>
                    </a:lnTo>
                    <a:lnTo>
                      <a:pt x="502" y="98"/>
                    </a:lnTo>
                    <a:lnTo>
                      <a:pt x="502" y="97"/>
                    </a:lnTo>
                    <a:lnTo>
                      <a:pt x="502" y="95"/>
                    </a:lnTo>
                    <a:lnTo>
                      <a:pt x="502" y="94"/>
                    </a:lnTo>
                    <a:lnTo>
                      <a:pt x="503" y="94"/>
                    </a:lnTo>
                    <a:lnTo>
                      <a:pt x="504" y="94"/>
                    </a:lnTo>
                    <a:lnTo>
                      <a:pt x="504" y="93"/>
                    </a:lnTo>
                    <a:lnTo>
                      <a:pt x="505" y="92"/>
                    </a:lnTo>
                    <a:lnTo>
                      <a:pt x="505" y="91"/>
                    </a:lnTo>
                    <a:lnTo>
                      <a:pt x="505" y="90"/>
                    </a:lnTo>
                    <a:lnTo>
                      <a:pt x="505" y="89"/>
                    </a:lnTo>
                    <a:lnTo>
                      <a:pt x="506" y="89"/>
                    </a:lnTo>
                    <a:lnTo>
                      <a:pt x="505" y="89"/>
                    </a:lnTo>
                    <a:lnTo>
                      <a:pt x="506" y="88"/>
                    </a:lnTo>
                    <a:lnTo>
                      <a:pt x="507" y="88"/>
                    </a:lnTo>
                    <a:lnTo>
                      <a:pt x="507" y="87"/>
                    </a:lnTo>
                    <a:lnTo>
                      <a:pt x="507" y="88"/>
                    </a:lnTo>
                    <a:lnTo>
                      <a:pt x="508" y="88"/>
                    </a:lnTo>
                    <a:lnTo>
                      <a:pt x="509" y="89"/>
                    </a:lnTo>
                    <a:lnTo>
                      <a:pt x="510" y="89"/>
                    </a:lnTo>
                    <a:lnTo>
                      <a:pt x="510" y="88"/>
                    </a:lnTo>
                    <a:lnTo>
                      <a:pt x="511" y="88"/>
                    </a:lnTo>
                    <a:lnTo>
                      <a:pt x="511" y="90"/>
                    </a:lnTo>
                    <a:lnTo>
                      <a:pt x="511" y="91"/>
                    </a:lnTo>
                    <a:lnTo>
                      <a:pt x="510" y="91"/>
                    </a:lnTo>
                    <a:lnTo>
                      <a:pt x="510" y="92"/>
                    </a:lnTo>
                    <a:lnTo>
                      <a:pt x="511" y="92"/>
                    </a:lnTo>
                    <a:lnTo>
                      <a:pt x="510" y="92"/>
                    </a:lnTo>
                    <a:lnTo>
                      <a:pt x="510" y="93"/>
                    </a:lnTo>
                    <a:lnTo>
                      <a:pt x="510" y="94"/>
                    </a:lnTo>
                    <a:lnTo>
                      <a:pt x="510" y="95"/>
                    </a:lnTo>
                    <a:lnTo>
                      <a:pt x="510" y="96"/>
                    </a:lnTo>
                    <a:lnTo>
                      <a:pt x="510" y="97"/>
                    </a:lnTo>
                    <a:lnTo>
                      <a:pt x="510" y="98"/>
                    </a:lnTo>
                    <a:lnTo>
                      <a:pt x="510" y="99"/>
                    </a:lnTo>
                    <a:lnTo>
                      <a:pt x="511" y="99"/>
                    </a:lnTo>
                    <a:lnTo>
                      <a:pt x="510" y="100"/>
                    </a:lnTo>
                    <a:lnTo>
                      <a:pt x="511" y="100"/>
                    </a:lnTo>
                    <a:lnTo>
                      <a:pt x="512" y="100"/>
                    </a:lnTo>
                    <a:lnTo>
                      <a:pt x="511" y="101"/>
                    </a:lnTo>
                    <a:lnTo>
                      <a:pt x="512" y="102"/>
                    </a:lnTo>
                    <a:lnTo>
                      <a:pt x="511" y="102"/>
                    </a:lnTo>
                    <a:lnTo>
                      <a:pt x="511" y="103"/>
                    </a:lnTo>
                    <a:lnTo>
                      <a:pt x="511" y="104"/>
                    </a:lnTo>
                    <a:lnTo>
                      <a:pt x="512" y="104"/>
                    </a:lnTo>
                    <a:lnTo>
                      <a:pt x="513" y="105"/>
                    </a:lnTo>
                    <a:lnTo>
                      <a:pt x="514" y="105"/>
                    </a:lnTo>
                    <a:lnTo>
                      <a:pt x="513" y="104"/>
                    </a:lnTo>
                    <a:lnTo>
                      <a:pt x="514" y="104"/>
                    </a:lnTo>
                    <a:lnTo>
                      <a:pt x="514" y="103"/>
                    </a:lnTo>
                    <a:lnTo>
                      <a:pt x="515" y="103"/>
                    </a:lnTo>
                    <a:lnTo>
                      <a:pt x="516" y="103"/>
                    </a:lnTo>
                    <a:lnTo>
                      <a:pt x="517" y="103"/>
                    </a:lnTo>
                    <a:lnTo>
                      <a:pt x="518" y="103"/>
                    </a:lnTo>
                    <a:lnTo>
                      <a:pt x="518" y="102"/>
                    </a:lnTo>
                    <a:lnTo>
                      <a:pt x="519" y="102"/>
                    </a:lnTo>
                    <a:lnTo>
                      <a:pt x="519" y="103"/>
                    </a:lnTo>
                    <a:lnTo>
                      <a:pt x="519" y="102"/>
                    </a:lnTo>
                    <a:lnTo>
                      <a:pt x="520" y="102"/>
                    </a:lnTo>
                    <a:lnTo>
                      <a:pt x="520" y="101"/>
                    </a:lnTo>
                    <a:lnTo>
                      <a:pt x="521" y="101"/>
                    </a:lnTo>
                    <a:lnTo>
                      <a:pt x="522" y="100"/>
                    </a:lnTo>
                    <a:lnTo>
                      <a:pt x="522" y="101"/>
                    </a:lnTo>
                    <a:lnTo>
                      <a:pt x="522" y="100"/>
                    </a:lnTo>
                    <a:lnTo>
                      <a:pt x="523" y="100"/>
                    </a:lnTo>
                    <a:lnTo>
                      <a:pt x="523" y="101"/>
                    </a:lnTo>
                    <a:lnTo>
                      <a:pt x="524" y="101"/>
                    </a:lnTo>
                    <a:lnTo>
                      <a:pt x="524" y="100"/>
                    </a:lnTo>
                    <a:lnTo>
                      <a:pt x="523" y="100"/>
                    </a:lnTo>
                    <a:lnTo>
                      <a:pt x="524" y="100"/>
                    </a:lnTo>
                    <a:lnTo>
                      <a:pt x="524" y="99"/>
                    </a:lnTo>
                    <a:lnTo>
                      <a:pt x="525" y="99"/>
                    </a:lnTo>
                    <a:lnTo>
                      <a:pt x="526" y="99"/>
                    </a:lnTo>
                    <a:lnTo>
                      <a:pt x="526" y="100"/>
                    </a:lnTo>
                    <a:lnTo>
                      <a:pt x="527" y="100"/>
                    </a:lnTo>
                    <a:lnTo>
                      <a:pt x="527" y="99"/>
                    </a:lnTo>
                    <a:lnTo>
                      <a:pt x="529" y="98"/>
                    </a:lnTo>
                    <a:lnTo>
                      <a:pt x="529" y="97"/>
                    </a:lnTo>
                    <a:lnTo>
                      <a:pt x="530" y="97"/>
                    </a:lnTo>
                    <a:lnTo>
                      <a:pt x="530" y="96"/>
                    </a:lnTo>
                    <a:lnTo>
                      <a:pt x="531" y="96"/>
                    </a:lnTo>
                    <a:lnTo>
                      <a:pt x="531" y="97"/>
                    </a:lnTo>
                    <a:lnTo>
                      <a:pt x="530" y="97"/>
                    </a:lnTo>
                    <a:lnTo>
                      <a:pt x="531" y="97"/>
                    </a:lnTo>
                    <a:lnTo>
                      <a:pt x="532" y="97"/>
                    </a:lnTo>
                    <a:lnTo>
                      <a:pt x="532" y="96"/>
                    </a:lnTo>
                    <a:lnTo>
                      <a:pt x="533" y="96"/>
                    </a:lnTo>
                    <a:lnTo>
                      <a:pt x="534" y="96"/>
                    </a:lnTo>
                    <a:lnTo>
                      <a:pt x="534" y="95"/>
                    </a:lnTo>
                    <a:lnTo>
                      <a:pt x="535" y="94"/>
                    </a:lnTo>
                    <a:lnTo>
                      <a:pt x="535" y="93"/>
                    </a:lnTo>
                    <a:lnTo>
                      <a:pt x="536" y="93"/>
                    </a:lnTo>
                    <a:lnTo>
                      <a:pt x="536" y="94"/>
                    </a:lnTo>
                    <a:lnTo>
                      <a:pt x="537" y="94"/>
                    </a:lnTo>
                    <a:lnTo>
                      <a:pt x="538" y="94"/>
                    </a:lnTo>
                    <a:lnTo>
                      <a:pt x="539" y="94"/>
                    </a:lnTo>
                    <a:lnTo>
                      <a:pt x="539" y="93"/>
                    </a:lnTo>
                    <a:lnTo>
                      <a:pt x="540" y="93"/>
                    </a:lnTo>
                    <a:lnTo>
                      <a:pt x="540" y="92"/>
                    </a:lnTo>
                    <a:lnTo>
                      <a:pt x="541" y="92"/>
                    </a:lnTo>
                    <a:lnTo>
                      <a:pt x="542" y="92"/>
                    </a:lnTo>
                    <a:lnTo>
                      <a:pt x="541" y="92"/>
                    </a:lnTo>
                    <a:lnTo>
                      <a:pt x="542" y="93"/>
                    </a:lnTo>
                    <a:lnTo>
                      <a:pt x="542" y="92"/>
                    </a:lnTo>
                    <a:lnTo>
                      <a:pt x="543" y="93"/>
                    </a:lnTo>
                    <a:lnTo>
                      <a:pt x="544" y="92"/>
                    </a:lnTo>
                    <a:lnTo>
                      <a:pt x="544" y="93"/>
                    </a:lnTo>
                    <a:lnTo>
                      <a:pt x="543" y="93"/>
                    </a:lnTo>
                    <a:lnTo>
                      <a:pt x="543" y="94"/>
                    </a:lnTo>
                    <a:lnTo>
                      <a:pt x="543" y="95"/>
                    </a:lnTo>
                    <a:lnTo>
                      <a:pt x="542" y="95"/>
                    </a:lnTo>
                    <a:lnTo>
                      <a:pt x="542" y="96"/>
                    </a:lnTo>
                    <a:lnTo>
                      <a:pt x="542" y="97"/>
                    </a:lnTo>
                    <a:lnTo>
                      <a:pt x="542" y="98"/>
                    </a:lnTo>
                    <a:lnTo>
                      <a:pt x="543" y="99"/>
                    </a:lnTo>
                    <a:lnTo>
                      <a:pt x="542" y="101"/>
                    </a:lnTo>
                    <a:lnTo>
                      <a:pt x="541" y="101"/>
                    </a:lnTo>
                    <a:lnTo>
                      <a:pt x="541" y="102"/>
                    </a:lnTo>
                    <a:lnTo>
                      <a:pt x="542" y="102"/>
                    </a:lnTo>
                    <a:lnTo>
                      <a:pt x="543" y="103"/>
                    </a:lnTo>
                    <a:lnTo>
                      <a:pt x="542" y="104"/>
                    </a:lnTo>
                    <a:lnTo>
                      <a:pt x="543" y="106"/>
                    </a:lnTo>
                    <a:lnTo>
                      <a:pt x="542" y="106"/>
                    </a:lnTo>
                    <a:lnTo>
                      <a:pt x="542" y="107"/>
                    </a:lnTo>
                    <a:lnTo>
                      <a:pt x="541" y="107"/>
                    </a:lnTo>
                    <a:lnTo>
                      <a:pt x="541" y="108"/>
                    </a:lnTo>
                    <a:lnTo>
                      <a:pt x="542" y="108"/>
                    </a:lnTo>
                    <a:lnTo>
                      <a:pt x="542" y="109"/>
                    </a:lnTo>
                    <a:lnTo>
                      <a:pt x="542" y="108"/>
                    </a:lnTo>
                    <a:lnTo>
                      <a:pt x="543" y="109"/>
                    </a:lnTo>
                    <a:lnTo>
                      <a:pt x="543" y="108"/>
                    </a:lnTo>
                    <a:lnTo>
                      <a:pt x="544" y="109"/>
                    </a:lnTo>
                    <a:lnTo>
                      <a:pt x="544" y="108"/>
                    </a:lnTo>
                    <a:lnTo>
                      <a:pt x="546" y="108"/>
                    </a:lnTo>
                    <a:lnTo>
                      <a:pt x="546" y="107"/>
                    </a:lnTo>
                    <a:lnTo>
                      <a:pt x="547" y="107"/>
                    </a:lnTo>
                    <a:lnTo>
                      <a:pt x="548" y="107"/>
                    </a:lnTo>
                    <a:lnTo>
                      <a:pt x="549" y="107"/>
                    </a:lnTo>
                    <a:lnTo>
                      <a:pt x="550" y="107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6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1" y="106"/>
                    </a:lnTo>
                    <a:lnTo>
                      <a:pt x="551" y="105"/>
                    </a:lnTo>
                    <a:lnTo>
                      <a:pt x="551" y="104"/>
                    </a:lnTo>
                    <a:lnTo>
                      <a:pt x="551" y="103"/>
                    </a:lnTo>
                    <a:lnTo>
                      <a:pt x="551" y="102"/>
                    </a:lnTo>
                    <a:lnTo>
                      <a:pt x="552" y="102"/>
                    </a:lnTo>
                    <a:lnTo>
                      <a:pt x="553" y="102"/>
                    </a:lnTo>
                    <a:lnTo>
                      <a:pt x="553" y="103"/>
                    </a:lnTo>
                    <a:lnTo>
                      <a:pt x="553" y="104"/>
                    </a:lnTo>
                    <a:lnTo>
                      <a:pt x="555" y="104"/>
                    </a:lnTo>
                    <a:lnTo>
                      <a:pt x="555" y="105"/>
                    </a:lnTo>
                    <a:lnTo>
                      <a:pt x="556" y="105"/>
                    </a:lnTo>
                    <a:lnTo>
                      <a:pt x="555" y="105"/>
                    </a:lnTo>
                    <a:lnTo>
                      <a:pt x="555" y="106"/>
                    </a:lnTo>
                    <a:lnTo>
                      <a:pt x="556" y="106"/>
                    </a:lnTo>
                    <a:lnTo>
                      <a:pt x="557" y="106"/>
                    </a:lnTo>
                    <a:lnTo>
                      <a:pt x="559" y="106"/>
                    </a:lnTo>
                    <a:lnTo>
                      <a:pt x="560" y="106"/>
                    </a:lnTo>
                    <a:lnTo>
                      <a:pt x="560" y="107"/>
                    </a:lnTo>
                    <a:lnTo>
                      <a:pt x="561" y="108"/>
                    </a:lnTo>
                    <a:lnTo>
                      <a:pt x="561" y="109"/>
                    </a:lnTo>
                    <a:lnTo>
                      <a:pt x="561" y="110"/>
                    </a:lnTo>
                    <a:lnTo>
                      <a:pt x="562" y="110"/>
                    </a:lnTo>
                    <a:lnTo>
                      <a:pt x="562" y="111"/>
                    </a:lnTo>
                    <a:lnTo>
                      <a:pt x="562" y="110"/>
                    </a:lnTo>
                    <a:lnTo>
                      <a:pt x="563" y="110"/>
                    </a:lnTo>
                    <a:lnTo>
                      <a:pt x="564" y="110"/>
                    </a:lnTo>
                    <a:lnTo>
                      <a:pt x="564" y="109"/>
                    </a:lnTo>
                    <a:lnTo>
                      <a:pt x="565" y="109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6" y="108"/>
                    </a:lnTo>
                    <a:lnTo>
                      <a:pt x="566" y="109"/>
                    </a:lnTo>
                    <a:lnTo>
                      <a:pt x="567" y="109"/>
                    </a:lnTo>
                    <a:lnTo>
                      <a:pt x="568" y="109"/>
                    </a:lnTo>
                    <a:lnTo>
                      <a:pt x="568" y="110"/>
                    </a:lnTo>
                    <a:lnTo>
                      <a:pt x="568" y="111"/>
                    </a:lnTo>
                    <a:lnTo>
                      <a:pt x="569" y="111"/>
                    </a:lnTo>
                    <a:lnTo>
                      <a:pt x="569" y="110"/>
                    </a:lnTo>
                    <a:lnTo>
                      <a:pt x="569" y="111"/>
                    </a:lnTo>
                    <a:lnTo>
                      <a:pt x="570" y="111"/>
                    </a:lnTo>
                    <a:lnTo>
                      <a:pt x="570" y="112"/>
                    </a:lnTo>
                    <a:lnTo>
                      <a:pt x="571" y="112"/>
                    </a:lnTo>
                    <a:lnTo>
                      <a:pt x="572" y="112"/>
                    </a:lnTo>
                    <a:lnTo>
                      <a:pt x="572" y="111"/>
                    </a:lnTo>
                    <a:lnTo>
                      <a:pt x="573" y="111"/>
                    </a:lnTo>
                    <a:lnTo>
                      <a:pt x="574" y="111"/>
                    </a:lnTo>
                    <a:lnTo>
                      <a:pt x="574" y="112"/>
                    </a:lnTo>
                    <a:lnTo>
                      <a:pt x="576" y="111"/>
                    </a:lnTo>
                    <a:lnTo>
                      <a:pt x="577" y="111"/>
                    </a:lnTo>
                    <a:lnTo>
                      <a:pt x="577" y="112"/>
                    </a:lnTo>
                    <a:lnTo>
                      <a:pt x="578" y="112"/>
                    </a:lnTo>
                    <a:lnTo>
                      <a:pt x="578" y="113"/>
                    </a:lnTo>
                    <a:lnTo>
                      <a:pt x="579" y="113"/>
                    </a:lnTo>
                    <a:lnTo>
                      <a:pt x="579" y="114"/>
                    </a:lnTo>
                    <a:lnTo>
                      <a:pt x="591" y="129"/>
                    </a:lnTo>
                    <a:lnTo>
                      <a:pt x="591" y="127"/>
                    </a:lnTo>
                    <a:lnTo>
                      <a:pt x="591" y="126"/>
                    </a:lnTo>
                    <a:lnTo>
                      <a:pt x="592" y="126"/>
                    </a:lnTo>
                    <a:lnTo>
                      <a:pt x="592" y="125"/>
                    </a:lnTo>
                    <a:lnTo>
                      <a:pt x="593" y="125"/>
                    </a:lnTo>
                    <a:lnTo>
                      <a:pt x="593" y="124"/>
                    </a:lnTo>
                    <a:lnTo>
                      <a:pt x="593" y="123"/>
                    </a:lnTo>
                    <a:lnTo>
                      <a:pt x="594" y="123"/>
                    </a:lnTo>
                    <a:lnTo>
                      <a:pt x="595" y="123"/>
                    </a:lnTo>
                    <a:lnTo>
                      <a:pt x="595" y="122"/>
                    </a:lnTo>
                    <a:lnTo>
                      <a:pt x="595" y="121"/>
                    </a:lnTo>
                    <a:lnTo>
                      <a:pt x="596" y="121"/>
                    </a:lnTo>
                    <a:lnTo>
                      <a:pt x="596" y="120"/>
                    </a:lnTo>
                    <a:lnTo>
                      <a:pt x="597" y="120"/>
                    </a:lnTo>
                    <a:lnTo>
                      <a:pt x="597" y="119"/>
                    </a:lnTo>
                    <a:lnTo>
                      <a:pt x="596" y="118"/>
                    </a:lnTo>
                    <a:lnTo>
                      <a:pt x="595" y="118"/>
                    </a:lnTo>
                    <a:lnTo>
                      <a:pt x="595" y="117"/>
                    </a:lnTo>
                    <a:lnTo>
                      <a:pt x="594" y="117"/>
                    </a:lnTo>
                    <a:lnTo>
                      <a:pt x="594" y="116"/>
                    </a:lnTo>
                    <a:lnTo>
                      <a:pt x="594" y="115"/>
                    </a:lnTo>
                    <a:lnTo>
                      <a:pt x="594" y="114"/>
                    </a:lnTo>
                    <a:lnTo>
                      <a:pt x="594" y="113"/>
                    </a:lnTo>
                    <a:lnTo>
                      <a:pt x="594" y="112"/>
                    </a:lnTo>
                    <a:lnTo>
                      <a:pt x="593" y="112"/>
                    </a:lnTo>
                    <a:lnTo>
                      <a:pt x="593" y="111"/>
                    </a:lnTo>
                    <a:lnTo>
                      <a:pt x="594" y="111"/>
                    </a:lnTo>
                    <a:lnTo>
                      <a:pt x="594" y="110"/>
                    </a:lnTo>
                    <a:lnTo>
                      <a:pt x="594" y="109"/>
                    </a:lnTo>
                    <a:lnTo>
                      <a:pt x="595" y="109"/>
                    </a:lnTo>
                    <a:lnTo>
                      <a:pt x="595" y="108"/>
                    </a:lnTo>
                    <a:lnTo>
                      <a:pt x="596" y="108"/>
                    </a:lnTo>
                    <a:lnTo>
                      <a:pt x="595" y="106"/>
                    </a:lnTo>
                    <a:lnTo>
                      <a:pt x="595" y="105"/>
                    </a:lnTo>
                    <a:lnTo>
                      <a:pt x="594" y="104"/>
                    </a:lnTo>
                    <a:lnTo>
                      <a:pt x="595" y="104"/>
                    </a:lnTo>
                    <a:lnTo>
                      <a:pt x="594" y="103"/>
                    </a:lnTo>
                    <a:lnTo>
                      <a:pt x="595" y="103"/>
                    </a:lnTo>
                    <a:lnTo>
                      <a:pt x="594" y="103"/>
                    </a:lnTo>
                    <a:lnTo>
                      <a:pt x="593" y="103"/>
                    </a:lnTo>
                    <a:lnTo>
                      <a:pt x="593" y="102"/>
                    </a:lnTo>
                    <a:lnTo>
                      <a:pt x="594" y="102"/>
                    </a:lnTo>
                    <a:lnTo>
                      <a:pt x="593" y="102"/>
                    </a:lnTo>
                    <a:lnTo>
                      <a:pt x="593" y="101"/>
                    </a:lnTo>
                    <a:lnTo>
                      <a:pt x="594" y="102"/>
                    </a:lnTo>
                    <a:lnTo>
                      <a:pt x="594" y="101"/>
                    </a:lnTo>
                    <a:lnTo>
                      <a:pt x="594" y="100"/>
                    </a:lnTo>
                    <a:lnTo>
                      <a:pt x="594" y="99"/>
                    </a:lnTo>
                    <a:lnTo>
                      <a:pt x="595" y="99"/>
                    </a:lnTo>
                    <a:lnTo>
                      <a:pt x="595" y="98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4" y="98"/>
                    </a:lnTo>
                    <a:lnTo>
                      <a:pt x="594" y="97"/>
                    </a:lnTo>
                    <a:lnTo>
                      <a:pt x="593" y="97"/>
                    </a:lnTo>
                    <a:lnTo>
                      <a:pt x="594" y="96"/>
                    </a:lnTo>
                    <a:lnTo>
                      <a:pt x="595" y="96"/>
                    </a:lnTo>
                    <a:lnTo>
                      <a:pt x="595" y="95"/>
                    </a:lnTo>
                    <a:lnTo>
                      <a:pt x="596" y="95"/>
                    </a:lnTo>
                    <a:lnTo>
                      <a:pt x="596" y="94"/>
                    </a:lnTo>
                    <a:lnTo>
                      <a:pt x="595" y="94"/>
                    </a:lnTo>
                    <a:lnTo>
                      <a:pt x="596" y="93"/>
                    </a:lnTo>
                    <a:lnTo>
                      <a:pt x="596" y="92"/>
                    </a:lnTo>
                    <a:lnTo>
                      <a:pt x="597" y="92"/>
                    </a:lnTo>
                    <a:lnTo>
                      <a:pt x="597" y="91"/>
                    </a:lnTo>
                    <a:lnTo>
                      <a:pt x="597" y="90"/>
                    </a:lnTo>
                    <a:lnTo>
                      <a:pt x="598" y="91"/>
                    </a:lnTo>
                    <a:lnTo>
                      <a:pt x="599" y="91"/>
                    </a:lnTo>
                    <a:lnTo>
                      <a:pt x="600" y="91"/>
                    </a:lnTo>
                    <a:lnTo>
                      <a:pt x="601" y="91"/>
                    </a:lnTo>
                    <a:lnTo>
                      <a:pt x="602" y="92"/>
                    </a:lnTo>
                    <a:lnTo>
                      <a:pt x="603" y="92"/>
                    </a:lnTo>
                    <a:lnTo>
                      <a:pt x="604" y="92"/>
                    </a:lnTo>
                    <a:lnTo>
                      <a:pt x="604" y="93"/>
                    </a:lnTo>
                    <a:lnTo>
                      <a:pt x="605" y="93"/>
                    </a:lnTo>
                    <a:lnTo>
                      <a:pt x="605" y="94"/>
                    </a:lnTo>
                    <a:lnTo>
                      <a:pt x="604" y="95"/>
                    </a:lnTo>
                    <a:lnTo>
                      <a:pt x="604" y="96"/>
                    </a:lnTo>
                    <a:lnTo>
                      <a:pt x="604" y="97"/>
                    </a:lnTo>
                    <a:lnTo>
                      <a:pt x="604" y="99"/>
                    </a:lnTo>
                    <a:lnTo>
                      <a:pt x="604" y="100"/>
                    </a:lnTo>
                    <a:lnTo>
                      <a:pt x="606" y="101"/>
                    </a:lnTo>
                    <a:lnTo>
                      <a:pt x="607" y="100"/>
                    </a:lnTo>
                    <a:lnTo>
                      <a:pt x="608" y="100"/>
                    </a:lnTo>
                    <a:lnTo>
                      <a:pt x="609" y="100"/>
                    </a:lnTo>
                    <a:lnTo>
                      <a:pt x="609" y="101"/>
                    </a:lnTo>
                    <a:lnTo>
                      <a:pt x="610" y="101"/>
                    </a:lnTo>
                    <a:lnTo>
                      <a:pt x="611" y="101"/>
                    </a:lnTo>
                    <a:lnTo>
                      <a:pt x="611" y="100"/>
                    </a:lnTo>
                    <a:lnTo>
                      <a:pt x="612" y="100"/>
                    </a:lnTo>
                    <a:lnTo>
                      <a:pt x="613" y="100"/>
                    </a:lnTo>
                    <a:lnTo>
                      <a:pt x="613" y="101"/>
                    </a:lnTo>
                    <a:lnTo>
                      <a:pt x="612" y="102"/>
                    </a:lnTo>
                    <a:lnTo>
                      <a:pt x="612" y="103"/>
                    </a:lnTo>
                    <a:lnTo>
                      <a:pt x="612" y="104"/>
                    </a:lnTo>
                    <a:lnTo>
                      <a:pt x="613" y="105"/>
                    </a:lnTo>
                    <a:lnTo>
                      <a:pt x="614" y="105"/>
                    </a:lnTo>
                    <a:lnTo>
                      <a:pt x="616" y="104"/>
                    </a:lnTo>
                    <a:lnTo>
                      <a:pt x="617" y="105"/>
                    </a:lnTo>
                    <a:lnTo>
                      <a:pt x="617" y="106"/>
                    </a:lnTo>
                    <a:lnTo>
                      <a:pt x="616" y="106"/>
                    </a:lnTo>
                    <a:lnTo>
                      <a:pt x="615" y="107"/>
                    </a:lnTo>
                    <a:lnTo>
                      <a:pt x="615" y="108"/>
                    </a:lnTo>
                    <a:lnTo>
                      <a:pt x="617" y="109"/>
                    </a:lnTo>
                    <a:lnTo>
                      <a:pt x="617" y="110"/>
                    </a:lnTo>
                    <a:lnTo>
                      <a:pt x="617" y="111"/>
                    </a:lnTo>
                    <a:lnTo>
                      <a:pt x="617" y="112"/>
                    </a:lnTo>
                    <a:lnTo>
                      <a:pt x="618" y="112"/>
                    </a:lnTo>
                    <a:lnTo>
                      <a:pt x="618" y="111"/>
                    </a:lnTo>
                    <a:lnTo>
                      <a:pt x="618" y="110"/>
                    </a:lnTo>
                    <a:lnTo>
                      <a:pt x="619" y="110"/>
                    </a:lnTo>
                    <a:lnTo>
                      <a:pt x="621" y="109"/>
                    </a:lnTo>
                    <a:lnTo>
                      <a:pt x="621" y="108"/>
                    </a:lnTo>
                    <a:lnTo>
                      <a:pt x="622" y="107"/>
                    </a:lnTo>
                    <a:lnTo>
                      <a:pt x="623" y="106"/>
                    </a:lnTo>
                    <a:lnTo>
                      <a:pt x="624" y="106"/>
                    </a:lnTo>
                    <a:lnTo>
                      <a:pt x="625" y="108"/>
                    </a:lnTo>
                    <a:lnTo>
                      <a:pt x="626" y="108"/>
                    </a:lnTo>
                    <a:lnTo>
                      <a:pt x="627" y="108"/>
                    </a:lnTo>
                    <a:lnTo>
                      <a:pt x="628" y="109"/>
                    </a:lnTo>
                    <a:lnTo>
                      <a:pt x="629" y="109"/>
                    </a:lnTo>
                    <a:lnTo>
                      <a:pt x="630" y="109"/>
                    </a:lnTo>
                    <a:lnTo>
                      <a:pt x="631" y="108"/>
                    </a:lnTo>
                    <a:lnTo>
                      <a:pt x="631" y="109"/>
                    </a:lnTo>
                    <a:lnTo>
                      <a:pt x="631" y="108"/>
                    </a:lnTo>
                    <a:lnTo>
                      <a:pt x="632" y="109"/>
                    </a:lnTo>
                    <a:lnTo>
                      <a:pt x="632" y="110"/>
                    </a:lnTo>
                    <a:lnTo>
                      <a:pt x="633" y="110"/>
                    </a:lnTo>
                    <a:lnTo>
                      <a:pt x="633" y="109"/>
                    </a:lnTo>
                    <a:lnTo>
                      <a:pt x="634" y="109"/>
                    </a:lnTo>
                    <a:lnTo>
                      <a:pt x="634" y="108"/>
                    </a:lnTo>
                    <a:lnTo>
                      <a:pt x="635" y="107"/>
                    </a:lnTo>
                    <a:lnTo>
                      <a:pt x="636" y="107"/>
                    </a:lnTo>
                    <a:lnTo>
                      <a:pt x="636" y="106"/>
                    </a:lnTo>
                    <a:lnTo>
                      <a:pt x="636" y="105"/>
                    </a:lnTo>
                    <a:lnTo>
                      <a:pt x="637" y="105"/>
                    </a:lnTo>
                    <a:lnTo>
                      <a:pt x="637" y="104"/>
                    </a:lnTo>
                    <a:lnTo>
                      <a:pt x="638" y="104"/>
                    </a:lnTo>
                    <a:lnTo>
                      <a:pt x="639" y="103"/>
                    </a:lnTo>
                    <a:lnTo>
                      <a:pt x="640" y="103"/>
                    </a:lnTo>
                    <a:lnTo>
                      <a:pt x="642" y="103"/>
                    </a:lnTo>
                    <a:lnTo>
                      <a:pt x="643" y="103"/>
                    </a:lnTo>
                    <a:lnTo>
                      <a:pt x="644" y="103"/>
                    </a:lnTo>
                    <a:lnTo>
                      <a:pt x="644" y="104"/>
                    </a:lnTo>
                    <a:lnTo>
                      <a:pt x="643" y="104"/>
                    </a:lnTo>
                    <a:lnTo>
                      <a:pt x="643" y="105"/>
                    </a:lnTo>
                    <a:lnTo>
                      <a:pt x="644" y="105"/>
                    </a:lnTo>
                    <a:lnTo>
                      <a:pt x="645" y="105"/>
                    </a:lnTo>
                    <a:lnTo>
                      <a:pt x="646" y="105"/>
                    </a:lnTo>
                    <a:lnTo>
                      <a:pt x="647" y="105"/>
                    </a:lnTo>
                    <a:lnTo>
                      <a:pt x="648" y="105"/>
                    </a:lnTo>
                    <a:lnTo>
                      <a:pt x="648" y="104"/>
                    </a:lnTo>
                    <a:lnTo>
                      <a:pt x="648" y="103"/>
                    </a:lnTo>
                    <a:lnTo>
                      <a:pt x="649" y="102"/>
                    </a:lnTo>
                    <a:lnTo>
                      <a:pt x="650" y="102"/>
                    </a:lnTo>
                    <a:lnTo>
                      <a:pt x="651" y="102"/>
                    </a:lnTo>
                    <a:lnTo>
                      <a:pt x="651" y="103"/>
                    </a:lnTo>
                    <a:lnTo>
                      <a:pt x="652" y="102"/>
                    </a:lnTo>
                    <a:lnTo>
                      <a:pt x="653" y="102"/>
                    </a:lnTo>
                    <a:lnTo>
                      <a:pt x="653" y="103"/>
                    </a:lnTo>
                    <a:lnTo>
                      <a:pt x="654" y="103"/>
                    </a:lnTo>
                    <a:lnTo>
                      <a:pt x="654" y="102"/>
                    </a:lnTo>
                    <a:lnTo>
                      <a:pt x="654" y="101"/>
                    </a:lnTo>
                    <a:lnTo>
                      <a:pt x="655" y="101"/>
                    </a:lnTo>
                    <a:lnTo>
                      <a:pt x="655" y="100"/>
                    </a:lnTo>
                    <a:lnTo>
                      <a:pt x="656" y="101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7" y="101"/>
                    </a:lnTo>
                    <a:lnTo>
                      <a:pt x="657" y="100"/>
                    </a:lnTo>
                    <a:lnTo>
                      <a:pt x="658" y="100"/>
                    </a:lnTo>
                    <a:lnTo>
                      <a:pt x="658" y="99"/>
                    </a:lnTo>
                    <a:lnTo>
                      <a:pt x="658" y="100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59" y="100"/>
                    </a:lnTo>
                    <a:lnTo>
                      <a:pt x="659" y="99"/>
                    </a:lnTo>
                    <a:lnTo>
                      <a:pt x="660" y="99"/>
                    </a:lnTo>
                    <a:lnTo>
                      <a:pt x="661" y="99"/>
                    </a:lnTo>
                    <a:lnTo>
                      <a:pt x="662" y="99"/>
                    </a:lnTo>
                    <a:lnTo>
                      <a:pt x="662" y="98"/>
                    </a:lnTo>
                    <a:lnTo>
                      <a:pt x="662" y="97"/>
                    </a:lnTo>
                    <a:lnTo>
                      <a:pt x="663" y="97"/>
                    </a:lnTo>
                    <a:lnTo>
                      <a:pt x="664" y="97"/>
                    </a:lnTo>
                    <a:lnTo>
                      <a:pt x="664" y="98"/>
                    </a:lnTo>
                    <a:lnTo>
                      <a:pt x="665" y="98"/>
                    </a:lnTo>
                    <a:lnTo>
                      <a:pt x="665" y="97"/>
                    </a:lnTo>
                    <a:lnTo>
                      <a:pt x="666" y="97"/>
                    </a:lnTo>
                    <a:lnTo>
                      <a:pt x="666" y="96"/>
                    </a:lnTo>
                    <a:lnTo>
                      <a:pt x="667" y="96"/>
                    </a:lnTo>
                    <a:lnTo>
                      <a:pt x="668" y="96"/>
                    </a:lnTo>
                    <a:lnTo>
                      <a:pt x="668" y="95"/>
                    </a:lnTo>
                    <a:lnTo>
                      <a:pt x="669" y="95"/>
                    </a:lnTo>
                    <a:lnTo>
                      <a:pt x="670" y="95"/>
                    </a:lnTo>
                    <a:lnTo>
                      <a:pt x="670" y="94"/>
                    </a:lnTo>
                    <a:lnTo>
                      <a:pt x="671" y="93"/>
                    </a:lnTo>
                    <a:lnTo>
                      <a:pt x="672" y="93"/>
                    </a:lnTo>
                    <a:lnTo>
                      <a:pt x="672" y="92"/>
                    </a:lnTo>
                    <a:lnTo>
                      <a:pt x="673" y="92"/>
                    </a:lnTo>
                    <a:lnTo>
                      <a:pt x="673" y="91"/>
                    </a:lnTo>
                    <a:lnTo>
                      <a:pt x="674" y="91"/>
                    </a:lnTo>
                    <a:lnTo>
                      <a:pt x="674" y="90"/>
                    </a:lnTo>
                    <a:lnTo>
                      <a:pt x="675" y="90"/>
                    </a:lnTo>
                    <a:lnTo>
                      <a:pt x="676" y="90"/>
                    </a:lnTo>
                    <a:lnTo>
                      <a:pt x="675" y="91"/>
                    </a:lnTo>
                    <a:lnTo>
                      <a:pt x="676" y="92"/>
                    </a:lnTo>
                    <a:lnTo>
                      <a:pt x="676" y="91"/>
                    </a:lnTo>
                    <a:lnTo>
                      <a:pt x="676" y="92"/>
                    </a:lnTo>
                    <a:lnTo>
                      <a:pt x="678" y="92"/>
                    </a:lnTo>
                    <a:lnTo>
                      <a:pt x="678" y="91"/>
                    </a:lnTo>
                    <a:lnTo>
                      <a:pt x="679" y="91"/>
                    </a:lnTo>
                    <a:lnTo>
                      <a:pt x="679" y="90"/>
                    </a:lnTo>
                    <a:lnTo>
                      <a:pt x="679" y="89"/>
                    </a:lnTo>
                    <a:lnTo>
                      <a:pt x="680" y="89"/>
                    </a:lnTo>
                    <a:lnTo>
                      <a:pt x="681" y="88"/>
                    </a:lnTo>
                    <a:lnTo>
                      <a:pt x="681" y="87"/>
                    </a:lnTo>
                    <a:lnTo>
                      <a:pt x="682" y="87"/>
                    </a:lnTo>
                    <a:lnTo>
                      <a:pt x="682" y="86"/>
                    </a:lnTo>
                    <a:lnTo>
                      <a:pt x="683" y="86"/>
                    </a:lnTo>
                    <a:lnTo>
                      <a:pt x="704" y="81"/>
                    </a:lnTo>
                    <a:lnTo>
                      <a:pt x="706" y="82"/>
                    </a:lnTo>
                    <a:lnTo>
                      <a:pt x="718" y="83"/>
                    </a:lnTo>
                    <a:lnTo>
                      <a:pt x="719" y="81"/>
                    </a:lnTo>
                    <a:lnTo>
                      <a:pt x="725" y="70"/>
                    </a:lnTo>
                    <a:lnTo>
                      <a:pt x="725" y="71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5" y="72"/>
                    </a:lnTo>
                    <a:lnTo>
                      <a:pt x="726" y="72"/>
                    </a:lnTo>
                    <a:lnTo>
                      <a:pt x="726" y="73"/>
                    </a:lnTo>
                    <a:lnTo>
                      <a:pt x="727" y="73"/>
                    </a:lnTo>
                    <a:lnTo>
                      <a:pt x="728" y="73"/>
                    </a:lnTo>
                    <a:lnTo>
                      <a:pt x="729" y="73"/>
                    </a:lnTo>
                    <a:lnTo>
                      <a:pt x="729" y="74"/>
                    </a:lnTo>
                    <a:lnTo>
                      <a:pt x="729" y="75"/>
                    </a:lnTo>
                    <a:lnTo>
                      <a:pt x="729" y="76"/>
                    </a:lnTo>
                    <a:lnTo>
                      <a:pt x="730" y="76"/>
                    </a:lnTo>
                    <a:lnTo>
                      <a:pt x="729" y="77"/>
                    </a:lnTo>
                    <a:lnTo>
                      <a:pt x="730" y="77"/>
                    </a:lnTo>
                    <a:lnTo>
                      <a:pt x="729" y="77"/>
                    </a:lnTo>
                    <a:lnTo>
                      <a:pt x="729" y="78"/>
                    </a:lnTo>
                    <a:lnTo>
                      <a:pt x="729" y="79"/>
                    </a:lnTo>
                    <a:lnTo>
                      <a:pt x="730" y="79"/>
                    </a:lnTo>
                    <a:lnTo>
                      <a:pt x="729" y="80"/>
                    </a:lnTo>
                    <a:lnTo>
                      <a:pt x="729" y="81"/>
                    </a:lnTo>
                    <a:lnTo>
                      <a:pt x="729" y="82"/>
                    </a:lnTo>
                    <a:lnTo>
                      <a:pt x="728" y="83"/>
                    </a:lnTo>
                    <a:lnTo>
                      <a:pt x="729" y="84"/>
                    </a:lnTo>
                    <a:lnTo>
                      <a:pt x="728" y="84"/>
                    </a:lnTo>
                    <a:lnTo>
                      <a:pt x="728" y="85"/>
                    </a:lnTo>
                    <a:lnTo>
                      <a:pt x="728" y="86"/>
                    </a:lnTo>
                    <a:lnTo>
                      <a:pt x="729" y="86"/>
                    </a:lnTo>
                    <a:lnTo>
                      <a:pt x="728" y="86"/>
                    </a:lnTo>
                    <a:lnTo>
                      <a:pt x="728" y="87"/>
                    </a:lnTo>
                    <a:lnTo>
                      <a:pt x="728" y="88"/>
                    </a:lnTo>
                    <a:lnTo>
                      <a:pt x="729" y="88"/>
                    </a:lnTo>
                    <a:lnTo>
                      <a:pt x="730" y="88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1" y="88"/>
                    </a:lnTo>
                    <a:lnTo>
                      <a:pt x="731" y="87"/>
                    </a:lnTo>
                    <a:lnTo>
                      <a:pt x="732" y="87"/>
                    </a:lnTo>
                    <a:lnTo>
                      <a:pt x="733" y="87"/>
                    </a:lnTo>
                    <a:lnTo>
                      <a:pt x="734" y="87"/>
                    </a:lnTo>
                    <a:lnTo>
                      <a:pt x="735" y="87"/>
                    </a:lnTo>
                    <a:lnTo>
                      <a:pt x="736" y="87"/>
                    </a:lnTo>
                    <a:lnTo>
                      <a:pt x="737" y="87"/>
                    </a:lnTo>
                    <a:lnTo>
                      <a:pt x="737" y="86"/>
                    </a:lnTo>
                    <a:lnTo>
                      <a:pt x="738" y="86"/>
                    </a:lnTo>
                    <a:lnTo>
                      <a:pt x="738" y="87"/>
                    </a:lnTo>
                    <a:lnTo>
                      <a:pt x="738" y="86"/>
                    </a:lnTo>
                    <a:lnTo>
                      <a:pt x="739" y="86"/>
                    </a:lnTo>
                    <a:lnTo>
                      <a:pt x="740" y="86"/>
                    </a:lnTo>
                    <a:lnTo>
                      <a:pt x="742" y="86"/>
                    </a:lnTo>
                    <a:lnTo>
                      <a:pt x="743" y="86"/>
                    </a:lnTo>
                    <a:lnTo>
                      <a:pt x="745" y="86"/>
                    </a:lnTo>
                    <a:lnTo>
                      <a:pt x="747" y="86"/>
                    </a:lnTo>
                    <a:lnTo>
                      <a:pt x="747" y="85"/>
                    </a:lnTo>
                    <a:lnTo>
                      <a:pt x="748" y="85"/>
                    </a:lnTo>
                    <a:lnTo>
                      <a:pt x="748" y="84"/>
                    </a:lnTo>
                    <a:lnTo>
                      <a:pt x="749" y="84"/>
                    </a:lnTo>
                    <a:lnTo>
                      <a:pt x="750" y="83"/>
                    </a:lnTo>
                    <a:lnTo>
                      <a:pt x="750" y="84"/>
                    </a:lnTo>
                    <a:lnTo>
                      <a:pt x="751" y="84"/>
                    </a:lnTo>
                    <a:lnTo>
                      <a:pt x="752" y="84"/>
                    </a:lnTo>
                    <a:lnTo>
                      <a:pt x="753" y="83"/>
                    </a:lnTo>
                    <a:lnTo>
                      <a:pt x="754" y="83"/>
                    </a:lnTo>
                    <a:lnTo>
                      <a:pt x="755" y="83"/>
                    </a:lnTo>
                    <a:lnTo>
                      <a:pt x="755" y="82"/>
                    </a:lnTo>
                    <a:lnTo>
                      <a:pt x="755" y="83"/>
                    </a:lnTo>
                    <a:lnTo>
                      <a:pt x="755" y="84"/>
                    </a:lnTo>
                    <a:lnTo>
                      <a:pt x="754" y="85"/>
                    </a:lnTo>
                    <a:lnTo>
                      <a:pt x="754" y="86"/>
                    </a:lnTo>
                    <a:lnTo>
                      <a:pt x="754" y="87"/>
                    </a:lnTo>
                    <a:lnTo>
                      <a:pt x="752" y="87"/>
                    </a:lnTo>
                    <a:lnTo>
                      <a:pt x="751" y="88"/>
                    </a:lnTo>
                    <a:lnTo>
                      <a:pt x="749" y="88"/>
                    </a:lnTo>
                    <a:lnTo>
                      <a:pt x="749" y="89"/>
                    </a:lnTo>
                    <a:lnTo>
                      <a:pt x="747" y="89"/>
                    </a:lnTo>
                    <a:lnTo>
                      <a:pt x="746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5" y="90"/>
                    </a:lnTo>
                    <a:lnTo>
                      <a:pt x="744" y="90"/>
                    </a:lnTo>
                    <a:lnTo>
                      <a:pt x="743" y="90"/>
                    </a:lnTo>
                    <a:lnTo>
                      <a:pt x="742" y="89"/>
                    </a:lnTo>
                    <a:lnTo>
                      <a:pt x="742" y="90"/>
                    </a:lnTo>
                    <a:lnTo>
                      <a:pt x="741" y="90"/>
                    </a:lnTo>
                    <a:lnTo>
                      <a:pt x="740" y="90"/>
                    </a:lnTo>
                    <a:lnTo>
                      <a:pt x="739" y="91"/>
                    </a:lnTo>
                    <a:lnTo>
                      <a:pt x="738" y="91"/>
                    </a:lnTo>
                    <a:lnTo>
                      <a:pt x="738" y="92"/>
                    </a:lnTo>
                    <a:lnTo>
                      <a:pt x="738" y="93"/>
                    </a:lnTo>
                    <a:lnTo>
                      <a:pt x="737" y="93"/>
                    </a:lnTo>
                    <a:lnTo>
                      <a:pt x="737" y="94"/>
                    </a:lnTo>
                    <a:lnTo>
                      <a:pt x="736" y="95"/>
                    </a:lnTo>
                    <a:lnTo>
                      <a:pt x="736" y="96"/>
                    </a:lnTo>
                    <a:lnTo>
                      <a:pt x="735" y="96"/>
                    </a:lnTo>
                    <a:lnTo>
                      <a:pt x="735" y="97"/>
                    </a:lnTo>
                    <a:lnTo>
                      <a:pt x="734" y="98"/>
                    </a:lnTo>
                    <a:lnTo>
                      <a:pt x="733" y="99"/>
                    </a:lnTo>
                    <a:lnTo>
                      <a:pt x="733" y="100"/>
                    </a:lnTo>
                    <a:lnTo>
                      <a:pt x="733" y="101"/>
                    </a:lnTo>
                    <a:lnTo>
                      <a:pt x="733" y="102"/>
                    </a:lnTo>
                    <a:lnTo>
                      <a:pt x="734" y="102"/>
                    </a:lnTo>
                    <a:lnTo>
                      <a:pt x="734" y="103"/>
                    </a:lnTo>
                    <a:lnTo>
                      <a:pt x="735" y="103"/>
                    </a:lnTo>
                    <a:lnTo>
                      <a:pt x="735" y="104"/>
                    </a:lnTo>
                    <a:lnTo>
                      <a:pt x="735" y="105"/>
                    </a:lnTo>
                    <a:lnTo>
                      <a:pt x="734" y="106"/>
                    </a:lnTo>
                    <a:lnTo>
                      <a:pt x="733" y="106"/>
                    </a:lnTo>
                    <a:lnTo>
                      <a:pt x="734" y="106"/>
                    </a:lnTo>
                    <a:lnTo>
                      <a:pt x="734" y="107"/>
                    </a:lnTo>
                    <a:lnTo>
                      <a:pt x="734" y="108"/>
                    </a:lnTo>
                    <a:lnTo>
                      <a:pt x="733" y="108"/>
                    </a:lnTo>
                    <a:lnTo>
                      <a:pt x="733" y="109"/>
                    </a:lnTo>
                    <a:lnTo>
                      <a:pt x="734" y="109"/>
                    </a:lnTo>
                    <a:lnTo>
                      <a:pt x="734" y="110"/>
                    </a:lnTo>
                    <a:lnTo>
                      <a:pt x="734" y="111"/>
                    </a:lnTo>
                    <a:lnTo>
                      <a:pt x="733" y="112"/>
                    </a:lnTo>
                    <a:lnTo>
                      <a:pt x="733" y="113"/>
                    </a:lnTo>
                    <a:lnTo>
                      <a:pt x="732" y="114"/>
                    </a:lnTo>
                    <a:lnTo>
                      <a:pt x="732" y="115"/>
                    </a:lnTo>
                    <a:lnTo>
                      <a:pt x="731" y="115"/>
                    </a:lnTo>
                    <a:lnTo>
                      <a:pt x="731" y="116"/>
                    </a:lnTo>
                    <a:lnTo>
                      <a:pt x="732" y="116"/>
                    </a:lnTo>
                    <a:lnTo>
                      <a:pt x="733" y="116"/>
                    </a:lnTo>
                    <a:lnTo>
                      <a:pt x="734" y="116"/>
                    </a:lnTo>
                    <a:lnTo>
                      <a:pt x="734" y="117"/>
                    </a:lnTo>
                    <a:lnTo>
                      <a:pt x="734" y="118"/>
                    </a:lnTo>
                    <a:lnTo>
                      <a:pt x="734" y="119"/>
                    </a:lnTo>
                    <a:lnTo>
                      <a:pt x="732" y="121"/>
                    </a:lnTo>
                    <a:lnTo>
                      <a:pt x="732" y="122"/>
                    </a:lnTo>
                    <a:lnTo>
                      <a:pt x="733" y="122"/>
                    </a:lnTo>
                    <a:lnTo>
                      <a:pt x="734" y="123"/>
                    </a:lnTo>
                    <a:lnTo>
                      <a:pt x="735" y="123"/>
                    </a:lnTo>
                    <a:lnTo>
                      <a:pt x="735" y="124"/>
                    </a:lnTo>
                    <a:lnTo>
                      <a:pt x="735" y="125"/>
                    </a:lnTo>
                    <a:lnTo>
                      <a:pt x="735" y="126"/>
                    </a:lnTo>
                    <a:lnTo>
                      <a:pt x="736" y="126"/>
                    </a:lnTo>
                    <a:lnTo>
                      <a:pt x="737" y="127"/>
                    </a:lnTo>
                    <a:lnTo>
                      <a:pt x="737" y="126"/>
                    </a:lnTo>
                    <a:lnTo>
                      <a:pt x="739" y="126"/>
                    </a:lnTo>
                    <a:lnTo>
                      <a:pt x="740" y="126"/>
                    </a:lnTo>
                    <a:lnTo>
                      <a:pt x="741" y="124"/>
                    </a:lnTo>
                    <a:lnTo>
                      <a:pt x="742" y="124"/>
                    </a:lnTo>
                    <a:lnTo>
                      <a:pt x="743" y="124"/>
                    </a:lnTo>
                    <a:lnTo>
                      <a:pt x="744" y="124"/>
                    </a:lnTo>
                    <a:lnTo>
                      <a:pt x="745" y="124"/>
                    </a:lnTo>
                    <a:lnTo>
                      <a:pt x="747" y="124"/>
                    </a:lnTo>
                    <a:lnTo>
                      <a:pt x="748" y="123"/>
                    </a:lnTo>
                    <a:lnTo>
                      <a:pt x="749" y="123"/>
                    </a:lnTo>
                    <a:lnTo>
                      <a:pt x="750" y="122"/>
                    </a:lnTo>
                    <a:lnTo>
                      <a:pt x="751" y="122"/>
                    </a:lnTo>
                    <a:lnTo>
                      <a:pt x="752" y="121"/>
                    </a:lnTo>
                    <a:lnTo>
                      <a:pt x="753" y="121"/>
                    </a:lnTo>
                    <a:lnTo>
                      <a:pt x="753" y="120"/>
                    </a:lnTo>
                    <a:lnTo>
                      <a:pt x="754" y="121"/>
                    </a:lnTo>
                    <a:lnTo>
                      <a:pt x="755" y="120"/>
                    </a:lnTo>
                    <a:lnTo>
                      <a:pt x="756" y="120"/>
                    </a:lnTo>
                    <a:lnTo>
                      <a:pt x="757" y="119"/>
                    </a:lnTo>
                    <a:lnTo>
                      <a:pt x="758" y="119"/>
                    </a:lnTo>
                    <a:lnTo>
                      <a:pt x="759" y="119"/>
                    </a:lnTo>
                    <a:lnTo>
                      <a:pt x="760" y="120"/>
                    </a:lnTo>
                    <a:lnTo>
                      <a:pt x="760" y="121"/>
                    </a:lnTo>
                    <a:lnTo>
                      <a:pt x="760" y="122"/>
                    </a:lnTo>
                    <a:lnTo>
                      <a:pt x="760" y="123"/>
                    </a:lnTo>
                    <a:lnTo>
                      <a:pt x="760" y="124"/>
                    </a:lnTo>
                    <a:lnTo>
                      <a:pt x="759" y="124"/>
                    </a:lnTo>
                    <a:lnTo>
                      <a:pt x="758" y="125"/>
                    </a:lnTo>
                    <a:lnTo>
                      <a:pt x="757" y="125"/>
                    </a:lnTo>
                    <a:lnTo>
                      <a:pt x="756" y="126"/>
                    </a:lnTo>
                    <a:lnTo>
                      <a:pt x="755" y="126"/>
                    </a:lnTo>
                    <a:lnTo>
                      <a:pt x="754" y="126"/>
                    </a:lnTo>
                    <a:lnTo>
                      <a:pt x="754" y="127"/>
                    </a:lnTo>
                    <a:lnTo>
                      <a:pt x="753" y="128"/>
                    </a:lnTo>
                    <a:lnTo>
                      <a:pt x="752" y="129"/>
                    </a:lnTo>
                    <a:lnTo>
                      <a:pt x="751" y="130"/>
                    </a:lnTo>
                    <a:lnTo>
                      <a:pt x="750" y="130"/>
                    </a:lnTo>
                    <a:lnTo>
                      <a:pt x="750" y="131"/>
                    </a:lnTo>
                    <a:lnTo>
                      <a:pt x="749" y="131"/>
                    </a:lnTo>
                    <a:lnTo>
                      <a:pt x="748" y="131"/>
                    </a:lnTo>
                    <a:lnTo>
                      <a:pt x="746" y="131"/>
                    </a:lnTo>
                    <a:lnTo>
                      <a:pt x="745" y="132"/>
                    </a:lnTo>
                    <a:lnTo>
                      <a:pt x="744" y="132"/>
                    </a:lnTo>
                    <a:lnTo>
                      <a:pt x="742" y="132"/>
                    </a:lnTo>
                    <a:lnTo>
                      <a:pt x="742" y="133"/>
                    </a:lnTo>
                    <a:lnTo>
                      <a:pt x="741" y="133"/>
                    </a:lnTo>
                    <a:lnTo>
                      <a:pt x="741" y="134"/>
                    </a:lnTo>
                    <a:lnTo>
                      <a:pt x="740" y="134"/>
                    </a:lnTo>
                    <a:lnTo>
                      <a:pt x="739" y="135"/>
                    </a:lnTo>
                    <a:lnTo>
                      <a:pt x="739" y="136"/>
                    </a:lnTo>
                    <a:lnTo>
                      <a:pt x="738" y="136"/>
                    </a:lnTo>
                    <a:lnTo>
                      <a:pt x="739" y="136"/>
                    </a:lnTo>
                    <a:lnTo>
                      <a:pt x="740" y="136"/>
                    </a:lnTo>
                    <a:lnTo>
                      <a:pt x="741" y="137"/>
                    </a:lnTo>
                    <a:lnTo>
                      <a:pt x="741" y="138"/>
                    </a:lnTo>
                    <a:lnTo>
                      <a:pt x="741" y="139"/>
                    </a:lnTo>
                    <a:lnTo>
                      <a:pt x="742" y="139"/>
                    </a:lnTo>
                    <a:lnTo>
                      <a:pt x="742" y="140"/>
                    </a:lnTo>
                    <a:lnTo>
                      <a:pt x="741" y="140"/>
                    </a:lnTo>
                    <a:lnTo>
                      <a:pt x="740" y="141"/>
                    </a:lnTo>
                    <a:lnTo>
                      <a:pt x="740" y="142"/>
                    </a:lnTo>
                    <a:lnTo>
                      <a:pt x="740" y="143"/>
                    </a:lnTo>
                    <a:lnTo>
                      <a:pt x="741" y="143"/>
                    </a:lnTo>
                    <a:lnTo>
                      <a:pt x="740" y="145"/>
                    </a:lnTo>
                    <a:lnTo>
                      <a:pt x="738" y="145"/>
                    </a:lnTo>
                    <a:lnTo>
                      <a:pt x="738" y="146"/>
                    </a:lnTo>
                    <a:lnTo>
                      <a:pt x="739" y="147"/>
                    </a:lnTo>
                    <a:lnTo>
                      <a:pt x="738" y="149"/>
                    </a:lnTo>
                    <a:lnTo>
                      <a:pt x="738" y="150"/>
                    </a:lnTo>
                    <a:lnTo>
                      <a:pt x="739" y="150"/>
                    </a:lnTo>
                    <a:lnTo>
                      <a:pt x="740" y="150"/>
                    </a:lnTo>
                    <a:lnTo>
                      <a:pt x="740" y="151"/>
                    </a:lnTo>
                    <a:lnTo>
                      <a:pt x="741" y="151"/>
                    </a:lnTo>
                    <a:lnTo>
                      <a:pt x="742" y="151"/>
                    </a:lnTo>
                    <a:lnTo>
                      <a:pt x="744" y="151"/>
                    </a:lnTo>
                    <a:lnTo>
                      <a:pt x="745" y="152"/>
                    </a:lnTo>
                    <a:lnTo>
                      <a:pt x="746" y="153"/>
                    </a:lnTo>
                    <a:lnTo>
                      <a:pt x="746" y="154"/>
                    </a:lnTo>
                    <a:lnTo>
                      <a:pt x="745" y="154"/>
                    </a:lnTo>
                    <a:lnTo>
                      <a:pt x="744" y="155"/>
                    </a:lnTo>
                    <a:lnTo>
                      <a:pt x="743" y="156"/>
                    </a:lnTo>
                    <a:lnTo>
                      <a:pt x="742" y="156"/>
                    </a:lnTo>
                    <a:lnTo>
                      <a:pt x="740" y="157"/>
                    </a:lnTo>
                    <a:lnTo>
                      <a:pt x="740" y="158"/>
                    </a:lnTo>
                    <a:lnTo>
                      <a:pt x="739" y="158"/>
                    </a:lnTo>
                    <a:lnTo>
                      <a:pt x="737" y="160"/>
                    </a:lnTo>
                    <a:lnTo>
                      <a:pt x="737" y="161"/>
                    </a:lnTo>
                    <a:lnTo>
                      <a:pt x="736" y="161"/>
                    </a:lnTo>
                    <a:lnTo>
                      <a:pt x="736" y="162"/>
                    </a:lnTo>
                    <a:lnTo>
                      <a:pt x="735" y="163"/>
                    </a:lnTo>
                    <a:lnTo>
                      <a:pt x="736" y="164"/>
                    </a:lnTo>
                    <a:lnTo>
                      <a:pt x="737" y="164"/>
                    </a:lnTo>
                    <a:lnTo>
                      <a:pt x="737" y="165"/>
                    </a:lnTo>
                    <a:lnTo>
                      <a:pt x="737" y="166"/>
                    </a:lnTo>
                    <a:lnTo>
                      <a:pt x="736" y="167"/>
                    </a:lnTo>
                    <a:lnTo>
                      <a:pt x="734" y="168"/>
                    </a:lnTo>
                    <a:lnTo>
                      <a:pt x="735" y="169"/>
                    </a:lnTo>
                    <a:lnTo>
                      <a:pt x="736" y="169"/>
                    </a:lnTo>
                    <a:lnTo>
                      <a:pt x="737" y="169"/>
                    </a:lnTo>
                    <a:lnTo>
                      <a:pt x="737" y="170"/>
                    </a:lnTo>
                    <a:lnTo>
                      <a:pt x="738" y="171"/>
                    </a:lnTo>
                    <a:lnTo>
                      <a:pt x="738" y="172"/>
                    </a:lnTo>
                    <a:lnTo>
                      <a:pt x="737" y="172"/>
                    </a:lnTo>
                    <a:lnTo>
                      <a:pt x="735" y="173"/>
                    </a:lnTo>
                    <a:lnTo>
                      <a:pt x="734" y="173"/>
                    </a:lnTo>
                    <a:lnTo>
                      <a:pt x="733" y="173"/>
                    </a:lnTo>
                    <a:lnTo>
                      <a:pt x="732" y="174"/>
                    </a:lnTo>
                    <a:lnTo>
                      <a:pt x="733" y="175"/>
                    </a:lnTo>
                    <a:lnTo>
                      <a:pt x="734" y="175"/>
                    </a:lnTo>
                    <a:lnTo>
                      <a:pt x="734" y="176"/>
                    </a:lnTo>
                    <a:lnTo>
                      <a:pt x="733" y="177"/>
                    </a:lnTo>
                    <a:lnTo>
                      <a:pt x="733" y="178"/>
                    </a:lnTo>
                    <a:lnTo>
                      <a:pt x="735" y="178"/>
                    </a:lnTo>
                    <a:lnTo>
                      <a:pt x="736" y="178"/>
                    </a:lnTo>
                    <a:lnTo>
                      <a:pt x="736" y="179"/>
                    </a:lnTo>
                    <a:lnTo>
                      <a:pt x="737" y="180"/>
                    </a:lnTo>
                    <a:lnTo>
                      <a:pt x="736" y="181"/>
                    </a:lnTo>
                    <a:lnTo>
                      <a:pt x="736" y="182"/>
                    </a:lnTo>
                    <a:lnTo>
                      <a:pt x="735" y="183"/>
                    </a:lnTo>
                    <a:lnTo>
                      <a:pt x="734" y="184"/>
                    </a:lnTo>
                    <a:lnTo>
                      <a:pt x="733" y="186"/>
                    </a:lnTo>
                    <a:lnTo>
                      <a:pt x="733" y="188"/>
                    </a:lnTo>
                    <a:lnTo>
                      <a:pt x="733" y="189"/>
                    </a:lnTo>
                    <a:lnTo>
                      <a:pt x="733" y="190"/>
                    </a:lnTo>
                    <a:lnTo>
                      <a:pt x="734" y="191"/>
                    </a:lnTo>
                    <a:lnTo>
                      <a:pt x="736" y="193"/>
                    </a:lnTo>
                    <a:lnTo>
                      <a:pt x="737" y="193"/>
                    </a:lnTo>
                    <a:lnTo>
                      <a:pt x="737" y="194"/>
                    </a:lnTo>
                    <a:lnTo>
                      <a:pt x="737" y="196"/>
                    </a:lnTo>
                    <a:lnTo>
                      <a:pt x="737" y="197"/>
                    </a:lnTo>
                    <a:lnTo>
                      <a:pt x="738" y="198"/>
                    </a:lnTo>
                    <a:lnTo>
                      <a:pt x="737" y="199"/>
                    </a:lnTo>
                    <a:lnTo>
                      <a:pt x="736" y="201"/>
                    </a:lnTo>
                    <a:lnTo>
                      <a:pt x="735" y="201"/>
                    </a:lnTo>
                    <a:lnTo>
                      <a:pt x="734" y="202"/>
                    </a:lnTo>
                    <a:lnTo>
                      <a:pt x="735" y="202"/>
                    </a:lnTo>
                    <a:lnTo>
                      <a:pt x="736" y="202"/>
                    </a:lnTo>
                    <a:lnTo>
                      <a:pt x="736" y="203"/>
                    </a:lnTo>
                    <a:lnTo>
                      <a:pt x="736" y="204"/>
                    </a:lnTo>
                    <a:lnTo>
                      <a:pt x="735" y="204"/>
                    </a:lnTo>
                    <a:lnTo>
                      <a:pt x="735" y="205"/>
                    </a:lnTo>
                    <a:lnTo>
                      <a:pt x="734" y="206"/>
                    </a:lnTo>
                    <a:lnTo>
                      <a:pt x="733" y="205"/>
                    </a:lnTo>
                    <a:lnTo>
                      <a:pt x="732" y="205"/>
                    </a:lnTo>
                    <a:lnTo>
                      <a:pt x="732" y="206"/>
                    </a:lnTo>
                    <a:lnTo>
                      <a:pt x="732" y="207"/>
                    </a:lnTo>
                    <a:lnTo>
                      <a:pt x="733" y="207"/>
                    </a:lnTo>
                    <a:lnTo>
                      <a:pt x="735" y="208"/>
                    </a:lnTo>
                    <a:lnTo>
                      <a:pt x="736" y="209"/>
                    </a:lnTo>
                    <a:lnTo>
                      <a:pt x="738" y="209"/>
                    </a:lnTo>
                    <a:lnTo>
                      <a:pt x="739" y="210"/>
                    </a:lnTo>
                    <a:lnTo>
                      <a:pt x="738" y="211"/>
                    </a:lnTo>
                    <a:lnTo>
                      <a:pt x="738" y="212"/>
                    </a:lnTo>
                    <a:lnTo>
                      <a:pt x="739" y="212"/>
                    </a:lnTo>
                    <a:lnTo>
                      <a:pt x="740" y="212"/>
                    </a:lnTo>
                    <a:lnTo>
                      <a:pt x="743" y="214"/>
                    </a:lnTo>
                    <a:lnTo>
                      <a:pt x="744" y="213"/>
                    </a:lnTo>
                    <a:lnTo>
                      <a:pt x="745" y="213"/>
                    </a:lnTo>
                    <a:lnTo>
                      <a:pt x="745" y="214"/>
                    </a:lnTo>
                    <a:lnTo>
                      <a:pt x="746" y="214"/>
                    </a:lnTo>
                    <a:lnTo>
                      <a:pt x="747" y="215"/>
                    </a:lnTo>
                    <a:lnTo>
                      <a:pt x="747" y="216"/>
                    </a:lnTo>
                    <a:lnTo>
                      <a:pt x="746" y="217"/>
                    </a:lnTo>
                    <a:lnTo>
                      <a:pt x="747" y="217"/>
                    </a:lnTo>
                    <a:lnTo>
                      <a:pt x="748" y="218"/>
                    </a:lnTo>
                    <a:lnTo>
                      <a:pt x="748" y="219"/>
                    </a:lnTo>
                    <a:lnTo>
                      <a:pt x="749" y="219"/>
                    </a:lnTo>
                    <a:lnTo>
                      <a:pt x="750" y="218"/>
                    </a:lnTo>
                    <a:lnTo>
                      <a:pt x="752" y="218"/>
                    </a:lnTo>
                    <a:lnTo>
                      <a:pt x="753" y="219"/>
                    </a:lnTo>
                    <a:lnTo>
                      <a:pt x="753" y="220"/>
                    </a:lnTo>
                    <a:lnTo>
                      <a:pt x="752" y="221"/>
                    </a:lnTo>
                    <a:lnTo>
                      <a:pt x="752" y="222"/>
                    </a:lnTo>
                    <a:lnTo>
                      <a:pt x="752" y="223"/>
                    </a:lnTo>
                    <a:lnTo>
                      <a:pt x="753" y="224"/>
                    </a:lnTo>
                    <a:lnTo>
                      <a:pt x="754" y="224"/>
                    </a:lnTo>
                    <a:lnTo>
                      <a:pt x="755" y="224"/>
                    </a:lnTo>
                    <a:lnTo>
                      <a:pt x="755" y="225"/>
                    </a:lnTo>
                    <a:lnTo>
                      <a:pt x="756" y="225"/>
                    </a:lnTo>
                    <a:lnTo>
                      <a:pt x="757" y="225"/>
                    </a:lnTo>
                    <a:lnTo>
                      <a:pt x="758" y="225"/>
                    </a:lnTo>
                    <a:lnTo>
                      <a:pt x="758" y="226"/>
                    </a:lnTo>
                    <a:lnTo>
                      <a:pt x="759" y="226"/>
                    </a:lnTo>
                    <a:lnTo>
                      <a:pt x="758" y="227"/>
                    </a:lnTo>
                    <a:lnTo>
                      <a:pt x="758" y="228"/>
                    </a:lnTo>
                    <a:lnTo>
                      <a:pt x="760" y="227"/>
                    </a:lnTo>
                    <a:lnTo>
                      <a:pt x="761" y="228"/>
                    </a:lnTo>
                    <a:lnTo>
                      <a:pt x="761" y="229"/>
                    </a:lnTo>
                    <a:lnTo>
                      <a:pt x="762" y="229"/>
                    </a:lnTo>
                    <a:lnTo>
                      <a:pt x="761" y="230"/>
                    </a:lnTo>
                    <a:lnTo>
                      <a:pt x="762" y="231"/>
                    </a:lnTo>
                    <a:lnTo>
                      <a:pt x="762" y="232"/>
                    </a:lnTo>
                    <a:lnTo>
                      <a:pt x="762" y="233"/>
                    </a:lnTo>
                    <a:lnTo>
                      <a:pt x="763" y="233"/>
                    </a:lnTo>
                    <a:lnTo>
                      <a:pt x="763" y="234"/>
                    </a:lnTo>
                    <a:lnTo>
                      <a:pt x="763" y="235"/>
                    </a:lnTo>
                    <a:lnTo>
                      <a:pt x="764" y="236"/>
                    </a:lnTo>
                    <a:lnTo>
                      <a:pt x="766" y="236"/>
                    </a:lnTo>
                    <a:lnTo>
                      <a:pt x="767" y="236"/>
                    </a:lnTo>
                    <a:lnTo>
                      <a:pt x="767" y="237"/>
                    </a:lnTo>
                    <a:lnTo>
                      <a:pt x="766" y="238"/>
                    </a:lnTo>
                    <a:lnTo>
                      <a:pt x="765" y="239"/>
                    </a:lnTo>
                    <a:lnTo>
                      <a:pt x="764" y="239"/>
                    </a:lnTo>
                    <a:lnTo>
                      <a:pt x="764" y="241"/>
                    </a:lnTo>
                    <a:lnTo>
                      <a:pt x="764" y="242"/>
                    </a:lnTo>
                    <a:lnTo>
                      <a:pt x="763" y="243"/>
                    </a:lnTo>
                    <a:lnTo>
                      <a:pt x="762" y="243"/>
                    </a:lnTo>
                    <a:lnTo>
                      <a:pt x="761" y="244"/>
                    </a:lnTo>
                    <a:lnTo>
                      <a:pt x="759" y="244"/>
                    </a:lnTo>
                    <a:lnTo>
                      <a:pt x="758" y="244"/>
                    </a:lnTo>
                    <a:lnTo>
                      <a:pt x="757" y="244"/>
                    </a:lnTo>
                    <a:lnTo>
                      <a:pt x="756" y="243"/>
                    </a:lnTo>
                    <a:lnTo>
                      <a:pt x="756" y="241"/>
                    </a:lnTo>
                    <a:lnTo>
                      <a:pt x="755" y="241"/>
                    </a:lnTo>
                    <a:lnTo>
                      <a:pt x="755" y="242"/>
                    </a:lnTo>
                    <a:lnTo>
                      <a:pt x="755" y="243"/>
                    </a:lnTo>
                    <a:lnTo>
                      <a:pt x="756" y="243"/>
                    </a:lnTo>
                    <a:lnTo>
                      <a:pt x="756" y="244"/>
                    </a:lnTo>
                    <a:lnTo>
                      <a:pt x="756" y="246"/>
                    </a:lnTo>
                    <a:lnTo>
                      <a:pt x="755" y="246"/>
                    </a:lnTo>
                    <a:lnTo>
                      <a:pt x="755" y="247"/>
                    </a:lnTo>
                    <a:lnTo>
                      <a:pt x="755" y="248"/>
                    </a:lnTo>
                    <a:lnTo>
                      <a:pt x="755" y="249"/>
                    </a:lnTo>
                    <a:lnTo>
                      <a:pt x="756" y="249"/>
                    </a:lnTo>
                    <a:lnTo>
                      <a:pt x="756" y="250"/>
                    </a:lnTo>
                    <a:lnTo>
                      <a:pt x="757" y="251"/>
                    </a:lnTo>
                    <a:lnTo>
                      <a:pt x="756" y="251"/>
                    </a:lnTo>
                    <a:lnTo>
                      <a:pt x="756" y="252"/>
                    </a:lnTo>
                    <a:lnTo>
                      <a:pt x="756" y="253"/>
                    </a:lnTo>
                    <a:lnTo>
                      <a:pt x="757" y="254"/>
                    </a:lnTo>
                    <a:lnTo>
                      <a:pt x="758" y="254"/>
                    </a:lnTo>
                    <a:lnTo>
                      <a:pt x="758" y="255"/>
                    </a:lnTo>
                    <a:lnTo>
                      <a:pt x="758" y="256"/>
                    </a:lnTo>
                    <a:lnTo>
                      <a:pt x="757" y="256"/>
                    </a:lnTo>
                    <a:lnTo>
                      <a:pt x="757" y="255"/>
                    </a:lnTo>
                    <a:lnTo>
                      <a:pt x="756" y="255"/>
                    </a:lnTo>
                    <a:lnTo>
                      <a:pt x="756" y="256"/>
                    </a:lnTo>
                    <a:lnTo>
                      <a:pt x="757" y="257"/>
                    </a:lnTo>
                    <a:lnTo>
                      <a:pt x="756" y="257"/>
                    </a:lnTo>
                    <a:lnTo>
                      <a:pt x="757" y="257"/>
                    </a:lnTo>
                    <a:lnTo>
                      <a:pt x="757" y="258"/>
                    </a:lnTo>
                    <a:lnTo>
                      <a:pt x="756" y="258"/>
                    </a:lnTo>
                    <a:lnTo>
                      <a:pt x="757" y="258"/>
                    </a:lnTo>
                    <a:lnTo>
                      <a:pt x="757" y="259"/>
                    </a:lnTo>
                    <a:lnTo>
                      <a:pt x="757" y="261"/>
                    </a:lnTo>
                    <a:lnTo>
                      <a:pt x="756" y="261"/>
                    </a:lnTo>
                    <a:lnTo>
                      <a:pt x="755" y="261"/>
                    </a:lnTo>
                    <a:lnTo>
                      <a:pt x="755" y="262"/>
                    </a:lnTo>
                    <a:lnTo>
                      <a:pt x="756" y="262"/>
                    </a:lnTo>
                    <a:lnTo>
                      <a:pt x="757" y="263"/>
                    </a:lnTo>
                    <a:lnTo>
                      <a:pt x="757" y="264"/>
                    </a:lnTo>
                    <a:lnTo>
                      <a:pt x="757" y="265"/>
                    </a:lnTo>
                    <a:lnTo>
                      <a:pt x="756" y="265"/>
                    </a:lnTo>
                    <a:lnTo>
                      <a:pt x="756" y="266"/>
                    </a:lnTo>
                    <a:lnTo>
                      <a:pt x="756" y="267"/>
                    </a:lnTo>
                    <a:lnTo>
                      <a:pt x="756" y="268"/>
                    </a:lnTo>
                    <a:lnTo>
                      <a:pt x="755" y="268"/>
                    </a:lnTo>
                    <a:lnTo>
                      <a:pt x="754" y="268"/>
                    </a:lnTo>
                    <a:lnTo>
                      <a:pt x="753" y="268"/>
                    </a:lnTo>
                    <a:lnTo>
                      <a:pt x="752" y="268"/>
                    </a:lnTo>
                    <a:lnTo>
                      <a:pt x="753" y="269"/>
                    </a:lnTo>
                    <a:lnTo>
                      <a:pt x="752" y="270"/>
                    </a:lnTo>
                    <a:lnTo>
                      <a:pt x="752" y="271"/>
                    </a:lnTo>
                    <a:lnTo>
                      <a:pt x="754" y="272"/>
                    </a:lnTo>
                    <a:lnTo>
                      <a:pt x="754" y="273"/>
                    </a:lnTo>
                    <a:lnTo>
                      <a:pt x="754" y="274"/>
                    </a:lnTo>
                    <a:lnTo>
                      <a:pt x="754" y="275"/>
                    </a:lnTo>
                    <a:lnTo>
                      <a:pt x="753" y="275"/>
                    </a:lnTo>
                    <a:lnTo>
                      <a:pt x="753" y="276"/>
                    </a:lnTo>
                    <a:lnTo>
                      <a:pt x="754" y="276"/>
                    </a:lnTo>
                    <a:lnTo>
                      <a:pt x="754" y="277"/>
                    </a:lnTo>
                    <a:lnTo>
                      <a:pt x="753" y="278"/>
                    </a:lnTo>
                    <a:lnTo>
                      <a:pt x="754" y="278"/>
                    </a:lnTo>
                    <a:lnTo>
                      <a:pt x="753" y="279"/>
                    </a:lnTo>
                    <a:lnTo>
                      <a:pt x="753" y="280"/>
                    </a:lnTo>
                    <a:lnTo>
                      <a:pt x="753" y="281"/>
                    </a:lnTo>
                    <a:lnTo>
                      <a:pt x="753" y="282"/>
                    </a:lnTo>
                    <a:lnTo>
                      <a:pt x="752" y="283"/>
                    </a:lnTo>
                    <a:lnTo>
                      <a:pt x="752" y="284"/>
                    </a:lnTo>
                    <a:lnTo>
                      <a:pt x="751" y="284"/>
                    </a:lnTo>
                    <a:lnTo>
                      <a:pt x="751" y="285"/>
                    </a:lnTo>
                    <a:lnTo>
                      <a:pt x="750" y="285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6"/>
                    </a:lnTo>
                    <a:lnTo>
                      <a:pt x="748" y="286"/>
                    </a:lnTo>
                    <a:lnTo>
                      <a:pt x="749" y="287"/>
                    </a:lnTo>
                    <a:lnTo>
                      <a:pt x="750" y="289"/>
                    </a:lnTo>
                    <a:lnTo>
                      <a:pt x="750" y="290"/>
                    </a:lnTo>
                    <a:lnTo>
                      <a:pt x="749" y="290"/>
                    </a:lnTo>
                    <a:lnTo>
                      <a:pt x="749" y="291"/>
                    </a:lnTo>
                    <a:lnTo>
                      <a:pt x="748" y="291"/>
                    </a:lnTo>
                    <a:lnTo>
                      <a:pt x="748" y="292"/>
                    </a:lnTo>
                    <a:lnTo>
                      <a:pt x="747" y="293"/>
                    </a:lnTo>
                    <a:lnTo>
                      <a:pt x="747" y="294"/>
                    </a:lnTo>
                    <a:lnTo>
                      <a:pt x="746" y="294"/>
                    </a:lnTo>
                    <a:lnTo>
                      <a:pt x="746" y="293"/>
                    </a:lnTo>
                    <a:lnTo>
                      <a:pt x="745" y="293"/>
                    </a:lnTo>
                    <a:lnTo>
                      <a:pt x="745" y="294"/>
                    </a:lnTo>
                    <a:lnTo>
                      <a:pt x="744" y="296"/>
                    </a:lnTo>
                    <a:lnTo>
                      <a:pt x="744" y="297"/>
                    </a:lnTo>
                    <a:lnTo>
                      <a:pt x="743" y="297"/>
                    </a:lnTo>
                    <a:lnTo>
                      <a:pt x="742" y="297"/>
                    </a:lnTo>
                    <a:lnTo>
                      <a:pt x="742" y="296"/>
                    </a:lnTo>
                    <a:lnTo>
                      <a:pt x="741" y="296"/>
                    </a:lnTo>
                    <a:lnTo>
                      <a:pt x="741" y="295"/>
                    </a:lnTo>
                    <a:lnTo>
                      <a:pt x="740" y="295"/>
                    </a:lnTo>
                    <a:lnTo>
                      <a:pt x="739" y="295"/>
                    </a:lnTo>
                    <a:lnTo>
                      <a:pt x="738" y="295"/>
                    </a:lnTo>
                    <a:lnTo>
                      <a:pt x="737" y="294"/>
                    </a:lnTo>
                    <a:lnTo>
                      <a:pt x="737" y="293"/>
                    </a:lnTo>
                    <a:lnTo>
                      <a:pt x="736" y="293"/>
                    </a:lnTo>
                    <a:lnTo>
                      <a:pt x="736" y="294"/>
                    </a:lnTo>
                    <a:lnTo>
                      <a:pt x="736" y="295"/>
                    </a:lnTo>
                    <a:lnTo>
                      <a:pt x="736" y="296"/>
                    </a:lnTo>
                    <a:lnTo>
                      <a:pt x="735" y="297"/>
                    </a:lnTo>
                    <a:lnTo>
                      <a:pt x="733" y="297"/>
                    </a:lnTo>
                    <a:lnTo>
                      <a:pt x="733" y="296"/>
                    </a:lnTo>
                    <a:lnTo>
                      <a:pt x="732" y="296"/>
                    </a:lnTo>
                    <a:lnTo>
                      <a:pt x="731" y="296"/>
                    </a:lnTo>
                    <a:lnTo>
                      <a:pt x="730" y="296"/>
                    </a:lnTo>
                    <a:lnTo>
                      <a:pt x="729" y="294"/>
                    </a:lnTo>
                    <a:lnTo>
                      <a:pt x="728" y="294"/>
                    </a:lnTo>
                    <a:lnTo>
                      <a:pt x="726" y="295"/>
                    </a:lnTo>
                    <a:lnTo>
                      <a:pt x="726" y="294"/>
                    </a:lnTo>
                    <a:lnTo>
                      <a:pt x="725" y="294"/>
                    </a:lnTo>
                    <a:lnTo>
                      <a:pt x="725" y="295"/>
                    </a:lnTo>
                    <a:lnTo>
                      <a:pt x="724" y="294"/>
                    </a:lnTo>
                    <a:lnTo>
                      <a:pt x="723" y="294"/>
                    </a:lnTo>
                    <a:lnTo>
                      <a:pt x="723" y="292"/>
                    </a:lnTo>
                    <a:lnTo>
                      <a:pt x="722" y="292"/>
                    </a:lnTo>
                    <a:lnTo>
                      <a:pt x="721" y="292"/>
                    </a:lnTo>
                    <a:lnTo>
                      <a:pt x="721" y="291"/>
                    </a:lnTo>
                    <a:lnTo>
                      <a:pt x="721" y="290"/>
                    </a:lnTo>
                    <a:lnTo>
                      <a:pt x="721" y="289"/>
                    </a:lnTo>
                    <a:lnTo>
                      <a:pt x="722" y="289"/>
                    </a:lnTo>
                    <a:lnTo>
                      <a:pt x="722" y="288"/>
                    </a:lnTo>
                    <a:lnTo>
                      <a:pt x="723" y="287"/>
                    </a:lnTo>
                    <a:lnTo>
                      <a:pt x="723" y="286"/>
                    </a:lnTo>
                    <a:lnTo>
                      <a:pt x="722" y="286"/>
                    </a:lnTo>
                    <a:lnTo>
                      <a:pt x="721" y="286"/>
                    </a:lnTo>
                    <a:lnTo>
                      <a:pt x="721" y="285"/>
                    </a:lnTo>
                    <a:lnTo>
                      <a:pt x="720" y="285"/>
                    </a:lnTo>
                    <a:lnTo>
                      <a:pt x="721" y="284"/>
                    </a:lnTo>
                    <a:lnTo>
                      <a:pt x="721" y="283"/>
                    </a:lnTo>
                    <a:lnTo>
                      <a:pt x="721" y="282"/>
                    </a:lnTo>
                    <a:lnTo>
                      <a:pt x="720" y="282"/>
                    </a:lnTo>
                    <a:lnTo>
                      <a:pt x="720" y="281"/>
                    </a:lnTo>
                    <a:lnTo>
                      <a:pt x="718" y="280"/>
                    </a:lnTo>
                    <a:lnTo>
                      <a:pt x="718" y="279"/>
                    </a:lnTo>
                    <a:lnTo>
                      <a:pt x="717" y="279"/>
                    </a:lnTo>
                    <a:lnTo>
                      <a:pt x="717" y="280"/>
                    </a:lnTo>
                    <a:lnTo>
                      <a:pt x="717" y="279"/>
                    </a:lnTo>
                    <a:lnTo>
                      <a:pt x="715" y="279"/>
                    </a:lnTo>
                    <a:lnTo>
                      <a:pt x="715" y="277"/>
                    </a:lnTo>
                    <a:lnTo>
                      <a:pt x="714" y="277"/>
                    </a:lnTo>
                    <a:lnTo>
                      <a:pt x="713" y="275"/>
                    </a:lnTo>
                    <a:lnTo>
                      <a:pt x="711" y="275"/>
                    </a:lnTo>
                    <a:lnTo>
                      <a:pt x="710" y="274"/>
                    </a:lnTo>
                    <a:lnTo>
                      <a:pt x="709" y="273"/>
                    </a:lnTo>
                    <a:lnTo>
                      <a:pt x="709" y="272"/>
                    </a:lnTo>
                    <a:lnTo>
                      <a:pt x="708" y="272"/>
                    </a:lnTo>
                    <a:lnTo>
                      <a:pt x="707" y="272"/>
                    </a:lnTo>
                    <a:lnTo>
                      <a:pt x="707" y="271"/>
                    </a:lnTo>
                    <a:lnTo>
                      <a:pt x="707" y="270"/>
                    </a:lnTo>
                    <a:lnTo>
                      <a:pt x="707" y="269"/>
                    </a:lnTo>
                    <a:lnTo>
                      <a:pt x="706" y="269"/>
                    </a:lnTo>
                    <a:lnTo>
                      <a:pt x="705" y="269"/>
                    </a:lnTo>
                    <a:lnTo>
                      <a:pt x="704" y="269"/>
                    </a:lnTo>
                    <a:lnTo>
                      <a:pt x="703" y="269"/>
                    </a:lnTo>
                    <a:lnTo>
                      <a:pt x="703" y="270"/>
                    </a:lnTo>
                    <a:lnTo>
                      <a:pt x="703" y="271"/>
                    </a:lnTo>
                    <a:lnTo>
                      <a:pt x="703" y="272"/>
                    </a:lnTo>
                    <a:lnTo>
                      <a:pt x="702" y="272"/>
                    </a:lnTo>
                    <a:lnTo>
                      <a:pt x="701" y="273"/>
                    </a:lnTo>
                    <a:lnTo>
                      <a:pt x="700" y="273"/>
                    </a:lnTo>
                    <a:lnTo>
                      <a:pt x="699" y="273"/>
                    </a:lnTo>
                    <a:lnTo>
                      <a:pt x="699" y="274"/>
                    </a:lnTo>
                    <a:lnTo>
                      <a:pt x="699" y="275"/>
                    </a:lnTo>
                    <a:lnTo>
                      <a:pt x="698" y="276"/>
                    </a:lnTo>
                    <a:lnTo>
                      <a:pt x="697" y="277"/>
                    </a:lnTo>
                    <a:lnTo>
                      <a:pt x="696" y="277"/>
                    </a:lnTo>
                    <a:lnTo>
                      <a:pt x="696" y="278"/>
                    </a:lnTo>
                    <a:lnTo>
                      <a:pt x="697" y="279"/>
                    </a:lnTo>
                    <a:lnTo>
                      <a:pt x="697" y="280"/>
                    </a:lnTo>
                    <a:lnTo>
                      <a:pt x="697" y="281"/>
                    </a:lnTo>
                    <a:lnTo>
                      <a:pt x="698" y="281"/>
                    </a:lnTo>
                    <a:lnTo>
                      <a:pt x="699" y="282"/>
                    </a:lnTo>
                    <a:lnTo>
                      <a:pt x="700" y="283"/>
                    </a:lnTo>
                    <a:lnTo>
                      <a:pt x="700" y="284"/>
                    </a:lnTo>
                    <a:lnTo>
                      <a:pt x="700" y="285"/>
                    </a:lnTo>
                    <a:lnTo>
                      <a:pt x="700" y="286"/>
                    </a:lnTo>
                    <a:lnTo>
                      <a:pt x="699" y="287"/>
                    </a:lnTo>
                    <a:lnTo>
                      <a:pt x="699" y="288"/>
                    </a:lnTo>
                    <a:lnTo>
                      <a:pt x="698" y="288"/>
                    </a:lnTo>
                    <a:lnTo>
                      <a:pt x="698" y="289"/>
                    </a:lnTo>
                    <a:lnTo>
                      <a:pt x="698" y="290"/>
                    </a:lnTo>
                    <a:lnTo>
                      <a:pt x="698" y="291"/>
                    </a:lnTo>
                    <a:lnTo>
                      <a:pt x="697" y="292"/>
                    </a:lnTo>
                    <a:lnTo>
                      <a:pt x="698" y="293"/>
                    </a:lnTo>
                    <a:lnTo>
                      <a:pt x="698" y="294"/>
                    </a:lnTo>
                    <a:lnTo>
                      <a:pt x="698" y="295"/>
                    </a:lnTo>
                    <a:lnTo>
                      <a:pt x="698" y="296"/>
                    </a:lnTo>
                    <a:lnTo>
                      <a:pt x="699" y="296"/>
                    </a:lnTo>
                    <a:lnTo>
                      <a:pt x="700" y="296"/>
                    </a:lnTo>
                    <a:lnTo>
                      <a:pt x="700" y="297"/>
                    </a:lnTo>
                    <a:lnTo>
                      <a:pt x="700" y="298"/>
                    </a:lnTo>
                    <a:lnTo>
                      <a:pt x="699" y="298"/>
                    </a:lnTo>
                    <a:lnTo>
                      <a:pt x="699" y="299"/>
                    </a:lnTo>
                    <a:lnTo>
                      <a:pt x="698" y="301"/>
                    </a:lnTo>
                    <a:lnTo>
                      <a:pt x="699" y="301"/>
                    </a:lnTo>
                    <a:lnTo>
                      <a:pt x="699" y="302"/>
                    </a:lnTo>
                    <a:lnTo>
                      <a:pt x="699" y="303"/>
                    </a:lnTo>
                    <a:lnTo>
                      <a:pt x="700" y="303"/>
                    </a:lnTo>
                    <a:lnTo>
                      <a:pt x="700" y="304"/>
                    </a:lnTo>
                    <a:lnTo>
                      <a:pt x="701" y="305"/>
                    </a:lnTo>
                    <a:lnTo>
                      <a:pt x="701" y="306"/>
                    </a:lnTo>
                    <a:lnTo>
                      <a:pt x="700" y="306"/>
                    </a:lnTo>
                    <a:lnTo>
                      <a:pt x="700" y="307"/>
                    </a:lnTo>
                    <a:lnTo>
                      <a:pt x="699" y="307"/>
                    </a:lnTo>
                    <a:lnTo>
                      <a:pt x="699" y="306"/>
                    </a:lnTo>
                    <a:lnTo>
                      <a:pt x="698" y="306"/>
                    </a:lnTo>
                    <a:lnTo>
                      <a:pt x="697" y="306"/>
                    </a:lnTo>
                    <a:lnTo>
                      <a:pt x="697" y="307"/>
                    </a:lnTo>
                    <a:lnTo>
                      <a:pt x="696" y="307"/>
                    </a:lnTo>
                    <a:lnTo>
                      <a:pt x="694" y="307"/>
                    </a:lnTo>
                    <a:lnTo>
                      <a:pt x="694" y="308"/>
                    </a:lnTo>
                    <a:lnTo>
                      <a:pt x="693" y="308"/>
                    </a:lnTo>
                    <a:lnTo>
                      <a:pt x="693" y="309"/>
                    </a:lnTo>
                    <a:lnTo>
                      <a:pt x="692" y="308"/>
                    </a:lnTo>
                    <a:lnTo>
                      <a:pt x="691" y="308"/>
                    </a:lnTo>
                    <a:lnTo>
                      <a:pt x="691" y="309"/>
                    </a:lnTo>
                    <a:lnTo>
                      <a:pt x="690" y="309"/>
                    </a:lnTo>
                    <a:lnTo>
                      <a:pt x="690" y="308"/>
                    </a:lnTo>
                    <a:lnTo>
                      <a:pt x="688" y="309"/>
                    </a:lnTo>
                    <a:lnTo>
                      <a:pt x="686" y="308"/>
                    </a:lnTo>
                    <a:lnTo>
                      <a:pt x="685" y="308"/>
                    </a:lnTo>
                    <a:lnTo>
                      <a:pt x="684" y="306"/>
                    </a:lnTo>
                    <a:lnTo>
                      <a:pt x="683" y="305"/>
                    </a:lnTo>
                    <a:lnTo>
                      <a:pt x="681" y="304"/>
                    </a:lnTo>
                    <a:lnTo>
                      <a:pt x="680" y="304"/>
                    </a:lnTo>
                    <a:lnTo>
                      <a:pt x="679" y="303"/>
                    </a:lnTo>
                    <a:lnTo>
                      <a:pt x="678" y="302"/>
                    </a:lnTo>
                    <a:lnTo>
                      <a:pt x="677" y="302"/>
                    </a:lnTo>
                    <a:lnTo>
                      <a:pt x="675" y="302"/>
                    </a:lnTo>
                    <a:lnTo>
                      <a:pt x="674" y="301"/>
                    </a:lnTo>
                    <a:lnTo>
                      <a:pt x="673" y="300"/>
                    </a:lnTo>
                    <a:lnTo>
                      <a:pt x="670" y="300"/>
                    </a:lnTo>
                    <a:lnTo>
                      <a:pt x="669" y="299"/>
                    </a:lnTo>
                    <a:lnTo>
                      <a:pt x="668" y="299"/>
                    </a:lnTo>
                    <a:lnTo>
                      <a:pt x="667" y="298"/>
                    </a:lnTo>
                    <a:lnTo>
                      <a:pt x="665" y="298"/>
                    </a:lnTo>
                    <a:lnTo>
                      <a:pt x="665" y="299"/>
                    </a:lnTo>
                    <a:lnTo>
                      <a:pt x="664" y="299"/>
                    </a:lnTo>
                    <a:lnTo>
                      <a:pt x="664" y="300"/>
                    </a:lnTo>
                    <a:lnTo>
                      <a:pt x="663" y="300"/>
                    </a:lnTo>
                    <a:lnTo>
                      <a:pt x="661" y="301"/>
                    </a:lnTo>
                    <a:lnTo>
                      <a:pt x="660" y="302"/>
                    </a:lnTo>
                    <a:lnTo>
                      <a:pt x="659" y="302"/>
                    </a:lnTo>
                    <a:lnTo>
                      <a:pt x="658" y="302"/>
                    </a:lnTo>
                    <a:lnTo>
                      <a:pt x="658" y="303"/>
                    </a:lnTo>
                    <a:lnTo>
                      <a:pt x="657" y="304"/>
                    </a:lnTo>
                    <a:lnTo>
                      <a:pt x="657" y="305"/>
                    </a:lnTo>
                    <a:lnTo>
                      <a:pt x="658" y="305"/>
                    </a:lnTo>
                    <a:lnTo>
                      <a:pt x="659" y="306"/>
                    </a:lnTo>
                    <a:lnTo>
                      <a:pt x="659" y="307"/>
                    </a:lnTo>
                    <a:lnTo>
                      <a:pt x="660" y="307"/>
                    </a:lnTo>
                    <a:lnTo>
                      <a:pt x="660" y="308"/>
                    </a:lnTo>
                    <a:lnTo>
                      <a:pt x="661" y="309"/>
                    </a:lnTo>
                    <a:lnTo>
                      <a:pt x="660" y="312"/>
                    </a:lnTo>
                    <a:lnTo>
                      <a:pt x="659" y="312"/>
                    </a:lnTo>
                    <a:lnTo>
                      <a:pt x="659" y="313"/>
                    </a:lnTo>
                    <a:lnTo>
                      <a:pt x="658" y="314"/>
                    </a:lnTo>
                    <a:lnTo>
                      <a:pt x="658" y="315"/>
                    </a:lnTo>
                    <a:lnTo>
                      <a:pt x="657" y="316"/>
                    </a:lnTo>
                    <a:lnTo>
                      <a:pt x="656" y="317"/>
                    </a:lnTo>
                    <a:lnTo>
                      <a:pt x="656" y="318"/>
                    </a:lnTo>
                    <a:lnTo>
                      <a:pt x="655" y="319"/>
                    </a:lnTo>
                    <a:lnTo>
                      <a:pt x="655" y="320"/>
                    </a:lnTo>
                    <a:lnTo>
                      <a:pt x="656" y="320"/>
                    </a:lnTo>
                    <a:lnTo>
                      <a:pt x="656" y="321"/>
                    </a:lnTo>
                    <a:lnTo>
                      <a:pt x="655" y="321"/>
                    </a:lnTo>
                    <a:lnTo>
                      <a:pt x="655" y="322"/>
                    </a:lnTo>
                    <a:lnTo>
                      <a:pt x="656" y="323"/>
                    </a:lnTo>
                    <a:lnTo>
                      <a:pt x="656" y="324"/>
                    </a:lnTo>
                    <a:lnTo>
                      <a:pt x="657" y="324"/>
                    </a:lnTo>
                    <a:lnTo>
                      <a:pt x="658" y="323"/>
                    </a:lnTo>
                    <a:lnTo>
                      <a:pt x="658" y="322"/>
                    </a:lnTo>
                    <a:lnTo>
                      <a:pt x="659" y="322"/>
                    </a:lnTo>
                    <a:lnTo>
                      <a:pt x="660" y="322"/>
                    </a:lnTo>
                    <a:lnTo>
                      <a:pt x="660" y="323"/>
                    </a:lnTo>
                    <a:lnTo>
                      <a:pt x="660" y="324"/>
                    </a:lnTo>
                    <a:lnTo>
                      <a:pt x="660" y="326"/>
                    </a:lnTo>
                    <a:lnTo>
                      <a:pt x="660" y="327"/>
                    </a:lnTo>
                    <a:lnTo>
                      <a:pt x="661" y="327"/>
                    </a:lnTo>
                    <a:lnTo>
                      <a:pt x="663" y="330"/>
                    </a:lnTo>
                    <a:lnTo>
                      <a:pt x="664" y="331"/>
                    </a:lnTo>
                    <a:lnTo>
                      <a:pt x="665" y="332"/>
                    </a:lnTo>
                    <a:lnTo>
                      <a:pt x="664" y="334"/>
                    </a:lnTo>
                    <a:lnTo>
                      <a:pt x="662" y="335"/>
                    </a:lnTo>
                    <a:lnTo>
                      <a:pt x="661" y="336"/>
                    </a:lnTo>
                    <a:lnTo>
                      <a:pt x="662" y="336"/>
                    </a:lnTo>
                    <a:lnTo>
                      <a:pt x="663" y="336"/>
                    </a:lnTo>
                    <a:lnTo>
                      <a:pt x="663" y="337"/>
                    </a:lnTo>
                    <a:lnTo>
                      <a:pt x="661" y="338"/>
                    </a:lnTo>
                    <a:lnTo>
                      <a:pt x="661" y="339"/>
                    </a:lnTo>
                    <a:lnTo>
                      <a:pt x="660" y="339"/>
                    </a:lnTo>
                    <a:lnTo>
                      <a:pt x="659" y="339"/>
                    </a:lnTo>
                    <a:lnTo>
                      <a:pt x="659" y="340"/>
                    </a:lnTo>
                    <a:lnTo>
                      <a:pt x="658" y="340"/>
                    </a:lnTo>
                    <a:lnTo>
                      <a:pt x="657" y="341"/>
                    </a:lnTo>
                    <a:lnTo>
                      <a:pt x="656" y="341"/>
                    </a:lnTo>
                    <a:lnTo>
                      <a:pt x="656" y="342"/>
                    </a:lnTo>
                    <a:lnTo>
                      <a:pt x="655" y="344"/>
                    </a:lnTo>
                    <a:lnTo>
                      <a:pt x="654" y="346"/>
                    </a:lnTo>
                    <a:lnTo>
                      <a:pt x="654" y="348"/>
                    </a:lnTo>
                    <a:lnTo>
                      <a:pt x="654" y="349"/>
                    </a:lnTo>
                    <a:lnTo>
                      <a:pt x="653" y="350"/>
                    </a:lnTo>
                    <a:lnTo>
                      <a:pt x="653" y="352"/>
                    </a:lnTo>
                    <a:lnTo>
                      <a:pt x="652" y="355"/>
                    </a:lnTo>
                    <a:lnTo>
                      <a:pt x="652" y="356"/>
                    </a:lnTo>
                    <a:lnTo>
                      <a:pt x="652" y="357"/>
                    </a:lnTo>
                    <a:lnTo>
                      <a:pt x="653" y="358"/>
                    </a:lnTo>
                    <a:lnTo>
                      <a:pt x="655" y="359"/>
                    </a:lnTo>
                    <a:lnTo>
                      <a:pt x="655" y="360"/>
                    </a:lnTo>
                    <a:lnTo>
                      <a:pt x="656" y="360"/>
                    </a:lnTo>
                    <a:lnTo>
                      <a:pt x="657" y="360"/>
                    </a:lnTo>
                    <a:lnTo>
                      <a:pt x="657" y="361"/>
                    </a:lnTo>
                    <a:lnTo>
                      <a:pt x="658" y="361"/>
                    </a:lnTo>
                    <a:lnTo>
                      <a:pt x="658" y="362"/>
                    </a:lnTo>
                    <a:lnTo>
                      <a:pt x="659" y="362"/>
                    </a:lnTo>
                    <a:lnTo>
                      <a:pt x="661" y="363"/>
                    </a:lnTo>
                    <a:lnTo>
                      <a:pt x="661" y="364"/>
                    </a:lnTo>
                    <a:lnTo>
                      <a:pt x="661" y="365"/>
                    </a:lnTo>
                    <a:lnTo>
                      <a:pt x="660" y="365"/>
                    </a:lnTo>
                    <a:lnTo>
                      <a:pt x="661" y="366"/>
                    </a:lnTo>
                    <a:lnTo>
                      <a:pt x="661" y="367"/>
                    </a:lnTo>
                    <a:lnTo>
                      <a:pt x="661" y="369"/>
                    </a:lnTo>
                    <a:lnTo>
                      <a:pt x="660" y="370"/>
                    </a:lnTo>
                    <a:lnTo>
                      <a:pt x="661" y="371"/>
                    </a:lnTo>
                    <a:lnTo>
                      <a:pt x="662" y="373"/>
                    </a:lnTo>
                    <a:lnTo>
                      <a:pt x="662" y="374"/>
                    </a:lnTo>
                    <a:lnTo>
                      <a:pt x="663" y="375"/>
                    </a:lnTo>
                    <a:lnTo>
                      <a:pt x="663" y="376"/>
                    </a:lnTo>
                    <a:lnTo>
                      <a:pt x="663" y="377"/>
                    </a:lnTo>
                    <a:lnTo>
                      <a:pt x="663" y="379"/>
                    </a:lnTo>
                    <a:lnTo>
                      <a:pt x="664" y="380"/>
                    </a:lnTo>
                    <a:lnTo>
                      <a:pt x="664" y="381"/>
                    </a:lnTo>
                    <a:lnTo>
                      <a:pt x="664" y="382"/>
                    </a:lnTo>
                    <a:lnTo>
                      <a:pt x="664" y="383"/>
                    </a:lnTo>
                    <a:lnTo>
                      <a:pt x="663" y="383"/>
                    </a:lnTo>
                    <a:lnTo>
                      <a:pt x="663" y="384"/>
                    </a:lnTo>
                    <a:lnTo>
                      <a:pt x="663" y="385"/>
                    </a:lnTo>
                    <a:lnTo>
                      <a:pt x="663" y="386"/>
                    </a:lnTo>
                    <a:lnTo>
                      <a:pt x="663" y="387"/>
                    </a:lnTo>
                    <a:lnTo>
                      <a:pt x="664" y="387"/>
                    </a:lnTo>
                    <a:lnTo>
                      <a:pt x="664" y="389"/>
                    </a:lnTo>
                    <a:lnTo>
                      <a:pt x="664" y="390"/>
                    </a:lnTo>
                    <a:lnTo>
                      <a:pt x="664" y="391"/>
                    </a:lnTo>
                    <a:lnTo>
                      <a:pt x="663" y="391"/>
                    </a:lnTo>
                    <a:lnTo>
                      <a:pt x="662" y="391"/>
                    </a:lnTo>
                    <a:lnTo>
                      <a:pt x="658" y="392"/>
                    </a:lnTo>
                    <a:lnTo>
                      <a:pt x="656" y="392"/>
                    </a:lnTo>
                    <a:lnTo>
                      <a:pt x="652" y="393"/>
                    </a:lnTo>
                    <a:lnTo>
                      <a:pt x="650" y="393"/>
                    </a:lnTo>
                    <a:lnTo>
                      <a:pt x="648" y="394"/>
                    </a:lnTo>
                    <a:lnTo>
                      <a:pt x="643" y="394"/>
                    </a:lnTo>
                    <a:lnTo>
                      <a:pt x="642" y="395"/>
                    </a:lnTo>
                    <a:lnTo>
                      <a:pt x="641" y="395"/>
                    </a:lnTo>
                    <a:lnTo>
                      <a:pt x="640" y="395"/>
                    </a:lnTo>
                    <a:lnTo>
                      <a:pt x="639" y="395"/>
                    </a:lnTo>
                    <a:lnTo>
                      <a:pt x="638" y="396"/>
                    </a:lnTo>
                    <a:lnTo>
                      <a:pt x="637" y="397"/>
                    </a:lnTo>
                    <a:lnTo>
                      <a:pt x="636" y="397"/>
                    </a:lnTo>
                    <a:lnTo>
                      <a:pt x="635" y="398"/>
                    </a:lnTo>
                    <a:lnTo>
                      <a:pt x="634" y="397"/>
                    </a:lnTo>
                    <a:lnTo>
                      <a:pt x="633" y="397"/>
                    </a:lnTo>
                    <a:lnTo>
                      <a:pt x="632" y="397"/>
                    </a:lnTo>
                    <a:lnTo>
                      <a:pt x="632" y="396"/>
                    </a:lnTo>
                    <a:lnTo>
                      <a:pt x="631" y="396"/>
                    </a:lnTo>
                    <a:lnTo>
                      <a:pt x="630" y="396"/>
                    </a:lnTo>
                    <a:lnTo>
                      <a:pt x="630" y="395"/>
                    </a:lnTo>
                    <a:lnTo>
                      <a:pt x="631" y="395"/>
                    </a:lnTo>
                    <a:lnTo>
                      <a:pt x="631" y="394"/>
                    </a:lnTo>
                    <a:lnTo>
                      <a:pt x="630" y="394"/>
                    </a:lnTo>
                    <a:lnTo>
                      <a:pt x="630" y="393"/>
                    </a:lnTo>
                    <a:lnTo>
                      <a:pt x="630" y="394"/>
                    </a:lnTo>
                    <a:lnTo>
                      <a:pt x="629" y="394"/>
                    </a:lnTo>
                    <a:lnTo>
                      <a:pt x="629" y="395"/>
                    </a:lnTo>
                    <a:lnTo>
                      <a:pt x="628" y="395"/>
                    </a:lnTo>
                    <a:lnTo>
                      <a:pt x="628" y="396"/>
                    </a:lnTo>
                    <a:lnTo>
                      <a:pt x="628" y="395"/>
                    </a:lnTo>
                    <a:lnTo>
                      <a:pt x="627" y="395"/>
                    </a:lnTo>
                    <a:lnTo>
                      <a:pt x="627" y="396"/>
                    </a:lnTo>
                    <a:lnTo>
                      <a:pt x="627" y="397"/>
                    </a:lnTo>
                    <a:lnTo>
                      <a:pt x="627" y="398"/>
                    </a:lnTo>
                    <a:lnTo>
                      <a:pt x="626" y="398"/>
                    </a:lnTo>
                    <a:lnTo>
                      <a:pt x="626" y="399"/>
                    </a:lnTo>
                    <a:lnTo>
                      <a:pt x="626" y="398"/>
                    </a:lnTo>
                    <a:lnTo>
                      <a:pt x="625" y="398"/>
                    </a:lnTo>
                    <a:lnTo>
                      <a:pt x="625" y="399"/>
                    </a:lnTo>
                    <a:lnTo>
                      <a:pt x="624" y="399"/>
                    </a:lnTo>
                    <a:lnTo>
                      <a:pt x="625" y="398"/>
                    </a:lnTo>
                    <a:lnTo>
                      <a:pt x="624" y="398"/>
                    </a:lnTo>
                    <a:lnTo>
                      <a:pt x="624" y="399"/>
                    </a:lnTo>
                    <a:lnTo>
                      <a:pt x="624" y="400"/>
                    </a:lnTo>
                    <a:lnTo>
                      <a:pt x="623" y="399"/>
                    </a:lnTo>
                    <a:lnTo>
                      <a:pt x="623" y="400"/>
                    </a:lnTo>
                    <a:lnTo>
                      <a:pt x="623" y="401"/>
                    </a:lnTo>
                    <a:lnTo>
                      <a:pt x="622" y="401"/>
                    </a:lnTo>
                    <a:lnTo>
                      <a:pt x="622" y="402"/>
                    </a:lnTo>
                    <a:lnTo>
                      <a:pt x="621" y="402"/>
                    </a:lnTo>
                    <a:lnTo>
                      <a:pt x="620" y="402"/>
                    </a:lnTo>
                    <a:lnTo>
                      <a:pt x="619" y="402"/>
                    </a:lnTo>
                    <a:lnTo>
                      <a:pt x="618" y="402"/>
                    </a:lnTo>
                    <a:lnTo>
                      <a:pt x="618" y="403"/>
                    </a:lnTo>
                    <a:lnTo>
                      <a:pt x="618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7" y="402"/>
                    </a:lnTo>
                    <a:lnTo>
                      <a:pt x="616" y="402"/>
                    </a:lnTo>
                    <a:lnTo>
                      <a:pt x="615" y="402"/>
                    </a:lnTo>
                    <a:lnTo>
                      <a:pt x="616" y="401"/>
                    </a:lnTo>
                    <a:lnTo>
                      <a:pt x="615" y="401"/>
                    </a:lnTo>
                    <a:lnTo>
                      <a:pt x="615" y="402"/>
                    </a:lnTo>
                    <a:lnTo>
                      <a:pt x="615" y="401"/>
                    </a:lnTo>
                    <a:lnTo>
                      <a:pt x="614" y="401"/>
                    </a:lnTo>
                    <a:lnTo>
                      <a:pt x="614" y="402"/>
                    </a:lnTo>
                    <a:lnTo>
                      <a:pt x="613" y="402"/>
                    </a:lnTo>
                    <a:lnTo>
                      <a:pt x="613" y="403"/>
                    </a:lnTo>
                    <a:lnTo>
                      <a:pt x="612" y="403"/>
                    </a:lnTo>
                    <a:lnTo>
                      <a:pt x="612" y="404"/>
                    </a:lnTo>
                    <a:lnTo>
                      <a:pt x="611" y="404"/>
                    </a:lnTo>
                    <a:lnTo>
                      <a:pt x="611" y="403"/>
                    </a:lnTo>
                    <a:lnTo>
                      <a:pt x="610" y="403"/>
                    </a:lnTo>
                    <a:lnTo>
                      <a:pt x="610" y="402"/>
                    </a:lnTo>
                    <a:lnTo>
                      <a:pt x="609" y="402"/>
                    </a:lnTo>
                    <a:lnTo>
                      <a:pt x="609" y="401"/>
                    </a:lnTo>
                    <a:lnTo>
                      <a:pt x="608" y="401"/>
                    </a:lnTo>
                    <a:lnTo>
                      <a:pt x="607" y="401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7" y="400"/>
                    </a:lnTo>
                    <a:lnTo>
                      <a:pt x="606" y="400"/>
                    </a:lnTo>
                    <a:lnTo>
                      <a:pt x="606" y="399"/>
                    </a:lnTo>
                    <a:lnTo>
                      <a:pt x="606" y="398"/>
                    </a:lnTo>
                    <a:lnTo>
                      <a:pt x="605" y="398"/>
                    </a:lnTo>
                    <a:lnTo>
                      <a:pt x="606" y="398"/>
                    </a:lnTo>
                    <a:lnTo>
                      <a:pt x="606" y="397"/>
                    </a:lnTo>
                    <a:lnTo>
                      <a:pt x="605" y="397"/>
                    </a:lnTo>
                    <a:lnTo>
                      <a:pt x="606" y="397"/>
                    </a:lnTo>
                    <a:lnTo>
                      <a:pt x="605" y="396"/>
                    </a:lnTo>
                    <a:lnTo>
                      <a:pt x="606" y="396"/>
                    </a:lnTo>
                    <a:lnTo>
                      <a:pt x="606" y="395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4"/>
                    </a:lnTo>
                    <a:lnTo>
                      <a:pt x="607" y="394"/>
                    </a:lnTo>
                    <a:lnTo>
                      <a:pt x="606" y="393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3"/>
                    </a:lnTo>
                    <a:lnTo>
                      <a:pt x="607" y="392"/>
                    </a:lnTo>
                    <a:lnTo>
                      <a:pt x="607" y="391"/>
                    </a:lnTo>
                    <a:lnTo>
                      <a:pt x="607" y="390"/>
                    </a:lnTo>
                    <a:lnTo>
                      <a:pt x="606" y="390"/>
                    </a:lnTo>
                    <a:lnTo>
                      <a:pt x="606" y="389"/>
                    </a:lnTo>
                    <a:lnTo>
                      <a:pt x="606" y="388"/>
                    </a:lnTo>
                    <a:lnTo>
                      <a:pt x="606" y="387"/>
                    </a:lnTo>
                    <a:lnTo>
                      <a:pt x="607" y="386"/>
                    </a:lnTo>
                    <a:lnTo>
                      <a:pt x="606" y="386"/>
                    </a:lnTo>
                    <a:lnTo>
                      <a:pt x="607" y="386"/>
                    </a:lnTo>
                    <a:lnTo>
                      <a:pt x="607" y="385"/>
                    </a:lnTo>
                    <a:lnTo>
                      <a:pt x="607" y="384"/>
                    </a:lnTo>
                    <a:lnTo>
                      <a:pt x="607" y="383"/>
                    </a:lnTo>
                    <a:lnTo>
                      <a:pt x="607" y="382"/>
                    </a:lnTo>
                    <a:lnTo>
                      <a:pt x="608" y="382"/>
                    </a:lnTo>
                    <a:lnTo>
                      <a:pt x="607" y="382"/>
                    </a:lnTo>
                    <a:lnTo>
                      <a:pt x="608" y="381"/>
                    </a:lnTo>
                    <a:lnTo>
                      <a:pt x="609" y="381"/>
                    </a:lnTo>
                    <a:lnTo>
                      <a:pt x="609" y="380"/>
                    </a:lnTo>
                    <a:lnTo>
                      <a:pt x="609" y="379"/>
                    </a:lnTo>
                    <a:lnTo>
                      <a:pt x="610" y="380"/>
                    </a:lnTo>
                    <a:lnTo>
                      <a:pt x="610" y="379"/>
                    </a:lnTo>
                    <a:lnTo>
                      <a:pt x="610" y="378"/>
                    </a:lnTo>
                    <a:lnTo>
                      <a:pt x="611" y="378"/>
                    </a:lnTo>
                    <a:lnTo>
                      <a:pt x="611" y="377"/>
                    </a:lnTo>
                    <a:lnTo>
                      <a:pt x="612" y="377"/>
                    </a:lnTo>
                    <a:lnTo>
                      <a:pt x="612" y="376"/>
                    </a:lnTo>
                    <a:lnTo>
                      <a:pt x="612" y="375"/>
                    </a:lnTo>
                    <a:lnTo>
                      <a:pt x="612" y="374"/>
                    </a:lnTo>
                    <a:lnTo>
                      <a:pt x="613" y="374"/>
                    </a:lnTo>
                    <a:lnTo>
                      <a:pt x="613" y="373"/>
                    </a:lnTo>
                    <a:lnTo>
                      <a:pt x="614" y="373"/>
                    </a:lnTo>
                    <a:lnTo>
                      <a:pt x="613" y="372"/>
                    </a:lnTo>
                    <a:lnTo>
                      <a:pt x="614" y="372"/>
                    </a:lnTo>
                    <a:lnTo>
                      <a:pt x="613" y="372"/>
                    </a:lnTo>
                    <a:lnTo>
                      <a:pt x="613" y="371"/>
                    </a:lnTo>
                    <a:lnTo>
                      <a:pt x="613" y="370"/>
                    </a:lnTo>
                    <a:lnTo>
                      <a:pt x="613" y="369"/>
                    </a:lnTo>
                    <a:lnTo>
                      <a:pt x="614" y="369"/>
                    </a:lnTo>
                    <a:lnTo>
                      <a:pt x="614" y="368"/>
                    </a:lnTo>
                    <a:lnTo>
                      <a:pt x="613" y="367"/>
                    </a:lnTo>
                    <a:lnTo>
                      <a:pt x="612" y="367"/>
                    </a:lnTo>
                    <a:lnTo>
                      <a:pt x="612" y="366"/>
                    </a:lnTo>
                    <a:lnTo>
                      <a:pt x="613" y="365"/>
                    </a:lnTo>
                    <a:lnTo>
                      <a:pt x="612" y="365"/>
                    </a:lnTo>
                    <a:lnTo>
                      <a:pt x="613" y="364"/>
                    </a:lnTo>
                    <a:lnTo>
                      <a:pt x="612" y="364"/>
                    </a:lnTo>
                    <a:lnTo>
                      <a:pt x="612" y="363"/>
                    </a:lnTo>
                    <a:lnTo>
                      <a:pt x="613" y="363"/>
                    </a:lnTo>
                    <a:lnTo>
                      <a:pt x="612" y="362"/>
                    </a:lnTo>
                    <a:lnTo>
                      <a:pt x="613" y="362"/>
                    </a:lnTo>
                    <a:lnTo>
                      <a:pt x="612" y="361"/>
                    </a:lnTo>
                    <a:lnTo>
                      <a:pt x="612" y="360"/>
                    </a:lnTo>
                    <a:lnTo>
                      <a:pt x="613" y="360"/>
                    </a:lnTo>
                    <a:lnTo>
                      <a:pt x="612" y="360"/>
                    </a:lnTo>
                    <a:lnTo>
                      <a:pt x="613" y="359"/>
                    </a:lnTo>
                    <a:lnTo>
                      <a:pt x="613" y="358"/>
                    </a:lnTo>
                    <a:lnTo>
                      <a:pt x="613" y="357"/>
                    </a:lnTo>
                    <a:lnTo>
                      <a:pt x="614" y="357"/>
                    </a:lnTo>
                    <a:lnTo>
                      <a:pt x="614" y="356"/>
                    </a:lnTo>
                    <a:lnTo>
                      <a:pt x="613" y="357"/>
                    </a:lnTo>
                    <a:lnTo>
                      <a:pt x="613" y="356"/>
                    </a:lnTo>
                    <a:lnTo>
                      <a:pt x="612" y="356"/>
                    </a:lnTo>
                    <a:lnTo>
                      <a:pt x="611" y="355"/>
                    </a:lnTo>
                    <a:lnTo>
                      <a:pt x="610" y="355"/>
                    </a:lnTo>
                    <a:lnTo>
                      <a:pt x="609" y="355"/>
                    </a:lnTo>
                    <a:lnTo>
                      <a:pt x="608" y="355"/>
                    </a:lnTo>
                    <a:lnTo>
                      <a:pt x="608" y="354"/>
                    </a:lnTo>
                    <a:lnTo>
                      <a:pt x="607" y="354"/>
                    </a:lnTo>
                    <a:lnTo>
                      <a:pt x="607" y="353"/>
                    </a:lnTo>
                    <a:lnTo>
                      <a:pt x="606" y="353"/>
                    </a:lnTo>
                    <a:lnTo>
                      <a:pt x="606" y="352"/>
                    </a:lnTo>
                    <a:lnTo>
                      <a:pt x="605" y="351"/>
                    </a:lnTo>
                    <a:lnTo>
                      <a:pt x="605" y="352"/>
                    </a:lnTo>
                    <a:lnTo>
                      <a:pt x="604" y="351"/>
                    </a:lnTo>
                    <a:lnTo>
                      <a:pt x="605" y="346"/>
                    </a:lnTo>
                    <a:lnTo>
                      <a:pt x="597" y="346"/>
                    </a:lnTo>
                    <a:lnTo>
                      <a:pt x="540" y="342"/>
                    </a:lnTo>
                    <a:lnTo>
                      <a:pt x="525" y="341"/>
                    </a:lnTo>
                    <a:lnTo>
                      <a:pt x="524" y="352"/>
                    </a:lnTo>
                    <a:lnTo>
                      <a:pt x="524" y="354"/>
                    </a:lnTo>
                    <a:lnTo>
                      <a:pt x="523" y="354"/>
                    </a:lnTo>
                    <a:lnTo>
                      <a:pt x="522" y="354"/>
                    </a:lnTo>
                    <a:lnTo>
                      <a:pt x="521" y="355"/>
                    </a:lnTo>
                    <a:lnTo>
                      <a:pt x="520" y="355"/>
                    </a:lnTo>
                    <a:lnTo>
                      <a:pt x="520" y="356"/>
                    </a:lnTo>
                    <a:lnTo>
                      <a:pt x="520" y="357"/>
                    </a:lnTo>
                    <a:lnTo>
                      <a:pt x="520" y="358"/>
                    </a:lnTo>
                    <a:lnTo>
                      <a:pt x="519" y="361"/>
                    </a:lnTo>
                    <a:lnTo>
                      <a:pt x="519" y="362"/>
                    </a:lnTo>
                    <a:lnTo>
                      <a:pt x="519" y="363"/>
                    </a:lnTo>
                    <a:lnTo>
                      <a:pt x="520" y="363"/>
                    </a:lnTo>
                    <a:lnTo>
                      <a:pt x="522" y="363"/>
                    </a:lnTo>
                    <a:lnTo>
                      <a:pt x="523" y="364"/>
                    </a:lnTo>
                    <a:lnTo>
                      <a:pt x="523" y="365"/>
                    </a:lnTo>
                    <a:lnTo>
                      <a:pt x="523" y="366"/>
                    </a:lnTo>
                    <a:lnTo>
                      <a:pt x="523" y="367"/>
                    </a:lnTo>
                    <a:lnTo>
                      <a:pt x="522" y="367"/>
                    </a:lnTo>
                    <a:lnTo>
                      <a:pt x="522" y="368"/>
                    </a:lnTo>
                    <a:lnTo>
                      <a:pt x="521" y="369"/>
                    </a:lnTo>
                    <a:lnTo>
                      <a:pt x="520" y="370"/>
                    </a:lnTo>
                    <a:lnTo>
                      <a:pt x="519" y="371"/>
                    </a:lnTo>
                    <a:lnTo>
                      <a:pt x="519" y="372"/>
                    </a:lnTo>
                    <a:lnTo>
                      <a:pt x="518" y="372"/>
                    </a:lnTo>
                    <a:lnTo>
                      <a:pt x="517" y="372"/>
                    </a:lnTo>
                    <a:lnTo>
                      <a:pt x="516" y="373"/>
                    </a:lnTo>
                    <a:lnTo>
                      <a:pt x="515" y="374"/>
                    </a:lnTo>
                    <a:lnTo>
                      <a:pt x="514" y="375"/>
                    </a:lnTo>
                    <a:lnTo>
                      <a:pt x="514" y="376"/>
                    </a:lnTo>
                    <a:lnTo>
                      <a:pt x="514" y="377"/>
                    </a:lnTo>
                    <a:lnTo>
                      <a:pt x="514" y="378"/>
                    </a:lnTo>
                    <a:lnTo>
                      <a:pt x="514" y="379"/>
                    </a:lnTo>
                    <a:lnTo>
                      <a:pt x="515" y="379"/>
                    </a:lnTo>
                    <a:lnTo>
                      <a:pt x="515" y="380"/>
                    </a:lnTo>
                    <a:lnTo>
                      <a:pt x="515" y="381"/>
                    </a:lnTo>
                    <a:lnTo>
                      <a:pt x="515" y="382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3"/>
                    </a:lnTo>
                    <a:lnTo>
                      <a:pt x="514" y="383"/>
                    </a:lnTo>
                    <a:lnTo>
                      <a:pt x="515" y="384"/>
                    </a:lnTo>
                    <a:lnTo>
                      <a:pt x="515" y="385"/>
                    </a:lnTo>
                    <a:lnTo>
                      <a:pt x="514" y="385"/>
                    </a:lnTo>
                    <a:lnTo>
                      <a:pt x="514" y="386"/>
                    </a:lnTo>
                    <a:lnTo>
                      <a:pt x="515" y="386"/>
                    </a:lnTo>
                    <a:lnTo>
                      <a:pt x="516" y="386"/>
                    </a:lnTo>
                    <a:lnTo>
                      <a:pt x="517" y="387"/>
                    </a:lnTo>
                    <a:lnTo>
                      <a:pt x="517" y="388"/>
                    </a:lnTo>
                    <a:lnTo>
                      <a:pt x="517" y="389"/>
                    </a:lnTo>
                    <a:lnTo>
                      <a:pt x="516" y="389"/>
                    </a:lnTo>
                    <a:lnTo>
                      <a:pt x="516" y="390"/>
                    </a:lnTo>
                    <a:lnTo>
                      <a:pt x="516" y="391"/>
                    </a:lnTo>
                    <a:lnTo>
                      <a:pt x="515" y="392"/>
                    </a:lnTo>
                    <a:lnTo>
                      <a:pt x="515" y="393"/>
                    </a:lnTo>
                    <a:lnTo>
                      <a:pt x="514" y="394"/>
                    </a:lnTo>
                    <a:lnTo>
                      <a:pt x="514" y="395"/>
                    </a:lnTo>
                    <a:lnTo>
                      <a:pt x="514" y="396"/>
                    </a:lnTo>
                    <a:lnTo>
                      <a:pt x="514" y="397"/>
                    </a:lnTo>
                    <a:lnTo>
                      <a:pt x="513" y="397"/>
                    </a:lnTo>
                    <a:lnTo>
                      <a:pt x="513" y="398"/>
                    </a:lnTo>
                    <a:lnTo>
                      <a:pt x="513" y="399"/>
                    </a:lnTo>
                    <a:lnTo>
                      <a:pt x="533" y="400"/>
                    </a:lnTo>
                    <a:lnTo>
                      <a:pt x="539" y="401"/>
                    </a:lnTo>
                    <a:lnTo>
                      <a:pt x="548" y="401"/>
                    </a:lnTo>
                    <a:lnTo>
                      <a:pt x="574" y="403"/>
                    </a:lnTo>
                    <a:lnTo>
                      <a:pt x="612" y="405"/>
                    </a:lnTo>
                    <a:lnTo>
                      <a:pt x="612" y="406"/>
                    </a:lnTo>
                    <a:lnTo>
                      <a:pt x="612" y="407"/>
                    </a:lnTo>
                    <a:lnTo>
                      <a:pt x="611" y="407"/>
                    </a:lnTo>
                    <a:lnTo>
                      <a:pt x="611" y="408"/>
                    </a:lnTo>
                    <a:lnTo>
                      <a:pt x="612" y="407"/>
                    </a:lnTo>
                    <a:lnTo>
                      <a:pt x="612" y="408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09"/>
                    </a:lnTo>
                    <a:lnTo>
                      <a:pt x="612" y="409"/>
                    </a:lnTo>
                    <a:lnTo>
                      <a:pt x="611" y="410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10" y="410"/>
                    </a:lnTo>
                    <a:lnTo>
                      <a:pt x="610" y="409"/>
                    </a:lnTo>
                    <a:lnTo>
                      <a:pt x="609" y="409"/>
                    </a:lnTo>
                    <a:lnTo>
                      <a:pt x="609" y="410"/>
                    </a:lnTo>
                    <a:lnTo>
                      <a:pt x="609" y="411"/>
                    </a:lnTo>
                    <a:lnTo>
                      <a:pt x="609" y="412"/>
                    </a:lnTo>
                    <a:lnTo>
                      <a:pt x="609" y="413"/>
                    </a:lnTo>
                    <a:lnTo>
                      <a:pt x="608" y="413"/>
                    </a:lnTo>
                    <a:lnTo>
                      <a:pt x="608" y="414"/>
                    </a:lnTo>
                    <a:lnTo>
                      <a:pt x="607" y="414"/>
                    </a:lnTo>
                    <a:lnTo>
                      <a:pt x="607" y="415"/>
                    </a:lnTo>
                    <a:lnTo>
                      <a:pt x="607" y="416"/>
                    </a:lnTo>
                    <a:lnTo>
                      <a:pt x="608" y="416"/>
                    </a:lnTo>
                    <a:lnTo>
                      <a:pt x="607" y="416"/>
                    </a:lnTo>
                    <a:lnTo>
                      <a:pt x="608" y="417"/>
                    </a:lnTo>
                    <a:lnTo>
                      <a:pt x="607" y="417"/>
                    </a:lnTo>
                    <a:lnTo>
                      <a:pt x="608" y="417"/>
                    </a:lnTo>
                    <a:lnTo>
                      <a:pt x="608" y="418"/>
                    </a:lnTo>
                    <a:lnTo>
                      <a:pt x="609" y="418"/>
                    </a:lnTo>
                    <a:lnTo>
                      <a:pt x="609" y="419"/>
                    </a:lnTo>
                    <a:lnTo>
                      <a:pt x="608" y="419"/>
                    </a:lnTo>
                    <a:lnTo>
                      <a:pt x="608" y="420"/>
                    </a:lnTo>
                    <a:lnTo>
                      <a:pt x="609" y="419"/>
                    </a:lnTo>
                    <a:lnTo>
                      <a:pt x="609" y="420"/>
                    </a:lnTo>
                    <a:lnTo>
                      <a:pt x="609" y="421"/>
                    </a:lnTo>
                    <a:lnTo>
                      <a:pt x="608" y="421"/>
                    </a:lnTo>
                    <a:lnTo>
                      <a:pt x="608" y="422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2"/>
                    </a:lnTo>
                    <a:lnTo>
                      <a:pt x="609" y="423"/>
                    </a:lnTo>
                    <a:lnTo>
                      <a:pt x="609" y="424"/>
                    </a:lnTo>
                    <a:lnTo>
                      <a:pt x="609" y="425"/>
                    </a:lnTo>
                    <a:lnTo>
                      <a:pt x="609" y="426"/>
                    </a:lnTo>
                    <a:lnTo>
                      <a:pt x="609" y="427"/>
                    </a:lnTo>
                    <a:lnTo>
                      <a:pt x="608" y="426"/>
                    </a:lnTo>
                    <a:lnTo>
                      <a:pt x="608" y="427"/>
                    </a:lnTo>
                    <a:lnTo>
                      <a:pt x="607" y="428"/>
                    </a:lnTo>
                    <a:lnTo>
                      <a:pt x="607" y="429"/>
                    </a:lnTo>
                    <a:lnTo>
                      <a:pt x="606" y="429"/>
                    </a:lnTo>
                    <a:lnTo>
                      <a:pt x="606" y="430"/>
                    </a:lnTo>
                    <a:lnTo>
                      <a:pt x="606" y="431"/>
                    </a:lnTo>
                    <a:lnTo>
                      <a:pt x="606" y="432"/>
                    </a:lnTo>
                    <a:lnTo>
                      <a:pt x="605" y="433"/>
                    </a:lnTo>
                    <a:lnTo>
                      <a:pt x="605" y="434"/>
                    </a:lnTo>
                    <a:lnTo>
                      <a:pt x="604" y="435"/>
                    </a:lnTo>
                    <a:lnTo>
                      <a:pt x="603" y="436"/>
                    </a:lnTo>
                    <a:lnTo>
                      <a:pt x="603" y="437"/>
                    </a:lnTo>
                    <a:lnTo>
                      <a:pt x="602" y="437"/>
                    </a:lnTo>
                    <a:lnTo>
                      <a:pt x="602" y="438"/>
                    </a:lnTo>
                    <a:lnTo>
                      <a:pt x="601" y="438"/>
                    </a:lnTo>
                    <a:lnTo>
                      <a:pt x="601" y="439"/>
                    </a:lnTo>
                    <a:lnTo>
                      <a:pt x="600" y="439"/>
                    </a:lnTo>
                    <a:lnTo>
                      <a:pt x="599" y="440"/>
                    </a:lnTo>
                    <a:lnTo>
                      <a:pt x="598" y="440"/>
                    </a:lnTo>
                    <a:lnTo>
                      <a:pt x="598" y="441"/>
                    </a:lnTo>
                    <a:lnTo>
                      <a:pt x="597" y="442"/>
                    </a:lnTo>
                    <a:lnTo>
                      <a:pt x="598" y="442"/>
                    </a:lnTo>
                    <a:lnTo>
                      <a:pt x="598" y="443"/>
                    </a:lnTo>
                    <a:lnTo>
                      <a:pt x="598" y="444"/>
                    </a:lnTo>
                    <a:lnTo>
                      <a:pt x="597" y="444"/>
                    </a:lnTo>
                    <a:lnTo>
                      <a:pt x="597" y="445"/>
                    </a:lnTo>
                    <a:lnTo>
                      <a:pt x="597" y="446"/>
                    </a:lnTo>
                    <a:lnTo>
                      <a:pt x="596" y="446"/>
                    </a:lnTo>
                    <a:lnTo>
                      <a:pt x="596" y="447"/>
                    </a:lnTo>
                    <a:lnTo>
                      <a:pt x="595" y="447"/>
                    </a:lnTo>
                    <a:lnTo>
                      <a:pt x="595" y="448"/>
                    </a:lnTo>
                    <a:lnTo>
                      <a:pt x="594" y="448"/>
                    </a:lnTo>
                    <a:lnTo>
                      <a:pt x="594" y="449"/>
                    </a:lnTo>
                    <a:lnTo>
                      <a:pt x="594" y="450"/>
                    </a:lnTo>
                    <a:lnTo>
                      <a:pt x="594" y="451"/>
                    </a:lnTo>
                    <a:lnTo>
                      <a:pt x="594" y="452"/>
                    </a:lnTo>
                    <a:lnTo>
                      <a:pt x="593" y="452"/>
                    </a:lnTo>
                    <a:lnTo>
                      <a:pt x="593" y="453"/>
                    </a:lnTo>
                    <a:lnTo>
                      <a:pt x="594" y="453"/>
                    </a:lnTo>
                    <a:lnTo>
                      <a:pt x="594" y="454"/>
                    </a:lnTo>
                    <a:lnTo>
                      <a:pt x="595" y="454"/>
                    </a:lnTo>
                    <a:lnTo>
                      <a:pt x="595" y="455"/>
                    </a:lnTo>
                    <a:lnTo>
                      <a:pt x="595" y="456"/>
                    </a:lnTo>
                    <a:lnTo>
                      <a:pt x="595" y="457"/>
                    </a:lnTo>
                    <a:lnTo>
                      <a:pt x="596" y="457"/>
                    </a:lnTo>
                    <a:lnTo>
                      <a:pt x="596" y="458"/>
                    </a:lnTo>
                    <a:lnTo>
                      <a:pt x="597" y="458"/>
                    </a:lnTo>
                    <a:lnTo>
                      <a:pt x="598" y="458"/>
                    </a:lnTo>
                    <a:lnTo>
                      <a:pt x="599" y="459"/>
                    </a:lnTo>
                    <a:lnTo>
                      <a:pt x="598" y="459"/>
                    </a:lnTo>
                    <a:lnTo>
                      <a:pt x="598" y="460"/>
                    </a:lnTo>
                    <a:lnTo>
                      <a:pt x="598" y="461"/>
                    </a:lnTo>
                    <a:lnTo>
                      <a:pt x="598" y="460"/>
                    </a:lnTo>
                    <a:lnTo>
                      <a:pt x="599" y="460"/>
                    </a:lnTo>
                    <a:lnTo>
                      <a:pt x="600" y="460"/>
                    </a:lnTo>
                    <a:lnTo>
                      <a:pt x="600" y="461"/>
                    </a:lnTo>
                    <a:lnTo>
                      <a:pt x="599" y="461"/>
                    </a:lnTo>
                    <a:lnTo>
                      <a:pt x="600" y="461"/>
                    </a:lnTo>
                    <a:lnTo>
                      <a:pt x="600" y="462"/>
                    </a:lnTo>
                    <a:lnTo>
                      <a:pt x="600" y="461"/>
                    </a:lnTo>
                    <a:lnTo>
                      <a:pt x="601" y="461"/>
                    </a:lnTo>
                    <a:lnTo>
                      <a:pt x="602" y="462"/>
                    </a:lnTo>
                    <a:lnTo>
                      <a:pt x="601" y="462"/>
                    </a:lnTo>
                    <a:lnTo>
                      <a:pt x="602" y="462"/>
                    </a:lnTo>
                    <a:lnTo>
                      <a:pt x="601" y="463"/>
                    </a:lnTo>
                    <a:lnTo>
                      <a:pt x="601" y="464"/>
                    </a:lnTo>
                    <a:lnTo>
                      <a:pt x="602" y="463"/>
                    </a:lnTo>
                    <a:lnTo>
                      <a:pt x="602" y="464"/>
                    </a:lnTo>
                    <a:lnTo>
                      <a:pt x="602" y="463"/>
                    </a:lnTo>
                    <a:lnTo>
                      <a:pt x="603" y="463"/>
                    </a:lnTo>
                    <a:lnTo>
                      <a:pt x="603" y="462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4" y="463"/>
                    </a:lnTo>
                    <a:lnTo>
                      <a:pt x="605" y="463"/>
                    </a:lnTo>
                    <a:lnTo>
                      <a:pt x="605" y="464"/>
                    </a:lnTo>
                    <a:lnTo>
                      <a:pt x="605" y="465"/>
                    </a:lnTo>
                    <a:lnTo>
                      <a:pt x="606" y="465"/>
                    </a:lnTo>
                    <a:lnTo>
                      <a:pt x="607" y="465"/>
                    </a:lnTo>
                    <a:lnTo>
                      <a:pt x="607" y="464"/>
                    </a:lnTo>
                    <a:lnTo>
                      <a:pt x="607" y="465"/>
                    </a:lnTo>
                    <a:lnTo>
                      <a:pt x="607" y="466"/>
                    </a:lnTo>
                    <a:lnTo>
                      <a:pt x="608" y="466"/>
                    </a:lnTo>
                    <a:lnTo>
                      <a:pt x="608" y="467"/>
                    </a:lnTo>
                    <a:lnTo>
                      <a:pt x="609" y="467"/>
                    </a:lnTo>
                    <a:lnTo>
                      <a:pt x="609" y="468"/>
                    </a:lnTo>
                    <a:lnTo>
                      <a:pt x="610" y="468"/>
                    </a:lnTo>
                    <a:lnTo>
                      <a:pt x="610" y="469"/>
                    </a:lnTo>
                    <a:lnTo>
                      <a:pt x="611" y="469"/>
                    </a:lnTo>
                    <a:lnTo>
                      <a:pt x="611" y="470"/>
                    </a:lnTo>
                    <a:lnTo>
                      <a:pt x="611" y="471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2" y="471"/>
                    </a:lnTo>
                    <a:lnTo>
                      <a:pt x="612" y="470"/>
                    </a:lnTo>
                    <a:lnTo>
                      <a:pt x="613" y="470"/>
                    </a:lnTo>
                    <a:lnTo>
                      <a:pt x="613" y="471"/>
                    </a:lnTo>
                    <a:lnTo>
                      <a:pt x="612" y="471"/>
                    </a:lnTo>
                    <a:lnTo>
                      <a:pt x="613" y="472"/>
                    </a:lnTo>
                    <a:lnTo>
                      <a:pt x="613" y="471"/>
                    </a:lnTo>
                    <a:lnTo>
                      <a:pt x="613" y="472"/>
                    </a:lnTo>
                    <a:lnTo>
                      <a:pt x="614" y="472"/>
                    </a:lnTo>
                    <a:lnTo>
                      <a:pt x="613" y="472"/>
                    </a:lnTo>
                    <a:lnTo>
                      <a:pt x="613" y="473"/>
                    </a:lnTo>
                    <a:lnTo>
                      <a:pt x="612" y="473"/>
                    </a:lnTo>
                    <a:lnTo>
                      <a:pt x="613" y="473"/>
                    </a:lnTo>
                    <a:lnTo>
                      <a:pt x="614" y="473"/>
                    </a:lnTo>
                    <a:lnTo>
                      <a:pt x="614" y="475"/>
                    </a:lnTo>
                    <a:lnTo>
                      <a:pt x="613" y="475"/>
                    </a:lnTo>
                    <a:lnTo>
                      <a:pt x="613" y="476"/>
                    </a:lnTo>
                    <a:lnTo>
                      <a:pt x="614" y="475"/>
                    </a:lnTo>
                    <a:lnTo>
                      <a:pt x="614" y="476"/>
                    </a:lnTo>
                    <a:lnTo>
                      <a:pt x="616" y="476"/>
                    </a:lnTo>
                    <a:lnTo>
                      <a:pt x="616" y="477"/>
                    </a:lnTo>
                    <a:lnTo>
                      <a:pt x="616" y="478"/>
                    </a:lnTo>
                    <a:lnTo>
                      <a:pt x="616" y="479"/>
                    </a:lnTo>
                    <a:lnTo>
                      <a:pt x="615" y="479"/>
                    </a:lnTo>
                    <a:lnTo>
                      <a:pt x="615" y="480"/>
                    </a:lnTo>
                    <a:lnTo>
                      <a:pt x="614" y="480"/>
                    </a:lnTo>
                    <a:lnTo>
                      <a:pt x="615" y="480"/>
                    </a:lnTo>
                    <a:lnTo>
                      <a:pt x="614" y="481"/>
                    </a:lnTo>
                    <a:lnTo>
                      <a:pt x="615" y="482"/>
                    </a:lnTo>
                    <a:lnTo>
                      <a:pt x="616" y="482"/>
                    </a:lnTo>
                    <a:lnTo>
                      <a:pt x="615" y="482"/>
                    </a:lnTo>
                    <a:lnTo>
                      <a:pt x="615" y="483"/>
                    </a:lnTo>
                    <a:lnTo>
                      <a:pt x="616" y="483"/>
                    </a:lnTo>
                    <a:lnTo>
                      <a:pt x="616" y="484"/>
                    </a:lnTo>
                    <a:lnTo>
                      <a:pt x="616" y="485"/>
                    </a:lnTo>
                    <a:lnTo>
                      <a:pt x="616" y="486"/>
                    </a:lnTo>
                    <a:lnTo>
                      <a:pt x="616" y="487"/>
                    </a:lnTo>
                    <a:lnTo>
                      <a:pt x="617" y="488"/>
                    </a:lnTo>
                    <a:lnTo>
                      <a:pt x="616" y="488"/>
                    </a:lnTo>
                    <a:lnTo>
                      <a:pt x="616" y="489"/>
                    </a:lnTo>
                    <a:lnTo>
                      <a:pt x="617" y="489"/>
                    </a:lnTo>
                    <a:lnTo>
                      <a:pt x="618" y="489"/>
                    </a:lnTo>
                    <a:lnTo>
                      <a:pt x="618" y="488"/>
                    </a:lnTo>
                    <a:lnTo>
                      <a:pt x="618" y="489"/>
                    </a:lnTo>
                    <a:lnTo>
                      <a:pt x="617" y="489"/>
                    </a:lnTo>
                    <a:lnTo>
                      <a:pt x="617" y="490"/>
                    </a:lnTo>
                    <a:lnTo>
                      <a:pt x="617" y="491"/>
                    </a:lnTo>
                    <a:lnTo>
                      <a:pt x="617" y="492"/>
                    </a:lnTo>
                    <a:lnTo>
                      <a:pt x="617" y="493"/>
                    </a:lnTo>
                    <a:lnTo>
                      <a:pt x="616" y="493"/>
                    </a:lnTo>
                    <a:lnTo>
                      <a:pt x="616" y="494"/>
                    </a:lnTo>
                    <a:lnTo>
                      <a:pt x="617" y="494"/>
                    </a:lnTo>
                    <a:lnTo>
                      <a:pt x="617" y="495"/>
                    </a:lnTo>
                    <a:lnTo>
                      <a:pt x="618" y="495"/>
                    </a:lnTo>
                    <a:lnTo>
                      <a:pt x="617" y="495"/>
                    </a:lnTo>
                    <a:lnTo>
                      <a:pt x="617" y="496"/>
                    </a:lnTo>
                    <a:lnTo>
                      <a:pt x="618" y="496"/>
                    </a:lnTo>
                    <a:lnTo>
                      <a:pt x="618" y="497"/>
                    </a:lnTo>
                    <a:lnTo>
                      <a:pt x="617" y="497"/>
                    </a:lnTo>
                    <a:lnTo>
                      <a:pt x="617" y="498"/>
                    </a:lnTo>
                    <a:lnTo>
                      <a:pt x="618" y="497"/>
                    </a:lnTo>
                    <a:lnTo>
                      <a:pt x="619" y="497"/>
                    </a:lnTo>
                    <a:lnTo>
                      <a:pt x="619" y="498"/>
                    </a:lnTo>
                    <a:lnTo>
                      <a:pt x="619" y="499"/>
                    </a:lnTo>
                    <a:lnTo>
                      <a:pt x="620" y="499"/>
                    </a:lnTo>
                    <a:lnTo>
                      <a:pt x="620" y="498"/>
                    </a:lnTo>
                    <a:lnTo>
                      <a:pt x="620" y="499"/>
                    </a:lnTo>
                    <a:lnTo>
                      <a:pt x="621" y="499"/>
                    </a:lnTo>
                    <a:lnTo>
                      <a:pt x="620" y="499"/>
                    </a:lnTo>
                    <a:lnTo>
                      <a:pt x="620" y="500"/>
                    </a:lnTo>
                    <a:lnTo>
                      <a:pt x="619" y="500"/>
                    </a:lnTo>
                    <a:lnTo>
                      <a:pt x="620" y="501"/>
                    </a:lnTo>
                    <a:lnTo>
                      <a:pt x="621" y="501"/>
                    </a:lnTo>
                    <a:lnTo>
                      <a:pt x="621" y="502"/>
                    </a:lnTo>
                    <a:lnTo>
                      <a:pt x="620" y="502"/>
                    </a:lnTo>
                    <a:lnTo>
                      <a:pt x="620" y="503"/>
                    </a:lnTo>
                    <a:lnTo>
                      <a:pt x="621" y="503"/>
                    </a:lnTo>
                    <a:lnTo>
                      <a:pt x="621" y="504"/>
                    </a:lnTo>
                    <a:lnTo>
                      <a:pt x="622" y="504"/>
                    </a:lnTo>
                    <a:lnTo>
                      <a:pt x="622" y="505"/>
                    </a:lnTo>
                    <a:lnTo>
                      <a:pt x="623" y="505"/>
                    </a:lnTo>
                    <a:lnTo>
                      <a:pt x="624" y="505"/>
                    </a:lnTo>
                    <a:lnTo>
                      <a:pt x="624" y="506"/>
                    </a:lnTo>
                    <a:lnTo>
                      <a:pt x="623" y="507"/>
                    </a:lnTo>
                    <a:lnTo>
                      <a:pt x="621" y="507"/>
                    </a:lnTo>
                    <a:lnTo>
                      <a:pt x="622" y="507"/>
                    </a:lnTo>
                    <a:lnTo>
                      <a:pt x="622" y="508"/>
                    </a:lnTo>
                    <a:lnTo>
                      <a:pt x="622" y="509"/>
                    </a:lnTo>
                    <a:lnTo>
                      <a:pt x="622" y="508"/>
                    </a:lnTo>
                    <a:lnTo>
                      <a:pt x="623" y="508"/>
                    </a:lnTo>
                    <a:lnTo>
                      <a:pt x="623" y="509"/>
                    </a:lnTo>
                    <a:lnTo>
                      <a:pt x="622" y="509"/>
                    </a:lnTo>
                    <a:lnTo>
                      <a:pt x="622" y="510"/>
                    </a:lnTo>
                    <a:lnTo>
                      <a:pt x="621" y="510"/>
                    </a:lnTo>
                    <a:lnTo>
                      <a:pt x="621" y="511"/>
                    </a:lnTo>
                    <a:lnTo>
                      <a:pt x="621" y="510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0"/>
                    </a:lnTo>
                    <a:lnTo>
                      <a:pt x="620" y="511"/>
                    </a:lnTo>
                    <a:lnTo>
                      <a:pt x="620" y="512"/>
                    </a:lnTo>
                    <a:lnTo>
                      <a:pt x="619" y="512"/>
                    </a:lnTo>
                    <a:lnTo>
                      <a:pt x="619" y="511"/>
                    </a:lnTo>
                    <a:lnTo>
                      <a:pt x="619" y="512"/>
                    </a:lnTo>
                    <a:lnTo>
                      <a:pt x="618" y="512"/>
                    </a:lnTo>
                    <a:lnTo>
                      <a:pt x="618" y="511"/>
                    </a:lnTo>
                    <a:lnTo>
                      <a:pt x="617" y="511"/>
                    </a:lnTo>
                    <a:lnTo>
                      <a:pt x="618" y="512"/>
                    </a:lnTo>
                    <a:lnTo>
                      <a:pt x="618" y="513"/>
                    </a:lnTo>
                    <a:lnTo>
                      <a:pt x="618" y="514"/>
                    </a:lnTo>
                    <a:lnTo>
                      <a:pt x="617" y="514"/>
                    </a:lnTo>
                    <a:lnTo>
                      <a:pt x="617" y="513"/>
                    </a:lnTo>
                    <a:lnTo>
                      <a:pt x="617" y="514"/>
                    </a:lnTo>
                    <a:lnTo>
                      <a:pt x="616" y="514"/>
                    </a:lnTo>
                    <a:lnTo>
                      <a:pt x="617" y="514"/>
                    </a:lnTo>
                    <a:lnTo>
                      <a:pt x="617" y="515"/>
                    </a:lnTo>
                    <a:lnTo>
                      <a:pt x="616" y="515"/>
                    </a:lnTo>
                    <a:lnTo>
                      <a:pt x="615" y="515"/>
                    </a:lnTo>
                    <a:lnTo>
                      <a:pt x="615" y="514"/>
                    </a:lnTo>
                    <a:lnTo>
                      <a:pt x="615" y="515"/>
                    </a:lnTo>
                    <a:lnTo>
                      <a:pt x="615" y="516"/>
                    </a:lnTo>
                    <a:lnTo>
                      <a:pt x="614" y="516"/>
                    </a:lnTo>
                    <a:lnTo>
                      <a:pt x="614" y="515"/>
                    </a:lnTo>
                    <a:lnTo>
                      <a:pt x="613" y="515"/>
                    </a:lnTo>
                    <a:lnTo>
                      <a:pt x="613" y="516"/>
                    </a:lnTo>
                    <a:lnTo>
                      <a:pt x="613" y="515"/>
                    </a:lnTo>
                    <a:lnTo>
                      <a:pt x="612" y="516"/>
                    </a:lnTo>
                    <a:lnTo>
                      <a:pt x="613" y="516"/>
                    </a:lnTo>
                    <a:lnTo>
                      <a:pt x="612" y="516"/>
                    </a:lnTo>
                    <a:lnTo>
                      <a:pt x="611" y="516"/>
                    </a:lnTo>
                    <a:lnTo>
                      <a:pt x="611" y="515"/>
                    </a:lnTo>
                    <a:lnTo>
                      <a:pt x="611" y="517"/>
                    </a:lnTo>
                    <a:lnTo>
                      <a:pt x="610" y="517"/>
                    </a:lnTo>
                    <a:lnTo>
                      <a:pt x="609" y="517"/>
                    </a:lnTo>
                    <a:lnTo>
                      <a:pt x="609" y="518"/>
                    </a:lnTo>
                    <a:lnTo>
                      <a:pt x="609" y="519"/>
                    </a:lnTo>
                    <a:lnTo>
                      <a:pt x="608" y="518"/>
                    </a:lnTo>
                    <a:lnTo>
                      <a:pt x="607" y="518"/>
                    </a:lnTo>
                    <a:lnTo>
                      <a:pt x="607" y="519"/>
                    </a:lnTo>
                    <a:lnTo>
                      <a:pt x="608" y="519"/>
                    </a:lnTo>
                    <a:lnTo>
                      <a:pt x="608" y="520"/>
                    </a:lnTo>
                    <a:lnTo>
                      <a:pt x="607" y="520"/>
                    </a:lnTo>
                    <a:lnTo>
                      <a:pt x="607" y="519"/>
                    </a:lnTo>
                    <a:lnTo>
                      <a:pt x="607" y="520"/>
                    </a:lnTo>
                    <a:lnTo>
                      <a:pt x="607" y="521"/>
                    </a:lnTo>
                    <a:lnTo>
                      <a:pt x="607" y="522"/>
                    </a:lnTo>
                    <a:lnTo>
                      <a:pt x="606" y="522"/>
                    </a:lnTo>
                    <a:lnTo>
                      <a:pt x="606" y="521"/>
                    </a:lnTo>
                    <a:lnTo>
                      <a:pt x="605" y="521"/>
                    </a:lnTo>
                    <a:lnTo>
                      <a:pt x="605" y="522"/>
                    </a:lnTo>
                    <a:lnTo>
                      <a:pt x="605" y="523"/>
                    </a:lnTo>
                    <a:lnTo>
                      <a:pt x="604" y="523"/>
                    </a:lnTo>
                    <a:lnTo>
                      <a:pt x="604" y="522"/>
                    </a:lnTo>
                    <a:lnTo>
                      <a:pt x="603" y="522"/>
                    </a:lnTo>
                    <a:lnTo>
                      <a:pt x="603" y="523"/>
                    </a:lnTo>
                    <a:lnTo>
                      <a:pt x="602" y="523"/>
                    </a:lnTo>
                    <a:lnTo>
                      <a:pt x="602" y="522"/>
                    </a:lnTo>
                    <a:lnTo>
                      <a:pt x="602" y="523"/>
                    </a:lnTo>
                    <a:lnTo>
                      <a:pt x="602" y="524"/>
                    </a:lnTo>
                    <a:lnTo>
                      <a:pt x="601" y="524"/>
                    </a:lnTo>
                    <a:lnTo>
                      <a:pt x="601" y="523"/>
                    </a:lnTo>
                    <a:lnTo>
                      <a:pt x="601" y="524"/>
                    </a:lnTo>
                    <a:lnTo>
                      <a:pt x="600" y="524"/>
                    </a:lnTo>
                    <a:lnTo>
                      <a:pt x="599" y="524"/>
                    </a:lnTo>
                    <a:lnTo>
                      <a:pt x="600" y="525"/>
                    </a:lnTo>
                    <a:lnTo>
                      <a:pt x="599" y="525"/>
                    </a:lnTo>
                    <a:lnTo>
                      <a:pt x="600" y="525"/>
                    </a:lnTo>
                    <a:lnTo>
                      <a:pt x="601" y="526"/>
                    </a:lnTo>
                    <a:lnTo>
                      <a:pt x="600" y="526"/>
                    </a:lnTo>
                    <a:lnTo>
                      <a:pt x="599" y="526"/>
                    </a:lnTo>
                    <a:lnTo>
                      <a:pt x="598" y="526"/>
                    </a:lnTo>
                    <a:lnTo>
                      <a:pt x="599" y="527"/>
                    </a:lnTo>
                    <a:lnTo>
                      <a:pt x="600" y="527"/>
                    </a:lnTo>
                    <a:lnTo>
                      <a:pt x="599" y="528"/>
                    </a:lnTo>
                    <a:lnTo>
                      <a:pt x="599" y="527"/>
                    </a:lnTo>
                    <a:lnTo>
                      <a:pt x="598" y="528"/>
                    </a:lnTo>
                    <a:lnTo>
                      <a:pt x="598" y="529"/>
                    </a:lnTo>
                    <a:lnTo>
                      <a:pt x="598" y="530"/>
                    </a:lnTo>
                    <a:lnTo>
                      <a:pt x="598" y="529"/>
                    </a:lnTo>
                    <a:lnTo>
                      <a:pt x="597" y="529"/>
                    </a:lnTo>
                    <a:lnTo>
                      <a:pt x="596" y="530"/>
                    </a:lnTo>
                    <a:lnTo>
                      <a:pt x="596" y="531"/>
                    </a:lnTo>
                    <a:lnTo>
                      <a:pt x="596" y="532"/>
                    </a:lnTo>
                    <a:lnTo>
                      <a:pt x="595" y="532"/>
                    </a:lnTo>
                    <a:lnTo>
                      <a:pt x="595" y="531"/>
                    </a:lnTo>
                    <a:lnTo>
                      <a:pt x="594" y="532"/>
                    </a:lnTo>
                    <a:lnTo>
                      <a:pt x="593" y="532"/>
                    </a:lnTo>
                    <a:lnTo>
                      <a:pt x="594" y="533"/>
                    </a:lnTo>
                    <a:lnTo>
                      <a:pt x="593" y="533"/>
                    </a:lnTo>
                    <a:lnTo>
                      <a:pt x="592" y="533"/>
                    </a:lnTo>
                    <a:lnTo>
                      <a:pt x="592" y="534"/>
                    </a:lnTo>
                    <a:lnTo>
                      <a:pt x="591" y="534"/>
                    </a:lnTo>
                    <a:lnTo>
                      <a:pt x="590" y="535"/>
                    </a:lnTo>
                    <a:lnTo>
                      <a:pt x="591" y="536"/>
                    </a:lnTo>
                    <a:lnTo>
                      <a:pt x="592" y="536"/>
                    </a:lnTo>
                    <a:lnTo>
                      <a:pt x="592" y="537"/>
                    </a:lnTo>
                    <a:lnTo>
                      <a:pt x="592" y="538"/>
                    </a:lnTo>
                    <a:lnTo>
                      <a:pt x="591" y="538"/>
                    </a:lnTo>
                    <a:lnTo>
                      <a:pt x="591" y="539"/>
                    </a:lnTo>
                    <a:lnTo>
                      <a:pt x="591" y="540"/>
                    </a:lnTo>
                    <a:lnTo>
                      <a:pt x="590" y="539"/>
                    </a:lnTo>
                    <a:lnTo>
                      <a:pt x="589" y="540"/>
                    </a:lnTo>
                    <a:lnTo>
                      <a:pt x="589" y="539"/>
                    </a:lnTo>
                    <a:lnTo>
                      <a:pt x="589" y="540"/>
                    </a:lnTo>
                    <a:lnTo>
                      <a:pt x="588" y="540"/>
                    </a:lnTo>
                    <a:lnTo>
                      <a:pt x="589" y="541"/>
                    </a:lnTo>
                    <a:lnTo>
                      <a:pt x="589" y="542"/>
                    </a:lnTo>
                    <a:lnTo>
                      <a:pt x="588" y="542"/>
                    </a:lnTo>
                    <a:lnTo>
                      <a:pt x="587" y="542"/>
                    </a:lnTo>
                    <a:lnTo>
                      <a:pt x="588" y="543"/>
                    </a:lnTo>
                    <a:lnTo>
                      <a:pt x="587" y="543"/>
                    </a:lnTo>
                    <a:lnTo>
                      <a:pt x="586" y="542"/>
                    </a:lnTo>
                    <a:lnTo>
                      <a:pt x="585" y="542"/>
                    </a:lnTo>
                    <a:lnTo>
                      <a:pt x="584" y="542"/>
                    </a:lnTo>
                    <a:lnTo>
                      <a:pt x="584" y="541"/>
                    </a:lnTo>
                    <a:lnTo>
                      <a:pt x="584" y="540"/>
                    </a:lnTo>
                    <a:lnTo>
                      <a:pt x="583" y="540"/>
                    </a:lnTo>
                    <a:lnTo>
                      <a:pt x="582" y="540"/>
                    </a:lnTo>
                    <a:lnTo>
                      <a:pt x="583" y="539"/>
                    </a:lnTo>
                    <a:lnTo>
                      <a:pt x="582" y="539"/>
                    </a:lnTo>
                    <a:lnTo>
                      <a:pt x="582" y="540"/>
                    </a:lnTo>
                    <a:lnTo>
                      <a:pt x="582" y="541"/>
                    </a:lnTo>
                    <a:lnTo>
                      <a:pt x="583" y="541"/>
                    </a:lnTo>
                    <a:lnTo>
                      <a:pt x="582" y="541"/>
                    </a:lnTo>
                    <a:lnTo>
                      <a:pt x="581" y="542"/>
                    </a:lnTo>
                    <a:lnTo>
                      <a:pt x="581" y="543"/>
                    </a:lnTo>
                    <a:lnTo>
                      <a:pt x="582" y="543"/>
                    </a:lnTo>
                    <a:lnTo>
                      <a:pt x="582" y="544"/>
                    </a:lnTo>
                    <a:lnTo>
                      <a:pt x="582" y="545"/>
                    </a:lnTo>
                    <a:lnTo>
                      <a:pt x="581" y="545"/>
                    </a:lnTo>
                    <a:lnTo>
                      <a:pt x="580" y="545"/>
                    </a:lnTo>
                    <a:lnTo>
                      <a:pt x="580" y="546"/>
                    </a:lnTo>
                    <a:lnTo>
                      <a:pt x="579" y="546"/>
                    </a:lnTo>
                    <a:lnTo>
                      <a:pt x="580" y="546"/>
                    </a:lnTo>
                    <a:lnTo>
                      <a:pt x="580" y="547"/>
                    </a:lnTo>
                    <a:lnTo>
                      <a:pt x="581" y="548"/>
                    </a:lnTo>
                    <a:lnTo>
                      <a:pt x="581" y="549"/>
                    </a:lnTo>
                    <a:lnTo>
                      <a:pt x="580" y="549"/>
                    </a:lnTo>
                    <a:lnTo>
                      <a:pt x="580" y="548"/>
                    </a:lnTo>
                    <a:lnTo>
                      <a:pt x="579" y="548"/>
                    </a:lnTo>
                    <a:lnTo>
                      <a:pt x="580" y="549"/>
                    </a:lnTo>
                    <a:lnTo>
                      <a:pt x="580" y="550"/>
                    </a:lnTo>
                    <a:lnTo>
                      <a:pt x="581" y="550"/>
                    </a:lnTo>
                    <a:lnTo>
                      <a:pt x="580" y="550"/>
                    </a:lnTo>
                    <a:lnTo>
                      <a:pt x="580" y="551"/>
                    </a:lnTo>
                    <a:lnTo>
                      <a:pt x="580" y="552"/>
                    </a:lnTo>
                    <a:lnTo>
                      <a:pt x="579" y="552"/>
                    </a:lnTo>
                    <a:lnTo>
                      <a:pt x="578" y="553"/>
                    </a:lnTo>
                    <a:lnTo>
                      <a:pt x="579" y="553"/>
                    </a:lnTo>
                    <a:lnTo>
                      <a:pt x="580" y="553"/>
                    </a:lnTo>
                    <a:lnTo>
                      <a:pt x="581" y="553"/>
                    </a:lnTo>
                    <a:lnTo>
                      <a:pt x="581" y="554"/>
                    </a:lnTo>
                    <a:lnTo>
                      <a:pt x="581" y="555"/>
                    </a:lnTo>
                    <a:lnTo>
                      <a:pt x="582" y="556"/>
                    </a:lnTo>
                    <a:lnTo>
                      <a:pt x="582" y="557"/>
                    </a:lnTo>
                    <a:lnTo>
                      <a:pt x="582" y="558"/>
                    </a:lnTo>
                    <a:lnTo>
                      <a:pt x="582" y="559"/>
                    </a:lnTo>
                    <a:lnTo>
                      <a:pt x="582" y="560"/>
                    </a:lnTo>
                    <a:lnTo>
                      <a:pt x="583" y="561"/>
                    </a:lnTo>
                    <a:lnTo>
                      <a:pt x="584" y="559"/>
                    </a:lnTo>
                    <a:lnTo>
                      <a:pt x="585" y="560"/>
                    </a:lnTo>
                    <a:lnTo>
                      <a:pt x="585" y="561"/>
                    </a:lnTo>
                    <a:lnTo>
                      <a:pt x="585" y="562"/>
                    </a:lnTo>
                    <a:lnTo>
                      <a:pt x="586" y="562"/>
                    </a:lnTo>
                    <a:lnTo>
                      <a:pt x="587" y="562"/>
                    </a:lnTo>
                    <a:lnTo>
                      <a:pt x="588" y="562"/>
                    </a:lnTo>
                    <a:lnTo>
                      <a:pt x="588" y="561"/>
                    </a:lnTo>
                    <a:lnTo>
                      <a:pt x="589" y="561"/>
                    </a:lnTo>
                    <a:lnTo>
                      <a:pt x="591" y="561"/>
                    </a:lnTo>
                    <a:lnTo>
                      <a:pt x="592" y="561"/>
                    </a:lnTo>
                    <a:lnTo>
                      <a:pt x="592" y="560"/>
                    </a:lnTo>
                    <a:lnTo>
                      <a:pt x="593" y="560"/>
                    </a:lnTo>
                    <a:lnTo>
                      <a:pt x="594" y="560"/>
                    </a:lnTo>
                    <a:lnTo>
                      <a:pt x="594" y="561"/>
                    </a:lnTo>
                    <a:lnTo>
                      <a:pt x="595" y="561"/>
                    </a:lnTo>
                    <a:lnTo>
                      <a:pt x="597" y="562"/>
                    </a:lnTo>
                    <a:lnTo>
                      <a:pt x="598" y="562"/>
                    </a:lnTo>
                    <a:lnTo>
                      <a:pt x="599" y="562"/>
                    </a:lnTo>
                    <a:lnTo>
                      <a:pt x="600" y="562"/>
                    </a:lnTo>
                    <a:lnTo>
                      <a:pt x="600" y="563"/>
                    </a:lnTo>
                    <a:lnTo>
                      <a:pt x="601" y="564"/>
                    </a:lnTo>
                    <a:lnTo>
                      <a:pt x="601" y="565"/>
                    </a:lnTo>
                    <a:lnTo>
                      <a:pt x="601" y="566"/>
                    </a:lnTo>
                    <a:lnTo>
                      <a:pt x="603" y="567"/>
                    </a:lnTo>
                    <a:lnTo>
                      <a:pt x="604" y="568"/>
                    </a:lnTo>
                    <a:lnTo>
                      <a:pt x="604" y="569"/>
                    </a:lnTo>
                    <a:lnTo>
                      <a:pt x="604" y="570"/>
                    </a:lnTo>
                    <a:lnTo>
                      <a:pt x="605" y="571"/>
                    </a:lnTo>
                    <a:lnTo>
                      <a:pt x="605" y="572"/>
                    </a:lnTo>
                    <a:lnTo>
                      <a:pt x="605" y="573"/>
                    </a:lnTo>
                    <a:lnTo>
                      <a:pt x="605" y="574"/>
                    </a:lnTo>
                    <a:lnTo>
                      <a:pt x="604" y="574"/>
                    </a:lnTo>
                    <a:lnTo>
                      <a:pt x="604" y="575"/>
                    </a:lnTo>
                    <a:lnTo>
                      <a:pt x="603" y="576"/>
                    </a:lnTo>
                    <a:lnTo>
                      <a:pt x="604" y="576"/>
                    </a:lnTo>
                    <a:lnTo>
                      <a:pt x="603" y="576"/>
                    </a:lnTo>
                    <a:lnTo>
                      <a:pt x="604" y="577"/>
                    </a:lnTo>
                    <a:lnTo>
                      <a:pt x="604" y="578"/>
                    </a:lnTo>
                    <a:lnTo>
                      <a:pt x="603" y="579"/>
                    </a:lnTo>
                    <a:lnTo>
                      <a:pt x="602" y="579"/>
                    </a:lnTo>
                    <a:lnTo>
                      <a:pt x="601" y="579"/>
                    </a:lnTo>
                    <a:lnTo>
                      <a:pt x="601" y="580"/>
                    </a:lnTo>
                    <a:lnTo>
                      <a:pt x="600" y="580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599" y="581"/>
                    </a:lnTo>
                    <a:lnTo>
                      <a:pt x="600" y="581"/>
                    </a:lnTo>
                    <a:lnTo>
                      <a:pt x="600" y="582"/>
                    </a:lnTo>
                    <a:lnTo>
                      <a:pt x="599" y="582"/>
                    </a:lnTo>
                    <a:lnTo>
                      <a:pt x="599" y="583"/>
                    </a:lnTo>
                    <a:lnTo>
                      <a:pt x="598" y="583"/>
                    </a:lnTo>
                    <a:lnTo>
                      <a:pt x="598" y="584"/>
                    </a:lnTo>
                    <a:lnTo>
                      <a:pt x="597" y="584"/>
                    </a:lnTo>
                    <a:lnTo>
                      <a:pt x="597" y="585"/>
                    </a:lnTo>
                    <a:lnTo>
                      <a:pt x="596" y="585"/>
                    </a:lnTo>
                    <a:lnTo>
                      <a:pt x="596" y="586"/>
                    </a:lnTo>
                    <a:lnTo>
                      <a:pt x="597" y="586"/>
                    </a:lnTo>
                    <a:lnTo>
                      <a:pt x="597" y="587"/>
                    </a:lnTo>
                    <a:lnTo>
                      <a:pt x="597" y="588"/>
                    </a:lnTo>
                    <a:lnTo>
                      <a:pt x="596" y="588"/>
                    </a:lnTo>
                    <a:lnTo>
                      <a:pt x="596" y="589"/>
                    </a:lnTo>
                    <a:lnTo>
                      <a:pt x="595" y="589"/>
                    </a:lnTo>
                    <a:lnTo>
                      <a:pt x="595" y="590"/>
                    </a:lnTo>
                    <a:lnTo>
                      <a:pt x="595" y="591"/>
                    </a:lnTo>
                    <a:lnTo>
                      <a:pt x="594" y="591"/>
                    </a:lnTo>
                    <a:lnTo>
                      <a:pt x="595" y="592"/>
                    </a:lnTo>
                    <a:lnTo>
                      <a:pt x="595" y="593"/>
                    </a:lnTo>
                    <a:lnTo>
                      <a:pt x="594" y="593"/>
                    </a:lnTo>
                    <a:lnTo>
                      <a:pt x="593" y="594"/>
                    </a:lnTo>
                    <a:lnTo>
                      <a:pt x="593" y="595"/>
                    </a:lnTo>
                    <a:lnTo>
                      <a:pt x="594" y="595"/>
                    </a:lnTo>
                    <a:lnTo>
                      <a:pt x="594" y="596"/>
                    </a:lnTo>
                    <a:lnTo>
                      <a:pt x="594" y="597"/>
                    </a:lnTo>
                    <a:lnTo>
                      <a:pt x="594" y="598"/>
                    </a:lnTo>
                    <a:lnTo>
                      <a:pt x="594" y="599"/>
                    </a:lnTo>
                    <a:lnTo>
                      <a:pt x="594" y="600"/>
                    </a:lnTo>
                    <a:lnTo>
                      <a:pt x="594" y="601"/>
                    </a:lnTo>
                    <a:lnTo>
                      <a:pt x="595" y="601"/>
                    </a:lnTo>
                    <a:lnTo>
                      <a:pt x="595" y="602"/>
                    </a:lnTo>
                    <a:lnTo>
                      <a:pt x="595" y="603"/>
                    </a:lnTo>
                    <a:lnTo>
                      <a:pt x="596" y="603"/>
                    </a:lnTo>
                    <a:lnTo>
                      <a:pt x="595" y="603"/>
                    </a:lnTo>
                    <a:lnTo>
                      <a:pt x="595" y="604"/>
                    </a:lnTo>
                    <a:lnTo>
                      <a:pt x="595" y="605"/>
                    </a:lnTo>
                    <a:lnTo>
                      <a:pt x="595" y="606"/>
                    </a:lnTo>
                    <a:lnTo>
                      <a:pt x="596" y="606"/>
                    </a:lnTo>
                    <a:lnTo>
                      <a:pt x="596" y="605"/>
                    </a:lnTo>
                    <a:lnTo>
                      <a:pt x="596" y="606"/>
                    </a:lnTo>
                    <a:lnTo>
                      <a:pt x="596" y="607"/>
                    </a:lnTo>
                    <a:lnTo>
                      <a:pt x="596" y="608"/>
                    </a:lnTo>
                    <a:lnTo>
                      <a:pt x="597" y="608"/>
                    </a:lnTo>
                    <a:lnTo>
                      <a:pt x="598" y="609"/>
                    </a:lnTo>
                    <a:lnTo>
                      <a:pt x="598" y="610"/>
                    </a:lnTo>
                    <a:lnTo>
                      <a:pt x="597" y="610"/>
                    </a:lnTo>
                    <a:lnTo>
                      <a:pt x="597" y="611"/>
                    </a:lnTo>
                    <a:lnTo>
                      <a:pt x="597" y="612"/>
                    </a:lnTo>
                    <a:lnTo>
                      <a:pt x="598" y="613"/>
                    </a:lnTo>
                    <a:lnTo>
                      <a:pt x="599" y="613"/>
                    </a:lnTo>
                    <a:lnTo>
                      <a:pt x="599" y="614"/>
                    </a:lnTo>
                    <a:lnTo>
                      <a:pt x="599" y="615"/>
                    </a:lnTo>
                    <a:lnTo>
                      <a:pt x="598" y="615"/>
                    </a:lnTo>
                    <a:lnTo>
                      <a:pt x="599" y="616"/>
                    </a:lnTo>
                    <a:lnTo>
                      <a:pt x="599" y="617"/>
                    </a:lnTo>
                    <a:lnTo>
                      <a:pt x="600" y="617"/>
                    </a:lnTo>
                    <a:lnTo>
                      <a:pt x="600" y="618"/>
                    </a:lnTo>
                    <a:lnTo>
                      <a:pt x="600" y="619"/>
                    </a:lnTo>
                    <a:lnTo>
                      <a:pt x="599" y="619"/>
                    </a:lnTo>
                    <a:lnTo>
                      <a:pt x="598" y="619"/>
                    </a:lnTo>
                    <a:lnTo>
                      <a:pt x="598" y="620"/>
                    </a:lnTo>
                    <a:lnTo>
                      <a:pt x="597" y="620"/>
                    </a:lnTo>
                    <a:lnTo>
                      <a:pt x="596" y="620"/>
                    </a:lnTo>
                    <a:lnTo>
                      <a:pt x="595" y="620"/>
                    </a:lnTo>
                    <a:lnTo>
                      <a:pt x="595" y="621"/>
                    </a:lnTo>
                    <a:lnTo>
                      <a:pt x="594" y="621"/>
                    </a:lnTo>
                    <a:lnTo>
                      <a:pt x="594" y="622"/>
                    </a:lnTo>
                    <a:lnTo>
                      <a:pt x="593" y="622"/>
                    </a:lnTo>
                    <a:lnTo>
                      <a:pt x="593" y="621"/>
                    </a:lnTo>
                    <a:lnTo>
                      <a:pt x="592" y="621"/>
                    </a:lnTo>
                    <a:lnTo>
                      <a:pt x="592" y="622"/>
                    </a:lnTo>
                    <a:lnTo>
                      <a:pt x="592" y="623"/>
                    </a:lnTo>
                    <a:lnTo>
                      <a:pt x="591" y="624"/>
                    </a:lnTo>
                    <a:lnTo>
                      <a:pt x="590" y="624"/>
                    </a:lnTo>
                    <a:lnTo>
                      <a:pt x="589" y="624"/>
                    </a:lnTo>
                    <a:lnTo>
                      <a:pt x="589" y="625"/>
                    </a:lnTo>
                    <a:lnTo>
                      <a:pt x="589" y="624"/>
                    </a:lnTo>
                    <a:lnTo>
                      <a:pt x="588" y="624"/>
                    </a:lnTo>
                    <a:lnTo>
                      <a:pt x="588" y="625"/>
                    </a:lnTo>
                    <a:lnTo>
                      <a:pt x="588" y="626"/>
                    </a:lnTo>
                    <a:lnTo>
                      <a:pt x="587" y="626"/>
                    </a:lnTo>
                    <a:lnTo>
                      <a:pt x="588" y="626"/>
                    </a:lnTo>
                    <a:lnTo>
                      <a:pt x="588" y="627"/>
                    </a:lnTo>
                    <a:lnTo>
                      <a:pt x="587" y="627"/>
                    </a:lnTo>
                    <a:lnTo>
                      <a:pt x="586" y="627"/>
                    </a:lnTo>
                    <a:lnTo>
                      <a:pt x="585" y="626"/>
                    </a:lnTo>
                    <a:lnTo>
                      <a:pt x="585" y="627"/>
                    </a:lnTo>
                    <a:lnTo>
                      <a:pt x="584" y="628"/>
                    </a:lnTo>
                    <a:lnTo>
                      <a:pt x="585" y="629"/>
                    </a:lnTo>
                    <a:lnTo>
                      <a:pt x="584" y="629"/>
                    </a:lnTo>
                    <a:lnTo>
                      <a:pt x="583" y="628"/>
                    </a:lnTo>
                    <a:lnTo>
                      <a:pt x="582" y="628"/>
                    </a:lnTo>
                    <a:lnTo>
                      <a:pt x="582" y="629"/>
                    </a:lnTo>
                    <a:lnTo>
                      <a:pt x="581" y="630"/>
                    </a:lnTo>
                    <a:lnTo>
                      <a:pt x="580" y="630"/>
                    </a:lnTo>
                    <a:lnTo>
                      <a:pt x="579" y="630"/>
                    </a:lnTo>
                    <a:lnTo>
                      <a:pt x="579" y="631"/>
                    </a:lnTo>
                    <a:lnTo>
                      <a:pt x="578" y="631"/>
                    </a:lnTo>
                    <a:lnTo>
                      <a:pt x="579" y="632"/>
                    </a:lnTo>
                    <a:lnTo>
                      <a:pt x="578" y="632"/>
                    </a:lnTo>
                    <a:lnTo>
                      <a:pt x="577" y="632"/>
                    </a:lnTo>
                    <a:lnTo>
                      <a:pt x="577" y="631"/>
                    </a:lnTo>
                    <a:lnTo>
                      <a:pt x="576" y="632"/>
                    </a:lnTo>
                    <a:lnTo>
                      <a:pt x="575" y="632"/>
                    </a:lnTo>
                    <a:lnTo>
                      <a:pt x="575" y="633"/>
                    </a:lnTo>
                    <a:lnTo>
                      <a:pt x="574" y="634"/>
                    </a:lnTo>
                    <a:lnTo>
                      <a:pt x="574" y="635"/>
                    </a:lnTo>
                    <a:lnTo>
                      <a:pt x="573" y="635"/>
                    </a:lnTo>
                    <a:lnTo>
                      <a:pt x="573" y="634"/>
                    </a:lnTo>
                    <a:lnTo>
                      <a:pt x="573" y="633"/>
                    </a:lnTo>
                    <a:lnTo>
                      <a:pt x="573" y="632"/>
                    </a:lnTo>
                    <a:lnTo>
                      <a:pt x="574" y="632"/>
                    </a:lnTo>
                    <a:lnTo>
                      <a:pt x="574" y="631"/>
                    </a:lnTo>
                    <a:lnTo>
                      <a:pt x="573" y="631"/>
                    </a:lnTo>
                    <a:lnTo>
                      <a:pt x="573" y="632"/>
                    </a:lnTo>
                    <a:lnTo>
                      <a:pt x="572" y="632"/>
                    </a:lnTo>
                    <a:lnTo>
                      <a:pt x="571" y="633"/>
                    </a:lnTo>
                    <a:lnTo>
                      <a:pt x="570" y="632"/>
                    </a:lnTo>
                    <a:lnTo>
                      <a:pt x="570" y="633"/>
                    </a:lnTo>
                    <a:lnTo>
                      <a:pt x="570" y="634"/>
                    </a:lnTo>
                    <a:lnTo>
                      <a:pt x="569" y="634"/>
                    </a:lnTo>
                    <a:lnTo>
                      <a:pt x="568" y="634"/>
                    </a:lnTo>
                    <a:lnTo>
                      <a:pt x="568" y="635"/>
                    </a:lnTo>
                    <a:lnTo>
                      <a:pt x="569" y="635"/>
                    </a:lnTo>
                    <a:lnTo>
                      <a:pt x="568" y="635"/>
                    </a:lnTo>
                    <a:lnTo>
                      <a:pt x="567" y="636"/>
                    </a:lnTo>
                    <a:lnTo>
                      <a:pt x="566" y="636"/>
                    </a:lnTo>
                    <a:lnTo>
                      <a:pt x="566" y="637"/>
                    </a:lnTo>
                    <a:lnTo>
                      <a:pt x="567" y="638"/>
                    </a:lnTo>
                    <a:lnTo>
                      <a:pt x="566" y="638"/>
                    </a:lnTo>
                    <a:lnTo>
                      <a:pt x="565" y="638"/>
                    </a:lnTo>
                    <a:lnTo>
                      <a:pt x="565" y="637"/>
                    </a:lnTo>
                    <a:lnTo>
                      <a:pt x="564" y="638"/>
                    </a:lnTo>
                    <a:lnTo>
                      <a:pt x="565" y="638"/>
                    </a:lnTo>
                    <a:lnTo>
                      <a:pt x="565" y="639"/>
                    </a:lnTo>
                    <a:lnTo>
                      <a:pt x="564" y="639"/>
                    </a:lnTo>
                    <a:lnTo>
                      <a:pt x="563" y="640"/>
                    </a:lnTo>
                    <a:lnTo>
                      <a:pt x="563" y="641"/>
                    </a:lnTo>
                    <a:lnTo>
                      <a:pt x="564" y="642"/>
                    </a:lnTo>
                    <a:lnTo>
                      <a:pt x="564" y="643"/>
                    </a:lnTo>
                    <a:lnTo>
                      <a:pt x="565" y="643"/>
                    </a:lnTo>
                    <a:lnTo>
                      <a:pt x="565" y="644"/>
                    </a:lnTo>
                    <a:lnTo>
                      <a:pt x="564" y="644"/>
                    </a:lnTo>
                    <a:lnTo>
                      <a:pt x="563" y="646"/>
                    </a:lnTo>
                    <a:lnTo>
                      <a:pt x="563" y="645"/>
                    </a:lnTo>
                    <a:lnTo>
                      <a:pt x="561" y="646"/>
                    </a:lnTo>
                    <a:lnTo>
                      <a:pt x="562" y="645"/>
                    </a:lnTo>
                    <a:lnTo>
                      <a:pt x="561" y="645"/>
                    </a:lnTo>
                    <a:lnTo>
                      <a:pt x="560" y="645"/>
                    </a:lnTo>
                    <a:lnTo>
                      <a:pt x="560" y="647"/>
                    </a:lnTo>
                    <a:lnTo>
                      <a:pt x="559" y="648"/>
                    </a:lnTo>
                    <a:lnTo>
                      <a:pt x="558" y="648"/>
                    </a:lnTo>
                    <a:lnTo>
                      <a:pt x="558" y="647"/>
                    </a:lnTo>
                    <a:lnTo>
                      <a:pt x="557" y="648"/>
                    </a:lnTo>
                    <a:lnTo>
                      <a:pt x="556" y="650"/>
                    </a:lnTo>
                    <a:lnTo>
                      <a:pt x="555" y="650"/>
                    </a:lnTo>
                    <a:lnTo>
                      <a:pt x="554" y="648"/>
                    </a:lnTo>
                    <a:lnTo>
                      <a:pt x="553" y="648"/>
                    </a:lnTo>
                    <a:lnTo>
                      <a:pt x="552" y="648"/>
                    </a:lnTo>
                    <a:lnTo>
                      <a:pt x="552" y="649"/>
                    </a:lnTo>
                    <a:lnTo>
                      <a:pt x="553" y="649"/>
                    </a:lnTo>
                    <a:lnTo>
                      <a:pt x="552" y="650"/>
                    </a:lnTo>
                    <a:lnTo>
                      <a:pt x="552" y="649"/>
                    </a:lnTo>
                    <a:lnTo>
                      <a:pt x="551" y="650"/>
                    </a:lnTo>
                    <a:lnTo>
                      <a:pt x="550" y="651"/>
                    </a:lnTo>
                    <a:lnTo>
                      <a:pt x="550" y="652"/>
                    </a:lnTo>
                    <a:lnTo>
                      <a:pt x="551" y="652"/>
                    </a:lnTo>
                    <a:lnTo>
                      <a:pt x="551" y="653"/>
                    </a:lnTo>
                    <a:lnTo>
                      <a:pt x="550" y="653"/>
                    </a:lnTo>
                    <a:lnTo>
                      <a:pt x="549" y="653"/>
                    </a:lnTo>
                    <a:lnTo>
                      <a:pt x="548" y="653"/>
                    </a:lnTo>
                    <a:lnTo>
                      <a:pt x="548" y="654"/>
                    </a:lnTo>
                    <a:lnTo>
                      <a:pt x="547" y="654"/>
                    </a:lnTo>
                    <a:lnTo>
                      <a:pt x="547" y="653"/>
                    </a:lnTo>
                    <a:lnTo>
                      <a:pt x="546" y="653"/>
                    </a:lnTo>
                    <a:lnTo>
                      <a:pt x="546" y="652"/>
                    </a:lnTo>
                    <a:lnTo>
                      <a:pt x="545" y="652"/>
                    </a:lnTo>
                    <a:lnTo>
                      <a:pt x="545" y="651"/>
                    </a:lnTo>
                    <a:lnTo>
                      <a:pt x="544" y="651"/>
                    </a:lnTo>
                    <a:lnTo>
                      <a:pt x="544" y="652"/>
                    </a:lnTo>
                    <a:lnTo>
                      <a:pt x="542" y="652"/>
                    </a:lnTo>
                    <a:lnTo>
                      <a:pt x="542" y="653"/>
                    </a:lnTo>
                    <a:lnTo>
                      <a:pt x="542" y="654"/>
                    </a:lnTo>
                    <a:lnTo>
                      <a:pt x="542" y="655"/>
                    </a:lnTo>
                    <a:lnTo>
                      <a:pt x="542" y="656"/>
                    </a:lnTo>
                    <a:lnTo>
                      <a:pt x="542" y="657"/>
                    </a:lnTo>
                    <a:lnTo>
                      <a:pt x="541" y="657"/>
                    </a:lnTo>
                    <a:lnTo>
                      <a:pt x="540" y="655"/>
                    </a:lnTo>
                    <a:lnTo>
                      <a:pt x="539" y="655"/>
                    </a:lnTo>
                    <a:lnTo>
                      <a:pt x="539" y="656"/>
                    </a:lnTo>
                    <a:lnTo>
                      <a:pt x="539" y="657"/>
                    </a:lnTo>
                    <a:lnTo>
                      <a:pt x="538" y="657"/>
                    </a:lnTo>
                    <a:lnTo>
                      <a:pt x="539" y="657"/>
                    </a:lnTo>
                    <a:lnTo>
                      <a:pt x="539" y="658"/>
                    </a:lnTo>
                    <a:lnTo>
                      <a:pt x="538" y="659"/>
                    </a:lnTo>
                    <a:lnTo>
                      <a:pt x="537" y="659"/>
                    </a:lnTo>
                    <a:lnTo>
                      <a:pt x="537" y="658"/>
                    </a:lnTo>
                    <a:lnTo>
                      <a:pt x="536" y="658"/>
                    </a:lnTo>
                    <a:lnTo>
                      <a:pt x="536" y="659"/>
                    </a:lnTo>
                    <a:lnTo>
                      <a:pt x="535" y="658"/>
                    </a:lnTo>
                    <a:lnTo>
                      <a:pt x="534" y="658"/>
                    </a:lnTo>
                    <a:lnTo>
                      <a:pt x="533" y="658"/>
                    </a:lnTo>
                    <a:lnTo>
                      <a:pt x="532" y="658"/>
                    </a:lnTo>
                    <a:lnTo>
                      <a:pt x="532" y="659"/>
                    </a:lnTo>
                    <a:lnTo>
                      <a:pt x="532" y="660"/>
                    </a:lnTo>
                    <a:lnTo>
                      <a:pt x="531" y="660"/>
                    </a:lnTo>
                    <a:lnTo>
                      <a:pt x="530" y="660"/>
                    </a:lnTo>
                    <a:lnTo>
                      <a:pt x="530" y="661"/>
                    </a:lnTo>
                    <a:lnTo>
                      <a:pt x="529" y="661"/>
                    </a:lnTo>
                    <a:lnTo>
                      <a:pt x="529" y="660"/>
                    </a:lnTo>
                    <a:lnTo>
                      <a:pt x="529" y="659"/>
                    </a:lnTo>
                    <a:lnTo>
                      <a:pt x="529" y="658"/>
                    </a:lnTo>
                    <a:lnTo>
                      <a:pt x="528" y="658"/>
                    </a:lnTo>
                    <a:lnTo>
                      <a:pt x="527" y="658"/>
                    </a:lnTo>
                    <a:lnTo>
                      <a:pt x="527" y="657"/>
                    </a:lnTo>
                    <a:lnTo>
                      <a:pt x="527" y="656"/>
                    </a:lnTo>
                    <a:lnTo>
                      <a:pt x="528" y="656"/>
                    </a:lnTo>
                    <a:lnTo>
                      <a:pt x="527" y="655"/>
                    </a:lnTo>
                    <a:lnTo>
                      <a:pt x="526" y="655"/>
                    </a:lnTo>
                    <a:lnTo>
                      <a:pt x="525" y="656"/>
                    </a:lnTo>
                    <a:lnTo>
                      <a:pt x="524" y="655"/>
                    </a:lnTo>
                    <a:lnTo>
                      <a:pt x="524" y="654"/>
                    </a:lnTo>
                    <a:lnTo>
                      <a:pt x="523" y="654"/>
                    </a:lnTo>
                    <a:lnTo>
                      <a:pt x="523" y="653"/>
                    </a:lnTo>
                    <a:lnTo>
                      <a:pt x="522" y="653"/>
                    </a:lnTo>
                    <a:lnTo>
                      <a:pt x="521" y="653"/>
                    </a:lnTo>
                    <a:lnTo>
                      <a:pt x="521" y="652"/>
                    </a:lnTo>
                    <a:lnTo>
                      <a:pt x="520" y="651"/>
                    </a:lnTo>
                    <a:lnTo>
                      <a:pt x="519" y="651"/>
                    </a:lnTo>
                    <a:lnTo>
                      <a:pt x="519" y="652"/>
                    </a:lnTo>
                    <a:lnTo>
                      <a:pt x="518" y="652"/>
                    </a:lnTo>
                    <a:lnTo>
                      <a:pt x="516" y="652"/>
                    </a:lnTo>
                    <a:lnTo>
                      <a:pt x="515" y="652"/>
                    </a:lnTo>
                    <a:lnTo>
                      <a:pt x="514" y="651"/>
                    </a:lnTo>
                    <a:lnTo>
                      <a:pt x="513" y="651"/>
                    </a:lnTo>
                    <a:lnTo>
                      <a:pt x="513" y="650"/>
                    </a:lnTo>
                    <a:lnTo>
                      <a:pt x="512" y="650"/>
                    </a:lnTo>
                    <a:lnTo>
                      <a:pt x="511" y="650"/>
                    </a:lnTo>
                    <a:lnTo>
                      <a:pt x="511" y="649"/>
                    </a:lnTo>
                    <a:lnTo>
                      <a:pt x="510" y="648"/>
                    </a:lnTo>
                    <a:lnTo>
                      <a:pt x="510" y="647"/>
                    </a:lnTo>
                    <a:lnTo>
                      <a:pt x="510" y="646"/>
                    </a:lnTo>
                    <a:lnTo>
                      <a:pt x="509" y="645"/>
                    </a:lnTo>
                    <a:lnTo>
                      <a:pt x="509" y="646"/>
                    </a:lnTo>
                    <a:lnTo>
                      <a:pt x="508" y="645"/>
                    </a:lnTo>
                    <a:lnTo>
                      <a:pt x="507" y="645"/>
                    </a:lnTo>
                    <a:lnTo>
                      <a:pt x="506" y="644"/>
                    </a:lnTo>
                    <a:lnTo>
                      <a:pt x="506" y="645"/>
                    </a:lnTo>
                    <a:lnTo>
                      <a:pt x="505" y="644"/>
                    </a:lnTo>
                    <a:lnTo>
                      <a:pt x="504" y="644"/>
                    </a:lnTo>
                    <a:lnTo>
                      <a:pt x="503" y="644"/>
                    </a:lnTo>
                    <a:lnTo>
                      <a:pt x="503" y="643"/>
                    </a:lnTo>
                    <a:lnTo>
                      <a:pt x="504" y="642"/>
                    </a:lnTo>
                    <a:lnTo>
                      <a:pt x="501" y="642"/>
                    </a:lnTo>
                    <a:lnTo>
                      <a:pt x="500" y="642"/>
                    </a:lnTo>
                    <a:lnTo>
                      <a:pt x="500" y="641"/>
                    </a:lnTo>
                    <a:lnTo>
                      <a:pt x="500" y="640"/>
                    </a:lnTo>
                    <a:lnTo>
                      <a:pt x="499" y="640"/>
                    </a:lnTo>
                    <a:lnTo>
                      <a:pt x="498" y="640"/>
                    </a:lnTo>
                    <a:lnTo>
                      <a:pt x="498" y="641"/>
                    </a:lnTo>
                    <a:lnTo>
                      <a:pt x="497" y="642"/>
                    </a:lnTo>
                    <a:lnTo>
                      <a:pt x="497" y="643"/>
                    </a:lnTo>
                    <a:lnTo>
                      <a:pt x="495" y="643"/>
                    </a:lnTo>
                    <a:lnTo>
                      <a:pt x="494" y="644"/>
                    </a:lnTo>
                    <a:lnTo>
                      <a:pt x="494" y="645"/>
                    </a:lnTo>
                    <a:lnTo>
                      <a:pt x="495" y="645"/>
                    </a:lnTo>
                    <a:lnTo>
                      <a:pt x="495" y="646"/>
                    </a:lnTo>
                    <a:lnTo>
                      <a:pt x="494" y="646"/>
                    </a:lnTo>
                    <a:lnTo>
                      <a:pt x="493" y="646"/>
                    </a:lnTo>
                    <a:lnTo>
                      <a:pt x="491" y="644"/>
                    </a:lnTo>
                    <a:lnTo>
                      <a:pt x="490" y="644"/>
                    </a:lnTo>
                    <a:lnTo>
                      <a:pt x="489" y="644"/>
                    </a:lnTo>
                    <a:lnTo>
                      <a:pt x="487" y="644"/>
                    </a:lnTo>
                    <a:lnTo>
                      <a:pt x="486" y="644"/>
                    </a:lnTo>
                    <a:lnTo>
                      <a:pt x="485" y="644"/>
                    </a:lnTo>
                    <a:lnTo>
                      <a:pt x="485" y="643"/>
                    </a:lnTo>
                    <a:lnTo>
                      <a:pt x="485" y="642"/>
                    </a:lnTo>
                    <a:lnTo>
                      <a:pt x="484" y="642"/>
                    </a:lnTo>
                    <a:lnTo>
                      <a:pt x="484" y="643"/>
                    </a:lnTo>
                    <a:lnTo>
                      <a:pt x="483" y="643"/>
                    </a:lnTo>
                    <a:lnTo>
                      <a:pt x="482" y="643"/>
                    </a:lnTo>
                    <a:lnTo>
                      <a:pt x="482" y="642"/>
                    </a:lnTo>
                    <a:lnTo>
                      <a:pt x="481" y="642"/>
                    </a:lnTo>
                    <a:lnTo>
                      <a:pt x="480" y="643"/>
                    </a:lnTo>
                    <a:lnTo>
                      <a:pt x="479" y="644"/>
                    </a:lnTo>
                    <a:lnTo>
                      <a:pt x="478" y="644"/>
                    </a:lnTo>
                    <a:lnTo>
                      <a:pt x="477" y="645"/>
                    </a:lnTo>
                    <a:lnTo>
                      <a:pt x="477" y="644"/>
                    </a:lnTo>
                    <a:lnTo>
                      <a:pt x="477" y="643"/>
                    </a:lnTo>
                    <a:lnTo>
                      <a:pt x="477" y="642"/>
                    </a:lnTo>
                    <a:lnTo>
                      <a:pt x="477" y="641"/>
                    </a:lnTo>
                    <a:lnTo>
                      <a:pt x="476" y="641"/>
                    </a:lnTo>
                    <a:lnTo>
                      <a:pt x="475" y="642"/>
                    </a:lnTo>
                    <a:lnTo>
                      <a:pt x="474" y="642"/>
                    </a:lnTo>
                    <a:lnTo>
                      <a:pt x="473" y="641"/>
                    </a:lnTo>
                    <a:lnTo>
                      <a:pt x="472" y="641"/>
                    </a:lnTo>
                    <a:lnTo>
                      <a:pt x="471" y="640"/>
                    </a:lnTo>
                    <a:lnTo>
                      <a:pt x="470" y="640"/>
                    </a:lnTo>
                    <a:lnTo>
                      <a:pt x="471" y="638"/>
                    </a:lnTo>
                    <a:lnTo>
                      <a:pt x="470" y="638"/>
                    </a:lnTo>
                    <a:lnTo>
                      <a:pt x="468" y="638"/>
                    </a:lnTo>
                    <a:lnTo>
                      <a:pt x="467" y="638"/>
                    </a:lnTo>
                    <a:lnTo>
                      <a:pt x="466" y="638"/>
                    </a:lnTo>
                    <a:lnTo>
                      <a:pt x="465" y="638"/>
                    </a:lnTo>
                    <a:lnTo>
                      <a:pt x="463" y="638"/>
                    </a:lnTo>
                    <a:lnTo>
                      <a:pt x="462" y="638"/>
                    </a:lnTo>
                    <a:lnTo>
                      <a:pt x="462" y="639"/>
                    </a:lnTo>
                    <a:lnTo>
                      <a:pt x="461" y="639"/>
                    </a:lnTo>
                    <a:lnTo>
                      <a:pt x="460" y="639"/>
                    </a:lnTo>
                    <a:lnTo>
                      <a:pt x="459" y="639"/>
                    </a:lnTo>
                    <a:lnTo>
                      <a:pt x="459" y="640"/>
                    </a:lnTo>
                    <a:lnTo>
                      <a:pt x="458" y="639"/>
                    </a:lnTo>
                    <a:lnTo>
                      <a:pt x="457" y="639"/>
                    </a:lnTo>
                    <a:lnTo>
                      <a:pt x="457" y="640"/>
                    </a:lnTo>
                    <a:lnTo>
                      <a:pt x="456" y="640"/>
                    </a:lnTo>
                    <a:lnTo>
                      <a:pt x="455" y="639"/>
                    </a:lnTo>
                    <a:lnTo>
                      <a:pt x="453" y="640"/>
                    </a:lnTo>
                    <a:lnTo>
                      <a:pt x="451" y="639"/>
                    </a:lnTo>
                    <a:lnTo>
                      <a:pt x="450" y="639"/>
                    </a:lnTo>
                    <a:lnTo>
                      <a:pt x="448" y="640"/>
                    </a:lnTo>
                    <a:lnTo>
                      <a:pt x="447" y="639"/>
                    </a:lnTo>
                    <a:lnTo>
                      <a:pt x="446" y="640"/>
                    </a:lnTo>
                    <a:lnTo>
                      <a:pt x="445" y="641"/>
                    </a:lnTo>
                    <a:lnTo>
                      <a:pt x="444" y="642"/>
                    </a:lnTo>
                    <a:lnTo>
                      <a:pt x="443" y="642"/>
                    </a:lnTo>
                    <a:lnTo>
                      <a:pt x="443" y="639"/>
                    </a:lnTo>
                    <a:lnTo>
                      <a:pt x="443" y="638"/>
                    </a:lnTo>
                    <a:lnTo>
                      <a:pt x="442" y="638"/>
                    </a:lnTo>
                    <a:lnTo>
                      <a:pt x="440" y="638"/>
                    </a:lnTo>
                    <a:lnTo>
                      <a:pt x="440" y="637"/>
                    </a:lnTo>
                    <a:lnTo>
                      <a:pt x="439" y="637"/>
                    </a:lnTo>
                    <a:lnTo>
                      <a:pt x="438" y="637"/>
                    </a:lnTo>
                    <a:lnTo>
                      <a:pt x="438" y="636"/>
                    </a:lnTo>
                    <a:lnTo>
                      <a:pt x="438" y="635"/>
                    </a:lnTo>
                    <a:lnTo>
                      <a:pt x="437" y="635"/>
                    </a:lnTo>
                    <a:lnTo>
                      <a:pt x="435" y="635"/>
                    </a:lnTo>
                    <a:lnTo>
                      <a:pt x="435" y="634"/>
                    </a:lnTo>
                    <a:lnTo>
                      <a:pt x="434" y="634"/>
                    </a:lnTo>
                    <a:lnTo>
                      <a:pt x="432" y="633"/>
                    </a:lnTo>
                    <a:lnTo>
                      <a:pt x="432" y="634"/>
                    </a:lnTo>
                    <a:lnTo>
                      <a:pt x="431" y="634"/>
                    </a:lnTo>
                    <a:lnTo>
                      <a:pt x="430" y="635"/>
                    </a:lnTo>
                    <a:lnTo>
                      <a:pt x="429" y="636"/>
                    </a:lnTo>
                    <a:lnTo>
                      <a:pt x="428" y="637"/>
                    </a:lnTo>
                    <a:lnTo>
                      <a:pt x="427" y="637"/>
                    </a:lnTo>
                    <a:lnTo>
                      <a:pt x="427" y="638"/>
                    </a:lnTo>
                    <a:lnTo>
                      <a:pt x="427" y="639"/>
                    </a:lnTo>
                    <a:lnTo>
                      <a:pt x="426" y="639"/>
                    </a:lnTo>
                    <a:lnTo>
                      <a:pt x="426" y="640"/>
                    </a:lnTo>
                    <a:lnTo>
                      <a:pt x="425" y="640"/>
                    </a:lnTo>
                    <a:lnTo>
                      <a:pt x="424" y="640"/>
                    </a:lnTo>
                    <a:lnTo>
                      <a:pt x="423" y="639"/>
                    </a:lnTo>
                    <a:lnTo>
                      <a:pt x="422" y="640"/>
                    </a:lnTo>
                    <a:lnTo>
                      <a:pt x="421" y="640"/>
                    </a:lnTo>
                    <a:lnTo>
                      <a:pt x="421" y="641"/>
                    </a:lnTo>
                    <a:lnTo>
                      <a:pt x="421" y="642"/>
                    </a:lnTo>
                    <a:lnTo>
                      <a:pt x="420" y="642"/>
                    </a:lnTo>
                    <a:lnTo>
                      <a:pt x="420" y="643"/>
                    </a:lnTo>
                    <a:lnTo>
                      <a:pt x="419" y="643"/>
                    </a:lnTo>
                    <a:lnTo>
                      <a:pt x="418" y="644"/>
                    </a:lnTo>
                    <a:lnTo>
                      <a:pt x="417" y="644"/>
                    </a:lnTo>
                    <a:lnTo>
                      <a:pt x="417" y="643"/>
                    </a:lnTo>
                    <a:lnTo>
                      <a:pt x="416" y="643"/>
                    </a:lnTo>
                    <a:lnTo>
                      <a:pt x="415" y="642"/>
                    </a:lnTo>
                    <a:lnTo>
                      <a:pt x="415" y="643"/>
                    </a:lnTo>
                    <a:lnTo>
                      <a:pt x="414" y="642"/>
                    </a:lnTo>
                    <a:lnTo>
                      <a:pt x="414" y="641"/>
                    </a:lnTo>
                    <a:lnTo>
                      <a:pt x="415" y="641"/>
                    </a:lnTo>
                    <a:lnTo>
                      <a:pt x="414" y="641"/>
                    </a:lnTo>
                    <a:lnTo>
                      <a:pt x="413" y="641"/>
                    </a:lnTo>
                    <a:lnTo>
                      <a:pt x="413" y="640"/>
                    </a:lnTo>
                    <a:lnTo>
                      <a:pt x="412" y="641"/>
                    </a:lnTo>
                    <a:lnTo>
                      <a:pt x="411" y="642"/>
                    </a:lnTo>
                    <a:lnTo>
                      <a:pt x="410" y="642"/>
                    </a:lnTo>
                    <a:lnTo>
                      <a:pt x="410" y="643"/>
                    </a:lnTo>
                    <a:lnTo>
                      <a:pt x="409" y="643"/>
                    </a:lnTo>
                    <a:lnTo>
                      <a:pt x="409" y="644"/>
                    </a:lnTo>
                    <a:lnTo>
                      <a:pt x="408" y="644"/>
                    </a:lnTo>
                    <a:lnTo>
                      <a:pt x="407" y="644"/>
                    </a:lnTo>
                    <a:lnTo>
                      <a:pt x="406" y="644"/>
                    </a:lnTo>
                    <a:lnTo>
                      <a:pt x="405" y="643"/>
                    </a:lnTo>
                    <a:lnTo>
                      <a:pt x="404" y="643"/>
                    </a:lnTo>
                    <a:lnTo>
                      <a:pt x="404" y="644"/>
                    </a:lnTo>
                    <a:lnTo>
                      <a:pt x="405" y="645"/>
                    </a:lnTo>
                    <a:lnTo>
                      <a:pt x="406" y="646"/>
                    </a:lnTo>
                    <a:lnTo>
                      <a:pt x="406" y="647"/>
                    </a:lnTo>
                    <a:lnTo>
                      <a:pt x="405" y="647"/>
                    </a:lnTo>
                    <a:lnTo>
                      <a:pt x="405" y="648"/>
                    </a:lnTo>
                    <a:lnTo>
                      <a:pt x="404" y="648"/>
                    </a:lnTo>
                    <a:lnTo>
                      <a:pt x="403" y="649"/>
                    </a:lnTo>
                    <a:lnTo>
                      <a:pt x="402" y="650"/>
                    </a:lnTo>
                    <a:lnTo>
                      <a:pt x="401" y="651"/>
                    </a:lnTo>
                    <a:lnTo>
                      <a:pt x="401" y="652"/>
                    </a:lnTo>
                    <a:lnTo>
                      <a:pt x="400" y="653"/>
                    </a:lnTo>
                    <a:lnTo>
                      <a:pt x="400" y="654"/>
                    </a:lnTo>
                    <a:lnTo>
                      <a:pt x="399" y="655"/>
                    </a:lnTo>
                    <a:lnTo>
                      <a:pt x="397" y="655"/>
                    </a:lnTo>
                    <a:lnTo>
                      <a:pt x="396" y="655"/>
                    </a:lnTo>
                    <a:lnTo>
                      <a:pt x="396" y="656"/>
                    </a:lnTo>
                    <a:lnTo>
                      <a:pt x="395" y="657"/>
                    </a:lnTo>
                    <a:lnTo>
                      <a:pt x="395" y="658"/>
                    </a:lnTo>
                    <a:lnTo>
                      <a:pt x="395" y="659"/>
                    </a:lnTo>
                    <a:lnTo>
                      <a:pt x="394" y="659"/>
                    </a:lnTo>
                    <a:lnTo>
                      <a:pt x="393" y="658"/>
                    </a:lnTo>
                    <a:lnTo>
                      <a:pt x="392" y="658"/>
                    </a:lnTo>
                    <a:lnTo>
                      <a:pt x="391" y="658"/>
                    </a:lnTo>
                    <a:lnTo>
                      <a:pt x="391" y="659"/>
                    </a:lnTo>
                    <a:lnTo>
                      <a:pt x="390" y="660"/>
                    </a:lnTo>
                    <a:lnTo>
                      <a:pt x="389" y="662"/>
                    </a:lnTo>
                    <a:lnTo>
                      <a:pt x="388" y="663"/>
                    </a:lnTo>
                    <a:lnTo>
                      <a:pt x="387" y="664"/>
                    </a:lnTo>
                    <a:lnTo>
                      <a:pt x="387" y="665"/>
                    </a:lnTo>
                    <a:lnTo>
                      <a:pt x="386" y="666"/>
                    </a:lnTo>
                    <a:lnTo>
                      <a:pt x="385" y="667"/>
                    </a:lnTo>
                    <a:lnTo>
                      <a:pt x="384" y="667"/>
                    </a:lnTo>
                    <a:lnTo>
                      <a:pt x="383" y="667"/>
                    </a:lnTo>
                    <a:lnTo>
                      <a:pt x="383" y="666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1" y="663"/>
                    </a:lnTo>
                    <a:lnTo>
                      <a:pt x="380" y="662"/>
                    </a:lnTo>
                    <a:lnTo>
                      <a:pt x="379" y="661"/>
                    </a:lnTo>
                    <a:lnTo>
                      <a:pt x="378" y="659"/>
                    </a:lnTo>
                    <a:lnTo>
                      <a:pt x="376" y="657"/>
                    </a:lnTo>
                    <a:lnTo>
                      <a:pt x="375" y="656"/>
                    </a:lnTo>
                    <a:lnTo>
                      <a:pt x="375" y="654"/>
                    </a:lnTo>
                    <a:lnTo>
                      <a:pt x="375" y="653"/>
                    </a:lnTo>
                    <a:lnTo>
                      <a:pt x="376" y="652"/>
                    </a:lnTo>
                    <a:lnTo>
                      <a:pt x="376" y="651"/>
                    </a:lnTo>
                    <a:lnTo>
                      <a:pt x="375" y="651"/>
                    </a:lnTo>
                    <a:lnTo>
                      <a:pt x="375" y="650"/>
                    </a:lnTo>
                    <a:lnTo>
                      <a:pt x="374" y="650"/>
                    </a:lnTo>
                    <a:lnTo>
                      <a:pt x="373" y="650"/>
                    </a:lnTo>
                    <a:lnTo>
                      <a:pt x="371" y="650"/>
                    </a:lnTo>
                    <a:lnTo>
                      <a:pt x="370" y="650"/>
                    </a:lnTo>
                    <a:lnTo>
                      <a:pt x="370" y="651"/>
                    </a:lnTo>
                    <a:lnTo>
                      <a:pt x="370" y="652"/>
                    </a:lnTo>
                    <a:lnTo>
                      <a:pt x="370" y="653"/>
                    </a:lnTo>
                    <a:lnTo>
                      <a:pt x="370" y="654"/>
                    </a:lnTo>
                    <a:lnTo>
                      <a:pt x="369" y="654"/>
                    </a:lnTo>
                    <a:lnTo>
                      <a:pt x="369" y="655"/>
                    </a:lnTo>
                    <a:lnTo>
                      <a:pt x="368" y="655"/>
                    </a:lnTo>
                    <a:lnTo>
                      <a:pt x="367" y="655"/>
                    </a:lnTo>
                    <a:lnTo>
                      <a:pt x="365" y="655"/>
                    </a:lnTo>
                    <a:lnTo>
                      <a:pt x="363" y="655"/>
                    </a:lnTo>
                    <a:lnTo>
                      <a:pt x="360" y="655"/>
                    </a:lnTo>
                    <a:lnTo>
                      <a:pt x="359" y="656"/>
                    </a:lnTo>
                    <a:lnTo>
                      <a:pt x="358" y="657"/>
                    </a:lnTo>
                    <a:lnTo>
                      <a:pt x="359" y="657"/>
                    </a:lnTo>
                    <a:lnTo>
                      <a:pt x="359" y="658"/>
                    </a:lnTo>
                    <a:lnTo>
                      <a:pt x="360" y="659"/>
                    </a:lnTo>
                    <a:lnTo>
                      <a:pt x="360" y="660"/>
                    </a:lnTo>
                    <a:lnTo>
                      <a:pt x="359" y="660"/>
                    </a:lnTo>
                    <a:lnTo>
                      <a:pt x="358" y="660"/>
                    </a:lnTo>
                    <a:lnTo>
                      <a:pt x="357" y="659"/>
                    </a:lnTo>
                    <a:lnTo>
                      <a:pt x="356" y="659"/>
                    </a:lnTo>
                    <a:lnTo>
                      <a:pt x="354" y="659"/>
                    </a:lnTo>
                    <a:lnTo>
                      <a:pt x="353" y="659"/>
                    </a:lnTo>
                    <a:lnTo>
                      <a:pt x="353" y="660"/>
                    </a:lnTo>
                    <a:lnTo>
                      <a:pt x="351" y="661"/>
                    </a:lnTo>
                    <a:lnTo>
                      <a:pt x="350" y="661"/>
                    </a:lnTo>
                    <a:lnTo>
                      <a:pt x="349" y="661"/>
                    </a:lnTo>
                    <a:lnTo>
                      <a:pt x="348" y="661"/>
                    </a:lnTo>
                    <a:lnTo>
                      <a:pt x="347" y="661"/>
                    </a:lnTo>
                    <a:lnTo>
                      <a:pt x="346" y="661"/>
                    </a:lnTo>
                    <a:lnTo>
                      <a:pt x="346" y="662"/>
                    </a:lnTo>
                    <a:lnTo>
                      <a:pt x="345" y="663"/>
                    </a:lnTo>
                    <a:lnTo>
                      <a:pt x="345" y="664"/>
                    </a:lnTo>
                    <a:lnTo>
                      <a:pt x="344" y="664"/>
                    </a:lnTo>
                    <a:lnTo>
                      <a:pt x="343" y="664"/>
                    </a:lnTo>
                    <a:lnTo>
                      <a:pt x="341" y="663"/>
                    </a:lnTo>
                    <a:lnTo>
                      <a:pt x="340" y="663"/>
                    </a:lnTo>
                    <a:lnTo>
                      <a:pt x="338" y="661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5" y="660"/>
                    </a:lnTo>
                    <a:lnTo>
                      <a:pt x="334" y="660"/>
                    </a:lnTo>
                    <a:lnTo>
                      <a:pt x="334" y="661"/>
                    </a:lnTo>
                    <a:lnTo>
                      <a:pt x="333" y="661"/>
                    </a:lnTo>
                    <a:lnTo>
                      <a:pt x="332" y="661"/>
                    </a:lnTo>
                    <a:lnTo>
                      <a:pt x="330" y="661"/>
                    </a:lnTo>
                    <a:lnTo>
                      <a:pt x="329" y="661"/>
                    </a:lnTo>
                    <a:lnTo>
                      <a:pt x="328" y="660"/>
                    </a:lnTo>
                    <a:lnTo>
                      <a:pt x="326" y="660"/>
                    </a:lnTo>
                    <a:lnTo>
                      <a:pt x="325" y="659"/>
                    </a:lnTo>
                    <a:lnTo>
                      <a:pt x="324" y="659"/>
                    </a:lnTo>
                    <a:lnTo>
                      <a:pt x="323" y="658"/>
                    </a:lnTo>
                    <a:lnTo>
                      <a:pt x="322" y="658"/>
                    </a:lnTo>
                    <a:lnTo>
                      <a:pt x="321" y="658"/>
                    </a:lnTo>
                    <a:lnTo>
                      <a:pt x="320" y="659"/>
                    </a:lnTo>
                    <a:lnTo>
                      <a:pt x="319" y="660"/>
                    </a:lnTo>
                    <a:lnTo>
                      <a:pt x="319" y="661"/>
                    </a:lnTo>
                    <a:lnTo>
                      <a:pt x="318" y="662"/>
                    </a:lnTo>
                    <a:lnTo>
                      <a:pt x="318" y="663"/>
                    </a:lnTo>
                    <a:lnTo>
                      <a:pt x="316" y="664"/>
                    </a:lnTo>
                    <a:lnTo>
                      <a:pt x="315" y="665"/>
                    </a:lnTo>
                    <a:lnTo>
                      <a:pt x="314" y="665"/>
                    </a:lnTo>
                    <a:lnTo>
                      <a:pt x="313" y="665"/>
                    </a:lnTo>
                    <a:lnTo>
                      <a:pt x="311" y="665"/>
                    </a:lnTo>
                    <a:lnTo>
                      <a:pt x="308" y="664"/>
                    </a:lnTo>
                    <a:lnTo>
                      <a:pt x="307" y="664"/>
                    </a:lnTo>
                    <a:lnTo>
                      <a:pt x="306" y="664"/>
                    </a:lnTo>
                    <a:lnTo>
                      <a:pt x="305" y="664"/>
                    </a:lnTo>
                    <a:lnTo>
                      <a:pt x="303" y="665"/>
                    </a:lnTo>
                    <a:lnTo>
                      <a:pt x="302" y="665"/>
                    </a:lnTo>
                    <a:lnTo>
                      <a:pt x="300" y="666"/>
                    </a:lnTo>
                    <a:lnTo>
                      <a:pt x="299" y="665"/>
                    </a:lnTo>
                    <a:lnTo>
                      <a:pt x="298" y="665"/>
                    </a:lnTo>
                    <a:lnTo>
                      <a:pt x="297" y="665"/>
                    </a:lnTo>
                    <a:lnTo>
                      <a:pt x="296" y="666"/>
                    </a:lnTo>
                    <a:lnTo>
                      <a:pt x="295" y="666"/>
                    </a:lnTo>
                    <a:lnTo>
                      <a:pt x="294" y="666"/>
                    </a:lnTo>
                    <a:lnTo>
                      <a:pt x="293" y="666"/>
                    </a:lnTo>
                    <a:lnTo>
                      <a:pt x="292" y="666"/>
                    </a:lnTo>
                    <a:lnTo>
                      <a:pt x="291" y="667"/>
                    </a:lnTo>
                    <a:lnTo>
                      <a:pt x="291" y="668"/>
                    </a:lnTo>
                    <a:lnTo>
                      <a:pt x="289" y="669"/>
                    </a:lnTo>
                    <a:lnTo>
                      <a:pt x="288" y="672"/>
                    </a:lnTo>
                    <a:lnTo>
                      <a:pt x="287" y="673"/>
                    </a:lnTo>
                    <a:lnTo>
                      <a:pt x="286" y="675"/>
                    </a:lnTo>
                    <a:lnTo>
                      <a:pt x="286" y="677"/>
                    </a:lnTo>
                    <a:lnTo>
                      <a:pt x="285" y="677"/>
                    </a:lnTo>
                    <a:lnTo>
                      <a:pt x="285" y="678"/>
                    </a:lnTo>
                    <a:lnTo>
                      <a:pt x="284" y="679"/>
                    </a:lnTo>
                    <a:lnTo>
                      <a:pt x="283" y="680"/>
                    </a:lnTo>
                    <a:lnTo>
                      <a:pt x="281" y="680"/>
                    </a:lnTo>
                    <a:lnTo>
                      <a:pt x="280" y="680"/>
                    </a:lnTo>
                    <a:lnTo>
                      <a:pt x="278" y="685"/>
                    </a:lnTo>
                    <a:lnTo>
                      <a:pt x="278" y="686"/>
                    </a:lnTo>
                    <a:lnTo>
                      <a:pt x="277" y="687"/>
                    </a:lnTo>
                    <a:lnTo>
                      <a:pt x="276" y="689"/>
                    </a:lnTo>
                    <a:lnTo>
                      <a:pt x="275" y="689"/>
                    </a:lnTo>
                    <a:lnTo>
                      <a:pt x="274" y="689"/>
                    </a:lnTo>
                    <a:lnTo>
                      <a:pt x="272" y="690"/>
                    </a:lnTo>
                    <a:lnTo>
                      <a:pt x="271" y="690"/>
                    </a:lnTo>
                    <a:lnTo>
                      <a:pt x="271" y="691"/>
                    </a:lnTo>
                    <a:lnTo>
                      <a:pt x="270" y="691"/>
                    </a:lnTo>
                    <a:lnTo>
                      <a:pt x="270" y="692"/>
                    </a:lnTo>
                    <a:lnTo>
                      <a:pt x="270" y="693"/>
                    </a:lnTo>
                    <a:lnTo>
                      <a:pt x="271" y="695"/>
                    </a:lnTo>
                    <a:lnTo>
                      <a:pt x="271" y="696"/>
                    </a:lnTo>
                    <a:lnTo>
                      <a:pt x="271" y="697"/>
                    </a:lnTo>
                    <a:lnTo>
                      <a:pt x="271" y="698"/>
                    </a:lnTo>
                    <a:lnTo>
                      <a:pt x="271" y="699"/>
                    </a:lnTo>
                    <a:lnTo>
                      <a:pt x="271" y="701"/>
                    </a:lnTo>
                    <a:lnTo>
                      <a:pt x="270" y="703"/>
                    </a:lnTo>
                    <a:lnTo>
                      <a:pt x="269" y="705"/>
                    </a:lnTo>
                    <a:lnTo>
                      <a:pt x="268" y="706"/>
                    </a:lnTo>
                    <a:lnTo>
                      <a:pt x="267" y="708"/>
                    </a:lnTo>
                    <a:lnTo>
                      <a:pt x="266" y="709"/>
                    </a:lnTo>
                    <a:lnTo>
                      <a:pt x="265" y="709"/>
                    </a:lnTo>
                    <a:lnTo>
                      <a:pt x="263" y="710"/>
                    </a:lnTo>
                    <a:lnTo>
                      <a:pt x="263" y="711"/>
                    </a:lnTo>
                    <a:lnTo>
                      <a:pt x="262" y="711"/>
                    </a:lnTo>
                    <a:lnTo>
                      <a:pt x="262" y="712"/>
                    </a:lnTo>
                    <a:lnTo>
                      <a:pt x="260" y="712"/>
                    </a:lnTo>
                    <a:lnTo>
                      <a:pt x="259" y="711"/>
                    </a:lnTo>
                    <a:lnTo>
                      <a:pt x="257" y="711"/>
                    </a:lnTo>
                    <a:lnTo>
                      <a:pt x="256" y="711"/>
                    </a:lnTo>
                    <a:lnTo>
                      <a:pt x="255" y="711"/>
                    </a:lnTo>
                    <a:lnTo>
                      <a:pt x="253" y="711"/>
                    </a:lnTo>
                    <a:lnTo>
                      <a:pt x="252" y="711"/>
                    </a:lnTo>
                    <a:lnTo>
                      <a:pt x="252" y="712"/>
                    </a:lnTo>
                    <a:lnTo>
                      <a:pt x="253" y="714"/>
                    </a:lnTo>
                    <a:lnTo>
                      <a:pt x="252" y="715"/>
                    </a:lnTo>
                    <a:lnTo>
                      <a:pt x="250" y="715"/>
                    </a:lnTo>
                    <a:lnTo>
                      <a:pt x="248" y="716"/>
                    </a:lnTo>
                    <a:lnTo>
                      <a:pt x="247" y="716"/>
                    </a:lnTo>
                    <a:lnTo>
                      <a:pt x="246" y="717"/>
                    </a:lnTo>
                    <a:lnTo>
                      <a:pt x="245" y="718"/>
                    </a:lnTo>
                    <a:lnTo>
                      <a:pt x="245" y="719"/>
                    </a:lnTo>
                    <a:lnTo>
                      <a:pt x="245" y="721"/>
                    </a:lnTo>
                    <a:lnTo>
                      <a:pt x="245" y="722"/>
                    </a:lnTo>
                    <a:lnTo>
                      <a:pt x="243" y="723"/>
                    </a:lnTo>
                    <a:lnTo>
                      <a:pt x="242" y="724"/>
                    </a:lnTo>
                    <a:lnTo>
                      <a:pt x="241" y="724"/>
                    </a:lnTo>
                    <a:lnTo>
                      <a:pt x="240" y="724"/>
                    </a:lnTo>
                    <a:lnTo>
                      <a:pt x="240" y="725"/>
                    </a:lnTo>
                    <a:lnTo>
                      <a:pt x="238" y="726"/>
                    </a:lnTo>
                    <a:lnTo>
                      <a:pt x="237" y="727"/>
                    </a:lnTo>
                    <a:lnTo>
                      <a:pt x="237" y="728"/>
                    </a:lnTo>
                    <a:lnTo>
                      <a:pt x="236" y="729"/>
                    </a:lnTo>
                    <a:lnTo>
                      <a:pt x="235" y="731"/>
                    </a:lnTo>
                    <a:lnTo>
                      <a:pt x="235" y="732"/>
                    </a:lnTo>
                    <a:lnTo>
                      <a:pt x="235" y="733"/>
                    </a:lnTo>
                    <a:lnTo>
                      <a:pt x="234" y="734"/>
                    </a:lnTo>
                    <a:lnTo>
                      <a:pt x="234" y="736"/>
                    </a:lnTo>
                    <a:lnTo>
                      <a:pt x="233" y="737"/>
                    </a:lnTo>
                    <a:lnTo>
                      <a:pt x="232" y="738"/>
                    </a:lnTo>
                    <a:lnTo>
                      <a:pt x="231" y="739"/>
                    </a:lnTo>
                    <a:lnTo>
                      <a:pt x="231" y="740"/>
                    </a:lnTo>
                    <a:lnTo>
                      <a:pt x="231" y="741"/>
                    </a:lnTo>
                    <a:lnTo>
                      <a:pt x="232" y="742"/>
                    </a:lnTo>
                    <a:lnTo>
                      <a:pt x="232" y="743"/>
                    </a:lnTo>
                    <a:lnTo>
                      <a:pt x="235" y="744"/>
                    </a:lnTo>
                    <a:lnTo>
                      <a:pt x="235" y="745"/>
                    </a:lnTo>
                    <a:lnTo>
                      <a:pt x="236" y="746"/>
                    </a:lnTo>
                    <a:lnTo>
                      <a:pt x="236" y="747"/>
                    </a:lnTo>
                    <a:lnTo>
                      <a:pt x="236" y="748"/>
                    </a:lnTo>
                    <a:lnTo>
                      <a:pt x="235" y="748"/>
                    </a:lnTo>
                    <a:lnTo>
                      <a:pt x="234" y="749"/>
                    </a:lnTo>
                    <a:lnTo>
                      <a:pt x="233" y="748"/>
                    </a:lnTo>
                    <a:lnTo>
                      <a:pt x="229" y="746"/>
                    </a:lnTo>
                    <a:lnTo>
                      <a:pt x="228" y="746"/>
                    </a:lnTo>
                    <a:lnTo>
                      <a:pt x="226" y="745"/>
                    </a:lnTo>
                    <a:lnTo>
                      <a:pt x="225" y="745"/>
                    </a:lnTo>
                    <a:lnTo>
                      <a:pt x="225" y="744"/>
                    </a:lnTo>
                    <a:lnTo>
                      <a:pt x="224" y="744"/>
                    </a:lnTo>
                    <a:lnTo>
                      <a:pt x="224" y="743"/>
                    </a:lnTo>
                    <a:lnTo>
                      <a:pt x="223" y="743"/>
                    </a:lnTo>
                    <a:lnTo>
                      <a:pt x="223" y="742"/>
                    </a:lnTo>
                    <a:lnTo>
                      <a:pt x="222" y="741"/>
                    </a:lnTo>
                    <a:lnTo>
                      <a:pt x="220" y="741"/>
                    </a:lnTo>
                    <a:lnTo>
                      <a:pt x="220" y="740"/>
                    </a:lnTo>
                    <a:lnTo>
                      <a:pt x="220" y="739"/>
                    </a:lnTo>
                    <a:lnTo>
                      <a:pt x="220" y="738"/>
                    </a:lnTo>
                    <a:lnTo>
                      <a:pt x="220" y="739"/>
                    </a:lnTo>
                    <a:lnTo>
                      <a:pt x="219" y="739"/>
                    </a:lnTo>
                    <a:lnTo>
                      <a:pt x="218" y="739"/>
                    </a:lnTo>
                    <a:lnTo>
                      <a:pt x="219" y="738"/>
                    </a:lnTo>
                    <a:lnTo>
                      <a:pt x="218" y="737"/>
                    </a:lnTo>
                    <a:lnTo>
                      <a:pt x="217" y="737"/>
                    </a:lnTo>
                    <a:lnTo>
                      <a:pt x="217" y="738"/>
                    </a:lnTo>
                    <a:lnTo>
                      <a:pt x="216" y="737"/>
                    </a:lnTo>
                    <a:lnTo>
                      <a:pt x="215" y="737"/>
                    </a:lnTo>
                    <a:lnTo>
                      <a:pt x="216" y="737"/>
                    </a:lnTo>
                    <a:lnTo>
                      <a:pt x="216" y="736"/>
                    </a:lnTo>
                    <a:lnTo>
                      <a:pt x="217" y="736"/>
                    </a:lnTo>
                    <a:lnTo>
                      <a:pt x="216" y="735"/>
                    </a:lnTo>
                    <a:lnTo>
                      <a:pt x="216" y="734"/>
                    </a:lnTo>
                    <a:lnTo>
                      <a:pt x="216" y="733"/>
                    </a:lnTo>
                    <a:lnTo>
                      <a:pt x="215" y="733"/>
                    </a:lnTo>
                    <a:lnTo>
                      <a:pt x="215" y="732"/>
                    </a:lnTo>
                    <a:lnTo>
                      <a:pt x="215" y="731"/>
                    </a:lnTo>
                    <a:lnTo>
                      <a:pt x="214" y="731"/>
                    </a:lnTo>
                    <a:lnTo>
                      <a:pt x="214" y="730"/>
                    </a:lnTo>
                    <a:lnTo>
                      <a:pt x="213" y="730"/>
                    </a:lnTo>
                    <a:lnTo>
                      <a:pt x="212" y="730"/>
                    </a:lnTo>
                    <a:lnTo>
                      <a:pt x="212" y="729"/>
                    </a:lnTo>
                    <a:lnTo>
                      <a:pt x="211" y="728"/>
                    </a:lnTo>
                    <a:lnTo>
                      <a:pt x="210" y="728"/>
                    </a:lnTo>
                    <a:lnTo>
                      <a:pt x="211" y="727"/>
                    </a:lnTo>
                    <a:lnTo>
                      <a:pt x="210" y="727"/>
                    </a:lnTo>
                    <a:lnTo>
                      <a:pt x="209" y="727"/>
                    </a:lnTo>
                    <a:lnTo>
                      <a:pt x="208" y="727"/>
                    </a:lnTo>
                    <a:lnTo>
                      <a:pt x="207" y="726"/>
                    </a:lnTo>
                    <a:lnTo>
                      <a:pt x="206" y="726"/>
                    </a:lnTo>
                    <a:lnTo>
                      <a:pt x="206" y="725"/>
                    </a:lnTo>
                    <a:lnTo>
                      <a:pt x="205" y="725"/>
                    </a:lnTo>
                    <a:lnTo>
                      <a:pt x="204" y="725"/>
                    </a:lnTo>
                    <a:lnTo>
                      <a:pt x="203" y="724"/>
                    </a:lnTo>
                    <a:lnTo>
                      <a:pt x="202" y="725"/>
                    </a:lnTo>
                    <a:lnTo>
                      <a:pt x="201" y="724"/>
                    </a:lnTo>
                    <a:lnTo>
                      <a:pt x="201" y="723"/>
                    </a:lnTo>
                    <a:lnTo>
                      <a:pt x="201" y="722"/>
                    </a:lnTo>
                    <a:lnTo>
                      <a:pt x="199" y="722"/>
                    </a:lnTo>
                    <a:lnTo>
                      <a:pt x="198" y="722"/>
                    </a:lnTo>
                    <a:lnTo>
                      <a:pt x="198" y="721"/>
                    </a:lnTo>
                    <a:lnTo>
                      <a:pt x="197" y="721"/>
                    </a:lnTo>
                    <a:lnTo>
                      <a:pt x="197" y="722"/>
                    </a:lnTo>
                    <a:lnTo>
                      <a:pt x="196" y="722"/>
                    </a:lnTo>
                    <a:lnTo>
                      <a:pt x="195" y="722"/>
                    </a:lnTo>
                    <a:lnTo>
                      <a:pt x="194" y="723"/>
                    </a:lnTo>
                    <a:lnTo>
                      <a:pt x="194" y="722"/>
                    </a:lnTo>
                    <a:lnTo>
                      <a:pt x="192" y="721"/>
                    </a:lnTo>
                    <a:lnTo>
                      <a:pt x="192" y="720"/>
                    </a:lnTo>
                    <a:lnTo>
                      <a:pt x="191" y="720"/>
                    </a:lnTo>
                    <a:lnTo>
                      <a:pt x="190" y="720"/>
                    </a:lnTo>
                    <a:lnTo>
                      <a:pt x="191" y="719"/>
                    </a:lnTo>
                    <a:lnTo>
                      <a:pt x="190" y="719"/>
                    </a:lnTo>
                    <a:lnTo>
                      <a:pt x="189" y="719"/>
                    </a:lnTo>
                    <a:lnTo>
                      <a:pt x="189" y="718"/>
                    </a:lnTo>
                    <a:lnTo>
                      <a:pt x="189" y="717"/>
                    </a:lnTo>
                    <a:lnTo>
                      <a:pt x="188" y="716"/>
                    </a:lnTo>
                    <a:lnTo>
                      <a:pt x="186" y="717"/>
                    </a:lnTo>
                    <a:lnTo>
                      <a:pt x="185" y="716"/>
                    </a:lnTo>
                    <a:lnTo>
                      <a:pt x="184" y="716"/>
                    </a:lnTo>
                    <a:lnTo>
                      <a:pt x="183" y="717"/>
                    </a:lnTo>
                    <a:lnTo>
                      <a:pt x="183" y="716"/>
                    </a:lnTo>
                    <a:lnTo>
                      <a:pt x="183" y="715"/>
                    </a:lnTo>
                    <a:lnTo>
                      <a:pt x="183" y="714"/>
                    </a:lnTo>
                    <a:lnTo>
                      <a:pt x="182" y="714"/>
                    </a:lnTo>
                    <a:lnTo>
                      <a:pt x="180" y="714"/>
                    </a:lnTo>
                    <a:lnTo>
                      <a:pt x="180" y="713"/>
                    </a:lnTo>
                    <a:lnTo>
                      <a:pt x="179" y="712"/>
                    </a:lnTo>
                    <a:lnTo>
                      <a:pt x="179" y="711"/>
                    </a:lnTo>
                    <a:lnTo>
                      <a:pt x="178" y="711"/>
                    </a:lnTo>
                    <a:lnTo>
                      <a:pt x="178" y="710"/>
                    </a:lnTo>
                    <a:lnTo>
                      <a:pt x="177" y="710"/>
                    </a:lnTo>
                    <a:lnTo>
                      <a:pt x="177" y="711"/>
                    </a:lnTo>
                    <a:lnTo>
                      <a:pt x="176" y="711"/>
                    </a:lnTo>
                    <a:lnTo>
                      <a:pt x="176" y="710"/>
                    </a:lnTo>
                    <a:lnTo>
                      <a:pt x="175" y="710"/>
                    </a:lnTo>
                    <a:lnTo>
                      <a:pt x="174" y="710"/>
                    </a:lnTo>
                    <a:lnTo>
                      <a:pt x="173" y="710"/>
                    </a:lnTo>
                    <a:lnTo>
                      <a:pt x="173" y="709"/>
                    </a:lnTo>
                    <a:lnTo>
                      <a:pt x="172" y="709"/>
                    </a:lnTo>
                    <a:lnTo>
                      <a:pt x="171" y="709"/>
                    </a:lnTo>
                    <a:lnTo>
                      <a:pt x="171" y="710"/>
                    </a:lnTo>
                    <a:lnTo>
                      <a:pt x="170" y="709"/>
                    </a:lnTo>
                    <a:lnTo>
                      <a:pt x="170" y="708"/>
                    </a:lnTo>
                    <a:lnTo>
                      <a:pt x="169" y="708"/>
                    </a:lnTo>
                    <a:lnTo>
                      <a:pt x="168" y="708"/>
                    </a:lnTo>
                    <a:lnTo>
                      <a:pt x="168" y="707"/>
                    </a:lnTo>
                    <a:lnTo>
                      <a:pt x="167" y="707"/>
                    </a:lnTo>
                    <a:lnTo>
                      <a:pt x="166" y="707"/>
                    </a:lnTo>
                    <a:lnTo>
                      <a:pt x="165" y="707"/>
                    </a:lnTo>
                    <a:lnTo>
                      <a:pt x="165" y="706"/>
                    </a:lnTo>
                    <a:lnTo>
                      <a:pt x="164" y="706"/>
                    </a:lnTo>
                    <a:lnTo>
                      <a:pt x="163" y="706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2" y="706"/>
                    </a:lnTo>
                    <a:lnTo>
                      <a:pt x="162" y="705"/>
                    </a:lnTo>
                    <a:lnTo>
                      <a:pt x="161" y="705"/>
                    </a:lnTo>
                    <a:lnTo>
                      <a:pt x="160" y="706"/>
                    </a:lnTo>
                    <a:lnTo>
                      <a:pt x="159" y="707"/>
                    </a:lnTo>
                    <a:lnTo>
                      <a:pt x="159" y="706"/>
                    </a:lnTo>
                    <a:lnTo>
                      <a:pt x="158" y="706"/>
                    </a:lnTo>
                    <a:lnTo>
                      <a:pt x="156" y="705"/>
                    </a:lnTo>
                    <a:lnTo>
                      <a:pt x="155" y="705"/>
                    </a:lnTo>
                    <a:lnTo>
                      <a:pt x="155" y="706"/>
                    </a:lnTo>
                    <a:lnTo>
                      <a:pt x="154" y="706"/>
                    </a:lnTo>
                    <a:lnTo>
                      <a:pt x="153" y="705"/>
                    </a:lnTo>
                    <a:lnTo>
                      <a:pt x="152" y="705"/>
                    </a:lnTo>
                    <a:lnTo>
                      <a:pt x="152" y="704"/>
                    </a:lnTo>
                    <a:lnTo>
                      <a:pt x="151" y="704"/>
                    </a:lnTo>
                    <a:lnTo>
                      <a:pt x="150" y="704"/>
                    </a:lnTo>
                    <a:lnTo>
                      <a:pt x="149" y="703"/>
                    </a:lnTo>
                    <a:lnTo>
                      <a:pt x="150" y="703"/>
                    </a:lnTo>
                    <a:lnTo>
                      <a:pt x="149" y="702"/>
                    </a:lnTo>
                    <a:lnTo>
                      <a:pt x="148" y="703"/>
                    </a:lnTo>
                    <a:lnTo>
                      <a:pt x="147" y="703"/>
                    </a:lnTo>
                    <a:lnTo>
                      <a:pt x="147" y="702"/>
                    </a:lnTo>
                    <a:lnTo>
                      <a:pt x="146" y="702"/>
                    </a:lnTo>
                    <a:lnTo>
                      <a:pt x="146" y="701"/>
                    </a:lnTo>
                    <a:lnTo>
                      <a:pt x="146" y="700"/>
                    </a:lnTo>
                    <a:lnTo>
                      <a:pt x="145" y="700"/>
                    </a:lnTo>
                    <a:lnTo>
                      <a:pt x="144" y="701"/>
                    </a:lnTo>
                    <a:lnTo>
                      <a:pt x="143" y="700"/>
                    </a:lnTo>
                    <a:lnTo>
                      <a:pt x="143" y="699"/>
                    </a:lnTo>
                    <a:lnTo>
                      <a:pt x="142" y="699"/>
                    </a:lnTo>
                    <a:lnTo>
                      <a:pt x="142" y="700"/>
                    </a:lnTo>
                    <a:lnTo>
                      <a:pt x="141" y="699"/>
                    </a:lnTo>
                    <a:lnTo>
                      <a:pt x="141" y="698"/>
                    </a:lnTo>
                    <a:lnTo>
                      <a:pt x="140" y="697"/>
                    </a:lnTo>
                    <a:lnTo>
                      <a:pt x="139" y="697"/>
                    </a:lnTo>
                    <a:lnTo>
                      <a:pt x="139" y="696"/>
                    </a:lnTo>
                    <a:lnTo>
                      <a:pt x="138" y="696"/>
                    </a:lnTo>
                    <a:lnTo>
                      <a:pt x="137" y="696"/>
                    </a:lnTo>
                    <a:lnTo>
                      <a:pt x="137" y="697"/>
                    </a:lnTo>
                    <a:lnTo>
                      <a:pt x="136" y="697"/>
                    </a:lnTo>
                    <a:lnTo>
                      <a:pt x="136" y="696"/>
                    </a:lnTo>
                    <a:lnTo>
                      <a:pt x="137" y="696"/>
                    </a:lnTo>
                    <a:lnTo>
                      <a:pt x="136" y="695"/>
                    </a:lnTo>
                    <a:lnTo>
                      <a:pt x="135" y="695"/>
                    </a:lnTo>
                    <a:lnTo>
                      <a:pt x="135" y="696"/>
                    </a:lnTo>
                    <a:lnTo>
                      <a:pt x="134" y="696"/>
                    </a:lnTo>
                    <a:lnTo>
                      <a:pt x="134" y="695"/>
                    </a:lnTo>
                    <a:lnTo>
                      <a:pt x="133" y="694"/>
                    </a:lnTo>
                    <a:lnTo>
                      <a:pt x="133" y="693"/>
                    </a:lnTo>
                    <a:lnTo>
                      <a:pt x="132" y="693"/>
                    </a:lnTo>
                    <a:lnTo>
                      <a:pt x="132" y="692"/>
                    </a:lnTo>
                    <a:lnTo>
                      <a:pt x="131" y="692"/>
                    </a:lnTo>
                    <a:lnTo>
                      <a:pt x="132" y="691"/>
                    </a:lnTo>
                    <a:lnTo>
                      <a:pt x="131" y="691"/>
                    </a:lnTo>
                    <a:lnTo>
                      <a:pt x="131" y="690"/>
                    </a:lnTo>
                    <a:lnTo>
                      <a:pt x="130" y="690"/>
                    </a:lnTo>
                    <a:lnTo>
                      <a:pt x="129" y="689"/>
                    </a:lnTo>
                    <a:lnTo>
                      <a:pt x="129" y="688"/>
                    </a:lnTo>
                    <a:lnTo>
                      <a:pt x="128" y="689"/>
                    </a:lnTo>
                    <a:lnTo>
                      <a:pt x="128" y="688"/>
                    </a:lnTo>
                    <a:lnTo>
                      <a:pt x="127" y="688"/>
                    </a:lnTo>
                    <a:lnTo>
                      <a:pt x="127" y="687"/>
                    </a:lnTo>
                    <a:lnTo>
                      <a:pt x="126" y="687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6" y="688"/>
                    </a:lnTo>
                    <a:lnTo>
                      <a:pt x="125" y="688"/>
                    </a:lnTo>
                    <a:lnTo>
                      <a:pt x="124" y="687"/>
                    </a:lnTo>
                    <a:lnTo>
                      <a:pt x="124" y="688"/>
                    </a:lnTo>
                    <a:lnTo>
                      <a:pt x="123" y="687"/>
                    </a:lnTo>
                    <a:lnTo>
                      <a:pt x="123" y="688"/>
                    </a:lnTo>
                    <a:lnTo>
                      <a:pt x="123" y="687"/>
                    </a:lnTo>
                    <a:lnTo>
                      <a:pt x="122" y="687"/>
                    </a:lnTo>
                    <a:lnTo>
                      <a:pt x="121" y="687"/>
                    </a:lnTo>
                    <a:lnTo>
                      <a:pt x="120" y="687"/>
                    </a:lnTo>
                    <a:lnTo>
                      <a:pt x="119" y="688"/>
                    </a:lnTo>
                    <a:lnTo>
                      <a:pt x="119" y="687"/>
                    </a:lnTo>
                    <a:lnTo>
                      <a:pt x="119" y="686"/>
                    </a:lnTo>
                    <a:lnTo>
                      <a:pt x="118" y="686"/>
                    </a:lnTo>
                    <a:lnTo>
                      <a:pt x="118" y="685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7" y="686"/>
                    </a:lnTo>
                    <a:lnTo>
                      <a:pt x="117" y="685"/>
                    </a:lnTo>
                    <a:lnTo>
                      <a:pt x="116" y="684"/>
                    </a:lnTo>
                    <a:lnTo>
                      <a:pt x="115" y="684"/>
                    </a:lnTo>
                    <a:lnTo>
                      <a:pt x="114" y="684"/>
                    </a:lnTo>
                    <a:lnTo>
                      <a:pt x="114" y="685"/>
                    </a:lnTo>
                    <a:lnTo>
                      <a:pt x="114" y="684"/>
                    </a:lnTo>
                    <a:lnTo>
                      <a:pt x="113" y="684"/>
                    </a:lnTo>
                    <a:lnTo>
                      <a:pt x="112" y="684"/>
                    </a:lnTo>
                    <a:lnTo>
                      <a:pt x="112" y="683"/>
                    </a:lnTo>
                    <a:lnTo>
                      <a:pt x="111" y="682"/>
                    </a:lnTo>
                    <a:lnTo>
                      <a:pt x="111" y="683"/>
                    </a:lnTo>
                    <a:lnTo>
                      <a:pt x="111" y="682"/>
                    </a:lnTo>
                    <a:lnTo>
                      <a:pt x="110" y="682"/>
                    </a:lnTo>
                    <a:lnTo>
                      <a:pt x="110" y="681"/>
                    </a:lnTo>
                    <a:lnTo>
                      <a:pt x="111" y="681"/>
                    </a:lnTo>
                    <a:lnTo>
                      <a:pt x="110" y="681"/>
                    </a:lnTo>
                    <a:lnTo>
                      <a:pt x="110" y="679"/>
                    </a:lnTo>
                    <a:lnTo>
                      <a:pt x="109" y="679"/>
                    </a:lnTo>
                    <a:lnTo>
                      <a:pt x="108" y="679"/>
                    </a:lnTo>
                    <a:lnTo>
                      <a:pt x="108" y="678"/>
                    </a:lnTo>
                    <a:lnTo>
                      <a:pt x="108" y="679"/>
                    </a:lnTo>
                    <a:lnTo>
                      <a:pt x="107" y="678"/>
                    </a:lnTo>
                    <a:lnTo>
                      <a:pt x="108" y="678"/>
                    </a:lnTo>
                    <a:lnTo>
                      <a:pt x="107" y="678"/>
                    </a:lnTo>
                    <a:lnTo>
                      <a:pt x="106" y="678"/>
                    </a:lnTo>
                    <a:lnTo>
                      <a:pt x="105" y="677"/>
                    </a:lnTo>
                    <a:lnTo>
                      <a:pt x="106" y="677"/>
                    </a:lnTo>
                    <a:lnTo>
                      <a:pt x="105" y="676"/>
                    </a:lnTo>
                    <a:lnTo>
                      <a:pt x="105" y="677"/>
                    </a:lnTo>
                    <a:lnTo>
                      <a:pt x="105" y="676"/>
                    </a:lnTo>
                    <a:lnTo>
                      <a:pt x="105" y="675"/>
                    </a:lnTo>
                    <a:lnTo>
                      <a:pt x="104" y="675"/>
                    </a:lnTo>
                    <a:lnTo>
                      <a:pt x="104" y="674"/>
                    </a:lnTo>
                    <a:lnTo>
                      <a:pt x="103" y="674"/>
                    </a:lnTo>
                    <a:lnTo>
                      <a:pt x="103" y="673"/>
                    </a:lnTo>
                    <a:lnTo>
                      <a:pt x="102" y="673"/>
                    </a:lnTo>
                    <a:lnTo>
                      <a:pt x="101" y="673"/>
                    </a:lnTo>
                    <a:lnTo>
                      <a:pt x="100" y="673"/>
                    </a:lnTo>
                    <a:lnTo>
                      <a:pt x="99" y="672"/>
                    </a:lnTo>
                    <a:lnTo>
                      <a:pt x="98" y="672"/>
                    </a:lnTo>
                    <a:lnTo>
                      <a:pt x="97" y="672"/>
                    </a:lnTo>
                    <a:lnTo>
                      <a:pt x="96" y="672"/>
                    </a:lnTo>
                    <a:lnTo>
                      <a:pt x="95" y="671"/>
                    </a:lnTo>
                    <a:lnTo>
                      <a:pt x="94" y="671"/>
                    </a:lnTo>
                    <a:lnTo>
                      <a:pt x="93" y="671"/>
                    </a:lnTo>
                    <a:lnTo>
                      <a:pt x="93" y="670"/>
                    </a:lnTo>
                    <a:lnTo>
                      <a:pt x="92" y="670"/>
                    </a:lnTo>
                    <a:lnTo>
                      <a:pt x="92" y="671"/>
                    </a:lnTo>
                    <a:lnTo>
                      <a:pt x="91" y="671"/>
                    </a:lnTo>
                    <a:lnTo>
                      <a:pt x="91" y="672"/>
                    </a:lnTo>
                    <a:lnTo>
                      <a:pt x="90" y="672"/>
                    </a:lnTo>
                    <a:lnTo>
                      <a:pt x="90" y="671"/>
                    </a:lnTo>
                    <a:lnTo>
                      <a:pt x="89" y="671"/>
                    </a:lnTo>
                    <a:lnTo>
                      <a:pt x="88" y="670"/>
                    </a:lnTo>
                    <a:lnTo>
                      <a:pt x="87" y="669"/>
                    </a:lnTo>
                    <a:lnTo>
                      <a:pt x="86" y="669"/>
                    </a:lnTo>
                    <a:lnTo>
                      <a:pt x="86" y="668"/>
                    </a:lnTo>
                    <a:lnTo>
                      <a:pt x="86" y="667"/>
                    </a:lnTo>
                    <a:lnTo>
                      <a:pt x="85" y="667"/>
                    </a:lnTo>
                    <a:lnTo>
                      <a:pt x="84" y="667"/>
                    </a:lnTo>
                    <a:lnTo>
                      <a:pt x="85" y="666"/>
                    </a:lnTo>
                    <a:lnTo>
                      <a:pt x="84" y="666"/>
                    </a:lnTo>
                    <a:lnTo>
                      <a:pt x="83" y="666"/>
                    </a:lnTo>
                    <a:lnTo>
                      <a:pt x="84" y="665"/>
                    </a:lnTo>
                    <a:lnTo>
                      <a:pt x="83" y="665"/>
                    </a:lnTo>
                    <a:lnTo>
                      <a:pt x="83" y="664"/>
                    </a:lnTo>
                    <a:lnTo>
                      <a:pt x="82" y="664"/>
                    </a:lnTo>
                    <a:lnTo>
                      <a:pt x="82" y="663"/>
                    </a:lnTo>
                    <a:lnTo>
                      <a:pt x="82" y="662"/>
                    </a:lnTo>
                    <a:lnTo>
                      <a:pt x="81" y="662"/>
                    </a:lnTo>
                    <a:lnTo>
                      <a:pt x="81" y="661"/>
                    </a:lnTo>
                    <a:lnTo>
                      <a:pt x="80" y="661"/>
                    </a:lnTo>
                    <a:lnTo>
                      <a:pt x="80" y="660"/>
                    </a:lnTo>
                    <a:lnTo>
                      <a:pt x="79" y="660"/>
                    </a:lnTo>
                    <a:lnTo>
                      <a:pt x="79" y="659"/>
                    </a:lnTo>
                    <a:lnTo>
                      <a:pt x="78" y="659"/>
                    </a:lnTo>
                    <a:lnTo>
                      <a:pt x="78" y="658"/>
                    </a:lnTo>
                    <a:lnTo>
                      <a:pt x="78" y="657"/>
                    </a:lnTo>
                    <a:lnTo>
                      <a:pt x="77" y="656"/>
                    </a:lnTo>
                    <a:lnTo>
                      <a:pt x="77" y="655"/>
                    </a:lnTo>
                    <a:lnTo>
                      <a:pt x="76" y="655"/>
                    </a:lnTo>
                    <a:lnTo>
                      <a:pt x="75" y="654"/>
                    </a:lnTo>
                    <a:lnTo>
                      <a:pt x="74" y="654"/>
                    </a:lnTo>
                    <a:lnTo>
                      <a:pt x="73" y="654"/>
                    </a:lnTo>
                    <a:lnTo>
                      <a:pt x="72" y="654"/>
                    </a:lnTo>
                    <a:lnTo>
                      <a:pt x="72" y="653"/>
                    </a:lnTo>
                    <a:lnTo>
                      <a:pt x="71" y="653"/>
                    </a:lnTo>
                    <a:lnTo>
                      <a:pt x="70" y="653"/>
                    </a:lnTo>
                    <a:lnTo>
                      <a:pt x="70" y="652"/>
                    </a:lnTo>
                    <a:lnTo>
                      <a:pt x="69" y="652"/>
                    </a:lnTo>
                    <a:lnTo>
                      <a:pt x="69" y="651"/>
                    </a:lnTo>
                    <a:lnTo>
                      <a:pt x="68" y="651"/>
                    </a:lnTo>
                    <a:lnTo>
                      <a:pt x="67" y="651"/>
                    </a:lnTo>
                    <a:lnTo>
                      <a:pt x="66" y="652"/>
                    </a:lnTo>
                    <a:lnTo>
                      <a:pt x="65" y="652"/>
                    </a:lnTo>
                    <a:lnTo>
                      <a:pt x="64" y="653"/>
                    </a:lnTo>
                    <a:lnTo>
                      <a:pt x="63" y="653"/>
                    </a:lnTo>
                    <a:lnTo>
                      <a:pt x="63" y="654"/>
                    </a:lnTo>
                    <a:lnTo>
                      <a:pt x="62" y="654"/>
                    </a:lnTo>
                    <a:lnTo>
                      <a:pt x="61" y="654"/>
                    </a:lnTo>
                    <a:lnTo>
                      <a:pt x="60" y="654"/>
                    </a:lnTo>
                    <a:lnTo>
                      <a:pt x="59" y="654"/>
                    </a:lnTo>
                    <a:lnTo>
                      <a:pt x="59" y="655"/>
                    </a:lnTo>
                    <a:lnTo>
                      <a:pt x="58" y="655"/>
                    </a:lnTo>
                    <a:lnTo>
                      <a:pt x="58" y="654"/>
                    </a:lnTo>
                    <a:lnTo>
                      <a:pt x="57" y="654"/>
                    </a:lnTo>
                    <a:lnTo>
                      <a:pt x="56" y="654"/>
                    </a:lnTo>
                    <a:lnTo>
                      <a:pt x="55" y="653"/>
                    </a:lnTo>
                    <a:lnTo>
                      <a:pt x="54" y="653"/>
                    </a:lnTo>
                    <a:lnTo>
                      <a:pt x="53" y="653"/>
                    </a:lnTo>
                    <a:lnTo>
                      <a:pt x="52" y="653"/>
                    </a:lnTo>
                    <a:lnTo>
                      <a:pt x="51" y="653"/>
                    </a:lnTo>
                    <a:lnTo>
                      <a:pt x="51" y="654"/>
                    </a:lnTo>
                    <a:lnTo>
                      <a:pt x="50" y="654"/>
                    </a:lnTo>
                    <a:lnTo>
                      <a:pt x="49" y="654"/>
                    </a:lnTo>
                    <a:lnTo>
                      <a:pt x="48" y="654"/>
                    </a:lnTo>
                    <a:lnTo>
                      <a:pt x="47" y="654"/>
                    </a:lnTo>
                    <a:lnTo>
                      <a:pt x="46" y="654"/>
                    </a:lnTo>
                    <a:lnTo>
                      <a:pt x="45" y="653"/>
                    </a:lnTo>
                    <a:lnTo>
                      <a:pt x="43" y="653"/>
                    </a:lnTo>
                    <a:lnTo>
                      <a:pt x="43" y="652"/>
                    </a:lnTo>
                    <a:lnTo>
                      <a:pt x="42" y="652"/>
                    </a:lnTo>
                    <a:lnTo>
                      <a:pt x="41" y="651"/>
                    </a:lnTo>
                    <a:lnTo>
                      <a:pt x="40" y="651"/>
                    </a:lnTo>
                    <a:lnTo>
                      <a:pt x="39" y="651"/>
                    </a:lnTo>
                    <a:lnTo>
                      <a:pt x="38" y="651"/>
                    </a:lnTo>
                    <a:lnTo>
                      <a:pt x="37" y="651"/>
                    </a:lnTo>
                    <a:lnTo>
                      <a:pt x="37" y="650"/>
                    </a:lnTo>
                    <a:lnTo>
                      <a:pt x="36" y="650"/>
                    </a:lnTo>
                    <a:lnTo>
                      <a:pt x="35" y="649"/>
                    </a:lnTo>
                    <a:lnTo>
                      <a:pt x="34" y="648"/>
                    </a:lnTo>
                    <a:lnTo>
                      <a:pt x="32" y="648"/>
                    </a:lnTo>
                    <a:lnTo>
                      <a:pt x="31" y="648"/>
                    </a:lnTo>
                    <a:lnTo>
                      <a:pt x="30" y="648"/>
                    </a:lnTo>
                    <a:lnTo>
                      <a:pt x="30" y="647"/>
                    </a:lnTo>
                    <a:lnTo>
                      <a:pt x="30" y="646"/>
                    </a:lnTo>
                    <a:lnTo>
                      <a:pt x="30" y="645"/>
                    </a:lnTo>
                    <a:lnTo>
                      <a:pt x="29" y="645"/>
                    </a:lnTo>
                    <a:lnTo>
                      <a:pt x="28" y="645"/>
                    </a:lnTo>
                    <a:lnTo>
                      <a:pt x="28" y="644"/>
                    </a:lnTo>
                    <a:lnTo>
                      <a:pt x="28" y="643"/>
                    </a:lnTo>
                    <a:lnTo>
                      <a:pt x="28" y="642"/>
                    </a:lnTo>
                    <a:lnTo>
                      <a:pt x="27" y="641"/>
                    </a:lnTo>
                    <a:lnTo>
                      <a:pt x="27" y="639"/>
                    </a:lnTo>
                    <a:lnTo>
                      <a:pt x="26" y="638"/>
                    </a:lnTo>
                    <a:lnTo>
                      <a:pt x="26" y="637"/>
                    </a:lnTo>
                    <a:lnTo>
                      <a:pt x="27" y="636"/>
                    </a:lnTo>
                    <a:lnTo>
                      <a:pt x="28" y="635"/>
                    </a:lnTo>
                    <a:lnTo>
                      <a:pt x="28" y="634"/>
                    </a:lnTo>
                    <a:lnTo>
                      <a:pt x="30" y="634"/>
                    </a:lnTo>
                    <a:lnTo>
                      <a:pt x="31" y="634"/>
                    </a:lnTo>
                    <a:lnTo>
                      <a:pt x="31" y="633"/>
                    </a:lnTo>
                    <a:lnTo>
                      <a:pt x="32" y="632"/>
                    </a:lnTo>
                    <a:lnTo>
                      <a:pt x="32" y="631"/>
                    </a:lnTo>
                    <a:lnTo>
                      <a:pt x="33" y="630"/>
                    </a:lnTo>
                    <a:lnTo>
                      <a:pt x="34" y="629"/>
                    </a:lnTo>
                    <a:lnTo>
                      <a:pt x="35" y="628"/>
                    </a:lnTo>
                    <a:lnTo>
                      <a:pt x="35" y="627"/>
                    </a:lnTo>
                    <a:lnTo>
                      <a:pt x="35" y="626"/>
                    </a:lnTo>
                    <a:lnTo>
                      <a:pt x="35" y="625"/>
                    </a:lnTo>
                    <a:lnTo>
                      <a:pt x="36" y="625"/>
                    </a:lnTo>
                    <a:lnTo>
                      <a:pt x="38" y="625"/>
                    </a:lnTo>
                    <a:lnTo>
                      <a:pt x="39" y="625"/>
                    </a:lnTo>
                    <a:lnTo>
                      <a:pt x="40" y="625"/>
                    </a:lnTo>
                    <a:lnTo>
                      <a:pt x="42" y="625"/>
                    </a:lnTo>
                    <a:lnTo>
                      <a:pt x="43" y="624"/>
                    </a:lnTo>
                    <a:lnTo>
                      <a:pt x="44" y="622"/>
                    </a:lnTo>
                    <a:lnTo>
                      <a:pt x="45" y="622"/>
                    </a:lnTo>
                    <a:lnTo>
                      <a:pt x="46" y="621"/>
                    </a:lnTo>
                    <a:lnTo>
                      <a:pt x="47" y="620"/>
                    </a:lnTo>
                    <a:lnTo>
                      <a:pt x="47" y="619"/>
                    </a:lnTo>
                    <a:lnTo>
                      <a:pt x="47" y="618"/>
                    </a:lnTo>
                    <a:lnTo>
                      <a:pt x="47" y="617"/>
                    </a:lnTo>
                    <a:lnTo>
                      <a:pt x="46" y="616"/>
                    </a:lnTo>
                    <a:lnTo>
                      <a:pt x="46" y="615"/>
                    </a:lnTo>
                    <a:lnTo>
                      <a:pt x="45" y="614"/>
                    </a:lnTo>
                    <a:lnTo>
                      <a:pt x="44" y="614"/>
                    </a:lnTo>
                    <a:lnTo>
                      <a:pt x="42" y="613"/>
                    </a:lnTo>
                    <a:lnTo>
                      <a:pt x="41" y="613"/>
                    </a:lnTo>
                    <a:lnTo>
                      <a:pt x="38" y="613"/>
                    </a:lnTo>
                    <a:lnTo>
                      <a:pt x="36" y="614"/>
                    </a:lnTo>
                    <a:lnTo>
                      <a:pt x="32" y="612"/>
                    </a:lnTo>
                    <a:lnTo>
                      <a:pt x="30" y="611"/>
                    </a:lnTo>
                    <a:lnTo>
                      <a:pt x="28" y="611"/>
                    </a:lnTo>
                    <a:lnTo>
                      <a:pt x="27" y="611"/>
                    </a:lnTo>
                    <a:lnTo>
                      <a:pt x="26" y="611"/>
                    </a:lnTo>
                    <a:lnTo>
                      <a:pt x="25" y="612"/>
                    </a:lnTo>
                    <a:lnTo>
                      <a:pt x="23" y="613"/>
                    </a:lnTo>
                    <a:lnTo>
                      <a:pt x="22" y="614"/>
                    </a:lnTo>
                    <a:lnTo>
                      <a:pt x="21" y="615"/>
                    </a:lnTo>
                    <a:lnTo>
                      <a:pt x="21" y="616"/>
                    </a:lnTo>
                    <a:lnTo>
                      <a:pt x="20" y="617"/>
                    </a:lnTo>
                    <a:lnTo>
                      <a:pt x="18" y="616"/>
                    </a:lnTo>
                    <a:lnTo>
                      <a:pt x="17" y="616"/>
                    </a:lnTo>
                    <a:lnTo>
                      <a:pt x="16" y="616"/>
                    </a:lnTo>
                    <a:lnTo>
                      <a:pt x="16" y="615"/>
                    </a:lnTo>
                    <a:lnTo>
                      <a:pt x="15" y="614"/>
                    </a:lnTo>
                    <a:lnTo>
                      <a:pt x="13" y="612"/>
                    </a:lnTo>
                    <a:lnTo>
                      <a:pt x="13" y="610"/>
                    </a:lnTo>
                    <a:lnTo>
                      <a:pt x="13" y="608"/>
                    </a:lnTo>
                    <a:lnTo>
                      <a:pt x="12" y="607"/>
                    </a:lnTo>
                    <a:lnTo>
                      <a:pt x="12" y="605"/>
                    </a:lnTo>
                    <a:lnTo>
                      <a:pt x="12" y="604"/>
                    </a:lnTo>
                    <a:lnTo>
                      <a:pt x="12" y="603"/>
                    </a:lnTo>
                    <a:lnTo>
                      <a:pt x="12" y="602"/>
                    </a:lnTo>
                    <a:lnTo>
                      <a:pt x="11" y="596"/>
                    </a:lnTo>
                    <a:lnTo>
                      <a:pt x="11" y="595"/>
                    </a:lnTo>
                    <a:lnTo>
                      <a:pt x="11" y="594"/>
                    </a:lnTo>
                    <a:lnTo>
                      <a:pt x="10" y="591"/>
                    </a:lnTo>
                    <a:lnTo>
                      <a:pt x="10" y="588"/>
                    </a:lnTo>
                    <a:lnTo>
                      <a:pt x="10" y="587"/>
                    </a:lnTo>
                    <a:lnTo>
                      <a:pt x="10" y="586"/>
                    </a:lnTo>
                    <a:lnTo>
                      <a:pt x="11" y="586"/>
                    </a:lnTo>
                    <a:lnTo>
                      <a:pt x="12" y="585"/>
                    </a:lnTo>
                    <a:lnTo>
                      <a:pt x="14" y="585"/>
                    </a:lnTo>
                    <a:lnTo>
                      <a:pt x="15" y="585"/>
                    </a:lnTo>
                    <a:lnTo>
                      <a:pt x="16" y="585"/>
                    </a:lnTo>
                    <a:lnTo>
                      <a:pt x="17" y="585"/>
                    </a:lnTo>
                    <a:lnTo>
                      <a:pt x="17" y="583"/>
                    </a:lnTo>
                    <a:lnTo>
                      <a:pt x="17" y="582"/>
                    </a:lnTo>
                    <a:lnTo>
                      <a:pt x="17" y="581"/>
                    </a:lnTo>
                    <a:lnTo>
                      <a:pt x="17" y="580"/>
                    </a:lnTo>
                    <a:lnTo>
                      <a:pt x="17" y="579"/>
                    </a:lnTo>
                    <a:lnTo>
                      <a:pt x="17" y="578"/>
                    </a:lnTo>
                    <a:lnTo>
                      <a:pt x="17" y="576"/>
                    </a:lnTo>
                    <a:lnTo>
                      <a:pt x="16" y="575"/>
                    </a:lnTo>
                    <a:lnTo>
                      <a:pt x="15" y="574"/>
                    </a:lnTo>
                    <a:lnTo>
                      <a:pt x="15" y="573"/>
                    </a:lnTo>
                    <a:lnTo>
                      <a:pt x="14" y="572"/>
                    </a:lnTo>
                    <a:lnTo>
                      <a:pt x="13" y="572"/>
                    </a:lnTo>
                    <a:lnTo>
                      <a:pt x="13" y="571"/>
                    </a:lnTo>
                    <a:lnTo>
                      <a:pt x="12" y="571"/>
                    </a:lnTo>
                    <a:lnTo>
                      <a:pt x="11" y="570"/>
                    </a:lnTo>
                    <a:lnTo>
                      <a:pt x="11" y="569"/>
                    </a:lnTo>
                    <a:lnTo>
                      <a:pt x="12" y="569"/>
                    </a:lnTo>
                    <a:lnTo>
                      <a:pt x="12" y="568"/>
                    </a:lnTo>
                    <a:lnTo>
                      <a:pt x="11" y="567"/>
                    </a:lnTo>
                    <a:lnTo>
                      <a:pt x="12" y="567"/>
                    </a:lnTo>
                    <a:lnTo>
                      <a:pt x="11" y="567"/>
                    </a:lnTo>
                    <a:lnTo>
                      <a:pt x="11" y="566"/>
                    </a:lnTo>
                    <a:lnTo>
                      <a:pt x="10" y="565"/>
                    </a:lnTo>
                    <a:lnTo>
                      <a:pt x="11" y="565"/>
                    </a:lnTo>
                    <a:lnTo>
                      <a:pt x="11" y="564"/>
                    </a:lnTo>
                    <a:lnTo>
                      <a:pt x="11" y="563"/>
                    </a:lnTo>
                    <a:lnTo>
                      <a:pt x="11" y="562"/>
                    </a:lnTo>
                    <a:lnTo>
                      <a:pt x="11" y="561"/>
                    </a:lnTo>
                    <a:lnTo>
                      <a:pt x="10" y="561"/>
                    </a:lnTo>
                    <a:lnTo>
                      <a:pt x="10" y="560"/>
                    </a:lnTo>
                    <a:lnTo>
                      <a:pt x="10" y="559"/>
                    </a:lnTo>
                    <a:lnTo>
                      <a:pt x="9" y="559"/>
                    </a:lnTo>
                    <a:lnTo>
                      <a:pt x="9" y="558"/>
                    </a:lnTo>
                    <a:lnTo>
                      <a:pt x="9" y="557"/>
                    </a:lnTo>
                    <a:lnTo>
                      <a:pt x="9" y="556"/>
                    </a:lnTo>
                    <a:lnTo>
                      <a:pt x="9" y="555"/>
                    </a:lnTo>
                    <a:lnTo>
                      <a:pt x="8" y="555"/>
                    </a:lnTo>
                    <a:lnTo>
                      <a:pt x="8" y="554"/>
                    </a:lnTo>
                    <a:lnTo>
                      <a:pt x="7" y="554"/>
                    </a:lnTo>
                    <a:lnTo>
                      <a:pt x="8" y="553"/>
                    </a:lnTo>
                    <a:lnTo>
                      <a:pt x="7" y="553"/>
                    </a:lnTo>
                    <a:lnTo>
                      <a:pt x="7" y="552"/>
                    </a:lnTo>
                    <a:lnTo>
                      <a:pt x="6" y="553"/>
                    </a:lnTo>
                    <a:lnTo>
                      <a:pt x="6" y="552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6" y="551"/>
                    </a:lnTo>
                    <a:lnTo>
                      <a:pt x="5" y="551"/>
                    </a:lnTo>
                    <a:lnTo>
                      <a:pt x="5" y="550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4" y="550"/>
                    </a:lnTo>
                    <a:lnTo>
                      <a:pt x="4" y="549"/>
                    </a:lnTo>
                    <a:lnTo>
                      <a:pt x="3" y="549"/>
                    </a:lnTo>
                    <a:lnTo>
                      <a:pt x="2" y="549"/>
                    </a:lnTo>
                    <a:lnTo>
                      <a:pt x="2" y="548"/>
                    </a:lnTo>
                    <a:lnTo>
                      <a:pt x="1" y="548"/>
                    </a:lnTo>
                    <a:lnTo>
                      <a:pt x="2" y="548"/>
                    </a:lnTo>
                    <a:lnTo>
                      <a:pt x="1" y="547"/>
                    </a:lnTo>
                    <a:lnTo>
                      <a:pt x="1" y="546"/>
                    </a:lnTo>
                    <a:lnTo>
                      <a:pt x="1" y="545"/>
                    </a:lnTo>
                    <a:lnTo>
                      <a:pt x="1" y="544"/>
                    </a:lnTo>
                    <a:lnTo>
                      <a:pt x="1" y="543"/>
                    </a:lnTo>
                    <a:lnTo>
                      <a:pt x="1" y="542"/>
                    </a:lnTo>
                    <a:lnTo>
                      <a:pt x="1" y="541"/>
                    </a:lnTo>
                    <a:lnTo>
                      <a:pt x="1" y="542"/>
                    </a:lnTo>
                    <a:lnTo>
                      <a:pt x="0" y="542"/>
                    </a:lnTo>
                    <a:lnTo>
                      <a:pt x="0" y="541"/>
                    </a:lnTo>
                    <a:lnTo>
                      <a:pt x="0" y="540"/>
                    </a:lnTo>
                    <a:lnTo>
                      <a:pt x="1" y="540"/>
                    </a:lnTo>
                    <a:lnTo>
                      <a:pt x="0" y="539"/>
                    </a:lnTo>
                    <a:lnTo>
                      <a:pt x="1" y="539"/>
                    </a:lnTo>
                    <a:lnTo>
                      <a:pt x="0" y="538"/>
                    </a:lnTo>
                    <a:lnTo>
                      <a:pt x="1" y="538"/>
                    </a:lnTo>
                    <a:lnTo>
                      <a:pt x="1" y="537"/>
                    </a:lnTo>
                    <a:lnTo>
                      <a:pt x="1" y="536"/>
                    </a:lnTo>
                    <a:lnTo>
                      <a:pt x="2" y="536"/>
                    </a:lnTo>
                    <a:lnTo>
                      <a:pt x="1" y="536"/>
                    </a:lnTo>
                    <a:lnTo>
                      <a:pt x="2" y="535"/>
                    </a:lnTo>
                    <a:lnTo>
                      <a:pt x="2" y="534"/>
                    </a:lnTo>
                    <a:lnTo>
                      <a:pt x="2" y="533"/>
                    </a:lnTo>
                    <a:lnTo>
                      <a:pt x="1" y="532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1"/>
                    </a:lnTo>
                    <a:lnTo>
                      <a:pt x="1" y="531"/>
                    </a:lnTo>
                    <a:lnTo>
                      <a:pt x="2" y="530"/>
                    </a:lnTo>
                    <a:lnTo>
                      <a:pt x="1" y="530"/>
                    </a:lnTo>
                    <a:lnTo>
                      <a:pt x="1" y="529"/>
                    </a:lnTo>
                    <a:lnTo>
                      <a:pt x="2" y="529"/>
                    </a:lnTo>
                    <a:lnTo>
                      <a:pt x="1" y="529"/>
                    </a:lnTo>
                    <a:lnTo>
                      <a:pt x="2" y="528"/>
                    </a:lnTo>
                    <a:lnTo>
                      <a:pt x="1" y="528"/>
                    </a:lnTo>
                    <a:lnTo>
                      <a:pt x="2" y="528"/>
                    </a:lnTo>
                    <a:lnTo>
                      <a:pt x="2" y="527"/>
                    </a:lnTo>
                    <a:lnTo>
                      <a:pt x="2" y="526"/>
                    </a:lnTo>
                    <a:lnTo>
                      <a:pt x="2" y="525"/>
                    </a:lnTo>
                    <a:lnTo>
                      <a:pt x="2" y="524"/>
                    </a:lnTo>
                    <a:lnTo>
                      <a:pt x="3" y="524"/>
                    </a:lnTo>
                    <a:lnTo>
                      <a:pt x="3" y="523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3" y="522"/>
                    </a:lnTo>
                    <a:lnTo>
                      <a:pt x="4" y="522"/>
                    </a:lnTo>
                    <a:lnTo>
                      <a:pt x="4" y="521"/>
                    </a:lnTo>
                    <a:lnTo>
                      <a:pt x="4" y="520"/>
                    </a:lnTo>
                    <a:lnTo>
                      <a:pt x="3" y="520"/>
                    </a:lnTo>
                    <a:lnTo>
                      <a:pt x="3" y="519"/>
                    </a:lnTo>
                    <a:lnTo>
                      <a:pt x="3" y="518"/>
                    </a:lnTo>
                    <a:lnTo>
                      <a:pt x="4" y="519"/>
                    </a:lnTo>
                    <a:lnTo>
                      <a:pt x="3" y="518"/>
                    </a:lnTo>
                    <a:lnTo>
                      <a:pt x="4" y="518"/>
                    </a:lnTo>
                    <a:lnTo>
                      <a:pt x="4" y="517"/>
                    </a:lnTo>
                    <a:lnTo>
                      <a:pt x="4" y="516"/>
                    </a:lnTo>
                    <a:lnTo>
                      <a:pt x="5" y="517"/>
                    </a:lnTo>
                    <a:lnTo>
                      <a:pt x="5" y="516"/>
                    </a:lnTo>
                    <a:lnTo>
                      <a:pt x="6" y="515"/>
                    </a:lnTo>
                    <a:lnTo>
                      <a:pt x="5" y="515"/>
                    </a:lnTo>
                    <a:lnTo>
                      <a:pt x="5" y="514"/>
                    </a:lnTo>
                    <a:lnTo>
                      <a:pt x="6" y="515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6" y="514"/>
                    </a:lnTo>
                    <a:lnTo>
                      <a:pt x="6" y="513"/>
                    </a:lnTo>
                    <a:lnTo>
                      <a:pt x="7" y="513"/>
                    </a:lnTo>
                    <a:lnTo>
                      <a:pt x="6" y="512"/>
                    </a:lnTo>
                    <a:lnTo>
                      <a:pt x="7" y="512"/>
                    </a:lnTo>
                    <a:lnTo>
                      <a:pt x="7" y="511"/>
                    </a:lnTo>
                    <a:lnTo>
                      <a:pt x="6" y="511"/>
                    </a:lnTo>
                    <a:lnTo>
                      <a:pt x="6" y="510"/>
                    </a:lnTo>
                    <a:lnTo>
                      <a:pt x="7" y="510"/>
                    </a:lnTo>
                    <a:lnTo>
                      <a:pt x="6" y="510"/>
                    </a:lnTo>
                    <a:lnTo>
                      <a:pt x="7" y="509"/>
                    </a:lnTo>
                    <a:lnTo>
                      <a:pt x="6" y="509"/>
                    </a:lnTo>
                    <a:lnTo>
                      <a:pt x="6" y="508"/>
                    </a:lnTo>
                    <a:lnTo>
                      <a:pt x="5" y="508"/>
                    </a:lnTo>
                    <a:lnTo>
                      <a:pt x="5" y="507"/>
                    </a:lnTo>
                    <a:lnTo>
                      <a:pt x="6" y="506"/>
                    </a:lnTo>
                    <a:lnTo>
                      <a:pt x="5" y="506"/>
                    </a:lnTo>
                    <a:lnTo>
                      <a:pt x="6" y="506"/>
                    </a:lnTo>
                    <a:lnTo>
                      <a:pt x="5" y="505"/>
                    </a:lnTo>
                    <a:lnTo>
                      <a:pt x="5" y="504"/>
                    </a:lnTo>
                    <a:lnTo>
                      <a:pt x="6" y="504"/>
                    </a:lnTo>
                    <a:lnTo>
                      <a:pt x="6" y="503"/>
                    </a:lnTo>
                    <a:lnTo>
                      <a:pt x="7" y="503"/>
                    </a:lnTo>
                    <a:lnTo>
                      <a:pt x="7" y="502"/>
                    </a:lnTo>
                    <a:lnTo>
                      <a:pt x="7" y="501"/>
                    </a:lnTo>
                    <a:lnTo>
                      <a:pt x="7" y="500"/>
                    </a:lnTo>
                    <a:lnTo>
                      <a:pt x="8" y="500"/>
                    </a:lnTo>
                    <a:lnTo>
                      <a:pt x="9" y="500"/>
                    </a:lnTo>
                    <a:lnTo>
                      <a:pt x="9" y="499"/>
                    </a:lnTo>
                    <a:lnTo>
                      <a:pt x="10" y="498"/>
                    </a:lnTo>
                    <a:lnTo>
                      <a:pt x="10" y="496"/>
                    </a:lnTo>
                    <a:lnTo>
                      <a:pt x="11" y="496"/>
                    </a:lnTo>
                    <a:lnTo>
                      <a:pt x="11" y="495"/>
                    </a:lnTo>
                    <a:lnTo>
                      <a:pt x="11" y="494"/>
                    </a:lnTo>
                    <a:lnTo>
                      <a:pt x="12" y="493"/>
                    </a:lnTo>
                    <a:lnTo>
                      <a:pt x="12" y="492"/>
                    </a:lnTo>
                    <a:lnTo>
                      <a:pt x="12" y="491"/>
                    </a:lnTo>
                    <a:lnTo>
                      <a:pt x="13" y="491"/>
                    </a:lnTo>
                    <a:lnTo>
                      <a:pt x="13" y="490"/>
                    </a:lnTo>
                    <a:lnTo>
                      <a:pt x="14" y="490"/>
                    </a:lnTo>
                    <a:lnTo>
                      <a:pt x="15" y="489"/>
                    </a:lnTo>
                    <a:lnTo>
                      <a:pt x="14" y="488"/>
                    </a:lnTo>
                    <a:lnTo>
                      <a:pt x="15" y="488"/>
                    </a:lnTo>
                    <a:lnTo>
                      <a:pt x="16" y="487"/>
                    </a:lnTo>
                    <a:lnTo>
                      <a:pt x="16" y="486"/>
                    </a:lnTo>
                    <a:lnTo>
                      <a:pt x="16" y="485"/>
                    </a:lnTo>
                    <a:lnTo>
                      <a:pt x="17" y="485"/>
                    </a:lnTo>
                    <a:lnTo>
                      <a:pt x="17" y="484"/>
                    </a:lnTo>
                    <a:lnTo>
                      <a:pt x="18" y="485"/>
                    </a:lnTo>
                    <a:lnTo>
                      <a:pt x="18" y="484"/>
                    </a:lnTo>
                    <a:lnTo>
                      <a:pt x="19" y="484"/>
                    </a:lnTo>
                    <a:lnTo>
                      <a:pt x="19" y="483"/>
                    </a:lnTo>
                    <a:lnTo>
                      <a:pt x="19" y="482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1" y="482"/>
                    </a:lnTo>
                    <a:lnTo>
                      <a:pt x="21" y="481"/>
                    </a:lnTo>
                    <a:lnTo>
                      <a:pt x="22" y="482"/>
                    </a:lnTo>
                    <a:lnTo>
                      <a:pt x="22" y="481"/>
                    </a:lnTo>
                    <a:lnTo>
                      <a:pt x="22" y="480"/>
                    </a:lnTo>
                    <a:lnTo>
                      <a:pt x="22" y="479"/>
                    </a:lnTo>
                    <a:lnTo>
                      <a:pt x="21" y="480"/>
                    </a:lnTo>
                    <a:lnTo>
                      <a:pt x="21" y="479"/>
                    </a:lnTo>
                    <a:lnTo>
                      <a:pt x="22" y="479"/>
                    </a:lnTo>
                    <a:lnTo>
                      <a:pt x="22" y="478"/>
                    </a:lnTo>
                    <a:lnTo>
                      <a:pt x="21" y="478"/>
                    </a:lnTo>
                    <a:lnTo>
                      <a:pt x="21" y="479"/>
                    </a:lnTo>
                    <a:lnTo>
                      <a:pt x="21" y="478"/>
                    </a:lnTo>
                    <a:lnTo>
                      <a:pt x="21" y="477"/>
                    </a:lnTo>
                    <a:lnTo>
                      <a:pt x="21" y="476"/>
                    </a:lnTo>
                    <a:lnTo>
                      <a:pt x="22" y="477"/>
                    </a:lnTo>
                    <a:lnTo>
                      <a:pt x="22" y="476"/>
                    </a:lnTo>
                    <a:lnTo>
                      <a:pt x="22" y="475"/>
                    </a:lnTo>
                    <a:lnTo>
                      <a:pt x="22" y="476"/>
                    </a:lnTo>
                    <a:lnTo>
                      <a:pt x="23" y="475"/>
                    </a:lnTo>
                    <a:lnTo>
                      <a:pt x="22" y="475"/>
                    </a:lnTo>
                    <a:lnTo>
                      <a:pt x="23" y="475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2" y="474"/>
                    </a:lnTo>
                    <a:lnTo>
                      <a:pt x="23" y="474"/>
                    </a:lnTo>
                    <a:lnTo>
                      <a:pt x="23" y="473"/>
                    </a:lnTo>
                    <a:lnTo>
                      <a:pt x="23" y="472"/>
                    </a:lnTo>
                    <a:lnTo>
                      <a:pt x="23" y="471"/>
                    </a:lnTo>
                    <a:lnTo>
                      <a:pt x="23" y="469"/>
                    </a:lnTo>
                    <a:lnTo>
                      <a:pt x="23" y="470"/>
                    </a:lnTo>
                    <a:lnTo>
                      <a:pt x="24" y="470"/>
                    </a:lnTo>
                    <a:lnTo>
                      <a:pt x="24" y="469"/>
                    </a:lnTo>
                    <a:lnTo>
                      <a:pt x="24" y="468"/>
                    </a:lnTo>
                    <a:lnTo>
                      <a:pt x="25" y="468"/>
                    </a:lnTo>
                    <a:lnTo>
                      <a:pt x="25" y="467"/>
                    </a:lnTo>
                    <a:lnTo>
                      <a:pt x="25" y="466"/>
                    </a:lnTo>
                    <a:lnTo>
                      <a:pt x="25" y="465"/>
                    </a:lnTo>
                    <a:lnTo>
                      <a:pt x="25" y="464"/>
                    </a:lnTo>
                    <a:lnTo>
                      <a:pt x="26" y="464"/>
                    </a:lnTo>
                    <a:lnTo>
                      <a:pt x="26" y="463"/>
                    </a:lnTo>
                    <a:lnTo>
                      <a:pt x="27" y="463"/>
                    </a:lnTo>
                    <a:lnTo>
                      <a:pt x="27" y="462"/>
                    </a:lnTo>
                    <a:lnTo>
                      <a:pt x="27" y="461"/>
                    </a:lnTo>
                    <a:lnTo>
                      <a:pt x="28" y="461"/>
                    </a:lnTo>
                    <a:lnTo>
                      <a:pt x="27" y="461"/>
                    </a:lnTo>
                    <a:lnTo>
                      <a:pt x="27" y="460"/>
                    </a:lnTo>
                    <a:lnTo>
                      <a:pt x="28" y="460"/>
                    </a:lnTo>
                    <a:lnTo>
                      <a:pt x="27" y="459"/>
                    </a:lnTo>
                    <a:lnTo>
                      <a:pt x="28" y="459"/>
                    </a:lnTo>
                    <a:lnTo>
                      <a:pt x="29" y="459"/>
                    </a:lnTo>
                    <a:lnTo>
                      <a:pt x="30" y="459"/>
                    </a:lnTo>
                    <a:lnTo>
                      <a:pt x="30" y="460"/>
                    </a:lnTo>
                    <a:lnTo>
                      <a:pt x="31" y="459"/>
                    </a:lnTo>
                    <a:lnTo>
                      <a:pt x="32" y="460"/>
                    </a:lnTo>
                    <a:lnTo>
                      <a:pt x="33" y="460"/>
                    </a:lnTo>
                    <a:lnTo>
                      <a:pt x="33" y="459"/>
                    </a:lnTo>
                    <a:lnTo>
                      <a:pt x="32" y="459"/>
                    </a:lnTo>
                    <a:lnTo>
                      <a:pt x="33" y="459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8"/>
                    </a:lnTo>
                    <a:lnTo>
                      <a:pt x="34" y="458"/>
                    </a:lnTo>
                    <a:lnTo>
                      <a:pt x="34" y="459"/>
                    </a:lnTo>
                    <a:lnTo>
                      <a:pt x="35" y="459"/>
                    </a:lnTo>
                    <a:lnTo>
                      <a:pt x="35" y="458"/>
                    </a:lnTo>
                    <a:lnTo>
                      <a:pt x="34" y="458"/>
                    </a:lnTo>
                    <a:lnTo>
                      <a:pt x="34" y="457"/>
                    </a:lnTo>
                    <a:lnTo>
                      <a:pt x="35" y="457"/>
                    </a:lnTo>
                    <a:lnTo>
                      <a:pt x="36" y="457"/>
                    </a:lnTo>
                    <a:lnTo>
                      <a:pt x="36" y="456"/>
                    </a:lnTo>
                    <a:lnTo>
                      <a:pt x="36" y="455"/>
                    </a:lnTo>
                    <a:lnTo>
                      <a:pt x="35" y="454"/>
                    </a:lnTo>
                    <a:lnTo>
                      <a:pt x="36" y="454"/>
                    </a:lnTo>
                    <a:lnTo>
                      <a:pt x="36" y="453"/>
                    </a:lnTo>
                    <a:lnTo>
                      <a:pt x="37" y="453"/>
                    </a:lnTo>
                    <a:lnTo>
                      <a:pt x="37" y="454"/>
                    </a:lnTo>
                    <a:lnTo>
                      <a:pt x="36" y="454"/>
                    </a:lnTo>
                    <a:lnTo>
                      <a:pt x="36" y="455"/>
                    </a:lnTo>
                    <a:lnTo>
                      <a:pt x="37" y="455"/>
                    </a:lnTo>
                    <a:lnTo>
                      <a:pt x="38" y="454"/>
                    </a:lnTo>
                    <a:lnTo>
                      <a:pt x="39" y="454"/>
                    </a:lnTo>
                    <a:lnTo>
                      <a:pt x="39" y="453"/>
                    </a:lnTo>
                    <a:lnTo>
                      <a:pt x="39" y="452"/>
                    </a:lnTo>
                    <a:lnTo>
                      <a:pt x="40" y="452"/>
                    </a:lnTo>
                    <a:lnTo>
                      <a:pt x="41" y="452"/>
                    </a:lnTo>
                    <a:lnTo>
                      <a:pt x="40" y="451"/>
                    </a:lnTo>
                    <a:lnTo>
                      <a:pt x="41" y="451"/>
                    </a:lnTo>
                    <a:lnTo>
                      <a:pt x="41" y="450"/>
                    </a:lnTo>
                    <a:lnTo>
                      <a:pt x="42" y="451"/>
                    </a:lnTo>
                    <a:lnTo>
                      <a:pt x="43" y="451"/>
                    </a:lnTo>
                    <a:lnTo>
                      <a:pt x="43" y="450"/>
                    </a:lnTo>
                    <a:lnTo>
                      <a:pt x="44" y="450"/>
                    </a:lnTo>
                    <a:lnTo>
                      <a:pt x="45" y="450"/>
                    </a:lnTo>
                    <a:lnTo>
                      <a:pt x="46" y="450"/>
                    </a:lnTo>
                    <a:lnTo>
                      <a:pt x="47" y="450"/>
                    </a:lnTo>
                    <a:lnTo>
                      <a:pt x="47" y="449"/>
                    </a:lnTo>
                    <a:lnTo>
                      <a:pt x="48" y="448"/>
                    </a:lnTo>
                    <a:lnTo>
                      <a:pt x="48" y="447"/>
                    </a:lnTo>
                    <a:lnTo>
                      <a:pt x="49" y="447"/>
                    </a:lnTo>
                    <a:lnTo>
                      <a:pt x="49" y="448"/>
                    </a:lnTo>
                    <a:lnTo>
                      <a:pt x="50" y="448"/>
                    </a:lnTo>
                    <a:lnTo>
                      <a:pt x="50" y="447"/>
                    </a:lnTo>
                    <a:lnTo>
                      <a:pt x="51" y="447"/>
                    </a:lnTo>
                    <a:lnTo>
                      <a:pt x="51" y="446"/>
                    </a:lnTo>
                    <a:lnTo>
                      <a:pt x="51" y="445"/>
                    </a:lnTo>
                    <a:lnTo>
                      <a:pt x="51" y="444"/>
                    </a:lnTo>
                    <a:lnTo>
                      <a:pt x="52" y="444"/>
                    </a:lnTo>
                    <a:lnTo>
                      <a:pt x="53" y="443"/>
                    </a:lnTo>
                    <a:lnTo>
                      <a:pt x="54" y="444"/>
                    </a:lnTo>
                    <a:lnTo>
                      <a:pt x="54" y="443"/>
                    </a:lnTo>
                    <a:lnTo>
                      <a:pt x="54" y="442"/>
                    </a:lnTo>
                    <a:lnTo>
                      <a:pt x="54" y="441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3" y="439"/>
                    </a:lnTo>
                    <a:lnTo>
                      <a:pt x="54" y="439"/>
                    </a:lnTo>
                    <a:lnTo>
                      <a:pt x="55" y="439"/>
                    </a:lnTo>
                    <a:lnTo>
                      <a:pt x="55" y="438"/>
                    </a:lnTo>
                    <a:lnTo>
                      <a:pt x="56" y="438"/>
                    </a:lnTo>
                    <a:lnTo>
                      <a:pt x="56" y="437"/>
                    </a:lnTo>
                    <a:lnTo>
                      <a:pt x="55" y="436"/>
                    </a:lnTo>
                    <a:lnTo>
                      <a:pt x="56" y="436"/>
                    </a:lnTo>
                    <a:lnTo>
                      <a:pt x="56" y="435"/>
                    </a:lnTo>
                    <a:lnTo>
                      <a:pt x="56" y="436"/>
                    </a:lnTo>
                    <a:lnTo>
                      <a:pt x="57" y="436"/>
                    </a:lnTo>
                    <a:lnTo>
                      <a:pt x="57" y="437"/>
                    </a:lnTo>
                    <a:lnTo>
                      <a:pt x="58" y="437"/>
                    </a:lnTo>
                    <a:lnTo>
                      <a:pt x="59" y="437"/>
                    </a:lnTo>
                    <a:lnTo>
                      <a:pt x="59" y="436"/>
                    </a:lnTo>
                    <a:lnTo>
                      <a:pt x="58" y="435"/>
                    </a:lnTo>
                    <a:lnTo>
                      <a:pt x="58" y="434"/>
                    </a:lnTo>
                    <a:lnTo>
                      <a:pt x="57" y="434"/>
                    </a:lnTo>
                    <a:lnTo>
                      <a:pt x="56" y="433"/>
                    </a:lnTo>
                    <a:lnTo>
                      <a:pt x="57" y="432"/>
                    </a:lnTo>
                    <a:lnTo>
                      <a:pt x="56" y="431"/>
                    </a:lnTo>
                    <a:lnTo>
                      <a:pt x="57" y="431"/>
                    </a:lnTo>
                    <a:lnTo>
                      <a:pt x="58" y="431"/>
                    </a:lnTo>
                    <a:lnTo>
                      <a:pt x="59" y="432"/>
                    </a:lnTo>
                    <a:lnTo>
                      <a:pt x="60" y="432"/>
                    </a:lnTo>
                    <a:lnTo>
                      <a:pt x="60" y="431"/>
                    </a:lnTo>
                    <a:lnTo>
                      <a:pt x="60" y="430"/>
                    </a:lnTo>
                    <a:lnTo>
                      <a:pt x="60" y="429"/>
                    </a:lnTo>
                    <a:lnTo>
                      <a:pt x="61" y="429"/>
                    </a:lnTo>
                    <a:lnTo>
                      <a:pt x="61" y="431"/>
                    </a:lnTo>
                    <a:lnTo>
                      <a:pt x="62" y="431"/>
                    </a:lnTo>
                    <a:lnTo>
                      <a:pt x="63" y="431"/>
                    </a:lnTo>
                    <a:lnTo>
                      <a:pt x="64" y="431"/>
                    </a:lnTo>
                    <a:lnTo>
                      <a:pt x="63" y="430"/>
                    </a:lnTo>
                    <a:lnTo>
                      <a:pt x="63" y="429"/>
                    </a:lnTo>
                    <a:lnTo>
                      <a:pt x="64" y="429"/>
                    </a:lnTo>
                    <a:lnTo>
                      <a:pt x="64" y="430"/>
                    </a:lnTo>
                    <a:lnTo>
                      <a:pt x="65" y="430"/>
                    </a:lnTo>
                    <a:lnTo>
                      <a:pt x="64" y="429"/>
                    </a:lnTo>
                    <a:lnTo>
                      <a:pt x="64" y="428"/>
                    </a:lnTo>
                    <a:lnTo>
                      <a:pt x="64" y="427"/>
                    </a:lnTo>
                    <a:lnTo>
                      <a:pt x="65" y="429"/>
                    </a:lnTo>
                    <a:lnTo>
                      <a:pt x="66" y="429"/>
                    </a:lnTo>
                    <a:lnTo>
                      <a:pt x="66" y="428"/>
                    </a:lnTo>
                    <a:lnTo>
                      <a:pt x="66" y="427"/>
                    </a:lnTo>
                    <a:lnTo>
                      <a:pt x="67" y="427"/>
                    </a:lnTo>
                    <a:lnTo>
                      <a:pt x="67" y="428"/>
                    </a:lnTo>
                    <a:lnTo>
                      <a:pt x="67" y="426"/>
                    </a:lnTo>
                    <a:lnTo>
                      <a:pt x="68" y="426"/>
                    </a:lnTo>
                    <a:lnTo>
                      <a:pt x="68" y="425"/>
                    </a:lnTo>
                    <a:lnTo>
                      <a:pt x="68" y="424"/>
                    </a:lnTo>
                    <a:lnTo>
                      <a:pt x="67" y="424"/>
                    </a:lnTo>
                    <a:lnTo>
                      <a:pt x="67" y="423"/>
                    </a:lnTo>
                    <a:lnTo>
                      <a:pt x="67" y="422"/>
                    </a:lnTo>
                    <a:lnTo>
                      <a:pt x="68" y="422"/>
                    </a:lnTo>
                    <a:lnTo>
                      <a:pt x="68" y="423"/>
                    </a:lnTo>
                    <a:lnTo>
                      <a:pt x="69" y="423"/>
                    </a:lnTo>
                    <a:lnTo>
                      <a:pt x="70" y="423"/>
                    </a:lnTo>
                    <a:lnTo>
                      <a:pt x="70" y="422"/>
                    </a:lnTo>
                    <a:lnTo>
                      <a:pt x="71" y="421"/>
                    </a:lnTo>
                    <a:lnTo>
                      <a:pt x="70" y="420"/>
                    </a:lnTo>
                    <a:lnTo>
                      <a:pt x="71" y="420"/>
                    </a:lnTo>
                    <a:lnTo>
                      <a:pt x="70" y="420"/>
                    </a:lnTo>
                    <a:lnTo>
                      <a:pt x="70" y="419"/>
                    </a:lnTo>
                    <a:lnTo>
                      <a:pt x="71" y="419"/>
                    </a:lnTo>
                    <a:lnTo>
                      <a:pt x="71" y="418"/>
                    </a:lnTo>
                    <a:lnTo>
                      <a:pt x="70" y="418"/>
                    </a:lnTo>
                    <a:lnTo>
                      <a:pt x="69" y="418"/>
                    </a:lnTo>
                    <a:lnTo>
                      <a:pt x="69" y="419"/>
                    </a:lnTo>
                    <a:lnTo>
                      <a:pt x="69" y="418"/>
                    </a:lnTo>
                    <a:lnTo>
                      <a:pt x="70" y="417"/>
                    </a:lnTo>
                    <a:lnTo>
                      <a:pt x="69" y="417"/>
                    </a:lnTo>
                    <a:lnTo>
                      <a:pt x="69" y="416"/>
                    </a:lnTo>
                    <a:lnTo>
                      <a:pt x="68" y="416"/>
                    </a:lnTo>
                    <a:lnTo>
                      <a:pt x="67" y="416"/>
                    </a:lnTo>
                    <a:lnTo>
                      <a:pt x="67" y="415"/>
                    </a:lnTo>
                    <a:lnTo>
                      <a:pt x="67" y="414"/>
                    </a:lnTo>
                    <a:lnTo>
                      <a:pt x="67" y="413"/>
                    </a:lnTo>
                    <a:lnTo>
                      <a:pt x="66" y="412"/>
                    </a:lnTo>
                    <a:lnTo>
                      <a:pt x="64" y="413"/>
                    </a:lnTo>
                    <a:lnTo>
                      <a:pt x="62" y="411"/>
                    </a:lnTo>
                    <a:lnTo>
                      <a:pt x="63" y="410"/>
                    </a:lnTo>
                    <a:lnTo>
                      <a:pt x="64" y="409"/>
                    </a:lnTo>
                    <a:lnTo>
                      <a:pt x="63" y="409"/>
                    </a:lnTo>
                    <a:lnTo>
                      <a:pt x="63" y="408"/>
                    </a:lnTo>
                    <a:lnTo>
                      <a:pt x="62" y="408"/>
                    </a:lnTo>
                    <a:lnTo>
                      <a:pt x="63" y="407"/>
                    </a:lnTo>
                    <a:lnTo>
                      <a:pt x="62" y="407"/>
                    </a:lnTo>
                    <a:lnTo>
                      <a:pt x="62" y="406"/>
                    </a:lnTo>
                    <a:lnTo>
                      <a:pt x="63" y="405"/>
                    </a:lnTo>
                    <a:lnTo>
                      <a:pt x="63" y="404"/>
                    </a:lnTo>
                    <a:lnTo>
                      <a:pt x="63" y="403"/>
                    </a:lnTo>
                    <a:lnTo>
                      <a:pt x="63" y="402"/>
                    </a:lnTo>
                    <a:lnTo>
                      <a:pt x="63" y="401"/>
                    </a:lnTo>
                    <a:lnTo>
                      <a:pt x="64" y="401"/>
                    </a:lnTo>
                    <a:lnTo>
                      <a:pt x="64" y="400"/>
                    </a:lnTo>
                    <a:lnTo>
                      <a:pt x="65" y="400"/>
                    </a:lnTo>
                    <a:lnTo>
                      <a:pt x="65" y="399"/>
                    </a:lnTo>
                    <a:lnTo>
                      <a:pt x="66" y="399"/>
                    </a:lnTo>
                    <a:lnTo>
                      <a:pt x="67" y="399"/>
                    </a:lnTo>
                    <a:lnTo>
                      <a:pt x="68" y="399"/>
                    </a:lnTo>
                    <a:lnTo>
                      <a:pt x="69" y="399"/>
                    </a:lnTo>
                    <a:lnTo>
                      <a:pt x="69" y="400"/>
                    </a:lnTo>
                    <a:lnTo>
                      <a:pt x="70" y="400"/>
                    </a:lnTo>
                    <a:lnTo>
                      <a:pt x="70" y="399"/>
                    </a:lnTo>
                    <a:lnTo>
                      <a:pt x="71" y="398"/>
                    </a:lnTo>
                    <a:lnTo>
                      <a:pt x="73" y="398"/>
                    </a:lnTo>
                    <a:lnTo>
                      <a:pt x="74" y="398"/>
                    </a:lnTo>
                    <a:lnTo>
                      <a:pt x="74" y="397"/>
                    </a:lnTo>
                    <a:lnTo>
                      <a:pt x="74" y="396"/>
                    </a:lnTo>
                    <a:lnTo>
                      <a:pt x="75" y="396"/>
                    </a:lnTo>
                    <a:lnTo>
                      <a:pt x="76" y="397"/>
                    </a:lnTo>
                    <a:lnTo>
                      <a:pt x="76" y="398"/>
                    </a:lnTo>
                    <a:lnTo>
                      <a:pt x="77" y="398"/>
                    </a:lnTo>
                    <a:lnTo>
                      <a:pt x="77" y="397"/>
                    </a:lnTo>
                    <a:lnTo>
                      <a:pt x="78" y="397"/>
                    </a:lnTo>
                    <a:lnTo>
                      <a:pt x="77" y="396"/>
                    </a:lnTo>
                    <a:lnTo>
                      <a:pt x="76" y="396"/>
                    </a:lnTo>
                    <a:lnTo>
                      <a:pt x="76" y="395"/>
                    </a:lnTo>
                    <a:lnTo>
                      <a:pt x="75" y="394"/>
                    </a:lnTo>
                    <a:lnTo>
                      <a:pt x="76" y="393"/>
                    </a:lnTo>
                    <a:lnTo>
                      <a:pt x="77" y="394"/>
                    </a:lnTo>
                    <a:lnTo>
                      <a:pt x="77" y="393"/>
                    </a:lnTo>
                    <a:lnTo>
                      <a:pt x="78" y="393"/>
                    </a:lnTo>
                    <a:lnTo>
                      <a:pt x="78" y="392"/>
                    </a:lnTo>
                    <a:lnTo>
                      <a:pt x="78" y="391"/>
                    </a:lnTo>
                    <a:lnTo>
                      <a:pt x="77" y="390"/>
                    </a:lnTo>
                    <a:lnTo>
                      <a:pt x="77" y="389"/>
                    </a:lnTo>
                    <a:lnTo>
                      <a:pt x="78" y="389"/>
                    </a:lnTo>
                    <a:lnTo>
                      <a:pt x="78" y="388"/>
                    </a:lnTo>
                    <a:lnTo>
                      <a:pt x="78" y="387"/>
                    </a:lnTo>
                    <a:lnTo>
                      <a:pt x="79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4"/>
                    </a:lnTo>
                    <a:lnTo>
                      <a:pt x="81" y="384"/>
                    </a:lnTo>
                    <a:lnTo>
                      <a:pt x="82" y="384"/>
                    </a:lnTo>
                    <a:lnTo>
                      <a:pt x="82" y="385"/>
                    </a:lnTo>
                    <a:lnTo>
                      <a:pt x="83" y="385"/>
                    </a:lnTo>
                    <a:lnTo>
                      <a:pt x="84" y="384"/>
                    </a:lnTo>
                    <a:lnTo>
                      <a:pt x="85" y="384"/>
                    </a:lnTo>
                    <a:lnTo>
                      <a:pt x="85" y="383"/>
                    </a:lnTo>
                    <a:lnTo>
                      <a:pt x="86" y="383"/>
                    </a:lnTo>
                    <a:lnTo>
                      <a:pt x="87" y="383"/>
                    </a:lnTo>
                    <a:lnTo>
                      <a:pt x="88" y="382"/>
                    </a:lnTo>
                    <a:lnTo>
                      <a:pt x="89" y="382"/>
                    </a:lnTo>
                    <a:lnTo>
                      <a:pt x="90" y="381"/>
                    </a:lnTo>
                    <a:lnTo>
                      <a:pt x="91" y="381"/>
                    </a:lnTo>
                    <a:lnTo>
                      <a:pt x="92" y="381"/>
                    </a:lnTo>
                    <a:lnTo>
                      <a:pt x="93" y="380"/>
                    </a:lnTo>
                    <a:lnTo>
                      <a:pt x="94" y="380"/>
                    </a:lnTo>
                    <a:lnTo>
                      <a:pt x="95" y="381"/>
                    </a:lnTo>
                    <a:lnTo>
                      <a:pt x="96" y="381"/>
                    </a:lnTo>
                    <a:lnTo>
                      <a:pt x="96" y="380"/>
                    </a:lnTo>
                    <a:lnTo>
                      <a:pt x="97" y="379"/>
                    </a:lnTo>
                    <a:lnTo>
                      <a:pt x="98" y="379"/>
                    </a:lnTo>
                    <a:lnTo>
                      <a:pt x="99" y="379"/>
                    </a:lnTo>
                    <a:lnTo>
                      <a:pt x="100" y="378"/>
                    </a:lnTo>
                    <a:lnTo>
                      <a:pt x="101" y="378"/>
                    </a:lnTo>
                    <a:lnTo>
                      <a:pt x="101" y="376"/>
                    </a:lnTo>
                    <a:lnTo>
                      <a:pt x="101" y="375"/>
                    </a:lnTo>
                    <a:lnTo>
                      <a:pt x="101" y="374"/>
                    </a:lnTo>
                    <a:lnTo>
                      <a:pt x="102" y="374"/>
                    </a:lnTo>
                    <a:lnTo>
                      <a:pt x="102" y="372"/>
                    </a:lnTo>
                    <a:lnTo>
                      <a:pt x="103" y="371"/>
                    </a:lnTo>
                    <a:lnTo>
                      <a:pt x="104" y="370"/>
                    </a:lnTo>
                    <a:lnTo>
                      <a:pt x="105" y="369"/>
                    </a:lnTo>
                    <a:lnTo>
                      <a:pt x="105" y="368"/>
                    </a:lnTo>
                    <a:lnTo>
                      <a:pt x="105" y="367"/>
                    </a:lnTo>
                    <a:lnTo>
                      <a:pt x="106" y="366"/>
                    </a:lnTo>
                    <a:lnTo>
                      <a:pt x="107" y="365"/>
                    </a:lnTo>
                    <a:lnTo>
                      <a:pt x="108" y="364"/>
                    </a:lnTo>
                    <a:lnTo>
                      <a:pt x="108" y="363"/>
                    </a:lnTo>
                    <a:lnTo>
                      <a:pt x="109" y="362"/>
                    </a:lnTo>
                    <a:lnTo>
                      <a:pt x="109" y="361"/>
                    </a:lnTo>
                    <a:lnTo>
                      <a:pt x="109" y="360"/>
                    </a:lnTo>
                    <a:lnTo>
                      <a:pt x="110" y="359"/>
                    </a:lnTo>
                    <a:lnTo>
                      <a:pt x="111" y="359"/>
                    </a:lnTo>
                    <a:lnTo>
                      <a:pt x="112" y="359"/>
                    </a:lnTo>
                    <a:lnTo>
                      <a:pt x="113" y="359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6" y="359"/>
                    </a:lnTo>
                    <a:lnTo>
                      <a:pt x="117" y="359"/>
                    </a:lnTo>
                    <a:lnTo>
                      <a:pt x="119" y="360"/>
                    </a:lnTo>
                    <a:lnTo>
                      <a:pt x="120" y="360"/>
                    </a:lnTo>
                    <a:lnTo>
                      <a:pt x="121" y="360"/>
                    </a:lnTo>
                    <a:lnTo>
                      <a:pt x="122" y="360"/>
                    </a:lnTo>
                    <a:lnTo>
                      <a:pt x="123" y="359"/>
                    </a:lnTo>
                    <a:lnTo>
                      <a:pt x="124" y="359"/>
                    </a:lnTo>
                    <a:lnTo>
                      <a:pt x="124" y="360"/>
                    </a:lnTo>
                    <a:lnTo>
                      <a:pt x="125" y="360"/>
                    </a:lnTo>
                    <a:lnTo>
                      <a:pt x="126" y="359"/>
                    </a:lnTo>
                    <a:lnTo>
                      <a:pt x="127" y="359"/>
                    </a:lnTo>
                    <a:lnTo>
                      <a:pt x="128" y="359"/>
                    </a:lnTo>
                    <a:lnTo>
                      <a:pt x="128" y="360"/>
                    </a:lnTo>
                    <a:lnTo>
                      <a:pt x="129" y="360"/>
                    </a:lnTo>
                    <a:lnTo>
                      <a:pt x="130" y="360"/>
                    </a:lnTo>
                    <a:lnTo>
                      <a:pt x="131" y="360"/>
                    </a:lnTo>
                    <a:lnTo>
                      <a:pt x="132" y="360"/>
                    </a:lnTo>
                    <a:lnTo>
                      <a:pt x="133" y="360"/>
                    </a:lnTo>
                    <a:lnTo>
                      <a:pt x="134" y="360"/>
                    </a:lnTo>
                    <a:lnTo>
                      <a:pt x="134" y="359"/>
                    </a:lnTo>
                    <a:lnTo>
                      <a:pt x="135" y="359"/>
                    </a:lnTo>
                    <a:lnTo>
                      <a:pt x="135" y="358"/>
                    </a:lnTo>
                    <a:lnTo>
                      <a:pt x="136" y="357"/>
                    </a:lnTo>
                    <a:lnTo>
                      <a:pt x="137" y="356"/>
                    </a:lnTo>
                    <a:lnTo>
                      <a:pt x="137" y="355"/>
                    </a:lnTo>
                    <a:lnTo>
                      <a:pt x="138" y="355"/>
                    </a:lnTo>
                    <a:lnTo>
                      <a:pt x="139" y="355"/>
                    </a:lnTo>
                    <a:lnTo>
                      <a:pt x="140" y="355"/>
                    </a:lnTo>
                    <a:lnTo>
                      <a:pt x="140" y="354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2" y="352"/>
                    </a:lnTo>
                    <a:lnTo>
                      <a:pt x="144" y="353"/>
                    </a:lnTo>
                    <a:lnTo>
                      <a:pt x="145" y="353"/>
                    </a:lnTo>
                    <a:lnTo>
                      <a:pt x="146" y="354"/>
                    </a:lnTo>
                    <a:lnTo>
                      <a:pt x="146" y="355"/>
                    </a:lnTo>
                    <a:lnTo>
                      <a:pt x="147" y="355"/>
                    </a:lnTo>
                    <a:lnTo>
                      <a:pt x="147" y="354"/>
                    </a:lnTo>
                    <a:lnTo>
                      <a:pt x="148" y="354"/>
                    </a:lnTo>
                    <a:lnTo>
                      <a:pt x="148" y="353"/>
                    </a:lnTo>
                    <a:lnTo>
                      <a:pt x="148" y="352"/>
                    </a:lnTo>
                    <a:lnTo>
                      <a:pt x="148" y="351"/>
                    </a:lnTo>
                    <a:lnTo>
                      <a:pt x="149" y="351"/>
                    </a:lnTo>
                    <a:lnTo>
                      <a:pt x="150" y="350"/>
                    </a:lnTo>
                    <a:lnTo>
                      <a:pt x="151" y="348"/>
                    </a:lnTo>
                    <a:lnTo>
                      <a:pt x="152" y="346"/>
                    </a:lnTo>
                    <a:lnTo>
                      <a:pt x="154" y="345"/>
                    </a:lnTo>
                    <a:lnTo>
                      <a:pt x="154" y="344"/>
                    </a:lnTo>
                    <a:lnTo>
                      <a:pt x="155" y="344"/>
                    </a:lnTo>
                    <a:lnTo>
                      <a:pt x="156" y="344"/>
                    </a:lnTo>
                    <a:lnTo>
                      <a:pt x="156" y="343"/>
                    </a:lnTo>
                    <a:lnTo>
                      <a:pt x="156" y="342"/>
                    </a:lnTo>
                    <a:lnTo>
                      <a:pt x="156" y="341"/>
                    </a:lnTo>
                    <a:lnTo>
                      <a:pt x="160" y="336"/>
                    </a:lnTo>
                    <a:lnTo>
                      <a:pt x="161" y="335"/>
                    </a:lnTo>
                    <a:lnTo>
                      <a:pt x="161" y="333"/>
                    </a:lnTo>
                    <a:lnTo>
                      <a:pt x="161" y="332"/>
                    </a:lnTo>
                    <a:lnTo>
                      <a:pt x="159" y="326"/>
                    </a:lnTo>
                    <a:lnTo>
                      <a:pt x="159" y="325"/>
                    </a:lnTo>
                    <a:lnTo>
                      <a:pt x="159" y="324"/>
                    </a:lnTo>
                    <a:lnTo>
                      <a:pt x="160" y="324"/>
                    </a:lnTo>
                    <a:lnTo>
                      <a:pt x="160" y="323"/>
                    </a:lnTo>
                    <a:lnTo>
                      <a:pt x="161" y="324"/>
                    </a:lnTo>
                    <a:lnTo>
                      <a:pt x="161" y="325"/>
                    </a:lnTo>
                    <a:lnTo>
                      <a:pt x="161" y="326"/>
                    </a:lnTo>
                    <a:lnTo>
                      <a:pt x="162" y="326"/>
                    </a:lnTo>
                    <a:lnTo>
                      <a:pt x="163" y="326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5" y="320"/>
                    </a:lnTo>
                    <a:lnTo>
                      <a:pt x="166" y="320"/>
                    </a:lnTo>
                    <a:lnTo>
                      <a:pt x="167" y="320"/>
                    </a:lnTo>
                    <a:lnTo>
                      <a:pt x="167" y="319"/>
                    </a:lnTo>
                    <a:lnTo>
                      <a:pt x="167" y="318"/>
                    </a:lnTo>
                    <a:lnTo>
                      <a:pt x="167" y="317"/>
                    </a:lnTo>
                    <a:lnTo>
                      <a:pt x="166" y="316"/>
                    </a:lnTo>
                    <a:lnTo>
                      <a:pt x="167" y="315"/>
                    </a:lnTo>
                    <a:lnTo>
                      <a:pt x="168" y="313"/>
                    </a:lnTo>
                    <a:lnTo>
                      <a:pt x="168" y="312"/>
                    </a:lnTo>
                    <a:lnTo>
                      <a:pt x="168" y="311"/>
                    </a:lnTo>
                    <a:lnTo>
                      <a:pt x="168" y="310"/>
                    </a:lnTo>
                    <a:lnTo>
                      <a:pt x="169" y="309"/>
                    </a:lnTo>
                    <a:lnTo>
                      <a:pt x="170" y="308"/>
                    </a:lnTo>
                    <a:lnTo>
                      <a:pt x="171" y="307"/>
                    </a:lnTo>
                    <a:lnTo>
                      <a:pt x="171" y="306"/>
                    </a:lnTo>
                    <a:lnTo>
                      <a:pt x="171" y="305"/>
                    </a:lnTo>
                    <a:lnTo>
                      <a:pt x="170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9" y="301"/>
                    </a:lnTo>
                    <a:lnTo>
                      <a:pt x="169" y="300"/>
                    </a:lnTo>
                    <a:lnTo>
                      <a:pt x="170" y="299"/>
                    </a:lnTo>
                    <a:lnTo>
                      <a:pt x="170" y="298"/>
                    </a:lnTo>
                    <a:lnTo>
                      <a:pt x="171" y="298"/>
                    </a:lnTo>
                    <a:lnTo>
                      <a:pt x="172" y="297"/>
                    </a:lnTo>
                    <a:lnTo>
                      <a:pt x="173" y="296"/>
                    </a:lnTo>
                    <a:lnTo>
                      <a:pt x="174" y="296"/>
                    </a:lnTo>
                    <a:lnTo>
                      <a:pt x="174" y="295"/>
                    </a:lnTo>
                    <a:lnTo>
                      <a:pt x="173" y="295"/>
                    </a:lnTo>
                    <a:lnTo>
                      <a:pt x="172" y="295"/>
                    </a:lnTo>
                    <a:lnTo>
                      <a:pt x="172" y="294"/>
                    </a:lnTo>
                    <a:lnTo>
                      <a:pt x="172" y="293"/>
                    </a:lnTo>
                    <a:lnTo>
                      <a:pt x="172" y="291"/>
                    </a:lnTo>
                    <a:lnTo>
                      <a:pt x="173" y="290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5" y="286"/>
                    </a:lnTo>
                    <a:lnTo>
                      <a:pt x="176" y="285"/>
                    </a:lnTo>
                    <a:lnTo>
                      <a:pt x="177" y="285"/>
                    </a:lnTo>
                    <a:lnTo>
                      <a:pt x="178" y="285"/>
                    </a:lnTo>
                    <a:lnTo>
                      <a:pt x="179" y="285"/>
                    </a:lnTo>
                    <a:lnTo>
                      <a:pt x="179" y="284"/>
                    </a:lnTo>
                    <a:lnTo>
                      <a:pt x="180" y="283"/>
                    </a:lnTo>
                    <a:lnTo>
                      <a:pt x="181" y="281"/>
                    </a:lnTo>
                    <a:lnTo>
                      <a:pt x="182" y="280"/>
                    </a:lnTo>
                    <a:lnTo>
                      <a:pt x="184" y="280"/>
                    </a:lnTo>
                    <a:lnTo>
                      <a:pt x="184" y="279"/>
                    </a:lnTo>
                    <a:lnTo>
                      <a:pt x="185" y="279"/>
                    </a:lnTo>
                    <a:lnTo>
                      <a:pt x="185" y="278"/>
                    </a:lnTo>
                    <a:lnTo>
                      <a:pt x="185" y="277"/>
                    </a:lnTo>
                    <a:lnTo>
                      <a:pt x="186" y="276"/>
                    </a:lnTo>
                    <a:lnTo>
                      <a:pt x="186" y="275"/>
                    </a:lnTo>
                    <a:lnTo>
                      <a:pt x="187" y="275"/>
                    </a:lnTo>
                    <a:lnTo>
                      <a:pt x="188" y="274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5"/>
                    </a:lnTo>
                    <a:lnTo>
                      <a:pt x="192" y="275"/>
                    </a:lnTo>
                    <a:lnTo>
                      <a:pt x="193" y="274"/>
                    </a:lnTo>
                    <a:lnTo>
                      <a:pt x="194" y="273"/>
                    </a:lnTo>
                    <a:lnTo>
                      <a:pt x="195" y="272"/>
                    </a:lnTo>
                    <a:lnTo>
                      <a:pt x="196" y="272"/>
                    </a:lnTo>
                    <a:lnTo>
                      <a:pt x="197" y="270"/>
                    </a:lnTo>
                    <a:lnTo>
                      <a:pt x="198" y="269"/>
                    </a:lnTo>
                    <a:lnTo>
                      <a:pt x="199" y="269"/>
                    </a:lnTo>
                    <a:lnTo>
                      <a:pt x="200" y="269"/>
                    </a:lnTo>
                    <a:lnTo>
                      <a:pt x="201" y="270"/>
                    </a:lnTo>
                    <a:lnTo>
                      <a:pt x="202" y="270"/>
                    </a:lnTo>
                    <a:lnTo>
                      <a:pt x="203" y="270"/>
                    </a:lnTo>
                    <a:lnTo>
                      <a:pt x="205" y="269"/>
                    </a:lnTo>
                    <a:lnTo>
                      <a:pt x="206" y="268"/>
                    </a:lnTo>
                    <a:lnTo>
                      <a:pt x="207" y="266"/>
                    </a:lnTo>
                    <a:lnTo>
                      <a:pt x="208" y="266"/>
                    </a:lnTo>
                    <a:lnTo>
                      <a:pt x="209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11" y="269"/>
                    </a:lnTo>
                    <a:lnTo>
                      <a:pt x="210" y="270"/>
                    </a:lnTo>
                    <a:lnTo>
                      <a:pt x="211" y="272"/>
                    </a:lnTo>
                    <a:lnTo>
                      <a:pt x="211" y="273"/>
                    </a:lnTo>
                    <a:lnTo>
                      <a:pt x="212" y="274"/>
                    </a:lnTo>
                    <a:lnTo>
                      <a:pt x="213" y="274"/>
                    </a:lnTo>
                    <a:lnTo>
                      <a:pt x="215" y="273"/>
                    </a:lnTo>
                    <a:lnTo>
                      <a:pt x="216" y="274"/>
                    </a:lnTo>
                    <a:lnTo>
                      <a:pt x="216" y="273"/>
                    </a:lnTo>
                    <a:lnTo>
                      <a:pt x="217" y="273"/>
                    </a:lnTo>
                    <a:lnTo>
                      <a:pt x="219" y="272"/>
                    </a:lnTo>
                    <a:lnTo>
                      <a:pt x="219" y="271"/>
                    </a:lnTo>
                    <a:lnTo>
                      <a:pt x="220" y="271"/>
                    </a:lnTo>
                    <a:lnTo>
                      <a:pt x="221" y="270"/>
                    </a:lnTo>
                    <a:lnTo>
                      <a:pt x="222" y="270"/>
                    </a:lnTo>
                    <a:lnTo>
                      <a:pt x="223" y="270"/>
                    </a:lnTo>
                    <a:lnTo>
                      <a:pt x="223" y="269"/>
                    </a:lnTo>
                    <a:lnTo>
                      <a:pt x="225" y="269"/>
                    </a:lnTo>
                    <a:lnTo>
                      <a:pt x="226" y="268"/>
                    </a:lnTo>
                    <a:lnTo>
                      <a:pt x="226" y="267"/>
                    </a:lnTo>
                    <a:lnTo>
                      <a:pt x="226" y="266"/>
                    </a:lnTo>
                    <a:lnTo>
                      <a:pt x="228" y="264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1" y="262"/>
                    </a:lnTo>
                    <a:lnTo>
                      <a:pt x="232" y="262"/>
                    </a:lnTo>
                    <a:lnTo>
                      <a:pt x="233" y="262"/>
                    </a:lnTo>
                    <a:lnTo>
                      <a:pt x="233" y="261"/>
                    </a:lnTo>
                    <a:lnTo>
                      <a:pt x="233" y="260"/>
                    </a:lnTo>
                    <a:lnTo>
                      <a:pt x="232" y="259"/>
                    </a:lnTo>
                    <a:lnTo>
                      <a:pt x="232" y="257"/>
                    </a:lnTo>
                    <a:lnTo>
                      <a:pt x="233" y="256"/>
                    </a:lnTo>
                    <a:lnTo>
                      <a:pt x="233" y="255"/>
                    </a:lnTo>
                    <a:lnTo>
                      <a:pt x="233" y="254"/>
                    </a:lnTo>
                    <a:lnTo>
                      <a:pt x="233" y="253"/>
                    </a:lnTo>
                    <a:lnTo>
                      <a:pt x="234" y="252"/>
                    </a:lnTo>
                    <a:lnTo>
                      <a:pt x="234" y="251"/>
                    </a:lnTo>
                    <a:lnTo>
                      <a:pt x="235" y="251"/>
                    </a:lnTo>
                    <a:lnTo>
                      <a:pt x="236" y="250"/>
                    </a:lnTo>
                    <a:lnTo>
                      <a:pt x="237" y="250"/>
                    </a:lnTo>
                    <a:lnTo>
                      <a:pt x="237" y="249"/>
                    </a:lnTo>
                    <a:lnTo>
                      <a:pt x="238" y="249"/>
                    </a:lnTo>
                    <a:lnTo>
                      <a:pt x="238" y="248"/>
                    </a:lnTo>
                    <a:lnTo>
                      <a:pt x="237" y="247"/>
                    </a:lnTo>
                    <a:lnTo>
                      <a:pt x="237" y="246"/>
                    </a:lnTo>
                    <a:lnTo>
                      <a:pt x="237" y="245"/>
                    </a:lnTo>
                    <a:lnTo>
                      <a:pt x="237" y="244"/>
                    </a:lnTo>
                    <a:lnTo>
                      <a:pt x="237" y="243"/>
                    </a:lnTo>
                    <a:lnTo>
                      <a:pt x="238" y="242"/>
                    </a:lnTo>
                    <a:lnTo>
                      <a:pt x="238" y="241"/>
                    </a:lnTo>
                    <a:lnTo>
                      <a:pt x="239" y="241"/>
                    </a:lnTo>
                    <a:lnTo>
                      <a:pt x="240" y="240"/>
                    </a:lnTo>
                    <a:lnTo>
                      <a:pt x="240" y="239"/>
                    </a:lnTo>
                    <a:lnTo>
                      <a:pt x="239" y="237"/>
                    </a:lnTo>
                    <a:lnTo>
                      <a:pt x="240" y="236"/>
                    </a:lnTo>
                    <a:lnTo>
                      <a:pt x="240" y="235"/>
                    </a:lnTo>
                    <a:lnTo>
                      <a:pt x="241" y="235"/>
                    </a:lnTo>
                    <a:lnTo>
                      <a:pt x="241" y="234"/>
                    </a:lnTo>
                    <a:lnTo>
                      <a:pt x="242" y="234"/>
                    </a:lnTo>
                    <a:lnTo>
                      <a:pt x="242" y="232"/>
                    </a:lnTo>
                    <a:lnTo>
                      <a:pt x="243" y="232"/>
                    </a:lnTo>
                    <a:lnTo>
                      <a:pt x="244" y="230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4" y="227"/>
                    </a:lnTo>
                    <a:lnTo>
                      <a:pt x="243" y="227"/>
                    </a:lnTo>
                    <a:lnTo>
                      <a:pt x="243" y="226"/>
                    </a:lnTo>
                    <a:lnTo>
                      <a:pt x="244" y="225"/>
                    </a:lnTo>
                    <a:lnTo>
                      <a:pt x="246" y="223"/>
                    </a:lnTo>
                    <a:lnTo>
                      <a:pt x="247" y="222"/>
                    </a:lnTo>
                    <a:lnTo>
                      <a:pt x="247" y="221"/>
                    </a:lnTo>
                    <a:lnTo>
                      <a:pt x="247" y="220"/>
                    </a:lnTo>
                    <a:lnTo>
                      <a:pt x="246" y="218"/>
                    </a:lnTo>
                    <a:lnTo>
                      <a:pt x="247" y="216"/>
                    </a:lnTo>
                    <a:lnTo>
                      <a:pt x="246" y="215"/>
                    </a:lnTo>
                    <a:lnTo>
                      <a:pt x="246" y="214"/>
                    </a:lnTo>
                    <a:lnTo>
                      <a:pt x="245" y="214"/>
                    </a:lnTo>
                    <a:lnTo>
                      <a:pt x="245" y="213"/>
                    </a:lnTo>
                    <a:lnTo>
                      <a:pt x="245" y="212"/>
                    </a:lnTo>
                    <a:lnTo>
                      <a:pt x="245" y="211"/>
                    </a:lnTo>
                    <a:lnTo>
                      <a:pt x="244" y="210"/>
                    </a:lnTo>
                    <a:lnTo>
                      <a:pt x="244" y="209"/>
                    </a:lnTo>
                    <a:lnTo>
                      <a:pt x="244" y="208"/>
                    </a:lnTo>
                    <a:lnTo>
                      <a:pt x="245" y="208"/>
                    </a:lnTo>
                    <a:lnTo>
                      <a:pt x="245" y="207"/>
                    </a:lnTo>
                    <a:lnTo>
                      <a:pt x="245" y="205"/>
                    </a:lnTo>
                    <a:lnTo>
                      <a:pt x="245" y="204"/>
                    </a:lnTo>
                    <a:lnTo>
                      <a:pt x="245" y="203"/>
                    </a:lnTo>
                    <a:lnTo>
                      <a:pt x="246" y="203"/>
                    </a:lnTo>
                    <a:lnTo>
                      <a:pt x="247" y="202"/>
                    </a:lnTo>
                    <a:lnTo>
                      <a:pt x="247" y="201"/>
                    </a:lnTo>
                    <a:lnTo>
                      <a:pt x="247" y="200"/>
                    </a:lnTo>
                    <a:lnTo>
                      <a:pt x="247" y="198"/>
                    </a:lnTo>
                    <a:lnTo>
                      <a:pt x="247" y="197"/>
                    </a:lnTo>
                    <a:lnTo>
                      <a:pt x="247" y="196"/>
                    </a:lnTo>
                    <a:lnTo>
                      <a:pt x="247" y="195"/>
                    </a:lnTo>
                    <a:lnTo>
                      <a:pt x="248" y="194"/>
                    </a:lnTo>
                    <a:lnTo>
                      <a:pt x="248" y="193"/>
                    </a:lnTo>
                    <a:lnTo>
                      <a:pt x="249" y="192"/>
                    </a:lnTo>
                    <a:lnTo>
                      <a:pt x="249" y="191"/>
                    </a:lnTo>
                    <a:lnTo>
                      <a:pt x="250" y="189"/>
                    </a:lnTo>
                    <a:lnTo>
                      <a:pt x="251" y="188"/>
                    </a:lnTo>
                    <a:lnTo>
                      <a:pt x="251" y="187"/>
                    </a:lnTo>
                    <a:lnTo>
                      <a:pt x="252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4" y="184"/>
                    </a:lnTo>
                    <a:lnTo>
                      <a:pt x="254" y="183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3" y="179"/>
                    </a:lnTo>
                    <a:lnTo>
                      <a:pt x="253" y="178"/>
                    </a:lnTo>
                    <a:lnTo>
                      <a:pt x="254" y="178"/>
                    </a:lnTo>
                    <a:lnTo>
                      <a:pt x="254" y="177"/>
                    </a:lnTo>
                    <a:lnTo>
                      <a:pt x="255" y="177"/>
                    </a:lnTo>
                    <a:lnTo>
                      <a:pt x="255" y="178"/>
                    </a:lnTo>
                    <a:lnTo>
                      <a:pt x="256" y="179"/>
                    </a:lnTo>
                    <a:lnTo>
                      <a:pt x="258" y="179"/>
                    </a:lnTo>
                    <a:lnTo>
                      <a:pt x="259" y="179"/>
                    </a:lnTo>
                    <a:lnTo>
                      <a:pt x="261" y="178"/>
                    </a:lnTo>
                    <a:lnTo>
                      <a:pt x="262" y="177"/>
                    </a:lnTo>
                    <a:lnTo>
                      <a:pt x="262" y="175"/>
                    </a:lnTo>
                    <a:lnTo>
                      <a:pt x="263" y="175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3"/>
                    </a:lnTo>
                    <a:lnTo>
                      <a:pt x="262" y="172"/>
                    </a:lnTo>
                    <a:lnTo>
                      <a:pt x="261" y="170"/>
                    </a:lnTo>
                    <a:lnTo>
                      <a:pt x="261" y="169"/>
                    </a:lnTo>
                    <a:lnTo>
                      <a:pt x="261" y="168"/>
                    </a:lnTo>
                    <a:lnTo>
                      <a:pt x="261" y="167"/>
                    </a:lnTo>
                    <a:lnTo>
                      <a:pt x="261" y="166"/>
                    </a:lnTo>
                    <a:lnTo>
                      <a:pt x="261" y="165"/>
                    </a:lnTo>
                    <a:lnTo>
                      <a:pt x="260" y="164"/>
                    </a:lnTo>
                    <a:lnTo>
                      <a:pt x="260" y="163"/>
                    </a:lnTo>
                    <a:lnTo>
                      <a:pt x="260" y="162"/>
                    </a:lnTo>
                    <a:lnTo>
                      <a:pt x="260" y="161"/>
                    </a:lnTo>
                    <a:lnTo>
                      <a:pt x="261" y="160"/>
                    </a:lnTo>
                    <a:lnTo>
                      <a:pt x="262" y="160"/>
                    </a:lnTo>
                    <a:lnTo>
                      <a:pt x="262" y="159"/>
                    </a:lnTo>
                    <a:lnTo>
                      <a:pt x="262" y="158"/>
                    </a:lnTo>
                    <a:lnTo>
                      <a:pt x="262" y="157"/>
                    </a:lnTo>
                    <a:lnTo>
                      <a:pt x="262" y="156"/>
                    </a:lnTo>
                    <a:lnTo>
                      <a:pt x="262" y="155"/>
                    </a:lnTo>
                    <a:lnTo>
                      <a:pt x="263" y="154"/>
                    </a:lnTo>
                    <a:lnTo>
                      <a:pt x="263" y="152"/>
                    </a:lnTo>
                    <a:lnTo>
                      <a:pt x="263" y="151"/>
                    </a:lnTo>
                    <a:lnTo>
                      <a:pt x="262" y="150"/>
                    </a:lnTo>
                    <a:lnTo>
                      <a:pt x="262" y="149"/>
                    </a:lnTo>
                    <a:lnTo>
                      <a:pt x="261" y="148"/>
                    </a:lnTo>
                    <a:lnTo>
                      <a:pt x="261" y="147"/>
                    </a:lnTo>
                    <a:lnTo>
                      <a:pt x="262" y="146"/>
                    </a:lnTo>
                    <a:lnTo>
                      <a:pt x="262" y="145"/>
                    </a:lnTo>
                    <a:lnTo>
                      <a:pt x="261" y="144"/>
                    </a:lnTo>
                    <a:lnTo>
                      <a:pt x="262" y="143"/>
                    </a:lnTo>
                    <a:lnTo>
                      <a:pt x="262" y="142"/>
                    </a:lnTo>
                    <a:lnTo>
                      <a:pt x="262" y="141"/>
                    </a:lnTo>
                    <a:lnTo>
                      <a:pt x="261" y="140"/>
                    </a:lnTo>
                    <a:lnTo>
                      <a:pt x="261" y="139"/>
                    </a:lnTo>
                    <a:lnTo>
                      <a:pt x="260" y="138"/>
                    </a:lnTo>
                    <a:lnTo>
                      <a:pt x="260" y="137"/>
                    </a:lnTo>
                    <a:lnTo>
                      <a:pt x="261" y="136"/>
                    </a:lnTo>
                    <a:lnTo>
                      <a:pt x="262" y="136"/>
                    </a:lnTo>
                    <a:lnTo>
                      <a:pt x="263" y="136"/>
                    </a:lnTo>
                    <a:lnTo>
                      <a:pt x="264" y="135"/>
                    </a:lnTo>
                    <a:lnTo>
                      <a:pt x="265" y="136"/>
                    </a:lnTo>
                    <a:lnTo>
                      <a:pt x="266" y="135"/>
                    </a:lnTo>
                    <a:lnTo>
                      <a:pt x="266" y="134"/>
                    </a:lnTo>
                    <a:lnTo>
                      <a:pt x="267" y="134"/>
                    </a:lnTo>
                    <a:lnTo>
                      <a:pt x="267" y="133"/>
                    </a:lnTo>
                    <a:lnTo>
                      <a:pt x="268" y="132"/>
                    </a:lnTo>
                    <a:lnTo>
                      <a:pt x="269" y="131"/>
                    </a:lnTo>
                    <a:lnTo>
                      <a:pt x="269" y="129"/>
                    </a:lnTo>
                    <a:lnTo>
                      <a:pt x="270" y="126"/>
                    </a:lnTo>
                    <a:lnTo>
                      <a:pt x="270" y="125"/>
                    </a:lnTo>
                    <a:lnTo>
                      <a:pt x="271" y="124"/>
                    </a:lnTo>
                    <a:lnTo>
                      <a:pt x="271" y="123"/>
                    </a:lnTo>
                    <a:lnTo>
                      <a:pt x="271" y="122"/>
                    </a:lnTo>
                    <a:lnTo>
                      <a:pt x="272" y="121"/>
                    </a:lnTo>
                    <a:lnTo>
                      <a:pt x="272" y="119"/>
                    </a:lnTo>
                    <a:lnTo>
                      <a:pt x="272" y="117"/>
                    </a:lnTo>
                    <a:lnTo>
                      <a:pt x="272" y="116"/>
                    </a:lnTo>
                    <a:lnTo>
                      <a:pt x="273" y="116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6" y="114"/>
                    </a:lnTo>
                    <a:lnTo>
                      <a:pt x="276" y="113"/>
                    </a:lnTo>
                    <a:lnTo>
                      <a:pt x="277" y="113"/>
                    </a:lnTo>
                    <a:lnTo>
                      <a:pt x="279" y="112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0" y="109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8"/>
                    </a:lnTo>
                    <a:lnTo>
                      <a:pt x="283" y="107"/>
                    </a:lnTo>
                    <a:lnTo>
                      <a:pt x="283" y="105"/>
                    </a:lnTo>
                    <a:lnTo>
                      <a:pt x="282" y="103"/>
                    </a:lnTo>
                    <a:lnTo>
                      <a:pt x="283" y="102"/>
                    </a:lnTo>
                    <a:lnTo>
                      <a:pt x="283" y="101"/>
                    </a:lnTo>
                    <a:lnTo>
                      <a:pt x="284" y="100"/>
                    </a:lnTo>
                    <a:lnTo>
                      <a:pt x="285" y="99"/>
                    </a:lnTo>
                    <a:lnTo>
                      <a:pt x="286" y="98"/>
                    </a:lnTo>
                    <a:lnTo>
                      <a:pt x="287" y="97"/>
                    </a:lnTo>
                    <a:lnTo>
                      <a:pt x="288" y="96"/>
                    </a:lnTo>
                    <a:lnTo>
                      <a:pt x="289" y="95"/>
                    </a:lnTo>
                    <a:lnTo>
                      <a:pt x="289" y="94"/>
                    </a:lnTo>
                    <a:lnTo>
                      <a:pt x="290" y="91"/>
                    </a:lnTo>
                    <a:lnTo>
                      <a:pt x="289" y="91"/>
                    </a:lnTo>
                    <a:lnTo>
                      <a:pt x="290" y="90"/>
                    </a:lnTo>
                    <a:lnTo>
                      <a:pt x="291" y="89"/>
                    </a:lnTo>
                    <a:lnTo>
                      <a:pt x="291" y="88"/>
                    </a:lnTo>
                    <a:lnTo>
                      <a:pt x="292" y="88"/>
                    </a:lnTo>
                    <a:lnTo>
                      <a:pt x="292" y="86"/>
                    </a:lnTo>
                    <a:lnTo>
                      <a:pt x="292" y="85"/>
                    </a:lnTo>
                    <a:lnTo>
                      <a:pt x="292" y="84"/>
                    </a:lnTo>
                    <a:lnTo>
                      <a:pt x="292" y="83"/>
                    </a:lnTo>
                    <a:lnTo>
                      <a:pt x="291" y="83"/>
                    </a:lnTo>
                    <a:lnTo>
                      <a:pt x="290" y="82"/>
                    </a:lnTo>
                    <a:lnTo>
                      <a:pt x="291" y="80"/>
                    </a:lnTo>
                    <a:lnTo>
                      <a:pt x="291" y="79"/>
                    </a:lnTo>
                    <a:lnTo>
                      <a:pt x="291" y="78"/>
                    </a:lnTo>
                    <a:lnTo>
                      <a:pt x="291" y="77"/>
                    </a:lnTo>
                    <a:lnTo>
                      <a:pt x="291" y="76"/>
                    </a:lnTo>
                    <a:lnTo>
                      <a:pt x="292" y="75"/>
                    </a:lnTo>
                    <a:lnTo>
                      <a:pt x="292" y="74"/>
                    </a:lnTo>
                    <a:lnTo>
                      <a:pt x="292" y="73"/>
                    </a:lnTo>
                    <a:lnTo>
                      <a:pt x="292" y="72"/>
                    </a:lnTo>
                    <a:lnTo>
                      <a:pt x="291" y="71"/>
                    </a:lnTo>
                    <a:lnTo>
                      <a:pt x="291" y="70"/>
                    </a:lnTo>
                    <a:lnTo>
                      <a:pt x="290" y="69"/>
                    </a:lnTo>
                    <a:lnTo>
                      <a:pt x="290" y="68"/>
                    </a:lnTo>
                    <a:lnTo>
                      <a:pt x="290" y="67"/>
                    </a:lnTo>
                    <a:lnTo>
                      <a:pt x="291" y="67"/>
                    </a:lnTo>
                    <a:lnTo>
                      <a:pt x="292" y="67"/>
                    </a:lnTo>
                    <a:lnTo>
                      <a:pt x="293" y="67"/>
                    </a:lnTo>
                    <a:lnTo>
                      <a:pt x="294" y="67"/>
                    </a:lnTo>
                    <a:lnTo>
                      <a:pt x="294" y="66"/>
                    </a:lnTo>
                    <a:lnTo>
                      <a:pt x="294" y="65"/>
                    </a:lnTo>
                    <a:lnTo>
                      <a:pt x="293" y="64"/>
                    </a:lnTo>
                    <a:lnTo>
                      <a:pt x="292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2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299" y="56"/>
                    </a:lnTo>
                    <a:lnTo>
                      <a:pt x="299" y="55"/>
                    </a:lnTo>
                    <a:lnTo>
                      <a:pt x="300" y="55"/>
                    </a:lnTo>
                    <a:lnTo>
                      <a:pt x="300" y="53"/>
                    </a:lnTo>
                    <a:lnTo>
                      <a:pt x="301" y="52"/>
                    </a:lnTo>
                    <a:lnTo>
                      <a:pt x="301" y="51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2" y="48"/>
                    </a:lnTo>
                    <a:lnTo>
                      <a:pt x="301" y="47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4" name="Freeform 601"/>
              <p:cNvSpPr>
                <a:spLocks/>
              </p:cNvSpPr>
              <p:nvPr/>
            </p:nvSpPr>
            <p:spPr bwMode="auto">
              <a:xfrm>
                <a:off x="2420938" y="1598613"/>
                <a:ext cx="555625" cy="604837"/>
              </a:xfrm>
              <a:custGeom>
                <a:avLst/>
                <a:gdLst>
                  <a:gd name="T0" fmla="*/ 2147483646 w 540"/>
                  <a:gd name="T1" fmla="*/ 2147483646 h 589"/>
                  <a:gd name="T2" fmla="*/ 2147483646 w 540"/>
                  <a:gd name="T3" fmla="*/ 2147483646 h 589"/>
                  <a:gd name="T4" fmla="*/ 2147483646 w 540"/>
                  <a:gd name="T5" fmla="*/ 2147483646 h 589"/>
                  <a:gd name="T6" fmla="*/ 2147483646 w 540"/>
                  <a:gd name="T7" fmla="*/ 2147483646 h 589"/>
                  <a:gd name="T8" fmla="*/ 2147483646 w 540"/>
                  <a:gd name="T9" fmla="*/ 2147483646 h 589"/>
                  <a:gd name="T10" fmla="*/ 2147483646 w 540"/>
                  <a:gd name="T11" fmla="*/ 2147483646 h 589"/>
                  <a:gd name="T12" fmla="*/ 2147483646 w 540"/>
                  <a:gd name="T13" fmla="*/ 2147483646 h 589"/>
                  <a:gd name="T14" fmla="*/ 2147483646 w 540"/>
                  <a:gd name="T15" fmla="*/ 2147483646 h 589"/>
                  <a:gd name="T16" fmla="*/ 2147483646 w 540"/>
                  <a:gd name="T17" fmla="*/ 2147483646 h 589"/>
                  <a:gd name="T18" fmla="*/ 2147483646 w 540"/>
                  <a:gd name="T19" fmla="*/ 2147483646 h 589"/>
                  <a:gd name="T20" fmla="*/ 2147483646 w 540"/>
                  <a:gd name="T21" fmla="*/ 2147483646 h 589"/>
                  <a:gd name="T22" fmla="*/ 2147483646 w 540"/>
                  <a:gd name="T23" fmla="*/ 2147483646 h 589"/>
                  <a:gd name="T24" fmla="*/ 2147483646 w 540"/>
                  <a:gd name="T25" fmla="*/ 2147483646 h 589"/>
                  <a:gd name="T26" fmla="*/ 2147483646 w 540"/>
                  <a:gd name="T27" fmla="*/ 2147483646 h 589"/>
                  <a:gd name="T28" fmla="*/ 2147483646 w 540"/>
                  <a:gd name="T29" fmla="*/ 2147483646 h 589"/>
                  <a:gd name="T30" fmla="*/ 2147483646 w 540"/>
                  <a:gd name="T31" fmla="*/ 2147483646 h 589"/>
                  <a:gd name="T32" fmla="*/ 2147483646 w 540"/>
                  <a:gd name="T33" fmla="*/ 2147483646 h 589"/>
                  <a:gd name="T34" fmla="*/ 2147483646 w 540"/>
                  <a:gd name="T35" fmla="*/ 2147483646 h 589"/>
                  <a:gd name="T36" fmla="*/ 2147483646 w 540"/>
                  <a:gd name="T37" fmla="*/ 2147483646 h 589"/>
                  <a:gd name="T38" fmla="*/ 2147483646 w 540"/>
                  <a:gd name="T39" fmla="*/ 2147483646 h 589"/>
                  <a:gd name="T40" fmla="*/ 2147483646 w 540"/>
                  <a:gd name="T41" fmla="*/ 2147483646 h 589"/>
                  <a:gd name="T42" fmla="*/ 2147483646 w 540"/>
                  <a:gd name="T43" fmla="*/ 2147483646 h 589"/>
                  <a:gd name="T44" fmla="*/ 2147483646 w 540"/>
                  <a:gd name="T45" fmla="*/ 2147483646 h 589"/>
                  <a:gd name="T46" fmla="*/ 2147483646 w 540"/>
                  <a:gd name="T47" fmla="*/ 2147483646 h 589"/>
                  <a:gd name="T48" fmla="*/ 2147483646 w 540"/>
                  <a:gd name="T49" fmla="*/ 2147483646 h 589"/>
                  <a:gd name="T50" fmla="*/ 2147483646 w 540"/>
                  <a:gd name="T51" fmla="*/ 2147483646 h 589"/>
                  <a:gd name="T52" fmla="*/ 2147483646 w 540"/>
                  <a:gd name="T53" fmla="*/ 2147483646 h 589"/>
                  <a:gd name="T54" fmla="*/ 2147483646 w 540"/>
                  <a:gd name="T55" fmla="*/ 2147483646 h 589"/>
                  <a:gd name="T56" fmla="*/ 2147483646 w 540"/>
                  <a:gd name="T57" fmla="*/ 2147483646 h 589"/>
                  <a:gd name="T58" fmla="*/ 2147483646 w 540"/>
                  <a:gd name="T59" fmla="*/ 2147483646 h 589"/>
                  <a:gd name="T60" fmla="*/ 2147483646 w 540"/>
                  <a:gd name="T61" fmla="*/ 2147483646 h 589"/>
                  <a:gd name="T62" fmla="*/ 2147483646 w 540"/>
                  <a:gd name="T63" fmla="*/ 2147483646 h 589"/>
                  <a:gd name="T64" fmla="*/ 2147483646 w 540"/>
                  <a:gd name="T65" fmla="*/ 2147483646 h 589"/>
                  <a:gd name="T66" fmla="*/ 2147483646 w 540"/>
                  <a:gd name="T67" fmla="*/ 2147483646 h 589"/>
                  <a:gd name="T68" fmla="*/ 2147483646 w 540"/>
                  <a:gd name="T69" fmla="*/ 2147483646 h 589"/>
                  <a:gd name="T70" fmla="*/ 2147483646 w 540"/>
                  <a:gd name="T71" fmla="*/ 2147483646 h 589"/>
                  <a:gd name="T72" fmla="*/ 2147483646 w 540"/>
                  <a:gd name="T73" fmla="*/ 2147483646 h 589"/>
                  <a:gd name="T74" fmla="*/ 2147483646 w 540"/>
                  <a:gd name="T75" fmla="*/ 2147483646 h 589"/>
                  <a:gd name="T76" fmla="*/ 2147483646 w 540"/>
                  <a:gd name="T77" fmla="*/ 2147483646 h 589"/>
                  <a:gd name="T78" fmla="*/ 2147483646 w 540"/>
                  <a:gd name="T79" fmla="*/ 2147483646 h 589"/>
                  <a:gd name="T80" fmla="*/ 2147483646 w 540"/>
                  <a:gd name="T81" fmla="*/ 2147483646 h 589"/>
                  <a:gd name="T82" fmla="*/ 2147483646 w 540"/>
                  <a:gd name="T83" fmla="*/ 2147483646 h 589"/>
                  <a:gd name="T84" fmla="*/ 2147483646 w 540"/>
                  <a:gd name="T85" fmla="*/ 2147483646 h 589"/>
                  <a:gd name="T86" fmla="*/ 2147483646 w 540"/>
                  <a:gd name="T87" fmla="*/ 2147483646 h 589"/>
                  <a:gd name="T88" fmla="*/ 2147483646 w 540"/>
                  <a:gd name="T89" fmla="*/ 2147483646 h 589"/>
                  <a:gd name="T90" fmla="*/ 2147483646 w 540"/>
                  <a:gd name="T91" fmla="*/ 2147483646 h 589"/>
                  <a:gd name="T92" fmla="*/ 2147483646 w 540"/>
                  <a:gd name="T93" fmla="*/ 2147483646 h 589"/>
                  <a:gd name="T94" fmla="*/ 2147483646 w 540"/>
                  <a:gd name="T95" fmla="*/ 2147483646 h 589"/>
                  <a:gd name="T96" fmla="*/ 2147483646 w 540"/>
                  <a:gd name="T97" fmla="*/ 2147483646 h 589"/>
                  <a:gd name="T98" fmla="*/ 2147483646 w 540"/>
                  <a:gd name="T99" fmla="*/ 2147483646 h 589"/>
                  <a:gd name="T100" fmla="*/ 2147483646 w 540"/>
                  <a:gd name="T101" fmla="*/ 2147483646 h 589"/>
                  <a:gd name="T102" fmla="*/ 2147483646 w 540"/>
                  <a:gd name="T103" fmla="*/ 2147483646 h 589"/>
                  <a:gd name="T104" fmla="*/ 2147483646 w 540"/>
                  <a:gd name="T105" fmla="*/ 2147483646 h 589"/>
                  <a:gd name="T106" fmla="*/ 2147483646 w 540"/>
                  <a:gd name="T107" fmla="*/ 2147483646 h 589"/>
                  <a:gd name="T108" fmla="*/ 2147483646 w 540"/>
                  <a:gd name="T109" fmla="*/ 2147483646 h 589"/>
                  <a:gd name="T110" fmla="*/ 2147483646 w 540"/>
                  <a:gd name="T111" fmla="*/ 2147483646 h 589"/>
                  <a:gd name="T112" fmla="*/ 2147483646 w 540"/>
                  <a:gd name="T113" fmla="*/ 2147483646 h 589"/>
                  <a:gd name="T114" fmla="*/ 2147483646 w 540"/>
                  <a:gd name="T115" fmla="*/ 2147483646 h 589"/>
                  <a:gd name="T116" fmla="*/ 2147483646 w 540"/>
                  <a:gd name="T117" fmla="*/ 2147483646 h 589"/>
                  <a:gd name="T118" fmla="*/ 2147483646 w 540"/>
                  <a:gd name="T119" fmla="*/ 2147483646 h 589"/>
                  <a:gd name="T120" fmla="*/ 2147483646 w 540"/>
                  <a:gd name="T121" fmla="*/ 2147483646 h 589"/>
                  <a:gd name="T122" fmla="*/ 2147483646 w 540"/>
                  <a:gd name="T123" fmla="*/ 2147483646 h 589"/>
                  <a:gd name="T124" fmla="*/ 2147483646 w 540"/>
                  <a:gd name="T125" fmla="*/ 2147483646 h 58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40"/>
                  <a:gd name="T190" fmla="*/ 0 h 589"/>
                  <a:gd name="T191" fmla="*/ 540 w 540"/>
                  <a:gd name="T192" fmla="*/ 589 h 58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40" h="589">
                    <a:moveTo>
                      <a:pt x="515" y="395"/>
                    </a:moveTo>
                    <a:lnTo>
                      <a:pt x="514" y="395"/>
                    </a:lnTo>
                    <a:lnTo>
                      <a:pt x="512" y="394"/>
                    </a:lnTo>
                    <a:lnTo>
                      <a:pt x="511" y="394"/>
                    </a:lnTo>
                    <a:lnTo>
                      <a:pt x="508" y="394"/>
                    </a:lnTo>
                    <a:lnTo>
                      <a:pt x="505" y="394"/>
                    </a:lnTo>
                    <a:lnTo>
                      <a:pt x="504" y="394"/>
                    </a:lnTo>
                    <a:lnTo>
                      <a:pt x="496" y="395"/>
                    </a:lnTo>
                    <a:lnTo>
                      <a:pt x="491" y="396"/>
                    </a:lnTo>
                    <a:lnTo>
                      <a:pt x="489" y="397"/>
                    </a:lnTo>
                    <a:lnTo>
                      <a:pt x="487" y="397"/>
                    </a:lnTo>
                    <a:lnTo>
                      <a:pt x="483" y="400"/>
                    </a:lnTo>
                    <a:lnTo>
                      <a:pt x="482" y="400"/>
                    </a:lnTo>
                    <a:lnTo>
                      <a:pt x="481" y="401"/>
                    </a:lnTo>
                    <a:lnTo>
                      <a:pt x="479" y="402"/>
                    </a:lnTo>
                    <a:lnTo>
                      <a:pt x="478" y="404"/>
                    </a:lnTo>
                    <a:lnTo>
                      <a:pt x="476" y="406"/>
                    </a:lnTo>
                    <a:lnTo>
                      <a:pt x="476" y="407"/>
                    </a:lnTo>
                    <a:lnTo>
                      <a:pt x="475" y="408"/>
                    </a:lnTo>
                    <a:lnTo>
                      <a:pt x="475" y="411"/>
                    </a:lnTo>
                    <a:lnTo>
                      <a:pt x="474" y="413"/>
                    </a:lnTo>
                    <a:lnTo>
                      <a:pt x="474" y="414"/>
                    </a:lnTo>
                    <a:lnTo>
                      <a:pt x="474" y="416"/>
                    </a:lnTo>
                    <a:lnTo>
                      <a:pt x="472" y="419"/>
                    </a:lnTo>
                    <a:lnTo>
                      <a:pt x="471" y="421"/>
                    </a:lnTo>
                    <a:lnTo>
                      <a:pt x="470" y="422"/>
                    </a:lnTo>
                    <a:lnTo>
                      <a:pt x="470" y="423"/>
                    </a:lnTo>
                    <a:lnTo>
                      <a:pt x="469" y="425"/>
                    </a:lnTo>
                    <a:lnTo>
                      <a:pt x="468" y="427"/>
                    </a:lnTo>
                    <a:lnTo>
                      <a:pt x="467" y="430"/>
                    </a:lnTo>
                    <a:lnTo>
                      <a:pt x="466" y="431"/>
                    </a:lnTo>
                    <a:lnTo>
                      <a:pt x="465" y="434"/>
                    </a:lnTo>
                    <a:lnTo>
                      <a:pt x="462" y="437"/>
                    </a:lnTo>
                    <a:lnTo>
                      <a:pt x="460" y="440"/>
                    </a:lnTo>
                    <a:lnTo>
                      <a:pt x="459" y="440"/>
                    </a:lnTo>
                    <a:lnTo>
                      <a:pt x="458" y="441"/>
                    </a:lnTo>
                    <a:lnTo>
                      <a:pt x="457" y="441"/>
                    </a:lnTo>
                    <a:lnTo>
                      <a:pt x="456" y="442"/>
                    </a:lnTo>
                    <a:lnTo>
                      <a:pt x="454" y="444"/>
                    </a:lnTo>
                    <a:lnTo>
                      <a:pt x="452" y="446"/>
                    </a:lnTo>
                    <a:lnTo>
                      <a:pt x="451" y="447"/>
                    </a:lnTo>
                    <a:lnTo>
                      <a:pt x="449" y="448"/>
                    </a:lnTo>
                    <a:lnTo>
                      <a:pt x="447" y="450"/>
                    </a:lnTo>
                    <a:lnTo>
                      <a:pt x="444" y="451"/>
                    </a:lnTo>
                    <a:lnTo>
                      <a:pt x="442" y="452"/>
                    </a:lnTo>
                    <a:lnTo>
                      <a:pt x="439" y="453"/>
                    </a:lnTo>
                    <a:lnTo>
                      <a:pt x="425" y="456"/>
                    </a:lnTo>
                    <a:lnTo>
                      <a:pt x="423" y="457"/>
                    </a:lnTo>
                    <a:lnTo>
                      <a:pt x="421" y="458"/>
                    </a:lnTo>
                    <a:lnTo>
                      <a:pt x="419" y="459"/>
                    </a:lnTo>
                    <a:lnTo>
                      <a:pt x="419" y="460"/>
                    </a:lnTo>
                    <a:lnTo>
                      <a:pt x="418" y="461"/>
                    </a:lnTo>
                    <a:lnTo>
                      <a:pt x="417" y="463"/>
                    </a:lnTo>
                    <a:lnTo>
                      <a:pt x="416" y="464"/>
                    </a:lnTo>
                    <a:lnTo>
                      <a:pt x="415" y="465"/>
                    </a:lnTo>
                    <a:lnTo>
                      <a:pt x="412" y="468"/>
                    </a:lnTo>
                    <a:lnTo>
                      <a:pt x="410" y="471"/>
                    </a:lnTo>
                    <a:lnTo>
                      <a:pt x="409" y="471"/>
                    </a:lnTo>
                    <a:lnTo>
                      <a:pt x="408" y="472"/>
                    </a:lnTo>
                    <a:lnTo>
                      <a:pt x="406" y="473"/>
                    </a:lnTo>
                    <a:lnTo>
                      <a:pt x="404" y="473"/>
                    </a:lnTo>
                    <a:lnTo>
                      <a:pt x="402" y="474"/>
                    </a:lnTo>
                    <a:lnTo>
                      <a:pt x="400" y="474"/>
                    </a:lnTo>
                    <a:lnTo>
                      <a:pt x="398" y="474"/>
                    </a:lnTo>
                    <a:lnTo>
                      <a:pt x="396" y="475"/>
                    </a:lnTo>
                    <a:lnTo>
                      <a:pt x="395" y="475"/>
                    </a:lnTo>
                    <a:lnTo>
                      <a:pt x="393" y="475"/>
                    </a:lnTo>
                    <a:lnTo>
                      <a:pt x="393" y="476"/>
                    </a:lnTo>
                    <a:lnTo>
                      <a:pt x="392" y="476"/>
                    </a:lnTo>
                    <a:lnTo>
                      <a:pt x="391" y="478"/>
                    </a:lnTo>
                    <a:lnTo>
                      <a:pt x="390" y="479"/>
                    </a:lnTo>
                    <a:lnTo>
                      <a:pt x="388" y="482"/>
                    </a:lnTo>
                    <a:lnTo>
                      <a:pt x="388" y="483"/>
                    </a:lnTo>
                    <a:lnTo>
                      <a:pt x="385" y="486"/>
                    </a:lnTo>
                    <a:lnTo>
                      <a:pt x="384" y="488"/>
                    </a:lnTo>
                    <a:lnTo>
                      <a:pt x="384" y="489"/>
                    </a:lnTo>
                    <a:lnTo>
                      <a:pt x="383" y="489"/>
                    </a:lnTo>
                    <a:lnTo>
                      <a:pt x="382" y="490"/>
                    </a:lnTo>
                    <a:lnTo>
                      <a:pt x="381" y="490"/>
                    </a:lnTo>
                    <a:lnTo>
                      <a:pt x="380" y="491"/>
                    </a:lnTo>
                    <a:lnTo>
                      <a:pt x="379" y="492"/>
                    </a:lnTo>
                    <a:lnTo>
                      <a:pt x="379" y="494"/>
                    </a:lnTo>
                    <a:lnTo>
                      <a:pt x="378" y="496"/>
                    </a:lnTo>
                    <a:lnTo>
                      <a:pt x="377" y="500"/>
                    </a:lnTo>
                    <a:lnTo>
                      <a:pt x="377" y="501"/>
                    </a:lnTo>
                    <a:lnTo>
                      <a:pt x="376" y="501"/>
                    </a:lnTo>
                    <a:lnTo>
                      <a:pt x="373" y="504"/>
                    </a:lnTo>
                    <a:lnTo>
                      <a:pt x="372" y="505"/>
                    </a:lnTo>
                    <a:lnTo>
                      <a:pt x="371" y="506"/>
                    </a:lnTo>
                    <a:lnTo>
                      <a:pt x="371" y="507"/>
                    </a:lnTo>
                    <a:lnTo>
                      <a:pt x="370" y="508"/>
                    </a:lnTo>
                    <a:lnTo>
                      <a:pt x="370" y="511"/>
                    </a:lnTo>
                    <a:lnTo>
                      <a:pt x="369" y="511"/>
                    </a:lnTo>
                    <a:lnTo>
                      <a:pt x="366" y="515"/>
                    </a:lnTo>
                    <a:lnTo>
                      <a:pt x="366" y="516"/>
                    </a:lnTo>
                    <a:lnTo>
                      <a:pt x="364" y="518"/>
                    </a:lnTo>
                    <a:lnTo>
                      <a:pt x="363" y="519"/>
                    </a:lnTo>
                    <a:lnTo>
                      <a:pt x="362" y="519"/>
                    </a:lnTo>
                    <a:lnTo>
                      <a:pt x="362" y="520"/>
                    </a:lnTo>
                    <a:lnTo>
                      <a:pt x="360" y="520"/>
                    </a:lnTo>
                    <a:lnTo>
                      <a:pt x="360" y="521"/>
                    </a:lnTo>
                    <a:lnTo>
                      <a:pt x="359" y="522"/>
                    </a:lnTo>
                    <a:lnTo>
                      <a:pt x="354" y="527"/>
                    </a:lnTo>
                    <a:lnTo>
                      <a:pt x="351" y="529"/>
                    </a:lnTo>
                    <a:lnTo>
                      <a:pt x="350" y="532"/>
                    </a:lnTo>
                    <a:lnTo>
                      <a:pt x="349" y="533"/>
                    </a:lnTo>
                    <a:lnTo>
                      <a:pt x="347" y="535"/>
                    </a:lnTo>
                    <a:lnTo>
                      <a:pt x="345" y="539"/>
                    </a:lnTo>
                    <a:lnTo>
                      <a:pt x="344" y="541"/>
                    </a:lnTo>
                    <a:lnTo>
                      <a:pt x="343" y="542"/>
                    </a:lnTo>
                    <a:lnTo>
                      <a:pt x="342" y="543"/>
                    </a:lnTo>
                    <a:lnTo>
                      <a:pt x="342" y="544"/>
                    </a:lnTo>
                    <a:lnTo>
                      <a:pt x="341" y="547"/>
                    </a:lnTo>
                    <a:lnTo>
                      <a:pt x="341" y="549"/>
                    </a:lnTo>
                    <a:lnTo>
                      <a:pt x="341" y="550"/>
                    </a:lnTo>
                    <a:lnTo>
                      <a:pt x="341" y="551"/>
                    </a:lnTo>
                    <a:lnTo>
                      <a:pt x="341" y="553"/>
                    </a:lnTo>
                    <a:lnTo>
                      <a:pt x="341" y="554"/>
                    </a:lnTo>
                    <a:lnTo>
                      <a:pt x="340" y="555"/>
                    </a:lnTo>
                    <a:lnTo>
                      <a:pt x="340" y="557"/>
                    </a:lnTo>
                    <a:lnTo>
                      <a:pt x="341" y="563"/>
                    </a:lnTo>
                    <a:lnTo>
                      <a:pt x="341" y="565"/>
                    </a:lnTo>
                    <a:lnTo>
                      <a:pt x="341" y="566"/>
                    </a:lnTo>
                    <a:lnTo>
                      <a:pt x="341" y="567"/>
                    </a:lnTo>
                    <a:lnTo>
                      <a:pt x="341" y="569"/>
                    </a:lnTo>
                    <a:lnTo>
                      <a:pt x="341" y="570"/>
                    </a:lnTo>
                    <a:lnTo>
                      <a:pt x="340" y="572"/>
                    </a:lnTo>
                    <a:lnTo>
                      <a:pt x="339" y="572"/>
                    </a:lnTo>
                    <a:lnTo>
                      <a:pt x="337" y="574"/>
                    </a:lnTo>
                    <a:lnTo>
                      <a:pt x="334" y="577"/>
                    </a:lnTo>
                    <a:lnTo>
                      <a:pt x="331" y="579"/>
                    </a:lnTo>
                    <a:lnTo>
                      <a:pt x="331" y="580"/>
                    </a:lnTo>
                    <a:lnTo>
                      <a:pt x="330" y="580"/>
                    </a:lnTo>
                    <a:lnTo>
                      <a:pt x="328" y="581"/>
                    </a:lnTo>
                    <a:lnTo>
                      <a:pt x="325" y="582"/>
                    </a:lnTo>
                    <a:lnTo>
                      <a:pt x="324" y="582"/>
                    </a:lnTo>
                    <a:lnTo>
                      <a:pt x="320" y="582"/>
                    </a:lnTo>
                    <a:lnTo>
                      <a:pt x="319" y="582"/>
                    </a:lnTo>
                    <a:lnTo>
                      <a:pt x="318" y="582"/>
                    </a:lnTo>
                    <a:lnTo>
                      <a:pt x="317" y="580"/>
                    </a:lnTo>
                    <a:lnTo>
                      <a:pt x="316" y="579"/>
                    </a:lnTo>
                    <a:lnTo>
                      <a:pt x="315" y="578"/>
                    </a:lnTo>
                    <a:lnTo>
                      <a:pt x="314" y="578"/>
                    </a:lnTo>
                    <a:lnTo>
                      <a:pt x="314" y="579"/>
                    </a:lnTo>
                    <a:lnTo>
                      <a:pt x="314" y="580"/>
                    </a:lnTo>
                    <a:lnTo>
                      <a:pt x="313" y="581"/>
                    </a:lnTo>
                    <a:lnTo>
                      <a:pt x="313" y="582"/>
                    </a:lnTo>
                    <a:lnTo>
                      <a:pt x="312" y="582"/>
                    </a:lnTo>
                    <a:lnTo>
                      <a:pt x="311" y="582"/>
                    </a:lnTo>
                    <a:lnTo>
                      <a:pt x="311" y="581"/>
                    </a:lnTo>
                    <a:lnTo>
                      <a:pt x="311" y="580"/>
                    </a:lnTo>
                    <a:lnTo>
                      <a:pt x="311" y="578"/>
                    </a:lnTo>
                    <a:lnTo>
                      <a:pt x="311" y="577"/>
                    </a:lnTo>
                    <a:lnTo>
                      <a:pt x="310" y="577"/>
                    </a:lnTo>
                    <a:lnTo>
                      <a:pt x="309" y="577"/>
                    </a:lnTo>
                    <a:lnTo>
                      <a:pt x="308" y="577"/>
                    </a:lnTo>
                    <a:lnTo>
                      <a:pt x="308" y="578"/>
                    </a:lnTo>
                    <a:lnTo>
                      <a:pt x="308" y="580"/>
                    </a:lnTo>
                    <a:lnTo>
                      <a:pt x="308" y="581"/>
                    </a:lnTo>
                    <a:lnTo>
                      <a:pt x="308" y="582"/>
                    </a:lnTo>
                    <a:lnTo>
                      <a:pt x="307" y="582"/>
                    </a:lnTo>
                    <a:lnTo>
                      <a:pt x="306" y="582"/>
                    </a:lnTo>
                    <a:lnTo>
                      <a:pt x="305" y="582"/>
                    </a:lnTo>
                    <a:lnTo>
                      <a:pt x="304" y="582"/>
                    </a:lnTo>
                    <a:lnTo>
                      <a:pt x="303" y="582"/>
                    </a:lnTo>
                    <a:lnTo>
                      <a:pt x="301" y="582"/>
                    </a:lnTo>
                    <a:lnTo>
                      <a:pt x="300" y="583"/>
                    </a:lnTo>
                    <a:lnTo>
                      <a:pt x="300" y="584"/>
                    </a:lnTo>
                    <a:lnTo>
                      <a:pt x="301" y="585"/>
                    </a:lnTo>
                    <a:lnTo>
                      <a:pt x="302" y="586"/>
                    </a:lnTo>
                    <a:lnTo>
                      <a:pt x="302" y="587"/>
                    </a:lnTo>
                    <a:lnTo>
                      <a:pt x="301" y="588"/>
                    </a:lnTo>
                    <a:lnTo>
                      <a:pt x="301" y="589"/>
                    </a:lnTo>
                    <a:lnTo>
                      <a:pt x="300" y="589"/>
                    </a:lnTo>
                    <a:lnTo>
                      <a:pt x="299" y="589"/>
                    </a:lnTo>
                    <a:lnTo>
                      <a:pt x="298" y="588"/>
                    </a:lnTo>
                    <a:lnTo>
                      <a:pt x="296" y="588"/>
                    </a:lnTo>
                    <a:lnTo>
                      <a:pt x="295" y="587"/>
                    </a:lnTo>
                    <a:lnTo>
                      <a:pt x="295" y="586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5" y="581"/>
                    </a:lnTo>
                    <a:lnTo>
                      <a:pt x="294" y="579"/>
                    </a:lnTo>
                    <a:lnTo>
                      <a:pt x="293" y="579"/>
                    </a:lnTo>
                    <a:lnTo>
                      <a:pt x="292" y="579"/>
                    </a:lnTo>
                    <a:lnTo>
                      <a:pt x="291" y="579"/>
                    </a:lnTo>
                    <a:lnTo>
                      <a:pt x="290" y="578"/>
                    </a:lnTo>
                    <a:lnTo>
                      <a:pt x="289" y="577"/>
                    </a:lnTo>
                    <a:lnTo>
                      <a:pt x="288" y="577"/>
                    </a:lnTo>
                    <a:lnTo>
                      <a:pt x="287" y="577"/>
                    </a:lnTo>
                    <a:lnTo>
                      <a:pt x="285" y="577"/>
                    </a:lnTo>
                    <a:lnTo>
                      <a:pt x="284" y="577"/>
                    </a:lnTo>
                    <a:lnTo>
                      <a:pt x="283" y="577"/>
                    </a:lnTo>
                    <a:lnTo>
                      <a:pt x="281" y="576"/>
                    </a:lnTo>
                    <a:lnTo>
                      <a:pt x="278" y="577"/>
                    </a:lnTo>
                    <a:lnTo>
                      <a:pt x="276" y="576"/>
                    </a:lnTo>
                    <a:lnTo>
                      <a:pt x="275" y="575"/>
                    </a:lnTo>
                    <a:lnTo>
                      <a:pt x="273" y="575"/>
                    </a:lnTo>
                    <a:lnTo>
                      <a:pt x="272" y="575"/>
                    </a:lnTo>
                    <a:lnTo>
                      <a:pt x="271" y="575"/>
                    </a:lnTo>
                    <a:lnTo>
                      <a:pt x="271" y="574"/>
                    </a:lnTo>
                    <a:lnTo>
                      <a:pt x="269" y="570"/>
                    </a:lnTo>
                    <a:lnTo>
                      <a:pt x="269" y="569"/>
                    </a:lnTo>
                    <a:lnTo>
                      <a:pt x="268" y="569"/>
                    </a:lnTo>
                    <a:lnTo>
                      <a:pt x="266" y="568"/>
                    </a:lnTo>
                    <a:lnTo>
                      <a:pt x="265" y="568"/>
                    </a:lnTo>
                    <a:lnTo>
                      <a:pt x="264" y="567"/>
                    </a:lnTo>
                    <a:lnTo>
                      <a:pt x="263" y="567"/>
                    </a:lnTo>
                    <a:lnTo>
                      <a:pt x="262" y="568"/>
                    </a:lnTo>
                    <a:lnTo>
                      <a:pt x="261" y="568"/>
                    </a:lnTo>
                    <a:lnTo>
                      <a:pt x="261" y="567"/>
                    </a:lnTo>
                    <a:lnTo>
                      <a:pt x="261" y="566"/>
                    </a:lnTo>
                    <a:lnTo>
                      <a:pt x="262" y="565"/>
                    </a:lnTo>
                    <a:lnTo>
                      <a:pt x="263" y="564"/>
                    </a:lnTo>
                    <a:lnTo>
                      <a:pt x="262" y="562"/>
                    </a:lnTo>
                    <a:lnTo>
                      <a:pt x="262" y="560"/>
                    </a:lnTo>
                    <a:lnTo>
                      <a:pt x="262" y="559"/>
                    </a:lnTo>
                    <a:lnTo>
                      <a:pt x="262" y="558"/>
                    </a:lnTo>
                    <a:lnTo>
                      <a:pt x="261" y="557"/>
                    </a:lnTo>
                    <a:lnTo>
                      <a:pt x="260" y="557"/>
                    </a:lnTo>
                    <a:lnTo>
                      <a:pt x="260" y="556"/>
                    </a:lnTo>
                    <a:lnTo>
                      <a:pt x="260" y="555"/>
                    </a:lnTo>
                    <a:lnTo>
                      <a:pt x="261" y="554"/>
                    </a:lnTo>
                    <a:lnTo>
                      <a:pt x="262" y="554"/>
                    </a:lnTo>
                    <a:lnTo>
                      <a:pt x="263" y="554"/>
                    </a:lnTo>
                    <a:lnTo>
                      <a:pt x="264" y="554"/>
                    </a:lnTo>
                    <a:lnTo>
                      <a:pt x="264" y="552"/>
                    </a:lnTo>
                    <a:lnTo>
                      <a:pt x="264" y="550"/>
                    </a:lnTo>
                    <a:lnTo>
                      <a:pt x="263" y="549"/>
                    </a:lnTo>
                    <a:lnTo>
                      <a:pt x="262" y="547"/>
                    </a:lnTo>
                    <a:lnTo>
                      <a:pt x="261" y="547"/>
                    </a:lnTo>
                    <a:lnTo>
                      <a:pt x="260" y="546"/>
                    </a:lnTo>
                    <a:lnTo>
                      <a:pt x="260" y="545"/>
                    </a:lnTo>
                    <a:lnTo>
                      <a:pt x="258" y="545"/>
                    </a:lnTo>
                    <a:lnTo>
                      <a:pt x="258" y="546"/>
                    </a:lnTo>
                    <a:lnTo>
                      <a:pt x="257" y="546"/>
                    </a:lnTo>
                    <a:lnTo>
                      <a:pt x="255" y="546"/>
                    </a:lnTo>
                    <a:lnTo>
                      <a:pt x="254" y="547"/>
                    </a:lnTo>
                    <a:lnTo>
                      <a:pt x="252" y="547"/>
                    </a:lnTo>
                    <a:lnTo>
                      <a:pt x="251" y="547"/>
                    </a:lnTo>
                    <a:lnTo>
                      <a:pt x="250" y="547"/>
                    </a:lnTo>
                    <a:lnTo>
                      <a:pt x="249" y="547"/>
                    </a:lnTo>
                    <a:lnTo>
                      <a:pt x="250" y="546"/>
                    </a:lnTo>
                    <a:lnTo>
                      <a:pt x="250" y="545"/>
                    </a:lnTo>
                    <a:lnTo>
                      <a:pt x="251" y="544"/>
                    </a:lnTo>
                    <a:lnTo>
                      <a:pt x="252" y="543"/>
                    </a:lnTo>
                    <a:lnTo>
                      <a:pt x="253" y="543"/>
                    </a:lnTo>
                    <a:lnTo>
                      <a:pt x="252" y="542"/>
                    </a:lnTo>
                    <a:lnTo>
                      <a:pt x="251" y="541"/>
                    </a:lnTo>
                    <a:lnTo>
                      <a:pt x="251" y="540"/>
                    </a:lnTo>
                    <a:lnTo>
                      <a:pt x="252" y="539"/>
                    </a:lnTo>
                    <a:lnTo>
                      <a:pt x="252" y="538"/>
                    </a:lnTo>
                    <a:lnTo>
                      <a:pt x="254" y="536"/>
                    </a:lnTo>
                    <a:lnTo>
                      <a:pt x="254" y="534"/>
                    </a:lnTo>
                    <a:lnTo>
                      <a:pt x="254" y="533"/>
                    </a:lnTo>
                    <a:lnTo>
                      <a:pt x="254" y="532"/>
                    </a:lnTo>
                    <a:lnTo>
                      <a:pt x="254" y="530"/>
                    </a:lnTo>
                    <a:lnTo>
                      <a:pt x="253" y="529"/>
                    </a:lnTo>
                    <a:lnTo>
                      <a:pt x="252" y="527"/>
                    </a:lnTo>
                    <a:lnTo>
                      <a:pt x="253" y="526"/>
                    </a:lnTo>
                    <a:lnTo>
                      <a:pt x="253" y="523"/>
                    </a:lnTo>
                    <a:lnTo>
                      <a:pt x="252" y="522"/>
                    </a:lnTo>
                    <a:lnTo>
                      <a:pt x="252" y="521"/>
                    </a:lnTo>
                    <a:lnTo>
                      <a:pt x="251" y="519"/>
                    </a:lnTo>
                    <a:lnTo>
                      <a:pt x="251" y="518"/>
                    </a:lnTo>
                    <a:lnTo>
                      <a:pt x="250" y="518"/>
                    </a:lnTo>
                    <a:lnTo>
                      <a:pt x="249" y="518"/>
                    </a:lnTo>
                    <a:lnTo>
                      <a:pt x="246" y="518"/>
                    </a:lnTo>
                    <a:lnTo>
                      <a:pt x="245" y="518"/>
                    </a:lnTo>
                    <a:lnTo>
                      <a:pt x="244" y="518"/>
                    </a:lnTo>
                    <a:lnTo>
                      <a:pt x="242" y="520"/>
                    </a:lnTo>
                    <a:lnTo>
                      <a:pt x="240" y="519"/>
                    </a:lnTo>
                    <a:lnTo>
                      <a:pt x="239" y="518"/>
                    </a:lnTo>
                    <a:lnTo>
                      <a:pt x="237" y="515"/>
                    </a:lnTo>
                    <a:lnTo>
                      <a:pt x="236" y="514"/>
                    </a:lnTo>
                    <a:lnTo>
                      <a:pt x="236" y="513"/>
                    </a:lnTo>
                    <a:lnTo>
                      <a:pt x="236" y="512"/>
                    </a:lnTo>
                    <a:lnTo>
                      <a:pt x="235" y="511"/>
                    </a:lnTo>
                    <a:lnTo>
                      <a:pt x="233" y="509"/>
                    </a:lnTo>
                    <a:lnTo>
                      <a:pt x="233" y="508"/>
                    </a:lnTo>
                    <a:lnTo>
                      <a:pt x="234" y="507"/>
                    </a:lnTo>
                    <a:lnTo>
                      <a:pt x="233" y="506"/>
                    </a:lnTo>
                    <a:lnTo>
                      <a:pt x="233" y="505"/>
                    </a:lnTo>
                    <a:lnTo>
                      <a:pt x="232" y="505"/>
                    </a:lnTo>
                    <a:lnTo>
                      <a:pt x="233" y="504"/>
                    </a:lnTo>
                    <a:lnTo>
                      <a:pt x="233" y="503"/>
                    </a:lnTo>
                    <a:lnTo>
                      <a:pt x="234" y="503"/>
                    </a:lnTo>
                    <a:lnTo>
                      <a:pt x="234" y="502"/>
                    </a:lnTo>
                    <a:lnTo>
                      <a:pt x="235" y="501"/>
                    </a:lnTo>
                    <a:lnTo>
                      <a:pt x="235" y="500"/>
                    </a:lnTo>
                    <a:lnTo>
                      <a:pt x="233" y="498"/>
                    </a:lnTo>
                    <a:lnTo>
                      <a:pt x="233" y="497"/>
                    </a:lnTo>
                    <a:lnTo>
                      <a:pt x="233" y="496"/>
                    </a:lnTo>
                    <a:lnTo>
                      <a:pt x="234" y="495"/>
                    </a:lnTo>
                    <a:lnTo>
                      <a:pt x="234" y="494"/>
                    </a:lnTo>
                    <a:lnTo>
                      <a:pt x="235" y="493"/>
                    </a:lnTo>
                    <a:lnTo>
                      <a:pt x="235" y="492"/>
                    </a:lnTo>
                    <a:lnTo>
                      <a:pt x="235" y="490"/>
                    </a:lnTo>
                    <a:lnTo>
                      <a:pt x="234" y="489"/>
                    </a:lnTo>
                    <a:lnTo>
                      <a:pt x="234" y="488"/>
                    </a:lnTo>
                    <a:lnTo>
                      <a:pt x="233" y="488"/>
                    </a:lnTo>
                    <a:lnTo>
                      <a:pt x="232" y="487"/>
                    </a:lnTo>
                    <a:lnTo>
                      <a:pt x="231" y="487"/>
                    </a:lnTo>
                    <a:lnTo>
                      <a:pt x="230" y="487"/>
                    </a:lnTo>
                    <a:lnTo>
                      <a:pt x="229" y="486"/>
                    </a:lnTo>
                    <a:lnTo>
                      <a:pt x="227" y="484"/>
                    </a:lnTo>
                    <a:lnTo>
                      <a:pt x="227" y="483"/>
                    </a:lnTo>
                    <a:lnTo>
                      <a:pt x="227" y="482"/>
                    </a:lnTo>
                    <a:lnTo>
                      <a:pt x="226" y="482"/>
                    </a:lnTo>
                    <a:lnTo>
                      <a:pt x="220" y="477"/>
                    </a:lnTo>
                    <a:lnTo>
                      <a:pt x="218" y="476"/>
                    </a:lnTo>
                    <a:lnTo>
                      <a:pt x="218" y="475"/>
                    </a:lnTo>
                    <a:lnTo>
                      <a:pt x="218" y="474"/>
                    </a:lnTo>
                    <a:lnTo>
                      <a:pt x="217" y="473"/>
                    </a:lnTo>
                    <a:lnTo>
                      <a:pt x="217" y="472"/>
                    </a:lnTo>
                    <a:lnTo>
                      <a:pt x="215" y="472"/>
                    </a:lnTo>
                    <a:lnTo>
                      <a:pt x="214" y="471"/>
                    </a:lnTo>
                    <a:lnTo>
                      <a:pt x="213" y="471"/>
                    </a:lnTo>
                    <a:lnTo>
                      <a:pt x="213" y="472"/>
                    </a:lnTo>
                    <a:lnTo>
                      <a:pt x="212" y="472"/>
                    </a:lnTo>
                    <a:lnTo>
                      <a:pt x="211" y="472"/>
                    </a:lnTo>
                    <a:lnTo>
                      <a:pt x="210" y="472"/>
                    </a:lnTo>
                    <a:lnTo>
                      <a:pt x="209" y="472"/>
                    </a:lnTo>
                    <a:lnTo>
                      <a:pt x="208" y="471"/>
                    </a:lnTo>
                    <a:lnTo>
                      <a:pt x="207" y="469"/>
                    </a:lnTo>
                    <a:lnTo>
                      <a:pt x="207" y="468"/>
                    </a:lnTo>
                    <a:lnTo>
                      <a:pt x="206" y="466"/>
                    </a:lnTo>
                    <a:lnTo>
                      <a:pt x="205" y="464"/>
                    </a:lnTo>
                    <a:lnTo>
                      <a:pt x="205" y="463"/>
                    </a:lnTo>
                    <a:lnTo>
                      <a:pt x="205" y="462"/>
                    </a:lnTo>
                    <a:lnTo>
                      <a:pt x="204" y="461"/>
                    </a:lnTo>
                    <a:lnTo>
                      <a:pt x="204" y="458"/>
                    </a:lnTo>
                    <a:lnTo>
                      <a:pt x="203" y="456"/>
                    </a:lnTo>
                    <a:lnTo>
                      <a:pt x="203" y="455"/>
                    </a:lnTo>
                    <a:lnTo>
                      <a:pt x="204" y="454"/>
                    </a:lnTo>
                    <a:lnTo>
                      <a:pt x="203" y="454"/>
                    </a:lnTo>
                    <a:lnTo>
                      <a:pt x="203" y="453"/>
                    </a:lnTo>
                    <a:lnTo>
                      <a:pt x="203" y="452"/>
                    </a:lnTo>
                    <a:lnTo>
                      <a:pt x="202" y="452"/>
                    </a:lnTo>
                    <a:lnTo>
                      <a:pt x="201" y="452"/>
                    </a:lnTo>
                    <a:lnTo>
                      <a:pt x="200" y="451"/>
                    </a:lnTo>
                    <a:lnTo>
                      <a:pt x="199" y="450"/>
                    </a:lnTo>
                    <a:lnTo>
                      <a:pt x="200" y="448"/>
                    </a:lnTo>
                    <a:lnTo>
                      <a:pt x="200" y="447"/>
                    </a:lnTo>
                    <a:lnTo>
                      <a:pt x="200" y="446"/>
                    </a:lnTo>
                    <a:lnTo>
                      <a:pt x="199" y="446"/>
                    </a:lnTo>
                    <a:lnTo>
                      <a:pt x="198" y="445"/>
                    </a:lnTo>
                    <a:lnTo>
                      <a:pt x="197" y="444"/>
                    </a:lnTo>
                    <a:lnTo>
                      <a:pt x="197" y="443"/>
                    </a:lnTo>
                    <a:lnTo>
                      <a:pt x="197" y="442"/>
                    </a:lnTo>
                    <a:lnTo>
                      <a:pt x="197" y="441"/>
                    </a:lnTo>
                    <a:lnTo>
                      <a:pt x="196" y="441"/>
                    </a:lnTo>
                    <a:lnTo>
                      <a:pt x="196" y="440"/>
                    </a:lnTo>
                    <a:lnTo>
                      <a:pt x="196" y="439"/>
                    </a:lnTo>
                    <a:lnTo>
                      <a:pt x="194" y="438"/>
                    </a:lnTo>
                    <a:lnTo>
                      <a:pt x="193" y="438"/>
                    </a:lnTo>
                    <a:lnTo>
                      <a:pt x="193" y="437"/>
                    </a:lnTo>
                    <a:lnTo>
                      <a:pt x="192" y="436"/>
                    </a:lnTo>
                    <a:lnTo>
                      <a:pt x="191" y="436"/>
                    </a:lnTo>
                    <a:lnTo>
                      <a:pt x="191" y="435"/>
                    </a:lnTo>
                    <a:lnTo>
                      <a:pt x="190" y="433"/>
                    </a:lnTo>
                    <a:lnTo>
                      <a:pt x="190" y="432"/>
                    </a:lnTo>
                    <a:lnTo>
                      <a:pt x="190" y="431"/>
                    </a:lnTo>
                    <a:lnTo>
                      <a:pt x="191" y="429"/>
                    </a:lnTo>
                    <a:lnTo>
                      <a:pt x="191" y="428"/>
                    </a:lnTo>
                    <a:lnTo>
                      <a:pt x="190" y="427"/>
                    </a:lnTo>
                    <a:lnTo>
                      <a:pt x="189" y="426"/>
                    </a:lnTo>
                    <a:lnTo>
                      <a:pt x="188" y="425"/>
                    </a:lnTo>
                    <a:lnTo>
                      <a:pt x="187" y="425"/>
                    </a:lnTo>
                    <a:lnTo>
                      <a:pt x="187" y="424"/>
                    </a:lnTo>
                    <a:lnTo>
                      <a:pt x="186" y="423"/>
                    </a:lnTo>
                    <a:lnTo>
                      <a:pt x="186" y="421"/>
                    </a:lnTo>
                    <a:lnTo>
                      <a:pt x="185" y="419"/>
                    </a:lnTo>
                    <a:lnTo>
                      <a:pt x="184" y="418"/>
                    </a:lnTo>
                    <a:lnTo>
                      <a:pt x="183" y="418"/>
                    </a:lnTo>
                    <a:lnTo>
                      <a:pt x="183" y="417"/>
                    </a:lnTo>
                    <a:lnTo>
                      <a:pt x="182" y="416"/>
                    </a:lnTo>
                    <a:lnTo>
                      <a:pt x="184" y="414"/>
                    </a:lnTo>
                    <a:lnTo>
                      <a:pt x="184" y="413"/>
                    </a:lnTo>
                    <a:lnTo>
                      <a:pt x="184" y="412"/>
                    </a:lnTo>
                    <a:lnTo>
                      <a:pt x="184" y="410"/>
                    </a:lnTo>
                    <a:lnTo>
                      <a:pt x="183" y="409"/>
                    </a:lnTo>
                    <a:lnTo>
                      <a:pt x="184" y="408"/>
                    </a:lnTo>
                    <a:lnTo>
                      <a:pt x="185" y="405"/>
                    </a:lnTo>
                    <a:lnTo>
                      <a:pt x="184" y="405"/>
                    </a:lnTo>
                    <a:lnTo>
                      <a:pt x="183" y="404"/>
                    </a:lnTo>
                    <a:lnTo>
                      <a:pt x="183" y="403"/>
                    </a:lnTo>
                    <a:lnTo>
                      <a:pt x="184" y="402"/>
                    </a:lnTo>
                    <a:lnTo>
                      <a:pt x="184" y="401"/>
                    </a:lnTo>
                    <a:lnTo>
                      <a:pt x="185" y="400"/>
                    </a:lnTo>
                    <a:lnTo>
                      <a:pt x="185" y="399"/>
                    </a:lnTo>
                    <a:lnTo>
                      <a:pt x="185" y="398"/>
                    </a:lnTo>
                    <a:lnTo>
                      <a:pt x="185" y="397"/>
                    </a:lnTo>
                    <a:lnTo>
                      <a:pt x="185" y="395"/>
                    </a:lnTo>
                    <a:lnTo>
                      <a:pt x="185" y="394"/>
                    </a:lnTo>
                    <a:lnTo>
                      <a:pt x="186" y="393"/>
                    </a:lnTo>
                    <a:lnTo>
                      <a:pt x="187" y="391"/>
                    </a:lnTo>
                    <a:lnTo>
                      <a:pt x="188" y="390"/>
                    </a:lnTo>
                    <a:lnTo>
                      <a:pt x="189" y="390"/>
                    </a:lnTo>
                    <a:lnTo>
                      <a:pt x="189" y="389"/>
                    </a:lnTo>
                    <a:lnTo>
                      <a:pt x="189" y="388"/>
                    </a:lnTo>
                    <a:lnTo>
                      <a:pt x="189" y="387"/>
                    </a:lnTo>
                    <a:lnTo>
                      <a:pt x="190" y="386"/>
                    </a:lnTo>
                    <a:lnTo>
                      <a:pt x="190" y="385"/>
                    </a:lnTo>
                    <a:lnTo>
                      <a:pt x="190" y="384"/>
                    </a:lnTo>
                    <a:lnTo>
                      <a:pt x="189" y="384"/>
                    </a:lnTo>
                    <a:lnTo>
                      <a:pt x="189" y="383"/>
                    </a:lnTo>
                    <a:lnTo>
                      <a:pt x="188" y="383"/>
                    </a:lnTo>
                    <a:lnTo>
                      <a:pt x="187" y="383"/>
                    </a:lnTo>
                    <a:lnTo>
                      <a:pt x="186" y="383"/>
                    </a:lnTo>
                    <a:lnTo>
                      <a:pt x="185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5" y="379"/>
                    </a:lnTo>
                    <a:lnTo>
                      <a:pt x="184" y="379"/>
                    </a:lnTo>
                    <a:lnTo>
                      <a:pt x="183" y="379"/>
                    </a:lnTo>
                    <a:lnTo>
                      <a:pt x="182" y="378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1" y="376"/>
                    </a:lnTo>
                    <a:lnTo>
                      <a:pt x="182" y="376"/>
                    </a:lnTo>
                    <a:lnTo>
                      <a:pt x="181" y="375"/>
                    </a:lnTo>
                    <a:lnTo>
                      <a:pt x="180" y="375"/>
                    </a:lnTo>
                    <a:lnTo>
                      <a:pt x="179" y="375"/>
                    </a:lnTo>
                    <a:lnTo>
                      <a:pt x="179" y="374"/>
                    </a:lnTo>
                    <a:lnTo>
                      <a:pt x="179" y="373"/>
                    </a:lnTo>
                    <a:lnTo>
                      <a:pt x="178" y="373"/>
                    </a:lnTo>
                    <a:lnTo>
                      <a:pt x="176" y="372"/>
                    </a:lnTo>
                    <a:lnTo>
                      <a:pt x="174" y="371"/>
                    </a:lnTo>
                    <a:lnTo>
                      <a:pt x="172" y="369"/>
                    </a:lnTo>
                    <a:lnTo>
                      <a:pt x="172" y="368"/>
                    </a:lnTo>
                    <a:lnTo>
                      <a:pt x="171" y="367"/>
                    </a:lnTo>
                    <a:lnTo>
                      <a:pt x="169" y="365"/>
                    </a:lnTo>
                    <a:lnTo>
                      <a:pt x="168" y="364"/>
                    </a:lnTo>
                    <a:lnTo>
                      <a:pt x="167" y="364"/>
                    </a:lnTo>
                    <a:lnTo>
                      <a:pt x="163" y="362"/>
                    </a:lnTo>
                    <a:lnTo>
                      <a:pt x="163" y="361"/>
                    </a:lnTo>
                    <a:lnTo>
                      <a:pt x="162" y="361"/>
                    </a:lnTo>
                    <a:lnTo>
                      <a:pt x="160" y="360"/>
                    </a:lnTo>
                    <a:lnTo>
                      <a:pt x="159" y="359"/>
                    </a:lnTo>
                    <a:lnTo>
                      <a:pt x="157" y="358"/>
                    </a:lnTo>
                    <a:lnTo>
                      <a:pt x="157" y="357"/>
                    </a:lnTo>
                    <a:lnTo>
                      <a:pt x="157" y="356"/>
                    </a:lnTo>
                    <a:lnTo>
                      <a:pt x="157" y="355"/>
                    </a:lnTo>
                    <a:lnTo>
                      <a:pt x="157" y="353"/>
                    </a:lnTo>
                    <a:lnTo>
                      <a:pt x="157" y="352"/>
                    </a:lnTo>
                    <a:lnTo>
                      <a:pt x="157" y="351"/>
                    </a:lnTo>
                    <a:lnTo>
                      <a:pt x="156" y="351"/>
                    </a:lnTo>
                    <a:lnTo>
                      <a:pt x="156" y="350"/>
                    </a:lnTo>
                    <a:lnTo>
                      <a:pt x="156" y="349"/>
                    </a:lnTo>
                    <a:lnTo>
                      <a:pt x="156" y="348"/>
                    </a:lnTo>
                    <a:lnTo>
                      <a:pt x="156" y="347"/>
                    </a:lnTo>
                    <a:lnTo>
                      <a:pt x="156" y="346"/>
                    </a:lnTo>
                    <a:lnTo>
                      <a:pt x="155" y="346"/>
                    </a:lnTo>
                    <a:lnTo>
                      <a:pt x="155" y="345"/>
                    </a:lnTo>
                    <a:lnTo>
                      <a:pt x="155" y="344"/>
                    </a:lnTo>
                    <a:lnTo>
                      <a:pt x="154" y="343"/>
                    </a:lnTo>
                    <a:lnTo>
                      <a:pt x="153" y="343"/>
                    </a:lnTo>
                    <a:lnTo>
                      <a:pt x="153" y="342"/>
                    </a:lnTo>
                    <a:lnTo>
                      <a:pt x="153" y="339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5"/>
                    </a:lnTo>
                    <a:lnTo>
                      <a:pt x="154" y="335"/>
                    </a:lnTo>
                    <a:lnTo>
                      <a:pt x="155" y="334"/>
                    </a:lnTo>
                    <a:lnTo>
                      <a:pt x="157" y="335"/>
                    </a:lnTo>
                    <a:lnTo>
                      <a:pt x="158" y="335"/>
                    </a:lnTo>
                    <a:lnTo>
                      <a:pt x="159" y="334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9" y="330"/>
                    </a:lnTo>
                    <a:lnTo>
                      <a:pt x="157" y="329"/>
                    </a:lnTo>
                    <a:lnTo>
                      <a:pt x="157" y="328"/>
                    </a:lnTo>
                    <a:lnTo>
                      <a:pt x="156" y="327"/>
                    </a:lnTo>
                    <a:lnTo>
                      <a:pt x="156" y="326"/>
                    </a:lnTo>
                    <a:lnTo>
                      <a:pt x="156" y="325"/>
                    </a:lnTo>
                    <a:lnTo>
                      <a:pt x="155" y="326"/>
                    </a:lnTo>
                    <a:lnTo>
                      <a:pt x="154" y="326"/>
                    </a:lnTo>
                    <a:lnTo>
                      <a:pt x="152" y="326"/>
                    </a:lnTo>
                    <a:lnTo>
                      <a:pt x="151" y="325"/>
                    </a:lnTo>
                    <a:lnTo>
                      <a:pt x="149" y="327"/>
                    </a:lnTo>
                    <a:lnTo>
                      <a:pt x="148" y="327"/>
                    </a:lnTo>
                    <a:lnTo>
                      <a:pt x="145" y="328"/>
                    </a:lnTo>
                    <a:lnTo>
                      <a:pt x="144" y="328"/>
                    </a:lnTo>
                    <a:lnTo>
                      <a:pt x="143" y="327"/>
                    </a:lnTo>
                    <a:lnTo>
                      <a:pt x="143" y="326"/>
                    </a:lnTo>
                    <a:lnTo>
                      <a:pt x="144" y="325"/>
                    </a:lnTo>
                    <a:lnTo>
                      <a:pt x="145" y="325"/>
                    </a:lnTo>
                    <a:lnTo>
                      <a:pt x="145" y="324"/>
                    </a:lnTo>
                    <a:lnTo>
                      <a:pt x="146" y="323"/>
                    </a:lnTo>
                    <a:lnTo>
                      <a:pt x="145" y="322"/>
                    </a:lnTo>
                    <a:lnTo>
                      <a:pt x="145" y="321"/>
                    </a:lnTo>
                    <a:lnTo>
                      <a:pt x="144" y="321"/>
                    </a:lnTo>
                    <a:lnTo>
                      <a:pt x="142" y="321"/>
                    </a:lnTo>
                    <a:lnTo>
                      <a:pt x="142" y="320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2" y="318"/>
                    </a:lnTo>
                    <a:lnTo>
                      <a:pt x="142" y="317"/>
                    </a:lnTo>
                    <a:lnTo>
                      <a:pt x="144" y="317"/>
                    </a:lnTo>
                    <a:lnTo>
                      <a:pt x="145" y="316"/>
                    </a:lnTo>
                    <a:lnTo>
                      <a:pt x="144" y="314"/>
                    </a:lnTo>
                    <a:lnTo>
                      <a:pt x="143" y="314"/>
                    </a:lnTo>
                    <a:lnTo>
                      <a:pt x="142" y="313"/>
                    </a:lnTo>
                    <a:lnTo>
                      <a:pt x="141" y="313"/>
                    </a:lnTo>
                    <a:lnTo>
                      <a:pt x="141" y="314"/>
                    </a:lnTo>
                    <a:lnTo>
                      <a:pt x="141" y="315"/>
                    </a:lnTo>
                    <a:lnTo>
                      <a:pt x="139" y="314"/>
                    </a:lnTo>
                    <a:lnTo>
                      <a:pt x="139" y="313"/>
                    </a:lnTo>
                    <a:lnTo>
                      <a:pt x="138" y="313"/>
                    </a:lnTo>
                    <a:lnTo>
                      <a:pt x="137" y="313"/>
                    </a:lnTo>
                    <a:lnTo>
                      <a:pt x="136" y="313"/>
                    </a:lnTo>
                    <a:lnTo>
                      <a:pt x="135" y="313"/>
                    </a:lnTo>
                    <a:lnTo>
                      <a:pt x="134" y="314"/>
                    </a:lnTo>
                    <a:lnTo>
                      <a:pt x="133" y="314"/>
                    </a:lnTo>
                    <a:lnTo>
                      <a:pt x="133" y="315"/>
                    </a:lnTo>
                    <a:lnTo>
                      <a:pt x="132" y="315"/>
                    </a:lnTo>
                    <a:lnTo>
                      <a:pt x="131" y="314"/>
                    </a:lnTo>
                    <a:lnTo>
                      <a:pt x="131" y="313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3" y="312"/>
                    </a:lnTo>
                    <a:lnTo>
                      <a:pt x="133" y="311"/>
                    </a:lnTo>
                    <a:lnTo>
                      <a:pt x="133" y="310"/>
                    </a:lnTo>
                    <a:lnTo>
                      <a:pt x="133" y="309"/>
                    </a:lnTo>
                    <a:lnTo>
                      <a:pt x="133" y="308"/>
                    </a:lnTo>
                    <a:lnTo>
                      <a:pt x="133" y="307"/>
                    </a:lnTo>
                    <a:lnTo>
                      <a:pt x="132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1"/>
                    </a:lnTo>
                    <a:lnTo>
                      <a:pt x="130" y="311"/>
                    </a:lnTo>
                    <a:lnTo>
                      <a:pt x="129" y="311"/>
                    </a:lnTo>
                    <a:lnTo>
                      <a:pt x="129" y="310"/>
                    </a:lnTo>
                    <a:lnTo>
                      <a:pt x="128" y="309"/>
                    </a:lnTo>
                    <a:lnTo>
                      <a:pt x="126" y="310"/>
                    </a:lnTo>
                    <a:lnTo>
                      <a:pt x="125" y="309"/>
                    </a:lnTo>
                    <a:lnTo>
                      <a:pt x="125" y="308"/>
                    </a:lnTo>
                    <a:lnTo>
                      <a:pt x="126" y="307"/>
                    </a:lnTo>
                    <a:lnTo>
                      <a:pt x="127" y="306"/>
                    </a:lnTo>
                    <a:lnTo>
                      <a:pt x="127" y="305"/>
                    </a:lnTo>
                    <a:lnTo>
                      <a:pt x="126" y="305"/>
                    </a:lnTo>
                    <a:lnTo>
                      <a:pt x="125" y="305"/>
                    </a:lnTo>
                    <a:lnTo>
                      <a:pt x="124" y="305"/>
                    </a:lnTo>
                    <a:lnTo>
                      <a:pt x="125" y="306"/>
                    </a:lnTo>
                    <a:lnTo>
                      <a:pt x="125" y="307"/>
                    </a:lnTo>
                    <a:lnTo>
                      <a:pt x="125" y="308"/>
                    </a:lnTo>
                    <a:lnTo>
                      <a:pt x="124" y="308"/>
                    </a:lnTo>
                    <a:lnTo>
                      <a:pt x="123" y="308"/>
                    </a:lnTo>
                    <a:lnTo>
                      <a:pt x="123" y="309"/>
                    </a:lnTo>
                    <a:lnTo>
                      <a:pt x="122" y="309"/>
                    </a:lnTo>
                    <a:lnTo>
                      <a:pt x="121" y="309"/>
                    </a:lnTo>
                    <a:lnTo>
                      <a:pt x="121" y="308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9" y="308"/>
                    </a:lnTo>
                    <a:lnTo>
                      <a:pt x="118" y="307"/>
                    </a:lnTo>
                    <a:lnTo>
                      <a:pt x="117" y="307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4" y="305"/>
                    </a:lnTo>
                    <a:lnTo>
                      <a:pt x="113" y="306"/>
                    </a:lnTo>
                    <a:lnTo>
                      <a:pt x="114" y="307"/>
                    </a:lnTo>
                    <a:lnTo>
                      <a:pt x="115" y="307"/>
                    </a:lnTo>
                    <a:lnTo>
                      <a:pt x="115" y="308"/>
                    </a:lnTo>
                    <a:lnTo>
                      <a:pt x="114" y="309"/>
                    </a:lnTo>
                    <a:lnTo>
                      <a:pt x="113" y="308"/>
                    </a:lnTo>
                    <a:lnTo>
                      <a:pt x="112" y="308"/>
                    </a:lnTo>
                    <a:lnTo>
                      <a:pt x="111" y="308"/>
                    </a:lnTo>
                    <a:lnTo>
                      <a:pt x="110" y="308"/>
                    </a:lnTo>
                    <a:lnTo>
                      <a:pt x="110" y="307"/>
                    </a:lnTo>
                    <a:lnTo>
                      <a:pt x="111" y="307"/>
                    </a:lnTo>
                    <a:lnTo>
                      <a:pt x="110" y="307"/>
                    </a:lnTo>
                    <a:lnTo>
                      <a:pt x="109" y="307"/>
                    </a:lnTo>
                    <a:lnTo>
                      <a:pt x="108" y="306"/>
                    </a:lnTo>
                    <a:lnTo>
                      <a:pt x="108" y="307"/>
                    </a:lnTo>
                    <a:lnTo>
                      <a:pt x="107" y="307"/>
                    </a:lnTo>
                    <a:lnTo>
                      <a:pt x="106" y="306"/>
                    </a:lnTo>
                    <a:lnTo>
                      <a:pt x="107" y="305"/>
                    </a:lnTo>
                    <a:lnTo>
                      <a:pt x="107" y="304"/>
                    </a:lnTo>
                    <a:lnTo>
                      <a:pt x="108" y="304"/>
                    </a:lnTo>
                    <a:lnTo>
                      <a:pt x="107" y="303"/>
                    </a:lnTo>
                    <a:lnTo>
                      <a:pt x="106" y="303"/>
                    </a:lnTo>
                    <a:lnTo>
                      <a:pt x="106" y="302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4" y="301"/>
                    </a:lnTo>
                    <a:lnTo>
                      <a:pt x="103" y="301"/>
                    </a:lnTo>
                    <a:lnTo>
                      <a:pt x="103" y="302"/>
                    </a:lnTo>
                    <a:lnTo>
                      <a:pt x="103" y="303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1" y="302"/>
                    </a:lnTo>
                    <a:lnTo>
                      <a:pt x="102" y="302"/>
                    </a:lnTo>
                    <a:lnTo>
                      <a:pt x="102" y="301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300"/>
                    </a:lnTo>
                    <a:lnTo>
                      <a:pt x="99" y="299"/>
                    </a:lnTo>
                    <a:lnTo>
                      <a:pt x="98" y="298"/>
                    </a:lnTo>
                    <a:lnTo>
                      <a:pt x="97" y="299"/>
                    </a:lnTo>
                    <a:lnTo>
                      <a:pt x="96" y="299"/>
                    </a:lnTo>
                    <a:lnTo>
                      <a:pt x="95" y="299"/>
                    </a:lnTo>
                    <a:lnTo>
                      <a:pt x="94" y="299"/>
                    </a:lnTo>
                    <a:lnTo>
                      <a:pt x="94" y="298"/>
                    </a:lnTo>
                    <a:lnTo>
                      <a:pt x="94" y="297"/>
                    </a:lnTo>
                    <a:lnTo>
                      <a:pt x="94" y="296"/>
                    </a:lnTo>
                    <a:lnTo>
                      <a:pt x="94" y="295"/>
                    </a:lnTo>
                    <a:lnTo>
                      <a:pt x="93" y="294"/>
                    </a:lnTo>
                    <a:lnTo>
                      <a:pt x="92" y="295"/>
                    </a:lnTo>
                    <a:lnTo>
                      <a:pt x="91" y="295"/>
                    </a:lnTo>
                    <a:lnTo>
                      <a:pt x="92" y="296"/>
                    </a:lnTo>
                    <a:lnTo>
                      <a:pt x="92" y="297"/>
                    </a:lnTo>
                    <a:lnTo>
                      <a:pt x="91" y="297"/>
                    </a:lnTo>
                    <a:lnTo>
                      <a:pt x="90" y="296"/>
                    </a:lnTo>
                    <a:lnTo>
                      <a:pt x="89" y="297"/>
                    </a:lnTo>
                    <a:lnTo>
                      <a:pt x="88" y="297"/>
                    </a:lnTo>
                    <a:lnTo>
                      <a:pt x="87" y="296"/>
                    </a:lnTo>
                    <a:lnTo>
                      <a:pt x="86" y="297"/>
                    </a:lnTo>
                    <a:lnTo>
                      <a:pt x="86" y="298"/>
                    </a:lnTo>
                    <a:lnTo>
                      <a:pt x="85" y="298"/>
                    </a:lnTo>
                    <a:lnTo>
                      <a:pt x="85" y="297"/>
                    </a:lnTo>
                    <a:lnTo>
                      <a:pt x="85" y="296"/>
                    </a:lnTo>
                    <a:lnTo>
                      <a:pt x="85" y="295"/>
                    </a:lnTo>
                    <a:lnTo>
                      <a:pt x="85" y="294"/>
                    </a:lnTo>
                    <a:lnTo>
                      <a:pt x="85" y="293"/>
                    </a:lnTo>
                    <a:lnTo>
                      <a:pt x="84" y="292"/>
                    </a:lnTo>
                    <a:lnTo>
                      <a:pt x="84" y="291"/>
                    </a:lnTo>
                    <a:lnTo>
                      <a:pt x="83" y="291"/>
                    </a:lnTo>
                    <a:lnTo>
                      <a:pt x="82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3" y="288"/>
                    </a:lnTo>
                    <a:lnTo>
                      <a:pt x="83" y="287"/>
                    </a:lnTo>
                    <a:lnTo>
                      <a:pt x="82" y="287"/>
                    </a:lnTo>
                    <a:lnTo>
                      <a:pt x="82" y="288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1"/>
                    </a:lnTo>
                    <a:lnTo>
                      <a:pt x="78" y="282"/>
                    </a:lnTo>
                    <a:lnTo>
                      <a:pt x="77" y="281"/>
                    </a:lnTo>
                    <a:lnTo>
                      <a:pt x="76" y="281"/>
                    </a:lnTo>
                    <a:lnTo>
                      <a:pt x="75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4" y="281"/>
                    </a:lnTo>
                    <a:lnTo>
                      <a:pt x="74" y="282"/>
                    </a:lnTo>
                    <a:lnTo>
                      <a:pt x="74" y="283"/>
                    </a:lnTo>
                    <a:lnTo>
                      <a:pt x="73" y="282"/>
                    </a:lnTo>
                    <a:lnTo>
                      <a:pt x="73" y="281"/>
                    </a:lnTo>
                    <a:lnTo>
                      <a:pt x="73" y="280"/>
                    </a:lnTo>
                    <a:lnTo>
                      <a:pt x="72" y="280"/>
                    </a:lnTo>
                    <a:lnTo>
                      <a:pt x="71" y="280"/>
                    </a:lnTo>
                    <a:lnTo>
                      <a:pt x="70" y="279"/>
                    </a:lnTo>
                    <a:lnTo>
                      <a:pt x="70" y="278"/>
                    </a:lnTo>
                    <a:lnTo>
                      <a:pt x="69" y="277"/>
                    </a:lnTo>
                    <a:lnTo>
                      <a:pt x="69" y="278"/>
                    </a:lnTo>
                    <a:lnTo>
                      <a:pt x="68" y="278"/>
                    </a:lnTo>
                    <a:lnTo>
                      <a:pt x="68" y="277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6"/>
                    </a:lnTo>
                    <a:lnTo>
                      <a:pt x="65" y="276"/>
                    </a:lnTo>
                    <a:lnTo>
                      <a:pt x="66" y="275"/>
                    </a:lnTo>
                    <a:lnTo>
                      <a:pt x="65" y="275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4" y="273"/>
                    </a:lnTo>
                    <a:lnTo>
                      <a:pt x="64" y="272"/>
                    </a:lnTo>
                    <a:lnTo>
                      <a:pt x="64" y="273"/>
                    </a:lnTo>
                    <a:lnTo>
                      <a:pt x="63" y="273"/>
                    </a:lnTo>
                    <a:lnTo>
                      <a:pt x="63" y="272"/>
                    </a:lnTo>
                    <a:lnTo>
                      <a:pt x="62" y="272"/>
                    </a:lnTo>
                    <a:lnTo>
                      <a:pt x="61" y="272"/>
                    </a:lnTo>
                    <a:lnTo>
                      <a:pt x="61" y="271"/>
                    </a:lnTo>
                    <a:lnTo>
                      <a:pt x="60" y="271"/>
                    </a:lnTo>
                    <a:lnTo>
                      <a:pt x="59" y="270"/>
                    </a:lnTo>
                    <a:lnTo>
                      <a:pt x="58" y="271"/>
                    </a:lnTo>
                    <a:lnTo>
                      <a:pt x="58" y="270"/>
                    </a:lnTo>
                    <a:lnTo>
                      <a:pt x="57" y="271"/>
                    </a:lnTo>
                    <a:lnTo>
                      <a:pt x="57" y="270"/>
                    </a:lnTo>
                    <a:lnTo>
                      <a:pt x="56" y="270"/>
                    </a:lnTo>
                    <a:lnTo>
                      <a:pt x="56" y="269"/>
                    </a:lnTo>
                    <a:lnTo>
                      <a:pt x="55" y="269"/>
                    </a:lnTo>
                    <a:lnTo>
                      <a:pt x="54" y="268"/>
                    </a:lnTo>
                    <a:lnTo>
                      <a:pt x="54" y="269"/>
                    </a:lnTo>
                    <a:lnTo>
                      <a:pt x="53" y="269"/>
                    </a:lnTo>
                    <a:lnTo>
                      <a:pt x="53" y="270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8"/>
                    </a:lnTo>
                    <a:lnTo>
                      <a:pt x="50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9"/>
                    </a:lnTo>
                    <a:lnTo>
                      <a:pt x="47" y="269"/>
                    </a:lnTo>
                    <a:lnTo>
                      <a:pt x="46" y="269"/>
                    </a:lnTo>
                    <a:lnTo>
                      <a:pt x="45" y="268"/>
                    </a:lnTo>
                    <a:lnTo>
                      <a:pt x="45" y="269"/>
                    </a:lnTo>
                    <a:lnTo>
                      <a:pt x="44" y="268"/>
                    </a:lnTo>
                    <a:lnTo>
                      <a:pt x="44" y="269"/>
                    </a:lnTo>
                    <a:lnTo>
                      <a:pt x="43" y="269"/>
                    </a:lnTo>
                    <a:lnTo>
                      <a:pt x="42" y="269"/>
                    </a:lnTo>
                    <a:lnTo>
                      <a:pt x="41" y="270"/>
                    </a:lnTo>
                    <a:lnTo>
                      <a:pt x="41" y="269"/>
                    </a:lnTo>
                    <a:lnTo>
                      <a:pt x="40" y="269"/>
                    </a:lnTo>
                    <a:lnTo>
                      <a:pt x="39" y="269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7" y="268"/>
                    </a:lnTo>
                    <a:lnTo>
                      <a:pt x="37" y="267"/>
                    </a:lnTo>
                    <a:lnTo>
                      <a:pt x="36" y="267"/>
                    </a:lnTo>
                    <a:lnTo>
                      <a:pt x="34" y="267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2" y="265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0" y="266"/>
                    </a:lnTo>
                    <a:lnTo>
                      <a:pt x="30" y="265"/>
                    </a:lnTo>
                    <a:lnTo>
                      <a:pt x="28" y="266"/>
                    </a:lnTo>
                    <a:lnTo>
                      <a:pt x="27" y="266"/>
                    </a:lnTo>
                    <a:lnTo>
                      <a:pt x="26" y="266"/>
                    </a:lnTo>
                    <a:lnTo>
                      <a:pt x="25" y="266"/>
                    </a:lnTo>
                    <a:lnTo>
                      <a:pt x="25" y="267"/>
                    </a:lnTo>
                    <a:lnTo>
                      <a:pt x="24" y="267"/>
                    </a:lnTo>
                    <a:lnTo>
                      <a:pt x="24" y="266"/>
                    </a:lnTo>
                    <a:lnTo>
                      <a:pt x="22" y="267"/>
                    </a:lnTo>
                    <a:lnTo>
                      <a:pt x="21" y="267"/>
                    </a:lnTo>
                    <a:lnTo>
                      <a:pt x="20" y="267"/>
                    </a:lnTo>
                    <a:lnTo>
                      <a:pt x="19" y="266"/>
                    </a:lnTo>
                    <a:lnTo>
                      <a:pt x="18" y="266"/>
                    </a:lnTo>
                    <a:lnTo>
                      <a:pt x="17" y="266"/>
                    </a:lnTo>
                    <a:lnTo>
                      <a:pt x="16" y="266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5"/>
                    </a:lnTo>
                    <a:lnTo>
                      <a:pt x="13" y="264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3" y="262"/>
                    </a:lnTo>
                    <a:lnTo>
                      <a:pt x="14" y="261"/>
                    </a:lnTo>
                    <a:lnTo>
                      <a:pt x="15" y="261"/>
                    </a:lnTo>
                    <a:lnTo>
                      <a:pt x="15" y="260"/>
                    </a:lnTo>
                    <a:lnTo>
                      <a:pt x="15" y="259"/>
                    </a:lnTo>
                    <a:lnTo>
                      <a:pt x="14" y="259"/>
                    </a:lnTo>
                    <a:lnTo>
                      <a:pt x="13" y="258"/>
                    </a:lnTo>
                    <a:lnTo>
                      <a:pt x="13" y="257"/>
                    </a:lnTo>
                    <a:lnTo>
                      <a:pt x="13" y="256"/>
                    </a:lnTo>
                    <a:lnTo>
                      <a:pt x="13" y="255"/>
                    </a:lnTo>
                    <a:lnTo>
                      <a:pt x="12" y="254"/>
                    </a:lnTo>
                    <a:lnTo>
                      <a:pt x="12" y="253"/>
                    </a:lnTo>
                    <a:lnTo>
                      <a:pt x="12" y="252"/>
                    </a:lnTo>
                    <a:lnTo>
                      <a:pt x="12" y="251"/>
                    </a:lnTo>
                    <a:lnTo>
                      <a:pt x="11" y="251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2" y="249"/>
                    </a:lnTo>
                    <a:lnTo>
                      <a:pt x="12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3" y="247"/>
                    </a:lnTo>
                    <a:lnTo>
                      <a:pt x="13" y="246"/>
                    </a:lnTo>
                    <a:lnTo>
                      <a:pt x="13" y="245"/>
                    </a:lnTo>
                    <a:lnTo>
                      <a:pt x="12" y="245"/>
                    </a:lnTo>
                    <a:lnTo>
                      <a:pt x="11" y="245"/>
                    </a:lnTo>
                    <a:lnTo>
                      <a:pt x="11" y="244"/>
                    </a:lnTo>
                    <a:lnTo>
                      <a:pt x="12" y="243"/>
                    </a:lnTo>
                    <a:lnTo>
                      <a:pt x="11" y="243"/>
                    </a:lnTo>
                    <a:lnTo>
                      <a:pt x="10" y="242"/>
                    </a:lnTo>
                    <a:lnTo>
                      <a:pt x="9" y="242"/>
                    </a:lnTo>
                    <a:lnTo>
                      <a:pt x="9" y="241"/>
                    </a:lnTo>
                    <a:lnTo>
                      <a:pt x="8" y="240"/>
                    </a:lnTo>
                    <a:lnTo>
                      <a:pt x="7" y="238"/>
                    </a:lnTo>
                    <a:lnTo>
                      <a:pt x="8" y="237"/>
                    </a:lnTo>
                    <a:lnTo>
                      <a:pt x="7" y="236"/>
                    </a:lnTo>
                    <a:lnTo>
                      <a:pt x="7" y="235"/>
                    </a:lnTo>
                    <a:lnTo>
                      <a:pt x="8" y="234"/>
                    </a:lnTo>
                    <a:lnTo>
                      <a:pt x="7" y="234"/>
                    </a:lnTo>
                    <a:lnTo>
                      <a:pt x="7" y="233"/>
                    </a:lnTo>
                    <a:lnTo>
                      <a:pt x="7" y="232"/>
                    </a:lnTo>
                    <a:lnTo>
                      <a:pt x="8" y="231"/>
                    </a:lnTo>
                    <a:lnTo>
                      <a:pt x="7" y="230"/>
                    </a:lnTo>
                    <a:lnTo>
                      <a:pt x="7" y="229"/>
                    </a:lnTo>
                    <a:lnTo>
                      <a:pt x="8" y="229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9" y="226"/>
                    </a:lnTo>
                    <a:lnTo>
                      <a:pt x="10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9" y="217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8" y="213"/>
                    </a:lnTo>
                    <a:lnTo>
                      <a:pt x="8" y="212"/>
                    </a:lnTo>
                    <a:lnTo>
                      <a:pt x="8" y="211"/>
                    </a:lnTo>
                    <a:lnTo>
                      <a:pt x="9" y="210"/>
                    </a:lnTo>
                    <a:lnTo>
                      <a:pt x="9" y="209"/>
                    </a:lnTo>
                    <a:lnTo>
                      <a:pt x="8" y="209"/>
                    </a:lnTo>
                    <a:lnTo>
                      <a:pt x="8" y="208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6" y="206"/>
                    </a:lnTo>
                    <a:lnTo>
                      <a:pt x="4" y="203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0" y="199"/>
                    </a:lnTo>
                    <a:lnTo>
                      <a:pt x="0" y="198"/>
                    </a:lnTo>
                    <a:lnTo>
                      <a:pt x="1" y="197"/>
                    </a:lnTo>
                    <a:lnTo>
                      <a:pt x="9" y="197"/>
                    </a:lnTo>
                    <a:lnTo>
                      <a:pt x="15" y="194"/>
                    </a:lnTo>
                    <a:lnTo>
                      <a:pt x="21" y="196"/>
                    </a:lnTo>
                    <a:lnTo>
                      <a:pt x="21" y="200"/>
                    </a:lnTo>
                    <a:lnTo>
                      <a:pt x="20" y="205"/>
                    </a:lnTo>
                    <a:lnTo>
                      <a:pt x="23" y="209"/>
                    </a:lnTo>
                    <a:lnTo>
                      <a:pt x="30" y="208"/>
                    </a:lnTo>
                    <a:lnTo>
                      <a:pt x="48" y="221"/>
                    </a:lnTo>
                    <a:lnTo>
                      <a:pt x="74" y="225"/>
                    </a:lnTo>
                    <a:lnTo>
                      <a:pt x="95" y="221"/>
                    </a:lnTo>
                    <a:lnTo>
                      <a:pt x="96" y="220"/>
                    </a:lnTo>
                    <a:lnTo>
                      <a:pt x="98" y="220"/>
                    </a:lnTo>
                    <a:lnTo>
                      <a:pt x="98" y="219"/>
                    </a:lnTo>
                    <a:lnTo>
                      <a:pt x="99" y="219"/>
                    </a:lnTo>
                    <a:lnTo>
                      <a:pt x="100" y="219"/>
                    </a:lnTo>
                    <a:lnTo>
                      <a:pt x="101" y="220"/>
                    </a:lnTo>
                    <a:lnTo>
                      <a:pt x="101" y="218"/>
                    </a:lnTo>
                    <a:lnTo>
                      <a:pt x="102" y="218"/>
                    </a:lnTo>
                    <a:lnTo>
                      <a:pt x="102" y="217"/>
                    </a:lnTo>
                    <a:lnTo>
                      <a:pt x="102" y="216"/>
                    </a:lnTo>
                    <a:lnTo>
                      <a:pt x="101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2" y="214"/>
                    </a:lnTo>
                    <a:lnTo>
                      <a:pt x="103" y="214"/>
                    </a:lnTo>
                    <a:lnTo>
                      <a:pt x="103" y="215"/>
                    </a:lnTo>
                    <a:lnTo>
                      <a:pt x="103" y="214"/>
                    </a:lnTo>
                    <a:lnTo>
                      <a:pt x="104" y="214"/>
                    </a:lnTo>
                    <a:lnTo>
                      <a:pt x="104" y="215"/>
                    </a:lnTo>
                    <a:lnTo>
                      <a:pt x="104" y="216"/>
                    </a:lnTo>
                    <a:lnTo>
                      <a:pt x="105" y="216"/>
                    </a:lnTo>
                    <a:lnTo>
                      <a:pt x="106" y="215"/>
                    </a:lnTo>
                    <a:lnTo>
                      <a:pt x="107" y="215"/>
                    </a:lnTo>
                    <a:lnTo>
                      <a:pt x="106" y="215"/>
                    </a:lnTo>
                    <a:lnTo>
                      <a:pt x="107" y="214"/>
                    </a:lnTo>
                    <a:lnTo>
                      <a:pt x="107" y="213"/>
                    </a:lnTo>
                    <a:lnTo>
                      <a:pt x="107" y="212"/>
                    </a:lnTo>
                    <a:lnTo>
                      <a:pt x="108" y="212"/>
                    </a:lnTo>
                    <a:lnTo>
                      <a:pt x="109" y="212"/>
                    </a:lnTo>
                    <a:lnTo>
                      <a:pt x="109" y="213"/>
                    </a:lnTo>
                    <a:lnTo>
                      <a:pt x="110" y="212"/>
                    </a:lnTo>
                    <a:lnTo>
                      <a:pt x="111" y="213"/>
                    </a:lnTo>
                    <a:lnTo>
                      <a:pt x="112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4" y="212"/>
                    </a:lnTo>
                    <a:lnTo>
                      <a:pt x="115" y="212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0"/>
                    </a:lnTo>
                    <a:lnTo>
                      <a:pt x="113" y="209"/>
                    </a:lnTo>
                    <a:lnTo>
                      <a:pt x="114" y="210"/>
                    </a:lnTo>
                    <a:lnTo>
                      <a:pt x="115" y="209"/>
                    </a:lnTo>
                    <a:lnTo>
                      <a:pt x="115" y="208"/>
                    </a:lnTo>
                    <a:lnTo>
                      <a:pt x="116" y="208"/>
                    </a:lnTo>
                    <a:lnTo>
                      <a:pt x="117" y="207"/>
                    </a:lnTo>
                    <a:lnTo>
                      <a:pt x="118" y="207"/>
                    </a:lnTo>
                    <a:lnTo>
                      <a:pt x="118" y="206"/>
                    </a:lnTo>
                    <a:lnTo>
                      <a:pt x="119" y="206"/>
                    </a:lnTo>
                    <a:lnTo>
                      <a:pt x="120" y="206"/>
                    </a:lnTo>
                    <a:lnTo>
                      <a:pt x="121" y="206"/>
                    </a:lnTo>
                    <a:lnTo>
                      <a:pt x="122" y="206"/>
                    </a:lnTo>
                    <a:lnTo>
                      <a:pt x="123" y="206"/>
                    </a:lnTo>
                    <a:lnTo>
                      <a:pt x="123" y="207"/>
                    </a:lnTo>
                    <a:lnTo>
                      <a:pt x="122" y="207"/>
                    </a:lnTo>
                    <a:lnTo>
                      <a:pt x="122" y="208"/>
                    </a:lnTo>
                    <a:lnTo>
                      <a:pt x="123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5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3" y="211"/>
                    </a:lnTo>
                    <a:lnTo>
                      <a:pt x="124" y="212"/>
                    </a:lnTo>
                    <a:lnTo>
                      <a:pt x="123" y="212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3"/>
                    </a:lnTo>
                    <a:lnTo>
                      <a:pt x="125" y="213"/>
                    </a:lnTo>
                    <a:lnTo>
                      <a:pt x="126" y="213"/>
                    </a:lnTo>
                    <a:lnTo>
                      <a:pt x="127" y="213"/>
                    </a:lnTo>
                    <a:lnTo>
                      <a:pt x="128" y="213"/>
                    </a:lnTo>
                    <a:lnTo>
                      <a:pt x="128" y="214"/>
                    </a:lnTo>
                    <a:lnTo>
                      <a:pt x="129" y="215"/>
                    </a:lnTo>
                    <a:lnTo>
                      <a:pt x="129" y="214"/>
                    </a:lnTo>
                    <a:lnTo>
                      <a:pt x="130" y="214"/>
                    </a:lnTo>
                    <a:lnTo>
                      <a:pt x="131" y="214"/>
                    </a:lnTo>
                    <a:lnTo>
                      <a:pt x="132" y="214"/>
                    </a:lnTo>
                    <a:lnTo>
                      <a:pt x="132" y="215"/>
                    </a:lnTo>
                    <a:lnTo>
                      <a:pt x="132" y="216"/>
                    </a:lnTo>
                    <a:lnTo>
                      <a:pt x="133" y="216"/>
                    </a:lnTo>
                    <a:lnTo>
                      <a:pt x="134" y="216"/>
                    </a:lnTo>
                    <a:lnTo>
                      <a:pt x="135" y="216"/>
                    </a:lnTo>
                    <a:lnTo>
                      <a:pt x="136" y="216"/>
                    </a:lnTo>
                    <a:lnTo>
                      <a:pt x="136" y="217"/>
                    </a:lnTo>
                    <a:lnTo>
                      <a:pt x="137" y="216"/>
                    </a:lnTo>
                    <a:lnTo>
                      <a:pt x="138" y="216"/>
                    </a:lnTo>
                    <a:lnTo>
                      <a:pt x="139" y="217"/>
                    </a:lnTo>
                    <a:lnTo>
                      <a:pt x="140" y="217"/>
                    </a:lnTo>
                    <a:lnTo>
                      <a:pt x="140" y="218"/>
                    </a:lnTo>
                    <a:lnTo>
                      <a:pt x="141" y="217"/>
                    </a:lnTo>
                    <a:lnTo>
                      <a:pt x="142" y="218"/>
                    </a:lnTo>
                    <a:lnTo>
                      <a:pt x="143" y="219"/>
                    </a:lnTo>
                    <a:lnTo>
                      <a:pt x="144" y="219"/>
                    </a:lnTo>
                    <a:lnTo>
                      <a:pt x="145" y="219"/>
                    </a:lnTo>
                    <a:lnTo>
                      <a:pt x="146" y="219"/>
                    </a:lnTo>
                    <a:lnTo>
                      <a:pt x="147" y="218"/>
                    </a:lnTo>
                    <a:lnTo>
                      <a:pt x="148" y="219"/>
                    </a:lnTo>
                    <a:lnTo>
                      <a:pt x="149" y="219"/>
                    </a:lnTo>
                    <a:lnTo>
                      <a:pt x="150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3" y="219"/>
                    </a:lnTo>
                    <a:lnTo>
                      <a:pt x="154" y="219"/>
                    </a:lnTo>
                    <a:lnTo>
                      <a:pt x="154" y="218"/>
                    </a:lnTo>
                    <a:lnTo>
                      <a:pt x="153" y="217"/>
                    </a:lnTo>
                    <a:lnTo>
                      <a:pt x="152" y="217"/>
                    </a:lnTo>
                    <a:lnTo>
                      <a:pt x="152" y="216"/>
                    </a:lnTo>
                    <a:lnTo>
                      <a:pt x="153" y="216"/>
                    </a:lnTo>
                    <a:lnTo>
                      <a:pt x="154" y="216"/>
                    </a:lnTo>
                    <a:lnTo>
                      <a:pt x="155" y="217"/>
                    </a:lnTo>
                    <a:lnTo>
                      <a:pt x="156" y="216"/>
                    </a:lnTo>
                    <a:lnTo>
                      <a:pt x="157" y="216"/>
                    </a:lnTo>
                    <a:lnTo>
                      <a:pt x="158" y="215"/>
                    </a:lnTo>
                    <a:lnTo>
                      <a:pt x="159" y="215"/>
                    </a:lnTo>
                    <a:lnTo>
                      <a:pt x="160" y="215"/>
                    </a:lnTo>
                    <a:lnTo>
                      <a:pt x="160" y="214"/>
                    </a:lnTo>
                    <a:lnTo>
                      <a:pt x="161" y="214"/>
                    </a:lnTo>
                    <a:lnTo>
                      <a:pt x="162" y="214"/>
                    </a:lnTo>
                    <a:lnTo>
                      <a:pt x="162" y="213"/>
                    </a:lnTo>
                    <a:lnTo>
                      <a:pt x="163" y="213"/>
                    </a:lnTo>
                    <a:lnTo>
                      <a:pt x="164" y="212"/>
                    </a:lnTo>
                    <a:lnTo>
                      <a:pt x="164" y="211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6" y="209"/>
                    </a:lnTo>
                    <a:lnTo>
                      <a:pt x="167" y="210"/>
                    </a:lnTo>
                    <a:lnTo>
                      <a:pt x="167" y="211"/>
                    </a:lnTo>
                    <a:lnTo>
                      <a:pt x="168" y="211"/>
                    </a:lnTo>
                    <a:lnTo>
                      <a:pt x="169" y="211"/>
                    </a:lnTo>
                    <a:lnTo>
                      <a:pt x="169" y="212"/>
                    </a:lnTo>
                    <a:lnTo>
                      <a:pt x="169" y="213"/>
                    </a:lnTo>
                    <a:lnTo>
                      <a:pt x="170" y="214"/>
                    </a:lnTo>
                    <a:lnTo>
                      <a:pt x="171" y="214"/>
                    </a:lnTo>
                    <a:lnTo>
                      <a:pt x="172" y="214"/>
                    </a:lnTo>
                    <a:lnTo>
                      <a:pt x="173" y="216"/>
                    </a:lnTo>
                    <a:lnTo>
                      <a:pt x="174" y="216"/>
                    </a:lnTo>
                    <a:lnTo>
                      <a:pt x="175" y="216"/>
                    </a:lnTo>
                    <a:lnTo>
                      <a:pt x="175" y="217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8" y="218"/>
                    </a:lnTo>
                    <a:lnTo>
                      <a:pt x="178" y="219"/>
                    </a:lnTo>
                    <a:lnTo>
                      <a:pt x="178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0"/>
                    </a:lnTo>
                    <a:lnTo>
                      <a:pt x="175" y="221"/>
                    </a:lnTo>
                    <a:lnTo>
                      <a:pt x="175" y="222"/>
                    </a:lnTo>
                    <a:lnTo>
                      <a:pt x="175" y="223"/>
                    </a:lnTo>
                    <a:lnTo>
                      <a:pt x="174" y="223"/>
                    </a:lnTo>
                    <a:lnTo>
                      <a:pt x="173" y="223"/>
                    </a:lnTo>
                    <a:lnTo>
                      <a:pt x="173" y="224"/>
                    </a:lnTo>
                    <a:lnTo>
                      <a:pt x="173" y="225"/>
                    </a:lnTo>
                    <a:lnTo>
                      <a:pt x="172" y="226"/>
                    </a:lnTo>
                    <a:lnTo>
                      <a:pt x="172" y="227"/>
                    </a:lnTo>
                    <a:lnTo>
                      <a:pt x="173" y="227"/>
                    </a:lnTo>
                    <a:lnTo>
                      <a:pt x="174" y="227"/>
                    </a:lnTo>
                    <a:lnTo>
                      <a:pt x="175" y="227"/>
                    </a:lnTo>
                    <a:lnTo>
                      <a:pt x="175" y="226"/>
                    </a:lnTo>
                    <a:lnTo>
                      <a:pt x="176" y="226"/>
                    </a:lnTo>
                    <a:lnTo>
                      <a:pt x="177" y="225"/>
                    </a:lnTo>
                    <a:lnTo>
                      <a:pt x="178" y="226"/>
                    </a:lnTo>
                    <a:lnTo>
                      <a:pt x="179" y="226"/>
                    </a:lnTo>
                    <a:lnTo>
                      <a:pt x="179" y="227"/>
                    </a:lnTo>
                    <a:lnTo>
                      <a:pt x="180" y="227"/>
                    </a:lnTo>
                    <a:lnTo>
                      <a:pt x="181" y="226"/>
                    </a:lnTo>
                    <a:lnTo>
                      <a:pt x="182" y="226"/>
                    </a:lnTo>
                    <a:lnTo>
                      <a:pt x="183" y="226"/>
                    </a:lnTo>
                    <a:lnTo>
                      <a:pt x="184" y="226"/>
                    </a:lnTo>
                    <a:lnTo>
                      <a:pt x="185" y="226"/>
                    </a:lnTo>
                    <a:lnTo>
                      <a:pt x="187" y="226"/>
                    </a:lnTo>
                    <a:lnTo>
                      <a:pt x="188" y="225"/>
                    </a:lnTo>
                    <a:lnTo>
                      <a:pt x="190" y="225"/>
                    </a:lnTo>
                    <a:lnTo>
                      <a:pt x="192" y="225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8" y="229"/>
                    </a:lnTo>
                    <a:lnTo>
                      <a:pt x="199" y="229"/>
                    </a:lnTo>
                    <a:lnTo>
                      <a:pt x="200" y="229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0"/>
                    </a:lnTo>
                    <a:lnTo>
                      <a:pt x="203" y="230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6" y="231"/>
                    </a:lnTo>
                    <a:lnTo>
                      <a:pt x="207" y="231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8" y="231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1" y="228"/>
                    </a:lnTo>
                    <a:lnTo>
                      <a:pt x="212" y="228"/>
                    </a:lnTo>
                    <a:lnTo>
                      <a:pt x="213" y="229"/>
                    </a:lnTo>
                    <a:lnTo>
                      <a:pt x="213" y="228"/>
                    </a:lnTo>
                    <a:lnTo>
                      <a:pt x="214" y="227"/>
                    </a:lnTo>
                    <a:lnTo>
                      <a:pt x="214" y="226"/>
                    </a:lnTo>
                    <a:lnTo>
                      <a:pt x="215" y="226"/>
                    </a:lnTo>
                    <a:lnTo>
                      <a:pt x="215" y="225"/>
                    </a:lnTo>
                    <a:lnTo>
                      <a:pt x="215" y="224"/>
                    </a:lnTo>
                    <a:lnTo>
                      <a:pt x="215" y="223"/>
                    </a:lnTo>
                    <a:lnTo>
                      <a:pt x="216" y="223"/>
                    </a:lnTo>
                    <a:lnTo>
                      <a:pt x="217" y="222"/>
                    </a:lnTo>
                    <a:lnTo>
                      <a:pt x="217" y="221"/>
                    </a:lnTo>
                    <a:lnTo>
                      <a:pt x="218" y="221"/>
                    </a:lnTo>
                    <a:lnTo>
                      <a:pt x="219" y="221"/>
                    </a:lnTo>
                    <a:lnTo>
                      <a:pt x="219" y="220"/>
                    </a:lnTo>
                    <a:lnTo>
                      <a:pt x="218" y="219"/>
                    </a:lnTo>
                    <a:lnTo>
                      <a:pt x="219" y="219"/>
                    </a:lnTo>
                    <a:lnTo>
                      <a:pt x="220" y="219"/>
                    </a:lnTo>
                    <a:lnTo>
                      <a:pt x="221" y="219"/>
                    </a:lnTo>
                    <a:lnTo>
                      <a:pt x="220" y="219"/>
                    </a:lnTo>
                    <a:lnTo>
                      <a:pt x="220" y="218"/>
                    </a:lnTo>
                    <a:lnTo>
                      <a:pt x="221" y="218"/>
                    </a:lnTo>
                    <a:lnTo>
                      <a:pt x="222" y="218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6" y="216"/>
                    </a:lnTo>
                    <a:lnTo>
                      <a:pt x="227" y="216"/>
                    </a:lnTo>
                    <a:lnTo>
                      <a:pt x="228" y="216"/>
                    </a:lnTo>
                    <a:lnTo>
                      <a:pt x="228" y="215"/>
                    </a:lnTo>
                    <a:lnTo>
                      <a:pt x="229" y="215"/>
                    </a:lnTo>
                    <a:lnTo>
                      <a:pt x="231" y="215"/>
                    </a:lnTo>
                    <a:lnTo>
                      <a:pt x="231" y="214"/>
                    </a:lnTo>
                    <a:lnTo>
                      <a:pt x="232" y="214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5" y="212"/>
                    </a:lnTo>
                    <a:lnTo>
                      <a:pt x="236" y="212"/>
                    </a:lnTo>
                    <a:lnTo>
                      <a:pt x="237" y="211"/>
                    </a:lnTo>
                    <a:lnTo>
                      <a:pt x="238" y="210"/>
                    </a:lnTo>
                    <a:lnTo>
                      <a:pt x="239" y="210"/>
                    </a:lnTo>
                    <a:lnTo>
                      <a:pt x="239" y="209"/>
                    </a:lnTo>
                    <a:lnTo>
                      <a:pt x="240" y="209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6"/>
                    </a:lnTo>
                    <a:lnTo>
                      <a:pt x="242" y="205"/>
                    </a:lnTo>
                    <a:lnTo>
                      <a:pt x="242" y="204"/>
                    </a:lnTo>
                    <a:lnTo>
                      <a:pt x="242" y="203"/>
                    </a:lnTo>
                    <a:lnTo>
                      <a:pt x="243" y="203"/>
                    </a:lnTo>
                    <a:lnTo>
                      <a:pt x="243" y="202"/>
                    </a:lnTo>
                    <a:lnTo>
                      <a:pt x="244" y="202"/>
                    </a:lnTo>
                    <a:lnTo>
                      <a:pt x="245" y="202"/>
                    </a:lnTo>
                    <a:lnTo>
                      <a:pt x="246" y="202"/>
                    </a:lnTo>
                    <a:lnTo>
                      <a:pt x="245" y="201"/>
                    </a:lnTo>
                    <a:lnTo>
                      <a:pt x="245" y="200"/>
                    </a:lnTo>
                    <a:lnTo>
                      <a:pt x="245" y="199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7" y="199"/>
                    </a:lnTo>
                    <a:lnTo>
                      <a:pt x="248" y="200"/>
                    </a:lnTo>
                    <a:lnTo>
                      <a:pt x="248" y="198"/>
                    </a:lnTo>
                    <a:lnTo>
                      <a:pt x="249" y="197"/>
                    </a:lnTo>
                    <a:lnTo>
                      <a:pt x="250" y="196"/>
                    </a:lnTo>
                    <a:lnTo>
                      <a:pt x="251" y="196"/>
                    </a:lnTo>
                    <a:lnTo>
                      <a:pt x="251" y="195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51" y="193"/>
                    </a:lnTo>
                    <a:lnTo>
                      <a:pt x="250" y="192"/>
                    </a:lnTo>
                    <a:lnTo>
                      <a:pt x="251" y="192"/>
                    </a:lnTo>
                    <a:lnTo>
                      <a:pt x="252" y="191"/>
                    </a:lnTo>
                    <a:lnTo>
                      <a:pt x="253" y="192"/>
                    </a:lnTo>
                    <a:lnTo>
                      <a:pt x="253" y="191"/>
                    </a:lnTo>
                    <a:lnTo>
                      <a:pt x="254" y="190"/>
                    </a:lnTo>
                    <a:lnTo>
                      <a:pt x="254" y="189"/>
                    </a:lnTo>
                    <a:lnTo>
                      <a:pt x="254" y="188"/>
                    </a:lnTo>
                    <a:lnTo>
                      <a:pt x="254" y="187"/>
                    </a:lnTo>
                    <a:lnTo>
                      <a:pt x="253" y="187"/>
                    </a:lnTo>
                    <a:lnTo>
                      <a:pt x="252" y="186"/>
                    </a:lnTo>
                    <a:lnTo>
                      <a:pt x="252" y="185"/>
                    </a:lnTo>
                    <a:lnTo>
                      <a:pt x="251" y="183"/>
                    </a:lnTo>
                    <a:lnTo>
                      <a:pt x="252" y="182"/>
                    </a:lnTo>
                    <a:lnTo>
                      <a:pt x="253" y="182"/>
                    </a:lnTo>
                    <a:lnTo>
                      <a:pt x="254" y="182"/>
                    </a:lnTo>
                    <a:lnTo>
                      <a:pt x="254" y="181"/>
                    </a:lnTo>
                    <a:lnTo>
                      <a:pt x="254" y="180"/>
                    </a:lnTo>
                    <a:lnTo>
                      <a:pt x="255" y="179"/>
                    </a:lnTo>
                    <a:lnTo>
                      <a:pt x="256" y="178"/>
                    </a:lnTo>
                    <a:lnTo>
                      <a:pt x="256" y="177"/>
                    </a:lnTo>
                    <a:lnTo>
                      <a:pt x="256" y="176"/>
                    </a:lnTo>
                    <a:lnTo>
                      <a:pt x="257" y="175"/>
                    </a:lnTo>
                    <a:lnTo>
                      <a:pt x="257" y="174"/>
                    </a:lnTo>
                    <a:lnTo>
                      <a:pt x="258" y="174"/>
                    </a:lnTo>
                    <a:lnTo>
                      <a:pt x="258" y="173"/>
                    </a:lnTo>
                    <a:lnTo>
                      <a:pt x="259" y="172"/>
                    </a:lnTo>
                    <a:lnTo>
                      <a:pt x="259" y="171"/>
                    </a:lnTo>
                    <a:lnTo>
                      <a:pt x="259" y="170"/>
                    </a:lnTo>
                    <a:lnTo>
                      <a:pt x="259" y="169"/>
                    </a:lnTo>
                    <a:lnTo>
                      <a:pt x="260" y="168"/>
                    </a:lnTo>
                    <a:lnTo>
                      <a:pt x="260" y="167"/>
                    </a:lnTo>
                    <a:lnTo>
                      <a:pt x="261" y="166"/>
                    </a:lnTo>
                    <a:lnTo>
                      <a:pt x="262" y="165"/>
                    </a:lnTo>
                    <a:lnTo>
                      <a:pt x="262" y="164"/>
                    </a:lnTo>
                    <a:lnTo>
                      <a:pt x="263" y="163"/>
                    </a:lnTo>
                    <a:lnTo>
                      <a:pt x="263" y="162"/>
                    </a:lnTo>
                    <a:lnTo>
                      <a:pt x="263" y="161"/>
                    </a:lnTo>
                    <a:lnTo>
                      <a:pt x="264" y="160"/>
                    </a:lnTo>
                    <a:lnTo>
                      <a:pt x="265" y="157"/>
                    </a:lnTo>
                    <a:lnTo>
                      <a:pt x="266" y="157"/>
                    </a:lnTo>
                    <a:lnTo>
                      <a:pt x="267" y="157"/>
                    </a:lnTo>
                    <a:lnTo>
                      <a:pt x="268" y="157"/>
                    </a:lnTo>
                    <a:lnTo>
                      <a:pt x="269" y="157"/>
                    </a:lnTo>
                    <a:lnTo>
                      <a:pt x="269" y="156"/>
                    </a:lnTo>
                    <a:lnTo>
                      <a:pt x="270" y="155"/>
                    </a:lnTo>
                    <a:lnTo>
                      <a:pt x="270" y="154"/>
                    </a:lnTo>
                    <a:lnTo>
                      <a:pt x="269" y="155"/>
                    </a:lnTo>
                    <a:lnTo>
                      <a:pt x="269" y="154"/>
                    </a:lnTo>
                    <a:lnTo>
                      <a:pt x="268" y="154"/>
                    </a:lnTo>
                    <a:lnTo>
                      <a:pt x="269" y="152"/>
                    </a:lnTo>
                    <a:lnTo>
                      <a:pt x="269" y="151"/>
                    </a:lnTo>
                    <a:lnTo>
                      <a:pt x="270" y="150"/>
                    </a:lnTo>
                    <a:lnTo>
                      <a:pt x="270" y="149"/>
                    </a:lnTo>
                    <a:lnTo>
                      <a:pt x="271" y="147"/>
                    </a:lnTo>
                    <a:lnTo>
                      <a:pt x="271" y="146"/>
                    </a:lnTo>
                    <a:lnTo>
                      <a:pt x="272" y="145"/>
                    </a:lnTo>
                    <a:lnTo>
                      <a:pt x="272" y="144"/>
                    </a:lnTo>
                    <a:lnTo>
                      <a:pt x="272" y="143"/>
                    </a:lnTo>
                    <a:lnTo>
                      <a:pt x="273" y="143"/>
                    </a:lnTo>
                    <a:lnTo>
                      <a:pt x="273" y="142"/>
                    </a:lnTo>
                    <a:lnTo>
                      <a:pt x="274" y="141"/>
                    </a:lnTo>
                    <a:lnTo>
                      <a:pt x="275" y="140"/>
                    </a:lnTo>
                    <a:lnTo>
                      <a:pt x="276" y="138"/>
                    </a:lnTo>
                    <a:lnTo>
                      <a:pt x="276" y="137"/>
                    </a:lnTo>
                    <a:lnTo>
                      <a:pt x="274" y="136"/>
                    </a:lnTo>
                    <a:lnTo>
                      <a:pt x="274" y="135"/>
                    </a:lnTo>
                    <a:lnTo>
                      <a:pt x="274" y="134"/>
                    </a:lnTo>
                    <a:lnTo>
                      <a:pt x="275" y="134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3"/>
                    </a:lnTo>
                    <a:lnTo>
                      <a:pt x="273" y="132"/>
                    </a:lnTo>
                    <a:lnTo>
                      <a:pt x="274" y="131"/>
                    </a:lnTo>
                    <a:lnTo>
                      <a:pt x="275" y="132"/>
                    </a:lnTo>
                    <a:lnTo>
                      <a:pt x="275" y="131"/>
                    </a:lnTo>
                    <a:lnTo>
                      <a:pt x="275" y="130"/>
                    </a:lnTo>
                    <a:lnTo>
                      <a:pt x="276" y="129"/>
                    </a:lnTo>
                    <a:lnTo>
                      <a:pt x="276" y="128"/>
                    </a:lnTo>
                    <a:lnTo>
                      <a:pt x="277" y="128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7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9" y="124"/>
                    </a:lnTo>
                    <a:lnTo>
                      <a:pt x="280" y="123"/>
                    </a:lnTo>
                    <a:lnTo>
                      <a:pt x="280" y="122"/>
                    </a:lnTo>
                    <a:lnTo>
                      <a:pt x="282" y="121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4" y="120"/>
                    </a:lnTo>
                    <a:lnTo>
                      <a:pt x="285" y="120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7" y="120"/>
                    </a:lnTo>
                    <a:lnTo>
                      <a:pt x="288" y="118"/>
                    </a:lnTo>
                    <a:lnTo>
                      <a:pt x="289" y="118"/>
                    </a:lnTo>
                    <a:lnTo>
                      <a:pt x="290" y="116"/>
                    </a:lnTo>
                    <a:lnTo>
                      <a:pt x="291" y="116"/>
                    </a:lnTo>
                    <a:lnTo>
                      <a:pt x="291" y="115"/>
                    </a:lnTo>
                    <a:lnTo>
                      <a:pt x="291" y="114"/>
                    </a:lnTo>
                    <a:lnTo>
                      <a:pt x="292" y="113"/>
                    </a:lnTo>
                    <a:lnTo>
                      <a:pt x="293" y="112"/>
                    </a:lnTo>
                    <a:lnTo>
                      <a:pt x="293" y="111"/>
                    </a:lnTo>
                    <a:lnTo>
                      <a:pt x="294" y="111"/>
                    </a:lnTo>
                    <a:lnTo>
                      <a:pt x="294" y="110"/>
                    </a:lnTo>
                    <a:lnTo>
                      <a:pt x="295" y="109"/>
                    </a:lnTo>
                    <a:lnTo>
                      <a:pt x="296" y="107"/>
                    </a:lnTo>
                    <a:lnTo>
                      <a:pt x="298" y="104"/>
                    </a:lnTo>
                    <a:lnTo>
                      <a:pt x="299" y="101"/>
                    </a:lnTo>
                    <a:lnTo>
                      <a:pt x="300" y="100"/>
                    </a:lnTo>
                    <a:lnTo>
                      <a:pt x="301" y="98"/>
                    </a:lnTo>
                    <a:lnTo>
                      <a:pt x="302" y="98"/>
                    </a:lnTo>
                    <a:lnTo>
                      <a:pt x="302" y="96"/>
                    </a:lnTo>
                    <a:lnTo>
                      <a:pt x="303" y="95"/>
                    </a:lnTo>
                    <a:lnTo>
                      <a:pt x="304" y="94"/>
                    </a:lnTo>
                    <a:lnTo>
                      <a:pt x="304" y="93"/>
                    </a:lnTo>
                    <a:lnTo>
                      <a:pt x="305" y="93"/>
                    </a:lnTo>
                    <a:lnTo>
                      <a:pt x="306" y="93"/>
                    </a:lnTo>
                    <a:lnTo>
                      <a:pt x="307" y="90"/>
                    </a:lnTo>
                    <a:lnTo>
                      <a:pt x="307" y="89"/>
                    </a:lnTo>
                    <a:lnTo>
                      <a:pt x="308" y="88"/>
                    </a:lnTo>
                    <a:lnTo>
                      <a:pt x="309" y="87"/>
                    </a:lnTo>
                    <a:lnTo>
                      <a:pt x="309" y="86"/>
                    </a:lnTo>
                    <a:lnTo>
                      <a:pt x="312" y="84"/>
                    </a:lnTo>
                    <a:lnTo>
                      <a:pt x="312" y="83"/>
                    </a:lnTo>
                    <a:lnTo>
                      <a:pt x="313" y="82"/>
                    </a:lnTo>
                    <a:lnTo>
                      <a:pt x="313" y="81"/>
                    </a:lnTo>
                    <a:lnTo>
                      <a:pt x="313" y="80"/>
                    </a:lnTo>
                    <a:lnTo>
                      <a:pt x="313" y="79"/>
                    </a:lnTo>
                    <a:lnTo>
                      <a:pt x="313" y="78"/>
                    </a:lnTo>
                    <a:lnTo>
                      <a:pt x="313" y="77"/>
                    </a:lnTo>
                    <a:lnTo>
                      <a:pt x="314" y="76"/>
                    </a:lnTo>
                    <a:lnTo>
                      <a:pt x="315" y="75"/>
                    </a:lnTo>
                    <a:lnTo>
                      <a:pt x="315" y="72"/>
                    </a:lnTo>
                    <a:lnTo>
                      <a:pt x="316" y="72"/>
                    </a:lnTo>
                    <a:lnTo>
                      <a:pt x="316" y="71"/>
                    </a:lnTo>
                    <a:lnTo>
                      <a:pt x="317" y="71"/>
                    </a:lnTo>
                    <a:lnTo>
                      <a:pt x="318" y="72"/>
                    </a:lnTo>
                    <a:lnTo>
                      <a:pt x="320" y="72"/>
                    </a:lnTo>
                    <a:lnTo>
                      <a:pt x="320" y="71"/>
                    </a:lnTo>
                    <a:lnTo>
                      <a:pt x="321" y="70"/>
                    </a:lnTo>
                    <a:lnTo>
                      <a:pt x="320" y="67"/>
                    </a:lnTo>
                    <a:lnTo>
                      <a:pt x="321" y="66"/>
                    </a:lnTo>
                    <a:lnTo>
                      <a:pt x="322" y="66"/>
                    </a:lnTo>
                    <a:lnTo>
                      <a:pt x="322" y="65"/>
                    </a:lnTo>
                    <a:lnTo>
                      <a:pt x="323" y="65"/>
                    </a:lnTo>
                    <a:lnTo>
                      <a:pt x="323" y="64"/>
                    </a:lnTo>
                    <a:lnTo>
                      <a:pt x="324" y="65"/>
                    </a:lnTo>
                    <a:lnTo>
                      <a:pt x="324" y="64"/>
                    </a:lnTo>
                    <a:lnTo>
                      <a:pt x="325" y="64"/>
                    </a:lnTo>
                    <a:lnTo>
                      <a:pt x="326" y="64"/>
                    </a:lnTo>
                    <a:lnTo>
                      <a:pt x="327" y="62"/>
                    </a:lnTo>
                    <a:lnTo>
                      <a:pt x="329" y="60"/>
                    </a:lnTo>
                    <a:lnTo>
                      <a:pt x="329" y="59"/>
                    </a:lnTo>
                    <a:lnTo>
                      <a:pt x="330" y="59"/>
                    </a:lnTo>
                    <a:lnTo>
                      <a:pt x="331" y="59"/>
                    </a:lnTo>
                    <a:lnTo>
                      <a:pt x="331" y="58"/>
                    </a:lnTo>
                    <a:lnTo>
                      <a:pt x="332" y="57"/>
                    </a:lnTo>
                    <a:lnTo>
                      <a:pt x="333" y="57"/>
                    </a:lnTo>
                    <a:lnTo>
                      <a:pt x="334" y="56"/>
                    </a:lnTo>
                    <a:lnTo>
                      <a:pt x="335" y="55"/>
                    </a:lnTo>
                    <a:lnTo>
                      <a:pt x="335" y="54"/>
                    </a:lnTo>
                    <a:lnTo>
                      <a:pt x="336" y="52"/>
                    </a:lnTo>
                    <a:lnTo>
                      <a:pt x="336" y="51"/>
                    </a:lnTo>
                    <a:lnTo>
                      <a:pt x="336" y="49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40" y="45"/>
                    </a:lnTo>
                    <a:lnTo>
                      <a:pt x="341" y="44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5" y="44"/>
                    </a:lnTo>
                    <a:lnTo>
                      <a:pt x="345" y="43"/>
                    </a:lnTo>
                    <a:lnTo>
                      <a:pt x="346" y="43"/>
                    </a:lnTo>
                    <a:lnTo>
                      <a:pt x="346" y="42"/>
                    </a:lnTo>
                    <a:lnTo>
                      <a:pt x="349" y="42"/>
                    </a:lnTo>
                    <a:lnTo>
                      <a:pt x="350" y="41"/>
                    </a:lnTo>
                    <a:lnTo>
                      <a:pt x="350" y="40"/>
                    </a:lnTo>
                    <a:lnTo>
                      <a:pt x="351" y="40"/>
                    </a:lnTo>
                    <a:lnTo>
                      <a:pt x="351" y="39"/>
                    </a:lnTo>
                    <a:lnTo>
                      <a:pt x="351" y="38"/>
                    </a:lnTo>
                    <a:lnTo>
                      <a:pt x="351" y="37"/>
                    </a:lnTo>
                    <a:lnTo>
                      <a:pt x="351" y="36"/>
                    </a:lnTo>
                    <a:lnTo>
                      <a:pt x="352" y="36"/>
                    </a:lnTo>
                    <a:lnTo>
                      <a:pt x="353" y="32"/>
                    </a:lnTo>
                    <a:lnTo>
                      <a:pt x="354" y="30"/>
                    </a:lnTo>
                    <a:lnTo>
                      <a:pt x="354" y="29"/>
                    </a:lnTo>
                    <a:lnTo>
                      <a:pt x="355" y="27"/>
                    </a:lnTo>
                    <a:lnTo>
                      <a:pt x="356" y="26"/>
                    </a:lnTo>
                    <a:lnTo>
                      <a:pt x="356" y="25"/>
                    </a:lnTo>
                    <a:lnTo>
                      <a:pt x="356" y="23"/>
                    </a:lnTo>
                    <a:lnTo>
                      <a:pt x="356" y="21"/>
                    </a:lnTo>
                    <a:lnTo>
                      <a:pt x="357" y="20"/>
                    </a:lnTo>
                    <a:lnTo>
                      <a:pt x="357" y="18"/>
                    </a:lnTo>
                    <a:lnTo>
                      <a:pt x="358" y="17"/>
                    </a:lnTo>
                    <a:lnTo>
                      <a:pt x="358" y="15"/>
                    </a:lnTo>
                    <a:lnTo>
                      <a:pt x="358" y="12"/>
                    </a:lnTo>
                    <a:lnTo>
                      <a:pt x="358" y="11"/>
                    </a:lnTo>
                    <a:lnTo>
                      <a:pt x="359" y="10"/>
                    </a:lnTo>
                    <a:lnTo>
                      <a:pt x="359" y="9"/>
                    </a:lnTo>
                    <a:lnTo>
                      <a:pt x="360" y="7"/>
                    </a:lnTo>
                    <a:lnTo>
                      <a:pt x="360" y="6"/>
                    </a:lnTo>
                    <a:lnTo>
                      <a:pt x="360" y="3"/>
                    </a:lnTo>
                    <a:lnTo>
                      <a:pt x="361" y="2"/>
                    </a:lnTo>
                    <a:lnTo>
                      <a:pt x="361" y="1"/>
                    </a:lnTo>
                    <a:lnTo>
                      <a:pt x="362" y="0"/>
                    </a:lnTo>
                    <a:lnTo>
                      <a:pt x="364" y="0"/>
                    </a:lnTo>
                    <a:lnTo>
                      <a:pt x="365" y="0"/>
                    </a:lnTo>
                    <a:lnTo>
                      <a:pt x="367" y="1"/>
                    </a:lnTo>
                    <a:lnTo>
                      <a:pt x="368" y="1"/>
                    </a:lnTo>
                    <a:lnTo>
                      <a:pt x="372" y="5"/>
                    </a:lnTo>
                    <a:lnTo>
                      <a:pt x="375" y="7"/>
                    </a:lnTo>
                    <a:lnTo>
                      <a:pt x="378" y="9"/>
                    </a:lnTo>
                    <a:lnTo>
                      <a:pt x="380" y="12"/>
                    </a:lnTo>
                    <a:lnTo>
                      <a:pt x="383" y="15"/>
                    </a:lnTo>
                    <a:lnTo>
                      <a:pt x="386" y="18"/>
                    </a:lnTo>
                    <a:lnTo>
                      <a:pt x="389" y="21"/>
                    </a:lnTo>
                    <a:lnTo>
                      <a:pt x="390" y="22"/>
                    </a:lnTo>
                    <a:lnTo>
                      <a:pt x="391" y="23"/>
                    </a:lnTo>
                    <a:lnTo>
                      <a:pt x="392" y="24"/>
                    </a:lnTo>
                    <a:lnTo>
                      <a:pt x="393" y="26"/>
                    </a:lnTo>
                    <a:lnTo>
                      <a:pt x="394" y="27"/>
                    </a:lnTo>
                    <a:lnTo>
                      <a:pt x="394" y="28"/>
                    </a:lnTo>
                    <a:lnTo>
                      <a:pt x="396" y="30"/>
                    </a:lnTo>
                    <a:lnTo>
                      <a:pt x="396" y="31"/>
                    </a:lnTo>
                    <a:lnTo>
                      <a:pt x="396" y="32"/>
                    </a:lnTo>
                    <a:lnTo>
                      <a:pt x="397" y="33"/>
                    </a:lnTo>
                    <a:lnTo>
                      <a:pt x="398" y="34"/>
                    </a:lnTo>
                    <a:lnTo>
                      <a:pt x="398" y="35"/>
                    </a:lnTo>
                    <a:lnTo>
                      <a:pt x="399" y="36"/>
                    </a:lnTo>
                    <a:lnTo>
                      <a:pt x="400" y="38"/>
                    </a:lnTo>
                    <a:lnTo>
                      <a:pt x="400" y="39"/>
                    </a:lnTo>
                    <a:lnTo>
                      <a:pt x="400" y="40"/>
                    </a:lnTo>
                    <a:lnTo>
                      <a:pt x="400" y="41"/>
                    </a:lnTo>
                    <a:lnTo>
                      <a:pt x="401" y="41"/>
                    </a:lnTo>
                    <a:lnTo>
                      <a:pt x="401" y="42"/>
                    </a:lnTo>
                    <a:lnTo>
                      <a:pt x="401" y="43"/>
                    </a:lnTo>
                    <a:lnTo>
                      <a:pt x="401" y="45"/>
                    </a:lnTo>
                    <a:lnTo>
                      <a:pt x="401" y="46"/>
                    </a:lnTo>
                    <a:lnTo>
                      <a:pt x="401" y="47"/>
                    </a:lnTo>
                    <a:lnTo>
                      <a:pt x="401" y="48"/>
                    </a:lnTo>
                    <a:lnTo>
                      <a:pt x="401" y="49"/>
                    </a:lnTo>
                    <a:lnTo>
                      <a:pt x="402" y="49"/>
                    </a:lnTo>
                    <a:lnTo>
                      <a:pt x="401" y="50"/>
                    </a:lnTo>
                    <a:lnTo>
                      <a:pt x="402" y="51"/>
                    </a:lnTo>
                    <a:lnTo>
                      <a:pt x="401" y="51"/>
                    </a:lnTo>
                    <a:lnTo>
                      <a:pt x="401" y="52"/>
                    </a:lnTo>
                    <a:lnTo>
                      <a:pt x="403" y="53"/>
                    </a:lnTo>
                    <a:lnTo>
                      <a:pt x="404" y="54"/>
                    </a:lnTo>
                    <a:lnTo>
                      <a:pt x="407" y="56"/>
                    </a:lnTo>
                    <a:lnTo>
                      <a:pt x="409" y="56"/>
                    </a:lnTo>
                    <a:lnTo>
                      <a:pt x="410" y="56"/>
                    </a:lnTo>
                    <a:lnTo>
                      <a:pt x="411" y="57"/>
                    </a:lnTo>
                    <a:lnTo>
                      <a:pt x="412" y="57"/>
                    </a:lnTo>
                    <a:lnTo>
                      <a:pt x="411" y="57"/>
                    </a:lnTo>
                    <a:lnTo>
                      <a:pt x="412" y="58"/>
                    </a:lnTo>
                    <a:lnTo>
                      <a:pt x="413" y="59"/>
                    </a:lnTo>
                    <a:lnTo>
                      <a:pt x="412" y="60"/>
                    </a:lnTo>
                    <a:lnTo>
                      <a:pt x="413" y="60"/>
                    </a:lnTo>
                    <a:lnTo>
                      <a:pt x="412" y="61"/>
                    </a:lnTo>
                    <a:lnTo>
                      <a:pt x="413" y="62"/>
                    </a:lnTo>
                    <a:lnTo>
                      <a:pt x="412" y="63"/>
                    </a:lnTo>
                    <a:lnTo>
                      <a:pt x="412" y="64"/>
                    </a:lnTo>
                    <a:lnTo>
                      <a:pt x="412" y="65"/>
                    </a:lnTo>
                    <a:lnTo>
                      <a:pt x="412" y="66"/>
                    </a:lnTo>
                    <a:lnTo>
                      <a:pt x="412" y="67"/>
                    </a:lnTo>
                    <a:lnTo>
                      <a:pt x="412" y="69"/>
                    </a:lnTo>
                    <a:lnTo>
                      <a:pt x="411" y="70"/>
                    </a:lnTo>
                    <a:lnTo>
                      <a:pt x="411" y="72"/>
                    </a:lnTo>
                    <a:lnTo>
                      <a:pt x="411" y="73"/>
                    </a:lnTo>
                    <a:lnTo>
                      <a:pt x="411" y="74"/>
                    </a:lnTo>
                    <a:lnTo>
                      <a:pt x="411" y="75"/>
                    </a:lnTo>
                    <a:lnTo>
                      <a:pt x="411" y="76"/>
                    </a:lnTo>
                    <a:lnTo>
                      <a:pt x="411" y="77"/>
                    </a:lnTo>
                    <a:lnTo>
                      <a:pt x="411" y="78"/>
                    </a:lnTo>
                    <a:lnTo>
                      <a:pt x="411" y="80"/>
                    </a:lnTo>
                    <a:lnTo>
                      <a:pt x="411" y="83"/>
                    </a:lnTo>
                    <a:lnTo>
                      <a:pt x="412" y="86"/>
                    </a:lnTo>
                    <a:lnTo>
                      <a:pt x="412" y="91"/>
                    </a:lnTo>
                    <a:lnTo>
                      <a:pt x="412" y="93"/>
                    </a:lnTo>
                    <a:lnTo>
                      <a:pt x="412" y="94"/>
                    </a:lnTo>
                    <a:lnTo>
                      <a:pt x="412" y="95"/>
                    </a:lnTo>
                    <a:lnTo>
                      <a:pt x="413" y="98"/>
                    </a:lnTo>
                    <a:lnTo>
                      <a:pt x="413" y="99"/>
                    </a:lnTo>
                    <a:lnTo>
                      <a:pt x="413" y="100"/>
                    </a:lnTo>
                    <a:lnTo>
                      <a:pt x="412" y="102"/>
                    </a:lnTo>
                    <a:lnTo>
                      <a:pt x="412" y="103"/>
                    </a:lnTo>
                    <a:lnTo>
                      <a:pt x="411" y="103"/>
                    </a:lnTo>
                    <a:lnTo>
                      <a:pt x="411" y="104"/>
                    </a:lnTo>
                    <a:lnTo>
                      <a:pt x="410" y="104"/>
                    </a:lnTo>
                    <a:lnTo>
                      <a:pt x="411" y="105"/>
                    </a:lnTo>
                    <a:lnTo>
                      <a:pt x="411" y="107"/>
                    </a:lnTo>
                    <a:lnTo>
                      <a:pt x="411" y="108"/>
                    </a:lnTo>
                    <a:lnTo>
                      <a:pt x="411" y="110"/>
                    </a:lnTo>
                    <a:lnTo>
                      <a:pt x="411" y="112"/>
                    </a:lnTo>
                    <a:lnTo>
                      <a:pt x="412" y="113"/>
                    </a:lnTo>
                    <a:lnTo>
                      <a:pt x="413" y="115"/>
                    </a:lnTo>
                    <a:lnTo>
                      <a:pt x="413" y="116"/>
                    </a:lnTo>
                    <a:lnTo>
                      <a:pt x="413" y="118"/>
                    </a:lnTo>
                    <a:lnTo>
                      <a:pt x="414" y="119"/>
                    </a:lnTo>
                    <a:lnTo>
                      <a:pt x="414" y="121"/>
                    </a:lnTo>
                    <a:lnTo>
                      <a:pt x="415" y="122"/>
                    </a:lnTo>
                    <a:lnTo>
                      <a:pt x="415" y="123"/>
                    </a:lnTo>
                    <a:lnTo>
                      <a:pt x="416" y="124"/>
                    </a:lnTo>
                    <a:lnTo>
                      <a:pt x="416" y="125"/>
                    </a:lnTo>
                    <a:lnTo>
                      <a:pt x="416" y="126"/>
                    </a:lnTo>
                    <a:lnTo>
                      <a:pt x="417" y="127"/>
                    </a:lnTo>
                    <a:lnTo>
                      <a:pt x="417" y="128"/>
                    </a:lnTo>
                    <a:lnTo>
                      <a:pt x="418" y="129"/>
                    </a:lnTo>
                    <a:lnTo>
                      <a:pt x="418" y="130"/>
                    </a:lnTo>
                    <a:lnTo>
                      <a:pt x="417" y="131"/>
                    </a:lnTo>
                    <a:lnTo>
                      <a:pt x="417" y="132"/>
                    </a:lnTo>
                    <a:lnTo>
                      <a:pt x="416" y="133"/>
                    </a:lnTo>
                    <a:lnTo>
                      <a:pt x="417" y="135"/>
                    </a:lnTo>
                    <a:lnTo>
                      <a:pt x="416" y="135"/>
                    </a:lnTo>
                    <a:lnTo>
                      <a:pt x="416" y="136"/>
                    </a:lnTo>
                    <a:lnTo>
                      <a:pt x="416" y="137"/>
                    </a:lnTo>
                    <a:lnTo>
                      <a:pt x="417" y="139"/>
                    </a:lnTo>
                    <a:lnTo>
                      <a:pt x="418" y="139"/>
                    </a:lnTo>
                    <a:lnTo>
                      <a:pt x="419" y="141"/>
                    </a:lnTo>
                    <a:lnTo>
                      <a:pt x="419" y="143"/>
                    </a:lnTo>
                    <a:lnTo>
                      <a:pt x="419" y="144"/>
                    </a:lnTo>
                    <a:lnTo>
                      <a:pt x="418" y="144"/>
                    </a:lnTo>
                    <a:lnTo>
                      <a:pt x="418" y="145"/>
                    </a:lnTo>
                    <a:lnTo>
                      <a:pt x="418" y="146"/>
                    </a:lnTo>
                    <a:lnTo>
                      <a:pt x="419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1" y="151"/>
                    </a:lnTo>
                    <a:lnTo>
                      <a:pt x="421" y="152"/>
                    </a:lnTo>
                    <a:lnTo>
                      <a:pt x="422" y="154"/>
                    </a:lnTo>
                    <a:lnTo>
                      <a:pt x="421" y="154"/>
                    </a:lnTo>
                    <a:lnTo>
                      <a:pt x="421" y="155"/>
                    </a:lnTo>
                    <a:lnTo>
                      <a:pt x="422" y="156"/>
                    </a:lnTo>
                    <a:lnTo>
                      <a:pt x="422" y="157"/>
                    </a:lnTo>
                    <a:lnTo>
                      <a:pt x="422" y="158"/>
                    </a:lnTo>
                    <a:lnTo>
                      <a:pt x="423" y="159"/>
                    </a:lnTo>
                    <a:lnTo>
                      <a:pt x="424" y="161"/>
                    </a:lnTo>
                    <a:lnTo>
                      <a:pt x="426" y="163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6" y="168"/>
                    </a:lnTo>
                    <a:lnTo>
                      <a:pt x="425" y="168"/>
                    </a:lnTo>
                    <a:lnTo>
                      <a:pt x="426" y="169"/>
                    </a:lnTo>
                    <a:lnTo>
                      <a:pt x="426" y="170"/>
                    </a:lnTo>
                    <a:lnTo>
                      <a:pt x="426" y="171"/>
                    </a:lnTo>
                    <a:lnTo>
                      <a:pt x="426" y="172"/>
                    </a:lnTo>
                    <a:lnTo>
                      <a:pt x="427" y="171"/>
                    </a:lnTo>
                    <a:lnTo>
                      <a:pt x="428" y="171"/>
                    </a:lnTo>
                    <a:lnTo>
                      <a:pt x="430" y="172"/>
                    </a:lnTo>
                    <a:lnTo>
                      <a:pt x="430" y="173"/>
                    </a:lnTo>
                    <a:lnTo>
                      <a:pt x="431" y="173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30" y="177"/>
                    </a:lnTo>
                    <a:lnTo>
                      <a:pt x="431" y="177"/>
                    </a:lnTo>
                    <a:lnTo>
                      <a:pt x="432" y="178"/>
                    </a:lnTo>
                    <a:lnTo>
                      <a:pt x="433" y="180"/>
                    </a:lnTo>
                    <a:lnTo>
                      <a:pt x="432" y="182"/>
                    </a:lnTo>
                    <a:lnTo>
                      <a:pt x="432" y="184"/>
                    </a:lnTo>
                    <a:lnTo>
                      <a:pt x="433" y="184"/>
                    </a:lnTo>
                    <a:lnTo>
                      <a:pt x="433" y="185"/>
                    </a:lnTo>
                    <a:lnTo>
                      <a:pt x="434" y="185"/>
                    </a:lnTo>
                    <a:lnTo>
                      <a:pt x="435" y="186"/>
                    </a:lnTo>
                    <a:lnTo>
                      <a:pt x="436" y="187"/>
                    </a:lnTo>
                    <a:lnTo>
                      <a:pt x="436" y="188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90"/>
                    </a:lnTo>
                    <a:lnTo>
                      <a:pt x="437" y="192"/>
                    </a:lnTo>
                    <a:lnTo>
                      <a:pt x="437" y="193"/>
                    </a:lnTo>
                    <a:lnTo>
                      <a:pt x="436" y="194"/>
                    </a:lnTo>
                    <a:lnTo>
                      <a:pt x="437" y="194"/>
                    </a:lnTo>
                    <a:lnTo>
                      <a:pt x="436" y="194"/>
                    </a:lnTo>
                    <a:lnTo>
                      <a:pt x="437" y="195"/>
                    </a:lnTo>
                    <a:lnTo>
                      <a:pt x="437" y="196"/>
                    </a:lnTo>
                    <a:lnTo>
                      <a:pt x="437" y="197"/>
                    </a:lnTo>
                    <a:lnTo>
                      <a:pt x="437" y="198"/>
                    </a:lnTo>
                    <a:lnTo>
                      <a:pt x="438" y="200"/>
                    </a:lnTo>
                    <a:lnTo>
                      <a:pt x="437" y="201"/>
                    </a:lnTo>
                    <a:lnTo>
                      <a:pt x="437" y="202"/>
                    </a:lnTo>
                    <a:lnTo>
                      <a:pt x="437" y="203"/>
                    </a:lnTo>
                    <a:lnTo>
                      <a:pt x="436" y="203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4"/>
                    </a:lnTo>
                    <a:lnTo>
                      <a:pt x="437" y="204"/>
                    </a:lnTo>
                    <a:lnTo>
                      <a:pt x="437" y="205"/>
                    </a:lnTo>
                    <a:lnTo>
                      <a:pt x="438" y="204"/>
                    </a:lnTo>
                    <a:lnTo>
                      <a:pt x="439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2" y="204"/>
                    </a:lnTo>
                    <a:lnTo>
                      <a:pt x="443" y="205"/>
                    </a:lnTo>
                    <a:lnTo>
                      <a:pt x="443" y="206"/>
                    </a:lnTo>
                    <a:lnTo>
                      <a:pt x="443" y="207"/>
                    </a:lnTo>
                    <a:lnTo>
                      <a:pt x="444" y="207"/>
                    </a:lnTo>
                    <a:lnTo>
                      <a:pt x="444" y="208"/>
                    </a:lnTo>
                    <a:lnTo>
                      <a:pt x="444" y="209"/>
                    </a:lnTo>
                    <a:lnTo>
                      <a:pt x="445" y="209"/>
                    </a:lnTo>
                    <a:lnTo>
                      <a:pt x="445" y="210"/>
                    </a:lnTo>
                    <a:lnTo>
                      <a:pt x="445" y="211"/>
                    </a:lnTo>
                    <a:lnTo>
                      <a:pt x="445" y="212"/>
                    </a:lnTo>
                    <a:lnTo>
                      <a:pt x="444" y="213"/>
                    </a:lnTo>
                    <a:lnTo>
                      <a:pt x="445" y="215"/>
                    </a:lnTo>
                    <a:lnTo>
                      <a:pt x="445" y="216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5" y="217"/>
                    </a:lnTo>
                    <a:lnTo>
                      <a:pt x="445" y="218"/>
                    </a:lnTo>
                    <a:lnTo>
                      <a:pt x="446" y="218"/>
                    </a:lnTo>
                    <a:lnTo>
                      <a:pt x="446" y="219"/>
                    </a:lnTo>
                    <a:lnTo>
                      <a:pt x="447" y="219"/>
                    </a:lnTo>
                    <a:lnTo>
                      <a:pt x="447" y="220"/>
                    </a:lnTo>
                    <a:lnTo>
                      <a:pt x="447" y="221"/>
                    </a:lnTo>
                    <a:lnTo>
                      <a:pt x="447" y="222"/>
                    </a:lnTo>
                    <a:lnTo>
                      <a:pt x="447" y="223"/>
                    </a:lnTo>
                    <a:lnTo>
                      <a:pt x="447" y="224"/>
                    </a:lnTo>
                    <a:lnTo>
                      <a:pt x="448" y="225"/>
                    </a:lnTo>
                    <a:lnTo>
                      <a:pt x="449" y="226"/>
                    </a:lnTo>
                    <a:lnTo>
                      <a:pt x="449" y="227"/>
                    </a:lnTo>
                    <a:lnTo>
                      <a:pt x="449" y="228"/>
                    </a:lnTo>
                    <a:lnTo>
                      <a:pt x="449" y="229"/>
                    </a:lnTo>
                    <a:lnTo>
                      <a:pt x="449" y="230"/>
                    </a:lnTo>
                    <a:lnTo>
                      <a:pt x="449" y="231"/>
                    </a:lnTo>
                    <a:lnTo>
                      <a:pt x="449" y="232"/>
                    </a:lnTo>
                    <a:lnTo>
                      <a:pt x="450" y="232"/>
                    </a:lnTo>
                    <a:lnTo>
                      <a:pt x="451" y="232"/>
                    </a:lnTo>
                    <a:lnTo>
                      <a:pt x="451" y="233"/>
                    </a:lnTo>
                    <a:lnTo>
                      <a:pt x="452" y="235"/>
                    </a:lnTo>
                    <a:lnTo>
                      <a:pt x="453" y="236"/>
                    </a:lnTo>
                    <a:lnTo>
                      <a:pt x="453" y="238"/>
                    </a:lnTo>
                    <a:lnTo>
                      <a:pt x="453" y="240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1" y="241"/>
                    </a:lnTo>
                    <a:lnTo>
                      <a:pt x="451" y="242"/>
                    </a:lnTo>
                    <a:lnTo>
                      <a:pt x="453" y="242"/>
                    </a:lnTo>
                    <a:lnTo>
                      <a:pt x="455" y="241"/>
                    </a:lnTo>
                    <a:lnTo>
                      <a:pt x="457" y="240"/>
                    </a:lnTo>
                    <a:lnTo>
                      <a:pt x="464" y="237"/>
                    </a:lnTo>
                    <a:lnTo>
                      <a:pt x="465" y="237"/>
                    </a:lnTo>
                    <a:lnTo>
                      <a:pt x="470" y="236"/>
                    </a:lnTo>
                    <a:lnTo>
                      <a:pt x="471" y="235"/>
                    </a:lnTo>
                    <a:lnTo>
                      <a:pt x="473" y="236"/>
                    </a:lnTo>
                    <a:lnTo>
                      <a:pt x="474" y="236"/>
                    </a:lnTo>
                    <a:lnTo>
                      <a:pt x="475" y="236"/>
                    </a:lnTo>
                    <a:lnTo>
                      <a:pt x="476" y="236"/>
                    </a:lnTo>
                    <a:lnTo>
                      <a:pt x="477" y="236"/>
                    </a:lnTo>
                    <a:lnTo>
                      <a:pt x="478" y="236"/>
                    </a:lnTo>
                    <a:lnTo>
                      <a:pt x="478" y="237"/>
                    </a:lnTo>
                    <a:lnTo>
                      <a:pt x="479" y="237"/>
                    </a:lnTo>
                    <a:lnTo>
                      <a:pt x="479" y="238"/>
                    </a:lnTo>
                    <a:lnTo>
                      <a:pt x="480" y="237"/>
                    </a:lnTo>
                    <a:lnTo>
                      <a:pt x="480" y="238"/>
                    </a:lnTo>
                    <a:lnTo>
                      <a:pt x="481" y="238"/>
                    </a:lnTo>
                    <a:lnTo>
                      <a:pt x="481" y="239"/>
                    </a:lnTo>
                    <a:lnTo>
                      <a:pt x="482" y="240"/>
                    </a:lnTo>
                    <a:lnTo>
                      <a:pt x="482" y="241"/>
                    </a:lnTo>
                    <a:lnTo>
                      <a:pt x="483" y="241"/>
                    </a:lnTo>
                    <a:lnTo>
                      <a:pt x="483" y="242"/>
                    </a:lnTo>
                    <a:lnTo>
                      <a:pt x="485" y="245"/>
                    </a:lnTo>
                    <a:lnTo>
                      <a:pt x="486" y="246"/>
                    </a:lnTo>
                    <a:lnTo>
                      <a:pt x="486" y="247"/>
                    </a:lnTo>
                    <a:lnTo>
                      <a:pt x="487" y="247"/>
                    </a:lnTo>
                    <a:lnTo>
                      <a:pt x="488" y="247"/>
                    </a:lnTo>
                    <a:lnTo>
                      <a:pt x="488" y="248"/>
                    </a:lnTo>
                    <a:lnTo>
                      <a:pt x="489" y="249"/>
                    </a:lnTo>
                    <a:lnTo>
                      <a:pt x="489" y="250"/>
                    </a:lnTo>
                    <a:lnTo>
                      <a:pt x="489" y="251"/>
                    </a:lnTo>
                    <a:lnTo>
                      <a:pt x="490" y="252"/>
                    </a:lnTo>
                    <a:lnTo>
                      <a:pt x="489" y="253"/>
                    </a:lnTo>
                    <a:lnTo>
                      <a:pt x="490" y="254"/>
                    </a:lnTo>
                    <a:lnTo>
                      <a:pt x="490" y="255"/>
                    </a:lnTo>
                    <a:lnTo>
                      <a:pt x="491" y="255"/>
                    </a:lnTo>
                    <a:lnTo>
                      <a:pt x="491" y="256"/>
                    </a:lnTo>
                    <a:lnTo>
                      <a:pt x="492" y="256"/>
                    </a:lnTo>
                    <a:lnTo>
                      <a:pt x="492" y="257"/>
                    </a:lnTo>
                    <a:lnTo>
                      <a:pt x="493" y="257"/>
                    </a:lnTo>
                    <a:lnTo>
                      <a:pt x="493" y="258"/>
                    </a:lnTo>
                    <a:lnTo>
                      <a:pt x="493" y="260"/>
                    </a:lnTo>
                    <a:lnTo>
                      <a:pt x="493" y="261"/>
                    </a:lnTo>
                    <a:lnTo>
                      <a:pt x="494" y="261"/>
                    </a:lnTo>
                    <a:lnTo>
                      <a:pt x="494" y="262"/>
                    </a:lnTo>
                    <a:lnTo>
                      <a:pt x="494" y="263"/>
                    </a:lnTo>
                    <a:lnTo>
                      <a:pt x="495" y="264"/>
                    </a:lnTo>
                    <a:lnTo>
                      <a:pt x="501" y="279"/>
                    </a:lnTo>
                    <a:lnTo>
                      <a:pt x="502" y="279"/>
                    </a:lnTo>
                    <a:lnTo>
                      <a:pt x="504" y="279"/>
                    </a:lnTo>
                    <a:lnTo>
                      <a:pt x="506" y="279"/>
                    </a:lnTo>
                    <a:lnTo>
                      <a:pt x="508" y="278"/>
                    </a:lnTo>
                    <a:lnTo>
                      <a:pt x="509" y="278"/>
                    </a:lnTo>
                    <a:lnTo>
                      <a:pt x="512" y="280"/>
                    </a:lnTo>
                    <a:lnTo>
                      <a:pt x="513" y="280"/>
                    </a:lnTo>
                    <a:lnTo>
                      <a:pt x="515" y="281"/>
                    </a:lnTo>
                    <a:lnTo>
                      <a:pt x="516" y="281"/>
                    </a:lnTo>
                    <a:lnTo>
                      <a:pt x="517" y="281"/>
                    </a:lnTo>
                    <a:lnTo>
                      <a:pt x="519" y="282"/>
                    </a:lnTo>
                    <a:lnTo>
                      <a:pt x="521" y="283"/>
                    </a:lnTo>
                    <a:lnTo>
                      <a:pt x="523" y="283"/>
                    </a:lnTo>
                    <a:lnTo>
                      <a:pt x="524" y="284"/>
                    </a:lnTo>
                    <a:lnTo>
                      <a:pt x="526" y="285"/>
                    </a:lnTo>
                    <a:lnTo>
                      <a:pt x="527" y="286"/>
                    </a:lnTo>
                    <a:lnTo>
                      <a:pt x="528" y="286"/>
                    </a:lnTo>
                    <a:lnTo>
                      <a:pt x="531" y="288"/>
                    </a:lnTo>
                    <a:lnTo>
                      <a:pt x="535" y="291"/>
                    </a:lnTo>
                    <a:lnTo>
                      <a:pt x="536" y="292"/>
                    </a:lnTo>
                    <a:lnTo>
                      <a:pt x="536" y="293"/>
                    </a:lnTo>
                    <a:lnTo>
                      <a:pt x="536" y="294"/>
                    </a:lnTo>
                    <a:lnTo>
                      <a:pt x="535" y="294"/>
                    </a:lnTo>
                    <a:lnTo>
                      <a:pt x="536" y="294"/>
                    </a:lnTo>
                    <a:lnTo>
                      <a:pt x="537" y="295"/>
                    </a:lnTo>
                    <a:lnTo>
                      <a:pt x="537" y="296"/>
                    </a:lnTo>
                    <a:lnTo>
                      <a:pt x="537" y="297"/>
                    </a:lnTo>
                    <a:lnTo>
                      <a:pt x="538" y="299"/>
                    </a:lnTo>
                    <a:lnTo>
                      <a:pt x="538" y="301"/>
                    </a:lnTo>
                    <a:lnTo>
                      <a:pt x="538" y="304"/>
                    </a:lnTo>
                    <a:lnTo>
                      <a:pt x="538" y="308"/>
                    </a:lnTo>
                    <a:lnTo>
                      <a:pt x="539" y="309"/>
                    </a:lnTo>
                    <a:lnTo>
                      <a:pt x="539" y="312"/>
                    </a:lnTo>
                    <a:lnTo>
                      <a:pt x="539" y="313"/>
                    </a:lnTo>
                    <a:lnTo>
                      <a:pt x="539" y="314"/>
                    </a:lnTo>
                    <a:lnTo>
                      <a:pt x="540" y="314"/>
                    </a:lnTo>
                    <a:lnTo>
                      <a:pt x="540" y="315"/>
                    </a:lnTo>
                    <a:lnTo>
                      <a:pt x="539" y="315"/>
                    </a:lnTo>
                    <a:lnTo>
                      <a:pt x="540" y="316"/>
                    </a:lnTo>
                    <a:lnTo>
                      <a:pt x="539" y="316"/>
                    </a:lnTo>
                    <a:lnTo>
                      <a:pt x="539" y="318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9" y="321"/>
                    </a:lnTo>
                    <a:lnTo>
                      <a:pt x="539" y="322"/>
                    </a:lnTo>
                    <a:lnTo>
                      <a:pt x="539" y="323"/>
                    </a:lnTo>
                    <a:lnTo>
                      <a:pt x="539" y="324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8"/>
                    </a:lnTo>
                    <a:lnTo>
                      <a:pt x="537" y="329"/>
                    </a:lnTo>
                    <a:lnTo>
                      <a:pt x="537" y="330"/>
                    </a:lnTo>
                    <a:lnTo>
                      <a:pt x="536" y="331"/>
                    </a:lnTo>
                    <a:lnTo>
                      <a:pt x="536" y="332"/>
                    </a:lnTo>
                    <a:lnTo>
                      <a:pt x="536" y="333"/>
                    </a:lnTo>
                    <a:lnTo>
                      <a:pt x="536" y="336"/>
                    </a:lnTo>
                    <a:lnTo>
                      <a:pt x="537" y="339"/>
                    </a:lnTo>
                    <a:lnTo>
                      <a:pt x="537" y="340"/>
                    </a:lnTo>
                    <a:lnTo>
                      <a:pt x="537" y="341"/>
                    </a:lnTo>
                    <a:lnTo>
                      <a:pt x="537" y="342"/>
                    </a:lnTo>
                    <a:lnTo>
                      <a:pt x="537" y="343"/>
                    </a:lnTo>
                    <a:lnTo>
                      <a:pt x="538" y="343"/>
                    </a:lnTo>
                    <a:lnTo>
                      <a:pt x="537" y="344"/>
                    </a:lnTo>
                    <a:lnTo>
                      <a:pt x="537" y="346"/>
                    </a:lnTo>
                    <a:lnTo>
                      <a:pt x="536" y="346"/>
                    </a:lnTo>
                    <a:lnTo>
                      <a:pt x="536" y="347"/>
                    </a:lnTo>
                    <a:lnTo>
                      <a:pt x="536" y="348"/>
                    </a:lnTo>
                    <a:lnTo>
                      <a:pt x="535" y="348"/>
                    </a:lnTo>
                    <a:lnTo>
                      <a:pt x="535" y="349"/>
                    </a:lnTo>
                    <a:lnTo>
                      <a:pt x="535" y="350"/>
                    </a:lnTo>
                    <a:lnTo>
                      <a:pt x="534" y="350"/>
                    </a:lnTo>
                    <a:lnTo>
                      <a:pt x="534" y="351"/>
                    </a:lnTo>
                    <a:lnTo>
                      <a:pt x="533" y="351"/>
                    </a:lnTo>
                    <a:lnTo>
                      <a:pt x="533" y="352"/>
                    </a:lnTo>
                    <a:lnTo>
                      <a:pt x="532" y="352"/>
                    </a:lnTo>
                    <a:lnTo>
                      <a:pt x="532" y="353"/>
                    </a:lnTo>
                    <a:lnTo>
                      <a:pt x="532" y="354"/>
                    </a:lnTo>
                    <a:lnTo>
                      <a:pt x="531" y="360"/>
                    </a:lnTo>
                    <a:lnTo>
                      <a:pt x="532" y="361"/>
                    </a:lnTo>
                    <a:lnTo>
                      <a:pt x="532" y="362"/>
                    </a:lnTo>
                    <a:lnTo>
                      <a:pt x="532" y="363"/>
                    </a:lnTo>
                    <a:lnTo>
                      <a:pt x="532" y="365"/>
                    </a:lnTo>
                    <a:lnTo>
                      <a:pt x="531" y="366"/>
                    </a:lnTo>
                    <a:lnTo>
                      <a:pt x="530" y="367"/>
                    </a:lnTo>
                    <a:lnTo>
                      <a:pt x="529" y="368"/>
                    </a:lnTo>
                    <a:lnTo>
                      <a:pt x="528" y="368"/>
                    </a:lnTo>
                    <a:lnTo>
                      <a:pt x="527" y="370"/>
                    </a:lnTo>
                    <a:lnTo>
                      <a:pt x="526" y="371"/>
                    </a:lnTo>
                    <a:lnTo>
                      <a:pt x="525" y="374"/>
                    </a:lnTo>
                    <a:lnTo>
                      <a:pt x="524" y="376"/>
                    </a:lnTo>
                    <a:lnTo>
                      <a:pt x="523" y="378"/>
                    </a:lnTo>
                    <a:lnTo>
                      <a:pt x="522" y="378"/>
                    </a:lnTo>
                    <a:lnTo>
                      <a:pt x="521" y="379"/>
                    </a:lnTo>
                    <a:lnTo>
                      <a:pt x="520" y="379"/>
                    </a:lnTo>
                    <a:lnTo>
                      <a:pt x="519" y="379"/>
                    </a:lnTo>
                    <a:lnTo>
                      <a:pt x="520" y="379"/>
                    </a:lnTo>
                    <a:lnTo>
                      <a:pt x="520" y="380"/>
                    </a:lnTo>
                    <a:lnTo>
                      <a:pt x="519" y="380"/>
                    </a:lnTo>
                    <a:lnTo>
                      <a:pt x="519" y="381"/>
                    </a:lnTo>
                    <a:lnTo>
                      <a:pt x="520" y="381"/>
                    </a:lnTo>
                    <a:lnTo>
                      <a:pt x="519" y="381"/>
                    </a:lnTo>
                    <a:lnTo>
                      <a:pt x="519" y="382"/>
                    </a:lnTo>
                    <a:lnTo>
                      <a:pt x="519" y="383"/>
                    </a:lnTo>
                    <a:lnTo>
                      <a:pt x="519" y="384"/>
                    </a:lnTo>
                    <a:lnTo>
                      <a:pt x="518" y="384"/>
                    </a:lnTo>
                    <a:lnTo>
                      <a:pt x="518" y="385"/>
                    </a:lnTo>
                    <a:lnTo>
                      <a:pt x="517" y="385"/>
                    </a:lnTo>
                    <a:lnTo>
                      <a:pt x="517" y="386"/>
                    </a:lnTo>
                    <a:lnTo>
                      <a:pt x="516" y="386"/>
                    </a:lnTo>
                    <a:lnTo>
                      <a:pt x="515" y="386"/>
                    </a:lnTo>
                    <a:lnTo>
                      <a:pt x="515" y="388"/>
                    </a:lnTo>
                    <a:lnTo>
                      <a:pt x="515" y="395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5" name="Freeform 909"/>
              <p:cNvSpPr>
                <a:spLocks/>
              </p:cNvSpPr>
              <p:nvPr/>
            </p:nvSpPr>
            <p:spPr bwMode="auto">
              <a:xfrm>
                <a:off x="3894138" y="2452688"/>
                <a:ext cx="439737" cy="569912"/>
              </a:xfrm>
              <a:custGeom>
                <a:avLst/>
                <a:gdLst>
                  <a:gd name="T0" fmla="*/ 2147483646 w 428"/>
                  <a:gd name="T1" fmla="*/ 2147483646 h 554"/>
                  <a:gd name="T2" fmla="*/ 2147483646 w 428"/>
                  <a:gd name="T3" fmla="*/ 2147483646 h 554"/>
                  <a:gd name="T4" fmla="*/ 2147483646 w 428"/>
                  <a:gd name="T5" fmla="*/ 2147483646 h 554"/>
                  <a:gd name="T6" fmla="*/ 2147483646 w 428"/>
                  <a:gd name="T7" fmla="*/ 2147483646 h 554"/>
                  <a:gd name="T8" fmla="*/ 2147483646 w 428"/>
                  <a:gd name="T9" fmla="*/ 2147483646 h 554"/>
                  <a:gd name="T10" fmla="*/ 2147483646 w 428"/>
                  <a:gd name="T11" fmla="*/ 2147483646 h 554"/>
                  <a:gd name="T12" fmla="*/ 2147483646 w 428"/>
                  <a:gd name="T13" fmla="*/ 2147483646 h 554"/>
                  <a:gd name="T14" fmla="*/ 2147483646 w 428"/>
                  <a:gd name="T15" fmla="*/ 2147483646 h 554"/>
                  <a:gd name="T16" fmla="*/ 2147483646 w 428"/>
                  <a:gd name="T17" fmla="*/ 2147483646 h 554"/>
                  <a:gd name="T18" fmla="*/ 2147483646 w 428"/>
                  <a:gd name="T19" fmla="*/ 2147483646 h 554"/>
                  <a:gd name="T20" fmla="*/ 2147483646 w 428"/>
                  <a:gd name="T21" fmla="*/ 2147483646 h 554"/>
                  <a:gd name="T22" fmla="*/ 2147483646 w 428"/>
                  <a:gd name="T23" fmla="*/ 2147483646 h 554"/>
                  <a:gd name="T24" fmla="*/ 2147483646 w 428"/>
                  <a:gd name="T25" fmla="*/ 2147483646 h 554"/>
                  <a:gd name="T26" fmla="*/ 2147483646 w 428"/>
                  <a:gd name="T27" fmla="*/ 2147483646 h 554"/>
                  <a:gd name="T28" fmla="*/ 2147483646 w 428"/>
                  <a:gd name="T29" fmla="*/ 2147483646 h 554"/>
                  <a:gd name="T30" fmla="*/ 2147483646 w 428"/>
                  <a:gd name="T31" fmla="*/ 2147483646 h 554"/>
                  <a:gd name="T32" fmla="*/ 2147483646 w 428"/>
                  <a:gd name="T33" fmla="*/ 2147483646 h 554"/>
                  <a:gd name="T34" fmla="*/ 2147483646 w 428"/>
                  <a:gd name="T35" fmla="*/ 2147483646 h 554"/>
                  <a:gd name="T36" fmla="*/ 2147483646 w 428"/>
                  <a:gd name="T37" fmla="*/ 2147483646 h 554"/>
                  <a:gd name="T38" fmla="*/ 2147483646 w 428"/>
                  <a:gd name="T39" fmla="*/ 2147483646 h 554"/>
                  <a:gd name="T40" fmla="*/ 2147483646 w 428"/>
                  <a:gd name="T41" fmla="*/ 2147483646 h 554"/>
                  <a:gd name="T42" fmla="*/ 2147483646 w 428"/>
                  <a:gd name="T43" fmla="*/ 2147483646 h 554"/>
                  <a:gd name="T44" fmla="*/ 2147483646 w 428"/>
                  <a:gd name="T45" fmla="*/ 2147483646 h 554"/>
                  <a:gd name="T46" fmla="*/ 2147483646 w 428"/>
                  <a:gd name="T47" fmla="*/ 2147483646 h 554"/>
                  <a:gd name="T48" fmla="*/ 2147483646 w 428"/>
                  <a:gd name="T49" fmla="*/ 2147483646 h 554"/>
                  <a:gd name="T50" fmla="*/ 2147483646 w 428"/>
                  <a:gd name="T51" fmla="*/ 2147483646 h 554"/>
                  <a:gd name="T52" fmla="*/ 2147483646 w 428"/>
                  <a:gd name="T53" fmla="*/ 2147483646 h 554"/>
                  <a:gd name="T54" fmla="*/ 2147483646 w 428"/>
                  <a:gd name="T55" fmla="*/ 2147483646 h 554"/>
                  <a:gd name="T56" fmla="*/ 2147483646 w 428"/>
                  <a:gd name="T57" fmla="*/ 2147483646 h 554"/>
                  <a:gd name="T58" fmla="*/ 2147483646 w 428"/>
                  <a:gd name="T59" fmla="*/ 2147483646 h 554"/>
                  <a:gd name="T60" fmla="*/ 2147483646 w 428"/>
                  <a:gd name="T61" fmla="*/ 2147483646 h 554"/>
                  <a:gd name="T62" fmla="*/ 2147483646 w 428"/>
                  <a:gd name="T63" fmla="*/ 2147483646 h 554"/>
                  <a:gd name="T64" fmla="*/ 2147483646 w 428"/>
                  <a:gd name="T65" fmla="*/ 2147483646 h 554"/>
                  <a:gd name="T66" fmla="*/ 2147483646 w 428"/>
                  <a:gd name="T67" fmla="*/ 2147483646 h 554"/>
                  <a:gd name="T68" fmla="*/ 2147483646 w 428"/>
                  <a:gd name="T69" fmla="*/ 2147483646 h 554"/>
                  <a:gd name="T70" fmla="*/ 2147483646 w 428"/>
                  <a:gd name="T71" fmla="*/ 2147483646 h 554"/>
                  <a:gd name="T72" fmla="*/ 2147483646 w 428"/>
                  <a:gd name="T73" fmla="*/ 2147483646 h 554"/>
                  <a:gd name="T74" fmla="*/ 2147483646 w 428"/>
                  <a:gd name="T75" fmla="*/ 2147483646 h 554"/>
                  <a:gd name="T76" fmla="*/ 2147483646 w 428"/>
                  <a:gd name="T77" fmla="*/ 2147483646 h 554"/>
                  <a:gd name="T78" fmla="*/ 2147483646 w 428"/>
                  <a:gd name="T79" fmla="*/ 2147483646 h 554"/>
                  <a:gd name="T80" fmla="*/ 2147483646 w 428"/>
                  <a:gd name="T81" fmla="*/ 2147483646 h 554"/>
                  <a:gd name="T82" fmla="*/ 2147483646 w 428"/>
                  <a:gd name="T83" fmla="*/ 2147483646 h 554"/>
                  <a:gd name="T84" fmla="*/ 2147483646 w 428"/>
                  <a:gd name="T85" fmla="*/ 2147483646 h 554"/>
                  <a:gd name="T86" fmla="*/ 2147483646 w 428"/>
                  <a:gd name="T87" fmla="*/ 2147483646 h 554"/>
                  <a:gd name="T88" fmla="*/ 2147483646 w 428"/>
                  <a:gd name="T89" fmla="*/ 2147483646 h 554"/>
                  <a:gd name="T90" fmla="*/ 2147483646 w 428"/>
                  <a:gd name="T91" fmla="*/ 2147483646 h 554"/>
                  <a:gd name="T92" fmla="*/ 2147483646 w 428"/>
                  <a:gd name="T93" fmla="*/ 2147483646 h 554"/>
                  <a:gd name="T94" fmla="*/ 2147483646 w 428"/>
                  <a:gd name="T95" fmla="*/ 2147483646 h 554"/>
                  <a:gd name="T96" fmla="*/ 2147483646 w 428"/>
                  <a:gd name="T97" fmla="*/ 2147483646 h 554"/>
                  <a:gd name="T98" fmla="*/ 2147483646 w 428"/>
                  <a:gd name="T99" fmla="*/ 2147483646 h 554"/>
                  <a:gd name="T100" fmla="*/ 2147483646 w 428"/>
                  <a:gd name="T101" fmla="*/ 2147483646 h 554"/>
                  <a:gd name="T102" fmla="*/ 2147483646 w 428"/>
                  <a:gd name="T103" fmla="*/ 2147483646 h 554"/>
                  <a:gd name="T104" fmla="*/ 2147483646 w 428"/>
                  <a:gd name="T105" fmla="*/ 2147483646 h 554"/>
                  <a:gd name="T106" fmla="*/ 2147483646 w 428"/>
                  <a:gd name="T107" fmla="*/ 2147483646 h 554"/>
                  <a:gd name="T108" fmla="*/ 2147483646 w 428"/>
                  <a:gd name="T109" fmla="*/ 2147483646 h 554"/>
                  <a:gd name="T110" fmla="*/ 2147483646 w 428"/>
                  <a:gd name="T111" fmla="*/ 2147483646 h 554"/>
                  <a:gd name="T112" fmla="*/ 2147483646 w 428"/>
                  <a:gd name="T113" fmla="*/ 2147483646 h 554"/>
                  <a:gd name="T114" fmla="*/ 2147483646 w 428"/>
                  <a:gd name="T115" fmla="*/ 2147483646 h 554"/>
                  <a:gd name="T116" fmla="*/ 2147483646 w 428"/>
                  <a:gd name="T117" fmla="*/ 2147483646 h 554"/>
                  <a:gd name="T118" fmla="*/ 2147483646 w 428"/>
                  <a:gd name="T119" fmla="*/ 2147483646 h 554"/>
                  <a:gd name="T120" fmla="*/ 2147483646 w 428"/>
                  <a:gd name="T121" fmla="*/ 2147483646 h 554"/>
                  <a:gd name="T122" fmla="*/ 2147483646 w 428"/>
                  <a:gd name="T123" fmla="*/ 2147483646 h 55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28"/>
                  <a:gd name="T187" fmla="*/ 0 h 554"/>
                  <a:gd name="T188" fmla="*/ 428 w 428"/>
                  <a:gd name="T189" fmla="*/ 554 h 55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28" h="554">
                    <a:moveTo>
                      <a:pt x="256" y="533"/>
                    </a:moveTo>
                    <a:lnTo>
                      <a:pt x="256" y="533"/>
                    </a:lnTo>
                    <a:lnTo>
                      <a:pt x="256" y="534"/>
                    </a:lnTo>
                    <a:lnTo>
                      <a:pt x="255" y="534"/>
                    </a:lnTo>
                    <a:lnTo>
                      <a:pt x="254" y="534"/>
                    </a:lnTo>
                    <a:lnTo>
                      <a:pt x="254" y="535"/>
                    </a:lnTo>
                    <a:lnTo>
                      <a:pt x="253" y="536"/>
                    </a:lnTo>
                    <a:lnTo>
                      <a:pt x="253" y="537"/>
                    </a:lnTo>
                    <a:lnTo>
                      <a:pt x="252" y="537"/>
                    </a:lnTo>
                    <a:lnTo>
                      <a:pt x="252" y="536"/>
                    </a:lnTo>
                    <a:lnTo>
                      <a:pt x="251" y="536"/>
                    </a:lnTo>
                    <a:lnTo>
                      <a:pt x="250" y="537"/>
                    </a:lnTo>
                    <a:lnTo>
                      <a:pt x="249" y="537"/>
                    </a:lnTo>
                    <a:lnTo>
                      <a:pt x="248" y="538"/>
                    </a:lnTo>
                    <a:lnTo>
                      <a:pt x="248" y="537"/>
                    </a:lnTo>
                    <a:lnTo>
                      <a:pt x="247" y="537"/>
                    </a:lnTo>
                    <a:lnTo>
                      <a:pt x="246" y="537"/>
                    </a:lnTo>
                    <a:lnTo>
                      <a:pt x="245" y="536"/>
                    </a:lnTo>
                    <a:lnTo>
                      <a:pt x="245" y="537"/>
                    </a:lnTo>
                    <a:lnTo>
                      <a:pt x="245" y="538"/>
                    </a:lnTo>
                    <a:lnTo>
                      <a:pt x="245" y="539"/>
                    </a:lnTo>
                    <a:lnTo>
                      <a:pt x="246" y="539"/>
                    </a:lnTo>
                    <a:lnTo>
                      <a:pt x="245" y="540"/>
                    </a:lnTo>
                    <a:lnTo>
                      <a:pt x="245" y="541"/>
                    </a:lnTo>
                    <a:lnTo>
                      <a:pt x="245" y="542"/>
                    </a:lnTo>
                    <a:lnTo>
                      <a:pt x="244" y="542"/>
                    </a:lnTo>
                    <a:lnTo>
                      <a:pt x="243" y="542"/>
                    </a:lnTo>
                    <a:lnTo>
                      <a:pt x="242" y="542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1" y="542"/>
                    </a:lnTo>
                    <a:lnTo>
                      <a:pt x="241" y="541"/>
                    </a:lnTo>
                    <a:lnTo>
                      <a:pt x="240" y="541"/>
                    </a:lnTo>
                    <a:lnTo>
                      <a:pt x="239" y="541"/>
                    </a:lnTo>
                    <a:lnTo>
                      <a:pt x="239" y="542"/>
                    </a:lnTo>
                    <a:lnTo>
                      <a:pt x="238" y="542"/>
                    </a:lnTo>
                    <a:lnTo>
                      <a:pt x="238" y="543"/>
                    </a:lnTo>
                    <a:lnTo>
                      <a:pt x="238" y="544"/>
                    </a:lnTo>
                    <a:lnTo>
                      <a:pt x="238" y="545"/>
                    </a:lnTo>
                    <a:lnTo>
                      <a:pt x="237" y="545"/>
                    </a:lnTo>
                    <a:lnTo>
                      <a:pt x="236" y="544"/>
                    </a:lnTo>
                    <a:lnTo>
                      <a:pt x="235" y="544"/>
                    </a:lnTo>
                    <a:lnTo>
                      <a:pt x="234" y="544"/>
                    </a:lnTo>
                    <a:lnTo>
                      <a:pt x="235" y="545"/>
                    </a:lnTo>
                    <a:lnTo>
                      <a:pt x="234" y="545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2" y="546"/>
                    </a:lnTo>
                    <a:lnTo>
                      <a:pt x="231" y="547"/>
                    </a:lnTo>
                    <a:lnTo>
                      <a:pt x="231" y="548"/>
                    </a:lnTo>
                    <a:lnTo>
                      <a:pt x="232" y="549"/>
                    </a:lnTo>
                    <a:lnTo>
                      <a:pt x="231" y="550"/>
                    </a:lnTo>
                    <a:lnTo>
                      <a:pt x="230" y="551"/>
                    </a:lnTo>
                    <a:lnTo>
                      <a:pt x="230" y="552"/>
                    </a:lnTo>
                    <a:lnTo>
                      <a:pt x="229" y="552"/>
                    </a:lnTo>
                    <a:lnTo>
                      <a:pt x="229" y="553"/>
                    </a:lnTo>
                    <a:lnTo>
                      <a:pt x="229" y="554"/>
                    </a:lnTo>
                    <a:lnTo>
                      <a:pt x="228" y="554"/>
                    </a:lnTo>
                    <a:lnTo>
                      <a:pt x="227" y="554"/>
                    </a:lnTo>
                    <a:lnTo>
                      <a:pt x="226" y="554"/>
                    </a:lnTo>
                    <a:lnTo>
                      <a:pt x="226" y="553"/>
                    </a:lnTo>
                    <a:lnTo>
                      <a:pt x="225" y="553"/>
                    </a:lnTo>
                    <a:lnTo>
                      <a:pt x="225" y="552"/>
                    </a:lnTo>
                    <a:lnTo>
                      <a:pt x="224" y="551"/>
                    </a:lnTo>
                    <a:lnTo>
                      <a:pt x="224" y="550"/>
                    </a:lnTo>
                    <a:lnTo>
                      <a:pt x="223" y="550"/>
                    </a:lnTo>
                    <a:lnTo>
                      <a:pt x="223" y="551"/>
                    </a:lnTo>
                    <a:lnTo>
                      <a:pt x="222" y="551"/>
                    </a:lnTo>
                    <a:lnTo>
                      <a:pt x="221" y="551"/>
                    </a:lnTo>
                    <a:lnTo>
                      <a:pt x="220" y="550"/>
                    </a:lnTo>
                    <a:lnTo>
                      <a:pt x="219" y="550"/>
                    </a:lnTo>
                    <a:lnTo>
                      <a:pt x="219" y="551"/>
                    </a:lnTo>
                    <a:lnTo>
                      <a:pt x="219" y="552"/>
                    </a:lnTo>
                    <a:lnTo>
                      <a:pt x="218" y="552"/>
                    </a:lnTo>
                    <a:lnTo>
                      <a:pt x="216" y="553"/>
                    </a:lnTo>
                    <a:lnTo>
                      <a:pt x="216" y="554"/>
                    </a:lnTo>
                    <a:lnTo>
                      <a:pt x="215" y="554"/>
                    </a:lnTo>
                    <a:lnTo>
                      <a:pt x="215" y="553"/>
                    </a:lnTo>
                    <a:lnTo>
                      <a:pt x="216" y="552"/>
                    </a:lnTo>
                    <a:lnTo>
                      <a:pt x="216" y="551"/>
                    </a:lnTo>
                    <a:lnTo>
                      <a:pt x="216" y="550"/>
                    </a:lnTo>
                    <a:lnTo>
                      <a:pt x="216" y="549"/>
                    </a:lnTo>
                    <a:lnTo>
                      <a:pt x="216" y="548"/>
                    </a:lnTo>
                    <a:lnTo>
                      <a:pt x="215" y="547"/>
                    </a:lnTo>
                    <a:lnTo>
                      <a:pt x="215" y="546"/>
                    </a:lnTo>
                    <a:lnTo>
                      <a:pt x="215" y="545"/>
                    </a:lnTo>
                    <a:lnTo>
                      <a:pt x="215" y="544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2"/>
                    </a:lnTo>
                    <a:lnTo>
                      <a:pt x="213" y="541"/>
                    </a:lnTo>
                    <a:lnTo>
                      <a:pt x="212" y="540"/>
                    </a:lnTo>
                    <a:lnTo>
                      <a:pt x="212" y="539"/>
                    </a:lnTo>
                    <a:lnTo>
                      <a:pt x="211" y="539"/>
                    </a:lnTo>
                    <a:lnTo>
                      <a:pt x="210" y="538"/>
                    </a:lnTo>
                    <a:lnTo>
                      <a:pt x="209" y="538"/>
                    </a:lnTo>
                    <a:lnTo>
                      <a:pt x="208" y="538"/>
                    </a:lnTo>
                    <a:lnTo>
                      <a:pt x="208" y="537"/>
                    </a:lnTo>
                    <a:lnTo>
                      <a:pt x="207" y="537"/>
                    </a:lnTo>
                    <a:lnTo>
                      <a:pt x="207" y="536"/>
                    </a:lnTo>
                    <a:lnTo>
                      <a:pt x="206" y="536"/>
                    </a:lnTo>
                    <a:lnTo>
                      <a:pt x="205" y="536"/>
                    </a:lnTo>
                    <a:lnTo>
                      <a:pt x="205" y="535"/>
                    </a:lnTo>
                    <a:lnTo>
                      <a:pt x="204" y="535"/>
                    </a:lnTo>
                    <a:lnTo>
                      <a:pt x="203" y="535"/>
                    </a:lnTo>
                    <a:lnTo>
                      <a:pt x="202" y="535"/>
                    </a:lnTo>
                    <a:lnTo>
                      <a:pt x="201" y="536"/>
                    </a:lnTo>
                    <a:lnTo>
                      <a:pt x="201" y="535"/>
                    </a:lnTo>
                    <a:lnTo>
                      <a:pt x="201" y="534"/>
                    </a:lnTo>
                    <a:lnTo>
                      <a:pt x="200" y="534"/>
                    </a:lnTo>
                    <a:lnTo>
                      <a:pt x="200" y="533"/>
                    </a:lnTo>
                    <a:lnTo>
                      <a:pt x="199" y="532"/>
                    </a:lnTo>
                    <a:lnTo>
                      <a:pt x="198" y="532"/>
                    </a:lnTo>
                    <a:lnTo>
                      <a:pt x="197" y="531"/>
                    </a:lnTo>
                    <a:lnTo>
                      <a:pt x="196" y="532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4" y="530"/>
                    </a:lnTo>
                    <a:lnTo>
                      <a:pt x="195" y="529"/>
                    </a:lnTo>
                    <a:lnTo>
                      <a:pt x="195" y="527"/>
                    </a:lnTo>
                    <a:lnTo>
                      <a:pt x="196" y="526"/>
                    </a:lnTo>
                    <a:lnTo>
                      <a:pt x="197" y="525"/>
                    </a:lnTo>
                    <a:lnTo>
                      <a:pt x="198" y="525"/>
                    </a:lnTo>
                    <a:lnTo>
                      <a:pt x="197" y="524"/>
                    </a:lnTo>
                    <a:lnTo>
                      <a:pt x="196" y="524"/>
                    </a:lnTo>
                    <a:lnTo>
                      <a:pt x="196" y="523"/>
                    </a:lnTo>
                    <a:lnTo>
                      <a:pt x="196" y="522"/>
                    </a:lnTo>
                    <a:lnTo>
                      <a:pt x="195" y="521"/>
                    </a:lnTo>
                    <a:lnTo>
                      <a:pt x="194" y="520"/>
                    </a:lnTo>
                    <a:lnTo>
                      <a:pt x="195" y="519"/>
                    </a:lnTo>
                    <a:lnTo>
                      <a:pt x="194" y="519"/>
                    </a:lnTo>
                    <a:lnTo>
                      <a:pt x="194" y="518"/>
                    </a:lnTo>
                    <a:lnTo>
                      <a:pt x="194" y="517"/>
                    </a:lnTo>
                    <a:lnTo>
                      <a:pt x="193" y="516"/>
                    </a:lnTo>
                    <a:lnTo>
                      <a:pt x="192" y="516"/>
                    </a:lnTo>
                    <a:lnTo>
                      <a:pt x="191" y="515"/>
                    </a:lnTo>
                    <a:lnTo>
                      <a:pt x="191" y="514"/>
                    </a:lnTo>
                    <a:lnTo>
                      <a:pt x="190" y="514"/>
                    </a:lnTo>
                    <a:lnTo>
                      <a:pt x="190" y="513"/>
                    </a:lnTo>
                    <a:lnTo>
                      <a:pt x="189" y="512"/>
                    </a:lnTo>
                    <a:lnTo>
                      <a:pt x="188" y="511"/>
                    </a:lnTo>
                    <a:lnTo>
                      <a:pt x="187" y="510"/>
                    </a:lnTo>
                    <a:lnTo>
                      <a:pt x="186" y="510"/>
                    </a:lnTo>
                    <a:lnTo>
                      <a:pt x="185" y="510"/>
                    </a:lnTo>
                    <a:lnTo>
                      <a:pt x="185" y="509"/>
                    </a:lnTo>
                    <a:lnTo>
                      <a:pt x="184" y="509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2" y="508"/>
                    </a:lnTo>
                    <a:lnTo>
                      <a:pt x="181" y="507"/>
                    </a:lnTo>
                    <a:lnTo>
                      <a:pt x="178" y="506"/>
                    </a:lnTo>
                    <a:lnTo>
                      <a:pt x="177" y="504"/>
                    </a:lnTo>
                    <a:lnTo>
                      <a:pt x="176" y="503"/>
                    </a:lnTo>
                    <a:lnTo>
                      <a:pt x="175" y="502"/>
                    </a:lnTo>
                    <a:lnTo>
                      <a:pt x="173" y="501"/>
                    </a:lnTo>
                    <a:lnTo>
                      <a:pt x="173" y="500"/>
                    </a:lnTo>
                    <a:lnTo>
                      <a:pt x="172" y="499"/>
                    </a:lnTo>
                    <a:lnTo>
                      <a:pt x="171" y="499"/>
                    </a:lnTo>
                    <a:lnTo>
                      <a:pt x="170" y="498"/>
                    </a:lnTo>
                    <a:lnTo>
                      <a:pt x="169" y="497"/>
                    </a:lnTo>
                    <a:lnTo>
                      <a:pt x="167" y="495"/>
                    </a:lnTo>
                    <a:lnTo>
                      <a:pt x="166" y="493"/>
                    </a:lnTo>
                    <a:lnTo>
                      <a:pt x="163" y="492"/>
                    </a:lnTo>
                    <a:lnTo>
                      <a:pt x="162" y="491"/>
                    </a:lnTo>
                    <a:lnTo>
                      <a:pt x="161" y="491"/>
                    </a:lnTo>
                    <a:lnTo>
                      <a:pt x="161" y="490"/>
                    </a:lnTo>
                    <a:lnTo>
                      <a:pt x="160" y="490"/>
                    </a:lnTo>
                    <a:lnTo>
                      <a:pt x="160" y="489"/>
                    </a:lnTo>
                    <a:lnTo>
                      <a:pt x="159" y="489"/>
                    </a:lnTo>
                    <a:lnTo>
                      <a:pt x="158" y="489"/>
                    </a:lnTo>
                    <a:lnTo>
                      <a:pt x="158" y="490"/>
                    </a:lnTo>
                    <a:lnTo>
                      <a:pt x="155" y="489"/>
                    </a:lnTo>
                    <a:lnTo>
                      <a:pt x="154" y="490"/>
                    </a:lnTo>
                    <a:lnTo>
                      <a:pt x="153" y="490"/>
                    </a:lnTo>
                    <a:lnTo>
                      <a:pt x="151" y="489"/>
                    </a:lnTo>
                    <a:lnTo>
                      <a:pt x="150" y="489"/>
                    </a:lnTo>
                    <a:lnTo>
                      <a:pt x="148" y="490"/>
                    </a:lnTo>
                    <a:lnTo>
                      <a:pt x="147" y="490"/>
                    </a:lnTo>
                    <a:lnTo>
                      <a:pt x="146" y="490"/>
                    </a:lnTo>
                    <a:lnTo>
                      <a:pt x="145" y="490"/>
                    </a:lnTo>
                    <a:lnTo>
                      <a:pt x="144" y="490"/>
                    </a:lnTo>
                    <a:lnTo>
                      <a:pt x="143" y="490"/>
                    </a:lnTo>
                    <a:lnTo>
                      <a:pt x="141" y="489"/>
                    </a:lnTo>
                    <a:lnTo>
                      <a:pt x="140" y="489"/>
                    </a:lnTo>
                    <a:lnTo>
                      <a:pt x="139" y="489"/>
                    </a:lnTo>
                    <a:lnTo>
                      <a:pt x="138" y="489"/>
                    </a:lnTo>
                    <a:lnTo>
                      <a:pt x="137" y="490"/>
                    </a:lnTo>
                    <a:lnTo>
                      <a:pt x="136" y="490"/>
                    </a:lnTo>
                    <a:lnTo>
                      <a:pt x="135" y="490"/>
                    </a:lnTo>
                    <a:lnTo>
                      <a:pt x="134" y="490"/>
                    </a:lnTo>
                    <a:lnTo>
                      <a:pt x="134" y="489"/>
                    </a:lnTo>
                    <a:lnTo>
                      <a:pt x="133" y="490"/>
                    </a:lnTo>
                    <a:lnTo>
                      <a:pt x="131" y="490"/>
                    </a:lnTo>
                    <a:lnTo>
                      <a:pt x="130" y="490"/>
                    </a:lnTo>
                    <a:lnTo>
                      <a:pt x="128" y="490"/>
                    </a:lnTo>
                    <a:lnTo>
                      <a:pt x="127" y="490"/>
                    </a:lnTo>
                    <a:lnTo>
                      <a:pt x="126" y="490"/>
                    </a:lnTo>
                    <a:lnTo>
                      <a:pt x="125" y="492"/>
                    </a:lnTo>
                    <a:lnTo>
                      <a:pt x="124" y="493"/>
                    </a:lnTo>
                    <a:lnTo>
                      <a:pt x="124" y="492"/>
                    </a:lnTo>
                    <a:lnTo>
                      <a:pt x="122" y="492"/>
                    </a:lnTo>
                    <a:lnTo>
                      <a:pt x="121" y="492"/>
                    </a:lnTo>
                    <a:lnTo>
                      <a:pt x="121" y="491"/>
                    </a:lnTo>
                    <a:lnTo>
                      <a:pt x="119" y="490"/>
                    </a:lnTo>
                    <a:lnTo>
                      <a:pt x="118" y="490"/>
                    </a:lnTo>
                    <a:lnTo>
                      <a:pt x="118" y="489"/>
                    </a:lnTo>
                    <a:lnTo>
                      <a:pt x="117" y="489"/>
                    </a:lnTo>
                    <a:lnTo>
                      <a:pt x="115" y="490"/>
                    </a:lnTo>
                    <a:lnTo>
                      <a:pt x="113" y="489"/>
                    </a:lnTo>
                    <a:lnTo>
                      <a:pt x="112" y="490"/>
                    </a:lnTo>
                    <a:lnTo>
                      <a:pt x="111" y="490"/>
                    </a:lnTo>
                    <a:lnTo>
                      <a:pt x="110" y="490"/>
                    </a:lnTo>
                    <a:lnTo>
                      <a:pt x="108" y="491"/>
                    </a:lnTo>
                    <a:lnTo>
                      <a:pt x="107" y="492"/>
                    </a:lnTo>
                    <a:lnTo>
                      <a:pt x="106" y="492"/>
                    </a:lnTo>
                    <a:lnTo>
                      <a:pt x="105" y="491"/>
                    </a:lnTo>
                    <a:lnTo>
                      <a:pt x="104" y="490"/>
                    </a:lnTo>
                    <a:lnTo>
                      <a:pt x="103" y="489"/>
                    </a:lnTo>
                    <a:lnTo>
                      <a:pt x="103" y="488"/>
                    </a:lnTo>
                    <a:lnTo>
                      <a:pt x="102" y="487"/>
                    </a:lnTo>
                    <a:lnTo>
                      <a:pt x="101" y="486"/>
                    </a:lnTo>
                    <a:lnTo>
                      <a:pt x="100" y="485"/>
                    </a:lnTo>
                    <a:lnTo>
                      <a:pt x="100" y="484"/>
                    </a:lnTo>
                    <a:lnTo>
                      <a:pt x="99" y="483"/>
                    </a:lnTo>
                    <a:lnTo>
                      <a:pt x="98" y="482"/>
                    </a:lnTo>
                    <a:lnTo>
                      <a:pt x="95" y="482"/>
                    </a:lnTo>
                    <a:lnTo>
                      <a:pt x="94" y="482"/>
                    </a:lnTo>
                    <a:lnTo>
                      <a:pt x="93" y="481"/>
                    </a:lnTo>
                    <a:lnTo>
                      <a:pt x="92" y="481"/>
                    </a:lnTo>
                    <a:lnTo>
                      <a:pt x="91" y="482"/>
                    </a:lnTo>
                    <a:lnTo>
                      <a:pt x="89" y="484"/>
                    </a:lnTo>
                    <a:lnTo>
                      <a:pt x="88" y="484"/>
                    </a:lnTo>
                    <a:lnTo>
                      <a:pt x="87" y="487"/>
                    </a:lnTo>
                    <a:lnTo>
                      <a:pt x="86" y="487"/>
                    </a:lnTo>
                    <a:lnTo>
                      <a:pt x="84" y="488"/>
                    </a:lnTo>
                    <a:lnTo>
                      <a:pt x="83" y="488"/>
                    </a:lnTo>
                    <a:lnTo>
                      <a:pt x="83" y="487"/>
                    </a:lnTo>
                    <a:lnTo>
                      <a:pt x="81" y="486"/>
                    </a:lnTo>
                    <a:lnTo>
                      <a:pt x="80" y="485"/>
                    </a:lnTo>
                    <a:lnTo>
                      <a:pt x="79" y="484"/>
                    </a:lnTo>
                    <a:lnTo>
                      <a:pt x="78" y="484"/>
                    </a:lnTo>
                    <a:lnTo>
                      <a:pt x="77" y="483"/>
                    </a:lnTo>
                    <a:lnTo>
                      <a:pt x="75" y="483"/>
                    </a:lnTo>
                    <a:lnTo>
                      <a:pt x="73" y="482"/>
                    </a:lnTo>
                    <a:lnTo>
                      <a:pt x="71" y="480"/>
                    </a:lnTo>
                    <a:lnTo>
                      <a:pt x="71" y="479"/>
                    </a:lnTo>
                    <a:lnTo>
                      <a:pt x="71" y="478"/>
                    </a:lnTo>
                    <a:lnTo>
                      <a:pt x="71" y="476"/>
                    </a:lnTo>
                    <a:lnTo>
                      <a:pt x="72" y="474"/>
                    </a:lnTo>
                    <a:lnTo>
                      <a:pt x="72" y="471"/>
                    </a:lnTo>
                    <a:lnTo>
                      <a:pt x="73" y="469"/>
                    </a:lnTo>
                    <a:lnTo>
                      <a:pt x="73" y="468"/>
                    </a:lnTo>
                    <a:lnTo>
                      <a:pt x="74" y="467"/>
                    </a:lnTo>
                    <a:lnTo>
                      <a:pt x="74" y="465"/>
                    </a:lnTo>
                    <a:lnTo>
                      <a:pt x="74" y="462"/>
                    </a:lnTo>
                    <a:lnTo>
                      <a:pt x="75" y="461"/>
                    </a:lnTo>
                    <a:lnTo>
                      <a:pt x="75" y="460"/>
                    </a:lnTo>
                    <a:lnTo>
                      <a:pt x="77" y="458"/>
                    </a:lnTo>
                    <a:lnTo>
                      <a:pt x="78" y="457"/>
                    </a:lnTo>
                    <a:lnTo>
                      <a:pt x="78" y="456"/>
                    </a:lnTo>
                    <a:lnTo>
                      <a:pt x="80" y="454"/>
                    </a:lnTo>
                    <a:lnTo>
                      <a:pt x="81" y="453"/>
                    </a:lnTo>
                    <a:lnTo>
                      <a:pt x="82" y="452"/>
                    </a:lnTo>
                    <a:lnTo>
                      <a:pt x="82" y="451"/>
                    </a:lnTo>
                    <a:lnTo>
                      <a:pt x="81" y="450"/>
                    </a:lnTo>
                    <a:lnTo>
                      <a:pt x="82" y="450"/>
                    </a:lnTo>
                    <a:lnTo>
                      <a:pt x="83" y="449"/>
                    </a:lnTo>
                    <a:lnTo>
                      <a:pt x="84" y="449"/>
                    </a:lnTo>
                    <a:lnTo>
                      <a:pt x="84" y="448"/>
                    </a:lnTo>
                    <a:lnTo>
                      <a:pt x="83" y="448"/>
                    </a:lnTo>
                    <a:lnTo>
                      <a:pt x="82" y="448"/>
                    </a:lnTo>
                    <a:lnTo>
                      <a:pt x="82" y="447"/>
                    </a:lnTo>
                    <a:lnTo>
                      <a:pt x="82" y="445"/>
                    </a:lnTo>
                    <a:lnTo>
                      <a:pt x="82" y="444"/>
                    </a:lnTo>
                    <a:lnTo>
                      <a:pt x="83" y="443"/>
                    </a:lnTo>
                    <a:lnTo>
                      <a:pt x="83" y="442"/>
                    </a:lnTo>
                    <a:lnTo>
                      <a:pt x="83" y="441"/>
                    </a:lnTo>
                    <a:lnTo>
                      <a:pt x="83" y="440"/>
                    </a:lnTo>
                    <a:lnTo>
                      <a:pt x="83" y="439"/>
                    </a:lnTo>
                    <a:lnTo>
                      <a:pt x="82" y="438"/>
                    </a:lnTo>
                    <a:lnTo>
                      <a:pt x="82" y="437"/>
                    </a:lnTo>
                    <a:lnTo>
                      <a:pt x="83" y="436"/>
                    </a:lnTo>
                    <a:lnTo>
                      <a:pt x="83" y="435"/>
                    </a:lnTo>
                    <a:lnTo>
                      <a:pt x="83" y="434"/>
                    </a:lnTo>
                    <a:lnTo>
                      <a:pt x="84" y="434"/>
                    </a:lnTo>
                    <a:lnTo>
                      <a:pt x="85" y="433"/>
                    </a:lnTo>
                    <a:lnTo>
                      <a:pt x="86" y="432"/>
                    </a:lnTo>
                    <a:lnTo>
                      <a:pt x="87" y="431"/>
                    </a:lnTo>
                    <a:lnTo>
                      <a:pt x="88" y="431"/>
                    </a:lnTo>
                    <a:lnTo>
                      <a:pt x="88" y="429"/>
                    </a:lnTo>
                    <a:lnTo>
                      <a:pt x="89" y="429"/>
                    </a:lnTo>
                    <a:lnTo>
                      <a:pt x="89" y="428"/>
                    </a:lnTo>
                    <a:lnTo>
                      <a:pt x="89" y="427"/>
                    </a:lnTo>
                    <a:lnTo>
                      <a:pt x="88" y="427"/>
                    </a:lnTo>
                    <a:lnTo>
                      <a:pt x="87" y="427"/>
                    </a:lnTo>
                    <a:lnTo>
                      <a:pt x="86" y="427"/>
                    </a:lnTo>
                    <a:lnTo>
                      <a:pt x="85" y="428"/>
                    </a:lnTo>
                    <a:lnTo>
                      <a:pt x="84" y="429"/>
                    </a:lnTo>
                    <a:lnTo>
                      <a:pt x="83" y="428"/>
                    </a:lnTo>
                    <a:lnTo>
                      <a:pt x="82" y="427"/>
                    </a:lnTo>
                    <a:lnTo>
                      <a:pt x="82" y="426"/>
                    </a:lnTo>
                    <a:lnTo>
                      <a:pt x="81" y="425"/>
                    </a:lnTo>
                    <a:lnTo>
                      <a:pt x="81" y="422"/>
                    </a:lnTo>
                    <a:lnTo>
                      <a:pt x="80" y="422"/>
                    </a:lnTo>
                    <a:lnTo>
                      <a:pt x="79" y="421"/>
                    </a:lnTo>
                    <a:lnTo>
                      <a:pt x="79" y="420"/>
                    </a:lnTo>
                    <a:lnTo>
                      <a:pt x="79" y="419"/>
                    </a:lnTo>
                    <a:lnTo>
                      <a:pt x="78" y="419"/>
                    </a:lnTo>
                    <a:lnTo>
                      <a:pt x="77" y="419"/>
                    </a:lnTo>
                    <a:lnTo>
                      <a:pt x="76" y="419"/>
                    </a:lnTo>
                    <a:lnTo>
                      <a:pt x="74" y="419"/>
                    </a:lnTo>
                    <a:lnTo>
                      <a:pt x="71" y="417"/>
                    </a:lnTo>
                    <a:lnTo>
                      <a:pt x="67" y="416"/>
                    </a:lnTo>
                    <a:lnTo>
                      <a:pt x="64" y="415"/>
                    </a:lnTo>
                    <a:lnTo>
                      <a:pt x="63" y="415"/>
                    </a:lnTo>
                    <a:lnTo>
                      <a:pt x="63" y="414"/>
                    </a:lnTo>
                    <a:lnTo>
                      <a:pt x="62" y="414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1"/>
                    </a:lnTo>
                    <a:lnTo>
                      <a:pt x="60" y="412"/>
                    </a:lnTo>
                    <a:lnTo>
                      <a:pt x="59" y="412"/>
                    </a:lnTo>
                    <a:lnTo>
                      <a:pt x="58" y="412"/>
                    </a:lnTo>
                    <a:lnTo>
                      <a:pt x="55" y="411"/>
                    </a:lnTo>
                    <a:lnTo>
                      <a:pt x="53" y="410"/>
                    </a:lnTo>
                    <a:lnTo>
                      <a:pt x="52" y="410"/>
                    </a:lnTo>
                    <a:lnTo>
                      <a:pt x="52" y="409"/>
                    </a:lnTo>
                    <a:lnTo>
                      <a:pt x="51" y="408"/>
                    </a:lnTo>
                    <a:lnTo>
                      <a:pt x="51" y="407"/>
                    </a:lnTo>
                    <a:lnTo>
                      <a:pt x="52" y="404"/>
                    </a:lnTo>
                    <a:lnTo>
                      <a:pt x="52" y="403"/>
                    </a:lnTo>
                    <a:lnTo>
                      <a:pt x="51" y="400"/>
                    </a:lnTo>
                    <a:lnTo>
                      <a:pt x="51" y="398"/>
                    </a:lnTo>
                    <a:lnTo>
                      <a:pt x="50" y="397"/>
                    </a:lnTo>
                    <a:lnTo>
                      <a:pt x="49" y="395"/>
                    </a:lnTo>
                    <a:lnTo>
                      <a:pt x="47" y="394"/>
                    </a:lnTo>
                    <a:lnTo>
                      <a:pt x="47" y="393"/>
                    </a:lnTo>
                    <a:lnTo>
                      <a:pt x="47" y="392"/>
                    </a:lnTo>
                    <a:lnTo>
                      <a:pt x="47" y="391"/>
                    </a:lnTo>
                    <a:lnTo>
                      <a:pt x="47" y="390"/>
                    </a:lnTo>
                    <a:lnTo>
                      <a:pt x="47" y="389"/>
                    </a:lnTo>
                    <a:lnTo>
                      <a:pt x="47" y="388"/>
                    </a:lnTo>
                    <a:lnTo>
                      <a:pt x="47" y="387"/>
                    </a:lnTo>
                    <a:lnTo>
                      <a:pt x="47" y="384"/>
                    </a:lnTo>
                    <a:lnTo>
                      <a:pt x="47" y="383"/>
                    </a:lnTo>
                    <a:lnTo>
                      <a:pt x="46" y="381"/>
                    </a:lnTo>
                    <a:lnTo>
                      <a:pt x="46" y="379"/>
                    </a:lnTo>
                    <a:lnTo>
                      <a:pt x="48" y="378"/>
                    </a:lnTo>
                    <a:lnTo>
                      <a:pt x="48" y="377"/>
                    </a:lnTo>
                    <a:lnTo>
                      <a:pt x="49" y="376"/>
                    </a:lnTo>
                    <a:lnTo>
                      <a:pt x="50" y="375"/>
                    </a:lnTo>
                    <a:lnTo>
                      <a:pt x="50" y="373"/>
                    </a:lnTo>
                    <a:lnTo>
                      <a:pt x="50" y="372"/>
                    </a:lnTo>
                    <a:lnTo>
                      <a:pt x="49" y="371"/>
                    </a:lnTo>
                    <a:lnTo>
                      <a:pt x="49" y="370"/>
                    </a:lnTo>
                    <a:lnTo>
                      <a:pt x="48" y="370"/>
                    </a:lnTo>
                    <a:lnTo>
                      <a:pt x="47" y="369"/>
                    </a:lnTo>
                    <a:lnTo>
                      <a:pt x="46" y="367"/>
                    </a:lnTo>
                    <a:lnTo>
                      <a:pt x="45" y="365"/>
                    </a:lnTo>
                    <a:lnTo>
                      <a:pt x="45" y="364"/>
                    </a:lnTo>
                    <a:lnTo>
                      <a:pt x="44" y="364"/>
                    </a:lnTo>
                    <a:lnTo>
                      <a:pt x="44" y="363"/>
                    </a:lnTo>
                    <a:lnTo>
                      <a:pt x="43" y="362"/>
                    </a:lnTo>
                    <a:lnTo>
                      <a:pt x="43" y="361"/>
                    </a:lnTo>
                    <a:lnTo>
                      <a:pt x="43" y="360"/>
                    </a:lnTo>
                    <a:lnTo>
                      <a:pt x="43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3" y="356"/>
                    </a:lnTo>
                    <a:lnTo>
                      <a:pt x="43" y="355"/>
                    </a:lnTo>
                    <a:lnTo>
                      <a:pt x="43" y="354"/>
                    </a:lnTo>
                    <a:lnTo>
                      <a:pt x="44" y="354"/>
                    </a:lnTo>
                    <a:lnTo>
                      <a:pt x="45" y="353"/>
                    </a:lnTo>
                    <a:lnTo>
                      <a:pt x="44" y="352"/>
                    </a:lnTo>
                    <a:lnTo>
                      <a:pt x="43" y="350"/>
                    </a:lnTo>
                    <a:lnTo>
                      <a:pt x="43" y="348"/>
                    </a:lnTo>
                    <a:lnTo>
                      <a:pt x="42" y="347"/>
                    </a:lnTo>
                    <a:lnTo>
                      <a:pt x="42" y="346"/>
                    </a:lnTo>
                    <a:lnTo>
                      <a:pt x="42" y="344"/>
                    </a:lnTo>
                    <a:lnTo>
                      <a:pt x="41" y="343"/>
                    </a:lnTo>
                    <a:lnTo>
                      <a:pt x="40" y="342"/>
                    </a:lnTo>
                    <a:lnTo>
                      <a:pt x="39" y="342"/>
                    </a:lnTo>
                    <a:lnTo>
                      <a:pt x="38" y="342"/>
                    </a:lnTo>
                    <a:lnTo>
                      <a:pt x="38" y="341"/>
                    </a:lnTo>
                    <a:lnTo>
                      <a:pt x="38" y="340"/>
                    </a:lnTo>
                    <a:lnTo>
                      <a:pt x="39" y="337"/>
                    </a:lnTo>
                    <a:lnTo>
                      <a:pt x="40" y="336"/>
                    </a:lnTo>
                    <a:lnTo>
                      <a:pt x="41" y="336"/>
                    </a:lnTo>
                    <a:lnTo>
                      <a:pt x="42" y="335"/>
                    </a:lnTo>
                    <a:lnTo>
                      <a:pt x="42" y="334"/>
                    </a:lnTo>
                    <a:lnTo>
                      <a:pt x="42" y="333"/>
                    </a:lnTo>
                    <a:lnTo>
                      <a:pt x="42" y="330"/>
                    </a:lnTo>
                    <a:lnTo>
                      <a:pt x="41" y="329"/>
                    </a:lnTo>
                    <a:lnTo>
                      <a:pt x="40" y="326"/>
                    </a:lnTo>
                    <a:lnTo>
                      <a:pt x="40" y="324"/>
                    </a:lnTo>
                    <a:lnTo>
                      <a:pt x="40" y="323"/>
                    </a:lnTo>
                    <a:lnTo>
                      <a:pt x="39" y="320"/>
                    </a:lnTo>
                    <a:lnTo>
                      <a:pt x="39" y="319"/>
                    </a:lnTo>
                    <a:lnTo>
                      <a:pt x="39" y="317"/>
                    </a:lnTo>
                    <a:lnTo>
                      <a:pt x="39" y="316"/>
                    </a:lnTo>
                    <a:lnTo>
                      <a:pt x="39" y="315"/>
                    </a:lnTo>
                    <a:lnTo>
                      <a:pt x="39" y="314"/>
                    </a:lnTo>
                    <a:lnTo>
                      <a:pt x="39" y="312"/>
                    </a:lnTo>
                    <a:lnTo>
                      <a:pt x="39" y="311"/>
                    </a:lnTo>
                    <a:lnTo>
                      <a:pt x="39" y="310"/>
                    </a:lnTo>
                    <a:lnTo>
                      <a:pt x="39" y="309"/>
                    </a:lnTo>
                    <a:lnTo>
                      <a:pt x="39" y="308"/>
                    </a:lnTo>
                    <a:lnTo>
                      <a:pt x="38" y="305"/>
                    </a:lnTo>
                    <a:lnTo>
                      <a:pt x="38" y="303"/>
                    </a:lnTo>
                    <a:lnTo>
                      <a:pt x="38" y="302"/>
                    </a:lnTo>
                    <a:lnTo>
                      <a:pt x="38" y="301"/>
                    </a:lnTo>
                    <a:lnTo>
                      <a:pt x="39" y="300"/>
                    </a:lnTo>
                    <a:lnTo>
                      <a:pt x="40" y="300"/>
                    </a:lnTo>
                    <a:lnTo>
                      <a:pt x="41" y="298"/>
                    </a:lnTo>
                    <a:lnTo>
                      <a:pt x="41" y="296"/>
                    </a:lnTo>
                    <a:lnTo>
                      <a:pt x="41" y="295"/>
                    </a:lnTo>
                    <a:lnTo>
                      <a:pt x="40" y="294"/>
                    </a:lnTo>
                    <a:lnTo>
                      <a:pt x="40" y="293"/>
                    </a:lnTo>
                    <a:lnTo>
                      <a:pt x="40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8" y="289"/>
                    </a:lnTo>
                    <a:lnTo>
                      <a:pt x="38" y="288"/>
                    </a:lnTo>
                    <a:lnTo>
                      <a:pt x="38" y="287"/>
                    </a:lnTo>
                    <a:lnTo>
                      <a:pt x="38" y="286"/>
                    </a:lnTo>
                    <a:lnTo>
                      <a:pt x="38" y="285"/>
                    </a:lnTo>
                    <a:lnTo>
                      <a:pt x="39" y="283"/>
                    </a:lnTo>
                    <a:lnTo>
                      <a:pt x="39" y="282"/>
                    </a:lnTo>
                    <a:lnTo>
                      <a:pt x="39" y="281"/>
                    </a:lnTo>
                    <a:lnTo>
                      <a:pt x="40" y="281"/>
                    </a:lnTo>
                    <a:lnTo>
                      <a:pt x="40" y="280"/>
                    </a:lnTo>
                    <a:lnTo>
                      <a:pt x="40" y="279"/>
                    </a:lnTo>
                    <a:lnTo>
                      <a:pt x="39" y="279"/>
                    </a:lnTo>
                    <a:lnTo>
                      <a:pt x="38" y="278"/>
                    </a:lnTo>
                    <a:lnTo>
                      <a:pt x="38" y="277"/>
                    </a:lnTo>
                    <a:lnTo>
                      <a:pt x="37" y="275"/>
                    </a:lnTo>
                    <a:lnTo>
                      <a:pt x="38" y="275"/>
                    </a:lnTo>
                    <a:lnTo>
                      <a:pt x="39" y="275"/>
                    </a:lnTo>
                    <a:lnTo>
                      <a:pt x="40" y="275"/>
                    </a:lnTo>
                    <a:lnTo>
                      <a:pt x="41" y="275"/>
                    </a:lnTo>
                    <a:lnTo>
                      <a:pt x="41" y="274"/>
                    </a:lnTo>
                    <a:lnTo>
                      <a:pt x="41" y="273"/>
                    </a:lnTo>
                    <a:lnTo>
                      <a:pt x="41" y="272"/>
                    </a:lnTo>
                    <a:lnTo>
                      <a:pt x="40" y="271"/>
                    </a:lnTo>
                    <a:lnTo>
                      <a:pt x="39" y="270"/>
                    </a:lnTo>
                    <a:lnTo>
                      <a:pt x="39" y="269"/>
                    </a:lnTo>
                    <a:lnTo>
                      <a:pt x="39" y="268"/>
                    </a:lnTo>
                    <a:lnTo>
                      <a:pt x="40" y="267"/>
                    </a:lnTo>
                    <a:lnTo>
                      <a:pt x="41" y="266"/>
                    </a:lnTo>
                    <a:lnTo>
                      <a:pt x="41" y="265"/>
                    </a:lnTo>
                    <a:lnTo>
                      <a:pt x="42" y="264"/>
                    </a:lnTo>
                    <a:lnTo>
                      <a:pt x="42" y="263"/>
                    </a:lnTo>
                    <a:lnTo>
                      <a:pt x="41" y="263"/>
                    </a:lnTo>
                    <a:lnTo>
                      <a:pt x="40" y="262"/>
                    </a:lnTo>
                    <a:lnTo>
                      <a:pt x="41" y="261"/>
                    </a:lnTo>
                    <a:lnTo>
                      <a:pt x="40" y="260"/>
                    </a:lnTo>
                    <a:lnTo>
                      <a:pt x="41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39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0" y="252"/>
                    </a:lnTo>
                    <a:lnTo>
                      <a:pt x="41" y="249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0" y="246"/>
                    </a:lnTo>
                    <a:lnTo>
                      <a:pt x="41" y="245"/>
                    </a:lnTo>
                    <a:lnTo>
                      <a:pt x="41" y="244"/>
                    </a:lnTo>
                    <a:lnTo>
                      <a:pt x="41" y="243"/>
                    </a:lnTo>
                    <a:lnTo>
                      <a:pt x="42" y="242"/>
                    </a:lnTo>
                    <a:lnTo>
                      <a:pt x="41" y="241"/>
                    </a:lnTo>
                    <a:lnTo>
                      <a:pt x="41" y="240"/>
                    </a:lnTo>
                    <a:lnTo>
                      <a:pt x="40" y="239"/>
                    </a:lnTo>
                    <a:lnTo>
                      <a:pt x="39" y="239"/>
                    </a:lnTo>
                    <a:lnTo>
                      <a:pt x="39" y="238"/>
                    </a:lnTo>
                    <a:lnTo>
                      <a:pt x="38" y="238"/>
                    </a:lnTo>
                    <a:lnTo>
                      <a:pt x="38" y="237"/>
                    </a:lnTo>
                    <a:lnTo>
                      <a:pt x="38" y="236"/>
                    </a:lnTo>
                    <a:lnTo>
                      <a:pt x="37" y="235"/>
                    </a:lnTo>
                    <a:lnTo>
                      <a:pt x="37" y="234"/>
                    </a:lnTo>
                    <a:lnTo>
                      <a:pt x="37" y="233"/>
                    </a:lnTo>
                    <a:lnTo>
                      <a:pt x="36" y="232"/>
                    </a:lnTo>
                    <a:lnTo>
                      <a:pt x="37" y="232"/>
                    </a:lnTo>
                    <a:lnTo>
                      <a:pt x="37" y="231"/>
                    </a:lnTo>
                    <a:lnTo>
                      <a:pt x="36" y="229"/>
                    </a:lnTo>
                    <a:lnTo>
                      <a:pt x="36" y="227"/>
                    </a:lnTo>
                    <a:lnTo>
                      <a:pt x="36" y="224"/>
                    </a:lnTo>
                    <a:lnTo>
                      <a:pt x="36" y="223"/>
                    </a:lnTo>
                    <a:lnTo>
                      <a:pt x="35" y="221"/>
                    </a:lnTo>
                    <a:lnTo>
                      <a:pt x="35" y="220"/>
                    </a:lnTo>
                    <a:lnTo>
                      <a:pt x="35" y="218"/>
                    </a:lnTo>
                    <a:lnTo>
                      <a:pt x="35" y="217"/>
                    </a:lnTo>
                    <a:lnTo>
                      <a:pt x="36" y="216"/>
                    </a:lnTo>
                    <a:lnTo>
                      <a:pt x="36" y="215"/>
                    </a:lnTo>
                    <a:lnTo>
                      <a:pt x="39" y="213"/>
                    </a:lnTo>
                    <a:lnTo>
                      <a:pt x="39" y="212"/>
                    </a:lnTo>
                    <a:lnTo>
                      <a:pt x="40" y="211"/>
                    </a:lnTo>
                    <a:lnTo>
                      <a:pt x="40" y="210"/>
                    </a:lnTo>
                    <a:lnTo>
                      <a:pt x="40" y="209"/>
                    </a:lnTo>
                    <a:lnTo>
                      <a:pt x="39" y="206"/>
                    </a:lnTo>
                    <a:lnTo>
                      <a:pt x="39" y="205"/>
                    </a:lnTo>
                    <a:lnTo>
                      <a:pt x="38" y="202"/>
                    </a:lnTo>
                    <a:lnTo>
                      <a:pt x="38" y="200"/>
                    </a:lnTo>
                    <a:lnTo>
                      <a:pt x="38" y="199"/>
                    </a:lnTo>
                    <a:lnTo>
                      <a:pt x="37" y="198"/>
                    </a:lnTo>
                    <a:lnTo>
                      <a:pt x="36" y="197"/>
                    </a:lnTo>
                    <a:lnTo>
                      <a:pt x="35" y="196"/>
                    </a:lnTo>
                    <a:lnTo>
                      <a:pt x="34" y="195"/>
                    </a:lnTo>
                    <a:lnTo>
                      <a:pt x="33" y="193"/>
                    </a:lnTo>
                    <a:lnTo>
                      <a:pt x="32" y="191"/>
                    </a:lnTo>
                    <a:lnTo>
                      <a:pt x="31" y="190"/>
                    </a:lnTo>
                    <a:lnTo>
                      <a:pt x="31" y="188"/>
                    </a:lnTo>
                    <a:lnTo>
                      <a:pt x="31" y="187"/>
                    </a:lnTo>
                    <a:lnTo>
                      <a:pt x="31" y="186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3" y="183"/>
                    </a:lnTo>
                    <a:lnTo>
                      <a:pt x="34" y="181"/>
                    </a:lnTo>
                    <a:lnTo>
                      <a:pt x="35" y="179"/>
                    </a:lnTo>
                    <a:lnTo>
                      <a:pt x="36" y="179"/>
                    </a:lnTo>
                    <a:lnTo>
                      <a:pt x="36" y="176"/>
                    </a:lnTo>
                    <a:lnTo>
                      <a:pt x="38" y="175"/>
                    </a:lnTo>
                    <a:lnTo>
                      <a:pt x="39" y="174"/>
                    </a:lnTo>
                    <a:lnTo>
                      <a:pt x="40" y="173"/>
                    </a:lnTo>
                    <a:lnTo>
                      <a:pt x="41" y="171"/>
                    </a:lnTo>
                    <a:lnTo>
                      <a:pt x="42" y="170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40" y="164"/>
                    </a:lnTo>
                    <a:lnTo>
                      <a:pt x="39" y="162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5" y="162"/>
                    </a:lnTo>
                    <a:lnTo>
                      <a:pt x="34" y="161"/>
                    </a:lnTo>
                    <a:lnTo>
                      <a:pt x="32" y="160"/>
                    </a:lnTo>
                    <a:lnTo>
                      <a:pt x="31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32" y="152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4" y="145"/>
                    </a:lnTo>
                    <a:lnTo>
                      <a:pt x="34" y="144"/>
                    </a:lnTo>
                    <a:lnTo>
                      <a:pt x="33" y="142"/>
                    </a:lnTo>
                    <a:lnTo>
                      <a:pt x="33" y="141"/>
                    </a:lnTo>
                    <a:lnTo>
                      <a:pt x="32" y="139"/>
                    </a:lnTo>
                    <a:lnTo>
                      <a:pt x="31" y="137"/>
                    </a:lnTo>
                    <a:lnTo>
                      <a:pt x="31" y="136"/>
                    </a:lnTo>
                    <a:lnTo>
                      <a:pt x="30" y="136"/>
                    </a:lnTo>
                    <a:lnTo>
                      <a:pt x="30" y="134"/>
                    </a:lnTo>
                    <a:lnTo>
                      <a:pt x="28" y="131"/>
                    </a:lnTo>
                    <a:lnTo>
                      <a:pt x="28" y="130"/>
                    </a:lnTo>
                    <a:lnTo>
                      <a:pt x="27" y="129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27" y="121"/>
                    </a:lnTo>
                    <a:lnTo>
                      <a:pt x="27" y="120"/>
                    </a:lnTo>
                    <a:lnTo>
                      <a:pt x="26" y="119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5" y="115"/>
                    </a:lnTo>
                    <a:lnTo>
                      <a:pt x="25" y="113"/>
                    </a:lnTo>
                    <a:lnTo>
                      <a:pt x="24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3" y="109"/>
                    </a:lnTo>
                    <a:lnTo>
                      <a:pt x="23" y="108"/>
                    </a:lnTo>
                    <a:lnTo>
                      <a:pt x="25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5" y="103"/>
                    </a:lnTo>
                    <a:lnTo>
                      <a:pt x="24" y="102"/>
                    </a:lnTo>
                    <a:lnTo>
                      <a:pt x="23" y="101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6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8" y="93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3" y="84"/>
                    </a:lnTo>
                    <a:lnTo>
                      <a:pt x="9" y="83"/>
                    </a:lnTo>
                    <a:lnTo>
                      <a:pt x="8" y="82"/>
                    </a:lnTo>
                    <a:lnTo>
                      <a:pt x="7" y="82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4" y="78"/>
                    </a:lnTo>
                    <a:lnTo>
                      <a:pt x="1" y="77"/>
                    </a:lnTo>
                    <a:lnTo>
                      <a:pt x="0" y="72"/>
                    </a:lnTo>
                    <a:lnTo>
                      <a:pt x="2" y="72"/>
                    </a:lnTo>
                    <a:lnTo>
                      <a:pt x="2" y="73"/>
                    </a:lnTo>
                    <a:lnTo>
                      <a:pt x="3" y="74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7" y="70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8" y="65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7" y="61"/>
                    </a:lnTo>
                    <a:lnTo>
                      <a:pt x="8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7" y="55"/>
                    </a:lnTo>
                    <a:lnTo>
                      <a:pt x="5" y="56"/>
                    </a:lnTo>
                    <a:lnTo>
                      <a:pt x="4" y="56"/>
                    </a:lnTo>
                    <a:lnTo>
                      <a:pt x="3" y="56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0" y="48"/>
                    </a:lnTo>
                    <a:lnTo>
                      <a:pt x="1" y="47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9" y="32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9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8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40" y="6"/>
                    </a:lnTo>
                    <a:lnTo>
                      <a:pt x="42" y="6"/>
                    </a:lnTo>
                    <a:lnTo>
                      <a:pt x="44" y="6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8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4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5"/>
                    </a:lnTo>
                    <a:lnTo>
                      <a:pt x="70" y="4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3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8" y="6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1" y="5"/>
                    </a:lnTo>
                    <a:lnTo>
                      <a:pt x="83" y="6"/>
                    </a:lnTo>
                    <a:lnTo>
                      <a:pt x="86" y="5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4"/>
                    </a:lnTo>
                    <a:lnTo>
                      <a:pt x="92" y="4"/>
                    </a:lnTo>
                    <a:lnTo>
                      <a:pt x="94" y="3"/>
                    </a:lnTo>
                    <a:lnTo>
                      <a:pt x="95" y="3"/>
                    </a:lnTo>
                    <a:lnTo>
                      <a:pt x="96" y="2"/>
                    </a:lnTo>
                    <a:lnTo>
                      <a:pt x="96" y="1"/>
                    </a:lnTo>
                    <a:lnTo>
                      <a:pt x="97" y="0"/>
                    </a:lnTo>
                    <a:lnTo>
                      <a:pt x="98" y="0"/>
                    </a:lnTo>
                    <a:lnTo>
                      <a:pt x="100" y="1"/>
                    </a:lnTo>
                    <a:lnTo>
                      <a:pt x="103" y="3"/>
                    </a:lnTo>
                    <a:lnTo>
                      <a:pt x="105" y="4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20" y="5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1" y="6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8" y="8"/>
                    </a:lnTo>
                    <a:lnTo>
                      <a:pt x="137" y="8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38" y="9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10"/>
                    </a:lnTo>
                    <a:lnTo>
                      <a:pt x="142" y="10"/>
                    </a:lnTo>
                    <a:lnTo>
                      <a:pt x="143" y="10"/>
                    </a:lnTo>
                    <a:lnTo>
                      <a:pt x="144" y="11"/>
                    </a:lnTo>
                    <a:lnTo>
                      <a:pt x="144" y="10"/>
                    </a:lnTo>
                    <a:lnTo>
                      <a:pt x="145" y="10"/>
                    </a:lnTo>
                    <a:lnTo>
                      <a:pt x="146" y="10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1" y="12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3" y="12"/>
                    </a:lnTo>
                    <a:lnTo>
                      <a:pt x="152" y="12"/>
                    </a:lnTo>
                    <a:lnTo>
                      <a:pt x="151" y="12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6" y="13"/>
                    </a:lnTo>
                    <a:lnTo>
                      <a:pt x="155" y="13"/>
                    </a:lnTo>
                    <a:lnTo>
                      <a:pt x="154" y="13"/>
                    </a:lnTo>
                    <a:lnTo>
                      <a:pt x="154" y="12"/>
                    </a:lnTo>
                    <a:lnTo>
                      <a:pt x="155" y="13"/>
                    </a:lnTo>
                    <a:lnTo>
                      <a:pt x="157" y="14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7"/>
                    </a:lnTo>
                    <a:lnTo>
                      <a:pt x="163" y="17"/>
                    </a:lnTo>
                    <a:lnTo>
                      <a:pt x="165" y="19"/>
                    </a:lnTo>
                    <a:lnTo>
                      <a:pt x="166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68" y="21"/>
                    </a:lnTo>
                    <a:lnTo>
                      <a:pt x="168" y="22"/>
                    </a:lnTo>
                    <a:lnTo>
                      <a:pt x="170" y="23"/>
                    </a:lnTo>
                    <a:lnTo>
                      <a:pt x="171" y="24"/>
                    </a:lnTo>
                    <a:lnTo>
                      <a:pt x="172" y="24"/>
                    </a:lnTo>
                    <a:lnTo>
                      <a:pt x="172" y="25"/>
                    </a:lnTo>
                    <a:lnTo>
                      <a:pt x="174" y="25"/>
                    </a:lnTo>
                    <a:lnTo>
                      <a:pt x="174" y="26"/>
                    </a:lnTo>
                    <a:lnTo>
                      <a:pt x="175" y="27"/>
                    </a:lnTo>
                    <a:lnTo>
                      <a:pt x="176" y="27"/>
                    </a:lnTo>
                    <a:lnTo>
                      <a:pt x="176" y="28"/>
                    </a:lnTo>
                    <a:lnTo>
                      <a:pt x="177" y="29"/>
                    </a:lnTo>
                    <a:lnTo>
                      <a:pt x="179" y="30"/>
                    </a:lnTo>
                    <a:lnTo>
                      <a:pt x="180" y="31"/>
                    </a:lnTo>
                    <a:lnTo>
                      <a:pt x="182" y="31"/>
                    </a:lnTo>
                    <a:lnTo>
                      <a:pt x="183" y="31"/>
                    </a:lnTo>
                    <a:lnTo>
                      <a:pt x="183" y="32"/>
                    </a:lnTo>
                    <a:lnTo>
                      <a:pt x="184" y="32"/>
                    </a:lnTo>
                    <a:lnTo>
                      <a:pt x="185" y="33"/>
                    </a:lnTo>
                    <a:lnTo>
                      <a:pt x="186" y="34"/>
                    </a:lnTo>
                    <a:lnTo>
                      <a:pt x="187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5"/>
                    </a:lnTo>
                    <a:lnTo>
                      <a:pt x="190" y="36"/>
                    </a:lnTo>
                    <a:lnTo>
                      <a:pt x="191" y="37"/>
                    </a:lnTo>
                    <a:lnTo>
                      <a:pt x="191" y="39"/>
                    </a:lnTo>
                    <a:lnTo>
                      <a:pt x="192" y="40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8" y="42"/>
                    </a:lnTo>
                    <a:lnTo>
                      <a:pt x="199" y="43"/>
                    </a:lnTo>
                    <a:lnTo>
                      <a:pt x="200" y="44"/>
                    </a:lnTo>
                    <a:lnTo>
                      <a:pt x="201" y="44"/>
                    </a:lnTo>
                    <a:lnTo>
                      <a:pt x="201" y="45"/>
                    </a:lnTo>
                    <a:lnTo>
                      <a:pt x="202" y="45"/>
                    </a:lnTo>
                    <a:lnTo>
                      <a:pt x="203" y="46"/>
                    </a:lnTo>
                    <a:lnTo>
                      <a:pt x="204" y="47"/>
                    </a:lnTo>
                    <a:lnTo>
                      <a:pt x="205" y="48"/>
                    </a:lnTo>
                    <a:lnTo>
                      <a:pt x="206" y="49"/>
                    </a:lnTo>
                    <a:lnTo>
                      <a:pt x="207" y="49"/>
                    </a:lnTo>
                    <a:lnTo>
                      <a:pt x="209" y="49"/>
                    </a:lnTo>
                    <a:lnTo>
                      <a:pt x="210" y="50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2" y="52"/>
                    </a:lnTo>
                    <a:lnTo>
                      <a:pt x="213" y="53"/>
                    </a:lnTo>
                    <a:lnTo>
                      <a:pt x="214" y="54"/>
                    </a:lnTo>
                    <a:lnTo>
                      <a:pt x="215" y="54"/>
                    </a:lnTo>
                    <a:lnTo>
                      <a:pt x="216" y="53"/>
                    </a:lnTo>
                    <a:lnTo>
                      <a:pt x="217" y="53"/>
                    </a:lnTo>
                    <a:lnTo>
                      <a:pt x="218" y="54"/>
                    </a:lnTo>
                    <a:lnTo>
                      <a:pt x="219" y="55"/>
                    </a:lnTo>
                    <a:lnTo>
                      <a:pt x="220" y="55"/>
                    </a:lnTo>
                    <a:lnTo>
                      <a:pt x="220" y="56"/>
                    </a:lnTo>
                    <a:lnTo>
                      <a:pt x="222" y="57"/>
                    </a:lnTo>
                    <a:lnTo>
                      <a:pt x="223" y="58"/>
                    </a:lnTo>
                    <a:lnTo>
                      <a:pt x="224" y="58"/>
                    </a:lnTo>
                    <a:lnTo>
                      <a:pt x="225" y="59"/>
                    </a:lnTo>
                    <a:lnTo>
                      <a:pt x="226" y="59"/>
                    </a:lnTo>
                    <a:lnTo>
                      <a:pt x="227" y="59"/>
                    </a:lnTo>
                    <a:lnTo>
                      <a:pt x="228" y="59"/>
                    </a:lnTo>
                    <a:lnTo>
                      <a:pt x="229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4" y="66"/>
                    </a:lnTo>
                    <a:lnTo>
                      <a:pt x="234" y="67"/>
                    </a:lnTo>
                    <a:lnTo>
                      <a:pt x="236" y="71"/>
                    </a:lnTo>
                    <a:lnTo>
                      <a:pt x="237" y="71"/>
                    </a:lnTo>
                    <a:lnTo>
                      <a:pt x="237" y="72"/>
                    </a:lnTo>
                    <a:lnTo>
                      <a:pt x="238" y="73"/>
                    </a:lnTo>
                    <a:lnTo>
                      <a:pt x="239" y="74"/>
                    </a:lnTo>
                    <a:lnTo>
                      <a:pt x="240" y="74"/>
                    </a:lnTo>
                    <a:lnTo>
                      <a:pt x="242" y="74"/>
                    </a:lnTo>
                    <a:lnTo>
                      <a:pt x="242" y="75"/>
                    </a:lnTo>
                    <a:lnTo>
                      <a:pt x="244" y="78"/>
                    </a:lnTo>
                    <a:lnTo>
                      <a:pt x="245" y="80"/>
                    </a:lnTo>
                    <a:lnTo>
                      <a:pt x="246" y="81"/>
                    </a:lnTo>
                    <a:lnTo>
                      <a:pt x="246" y="80"/>
                    </a:lnTo>
                    <a:lnTo>
                      <a:pt x="247" y="80"/>
                    </a:lnTo>
                    <a:lnTo>
                      <a:pt x="247" y="81"/>
                    </a:lnTo>
                    <a:lnTo>
                      <a:pt x="248" y="81"/>
                    </a:lnTo>
                    <a:lnTo>
                      <a:pt x="249" y="82"/>
                    </a:lnTo>
                    <a:lnTo>
                      <a:pt x="250" y="82"/>
                    </a:lnTo>
                    <a:lnTo>
                      <a:pt x="250" y="81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0"/>
                    </a:lnTo>
                    <a:lnTo>
                      <a:pt x="253" y="81"/>
                    </a:lnTo>
                    <a:lnTo>
                      <a:pt x="254" y="81"/>
                    </a:lnTo>
                    <a:lnTo>
                      <a:pt x="256" y="82"/>
                    </a:lnTo>
                    <a:lnTo>
                      <a:pt x="257" y="83"/>
                    </a:lnTo>
                    <a:lnTo>
                      <a:pt x="258" y="85"/>
                    </a:lnTo>
                    <a:lnTo>
                      <a:pt x="259" y="86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0" y="89"/>
                    </a:lnTo>
                    <a:lnTo>
                      <a:pt x="261" y="91"/>
                    </a:lnTo>
                    <a:lnTo>
                      <a:pt x="262" y="92"/>
                    </a:lnTo>
                    <a:lnTo>
                      <a:pt x="262" y="93"/>
                    </a:lnTo>
                    <a:lnTo>
                      <a:pt x="263" y="93"/>
                    </a:lnTo>
                    <a:lnTo>
                      <a:pt x="264" y="93"/>
                    </a:lnTo>
                    <a:lnTo>
                      <a:pt x="265" y="94"/>
                    </a:lnTo>
                    <a:lnTo>
                      <a:pt x="266" y="95"/>
                    </a:lnTo>
                    <a:lnTo>
                      <a:pt x="268" y="97"/>
                    </a:lnTo>
                    <a:lnTo>
                      <a:pt x="269" y="98"/>
                    </a:lnTo>
                    <a:lnTo>
                      <a:pt x="270" y="98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9"/>
                    </a:lnTo>
                    <a:lnTo>
                      <a:pt x="274" y="101"/>
                    </a:lnTo>
                    <a:lnTo>
                      <a:pt x="275" y="102"/>
                    </a:lnTo>
                    <a:lnTo>
                      <a:pt x="276" y="103"/>
                    </a:lnTo>
                    <a:lnTo>
                      <a:pt x="277" y="105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1" y="108"/>
                    </a:lnTo>
                    <a:lnTo>
                      <a:pt x="282" y="108"/>
                    </a:lnTo>
                    <a:lnTo>
                      <a:pt x="283" y="109"/>
                    </a:lnTo>
                    <a:lnTo>
                      <a:pt x="284" y="110"/>
                    </a:lnTo>
                    <a:lnTo>
                      <a:pt x="285" y="111"/>
                    </a:lnTo>
                    <a:lnTo>
                      <a:pt x="285" y="112"/>
                    </a:lnTo>
                    <a:lnTo>
                      <a:pt x="286" y="112"/>
                    </a:lnTo>
                    <a:lnTo>
                      <a:pt x="287" y="114"/>
                    </a:lnTo>
                    <a:lnTo>
                      <a:pt x="290" y="115"/>
                    </a:lnTo>
                    <a:lnTo>
                      <a:pt x="291" y="115"/>
                    </a:lnTo>
                    <a:lnTo>
                      <a:pt x="291" y="116"/>
                    </a:lnTo>
                    <a:lnTo>
                      <a:pt x="292" y="116"/>
                    </a:lnTo>
                    <a:lnTo>
                      <a:pt x="293" y="116"/>
                    </a:lnTo>
                    <a:lnTo>
                      <a:pt x="294" y="116"/>
                    </a:lnTo>
                    <a:lnTo>
                      <a:pt x="294" y="117"/>
                    </a:lnTo>
                    <a:lnTo>
                      <a:pt x="294" y="116"/>
                    </a:lnTo>
                    <a:lnTo>
                      <a:pt x="295" y="116"/>
                    </a:lnTo>
                    <a:lnTo>
                      <a:pt x="295" y="117"/>
                    </a:lnTo>
                    <a:lnTo>
                      <a:pt x="296" y="117"/>
                    </a:lnTo>
                    <a:lnTo>
                      <a:pt x="297" y="118"/>
                    </a:lnTo>
                    <a:lnTo>
                      <a:pt x="298" y="118"/>
                    </a:lnTo>
                    <a:lnTo>
                      <a:pt x="299" y="119"/>
                    </a:lnTo>
                    <a:lnTo>
                      <a:pt x="300" y="120"/>
                    </a:lnTo>
                    <a:lnTo>
                      <a:pt x="302" y="120"/>
                    </a:lnTo>
                    <a:lnTo>
                      <a:pt x="303" y="120"/>
                    </a:lnTo>
                    <a:lnTo>
                      <a:pt x="304" y="121"/>
                    </a:lnTo>
                    <a:lnTo>
                      <a:pt x="305" y="121"/>
                    </a:lnTo>
                    <a:lnTo>
                      <a:pt x="306" y="121"/>
                    </a:lnTo>
                    <a:lnTo>
                      <a:pt x="307" y="120"/>
                    </a:lnTo>
                    <a:lnTo>
                      <a:pt x="307" y="119"/>
                    </a:lnTo>
                    <a:lnTo>
                      <a:pt x="308" y="120"/>
                    </a:lnTo>
                    <a:lnTo>
                      <a:pt x="308" y="122"/>
                    </a:lnTo>
                    <a:lnTo>
                      <a:pt x="309" y="122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2" y="128"/>
                    </a:lnTo>
                    <a:lnTo>
                      <a:pt x="312" y="129"/>
                    </a:lnTo>
                    <a:lnTo>
                      <a:pt x="312" y="130"/>
                    </a:lnTo>
                    <a:lnTo>
                      <a:pt x="314" y="132"/>
                    </a:lnTo>
                    <a:lnTo>
                      <a:pt x="314" y="133"/>
                    </a:lnTo>
                    <a:lnTo>
                      <a:pt x="318" y="139"/>
                    </a:lnTo>
                    <a:lnTo>
                      <a:pt x="319" y="141"/>
                    </a:lnTo>
                    <a:lnTo>
                      <a:pt x="320" y="142"/>
                    </a:lnTo>
                    <a:lnTo>
                      <a:pt x="322" y="144"/>
                    </a:lnTo>
                    <a:lnTo>
                      <a:pt x="324" y="145"/>
                    </a:lnTo>
                    <a:lnTo>
                      <a:pt x="324" y="146"/>
                    </a:lnTo>
                    <a:lnTo>
                      <a:pt x="323" y="146"/>
                    </a:lnTo>
                    <a:lnTo>
                      <a:pt x="324" y="146"/>
                    </a:lnTo>
                    <a:lnTo>
                      <a:pt x="325" y="146"/>
                    </a:lnTo>
                    <a:lnTo>
                      <a:pt x="326" y="146"/>
                    </a:lnTo>
                    <a:lnTo>
                      <a:pt x="327" y="147"/>
                    </a:lnTo>
                    <a:lnTo>
                      <a:pt x="329" y="149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5" y="158"/>
                    </a:lnTo>
                    <a:lnTo>
                      <a:pt x="335" y="159"/>
                    </a:lnTo>
                    <a:lnTo>
                      <a:pt x="338" y="163"/>
                    </a:lnTo>
                    <a:lnTo>
                      <a:pt x="339" y="165"/>
                    </a:lnTo>
                    <a:lnTo>
                      <a:pt x="340" y="168"/>
                    </a:lnTo>
                    <a:lnTo>
                      <a:pt x="342" y="170"/>
                    </a:lnTo>
                    <a:lnTo>
                      <a:pt x="343" y="171"/>
                    </a:lnTo>
                    <a:lnTo>
                      <a:pt x="344" y="172"/>
                    </a:lnTo>
                    <a:lnTo>
                      <a:pt x="347" y="176"/>
                    </a:lnTo>
                    <a:lnTo>
                      <a:pt x="348" y="177"/>
                    </a:lnTo>
                    <a:lnTo>
                      <a:pt x="349" y="178"/>
                    </a:lnTo>
                    <a:lnTo>
                      <a:pt x="350" y="179"/>
                    </a:lnTo>
                    <a:lnTo>
                      <a:pt x="352" y="182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4"/>
                    </a:lnTo>
                    <a:lnTo>
                      <a:pt x="356" y="185"/>
                    </a:lnTo>
                    <a:lnTo>
                      <a:pt x="358" y="188"/>
                    </a:lnTo>
                    <a:lnTo>
                      <a:pt x="360" y="189"/>
                    </a:lnTo>
                    <a:lnTo>
                      <a:pt x="362" y="193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9" y="198"/>
                    </a:lnTo>
                    <a:lnTo>
                      <a:pt x="370" y="198"/>
                    </a:lnTo>
                    <a:lnTo>
                      <a:pt x="372" y="200"/>
                    </a:lnTo>
                    <a:lnTo>
                      <a:pt x="373" y="200"/>
                    </a:lnTo>
                    <a:lnTo>
                      <a:pt x="374" y="201"/>
                    </a:lnTo>
                    <a:lnTo>
                      <a:pt x="374" y="200"/>
                    </a:lnTo>
                    <a:lnTo>
                      <a:pt x="376" y="201"/>
                    </a:lnTo>
                    <a:lnTo>
                      <a:pt x="377" y="201"/>
                    </a:lnTo>
                    <a:lnTo>
                      <a:pt x="377" y="202"/>
                    </a:lnTo>
                    <a:lnTo>
                      <a:pt x="377" y="203"/>
                    </a:lnTo>
                    <a:lnTo>
                      <a:pt x="377" y="204"/>
                    </a:lnTo>
                    <a:lnTo>
                      <a:pt x="378" y="205"/>
                    </a:lnTo>
                    <a:lnTo>
                      <a:pt x="379" y="206"/>
                    </a:lnTo>
                    <a:lnTo>
                      <a:pt x="379" y="207"/>
                    </a:lnTo>
                    <a:lnTo>
                      <a:pt x="379" y="209"/>
                    </a:lnTo>
                    <a:lnTo>
                      <a:pt x="381" y="212"/>
                    </a:lnTo>
                    <a:lnTo>
                      <a:pt x="381" y="213"/>
                    </a:lnTo>
                    <a:lnTo>
                      <a:pt x="382" y="214"/>
                    </a:lnTo>
                    <a:lnTo>
                      <a:pt x="383" y="215"/>
                    </a:lnTo>
                    <a:lnTo>
                      <a:pt x="384" y="215"/>
                    </a:lnTo>
                    <a:lnTo>
                      <a:pt x="385" y="216"/>
                    </a:lnTo>
                    <a:lnTo>
                      <a:pt x="388" y="221"/>
                    </a:lnTo>
                    <a:lnTo>
                      <a:pt x="392" y="226"/>
                    </a:lnTo>
                    <a:lnTo>
                      <a:pt x="394" y="227"/>
                    </a:lnTo>
                    <a:lnTo>
                      <a:pt x="395" y="227"/>
                    </a:lnTo>
                    <a:lnTo>
                      <a:pt x="397" y="229"/>
                    </a:lnTo>
                    <a:lnTo>
                      <a:pt x="398" y="229"/>
                    </a:lnTo>
                    <a:lnTo>
                      <a:pt x="399" y="230"/>
                    </a:lnTo>
                    <a:lnTo>
                      <a:pt x="401" y="229"/>
                    </a:lnTo>
                    <a:lnTo>
                      <a:pt x="402" y="229"/>
                    </a:lnTo>
                    <a:lnTo>
                      <a:pt x="403" y="229"/>
                    </a:lnTo>
                    <a:lnTo>
                      <a:pt x="403" y="228"/>
                    </a:lnTo>
                    <a:lnTo>
                      <a:pt x="404" y="228"/>
                    </a:lnTo>
                    <a:lnTo>
                      <a:pt x="405" y="229"/>
                    </a:lnTo>
                    <a:lnTo>
                      <a:pt x="406" y="230"/>
                    </a:lnTo>
                    <a:lnTo>
                      <a:pt x="406" y="231"/>
                    </a:lnTo>
                    <a:lnTo>
                      <a:pt x="407" y="231"/>
                    </a:lnTo>
                    <a:lnTo>
                      <a:pt x="408" y="231"/>
                    </a:lnTo>
                    <a:lnTo>
                      <a:pt x="408" y="232"/>
                    </a:lnTo>
                    <a:lnTo>
                      <a:pt x="409" y="232"/>
                    </a:lnTo>
                    <a:lnTo>
                      <a:pt x="411" y="233"/>
                    </a:lnTo>
                    <a:lnTo>
                      <a:pt x="413" y="234"/>
                    </a:lnTo>
                    <a:lnTo>
                      <a:pt x="414" y="235"/>
                    </a:lnTo>
                    <a:lnTo>
                      <a:pt x="416" y="236"/>
                    </a:lnTo>
                    <a:lnTo>
                      <a:pt x="418" y="236"/>
                    </a:lnTo>
                    <a:lnTo>
                      <a:pt x="418" y="237"/>
                    </a:lnTo>
                    <a:lnTo>
                      <a:pt x="419" y="237"/>
                    </a:lnTo>
                    <a:lnTo>
                      <a:pt x="420" y="237"/>
                    </a:lnTo>
                    <a:lnTo>
                      <a:pt x="421" y="238"/>
                    </a:lnTo>
                    <a:lnTo>
                      <a:pt x="422" y="238"/>
                    </a:lnTo>
                    <a:lnTo>
                      <a:pt x="423" y="240"/>
                    </a:lnTo>
                    <a:lnTo>
                      <a:pt x="425" y="241"/>
                    </a:lnTo>
                    <a:lnTo>
                      <a:pt x="426" y="244"/>
                    </a:lnTo>
                    <a:lnTo>
                      <a:pt x="427" y="248"/>
                    </a:lnTo>
                    <a:lnTo>
                      <a:pt x="427" y="249"/>
                    </a:lnTo>
                    <a:lnTo>
                      <a:pt x="428" y="252"/>
                    </a:lnTo>
                    <a:lnTo>
                      <a:pt x="428" y="253"/>
                    </a:lnTo>
                    <a:lnTo>
                      <a:pt x="417" y="254"/>
                    </a:lnTo>
                    <a:lnTo>
                      <a:pt x="408" y="256"/>
                    </a:lnTo>
                    <a:lnTo>
                      <a:pt x="406" y="256"/>
                    </a:lnTo>
                    <a:lnTo>
                      <a:pt x="387" y="259"/>
                    </a:lnTo>
                    <a:lnTo>
                      <a:pt x="382" y="266"/>
                    </a:lnTo>
                    <a:lnTo>
                      <a:pt x="379" y="270"/>
                    </a:lnTo>
                    <a:lnTo>
                      <a:pt x="370" y="288"/>
                    </a:lnTo>
                    <a:lnTo>
                      <a:pt x="369" y="288"/>
                    </a:lnTo>
                    <a:lnTo>
                      <a:pt x="366" y="294"/>
                    </a:lnTo>
                    <a:lnTo>
                      <a:pt x="367" y="295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5" y="298"/>
                    </a:lnTo>
                    <a:lnTo>
                      <a:pt x="364" y="298"/>
                    </a:lnTo>
                    <a:lnTo>
                      <a:pt x="363" y="300"/>
                    </a:lnTo>
                    <a:lnTo>
                      <a:pt x="362" y="300"/>
                    </a:lnTo>
                    <a:lnTo>
                      <a:pt x="362" y="301"/>
                    </a:lnTo>
                    <a:lnTo>
                      <a:pt x="362" y="302"/>
                    </a:lnTo>
                    <a:lnTo>
                      <a:pt x="362" y="303"/>
                    </a:lnTo>
                    <a:lnTo>
                      <a:pt x="361" y="303"/>
                    </a:lnTo>
                    <a:lnTo>
                      <a:pt x="361" y="304"/>
                    </a:lnTo>
                    <a:lnTo>
                      <a:pt x="360" y="304"/>
                    </a:lnTo>
                    <a:lnTo>
                      <a:pt x="359" y="305"/>
                    </a:lnTo>
                    <a:lnTo>
                      <a:pt x="358" y="306"/>
                    </a:lnTo>
                    <a:lnTo>
                      <a:pt x="357" y="307"/>
                    </a:lnTo>
                    <a:lnTo>
                      <a:pt x="357" y="308"/>
                    </a:lnTo>
                    <a:lnTo>
                      <a:pt x="357" y="309"/>
                    </a:lnTo>
                    <a:lnTo>
                      <a:pt x="357" y="310"/>
                    </a:lnTo>
                    <a:lnTo>
                      <a:pt x="356" y="311"/>
                    </a:lnTo>
                    <a:lnTo>
                      <a:pt x="354" y="311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2" y="313"/>
                    </a:lnTo>
                    <a:lnTo>
                      <a:pt x="351" y="312"/>
                    </a:lnTo>
                    <a:lnTo>
                      <a:pt x="349" y="312"/>
                    </a:lnTo>
                    <a:lnTo>
                      <a:pt x="348" y="312"/>
                    </a:lnTo>
                    <a:lnTo>
                      <a:pt x="348" y="313"/>
                    </a:lnTo>
                    <a:lnTo>
                      <a:pt x="348" y="315"/>
                    </a:lnTo>
                    <a:lnTo>
                      <a:pt x="348" y="316"/>
                    </a:lnTo>
                    <a:lnTo>
                      <a:pt x="348" y="317"/>
                    </a:lnTo>
                    <a:lnTo>
                      <a:pt x="347" y="318"/>
                    </a:lnTo>
                    <a:lnTo>
                      <a:pt x="348" y="318"/>
                    </a:lnTo>
                    <a:lnTo>
                      <a:pt x="348" y="319"/>
                    </a:lnTo>
                    <a:lnTo>
                      <a:pt x="348" y="320"/>
                    </a:lnTo>
                    <a:lnTo>
                      <a:pt x="349" y="320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2"/>
                    </a:lnTo>
                    <a:lnTo>
                      <a:pt x="346" y="323"/>
                    </a:lnTo>
                    <a:lnTo>
                      <a:pt x="345" y="324"/>
                    </a:lnTo>
                    <a:lnTo>
                      <a:pt x="345" y="325"/>
                    </a:lnTo>
                    <a:lnTo>
                      <a:pt x="344" y="325"/>
                    </a:lnTo>
                    <a:lnTo>
                      <a:pt x="343" y="325"/>
                    </a:lnTo>
                    <a:lnTo>
                      <a:pt x="342" y="325"/>
                    </a:lnTo>
                    <a:lnTo>
                      <a:pt x="342" y="326"/>
                    </a:lnTo>
                    <a:lnTo>
                      <a:pt x="343" y="326"/>
                    </a:lnTo>
                    <a:lnTo>
                      <a:pt x="343" y="327"/>
                    </a:lnTo>
                    <a:lnTo>
                      <a:pt x="342" y="328"/>
                    </a:lnTo>
                    <a:lnTo>
                      <a:pt x="341" y="329"/>
                    </a:lnTo>
                    <a:lnTo>
                      <a:pt x="341" y="330"/>
                    </a:lnTo>
                    <a:lnTo>
                      <a:pt x="340" y="330"/>
                    </a:lnTo>
                    <a:lnTo>
                      <a:pt x="338" y="331"/>
                    </a:lnTo>
                    <a:lnTo>
                      <a:pt x="337" y="332"/>
                    </a:lnTo>
                    <a:lnTo>
                      <a:pt x="336" y="333"/>
                    </a:lnTo>
                    <a:lnTo>
                      <a:pt x="336" y="334"/>
                    </a:lnTo>
                    <a:lnTo>
                      <a:pt x="336" y="336"/>
                    </a:lnTo>
                    <a:lnTo>
                      <a:pt x="335" y="337"/>
                    </a:lnTo>
                    <a:lnTo>
                      <a:pt x="335" y="338"/>
                    </a:lnTo>
                    <a:lnTo>
                      <a:pt x="335" y="339"/>
                    </a:lnTo>
                    <a:lnTo>
                      <a:pt x="336" y="339"/>
                    </a:lnTo>
                    <a:lnTo>
                      <a:pt x="336" y="338"/>
                    </a:lnTo>
                    <a:lnTo>
                      <a:pt x="337" y="338"/>
                    </a:lnTo>
                    <a:lnTo>
                      <a:pt x="337" y="339"/>
                    </a:lnTo>
                    <a:lnTo>
                      <a:pt x="338" y="339"/>
                    </a:lnTo>
                    <a:lnTo>
                      <a:pt x="339" y="340"/>
                    </a:lnTo>
                    <a:lnTo>
                      <a:pt x="340" y="340"/>
                    </a:lnTo>
                    <a:lnTo>
                      <a:pt x="338" y="341"/>
                    </a:lnTo>
                    <a:lnTo>
                      <a:pt x="338" y="342"/>
                    </a:lnTo>
                    <a:lnTo>
                      <a:pt x="338" y="343"/>
                    </a:lnTo>
                    <a:lnTo>
                      <a:pt x="336" y="344"/>
                    </a:lnTo>
                    <a:lnTo>
                      <a:pt x="336" y="345"/>
                    </a:lnTo>
                    <a:lnTo>
                      <a:pt x="335" y="345"/>
                    </a:lnTo>
                    <a:lnTo>
                      <a:pt x="334" y="345"/>
                    </a:lnTo>
                    <a:lnTo>
                      <a:pt x="334" y="346"/>
                    </a:lnTo>
                    <a:lnTo>
                      <a:pt x="334" y="347"/>
                    </a:lnTo>
                    <a:lnTo>
                      <a:pt x="333" y="347"/>
                    </a:lnTo>
                    <a:lnTo>
                      <a:pt x="332" y="348"/>
                    </a:lnTo>
                    <a:lnTo>
                      <a:pt x="332" y="349"/>
                    </a:lnTo>
                    <a:lnTo>
                      <a:pt x="332" y="350"/>
                    </a:lnTo>
                    <a:lnTo>
                      <a:pt x="331" y="350"/>
                    </a:lnTo>
                    <a:lnTo>
                      <a:pt x="331" y="351"/>
                    </a:lnTo>
                    <a:lnTo>
                      <a:pt x="331" y="352"/>
                    </a:lnTo>
                    <a:lnTo>
                      <a:pt x="330" y="352"/>
                    </a:lnTo>
                    <a:lnTo>
                      <a:pt x="331" y="353"/>
                    </a:lnTo>
                    <a:lnTo>
                      <a:pt x="331" y="354"/>
                    </a:lnTo>
                    <a:lnTo>
                      <a:pt x="331" y="355"/>
                    </a:lnTo>
                    <a:lnTo>
                      <a:pt x="330" y="356"/>
                    </a:lnTo>
                    <a:lnTo>
                      <a:pt x="328" y="357"/>
                    </a:lnTo>
                    <a:lnTo>
                      <a:pt x="328" y="358"/>
                    </a:lnTo>
                    <a:lnTo>
                      <a:pt x="327" y="359"/>
                    </a:lnTo>
                    <a:lnTo>
                      <a:pt x="326" y="359"/>
                    </a:lnTo>
                    <a:lnTo>
                      <a:pt x="326" y="360"/>
                    </a:lnTo>
                    <a:lnTo>
                      <a:pt x="326" y="361"/>
                    </a:lnTo>
                    <a:lnTo>
                      <a:pt x="325" y="361"/>
                    </a:lnTo>
                    <a:lnTo>
                      <a:pt x="325" y="362"/>
                    </a:lnTo>
                    <a:lnTo>
                      <a:pt x="324" y="362"/>
                    </a:lnTo>
                    <a:lnTo>
                      <a:pt x="324" y="361"/>
                    </a:lnTo>
                    <a:lnTo>
                      <a:pt x="323" y="362"/>
                    </a:lnTo>
                    <a:lnTo>
                      <a:pt x="322" y="362"/>
                    </a:lnTo>
                    <a:lnTo>
                      <a:pt x="321" y="362"/>
                    </a:lnTo>
                    <a:lnTo>
                      <a:pt x="321" y="363"/>
                    </a:lnTo>
                    <a:lnTo>
                      <a:pt x="320" y="363"/>
                    </a:lnTo>
                    <a:lnTo>
                      <a:pt x="319" y="364"/>
                    </a:lnTo>
                    <a:lnTo>
                      <a:pt x="318" y="365"/>
                    </a:lnTo>
                    <a:lnTo>
                      <a:pt x="317" y="366"/>
                    </a:lnTo>
                    <a:lnTo>
                      <a:pt x="316" y="367"/>
                    </a:lnTo>
                    <a:lnTo>
                      <a:pt x="316" y="370"/>
                    </a:lnTo>
                    <a:lnTo>
                      <a:pt x="315" y="371"/>
                    </a:lnTo>
                    <a:lnTo>
                      <a:pt x="314" y="372"/>
                    </a:lnTo>
                    <a:lnTo>
                      <a:pt x="313" y="373"/>
                    </a:lnTo>
                    <a:lnTo>
                      <a:pt x="312" y="373"/>
                    </a:lnTo>
                    <a:lnTo>
                      <a:pt x="311" y="374"/>
                    </a:lnTo>
                    <a:lnTo>
                      <a:pt x="310" y="374"/>
                    </a:lnTo>
                    <a:lnTo>
                      <a:pt x="309" y="374"/>
                    </a:lnTo>
                    <a:lnTo>
                      <a:pt x="309" y="373"/>
                    </a:lnTo>
                    <a:lnTo>
                      <a:pt x="307" y="373"/>
                    </a:lnTo>
                    <a:lnTo>
                      <a:pt x="306" y="373"/>
                    </a:lnTo>
                    <a:lnTo>
                      <a:pt x="306" y="372"/>
                    </a:lnTo>
                    <a:lnTo>
                      <a:pt x="305" y="372"/>
                    </a:lnTo>
                    <a:lnTo>
                      <a:pt x="305" y="373"/>
                    </a:lnTo>
                    <a:lnTo>
                      <a:pt x="305" y="374"/>
                    </a:lnTo>
                    <a:lnTo>
                      <a:pt x="304" y="374"/>
                    </a:lnTo>
                    <a:lnTo>
                      <a:pt x="304" y="373"/>
                    </a:lnTo>
                    <a:lnTo>
                      <a:pt x="303" y="373"/>
                    </a:lnTo>
                    <a:lnTo>
                      <a:pt x="303" y="372"/>
                    </a:lnTo>
                    <a:lnTo>
                      <a:pt x="302" y="372"/>
                    </a:lnTo>
                    <a:lnTo>
                      <a:pt x="303" y="371"/>
                    </a:lnTo>
                    <a:lnTo>
                      <a:pt x="302" y="371"/>
                    </a:lnTo>
                    <a:lnTo>
                      <a:pt x="302" y="370"/>
                    </a:lnTo>
                    <a:lnTo>
                      <a:pt x="301" y="370"/>
                    </a:lnTo>
                    <a:lnTo>
                      <a:pt x="300" y="370"/>
                    </a:lnTo>
                    <a:lnTo>
                      <a:pt x="299" y="370"/>
                    </a:lnTo>
                    <a:lnTo>
                      <a:pt x="298" y="370"/>
                    </a:lnTo>
                    <a:lnTo>
                      <a:pt x="298" y="371"/>
                    </a:lnTo>
                    <a:lnTo>
                      <a:pt x="297" y="371"/>
                    </a:lnTo>
                    <a:lnTo>
                      <a:pt x="297" y="372"/>
                    </a:lnTo>
                    <a:lnTo>
                      <a:pt x="296" y="372"/>
                    </a:lnTo>
                    <a:lnTo>
                      <a:pt x="295" y="373"/>
                    </a:lnTo>
                    <a:lnTo>
                      <a:pt x="296" y="373"/>
                    </a:lnTo>
                    <a:lnTo>
                      <a:pt x="296" y="374"/>
                    </a:lnTo>
                    <a:lnTo>
                      <a:pt x="295" y="374"/>
                    </a:lnTo>
                    <a:lnTo>
                      <a:pt x="294" y="375"/>
                    </a:lnTo>
                    <a:lnTo>
                      <a:pt x="293" y="376"/>
                    </a:lnTo>
                    <a:lnTo>
                      <a:pt x="293" y="377"/>
                    </a:lnTo>
                    <a:lnTo>
                      <a:pt x="292" y="377"/>
                    </a:lnTo>
                    <a:lnTo>
                      <a:pt x="292" y="378"/>
                    </a:lnTo>
                    <a:lnTo>
                      <a:pt x="292" y="379"/>
                    </a:lnTo>
                    <a:lnTo>
                      <a:pt x="292" y="380"/>
                    </a:lnTo>
                    <a:lnTo>
                      <a:pt x="291" y="380"/>
                    </a:lnTo>
                    <a:lnTo>
                      <a:pt x="290" y="381"/>
                    </a:lnTo>
                    <a:lnTo>
                      <a:pt x="289" y="382"/>
                    </a:lnTo>
                    <a:lnTo>
                      <a:pt x="289" y="383"/>
                    </a:lnTo>
                    <a:lnTo>
                      <a:pt x="288" y="383"/>
                    </a:lnTo>
                    <a:lnTo>
                      <a:pt x="288" y="384"/>
                    </a:lnTo>
                    <a:lnTo>
                      <a:pt x="288" y="383"/>
                    </a:lnTo>
                    <a:lnTo>
                      <a:pt x="287" y="383"/>
                    </a:lnTo>
                    <a:lnTo>
                      <a:pt x="286" y="384"/>
                    </a:lnTo>
                    <a:lnTo>
                      <a:pt x="286" y="385"/>
                    </a:lnTo>
                    <a:lnTo>
                      <a:pt x="287" y="386"/>
                    </a:lnTo>
                    <a:lnTo>
                      <a:pt x="287" y="387"/>
                    </a:lnTo>
                    <a:lnTo>
                      <a:pt x="286" y="387"/>
                    </a:lnTo>
                    <a:lnTo>
                      <a:pt x="285" y="388"/>
                    </a:lnTo>
                    <a:lnTo>
                      <a:pt x="284" y="389"/>
                    </a:lnTo>
                    <a:lnTo>
                      <a:pt x="284" y="388"/>
                    </a:lnTo>
                    <a:lnTo>
                      <a:pt x="284" y="389"/>
                    </a:lnTo>
                    <a:lnTo>
                      <a:pt x="283" y="390"/>
                    </a:lnTo>
                    <a:lnTo>
                      <a:pt x="282" y="391"/>
                    </a:lnTo>
                    <a:lnTo>
                      <a:pt x="281" y="392"/>
                    </a:lnTo>
                    <a:lnTo>
                      <a:pt x="281" y="393"/>
                    </a:lnTo>
                    <a:lnTo>
                      <a:pt x="281" y="394"/>
                    </a:lnTo>
                    <a:lnTo>
                      <a:pt x="280" y="395"/>
                    </a:lnTo>
                    <a:lnTo>
                      <a:pt x="280" y="396"/>
                    </a:lnTo>
                    <a:lnTo>
                      <a:pt x="279" y="396"/>
                    </a:lnTo>
                    <a:lnTo>
                      <a:pt x="280" y="397"/>
                    </a:lnTo>
                    <a:lnTo>
                      <a:pt x="279" y="397"/>
                    </a:lnTo>
                    <a:lnTo>
                      <a:pt x="280" y="398"/>
                    </a:lnTo>
                    <a:lnTo>
                      <a:pt x="280" y="399"/>
                    </a:lnTo>
                    <a:lnTo>
                      <a:pt x="281" y="400"/>
                    </a:lnTo>
                    <a:lnTo>
                      <a:pt x="281" y="401"/>
                    </a:lnTo>
                    <a:lnTo>
                      <a:pt x="280" y="401"/>
                    </a:lnTo>
                    <a:lnTo>
                      <a:pt x="280" y="402"/>
                    </a:lnTo>
                    <a:lnTo>
                      <a:pt x="279" y="402"/>
                    </a:lnTo>
                    <a:lnTo>
                      <a:pt x="278" y="402"/>
                    </a:lnTo>
                    <a:lnTo>
                      <a:pt x="278" y="403"/>
                    </a:lnTo>
                    <a:lnTo>
                      <a:pt x="277" y="403"/>
                    </a:lnTo>
                    <a:lnTo>
                      <a:pt x="278" y="404"/>
                    </a:lnTo>
                    <a:lnTo>
                      <a:pt x="279" y="404"/>
                    </a:lnTo>
                    <a:lnTo>
                      <a:pt x="279" y="405"/>
                    </a:lnTo>
                    <a:lnTo>
                      <a:pt x="280" y="405"/>
                    </a:lnTo>
                    <a:lnTo>
                      <a:pt x="281" y="405"/>
                    </a:lnTo>
                    <a:lnTo>
                      <a:pt x="282" y="405"/>
                    </a:lnTo>
                    <a:lnTo>
                      <a:pt x="283" y="405"/>
                    </a:lnTo>
                    <a:lnTo>
                      <a:pt x="284" y="405"/>
                    </a:lnTo>
                    <a:lnTo>
                      <a:pt x="284" y="404"/>
                    </a:lnTo>
                    <a:lnTo>
                      <a:pt x="285" y="404"/>
                    </a:lnTo>
                    <a:lnTo>
                      <a:pt x="285" y="405"/>
                    </a:lnTo>
                    <a:lnTo>
                      <a:pt x="286" y="406"/>
                    </a:lnTo>
                    <a:lnTo>
                      <a:pt x="285" y="406"/>
                    </a:lnTo>
                    <a:lnTo>
                      <a:pt x="284" y="407"/>
                    </a:lnTo>
                    <a:lnTo>
                      <a:pt x="283" y="407"/>
                    </a:lnTo>
                    <a:lnTo>
                      <a:pt x="283" y="408"/>
                    </a:lnTo>
                    <a:lnTo>
                      <a:pt x="282" y="408"/>
                    </a:lnTo>
                    <a:lnTo>
                      <a:pt x="281" y="409"/>
                    </a:lnTo>
                    <a:lnTo>
                      <a:pt x="281" y="410"/>
                    </a:lnTo>
                    <a:lnTo>
                      <a:pt x="280" y="410"/>
                    </a:lnTo>
                    <a:lnTo>
                      <a:pt x="280" y="411"/>
                    </a:lnTo>
                    <a:lnTo>
                      <a:pt x="280" y="412"/>
                    </a:lnTo>
                    <a:lnTo>
                      <a:pt x="279" y="413"/>
                    </a:lnTo>
                    <a:lnTo>
                      <a:pt x="278" y="414"/>
                    </a:lnTo>
                    <a:lnTo>
                      <a:pt x="277" y="415"/>
                    </a:lnTo>
                    <a:lnTo>
                      <a:pt x="276" y="416"/>
                    </a:lnTo>
                    <a:lnTo>
                      <a:pt x="275" y="416"/>
                    </a:lnTo>
                    <a:lnTo>
                      <a:pt x="275" y="417"/>
                    </a:lnTo>
                    <a:lnTo>
                      <a:pt x="275" y="418"/>
                    </a:lnTo>
                    <a:lnTo>
                      <a:pt x="275" y="419"/>
                    </a:lnTo>
                    <a:lnTo>
                      <a:pt x="274" y="419"/>
                    </a:lnTo>
                    <a:lnTo>
                      <a:pt x="274" y="420"/>
                    </a:lnTo>
                    <a:lnTo>
                      <a:pt x="273" y="420"/>
                    </a:lnTo>
                    <a:lnTo>
                      <a:pt x="273" y="421"/>
                    </a:lnTo>
                    <a:lnTo>
                      <a:pt x="273" y="422"/>
                    </a:lnTo>
                    <a:lnTo>
                      <a:pt x="271" y="423"/>
                    </a:lnTo>
                    <a:lnTo>
                      <a:pt x="272" y="424"/>
                    </a:lnTo>
                    <a:lnTo>
                      <a:pt x="273" y="425"/>
                    </a:lnTo>
                    <a:lnTo>
                      <a:pt x="273" y="426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8"/>
                    </a:lnTo>
                    <a:lnTo>
                      <a:pt x="269" y="429"/>
                    </a:lnTo>
                    <a:lnTo>
                      <a:pt x="269" y="430"/>
                    </a:lnTo>
                    <a:lnTo>
                      <a:pt x="270" y="430"/>
                    </a:lnTo>
                    <a:lnTo>
                      <a:pt x="270" y="431"/>
                    </a:lnTo>
                    <a:lnTo>
                      <a:pt x="270" y="432"/>
                    </a:lnTo>
                    <a:lnTo>
                      <a:pt x="270" y="433"/>
                    </a:lnTo>
                    <a:lnTo>
                      <a:pt x="269" y="433"/>
                    </a:lnTo>
                    <a:lnTo>
                      <a:pt x="268" y="433"/>
                    </a:lnTo>
                    <a:lnTo>
                      <a:pt x="268" y="434"/>
                    </a:lnTo>
                    <a:lnTo>
                      <a:pt x="267" y="435"/>
                    </a:lnTo>
                    <a:lnTo>
                      <a:pt x="268" y="436"/>
                    </a:lnTo>
                    <a:lnTo>
                      <a:pt x="267" y="437"/>
                    </a:lnTo>
                    <a:lnTo>
                      <a:pt x="267" y="438"/>
                    </a:lnTo>
                    <a:lnTo>
                      <a:pt x="268" y="438"/>
                    </a:lnTo>
                    <a:lnTo>
                      <a:pt x="269" y="438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9" y="442"/>
                    </a:lnTo>
                    <a:lnTo>
                      <a:pt x="270" y="443"/>
                    </a:lnTo>
                    <a:lnTo>
                      <a:pt x="271" y="443"/>
                    </a:lnTo>
                    <a:lnTo>
                      <a:pt x="271" y="444"/>
                    </a:lnTo>
                    <a:lnTo>
                      <a:pt x="272" y="445"/>
                    </a:lnTo>
                    <a:lnTo>
                      <a:pt x="273" y="445"/>
                    </a:lnTo>
                    <a:lnTo>
                      <a:pt x="273" y="446"/>
                    </a:lnTo>
                    <a:lnTo>
                      <a:pt x="272" y="446"/>
                    </a:lnTo>
                    <a:lnTo>
                      <a:pt x="271" y="446"/>
                    </a:lnTo>
                    <a:lnTo>
                      <a:pt x="271" y="445"/>
                    </a:lnTo>
                    <a:lnTo>
                      <a:pt x="270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0" y="447"/>
                    </a:lnTo>
                    <a:lnTo>
                      <a:pt x="269" y="447"/>
                    </a:lnTo>
                    <a:lnTo>
                      <a:pt x="269" y="448"/>
                    </a:lnTo>
                    <a:lnTo>
                      <a:pt x="269" y="449"/>
                    </a:lnTo>
                    <a:lnTo>
                      <a:pt x="268" y="449"/>
                    </a:lnTo>
                    <a:lnTo>
                      <a:pt x="267" y="449"/>
                    </a:lnTo>
                    <a:lnTo>
                      <a:pt x="266" y="449"/>
                    </a:lnTo>
                    <a:lnTo>
                      <a:pt x="266" y="450"/>
                    </a:lnTo>
                    <a:lnTo>
                      <a:pt x="266" y="451"/>
                    </a:lnTo>
                    <a:lnTo>
                      <a:pt x="266" y="452"/>
                    </a:lnTo>
                    <a:lnTo>
                      <a:pt x="266" y="453"/>
                    </a:lnTo>
                    <a:lnTo>
                      <a:pt x="265" y="453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59" y="456"/>
                    </a:lnTo>
                    <a:lnTo>
                      <a:pt x="258" y="456"/>
                    </a:lnTo>
                    <a:lnTo>
                      <a:pt x="257" y="456"/>
                    </a:lnTo>
                    <a:lnTo>
                      <a:pt x="256" y="457"/>
                    </a:lnTo>
                    <a:lnTo>
                      <a:pt x="257" y="457"/>
                    </a:lnTo>
                    <a:lnTo>
                      <a:pt x="257" y="458"/>
                    </a:lnTo>
                    <a:lnTo>
                      <a:pt x="256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0"/>
                    </a:lnTo>
                    <a:lnTo>
                      <a:pt x="256" y="461"/>
                    </a:lnTo>
                    <a:lnTo>
                      <a:pt x="257" y="462"/>
                    </a:lnTo>
                    <a:lnTo>
                      <a:pt x="258" y="462"/>
                    </a:lnTo>
                    <a:lnTo>
                      <a:pt x="258" y="463"/>
                    </a:lnTo>
                    <a:lnTo>
                      <a:pt x="258" y="464"/>
                    </a:lnTo>
                    <a:lnTo>
                      <a:pt x="257" y="465"/>
                    </a:lnTo>
                    <a:lnTo>
                      <a:pt x="256" y="465"/>
                    </a:lnTo>
                    <a:lnTo>
                      <a:pt x="256" y="466"/>
                    </a:lnTo>
                    <a:lnTo>
                      <a:pt x="257" y="466"/>
                    </a:lnTo>
                    <a:lnTo>
                      <a:pt x="257" y="467"/>
                    </a:lnTo>
                    <a:lnTo>
                      <a:pt x="258" y="467"/>
                    </a:lnTo>
                    <a:lnTo>
                      <a:pt x="259" y="468"/>
                    </a:lnTo>
                    <a:lnTo>
                      <a:pt x="261" y="469"/>
                    </a:lnTo>
                    <a:lnTo>
                      <a:pt x="262" y="469"/>
                    </a:lnTo>
                    <a:lnTo>
                      <a:pt x="263" y="470"/>
                    </a:lnTo>
                    <a:lnTo>
                      <a:pt x="263" y="471"/>
                    </a:lnTo>
                    <a:lnTo>
                      <a:pt x="263" y="472"/>
                    </a:lnTo>
                    <a:lnTo>
                      <a:pt x="264" y="472"/>
                    </a:lnTo>
                    <a:lnTo>
                      <a:pt x="264" y="473"/>
                    </a:lnTo>
                    <a:lnTo>
                      <a:pt x="265" y="474"/>
                    </a:lnTo>
                    <a:lnTo>
                      <a:pt x="264" y="474"/>
                    </a:lnTo>
                    <a:lnTo>
                      <a:pt x="264" y="475"/>
                    </a:lnTo>
                    <a:lnTo>
                      <a:pt x="265" y="475"/>
                    </a:lnTo>
                    <a:lnTo>
                      <a:pt x="265" y="476"/>
                    </a:lnTo>
                    <a:lnTo>
                      <a:pt x="266" y="476"/>
                    </a:lnTo>
                    <a:lnTo>
                      <a:pt x="266" y="477"/>
                    </a:lnTo>
                    <a:lnTo>
                      <a:pt x="266" y="478"/>
                    </a:lnTo>
                    <a:lnTo>
                      <a:pt x="266" y="479"/>
                    </a:lnTo>
                    <a:lnTo>
                      <a:pt x="265" y="480"/>
                    </a:lnTo>
                    <a:lnTo>
                      <a:pt x="264" y="481"/>
                    </a:lnTo>
                    <a:lnTo>
                      <a:pt x="264" y="483"/>
                    </a:lnTo>
                    <a:lnTo>
                      <a:pt x="264" y="484"/>
                    </a:lnTo>
                    <a:lnTo>
                      <a:pt x="263" y="484"/>
                    </a:lnTo>
                    <a:lnTo>
                      <a:pt x="263" y="485"/>
                    </a:lnTo>
                    <a:lnTo>
                      <a:pt x="264" y="485"/>
                    </a:lnTo>
                    <a:lnTo>
                      <a:pt x="263" y="486"/>
                    </a:lnTo>
                    <a:lnTo>
                      <a:pt x="263" y="487"/>
                    </a:lnTo>
                    <a:lnTo>
                      <a:pt x="262" y="487"/>
                    </a:lnTo>
                    <a:lnTo>
                      <a:pt x="263" y="487"/>
                    </a:lnTo>
                    <a:lnTo>
                      <a:pt x="264" y="488"/>
                    </a:lnTo>
                    <a:lnTo>
                      <a:pt x="264" y="487"/>
                    </a:lnTo>
                    <a:lnTo>
                      <a:pt x="265" y="487"/>
                    </a:lnTo>
                    <a:lnTo>
                      <a:pt x="266" y="487"/>
                    </a:lnTo>
                    <a:lnTo>
                      <a:pt x="267" y="487"/>
                    </a:lnTo>
                    <a:lnTo>
                      <a:pt x="267" y="488"/>
                    </a:lnTo>
                    <a:lnTo>
                      <a:pt x="268" y="488"/>
                    </a:lnTo>
                    <a:lnTo>
                      <a:pt x="269" y="488"/>
                    </a:lnTo>
                    <a:lnTo>
                      <a:pt x="269" y="489"/>
                    </a:lnTo>
                    <a:lnTo>
                      <a:pt x="269" y="490"/>
                    </a:lnTo>
                    <a:lnTo>
                      <a:pt x="269" y="491"/>
                    </a:lnTo>
                    <a:lnTo>
                      <a:pt x="269" y="492"/>
                    </a:lnTo>
                    <a:lnTo>
                      <a:pt x="269" y="493"/>
                    </a:lnTo>
                    <a:lnTo>
                      <a:pt x="270" y="493"/>
                    </a:lnTo>
                    <a:lnTo>
                      <a:pt x="270" y="494"/>
                    </a:lnTo>
                    <a:lnTo>
                      <a:pt x="271" y="493"/>
                    </a:lnTo>
                    <a:lnTo>
                      <a:pt x="271" y="494"/>
                    </a:lnTo>
                    <a:lnTo>
                      <a:pt x="273" y="495"/>
                    </a:lnTo>
                    <a:lnTo>
                      <a:pt x="275" y="494"/>
                    </a:lnTo>
                    <a:lnTo>
                      <a:pt x="276" y="494"/>
                    </a:lnTo>
                    <a:lnTo>
                      <a:pt x="276" y="495"/>
                    </a:lnTo>
                    <a:lnTo>
                      <a:pt x="276" y="496"/>
                    </a:lnTo>
                    <a:lnTo>
                      <a:pt x="276" y="497"/>
                    </a:lnTo>
                    <a:lnTo>
                      <a:pt x="277" y="497"/>
                    </a:lnTo>
                    <a:lnTo>
                      <a:pt x="277" y="498"/>
                    </a:lnTo>
                    <a:lnTo>
                      <a:pt x="277" y="499"/>
                    </a:lnTo>
                    <a:lnTo>
                      <a:pt x="277" y="500"/>
                    </a:lnTo>
                    <a:lnTo>
                      <a:pt x="277" y="501"/>
                    </a:lnTo>
                    <a:lnTo>
                      <a:pt x="276" y="502"/>
                    </a:lnTo>
                    <a:lnTo>
                      <a:pt x="276" y="503"/>
                    </a:lnTo>
                    <a:lnTo>
                      <a:pt x="276" y="504"/>
                    </a:lnTo>
                    <a:lnTo>
                      <a:pt x="275" y="505"/>
                    </a:lnTo>
                    <a:lnTo>
                      <a:pt x="275" y="506"/>
                    </a:lnTo>
                    <a:lnTo>
                      <a:pt x="275" y="507"/>
                    </a:lnTo>
                    <a:lnTo>
                      <a:pt x="274" y="507"/>
                    </a:lnTo>
                    <a:lnTo>
                      <a:pt x="273" y="508"/>
                    </a:lnTo>
                    <a:lnTo>
                      <a:pt x="273" y="509"/>
                    </a:lnTo>
                    <a:lnTo>
                      <a:pt x="272" y="509"/>
                    </a:lnTo>
                    <a:lnTo>
                      <a:pt x="272" y="510"/>
                    </a:lnTo>
                    <a:lnTo>
                      <a:pt x="272" y="511"/>
                    </a:lnTo>
                    <a:lnTo>
                      <a:pt x="271" y="511"/>
                    </a:lnTo>
                    <a:lnTo>
                      <a:pt x="270" y="512"/>
                    </a:lnTo>
                    <a:lnTo>
                      <a:pt x="271" y="512"/>
                    </a:lnTo>
                    <a:lnTo>
                      <a:pt x="271" y="513"/>
                    </a:lnTo>
                    <a:lnTo>
                      <a:pt x="271" y="514"/>
                    </a:lnTo>
                    <a:lnTo>
                      <a:pt x="271" y="515"/>
                    </a:lnTo>
                    <a:lnTo>
                      <a:pt x="270" y="515"/>
                    </a:lnTo>
                    <a:lnTo>
                      <a:pt x="269" y="516"/>
                    </a:lnTo>
                    <a:lnTo>
                      <a:pt x="270" y="516"/>
                    </a:lnTo>
                    <a:lnTo>
                      <a:pt x="269" y="516"/>
                    </a:lnTo>
                    <a:lnTo>
                      <a:pt x="269" y="517"/>
                    </a:lnTo>
                    <a:lnTo>
                      <a:pt x="268" y="517"/>
                    </a:lnTo>
                    <a:lnTo>
                      <a:pt x="267" y="517"/>
                    </a:lnTo>
                    <a:lnTo>
                      <a:pt x="266" y="517"/>
                    </a:lnTo>
                    <a:lnTo>
                      <a:pt x="265" y="517"/>
                    </a:lnTo>
                    <a:lnTo>
                      <a:pt x="266" y="518"/>
                    </a:lnTo>
                    <a:lnTo>
                      <a:pt x="266" y="519"/>
                    </a:lnTo>
                    <a:lnTo>
                      <a:pt x="266" y="520"/>
                    </a:lnTo>
                    <a:lnTo>
                      <a:pt x="265" y="520"/>
                    </a:lnTo>
                    <a:lnTo>
                      <a:pt x="265" y="521"/>
                    </a:lnTo>
                    <a:lnTo>
                      <a:pt x="264" y="521"/>
                    </a:lnTo>
                    <a:lnTo>
                      <a:pt x="264" y="522"/>
                    </a:lnTo>
                    <a:lnTo>
                      <a:pt x="264" y="523"/>
                    </a:lnTo>
                    <a:lnTo>
                      <a:pt x="263" y="523"/>
                    </a:lnTo>
                    <a:lnTo>
                      <a:pt x="263" y="524"/>
                    </a:lnTo>
                    <a:lnTo>
                      <a:pt x="264" y="524"/>
                    </a:lnTo>
                    <a:lnTo>
                      <a:pt x="263" y="525"/>
                    </a:lnTo>
                    <a:lnTo>
                      <a:pt x="263" y="526"/>
                    </a:lnTo>
                    <a:lnTo>
                      <a:pt x="263" y="527"/>
                    </a:lnTo>
                    <a:lnTo>
                      <a:pt x="263" y="528"/>
                    </a:lnTo>
                    <a:lnTo>
                      <a:pt x="262" y="528"/>
                    </a:lnTo>
                    <a:lnTo>
                      <a:pt x="261" y="528"/>
                    </a:lnTo>
                    <a:lnTo>
                      <a:pt x="260" y="529"/>
                    </a:lnTo>
                    <a:lnTo>
                      <a:pt x="259" y="529"/>
                    </a:lnTo>
                    <a:lnTo>
                      <a:pt x="258" y="529"/>
                    </a:lnTo>
                    <a:lnTo>
                      <a:pt x="257" y="529"/>
                    </a:lnTo>
                    <a:lnTo>
                      <a:pt x="257" y="530"/>
                    </a:lnTo>
                    <a:lnTo>
                      <a:pt x="257" y="531"/>
                    </a:lnTo>
                    <a:lnTo>
                      <a:pt x="257" y="532"/>
                    </a:lnTo>
                    <a:lnTo>
                      <a:pt x="256" y="532"/>
                    </a:lnTo>
                    <a:lnTo>
                      <a:pt x="256" y="533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6" name="Freeform 543"/>
              <p:cNvSpPr>
                <a:spLocks/>
              </p:cNvSpPr>
              <p:nvPr/>
            </p:nvSpPr>
            <p:spPr bwMode="auto">
              <a:xfrm>
                <a:off x="2038350" y="3916363"/>
                <a:ext cx="747713" cy="757237"/>
              </a:xfrm>
              <a:custGeom>
                <a:avLst/>
                <a:gdLst>
                  <a:gd name="T0" fmla="*/ 2147483646 w 727"/>
                  <a:gd name="T1" fmla="*/ 2147483646 h 737"/>
                  <a:gd name="T2" fmla="*/ 2147483646 w 727"/>
                  <a:gd name="T3" fmla="*/ 2147483646 h 737"/>
                  <a:gd name="T4" fmla="*/ 2147483646 w 727"/>
                  <a:gd name="T5" fmla="*/ 2147483646 h 737"/>
                  <a:gd name="T6" fmla="*/ 2147483646 w 727"/>
                  <a:gd name="T7" fmla="*/ 2147483646 h 737"/>
                  <a:gd name="T8" fmla="*/ 2147483646 w 727"/>
                  <a:gd name="T9" fmla="*/ 2147483646 h 737"/>
                  <a:gd name="T10" fmla="*/ 2147483646 w 727"/>
                  <a:gd name="T11" fmla="*/ 2147483646 h 737"/>
                  <a:gd name="T12" fmla="*/ 2147483646 w 727"/>
                  <a:gd name="T13" fmla="*/ 2147483646 h 737"/>
                  <a:gd name="T14" fmla="*/ 2147483646 w 727"/>
                  <a:gd name="T15" fmla="*/ 2147483646 h 737"/>
                  <a:gd name="T16" fmla="*/ 2147483646 w 727"/>
                  <a:gd name="T17" fmla="*/ 2147483646 h 737"/>
                  <a:gd name="T18" fmla="*/ 2147483646 w 727"/>
                  <a:gd name="T19" fmla="*/ 2147483646 h 737"/>
                  <a:gd name="T20" fmla="*/ 2147483646 w 727"/>
                  <a:gd name="T21" fmla="*/ 2147483646 h 737"/>
                  <a:gd name="T22" fmla="*/ 2147483646 w 727"/>
                  <a:gd name="T23" fmla="*/ 2147483646 h 737"/>
                  <a:gd name="T24" fmla="*/ 2147483646 w 727"/>
                  <a:gd name="T25" fmla="*/ 2147483646 h 737"/>
                  <a:gd name="T26" fmla="*/ 2147483646 w 727"/>
                  <a:gd name="T27" fmla="*/ 2147483646 h 737"/>
                  <a:gd name="T28" fmla="*/ 2147483646 w 727"/>
                  <a:gd name="T29" fmla="*/ 2147483646 h 737"/>
                  <a:gd name="T30" fmla="*/ 2147483646 w 727"/>
                  <a:gd name="T31" fmla="*/ 2147483646 h 737"/>
                  <a:gd name="T32" fmla="*/ 2147483646 w 727"/>
                  <a:gd name="T33" fmla="*/ 2147483646 h 737"/>
                  <a:gd name="T34" fmla="*/ 2147483646 w 727"/>
                  <a:gd name="T35" fmla="*/ 2147483646 h 737"/>
                  <a:gd name="T36" fmla="*/ 2147483646 w 727"/>
                  <a:gd name="T37" fmla="*/ 2147483646 h 737"/>
                  <a:gd name="T38" fmla="*/ 2147483646 w 727"/>
                  <a:gd name="T39" fmla="*/ 2147483646 h 737"/>
                  <a:gd name="T40" fmla="*/ 2147483646 w 727"/>
                  <a:gd name="T41" fmla="*/ 2147483646 h 737"/>
                  <a:gd name="T42" fmla="*/ 2147483646 w 727"/>
                  <a:gd name="T43" fmla="*/ 2147483646 h 737"/>
                  <a:gd name="T44" fmla="*/ 2147483646 w 727"/>
                  <a:gd name="T45" fmla="*/ 2147483646 h 737"/>
                  <a:gd name="T46" fmla="*/ 2147483646 w 727"/>
                  <a:gd name="T47" fmla="*/ 2147483646 h 737"/>
                  <a:gd name="T48" fmla="*/ 2147483646 w 727"/>
                  <a:gd name="T49" fmla="*/ 2147483646 h 737"/>
                  <a:gd name="T50" fmla="*/ 2147483646 w 727"/>
                  <a:gd name="T51" fmla="*/ 2147483646 h 737"/>
                  <a:gd name="T52" fmla="*/ 2147483646 w 727"/>
                  <a:gd name="T53" fmla="*/ 2147483646 h 737"/>
                  <a:gd name="T54" fmla="*/ 2147483646 w 727"/>
                  <a:gd name="T55" fmla="*/ 2147483646 h 737"/>
                  <a:gd name="T56" fmla="*/ 2147483646 w 727"/>
                  <a:gd name="T57" fmla="*/ 2147483646 h 737"/>
                  <a:gd name="T58" fmla="*/ 2147483646 w 727"/>
                  <a:gd name="T59" fmla="*/ 2147483646 h 737"/>
                  <a:gd name="T60" fmla="*/ 2147483646 w 727"/>
                  <a:gd name="T61" fmla="*/ 2147483646 h 737"/>
                  <a:gd name="T62" fmla="*/ 2147483646 w 727"/>
                  <a:gd name="T63" fmla="*/ 2147483646 h 737"/>
                  <a:gd name="T64" fmla="*/ 2147483646 w 727"/>
                  <a:gd name="T65" fmla="*/ 2147483646 h 737"/>
                  <a:gd name="T66" fmla="*/ 2147483646 w 727"/>
                  <a:gd name="T67" fmla="*/ 2147483646 h 737"/>
                  <a:gd name="T68" fmla="*/ 2147483646 w 727"/>
                  <a:gd name="T69" fmla="*/ 2147483646 h 737"/>
                  <a:gd name="T70" fmla="*/ 2147483646 w 727"/>
                  <a:gd name="T71" fmla="*/ 2147483646 h 737"/>
                  <a:gd name="T72" fmla="*/ 2147483646 w 727"/>
                  <a:gd name="T73" fmla="*/ 2147483646 h 737"/>
                  <a:gd name="T74" fmla="*/ 2147483646 w 727"/>
                  <a:gd name="T75" fmla="*/ 2147483646 h 737"/>
                  <a:gd name="T76" fmla="*/ 2147483646 w 727"/>
                  <a:gd name="T77" fmla="*/ 2147483646 h 737"/>
                  <a:gd name="T78" fmla="*/ 2147483646 w 727"/>
                  <a:gd name="T79" fmla="*/ 2147483646 h 737"/>
                  <a:gd name="T80" fmla="*/ 2147483646 w 727"/>
                  <a:gd name="T81" fmla="*/ 2147483646 h 737"/>
                  <a:gd name="T82" fmla="*/ 2147483646 w 727"/>
                  <a:gd name="T83" fmla="*/ 2147483646 h 737"/>
                  <a:gd name="T84" fmla="*/ 2147483646 w 727"/>
                  <a:gd name="T85" fmla="*/ 2147483646 h 737"/>
                  <a:gd name="T86" fmla="*/ 2147483646 w 727"/>
                  <a:gd name="T87" fmla="*/ 2147483646 h 737"/>
                  <a:gd name="T88" fmla="*/ 2147483646 w 727"/>
                  <a:gd name="T89" fmla="*/ 2147483646 h 737"/>
                  <a:gd name="T90" fmla="*/ 2147483646 w 727"/>
                  <a:gd name="T91" fmla="*/ 2147483646 h 737"/>
                  <a:gd name="T92" fmla="*/ 2147483646 w 727"/>
                  <a:gd name="T93" fmla="*/ 2147483646 h 737"/>
                  <a:gd name="T94" fmla="*/ 2147483646 w 727"/>
                  <a:gd name="T95" fmla="*/ 2147483646 h 737"/>
                  <a:gd name="T96" fmla="*/ 2147483646 w 727"/>
                  <a:gd name="T97" fmla="*/ 2147483646 h 737"/>
                  <a:gd name="T98" fmla="*/ 2147483646 w 727"/>
                  <a:gd name="T99" fmla="*/ 2147483646 h 737"/>
                  <a:gd name="T100" fmla="*/ 2147483646 w 727"/>
                  <a:gd name="T101" fmla="*/ 2147483646 h 737"/>
                  <a:gd name="T102" fmla="*/ 2147483646 w 727"/>
                  <a:gd name="T103" fmla="*/ 2147483646 h 737"/>
                  <a:gd name="T104" fmla="*/ 2147483646 w 727"/>
                  <a:gd name="T105" fmla="*/ 2147483646 h 737"/>
                  <a:gd name="T106" fmla="*/ 2147483646 w 727"/>
                  <a:gd name="T107" fmla="*/ 2147483646 h 737"/>
                  <a:gd name="T108" fmla="*/ 2147483646 w 727"/>
                  <a:gd name="T109" fmla="*/ 2147483646 h 737"/>
                  <a:gd name="T110" fmla="*/ 2147483646 w 727"/>
                  <a:gd name="T111" fmla="*/ 2147483646 h 737"/>
                  <a:gd name="T112" fmla="*/ 2147483646 w 727"/>
                  <a:gd name="T113" fmla="*/ 2147483646 h 737"/>
                  <a:gd name="T114" fmla="*/ 2147483646 w 727"/>
                  <a:gd name="T115" fmla="*/ 2147483646 h 737"/>
                  <a:gd name="T116" fmla="*/ 2147483646 w 727"/>
                  <a:gd name="T117" fmla="*/ 2147483646 h 737"/>
                  <a:gd name="T118" fmla="*/ 2147483646 w 727"/>
                  <a:gd name="T119" fmla="*/ 2147483646 h 737"/>
                  <a:gd name="T120" fmla="*/ 2147483646 w 727"/>
                  <a:gd name="T121" fmla="*/ 2147483646 h 737"/>
                  <a:gd name="T122" fmla="*/ 2147483646 w 727"/>
                  <a:gd name="T123" fmla="*/ 2147483646 h 737"/>
                  <a:gd name="T124" fmla="*/ 2147483646 w 727"/>
                  <a:gd name="T125" fmla="*/ 2147483646 h 73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27"/>
                  <a:gd name="T190" fmla="*/ 0 h 737"/>
                  <a:gd name="T191" fmla="*/ 727 w 727"/>
                  <a:gd name="T192" fmla="*/ 737 h 73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27" h="737">
                    <a:moveTo>
                      <a:pt x="726" y="264"/>
                    </a:moveTo>
                    <a:lnTo>
                      <a:pt x="725" y="264"/>
                    </a:lnTo>
                    <a:lnTo>
                      <a:pt x="724" y="264"/>
                    </a:lnTo>
                    <a:lnTo>
                      <a:pt x="724" y="265"/>
                    </a:lnTo>
                    <a:lnTo>
                      <a:pt x="723" y="265"/>
                    </a:lnTo>
                    <a:lnTo>
                      <a:pt x="723" y="266"/>
                    </a:lnTo>
                    <a:lnTo>
                      <a:pt x="723" y="267"/>
                    </a:lnTo>
                    <a:lnTo>
                      <a:pt x="724" y="270"/>
                    </a:lnTo>
                    <a:lnTo>
                      <a:pt x="726" y="272"/>
                    </a:lnTo>
                    <a:lnTo>
                      <a:pt x="726" y="274"/>
                    </a:lnTo>
                    <a:lnTo>
                      <a:pt x="727" y="275"/>
                    </a:lnTo>
                    <a:lnTo>
                      <a:pt x="726" y="276"/>
                    </a:lnTo>
                    <a:lnTo>
                      <a:pt x="726" y="277"/>
                    </a:lnTo>
                    <a:lnTo>
                      <a:pt x="725" y="277"/>
                    </a:lnTo>
                    <a:lnTo>
                      <a:pt x="724" y="277"/>
                    </a:lnTo>
                    <a:lnTo>
                      <a:pt x="723" y="276"/>
                    </a:lnTo>
                    <a:lnTo>
                      <a:pt x="722" y="276"/>
                    </a:lnTo>
                    <a:lnTo>
                      <a:pt x="721" y="276"/>
                    </a:lnTo>
                    <a:lnTo>
                      <a:pt x="720" y="276"/>
                    </a:lnTo>
                    <a:lnTo>
                      <a:pt x="720" y="277"/>
                    </a:lnTo>
                    <a:lnTo>
                      <a:pt x="720" y="278"/>
                    </a:lnTo>
                    <a:lnTo>
                      <a:pt x="719" y="279"/>
                    </a:lnTo>
                    <a:lnTo>
                      <a:pt x="718" y="281"/>
                    </a:lnTo>
                    <a:lnTo>
                      <a:pt x="718" y="282"/>
                    </a:lnTo>
                    <a:lnTo>
                      <a:pt x="718" y="283"/>
                    </a:lnTo>
                    <a:lnTo>
                      <a:pt x="717" y="285"/>
                    </a:lnTo>
                    <a:lnTo>
                      <a:pt x="716" y="285"/>
                    </a:lnTo>
                    <a:lnTo>
                      <a:pt x="715" y="286"/>
                    </a:lnTo>
                    <a:lnTo>
                      <a:pt x="715" y="287"/>
                    </a:lnTo>
                    <a:lnTo>
                      <a:pt x="714" y="288"/>
                    </a:lnTo>
                    <a:lnTo>
                      <a:pt x="714" y="289"/>
                    </a:lnTo>
                    <a:lnTo>
                      <a:pt x="714" y="290"/>
                    </a:lnTo>
                    <a:lnTo>
                      <a:pt x="714" y="291"/>
                    </a:lnTo>
                    <a:lnTo>
                      <a:pt x="713" y="292"/>
                    </a:lnTo>
                    <a:lnTo>
                      <a:pt x="713" y="293"/>
                    </a:lnTo>
                    <a:lnTo>
                      <a:pt x="715" y="294"/>
                    </a:lnTo>
                    <a:lnTo>
                      <a:pt x="715" y="295"/>
                    </a:lnTo>
                    <a:lnTo>
                      <a:pt x="714" y="297"/>
                    </a:lnTo>
                    <a:lnTo>
                      <a:pt x="714" y="298"/>
                    </a:lnTo>
                    <a:lnTo>
                      <a:pt x="715" y="298"/>
                    </a:lnTo>
                    <a:lnTo>
                      <a:pt x="715" y="300"/>
                    </a:lnTo>
                    <a:lnTo>
                      <a:pt x="715" y="302"/>
                    </a:lnTo>
                    <a:lnTo>
                      <a:pt x="715" y="303"/>
                    </a:lnTo>
                    <a:lnTo>
                      <a:pt x="715" y="305"/>
                    </a:lnTo>
                    <a:lnTo>
                      <a:pt x="715" y="306"/>
                    </a:lnTo>
                    <a:lnTo>
                      <a:pt x="716" y="307"/>
                    </a:lnTo>
                    <a:lnTo>
                      <a:pt x="716" y="309"/>
                    </a:lnTo>
                    <a:lnTo>
                      <a:pt x="717" y="310"/>
                    </a:lnTo>
                    <a:lnTo>
                      <a:pt x="717" y="311"/>
                    </a:lnTo>
                    <a:lnTo>
                      <a:pt x="716" y="312"/>
                    </a:lnTo>
                    <a:lnTo>
                      <a:pt x="715" y="313"/>
                    </a:lnTo>
                    <a:lnTo>
                      <a:pt x="715" y="315"/>
                    </a:lnTo>
                    <a:lnTo>
                      <a:pt x="714" y="316"/>
                    </a:lnTo>
                    <a:lnTo>
                      <a:pt x="715" y="317"/>
                    </a:lnTo>
                    <a:lnTo>
                      <a:pt x="715" y="318"/>
                    </a:lnTo>
                    <a:lnTo>
                      <a:pt x="716" y="319"/>
                    </a:lnTo>
                    <a:lnTo>
                      <a:pt x="716" y="320"/>
                    </a:lnTo>
                    <a:lnTo>
                      <a:pt x="716" y="322"/>
                    </a:lnTo>
                    <a:lnTo>
                      <a:pt x="716" y="323"/>
                    </a:lnTo>
                    <a:lnTo>
                      <a:pt x="715" y="323"/>
                    </a:lnTo>
                    <a:lnTo>
                      <a:pt x="714" y="324"/>
                    </a:lnTo>
                    <a:lnTo>
                      <a:pt x="714" y="325"/>
                    </a:lnTo>
                    <a:lnTo>
                      <a:pt x="715" y="327"/>
                    </a:lnTo>
                    <a:lnTo>
                      <a:pt x="715" y="328"/>
                    </a:lnTo>
                    <a:lnTo>
                      <a:pt x="716" y="329"/>
                    </a:lnTo>
                    <a:lnTo>
                      <a:pt x="716" y="330"/>
                    </a:lnTo>
                    <a:lnTo>
                      <a:pt x="715" y="331"/>
                    </a:lnTo>
                    <a:lnTo>
                      <a:pt x="714" y="333"/>
                    </a:lnTo>
                    <a:lnTo>
                      <a:pt x="713" y="336"/>
                    </a:lnTo>
                    <a:lnTo>
                      <a:pt x="712" y="337"/>
                    </a:lnTo>
                    <a:lnTo>
                      <a:pt x="710" y="341"/>
                    </a:lnTo>
                    <a:lnTo>
                      <a:pt x="710" y="343"/>
                    </a:lnTo>
                    <a:lnTo>
                      <a:pt x="709" y="345"/>
                    </a:lnTo>
                    <a:lnTo>
                      <a:pt x="708" y="346"/>
                    </a:lnTo>
                    <a:lnTo>
                      <a:pt x="707" y="347"/>
                    </a:lnTo>
                    <a:lnTo>
                      <a:pt x="705" y="349"/>
                    </a:lnTo>
                    <a:lnTo>
                      <a:pt x="702" y="350"/>
                    </a:lnTo>
                    <a:lnTo>
                      <a:pt x="701" y="351"/>
                    </a:lnTo>
                    <a:lnTo>
                      <a:pt x="700" y="351"/>
                    </a:lnTo>
                    <a:lnTo>
                      <a:pt x="699" y="351"/>
                    </a:lnTo>
                    <a:lnTo>
                      <a:pt x="697" y="352"/>
                    </a:lnTo>
                    <a:lnTo>
                      <a:pt x="695" y="352"/>
                    </a:lnTo>
                    <a:lnTo>
                      <a:pt x="691" y="352"/>
                    </a:lnTo>
                    <a:lnTo>
                      <a:pt x="685" y="353"/>
                    </a:lnTo>
                    <a:lnTo>
                      <a:pt x="684" y="354"/>
                    </a:lnTo>
                    <a:lnTo>
                      <a:pt x="683" y="354"/>
                    </a:lnTo>
                    <a:lnTo>
                      <a:pt x="680" y="356"/>
                    </a:lnTo>
                    <a:lnTo>
                      <a:pt x="679" y="357"/>
                    </a:lnTo>
                    <a:lnTo>
                      <a:pt x="678" y="359"/>
                    </a:lnTo>
                    <a:lnTo>
                      <a:pt x="677" y="360"/>
                    </a:lnTo>
                    <a:lnTo>
                      <a:pt x="674" y="365"/>
                    </a:lnTo>
                    <a:lnTo>
                      <a:pt x="673" y="366"/>
                    </a:lnTo>
                    <a:lnTo>
                      <a:pt x="672" y="367"/>
                    </a:lnTo>
                    <a:lnTo>
                      <a:pt x="670" y="368"/>
                    </a:lnTo>
                    <a:lnTo>
                      <a:pt x="669" y="369"/>
                    </a:lnTo>
                    <a:lnTo>
                      <a:pt x="668" y="370"/>
                    </a:lnTo>
                    <a:lnTo>
                      <a:pt x="667" y="371"/>
                    </a:lnTo>
                    <a:lnTo>
                      <a:pt x="664" y="375"/>
                    </a:lnTo>
                    <a:lnTo>
                      <a:pt x="664" y="377"/>
                    </a:lnTo>
                    <a:lnTo>
                      <a:pt x="663" y="378"/>
                    </a:lnTo>
                    <a:lnTo>
                      <a:pt x="662" y="379"/>
                    </a:lnTo>
                    <a:lnTo>
                      <a:pt x="661" y="380"/>
                    </a:lnTo>
                    <a:lnTo>
                      <a:pt x="660" y="380"/>
                    </a:lnTo>
                    <a:lnTo>
                      <a:pt x="656" y="383"/>
                    </a:lnTo>
                    <a:lnTo>
                      <a:pt x="655" y="383"/>
                    </a:lnTo>
                    <a:lnTo>
                      <a:pt x="654" y="385"/>
                    </a:lnTo>
                    <a:lnTo>
                      <a:pt x="652" y="387"/>
                    </a:lnTo>
                    <a:lnTo>
                      <a:pt x="652" y="390"/>
                    </a:lnTo>
                    <a:lnTo>
                      <a:pt x="650" y="392"/>
                    </a:lnTo>
                    <a:lnTo>
                      <a:pt x="650" y="393"/>
                    </a:lnTo>
                    <a:lnTo>
                      <a:pt x="649" y="396"/>
                    </a:lnTo>
                    <a:lnTo>
                      <a:pt x="649" y="397"/>
                    </a:lnTo>
                    <a:lnTo>
                      <a:pt x="650" y="399"/>
                    </a:lnTo>
                    <a:lnTo>
                      <a:pt x="650" y="400"/>
                    </a:lnTo>
                    <a:lnTo>
                      <a:pt x="650" y="401"/>
                    </a:lnTo>
                    <a:lnTo>
                      <a:pt x="649" y="404"/>
                    </a:lnTo>
                    <a:lnTo>
                      <a:pt x="649" y="405"/>
                    </a:lnTo>
                    <a:lnTo>
                      <a:pt x="649" y="408"/>
                    </a:lnTo>
                    <a:lnTo>
                      <a:pt x="649" y="409"/>
                    </a:lnTo>
                    <a:lnTo>
                      <a:pt x="650" y="410"/>
                    </a:lnTo>
                    <a:lnTo>
                      <a:pt x="650" y="411"/>
                    </a:lnTo>
                    <a:lnTo>
                      <a:pt x="650" y="412"/>
                    </a:lnTo>
                    <a:lnTo>
                      <a:pt x="650" y="413"/>
                    </a:lnTo>
                    <a:lnTo>
                      <a:pt x="650" y="415"/>
                    </a:lnTo>
                    <a:lnTo>
                      <a:pt x="649" y="416"/>
                    </a:lnTo>
                    <a:lnTo>
                      <a:pt x="649" y="417"/>
                    </a:lnTo>
                    <a:lnTo>
                      <a:pt x="648" y="418"/>
                    </a:lnTo>
                    <a:lnTo>
                      <a:pt x="647" y="418"/>
                    </a:lnTo>
                    <a:lnTo>
                      <a:pt x="646" y="419"/>
                    </a:lnTo>
                    <a:lnTo>
                      <a:pt x="645" y="419"/>
                    </a:lnTo>
                    <a:lnTo>
                      <a:pt x="643" y="420"/>
                    </a:lnTo>
                    <a:lnTo>
                      <a:pt x="642" y="419"/>
                    </a:lnTo>
                    <a:lnTo>
                      <a:pt x="641" y="419"/>
                    </a:lnTo>
                    <a:lnTo>
                      <a:pt x="640" y="419"/>
                    </a:lnTo>
                    <a:lnTo>
                      <a:pt x="639" y="420"/>
                    </a:lnTo>
                    <a:lnTo>
                      <a:pt x="637" y="422"/>
                    </a:lnTo>
                    <a:lnTo>
                      <a:pt x="637" y="423"/>
                    </a:lnTo>
                    <a:lnTo>
                      <a:pt x="636" y="423"/>
                    </a:lnTo>
                    <a:lnTo>
                      <a:pt x="635" y="424"/>
                    </a:lnTo>
                    <a:lnTo>
                      <a:pt x="634" y="426"/>
                    </a:lnTo>
                    <a:lnTo>
                      <a:pt x="634" y="427"/>
                    </a:lnTo>
                    <a:lnTo>
                      <a:pt x="634" y="429"/>
                    </a:lnTo>
                    <a:lnTo>
                      <a:pt x="633" y="430"/>
                    </a:lnTo>
                    <a:lnTo>
                      <a:pt x="632" y="432"/>
                    </a:lnTo>
                    <a:lnTo>
                      <a:pt x="632" y="433"/>
                    </a:lnTo>
                    <a:lnTo>
                      <a:pt x="631" y="433"/>
                    </a:lnTo>
                    <a:lnTo>
                      <a:pt x="630" y="433"/>
                    </a:lnTo>
                    <a:lnTo>
                      <a:pt x="630" y="434"/>
                    </a:lnTo>
                    <a:lnTo>
                      <a:pt x="629" y="435"/>
                    </a:lnTo>
                    <a:lnTo>
                      <a:pt x="628" y="435"/>
                    </a:lnTo>
                    <a:lnTo>
                      <a:pt x="626" y="436"/>
                    </a:lnTo>
                    <a:lnTo>
                      <a:pt x="625" y="435"/>
                    </a:lnTo>
                    <a:lnTo>
                      <a:pt x="624" y="435"/>
                    </a:lnTo>
                    <a:lnTo>
                      <a:pt x="623" y="436"/>
                    </a:lnTo>
                    <a:lnTo>
                      <a:pt x="623" y="437"/>
                    </a:lnTo>
                    <a:lnTo>
                      <a:pt x="623" y="441"/>
                    </a:lnTo>
                    <a:lnTo>
                      <a:pt x="622" y="442"/>
                    </a:lnTo>
                    <a:lnTo>
                      <a:pt x="623" y="444"/>
                    </a:lnTo>
                    <a:lnTo>
                      <a:pt x="624" y="446"/>
                    </a:lnTo>
                    <a:lnTo>
                      <a:pt x="624" y="447"/>
                    </a:lnTo>
                    <a:lnTo>
                      <a:pt x="624" y="448"/>
                    </a:lnTo>
                    <a:lnTo>
                      <a:pt x="624" y="449"/>
                    </a:lnTo>
                    <a:lnTo>
                      <a:pt x="624" y="450"/>
                    </a:lnTo>
                    <a:lnTo>
                      <a:pt x="624" y="452"/>
                    </a:lnTo>
                    <a:lnTo>
                      <a:pt x="623" y="455"/>
                    </a:lnTo>
                    <a:lnTo>
                      <a:pt x="623" y="457"/>
                    </a:lnTo>
                    <a:lnTo>
                      <a:pt x="623" y="458"/>
                    </a:lnTo>
                    <a:lnTo>
                      <a:pt x="623" y="459"/>
                    </a:lnTo>
                    <a:lnTo>
                      <a:pt x="621" y="460"/>
                    </a:lnTo>
                    <a:lnTo>
                      <a:pt x="619" y="462"/>
                    </a:lnTo>
                    <a:lnTo>
                      <a:pt x="618" y="464"/>
                    </a:lnTo>
                    <a:lnTo>
                      <a:pt x="617" y="465"/>
                    </a:lnTo>
                    <a:lnTo>
                      <a:pt x="617" y="466"/>
                    </a:lnTo>
                    <a:lnTo>
                      <a:pt x="617" y="468"/>
                    </a:lnTo>
                    <a:lnTo>
                      <a:pt x="616" y="470"/>
                    </a:lnTo>
                    <a:lnTo>
                      <a:pt x="615" y="470"/>
                    </a:lnTo>
                    <a:lnTo>
                      <a:pt x="615" y="471"/>
                    </a:lnTo>
                    <a:lnTo>
                      <a:pt x="614" y="471"/>
                    </a:lnTo>
                    <a:lnTo>
                      <a:pt x="613" y="472"/>
                    </a:lnTo>
                    <a:lnTo>
                      <a:pt x="612" y="474"/>
                    </a:lnTo>
                    <a:lnTo>
                      <a:pt x="609" y="476"/>
                    </a:lnTo>
                    <a:lnTo>
                      <a:pt x="607" y="475"/>
                    </a:lnTo>
                    <a:lnTo>
                      <a:pt x="605" y="475"/>
                    </a:lnTo>
                    <a:lnTo>
                      <a:pt x="605" y="474"/>
                    </a:lnTo>
                    <a:lnTo>
                      <a:pt x="603" y="474"/>
                    </a:lnTo>
                    <a:lnTo>
                      <a:pt x="602" y="474"/>
                    </a:lnTo>
                    <a:lnTo>
                      <a:pt x="601" y="475"/>
                    </a:lnTo>
                    <a:lnTo>
                      <a:pt x="601" y="476"/>
                    </a:lnTo>
                    <a:lnTo>
                      <a:pt x="600" y="477"/>
                    </a:lnTo>
                    <a:lnTo>
                      <a:pt x="599" y="478"/>
                    </a:lnTo>
                    <a:lnTo>
                      <a:pt x="598" y="479"/>
                    </a:lnTo>
                    <a:lnTo>
                      <a:pt x="598" y="480"/>
                    </a:lnTo>
                    <a:lnTo>
                      <a:pt x="598" y="481"/>
                    </a:lnTo>
                    <a:lnTo>
                      <a:pt x="599" y="481"/>
                    </a:lnTo>
                    <a:lnTo>
                      <a:pt x="599" y="482"/>
                    </a:lnTo>
                    <a:lnTo>
                      <a:pt x="600" y="483"/>
                    </a:lnTo>
                    <a:lnTo>
                      <a:pt x="601" y="484"/>
                    </a:lnTo>
                    <a:lnTo>
                      <a:pt x="602" y="486"/>
                    </a:lnTo>
                    <a:lnTo>
                      <a:pt x="602" y="487"/>
                    </a:lnTo>
                    <a:lnTo>
                      <a:pt x="603" y="488"/>
                    </a:lnTo>
                    <a:lnTo>
                      <a:pt x="603" y="489"/>
                    </a:lnTo>
                    <a:lnTo>
                      <a:pt x="603" y="490"/>
                    </a:lnTo>
                    <a:lnTo>
                      <a:pt x="603" y="491"/>
                    </a:lnTo>
                    <a:lnTo>
                      <a:pt x="602" y="492"/>
                    </a:lnTo>
                    <a:lnTo>
                      <a:pt x="601" y="495"/>
                    </a:lnTo>
                    <a:lnTo>
                      <a:pt x="600" y="496"/>
                    </a:lnTo>
                    <a:lnTo>
                      <a:pt x="600" y="497"/>
                    </a:lnTo>
                    <a:lnTo>
                      <a:pt x="598" y="498"/>
                    </a:lnTo>
                    <a:lnTo>
                      <a:pt x="598" y="499"/>
                    </a:lnTo>
                    <a:lnTo>
                      <a:pt x="597" y="500"/>
                    </a:lnTo>
                    <a:lnTo>
                      <a:pt x="596" y="500"/>
                    </a:lnTo>
                    <a:lnTo>
                      <a:pt x="595" y="500"/>
                    </a:lnTo>
                    <a:lnTo>
                      <a:pt x="594" y="500"/>
                    </a:lnTo>
                    <a:lnTo>
                      <a:pt x="593" y="501"/>
                    </a:lnTo>
                    <a:lnTo>
                      <a:pt x="592" y="502"/>
                    </a:lnTo>
                    <a:lnTo>
                      <a:pt x="591" y="502"/>
                    </a:lnTo>
                    <a:lnTo>
                      <a:pt x="590" y="504"/>
                    </a:lnTo>
                    <a:lnTo>
                      <a:pt x="589" y="506"/>
                    </a:lnTo>
                    <a:lnTo>
                      <a:pt x="589" y="507"/>
                    </a:lnTo>
                    <a:lnTo>
                      <a:pt x="589" y="508"/>
                    </a:lnTo>
                    <a:lnTo>
                      <a:pt x="588" y="510"/>
                    </a:lnTo>
                    <a:lnTo>
                      <a:pt x="586" y="511"/>
                    </a:lnTo>
                    <a:lnTo>
                      <a:pt x="584" y="513"/>
                    </a:lnTo>
                    <a:lnTo>
                      <a:pt x="583" y="514"/>
                    </a:lnTo>
                    <a:lnTo>
                      <a:pt x="582" y="515"/>
                    </a:lnTo>
                    <a:lnTo>
                      <a:pt x="581" y="516"/>
                    </a:lnTo>
                    <a:lnTo>
                      <a:pt x="580" y="517"/>
                    </a:lnTo>
                    <a:lnTo>
                      <a:pt x="579" y="517"/>
                    </a:lnTo>
                    <a:lnTo>
                      <a:pt x="578" y="518"/>
                    </a:lnTo>
                    <a:lnTo>
                      <a:pt x="577" y="519"/>
                    </a:lnTo>
                    <a:lnTo>
                      <a:pt x="576" y="520"/>
                    </a:lnTo>
                    <a:lnTo>
                      <a:pt x="575" y="521"/>
                    </a:lnTo>
                    <a:lnTo>
                      <a:pt x="575" y="522"/>
                    </a:lnTo>
                    <a:lnTo>
                      <a:pt x="574" y="525"/>
                    </a:lnTo>
                    <a:lnTo>
                      <a:pt x="574" y="526"/>
                    </a:lnTo>
                    <a:lnTo>
                      <a:pt x="573" y="528"/>
                    </a:lnTo>
                    <a:lnTo>
                      <a:pt x="572" y="530"/>
                    </a:lnTo>
                    <a:lnTo>
                      <a:pt x="572" y="532"/>
                    </a:lnTo>
                    <a:lnTo>
                      <a:pt x="571" y="534"/>
                    </a:lnTo>
                    <a:lnTo>
                      <a:pt x="569" y="535"/>
                    </a:lnTo>
                    <a:lnTo>
                      <a:pt x="569" y="536"/>
                    </a:lnTo>
                    <a:lnTo>
                      <a:pt x="567" y="537"/>
                    </a:lnTo>
                    <a:lnTo>
                      <a:pt x="566" y="538"/>
                    </a:lnTo>
                    <a:lnTo>
                      <a:pt x="565" y="540"/>
                    </a:lnTo>
                    <a:lnTo>
                      <a:pt x="564" y="541"/>
                    </a:lnTo>
                    <a:lnTo>
                      <a:pt x="563" y="542"/>
                    </a:lnTo>
                    <a:lnTo>
                      <a:pt x="562" y="543"/>
                    </a:lnTo>
                    <a:lnTo>
                      <a:pt x="561" y="544"/>
                    </a:lnTo>
                    <a:lnTo>
                      <a:pt x="560" y="544"/>
                    </a:lnTo>
                    <a:lnTo>
                      <a:pt x="558" y="546"/>
                    </a:lnTo>
                    <a:lnTo>
                      <a:pt x="557" y="547"/>
                    </a:lnTo>
                    <a:lnTo>
                      <a:pt x="557" y="548"/>
                    </a:lnTo>
                    <a:lnTo>
                      <a:pt x="555" y="549"/>
                    </a:lnTo>
                    <a:lnTo>
                      <a:pt x="555" y="548"/>
                    </a:lnTo>
                    <a:lnTo>
                      <a:pt x="554" y="549"/>
                    </a:lnTo>
                    <a:lnTo>
                      <a:pt x="553" y="549"/>
                    </a:lnTo>
                    <a:lnTo>
                      <a:pt x="551" y="550"/>
                    </a:lnTo>
                    <a:lnTo>
                      <a:pt x="549" y="551"/>
                    </a:lnTo>
                    <a:lnTo>
                      <a:pt x="548" y="551"/>
                    </a:lnTo>
                    <a:lnTo>
                      <a:pt x="547" y="551"/>
                    </a:lnTo>
                    <a:lnTo>
                      <a:pt x="546" y="553"/>
                    </a:lnTo>
                    <a:lnTo>
                      <a:pt x="543" y="554"/>
                    </a:lnTo>
                    <a:lnTo>
                      <a:pt x="542" y="554"/>
                    </a:lnTo>
                    <a:lnTo>
                      <a:pt x="542" y="555"/>
                    </a:lnTo>
                    <a:lnTo>
                      <a:pt x="541" y="556"/>
                    </a:lnTo>
                    <a:lnTo>
                      <a:pt x="540" y="556"/>
                    </a:lnTo>
                    <a:lnTo>
                      <a:pt x="539" y="556"/>
                    </a:lnTo>
                    <a:lnTo>
                      <a:pt x="538" y="557"/>
                    </a:lnTo>
                    <a:lnTo>
                      <a:pt x="537" y="557"/>
                    </a:lnTo>
                    <a:lnTo>
                      <a:pt x="536" y="557"/>
                    </a:lnTo>
                    <a:lnTo>
                      <a:pt x="535" y="558"/>
                    </a:lnTo>
                    <a:lnTo>
                      <a:pt x="534" y="558"/>
                    </a:lnTo>
                    <a:lnTo>
                      <a:pt x="533" y="559"/>
                    </a:lnTo>
                    <a:lnTo>
                      <a:pt x="531" y="560"/>
                    </a:lnTo>
                    <a:lnTo>
                      <a:pt x="529" y="561"/>
                    </a:lnTo>
                    <a:lnTo>
                      <a:pt x="528" y="562"/>
                    </a:lnTo>
                    <a:lnTo>
                      <a:pt x="527" y="563"/>
                    </a:lnTo>
                    <a:lnTo>
                      <a:pt x="526" y="563"/>
                    </a:lnTo>
                    <a:lnTo>
                      <a:pt x="525" y="564"/>
                    </a:lnTo>
                    <a:lnTo>
                      <a:pt x="524" y="565"/>
                    </a:lnTo>
                    <a:lnTo>
                      <a:pt x="523" y="566"/>
                    </a:lnTo>
                    <a:lnTo>
                      <a:pt x="522" y="566"/>
                    </a:lnTo>
                    <a:lnTo>
                      <a:pt x="521" y="567"/>
                    </a:lnTo>
                    <a:lnTo>
                      <a:pt x="521" y="568"/>
                    </a:lnTo>
                    <a:lnTo>
                      <a:pt x="520" y="569"/>
                    </a:lnTo>
                    <a:lnTo>
                      <a:pt x="519" y="570"/>
                    </a:lnTo>
                    <a:lnTo>
                      <a:pt x="516" y="571"/>
                    </a:lnTo>
                    <a:lnTo>
                      <a:pt x="515" y="572"/>
                    </a:lnTo>
                    <a:lnTo>
                      <a:pt x="514" y="572"/>
                    </a:lnTo>
                    <a:lnTo>
                      <a:pt x="511" y="573"/>
                    </a:lnTo>
                    <a:lnTo>
                      <a:pt x="506" y="574"/>
                    </a:lnTo>
                    <a:lnTo>
                      <a:pt x="505" y="575"/>
                    </a:lnTo>
                    <a:lnTo>
                      <a:pt x="505" y="577"/>
                    </a:lnTo>
                    <a:lnTo>
                      <a:pt x="504" y="577"/>
                    </a:lnTo>
                    <a:lnTo>
                      <a:pt x="504" y="578"/>
                    </a:lnTo>
                    <a:lnTo>
                      <a:pt x="503" y="578"/>
                    </a:lnTo>
                    <a:lnTo>
                      <a:pt x="501" y="578"/>
                    </a:lnTo>
                    <a:lnTo>
                      <a:pt x="499" y="579"/>
                    </a:lnTo>
                    <a:lnTo>
                      <a:pt x="498" y="580"/>
                    </a:lnTo>
                    <a:lnTo>
                      <a:pt x="496" y="582"/>
                    </a:lnTo>
                    <a:lnTo>
                      <a:pt x="495" y="584"/>
                    </a:lnTo>
                    <a:lnTo>
                      <a:pt x="494" y="585"/>
                    </a:lnTo>
                    <a:lnTo>
                      <a:pt x="494" y="586"/>
                    </a:lnTo>
                    <a:lnTo>
                      <a:pt x="494" y="587"/>
                    </a:lnTo>
                    <a:lnTo>
                      <a:pt x="494" y="588"/>
                    </a:lnTo>
                    <a:lnTo>
                      <a:pt x="493" y="589"/>
                    </a:lnTo>
                    <a:lnTo>
                      <a:pt x="492" y="592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89" y="595"/>
                    </a:lnTo>
                    <a:lnTo>
                      <a:pt x="488" y="595"/>
                    </a:lnTo>
                    <a:lnTo>
                      <a:pt x="486" y="598"/>
                    </a:lnTo>
                    <a:lnTo>
                      <a:pt x="485" y="599"/>
                    </a:lnTo>
                    <a:lnTo>
                      <a:pt x="483" y="599"/>
                    </a:lnTo>
                    <a:lnTo>
                      <a:pt x="482" y="599"/>
                    </a:lnTo>
                    <a:lnTo>
                      <a:pt x="481" y="599"/>
                    </a:lnTo>
                    <a:lnTo>
                      <a:pt x="480" y="599"/>
                    </a:lnTo>
                    <a:lnTo>
                      <a:pt x="476" y="601"/>
                    </a:lnTo>
                    <a:lnTo>
                      <a:pt x="472" y="602"/>
                    </a:lnTo>
                    <a:lnTo>
                      <a:pt x="471" y="603"/>
                    </a:lnTo>
                    <a:lnTo>
                      <a:pt x="469" y="603"/>
                    </a:lnTo>
                    <a:lnTo>
                      <a:pt x="469" y="604"/>
                    </a:lnTo>
                    <a:lnTo>
                      <a:pt x="468" y="605"/>
                    </a:lnTo>
                    <a:lnTo>
                      <a:pt x="467" y="606"/>
                    </a:lnTo>
                    <a:lnTo>
                      <a:pt x="465" y="606"/>
                    </a:lnTo>
                    <a:lnTo>
                      <a:pt x="464" y="606"/>
                    </a:lnTo>
                    <a:lnTo>
                      <a:pt x="464" y="607"/>
                    </a:lnTo>
                    <a:lnTo>
                      <a:pt x="463" y="608"/>
                    </a:lnTo>
                    <a:lnTo>
                      <a:pt x="462" y="608"/>
                    </a:lnTo>
                    <a:lnTo>
                      <a:pt x="461" y="609"/>
                    </a:lnTo>
                    <a:lnTo>
                      <a:pt x="460" y="611"/>
                    </a:lnTo>
                    <a:lnTo>
                      <a:pt x="457" y="612"/>
                    </a:lnTo>
                    <a:lnTo>
                      <a:pt x="456" y="612"/>
                    </a:lnTo>
                    <a:lnTo>
                      <a:pt x="455" y="613"/>
                    </a:lnTo>
                    <a:lnTo>
                      <a:pt x="454" y="613"/>
                    </a:lnTo>
                    <a:lnTo>
                      <a:pt x="452" y="614"/>
                    </a:lnTo>
                    <a:lnTo>
                      <a:pt x="451" y="615"/>
                    </a:lnTo>
                    <a:lnTo>
                      <a:pt x="451" y="616"/>
                    </a:lnTo>
                    <a:lnTo>
                      <a:pt x="450" y="616"/>
                    </a:lnTo>
                    <a:lnTo>
                      <a:pt x="449" y="616"/>
                    </a:lnTo>
                    <a:lnTo>
                      <a:pt x="448" y="618"/>
                    </a:lnTo>
                    <a:lnTo>
                      <a:pt x="446" y="620"/>
                    </a:lnTo>
                    <a:lnTo>
                      <a:pt x="446" y="621"/>
                    </a:lnTo>
                    <a:lnTo>
                      <a:pt x="445" y="621"/>
                    </a:lnTo>
                    <a:lnTo>
                      <a:pt x="443" y="622"/>
                    </a:lnTo>
                    <a:lnTo>
                      <a:pt x="441" y="626"/>
                    </a:lnTo>
                    <a:lnTo>
                      <a:pt x="441" y="627"/>
                    </a:lnTo>
                    <a:lnTo>
                      <a:pt x="441" y="628"/>
                    </a:lnTo>
                    <a:lnTo>
                      <a:pt x="441" y="629"/>
                    </a:lnTo>
                    <a:lnTo>
                      <a:pt x="441" y="630"/>
                    </a:lnTo>
                    <a:lnTo>
                      <a:pt x="441" y="633"/>
                    </a:lnTo>
                    <a:lnTo>
                      <a:pt x="441" y="634"/>
                    </a:lnTo>
                    <a:lnTo>
                      <a:pt x="440" y="637"/>
                    </a:lnTo>
                    <a:lnTo>
                      <a:pt x="440" y="638"/>
                    </a:lnTo>
                    <a:lnTo>
                      <a:pt x="440" y="639"/>
                    </a:lnTo>
                    <a:lnTo>
                      <a:pt x="439" y="640"/>
                    </a:lnTo>
                    <a:lnTo>
                      <a:pt x="438" y="641"/>
                    </a:lnTo>
                    <a:lnTo>
                      <a:pt x="438" y="642"/>
                    </a:lnTo>
                    <a:lnTo>
                      <a:pt x="438" y="643"/>
                    </a:lnTo>
                    <a:lnTo>
                      <a:pt x="436" y="645"/>
                    </a:lnTo>
                    <a:lnTo>
                      <a:pt x="435" y="646"/>
                    </a:lnTo>
                    <a:lnTo>
                      <a:pt x="435" y="647"/>
                    </a:lnTo>
                    <a:lnTo>
                      <a:pt x="434" y="649"/>
                    </a:lnTo>
                    <a:lnTo>
                      <a:pt x="433" y="652"/>
                    </a:lnTo>
                    <a:lnTo>
                      <a:pt x="433" y="654"/>
                    </a:lnTo>
                    <a:lnTo>
                      <a:pt x="432" y="656"/>
                    </a:lnTo>
                    <a:lnTo>
                      <a:pt x="429" y="661"/>
                    </a:lnTo>
                    <a:lnTo>
                      <a:pt x="428" y="662"/>
                    </a:lnTo>
                    <a:lnTo>
                      <a:pt x="427" y="663"/>
                    </a:lnTo>
                    <a:lnTo>
                      <a:pt x="427" y="664"/>
                    </a:lnTo>
                    <a:lnTo>
                      <a:pt x="426" y="664"/>
                    </a:lnTo>
                    <a:lnTo>
                      <a:pt x="426" y="665"/>
                    </a:lnTo>
                    <a:lnTo>
                      <a:pt x="425" y="665"/>
                    </a:lnTo>
                    <a:lnTo>
                      <a:pt x="424" y="665"/>
                    </a:lnTo>
                    <a:lnTo>
                      <a:pt x="423" y="666"/>
                    </a:lnTo>
                    <a:lnTo>
                      <a:pt x="421" y="666"/>
                    </a:lnTo>
                    <a:lnTo>
                      <a:pt x="417" y="668"/>
                    </a:lnTo>
                    <a:lnTo>
                      <a:pt x="415" y="669"/>
                    </a:lnTo>
                    <a:lnTo>
                      <a:pt x="413" y="670"/>
                    </a:lnTo>
                    <a:lnTo>
                      <a:pt x="412" y="671"/>
                    </a:lnTo>
                    <a:lnTo>
                      <a:pt x="410" y="672"/>
                    </a:lnTo>
                    <a:lnTo>
                      <a:pt x="409" y="672"/>
                    </a:lnTo>
                    <a:lnTo>
                      <a:pt x="407" y="672"/>
                    </a:lnTo>
                    <a:lnTo>
                      <a:pt x="407" y="671"/>
                    </a:lnTo>
                    <a:lnTo>
                      <a:pt x="406" y="672"/>
                    </a:lnTo>
                    <a:lnTo>
                      <a:pt x="405" y="673"/>
                    </a:lnTo>
                    <a:lnTo>
                      <a:pt x="404" y="674"/>
                    </a:lnTo>
                    <a:lnTo>
                      <a:pt x="403" y="677"/>
                    </a:lnTo>
                    <a:lnTo>
                      <a:pt x="402" y="679"/>
                    </a:lnTo>
                    <a:lnTo>
                      <a:pt x="402" y="680"/>
                    </a:lnTo>
                    <a:lnTo>
                      <a:pt x="402" y="683"/>
                    </a:lnTo>
                    <a:lnTo>
                      <a:pt x="401" y="684"/>
                    </a:lnTo>
                    <a:lnTo>
                      <a:pt x="401" y="685"/>
                    </a:lnTo>
                    <a:lnTo>
                      <a:pt x="400" y="686"/>
                    </a:lnTo>
                    <a:lnTo>
                      <a:pt x="400" y="688"/>
                    </a:lnTo>
                    <a:lnTo>
                      <a:pt x="400" y="689"/>
                    </a:lnTo>
                    <a:lnTo>
                      <a:pt x="399" y="690"/>
                    </a:lnTo>
                    <a:lnTo>
                      <a:pt x="399" y="691"/>
                    </a:lnTo>
                    <a:lnTo>
                      <a:pt x="399" y="692"/>
                    </a:lnTo>
                    <a:lnTo>
                      <a:pt x="399" y="693"/>
                    </a:lnTo>
                    <a:lnTo>
                      <a:pt x="398" y="694"/>
                    </a:lnTo>
                    <a:lnTo>
                      <a:pt x="397" y="695"/>
                    </a:lnTo>
                    <a:lnTo>
                      <a:pt x="397" y="697"/>
                    </a:lnTo>
                    <a:lnTo>
                      <a:pt x="397" y="700"/>
                    </a:lnTo>
                    <a:lnTo>
                      <a:pt x="397" y="701"/>
                    </a:lnTo>
                    <a:lnTo>
                      <a:pt x="396" y="702"/>
                    </a:lnTo>
                    <a:lnTo>
                      <a:pt x="396" y="703"/>
                    </a:lnTo>
                    <a:lnTo>
                      <a:pt x="395" y="703"/>
                    </a:lnTo>
                    <a:lnTo>
                      <a:pt x="395" y="704"/>
                    </a:lnTo>
                    <a:lnTo>
                      <a:pt x="395" y="705"/>
                    </a:lnTo>
                    <a:lnTo>
                      <a:pt x="394" y="705"/>
                    </a:lnTo>
                    <a:lnTo>
                      <a:pt x="394" y="707"/>
                    </a:lnTo>
                    <a:lnTo>
                      <a:pt x="393" y="709"/>
                    </a:lnTo>
                    <a:lnTo>
                      <a:pt x="393" y="711"/>
                    </a:lnTo>
                    <a:lnTo>
                      <a:pt x="393" y="712"/>
                    </a:lnTo>
                    <a:lnTo>
                      <a:pt x="393" y="713"/>
                    </a:lnTo>
                    <a:lnTo>
                      <a:pt x="393" y="714"/>
                    </a:lnTo>
                    <a:lnTo>
                      <a:pt x="393" y="715"/>
                    </a:lnTo>
                    <a:lnTo>
                      <a:pt x="393" y="716"/>
                    </a:lnTo>
                    <a:lnTo>
                      <a:pt x="393" y="718"/>
                    </a:lnTo>
                    <a:lnTo>
                      <a:pt x="393" y="719"/>
                    </a:lnTo>
                    <a:lnTo>
                      <a:pt x="393" y="720"/>
                    </a:lnTo>
                    <a:lnTo>
                      <a:pt x="391" y="725"/>
                    </a:lnTo>
                    <a:lnTo>
                      <a:pt x="390" y="726"/>
                    </a:lnTo>
                    <a:lnTo>
                      <a:pt x="389" y="727"/>
                    </a:lnTo>
                    <a:lnTo>
                      <a:pt x="389" y="728"/>
                    </a:lnTo>
                    <a:lnTo>
                      <a:pt x="388" y="728"/>
                    </a:lnTo>
                    <a:lnTo>
                      <a:pt x="387" y="729"/>
                    </a:lnTo>
                    <a:lnTo>
                      <a:pt x="386" y="729"/>
                    </a:lnTo>
                    <a:lnTo>
                      <a:pt x="384" y="730"/>
                    </a:lnTo>
                    <a:lnTo>
                      <a:pt x="381" y="732"/>
                    </a:lnTo>
                    <a:lnTo>
                      <a:pt x="380" y="733"/>
                    </a:lnTo>
                    <a:lnTo>
                      <a:pt x="379" y="734"/>
                    </a:lnTo>
                    <a:lnTo>
                      <a:pt x="378" y="735"/>
                    </a:lnTo>
                    <a:lnTo>
                      <a:pt x="376" y="735"/>
                    </a:lnTo>
                    <a:lnTo>
                      <a:pt x="376" y="736"/>
                    </a:lnTo>
                    <a:lnTo>
                      <a:pt x="375" y="736"/>
                    </a:lnTo>
                    <a:lnTo>
                      <a:pt x="374" y="736"/>
                    </a:lnTo>
                    <a:lnTo>
                      <a:pt x="373" y="737"/>
                    </a:lnTo>
                    <a:lnTo>
                      <a:pt x="372" y="737"/>
                    </a:lnTo>
                    <a:lnTo>
                      <a:pt x="372" y="736"/>
                    </a:lnTo>
                    <a:lnTo>
                      <a:pt x="371" y="735"/>
                    </a:lnTo>
                    <a:lnTo>
                      <a:pt x="370" y="734"/>
                    </a:lnTo>
                    <a:lnTo>
                      <a:pt x="370" y="733"/>
                    </a:lnTo>
                    <a:lnTo>
                      <a:pt x="370" y="732"/>
                    </a:lnTo>
                    <a:lnTo>
                      <a:pt x="369" y="732"/>
                    </a:lnTo>
                    <a:lnTo>
                      <a:pt x="369" y="731"/>
                    </a:lnTo>
                    <a:lnTo>
                      <a:pt x="370" y="730"/>
                    </a:lnTo>
                    <a:lnTo>
                      <a:pt x="369" y="730"/>
                    </a:lnTo>
                    <a:lnTo>
                      <a:pt x="368" y="730"/>
                    </a:lnTo>
                    <a:lnTo>
                      <a:pt x="367" y="730"/>
                    </a:lnTo>
                    <a:lnTo>
                      <a:pt x="366" y="730"/>
                    </a:lnTo>
                    <a:lnTo>
                      <a:pt x="366" y="729"/>
                    </a:lnTo>
                    <a:lnTo>
                      <a:pt x="365" y="728"/>
                    </a:lnTo>
                    <a:lnTo>
                      <a:pt x="364" y="728"/>
                    </a:lnTo>
                    <a:lnTo>
                      <a:pt x="363" y="727"/>
                    </a:lnTo>
                    <a:lnTo>
                      <a:pt x="363" y="726"/>
                    </a:lnTo>
                    <a:lnTo>
                      <a:pt x="362" y="725"/>
                    </a:lnTo>
                    <a:lnTo>
                      <a:pt x="361" y="725"/>
                    </a:lnTo>
                    <a:lnTo>
                      <a:pt x="361" y="724"/>
                    </a:lnTo>
                    <a:lnTo>
                      <a:pt x="360" y="723"/>
                    </a:lnTo>
                    <a:lnTo>
                      <a:pt x="360" y="721"/>
                    </a:lnTo>
                    <a:lnTo>
                      <a:pt x="360" y="720"/>
                    </a:lnTo>
                    <a:lnTo>
                      <a:pt x="359" y="720"/>
                    </a:lnTo>
                    <a:lnTo>
                      <a:pt x="359" y="719"/>
                    </a:lnTo>
                    <a:lnTo>
                      <a:pt x="358" y="718"/>
                    </a:lnTo>
                    <a:lnTo>
                      <a:pt x="355" y="718"/>
                    </a:lnTo>
                    <a:lnTo>
                      <a:pt x="354" y="718"/>
                    </a:lnTo>
                    <a:lnTo>
                      <a:pt x="353" y="717"/>
                    </a:lnTo>
                    <a:lnTo>
                      <a:pt x="353" y="716"/>
                    </a:lnTo>
                    <a:lnTo>
                      <a:pt x="352" y="716"/>
                    </a:lnTo>
                    <a:lnTo>
                      <a:pt x="351" y="716"/>
                    </a:lnTo>
                    <a:lnTo>
                      <a:pt x="350" y="715"/>
                    </a:lnTo>
                    <a:lnTo>
                      <a:pt x="349" y="715"/>
                    </a:lnTo>
                    <a:lnTo>
                      <a:pt x="348" y="715"/>
                    </a:lnTo>
                    <a:lnTo>
                      <a:pt x="347" y="715"/>
                    </a:lnTo>
                    <a:lnTo>
                      <a:pt x="346" y="715"/>
                    </a:lnTo>
                    <a:lnTo>
                      <a:pt x="346" y="714"/>
                    </a:lnTo>
                    <a:lnTo>
                      <a:pt x="346" y="713"/>
                    </a:lnTo>
                    <a:lnTo>
                      <a:pt x="345" y="712"/>
                    </a:lnTo>
                    <a:lnTo>
                      <a:pt x="345" y="711"/>
                    </a:lnTo>
                    <a:lnTo>
                      <a:pt x="344" y="711"/>
                    </a:lnTo>
                    <a:lnTo>
                      <a:pt x="344" y="712"/>
                    </a:lnTo>
                    <a:lnTo>
                      <a:pt x="343" y="712"/>
                    </a:lnTo>
                    <a:lnTo>
                      <a:pt x="343" y="713"/>
                    </a:lnTo>
                    <a:lnTo>
                      <a:pt x="342" y="713"/>
                    </a:lnTo>
                    <a:lnTo>
                      <a:pt x="341" y="711"/>
                    </a:lnTo>
                    <a:lnTo>
                      <a:pt x="340" y="710"/>
                    </a:lnTo>
                    <a:lnTo>
                      <a:pt x="339" y="710"/>
                    </a:lnTo>
                    <a:lnTo>
                      <a:pt x="338" y="711"/>
                    </a:lnTo>
                    <a:lnTo>
                      <a:pt x="338" y="709"/>
                    </a:lnTo>
                    <a:lnTo>
                      <a:pt x="337" y="709"/>
                    </a:lnTo>
                    <a:lnTo>
                      <a:pt x="336" y="708"/>
                    </a:lnTo>
                    <a:lnTo>
                      <a:pt x="335" y="709"/>
                    </a:lnTo>
                    <a:lnTo>
                      <a:pt x="335" y="710"/>
                    </a:lnTo>
                    <a:lnTo>
                      <a:pt x="334" y="710"/>
                    </a:lnTo>
                    <a:lnTo>
                      <a:pt x="333" y="711"/>
                    </a:lnTo>
                    <a:lnTo>
                      <a:pt x="333" y="713"/>
                    </a:lnTo>
                    <a:lnTo>
                      <a:pt x="333" y="714"/>
                    </a:lnTo>
                    <a:lnTo>
                      <a:pt x="332" y="713"/>
                    </a:lnTo>
                    <a:lnTo>
                      <a:pt x="332" y="714"/>
                    </a:lnTo>
                    <a:lnTo>
                      <a:pt x="331" y="714"/>
                    </a:lnTo>
                    <a:lnTo>
                      <a:pt x="330" y="714"/>
                    </a:lnTo>
                    <a:lnTo>
                      <a:pt x="329" y="714"/>
                    </a:lnTo>
                    <a:lnTo>
                      <a:pt x="328" y="713"/>
                    </a:lnTo>
                    <a:lnTo>
                      <a:pt x="327" y="713"/>
                    </a:lnTo>
                    <a:lnTo>
                      <a:pt x="327" y="714"/>
                    </a:lnTo>
                    <a:lnTo>
                      <a:pt x="326" y="713"/>
                    </a:lnTo>
                    <a:lnTo>
                      <a:pt x="326" y="714"/>
                    </a:lnTo>
                    <a:lnTo>
                      <a:pt x="325" y="714"/>
                    </a:lnTo>
                    <a:lnTo>
                      <a:pt x="324" y="714"/>
                    </a:lnTo>
                    <a:lnTo>
                      <a:pt x="323" y="715"/>
                    </a:lnTo>
                    <a:lnTo>
                      <a:pt x="322" y="716"/>
                    </a:lnTo>
                    <a:lnTo>
                      <a:pt x="321" y="716"/>
                    </a:lnTo>
                    <a:lnTo>
                      <a:pt x="320" y="715"/>
                    </a:lnTo>
                    <a:lnTo>
                      <a:pt x="319" y="715"/>
                    </a:lnTo>
                    <a:lnTo>
                      <a:pt x="319" y="716"/>
                    </a:lnTo>
                    <a:lnTo>
                      <a:pt x="319" y="717"/>
                    </a:lnTo>
                    <a:lnTo>
                      <a:pt x="319" y="718"/>
                    </a:lnTo>
                    <a:lnTo>
                      <a:pt x="318" y="717"/>
                    </a:lnTo>
                    <a:lnTo>
                      <a:pt x="317" y="718"/>
                    </a:lnTo>
                    <a:lnTo>
                      <a:pt x="317" y="717"/>
                    </a:lnTo>
                    <a:lnTo>
                      <a:pt x="316" y="718"/>
                    </a:lnTo>
                    <a:lnTo>
                      <a:pt x="316" y="717"/>
                    </a:lnTo>
                    <a:lnTo>
                      <a:pt x="316" y="716"/>
                    </a:lnTo>
                    <a:lnTo>
                      <a:pt x="315" y="716"/>
                    </a:lnTo>
                    <a:lnTo>
                      <a:pt x="315" y="717"/>
                    </a:lnTo>
                    <a:lnTo>
                      <a:pt x="314" y="718"/>
                    </a:lnTo>
                    <a:lnTo>
                      <a:pt x="313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19"/>
                    </a:lnTo>
                    <a:lnTo>
                      <a:pt x="311" y="720"/>
                    </a:lnTo>
                    <a:lnTo>
                      <a:pt x="311" y="721"/>
                    </a:lnTo>
                    <a:lnTo>
                      <a:pt x="311" y="722"/>
                    </a:lnTo>
                    <a:lnTo>
                      <a:pt x="311" y="723"/>
                    </a:lnTo>
                    <a:lnTo>
                      <a:pt x="310" y="723"/>
                    </a:lnTo>
                    <a:lnTo>
                      <a:pt x="310" y="724"/>
                    </a:lnTo>
                    <a:lnTo>
                      <a:pt x="309" y="723"/>
                    </a:lnTo>
                    <a:lnTo>
                      <a:pt x="308" y="723"/>
                    </a:lnTo>
                    <a:lnTo>
                      <a:pt x="307" y="723"/>
                    </a:lnTo>
                    <a:lnTo>
                      <a:pt x="306" y="723"/>
                    </a:lnTo>
                    <a:lnTo>
                      <a:pt x="306" y="722"/>
                    </a:lnTo>
                    <a:lnTo>
                      <a:pt x="305" y="723"/>
                    </a:lnTo>
                    <a:lnTo>
                      <a:pt x="304" y="723"/>
                    </a:lnTo>
                    <a:lnTo>
                      <a:pt x="304" y="722"/>
                    </a:lnTo>
                    <a:lnTo>
                      <a:pt x="304" y="723"/>
                    </a:lnTo>
                    <a:lnTo>
                      <a:pt x="302" y="724"/>
                    </a:lnTo>
                    <a:lnTo>
                      <a:pt x="301" y="724"/>
                    </a:lnTo>
                    <a:lnTo>
                      <a:pt x="300" y="724"/>
                    </a:lnTo>
                    <a:lnTo>
                      <a:pt x="300" y="725"/>
                    </a:lnTo>
                    <a:lnTo>
                      <a:pt x="299" y="725"/>
                    </a:lnTo>
                    <a:lnTo>
                      <a:pt x="298" y="725"/>
                    </a:lnTo>
                    <a:lnTo>
                      <a:pt x="298" y="726"/>
                    </a:lnTo>
                    <a:lnTo>
                      <a:pt x="297" y="726"/>
                    </a:lnTo>
                    <a:lnTo>
                      <a:pt x="296" y="725"/>
                    </a:lnTo>
                    <a:lnTo>
                      <a:pt x="297" y="725"/>
                    </a:lnTo>
                    <a:lnTo>
                      <a:pt x="296" y="725"/>
                    </a:lnTo>
                    <a:lnTo>
                      <a:pt x="295" y="725"/>
                    </a:lnTo>
                    <a:lnTo>
                      <a:pt x="295" y="724"/>
                    </a:lnTo>
                    <a:lnTo>
                      <a:pt x="294" y="724"/>
                    </a:lnTo>
                    <a:lnTo>
                      <a:pt x="294" y="723"/>
                    </a:lnTo>
                    <a:lnTo>
                      <a:pt x="294" y="724"/>
                    </a:lnTo>
                    <a:lnTo>
                      <a:pt x="293" y="723"/>
                    </a:lnTo>
                    <a:lnTo>
                      <a:pt x="292" y="724"/>
                    </a:lnTo>
                    <a:lnTo>
                      <a:pt x="291" y="724"/>
                    </a:lnTo>
                    <a:lnTo>
                      <a:pt x="291" y="725"/>
                    </a:lnTo>
                    <a:lnTo>
                      <a:pt x="290" y="725"/>
                    </a:lnTo>
                    <a:lnTo>
                      <a:pt x="289" y="726"/>
                    </a:lnTo>
                    <a:lnTo>
                      <a:pt x="289" y="725"/>
                    </a:lnTo>
                    <a:lnTo>
                      <a:pt x="288" y="725"/>
                    </a:lnTo>
                    <a:lnTo>
                      <a:pt x="288" y="726"/>
                    </a:lnTo>
                    <a:lnTo>
                      <a:pt x="287" y="725"/>
                    </a:lnTo>
                    <a:lnTo>
                      <a:pt x="287" y="726"/>
                    </a:lnTo>
                    <a:lnTo>
                      <a:pt x="286" y="726"/>
                    </a:lnTo>
                    <a:lnTo>
                      <a:pt x="286" y="725"/>
                    </a:lnTo>
                    <a:lnTo>
                      <a:pt x="285" y="725"/>
                    </a:lnTo>
                    <a:lnTo>
                      <a:pt x="284" y="725"/>
                    </a:lnTo>
                    <a:lnTo>
                      <a:pt x="284" y="726"/>
                    </a:lnTo>
                    <a:lnTo>
                      <a:pt x="284" y="727"/>
                    </a:lnTo>
                    <a:lnTo>
                      <a:pt x="280" y="727"/>
                    </a:lnTo>
                    <a:lnTo>
                      <a:pt x="279" y="726"/>
                    </a:lnTo>
                    <a:lnTo>
                      <a:pt x="278" y="726"/>
                    </a:lnTo>
                    <a:lnTo>
                      <a:pt x="278" y="725"/>
                    </a:lnTo>
                    <a:lnTo>
                      <a:pt x="277" y="725"/>
                    </a:lnTo>
                    <a:lnTo>
                      <a:pt x="276" y="725"/>
                    </a:lnTo>
                    <a:lnTo>
                      <a:pt x="276" y="724"/>
                    </a:lnTo>
                    <a:lnTo>
                      <a:pt x="275" y="723"/>
                    </a:lnTo>
                    <a:lnTo>
                      <a:pt x="274" y="722"/>
                    </a:lnTo>
                    <a:lnTo>
                      <a:pt x="273" y="722"/>
                    </a:lnTo>
                    <a:lnTo>
                      <a:pt x="272" y="723"/>
                    </a:lnTo>
                    <a:lnTo>
                      <a:pt x="271" y="726"/>
                    </a:lnTo>
                    <a:lnTo>
                      <a:pt x="270" y="726"/>
                    </a:lnTo>
                    <a:lnTo>
                      <a:pt x="269" y="725"/>
                    </a:lnTo>
                    <a:lnTo>
                      <a:pt x="268" y="724"/>
                    </a:lnTo>
                    <a:lnTo>
                      <a:pt x="267" y="724"/>
                    </a:lnTo>
                    <a:lnTo>
                      <a:pt x="267" y="723"/>
                    </a:lnTo>
                    <a:lnTo>
                      <a:pt x="266" y="723"/>
                    </a:lnTo>
                    <a:lnTo>
                      <a:pt x="265" y="723"/>
                    </a:lnTo>
                    <a:lnTo>
                      <a:pt x="264" y="722"/>
                    </a:lnTo>
                    <a:lnTo>
                      <a:pt x="263" y="722"/>
                    </a:lnTo>
                    <a:lnTo>
                      <a:pt x="263" y="721"/>
                    </a:lnTo>
                    <a:lnTo>
                      <a:pt x="263" y="720"/>
                    </a:lnTo>
                    <a:lnTo>
                      <a:pt x="262" y="720"/>
                    </a:lnTo>
                    <a:lnTo>
                      <a:pt x="262" y="718"/>
                    </a:lnTo>
                    <a:lnTo>
                      <a:pt x="261" y="717"/>
                    </a:lnTo>
                    <a:lnTo>
                      <a:pt x="261" y="716"/>
                    </a:lnTo>
                    <a:lnTo>
                      <a:pt x="262" y="712"/>
                    </a:lnTo>
                    <a:lnTo>
                      <a:pt x="261" y="712"/>
                    </a:lnTo>
                    <a:lnTo>
                      <a:pt x="261" y="711"/>
                    </a:lnTo>
                    <a:lnTo>
                      <a:pt x="261" y="710"/>
                    </a:lnTo>
                    <a:lnTo>
                      <a:pt x="261" y="708"/>
                    </a:lnTo>
                    <a:lnTo>
                      <a:pt x="261" y="707"/>
                    </a:lnTo>
                    <a:lnTo>
                      <a:pt x="260" y="707"/>
                    </a:lnTo>
                    <a:lnTo>
                      <a:pt x="261" y="705"/>
                    </a:lnTo>
                    <a:lnTo>
                      <a:pt x="262" y="705"/>
                    </a:lnTo>
                    <a:lnTo>
                      <a:pt x="262" y="704"/>
                    </a:lnTo>
                    <a:lnTo>
                      <a:pt x="262" y="703"/>
                    </a:lnTo>
                    <a:lnTo>
                      <a:pt x="262" y="702"/>
                    </a:lnTo>
                    <a:lnTo>
                      <a:pt x="261" y="701"/>
                    </a:lnTo>
                    <a:lnTo>
                      <a:pt x="261" y="700"/>
                    </a:lnTo>
                    <a:lnTo>
                      <a:pt x="261" y="699"/>
                    </a:lnTo>
                    <a:lnTo>
                      <a:pt x="261" y="698"/>
                    </a:lnTo>
                    <a:lnTo>
                      <a:pt x="262" y="697"/>
                    </a:lnTo>
                    <a:lnTo>
                      <a:pt x="262" y="696"/>
                    </a:lnTo>
                    <a:lnTo>
                      <a:pt x="262" y="695"/>
                    </a:lnTo>
                    <a:lnTo>
                      <a:pt x="261" y="695"/>
                    </a:lnTo>
                    <a:lnTo>
                      <a:pt x="260" y="696"/>
                    </a:lnTo>
                    <a:lnTo>
                      <a:pt x="260" y="695"/>
                    </a:lnTo>
                    <a:lnTo>
                      <a:pt x="259" y="695"/>
                    </a:lnTo>
                    <a:lnTo>
                      <a:pt x="260" y="695"/>
                    </a:lnTo>
                    <a:lnTo>
                      <a:pt x="259" y="694"/>
                    </a:lnTo>
                    <a:lnTo>
                      <a:pt x="260" y="694"/>
                    </a:lnTo>
                    <a:lnTo>
                      <a:pt x="260" y="692"/>
                    </a:lnTo>
                    <a:lnTo>
                      <a:pt x="259" y="692"/>
                    </a:lnTo>
                    <a:lnTo>
                      <a:pt x="259" y="691"/>
                    </a:lnTo>
                    <a:lnTo>
                      <a:pt x="259" y="690"/>
                    </a:lnTo>
                    <a:lnTo>
                      <a:pt x="259" y="689"/>
                    </a:lnTo>
                    <a:lnTo>
                      <a:pt x="258" y="688"/>
                    </a:lnTo>
                    <a:lnTo>
                      <a:pt x="257" y="688"/>
                    </a:lnTo>
                    <a:lnTo>
                      <a:pt x="257" y="687"/>
                    </a:lnTo>
                    <a:lnTo>
                      <a:pt x="255" y="687"/>
                    </a:lnTo>
                    <a:lnTo>
                      <a:pt x="255" y="686"/>
                    </a:lnTo>
                    <a:lnTo>
                      <a:pt x="253" y="686"/>
                    </a:lnTo>
                    <a:lnTo>
                      <a:pt x="252" y="686"/>
                    </a:lnTo>
                    <a:lnTo>
                      <a:pt x="253" y="685"/>
                    </a:lnTo>
                    <a:lnTo>
                      <a:pt x="253" y="684"/>
                    </a:lnTo>
                    <a:lnTo>
                      <a:pt x="253" y="683"/>
                    </a:lnTo>
                    <a:lnTo>
                      <a:pt x="253" y="682"/>
                    </a:lnTo>
                    <a:lnTo>
                      <a:pt x="254" y="681"/>
                    </a:lnTo>
                    <a:lnTo>
                      <a:pt x="253" y="680"/>
                    </a:lnTo>
                    <a:lnTo>
                      <a:pt x="254" y="680"/>
                    </a:lnTo>
                    <a:lnTo>
                      <a:pt x="253" y="678"/>
                    </a:lnTo>
                    <a:lnTo>
                      <a:pt x="253" y="677"/>
                    </a:lnTo>
                    <a:lnTo>
                      <a:pt x="253" y="676"/>
                    </a:lnTo>
                    <a:lnTo>
                      <a:pt x="253" y="675"/>
                    </a:lnTo>
                    <a:lnTo>
                      <a:pt x="252" y="675"/>
                    </a:lnTo>
                    <a:lnTo>
                      <a:pt x="252" y="673"/>
                    </a:lnTo>
                    <a:lnTo>
                      <a:pt x="251" y="671"/>
                    </a:lnTo>
                    <a:lnTo>
                      <a:pt x="251" y="670"/>
                    </a:lnTo>
                    <a:lnTo>
                      <a:pt x="252" y="670"/>
                    </a:lnTo>
                    <a:lnTo>
                      <a:pt x="253" y="668"/>
                    </a:lnTo>
                    <a:lnTo>
                      <a:pt x="252" y="667"/>
                    </a:lnTo>
                    <a:lnTo>
                      <a:pt x="253" y="666"/>
                    </a:lnTo>
                    <a:lnTo>
                      <a:pt x="254" y="665"/>
                    </a:lnTo>
                    <a:lnTo>
                      <a:pt x="255" y="663"/>
                    </a:lnTo>
                    <a:lnTo>
                      <a:pt x="255" y="662"/>
                    </a:lnTo>
                    <a:lnTo>
                      <a:pt x="256" y="661"/>
                    </a:lnTo>
                    <a:lnTo>
                      <a:pt x="256" y="660"/>
                    </a:lnTo>
                    <a:lnTo>
                      <a:pt x="256" y="659"/>
                    </a:lnTo>
                    <a:lnTo>
                      <a:pt x="256" y="658"/>
                    </a:lnTo>
                    <a:lnTo>
                      <a:pt x="255" y="658"/>
                    </a:lnTo>
                    <a:lnTo>
                      <a:pt x="255" y="657"/>
                    </a:lnTo>
                    <a:lnTo>
                      <a:pt x="254" y="656"/>
                    </a:lnTo>
                    <a:lnTo>
                      <a:pt x="253" y="655"/>
                    </a:lnTo>
                    <a:lnTo>
                      <a:pt x="253" y="654"/>
                    </a:lnTo>
                    <a:lnTo>
                      <a:pt x="252" y="654"/>
                    </a:lnTo>
                    <a:lnTo>
                      <a:pt x="252" y="653"/>
                    </a:lnTo>
                    <a:lnTo>
                      <a:pt x="252" y="652"/>
                    </a:lnTo>
                    <a:lnTo>
                      <a:pt x="252" y="650"/>
                    </a:lnTo>
                    <a:lnTo>
                      <a:pt x="252" y="649"/>
                    </a:lnTo>
                    <a:lnTo>
                      <a:pt x="253" y="649"/>
                    </a:lnTo>
                    <a:lnTo>
                      <a:pt x="254" y="648"/>
                    </a:lnTo>
                    <a:lnTo>
                      <a:pt x="255" y="647"/>
                    </a:lnTo>
                    <a:lnTo>
                      <a:pt x="254" y="646"/>
                    </a:lnTo>
                    <a:lnTo>
                      <a:pt x="253" y="645"/>
                    </a:lnTo>
                    <a:lnTo>
                      <a:pt x="254" y="645"/>
                    </a:lnTo>
                    <a:lnTo>
                      <a:pt x="253" y="644"/>
                    </a:lnTo>
                    <a:lnTo>
                      <a:pt x="253" y="643"/>
                    </a:lnTo>
                    <a:lnTo>
                      <a:pt x="254" y="643"/>
                    </a:lnTo>
                    <a:lnTo>
                      <a:pt x="255" y="642"/>
                    </a:lnTo>
                    <a:lnTo>
                      <a:pt x="255" y="641"/>
                    </a:lnTo>
                    <a:lnTo>
                      <a:pt x="255" y="640"/>
                    </a:lnTo>
                    <a:lnTo>
                      <a:pt x="254" y="640"/>
                    </a:lnTo>
                    <a:lnTo>
                      <a:pt x="254" y="639"/>
                    </a:lnTo>
                    <a:lnTo>
                      <a:pt x="253" y="639"/>
                    </a:lnTo>
                    <a:lnTo>
                      <a:pt x="253" y="638"/>
                    </a:lnTo>
                    <a:lnTo>
                      <a:pt x="254" y="638"/>
                    </a:lnTo>
                    <a:lnTo>
                      <a:pt x="254" y="637"/>
                    </a:lnTo>
                    <a:lnTo>
                      <a:pt x="253" y="637"/>
                    </a:lnTo>
                    <a:lnTo>
                      <a:pt x="254" y="637"/>
                    </a:lnTo>
                    <a:lnTo>
                      <a:pt x="253" y="636"/>
                    </a:lnTo>
                    <a:lnTo>
                      <a:pt x="252" y="636"/>
                    </a:lnTo>
                    <a:lnTo>
                      <a:pt x="251" y="635"/>
                    </a:lnTo>
                    <a:lnTo>
                      <a:pt x="250" y="635"/>
                    </a:lnTo>
                    <a:lnTo>
                      <a:pt x="249" y="635"/>
                    </a:lnTo>
                    <a:lnTo>
                      <a:pt x="248" y="636"/>
                    </a:lnTo>
                    <a:lnTo>
                      <a:pt x="248" y="633"/>
                    </a:lnTo>
                    <a:lnTo>
                      <a:pt x="248" y="632"/>
                    </a:lnTo>
                    <a:lnTo>
                      <a:pt x="248" y="630"/>
                    </a:lnTo>
                    <a:lnTo>
                      <a:pt x="247" y="629"/>
                    </a:lnTo>
                    <a:lnTo>
                      <a:pt x="246" y="628"/>
                    </a:lnTo>
                    <a:lnTo>
                      <a:pt x="247" y="628"/>
                    </a:lnTo>
                    <a:lnTo>
                      <a:pt x="247" y="626"/>
                    </a:lnTo>
                    <a:lnTo>
                      <a:pt x="247" y="625"/>
                    </a:lnTo>
                    <a:lnTo>
                      <a:pt x="247" y="624"/>
                    </a:lnTo>
                    <a:lnTo>
                      <a:pt x="246" y="623"/>
                    </a:lnTo>
                    <a:lnTo>
                      <a:pt x="245" y="623"/>
                    </a:lnTo>
                    <a:lnTo>
                      <a:pt x="245" y="622"/>
                    </a:lnTo>
                    <a:lnTo>
                      <a:pt x="244" y="622"/>
                    </a:lnTo>
                    <a:lnTo>
                      <a:pt x="245" y="620"/>
                    </a:lnTo>
                    <a:lnTo>
                      <a:pt x="245" y="619"/>
                    </a:lnTo>
                    <a:lnTo>
                      <a:pt x="246" y="618"/>
                    </a:lnTo>
                    <a:lnTo>
                      <a:pt x="246" y="617"/>
                    </a:lnTo>
                    <a:lnTo>
                      <a:pt x="245" y="616"/>
                    </a:lnTo>
                    <a:lnTo>
                      <a:pt x="245" y="615"/>
                    </a:lnTo>
                    <a:lnTo>
                      <a:pt x="245" y="614"/>
                    </a:lnTo>
                    <a:lnTo>
                      <a:pt x="244" y="614"/>
                    </a:lnTo>
                    <a:lnTo>
                      <a:pt x="244" y="613"/>
                    </a:lnTo>
                    <a:lnTo>
                      <a:pt x="244" y="612"/>
                    </a:lnTo>
                    <a:lnTo>
                      <a:pt x="244" y="611"/>
                    </a:lnTo>
                    <a:lnTo>
                      <a:pt x="244" y="610"/>
                    </a:lnTo>
                    <a:lnTo>
                      <a:pt x="244" y="609"/>
                    </a:lnTo>
                    <a:lnTo>
                      <a:pt x="244" y="608"/>
                    </a:lnTo>
                    <a:lnTo>
                      <a:pt x="244" y="607"/>
                    </a:lnTo>
                    <a:lnTo>
                      <a:pt x="243" y="607"/>
                    </a:lnTo>
                    <a:lnTo>
                      <a:pt x="243" y="606"/>
                    </a:lnTo>
                    <a:lnTo>
                      <a:pt x="243" y="605"/>
                    </a:lnTo>
                    <a:lnTo>
                      <a:pt x="242" y="604"/>
                    </a:lnTo>
                    <a:lnTo>
                      <a:pt x="243" y="603"/>
                    </a:lnTo>
                    <a:lnTo>
                      <a:pt x="243" y="601"/>
                    </a:lnTo>
                    <a:lnTo>
                      <a:pt x="244" y="600"/>
                    </a:lnTo>
                    <a:lnTo>
                      <a:pt x="244" y="599"/>
                    </a:lnTo>
                    <a:lnTo>
                      <a:pt x="243" y="599"/>
                    </a:lnTo>
                    <a:lnTo>
                      <a:pt x="244" y="598"/>
                    </a:lnTo>
                    <a:lnTo>
                      <a:pt x="244" y="597"/>
                    </a:lnTo>
                    <a:lnTo>
                      <a:pt x="245" y="597"/>
                    </a:lnTo>
                    <a:lnTo>
                      <a:pt x="245" y="596"/>
                    </a:lnTo>
                    <a:lnTo>
                      <a:pt x="245" y="595"/>
                    </a:lnTo>
                    <a:lnTo>
                      <a:pt x="246" y="595"/>
                    </a:lnTo>
                    <a:lnTo>
                      <a:pt x="247" y="595"/>
                    </a:lnTo>
                    <a:lnTo>
                      <a:pt x="247" y="594"/>
                    </a:lnTo>
                    <a:lnTo>
                      <a:pt x="247" y="593"/>
                    </a:lnTo>
                    <a:lnTo>
                      <a:pt x="247" y="592"/>
                    </a:lnTo>
                    <a:lnTo>
                      <a:pt x="248" y="592"/>
                    </a:lnTo>
                    <a:lnTo>
                      <a:pt x="248" y="591"/>
                    </a:lnTo>
                    <a:lnTo>
                      <a:pt x="248" y="590"/>
                    </a:lnTo>
                    <a:lnTo>
                      <a:pt x="248" y="589"/>
                    </a:lnTo>
                    <a:lnTo>
                      <a:pt x="248" y="588"/>
                    </a:lnTo>
                    <a:lnTo>
                      <a:pt x="248" y="587"/>
                    </a:lnTo>
                    <a:lnTo>
                      <a:pt x="248" y="586"/>
                    </a:lnTo>
                    <a:lnTo>
                      <a:pt x="248" y="585"/>
                    </a:lnTo>
                    <a:lnTo>
                      <a:pt x="248" y="584"/>
                    </a:lnTo>
                    <a:lnTo>
                      <a:pt x="248" y="583"/>
                    </a:lnTo>
                    <a:lnTo>
                      <a:pt x="247" y="583"/>
                    </a:lnTo>
                    <a:lnTo>
                      <a:pt x="247" y="580"/>
                    </a:lnTo>
                    <a:lnTo>
                      <a:pt x="247" y="579"/>
                    </a:lnTo>
                    <a:lnTo>
                      <a:pt x="245" y="578"/>
                    </a:lnTo>
                    <a:lnTo>
                      <a:pt x="244" y="578"/>
                    </a:lnTo>
                    <a:lnTo>
                      <a:pt x="243" y="577"/>
                    </a:lnTo>
                    <a:lnTo>
                      <a:pt x="243" y="576"/>
                    </a:lnTo>
                    <a:lnTo>
                      <a:pt x="241" y="576"/>
                    </a:lnTo>
                    <a:lnTo>
                      <a:pt x="241" y="575"/>
                    </a:lnTo>
                    <a:lnTo>
                      <a:pt x="240" y="575"/>
                    </a:lnTo>
                    <a:lnTo>
                      <a:pt x="240" y="574"/>
                    </a:lnTo>
                    <a:lnTo>
                      <a:pt x="240" y="573"/>
                    </a:lnTo>
                    <a:lnTo>
                      <a:pt x="239" y="572"/>
                    </a:lnTo>
                    <a:lnTo>
                      <a:pt x="238" y="572"/>
                    </a:lnTo>
                    <a:lnTo>
                      <a:pt x="237" y="570"/>
                    </a:lnTo>
                    <a:lnTo>
                      <a:pt x="236" y="569"/>
                    </a:lnTo>
                    <a:lnTo>
                      <a:pt x="236" y="568"/>
                    </a:lnTo>
                    <a:lnTo>
                      <a:pt x="236" y="567"/>
                    </a:lnTo>
                    <a:lnTo>
                      <a:pt x="235" y="566"/>
                    </a:lnTo>
                    <a:lnTo>
                      <a:pt x="235" y="565"/>
                    </a:lnTo>
                    <a:lnTo>
                      <a:pt x="235" y="564"/>
                    </a:lnTo>
                    <a:lnTo>
                      <a:pt x="235" y="563"/>
                    </a:lnTo>
                    <a:lnTo>
                      <a:pt x="236" y="563"/>
                    </a:lnTo>
                    <a:lnTo>
                      <a:pt x="236" y="562"/>
                    </a:lnTo>
                    <a:lnTo>
                      <a:pt x="237" y="562"/>
                    </a:lnTo>
                    <a:lnTo>
                      <a:pt x="236" y="561"/>
                    </a:lnTo>
                    <a:lnTo>
                      <a:pt x="237" y="561"/>
                    </a:lnTo>
                    <a:lnTo>
                      <a:pt x="237" y="559"/>
                    </a:lnTo>
                    <a:lnTo>
                      <a:pt x="237" y="558"/>
                    </a:lnTo>
                    <a:lnTo>
                      <a:pt x="237" y="557"/>
                    </a:lnTo>
                    <a:lnTo>
                      <a:pt x="236" y="556"/>
                    </a:lnTo>
                    <a:lnTo>
                      <a:pt x="236" y="555"/>
                    </a:lnTo>
                    <a:lnTo>
                      <a:pt x="236" y="554"/>
                    </a:lnTo>
                    <a:lnTo>
                      <a:pt x="235" y="554"/>
                    </a:lnTo>
                    <a:lnTo>
                      <a:pt x="234" y="554"/>
                    </a:lnTo>
                    <a:lnTo>
                      <a:pt x="233" y="554"/>
                    </a:lnTo>
                    <a:lnTo>
                      <a:pt x="232" y="554"/>
                    </a:lnTo>
                    <a:lnTo>
                      <a:pt x="231" y="554"/>
                    </a:lnTo>
                    <a:lnTo>
                      <a:pt x="231" y="553"/>
                    </a:lnTo>
                    <a:lnTo>
                      <a:pt x="230" y="552"/>
                    </a:lnTo>
                    <a:lnTo>
                      <a:pt x="231" y="552"/>
                    </a:lnTo>
                    <a:lnTo>
                      <a:pt x="231" y="551"/>
                    </a:lnTo>
                    <a:lnTo>
                      <a:pt x="230" y="550"/>
                    </a:lnTo>
                    <a:lnTo>
                      <a:pt x="229" y="550"/>
                    </a:lnTo>
                    <a:lnTo>
                      <a:pt x="229" y="549"/>
                    </a:lnTo>
                    <a:lnTo>
                      <a:pt x="228" y="549"/>
                    </a:lnTo>
                    <a:lnTo>
                      <a:pt x="228" y="547"/>
                    </a:lnTo>
                    <a:lnTo>
                      <a:pt x="227" y="546"/>
                    </a:lnTo>
                    <a:lnTo>
                      <a:pt x="227" y="545"/>
                    </a:lnTo>
                    <a:lnTo>
                      <a:pt x="227" y="544"/>
                    </a:lnTo>
                    <a:lnTo>
                      <a:pt x="227" y="543"/>
                    </a:lnTo>
                    <a:lnTo>
                      <a:pt x="226" y="543"/>
                    </a:lnTo>
                    <a:lnTo>
                      <a:pt x="225" y="543"/>
                    </a:lnTo>
                    <a:lnTo>
                      <a:pt x="222" y="543"/>
                    </a:lnTo>
                    <a:lnTo>
                      <a:pt x="221" y="543"/>
                    </a:lnTo>
                    <a:lnTo>
                      <a:pt x="220" y="542"/>
                    </a:lnTo>
                    <a:lnTo>
                      <a:pt x="219" y="542"/>
                    </a:lnTo>
                    <a:lnTo>
                      <a:pt x="218" y="542"/>
                    </a:lnTo>
                    <a:lnTo>
                      <a:pt x="217" y="543"/>
                    </a:lnTo>
                    <a:lnTo>
                      <a:pt x="216" y="544"/>
                    </a:lnTo>
                    <a:lnTo>
                      <a:pt x="216" y="543"/>
                    </a:lnTo>
                    <a:lnTo>
                      <a:pt x="215" y="543"/>
                    </a:lnTo>
                    <a:lnTo>
                      <a:pt x="214" y="543"/>
                    </a:lnTo>
                    <a:lnTo>
                      <a:pt x="213" y="543"/>
                    </a:lnTo>
                    <a:lnTo>
                      <a:pt x="213" y="542"/>
                    </a:lnTo>
                    <a:lnTo>
                      <a:pt x="212" y="542"/>
                    </a:lnTo>
                    <a:lnTo>
                      <a:pt x="211" y="543"/>
                    </a:lnTo>
                    <a:lnTo>
                      <a:pt x="211" y="544"/>
                    </a:lnTo>
                    <a:lnTo>
                      <a:pt x="210" y="544"/>
                    </a:lnTo>
                    <a:lnTo>
                      <a:pt x="210" y="543"/>
                    </a:lnTo>
                    <a:lnTo>
                      <a:pt x="209" y="543"/>
                    </a:lnTo>
                    <a:lnTo>
                      <a:pt x="208" y="543"/>
                    </a:lnTo>
                    <a:lnTo>
                      <a:pt x="208" y="542"/>
                    </a:lnTo>
                    <a:lnTo>
                      <a:pt x="207" y="542"/>
                    </a:lnTo>
                    <a:lnTo>
                      <a:pt x="205" y="542"/>
                    </a:lnTo>
                    <a:lnTo>
                      <a:pt x="204" y="542"/>
                    </a:lnTo>
                    <a:lnTo>
                      <a:pt x="204" y="543"/>
                    </a:lnTo>
                    <a:lnTo>
                      <a:pt x="203" y="543"/>
                    </a:lnTo>
                    <a:lnTo>
                      <a:pt x="203" y="542"/>
                    </a:lnTo>
                    <a:lnTo>
                      <a:pt x="203" y="543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2" y="543"/>
                    </a:lnTo>
                    <a:lnTo>
                      <a:pt x="202" y="542"/>
                    </a:lnTo>
                    <a:lnTo>
                      <a:pt x="201" y="542"/>
                    </a:lnTo>
                    <a:lnTo>
                      <a:pt x="200" y="542"/>
                    </a:lnTo>
                    <a:lnTo>
                      <a:pt x="200" y="541"/>
                    </a:lnTo>
                    <a:lnTo>
                      <a:pt x="199" y="541"/>
                    </a:lnTo>
                    <a:lnTo>
                      <a:pt x="198" y="541"/>
                    </a:lnTo>
                    <a:lnTo>
                      <a:pt x="198" y="542"/>
                    </a:lnTo>
                    <a:lnTo>
                      <a:pt x="197" y="542"/>
                    </a:lnTo>
                    <a:lnTo>
                      <a:pt x="196" y="542"/>
                    </a:lnTo>
                    <a:lnTo>
                      <a:pt x="195" y="542"/>
                    </a:lnTo>
                    <a:lnTo>
                      <a:pt x="195" y="543"/>
                    </a:lnTo>
                    <a:lnTo>
                      <a:pt x="194" y="542"/>
                    </a:lnTo>
                    <a:lnTo>
                      <a:pt x="193" y="542"/>
                    </a:lnTo>
                    <a:lnTo>
                      <a:pt x="193" y="541"/>
                    </a:lnTo>
                    <a:lnTo>
                      <a:pt x="192" y="541"/>
                    </a:lnTo>
                    <a:lnTo>
                      <a:pt x="191" y="541"/>
                    </a:lnTo>
                    <a:lnTo>
                      <a:pt x="190" y="541"/>
                    </a:lnTo>
                    <a:lnTo>
                      <a:pt x="189" y="540"/>
                    </a:lnTo>
                    <a:lnTo>
                      <a:pt x="188" y="539"/>
                    </a:lnTo>
                    <a:lnTo>
                      <a:pt x="188" y="538"/>
                    </a:lnTo>
                    <a:lnTo>
                      <a:pt x="188" y="537"/>
                    </a:lnTo>
                    <a:lnTo>
                      <a:pt x="187" y="537"/>
                    </a:lnTo>
                    <a:lnTo>
                      <a:pt x="186" y="537"/>
                    </a:lnTo>
                    <a:lnTo>
                      <a:pt x="185" y="537"/>
                    </a:lnTo>
                    <a:lnTo>
                      <a:pt x="184" y="537"/>
                    </a:lnTo>
                    <a:lnTo>
                      <a:pt x="184" y="536"/>
                    </a:lnTo>
                    <a:lnTo>
                      <a:pt x="183" y="536"/>
                    </a:lnTo>
                    <a:lnTo>
                      <a:pt x="182" y="535"/>
                    </a:lnTo>
                    <a:lnTo>
                      <a:pt x="181" y="534"/>
                    </a:lnTo>
                    <a:lnTo>
                      <a:pt x="180" y="535"/>
                    </a:lnTo>
                    <a:lnTo>
                      <a:pt x="180" y="534"/>
                    </a:lnTo>
                    <a:lnTo>
                      <a:pt x="179" y="534"/>
                    </a:lnTo>
                    <a:lnTo>
                      <a:pt x="179" y="533"/>
                    </a:lnTo>
                    <a:lnTo>
                      <a:pt x="178" y="533"/>
                    </a:lnTo>
                    <a:lnTo>
                      <a:pt x="178" y="532"/>
                    </a:lnTo>
                    <a:lnTo>
                      <a:pt x="178" y="531"/>
                    </a:lnTo>
                    <a:lnTo>
                      <a:pt x="177" y="531"/>
                    </a:lnTo>
                    <a:lnTo>
                      <a:pt x="177" y="530"/>
                    </a:lnTo>
                    <a:lnTo>
                      <a:pt x="176" y="530"/>
                    </a:lnTo>
                    <a:lnTo>
                      <a:pt x="176" y="529"/>
                    </a:lnTo>
                    <a:lnTo>
                      <a:pt x="175" y="529"/>
                    </a:lnTo>
                    <a:lnTo>
                      <a:pt x="175" y="528"/>
                    </a:lnTo>
                    <a:lnTo>
                      <a:pt x="175" y="527"/>
                    </a:lnTo>
                    <a:lnTo>
                      <a:pt x="175" y="526"/>
                    </a:lnTo>
                    <a:lnTo>
                      <a:pt x="175" y="525"/>
                    </a:lnTo>
                    <a:lnTo>
                      <a:pt x="174" y="524"/>
                    </a:lnTo>
                    <a:lnTo>
                      <a:pt x="174" y="523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2"/>
                    </a:lnTo>
                    <a:lnTo>
                      <a:pt x="173" y="521"/>
                    </a:lnTo>
                    <a:lnTo>
                      <a:pt x="173" y="520"/>
                    </a:lnTo>
                    <a:lnTo>
                      <a:pt x="172" y="520"/>
                    </a:lnTo>
                    <a:lnTo>
                      <a:pt x="171" y="520"/>
                    </a:lnTo>
                    <a:lnTo>
                      <a:pt x="170" y="521"/>
                    </a:lnTo>
                    <a:lnTo>
                      <a:pt x="170" y="520"/>
                    </a:lnTo>
                    <a:lnTo>
                      <a:pt x="169" y="520"/>
                    </a:lnTo>
                    <a:lnTo>
                      <a:pt x="169" y="521"/>
                    </a:lnTo>
                    <a:lnTo>
                      <a:pt x="168" y="520"/>
                    </a:lnTo>
                    <a:lnTo>
                      <a:pt x="168" y="521"/>
                    </a:lnTo>
                    <a:lnTo>
                      <a:pt x="167" y="520"/>
                    </a:lnTo>
                    <a:lnTo>
                      <a:pt x="166" y="520"/>
                    </a:lnTo>
                    <a:lnTo>
                      <a:pt x="165" y="520"/>
                    </a:lnTo>
                    <a:lnTo>
                      <a:pt x="165" y="521"/>
                    </a:lnTo>
                    <a:lnTo>
                      <a:pt x="164" y="521"/>
                    </a:lnTo>
                    <a:lnTo>
                      <a:pt x="163" y="522"/>
                    </a:lnTo>
                    <a:lnTo>
                      <a:pt x="163" y="521"/>
                    </a:lnTo>
                    <a:lnTo>
                      <a:pt x="162" y="522"/>
                    </a:lnTo>
                    <a:lnTo>
                      <a:pt x="161" y="522"/>
                    </a:lnTo>
                    <a:lnTo>
                      <a:pt x="161" y="523"/>
                    </a:lnTo>
                    <a:lnTo>
                      <a:pt x="160" y="524"/>
                    </a:lnTo>
                    <a:lnTo>
                      <a:pt x="160" y="525"/>
                    </a:lnTo>
                    <a:lnTo>
                      <a:pt x="160" y="526"/>
                    </a:lnTo>
                    <a:lnTo>
                      <a:pt x="159" y="527"/>
                    </a:lnTo>
                    <a:lnTo>
                      <a:pt x="158" y="527"/>
                    </a:lnTo>
                    <a:lnTo>
                      <a:pt x="159" y="528"/>
                    </a:lnTo>
                    <a:lnTo>
                      <a:pt x="158" y="529"/>
                    </a:lnTo>
                    <a:lnTo>
                      <a:pt x="157" y="529"/>
                    </a:lnTo>
                    <a:lnTo>
                      <a:pt x="157" y="530"/>
                    </a:lnTo>
                    <a:lnTo>
                      <a:pt x="157" y="531"/>
                    </a:lnTo>
                    <a:lnTo>
                      <a:pt x="157" y="532"/>
                    </a:lnTo>
                    <a:lnTo>
                      <a:pt x="156" y="532"/>
                    </a:lnTo>
                    <a:lnTo>
                      <a:pt x="156" y="533"/>
                    </a:lnTo>
                    <a:lnTo>
                      <a:pt x="155" y="533"/>
                    </a:lnTo>
                    <a:lnTo>
                      <a:pt x="154" y="533"/>
                    </a:lnTo>
                    <a:lnTo>
                      <a:pt x="154" y="534"/>
                    </a:lnTo>
                    <a:lnTo>
                      <a:pt x="153" y="534"/>
                    </a:lnTo>
                    <a:lnTo>
                      <a:pt x="152" y="534"/>
                    </a:lnTo>
                    <a:lnTo>
                      <a:pt x="152" y="535"/>
                    </a:lnTo>
                    <a:lnTo>
                      <a:pt x="151" y="535"/>
                    </a:lnTo>
                    <a:lnTo>
                      <a:pt x="152" y="535"/>
                    </a:lnTo>
                    <a:lnTo>
                      <a:pt x="152" y="536"/>
                    </a:lnTo>
                    <a:lnTo>
                      <a:pt x="151" y="536"/>
                    </a:lnTo>
                    <a:lnTo>
                      <a:pt x="150" y="536"/>
                    </a:lnTo>
                    <a:lnTo>
                      <a:pt x="150" y="537"/>
                    </a:lnTo>
                    <a:lnTo>
                      <a:pt x="149" y="537"/>
                    </a:lnTo>
                    <a:lnTo>
                      <a:pt x="148" y="537"/>
                    </a:lnTo>
                    <a:lnTo>
                      <a:pt x="148" y="538"/>
                    </a:lnTo>
                    <a:lnTo>
                      <a:pt x="149" y="538"/>
                    </a:lnTo>
                    <a:lnTo>
                      <a:pt x="149" y="539"/>
                    </a:lnTo>
                    <a:lnTo>
                      <a:pt x="148" y="539"/>
                    </a:lnTo>
                    <a:lnTo>
                      <a:pt x="147" y="538"/>
                    </a:lnTo>
                    <a:lnTo>
                      <a:pt x="146" y="538"/>
                    </a:lnTo>
                    <a:lnTo>
                      <a:pt x="145" y="537"/>
                    </a:lnTo>
                    <a:lnTo>
                      <a:pt x="144" y="537"/>
                    </a:lnTo>
                    <a:lnTo>
                      <a:pt x="144" y="536"/>
                    </a:lnTo>
                    <a:lnTo>
                      <a:pt x="144" y="535"/>
                    </a:lnTo>
                    <a:lnTo>
                      <a:pt x="144" y="534"/>
                    </a:lnTo>
                    <a:lnTo>
                      <a:pt x="144" y="535"/>
                    </a:lnTo>
                    <a:lnTo>
                      <a:pt x="143" y="535"/>
                    </a:lnTo>
                    <a:lnTo>
                      <a:pt x="143" y="534"/>
                    </a:lnTo>
                    <a:lnTo>
                      <a:pt x="142" y="534"/>
                    </a:lnTo>
                    <a:lnTo>
                      <a:pt x="142" y="535"/>
                    </a:lnTo>
                    <a:lnTo>
                      <a:pt x="143" y="535"/>
                    </a:lnTo>
                    <a:lnTo>
                      <a:pt x="143" y="536"/>
                    </a:lnTo>
                    <a:lnTo>
                      <a:pt x="142" y="536"/>
                    </a:lnTo>
                    <a:lnTo>
                      <a:pt x="142" y="537"/>
                    </a:lnTo>
                    <a:lnTo>
                      <a:pt x="141" y="537"/>
                    </a:lnTo>
                    <a:lnTo>
                      <a:pt x="141" y="538"/>
                    </a:lnTo>
                    <a:lnTo>
                      <a:pt x="140" y="538"/>
                    </a:lnTo>
                    <a:lnTo>
                      <a:pt x="140" y="539"/>
                    </a:lnTo>
                    <a:lnTo>
                      <a:pt x="139" y="538"/>
                    </a:lnTo>
                    <a:lnTo>
                      <a:pt x="139" y="537"/>
                    </a:lnTo>
                    <a:lnTo>
                      <a:pt x="138" y="537"/>
                    </a:lnTo>
                    <a:lnTo>
                      <a:pt x="138" y="536"/>
                    </a:lnTo>
                    <a:lnTo>
                      <a:pt x="137" y="536"/>
                    </a:lnTo>
                    <a:lnTo>
                      <a:pt x="137" y="537"/>
                    </a:lnTo>
                    <a:lnTo>
                      <a:pt x="137" y="536"/>
                    </a:lnTo>
                    <a:lnTo>
                      <a:pt x="136" y="537"/>
                    </a:lnTo>
                    <a:lnTo>
                      <a:pt x="136" y="538"/>
                    </a:lnTo>
                    <a:lnTo>
                      <a:pt x="135" y="538"/>
                    </a:lnTo>
                    <a:lnTo>
                      <a:pt x="134" y="538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7"/>
                    </a:lnTo>
                    <a:lnTo>
                      <a:pt x="133" y="537"/>
                    </a:lnTo>
                    <a:lnTo>
                      <a:pt x="134" y="536"/>
                    </a:lnTo>
                    <a:lnTo>
                      <a:pt x="133" y="536"/>
                    </a:lnTo>
                    <a:lnTo>
                      <a:pt x="132" y="537"/>
                    </a:lnTo>
                    <a:lnTo>
                      <a:pt x="132" y="538"/>
                    </a:lnTo>
                    <a:lnTo>
                      <a:pt x="132" y="539"/>
                    </a:lnTo>
                    <a:lnTo>
                      <a:pt x="132" y="540"/>
                    </a:lnTo>
                    <a:lnTo>
                      <a:pt x="132" y="541"/>
                    </a:lnTo>
                    <a:lnTo>
                      <a:pt x="131" y="541"/>
                    </a:lnTo>
                    <a:lnTo>
                      <a:pt x="130" y="541"/>
                    </a:lnTo>
                    <a:lnTo>
                      <a:pt x="130" y="542"/>
                    </a:lnTo>
                    <a:lnTo>
                      <a:pt x="129" y="543"/>
                    </a:lnTo>
                    <a:lnTo>
                      <a:pt x="128" y="543"/>
                    </a:lnTo>
                    <a:lnTo>
                      <a:pt x="128" y="542"/>
                    </a:lnTo>
                    <a:lnTo>
                      <a:pt x="127" y="542"/>
                    </a:lnTo>
                    <a:lnTo>
                      <a:pt x="127" y="541"/>
                    </a:lnTo>
                    <a:lnTo>
                      <a:pt x="127" y="542"/>
                    </a:lnTo>
                    <a:lnTo>
                      <a:pt x="126" y="542"/>
                    </a:lnTo>
                    <a:lnTo>
                      <a:pt x="126" y="541"/>
                    </a:lnTo>
                    <a:lnTo>
                      <a:pt x="125" y="541"/>
                    </a:lnTo>
                    <a:lnTo>
                      <a:pt x="125" y="540"/>
                    </a:lnTo>
                    <a:lnTo>
                      <a:pt x="124" y="540"/>
                    </a:lnTo>
                    <a:lnTo>
                      <a:pt x="125" y="540"/>
                    </a:lnTo>
                    <a:lnTo>
                      <a:pt x="125" y="539"/>
                    </a:lnTo>
                    <a:lnTo>
                      <a:pt x="125" y="538"/>
                    </a:lnTo>
                    <a:lnTo>
                      <a:pt x="125" y="537"/>
                    </a:lnTo>
                    <a:lnTo>
                      <a:pt x="124" y="537"/>
                    </a:lnTo>
                    <a:lnTo>
                      <a:pt x="123" y="537"/>
                    </a:lnTo>
                    <a:lnTo>
                      <a:pt x="122" y="538"/>
                    </a:lnTo>
                    <a:lnTo>
                      <a:pt x="122" y="539"/>
                    </a:lnTo>
                    <a:lnTo>
                      <a:pt x="121" y="538"/>
                    </a:lnTo>
                    <a:lnTo>
                      <a:pt x="120" y="538"/>
                    </a:lnTo>
                    <a:lnTo>
                      <a:pt x="120" y="537"/>
                    </a:lnTo>
                    <a:lnTo>
                      <a:pt x="120" y="538"/>
                    </a:lnTo>
                    <a:lnTo>
                      <a:pt x="119" y="537"/>
                    </a:lnTo>
                    <a:lnTo>
                      <a:pt x="118" y="538"/>
                    </a:lnTo>
                    <a:lnTo>
                      <a:pt x="117" y="537"/>
                    </a:lnTo>
                    <a:lnTo>
                      <a:pt x="117" y="536"/>
                    </a:lnTo>
                    <a:lnTo>
                      <a:pt x="116" y="536"/>
                    </a:lnTo>
                    <a:lnTo>
                      <a:pt x="115" y="536"/>
                    </a:lnTo>
                    <a:lnTo>
                      <a:pt x="114" y="536"/>
                    </a:lnTo>
                    <a:lnTo>
                      <a:pt x="114" y="535"/>
                    </a:lnTo>
                    <a:lnTo>
                      <a:pt x="113" y="534"/>
                    </a:lnTo>
                    <a:lnTo>
                      <a:pt x="113" y="535"/>
                    </a:lnTo>
                    <a:lnTo>
                      <a:pt x="112" y="535"/>
                    </a:lnTo>
                    <a:lnTo>
                      <a:pt x="111" y="535"/>
                    </a:lnTo>
                    <a:lnTo>
                      <a:pt x="109" y="535"/>
                    </a:lnTo>
                    <a:lnTo>
                      <a:pt x="108" y="536"/>
                    </a:lnTo>
                    <a:lnTo>
                      <a:pt x="108" y="535"/>
                    </a:lnTo>
                    <a:lnTo>
                      <a:pt x="107" y="535"/>
                    </a:lnTo>
                    <a:lnTo>
                      <a:pt x="107" y="536"/>
                    </a:lnTo>
                    <a:lnTo>
                      <a:pt x="106" y="536"/>
                    </a:lnTo>
                    <a:lnTo>
                      <a:pt x="105" y="536"/>
                    </a:lnTo>
                    <a:lnTo>
                      <a:pt x="105" y="537"/>
                    </a:lnTo>
                    <a:lnTo>
                      <a:pt x="104" y="537"/>
                    </a:lnTo>
                    <a:lnTo>
                      <a:pt x="104" y="536"/>
                    </a:lnTo>
                    <a:lnTo>
                      <a:pt x="103" y="536"/>
                    </a:lnTo>
                    <a:lnTo>
                      <a:pt x="103" y="537"/>
                    </a:lnTo>
                    <a:lnTo>
                      <a:pt x="103" y="536"/>
                    </a:lnTo>
                    <a:lnTo>
                      <a:pt x="102" y="536"/>
                    </a:lnTo>
                    <a:lnTo>
                      <a:pt x="102" y="535"/>
                    </a:lnTo>
                    <a:lnTo>
                      <a:pt x="102" y="534"/>
                    </a:lnTo>
                    <a:lnTo>
                      <a:pt x="101" y="535"/>
                    </a:lnTo>
                    <a:lnTo>
                      <a:pt x="100" y="534"/>
                    </a:lnTo>
                    <a:lnTo>
                      <a:pt x="99" y="534"/>
                    </a:lnTo>
                    <a:lnTo>
                      <a:pt x="99" y="535"/>
                    </a:lnTo>
                    <a:lnTo>
                      <a:pt x="98" y="535"/>
                    </a:lnTo>
                    <a:lnTo>
                      <a:pt x="97" y="534"/>
                    </a:lnTo>
                    <a:lnTo>
                      <a:pt x="97" y="535"/>
                    </a:lnTo>
                    <a:lnTo>
                      <a:pt x="96" y="535"/>
                    </a:lnTo>
                    <a:lnTo>
                      <a:pt x="96" y="534"/>
                    </a:lnTo>
                    <a:lnTo>
                      <a:pt x="96" y="535"/>
                    </a:lnTo>
                    <a:lnTo>
                      <a:pt x="95" y="535"/>
                    </a:lnTo>
                    <a:lnTo>
                      <a:pt x="95" y="534"/>
                    </a:lnTo>
                    <a:lnTo>
                      <a:pt x="94" y="534"/>
                    </a:lnTo>
                    <a:lnTo>
                      <a:pt x="94" y="533"/>
                    </a:lnTo>
                    <a:lnTo>
                      <a:pt x="93" y="532"/>
                    </a:lnTo>
                    <a:lnTo>
                      <a:pt x="93" y="533"/>
                    </a:lnTo>
                    <a:lnTo>
                      <a:pt x="92" y="533"/>
                    </a:lnTo>
                    <a:lnTo>
                      <a:pt x="92" y="534"/>
                    </a:lnTo>
                    <a:lnTo>
                      <a:pt x="91" y="535"/>
                    </a:lnTo>
                    <a:lnTo>
                      <a:pt x="90" y="536"/>
                    </a:lnTo>
                    <a:lnTo>
                      <a:pt x="89" y="536"/>
                    </a:lnTo>
                    <a:lnTo>
                      <a:pt x="88" y="536"/>
                    </a:lnTo>
                    <a:lnTo>
                      <a:pt x="88" y="535"/>
                    </a:lnTo>
                    <a:lnTo>
                      <a:pt x="87" y="535"/>
                    </a:lnTo>
                    <a:lnTo>
                      <a:pt x="86" y="535"/>
                    </a:lnTo>
                    <a:lnTo>
                      <a:pt x="86" y="534"/>
                    </a:lnTo>
                    <a:lnTo>
                      <a:pt x="86" y="535"/>
                    </a:lnTo>
                    <a:lnTo>
                      <a:pt x="85" y="535"/>
                    </a:lnTo>
                    <a:lnTo>
                      <a:pt x="85" y="534"/>
                    </a:lnTo>
                    <a:lnTo>
                      <a:pt x="85" y="533"/>
                    </a:lnTo>
                    <a:lnTo>
                      <a:pt x="84" y="534"/>
                    </a:lnTo>
                    <a:lnTo>
                      <a:pt x="84" y="533"/>
                    </a:lnTo>
                    <a:lnTo>
                      <a:pt x="83" y="534"/>
                    </a:lnTo>
                    <a:lnTo>
                      <a:pt x="82" y="534"/>
                    </a:lnTo>
                    <a:lnTo>
                      <a:pt x="82" y="535"/>
                    </a:lnTo>
                    <a:lnTo>
                      <a:pt x="81" y="535"/>
                    </a:lnTo>
                    <a:lnTo>
                      <a:pt x="82" y="535"/>
                    </a:lnTo>
                    <a:lnTo>
                      <a:pt x="82" y="536"/>
                    </a:lnTo>
                    <a:lnTo>
                      <a:pt x="81" y="536"/>
                    </a:lnTo>
                    <a:lnTo>
                      <a:pt x="81" y="535"/>
                    </a:lnTo>
                    <a:lnTo>
                      <a:pt x="80" y="535"/>
                    </a:lnTo>
                    <a:lnTo>
                      <a:pt x="80" y="534"/>
                    </a:lnTo>
                    <a:lnTo>
                      <a:pt x="79" y="534"/>
                    </a:lnTo>
                    <a:lnTo>
                      <a:pt x="79" y="535"/>
                    </a:lnTo>
                    <a:lnTo>
                      <a:pt x="79" y="534"/>
                    </a:lnTo>
                    <a:lnTo>
                      <a:pt x="78" y="534"/>
                    </a:lnTo>
                    <a:lnTo>
                      <a:pt x="77" y="534"/>
                    </a:lnTo>
                    <a:lnTo>
                      <a:pt x="77" y="535"/>
                    </a:lnTo>
                    <a:lnTo>
                      <a:pt x="77" y="534"/>
                    </a:lnTo>
                    <a:lnTo>
                      <a:pt x="76" y="534"/>
                    </a:lnTo>
                    <a:lnTo>
                      <a:pt x="75" y="534"/>
                    </a:lnTo>
                    <a:lnTo>
                      <a:pt x="75" y="533"/>
                    </a:lnTo>
                    <a:lnTo>
                      <a:pt x="75" y="532"/>
                    </a:lnTo>
                    <a:lnTo>
                      <a:pt x="75" y="531"/>
                    </a:lnTo>
                    <a:lnTo>
                      <a:pt x="74" y="531"/>
                    </a:lnTo>
                    <a:lnTo>
                      <a:pt x="74" y="532"/>
                    </a:lnTo>
                    <a:lnTo>
                      <a:pt x="74" y="531"/>
                    </a:lnTo>
                    <a:lnTo>
                      <a:pt x="73" y="531"/>
                    </a:lnTo>
                    <a:lnTo>
                      <a:pt x="72" y="530"/>
                    </a:lnTo>
                    <a:lnTo>
                      <a:pt x="71" y="531"/>
                    </a:lnTo>
                    <a:lnTo>
                      <a:pt x="71" y="530"/>
                    </a:lnTo>
                    <a:lnTo>
                      <a:pt x="70" y="530"/>
                    </a:lnTo>
                    <a:lnTo>
                      <a:pt x="70" y="531"/>
                    </a:lnTo>
                    <a:lnTo>
                      <a:pt x="70" y="530"/>
                    </a:lnTo>
                    <a:lnTo>
                      <a:pt x="69" y="530"/>
                    </a:lnTo>
                    <a:lnTo>
                      <a:pt x="69" y="529"/>
                    </a:lnTo>
                    <a:lnTo>
                      <a:pt x="68" y="529"/>
                    </a:lnTo>
                    <a:lnTo>
                      <a:pt x="68" y="530"/>
                    </a:lnTo>
                    <a:lnTo>
                      <a:pt x="67" y="529"/>
                    </a:lnTo>
                    <a:lnTo>
                      <a:pt x="67" y="530"/>
                    </a:lnTo>
                    <a:lnTo>
                      <a:pt x="66" y="529"/>
                    </a:lnTo>
                    <a:lnTo>
                      <a:pt x="66" y="530"/>
                    </a:lnTo>
                    <a:lnTo>
                      <a:pt x="65" y="530"/>
                    </a:lnTo>
                    <a:lnTo>
                      <a:pt x="64" y="529"/>
                    </a:lnTo>
                    <a:lnTo>
                      <a:pt x="63" y="529"/>
                    </a:lnTo>
                    <a:lnTo>
                      <a:pt x="62" y="529"/>
                    </a:lnTo>
                    <a:lnTo>
                      <a:pt x="62" y="528"/>
                    </a:lnTo>
                    <a:lnTo>
                      <a:pt x="62" y="527"/>
                    </a:lnTo>
                    <a:lnTo>
                      <a:pt x="61" y="527"/>
                    </a:lnTo>
                    <a:lnTo>
                      <a:pt x="61" y="528"/>
                    </a:lnTo>
                    <a:lnTo>
                      <a:pt x="59" y="529"/>
                    </a:lnTo>
                    <a:lnTo>
                      <a:pt x="58" y="529"/>
                    </a:lnTo>
                    <a:lnTo>
                      <a:pt x="58" y="528"/>
                    </a:lnTo>
                    <a:lnTo>
                      <a:pt x="57" y="528"/>
                    </a:lnTo>
                    <a:lnTo>
                      <a:pt x="56" y="528"/>
                    </a:lnTo>
                    <a:lnTo>
                      <a:pt x="55" y="527"/>
                    </a:lnTo>
                    <a:lnTo>
                      <a:pt x="55" y="526"/>
                    </a:lnTo>
                    <a:lnTo>
                      <a:pt x="55" y="525"/>
                    </a:lnTo>
                    <a:lnTo>
                      <a:pt x="55" y="524"/>
                    </a:lnTo>
                    <a:lnTo>
                      <a:pt x="55" y="525"/>
                    </a:lnTo>
                    <a:lnTo>
                      <a:pt x="54" y="525"/>
                    </a:lnTo>
                    <a:lnTo>
                      <a:pt x="54" y="524"/>
                    </a:lnTo>
                    <a:lnTo>
                      <a:pt x="55" y="524"/>
                    </a:lnTo>
                    <a:lnTo>
                      <a:pt x="54" y="524"/>
                    </a:lnTo>
                    <a:lnTo>
                      <a:pt x="54" y="523"/>
                    </a:lnTo>
                    <a:lnTo>
                      <a:pt x="53" y="523"/>
                    </a:lnTo>
                    <a:lnTo>
                      <a:pt x="53" y="522"/>
                    </a:lnTo>
                    <a:lnTo>
                      <a:pt x="52" y="523"/>
                    </a:lnTo>
                    <a:lnTo>
                      <a:pt x="53" y="522"/>
                    </a:lnTo>
                    <a:lnTo>
                      <a:pt x="52" y="521"/>
                    </a:lnTo>
                    <a:lnTo>
                      <a:pt x="53" y="520"/>
                    </a:lnTo>
                    <a:lnTo>
                      <a:pt x="52" y="520"/>
                    </a:lnTo>
                    <a:lnTo>
                      <a:pt x="51" y="520"/>
                    </a:lnTo>
                    <a:lnTo>
                      <a:pt x="50" y="521"/>
                    </a:lnTo>
                    <a:lnTo>
                      <a:pt x="49" y="521"/>
                    </a:lnTo>
                    <a:lnTo>
                      <a:pt x="48" y="520"/>
                    </a:lnTo>
                    <a:lnTo>
                      <a:pt x="48" y="521"/>
                    </a:lnTo>
                    <a:lnTo>
                      <a:pt x="47" y="520"/>
                    </a:lnTo>
                    <a:lnTo>
                      <a:pt x="46" y="520"/>
                    </a:lnTo>
                    <a:lnTo>
                      <a:pt x="45" y="519"/>
                    </a:lnTo>
                    <a:lnTo>
                      <a:pt x="44" y="519"/>
                    </a:lnTo>
                    <a:lnTo>
                      <a:pt x="43" y="519"/>
                    </a:lnTo>
                    <a:lnTo>
                      <a:pt x="44" y="520"/>
                    </a:lnTo>
                    <a:lnTo>
                      <a:pt x="43" y="520"/>
                    </a:lnTo>
                    <a:lnTo>
                      <a:pt x="42" y="521"/>
                    </a:lnTo>
                    <a:lnTo>
                      <a:pt x="41" y="520"/>
                    </a:lnTo>
                    <a:lnTo>
                      <a:pt x="40" y="520"/>
                    </a:lnTo>
                    <a:lnTo>
                      <a:pt x="40" y="521"/>
                    </a:lnTo>
                    <a:lnTo>
                      <a:pt x="40" y="522"/>
                    </a:lnTo>
                    <a:lnTo>
                      <a:pt x="41" y="522"/>
                    </a:lnTo>
                    <a:lnTo>
                      <a:pt x="40" y="523"/>
                    </a:lnTo>
                    <a:lnTo>
                      <a:pt x="40" y="524"/>
                    </a:lnTo>
                    <a:lnTo>
                      <a:pt x="39" y="524"/>
                    </a:lnTo>
                    <a:lnTo>
                      <a:pt x="38" y="523"/>
                    </a:lnTo>
                    <a:lnTo>
                      <a:pt x="38" y="524"/>
                    </a:lnTo>
                    <a:lnTo>
                      <a:pt x="38" y="523"/>
                    </a:lnTo>
                    <a:lnTo>
                      <a:pt x="37" y="523"/>
                    </a:lnTo>
                    <a:lnTo>
                      <a:pt x="36" y="522"/>
                    </a:lnTo>
                    <a:lnTo>
                      <a:pt x="36" y="523"/>
                    </a:lnTo>
                    <a:lnTo>
                      <a:pt x="35" y="523"/>
                    </a:lnTo>
                    <a:lnTo>
                      <a:pt x="35" y="524"/>
                    </a:lnTo>
                    <a:lnTo>
                      <a:pt x="34" y="524"/>
                    </a:lnTo>
                    <a:lnTo>
                      <a:pt x="34" y="525"/>
                    </a:lnTo>
                    <a:lnTo>
                      <a:pt x="33" y="524"/>
                    </a:lnTo>
                    <a:lnTo>
                      <a:pt x="32" y="524"/>
                    </a:lnTo>
                    <a:lnTo>
                      <a:pt x="32" y="523"/>
                    </a:lnTo>
                    <a:lnTo>
                      <a:pt x="32" y="522"/>
                    </a:lnTo>
                    <a:lnTo>
                      <a:pt x="31" y="522"/>
                    </a:lnTo>
                    <a:lnTo>
                      <a:pt x="30" y="523"/>
                    </a:lnTo>
                    <a:lnTo>
                      <a:pt x="29" y="523"/>
                    </a:lnTo>
                    <a:lnTo>
                      <a:pt x="28" y="523"/>
                    </a:lnTo>
                    <a:lnTo>
                      <a:pt x="28" y="524"/>
                    </a:lnTo>
                    <a:lnTo>
                      <a:pt x="28" y="523"/>
                    </a:lnTo>
                    <a:lnTo>
                      <a:pt x="27" y="523"/>
                    </a:lnTo>
                    <a:lnTo>
                      <a:pt x="26" y="523"/>
                    </a:lnTo>
                    <a:lnTo>
                      <a:pt x="26" y="522"/>
                    </a:lnTo>
                    <a:lnTo>
                      <a:pt x="25" y="522"/>
                    </a:lnTo>
                    <a:lnTo>
                      <a:pt x="24" y="522"/>
                    </a:lnTo>
                    <a:lnTo>
                      <a:pt x="23" y="522"/>
                    </a:lnTo>
                    <a:lnTo>
                      <a:pt x="21" y="522"/>
                    </a:lnTo>
                    <a:lnTo>
                      <a:pt x="21" y="521"/>
                    </a:lnTo>
                    <a:lnTo>
                      <a:pt x="22" y="521"/>
                    </a:lnTo>
                    <a:lnTo>
                      <a:pt x="22" y="520"/>
                    </a:lnTo>
                    <a:lnTo>
                      <a:pt x="21" y="520"/>
                    </a:lnTo>
                    <a:lnTo>
                      <a:pt x="21" y="518"/>
                    </a:lnTo>
                    <a:lnTo>
                      <a:pt x="20" y="518"/>
                    </a:lnTo>
                    <a:lnTo>
                      <a:pt x="19" y="518"/>
                    </a:lnTo>
                    <a:lnTo>
                      <a:pt x="19" y="517"/>
                    </a:lnTo>
                    <a:lnTo>
                      <a:pt x="18" y="517"/>
                    </a:lnTo>
                    <a:lnTo>
                      <a:pt x="18" y="518"/>
                    </a:lnTo>
                    <a:lnTo>
                      <a:pt x="17" y="519"/>
                    </a:lnTo>
                    <a:lnTo>
                      <a:pt x="16" y="519"/>
                    </a:lnTo>
                    <a:lnTo>
                      <a:pt x="16" y="518"/>
                    </a:lnTo>
                    <a:lnTo>
                      <a:pt x="15" y="519"/>
                    </a:lnTo>
                    <a:lnTo>
                      <a:pt x="15" y="517"/>
                    </a:lnTo>
                    <a:lnTo>
                      <a:pt x="16" y="517"/>
                    </a:lnTo>
                    <a:lnTo>
                      <a:pt x="16" y="516"/>
                    </a:lnTo>
                    <a:lnTo>
                      <a:pt x="16" y="515"/>
                    </a:lnTo>
                    <a:lnTo>
                      <a:pt x="15" y="515"/>
                    </a:lnTo>
                    <a:lnTo>
                      <a:pt x="14" y="514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6" y="511"/>
                    </a:lnTo>
                    <a:lnTo>
                      <a:pt x="17" y="511"/>
                    </a:lnTo>
                    <a:lnTo>
                      <a:pt x="18" y="510"/>
                    </a:lnTo>
                    <a:lnTo>
                      <a:pt x="18" y="509"/>
                    </a:lnTo>
                    <a:lnTo>
                      <a:pt x="18" y="507"/>
                    </a:lnTo>
                    <a:lnTo>
                      <a:pt x="18" y="506"/>
                    </a:lnTo>
                    <a:lnTo>
                      <a:pt x="19" y="505"/>
                    </a:lnTo>
                    <a:lnTo>
                      <a:pt x="20" y="504"/>
                    </a:lnTo>
                    <a:lnTo>
                      <a:pt x="20" y="502"/>
                    </a:lnTo>
                    <a:lnTo>
                      <a:pt x="21" y="501"/>
                    </a:lnTo>
                    <a:lnTo>
                      <a:pt x="21" y="500"/>
                    </a:lnTo>
                    <a:lnTo>
                      <a:pt x="20" y="499"/>
                    </a:lnTo>
                    <a:lnTo>
                      <a:pt x="20" y="498"/>
                    </a:lnTo>
                    <a:lnTo>
                      <a:pt x="21" y="498"/>
                    </a:lnTo>
                    <a:lnTo>
                      <a:pt x="21" y="497"/>
                    </a:lnTo>
                    <a:lnTo>
                      <a:pt x="23" y="497"/>
                    </a:lnTo>
                    <a:lnTo>
                      <a:pt x="23" y="496"/>
                    </a:lnTo>
                    <a:lnTo>
                      <a:pt x="21" y="495"/>
                    </a:lnTo>
                    <a:lnTo>
                      <a:pt x="19" y="494"/>
                    </a:lnTo>
                    <a:lnTo>
                      <a:pt x="18" y="493"/>
                    </a:lnTo>
                    <a:lnTo>
                      <a:pt x="17" y="493"/>
                    </a:lnTo>
                    <a:lnTo>
                      <a:pt x="18" y="492"/>
                    </a:lnTo>
                    <a:lnTo>
                      <a:pt x="20" y="492"/>
                    </a:lnTo>
                    <a:lnTo>
                      <a:pt x="21" y="491"/>
                    </a:lnTo>
                    <a:lnTo>
                      <a:pt x="22" y="490"/>
                    </a:lnTo>
                    <a:lnTo>
                      <a:pt x="22" y="489"/>
                    </a:lnTo>
                    <a:lnTo>
                      <a:pt x="23" y="487"/>
                    </a:lnTo>
                    <a:lnTo>
                      <a:pt x="24" y="485"/>
                    </a:lnTo>
                    <a:lnTo>
                      <a:pt x="23" y="484"/>
                    </a:lnTo>
                    <a:lnTo>
                      <a:pt x="22" y="484"/>
                    </a:lnTo>
                    <a:lnTo>
                      <a:pt x="21" y="484"/>
                    </a:lnTo>
                    <a:lnTo>
                      <a:pt x="21" y="483"/>
                    </a:lnTo>
                    <a:lnTo>
                      <a:pt x="20" y="483"/>
                    </a:lnTo>
                    <a:lnTo>
                      <a:pt x="20" y="482"/>
                    </a:lnTo>
                    <a:lnTo>
                      <a:pt x="21" y="481"/>
                    </a:lnTo>
                    <a:lnTo>
                      <a:pt x="23" y="479"/>
                    </a:lnTo>
                    <a:lnTo>
                      <a:pt x="24" y="479"/>
                    </a:lnTo>
                    <a:lnTo>
                      <a:pt x="25" y="478"/>
                    </a:lnTo>
                    <a:lnTo>
                      <a:pt x="26" y="477"/>
                    </a:lnTo>
                    <a:lnTo>
                      <a:pt x="27" y="476"/>
                    </a:lnTo>
                    <a:lnTo>
                      <a:pt x="26" y="476"/>
                    </a:lnTo>
                    <a:lnTo>
                      <a:pt x="26" y="475"/>
                    </a:lnTo>
                    <a:lnTo>
                      <a:pt x="25" y="475"/>
                    </a:lnTo>
                    <a:lnTo>
                      <a:pt x="24" y="474"/>
                    </a:lnTo>
                    <a:lnTo>
                      <a:pt x="22" y="473"/>
                    </a:lnTo>
                    <a:lnTo>
                      <a:pt x="22" y="472"/>
                    </a:lnTo>
                    <a:lnTo>
                      <a:pt x="21" y="470"/>
                    </a:lnTo>
                    <a:lnTo>
                      <a:pt x="21" y="469"/>
                    </a:lnTo>
                    <a:lnTo>
                      <a:pt x="21" y="468"/>
                    </a:lnTo>
                    <a:lnTo>
                      <a:pt x="22" y="467"/>
                    </a:lnTo>
                    <a:lnTo>
                      <a:pt x="24" y="466"/>
                    </a:lnTo>
                    <a:lnTo>
                      <a:pt x="23" y="465"/>
                    </a:lnTo>
                    <a:lnTo>
                      <a:pt x="22" y="464"/>
                    </a:lnTo>
                    <a:lnTo>
                      <a:pt x="20" y="463"/>
                    </a:lnTo>
                    <a:lnTo>
                      <a:pt x="19" y="463"/>
                    </a:lnTo>
                    <a:lnTo>
                      <a:pt x="19" y="462"/>
                    </a:lnTo>
                    <a:lnTo>
                      <a:pt x="18" y="460"/>
                    </a:lnTo>
                    <a:lnTo>
                      <a:pt x="18" y="459"/>
                    </a:lnTo>
                    <a:lnTo>
                      <a:pt x="19" y="458"/>
                    </a:lnTo>
                    <a:lnTo>
                      <a:pt x="19" y="457"/>
                    </a:lnTo>
                    <a:lnTo>
                      <a:pt x="20" y="456"/>
                    </a:lnTo>
                    <a:lnTo>
                      <a:pt x="22" y="455"/>
                    </a:lnTo>
                    <a:lnTo>
                      <a:pt x="22" y="454"/>
                    </a:lnTo>
                    <a:lnTo>
                      <a:pt x="22" y="453"/>
                    </a:lnTo>
                    <a:lnTo>
                      <a:pt x="23" y="452"/>
                    </a:lnTo>
                    <a:lnTo>
                      <a:pt x="22" y="451"/>
                    </a:lnTo>
                    <a:lnTo>
                      <a:pt x="24" y="447"/>
                    </a:lnTo>
                    <a:lnTo>
                      <a:pt x="25" y="445"/>
                    </a:lnTo>
                    <a:lnTo>
                      <a:pt x="27" y="444"/>
                    </a:lnTo>
                    <a:lnTo>
                      <a:pt x="28" y="442"/>
                    </a:lnTo>
                    <a:lnTo>
                      <a:pt x="29" y="441"/>
                    </a:lnTo>
                    <a:lnTo>
                      <a:pt x="29" y="440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28" y="436"/>
                    </a:lnTo>
                    <a:lnTo>
                      <a:pt x="27" y="436"/>
                    </a:lnTo>
                    <a:lnTo>
                      <a:pt x="25" y="435"/>
                    </a:lnTo>
                    <a:lnTo>
                      <a:pt x="24" y="435"/>
                    </a:lnTo>
                    <a:lnTo>
                      <a:pt x="23" y="433"/>
                    </a:lnTo>
                    <a:lnTo>
                      <a:pt x="23" y="432"/>
                    </a:lnTo>
                    <a:lnTo>
                      <a:pt x="24" y="432"/>
                    </a:lnTo>
                    <a:lnTo>
                      <a:pt x="26" y="430"/>
                    </a:lnTo>
                    <a:lnTo>
                      <a:pt x="28" y="429"/>
                    </a:lnTo>
                    <a:lnTo>
                      <a:pt x="29" y="428"/>
                    </a:lnTo>
                    <a:lnTo>
                      <a:pt x="30" y="428"/>
                    </a:lnTo>
                    <a:lnTo>
                      <a:pt x="30" y="427"/>
                    </a:lnTo>
                    <a:lnTo>
                      <a:pt x="30" y="426"/>
                    </a:lnTo>
                    <a:lnTo>
                      <a:pt x="31" y="424"/>
                    </a:lnTo>
                    <a:lnTo>
                      <a:pt x="31" y="423"/>
                    </a:lnTo>
                    <a:lnTo>
                      <a:pt x="30" y="421"/>
                    </a:lnTo>
                    <a:lnTo>
                      <a:pt x="29" y="418"/>
                    </a:lnTo>
                    <a:lnTo>
                      <a:pt x="29" y="417"/>
                    </a:lnTo>
                    <a:lnTo>
                      <a:pt x="30" y="416"/>
                    </a:lnTo>
                    <a:lnTo>
                      <a:pt x="30" y="415"/>
                    </a:lnTo>
                    <a:lnTo>
                      <a:pt x="31" y="414"/>
                    </a:lnTo>
                    <a:lnTo>
                      <a:pt x="31" y="413"/>
                    </a:lnTo>
                    <a:lnTo>
                      <a:pt x="30" y="412"/>
                    </a:lnTo>
                    <a:lnTo>
                      <a:pt x="30" y="411"/>
                    </a:lnTo>
                    <a:lnTo>
                      <a:pt x="29" y="411"/>
                    </a:lnTo>
                    <a:lnTo>
                      <a:pt x="29" y="410"/>
                    </a:lnTo>
                    <a:lnTo>
                      <a:pt x="29" y="409"/>
                    </a:lnTo>
                    <a:lnTo>
                      <a:pt x="29" y="408"/>
                    </a:lnTo>
                    <a:lnTo>
                      <a:pt x="29" y="407"/>
                    </a:lnTo>
                    <a:lnTo>
                      <a:pt x="30" y="407"/>
                    </a:lnTo>
                    <a:lnTo>
                      <a:pt x="31" y="406"/>
                    </a:lnTo>
                    <a:lnTo>
                      <a:pt x="31" y="405"/>
                    </a:lnTo>
                    <a:lnTo>
                      <a:pt x="31" y="404"/>
                    </a:lnTo>
                    <a:lnTo>
                      <a:pt x="32" y="404"/>
                    </a:lnTo>
                    <a:lnTo>
                      <a:pt x="33" y="402"/>
                    </a:lnTo>
                    <a:lnTo>
                      <a:pt x="34" y="401"/>
                    </a:lnTo>
                    <a:lnTo>
                      <a:pt x="34" y="400"/>
                    </a:lnTo>
                    <a:lnTo>
                      <a:pt x="33" y="399"/>
                    </a:lnTo>
                    <a:lnTo>
                      <a:pt x="34" y="398"/>
                    </a:lnTo>
                    <a:lnTo>
                      <a:pt x="34" y="397"/>
                    </a:lnTo>
                    <a:lnTo>
                      <a:pt x="33" y="397"/>
                    </a:lnTo>
                    <a:lnTo>
                      <a:pt x="33" y="396"/>
                    </a:lnTo>
                    <a:lnTo>
                      <a:pt x="32" y="397"/>
                    </a:lnTo>
                    <a:lnTo>
                      <a:pt x="31" y="397"/>
                    </a:lnTo>
                    <a:lnTo>
                      <a:pt x="31" y="398"/>
                    </a:lnTo>
                    <a:lnTo>
                      <a:pt x="30" y="398"/>
                    </a:lnTo>
                    <a:lnTo>
                      <a:pt x="29" y="397"/>
                    </a:lnTo>
                    <a:lnTo>
                      <a:pt x="28" y="396"/>
                    </a:lnTo>
                    <a:lnTo>
                      <a:pt x="28" y="395"/>
                    </a:lnTo>
                    <a:lnTo>
                      <a:pt x="27" y="394"/>
                    </a:lnTo>
                    <a:lnTo>
                      <a:pt x="27" y="393"/>
                    </a:lnTo>
                    <a:lnTo>
                      <a:pt x="26" y="393"/>
                    </a:lnTo>
                    <a:lnTo>
                      <a:pt x="25" y="393"/>
                    </a:lnTo>
                    <a:lnTo>
                      <a:pt x="24" y="393"/>
                    </a:lnTo>
                    <a:lnTo>
                      <a:pt x="23" y="393"/>
                    </a:lnTo>
                    <a:lnTo>
                      <a:pt x="23" y="392"/>
                    </a:lnTo>
                    <a:lnTo>
                      <a:pt x="24" y="391"/>
                    </a:lnTo>
                    <a:lnTo>
                      <a:pt x="26" y="390"/>
                    </a:lnTo>
                    <a:lnTo>
                      <a:pt x="27" y="389"/>
                    </a:lnTo>
                    <a:lnTo>
                      <a:pt x="29" y="387"/>
                    </a:lnTo>
                    <a:lnTo>
                      <a:pt x="30" y="387"/>
                    </a:lnTo>
                    <a:lnTo>
                      <a:pt x="30" y="385"/>
                    </a:lnTo>
                    <a:lnTo>
                      <a:pt x="30" y="384"/>
                    </a:lnTo>
                    <a:lnTo>
                      <a:pt x="28" y="383"/>
                    </a:lnTo>
                    <a:lnTo>
                      <a:pt x="28" y="382"/>
                    </a:lnTo>
                    <a:lnTo>
                      <a:pt x="27" y="381"/>
                    </a:lnTo>
                    <a:lnTo>
                      <a:pt x="26" y="381"/>
                    </a:lnTo>
                    <a:lnTo>
                      <a:pt x="25" y="381"/>
                    </a:lnTo>
                    <a:lnTo>
                      <a:pt x="24" y="381"/>
                    </a:lnTo>
                    <a:lnTo>
                      <a:pt x="23" y="382"/>
                    </a:lnTo>
                    <a:lnTo>
                      <a:pt x="22" y="382"/>
                    </a:lnTo>
                    <a:lnTo>
                      <a:pt x="21" y="382"/>
                    </a:lnTo>
                    <a:lnTo>
                      <a:pt x="20" y="382"/>
                    </a:lnTo>
                    <a:lnTo>
                      <a:pt x="20" y="381"/>
                    </a:lnTo>
                    <a:lnTo>
                      <a:pt x="21" y="378"/>
                    </a:lnTo>
                    <a:lnTo>
                      <a:pt x="22" y="377"/>
                    </a:lnTo>
                    <a:lnTo>
                      <a:pt x="22" y="376"/>
                    </a:lnTo>
                    <a:lnTo>
                      <a:pt x="23" y="376"/>
                    </a:lnTo>
                    <a:lnTo>
                      <a:pt x="24" y="376"/>
                    </a:lnTo>
                    <a:lnTo>
                      <a:pt x="26" y="376"/>
                    </a:lnTo>
                    <a:lnTo>
                      <a:pt x="29" y="377"/>
                    </a:lnTo>
                    <a:lnTo>
                      <a:pt x="30" y="376"/>
                    </a:lnTo>
                    <a:lnTo>
                      <a:pt x="29" y="375"/>
                    </a:lnTo>
                    <a:lnTo>
                      <a:pt x="29" y="373"/>
                    </a:lnTo>
                    <a:lnTo>
                      <a:pt x="28" y="373"/>
                    </a:lnTo>
                    <a:lnTo>
                      <a:pt x="27" y="371"/>
                    </a:lnTo>
                    <a:lnTo>
                      <a:pt x="26" y="370"/>
                    </a:lnTo>
                    <a:lnTo>
                      <a:pt x="25" y="368"/>
                    </a:lnTo>
                    <a:lnTo>
                      <a:pt x="24" y="367"/>
                    </a:lnTo>
                    <a:lnTo>
                      <a:pt x="23" y="367"/>
                    </a:lnTo>
                    <a:lnTo>
                      <a:pt x="23" y="368"/>
                    </a:lnTo>
                    <a:lnTo>
                      <a:pt x="22" y="369"/>
                    </a:lnTo>
                    <a:lnTo>
                      <a:pt x="21" y="371"/>
                    </a:lnTo>
                    <a:lnTo>
                      <a:pt x="21" y="372"/>
                    </a:lnTo>
                    <a:lnTo>
                      <a:pt x="20" y="372"/>
                    </a:lnTo>
                    <a:lnTo>
                      <a:pt x="19" y="372"/>
                    </a:lnTo>
                    <a:lnTo>
                      <a:pt x="18" y="372"/>
                    </a:lnTo>
                    <a:lnTo>
                      <a:pt x="18" y="371"/>
                    </a:lnTo>
                    <a:lnTo>
                      <a:pt x="17" y="371"/>
                    </a:lnTo>
                    <a:lnTo>
                      <a:pt x="17" y="370"/>
                    </a:lnTo>
                    <a:lnTo>
                      <a:pt x="17" y="369"/>
                    </a:lnTo>
                    <a:lnTo>
                      <a:pt x="18" y="368"/>
                    </a:lnTo>
                    <a:lnTo>
                      <a:pt x="19" y="367"/>
                    </a:lnTo>
                    <a:lnTo>
                      <a:pt x="19" y="365"/>
                    </a:lnTo>
                    <a:lnTo>
                      <a:pt x="17" y="364"/>
                    </a:lnTo>
                    <a:lnTo>
                      <a:pt x="16" y="364"/>
                    </a:lnTo>
                    <a:lnTo>
                      <a:pt x="16" y="363"/>
                    </a:lnTo>
                    <a:lnTo>
                      <a:pt x="15" y="362"/>
                    </a:lnTo>
                    <a:lnTo>
                      <a:pt x="15" y="360"/>
                    </a:lnTo>
                    <a:lnTo>
                      <a:pt x="16" y="359"/>
                    </a:lnTo>
                    <a:lnTo>
                      <a:pt x="16" y="358"/>
                    </a:lnTo>
                    <a:lnTo>
                      <a:pt x="17" y="358"/>
                    </a:lnTo>
                    <a:lnTo>
                      <a:pt x="16" y="357"/>
                    </a:lnTo>
                    <a:lnTo>
                      <a:pt x="16" y="356"/>
                    </a:lnTo>
                    <a:lnTo>
                      <a:pt x="15" y="354"/>
                    </a:lnTo>
                    <a:lnTo>
                      <a:pt x="15" y="352"/>
                    </a:lnTo>
                    <a:lnTo>
                      <a:pt x="15" y="351"/>
                    </a:lnTo>
                    <a:lnTo>
                      <a:pt x="15" y="350"/>
                    </a:lnTo>
                    <a:lnTo>
                      <a:pt x="15" y="349"/>
                    </a:lnTo>
                    <a:lnTo>
                      <a:pt x="15" y="348"/>
                    </a:lnTo>
                    <a:lnTo>
                      <a:pt x="17" y="345"/>
                    </a:lnTo>
                    <a:lnTo>
                      <a:pt x="17" y="344"/>
                    </a:lnTo>
                    <a:lnTo>
                      <a:pt x="17" y="343"/>
                    </a:lnTo>
                    <a:lnTo>
                      <a:pt x="16" y="343"/>
                    </a:lnTo>
                    <a:lnTo>
                      <a:pt x="16" y="342"/>
                    </a:lnTo>
                    <a:lnTo>
                      <a:pt x="15" y="341"/>
                    </a:lnTo>
                    <a:lnTo>
                      <a:pt x="14" y="340"/>
                    </a:lnTo>
                    <a:lnTo>
                      <a:pt x="13" y="340"/>
                    </a:lnTo>
                    <a:lnTo>
                      <a:pt x="12" y="339"/>
                    </a:lnTo>
                    <a:lnTo>
                      <a:pt x="10" y="339"/>
                    </a:lnTo>
                    <a:lnTo>
                      <a:pt x="9" y="338"/>
                    </a:lnTo>
                    <a:lnTo>
                      <a:pt x="8" y="336"/>
                    </a:lnTo>
                    <a:lnTo>
                      <a:pt x="8" y="335"/>
                    </a:lnTo>
                    <a:lnTo>
                      <a:pt x="7" y="333"/>
                    </a:lnTo>
                    <a:lnTo>
                      <a:pt x="6" y="331"/>
                    </a:lnTo>
                    <a:lnTo>
                      <a:pt x="7" y="331"/>
                    </a:lnTo>
                    <a:lnTo>
                      <a:pt x="7" y="329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8" y="324"/>
                    </a:lnTo>
                    <a:lnTo>
                      <a:pt x="7" y="324"/>
                    </a:lnTo>
                    <a:lnTo>
                      <a:pt x="6" y="323"/>
                    </a:lnTo>
                    <a:lnTo>
                      <a:pt x="5" y="323"/>
                    </a:lnTo>
                    <a:lnTo>
                      <a:pt x="4" y="324"/>
                    </a:lnTo>
                    <a:lnTo>
                      <a:pt x="3" y="324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1" y="326"/>
                    </a:lnTo>
                    <a:lnTo>
                      <a:pt x="1" y="325"/>
                    </a:lnTo>
                    <a:lnTo>
                      <a:pt x="0" y="324"/>
                    </a:lnTo>
                    <a:lnTo>
                      <a:pt x="0" y="322"/>
                    </a:lnTo>
                    <a:lnTo>
                      <a:pt x="0" y="321"/>
                    </a:lnTo>
                    <a:lnTo>
                      <a:pt x="1" y="320"/>
                    </a:lnTo>
                    <a:lnTo>
                      <a:pt x="2" y="319"/>
                    </a:lnTo>
                    <a:lnTo>
                      <a:pt x="3" y="319"/>
                    </a:lnTo>
                    <a:lnTo>
                      <a:pt x="4" y="319"/>
                    </a:lnTo>
                    <a:lnTo>
                      <a:pt x="4" y="318"/>
                    </a:lnTo>
                    <a:lnTo>
                      <a:pt x="5" y="318"/>
                    </a:lnTo>
                    <a:lnTo>
                      <a:pt x="4" y="317"/>
                    </a:lnTo>
                    <a:lnTo>
                      <a:pt x="3" y="316"/>
                    </a:lnTo>
                    <a:lnTo>
                      <a:pt x="2" y="316"/>
                    </a:lnTo>
                    <a:lnTo>
                      <a:pt x="1" y="316"/>
                    </a:lnTo>
                    <a:lnTo>
                      <a:pt x="0" y="316"/>
                    </a:lnTo>
                    <a:lnTo>
                      <a:pt x="0" y="315"/>
                    </a:lnTo>
                    <a:lnTo>
                      <a:pt x="1" y="314"/>
                    </a:lnTo>
                    <a:lnTo>
                      <a:pt x="2" y="313"/>
                    </a:lnTo>
                    <a:lnTo>
                      <a:pt x="3" y="313"/>
                    </a:lnTo>
                    <a:lnTo>
                      <a:pt x="5" y="313"/>
                    </a:lnTo>
                    <a:lnTo>
                      <a:pt x="5" y="312"/>
                    </a:lnTo>
                    <a:lnTo>
                      <a:pt x="6" y="310"/>
                    </a:lnTo>
                    <a:lnTo>
                      <a:pt x="7" y="309"/>
                    </a:lnTo>
                    <a:lnTo>
                      <a:pt x="8" y="309"/>
                    </a:lnTo>
                    <a:lnTo>
                      <a:pt x="8" y="308"/>
                    </a:lnTo>
                    <a:lnTo>
                      <a:pt x="9" y="308"/>
                    </a:lnTo>
                    <a:lnTo>
                      <a:pt x="11" y="308"/>
                    </a:lnTo>
                    <a:lnTo>
                      <a:pt x="12" y="308"/>
                    </a:lnTo>
                    <a:lnTo>
                      <a:pt x="13" y="307"/>
                    </a:lnTo>
                    <a:lnTo>
                      <a:pt x="13" y="306"/>
                    </a:lnTo>
                    <a:lnTo>
                      <a:pt x="13" y="305"/>
                    </a:lnTo>
                    <a:lnTo>
                      <a:pt x="14" y="304"/>
                    </a:lnTo>
                    <a:lnTo>
                      <a:pt x="14" y="303"/>
                    </a:lnTo>
                    <a:lnTo>
                      <a:pt x="15" y="303"/>
                    </a:lnTo>
                    <a:lnTo>
                      <a:pt x="16" y="303"/>
                    </a:lnTo>
                    <a:lnTo>
                      <a:pt x="17" y="303"/>
                    </a:lnTo>
                    <a:lnTo>
                      <a:pt x="18" y="303"/>
                    </a:lnTo>
                    <a:lnTo>
                      <a:pt x="19" y="303"/>
                    </a:lnTo>
                    <a:lnTo>
                      <a:pt x="20" y="302"/>
                    </a:lnTo>
                    <a:lnTo>
                      <a:pt x="20" y="300"/>
                    </a:lnTo>
                    <a:lnTo>
                      <a:pt x="21" y="300"/>
                    </a:lnTo>
                    <a:lnTo>
                      <a:pt x="22" y="299"/>
                    </a:lnTo>
                    <a:lnTo>
                      <a:pt x="23" y="299"/>
                    </a:lnTo>
                    <a:lnTo>
                      <a:pt x="24" y="300"/>
                    </a:lnTo>
                    <a:lnTo>
                      <a:pt x="26" y="301"/>
                    </a:lnTo>
                    <a:lnTo>
                      <a:pt x="26" y="302"/>
                    </a:lnTo>
                    <a:lnTo>
                      <a:pt x="27" y="302"/>
                    </a:lnTo>
                    <a:lnTo>
                      <a:pt x="27" y="301"/>
                    </a:lnTo>
                    <a:lnTo>
                      <a:pt x="28" y="299"/>
                    </a:lnTo>
                    <a:lnTo>
                      <a:pt x="30" y="297"/>
                    </a:lnTo>
                    <a:lnTo>
                      <a:pt x="31" y="296"/>
                    </a:lnTo>
                    <a:lnTo>
                      <a:pt x="31" y="294"/>
                    </a:lnTo>
                    <a:lnTo>
                      <a:pt x="4" y="271"/>
                    </a:lnTo>
                    <a:lnTo>
                      <a:pt x="17" y="244"/>
                    </a:lnTo>
                    <a:lnTo>
                      <a:pt x="40" y="195"/>
                    </a:lnTo>
                    <a:lnTo>
                      <a:pt x="48" y="195"/>
                    </a:lnTo>
                    <a:lnTo>
                      <a:pt x="48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7" y="181"/>
                    </a:lnTo>
                    <a:lnTo>
                      <a:pt x="42" y="181"/>
                    </a:lnTo>
                    <a:lnTo>
                      <a:pt x="64" y="111"/>
                    </a:lnTo>
                    <a:lnTo>
                      <a:pt x="70" y="111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2" y="109"/>
                    </a:lnTo>
                    <a:lnTo>
                      <a:pt x="73" y="109"/>
                    </a:lnTo>
                    <a:lnTo>
                      <a:pt x="72" y="108"/>
                    </a:lnTo>
                    <a:lnTo>
                      <a:pt x="72" y="107"/>
                    </a:lnTo>
                    <a:lnTo>
                      <a:pt x="71" y="107"/>
                    </a:lnTo>
                    <a:lnTo>
                      <a:pt x="70" y="107"/>
                    </a:lnTo>
                    <a:lnTo>
                      <a:pt x="69" y="107"/>
                    </a:lnTo>
                    <a:lnTo>
                      <a:pt x="62" y="100"/>
                    </a:lnTo>
                    <a:lnTo>
                      <a:pt x="60" y="91"/>
                    </a:lnTo>
                    <a:lnTo>
                      <a:pt x="58" y="86"/>
                    </a:lnTo>
                    <a:lnTo>
                      <a:pt x="57" y="84"/>
                    </a:lnTo>
                    <a:lnTo>
                      <a:pt x="48" y="67"/>
                    </a:lnTo>
                    <a:lnTo>
                      <a:pt x="52" y="67"/>
                    </a:lnTo>
                    <a:lnTo>
                      <a:pt x="52" y="65"/>
                    </a:lnTo>
                    <a:lnTo>
                      <a:pt x="48" y="62"/>
                    </a:lnTo>
                    <a:lnTo>
                      <a:pt x="49" y="57"/>
                    </a:lnTo>
                    <a:lnTo>
                      <a:pt x="48" y="56"/>
                    </a:lnTo>
                    <a:lnTo>
                      <a:pt x="47" y="56"/>
                    </a:lnTo>
                    <a:lnTo>
                      <a:pt x="47" y="55"/>
                    </a:lnTo>
                    <a:lnTo>
                      <a:pt x="46" y="54"/>
                    </a:lnTo>
                    <a:lnTo>
                      <a:pt x="46" y="53"/>
                    </a:lnTo>
                    <a:lnTo>
                      <a:pt x="45" y="53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3" y="50"/>
                    </a:lnTo>
                    <a:lnTo>
                      <a:pt x="43" y="49"/>
                    </a:lnTo>
                    <a:lnTo>
                      <a:pt x="42" y="48"/>
                    </a:lnTo>
                    <a:lnTo>
                      <a:pt x="42" y="47"/>
                    </a:lnTo>
                    <a:lnTo>
                      <a:pt x="43" y="46"/>
                    </a:lnTo>
                    <a:lnTo>
                      <a:pt x="43" y="45"/>
                    </a:lnTo>
                    <a:lnTo>
                      <a:pt x="43" y="44"/>
                    </a:lnTo>
                    <a:lnTo>
                      <a:pt x="42" y="45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3" y="43"/>
                    </a:lnTo>
                    <a:lnTo>
                      <a:pt x="42" y="43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1" y="42"/>
                    </a:lnTo>
                    <a:lnTo>
                      <a:pt x="41" y="41"/>
                    </a:lnTo>
                    <a:lnTo>
                      <a:pt x="42" y="41"/>
                    </a:lnTo>
                    <a:lnTo>
                      <a:pt x="42" y="40"/>
                    </a:lnTo>
                    <a:lnTo>
                      <a:pt x="41" y="39"/>
                    </a:lnTo>
                    <a:lnTo>
                      <a:pt x="41" y="38"/>
                    </a:lnTo>
                    <a:lnTo>
                      <a:pt x="42" y="38"/>
                    </a:lnTo>
                    <a:lnTo>
                      <a:pt x="42" y="39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37"/>
                    </a:lnTo>
                    <a:lnTo>
                      <a:pt x="47" y="36"/>
                    </a:lnTo>
                    <a:lnTo>
                      <a:pt x="48" y="36"/>
                    </a:lnTo>
                    <a:lnTo>
                      <a:pt x="49" y="37"/>
                    </a:lnTo>
                    <a:lnTo>
                      <a:pt x="49" y="39"/>
                    </a:lnTo>
                    <a:lnTo>
                      <a:pt x="50" y="39"/>
                    </a:lnTo>
                    <a:lnTo>
                      <a:pt x="49" y="40"/>
                    </a:lnTo>
                    <a:lnTo>
                      <a:pt x="50" y="41"/>
                    </a:lnTo>
                    <a:lnTo>
                      <a:pt x="50" y="42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0" y="43"/>
                    </a:lnTo>
                    <a:lnTo>
                      <a:pt x="50" y="44"/>
                    </a:lnTo>
                    <a:lnTo>
                      <a:pt x="51" y="45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7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2"/>
                    </a:lnTo>
                    <a:lnTo>
                      <a:pt x="52" y="53"/>
                    </a:lnTo>
                    <a:lnTo>
                      <a:pt x="52" y="54"/>
                    </a:lnTo>
                    <a:lnTo>
                      <a:pt x="52" y="55"/>
                    </a:lnTo>
                    <a:lnTo>
                      <a:pt x="52" y="56"/>
                    </a:lnTo>
                    <a:lnTo>
                      <a:pt x="53" y="56"/>
                    </a:lnTo>
                    <a:lnTo>
                      <a:pt x="53" y="57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56" y="57"/>
                    </a:lnTo>
                    <a:lnTo>
                      <a:pt x="56" y="56"/>
                    </a:lnTo>
                    <a:lnTo>
                      <a:pt x="58" y="57"/>
                    </a:lnTo>
                    <a:lnTo>
                      <a:pt x="58" y="58"/>
                    </a:lnTo>
                    <a:lnTo>
                      <a:pt x="58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9" y="61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59" y="62"/>
                    </a:lnTo>
                    <a:lnTo>
                      <a:pt x="59" y="63"/>
                    </a:lnTo>
                    <a:lnTo>
                      <a:pt x="59" y="64"/>
                    </a:lnTo>
                    <a:lnTo>
                      <a:pt x="60" y="65"/>
                    </a:lnTo>
                    <a:lnTo>
                      <a:pt x="62" y="65"/>
                    </a:lnTo>
                    <a:lnTo>
                      <a:pt x="63" y="65"/>
                    </a:lnTo>
                    <a:lnTo>
                      <a:pt x="63" y="66"/>
                    </a:lnTo>
                    <a:lnTo>
                      <a:pt x="64" y="66"/>
                    </a:lnTo>
                    <a:lnTo>
                      <a:pt x="65" y="67"/>
                    </a:lnTo>
                    <a:lnTo>
                      <a:pt x="65" y="68"/>
                    </a:lnTo>
                    <a:lnTo>
                      <a:pt x="66" y="68"/>
                    </a:lnTo>
                    <a:lnTo>
                      <a:pt x="67" y="69"/>
                    </a:lnTo>
                    <a:lnTo>
                      <a:pt x="67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9" y="72"/>
                    </a:lnTo>
                    <a:lnTo>
                      <a:pt x="70" y="71"/>
                    </a:lnTo>
                    <a:lnTo>
                      <a:pt x="71" y="71"/>
                    </a:lnTo>
                    <a:lnTo>
                      <a:pt x="72" y="71"/>
                    </a:lnTo>
                    <a:lnTo>
                      <a:pt x="73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5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0"/>
                    </a:lnTo>
                    <a:lnTo>
                      <a:pt x="81" y="69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69"/>
                    </a:lnTo>
                    <a:lnTo>
                      <a:pt x="86" y="69"/>
                    </a:lnTo>
                    <a:lnTo>
                      <a:pt x="86" y="68"/>
                    </a:lnTo>
                    <a:lnTo>
                      <a:pt x="87" y="68"/>
                    </a:lnTo>
                    <a:lnTo>
                      <a:pt x="88" y="68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6"/>
                    </a:lnTo>
                    <a:lnTo>
                      <a:pt x="92" y="66"/>
                    </a:lnTo>
                    <a:lnTo>
                      <a:pt x="92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2" y="66"/>
                    </a:lnTo>
                    <a:lnTo>
                      <a:pt x="93" y="67"/>
                    </a:lnTo>
                    <a:lnTo>
                      <a:pt x="94" y="67"/>
                    </a:lnTo>
                    <a:lnTo>
                      <a:pt x="95" y="67"/>
                    </a:lnTo>
                    <a:lnTo>
                      <a:pt x="95" y="66"/>
                    </a:lnTo>
                    <a:lnTo>
                      <a:pt x="98" y="66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5"/>
                    </a:lnTo>
                    <a:lnTo>
                      <a:pt x="95" y="65"/>
                    </a:lnTo>
                    <a:lnTo>
                      <a:pt x="96" y="64"/>
                    </a:lnTo>
                    <a:lnTo>
                      <a:pt x="96" y="65"/>
                    </a:lnTo>
                    <a:lnTo>
                      <a:pt x="97" y="65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3"/>
                    </a:lnTo>
                    <a:lnTo>
                      <a:pt x="99" y="64"/>
                    </a:lnTo>
                    <a:lnTo>
                      <a:pt x="100" y="64"/>
                    </a:lnTo>
                    <a:lnTo>
                      <a:pt x="102" y="64"/>
                    </a:lnTo>
                    <a:lnTo>
                      <a:pt x="103" y="63"/>
                    </a:lnTo>
                    <a:lnTo>
                      <a:pt x="105" y="63"/>
                    </a:lnTo>
                    <a:lnTo>
                      <a:pt x="106" y="63"/>
                    </a:lnTo>
                    <a:lnTo>
                      <a:pt x="106" y="62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09" y="63"/>
                    </a:lnTo>
                    <a:lnTo>
                      <a:pt x="110" y="62"/>
                    </a:lnTo>
                    <a:lnTo>
                      <a:pt x="110" y="63"/>
                    </a:lnTo>
                    <a:lnTo>
                      <a:pt x="111" y="63"/>
                    </a:lnTo>
                    <a:lnTo>
                      <a:pt x="111" y="62"/>
                    </a:lnTo>
                    <a:lnTo>
                      <a:pt x="111" y="61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3" y="59"/>
                    </a:lnTo>
                    <a:lnTo>
                      <a:pt x="114" y="59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6" y="58"/>
                    </a:lnTo>
                    <a:lnTo>
                      <a:pt x="117" y="58"/>
                    </a:lnTo>
                    <a:lnTo>
                      <a:pt x="117" y="57"/>
                    </a:lnTo>
                    <a:lnTo>
                      <a:pt x="117" y="56"/>
                    </a:lnTo>
                    <a:lnTo>
                      <a:pt x="117" y="55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19" y="53"/>
                    </a:lnTo>
                    <a:lnTo>
                      <a:pt x="120" y="53"/>
                    </a:lnTo>
                    <a:lnTo>
                      <a:pt x="120" y="52"/>
                    </a:lnTo>
                    <a:lnTo>
                      <a:pt x="121" y="52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5" y="46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6"/>
                    </a:lnTo>
                    <a:lnTo>
                      <a:pt x="123" y="46"/>
                    </a:lnTo>
                    <a:lnTo>
                      <a:pt x="123" y="45"/>
                    </a:lnTo>
                    <a:lnTo>
                      <a:pt x="124" y="44"/>
                    </a:lnTo>
                    <a:lnTo>
                      <a:pt x="124" y="43"/>
                    </a:lnTo>
                    <a:lnTo>
                      <a:pt x="123" y="42"/>
                    </a:lnTo>
                    <a:lnTo>
                      <a:pt x="124" y="42"/>
                    </a:lnTo>
                    <a:lnTo>
                      <a:pt x="125" y="42"/>
                    </a:lnTo>
                    <a:lnTo>
                      <a:pt x="127" y="41"/>
                    </a:lnTo>
                    <a:lnTo>
                      <a:pt x="127" y="40"/>
                    </a:lnTo>
                    <a:lnTo>
                      <a:pt x="127" y="39"/>
                    </a:lnTo>
                    <a:lnTo>
                      <a:pt x="128" y="39"/>
                    </a:lnTo>
                    <a:lnTo>
                      <a:pt x="129" y="38"/>
                    </a:lnTo>
                    <a:lnTo>
                      <a:pt x="130" y="38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7"/>
                    </a:lnTo>
                    <a:lnTo>
                      <a:pt x="135" y="36"/>
                    </a:lnTo>
                    <a:lnTo>
                      <a:pt x="136" y="35"/>
                    </a:lnTo>
                    <a:lnTo>
                      <a:pt x="135" y="34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7" y="33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7" y="30"/>
                    </a:lnTo>
                    <a:lnTo>
                      <a:pt x="139" y="30"/>
                    </a:lnTo>
                    <a:lnTo>
                      <a:pt x="139" y="29"/>
                    </a:lnTo>
                    <a:lnTo>
                      <a:pt x="138" y="28"/>
                    </a:lnTo>
                    <a:lnTo>
                      <a:pt x="138" y="27"/>
                    </a:lnTo>
                    <a:lnTo>
                      <a:pt x="139" y="27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0" y="27"/>
                    </a:lnTo>
                    <a:lnTo>
                      <a:pt x="140" y="26"/>
                    </a:lnTo>
                    <a:lnTo>
                      <a:pt x="139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9" y="25"/>
                    </a:lnTo>
                    <a:lnTo>
                      <a:pt x="139" y="24"/>
                    </a:lnTo>
                    <a:lnTo>
                      <a:pt x="139" y="23"/>
                    </a:lnTo>
                    <a:lnTo>
                      <a:pt x="139" y="22"/>
                    </a:lnTo>
                    <a:lnTo>
                      <a:pt x="140" y="23"/>
                    </a:lnTo>
                    <a:lnTo>
                      <a:pt x="142" y="22"/>
                    </a:lnTo>
                    <a:lnTo>
                      <a:pt x="143" y="23"/>
                    </a:lnTo>
                    <a:lnTo>
                      <a:pt x="144" y="22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20"/>
                    </a:lnTo>
                    <a:lnTo>
                      <a:pt x="146" y="19"/>
                    </a:lnTo>
                    <a:lnTo>
                      <a:pt x="146" y="18"/>
                    </a:lnTo>
                    <a:lnTo>
                      <a:pt x="145" y="18"/>
                    </a:lnTo>
                    <a:lnTo>
                      <a:pt x="145" y="17"/>
                    </a:lnTo>
                    <a:lnTo>
                      <a:pt x="146" y="17"/>
                    </a:lnTo>
                    <a:lnTo>
                      <a:pt x="147" y="17"/>
                    </a:lnTo>
                    <a:lnTo>
                      <a:pt x="146" y="16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9" y="16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4" y="15"/>
                    </a:lnTo>
                    <a:lnTo>
                      <a:pt x="155" y="16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6"/>
                    </a:lnTo>
                    <a:lnTo>
                      <a:pt x="158" y="15"/>
                    </a:lnTo>
                    <a:lnTo>
                      <a:pt x="158" y="16"/>
                    </a:lnTo>
                    <a:lnTo>
                      <a:pt x="159" y="17"/>
                    </a:lnTo>
                    <a:lnTo>
                      <a:pt x="160" y="17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1" y="17"/>
                    </a:lnTo>
                    <a:lnTo>
                      <a:pt x="162" y="16"/>
                    </a:lnTo>
                    <a:lnTo>
                      <a:pt x="163" y="17"/>
                    </a:lnTo>
                    <a:lnTo>
                      <a:pt x="164" y="16"/>
                    </a:lnTo>
                    <a:lnTo>
                      <a:pt x="165" y="17"/>
                    </a:lnTo>
                    <a:lnTo>
                      <a:pt x="165" y="16"/>
                    </a:lnTo>
                    <a:lnTo>
                      <a:pt x="165" y="15"/>
                    </a:lnTo>
                    <a:lnTo>
                      <a:pt x="166" y="15"/>
                    </a:lnTo>
                    <a:lnTo>
                      <a:pt x="168" y="16"/>
                    </a:lnTo>
                    <a:lnTo>
                      <a:pt x="168" y="15"/>
                    </a:lnTo>
                    <a:lnTo>
                      <a:pt x="169" y="15"/>
                    </a:lnTo>
                    <a:lnTo>
                      <a:pt x="170" y="15"/>
                    </a:lnTo>
                    <a:lnTo>
                      <a:pt x="170" y="16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3" y="13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6" y="15"/>
                    </a:lnTo>
                    <a:lnTo>
                      <a:pt x="176" y="14"/>
                    </a:lnTo>
                    <a:lnTo>
                      <a:pt x="176" y="15"/>
                    </a:lnTo>
                    <a:lnTo>
                      <a:pt x="177" y="15"/>
                    </a:lnTo>
                    <a:lnTo>
                      <a:pt x="178" y="15"/>
                    </a:lnTo>
                    <a:lnTo>
                      <a:pt x="178" y="16"/>
                    </a:lnTo>
                    <a:lnTo>
                      <a:pt x="178" y="17"/>
                    </a:lnTo>
                    <a:lnTo>
                      <a:pt x="179" y="17"/>
                    </a:lnTo>
                    <a:lnTo>
                      <a:pt x="179" y="16"/>
                    </a:lnTo>
                    <a:lnTo>
                      <a:pt x="180" y="16"/>
                    </a:lnTo>
                    <a:lnTo>
                      <a:pt x="181" y="15"/>
                    </a:lnTo>
                    <a:lnTo>
                      <a:pt x="182" y="16"/>
                    </a:lnTo>
                    <a:lnTo>
                      <a:pt x="182" y="15"/>
                    </a:lnTo>
                    <a:lnTo>
                      <a:pt x="183" y="14"/>
                    </a:lnTo>
                    <a:lnTo>
                      <a:pt x="184" y="14"/>
                    </a:lnTo>
                    <a:lnTo>
                      <a:pt x="185" y="13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7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1"/>
                    </a:lnTo>
                    <a:lnTo>
                      <a:pt x="189" y="11"/>
                    </a:lnTo>
                    <a:lnTo>
                      <a:pt x="188" y="11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3"/>
                    </a:lnTo>
                    <a:lnTo>
                      <a:pt x="191" y="12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3" y="12"/>
                    </a:lnTo>
                    <a:lnTo>
                      <a:pt x="194" y="11"/>
                    </a:lnTo>
                    <a:lnTo>
                      <a:pt x="195" y="11"/>
                    </a:lnTo>
                    <a:lnTo>
                      <a:pt x="195" y="10"/>
                    </a:lnTo>
                    <a:lnTo>
                      <a:pt x="195" y="9"/>
                    </a:lnTo>
                    <a:lnTo>
                      <a:pt x="195" y="8"/>
                    </a:lnTo>
                    <a:lnTo>
                      <a:pt x="196" y="9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7" y="8"/>
                    </a:lnTo>
                    <a:lnTo>
                      <a:pt x="197" y="7"/>
                    </a:lnTo>
                    <a:lnTo>
                      <a:pt x="198" y="7"/>
                    </a:lnTo>
                    <a:lnTo>
                      <a:pt x="198" y="6"/>
                    </a:lnTo>
                    <a:lnTo>
                      <a:pt x="200" y="6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1" y="6"/>
                    </a:lnTo>
                    <a:lnTo>
                      <a:pt x="202" y="6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2" y="6"/>
                    </a:lnTo>
                    <a:lnTo>
                      <a:pt x="202" y="5"/>
                    </a:lnTo>
                    <a:lnTo>
                      <a:pt x="203" y="5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4" y="5"/>
                    </a:lnTo>
                    <a:lnTo>
                      <a:pt x="205" y="5"/>
                    </a:lnTo>
                    <a:lnTo>
                      <a:pt x="205" y="4"/>
                    </a:lnTo>
                    <a:lnTo>
                      <a:pt x="205" y="3"/>
                    </a:lnTo>
                    <a:lnTo>
                      <a:pt x="206" y="3"/>
                    </a:lnTo>
                    <a:lnTo>
                      <a:pt x="207" y="2"/>
                    </a:lnTo>
                    <a:lnTo>
                      <a:pt x="207" y="3"/>
                    </a:lnTo>
                    <a:lnTo>
                      <a:pt x="208" y="2"/>
                    </a:lnTo>
                    <a:lnTo>
                      <a:pt x="209" y="2"/>
                    </a:lnTo>
                    <a:lnTo>
                      <a:pt x="209" y="3"/>
                    </a:lnTo>
                    <a:lnTo>
                      <a:pt x="210" y="3"/>
                    </a:lnTo>
                    <a:lnTo>
                      <a:pt x="210" y="2"/>
                    </a:lnTo>
                    <a:lnTo>
                      <a:pt x="211" y="2"/>
                    </a:lnTo>
                    <a:lnTo>
                      <a:pt x="211" y="1"/>
                    </a:lnTo>
                    <a:lnTo>
                      <a:pt x="212" y="1"/>
                    </a:lnTo>
                    <a:lnTo>
                      <a:pt x="212" y="0"/>
                    </a:lnTo>
                    <a:lnTo>
                      <a:pt x="213" y="1"/>
                    </a:lnTo>
                    <a:lnTo>
                      <a:pt x="214" y="1"/>
                    </a:lnTo>
                    <a:lnTo>
                      <a:pt x="215" y="2"/>
                    </a:lnTo>
                    <a:lnTo>
                      <a:pt x="216" y="1"/>
                    </a:lnTo>
                    <a:lnTo>
                      <a:pt x="217" y="1"/>
                    </a:lnTo>
                    <a:lnTo>
                      <a:pt x="218" y="1"/>
                    </a:lnTo>
                    <a:lnTo>
                      <a:pt x="218" y="2"/>
                    </a:lnTo>
                    <a:lnTo>
                      <a:pt x="219" y="3"/>
                    </a:lnTo>
                    <a:lnTo>
                      <a:pt x="219" y="2"/>
                    </a:lnTo>
                    <a:lnTo>
                      <a:pt x="219" y="1"/>
                    </a:lnTo>
                    <a:lnTo>
                      <a:pt x="220" y="1"/>
                    </a:lnTo>
                    <a:lnTo>
                      <a:pt x="220" y="2"/>
                    </a:lnTo>
                    <a:lnTo>
                      <a:pt x="221" y="2"/>
                    </a:lnTo>
                    <a:lnTo>
                      <a:pt x="221" y="3"/>
                    </a:lnTo>
                    <a:lnTo>
                      <a:pt x="222" y="3"/>
                    </a:lnTo>
                    <a:lnTo>
                      <a:pt x="223" y="4"/>
                    </a:lnTo>
                    <a:lnTo>
                      <a:pt x="223" y="5"/>
                    </a:lnTo>
                    <a:lnTo>
                      <a:pt x="222" y="5"/>
                    </a:lnTo>
                    <a:lnTo>
                      <a:pt x="222" y="6"/>
                    </a:lnTo>
                    <a:lnTo>
                      <a:pt x="223" y="6"/>
                    </a:lnTo>
                    <a:lnTo>
                      <a:pt x="223" y="7"/>
                    </a:lnTo>
                    <a:lnTo>
                      <a:pt x="223" y="8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4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4" y="10"/>
                    </a:lnTo>
                    <a:lnTo>
                      <a:pt x="225" y="10"/>
                    </a:lnTo>
                    <a:lnTo>
                      <a:pt x="225" y="9"/>
                    </a:lnTo>
                    <a:lnTo>
                      <a:pt x="226" y="9"/>
                    </a:lnTo>
                    <a:lnTo>
                      <a:pt x="226" y="10"/>
                    </a:lnTo>
                    <a:lnTo>
                      <a:pt x="227" y="10"/>
                    </a:lnTo>
                    <a:lnTo>
                      <a:pt x="228" y="9"/>
                    </a:lnTo>
                    <a:lnTo>
                      <a:pt x="229" y="10"/>
                    </a:lnTo>
                    <a:lnTo>
                      <a:pt x="228" y="10"/>
                    </a:lnTo>
                    <a:lnTo>
                      <a:pt x="229" y="11"/>
                    </a:lnTo>
                    <a:lnTo>
                      <a:pt x="229" y="12"/>
                    </a:lnTo>
                    <a:lnTo>
                      <a:pt x="230" y="13"/>
                    </a:lnTo>
                    <a:lnTo>
                      <a:pt x="231" y="12"/>
                    </a:lnTo>
                    <a:lnTo>
                      <a:pt x="231" y="11"/>
                    </a:lnTo>
                    <a:lnTo>
                      <a:pt x="231" y="10"/>
                    </a:lnTo>
                    <a:lnTo>
                      <a:pt x="232" y="11"/>
                    </a:lnTo>
                    <a:lnTo>
                      <a:pt x="233" y="11"/>
                    </a:lnTo>
                    <a:lnTo>
                      <a:pt x="234" y="11"/>
                    </a:lnTo>
                    <a:lnTo>
                      <a:pt x="235" y="11"/>
                    </a:lnTo>
                    <a:lnTo>
                      <a:pt x="235" y="12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4" y="12"/>
                    </a:lnTo>
                    <a:lnTo>
                      <a:pt x="235" y="12"/>
                    </a:lnTo>
                    <a:lnTo>
                      <a:pt x="234" y="13"/>
                    </a:lnTo>
                    <a:lnTo>
                      <a:pt x="235" y="13"/>
                    </a:lnTo>
                    <a:lnTo>
                      <a:pt x="236" y="13"/>
                    </a:lnTo>
                    <a:lnTo>
                      <a:pt x="236" y="12"/>
                    </a:lnTo>
                    <a:lnTo>
                      <a:pt x="237" y="12"/>
                    </a:lnTo>
                    <a:lnTo>
                      <a:pt x="238" y="13"/>
                    </a:lnTo>
                    <a:lnTo>
                      <a:pt x="239" y="13"/>
                    </a:lnTo>
                    <a:lnTo>
                      <a:pt x="239" y="14"/>
                    </a:lnTo>
                    <a:lnTo>
                      <a:pt x="239" y="15"/>
                    </a:lnTo>
                    <a:lnTo>
                      <a:pt x="240" y="15"/>
                    </a:lnTo>
                    <a:lnTo>
                      <a:pt x="240" y="14"/>
                    </a:lnTo>
                    <a:lnTo>
                      <a:pt x="241" y="14"/>
                    </a:lnTo>
                    <a:lnTo>
                      <a:pt x="241" y="15"/>
                    </a:lnTo>
                    <a:lnTo>
                      <a:pt x="241" y="16"/>
                    </a:lnTo>
                    <a:lnTo>
                      <a:pt x="242" y="15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3" y="16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5" y="19"/>
                    </a:lnTo>
                    <a:lnTo>
                      <a:pt x="246" y="18"/>
                    </a:lnTo>
                    <a:lnTo>
                      <a:pt x="245" y="18"/>
                    </a:lnTo>
                    <a:lnTo>
                      <a:pt x="246" y="17"/>
                    </a:lnTo>
                    <a:lnTo>
                      <a:pt x="246" y="18"/>
                    </a:lnTo>
                    <a:lnTo>
                      <a:pt x="246" y="19"/>
                    </a:lnTo>
                    <a:lnTo>
                      <a:pt x="247" y="19"/>
                    </a:lnTo>
                    <a:lnTo>
                      <a:pt x="247" y="18"/>
                    </a:lnTo>
                    <a:lnTo>
                      <a:pt x="248" y="18"/>
                    </a:lnTo>
                    <a:lnTo>
                      <a:pt x="249" y="19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2" y="20"/>
                    </a:lnTo>
                    <a:lnTo>
                      <a:pt x="253" y="19"/>
                    </a:lnTo>
                    <a:lnTo>
                      <a:pt x="253" y="20"/>
                    </a:lnTo>
                    <a:lnTo>
                      <a:pt x="253" y="21"/>
                    </a:lnTo>
                    <a:lnTo>
                      <a:pt x="254" y="21"/>
                    </a:lnTo>
                    <a:lnTo>
                      <a:pt x="255" y="20"/>
                    </a:lnTo>
                    <a:lnTo>
                      <a:pt x="255" y="21"/>
                    </a:lnTo>
                    <a:lnTo>
                      <a:pt x="256" y="21"/>
                    </a:lnTo>
                    <a:lnTo>
                      <a:pt x="256" y="20"/>
                    </a:lnTo>
                    <a:lnTo>
                      <a:pt x="257" y="20"/>
                    </a:lnTo>
                    <a:lnTo>
                      <a:pt x="257" y="21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8" y="21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1"/>
                    </a:lnTo>
                    <a:lnTo>
                      <a:pt x="260" y="20"/>
                    </a:lnTo>
                    <a:lnTo>
                      <a:pt x="260" y="21"/>
                    </a:lnTo>
                    <a:lnTo>
                      <a:pt x="261" y="21"/>
                    </a:lnTo>
                    <a:lnTo>
                      <a:pt x="261" y="22"/>
                    </a:lnTo>
                    <a:lnTo>
                      <a:pt x="262" y="23"/>
                    </a:lnTo>
                    <a:lnTo>
                      <a:pt x="263" y="23"/>
                    </a:lnTo>
                    <a:lnTo>
                      <a:pt x="262" y="22"/>
                    </a:lnTo>
                    <a:lnTo>
                      <a:pt x="263" y="22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5" y="24"/>
                    </a:lnTo>
                    <a:lnTo>
                      <a:pt x="265" y="23"/>
                    </a:lnTo>
                    <a:lnTo>
                      <a:pt x="266" y="23"/>
                    </a:lnTo>
                    <a:lnTo>
                      <a:pt x="266" y="24"/>
                    </a:lnTo>
                    <a:lnTo>
                      <a:pt x="265" y="24"/>
                    </a:lnTo>
                    <a:lnTo>
                      <a:pt x="266" y="24"/>
                    </a:lnTo>
                    <a:lnTo>
                      <a:pt x="265" y="25"/>
                    </a:lnTo>
                    <a:lnTo>
                      <a:pt x="266" y="25"/>
                    </a:lnTo>
                    <a:lnTo>
                      <a:pt x="266" y="26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5" y="27"/>
                    </a:lnTo>
                    <a:lnTo>
                      <a:pt x="266" y="27"/>
                    </a:lnTo>
                    <a:lnTo>
                      <a:pt x="265" y="28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6" y="28"/>
                    </a:lnTo>
                    <a:lnTo>
                      <a:pt x="266" y="29"/>
                    </a:lnTo>
                    <a:lnTo>
                      <a:pt x="266" y="30"/>
                    </a:lnTo>
                    <a:lnTo>
                      <a:pt x="267" y="30"/>
                    </a:lnTo>
                    <a:lnTo>
                      <a:pt x="267" y="31"/>
                    </a:lnTo>
                    <a:lnTo>
                      <a:pt x="268" y="31"/>
                    </a:lnTo>
                    <a:lnTo>
                      <a:pt x="269" y="31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70" y="33"/>
                    </a:lnTo>
                    <a:lnTo>
                      <a:pt x="269" y="33"/>
                    </a:lnTo>
                    <a:lnTo>
                      <a:pt x="270" y="33"/>
                    </a:lnTo>
                    <a:lnTo>
                      <a:pt x="270" y="34"/>
                    </a:lnTo>
                    <a:lnTo>
                      <a:pt x="271" y="34"/>
                    </a:lnTo>
                    <a:lnTo>
                      <a:pt x="272" y="34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3" y="36"/>
                    </a:lnTo>
                    <a:lnTo>
                      <a:pt x="274" y="36"/>
                    </a:lnTo>
                    <a:lnTo>
                      <a:pt x="274" y="35"/>
                    </a:lnTo>
                    <a:lnTo>
                      <a:pt x="274" y="36"/>
                    </a:lnTo>
                    <a:lnTo>
                      <a:pt x="275" y="35"/>
                    </a:lnTo>
                    <a:lnTo>
                      <a:pt x="275" y="36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6" y="36"/>
                    </a:lnTo>
                    <a:lnTo>
                      <a:pt x="277" y="35"/>
                    </a:lnTo>
                    <a:lnTo>
                      <a:pt x="277" y="36"/>
                    </a:lnTo>
                    <a:lnTo>
                      <a:pt x="278" y="36"/>
                    </a:lnTo>
                    <a:lnTo>
                      <a:pt x="278" y="37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2" y="39"/>
                    </a:lnTo>
                    <a:lnTo>
                      <a:pt x="283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40"/>
                    </a:lnTo>
                    <a:lnTo>
                      <a:pt x="285" y="39"/>
                    </a:lnTo>
                    <a:lnTo>
                      <a:pt x="286" y="39"/>
                    </a:lnTo>
                    <a:lnTo>
                      <a:pt x="286" y="40"/>
                    </a:lnTo>
                    <a:lnTo>
                      <a:pt x="286" y="39"/>
                    </a:lnTo>
                    <a:lnTo>
                      <a:pt x="287" y="39"/>
                    </a:lnTo>
                    <a:lnTo>
                      <a:pt x="287" y="40"/>
                    </a:lnTo>
                    <a:lnTo>
                      <a:pt x="288" y="40"/>
                    </a:lnTo>
                    <a:lnTo>
                      <a:pt x="289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90" y="43"/>
                    </a:lnTo>
                    <a:lnTo>
                      <a:pt x="290" y="42"/>
                    </a:lnTo>
                    <a:lnTo>
                      <a:pt x="290" y="43"/>
                    </a:lnTo>
                    <a:lnTo>
                      <a:pt x="291" y="43"/>
                    </a:lnTo>
                    <a:lnTo>
                      <a:pt x="292" y="43"/>
                    </a:lnTo>
                    <a:lnTo>
                      <a:pt x="291" y="43"/>
                    </a:lnTo>
                    <a:lnTo>
                      <a:pt x="292" y="42"/>
                    </a:lnTo>
                    <a:lnTo>
                      <a:pt x="293" y="43"/>
                    </a:lnTo>
                    <a:lnTo>
                      <a:pt x="293" y="42"/>
                    </a:lnTo>
                    <a:lnTo>
                      <a:pt x="294" y="42"/>
                    </a:lnTo>
                    <a:lnTo>
                      <a:pt x="295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5" y="44"/>
                    </a:lnTo>
                    <a:lnTo>
                      <a:pt x="296" y="44"/>
                    </a:lnTo>
                    <a:lnTo>
                      <a:pt x="296" y="45"/>
                    </a:lnTo>
                    <a:lnTo>
                      <a:pt x="297" y="45"/>
                    </a:lnTo>
                    <a:lnTo>
                      <a:pt x="297" y="44"/>
                    </a:lnTo>
                    <a:lnTo>
                      <a:pt x="298" y="45"/>
                    </a:lnTo>
                    <a:lnTo>
                      <a:pt x="297" y="45"/>
                    </a:lnTo>
                    <a:lnTo>
                      <a:pt x="298" y="45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8" y="46"/>
                    </a:lnTo>
                    <a:lnTo>
                      <a:pt x="299" y="46"/>
                    </a:lnTo>
                    <a:lnTo>
                      <a:pt x="299" y="47"/>
                    </a:lnTo>
                    <a:lnTo>
                      <a:pt x="299" y="48"/>
                    </a:lnTo>
                    <a:lnTo>
                      <a:pt x="299" y="49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0" y="49"/>
                    </a:lnTo>
                    <a:lnTo>
                      <a:pt x="300" y="48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1" y="48"/>
                    </a:lnTo>
                    <a:lnTo>
                      <a:pt x="301" y="49"/>
                    </a:lnTo>
                    <a:lnTo>
                      <a:pt x="302" y="49"/>
                    </a:lnTo>
                    <a:lnTo>
                      <a:pt x="302" y="50"/>
                    </a:lnTo>
                    <a:lnTo>
                      <a:pt x="302" y="49"/>
                    </a:lnTo>
                    <a:lnTo>
                      <a:pt x="301" y="49"/>
                    </a:lnTo>
                    <a:lnTo>
                      <a:pt x="301" y="50"/>
                    </a:lnTo>
                    <a:lnTo>
                      <a:pt x="302" y="50"/>
                    </a:lnTo>
                    <a:lnTo>
                      <a:pt x="303" y="50"/>
                    </a:lnTo>
                    <a:lnTo>
                      <a:pt x="304" y="50"/>
                    </a:lnTo>
                    <a:lnTo>
                      <a:pt x="304" y="51"/>
                    </a:lnTo>
                    <a:lnTo>
                      <a:pt x="305" y="51"/>
                    </a:lnTo>
                    <a:lnTo>
                      <a:pt x="305" y="52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5" y="51"/>
                    </a:lnTo>
                    <a:lnTo>
                      <a:pt x="306" y="51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3"/>
                    </a:lnTo>
                    <a:lnTo>
                      <a:pt x="310" y="54"/>
                    </a:lnTo>
                    <a:lnTo>
                      <a:pt x="311" y="54"/>
                    </a:lnTo>
                    <a:lnTo>
                      <a:pt x="312" y="54"/>
                    </a:lnTo>
                    <a:lnTo>
                      <a:pt x="312" y="53"/>
                    </a:lnTo>
                    <a:lnTo>
                      <a:pt x="313" y="53"/>
                    </a:lnTo>
                    <a:lnTo>
                      <a:pt x="313" y="52"/>
                    </a:lnTo>
                    <a:lnTo>
                      <a:pt x="314" y="52"/>
                    </a:lnTo>
                    <a:lnTo>
                      <a:pt x="315" y="52"/>
                    </a:lnTo>
                    <a:lnTo>
                      <a:pt x="314" y="52"/>
                    </a:lnTo>
                    <a:lnTo>
                      <a:pt x="315" y="53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3"/>
                    </a:lnTo>
                    <a:lnTo>
                      <a:pt x="320" y="53"/>
                    </a:lnTo>
                    <a:lnTo>
                      <a:pt x="321" y="53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2" y="52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3" y="52"/>
                    </a:lnTo>
                    <a:lnTo>
                      <a:pt x="323" y="53"/>
                    </a:lnTo>
                    <a:lnTo>
                      <a:pt x="324" y="52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5" y="52"/>
                    </a:lnTo>
                    <a:lnTo>
                      <a:pt x="326" y="52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7" y="51"/>
                    </a:lnTo>
                    <a:lnTo>
                      <a:pt x="328" y="51"/>
                    </a:lnTo>
                    <a:lnTo>
                      <a:pt x="329" y="51"/>
                    </a:lnTo>
                    <a:lnTo>
                      <a:pt x="330" y="51"/>
                    </a:lnTo>
                    <a:lnTo>
                      <a:pt x="330" y="50"/>
                    </a:lnTo>
                    <a:lnTo>
                      <a:pt x="331" y="50"/>
                    </a:lnTo>
                    <a:lnTo>
                      <a:pt x="332" y="50"/>
                    </a:lnTo>
                    <a:lnTo>
                      <a:pt x="333" y="50"/>
                    </a:lnTo>
                    <a:lnTo>
                      <a:pt x="334" y="50"/>
                    </a:lnTo>
                    <a:lnTo>
                      <a:pt x="334" y="51"/>
                    </a:lnTo>
                    <a:lnTo>
                      <a:pt x="335" y="52"/>
                    </a:lnTo>
                    <a:lnTo>
                      <a:pt x="336" y="51"/>
                    </a:lnTo>
                    <a:lnTo>
                      <a:pt x="337" y="51"/>
                    </a:lnTo>
                    <a:lnTo>
                      <a:pt x="338" y="52"/>
                    </a:lnTo>
                    <a:lnTo>
                      <a:pt x="339" y="52"/>
                    </a:lnTo>
                    <a:lnTo>
                      <a:pt x="339" y="51"/>
                    </a:lnTo>
                    <a:lnTo>
                      <a:pt x="341" y="51"/>
                    </a:lnTo>
                    <a:lnTo>
                      <a:pt x="342" y="51"/>
                    </a:lnTo>
                    <a:lnTo>
                      <a:pt x="342" y="50"/>
                    </a:lnTo>
                    <a:lnTo>
                      <a:pt x="342" y="49"/>
                    </a:lnTo>
                    <a:lnTo>
                      <a:pt x="343" y="49"/>
                    </a:lnTo>
                    <a:lnTo>
                      <a:pt x="344" y="48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8" y="46"/>
                    </a:lnTo>
                    <a:lnTo>
                      <a:pt x="349" y="46"/>
                    </a:lnTo>
                    <a:lnTo>
                      <a:pt x="349" y="45"/>
                    </a:lnTo>
                    <a:lnTo>
                      <a:pt x="349" y="44"/>
                    </a:lnTo>
                    <a:lnTo>
                      <a:pt x="349" y="43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0" y="41"/>
                    </a:lnTo>
                    <a:lnTo>
                      <a:pt x="351" y="42"/>
                    </a:lnTo>
                    <a:lnTo>
                      <a:pt x="351" y="41"/>
                    </a:lnTo>
                    <a:lnTo>
                      <a:pt x="352" y="41"/>
                    </a:lnTo>
                    <a:lnTo>
                      <a:pt x="353" y="41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5" y="40"/>
                    </a:lnTo>
                    <a:lnTo>
                      <a:pt x="355" y="39"/>
                    </a:lnTo>
                    <a:lnTo>
                      <a:pt x="355" y="40"/>
                    </a:lnTo>
                    <a:lnTo>
                      <a:pt x="356" y="40"/>
                    </a:lnTo>
                    <a:lnTo>
                      <a:pt x="357" y="40"/>
                    </a:lnTo>
                    <a:lnTo>
                      <a:pt x="358" y="40"/>
                    </a:lnTo>
                    <a:lnTo>
                      <a:pt x="359" y="39"/>
                    </a:lnTo>
                    <a:lnTo>
                      <a:pt x="360" y="39"/>
                    </a:lnTo>
                    <a:lnTo>
                      <a:pt x="360" y="38"/>
                    </a:lnTo>
                    <a:lnTo>
                      <a:pt x="360" y="39"/>
                    </a:lnTo>
                    <a:lnTo>
                      <a:pt x="361" y="39"/>
                    </a:lnTo>
                    <a:lnTo>
                      <a:pt x="362" y="39"/>
                    </a:lnTo>
                    <a:lnTo>
                      <a:pt x="363" y="39"/>
                    </a:lnTo>
                    <a:lnTo>
                      <a:pt x="363" y="38"/>
                    </a:lnTo>
                    <a:lnTo>
                      <a:pt x="363" y="39"/>
                    </a:lnTo>
                    <a:lnTo>
                      <a:pt x="364" y="38"/>
                    </a:lnTo>
                    <a:lnTo>
                      <a:pt x="365" y="38"/>
                    </a:lnTo>
                    <a:lnTo>
                      <a:pt x="366" y="38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7" y="37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68" y="38"/>
                    </a:lnTo>
                    <a:lnTo>
                      <a:pt x="369" y="38"/>
                    </a:lnTo>
                    <a:lnTo>
                      <a:pt x="370" y="38"/>
                    </a:lnTo>
                    <a:lnTo>
                      <a:pt x="370" y="39"/>
                    </a:lnTo>
                    <a:lnTo>
                      <a:pt x="370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6" y="39"/>
                    </a:lnTo>
                    <a:lnTo>
                      <a:pt x="377" y="39"/>
                    </a:lnTo>
                    <a:lnTo>
                      <a:pt x="377" y="40"/>
                    </a:lnTo>
                    <a:lnTo>
                      <a:pt x="378" y="40"/>
                    </a:lnTo>
                    <a:lnTo>
                      <a:pt x="378" y="41"/>
                    </a:lnTo>
                    <a:lnTo>
                      <a:pt x="377" y="41"/>
                    </a:lnTo>
                    <a:lnTo>
                      <a:pt x="378" y="41"/>
                    </a:lnTo>
                    <a:lnTo>
                      <a:pt x="377" y="42"/>
                    </a:lnTo>
                    <a:lnTo>
                      <a:pt x="378" y="42"/>
                    </a:lnTo>
                    <a:lnTo>
                      <a:pt x="378" y="43"/>
                    </a:lnTo>
                    <a:lnTo>
                      <a:pt x="379" y="43"/>
                    </a:lnTo>
                    <a:lnTo>
                      <a:pt x="380" y="44"/>
                    </a:lnTo>
                    <a:lnTo>
                      <a:pt x="381" y="44"/>
                    </a:lnTo>
                    <a:lnTo>
                      <a:pt x="382" y="44"/>
                    </a:lnTo>
                    <a:lnTo>
                      <a:pt x="383" y="44"/>
                    </a:lnTo>
                    <a:lnTo>
                      <a:pt x="384" y="45"/>
                    </a:lnTo>
                    <a:lnTo>
                      <a:pt x="384" y="46"/>
                    </a:lnTo>
                    <a:lnTo>
                      <a:pt x="385" y="46"/>
                    </a:lnTo>
                    <a:lnTo>
                      <a:pt x="385" y="47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7" y="48"/>
                    </a:lnTo>
                    <a:lnTo>
                      <a:pt x="387" y="49"/>
                    </a:lnTo>
                    <a:lnTo>
                      <a:pt x="387" y="50"/>
                    </a:lnTo>
                    <a:lnTo>
                      <a:pt x="387" y="51"/>
                    </a:lnTo>
                    <a:lnTo>
                      <a:pt x="387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7" y="55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6"/>
                    </a:lnTo>
                    <a:lnTo>
                      <a:pt x="389" y="57"/>
                    </a:lnTo>
                    <a:lnTo>
                      <a:pt x="389" y="56"/>
                    </a:lnTo>
                    <a:lnTo>
                      <a:pt x="390" y="57"/>
                    </a:lnTo>
                    <a:lnTo>
                      <a:pt x="391" y="57"/>
                    </a:lnTo>
                    <a:lnTo>
                      <a:pt x="391" y="58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4" y="58"/>
                    </a:lnTo>
                    <a:lnTo>
                      <a:pt x="395" y="58"/>
                    </a:lnTo>
                    <a:lnTo>
                      <a:pt x="396" y="57"/>
                    </a:lnTo>
                    <a:lnTo>
                      <a:pt x="397" y="57"/>
                    </a:lnTo>
                    <a:lnTo>
                      <a:pt x="398" y="57"/>
                    </a:lnTo>
                    <a:lnTo>
                      <a:pt x="399" y="56"/>
                    </a:lnTo>
                    <a:lnTo>
                      <a:pt x="400" y="56"/>
                    </a:lnTo>
                    <a:lnTo>
                      <a:pt x="400" y="55"/>
                    </a:lnTo>
                    <a:lnTo>
                      <a:pt x="401" y="55"/>
                    </a:lnTo>
                    <a:lnTo>
                      <a:pt x="402" y="54"/>
                    </a:lnTo>
                    <a:lnTo>
                      <a:pt x="403" y="54"/>
                    </a:lnTo>
                    <a:lnTo>
                      <a:pt x="404" y="54"/>
                    </a:lnTo>
                    <a:lnTo>
                      <a:pt x="404" y="53"/>
                    </a:lnTo>
                    <a:lnTo>
                      <a:pt x="405" y="53"/>
                    </a:lnTo>
                    <a:lnTo>
                      <a:pt x="406" y="53"/>
                    </a:lnTo>
                    <a:lnTo>
                      <a:pt x="406" y="52"/>
                    </a:lnTo>
                    <a:lnTo>
                      <a:pt x="407" y="52"/>
                    </a:lnTo>
                    <a:lnTo>
                      <a:pt x="408" y="52"/>
                    </a:lnTo>
                    <a:lnTo>
                      <a:pt x="409" y="52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0" y="53"/>
                    </a:lnTo>
                    <a:lnTo>
                      <a:pt x="411" y="53"/>
                    </a:lnTo>
                    <a:lnTo>
                      <a:pt x="412" y="53"/>
                    </a:lnTo>
                    <a:lnTo>
                      <a:pt x="412" y="54"/>
                    </a:lnTo>
                    <a:lnTo>
                      <a:pt x="412" y="53"/>
                    </a:lnTo>
                    <a:lnTo>
                      <a:pt x="413" y="54"/>
                    </a:lnTo>
                    <a:lnTo>
                      <a:pt x="413" y="53"/>
                    </a:lnTo>
                    <a:lnTo>
                      <a:pt x="413" y="54"/>
                    </a:lnTo>
                    <a:lnTo>
                      <a:pt x="414" y="54"/>
                    </a:lnTo>
                    <a:lnTo>
                      <a:pt x="414" y="53"/>
                    </a:lnTo>
                    <a:lnTo>
                      <a:pt x="415" y="53"/>
                    </a:lnTo>
                    <a:lnTo>
                      <a:pt x="416" y="53"/>
                    </a:lnTo>
                    <a:lnTo>
                      <a:pt x="417" y="54"/>
                    </a:lnTo>
                    <a:lnTo>
                      <a:pt x="418" y="54"/>
                    </a:lnTo>
                    <a:lnTo>
                      <a:pt x="418" y="53"/>
                    </a:lnTo>
                    <a:lnTo>
                      <a:pt x="418" y="52"/>
                    </a:lnTo>
                    <a:lnTo>
                      <a:pt x="418" y="51"/>
                    </a:lnTo>
                    <a:lnTo>
                      <a:pt x="419" y="50"/>
                    </a:lnTo>
                    <a:lnTo>
                      <a:pt x="420" y="50"/>
                    </a:lnTo>
                    <a:lnTo>
                      <a:pt x="420" y="49"/>
                    </a:lnTo>
                    <a:lnTo>
                      <a:pt x="421" y="48"/>
                    </a:lnTo>
                    <a:lnTo>
                      <a:pt x="421" y="47"/>
                    </a:lnTo>
                    <a:lnTo>
                      <a:pt x="421" y="46"/>
                    </a:lnTo>
                    <a:lnTo>
                      <a:pt x="421" y="45"/>
                    </a:lnTo>
                    <a:lnTo>
                      <a:pt x="420" y="45"/>
                    </a:lnTo>
                    <a:lnTo>
                      <a:pt x="421" y="44"/>
                    </a:lnTo>
                    <a:lnTo>
                      <a:pt x="420" y="44"/>
                    </a:lnTo>
                    <a:lnTo>
                      <a:pt x="420" y="43"/>
                    </a:lnTo>
                    <a:lnTo>
                      <a:pt x="421" y="42"/>
                    </a:lnTo>
                    <a:lnTo>
                      <a:pt x="422" y="42"/>
                    </a:lnTo>
                    <a:lnTo>
                      <a:pt x="422" y="41"/>
                    </a:lnTo>
                    <a:lnTo>
                      <a:pt x="422" y="40"/>
                    </a:lnTo>
                    <a:lnTo>
                      <a:pt x="423" y="40"/>
                    </a:lnTo>
                    <a:lnTo>
                      <a:pt x="424" y="39"/>
                    </a:lnTo>
                    <a:lnTo>
                      <a:pt x="425" y="39"/>
                    </a:lnTo>
                    <a:lnTo>
                      <a:pt x="426" y="39"/>
                    </a:lnTo>
                    <a:lnTo>
                      <a:pt x="426" y="38"/>
                    </a:lnTo>
                    <a:lnTo>
                      <a:pt x="427" y="38"/>
                    </a:lnTo>
                    <a:lnTo>
                      <a:pt x="427" y="39"/>
                    </a:lnTo>
                    <a:lnTo>
                      <a:pt x="428" y="39"/>
                    </a:lnTo>
                    <a:lnTo>
                      <a:pt x="429" y="39"/>
                    </a:lnTo>
                    <a:lnTo>
                      <a:pt x="429" y="38"/>
                    </a:lnTo>
                    <a:lnTo>
                      <a:pt x="430" y="38"/>
                    </a:lnTo>
                    <a:lnTo>
                      <a:pt x="431" y="37"/>
                    </a:lnTo>
                    <a:lnTo>
                      <a:pt x="431" y="38"/>
                    </a:lnTo>
                    <a:lnTo>
                      <a:pt x="432" y="37"/>
                    </a:lnTo>
                    <a:lnTo>
                      <a:pt x="432" y="36"/>
                    </a:lnTo>
                    <a:lnTo>
                      <a:pt x="433" y="36"/>
                    </a:lnTo>
                    <a:lnTo>
                      <a:pt x="433" y="35"/>
                    </a:lnTo>
                    <a:lnTo>
                      <a:pt x="434" y="35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4" y="34"/>
                    </a:lnTo>
                    <a:lnTo>
                      <a:pt x="435" y="34"/>
                    </a:lnTo>
                    <a:lnTo>
                      <a:pt x="435" y="33"/>
                    </a:lnTo>
                    <a:lnTo>
                      <a:pt x="436" y="32"/>
                    </a:lnTo>
                    <a:lnTo>
                      <a:pt x="437" y="31"/>
                    </a:lnTo>
                    <a:lnTo>
                      <a:pt x="438" y="31"/>
                    </a:lnTo>
                    <a:lnTo>
                      <a:pt x="438" y="30"/>
                    </a:lnTo>
                    <a:lnTo>
                      <a:pt x="439" y="29"/>
                    </a:lnTo>
                    <a:lnTo>
                      <a:pt x="440" y="28"/>
                    </a:lnTo>
                    <a:lnTo>
                      <a:pt x="441" y="28"/>
                    </a:lnTo>
                    <a:lnTo>
                      <a:pt x="442" y="28"/>
                    </a:lnTo>
                    <a:lnTo>
                      <a:pt x="443" y="27"/>
                    </a:lnTo>
                    <a:lnTo>
                      <a:pt x="444" y="27"/>
                    </a:lnTo>
                    <a:lnTo>
                      <a:pt x="444" y="26"/>
                    </a:lnTo>
                    <a:lnTo>
                      <a:pt x="443" y="26"/>
                    </a:lnTo>
                    <a:lnTo>
                      <a:pt x="443" y="25"/>
                    </a:lnTo>
                    <a:lnTo>
                      <a:pt x="443" y="24"/>
                    </a:lnTo>
                    <a:lnTo>
                      <a:pt x="444" y="24"/>
                    </a:lnTo>
                    <a:lnTo>
                      <a:pt x="444" y="23"/>
                    </a:lnTo>
                    <a:lnTo>
                      <a:pt x="445" y="21"/>
                    </a:lnTo>
                    <a:lnTo>
                      <a:pt x="446" y="20"/>
                    </a:lnTo>
                    <a:lnTo>
                      <a:pt x="447" y="20"/>
                    </a:lnTo>
                    <a:lnTo>
                      <a:pt x="448" y="20"/>
                    </a:lnTo>
                    <a:lnTo>
                      <a:pt x="449" y="19"/>
                    </a:lnTo>
                    <a:lnTo>
                      <a:pt x="450" y="19"/>
                    </a:lnTo>
                    <a:lnTo>
                      <a:pt x="450" y="18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1" y="16"/>
                    </a:lnTo>
                    <a:lnTo>
                      <a:pt x="451" y="15"/>
                    </a:lnTo>
                    <a:lnTo>
                      <a:pt x="452" y="15"/>
                    </a:lnTo>
                    <a:lnTo>
                      <a:pt x="453" y="15"/>
                    </a:lnTo>
                    <a:lnTo>
                      <a:pt x="454" y="14"/>
                    </a:lnTo>
                    <a:lnTo>
                      <a:pt x="455" y="14"/>
                    </a:lnTo>
                    <a:lnTo>
                      <a:pt x="456" y="14"/>
                    </a:lnTo>
                    <a:lnTo>
                      <a:pt x="457" y="14"/>
                    </a:lnTo>
                    <a:lnTo>
                      <a:pt x="458" y="15"/>
                    </a:lnTo>
                    <a:lnTo>
                      <a:pt x="458" y="16"/>
                    </a:lnTo>
                    <a:lnTo>
                      <a:pt x="459" y="17"/>
                    </a:lnTo>
                    <a:lnTo>
                      <a:pt x="457" y="43"/>
                    </a:lnTo>
                    <a:lnTo>
                      <a:pt x="455" y="60"/>
                    </a:lnTo>
                    <a:lnTo>
                      <a:pt x="454" y="61"/>
                    </a:lnTo>
                    <a:lnTo>
                      <a:pt x="454" y="60"/>
                    </a:lnTo>
                    <a:lnTo>
                      <a:pt x="453" y="60"/>
                    </a:lnTo>
                    <a:lnTo>
                      <a:pt x="452" y="60"/>
                    </a:lnTo>
                    <a:lnTo>
                      <a:pt x="451" y="61"/>
                    </a:lnTo>
                    <a:lnTo>
                      <a:pt x="450" y="61"/>
                    </a:lnTo>
                    <a:lnTo>
                      <a:pt x="449" y="61"/>
                    </a:lnTo>
                    <a:lnTo>
                      <a:pt x="448" y="61"/>
                    </a:lnTo>
                    <a:lnTo>
                      <a:pt x="447" y="61"/>
                    </a:lnTo>
                    <a:lnTo>
                      <a:pt x="446" y="61"/>
                    </a:lnTo>
                    <a:lnTo>
                      <a:pt x="446" y="60"/>
                    </a:lnTo>
                    <a:lnTo>
                      <a:pt x="445" y="61"/>
                    </a:lnTo>
                    <a:lnTo>
                      <a:pt x="444" y="62"/>
                    </a:lnTo>
                    <a:lnTo>
                      <a:pt x="443" y="62"/>
                    </a:lnTo>
                    <a:lnTo>
                      <a:pt x="442" y="62"/>
                    </a:lnTo>
                    <a:lnTo>
                      <a:pt x="442" y="63"/>
                    </a:lnTo>
                    <a:lnTo>
                      <a:pt x="441" y="63"/>
                    </a:lnTo>
                    <a:lnTo>
                      <a:pt x="440" y="64"/>
                    </a:lnTo>
                    <a:lnTo>
                      <a:pt x="439" y="66"/>
                    </a:lnTo>
                    <a:lnTo>
                      <a:pt x="438" y="67"/>
                    </a:lnTo>
                    <a:lnTo>
                      <a:pt x="437" y="68"/>
                    </a:lnTo>
                    <a:lnTo>
                      <a:pt x="436" y="69"/>
                    </a:lnTo>
                    <a:lnTo>
                      <a:pt x="436" y="70"/>
                    </a:lnTo>
                    <a:lnTo>
                      <a:pt x="436" y="71"/>
                    </a:lnTo>
                    <a:lnTo>
                      <a:pt x="435" y="72"/>
                    </a:lnTo>
                    <a:lnTo>
                      <a:pt x="435" y="73"/>
                    </a:lnTo>
                    <a:lnTo>
                      <a:pt x="434" y="73"/>
                    </a:lnTo>
                    <a:lnTo>
                      <a:pt x="434" y="74"/>
                    </a:lnTo>
                    <a:lnTo>
                      <a:pt x="434" y="75"/>
                    </a:lnTo>
                    <a:lnTo>
                      <a:pt x="433" y="75"/>
                    </a:lnTo>
                    <a:lnTo>
                      <a:pt x="433" y="76"/>
                    </a:lnTo>
                    <a:lnTo>
                      <a:pt x="432" y="76"/>
                    </a:lnTo>
                    <a:lnTo>
                      <a:pt x="432" y="77"/>
                    </a:lnTo>
                    <a:lnTo>
                      <a:pt x="431" y="77"/>
                    </a:lnTo>
                    <a:lnTo>
                      <a:pt x="431" y="78"/>
                    </a:lnTo>
                    <a:lnTo>
                      <a:pt x="431" y="79"/>
                    </a:lnTo>
                    <a:lnTo>
                      <a:pt x="430" y="80"/>
                    </a:lnTo>
                    <a:lnTo>
                      <a:pt x="430" y="81"/>
                    </a:lnTo>
                    <a:lnTo>
                      <a:pt x="429" y="81"/>
                    </a:lnTo>
                    <a:lnTo>
                      <a:pt x="429" y="82"/>
                    </a:lnTo>
                    <a:lnTo>
                      <a:pt x="429" y="83"/>
                    </a:lnTo>
                    <a:lnTo>
                      <a:pt x="430" y="83"/>
                    </a:lnTo>
                    <a:lnTo>
                      <a:pt x="429" y="83"/>
                    </a:lnTo>
                    <a:lnTo>
                      <a:pt x="430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0" y="86"/>
                    </a:lnTo>
                    <a:lnTo>
                      <a:pt x="429" y="86"/>
                    </a:lnTo>
                    <a:lnTo>
                      <a:pt x="430" y="86"/>
                    </a:lnTo>
                    <a:lnTo>
                      <a:pt x="430" y="87"/>
                    </a:lnTo>
                    <a:lnTo>
                      <a:pt x="430" y="86"/>
                    </a:lnTo>
                    <a:lnTo>
                      <a:pt x="431" y="86"/>
                    </a:lnTo>
                    <a:lnTo>
                      <a:pt x="432" y="86"/>
                    </a:lnTo>
                    <a:lnTo>
                      <a:pt x="432" y="87"/>
                    </a:lnTo>
                    <a:lnTo>
                      <a:pt x="433" y="86"/>
                    </a:lnTo>
                    <a:lnTo>
                      <a:pt x="434" y="86"/>
                    </a:lnTo>
                    <a:lnTo>
                      <a:pt x="435" y="86"/>
                    </a:lnTo>
                    <a:lnTo>
                      <a:pt x="434" y="86"/>
                    </a:lnTo>
                    <a:lnTo>
                      <a:pt x="435" y="85"/>
                    </a:lnTo>
                    <a:lnTo>
                      <a:pt x="436" y="86"/>
                    </a:lnTo>
                    <a:lnTo>
                      <a:pt x="437" y="87"/>
                    </a:lnTo>
                    <a:lnTo>
                      <a:pt x="438" y="86"/>
                    </a:lnTo>
                    <a:lnTo>
                      <a:pt x="438" y="87"/>
                    </a:lnTo>
                    <a:lnTo>
                      <a:pt x="439" y="87"/>
                    </a:lnTo>
                    <a:lnTo>
                      <a:pt x="440" y="88"/>
                    </a:lnTo>
                    <a:lnTo>
                      <a:pt x="440" y="89"/>
                    </a:lnTo>
                    <a:lnTo>
                      <a:pt x="441" y="89"/>
                    </a:lnTo>
                    <a:lnTo>
                      <a:pt x="441" y="88"/>
                    </a:lnTo>
                    <a:lnTo>
                      <a:pt x="441" y="89"/>
                    </a:lnTo>
                    <a:lnTo>
                      <a:pt x="441" y="90"/>
                    </a:lnTo>
                    <a:lnTo>
                      <a:pt x="441" y="89"/>
                    </a:lnTo>
                    <a:lnTo>
                      <a:pt x="442" y="89"/>
                    </a:lnTo>
                    <a:lnTo>
                      <a:pt x="442" y="90"/>
                    </a:lnTo>
                    <a:lnTo>
                      <a:pt x="442" y="91"/>
                    </a:lnTo>
                    <a:lnTo>
                      <a:pt x="443" y="91"/>
                    </a:lnTo>
                    <a:lnTo>
                      <a:pt x="444" y="91"/>
                    </a:lnTo>
                    <a:lnTo>
                      <a:pt x="443" y="91"/>
                    </a:lnTo>
                    <a:lnTo>
                      <a:pt x="443" y="92"/>
                    </a:lnTo>
                    <a:lnTo>
                      <a:pt x="444" y="92"/>
                    </a:lnTo>
                    <a:lnTo>
                      <a:pt x="444" y="93"/>
                    </a:lnTo>
                    <a:lnTo>
                      <a:pt x="445" y="93"/>
                    </a:lnTo>
                    <a:lnTo>
                      <a:pt x="446" y="93"/>
                    </a:lnTo>
                    <a:lnTo>
                      <a:pt x="446" y="94"/>
                    </a:lnTo>
                    <a:lnTo>
                      <a:pt x="446" y="95"/>
                    </a:lnTo>
                    <a:lnTo>
                      <a:pt x="447" y="95"/>
                    </a:lnTo>
                    <a:lnTo>
                      <a:pt x="447" y="96"/>
                    </a:lnTo>
                    <a:lnTo>
                      <a:pt x="448" y="95"/>
                    </a:lnTo>
                    <a:lnTo>
                      <a:pt x="449" y="95"/>
                    </a:lnTo>
                    <a:lnTo>
                      <a:pt x="450" y="95"/>
                    </a:lnTo>
                    <a:lnTo>
                      <a:pt x="451" y="95"/>
                    </a:lnTo>
                    <a:lnTo>
                      <a:pt x="452" y="95"/>
                    </a:lnTo>
                    <a:lnTo>
                      <a:pt x="452" y="96"/>
                    </a:lnTo>
                    <a:lnTo>
                      <a:pt x="453" y="95"/>
                    </a:lnTo>
                    <a:lnTo>
                      <a:pt x="453" y="96"/>
                    </a:lnTo>
                    <a:lnTo>
                      <a:pt x="454" y="96"/>
                    </a:lnTo>
                    <a:lnTo>
                      <a:pt x="455" y="96"/>
                    </a:lnTo>
                    <a:lnTo>
                      <a:pt x="455" y="97"/>
                    </a:lnTo>
                    <a:lnTo>
                      <a:pt x="456" y="97"/>
                    </a:lnTo>
                    <a:lnTo>
                      <a:pt x="455" y="96"/>
                    </a:lnTo>
                    <a:lnTo>
                      <a:pt x="456" y="96"/>
                    </a:lnTo>
                    <a:lnTo>
                      <a:pt x="457" y="95"/>
                    </a:lnTo>
                    <a:lnTo>
                      <a:pt x="458" y="95"/>
                    </a:lnTo>
                    <a:lnTo>
                      <a:pt x="458" y="94"/>
                    </a:lnTo>
                    <a:lnTo>
                      <a:pt x="459" y="94"/>
                    </a:lnTo>
                    <a:lnTo>
                      <a:pt x="460" y="93"/>
                    </a:lnTo>
                    <a:lnTo>
                      <a:pt x="460" y="94"/>
                    </a:lnTo>
                    <a:lnTo>
                      <a:pt x="461" y="94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4" y="94"/>
                    </a:lnTo>
                    <a:lnTo>
                      <a:pt x="464" y="95"/>
                    </a:lnTo>
                    <a:lnTo>
                      <a:pt x="464" y="96"/>
                    </a:lnTo>
                    <a:lnTo>
                      <a:pt x="465" y="96"/>
                    </a:lnTo>
                    <a:lnTo>
                      <a:pt x="466" y="97"/>
                    </a:lnTo>
                    <a:lnTo>
                      <a:pt x="466" y="98"/>
                    </a:lnTo>
                    <a:lnTo>
                      <a:pt x="466" y="97"/>
                    </a:lnTo>
                    <a:lnTo>
                      <a:pt x="467" y="97"/>
                    </a:lnTo>
                    <a:lnTo>
                      <a:pt x="467" y="98"/>
                    </a:lnTo>
                    <a:lnTo>
                      <a:pt x="468" y="97"/>
                    </a:lnTo>
                    <a:lnTo>
                      <a:pt x="469" y="97"/>
                    </a:lnTo>
                    <a:lnTo>
                      <a:pt x="469" y="98"/>
                    </a:lnTo>
                    <a:lnTo>
                      <a:pt x="470" y="98"/>
                    </a:lnTo>
                    <a:lnTo>
                      <a:pt x="472" y="99"/>
                    </a:lnTo>
                    <a:lnTo>
                      <a:pt x="473" y="99"/>
                    </a:lnTo>
                    <a:lnTo>
                      <a:pt x="474" y="99"/>
                    </a:lnTo>
                    <a:lnTo>
                      <a:pt x="474" y="100"/>
                    </a:lnTo>
                    <a:lnTo>
                      <a:pt x="475" y="100"/>
                    </a:lnTo>
                    <a:lnTo>
                      <a:pt x="476" y="101"/>
                    </a:lnTo>
                    <a:lnTo>
                      <a:pt x="477" y="101"/>
                    </a:lnTo>
                    <a:lnTo>
                      <a:pt x="477" y="100"/>
                    </a:lnTo>
                    <a:lnTo>
                      <a:pt x="477" y="101"/>
                    </a:lnTo>
                    <a:lnTo>
                      <a:pt x="478" y="100"/>
                    </a:lnTo>
                    <a:lnTo>
                      <a:pt x="478" y="99"/>
                    </a:lnTo>
                    <a:lnTo>
                      <a:pt x="479" y="99"/>
                    </a:lnTo>
                    <a:lnTo>
                      <a:pt x="479" y="98"/>
                    </a:lnTo>
                    <a:lnTo>
                      <a:pt x="479" y="97"/>
                    </a:lnTo>
                    <a:lnTo>
                      <a:pt x="479" y="96"/>
                    </a:lnTo>
                    <a:lnTo>
                      <a:pt x="480" y="97"/>
                    </a:lnTo>
                    <a:lnTo>
                      <a:pt x="480" y="96"/>
                    </a:lnTo>
                    <a:lnTo>
                      <a:pt x="481" y="96"/>
                    </a:lnTo>
                    <a:lnTo>
                      <a:pt x="481" y="95"/>
                    </a:lnTo>
                    <a:lnTo>
                      <a:pt x="482" y="95"/>
                    </a:lnTo>
                    <a:lnTo>
                      <a:pt x="482" y="96"/>
                    </a:lnTo>
                    <a:lnTo>
                      <a:pt x="482" y="95"/>
                    </a:lnTo>
                    <a:lnTo>
                      <a:pt x="483" y="95"/>
                    </a:lnTo>
                    <a:lnTo>
                      <a:pt x="483" y="96"/>
                    </a:lnTo>
                    <a:lnTo>
                      <a:pt x="484" y="96"/>
                    </a:lnTo>
                    <a:lnTo>
                      <a:pt x="485" y="96"/>
                    </a:lnTo>
                    <a:lnTo>
                      <a:pt x="485" y="97"/>
                    </a:lnTo>
                    <a:lnTo>
                      <a:pt x="487" y="98"/>
                    </a:lnTo>
                    <a:lnTo>
                      <a:pt x="488" y="98"/>
                    </a:lnTo>
                    <a:lnTo>
                      <a:pt x="489" y="98"/>
                    </a:lnTo>
                    <a:lnTo>
                      <a:pt x="490" y="98"/>
                    </a:lnTo>
                    <a:lnTo>
                      <a:pt x="491" y="98"/>
                    </a:lnTo>
                    <a:lnTo>
                      <a:pt x="492" y="98"/>
                    </a:lnTo>
                    <a:lnTo>
                      <a:pt x="492" y="97"/>
                    </a:lnTo>
                    <a:lnTo>
                      <a:pt x="493" y="97"/>
                    </a:lnTo>
                    <a:lnTo>
                      <a:pt x="494" y="97"/>
                    </a:lnTo>
                    <a:lnTo>
                      <a:pt x="495" y="97"/>
                    </a:lnTo>
                    <a:lnTo>
                      <a:pt x="496" y="97"/>
                    </a:lnTo>
                    <a:lnTo>
                      <a:pt x="501" y="98"/>
                    </a:lnTo>
                    <a:lnTo>
                      <a:pt x="502" y="99"/>
                    </a:lnTo>
                    <a:lnTo>
                      <a:pt x="503" y="99"/>
                    </a:lnTo>
                    <a:lnTo>
                      <a:pt x="504" y="100"/>
                    </a:lnTo>
                    <a:lnTo>
                      <a:pt x="505" y="100"/>
                    </a:lnTo>
                    <a:lnTo>
                      <a:pt x="506" y="101"/>
                    </a:lnTo>
                    <a:lnTo>
                      <a:pt x="506" y="102"/>
                    </a:lnTo>
                    <a:lnTo>
                      <a:pt x="507" y="102"/>
                    </a:lnTo>
                    <a:lnTo>
                      <a:pt x="518" y="102"/>
                    </a:lnTo>
                    <a:lnTo>
                      <a:pt x="518" y="104"/>
                    </a:lnTo>
                    <a:lnTo>
                      <a:pt x="517" y="104"/>
                    </a:lnTo>
                    <a:lnTo>
                      <a:pt x="516" y="104"/>
                    </a:lnTo>
                    <a:lnTo>
                      <a:pt x="515" y="104"/>
                    </a:lnTo>
                    <a:lnTo>
                      <a:pt x="513" y="104"/>
                    </a:lnTo>
                    <a:lnTo>
                      <a:pt x="512" y="105"/>
                    </a:lnTo>
                    <a:lnTo>
                      <a:pt x="511" y="105"/>
                    </a:lnTo>
                    <a:lnTo>
                      <a:pt x="511" y="106"/>
                    </a:lnTo>
                    <a:lnTo>
                      <a:pt x="511" y="107"/>
                    </a:lnTo>
                    <a:lnTo>
                      <a:pt x="511" y="110"/>
                    </a:lnTo>
                    <a:lnTo>
                      <a:pt x="512" y="113"/>
                    </a:lnTo>
                    <a:lnTo>
                      <a:pt x="512" y="114"/>
                    </a:lnTo>
                    <a:lnTo>
                      <a:pt x="512" y="115"/>
                    </a:lnTo>
                    <a:lnTo>
                      <a:pt x="513" y="121"/>
                    </a:lnTo>
                    <a:lnTo>
                      <a:pt x="513" y="122"/>
                    </a:lnTo>
                    <a:lnTo>
                      <a:pt x="513" y="123"/>
                    </a:lnTo>
                    <a:lnTo>
                      <a:pt x="513" y="124"/>
                    </a:lnTo>
                    <a:lnTo>
                      <a:pt x="513" y="126"/>
                    </a:lnTo>
                    <a:lnTo>
                      <a:pt x="514" y="127"/>
                    </a:lnTo>
                    <a:lnTo>
                      <a:pt x="514" y="129"/>
                    </a:lnTo>
                    <a:lnTo>
                      <a:pt x="514" y="131"/>
                    </a:lnTo>
                    <a:lnTo>
                      <a:pt x="516" y="133"/>
                    </a:lnTo>
                    <a:lnTo>
                      <a:pt x="517" y="134"/>
                    </a:lnTo>
                    <a:lnTo>
                      <a:pt x="517" y="135"/>
                    </a:lnTo>
                    <a:lnTo>
                      <a:pt x="518" y="135"/>
                    </a:lnTo>
                    <a:lnTo>
                      <a:pt x="519" y="135"/>
                    </a:lnTo>
                    <a:lnTo>
                      <a:pt x="521" y="136"/>
                    </a:lnTo>
                    <a:lnTo>
                      <a:pt x="522" y="135"/>
                    </a:lnTo>
                    <a:lnTo>
                      <a:pt x="522" y="134"/>
                    </a:lnTo>
                    <a:lnTo>
                      <a:pt x="523" y="133"/>
                    </a:lnTo>
                    <a:lnTo>
                      <a:pt x="524" y="132"/>
                    </a:lnTo>
                    <a:lnTo>
                      <a:pt x="526" y="131"/>
                    </a:lnTo>
                    <a:lnTo>
                      <a:pt x="527" y="130"/>
                    </a:lnTo>
                    <a:lnTo>
                      <a:pt x="528" y="130"/>
                    </a:lnTo>
                    <a:lnTo>
                      <a:pt x="529" y="130"/>
                    </a:lnTo>
                    <a:lnTo>
                      <a:pt x="531" y="130"/>
                    </a:lnTo>
                    <a:lnTo>
                      <a:pt x="533" y="131"/>
                    </a:lnTo>
                    <a:lnTo>
                      <a:pt x="537" y="133"/>
                    </a:lnTo>
                    <a:lnTo>
                      <a:pt x="539" y="132"/>
                    </a:lnTo>
                    <a:lnTo>
                      <a:pt x="542" y="132"/>
                    </a:lnTo>
                    <a:lnTo>
                      <a:pt x="543" y="132"/>
                    </a:lnTo>
                    <a:lnTo>
                      <a:pt x="545" y="133"/>
                    </a:lnTo>
                    <a:lnTo>
                      <a:pt x="546" y="133"/>
                    </a:lnTo>
                    <a:lnTo>
                      <a:pt x="547" y="134"/>
                    </a:lnTo>
                    <a:lnTo>
                      <a:pt x="547" y="135"/>
                    </a:lnTo>
                    <a:lnTo>
                      <a:pt x="548" y="136"/>
                    </a:lnTo>
                    <a:lnTo>
                      <a:pt x="548" y="137"/>
                    </a:lnTo>
                    <a:lnTo>
                      <a:pt x="548" y="138"/>
                    </a:lnTo>
                    <a:lnTo>
                      <a:pt x="548" y="139"/>
                    </a:lnTo>
                    <a:lnTo>
                      <a:pt x="547" y="140"/>
                    </a:lnTo>
                    <a:lnTo>
                      <a:pt x="546" y="141"/>
                    </a:lnTo>
                    <a:lnTo>
                      <a:pt x="545" y="141"/>
                    </a:lnTo>
                    <a:lnTo>
                      <a:pt x="544" y="143"/>
                    </a:lnTo>
                    <a:lnTo>
                      <a:pt x="543" y="144"/>
                    </a:lnTo>
                    <a:lnTo>
                      <a:pt x="541" y="144"/>
                    </a:lnTo>
                    <a:lnTo>
                      <a:pt x="540" y="144"/>
                    </a:lnTo>
                    <a:lnTo>
                      <a:pt x="539" y="144"/>
                    </a:lnTo>
                    <a:lnTo>
                      <a:pt x="537" y="144"/>
                    </a:lnTo>
                    <a:lnTo>
                      <a:pt x="536" y="144"/>
                    </a:lnTo>
                    <a:lnTo>
                      <a:pt x="536" y="145"/>
                    </a:lnTo>
                    <a:lnTo>
                      <a:pt x="536" y="146"/>
                    </a:lnTo>
                    <a:lnTo>
                      <a:pt x="536" y="147"/>
                    </a:lnTo>
                    <a:lnTo>
                      <a:pt x="535" y="148"/>
                    </a:lnTo>
                    <a:lnTo>
                      <a:pt x="534" y="149"/>
                    </a:lnTo>
                    <a:lnTo>
                      <a:pt x="533" y="150"/>
                    </a:lnTo>
                    <a:lnTo>
                      <a:pt x="533" y="151"/>
                    </a:lnTo>
                    <a:lnTo>
                      <a:pt x="532" y="152"/>
                    </a:lnTo>
                    <a:lnTo>
                      <a:pt x="532" y="153"/>
                    </a:lnTo>
                    <a:lnTo>
                      <a:pt x="531" y="153"/>
                    </a:lnTo>
                    <a:lnTo>
                      <a:pt x="529" y="153"/>
                    </a:lnTo>
                    <a:lnTo>
                      <a:pt x="529" y="154"/>
                    </a:lnTo>
                    <a:lnTo>
                      <a:pt x="528" y="155"/>
                    </a:lnTo>
                    <a:lnTo>
                      <a:pt x="527" y="156"/>
                    </a:lnTo>
                    <a:lnTo>
                      <a:pt x="527" y="157"/>
                    </a:lnTo>
                    <a:lnTo>
                      <a:pt x="528" y="158"/>
                    </a:lnTo>
                    <a:lnTo>
                      <a:pt x="528" y="160"/>
                    </a:lnTo>
                    <a:lnTo>
                      <a:pt x="529" y="161"/>
                    </a:lnTo>
                    <a:lnTo>
                      <a:pt x="529" y="162"/>
                    </a:lnTo>
                    <a:lnTo>
                      <a:pt x="529" y="163"/>
                    </a:lnTo>
                    <a:lnTo>
                      <a:pt x="529" y="164"/>
                    </a:lnTo>
                    <a:lnTo>
                      <a:pt x="530" y="164"/>
                    </a:lnTo>
                    <a:lnTo>
                      <a:pt x="531" y="164"/>
                    </a:lnTo>
                    <a:lnTo>
                      <a:pt x="531" y="165"/>
                    </a:lnTo>
                    <a:lnTo>
                      <a:pt x="531" y="166"/>
                    </a:lnTo>
                    <a:lnTo>
                      <a:pt x="531" y="167"/>
                    </a:lnTo>
                    <a:lnTo>
                      <a:pt x="532" y="167"/>
                    </a:lnTo>
                    <a:lnTo>
                      <a:pt x="533" y="167"/>
                    </a:lnTo>
                    <a:lnTo>
                      <a:pt x="535" y="167"/>
                    </a:lnTo>
                    <a:lnTo>
                      <a:pt x="536" y="168"/>
                    </a:lnTo>
                    <a:lnTo>
                      <a:pt x="537" y="169"/>
                    </a:lnTo>
                    <a:lnTo>
                      <a:pt x="538" y="169"/>
                    </a:lnTo>
                    <a:lnTo>
                      <a:pt x="538" y="170"/>
                    </a:lnTo>
                    <a:lnTo>
                      <a:pt x="539" y="170"/>
                    </a:lnTo>
                    <a:lnTo>
                      <a:pt x="540" y="170"/>
                    </a:lnTo>
                    <a:lnTo>
                      <a:pt x="541" y="170"/>
                    </a:lnTo>
                    <a:lnTo>
                      <a:pt x="542" y="170"/>
                    </a:lnTo>
                    <a:lnTo>
                      <a:pt x="543" y="171"/>
                    </a:lnTo>
                    <a:lnTo>
                      <a:pt x="544" y="171"/>
                    </a:lnTo>
                    <a:lnTo>
                      <a:pt x="544" y="172"/>
                    </a:lnTo>
                    <a:lnTo>
                      <a:pt x="546" y="172"/>
                    </a:lnTo>
                    <a:lnTo>
                      <a:pt x="547" y="173"/>
                    </a:lnTo>
                    <a:lnTo>
                      <a:pt x="548" y="173"/>
                    </a:lnTo>
                    <a:lnTo>
                      <a:pt x="549" y="173"/>
                    </a:lnTo>
                    <a:lnTo>
                      <a:pt x="550" y="173"/>
                    </a:lnTo>
                    <a:lnTo>
                      <a:pt x="551" y="173"/>
                    </a:lnTo>
                    <a:lnTo>
                      <a:pt x="552" y="173"/>
                    </a:lnTo>
                    <a:lnTo>
                      <a:pt x="552" y="172"/>
                    </a:lnTo>
                    <a:lnTo>
                      <a:pt x="553" y="172"/>
                    </a:lnTo>
                    <a:lnTo>
                      <a:pt x="554" y="172"/>
                    </a:lnTo>
                    <a:lnTo>
                      <a:pt x="555" y="172"/>
                    </a:lnTo>
                    <a:lnTo>
                      <a:pt x="556" y="172"/>
                    </a:lnTo>
                    <a:lnTo>
                      <a:pt x="557" y="173"/>
                    </a:lnTo>
                    <a:lnTo>
                      <a:pt x="558" y="173"/>
                    </a:lnTo>
                    <a:lnTo>
                      <a:pt x="559" y="173"/>
                    </a:lnTo>
                    <a:lnTo>
                      <a:pt x="559" y="174"/>
                    </a:lnTo>
                    <a:lnTo>
                      <a:pt x="560" y="174"/>
                    </a:lnTo>
                    <a:lnTo>
                      <a:pt x="560" y="173"/>
                    </a:lnTo>
                    <a:lnTo>
                      <a:pt x="561" y="173"/>
                    </a:lnTo>
                    <a:lnTo>
                      <a:pt x="562" y="173"/>
                    </a:lnTo>
                    <a:lnTo>
                      <a:pt x="563" y="173"/>
                    </a:lnTo>
                    <a:lnTo>
                      <a:pt x="564" y="173"/>
                    </a:lnTo>
                    <a:lnTo>
                      <a:pt x="564" y="172"/>
                    </a:lnTo>
                    <a:lnTo>
                      <a:pt x="565" y="172"/>
                    </a:lnTo>
                    <a:lnTo>
                      <a:pt x="566" y="171"/>
                    </a:lnTo>
                    <a:lnTo>
                      <a:pt x="567" y="171"/>
                    </a:lnTo>
                    <a:lnTo>
                      <a:pt x="568" y="170"/>
                    </a:lnTo>
                    <a:lnTo>
                      <a:pt x="569" y="170"/>
                    </a:lnTo>
                    <a:lnTo>
                      <a:pt x="570" y="170"/>
                    </a:lnTo>
                    <a:lnTo>
                      <a:pt x="570" y="171"/>
                    </a:lnTo>
                    <a:lnTo>
                      <a:pt x="571" y="171"/>
                    </a:lnTo>
                    <a:lnTo>
                      <a:pt x="571" y="172"/>
                    </a:lnTo>
                    <a:lnTo>
                      <a:pt x="572" y="172"/>
                    </a:lnTo>
                    <a:lnTo>
                      <a:pt x="573" y="172"/>
                    </a:lnTo>
                    <a:lnTo>
                      <a:pt x="573" y="173"/>
                    </a:lnTo>
                    <a:lnTo>
                      <a:pt x="574" y="173"/>
                    </a:lnTo>
                    <a:lnTo>
                      <a:pt x="575" y="173"/>
                    </a:lnTo>
                    <a:lnTo>
                      <a:pt x="576" y="173"/>
                    </a:lnTo>
                    <a:lnTo>
                      <a:pt x="577" y="174"/>
                    </a:lnTo>
                    <a:lnTo>
                      <a:pt x="578" y="174"/>
                    </a:lnTo>
                    <a:lnTo>
                      <a:pt x="578" y="175"/>
                    </a:lnTo>
                    <a:lnTo>
                      <a:pt x="579" y="176"/>
                    </a:lnTo>
                    <a:lnTo>
                      <a:pt x="579" y="177"/>
                    </a:lnTo>
                    <a:lnTo>
                      <a:pt x="579" y="178"/>
                    </a:lnTo>
                    <a:lnTo>
                      <a:pt x="580" y="178"/>
                    </a:lnTo>
                    <a:lnTo>
                      <a:pt x="580" y="179"/>
                    </a:lnTo>
                    <a:lnTo>
                      <a:pt x="581" y="179"/>
                    </a:lnTo>
                    <a:lnTo>
                      <a:pt x="581" y="180"/>
                    </a:lnTo>
                    <a:lnTo>
                      <a:pt x="582" y="180"/>
                    </a:lnTo>
                    <a:lnTo>
                      <a:pt x="582" y="181"/>
                    </a:lnTo>
                    <a:lnTo>
                      <a:pt x="583" y="181"/>
                    </a:lnTo>
                    <a:lnTo>
                      <a:pt x="583" y="182"/>
                    </a:lnTo>
                    <a:lnTo>
                      <a:pt x="583" y="183"/>
                    </a:lnTo>
                    <a:lnTo>
                      <a:pt x="584" y="183"/>
                    </a:lnTo>
                    <a:lnTo>
                      <a:pt x="584" y="184"/>
                    </a:lnTo>
                    <a:lnTo>
                      <a:pt x="585" y="184"/>
                    </a:lnTo>
                    <a:lnTo>
                      <a:pt x="584" y="185"/>
                    </a:lnTo>
                    <a:lnTo>
                      <a:pt x="585" y="185"/>
                    </a:lnTo>
                    <a:lnTo>
                      <a:pt x="586" y="185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7"/>
                    </a:lnTo>
                    <a:lnTo>
                      <a:pt x="587" y="188"/>
                    </a:lnTo>
                    <a:lnTo>
                      <a:pt x="588" y="188"/>
                    </a:lnTo>
                    <a:lnTo>
                      <a:pt x="589" y="189"/>
                    </a:lnTo>
                    <a:lnTo>
                      <a:pt x="590" y="190"/>
                    </a:lnTo>
                    <a:lnTo>
                      <a:pt x="591" y="190"/>
                    </a:lnTo>
                    <a:lnTo>
                      <a:pt x="591" y="191"/>
                    </a:lnTo>
                    <a:lnTo>
                      <a:pt x="592" y="191"/>
                    </a:lnTo>
                    <a:lnTo>
                      <a:pt x="592" y="190"/>
                    </a:lnTo>
                    <a:lnTo>
                      <a:pt x="593" y="190"/>
                    </a:lnTo>
                    <a:lnTo>
                      <a:pt x="593" y="189"/>
                    </a:lnTo>
                    <a:lnTo>
                      <a:pt x="594" y="189"/>
                    </a:lnTo>
                    <a:lnTo>
                      <a:pt x="594" y="190"/>
                    </a:lnTo>
                    <a:lnTo>
                      <a:pt x="595" y="190"/>
                    </a:lnTo>
                    <a:lnTo>
                      <a:pt x="596" y="190"/>
                    </a:lnTo>
                    <a:lnTo>
                      <a:pt x="597" y="191"/>
                    </a:lnTo>
                    <a:lnTo>
                      <a:pt x="598" y="191"/>
                    </a:lnTo>
                    <a:lnTo>
                      <a:pt x="599" y="191"/>
                    </a:lnTo>
                    <a:lnTo>
                      <a:pt x="600" y="191"/>
                    </a:lnTo>
                    <a:lnTo>
                      <a:pt x="601" y="192"/>
                    </a:lnTo>
                    <a:lnTo>
                      <a:pt x="602" y="192"/>
                    </a:lnTo>
                    <a:lnTo>
                      <a:pt x="603" y="192"/>
                    </a:lnTo>
                    <a:lnTo>
                      <a:pt x="604" y="192"/>
                    </a:lnTo>
                    <a:lnTo>
                      <a:pt x="604" y="193"/>
                    </a:lnTo>
                    <a:lnTo>
                      <a:pt x="605" y="193"/>
                    </a:lnTo>
                    <a:lnTo>
                      <a:pt x="605" y="194"/>
                    </a:lnTo>
                    <a:lnTo>
                      <a:pt x="606" y="194"/>
                    </a:lnTo>
                    <a:lnTo>
                      <a:pt x="606" y="195"/>
                    </a:lnTo>
                    <a:lnTo>
                      <a:pt x="606" y="196"/>
                    </a:lnTo>
                    <a:lnTo>
                      <a:pt x="606" y="195"/>
                    </a:lnTo>
                    <a:lnTo>
                      <a:pt x="607" y="196"/>
                    </a:lnTo>
                    <a:lnTo>
                      <a:pt x="606" y="196"/>
                    </a:lnTo>
                    <a:lnTo>
                      <a:pt x="607" y="197"/>
                    </a:lnTo>
                    <a:lnTo>
                      <a:pt x="608" y="197"/>
                    </a:lnTo>
                    <a:lnTo>
                      <a:pt x="609" y="197"/>
                    </a:lnTo>
                    <a:lnTo>
                      <a:pt x="608" y="197"/>
                    </a:lnTo>
                    <a:lnTo>
                      <a:pt x="609" y="198"/>
                    </a:lnTo>
                    <a:lnTo>
                      <a:pt x="609" y="197"/>
                    </a:lnTo>
                    <a:lnTo>
                      <a:pt x="609" y="198"/>
                    </a:lnTo>
                    <a:lnTo>
                      <a:pt x="610" y="198"/>
                    </a:lnTo>
                    <a:lnTo>
                      <a:pt x="611" y="198"/>
                    </a:lnTo>
                    <a:lnTo>
                      <a:pt x="611" y="200"/>
                    </a:lnTo>
                    <a:lnTo>
                      <a:pt x="612" y="200"/>
                    </a:lnTo>
                    <a:lnTo>
                      <a:pt x="611" y="200"/>
                    </a:lnTo>
                    <a:lnTo>
                      <a:pt x="611" y="201"/>
                    </a:lnTo>
                    <a:lnTo>
                      <a:pt x="612" y="201"/>
                    </a:lnTo>
                    <a:lnTo>
                      <a:pt x="612" y="202"/>
                    </a:lnTo>
                    <a:lnTo>
                      <a:pt x="612" y="201"/>
                    </a:lnTo>
                    <a:lnTo>
                      <a:pt x="613" y="202"/>
                    </a:lnTo>
                    <a:lnTo>
                      <a:pt x="613" y="203"/>
                    </a:lnTo>
                    <a:lnTo>
                      <a:pt x="614" y="203"/>
                    </a:lnTo>
                    <a:lnTo>
                      <a:pt x="615" y="203"/>
                    </a:lnTo>
                    <a:lnTo>
                      <a:pt x="615" y="204"/>
                    </a:lnTo>
                    <a:lnTo>
                      <a:pt x="615" y="203"/>
                    </a:lnTo>
                    <a:lnTo>
                      <a:pt x="616" y="203"/>
                    </a:lnTo>
                    <a:lnTo>
                      <a:pt x="617" y="203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8" y="205"/>
                    </a:lnTo>
                    <a:lnTo>
                      <a:pt x="618" y="204"/>
                    </a:lnTo>
                    <a:lnTo>
                      <a:pt x="619" y="204"/>
                    </a:lnTo>
                    <a:lnTo>
                      <a:pt x="619" y="205"/>
                    </a:lnTo>
                    <a:lnTo>
                      <a:pt x="620" y="205"/>
                    </a:lnTo>
                    <a:lnTo>
                      <a:pt x="620" y="206"/>
                    </a:lnTo>
                    <a:lnTo>
                      <a:pt x="620" y="207"/>
                    </a:lnTo>
                    <a:lnTo>
                      <a:pt x="621" y="206"/>
                    </a:lnTo>
                    <a:lnTo>
                      <a:pt x="622" y="206"/>
                    </a:lnTo>
                    <a:lnTo>
                      <a:pt x="623" y="206"/>
                    </a:lnTo>
                    <a:lnTo>
                      <a:pt x="624" y="206"/>
                    </a:lnTo>
                    <a:lnTo>
                      <a:pt x="624" y="207"/>
                    </a:lnTo>
                    <a:lnTo>
                      <a:pt x="624" y="206"/>
                    </a:lnTo>
                    <a:lnTo>
                      <a:pt x="625" y="207"/>
                    </a:lnTo>
                    <a:lnTo>
                      <a:pt x="625" y="206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6" y="207"/>
                    </a:lnTo>
                    <a:lnTo>
                      <a:pt x="627" y="207"/>
                    </a:lnTo>
                    <a:lnTo>
                      <a:pt x="627" y="206"/>
                    </a:lnTo>
                    <a:lnTo>
                      <a:pt x="628" y="206"/>
                    </a:lnTo>
                    <a:lnTo>
                      <a:pt x="628" y="207"/>
                    </a:lnTo>
                    <a:lnTo>
                      <a:pt x="629" y="207"/>
                    </a:lnTo>
                    <a:lnTo>
                      <a:pt x="629" y="208"/>
                    </a:lnTo>
                    <a:lnTo>
                      <a:pt x="630" y="207"/>
                    </a:lnTo>
                    <a:lnTo>
                      <a:pt x="630" y="208"/>
                    </a:lnTo>
                    <a:lnTo>
                      <a:pt x="631" y="209"/>
                    </a:lnTo>
                    <a:lnTo>
                      <a:pt x="632" y="209"/>
                    </a:lnTo>
                    <a:lnTo>
                      <a:pt x="632" y="210"/>
                    </a:lnTo>
                    <a:lnTo>
                      <a:pt x="633" y="210"/>
                    </a:lnTo>
                    <a:lnTo>
                      <a:pt x="632" y="211"/>
                    </a:lnTo>
                    <a:lnTo>
                      <a:pt x="633" y="211"/>
                    </a:lnTo>
                    <a:lnTo>
                      <a:pt x="633" y="212"/>
                    </a:lnTo>
                    <a:lnTo>
                      <a:pt x="634" y="212"/>
                    </a:lnTo>
                    <a:lnTo>
                      <a:pt x="634" y="213"/>
                    </a:lnTo>
                    <a:lnTo>
                      <a:pt x="635" y="214"/>
                    </a:lnTo>
                    <a:lnTo>
                      <a:pt x="635" y="215"/>
                    </a:lnTo>
                    <a:lnTo>
                      <a:pt x="636" y="215"/>
                    </a:lnTo>
                    <a:lnTo>
                      <a:pt x="636" y="214"/>
                    </a:lnTo>
                    <a:lnTo>
                      <a:pt x="637" y="214"/>
                    </a:lnTo>
                    <a:lnTo>
                      <a:pt x="638" y="215"/>
                    </a:lnTo>
                    <a:lnTo>
                      <a:pt x="637" y="215"/>
                    </a:lnTo>
                    <a:lnTo>
                      <a:pt x="637" y="216"/>
                    </a:lnTo>
                    <a:lnTo>
                      <a:pt x="638" y="216"/>
                    </a:lnTo>
                    <a:lnTo>
                      <a:pt x="638" y="215"/>
                    </a:lnTo>
                    <a:lnTo>
                      <a:pt x="639" y="215"/>
                    </a:lnTo>
                    <a:lnTo>
                      <a:pt x="640" y="215"/>
                    </a:lnTo>
                    <a:lnTo>
                      <a:pt x="640" y="216"/>
                    </a:lnTo>
                    <a:lnTo>
                      <a:pt x="641" y="216"/>
                    </a:lnTo>
                    <a:lnTo>
                      <a:pt x="642" y="217"/>
                    </a:lnTo>
                    <a:lnTo>
                      <a:pt x="642" y="218"/>
                    </a:lnTo>
                    <a:lnTo>
                      <a:pt x="643" y="219"/>
                    </a:lnTo>
                    <a:lnTo>
                      <a:pt x="643" y="218"/>
                    </a:lnTo>
                    <a:lnTo>
                      <a:pt x="644" y="218"/>
                    </a:lnTo>
                    <a:lnTo>
                      <a:pt x="644" y="219"/>
                    </a:lnTo>
                    <a:lnTo>
                      <a:pt x="645" y="220"/>
                    </a:lnTo>
                    <a:lnTo>
                      <a:pt x="646" y="219"/>
                    </a:lnTo>
                    <a:lnTo>
                      <a:pt x="647" y="219"/>
                    </a:lnTo>
                    <a:lnTo>
                      <a:pt x="647" y="220"/>
                    </a:lnTo>
                    <a:lnTo>
                      <a:pt x="647" y="221"/>
                    </a:lnTo>
                    <a:lnTo>
                      <a:pt x="648" y="221"/>
                    </a:lnTo>
                    <a:lnTo>
                      <a:pt x="648" y="222"/>
                    </a:lnTo>
                    <a:lnTo>
                      <a:pt x="649" y="222"/>
                    </a:lnTo>
                    <a:lnTo>
                      <a:pt x="650" y="221"/>
                    </a:lnTo>
                    <a:lnTo>
                      <a:pt x="651" y="222"/>
                    </a:lnTo>
                    <a:lnTo>
                      <a:pt x="650" y="222"/>
                    </a:lnTo>
                    <a:lnTo>
                      <a:pt x="651" y="223"/>
                    </a:lnTo>
                    <a:lnTo>
                      <a:pt x="652" y="223"/>
                    </a:lnTo>
                    <a:lnTo>
                      <a:pt x="653" y="223"/>
                    </a:lnTo>
                    <a:lnTo>
                      <a:pt x="653" y="224"/>
                    </a:lnTo>
                    <a:lnTo>
                      <a:pt x="654" y="224"/>
                    </a:lnTo>
                    <a:lnTo>
                      <a:pt x="655" y="225"/>
                    </a:lnTo>
                    <a:lnTo>
                      <a:pt x="656" y="225"/>
                    </a:lnTo>
                    <a:lnTo>
                      <a:pt x="656" y="224"/>
                    </a:lnTo>
                    <a:lnTo>
                      <a:pt x="657" y="224"/>
                    </a:lnTo>
                    <a:lnTo>
                      <a:pt x="659" y="225"/>
                    </a:lnTo>
                    <a:lnTo>
                      <a:pt x="660" y="225"/>
                    </a:lnTo>
                    <a:lnTo>
                      <a:pt x="660" y="226"/>
                    </a:lnTo>
                    <a:lnTo>
                      <a:pt x="661" y="225"/>
                    </a:lnTo>
                    <a:lnTo>
                      <a:pt x="662" y="224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3" y="224"/>
                    </a:lnTo>
                    <a:lnTo>
                      <a:pt x="663" y="225"/>
                    </a:lnTo>
                    <a:lnTo>
                      <a:pt x="664" y="225"/>
                    </a:lnTo>
                    <a:lnTo>
                      <a:pt x="665" y="225"/>
                    </a:lnTo>
                    <a:lnTo>
                      <a:pt x="666" y="225"/>
                    </a:lnTo>
                    <a:lnTo>
                      <a:pt x="666" y="226"/>
                    </a:lnTo>
                    <a:lnTo>
                      <a:pt x="667" y="226"/>
                    </a:lnTo>
                    <a:lnTo>
                      <a:pt x="668" y="226"/>
                    </a:lnTo>
                    <a:lnTo>
                      <a:pt x="669" y="226"/>
                    </a:lnTo>
                    <a:lnTo>
                      <a:pt x="669" y="227"/>
                    </a:lnTo>
                    <a:lnTo>
                      <a:pt x="670" y="227"/>
                    </a:lnTo>
                    <a:lnTo>
                      <a:pt x="671" y="227"/>
                    </a:lnTo>
                    <a:lnTo>
                      <a:pt x="671" y="228"/>
                    </a:lnTo>
                    <a:lnTo>
                      <a:pt x="672" y="229"/>
                    </a:lnTo>
                    <a:lnTo>
                      <a:pt x="672" y="228"/>
                    </a:lnTo>
                    <a:lnTo>
                      <a:pt x="673" y="228"/>
                    </a:lnTo>
                    <a:lnTo>
                      <a:pt x="674" y="228"/>
                    </a:lnTo>
                    <a:lnTo>
                      <a:pt x="674" y="229"/>
                    </a:lnTo>
                    <a:lnTo>
                      <a:pt x="675" y="229"/>
                    </a:lnTo>
                    <a:lnTo>
                      <a:pt x="676" y="229"/>
                    </a:lnTo>
                    <a:lnTo>
                      <a:pt x="677" y="229"/>
                    </a:lnTo>
                    <a:lnTo>
                      <a:pt x="677" y="230"/>
                    </a:lnTo>
                    <a:lnTo>
                      <a:pt x="678" y="230"/>
                    </a:lnTo>
                    <a:lnTo>
                      <a:pt x="678" y="229"/>
                    </a:lnTo>
                    <a:lnTo>
                      <a:pt x="679" y="229"/>
                    </a:lnTo>
                    <a:lnTo>
                      <a:pt x="679" y="230"/>
                    </a:lnTo>
                    <a:lnTo>
                      <a:pt x="680" y="230"/>
                    </a:lnTo>
                    <a:lnTo>
                      <a:pt x="680" y="231"/>
                    </a:lnTo>
                    <a:lnTo>
                      <a:pt x="681" y="232"/>
                    </a:lnTo>
                    <a:lnTo>
                      <a:pt x="681" y="233"/>
                    </a:lnTo>
                    <a:lnTo>
                      <a:pt x="683" y="233"/>
                    </a:lnTo>
                    <a:lnTo>
                      <a:pt x="684" y="233"/>
                    </a:lnTo>
                    <a:lnTo>
                      <a:pt x="684" y="234"/>
                    </a:lnTo>
                    <a:lnTo>
                      <a:pt x="684" y="235"/>
                    </a:lnTo>
                    <a:lnTo>
                      <a:pt x="684" y="236"/>
                    </a:lnTo>
                    <a:lnTo>
                      <a:pt x="685" y="235"/>
                    </a:lnTo>
                    <a:lnTo>
                      <a:pt x="686" y="235"/>
                    </a:lnTo>
                    <a:lnTo>
                      <a:pt x="687" y="236"/>
                    </a:lnTo>
                    <a:lnTo>
                      <a:pt x="689" y="235"/>
                    </a:lnTo>
                    <a:lnTo>
                      <a:pt x="690" y="236"/>
                    </a:lnTo>
                    <a:lnTo>
                      <a:pt x="690" y="237"/>
                    </a:lnTo>
                    <a:lnTo>
                      <a:pt x="690" y="238"/>
                    </a:lnTo>
                    <a:lnTo>
                      <a:pt x="691" y="238"/>
                    </a:lnTo>
                    <a:lnTo>
                      <a:pt x="692" y="238"/>
                    </a:lnTo>
                    <a:lnTo>
                      <a:pt x="691" y="239"/>
                    </a:lnTo>
                    <a:lnTo>
                      <a:pt x="692" y="239"/>
                    </a:lnTo>
                    <a:lnTo>
                      <a:pt x="693" y="239"/>
                    </a:lnTo>
                    <a:lnTo>
                      <a:pt x="693" y="240"/>
                    </a:lnTo>
                    <a:lnTo>
                      <a:pt x="695" y="241"/>
                    </a:lnTo>
                    <a:lnTo>
                      <a:pt x="695" y="242"/>
                    </a:lnTo>
                    <a:lnTo>
                      <a:pt x="696" y="241"/>
                    </a:lnTo>
                    <a:lnTo>
                      <a:pt x="697" y="241"/>
                    </a:lnTo>
                    <a:lnTo>
                      <a:pt x="698" y="241"/>
                    </a:lnTo>
                    <a:lnTo>
                      <a:pt x="698" y="240"/>
                    </a:lnTo>
                    <a:lnTo>
                      <a:pt x="699" y="240"/>
                    </a:lnTo>
                    <a:lnTo>
                      <a:pt x="699" y="241"/>
                    </a:lnTo>
                    <a:lnTo>
                      <a:pt x="700" y="241"/>
                    </a:lnTo>
                    <a:lnTo>
                      <a:pt x="702" y="241"/>
                    </a:lnTo>
                    <a:lnTo>
                      <a:pt x="702" y="242"/>
                    </a:lnTo>
                    <a:lnTo>
                      <a:pt x="702" y="243"/>
                    </a:lnTo>
                    <a:lnTo>
                      <a:pt x="703" y="244"/>
                    </a:lnTo>
                    <a:lnTo>
                      <a:pt x="704" y="243"/>
                    </a:lnTo>
                    <a:lnTo>
                      <a:pt x="705" y="244"/>
                    </a:lnTo>
                    <a:lnTo>
                      <a:pt x="706" y="244"/>
                    </a:lnTo>
                    <a:lnTo>
                      <a:pt x="707" y="244"/>
                    </a:lnTo>
                    <a:lnTo>
                      <a:pt x="707" y="245"/>
                    </a:lnTo>
                    <a:lnTo>
                      <a:pt x="708" y="245"/>
                    </a:lnTo>
                    <a:lnTo>
                      <a:pt x="709" y="246"/>
                    </a:lnTo>
                    <a:lnTo>
                      <a:pt x="710" y="246"/>
                    </a:lnTo>
                    <a:lnTo>
                      <a:pt x="711" y="246"/>
                    </a:lnTo>
                    <a:lnTo>
                      <a:pt x="712" y="246"/>
                    </a:lnTo>
                    <a:lnTo>
                      <a:pt x="711" y="247"/>
                    </a:lnTo>
                    <a:lnTo>
                      <a:pt x="712" y="247"/>
                    </a:lnTo>
                    <a:lnTo>
                      <a:pt x="713" y="248"/>
                    </a:lnTo>
                    <a:lnTo>
                      <a:pt x="713" y="249"/>
                    </a:lnTo>
                    <a:lnTo>
                      <a:pt x="714" y="249"/>
                    </a:lnTo>
                    <a:lnTo>
                      <a:pt x="715" y="249"/>
                    </a:lnTo>
                    <a:lnTo>
                      <a:pt x="715" y="250"/>
                    </a:lnTo>
                    <a:lnTo>
                      <a:pt x="716" y="250"/>
                    </a:lnTo>
                    <a:lnTo>
                      <a:pt x="716" y="251"/>
                    </a:lnTo>
                    <a:lnTo>
                      <a:pt x="716" y="252"/>
                    </a:lnTo>
                    <a:lnTo>
                      <a:pt x="717" y="252"/>
                    </a:lnTo>
                    <a:lnTo>
                      <a:pt x="717" y="253"/>
                    </a:lnTo>
                    <a:lnTo>
                      <a:pt x="717" y="254"/>
                    </a:lnTo>
                    <a:lnTo>
                      <a:pt x="718" y="255"/>
                    </a:lnTo>
                    <a:lnTo>
                      <a:pt x="717" y="255"/>
                    </a:lnTo>
                    <a:lnTo>
                      <a:pt x="717" y="256"/>
                    </a:lnTo>
                    <a:lnTo>
                      <a:pt x="716" y="256"/>
                    </a:lnTo>
                    <a:lnTo>
                      <a:pt x="717" y="256"/>
                    </a:lnTo>
                    <a:lnTo>
                      <a:pt x="718" y="257"/>
                    </a:lnTo>
                    <a:lnTo>
                      <a:pt x="718" y="256"/>
                    </a:lnTo>
                    <a:lnTo>
                      <a:pt x="719" y="256"/>
                    </a:lnTo>
                    <a:lnTo>
                      <a:pt x="720" y="257"/>
                    </a:lnTo>
                    <a:lnTo>
                      <a:pt x="719" y="258"/>
                    </a:lnTo>
                    <a:lnTo>
                      <a:pt x="720" y="258"/>
                    </a:lnTo>
                    <a:lnTo>
                      <a:pt x="721" y="258"/>
                    </a:lnTo>
                    <a:lnTo>
                      <a:pt x="721" y="257"/>
                    </a:lnTo>
                    <a:lnTo>
                      <a:pt x="721" y="258"/>
                    </a:lnTo>
                    <a:lnTo>
                      <a:pt x="721" y="259"/>
                    </a:lnTo>
                    <a:lnTo>
                      <a:pt x="721" y="260"/>
                    </a:lnTo>
                    <a:lnTo>
                      <a:pt x="723" y="260"/>
                    </a:lnTo>
                    <a:lnTo>
                      <a:pt x="724" y="261"/>
                    </a:lnTo>
                    <a:lnTo>
                      <a:pt x="724" y="262"/>
                    </a:lnTo>
                    <a:lnTo>
                      <a:pt x="725" y="262"/>
                    </a:lnTo>
                    <a:lnTo>
                      <a:pt x="725" y="263"/>
                    </a:lnTo>
                    <a:lnTo>
                      <a:pt x="726" y="263"/>
                    </a:lnTo>
                    <a:lnTo>
                      <a:pt x="726" y="264"/>
                    </a:lnTo>
                    <a:close/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7" name="Freeform 576"/>
              <p:cNvSpPr>
                <a:spLocks/>
              </p:cNvSpPr>
              <p:nvPr/>
            </p:nvSpPr>
            <p:spPr bwMode="auto">
              <a:xfrm>
                <a:off x="3081338" y="3771900"/>
                <a:ext cx="104775" cy="66675"/>
              </a:xfrm>
              <a:custGeom>
                <a:avLst/>
                <a:gdLst>
                  <a:gd name="T0" fmla="*/ 2147483646 w 101"/>
                  <a:gd name="T1" fmla="*/ 2147483646 h 64"/>
                  <a:gd name="T2" fmla="*/ 0 w 101"/>
                  <a:gd name="T3" fmla="*/ 2147483646 h 64"/>
                  <a:gd name="T4" fmla="*/ 2147483646 w 101"/>
                  <a:gd name="T5" fmla="*/ 2147483646 h 64"/>
                  <a:gd name="T6" fmla="*/ 2147483646 w 101"/>
                  <a:gd name="T7" fmla="*/ 2147483646 h 64"/>
                  <a:gd name="T8" fmla="*/ 2147483646 w 101"/>
                  <a:gd name="T9" fmla="*/ 2147483646 h 64"/>
                  <a:gd name="T10" fmla="*/ 2147483646 w 101"/>
                  <a:gd name="T11" fmla="*/ 2147483646 h 64"/>
                  <a:gd name="T12" fmla="*/ 2147483646 w 101"/>
                  <a:gd name="T13" fmla="*/ 2147483646 h 64"/>
                  <a:gd name="T14" fmla="*/ 2147483646 w 101"/>
                  <a:gd name="T15" fmla="*/ 2147483646 h 64"/>
                  <a:gd name="T16" fmla="*/ 2147483646 w 101"/>
                  <a:gd name="T17" fmla="*/ 2147483646 h 64"/>
                  <a:gd name="T18" fmla="*/ 2147483646 w 101"/>
                  <a:gd name="T19" fmla="*/ 2147483646 h 64"/>
                  <a:gd name="T20" fmla="*/ 2147483646 w 101"/>
                  <a:gd name="T21" fmla="*/ 2147483646 h 64"/>
                  <a:gd name="T22" fmla="*/ 2147483646 w 101"/>
                  <a:gd name="T23" fmla="*/ 2147483646 h 64"/>
                  <a:gd name="T24" fmla="*/ 2147483646 w 101"/>
                  <a:gd name="T25" fmla="*/ 2147483646 h 64"/>
                  <a:gd name="T26" fmla="*/ 2147483646 w 101"/>
                  <a:gd name="T27" fmla="*/ 2147483646 h 64"/>
                  <a:gd name="T28" fmla="*/ 2147483646 w 101"/>
                  <a:gd name="T29" fmla="*/ 2147483646 h 64"/>
                  <a:gd name="T30" fmla="*/ 2147483646 w 101"/>
                  <a:gd name="T31" fmla="*/ 2147483646 h 64"/>
                  <a:gd name="T32" fmla="*/ 2147483646 w 101"/>
                  <a:gd name="T33" fmla="*/ 2147483646 h 64"/>
                  <a:gd name="T34" fmla="*/ 2147483646 w 101"/>
                  <a:gd name="T35" fmla="*/ 2147483646 h 64"/>
                  <a:gd name="T36" fmla="*/ 2147483646 w 101"/>
                  <a:gd name="T37" fmla="*/ 2147483646 h 64"/>
                  <a:gd name="T38" fmla="*/ 2147483646 w 101"/>
                  <a:gd name="T39" fmla="*/ 2147483646 h 64"/>
                  <a:gd name="T40" fmla="*/ 2147483646 w 101"/>
                  <a:gd name="T41" fmla="*/ 2147483646 h 64"/>
                  <a:gd name="T42" fmla="*/ 2147483646 w 101"/>
                  <a:gd name="T43" fmla="*/ 2147483646 h 64"/>
                  <a:gd name="T44" fmla="*/ 2147483646 w 101"/>
                  <a:gd name="T45" fmla="*/ 2147483646 h 64"/>
                  <a:gd name="T46" fmla="*/ 2147483646 w 101"/>
                  <a:gd name="T47" fmla="*/ 2147483646 h 64"/>
                  <a:gd name="T48" fmla="*/ 2147483646 w 101"/>
                  <a:gd name="T49" fmla="*/ 2147483646 h 64"/>
                  <a:gd name="T50" fmla="*/ 2147483646 w 101"/>
                  <a:gd name="T51" fmla="*/ 2147483646 h 64"/>
                  <a:gd name="T52" fmla="*/ 2147483646 w 101"/>
                  <a:gd name="T53" fmla="*/ 2147483646 h 64"/>
                  <a:gd name="T54" fmla="*/ 2147483646 w 101"/>
                  <a:gd name="T55" fmla="*/ 2147483646 h 64"/>
                  <a:gd name="T56" fmla="*/ 2147483646 w 101"/>
                  <a:gd name="T57" fmla="*/ 2147483646 h 64"/>
                  <a:gd name="T58" fmla="*/ 2147483646 w 101"/>
                  <a:gd name="T59" fmla="*/ 2147483646 h 64"/>
                  <a:gd name="T60" fmla="*/ 2147483646 w 101"/>
                  <a:gd name="T61" fmla="*/ 2147483646 h 64"/>
                  <a:gd name="T62" fmla="*/ 2147483646 w 101"/>
                  <a:gd name="T63" fmla="*/ 2147483646 h 64"/>
                  <a:gd name="T64" fmla="*/ 2147483646 w 101"/>
                  <a:gd name="T65" fmla="*/ 2147483646 h 64"/>
                  <a:gd name="T66" fmla="*/ 2147483646 w 101"/>
                  <a:gd name="T67" fmla="*/ 2147483646 h 64"/>
                  <a:gd name="T68" fmla="*/ 2147483646 w 101"/>
                  <a:gd name="T69" fmla="*/ 2147483646 h 64"/>
                  <a:gd name="T70" fmla="*/ 2147483646 w 101"/>
                  <a:gd name="T71" fmla="*/ 2147483646 h 64"/>
                  <a:gd name="T72" fmla="*/ 2147483646 w 101"/>
                  <a:gd name="T73" fmla="*/ 2147483646 h 64"/>
                  <a:gd name="T74" fmla="*/ 2147483646 w 101"/>
                  <a:gd name="T75" fmla="*/ 2147483646 h 64"/>
                  <a:gd name="T76" fmla="*/ 2147483646 w 101"/>
                  <a:gd name="T77" fmla="*/ 2147483646 h 64"/>
                  <a:gd name="T78" fmla="*/ 2147483646 w 101"/>
                  <a:gd name="T79" fmla="*/ 2147483646 h 64"/>
                  <a:gd name="T80" fmla="*/ 2147483646 w 101"/>
                  <a:gd name="T81" fmla="*/ 2147483646 h 64"/>
                  <a:gd name="T82" fmla="*/ 2147483646 w 101"/>
                  <a:gd name="T83" fmla="*/ 2147483646 h 64"/>
                  <a:gd name="T84" fmla="*/ 2147483646 w 101"/>
                  <a:gd name="T85" fmla="*/ 2147483646 h 64"/>
                  <a:gd name="T86" fmla="*/ 2147483646 w 101"/>
                  <a:gd name="T87" fmla="*/ 2147483646 h 64"/>
                  <a:gd name="T88" fmla="*/ 2147483646 w 101"/>
                  <a:gd name="T89" fmla="*/ 2147483646 h 64"/>
                  <a:gd name="T90" fmla="*/ 2147483646 w 101"/>
                  <a:gd name="T91" fmla="*/ 2147483646 h 64"/>
                  <a:gd name="T92" fmla="*/ 2147483646 w 101"/>
                  <a:gd name="T93" fmla="*/ 2147483646 h 64"/>
                  <a:gd name="T94" fmla="*/ 2147483646 w 101"/>
                  <a:gd name="T95" fmla="*/ 2147483646 h 64"/>
                  <a:gd name="T96" fmla="*/ 2147483646 w 101"/>
                  <a:gd name="T97" fmla="*/ 2147483646 h 64"/>
                  <a:gd name="T98" fmla="*/ 2147483646 w 101"/>
                  <a:gd name="T99" fmla="*/ 2147483646 h 64"/>
                  <a:gd name="T100" fmla="*/ 2147483646 w 101"/>
                  <a:gd name="T101" fmla="*/ 2147483646 h 64"/>
                  <a:gd name="T102" fmla="*/ 2147483646 w 101"/>
                  <a:gd name="T103" fmla="*/ 2147483646 h 64"/>
                  <a:gd name="T104" fmla="*/ 2147483646 w 101"/>
                  <a:gd name="T105" fmla="*/ 2147483646 h 64"/>
                  <a:gd name="T106" fmla="*/ 2147483646 w 101"/>
                  <a:gd name="T107" fmla="*/ 2147483646 h 64"/>
                  <a:gd name="T108" fmla="*/ 2147483646 w 101"/>
                  <a:gd name="T109" fmla="*/ 2147483646 h 64"/>
                  <a:gd name="T110" fmla="*/ 2147483646 w 101"/>
                  <a:gd name="T111" fmla="*/ 2147483646 h 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1"/>
                  <a:gd name="T169" fmla="*/ 0 h 64"/>
                  <a:gd name="T170" fmla="*/ 101 w 101"/>
                  <a:gd name="T171" fmla="*/ 64 h 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1" h="64">
                    <a:moveTo>
                      <a:pt x="99" y="63"/>
                    </a:moveTo>
                    <a:lnTo>
                      <a:pt x="99" y="63"/>
                    </a:lnTo>
                    <a:lnTo>
                      <a:pt x="99" y="64"/>
                    </a:lnTo>
                    <a:lnTo>
                      <a:pt x="61" y="62"/>
                    </a:lnTo>
                    <a:lnTo>
                      <a:pt x="35" y="60"/>
                    </a:lnTo>
                    <a:lnTo>
                      <a:pt x="26" y="60"/>
                    </a:lnTo>
                    <a:lnTo>
                      <a:pt x="20" y="59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4"/>
                    </a:lnTo>
                    <a:lnTo>
                      <a:pt x="1" y="53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8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2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2" y="38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1" y="34"/>
                    </a:lnTo>
                    <a:lnTo>
                      <a:pt x="2" y="33"/>
                    </a:lnTo>
                    <a:lnTo>
                      <a:pt x="3" y="32"/>
                    </a:lnTo>
                    <a:lnTo>
                      <a:pt x="4" y="31"/>
                    </a:lnTo>
                    <a:lnTo>
                      <a:pt x="5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7" y="29"/>
                    </a:lnTo>
                    <a:lnTo>
                      <a:pt x="8" y="28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0"/>
                    </a:lnTo>
                    <a:lnTo>
                      <a:pt x="27" y="1"/>
                    </a:lnTo>
                    <a:lnTo>
                      <a:pt x="84" y="5"/>
                    </a:lnTo>
                    <a:lnTo>
                      <a:pt x="92" y="5"/>
                    </a:lnTo>
                    <a:lnTo>
                      <a:pt x="91" y="10"/>
                    </a:lnTo>
                    <a:lnTo>
                      <a:pt x="92" y="11"/>
                    </a:lnTo>
                    <a:lnTo>
                      <a:pt x="92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4" y="12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5"/>
                    </a:lnTo>
                    <a:lnTo>
                      <a:pt x="100" y="15"/>
                    </a:lnTo>
                    <a:lnTo>
                      <a:pt x="100" y="16"/>
                    </a:lnTo>
                    <a:lnTo>
                      <a:pt x="101" y="15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100" y="17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100" y="19"/>
                    </a:lnTo>
                    <a:lnTo>
                      <a:pt x="99" y="19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99" y="21"/>
                    </a:lnTo>
                    <a:lnTo>
                      <a:pt x="100" y="22"/>
                    </a:lnTo>
                    <a:lnTo>
                      <a:pt x="99" y="22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99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1" y="27"/>
                    </a:lnTo>
                    <a:lnTo>
                      <a:pt x="101" y="28"/>
                    </a:lnTo>
                    <a:lnTo>
                      <a:pt x="100" y="28"/>
                    </a:lnTo>
                    <a:lnTo>
                      <a:pt x="100" y="29"/>
                    </a:lnTo>
                    <a:lnTo>
                      <a:pt x="100" y="30"/>
                    </a:lnTo>
                    <a:lnTo>
                      <a:pt x="100" y="31"/>
                    </a:lnTo>
                    <a:lnTo>
                      <a:pt x="101" y="31"/>
                    </a:lnTo>
                    <a:lnTo>
                      <a:pt x="100" y="31"/>
                    </a:lnTo>
                    <a:lnTo>
                      <a:pt x="101" y="32"/>
                    </a:lnTo>
                    <a:lnTo>
                      <a:pt x="100" y="32"/>
                    </a:lnTo>
                    <a:lnTo>
                      <a:pt x="100" y="33"/>
                    </a:lnTo>
                    <a:lnTo>
                      <a:pt x="99" y="33"/>
                    </a:lnTo>
                    <a:lnTo>
                      <a:pt x="99" y="34"/>
                    </a:lnTo>
                    <a:lnTo>
                      <a:pt x="99" y="35"/>
                    </a:lnTo>
                    <a:lnTo>
                      <a:pt x="99" y="36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7" y="37"/>
                    </a:lnTo>
                    <a:lnTo>
                      <a:pt x="97" y="38"/>
                    </a:lnTo>
                    <a:lnTo>
                      <a:pt x="97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5" y="40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4" y="41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4" y="45"/>
                    </a:lnTo>
                    <a:lnTo>
                      <a:pt x="93" y="45"/>
                    </a:lnTo>
                    <a:lnTo>
                      <a:pt x="94" y="45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9"/>
                    </a:lnTo>
                    <a:lnTo>
                      <a:pt x="94" y="49"/>
                    </a:lnTo>
                    <a:lnTo>
                      <a:pt x="94" y="50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3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3" y="54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3" y="56"/>
                    </a:lnTo>
                    <a:lnTo>
                      <a:pt x="92" y="56"/>
                    </a:lnTo>
                    <a:lnTo>
                      <a:pt x="93" y="56"/>
                    </a:lnTo>
                    <a:lnTo>
                      <a:pt x="93" y="57"/>
                    </a:lnTo>
                    <a:lnTo>
                      <a:pt x="92" y="57"/>
                    </a:lnTo>
                    <a:lnTo>
                      <a:pt x="93" y="57"/>
                    </a:lnTo>
                    <a:lnTo>
                      <a:pt x="93" y="58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7" y="61"/>
                    </a:lnTo>
                    <a:lnTo>
                      <a:pt x="97" y="62"/>
                    </a:lnTo>
                    <a:lnTo>
                      <a:pt x="98" y="62"/>
                    </a:lnTo>
                    <a:lnTo>
                      <a:pt x="98" y="63"/>
                    </a:lnTo>
                    <a:lnTo>
                      <a:pt x="99" y="63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8" name="Freeform 604"/>
              <p:cNvSpPr>
                <a:spLocks/>
              </p:cNvSpPr>
              <p:nvPr/>
            </p:nvSpPr>
            <p:spPr bwMode="auto">
              <a:xfrm>
                <a:off x="3367088" y="4405313"/>
                <a:ext cx="414337" cy="255587"/>
              </a:xfrm>
              <a:custGeom>
                <a:avLst/>
                <a:gdLst>
                  <a:gd name="T0" fmla="*/ 2147483646 w 404"/>
                  <a:gd name="T1" fmla="*/ 2147483646 h 249"/>
                  <a:gd name="T2" fmla="*/ 2147483646 w 404"/>
                  <a:gd name="T3" fmla="*/ 2147483646 h 249"/>
                  <a:gd name="T4" fmla="*/ 2147483646 w 404"/>
                  <a:gd name="T5" fmla="*/ 2147483646 h 249"/>
                  <a:gd name="T6" fmla="*/ 2147483646 w 404"/>
                  <a:gd name="T7" fmla="*/ 2147483646 h 249"/>
                  <a:gd name="T8" fmla="*/ 2147483646 w 404"/>
                  <a:gd name="T9" fmla="*/ 2147483646 h 249"/>
                  <a:gd name="T10" fmla="*/ 2147483646 w 404"/>
                  <a:gd name="T11" fmla="*/ 2147483646 h 249"/>
                  <a:gd name="T12" fmla="*/ 2147483646 w 404"/>
                  <a:gd name="T13" fmla="*/ 2147483646 h 249"/>
                  <a:gd name="T14" fmla="*/ 2147483646 w 404"/>
                  <a:gd name="T15" fmla="*/ 2147483646 h 249"/>
                  <a:gd name="T16" fmla="*/ 2147483646 w 404"/>
                  <a:gd name="T17" fmla="*/ 2147483646 h 249"/>
                  <a:gd name="T18" fmla="*/ 2147483646 w 404"/>
                  <a:gd name="T19" fmla="*/ 2147483646 h 249"/>
                  <a:gd name="T20" fmla="*/ 2147483646 w 404"/>
                  <a:gd name="T21" fmla="*/ 2147483646 h 249"/>
                  <a:gd name="T22" fmla="*/ 2147483646 w 404"/>
                  <a:gd name="T23" fmla="*/ 2147483646 h 249"/>
                  <a:gd name="T24" fmla="*/ 2147483646 w 404"/>
                  <a:gd name="T25" fmla="*/ 2147483646 h 249"/>
                  <a:gd name="T26" fmla="*/ 2147483646 w 404"/>
                  <a:gd name="T27" fmla="*/ 2147483646 h 249"/>
                  <a:gd name="T28" fmla="*/ 2147483646 w 404"/>
                  <a:gd name="T29" fmla="*/ 2147483646 h 249"/>
                  <a:gd name="T30" fmla="*/ 2147483646 w 404"/>
                  <a:gd name="T31" fmla="*/ 2147483646 h 249"/>
                  <a:gd name="T32" fmla="*/ 2147483646 w 404"/>
                  <a:gd name="T33" fmla="*/ 2147483646 h 249"/>
                  <a:gd name="T34" fmla="*/ 2147483646 w 404"/>
                  <a:gd name="T35" fmla="*/ 2147483646 h 249"/>
                  <a:gd name="T36" fmla="*/ 2147483646 w 404"/>
                  <a:gd name="T37" fmla="*/ 2147483646 h 249"/>
                  <a:gd name="T38" fmla="*/ 2147483646 w 404"/>
                  <a:gd name="T39" fmla="*/ 2147483646 h 249"/>
                  <a:gd name="T40" fmla="*/ 2147483646 w 404"/>
                  <a:gd name="T41" fmla="*/ 2147483646 h 249"/>
                  <a:gd name="T42" fmla="*/ 2147483646 w 404"/>
                  <a:gd name="T43" fmla="*/ 2147483646 h 249"/>
                  <a:gd name="T44" fmla="*/ 2147483646 w 404"/>
                  <a:gd name="T45" fmla="*/ 2147483646 h 249"/>
                  <a:gd name="T46" fmla="*/ 2147483646 w 404"/>
                  <a:gd name="T47" fmla="*/ 2147483646 h 249"/>
                  <a:gd name="T48" fmla="*/ 2147483646 w 404"/>
                  <a:gd name="T49" fmla="*/ 2147483646 h 249"/>
                  <a:gd name="T50" fmla="*/ 2147483646 w 404"/>
                  <a:gd name="T51" fmla="*/ 2147483646 h 249"/>
                  <a:gd name="T52" fmla="*/ 2147483646 w 404"/>
                  <a:gd name="T53" fmla="*/ 2147483646 h 249"/>
                  <a:gd name="T54" fmla="*/ 2147483646 w 404"/>
                  <a:gd name="T55" fmla="*/ 2147483646 h 249"/>
                  <a:gd name="T56" fmla="*/ 2147483646 w 404"/>
                  <a:gd name="T57" fmla="*/ 2147483646 h 249"/>
                  <a:gd name="T58" fmla="*/ 2147483646 w 404"/>
                  <a:gd name="T59" fmla="*/ 2147483646 h 249"/>
                  <a:gd name="T60" fmla="*/ 2147483646 w 404"/>
                  <a:gd name="T61" fmla="*/ 2147483646 h 249"/>
                  <a:gd name="T62" fmla="*/ 2147483646 w 404"/>
                  <a:gd name="T63" fmla="*/ 2147483646 h 249"/>
                  <a:gd name="T64" fmla="*/ 2147483646 w 404"/>
                  <a:gd name="T65" fmla="*/ 2147483646 h 249"/>
                  <a:gd name="T66" fmla="*/ 2147483646 w 404"/>
                  <a:gd name="T67" fmla="*/ 2147483646 h 249"/>
                  <a:gd name="T68" fmla="*/ 2147483646 w 404"/>
                  <a:gd name="T69" fmla="*/ 2147483646 h 249"/>
                  <a:gd name="T70" fmla="*/ 2147483646 w 404"/>
                  <a:gd name="T71" fmla="*/ 2147483646 h 249"/>
                  <a:gd name="T72" fmla="*/ 2147483646 w 404"/>
                  <a:gd name="T73" fmla="*/ 2147483646 h 249"/>
                  <a:gd name="T74" fmla="*/ 2147483646 w 404"/>
                  <a:gd name="T75" fmla="*/ 2147483646 h 249"/>
                  <a:gd name="T76" fmla="*/ 2147483646 w 404"/>
                  <a:gd name="T77" fmla="*/ 2147483646 h 249"/>
                  <a:gd name="T78" fmla="*/ 2147483646 w 404"/>
                  <a:gd name="T79" fmla="*/ 2147483646 h 249"/>
                  <a:gd name="T80" fmla="*/ 2147483646 w 404"/>
                  <a:gd name="T81" fmla="*/ 2147483646 h 249"/>
                  <a:gd name="T82" fmla="*/ 2147483646 w 404"/>
                  <a:gd name="T83" fmla="*/ 2147483646 h 249"/>
                  <a:gd name="T84" fmla="*/ 2147483646 w 404"/>
                  <a:gd name="T85" fmla="*/ 2147483646 h 249"/>
                  <a:gd name="T86" fmla="*/ 2147483646 w 404"/>
                  <a:gd name="T87" fmla="*/ 2147483646 h 249"/>
                  <a:gd name="T88" fmla="*/ 2147483646 w 404"/>
                  <a:gd name="T89" fmla="*/ 2147483646 h 249"/>
                  <a:gd name="T90" fmla="*/ 2147483646 w 404"/>
                  <a:gd name="T91" fmla="*/ 2147483646 h 249"/>
                  <a:gd name="T92" fmla="*/ 2147483646 w 404"/>
                  <a:gd name="T93" fmla="*/ 2147483646 h 249"/>
                  <a:gd name="T94" fmla="*/ 2147483646 w 404"/>
                  <a:gd name="T95" fmla="*/ 2147483646 h 249"/>
                  <a:gd name="T96" fmla="*/ 2147483646 w 404"/>
                  <a:gd name="T97" fmla="*/ 2147483646 h 249"/>
                  <a:gd name="T98" fmla="*/ 2147483646 w 404"/>
                  <a:gd name="T99" fmla="*/ 2147483646 h 249"/>
                  <a:gd name="T100" fmla="*/ 2147483646 w 404"/>
                  <a:gd name="T101" fmla="*/ 2147483646 h 249"/>
                  <a:gd name="T102" fmla="*/ 2147483646 w 404"/>
                  <a:gd name="T103" fmla="*/ 2147483646 h 249"/>
                  <a:gd name="T104" fmla="*/ 2147483646 w 404"/>
                  <a:gd name="T105" fmla="*/ 2147483646 h 249"/>
                  <a:gd name="T106" fmla="*/ 2147483646 w 404"/>
                  <a:gd name="T107" fmla="*/ 2147483646 h 249"/>
                  <a:gd name="T108" fmla="*/ 2147483646 w 404"/>
                  <a:gd name="T109" fmla="*/ 2147483646 h 249"/>
                  <a:gd name="T110" fmla="*/ 2147483646 w 404"/>
                  <a:gd name="T111" fmla="*/ 2147483646 h 249"/>
                  <a:gd name="T112" fmla="*/ 2147483646 w 404"/>
                  <a:gd name="T113" fmla="*/ 2147483646 h 249"/>
                  <a:gd name="T114" fmla="*/ 2147483646 w 404"/>
                  <a:gd name="T115" fmla="*/ 2147483646 h 249"/>
                  <a:gd name="T116" fmla="*/ 2147483646 w 404"/>
                  <a:gd name="T117" fmla="*/ 2147483646 h 249"/>
                  <a:gd name="T118" fmla="*/ 2147483646 w 404"/>
                  <a:gd name="T119" fmla="*/ 2147483646 h 249"/>
                  <a:gd name="T120" fmla="*/ 2147483646 w 404"/>
                  <a:gd name="T121" fmla="*/ 2147483646 h 249"/>
                  <a:gd name="T122" fmla="*/ 2147483646 w 404"/>
                  <a:gd name="T123" fmla="*/ 2147483646 h 249"/>
                  <a:gd name="T124" fmla="*/ 2147483646 w 404"/>
                  <a:gd name="T125" fmla="*/ 2147483646 h 2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04"/>
                  <a:gd name="T190" fmla="*/ 0 h 249"/>
                  <a:gd name="T191" fmla="*/ 404 w 404"/>
                  <a:gd name="T192" fmla="*/ 249 h 2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04" h="249">
                    <a:moveTo>
                      <a:pt x="16" y="145"/>
                    </a:moveTo>
                    <a:lnTo>
                      <a:pt x="16" y="145"/>
                    </a:lnTo>
                    <a:lnTo>
                      <a:pt x="17" y="144"/>
                    </a:lnTo>
                    <a:lnTo>
                      <a:pt x="18" y="143"/>
                    </a:lnTo>
                    <a:lnTo>
                      <a:pt x="18" y="144"/>
                    </a:lnTo>
                    <a:lnTo>
                      <a:pt x="19" y="143"/>
                    </a:lnTo>
                    <a:lnTo>
                      <a:pt x="20" y="143"/>
                    </a:lnTo>
                    <a:lnTo>
                      <a:pt x="21" y="143"/>
                    </a:lnTo>
                    <a:lnTo>
                      <a:pt x="22" y="143"/>
                    </a:lnTo>
                    <a:lnTo>
                      <a:pt x="23" y="143"/>
                    </a:lnTo>
                    <a:lnTo>
                      <a:pt x="24" y="141"/>
                    </a:lnTo>
                    <a:lnTo>
                      <a:pt x="25" y="141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7" y="143"/>
                    </a:lnTo>
                    <a:lnTo>
                      <a:pt x="28" y="143"/>
                    </a:lnTo>
                    <a:lnTo>
                      <a:pt x="29" y="143"/>
                    </a:lnTo>
                    <a:lnTo>
                      <a:pt x="30" y="143"/>
                    </a:lnTo>
                    <a:lnTo>
                      <a:pt x="30" y="144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2" y="143"/>
                    </a:lnTo>
                    <a:lnTo>
                      <a:pt x="32" y="142"/>
                    </a:lnTo>
                    <a:lnTo>
                      <a:pt x="33" y="141"/>
                    </a:lnTo>
                    <a:lnTo>
                      <a:pt x="34" y="141"/>
                    </a:lnTo>
                    <a:lnTo>
                      <a:pt x="34" y="140"/>
                    </a:lnTo>
                    <a:lnTo>
                      <a:pt x="35" y="139"/>
                    </a:lnTo>
                    <a:lnTo>
                      <a:pt x="36" y="139"/>
                    </a:lnTo>
                    <a:lnTo>
                      <a:pt x="37" y="139"/>
                    </a:lnTo>
                    <a:lnTo>
                      <a:pt x="38" y="138"/>
                    </a:lnTo>
                    <a:lnTo>
                      <a:pt x="38" y="139"/>
                    </a:lnTo>
                    <a:lnTo>
                      <a:pt x="39" y="139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41" y="139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2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7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9" y="136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2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4" y="133"/>
                    </a:lnTo>
                    <a:lnTo>
                      <a:pt x="54" y="132"/>
                    </a:lnTo>
                    <a:lnTo>
                      <a:pt x="54" y="133"/>
                    </a:lnTo>
                    <a:lnTo>
                      <a:pt x="55" y="133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4"/>
                    </a:lnTo>
                    <a:lnTo>
                      <a:pt x="58" y="135"/>
                    </a:lnTo>
                    <a:lnTo>
                      <a:pt x="59" y="134"/>
                    </a:lnTo>
                    <a:lnTo>
                      <a:pt x="59" y="135"/>
                    </a:lnTo>
                    <a:lnTo>
                      <a:pt x="59" y="134"/>
                    </a:lnTo>
                    <a:lnTo>
                      <a:pt x="60" y="134"/>
                    </a:lnTo>
                    <a:lnTo>
                      <a:pt x="61" y="134"/>
                    </a:lnTo>
                    <a:lnTo>
                      <a:pt x="61" y="133"/>
                    </a:lnTo>
                    <a:lnTo>
                      <a:pt x="62" y="133"/>
                    </a:lnTo>
                    <a:lnTo>
                      <a:pt x="62" y="134"/>
                    </a:lnTo>
                    <a:lnTo>
                      <a:pt x="62" y="133"/>
                    </a:lnTo>
                    <a:lnTo>
                      <a:pt x="63" y="133"/>
                    </a:lnTo>
                    <a:lnTo>
                      <a:pt x="63" y="134"/>
                    </a:lnTo>
                    <a:lnTo>
                      <a:pt x="64" y="134"/>
                    </a:lnTo>
                    <a:lnTo>
                      <a:pt x="65" y="134"/>
                    </a:lnTo>
                    <a:lnTo>
                      <a:pt x="66" y="134"/>
                    </a:lnTo>
                    <a:lnTo>
                      <a:pt x="67" y="134"/>
                    </a:lnTo>
                    <a:lnTo>
                      <a:pt x="67" y="133"/>
                    </a:lnTo>
                    <a:lnTo>
                      <a:pt x="68" y="133"/>
                    </a:lnTo>
                    <a:lnTo>
                      <a:pt x="69" y="133"/>
                    </a:lnTo>
                    <a:lnTo>
                      <a:pt x="70" y="133"/>
                    </a:lnTo>
                    <a:lnTo>
                      <a:pt x="71" y="133"/>
                    </a:lnTo>
                    <a:lnTo>
                      <a:pt x="71" y="134"/>
                    </a:lnTo>
                    <a:lnTo>
                      <a:pt x="71" y="135"/>
                    </a:lnTo>
                    <a:lnTo>
                      <a:pt x="71" y="136"/>
                    </a:lnTo>
                    <a:lnTo>
                      <a:pt x="72" y="135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3" y="136"/>
                    </a:lnTo>
                    <a:lnTo>
                      <a:pt x="74" y="135"/>
                    </a:lnTo>
                    <a:lnTo>
                      <a:pt x="75" y="135"/>
                    </a:lnTo>
                    <a:lnTo>
                      <a:pt x="74" y="134"/>
                    </a:lnTo>
                    <a:lnTo>
                      <a:pt x="75" y="134"/>
                    </a:lnTo>
                    <a:lnTo>
                      <a:pt x="76" y="134"/>
                    </a:lnTo>
                    <a:lnTo>
                      <a:pt x="77" y="134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3"/>
                    </a:lnTo>
                    <a:lnTo>
                      <a:pt x="80" y="132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0" y="133"/>
                    </a:lnTo>
                    <a:lnTo>
                      <a:pt x="81" y="133"/>
                    </a:lnTo>
                    <a:lnTo>
                      <a:pt x="81" y="132"/>
                    </a:lnTo>
                    <a:lnTo>
                      <a:pt x="82" y="132"/>
                    </a:lnTo>
                    <a:lnTo>
                      <a:pt x="82" y="131"/>
                    </a:lnTo>
                    <a:lnTo>
                      <a:pt x="83" y="132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3" y="131"/>
                    </a:lnTo>
                    <a:lnTo>
                      <a:pt x="84" y="131"/>
                    </a:lnTo>
                    <a:lnTo>
                      <a:pt x="85" y="131"/>
                    </a:lnTo>
                    <a:lnTo>
                      <a:pt x="85" y="130"/>
                    </a:lnTo>
                    <a:lnTo>
                      <a:pt x="85" y="129"/>
                    </a:lnTo>
                    <a:lnTo>
                      <a:pt x="86" y="129"/>
                    </a:lnTo>
                    <a:lnTo>
                      <a:pt x="86" y="128"/>
                    </a:lnTo>
                    <a:lnTo>
                      <a:pt x="87" y="128"/>
                    </a:lnTo>
                    <a:lnTo>
                      <a:pt x="87" y="127"/>
                    </a:lnTo>
                    <a:lnTo>
                      <a:pt x="88" y="127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9" y="128"/>
                    </a:lnTo>
                    <a:lnTo>
                      <a:pt x="89" y="127"/>
                    </a:lnTo>
                    <a:lnTo>
                      <a:pt x="90" y="128"/>
                    </a:lnTo>
                    <a:lnTo>
                      <a:pt x="90" y="127"/>
                    </a:lnTo>
                    <a:lnTo>
                      <a:pt x="90" y="126"/>
                    </a:lnTo>
                    <a:lnTo>
                      <a:pt x="91" y="126"/>
                    </a:lnTo>
                    <a:lnTo>
                      <a:pt x="92" y="126"/>
                    </a:lnTo>
                    <a:lnTo>
                      <a:pt x="93" y="126"/>
                    </a:lnTo>
                    <a:lnTo>
                      <a:pt x="94" y="126"/>
                    </a:lnTo>
                    <a:lnTo>
                      <a:pt x="95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6"/>
                    </a:lnTo>
                    <a:lnTo>
                      <a:pt x="98" y="127"/>
                    </a:lnTo>
                    <a:lnTo>
                      <a:pt x="98" y="126"/>
                    </a:lnTo>
                    <a:lnTo>
                      <a:pt x="99" y="126"/>
                    </a:lnTo>
                    <a:lnTo>
                      <a:pt x="100" y="126"/>
                    </a:lnTo>
                    <a:lnTo>
                      <a:pt x="100" y="125"/>
                    </a:lnTo>
                    <a:lnTo>
                      <a:pt x="101" y="125"/>
                    </a:lnTo>
                    <a:lnTo>
                      <a:pt x="102" y="125"/>
                    </a:lnTo>
                    <a:lnTo>
                      <a:pt x="103" y="125"/>
                    </a:lnTo>
                    <a:lnTo>
                      <a:pt x="103" y="124"/>
                    </a:lnTo>
                    <a:lnTo>
                      <a:pt x="104" y="124"/>
                    </a:lnTo>
                    <a:lnTo>
                      <a:pt x="105" y="124"/>
                    </a:lnTo>
                    <a:lnTo>
                      <a:pt x="106" y="124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3"/>
                    </a:lnTo>
                    <a:lnTo>
                      <a:pt x="109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1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2"/>
                    </a:lnTo>
                    <a:lnTo>
                      <a:pt x="115" y="121"/>
                    </a:lnTo>
                    <a:lnTo>
                      <a:pt x="116" y="121"/>
                    </a:lnTo>
                    <a:lnTo>
                      <a:pt x="117" y="120"/>
                    </a:lnTo>
                    <a:lnTo>
                      <a:pt x="116" y="120"/>
                    </a:lnTo>
                    <a:lnTo>
                      <a:pt x="117" y="120"/>
                    </a:lnTo>
                    <a:lnTo>
                      <a:pt x="118" y="120"/>
                    </a:lnTo>
                    <a:lnTo>
                      <a:pt x="119" y="119"/>
                    </a:lnTo>
                    <a:lnTo>
                      <a:pt x="120" y="119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2" y="120"/>
                    </a:lnTo>
                    <a:lnTo>
                      <a:pt x="122" y="121"/>
                    </a:lnTo>
                    <a:lnTo>
                      <a:pt x="122" y="122"/>
                    </a:lnTo>
                    <a:lnTo>
                      <a:pt x="123" y="122"/>
                    </a:lnTo>
                    <a:lnTo>
                      <a:pt x="124" y="122"/>
                    </a:lnTo>
                    <a:lnTo>
                      <a:pt x="124" y="123"/>
                    </a:lnTo>
                    <a:lnTo>
                      <a:pt x="124" y="122"/>
                    </a:lnTo>
                    <a:lnTo>
                      <a:pt x="125" y="122"/>
                    </a:lnTo>
                    <a:lnTo>
                      <a:pt x="125" y="121"/>
                    </a:lnTo>
                    <a:lnTo>
                      <a:pt x="126" y="121"/>
                    </a:lnTo>
                    <a:lnTo>
                      <a:pt x="127" y="121"/>
                    </a:lnTo>
                    <a:lnTo>
                      <a:pt x="128" y="121"/>
                    </a:lnTo>
                    <a:lnTo>
                      <a:pt x="128" y="120"/>
                    </a:lnTo>
                    <a:lnTo>
                      <a:pt x="129" y="120"/>
                    </a:lnTo>
                    <a:lnTo>
                      <a:pt x="129" y="121"/>
                    </a:lnTo>
                    <a:lnTo>
                      <a:pt x="129" y="122"/>
                    </a:lnTo>
                    <a:lnTo>
                      <a:pt x="130" y="122"/>
                    </a:lnTo>
                    <a:lnTo>
                      <a:pt x="130" y="123"/>
                    </a:lnTo>
                    <a:lnTo>
                      <a:pt x="130" y="122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21"/>
                    </a:lnTo>
                    <a:lnTo>
                      <a:pt x="132" y="120"/>
                    </a:lnTo>
                    <a:lnTo>
                      <a:pt x="133" y="120"/>
                    </a:lnTo>
                    <a:lnTo>
                      <a:pt x="134" y="121"/>
                    </a:lnTo>
                    <a:lnTo>
                      <a:pt x="134" y="122"/>
                    </a:lnTo>
                    <a:lnTo>
                      <a:pt x="135" y="121"/>
                    </a:lnTo>
                    <a:lnTo>
                      <a:pt x="135" y="122"/>
                    </a:lnTo>
                    <a:lnTo>
                      <a:pt x="136" y="122"/>
                    </a:lnTo>
                    <a:lnTo>
                      <a:pt x="136" y="121"/>
                    </a:lnTo>
                    <a:lnTo>
                      <a:pt x="137" y="121"/>
                    </a:lnTo>
                    <a:lnTo>
                      <a:pt x="137" y="120"/>
                    </a:lnTo>
                    <a:lnTo>
                      <a:pt x="138" y="120"/>
                    </a:lnTo>
                    <a:lnTo>
                      <a:pt x="138" y="119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9" y="121"/>
                    </a:lnTo>
                    <a:lnTo>
                      <a:pt x="140" y="122"/>
                    </a:lnTo>
                    <a:lnTo>
                      <a:pt x="140" y="123"/>
                    </a:lnTo>
                    <a:lnTo>
                      <a:pt x="141" y="123"/>
                    </a:lnTo>
                    <a:lnTo>
                      <a:pt x="142" y="123"/>
                    </a:lnTo>
                    <a:lnTo>
                      <a:pt x="143" y="123"/>
                    </a:lnTo>
                    <a:lnTo>
                      <a:pt x="144" y="122"/>
                    </a:lnTo>
                    <a:lnTo>
                      <a:pt x="145" y="122"/>
                    </a:lnTo>
                    <a:lnTo>
                      <a:pt x="145" y="121"/>
                    </a:lnTo>
                    <a:lnTo>
                      <a:pt x="146" y="121"/>
                    </a:lnTo>
                    <a:lnTo>
                      <a:pt x="146" y="122"/>
                    </a:lnTo>
                    <a:lnTo>
                      <a:pt x="146" y="123"/>
                    </a:lnTo>
                    <a:lnTo>
                      <a:pt x="147" y="123"/>
                    </a:lnTo>
                    <a:lnTo>
                      <a:pt x="149" y="123"/>
                    </a:lnTo>
                    <a:lnTo>
                      <a:pt x="149" y="122"/>
                    </a:lnTo>
                    <a:lnTo>
                      <a:pt x="151" y="123"/>
                    </a:lnTo>
                    <a:lnTo>
                      <a:pt x="151" y="122"/>
                    </a:lnTo>
                    <a:lnTo>
                      <a:pt x="152" y="122"/>
                    </a:lnTo>
                    <a:lnTo>
                      <a:pt x="153" y="122"/>
                    </a:lnTo>
                    <a:lnTo>
                      <a:pt x="154" y="122"/>
                    </a:lnTo>
                    <a:lnTo>
                      <a:pt x="154" y="121"/>
                    </a:lnTo>
                    <a:lnTo>
                      <a:pt x="155" y="121"/>
                    </a:lnTo>
                    <a:lnTo>
                      <a:pt x="156" y="120"/>
                    </a:lnTo>
                    <a:lnTo>
                      <a:pt x="157" y="120"/>
                    </a:lnTo>
                    <a:lnTo>
                      <a:pt x="158" y="119"/>
                    </a:lnTo>
                    <a:lnTo>
                      <a:pt x="160" y="118"/>
                    </a:lnTo>
                    <a:lnTo>
                      <a:pt x="160" y="117"/>
                    </a:lnTo>
                    <a:lnTo>
                      <a:pt x="161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3" y="117"/>
                    </a:lnTo>
                    <a:lnTo>
                      <a:pt x="164" y="117"/>
                    </a:lnTo>
                    <a:lnTo>
                      <a:pt x="165" y="117"/>
                    </a:lnTo>
                    <a:lnTo>
                      <a:pt x="165" y="118"/>
                    </a:lnTo>
                    <a:lnTo>
                      <a:pt x="166" y="118"/>
                    </a:lnTo>
                    <a:lnTo>
                      <a:pt x="167" y="119"/>
                    </a:lnTo>
                    <a:lnTo>
                      <a:pt x="167" y="118"/>
                    </a:lnTo>
                    <a:lnTo>
                      <a:pt x="169" y="118"/>
                    </a:lnTo>
                    <a:lnTo>
                      <a:pt x="170" y="118"/>
                    </a:lnTo>
                    <a:lnTo>
                      <a:pt x="171" y="118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5" y="121"/>
                    </a:lnTo>
                    <a:lnTo>
                      <a:pt x="176" y="121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1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80" y="120"/>
                    </a:lnTo>
                    <a:lnTo>
                      <a:pt x="180" y="121"/>
                    </a:lnTo>
                    <a:lnTo>
                      <a:pt x="181" y="122"/>
                    </a:lnTo>
                    <a:lnTo>
                      <a:pt x="182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1" y="126"/>
                    </a:lnTo>
                    <a:lnTo>
                      <a:pt x="181" y="127"/>
                    </a:lnTo>
                    <a:lnTo>
                      <a:pt x="181" y="128"/>
                    </a:lnTo>
                    <a:lnTo>
                      <a:pt x="181" y="129"/>
                    </a:lnTo>
                    <a:lnTo>
                      <a:pt x="182" y="130"/>
                    </a:lnTo>
                    <a:lnTo>
                      <a:pt x="183" y="130"/>
                    </a:lnTo>
                    <a:lnTo>
                      <a:pt x="183" y="128"/>
                    </a:lnTo>
                    <a:lnTo>
                      <a:pt x="185" y="127"/>
                    </a:lnTo>
                    <a:lnTo>
                      <a:pt x="187" y="128"/>
                    </a:lnTo>
                    <a:lnTo>
                      <a:pt x="188" y="128"/>
                    </a:lnTo>
                    <a:lnTo>
                      <a:pt x="188" y="129"/>
                    </a:lnTo>
                    <a:lnTo>
                      <a:pt x="189" y="129"/>
                    </a:lnTo>
                    <a:lnTo>
                      <a:pt x="189" y="128"/>
                    </a:lnTo>
                    <a:lnTo>
                      <a:pt x="190" y="128"/>
                    </a:lnTo>
                    <a:lnTo>
                      <a:pt x="191" y="127"/>
                    </a:lnTo>
                    <a:lnTo>
                      <a:pt x="192" y="127"/>
                    </a:lnTo>
                    <a:lnTo>
                      <a:pt x="192" y="126"/>
                    </a:lnTo>
                    <a:lnTo>
                      <a:pt x="192" y="125"/>
                    </a:lnTo>
                    <a:lnTo>
                      <a:pt x="192" y="124"/>
                    </a:lnTo>
                    <a:lnTo>
                      <a:pt x="193" y="124"/>
                    </a:lnTo>
                    <a:lnTo>
                      <a:pt x="194" y="124"/>
                    </a:lnTo>
                    <a:lnTo>
                      <a:pt x="195" y="123"/>
                    </a:lnTo>
                    <a:lnTo>
                      <a:pt x="196" y="123"/>
                    </a:lnTo>
                    <a:lnTo>
                      <a:pt x="196" y="124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8" y="123"/>
                    </a:lnTo>
                    <a:lnTo>
                      <a:pt x="198" y="122"/>
                    </a:lnTo>
                    <a:lnTo>
                      <a:pt x="199" y="122"/>
                    </a:lnTo>
                    <a:lnTo>
                      <a:pt x="200" y="122"/>
                    </a:lnTo>
                    <a:lnTo>
                      <a:pt x="201" y="121"/>
                    </a:lnTo>
                    <a:lnTo>
                      <a:pt x="202" y="121"/>
                    </a:lnTo>
                    <a:lnTo>
                      <a:pt x="203" y="120"/>
                    </a:lnTo>
                    <a:lnTo>
                      <a:pt x="205" y="120"/>
                    </a:lnTo>
                    <a:lnTo>
                      <a:pt x="206" y="119"/>
                    </a:lnTo>
                    <a:lnTo>
                      <a:pt x="206" y="118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10" y="116"/>
                    </a:lnTo>
                    <a:lnTo>
                      <a:pt x="211" y="116"/>
                    </a:lnTo>
                    <a:lnTo>
                      <a:pt x="212" y="116"/>
                    </a:lnTo>
                    <a:lnTo>
                      <a:pt x="214" y="115"/>
                    </a:lnTo>
                    <a:lnTo>
                      <a:pt x="216" y="115"/>
                    </a:lnTo>
                    <a:lnTo>
                      <a:pt x="219" y="114"/>
                    </a:lnTo>
                    <a:lnTo>
                      <a:pt x="220" y="114"/>
                    </a:lnTo>
                    <a:lnTo>
                      <a:pt x="221" y="113"/>
                    </a:lnTo>
                    <a:lnTo>
                      <a:pt x="223" y="113"/>
                    </a:lnTo>
                    <a:lnTo>
                      <a:pt x="226" y="111"/>
                    </a:lnTo>
                    <a:lnTo>
                      <a:pt x="230" y="110"/>
                    </a:lnTo>
                    <a:lnTo>
                      <a:pt x="232" y="109"/>
                    </a:lnTo>
                    <a:lnTo>
                      <a:pt x="233" y="109"/>
                    </a:lnTo>
                    <a:lnTo>
                      <a:pt x="235" y="109"/>
                    </a:lnTo>
                    <a:lnTo>
                      <a:pt x="236" y="108"/>
                    </a:lnTo>
                    <a:lnTo>
                      <a:pt x="237" y="108"/>
                    </a:lnTo>
                    <a:lnTo>
                      <a:pt x="239" y="108"/>
                    </a:lnTo>
                    <a:lnTo>
                      <a:pt x="239" y="107"/>
                    </a:lnTo>
                    <a:lnTo>
                      <a:pt x="244" y="105"/>
                    </a:lnTo>
                    <a:lnTo>
                      <a:pt x="245" y="105"/>
                    </a:lnTo>
                    <a:lnTo>
                      <a:pt x="247" y="104"/>
                    </a:lnTo>
                    <a:lnTo>
                      <a:pt x="248" y="104"/>
                    </a:lnTo>
                    <a:lnTo>
                      <a:pt x="251" y="103"/>
                    </a:lnTo>
                    <a:lnTo>
                      <a:pt x="251" y="102"/>
                    </a:lnTo>
                    <a:lnTo>
                      <a:pt x="254" y="102"/>
                    </a:lnTo>
                    <a:lnTo>
                      <a:pt x="255" y="102"/>
                    </a:lnTo>
                    <a:lnTo>
                      <a:pt x="258" y="101"/>
                    </a:lnTo>
                    <a:lnTo>
                      <a:pt x="260" y="99"/>
                    </a:lnTo>
                    <a:lnTo>
                      <a:pt x="261" y="99"/>
                    </a:lnTo>
                    <a:lnTo>
                      <a:pt x="262" y="99"/>
                    </a:lnTo>
                    <a:lnTo>
                      <a:pt x="263" y="99"/>
                    </a:lnTo>
                    <a:lnTo>
                      <a:pt x="264" y="99"/>
                    </a:lnTo>
                    <a:lnTo>
                      <a:pt x="264" y="100"/>
                    </a:lnTo>
                    <a:lnTo>
                      <a:pt x="265" y="99"/>
                    </a:lnTo>
                    <a:lnTo>
                      <a:pt x="266" y="99"/>
                    </a:lnTo>
                    <a:lnTo>
                      <a:pt x="267" y="98"/>
                    </a:lnTo>
                    <a:lnTo>
                      <a:pt x="268" y="98"/>
                    </a:lnTo>
                    <a:lnTo>
                      <a:pt x="269" y="98"/>
                    </a:lnTo>
                    <a:lnTo>
                      <a:pt x="270" y="97"/>
                    </a:lnTo>
                    <a:lnTo>
                      <a:pt x="271" y="97"/>
                    </a:lnTo>
                    <a:lnTo>
                      <a:pt x="270" y="97"/>
                    </a:lnTo>
                    <a:lnTo>
                      <a:pt x="271" y="96"/>
                    </a:lnTo>
                    <a:lnTo>
                      <a:pt x="271" y="95"/>
                    </a:lnTo>
                    <a:lnTo>
                      <a:pt x="271" y="94"/>
                    </a:lnTo>
                    <a:lnTo>
                      <a:pt x="271" y="93"/>
                    </a:lnTo>
                    <a:lnTo>
                      <a:pt x="270" y="93"/>
                    </a:lnTo>
                    <a:lnTo>
                      <a:pt x="270" y="92"/>
                    </a:lnTo>
                    <a:lnTo>
                      <a:pt x="269" y="91"/>
                    </a:lnTo>
                    <a:lnTo>
                      <a:pt x="268" y="90"/>
                    </a:lnTo>
                    <a:lnTo>
                      <a:pt x="268" y="91"/>
                    </a:lnTo>
                    <a:lnTo>
                      <a:pt x="268" y="90"/>
                    </a:lnTo>
                    <a:lnTo>
                      <a:pt x="267" y="91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1"/>
                    </a:lnTo>
                    <a:lnTo>
                      <a:pt x="266" y="90"/>
                    </a:lnTo>
                    <a:lnTo>
                      <a:pt x="265" y="91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4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9"/>
                    </a:lnTo>
                    <a:lnTo>
                      <a:pt x="262" y="89"/>
                    </a:lnTo>
                    <a:lnTo>
                      <a:pt x="262" y="88"/>
                    </a:lnTo>
                    <a:lnTo>
                      <a:pt x="263" y="87"/>
                    </a:lnTo>
                    <a:lnTo>
                      <a:pt x="263" y="86"/>
                    </a:lnTo>
                    <a:lnTo>
                      <a:pt x="262" y="86"/>
                    </a:lnTo>
                    <a:lnTo>
                      <a:pt x="263" y="85"/>
                    </a:lnTo>
                    <a:lnTo>
                      <a:pt x="263" y="84"/>
                    </a:lnTo>
                    <a:lnTo>
                      <a:pt x="264" y="83"/>
                    </a:lnTo>
                    <a:lnTo>
                      <a:pt x="265" y="82"/>
                    </a:lnTo>
                    <a:lnTo>
                      <a:pt x="266" y="82"/>
                    </a:lnTo>
                    <a:lnTo>
                      <a:pt x="267" y="81"/>
                    </a:lnTo>
                    <a:lnTo>
                      <a:pt x="267" y="80"/>
                    </a:lnTo>
                    <a:lnTo>
                      <a:pt x="268" y="80"/>
                    </a:lnTo>
                    <a:lnTo>
                      <a:pt x="269" y="79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0" y="76"/>
                    </a:lnTo>
                    <a:lnTo>
                      <a:pt x="271" y="77"/>
                    </a:lnTo>
                    <a:lnTo>
                      <a:pt x="272" y="77"/>
                    </a:lnTo>
                    <a:lnTo>
                      <a:pt x="272" y="76"/>
                    </a:lnTo>
                    <a:lnTo>
                      <a:pt x="272" y="75"/>
                    </a:lnTo>
                    <a:lnTo>
                      <a:pt x="273" y="75"/>
                    </a:lnTo>
                    <a:lnTo>
                      <a:pt x="273" y="74"/>
                    </a:lnTo>
                    <a:lnTo>
                      <a:pt x="273" y="75"/>
                    </a:lnTo>
                    <a:lnTo>
                      <a:pt x="274" y="74"/>
                    </a:lnTo>
                    <a:lnTo>
                      <a:pt x="275" y="74"/>
                    </a:lnTo>
                    <a:lnTo>
                      <a:pt x="275" y="73"/>
                    </a:lnTo>
                    <a:lnTo>
                      <a:pt x="274" y="72"/>
                    </a:lnTo>
                    <a:lnTo>
                      <a:pt x="273" y="71"/>
                    </a:lnTo>
                    <a:lnTo>
                      <a:pt x="274" y="71"/>
                    </a:lnTo>
                    <a:lnTo>
                      <a:pt x="273" y="70"/>
                    </a:lnTo>
                    <a:lnTo>
                      <a:pt x="271" y="70"/>
                    </a:lnTo>
                    <a:lnTo>
                      <a:pt x="272" y="69"/>
                    </a:lnTo>
                    <a:lnTo>
                      <a:pt x="272" y="68"/>
                    </a:lnTo>
                    <a:lnTo>
                      <a:pt x="273" y="67"/>
                    </a:lnTo>
                    <a:lnTo>
                      <a:pt x="274" y="67"/>
                    </a:lnTo>
                    <a:lnTo>
                      <a:pt x="274" y="66"/>
                    </a:lnTo>
                    <a:lnTo>
                      <a:pt x="274" y="65"/>
                    </a:lnTo>
                    <a:lnTo>
                      <a:pt x="274" y="64"/>
                    </a:lnTo>
                    <a:lnTo>
                      <a:pt x="275" y="63"/>
                    </a:lnTo>
                    <a:lnTo>
                      <a:pt x="275" y="64"/>
                    </a:lnTo>
                    <a:lnTo>
                      <a:pt x="275" y="65"/>
                    </a:lnTo>
                    <a:lnTo>
                      <a:pt x="276" y="65"/>
                    </a:lnTo>
                    <a:lnTo>
                      <a:pt x="276" y="64"/>
                    </a:lnTo>
                    <a:lnTo>
                      <a:pt x="277" y="64"/>
                    </a:lnTo>
                    <a:lnTo>
                      <a:pt x="278" y="64"/>
                    </a:lnTo>
                    <a:lnTo>
                      <a:pt x="278" y="63"/>
                    </a:lnTo>
                    <a:lnTo>
                      <a:pt x="277" y="63"/>
                    </a:lnTo>
                    <a:lnTo>
                      <a:pt x="276" y="63"/>
                    </a:lnTo>
                    <a:lnTo>
                      <a:pt x="276" y="62"/>
                    </a:lnTo>
                    <a:lnTo>
                      <a:pt x="277" y="62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7" y="61"/>
                    </a:lnTo>
                    <a:lnTo>
                      <a:pt x="278" y="61"/>
                    </a:lnTo>
                    <a:lnTo>
                      <a:pt x="279" y="60"/>
                    </a:lnTo>
                    <a:lnTo>
                      <a:pt x="279" y="59"/>
                    </a:lnTo>
                    <a:lnTo>
                      <a:pt x="278" y="58"/>
                    </a:lnTo>
                    <a:lnTo>
                      <a:pt x="279" y="58"/>
                    </a:lnTo>
                    <a:lnTo>
                      <a:pt x="280" y="57"/>
                    </a:lnTo>
                    <a:lnTo>
                      <a:pt x="279" y="57"/>
                    </a:lnTo>
                    <a:lnTo>
                      <a:pt x="279" y="56"/>
                    </a:lnTo>
                    <a:lnTo>
                      <a:pt x="279" y="55"/>
                    </a:lnTo>
                    <a:lnTo>
                      <a:pt x="278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0" y="52"/>
                    </a:lnTo>
                    <a:lnTo>
                      <a:pt x="280" y="51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0"/>
                    </a:lnTo>
                    <a:lnTo>
                      <a:pt x="283" y="49"/>
                    </a:lnTo>
                    <a:lnTo>
                      <a:pt x="284" y="49"/>
                    </a:lnTo>
                    <a:lnTo>
                      <a:pt x="284" y="48"/>
                    </a:lnTo>
                    <a:lnTo>
                      <a:pt x="284" y="47"/>
                    </a:lnTo>
                    <a:lnTo>
                      <a:pt x="284" y="46"/>
                    </a:lnTo>
                    <a:lnTo>
                      <a:pt x="283" y="46"/>
                    </a:lnTo>
                    <a:lnTo>
                      <a:pt x="283" y="45"/>
                    </a:lnTo>
                    <a:lnTo>
                      <a:pt x="283" y="44"/>
                    </a:lnTo>
                    <a:lnTo>
                      <a:pt x="284" y="44"/>
                    </a:lnTo>
                    <a:lnTo>
                      <a:pt x="284" y="43"/>
                    </a:lnTo>
                    <a:lnTo>
                      <a:pt x="284" y="42"/>
                    </a:lnTo>
                    <a:lnTo>
                      <a:pt x="283" y="42"/>
                    </a:lnTo>
                    <a:lnTo>
                      <a:pt x="283" y="41"/>
                    </a:lnTo>
                    <a:lnTo>
                      <a:pt x="284" y="40"/>
                    </a:lnTo>
                    <a:lnTo>
                      <a:pt x="285" y="39"/>
                    </a:lnTo>
                    <a:lnTo>
                      <a:pt x="284" y="39"/>
                    </a:lnTo>
                    <a:lnTo>
                      <a:pt x="285" y="39"/>
                    </a:lnTo>
                    <a:lnTo>
                      <a:pt x="285" y="38"/>
                    </a:lnTo>
                    <a:lnTo>
                      <a:pt x="285" y="37"/>
                    </a:lnTo>
                    <a:lnTo>
                      <a:pt x="286" y="37"/>
                    </a:lnTo>
                    <a:lnTo>
                      <a:pt x="286" y="36"/>
                    </a:lnTo>
                    <a:lnTo>
                      <a:pt x="287" y="36"/>
                    </a:lnTo>
                    <a:lnTo>
                      <a:pt x="287" y="35"/>
                    </a:lnTo>
                    <a:lnTo>
                      <a:pt x="288" y="35"/>
                    </a:lnTo>
                    <a:lnTo>
                      <a:pt x="288" y="34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3"/>
                    </a:lnTo>
                    <a:lnTo>
                      <a:pt x="291" y="33"/>
                    </a:lnTo>
                    <a:lnTo>
                      <a:pt x="291" y="32"/>
                    </a:lnTo>
                    <a:lnTo>
                      <a:pt x="292" y="32"/>
                    </a:lnTo>
                    <a:lnTo>
                      <a:pt x="291" y="31"/>
                    </a:lnTo>
                    <a:lnTo>
                      <a:pt x="292" y="31"/>
                    </a:lnTo>
                    <a:lnTo>
                      <a:pt x="293" y="31"/>
                    </a:lnTo>
                    <a:lnTo>
                      <a:pt x="293" y="30"/>
                    </a:lnTo>
                    <a:lnTo>
                      <a:pt x="294" y="29"/>
                    </a:lnTo>
                    <a:lnTo>
                      <a:pt x="295" y="29"/>
                    </a:lnTo>
                    <a:lnTo>
                      <a:pt x="295" y="28"/>
                    </a:lnTo>
                    <a:lnTo>
                      <a:pt x="295" y="27"/>
                    </a:lnTo>
                    <a:lnTo>
                      <a:pt x="295" y="26"/>
                    </a:lnTo>
                    <a:lnTo>
                      <a:pt x="296" y="27"/>
                    </a:lnTo>
                    <a:lnTo>
                      <a:pt x="297" y="27"/>
                    </a:lnTo>
                    <a:lnTo>
                      <a:pt x="297" y="26"/>
                    </a:lnTo>
                    <a:lnTo>
                      <a:pt x="297" y="25"/>
                    </a:lnTo>
                    <a:lnTo>
                      <a:pt x="296" y="25"/>
                    </a:lnTo>
                    <a:lnTo>
                      <a:pt x="295" y="24"/>
                    </a:lnTo>
                    <a:lnTo>
                      <a:pt x="294" y="24"/>
                    </a:lnTo>
                    <a:lnTo>
                      <a:pt x="294" y="23"/>
                    </a:lnTo>
                    <a:lnTo>
                      <a:pt x="293" y="23"/>
                    </a:lnTo>
                    <a:lnTo>
                      <a:pt x="293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1" y="20"/>
                    </a:lnTo>
                    <a:lnTo>
                      <a:pt x="291" y="19"/>
                    </a:lnTo>
                    <a:lnTo>
                      <a:pt x="292" y="19"/>
                    </a:lnTo>
                    <a:lnTo>
                      <a:pt x="292" y="18"/>
                    </a:lnTo>
                    <a:lnTo>
                      <a:pt x="293" y="18"/>
                    </a:lnTo>
                    <a:lnTo>
                      <a:pt x="294" y="18"/>
                    </a:lnTo>
                    <a:lnTo>
                      <a:pt x="295" y="18"/>
                    </a:lnTo>
                    <a:lnTo>
                      <a:pt x="295" y="17"/>
                    </a:lnTo>
                    <a:lnTo>
                      <a:pt x="296" y="17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6"/>
                    </a:lnTo>
                    <a:lnTo>
                      <a:pt x="300" y="17"/>
                    </a:lnTo>
                    <a:lnTo>
                      <a:pt x="300" y="16"/>
                    </a:lnTo>
                    <a:lnTo>
                      <a:pt x="301" y="16"/>
                    </a:lnTo>
                    <a:lnTo>
                      <a:pt x="302" y="16"/>
                    </a:lnTo>
                    <a:lnTo>
                      <a:pt x="303" y="16"/>
                    </a:lnTo>
                    <a:lnTo>
                      <a:pt x="304" y="16"/>
                    </a:lnTo>
                    <a:lnTo>
                      <a:pt x="305" y="16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6" y="16"/>
                    </a:lnTo>
                    <a:lnTo>
                      <a:pt x="307" y="16"/>
                    </a:lnTo>
                    <a:lnTo>
                      <a:pt x="308" y="17"/>
                    </a:lnTo>
                    <a:lnTo>
                      <a:pt x="309" y="17"/>
                    </a:lnTo>
                    <a:lnTo>
                      <a:pt x="308" y="16"/>
                    </a:lnTo>
                    <a:lnTo>
                      <a:pt x="309" y="16"/>
                    </a:lnTo>
                    <a:lnTo>
                      <a:pt x="309" y="15"/>
                    </a:lnTo>
                    <a:lnTo>
                      <a:pt x="310" y="15"/>
                    </a:lnTo>
                    <a:lnTo>
                      <a:pt x="310" y="14"/>
                    </a:lnTo>
                    <a:lnTo>
                      <a:pt x="310" y="13"/>
                    </a:lnTo>
                    <a:lnTo>
                      <a:pt x="311" y="12"/>
                    </a:lnTo>
                    <a:lnTo>
                      <a:pt x="312" y="11"/>
                    </a:lnTo>
                    <a:lnTo>
                      <a:pt x="312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9"/>
                    </a:lnTo>
                    <a:lnTo>
                      <a:pt x="314" y="8"/>
                    </a:lnTo>
                    <a:lnTo>
                      <a:pt x="315" y="8"/>
                    </a:lnTo>
                    <a:lnTo>
                      <a:pt x="315" y="7"/>
                    </a:lnTo>
                    <a:lnTo>
                      <a:pt x="314" y="7"/>
                    </a:lnTo>
                    <a:lnTo>
                      <a:pt x="314" y="6"/>
                    </a:lnTo>
                    <a:lnTo>
                      <a:pt x="314" y="5"/>
                    </a:lnTo>
                    <a:lnTo>
                      <a:pt x="315" y="4"/>
                    </a:lnTo>
                    <a:lnTo>
                      <a:pt x="315" y="3"/>
                    </a:lnTo>
                    <a:lnTo>
                      <a:pt x="316" y="3"/>
                    </a:lnTo>
                    <a:lnTo>
                      <a:pt x="317" y="3"/>
                    </a:lnTo>
                    <a:lnTo>
                      <a:pt x="318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0" y="1"/>
                    </a:lnTo>
                    <a:lnTo>
                      <a:pt x="321" y="1"/>
                    </a:lnTo>
                    <a:lnTo>
                      <a:pt x="321" y="0"/>
                    </a:lnTo>
                    <a:lnTo>
                      <a:pt x="322" y="0"/>
                    </a:lnTo>
                    <a:lnTo>
                      <a:pt x="322" y="1"/>
                    </a:lnTo>
                    <a:lnTo>
                      <a:pt x="322" y="0"/>
                    </a:lnTo>
                    <a:lnTo>
                      <a:pt x="323" y="0"/>
                    </a:lnTo>
                    <a:lnTo>
                      <a:pt x="323" y="1"/>
                    </a:lnTo>
                    <a:lnTo>
                      <a:pt x="323" y="2"/>
                    </a:lnTo>
                    <a:lnTo>
                      <a:pt x="324" y="2"/>
                    </a:lnTo>
                    <a:lnTo>
                      <a:pt x="325" y="3"/>
                    </a:lnTo>
                    <a:lnTo>
                      <a:pt x="325" y="4"/>
                    </a:lnTo>
                    <a:lnTo>
                      <a:pt x="326" y="5"/>
                    </a:lnTo>
                    <a:lnTo>
                      <a:pt x="327" y="4"/>
                    </a:lnTo>
                    <a:lnTo>
                      <a:pt x="327" y="5"/>
                    </a:lnTo>
                    <a:lnTo>
                      <a:pt x="326" y="5"/>
                    </a:lnTo>
                    <a:lnTo>
                      <a:pt x="327" y="5"/>
                    </a:lnTo>
                    <a:lnTo>
                      <a:pt x="328" y="5"/>
                    </a:lnTo>
                    <a:lnTo>
                      <a:pt x="329" y="5"/>
                    </a:lnTo>
                    <a:lnTo>
                      <a:pt x="330" y="5"/>
                    </a:lnTo>
                    <a:lnTo>
                      <a:pt x="331" y="5"/>
                    </a:lnTo>
                    <a:lnTo>
                      <a:pt x="331" y="6"/>
                    </a:lnTo>
                    <a:lnTo>
                      <a:pt x="332" y="6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3" y="8"/>
                    </a:lnTo>
                    <a:lnTo>
                      <a:pt x="333" y="9"/>
                    </a:lnTo>
                    <a:lnTo>
                      <a:pt x="333" y="10"/>
                    </a:lnTo>
                    <a:lnTo>
                      <a:pt x="332" y="10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2" y="12"/>
                    </a:lnTo>
                    <a:lnTo>
                      <a:pt x="332" y="13"/>
                    </a:lnTo>
                    <a:lnTo>
                      <a:pt x="333" y="13"/>
                    </a:lnTo>
                    <a:lnTo>
                      <a:pt x="334" y="13"/>
                    </a:lnTo>
                    <a:lnTo>
                      <a:pt x="334" y="12"/>
                    </a:lnTo>
                    <a:lnTo>
                      <a:pt x="335" y="13"/>
                    </a:lnTo>
                    <a:lnTo>
                      <a:pt x="334" y="14"/>
                    </a:lnTo>
                    <a:lnTo>
                      <a:pt x="334" y="15"/>
                    </a:lnTo>
                    <a:lnTo>
                      <a:pt x="334" y="16"/>
                    </a:lnTo>
                    <a:lnTo>
                      <a:pt x="334" y="19"/>
                    </a:lnTo>
                    <a:lnTo>
                      <a:pt x="333" y="19"/>
                    </a:lnTo>
                    <a:lnTo>
                      <a:pt x="332" y="19"/>
                    </a:lnTo>
                    <a:lnTo>
                      <a:pt x="332" y="20"/>
                    </a:lnTo>
                    <a:lnTo>
                      <a:pt x="332" y="21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4" y="26"/>
                    </a:lnTo>
                    <a:lnTo>
                      <a:pt x="333" y="26"/>
                    </a:lnTo>
                    <a:lnTo>
                      <a:pt x="333" y="27"/>
                    </a:lnTo>
                    <a:lnTo>
                      <a:pt x="332" y="28"/>
                    </a:lnTo>
                    <a:lnTo>
                      <a:pt x="333" y="28"/>
                    </a:lnTo>
                    <a:lnTo>
                      <a:pt x="333" y="29"/>
                    </a:lnTo>
                    <a:lnTo>
                      <a:pt x="333" y="30"/>
                    </a:lnTo>
                    <a:lnTo>
                      <a:pt x="332" y="30"/>
                    </a:lnTo>
                    <a:lnTo>
                      <a:pt x="332" y="32"/>
                    </a:lnTo>
                    <a:lnTo>
                      <a:pt x="333" y="32"/>
                    </a:lnTo>
                    <a:lnTo>
                      <a:pt x="332" y="33"/>
                    </a:lnTo>
                    <a:lnTo>
                      <a:pt x="332" y="32"/>
                    </a:lnTo>
                    <a:lnTo>
                      <a:pt x="331" y="32"/>
                    </a:lnTo>
                    <a:lnTo>
                      <a:pt x="331" y="33"/>
                    </a:lnTo>
                    <a:lnTo>
                      <a:pt x="331" y="34"/>
                    </a:lnTo>
                    <a:lnTo>
                      <a:pt x="332" y="34"/>
                    </a:lnTo>
                    <a:lnTo>
                      <a:pt x="332" y="35"/>
                    </a:lnTo>
                    <a:lnTo>
                      <a:pt x="331" y="36"/>
                    </a:lnTo>
                    <a:lnTo>
                      <a:pt x="331" y="37"/>
                    </a:lnTo>
                    <a:lnTo>
                      <a:pt x="330" y="37"/>
                    </a:lnTo>
                    <a:lnTo>
                      <a:pt x="330" y="38"/>
                    </a:lnTo>
                    <a:lnTo>
                      <a:pt x="331" y="38"/>
                    </a:lnTo>
                    <a:lnTo>
                      <a:pt x="332" y="38"/>
                    </a:lnTo>
                    <a:lnTo>
                      <a:pt x="333" y="38"/>
                    </a:lnTo>
                    <a:lnTo>
                      <a:pt x="333" y="39"/>
                    </a:lnTo>
                    <a:lnTo>
                      <a:pt x="332" y="39"/>
                    </a:lnTo>
                    <a:lnTo>
                      <a:pt x="332" y="40"/>
                    </a:lnTo>
                    <a:lnTo>
                      <a:pt x="333" y="41"/>
                    </a:lnTo>
                    <a:lnTo>
                      <a:pt x="333" y="40"/>
                    </a:lnTo>
                    <a:lnTo>
                      <a:pt x="334" y="39"/>
                    </a:lnTo>
                    <a:lnTo>
                      <a:pt x="334" y="40"/>
                    </a:lnTo>
                    <a:lnTo>
                      <a:pt x="335" y="40"/>
                    </a:lnTo>
                    <a:lnTo>
                      <a:pt x="335" y="41"/>
                    </a:lnTo>
                    <a:lnTo>
                      <a:pt x="336" y="41"/>
                    </a:lnTo>
                    <a:lnTo>
                      <a:pt x="337" y="41"/>
                    </a:lnTo>
                    <a:lnTo>
                      <a:pt x="337" y="42"/>
                    </a:lnTo>
                    <a:lnTo>
                      <a:pt x="338" y="42"/>
                    </a:lnTo>
                    <a:lnTo>
                      <a:pt x="337" y="42"/>
                    </a:lnTo>
                    <a:lnTo>
                      <a:pt x="337" y="43"/>
                    </a:lnTo>
                    <a:lnTo>
                      <a:pt x="339" y="43"/>
                    </a:lnTo>
                    <a:lnTo>
                      <a:pt x="340" y="43"/>
                    </a:lnTo>
                    <a:lnTo>
                      <a:pt x="341" y="44"/>
                    </a:lnTo>
                    <a:lnTo>
                      <a:pt x="341" y="45"/>
                    </a:lnTo>
                    <a:lnTo>
                      <a:pt x="342" y="45"/>
                    </a:lnTo>
                    <a:lnTo>
                      <a:pt x="343" y="45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4" y="45"/>
                    </a:lnTo>
                    <a:lnTo>
                      <a:pt x="344" y="46"/>
                    </a:lnTo>
                    <a:lnTo>
                      <a:pt x="345" y="46"/>
                    </a:lnTo>
                    <a:lnTo>
                      <a:pt x="345" y="47"/>
                    </a:lnTo>
                    <a:lnTo>
                      <a:pt x="345" y="48"/>
                    </a:lnTo>
                    <a:lnTo>
                      <a:pt x="346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7" y="48"/>
                    </a:lnTo>
                    <a:lnTo>
                      <a:pt x="348" y="48"/>
                    </a:lnTo>
                    <a:lnTo>
                      <a:pt x="349" y="48"/>
                    </a:lnTo>
                    <a:lnTo>
                      <a:pt x="350" y="49"/>
                    </a:lnTo>
                    <a:lnTo>
                      <a:pt x="351" y="49"/>
                    </a:lnTo>
                    <a:lnTo>
                      <a:pt x="351" y="48"/>
                    </a:lnTo>
                    <a:lnTo>
                      <a:pt x="352" y="48"/>
                    </a:lnTo>
                    <a:lnTo>
                      <a:pt x="352" y="49"/>
                    </a:lnTo>
                    <a:lnTo>
                      <a:pt x="353" y="49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5" y="51"/>
                    </a:lnTo>
                    <a:lnTo>
                      <a:pt x="356" y="52"/>
                    </a:lnTo>
                    <a:lnTo>
                      <a:pt x="357" y="53"/>
                    </a:lnTo>
                    <a:lnTo>
                      <a:pt x="358" y="53"/>
                    </a:lnTo>
                    <a:lnTo>
                      <a:pt x="359" y="52"/>
                    </a:lnTo>
                    <a:lnTo>
                      <a:pt x="360" y="52"/>
                    </a:lnTo>
                    <a:lnTo>
                      <a:pt x="361" y="52"/>
                    </a:lnTo>
                    <a:lnTo>
                      <a:pt x="362" y="52"/>
                    </a:lnTo>
                    <a:lnTo>
                      <a:pt x="363" y="52"/>
                    </a:lnTo>
                    <a:lnTo>
                      <a:pt x="364" y="52"/>
                    </a:lnTo>
                    <a:lnTo>
                      <a:pt x="364" y="51"/>
                    </a:lnTo>
                    <a:lnTo>
                      <a:pt x="364" y="52"/>
                    </a:lnTo>
                    <a:lnTo>
                      <a:pt x="365" y="52"/>
                    </a:lnTo>
                    <a:lnTo>
                      <a:pt x="365" y="53"/>
                    </a:lnTo>
                    <a:lnTo>
                      <a:pt x="366" y="52"/>
                    </a:lnTo>
                    <a:lnTo>
                      <a:pt x="366" y="53"/>
                    </a:lnTo>
                    <a:lnTo>
                      <a:pt x="367" y="53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9" y="54"/>
                    </a:lnTo>
                    <a:lnTo>
                      <a:pt x="370" y="54"/>
                    </a:lnTo>
                    <a:lnTo>
                      <a:pt x="369" y="55"/>
                    </a:lnTo>
                    <a:lnTo>
                      <a:pt x="370" y="55"/>
                    </a:lnTo>
                    <a:lnTo>
                      <a:pt x="371" y="56"/>
                    </a:lnTo>
                    <a:lnTo>
                      <a:pt x="372" y="56"/>
                    </a:lnTo>
                    <a:lnTo>
                      <a:pt x="372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3" y="57"/>
                    </a:lnTo>
                    <a:lnTo>
                      <a:pt x="374" y="57"/>
                    </a:lnTo>
                    <a:lnTo>
                      <a:pt x="375" y="57"/>
                    </a:lnTo>
                    <a:lnTo>
                      <a:pt x="375" y="56"/>
                    </a:lnTo>
                    <a:lnTo>
                      <a:pt x="376" y="56"/>
                    </a:lnTo>
                    <a:lnTo>
                      <a:pt x="377" y="56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8" y="56"/>
                    </a:lnTo>
                    <a:lnTo>
                      <a:pt x="378" y="57"/>
                    </a:lnTo>
                    <a:lnTo>
                      <a:pt x="379" y="57"/>
                    </a:lnTo>
                    <a:lnTo>
                      <a:pt x="379" y="58"/>
                    </a:lnTo>
                    <a:lnTo>
                      <a:pt x="380" y="58"/>
                    </a:lnTo>
                    <a:lnTo>
                      <a:pt x="380" y="59"/>
                    </a:lnTo>
                    <a:lnTo>
                      <a:pt x="380" y="58"/>
                    </a:lnTo>
                    <a:lnTo>
                      <a:pt x="381" y="59"/>
                    </a:lnTo>
                    <a:lnTo>
                      <a:pt x="382" y="59"/>
                    </a:lnTo>
                    <a:lnTo>
                      <a:pt x="382" y="58"/>
                    </a:lnTo>
                    <a:lnTo>
                      <a:pt x="383" y="58"/>
                    </a:lnTo>
                    <a:lnTo>
                      <a:pt x="383" y="59"/>
                    </a:lnTo>
                    <a:lnTo>
                      <a:pt x="384" y="59"/>
                    </a:lnTo>
                    <a:lnTo>
                      <a:pt x="385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8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0" y="57"/>
                    </a:lnTo>
                    <a:lnTo>
                      <a:pt x="390" y="58"/>
                    </a:lnTo>
                    <a:lnTo>
                      <a:pt x="391" y="57"/>
                    </a:lnTo>
                    <a:lnTo>
                      <a:pt x="392" y="58"/>
                    </a:lnTo>
                    <a:lnTo>
                      <a:pt x="392" y="57"/>
                    </a:lnTo>
                    <a:lnTo>
                      <a:pt x="392" y="58"/>
                    </a:lnTo>
                    <a:lnTo>
                      <a:pt x="393" y="58"/>
                    </a:lnTo>
                    <a:lnTo>
                      <a:pt x="393" y="59"/>
                    </a:lnTo>
                    <a:lnTo>
                      <a:pt x="395" y="60"/>
                    </a:lnTo>
                    <a:lnTo>
                      <a:pt x="395" y="61"/>
                    </a:lnTo>
                    <a:lnTo>
                      <a:pt x="396" y="61"/>
                    </a:lnTo>
                    <a:lnTo>
                      <a:pt x="396" y="62"/>
                    </a:lnTo>
                    <a:lnTo>
                      <a:pt x="397" y="61"/>
                    </a:lnTo>
                    <a:lnTo>
                      <a:pt x="398" y="61"/>
                    </a:lnTo>
                    <a:lnTo>
                      <a:pt x="398" y="62"/>
                    </a:lnTo>
                    <a:lnTo>
                      <a:pt x="399" y="61"/>
                    </a:lnTo>
                    <a:lnTo>
                      <a:pt x="399" y="62"/>
                    </a:lnTo>
                    <a:lnTo>
                      <a:pt x="400" y="62"/>
                    </a:lnTo>
                    <a:lnTo>
                      <a:pt x="400" y="63"/>
                    </a:lnTo>
                    <a:lnTo>
                      <a:pt x="400" y="64"/>
                    </a:lnTo>
                    <a:lnTo>
                      <a:pt x="400" y="65"/>
                    </a:lnTo>
                    <a:lnTo>
                      <a:pt x="400" y="66"/>
                    </a:lnTo>
                    <a:lnTo>
                      <a:pt x="401" y="66"/>
                    </a:lnTo>
                    <a:lnTo>
                      <a:pt x="401" y="65"/>
                    </a:lnTo>
                    <a:lnTo>
                      <a:pt x="402" y="65"/>
                    </a:lnTo>
                    <a:lnTo>
                      <a:pt x="402" y="66"/>
                    </a:lnTo>
                    <a:lnTo>
                      <a:pt x="401" y="66"/>
                    </a:lnTo>
                    <a:lnTo>
                      <a:pt x="402" y="66"/>
                    </a:lnTo>
                    <a:lnTo>
                      <a:pt x="402" y="67"/>
                    </a:lnTo>
                    <a:lnTo>
                      <a:pt x="403" y="67"/>
                    </a:lnTo>
                    <a:lnTo>
                      <a:pt x="404" y="68"/>
                    </a:lnTo>
                    <a:lnTo>
                      <a:pt x="402" y="70"/>
                    </a:lnTo>
                    <a:lnTo>
                      <a:pt x="402" y="71"/>
                    </a:lnTo>
                    <a:lnTo>
                      <a:pt x="402" y="73"/>
                    </a:lnTo>
                    <a:lnTo>
                      <a:pt x="402" y="74"/>
                    </a:lnTo>
                    <a:lnTo>
                      <a:pt x="401" y="75"/>
                    </a:lnTo>
                    <a:lnTo>
                      <a:pt x="400" y="76"/>
                    </a:lnTo>
                    <a:lnTo>
                      <a:pt x="400" y="77"/>
                    </a:lnTo>
                    <a:lnTo>
                      <a:pt x="399" y="77"/>
                    </a:lnTo>
                    <a:lnTo>
                      <a:pt x="398" y="77"/>
                    </a:lnTo>
                    <a:lnTo>
                      <a:pt x="398" y="78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6" y="81"/>
                    </a:lnTo>
                    <a:lnTo>
                      <a:pt x="396" y="82"/>
                    </a:lnTo>
                    <a:lnTo>
                      <a:pt x="395" y="82"/>
                    </a:lnTo>
                    <a:lnTo>
                      <a:pt x="395" y="83"/>
                    </a:lnTo>
                    <a:lnTo>
                      <a:pt x="394" y="83"/>
                    </a:lnTo>
                    <a:lnTo>
                      <a:pt x="394" y="84"/>
                    </a:lnTo>
                    <a:lnTo>
                      <a:pt x="393" y="84"/>
                    </a:lnTo>
                    <a:lnTo>
                      <a:pt x="392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0" y="87"/>
                    </a:lnTo>
                    <a:lnTo>
                      <a:pt x="390" y="88"/>
                    </a:lnTo>
                    <a:lnTo>
                      <a:pt x="389" y="90"/>
                    </a:lnTo>
                    <a:lnTo>
                      <a:pt x="389" y="92"/>
                    </a:lnTo>
                    <a:lnTo>
                      <a:pt x="390" y="93"/>
                    </a:lnTo>
                    <a:lnTo>
                      <a:pt x="390" y="95"/>
                    </a:lnTo>
                    <a:lnTo>
                      <a:pt x="390" y="96"/>
                    </a:lnTo>
                    <a:lnTo>
                      <a:pt x="390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2" y="98"/>
                    </a:lnTo>
                    <a:lnTo>
                      <a:pt x="392" y="99"/>
                    </a:lnTo>
                    <a:lnTo>
                      <a:pt x="393" y="99"/>
                    </a:lnTo>
                    <a:lnTo>
                      <a:pt x="394" y="99"/>
                    </a:lnTo>
                    <a:lnTo>
                      <a:pt x="394" y="100"/>
                    </a:lnTo>
                    <a:lnTo>
                      <a:pt x="394" y="101"/>
                    </a:lnTo>
                    <a:lnTo>
                      <a:pt x="394" y="102"/>
                    </a:lnTo>
                    <a:lnTo>
                      <a:pt x="394" y="103"/>
                    </a:lnTo>
                    <a:lnTo>
                      <a:pt x="393" y="104"/>
                    </a:lnTo>
                    <a:lnTo>
                      <a:pt x="392" y="107"/>
                    </a:lnTo>
                    <a:lnTo>
                      <a:pt x="392" y="111"/>
                    </a:lnTo>
                    <a:lnTo>
                      <a:pt x="392" y="113"/>
                    </a:lnTo>
                    <a:lnTo>
                      <a:pt x="392" y="114"/>
                    </a:lnTo>
                    <a:lnTo>
                      <a:pt x="392" y="115"/>
                    </a:lnTo>
                    <a:lnTo>
                      <a:pt x="392" y="117"/>
                    </a:lnTo>
                    <a:lnTo>
                      <a:pt x="392" y="119"/>
                    </a:lnTo>
                    <a:lnTo>
                      <a:pt x="392" y="120"/>
                    </a:lnTo>
                    <a:lnTo>
                      <a:pt x="393" y="125"/>
                    </a:lnTo>
                    <a:lnTo>
                      <a:pt x="393" y="126"/>
                    </a:lnTo>
                    <a:lnTo>
                      <a:pt x="393" y="130"/>
                    </a:lnTo>
                    <a:lnTo>
                      <a:pt x="393" y="133"/>
                    </a:lnTo>
                    <a:lnTo>
                      <a:pt x="394" y="134"/>
                    </a:lnTo>
                    <a:lnTo>
                      <a:pt x="394" y="135"/>
                    </a:lnTo>
                    <a:lnTo>
                      <a:pt x="394" y="136"/>
                    </a:lnTo>
                    <a:lnTo>
                      <a:pt x="393" y="138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2"/>
                    </a:lnTo>
                    <a:lnTo>
                      <a:pt x="390" y="143"/>
                    </a:lnTo>
                    <a:lnTo>
                      <a:pt x="389" y="144"/>
                    </a:lnTo>
                    <a:lnTo>
                      <a:pt x="382" y="147"/>
                    </a:lnTo>
                    <a:lnTo>
                      <a:pt x="379" y="148"/>
                    </a:lnTo>
                    <a:lnTo>
                      <a:pt x="377" y="149"/>
                    </a:lnTo>
                    <a:lnTo>
                      <a:pt x="374" y="151"/>
                    </a:lnTo>
                    <a:lnTo>
                      <a:pt x="373" y="152"/>
                    </a:lnTo>
                    <a:lnTo>
                      <a:pt x="369" y="153"/>
                    </a:lnTo>
                    <a:lnTo>
                      <a:pt x="366" y="154"/>
                    </a:lnTo>
                    <a:lnTo>
                      <a:pt x="364" y="154"/>
                    </a:lnTo>
                    <a:lnTo>
                      <a:pt x="363" y="155"/>
                    </a:lnTo>
                    <a:lnTo>
                      <a:pt x="361" y="155"/>
                    </a:lnTo>
                    <a:lnTo>
                      <a:pt x="359" y="155"/>
                    </a:lnTo>
                    <a:lnTo>
                      <a:pt x="357" y="156"/>
                    </a:lnTo>
                    <a:lnTo>
                      <a:pt x="354" y="156"/>
                    </a:lnTo>
                    <a:lnTo>
                      <a:pt x="351" y="157"/>
                    </a:lnTo>
                    <a:lnTo>
                      <a:pt x="347" y="157"/>
                    </a:lnTo>
                    <a:lnTo>
                      <a:pt x="345" y="158"/>
                    </a:lnTo>
                    <a:lnTo>
                      <a:pt x="342" y="158"/>
                    </a:lnTo>
                    <a:lnTo>
                      <a:pt x="339" y="159"/>
                    </a:lnTo>
                    <a:lnTo>
                      <a:pt x="335" y="160"/>
                    </a:lnTo>
                    <a:lnTo>
                      <a:pt x="333" y="161"/>
                    </a:lnTo>
                    <a:lnTo>
                      <a:pt x="332" y="161"/>
                    </a:lnTo>
                    <a:lnTo>
                      <a:pt x="331" y="161"/>
                    </a:lnTo>
                    <a:lnTo>
                      <a:pt x="325" y="163"/>
                    </a:lnTo>
                    <a:lnTo>
                      <a:pt x="321" y="165"/>
                    </a:lnTo>
                    <a:lnTo>
                      <a:pt x="320" y="166"/>
                    </a:lnTo>
                    <a:lnTo>
                      <a:pt x="317" y="167"/>
                    </a:lnTo>
                    <a:lnTo>
                      <a:pt x="316" y="168"/>
                    </a:lnTo>
                    <a:lnTo>
                      <a:pt x="314" y="169"/>
                    </a:lnTo>
                    <a:lnTo>
                      <a:pt x="313" y="170"/>
                    </a:lnTo>
                    <a:lnTo>
                      <a:pt x="312" y="171"/>
                    </a:lnTo>
                    <a:lnTo>
                      <a:pt x="311" y="171"/>
                    </a:lnTo>
                    <a:lnTo>
                      <a:pt x="311" y="172"/>
                    </a:lnTo>
                    <a:lnTo>
                      <a:pt x="311" y="173"/>
                    </a:lnTo>
                    <a:lnTo>
                      <a:pt x="311" y="174"/>
                    </a:lnTo>
                    <a:lnTo>
                      <a:pt x="309" y="175"/>
                    </a:lnTo>
                    <a:lnTo>
                      <a:pt x="308" y="175"/>
                    </a:lnTo>
                    <a:lnTo>
                      <a:pt x="308" y="176"/>
                    </a:lnTo>
                    <a:lnTo>
                      <a:pt x="306" y="176"/>
                    </a:lnTo>
                    <a:lnTo>
                      <a:pt x="305" y="177"/>
                    </a:lnTo>
                    <a:lnTo>
                      <a:pt x="304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1" y="181"/>
                    </a:lnTo>
                    <a:lnTo>
                      <a:pt x="301" y="182"/>
                    </a:lnTo>
                    <a:lnTo>
                      <a:pt x="301" y="183"/>
                    </a:lnTo>
                    <a:lnTo>
                      <a:pt x="300" y="183"/>
                    </a:lnTo>
                    <a:lnTo>
                      <a:pt x="299" y="183"/>
                    </a:lnTo>
                    <a:lnTo>
                      <a:pt x="298" y="183"/>
                    </a:lnTo>
                    <a:lnTo>
                      <a:pt x="297" y="184"/>
                    </a:lnTo>
                    <a:lnTo>
                      <a:pt x="296" y="186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4" y="188"/>
                    </a:lnTo>
                    <a:lnTo>
                      <a:pt x="293" y="188"/>
                    </a:lnTo>
                    <a:lnTo>
                      <a:pt x="292" y="188"/>
                    </a:lnTo>
                    <a:lnTo>
                      <a:pt x="293" y="187"/>
                    </a:lnTo>
                    <a:lnTo>
                      <a:pt x="292" y="187"/>
                    </a:lnTo>
                    <a:lnTo>
                      <a:pt x="291" y="187"/>
                    </a:lnTo>
                    <a:lnTo>
                      <a:pt x="291" y="188"/>
                    </a:lnTo>
                    <a:lnTo>
                      <a:pt x="290" y="189"/>
                    </a:lnTo>
                    <a:lnTo>
                      <a:pt x="289" y="190"/>
                    </a:lnTo>
                    <a:lnTo>
                      <a:pt x="288" y="192"/>
                    </a:lnTo>
                    <a:lnTo>
                      <a:pt x="287" y="193"/>
                    </a:lnTo>
                    <a:lnTo>
                      <a:pt x="287" y="194"/>
                    </a:lnTo>
                    <a:lnTo>
                      <a:pt x="286" y="194"/>
                    </a:lnTo>
                    <a:lnTo>
                      <a:pt x="286" y="196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5"/>
                    </a:lnTo>
                    <a:lnTo>
                      <a:pt x="286" y="206"/>
                    </a:lnTo>
                    <a:lnTo>
                      <a:pt x="286" y="208"/>
                    </a:lnTo>
                    <a:lnTo>
                      <a:pt x="287" y="208"/>
                    </a:lnTo>
                    <a:lnTo>
                      <a:pt x="288" y="209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9" y="210"/>
                    </a:lnTo>
                    <a:lnTo>
                      <a:pt x="289" y="211"/>
                    </a:lnTo>
                    <a:lnTo>
                      <a:pt x="290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3" y="212"/>
                    </a:lnTo>
                    <a:lnTo>
                      <a:pt x="292" y="212"/>
                    </a:lnTo>
                    <a:lnTo>
                      <a:pt x="293" y="211"/>
                    </a:lnTo>
                    <a:lnTo>
                      <a:pt x="293" y="212"/>
                    </a:lnTo>
                    <a:lnTo>
                      <a:pt x="293" y="211"/>
                    </a:lnTo>
                    <a:lnTo>
                      <a:pt x="294" y="211"/>
                    </a:lnTo>
                    <a:lnTo>
                      <a:pt x="295" y="212"/>
                    </a:lnTo>
                    <a:lnTo>
                      <a:pt x="296" y="211"/>
                    </a:lnTo>
                    <a:lnTo>
                      <a:pt x="296" y="210"/>
                    </a:lnTo>
                    <a:lnTo>
                      <a:pt x="296" y="211"/>
                    </a:lnTo>
                    <a:lnTo>
                      <a:pt x="297" y="210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7" y="211"/>
                    </a:lnTo>
                    <a:lnTo>
                      <a:pt x="296" y="211"/>
                    </a:lnTo>
                    <a:lnTo>
                      <a:pt x="296" y="212"/>
                    </a:lnTo>
                    <a:lnTo>
                      <a:pt x="297" y="212"/>
                    </a:lnTo>
                    <a:lnTo>
                      <a:pt x="297" y="213"/>
                    </a:lnTo>
                    <a:lnTo>
                      <a:pt x="296" y="213"/>
                    </a:lnTo>
                    <a:lnTo>
                      <a:pt x="296" y="212"/>
                    </a:lnTo>
                    <a:lnTo>
                      <a:pt x="296" y="213"/>
                    </a:lnTo>
                    <a:lnTo>
                      <a:pt x="296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5" y="215"/>
                    </a:lnTo>
                    <a:lnTo>
                      <a:pt x="294" y="215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3" y="215"/>
                    </a:lnTo>
                    <a:lnTo>
                      <a:pt x="293" y="214"/>
                    </a:lnTo>
                    <a:lnTo>
                      <a:pt x="292" y="214"/>
                    </a:lnTo>
                    <a:lnTo>
                      <a:pt x="292" y="215"/>
                    </a:lnTo>
                    <a:lnTo>
                      <a:pt x="291" y="215"/>
                    </a:lnTo>
                    <a:lnTo>
                      <a:pt x="290" y="216"/>
                    </a:lnTo>
                    <a:lnTo>
                      <a:pt x="290" y="217"/>
                    </a:lnTo>
                    <a:lnTo>
                      <a:pt x="290" y="218"/>
                    </a:lnTo>
                    <a:lnTo>
                      <a:pt x="290" y="217"/>
                    </a:lnTo>
                    <a:lnTo>
                      <a:pt x="289" y="217"/>
                    </a:lnTo>
                    <a:lnTo>
                      <a:pt x="288" y="217"/>
                    </a:lnTo>
                    <a:lnTo>
                      <a:pt x="287" y="218"/>
                    </a:lnTo>
                    <a:lnTo>
                      <a:pt x="286" y="218"/>
                    </a:lnTo>
                    <a:lnTo>
                      <a:pt x="285" y="219"/>
                    </a:lnTo>
                    <a:lnTo>
                      <a:pt x="284" y="221"/>
                    </a:lnTo>
                    <a:lnTo>
                      <a:pt x="284" y="222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3"/>
                    </a:lnTo>
                    <a:lnTo>
                      <a:pt x="283" y="224"/>
                    </a:lnTo>
                    <a:lnTo>
                      <a:pt x="282" y="225"/>
                    </a:lnTo>
                    <a:lnTo>
                      <a:pt x="282" y="224"/>
                    </a:lnTo>
                    <a:lnTo>
                      <a:pt x="281" y="224"/>
                    </a:lnTo>
                    <a:lnTo>
                      <a:pt x="281" y="225"/>
                    </a:lnTo>
                    <a:lnTo>
                      <a:pt x="280" y="225"/>
                    </a:lnTo>
                    <a:lnTo>
                      <a:pt x="279" y="226"/>
                    </a:lnTo>
                    <a:lnTo>
                      <a:pt x="278" y="228"/>
                    </a:lnTo>
                    <a:lnTo>
                      <a:pt x="278" y="229"/>
                    </a:lnTo>
                    <a:lnTo>
                      <a:pt x="278" y="230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9" y="231"/>
                    </a:lnTo>
                    <a:lnTo>
                      <a:pt x="279" y="230"/>
                    </a:lnTo>
                    <a:lnTo>
                      <a:pt x="279" y="231"/>
                    </a:lnTo>
                    <a:lnTo>
                      <a:pt x="280" y="231"/>
                    </a:lnTo>
                    <a:lnTo>
                      <a:pt x="279" y="231"/>
                    </a:lnTo>
                    <a:lnTo>
                      <a:pt x="279" y="232"/>
                    </a:lnTo>
                    <a:lnTo>
                      <a:pt x="280" y="232"/>
                    </a:lnTo>
                    <a:lnTo>
                      <a:pt x="281" y="231"/>
                    </a:lnTo>
                    <a:lnTo>
                      <a:pt x="282" y="231"/>
                    </a:lnTo>
                    <a:lnTo>
                      <a:pt x="281" y="231"/>
                    </a:lnTo>
                    <a:lnTo>
                      <a:pt x="281" y="232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1" y="233"/>
                    </a:lnTo>
                    <a:lnTo>
                      <a:pt x="280" y="233"/>
                    </a:lnTo>
                    <a:lnTo>
                      <a:pt x="279" y="233"/>
                    </a:lnTo>
                    <a:lnTo>
                      <a:pt x="279" y="234"/>
                    </a:lnTo>
                    <a:lnTo>
                      <a:pt x="280" y="234"/>
                    </a:lnTo>
                    <a:lnTo>
                      <a:pt x="281" y="235"/>
                    </a:lnTo>
                    <a:lnTo>
                      <a:pt x="280" y="235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79" y="234"/>
                    </a:lnTo>
                    <a:lnTo>
                      <a:pt x="278" y="234"/>
                    </a:lnTo>
                    <a:lnTo>
                      <a:pt x="278" y="233"/>
                    </a:lnTo>
                    <a:lnTo>
                      <a:pt x="277" y="232"/>
                    </a:lnTo>
                    <a:lnTo>
                      <a:pt x="275" y="231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7" y="229"/>
                    </a:lnTo>
                    <a:lnTo>
                      <a:pt x="263" y="229"/>
                    </a:lnTo>
                    <a:lnTo>
                      <a:pt x="262" y="229"/>
                    </a:lnTo>
                    <a:lnTo>
                      <a:pt x="260" y="228"/>
                    </a:lnTo>
                    <a:lnTo>
                      <a:pt x="258" y="228"/>
                    </a:lnTo>
                    <a:lnTo>
                      <a:pt x="254" y="227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2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4" y="224"/>
                    </a:lnTo>
                    <a:lnTo>
                      <a:pt x="233" y="224"/>
                    </a:lnTo>
                    <a:lnTo>
                      <a:pt x="227" y="223"/>
                    </a:lnTo>
                    <a:lnTo>
                      <a:pt x="223" y="223"/>
                    </a:lnTo>
                    <a:lnTo>
                      <a:pt x="220" y="223"/>
                    </a:lnTo>
                    <a:lnTo>
                      <a:pt x="219" y="223"/>
                    </a:lnTo>
                    <a:lnTo>
                      <a:pt x="218" y="223"/>
                    </a:lnTo>
                    <a:lnTo>
                      <a:pt x="216" y="224"/>
                    </a:lnTo>
                    <a:lnTo>
                      <a:pt x="216" y="225"/>
                    </a:lnTo>
                    <a:lnTo>
                      <a:pt x="215" y="225"/>
                    </a:lnTo>
                    <a:lnTo>
                      <a:pt x="214" y="225"/>
                    </a:lnTo>
                    <a:lnTo>
                      <a:pt x="213" y="224"/>
                    </a:lnTo>
                    <a:lnTo>
                      <a:pt x="211" y="224"/>
                    </a:lnTo>
                    <a:lnTo>
                      <a:pt x="209" y="224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2" y="224"/>
                    </a:lnTo>
                    <a:lnTo>
                      <a:pt x="200" y="224"/>
                    </a:lnTo>
                    <a:lnTo>
                      <a:pt x="199" y="224"/>
                    </a:lnTo>
                    <a:lnTo>
                      <a:pt x="196" y="224"/>
                    </a:lnTo>
                    <a:lnTo>
                      <a:pt x="194" y="224"/>
                    </a:lnTo>
                    <a:lnTo>
                      <a:pt x="193" y="224"/>
                    </a:lnTo>
                    <a:lnTo>
                      <a:pt x="192" y="224"/>
                    </a:lnTo>
                    <a:lnTo>
                      <a:pt x="189" y="223"/>
                    </a:lnTo>
                    <a:lnTo>
                      <a:pt x="185" y="223"/>
                    </a:lnTo>
                    <a:lnTo>
                      <a:pt x="184" y="223"/>
                    </a:lnTo>
                    <a:lnTo>
                      <a:pt x="183" y="223"/>
                    </a:lnTo>
                    <a:lnTo>
                      <a:pt x="182" y="224"/>
                    </a:lnTo>
                    <a:lnTo>
                      <a:pt x="182" y="223"/>
                    </a:lnTo>
                    <a:lnTo>
                      <a:pt x="181" y="223"/>
                    </a:lnTo>
                    <a:lnTo>
                      <a:pt x="180" y="224"/>
                    </a:lnTo>
                    <a:lnTo>
                      <a:pt x="180" y="223"/>
                    </a:lnTo>
                    <a:lnTo>
                      <a:pt x="181" y="223"/>
                    </a:lnTo>
                    <a:lnTo>
                      <a:pt x="180" y="222"/>
                    </a:lnTo>
                    <a:lnTo>
                      <a:pt x="178" y="221"/>
                    </a:lnTo>
                    <a:lnTo>
                      <a:pt x="177" y="220"/>
                    </a:lnTo>
                    <a:lnTo>
                      <a:pt x="176" y="220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4" y="219"/>
                    </a:lnTo>
                    <a:lnTo>
                      <a:pt x="174" y="218"/>
                    </a:lnTo>
                    <a:lnTo>
                      <a:pt x="173" y="218"/>
                    </a:lnTo>
                    <a:lnTo>
                      <a:pt x="172" y="218"/>
                    </a:lnTo>
                    <a:lnTo>
                      <a:pt x="173" y="218"/>
                    </a:lnTo>
                    <a:lnTo>
                      <a:pt x="174" y="217"/>
                    </a:lnTo>
                    <a:lnTo>
                      <a:pt x="173" y="217"/>
                    </a:lnTo>
                    <a:lnTo>
                      <a:pt x="174" y="217"/>
                    </a:lnTo>
                    <a:lnTo>
                      <a:pt x="175" y="217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6" y="218"/>
                    </a:lnTo>
                    <a:lnTo>
                      <a:pt x="176" y="217"/>
                    </a:lnTo>
                    <a:lnTo>
                      <a:pt x="176" y="216"/>
                    </a:lnTo>
                    <a:lnTo>
                      <a:pt x="175" y="216"/>
                    </a:lnTo>
                    <a:lnTo>
                      <a:pt x="175" y="215"/>
                    </a:lnTo>
                    <a:lnTo>
                      <a:pt x="174" y="215"/>
                    </a:lnTo>
                    <a:lnTo>
                      <a:pt x="173" y="215"/>
                    </a:lnTo>
                    <a:lnTo>
                      <a:pt x="173" y="214"/>
                    </a:lnTo>
                    <a:lnTo>
                      <a:pt x="174" y="214"/>
                    </a:lnTo>
                    <a:lnTo>
                      <a:pt x="174" y="213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4" y="212"/>
                    </a:lnTo>
                    <a:lnTo>
                      <a:pt x="175" y="212"/>
                    </a:lnTo>
                    <a:lnTo>
                      <a:pt x="175" y="211"/>
                    </a:lnTo>
                    <a:lnTo>
                      <a:pt x="176" y="211"/>
                    </a:lnTo>
                    <a:lnTo>
                      <a:pt x="176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7" y="208"/>
                    </a:lnTo>
                    <a:lnTo>
                      <a:pt x="177" y="207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0" y="205"/>
                    </a:lnTo>
                    <a:lnTo>
                      <a:pt x="181" y="204"/>
                    </a:lnTo>
                    <a:lnTo>
                      <a:pt x="180" y="204"/>
                    </a:lnTo>
                    <a:lnTo>
                      <a:pt x="179" y="204"/>
                    </a:lnTo>
                    <a:lnTo>
                      <a:pt x="179" y="203"/>
                    </a:lnTo>
                    <a:lnTo>
                      <a:pt x="180" y="202"/>
                    </a:lnTo>
                    <a:lnTo>
                      <a:pt x="181" y="202"/>
                    </a:lnTo>
                    <a:lnTo>
                      <a:pt x="181" y="201"/>
                    </a:lnTo>
                    <a:lnTo>
                      <a:pt x="181" y="200"/>
                    </a:lnTo>
                    <a:lnTo>
                      <a:pt x="182" y="200"/>
                    </a:lnTo>
                    <a:lnTo>
                      <a:pt x="183" y="200"/>
                    </a:lnTo>
                    <a:lnTo>
                      <a:pt x="184" y="199"/>
                    </a:lnTo>
                    <a:lnTo>
                      <a:pt x="185" y="199"/>
                    </a:lnTo>
                    <a:lnTo>
                      <a:pt x="185" y="198"/>
                    </a:lnTo>
                    <a:lnTo>
                      <a:pt x="185" y="197"/>
                    </a:lnTo>
                    <a:lnTo>
                      <a:pt x="185" y="196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5"/>
                    </a:lnTo>
                    <a:lnTo>
                      <a:pt x="185" y="194"/>
                    </a:lnTo>
                    <a:lnTo>
                      <a:pt x="185" y="193"/>
                    </a:lnTo>
                    <a:lnTo>
                      <a:pt x="184" y="193"/>
                    </a:lnTo>
                    <a:lnTo>
                      <a:pt x="184" y="192"/>
                    </a:lnTo>
                    <a:lnTo>
                      <a:pt x="183" y="193"/>
                    </a:lnTo>
                    <a:lnTo>
                      <a:pt x="183" y="192"/>
                    </a:lnTo>
                    <a:lnTo>
                      <a:pt x="182" y="192"/>
                    </a:lnTo>
                    <a:lnTo>
                      <a:pt x="181" y="191"/>
                    </a:lnTo>
                    <a:lnTo>
                      <a:pt x="180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1"/>
                    </a:lnTo>
                    <a:lnTo>
                      <a:pt x="178" y="192"/>
                    </a:lnTo>
                    <a:lnTo>
                      <a:pt x="178" y="193"/>
                    </a:lnTo>
                    <a:lnTo>
                      <a:pt x="178" y="192"/>
                    </a:lnTo>
                    <a:lnTo>
                      <a:pt x="177" y="192"/>
                    </a:lnTo>
                    <a:lnTo>
                      <a:pt x="177" y="193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5" y="194"/>
                    </a:lnTo>
                    <a:lnTo>
                      <a:pt x="174" y="194"/>
                    </a:lnTo>
                    <a:lnTo>
                      <a:pt x="173" y="193"/>
                    </a:lnTo>
                    <a:lnTo>
                      <a:pt x="172" y="194"/>
                    </a:lnTo>
                    <a:lnTo>
                      <a:pt x="170" y="194"/>
                    </a:lnTo>
                    <a:lnTo>
                      <a:pt x="169" y="195"/>
                    </a:lnTo>
                    <a:lnTo>
                      <a:pt x="168" y="195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6" y="196"/>
                    </a:lnTo>
                    <a:lnTo>
                      <a:pt x="165" y="196"/>
                    </a:lnTo>
                    <a:lnTo>
                      <a:pt x="165" y="195"/>
                    </a:lnTo>
                    <a:lnTo>
                      <a:pt x="165" y="196"/>
                    </a:lnTo>
                    <a:lnTo>
                      <a:pt x="164" y="196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7"/>
                    </a:lnTo>
                    <a:lnTo>
                      <a:pt x="162" y="197"/>
                    </a:lnTo>
                    <a:lnTo>
                      <a:pt x="163" y="198"/>
                    </a:lnTo>
                    <a:lnTo>
                      <a:pt x="162" y="198"/>
                    </a:lnTo>
                    <a:lnTo>
                      <a:pt x="162" y="199"/>
                    </a:lnTo>
                    <a:lnTo>
                      <a:pt x="162" y="198"/>
                    </a:lnTo>
                    <a:lnTo>
                      <a:pt x="161" y="199"/>
                    </a:lnTo>
                    <a:lnTo>
                      <a:pt x="160" y="200"/>
                    </a:lnTo>
                    <a:lnTo>
                      <a:pt x="161" y="200"/>
                    </a:lnTo>
                    <a:lnTo>
                      <a:pt x="160" y="200"/>
                    </a:lnTo>
                    <a:lnTo>
                      <a:pt x="159" y="202"/>
                    </a:lnTo>
                    <a:lnTo>
                      <a:pt x="159" y="203"/>
                    </a:lnTo>
                    <a:lnTo>
                      <a:pt x="159" y="204"/>
                    </a:lnTo>
                    <a:lnTo>
                      <a:pt x="160" y="204"/>
                    </a:lnTo>
                    <a:lnTo>
                      <a:pt x="160" y="203"/>
                    </a:lnTo>
                    <a:lnTo>
                      <a:pt x="160" y="204"/>
                    </a:lnTo>
                    <a:lnTo>
                      <a:pt x="161" y="204"/>
                    </a:lnTo>
                    <a:lnTo>
                      <a:pt x="161" y="205"/>
                    </a:lnTo>
                    <a:lnTo>
                      <a:pt x="162" y="206"/>
                    </a:lnTo>
                    <a:lnTo>
                      <a:pt x="163" y="206"/>
                    </a:lnTo>
                    <a:lnTo>
                      <a:pt x="163" y="207"/>
                    </a:lnTo>
                    <a:lnTo>
                      <a:pt x="163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4" y="210"/>
                    </a:lnTo>
                    <a:lnTo>
                      <a:pt x="165" y="210"/>
                    </a:lnTo>
                    <a:lnTo>
                      <a:pt x="165" y="211"/>
                    </a:lnTo>
                    <a:lnTo>
                      <a:pt x="165" y="210"/>
                    </a:lnTo>
                    <a:lnTo>
                      <a:pt x="166" y="210"/>
                    </a:lnTo>
                    <a:lnTo>
                      <a:pt x="166" y="211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6" y="213"/>
                    </a:lnTo>
                    <a:lnTo>
                      <a:pt x="167" y="212"/>
                    </a:lnTo>
                    <a:lnTo>
                      <a:pt x="167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9" y="213"/>
                    </a:lnTo>
                    <a:lnTo>
                      <a:pt x="169" y="214"/>
                    </a:lnTo>
                    <a:lnTo>
                      <a:pt x="170" y="214"/>
                    </a:lnTo>
                    <a:lnTo>
                      <a:pt x="170" y="215"/>
                    </a:lnTo>
                    <a:lnTo>
                      <a:pt x="170" y="216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69" y="217"/>
                    </a:lnTo>
                    <a:lnTo>
                      <a:pt x="169" y="218"/>
                    </a:lnTo>
                    <a:lnTo>
                      <a:pt x="168" y="218"/>
                    </a:lnTo>
                    <a:lnTo>
                      <a:pt x="168" y="219"/>
                    </a:lnTo>
                    <a:lnTo>
                      <a:pt x="169" y="219"/>
                    </a:lnTo>
                    <a:lnTo>
                      <a:pt x="169" y="218"/>
                    </a:lnTo>
                    <a:lnTo>
                      <a:pt x="170" y="218"/>
                    </a:lnTo>
                    <a:lnTo>
                      <a:pt x="171" y="218"/>
                    </a:lnTo>
                    <a:lnTo>
                      <a:pt x="170" y="218"/>
                    </a:lnTo>
                    <a:lnTo>
                      <a:pt x="170" y="219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69" y="219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0"/>
                    </a:lnTo>
                    <a:lnTo>
                      <a:pt x="170" y="220"/>
                    </a:lnTo>
                    <a:lnTo>
                      <a:pt x="169" y="221"/>
                    </a:lnTo>
                    <a:lnTo>
                      <a:pt x="169" y="220"/>
                    </a:lnTo>
                    <a:lnTo>
                      <a:pt x="167" y="221"/>
                    </a:lnTo>
                    <a:lnTo>
                      <a:pt x="167" y="222"/>
                    </a:lnTo>
                    <a:lnTo>
                      <a:pt x="166" y="222"/>
                    </a:lnTo>
                    <a:lnTo>
                      <a:pt x="167" y="223"/>
                    </a:lnTo>
                    <a:lnTo>
                      <a:pt x="166" y="223"/>
                    </a:lnTo>
                    <a:lnTo>
                      <a:pt x="165" y="223"/>
                    </a:lnTo>
                    <a:lnTo>
                      <a:pt x="164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3"/>
                    </a:lnTo>
                    <a:lnTo>
                      <a:pt x="159" y="223"/>
                    </a:lnTo>
                    <a:lnTo>
                      <a:pt x="158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7" y="225"/>
                    </a:lnTo>
                    <a:lnTo>
                      <a:pt x="156" y="225"/>
                    </a:lnTo>
                    <a:lnTo>
                      <a:pt x="156" y="224"/>
                    </a:lnTo>
                    <a:lnTo>
                      <a:pt x="155" y="224"/>
                    </a:lnTo>
                    <a:lnTo>
                      <a:pt x="155" y="223"/>
                    </a:lnTo>
                    <a:lnTo>
                      <a:pt x="154" y="223"/>
                    </a:lnTo>
                    <a:lnTo>
                      <a:pt x="155" y="222"/>
                    </a:lnTo>
                    <a:lnTo>
                      <a:pt x="154" y="223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1"/>
                    </a:lnTo>
                    <a:lnTo>
                      <a:pt x="152" y="220"/>
                    </a:lnTo>
                    <a:lnTo>
                      <a:pt x="151" y="220"/>
                    </a:lnTo>
                    <a:lnTo>
                      <a:pt x="150" y="220"/>
                    </a:lnTo>
                    <a:lnTo>
                      <a:pt x="150" y="219"/>
                    </a:lnTo>
                    <a:lnTo>
                      <a:pt x="149" y="220"/>
                    </a:lnTo>
                    <a:lnTo>
                      <a:pt x="148" y="219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19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21"/>
                    </a:lnTo>
                    <a:lnTo>
                      <a:pt x="146" y="221"/>
                    </a:lnTo>
                    <a:lnTo>
                      <a:pt x="147" y="221"/>
                    </a:lnTo>
                    <a:lnTo>
                      <a:pt x="147" y="222"/>
                    </a:lnTo>
                    <a:lnTo>
                      <a:pt x="147" y="221"/>
                    </a:lnTo>
                    <a:lnTo>
                      <a:pt x="147" y="220"/>
                    </a:lnTo>
                    <a:lnTo>
                      <a:pt x="148" y="220"/>
                    </a:lnTo>
                    <a:lnTo>
                      <a:pt x="149" y="220"/>
                    </a:lnTo>
                    <a:lnTo>
                      <a:pt x="150" y="220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0" y="221"/>
                    </a:lnTo>
                    <a:lnTo>
                      <a:pt x="151" y="221"/>
                    </a:lnTo>
                    <a:lnTo>
                      <a:pt x="151" y="222"/>
                    </a:lnTo>
                    <a:lnTo>
                      <a:pt x="150" y="221"/>
                    </a:lnTo>
                    <a:lnTo>
                      <a:pt x="150" y="222"/>
                    </a:lnTo>
                    <a:lnTo>
                      <a:pt x="151" y="222"/>
                    </a:lnTo>
                    <a:lnTo>
                      <a:pt x="153" y="222"/>
                    </a:lnTo>
                    <a:lnTo>
                      <a:pt x="153" y="223"/>
                    </a:lnTo>
                    <a:lnTo>
                      <a:pt x="154" y="223"/>
                    </a:lnTo>
                    <a:lnTo>
                      <a:pt x="154" y="224"/>
                    </a:lnTo>
                    <a:lnTo>
                      <a:pt x="155" y="224"/>
                    </a:lnTo>
                    <a:lnTo>
                      <a:pt x="156" y="224"/>
                    </a:lnTo>
                    <a:lnTo>
                      <a:pt x="155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49" y="224"/>
                    </a:lnTo>
                    <a:lnTo>
                      <a:pt x="146" y="223"/>
                    </a:lnTo>
                    <a:lnTo>
                      <a:pt x="143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5"/>
                    </a:lnTo>
                    <a:lnTo>
                      <a:pt x="138" y="225"/>
                    </a:lnTo>
                    <a:lnTo>
                      <a:pt x="137" y="225"/>
                    </a:lnTo>
                    <a:lnTo>
                      <a:pt x="136" y="225"/>
                    </a:lnTo>
                    <a:lnTo>
                      <a:pt x="135" y="225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7"/>
                    </a:lnTo>
                    <a:lnTo>
                      <a:pt x="130" y="228"/>
                    </a:lnTo>
                    <a:lnTo>
                      <a:pt x="131" y="228"/>
                    </a:lnTo>
                    <a:lnTo>
                      <a:pt x="130" y="228"/>
                    </a:lnTo>
                    <a:lnTo>
                      <a:pt x="130" y="229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9" y="227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0" y="226"/>
                    </a:lnTo>
                    <a:lnTo>
                      <a:pt x="129" y="226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8" y="225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8" y="224"/>
                    </a:lnTo>
                    <a:lnTo>
                      <a:pt x="127" y="224"/>
                    </a:lnTo>
                    <a:lnTo>
                      <a:pt x="127" y="223"/>
                    </a:lnTo>
                    <a:lnTo>
                      <a:pt x="126" y="223"/>
                    </a:lnTo>
                    <a:lnTo>
                      <a:pt x="126" y="222"/>
                    </a:lnTo>
                    <a:lnTo>
                      <a:pt x="125" y="221"/>
                    </a:lnTo>
                    <a:lnTo>
                      <a:pt x="124" y="221"/>
                    </a:lnTo>
                    <a:lnTo>
                      <a:pt x="124" y="220"/>
                    </a:lnTo>
                    <a:lnTo>
                      <a:pt x="123" y="220"/>
                    </a:lnTo>
                    <a:lnTo>
                      <a:pt x="122" y="220"/>
                    </a:lnTo>
                    <a:lnTo>
                      <a:pt x="121" y="220"/>
                    </a:lnTo>
                    <a:lnTo>
                      <a:pt x="122" y="219"/>
                    </a:lnTo>
                    <a:lnTo>
                      <a:pt x="121" y="219"/>
                    </a:lnTo>
                    <a:lnTo>
                      <a:pt x="121" y="218"/>
                    </a:lnTo>
                    <a:lnTo>
                      <a:pt x="120" y="218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8"/>
                    </a:lnTo>
                    <a:lnTo>
                      <a:pt x="118" y="217"/>
                    </a:lnTo>
                    <a:lnTo>
                      <a:pt x="117" y="218"/>
                    </a:lnTo>
                    <a:lnTo>
                      <a:pt x="117" y="217"/>
                    </a:lnTo>
                    <a:lnTo>
                      <a:pt x="116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5"/>
                    </a:lnTo>
                    <a:lnTo>
                      <a:pt x="115" y="215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3" y="213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2" y="211"/>
                    </a:lnTo>
                    <a:lnTo>
                      <a:pt x="111" y="211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11" y="210"/>
                    </a:lnTo>
                    <a:lnTo>
                      <a:pt x="110" y="210"/>
                    </a:lnTo>
                    <a:lnTo>
                      <a:pt x="109" y="210"/>
                    </a:lnTo>
                    <a:lnTo>
                      <a:pt x="109" y="209"/>
                    </a:lnTo>
                    <a:lnTo>
                      <a:pt x="108" y="209"/>
                    </a:lnTo>
                    <a:lnTo>
                      <a:pt x="107" y="209"/>
                    </a:lnTo>
                    <a:lnTo>
                      <a:pt x="106" y="208"/>
                    </a:lnTo>
                    <a:lnTo>
                      <a:pt x="106" y="209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0"/>
                    </a:lnTo>
                    <a:lnTo>
                      <a:pt x="103" y="209"/>
                    </a:lnTo>
                    <a:lnTo>
                      <a:pt x="104" y="209"/>
                    </a:lnTo>
                    <a:lnTo>
                      <a:pt x="104" y="208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4" y="207"/>
                    </a:lnTo>
                    <a:lnTo>
                      <a:pt x="103" y="207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8"/>
                    </a:lnTo>
                    <a:lnTo>
                      <a:pt x="100" y="209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10"/>
                    </a:lnTo>
                    <a:lnTo>
                      <a:pt x="97" y="209"/>
                    </a:lnTo>
                    <a:lnTo>
                      <a:pt x="96" y="209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3" y="209"/>
                    </a:lnTo>
                    <a:lnTo>
                      <a:pt x="92" y="209"/>
                    </a:lnTo>
                    <a:lnTo>
                      <a:pt x="91" y="209"/>
                    </a:lnTo>
                    <a:lnTo>
                      <a:pt x="90" y="209"/>
                    </a:lnTo>
                    <a:lnTo>
                      <a:pt x="90" y="210"/>
                    </a:lnTo>
                    <a:lnTo>
                      <a:pt x="89" y="210"/>
                    </a:lnTo>
                    <a:lnTo>
                      <a:pt x="88" y="209"/>
                    </a:lnTo>
                    <a:lnTo>
                      <a:pt x="88" y="210"/>
                    </a:lnTo>
                    <a:lnTo>
                      <a:pt x="87" y="210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6" y="212"/>
                    </a:lnTo>
                    <a:lnTo>
                      <a:pt x="85" y="212"/>
                    </a:lnTo>
                    <a:lnTo>
                      <a:pt x="85" y="213"/>
                    </a:lnTo>
                    <a:lnTo>
                      <a:pt x="85" y="214"/>
                    </a:lnTo>
                    <a:lnTo>
                      <a:pt x="84" y="214"/>
                    </a:lnTo>
                    <a:lnTo>
                      <a:pt x="83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4" y="209"/>
                    </a:lnTo>
                    <a:lnTo>
                      <a:pt x="83" y="209"/>
                    </a:lnTo>
                    <a:lnTo>
                      <a:pt x="83" y="210"/>
                    </a:lnTo>
                    <a:lnTo>
                      <a:pt x="82" y="210"/>
                    </a:lnTo>
                    <a:lnTo>
                      <a:pt x="81" y="210"/>
                    </a:lnTo>
                    <a:lnTo>
                      <a:pt x="81" y="211"/>
                    </a:lnTo>
                    <a:lnTo>
                      <a:pt x="81" y="210"/>
                    </a:lnTo>
                    <a:lnTo>
                      <a:pt x="80" y="211"/>
                    </a:lnTo>
                    <a:lnTo>
                      <a:pt x="81" y="211"/>
                    </a:lnTo>
                    <a:lnTo>
                      <a:pt x="80" y="212"/>
                    </a:lnTo>
                    <a:lnTo>
                      <a:pt x="81" y="212"/>
                    </a:lnTo>
                    <a:lnTo>
                      <a:pt x="81" y="213"/>
                    </a:lnTo>
                    <a:lnTo>
                      <a:pt x="80" y="214"/>
                    </a:lnTo>
                    <a:lnTo>
                      <a:pt x="80" y="215"/>
                    </a:lnTo>
                    <a:lnTo>
                      <a:pt x="80" y="214"/>
                    </a:lnTo>
                    <a:lnTo>
                      <a:pt x="79" y="215"/>
                    </a:lnTo>
                    <a:lnTo>
                      <a:pt x="79" y="216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7" y="217"/>
                    </a:lnTo>
                    <a:lnTo>
                      <a:pt x="76" y="218"/>
                    </a:lnTo>
                    <a:lnTo>
                      <a:pt x="75" y="218"/>
                    </a:lnTo>
                    <a:lnTo>
                      <a:pt x="74" y="218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1" y="219"/>
                    </a:lnTo>
                    <a:lnTo>
                      <a:pt x="70" y="220"/>
                    </a:lnTo>
                    <a:lnTo>
                      <a:pt x="70" y="219"/>
                    </a:lnTo>
                    <a:lnTo>
                      <a:pt x="69" y="219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20"/>
                    </a:lnTo>
                    <a:lnTo>
                      <a:pt x="64" y="220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8"/>
                    </a:lnTo>
                    <a:lnTo>
                      <a:pt x="64" y="217"/>
                    </a:lnTo>
                    <a:lnTo>
                      <a:pt x="65" y="217"/>
                    </a:lnTo>
                    <a:lnTo>
                      <a:pt x="65" y="216"/>
                    </a:lnTo>
                    <a:lnTo>
                      <a:pt x="66" y="216"/>
                    </a:lnTo>
                    <a:lnTo>
                      <a:pt x="66" y="215"/>
                    </a:lnTo>
                    <a:lnTo>
                      <a:pt x="65" y="215"/>
                    </a:lnTo>
                    <a:lnTo>
                      <a:pt x="65" y="214"/>
                    </a:lnTo>
                    <a:lnTo>
                      <a:pt x="64" y="214"/>
                    </a:lnTo>
                    <a:lnTo>
                      <a:pt x="64" y="213"/>
                    </a:lnTo>
                    <a:lnTo>
                      <a:pt x="63" y="214"/>
                    </a:lnTo>
                    <a:lnTo>
                      <a:pt x="62" y="214"/>
                    </a:lnTo>
                    <a:lnTo>
                      <a:pt x="61" y="214"/>
                    </a:lnTo>
                    <a:lnTo>
                      <a:pt x="61" y="215"/>
                    </a:lnTo>
                    <a:lnTo>
                      <a:pt x="60" y="215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9" y="215"/>
                    </a:lnTo>
                    <a:lnTo>
                      <a:pt x="59" y="214"/>
                    </a:lnTo>
                    <a:lnTo>
                      <a:pt x="59" y="213"/>
                    </a:lnTo>
                    <a:lnTo>
                      <a:pt x="58" y="214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4"/>
                    </a:lnTo>
                    <a:lnTo>
                      <a:pt x="56" y="215"/>
                    </a:lnTo>
                    <a:lnTo>
                      <a:pt x="55" y="216"/>
                    </a:lnTo>
                    <a:lnTo>
                      <a:pt x="55" y="215"/>
                    </a:lnTo>
                    <a:lnTo>
                      <a:pt x="54" y="216"/>
                    </a:lnTo>
                    <a:lnTo>
                      <a:pt x="54" y="215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3" y="213"/>
                    </a:lnTo>
                    <a:lnTo>
                      <a:pt x="54" y="213"/>
                    </a:lnTo>
                    <a:lnTo>
                      <a:pt x="54" y="212"/>
                    </a:lnTo>
                    <a:lnTo>
                      <a:pt x="55" y="212"/>
                    </a:lnTo>
                    <a:lnTo>
                      <a:pt x="56" y="212"/>
                    </a:lnTo>
                    <a:lnTo>
                      <a:pt x="57" y="212"/>
                    </a:lnTo>
                    <a:lnTo>
                      <a:pt x="56" y="211"/>
                    </a:lnTo>
                    <a:lnTo>
                      <a:pt x="57" y="211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9" y="209"/>
                    </a:lnTo>
                    <a:lnTo>
                      <a:pt x="58" y="208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7" y="209"/>
                    </a:lnTo>
                    <a:lnTo>
                      <a:pt x="56" y="209"/>
                    </a:lnTo>
                    <a:lnTo>
                      <a:pt x="56" y="208"/>
                    </a:lnTo>
                    <a:lnTo>
                      <a:pt x="57" y="208"/>
                    </a:lnTo>
                    <a:lnTo>
                      <a:pt x="56" y="208"/>
                    </a:lnTo>
                    <a:lnTo>
                      <a:pt x="56" y="207"/>
                    </a:lnTo>
                    <a:lnTo>
                      <a:pt x="57" y="207"/>
                    </a:lnTo>
                    <a:lnTo>
                      <a:pt x="58" y="206"/>
                    </a:lnTo>
                    <a:lnTo>
                      <a:pt x="57" y="206"/>
                    </a:lnTo>
                    <a:lnTo>
                      <a:pt x="58" y="205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6" y="204"/>
                    </a:lnTo>
                    <a:lnTo>
                      <a:pt x="56" y="205"/>
                    </a:lnTo>
                    <a:lnTo>
                      <a:pt x="55" y="204"/>
                    </a:lnTo>
                    <a:lnTo>
                      <a:pt x="55" y="205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4" y="205"/>
                    </a:lnTo>
                    <a:lnTo>
                      <a:pt x="53" y="205"/>
                    </a:lnTo>
                    <a:lnTo>
                      <a:pt x="53" y="206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4" y="206"/>
                    </a:lnTo>
                    <a:lnTo>
                      <a:pt x="55" y="207"/>
                    </a:lnTo>
                    <a:lnTo>
                      <a:pt x="54" y="207"/>
                    </a:lnTo>
                    <a:lnTo>
                      <a:pt x="54" y="208"/>
                    </a:lnTo>
                    <a:lnTo>
                      <a:pt x="53" y="208"/>
                    </a:lnTo>
                    <a:lnTo>
                      <a:pt x="52" y="208"/>
                    </a:lnTo>
                    <a:lnTo>
                      <a:pt x="52" y="209"/>
                    </a:lnTo>
                    <a:lnTo>
                      <a:pt x="51" y="209"/>
                    </a:lnTo>
                    <a:lnTo>
                      <a:pt x="52" y="209"/>
                    </a:lnTo>
                    <a:lnTo>
                      <a:pt x="52" y="208"/>
                    </a:lnTo>
                    <a:lnTo>
                      <a:pt x="51" y="208"/>
                    </a:lnTo>
                    <a:lnTo>
                      <a:pt x="51" y="207"/>
                    </a:lnTo>
                    <a:lnTo>
                      <a:pt x="50" y="207"/>
                    </a:lnTo>
                    <a:lnTo>
                      <a:pt x="49" y="207"/>
                    </a:lnTo>
                    <a:lnTo>
                      <a:pt x="49" y="206"/>
                    </a:lnTo>
                    <a:lnTo>
                      <a:pt x="48" y="206"/>
                    </a:lnTo>
                    <a:lnTo>
                      <a:pt x="47" y="207"/>
                    </a:lnTo>
                    <a:lnTo>
                      <a:pt x="48" y="207"/>
                    </a:lnTo>
                    <a:lnTo>
                      <a:pt x="47" y="208"/>
                    </a:lnTo>
                    <a:lnTo>
                      <a:pt x="47" y="207"/>
                    </a:lnTo>
                    <a:lnTo>
                      <a:pt x="47" y="208"/>
                    </a:lnTo>
                    <a:lnTo>
                      <a:pt x="46" y="208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1"/>
                    </a:lnTo>
                    <a:lnTo>
                      <a:pt x="46" y="211"/>
                    </a:lnTo>
                    <a:lnTo>
                      <a:pt x="47" y="212"/>
                    </a:lnTo>
                    <a:lnTo>
                      <a:pt x="46" y="212"/>
                    </a:lnTo>
                    <a:lnTo>
                      <a:pt x="45" y="212"/>
                    </a:lnTo>
                    <a:lnTo>
                      <a:pt x="45" y="213"/>
                    </a:lnTo>
                    <a:lnTo>
                      <a:pt x="45" y="214"/>
                    </a:lnTo>
                    <a:lnTo>
                      <a:pt x="46" y="214"/>
                    </a:lnTo>
                    <a:lnTo>
                      <a:pt x="45" y="214"/>
                    </a:lnTo>
                    <a:lnTo>
                      <a:pt x="45" y="215"/>
                    </a:lnTo>
                    <a:lnTo>
                      <a:pt x="44" y="214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2"/>
                    </a:lnTo>
                    <a:lnTo>
                      <a:pt x="43" y="213"/>
                    </a:lnTo>
                    <a:lnTo>
                      <a:pt x="42" y="213"/>
                    </a:lnTo>
                    <a:lnTo>
                      <a:pt x="42" y="212"/>
                    </a:lnTo>
                    <a:lnTo>
                      <a:pt x="41" y="212"/>
                    </a:lnTo>
                    <a:lnTo>
                      <a:pt x="41" y="213"/>
                    </a:lnTo>
                    <a:lnTo>
                      <a:pt x="40" y="213"/>
                    </a:lnTo>
                    <a:lnTo>
                      <a:pt x="40" y="214"/>
                    </a:lnTo>
                    <a:lnTo>
                      <a:pt x="39" y="214"/>
                    </a:lnTo>
                    <a:lnTo>
                      <a:pt x="39" y="215"/>
                    </a:lnTo>
                    <a:lnTo>
                      <a:pt x="38" y="214"/>
                    </a:lnTo>
                    <a:lnTo>
                      <a:pt x="37" y="214"/>
                    </a:lnTo>
                    <a:lnTo>
                      <a:pt x="36" y="214"/>
                    </a:lnTo>
                    <a:lnTo>
                      <a:pt x="35" y="214"/>
                    </a:lnTo>
                    <a:lnTo>
                      <a:pt x="34" y="215"/>
                    </a:lnTo>
                    <a:lnTo>
                      <a:pt x="33" y="215"/>
                    </a:lnTo>
                    <a:lnTo>
                      <a:pt x="32" y="216"/>
                    </a:lnTo>
                    <a:lnTo>
                      <a:pt x="31" y="216"/>
                    </a:lnTo>
                    <a:lnTo>
                      <a:pt x="31" y="217"/>
                    </a:lnTo>
                    <a:lnTo>
                      <a:pt x="30" y="217"/>
                    </a:lnTo>
                    <a:lnTo>
                      <a:pt x="29" y="217"/>
                    </a:lnTo>
                    <a:lnTo>
                      <a:pt x="30" y="217"/>
                    </a:lnTo>
                    <a:lnTo>
                      <a:pt x="30" y="216"/>
                    </a:lnTo>
                    <a:lnTo>
                      <a:pt x="30" y="215"/>
                    </a:lnTo>
                    <a:lnTo>
                      <a:pt x="29" y="215"/>
                    </a:lnTo>
                    <a:lnTo>
                      <a:pt x="29" y="216"/>
                    </a:lnTo>
                    <a:lnTo>
                      <a:pt x="28" y="215"/>
                    </a:lnTo>
                    <a:lnTo>
                      <a:pt x="28" y="216"/>
                    </a:lnTo>
                    <a:lnTo>
                      <a:pt x="28" y="215"/>
                    </a:lnTo>
                    <a:lnTo>
                      <a:pt x="26" y="216"/>
                    </a:lnTo>
                    <a:lnTo>
                      <a:pt x="25" y="216"/>
                    </a:lnTo>
                    <a:lnTo>
                      <a:pt x="26" y="215"/>
                    </a:lnTo>
                    <a:lnTo>
                      <a:pt x="25" y="215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4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3" y="216"/>
                    </a:lnTo>
                    <a:lnTo>
                      <a:pt x="23" y="215"/>
                    </a:lnTo>
                    <a:lnTo>
                      <a:pt x="22" y="216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9"/>
                    </a:lnTo>
                    <a:lnTo>
                      <a:pt x="21" y="219"/>
                    </a:lnTo>
                    <a:lnTo>
                      <a:pt x="20" y="219"/>
                    </a:lnTo>
                    <a:lnTo>
                      <a:pt x="20" y="220"/>
                    </a:lnTo>
                    <a:lnTo>
                      <a:pt x="19" y="220"/>
                    </a:lnTo>
                    <a:lnTo>
                      <a:pt x="19" y="221"/>
                    </a:lnTo>
                    <a:lnTo>
                      <a:pt x="19" y="222"/>
                    </a:lnTo>
                    <a:lnTo>
                      <a:pt x="19" y="223"/>
                    </a:lnTo>
                    <a:lnTo>
                      <a:pt x="20" y="223"/>
                    </a:lnTo>
                    <a:lnTo>
                      <a:pt x="19" y="223"/>
                    </a:lnTo>
                    <a:lnTo>
                      <a:pt x="19" y="224"/>
                    </a:lnTo>
                    <a:lnTo>
                      <a:pt x="19" y="225"/>
                    </a:lnTo>
                    <a:lnTo>
                      <a:pt x="19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7" y="230"/>
                    </a:lnTo>
                    <a:lnTo>
                      <a:pt x="16" y="230"/>
                    </a:lnTo>
                    <a:lnTo>
                      <a:pt x="16" y="231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4"/>
                    </a:lnTo>
                    <a:lnTo>
                      <a:pt x="17" y="234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9" y="233"/>
                    </a:lnTo>
                    <a:lnTo>
                      <a:pt x="20" y="233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21" y="232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2" y="232"/>
                    </a:lnTo>
                    <a:lnTo>
                      <a:pt x="22" y="231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4" y="232"/>
                    </a:lnTo>
                    <a:lnTo>
                      <a:pt x="24" y="233"/>
                    </a:lnTo>
                    <a:lnTo>
                      <a:pt x="23" y="233"/>
                    </a:lnTo>
                    <a:lnTo>
                      <a:pt x="22" y="233"/>
                    </a:lnTo>
                    <a:lnTo>
                      <a:pt x="22" y="232"/>
                    </a:lnTo>
                    <a:lnTo>
                      <a:pt x="22" y="233"/>
                    </a:lnTo>
                    <a:lnTo>
                      <a:pt x="21" y="234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4"/>
                    </a:lnTo>
                    <a:lnTo>
                      <a:pt x="20" y="234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6"/>
                    </a:lnTo>
                    <a:lnTo>
                      <a:pt x="18" y="236"/>
                    </a:lnTo>
                    <a:lnTo>
                      <a:pt x="18" y="237"/>
                    </a:lnTo>
                    <a:lnTo>
                      <a:pt x="19" y="236"/>
                    </a:lnTo>
                    <a:lnTo>
                      <a:pt x="20" y="236"/>
                    </a:lnTo>
                    <a:lnTo>
                      <a:pt x="21" y="236"/>
                    </a:lnTo>
                    <a:lnTo>
                      <a:pt x="22" y="235"/>
                    </a:lnTo>
                    <a:lnTo>
                      <a:pt x="23" y="235"/>
                    </a:lnTo>
                    <a:lnTo>
                      <a:pt x="24" y="235"/>
                    </a:lnTo>
                    <a:lnTo>
                      <a:pt x="24" y="236"/>
                    </a:lnTo>
                    <a:lnTo>
                      <a:pt x="25" y="235"/>
                    </a:lnTo>
                    <a:lnTo>
                      <a:pt x="26" y="235"/>
                    </a:lnTo>
                    <a:lnTo>
                      <a:pt x="25" y="236"/>
                    </a:lnTo>
                    <a:lnTo>
                      <a:pt x="25" y="237"/>
                    </a:lnTo>
                    <a:lnTo>
                      <a:pt x="24" y="238"/>
                    </a:lnTo>
                    <a:lnTo>
                      <a:pt x="23" y="239"/>
                    </a:lnTo>
                    <a:lnTo>
                      <a:pt x="22" y="240"/>
                    </a:lnTo>
                    <a:lnTo>
                      <a:pt x="21" y="241"/>
                    </a:lnTo>
                    <a:lnTo>
                      <a:pt x="22" y="241"/>
                    </a:lnTo>
                    <a:lnTo>
                      <a:pt x="22" y="242"/>
                    </a:lnTo>
                    <a:lnTo>
                      <a:pt x="23" y="242"/>
                    </a:lnTo>
                    <a:lnTo>
                      <a:pt x="22" y="241"/>
                    </a:lnTo>
                    <a:lnTo>
                      <a:pt x="23" y="240"/>
                    </a:lnTo>
                    <a:lnTo>
                      <a:pt x="23" y="241"/>
                    </a:lnTo>
                    <a:lnTo>
                      <a:pt x="24" y="240"/>
                    </a:lnTo>
                    <a:lnTo>
                      <a:pt x="24" y="239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7"/>
                    </a:lnTo>
                    <a:lnTo>
                      <a:pt x="26" y="237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7" y="236"/>
                    </a:lnTo>
                    <a:lnTo>
                      <a:pt x="28" y="235"/>
                    </a:lnTo>
                    <a:lnTo>
                      <a:pt x="29" y="235"/>
                    </a:lnTo>
                    <a:lnTo>
                      <a:pt x="30" y="235"/>
                    </a:lnTo>
                    <a:lnTo>
                      <a:pt x="31" y="235"/>
                    </a:lnTo>
                    <a:lnTo>
                      <a:pt x="30" y="236"/>
                    </a:lnTo>
                    <a:lnTo>
                      <a:pt x="30" y="237"/>
                    </a:lnTo>
                    <a:lnTo>
                      <a:pt x="29" y="237"/>
                    </a:lnTo>
                    <a:lnTo>
                      <a:pt x="30" y="237"/>
                    </a:lnTo>
                    <a:lnTo>
                      <a:pt x="30" y="238"/>
                    </a:lnTo>
                    <a:lnTo>
                      <a:pt x="29" y="238"/>
                    </a:lnTo>
                    <a:lnTo>
                      <a:pt x="29" y="239"/>
                    </a:lnTo>
                    <a:lnTo>
                      <a:pt x="30" y="239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2" y="240"/>
                    </a:lnTo>
                    <a:lnTo>
                      <a:pt x="33" y="239"/>
                    </a:lnTo>
                    <a:lnTo>
                      <a:pt x="33" y="240"/>
                    </a:lnTo>
                    <a:lnTo>
                      <a:pt x="34" y="240"/>
                    </a:lnTo>
                    <a:lnTo>
                      <a:pt x="34" y="241"/>
                    </a:lnTo>
                    <a:lnTo>
                      <a:pt x="35" y="241"/>
                    </a:lnTo>
                    <a:lnTo>
                      <a:pt x="35" y="242"/>
                    </a:lnTo>
                    <a:lnTo>
                      <a:pt x="36" y="242"/>
                    </a:lnTo>
                    <a:lnTo>
                      <a:pt x="36" y="243"/>
                    </a:lnTo>
                    <a:lnTo>
                      <a:pt x="35" y="243"/>
                    </a:lnTo>
                    <a:lnTo>
                      <a:pt x="35" y="242"/>
                    </a:lnTo>
                    <a:lnTo>
                      <a:pt x="34" y="242"/>
                    </a:lnTo>
                    <a:lnTo>
                      <a:pt x="33" y="242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1" y="243"/>
                    </a:lnTo>
                    <a:lnTo>
                      <a:pt x="31" y="244"/>
                    </a:lnTo>
                    <a:lnTo>
                      <a:pt x="30" y="244"/>
                    </a:lnTo>
                    <a:lnTo>
                      <a:pt x="30" y="245"/>
                    </a:lnTo>
                    <a:lnTo>
                      <a:pt x="30" y="246"/>
                    </a:lnTo>
                    <a:lnTo>
                      <a:pt x="29" y="247"/>
                    </a:lnTo>
                    <a:lnTo>
                      <a:pt x="28" y="248"/>
                    </a:lnTo>
                    <a:lnTo>
                      <a:pt x="27" y="249"/>
                    </a:lnTo>
                    <a:lnTo>
                      <a:pt x="26" y="248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5" y="247"/>
                    </a:lnTo>
                    <a:lnTo>
                      <a:pt x="24" y="247"/>
                    </a:lnTo>
                    <a:lnTo>
                      <a:pt x="24" y="246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5"/>
                    </a:lnTo>
                    <a:lnTo>
                      <a:pt x="21" y="246"/>
                    </a:lnTo>
                    <a:lnTo>
                      <a:pt x="20" y="246"/>
                    </a:lnTo>
                    <a:lnTo>
                      <a:pt x="21" y="246"/>
                    </a:lnTo>
                    <a:lnTo>
                      <a:pt x="20" y="247"/>
                    </a:lnTo>
                    <a:lnTo>
                      <a:pt x="19" y="246"/>
                    </a:lnTo>
                    <a:lnTo>
                      <a:pt x="19" y="245"/>
                    </a:lnTo>
                    <a:lnTo>
                      <a:pt x="19" y="246"/>
                    </a:lnTo>
                    <a:lnTo>
                      <a:pt x="18" y="246"/>
                    </a:lnTo>
                    <a:lnTo>
                      <a:pt x="18" y="247"/>
                    </a:lnTo>
                    <a:lnTo>
                      <a:pt x="17" y="246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7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3" y="247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8"/>
                    </a:lnTo>
                    <a:lnTo>
                      <a:pt x="12" y="247"/>
                    </a:lnTo>
                    <a:lnTo>
                      <a:pt x="11" y="247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9" y="245"/>
                    </a:lnTo>
                    <a:lnTo>
                      <a:pt x="9" y="244"/>
                    </a:lnTo>
                    <a:lnTo>
                      <a:pt x="9" y="243"/>
                    </a:lnTo>
                    <a:lnTo>
                      <a:pt x="9" y="242"/>
                    </a:lnTo>
                    <a:lnTo>
                      <a:pt x="8" y="241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8"/>
                    </a:lnTo>
                    <a:lnTo>
                      <a:pt x="6" y="239"/>
                    </a:lnTo>
                    <a:lnTo>
                      <a:pt x="5" y="239"/>
                    </a:lnTo>
                    <a:lnTo>
                      <a:pt x="5" y="238"/>
                    </a:lnTo>
                    <a:lnTo>
                      <a:pt x="5" y="237"/>
                    </a:lnTo>
                    <a:lnTo>
                      <a:pt x="4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3" y="235"/>
                    </a:lnTo>
                    <a:lnTo>
                      <a:pt x="3" y="234"/>
                    </a:lnTo>
                    <a:lnTo>
                      <a:pt x="2" y="234"/>
                    </a:lnTo>
                    <a:lnTo>
                      <a:pt x="1" y="234"/>
                    </a:lnTo>
                    <a:lnTo>
                      <a:pt x="0" y="233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0" y="230"/>
                    </a:lnTo>
                    <a:lnTo>
                      <a:pt x="0" y="229"/>
                    </a:lnTo>
                    <a:lnTo>
                      <a:pt x="1" y="229"/>
                    </a:lnTo>
                    <a:lnTo>
                      <a:pt x="1" y="228"/>
                    </a:lnTo>
                    <a:lnTo>
                      <a:pt x="1" y="227"/>
                    </a:lnTo>
                    <a:lnTo>
                      <a:pt x="2" y="227"/>
                    </a:lnTo>
                    <a:lnTo>
                      <a:pt x="3" y="227"/>
                    </a:lnTo>
                    <a:lnTo>
                      <a:pt x="3" y="226"/>
                    </a:lnTo>
                    <a:lnTo>
                      <a:pt x="4" y="226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7" y="225"/>
                    </a:lnTo>
                    <a:lnTo>
                      <a:pt x="7" y="224"/>
                    </a:lnTo>
                    <a:lnTo>
                      <a:pt x="7" y="223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8" y="216"/>
                    </a:lnTo>
                    <a:lnTo>
                      <a:pt x="9" y="216"/>
                    </a:lnTo>
                    <a:lnTo>
                      <a:pt x="8" y="216"/>
                    </a:lnTo>
                    <a:lnTo>
                      <a:pt x="9" y="215"/>
                    </a:lnTo>
                    <a:lnTo>
                      <a:pt x="9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2"/>
                    </a:lnTo>
                    <a:lnTo>
                      <a:pt x="10" y="211"/>
                    </a:lnTo>
                    <a:lnTo>
                      <a:pt x="11" y="211"/>
                    </a:lnTo>
                    <a:lnTo>
                      <a:pt x="10" y="211"/>
                    </a:lnTo>
                    <a:lnTo>
                      <a:pt x="11" y="210"/>
                    </a:lnTo>
                    <a:lnTo>
                      <a:pt x="11" y="209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1" y="208"/>
                    </a:lnTo>
                    <a:lnTo>
                      <a:pt x="11" y="207"/>
                    </a:lnTo>
                    <a:lnTo>
                      <a:pt x="11" y="206"/>
                    </a:lnTo>
                    <a:lnTo>
                      <a:pt x="12" y="206"/>
                    </a:lnTo>
                    <a:lnTo>
                      <a:pt x="12" y="207"/>
                    </a:lnTo>
                    <a:lnTo>
                      <a:pt x="12" y="206"/>
                    </a:lnTo>
                    <a:lnTo>
                      <a:pt x="13" y="206"/>
                    </a:lnTo>
                    <a:lnTo>
                      <a:pt x="13" y="207"/>
                    </a:lnTo>
                    <a:lnTo>
                      <a:pt x="14" y="207"/>
                    </a:lnTo>
                    <a:lnTo>
                      <a:pt x="15" y="206"/>
                    </a:lnTo>
                    <a:lnTo>
                      <a:pt x="15" y="207"/>
                    </a:lnTo>
                    <a:lnTo>
                      <a:pt x="15" y="206"/>
                    </a:lnTo>
                    <a:lnTo>
                      <a:pt x="16" y="206"/>
                    </a:lnTo>
                    <a:lnTo>
                      <a:pt x="16" y="205"/>
                    </a:lnTo>
                    <a:lnTo>
                      <a:pt x="16" y="204"/>
                    </a:lnTo>
                    <a:lnTo>
                      <a:pt x="16" y="203"/>
                    </a:lnTo>
                    <a:lnTo>
                      <a:pt x="17" y="203"/>
                    </a:lnTo>
                    <a:lnTo>
                      <a:pt x="18" y="203"/>
                    </a:lnTo>
                    <a:lnTo>
                      <a:pt x="19" y="202"/>
                    </a:lnTo>
                    <a:lnTo>
                      <a:pt x="20" y="202"/>
                    </a:lnTo>
                    <a:lnTo>
                      <a:pt x="21" y="203"/>
                    </a:lnTo>
                    <a:lnTo>
                      <a:pt x="21" y="202"/>
                    </a:lnTo>
                    <a:lnTo>
                      <a:pt x="22" y="203"/>
                    </a:lnTo>
                    <a:lnTo>
                      <a:pt x="22" y="202"/>
                    </a:lnTo>
                    <a:lnTo>
                      <a:pt x="23" y="202"/>
                    </a:lnTo>
                    <a:lnTo>
                      <a:pt x="24" y="201"/>
                    </a:lnTo>
                    <a:lnTo>
                      <a:pt x="24" y="202"/>
                    </a:lnTo>
                    <a:lnTo>
                      <a:pt x="25" y="202"/>
                    </a:lnTo>
                    <a:lnTo>
                      <a:pt x="26" y="201"/>
                    </a:lnTo>
                    <a:lnTo>
                      <a:pt x="27" y="201"/>
                    </a:lnTo>
                    <a:lnTo>
                      <a:pt x="28" y="200"/>
                    </a:lnTo>
                    <a:lnTo>
                      <a:pt x="29" y="199"/>
                    </a:lnTo>
                    <a:lnTo>
                      <a:pt x="30" y="199"/>
                    </a:lnTo>
                    <a:lnTo>
                      <a:pt x="30" y="198"/>
                    </a:lnTo>
                    <a:lnTo>
                      <a:pt x="31" y="198"/>
                    </a:lnTo>
                    <a:lnTo>
                      <a:pt x="32" y="198"/>
                    </a:lnTo>
                    <a:lnTo>
                      <a:pt x="33" y="198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5" y="199"/>
                    </a:lnTo>
                    <a:lnTo>
                      <a:pt x="37" y="199"/>
                    </a:lnTo>
                    <a:lnTo>
                      <a:pt x="37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8" y="197"/>
                    </a:lnTo>
                    <a:lnTo>
                      <a:pt x="39" y="197"/>
                    </a:lnTo>
                    <a:lnTo>
                      <a:pt x="40" y="196"/>
                    </a:lnTo>
                    <a:lnTo>
                      <a:pt x="41" y="195"/>
                    </a:lnTo>
                    <a:lnTo>
                      <a:pt x="42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7"/>
                    </a:lnTo>
                    <a:lnTo>
                      <a:pt x="43" y="198"/>
                    </a:lnTo>
                    <a:lnTo>
                      <a:pt x="44" y="198"/>
                    </a:lnTo>
                    <a:lnTo>
                      <a:pt x="44" y="199"/>
                    </a:lnTo>
                    <a:lnTo>
                      <a:pt x="45" y="199"/>
                    </a:lnTo>
                    <a:lnTo>
                      <a:pt x="46" y="198"/>
                    </a:lnTo>
                    <a:lnTo>
                      <a:pt x="47" y="198"/>
                    </a:lnTo>
                    <a:lnTo>
                      <a:pt x="47" y="197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9" y="196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1" y="197"/>
                    </a:lnTo>
                    <a:lnTo>
                      <a:pt x="52" y="197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7"/>
                    </a:lnTo>
                    <a:lnTo>
                      <a:pt x="56" y="196"/>
                    </a:lnTo>
                    <a:lnTo>
                      <a:pt x="57" y="196"/>
                    </a:lnTo>
                    <a:lnTo>
                      <a:pt x="58" y="196"/>
                    </a:lnTo>
                    <a:lnTo>
                      <a:pt x="59" y="196"/>
                    </a:lnTo>
                    <a:lnTo>
                      <a:pt x="59" y="197"/>
                    </a:lnTo>
                    <a:lnTo>
                      <a:pt x="58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60" y="195"/>
                    </a:lnTo>
                    <a:lnTo>
                      <a:pt x="61" y="195"/>
                    </a:lnTo>
                    <a:lnTo>
                      <a:pt x="62" y="195"/>
                    </a:lnTo>
                    <a:lnTo>
                      <a:pt x="62" y="196"/>
                    </a:lnTo>
                    <a:lnTo>
                      <a:pt x="64" y="195"/>
                    </a:lnTo>
                    <a:lnTo>
                      <a:pt x="64" y="194"/>
                    </a:lnTo>
                    <a:lnTo>
                      <a:pt x="65" y="193"/>
                    </a:lnTo>
                    <a:lnTo>
                      <a:pt x="67" y="193"/>
                    </a:lnTo>
                    <a:lnTo>
                      <a:pt x="67" y="192"/>
                    </a:lnTo>
                    <a:lnTo>
                      <a:pt x="67" y="191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6" y="191"/>
                    </a:lnTo>
                    <a:lnTo>
                      <a:pt x="66" y="190"/>
                    </a:lnTo>
                    <a:lnTo>
                      <a:pt x="65" y="189"/>
                    </a:lnTo>
                    <a:lnTo>
                      <a:pt x="66" y="189"/>
                    </a:lnTo>
                    <a:lnTo>
                      <a:pt x="66" y="188"/>
                    </a:lnTo>
                    <a:lnTo>
                      <a:pt x="67" y="188"/>
                    </a:lnTo>
                    <a:lnTo>
                      <a:pt x="68" y="188"/>
                    </a:lnTo>
                    <a:lnTo>
                      <a:pt x="67" y="187"/>
                    </a:lnTo>
                    <a:lnTo>
                      <a:pt x="68" y="187"/>
                    </a:lnTo>
                    <a:lnTo>
                      <a:pt x="68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1" y="186"/>
                    </a:lnTo>
                    <a:lnTo>
                      <a:pt x="72" y="185"/>
                    </a:lnTo>
                    <a:lnTo>
                      <a:pt x="71" y="184"/>
                    </a:lnTo>
                    <a:lnTo>
                      <a:pt x="73" y="184"/>
                    </a:lnTo>
                    <a:lnTo>
                      <a:pt x="74" y="183"/>
                    </a:lnTo>
                    <a:lnTo>
                      <a:pt x="74" y="182"/>
                    </a:lnTo>
                    <a:lnTo>
                      <a:pt x="75" y="181"/>
                    </a:lnTo>
                    <a:lnTo>
                      <a:pt x="76" y="180"/>
                    </a:lnTo>
                    <a:lnTo>
                      <a:pt x="75" y="180"/>
                    </a:lnTo>
                    <a:lnTo>
                      <a:pt x="76" y="179"/>
                    </a:lnTo>
                    <a:lnTo>
                      <a:pt x="75" y="179"/>
                    </a:lnTo>
                    <a:lnTo>
                      <a:pt x="75" y="178"/>
                    </a:lnTo>
                    <a:lnTo>
                      <a:pt x="74" y="177"/>
                    </a:lnTo>
                    <a:lnTo>
                      <a:pt x="73" y="177"/>
                    </a:lnTo>
                    <a:lnTo>
                      <a:pt x="73" y="176"/>
                    </a:lnTo>
                    <a:lnTo>
                      <a:pt x="74" y="176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2" y="174"/>
                    </a:lnTo>
                    <a:lnTo>
                      <a:pt x="73" y="174"/>
                    </a:lnTo>
                    <a:lnTo>
                      <a:pt x="72" y="174"/>
                    </a:lnTo>
                    <a:lnTo>
                      <a:pt x="73" y="173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1" y="172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1"/>
                    </a:lnTo>
                    <a:lnTo>
                      <a:pt x="65" y="171"/>
                    </a:lnTo>
                    <a:lnTo>
                      <a:pt x="65" y="172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70"/>
                    </a:lnTo>
                    <a:lnTo>
                      <a:pt x="61" y="170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9"/>
                    </a:lnTo>
                    <a:lnTo>
                      <a:pt x="59" y="170"/>
                    </a:lnTo>
                    <a:lnTo>
                      <a:pt x="58" y="170"/>
                    </a:lnTo>
                    <a:lnTo>
                      <a:pt x="59" y="171"/>
                    </a:lnTo>
                    <a:lnTo>
                      <a:pt x="58" y="171"/>
                    </a:lnTo>
                    <a:lnTo>
                      <a:pt x="58" y="172"/>
                    </a:lnTo>
                    <a:lnTo>
                      <a:pt x="57" y="171"/>
                    </a:lnTo>
                    <a:lnTo>
                      <a:pt x="57" y="170"/>
                    </a:lnTo>
                    <a:lnTo>
                      <a:pt x="57" y="169"/>
                    </a:lnTo>
                    <a:lnTo>
                      <a:pt x="57" y="168"/>
                    </a:lnTo>
                    <a:lnTo>
                      <a:pt x="58" y="168"/>
                    </a:lnTo>
                    <a:lnTo>
                      <a:pt x="57" y="168"/>
                    </a:lnTo>
                    <a:lnTo>
                      <a:pt x="55" y="167"/>
                    </a:lnTo>
                    <a:lnTo>
                      <a:pt x="54" y="167"/>
                    </a:lnTo>
                    <a:lnTo>
                      <a:pt x="54" y="168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70"/>
                    </a:lnTo>
                    <a:lnTo>
                      <a:pt x="54" y="170"/>
                    </a:lnTo>
                    <a:lnTo>
                      <a:pt x="53" y="170"/>
                    </a:lnTo>
                    <a:lnTo>
                      <a:pt x="52" y="170"/>
                    </a:lnTo>
                    <a:lnTo>
                      <a:pt x="51" y="169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7" y="171"/>
                    </a:lnTo>
                    <a:lnTo>
                      <a:pt x="46" y="170"/>
                    </a:lnTo>
                    <a:lnTo>
                      <a:pt x="45" y="169"/>
                    </a:lnTo>
                    <a:lnTo>
                      <a:pt x="45" y="170"/>
                    </a:lnTo>
                    <a:lnTo>
                      <a:pt x="44" y="171"/>
                    </a:lnTo>
                    <a:lnTo>
                      <a:pt x="44" y="172"/>
                    </a:lnTo>
                    <a:lnTo>
                      <a:pt x="43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1" y="172"/>
                    </a:lnTo>
                    <a:lnTo>
                      <a:pt x="40" y="172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39" y="169"/>
                    </a:lnTo>
                    <a:lnTo>
                      <a:pt x="38" y="169"/>
                    </a:lnTo>
                    <a:lnTo>
                      <a:pt x="37" y="169"/>
                    </a:lnTo>
                    <a:lnTo>
                      <a:pt x="37" y="168"/>
                    </a:lnTo>
                    <a:lnTo>
                      <a:pt x="36" y="169"/>
                    </a:lnTo>
                    <a:lnTo>
                      <a:pt x="36" y="170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9"/>
                    </a:lnTo>
                    <a:lnTo>
                      <a:pt x="33" y="169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30" y="167"/>
                    </a:lnTo>
                    <a:lnTo>
                      <a:pt x="30" y="166"/>
                    </a:lnTo>
                    <a:lnTo>
                      <a:pt x="30" y="165"/>
                    </a:lnTo>
                    <a:lnTo>
                      <a:pt x="30" y="164"/>
                    </a:lnTo>
                    <a:lnTo>
                      <a:pt x="31" y="163"/>
                    </a:lnTo>
                    <a:lnTo>
                      <a:pt x="30" y="162"/>
                    </a:lnTo>
                    <a:lnTo>
                      <a:pt x="30" y="163"/>
                    </a:lnTo>
                    <a:lnTo>
                      <a:pt x="29" y="162"/>
                    </a:lnTo>
                    <a:lnTo>
                      <a:pt x="28" y="162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7" y="161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4" y="158"/>
                    </a:lnTo>
                    <a:lnTo>
                      <a:pt x="24" y="157"/>
                    </a:lnTo>
                    <a:lnTo>
                      <a:pt x="25" y="156"/>
                    </a:lnTo>
                    <a:lnTo>
                      <a:pt x="24" y="156"/>
                    </a:lnTo>
                    <a:lnTo>
                      <a:pt x="24" y="155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4"/>
                    </a:lnTo>
                    <a:lnTo>
                      <a:pt x="23" y="154"/>
                    </a:lnTo>
                    <a:lnTo>
                      <a:pt x="24" y="153"/>
                    </a:lnTo>
                    <a:lnTo>
                      <a:pt x="24" y="152"/>
                    </a:lnTo>
                    <a:lnTo>
                      <a:pt x="24" y="151"/>
                    </a:lnTo>
                    <a:lnTo>
                      <a:pt x="23" y="151"/>
                    </a:lnTo>
                    <a:lnTo>
                      <a:pt x="23" y="150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6"/>
                    </a:lnTo>
                    <a:lnTo>
                      <a:pt x="17" y="146"/>
                    </a:lnTo>
                    <a:lnTo>
                      <a:pt x="17" y="145"/>
                    </a:lnTo>
                    <a:lnTo>
                      <a:pt x="16" y="145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309" name="Freeform 912"/>
              <p:cNvSpPr>
                <a:spLocks/>
              </p:cNvSpPr>
              <p:nvPr/>
            </p:nvSpPr>
            <p:spPr bwMode="auto">
              <a:xfrm>
                <a:off x="4181475" y="2713038"/>
                <a:ext cx="385763" cy="242887"/>
              </a:xfrm>
              <a:custGeom>
                <a:avLst/>
                <a:gdLst>
                  <a:gd name="T0" fmla="*/ 2147483646 w 375"/>
                  <a:gd name="T1" fmla="*/ 2147483646 h 236"/>
                  <a:gd name="T2" fmla="*/ 2147483646 w 375"/>
                  <a:gd name="T3" fmla="*/ 2147483646 h 236"/>
                  <a:gd name="T4" fmla="*/ 2147483646 w 375"/>
                  <a:gd name="T5" fmla="*/ 2147483646 h 236"/>
                  <a:gd name="T6" fmla="*/ 2147483646 w 375"/>
                  <a:gd name="T7" fmla="*/ 2147483646 h 236"/>
                  <a:gd name="T8" fmla="*/ 2147483646 w 375"/>
                  <a:gd name="T9" fmla="*/ 2147483646 h 236"/>
                  <a:gd name="T10" fmla="*/ 2147483646 w 375"/>
                  <a:gd name="T11" fmla="*/ 2147483646 h 236"/>
                  <a:gd name="T12" fmla="*/ 2147483646 w 375"/>
                  <a:gd name="T13" fmla="*/ 2147483646 h 236"/>
                  <a:gd name="T14" fmla="*/ 2147483646 w 375"/>
                  <a:gd name="T15" fmla="*/ 2147483646 h 236"/>
                  <a:gd name="T16" fmla="*/ 2147483646 w 375"/>
                  <a:gd name="T17" fmla="*/ 2147483646 h 236"/>
                  <a:gd name="T18" fmla="*/ 2147483646 w 375"/>
                  <a:gd name="T19" fmla="*/ 2147483646 h 236"/>
                  <a:gd name="T20" fmla="*/ 2147483646 w 375"/>
                  <a:gd name="T21" fmla="*/ 2147483646 h 236"/>
                  <a:gd name="T22" fmla="*/ 2147483646 w 375"/>
                  <a:gd name="T23" fmla="*/ 2147483646 h 236"/>
                  <a:gd name="T24" fmla="*/ 2147483646 w 375"/>
                  <a:gd name="T25" fmla="*/ 2147483646 h 236"/>
                  <a:gd name="T26" fmla="*/ 2147483646 w 375"/>
                  <a:gd name="T27" fmla="*/ 2147483646 h 236"/>
                  <a:gd name="T28" fmla="*/ 2147483646 w 375"/>
                  <a:gd name="T29" fmla="*/ 2147483646 h 236"/>
                  <a:gd name="T30" fmla="*/ 2147483646 w 375"/>
                  <a:gd name="T31" fmla="*/ 2147483646 h 236"/>
                  <a:gd name="T32" fmla="*/ 2147483646 w 375"/>
                  <a:gd name="T33" fmla="*/ 2147483646 h 236"/>
                  <a:gd name="T34" fmla="*/ 2147483646 w 375"/>
                  <a:gd name="T35" fmla="*/ 2147483646 h 236"/>
                  <a:gd name="T36" fmla="*/ 2147483646 w 375"/>
                  <a:gd name="T37" fmla="*/ 2147483646 h 236"/>
                  <a:gd name="T38" fmla="*/ 2147483646 w 375"/>
                  <a:gd name="T39" fmla="*/ 2147483646 h 236"/>
                  <a:gd name="T40" fmla="*/ 2147483646 w 375"/>
                  <a:gd name="T41" fmla="*/ 2147483646 h 236"/>
                  <a:gd name="T42" fmla="*/ 2147483646 w 375"/>
                  <a:gd name="T43" fmla="*/ 2147483646 h 236"/>
                  <a:gd name="T44" fmla="*/ 2147483646 w 375"/>
                  <a:gd name="T45" fmla="*/ 2147483646 h 236"/>
                  <a:gd name="T46" fmla="*/ 2147483646 w 375"/>
                  <a:gd name="T47" fmla="*/ 2147483646 h 236"/>
                  <a:gd name="T48" fmla="*/ 2147483646 w 375"/>
                  <a:gd name="T49" fmla="*/ 2147483646 h 236"/>
                  <a:gd name="T50" fmla="*/ 2147483646 w 375"/>
                  <a:gd name="T51" fmla="*/ 2147483646 h 236"/>
                  <a:gd name="T52" fmla="*/ 2147483646 w 375"/>
                  <a:gd name="T53" fmla="*/ 2147483646 h 236"/>
                  <a:gd name="T54" fmla="*/ 2147483646 w 375"/>
                  <a:gd name="T55" fmla="*/ 2147483646 h 236"/>
                  <a:gd name="T56" fmla="*/ 2147483646 w 375"/>
                  <a:gd name="T57" fmla="*/ 2147483646 h 236"/>
                  <a:gd name="T58" fmla="*/ 2147483646 w 375"/>
                  <a:gd name="T59" fmla="*/ 2147483646 h 236"/>
                  <a:gd name="T60" fmla="*/ 2147483646 w 375"/>
                  <a:gd name="T61" fmla="*/ 2147483646 h 236"/>
                  <a:gd name="T62" fmla="*/ 2147483646 w 375"/>
                  <a:gd name="T63" fmla="*/ 2147483646 h 236"/>
                  <a:gd name="T64" fmla="*/ 2147483646 w 375"/>
                  <a:gd name="T65" fmla="*/ 2147483646 h 236"/>
                  <a:gd name="T66" fmla="*/ 2147483646 w 375"/>
                  <a:gd name="T67" fmla="*/ 2147483646 h 236"/>
                  <a:gd name="T68" fmla="*/ 2147483646 w 375"/>
                  <a:gd name="T69" fmla="*/ 2147483646 h 236"/>
                  <a:gd name="T70" fmla="*/ 2147483646 w 375"/>
                  <a:gd name="T71" fmla="*/ 2147483646 h 236"/>
                  <a:gd name="T72" fmla="*/ 2147483646 w 375"/>
                  <a:gd name="T73" fmla="*/ 2147483646 h 236"/>
                  <a:gd name="T74" fmla="*/ 2147483646 w 375"/>
                  <a:gd name="T75" fmla="*/ 2147483646 h 236"/>
                  <a:gd name="T76" fmla="*/ 2147483646 w 375"/>
                  <a:gd name="T77" fmla="*/ 2147483646 h 236"/>
                  <a:gd name="T78" fmla="*/ 2147483646 w 375"/>
                  <a:gd name="T79" fmla="*/ 2147483646 h 236"/>
                  <a:gd name="T80" fmla="*/ 2147483646 w 375"/>
                  <a:gd name="T81" fmla="*/ 2147483646 h 236"/>
                  <a:gd name="T82" fmla="*/ 2147483646 w 375"/>
                  <a:gd name="T83" fmla="*/ 2147483646 h 236"/>
                  <a:gd name="T84" fmla="*/ 2147483646 w 375"/>
                  <a:gd name="T85" fmla="*/ 2147483646 h 236"/>
                  <a:gd name="T86" fmla="*/ 2147483646 w 375"/>
                  <a:gd name="T87" fmla="*/ 2147483646 h 236"/>
                  <a:gd name="T88" fmla="*/ 2147483646 w 375"/>
                  <a:gd name="T89" fmla="*/ 2147483646 h 236"/>
                  <a:gd name="T90" fmla="*/ 2147483646 w 375"/>
                  <a:gd name="T91" fmla="*/ 2147483646 h 236"/>
                  <a:gd name="T92" fmla="*/ 2147483646 w 375"/>
                  <a:gd name="T93" fmla="*/ 2147483646 h 236"/>
                  <a:gd name="T94" fmla="*/ 2147483646 w 375"/>
                  <a:gd name="T95" fmla="*/ 2147483646 h 236"/>
                  <a:gd name="T96" fmla="*/ 2147483646 w 375"/>
                  <a:gd name="T97" fmla="*/ 2147483646 h 236"/>
                  <a:gd name="T98" fmla="*/ 2147483646 w 375"/>
                  <a:gd name="T99" fmla="*/ 2147483646 h 236"/>
                  <a:gd name="T100" fmla="*/ 2147483646 w 375"/>
                  <a:gd name="T101" fmla="*/ 2147483646 h 236"/>
                  <a:gd name="T102" fmla="*/ 2147483646 w 375"/>
                  <a:gd name="T103" fmla="*/ 2147483646 h 236"/>
                  <a:gd name="T104" fmla="*/ 2147483646 w 375"/>
                  <a:gd name="T105" fmla="*/ 2147483646 h 236"/>
                  <a:gd name="T106" fmla="*/ 2147483646 w 375"/>
                  <a:gd name="T107" fmla="*/ 2147483646 h 236"/>
                  <a:gd name="T108" fmla="*/ 2147483646 w 375"/>
                  <a:gd name="T109" fmla="*/ 2147483646 h 236"/>
                  <a:gd name="T110" fmla="*/ 2147483646 w 375"/>
                  <a:gd name="T111" fmla="*/ 2147483646 h 236"/>
                  <a:gd name="T112" fmla="*/ 2147483646 w 375"/>
                  <a:gd name="T113" fmla="*/ 2147483646 h 236"/>
                  <a:gd name="T114" fmla="*/ 2147483646 w 375"/>
                  <a:gd name="T115" fmla="*/ 2147483646 h 236"/>
                  <a:gd name="T116" fmla="*/ 2147483646 w 375"/>
                  <a:gd name="T117" fmla="*/ 2147483646 h 236"/>
                  <a:gd name="T118" fmla="*/ 2147483646 w 375"/>
                  <a:gd name="T119" fmla="*/ 2147483646 h 236"/>
                  <a:gd name="T120" fmla="*/ 2147483646 w 375"/>
                  <a:gd name="T121" fmla="*/ 2147483646 h 236"/>
                  <a:gd name="T122" fmla="*/ 2147483646 w 375"/>
                  <a:gd name="T123" fmla="*/ 2147483646 h 2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75"/>
                  <a:gd name="T187" fmla="*/ 0 h 236"/>
                  <a:gd name="T188" fmla="*/ 375 w 375"/>
                  <a:gd name="T189" fmla="*/ 236 h 2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75" h="236">
                    <a:moveTo>
                      <a:pt x="1" y="149"/>
                    </a:moveTo>
                    <a:lnTo>
                      <a:pt x="1" y="148"/>
                    </a:lnTo>
                    <a:lnTo>
                      <a:pt x="2" y="148"/>
                    </a:lnTo>
                    <a:lnTo>
                      <a:pt x="2" y="147"/>
                    </a:lnTo>
                    <a:lnTo>
                      <a:pt x="1" y="146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2" y="141"/>
                    </a:lnTo>
                    <a:lnTo>
                      <a:pt x="2" y="140"/>
                    </a:lnTo>
                    <a:lnTo>
                      <a:pt x="2" y="139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6"/>
                    </a:lnTo>
                    <a:lnTo>
                      <a:pt x="5" y="135"/>
                    </a:lnTo>
                    <a:lnTo>
                      <a:pt x="5" y="136"/>
                    </a:lnTo>
                    <a:lnTo>
                      <a:pt x="6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0"/>
                    </a:lnTo>
                    <a:lnTo>
                      <a:pt x="9" y="130"/>
                    </a:lnTo>
                    <a:lnTo>
                      <a:pt x="9" y="131"/>
                    </a:lnTo>
                    <a:lnTo>
                      <a:pt x="9" y="130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8"/>
                    </a:lnTo>
                    <a:lnTo>
                      <a:pt x="12" y="127"/>
                    </a:lnTo>
                    <a:lnTo>
                      <a:pt x="13" y="127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5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7" y="120"/>
                    </a:lnTo>
                    <a:lnTo>
                      <a:pt x="16" y="120"/>
                    </a:lnTo>
                    <a:lnTo>
                      <a:pt x="17" y="119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7"/>
                    </a:lnTo>
                    <a:lnTo>
                      <a:pt x="23" y="117"/>
                    </a:lnTo>
                    <a:lnTo>
                      <a:pt x="23" y="118"/>
                    </a:lnTo>
                    <a:lnTo>
                      <a:pt x="24" y="118"/>
                    </a:lnTo>
                    <a:lnTo>
                      <a:pt x="23" y="119"/>
                    </a:lnTo>
                    <a:lnTo>
                      <a:pt x="24" y="119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1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6" y="119"/>
                    </a:lnTo>
                    <a:lnTo>
                      <a:pt x="27" y="119"/>
                    </a:lnTo>
                    <a:lnTo>
                      <a:pt x="27" y="120"/>
                    </a:lnTo>
                    <a:lnTo>
                      <a:pt x="28" y="120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1" y="121"/>
                    </a:lnTo>
                    <a:lnTo>
                      <a:pt x="32" y="121"/>
                    </a:lnTo>
                    <a:lnTo>
                      <a:pt x="33" y="120"/>
                    </a:lnTo>
                    <a:lnTo>
                      <a:pt x="34" y="120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7"/>
                    </a:lnTo>
                    <a:lnTo>
                      <a:pt x="37" y="114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0" y="111"/>
                    </a:lnTo>
                    <a:lnTo>
                      <a:pt x="41" y="110"/>
                    </a:lnTo>
                    <a:lnTo>
                      <a:pt x="42" y="110"/>
                    </a:lnTo>
                    <a:lnTo>
                      <a:pt x="42" y="109"/>
                    </a:lnTo>
                    <a:lnTo>
                      <a:pt x="43" y="109"/>
                    </a:lnTo>
                    <a:lnTo>
                      <a:pt x="44" y="109"/>
                    </a:lnTo>
                    <a:lnTo>
                      <a:pt x="45" y="108"/>
                    </a:lnTo>
                    <a:lnTo>
                      <a:pt x="45" y="109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7" y="108"/>
                    </a:lnTo>
                    <a:lnTo>
                      <a:pt x="47" y="107"/>
                    </a:lnTo>
                    <a:lnTo>
                      <a:pt x="47" y="106"/>
                    </a:lnTo>
                    <a:lnTo>
                      <a:pt x="48" y="106"/>
                    </a:lnTo>
                    <a:lnTo>
                      <a:pt x="49" y="105"/>
                    </a:lnTo>
                    <a:lnTo>
                      <a:pt x="49" y="104"/>
                    </a:lnTo>
                    <a:lnTo>
                      <a:pt x="51" y="103"/>
                    </a:lnTo>
                    <a:lnTo>
                      <a:pt x="52" y="102"/>
                    </a:lnTo>
                    <a:lnTo>
                      <a:pt x="52" y="101"/>
                    </a:lnTo>
                    <a:lnTo>
                      <a:pt x="52" y="100"/>
                    </a:lnTo>
                    <a:lnTo>
                      <a:pt x="51" y="99"/>
                    </a:lnTo>
                    <a:lnTo>
                      <a:pt x="52" y="99"/>
                    </a:lnTo>
                    <a:lnTo>
                      <a:pt x="52" y="98"/>
                    </a:lnTo>
                    <a:lnTo>
                      <a:pt x="52" y="97"/>
                    </a:lnTo>
                    <a:lnTo>
                      <a:pt x="53" y="97"/>
                    </a:lnTo>
                    <a:lnTo>
                      <a:pt x="53" y="96"/>
                    </a:lnTo>
                    <a:lnTo>
                      <a:pt x="53" y="95"/>
                    </a:lnTo>
                    <a:lnTo>
                      <a:pt x="54" y="94"/>
                    </a:lnTo>
                    <a:lnTo>
                      <a:pt x="55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57" y="91"/>
                    </a:lnTo>
                    <a:lnTo>
                      <a:pt x="59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7"/>
                    </a:lnTo>
                    <a:lnTo>
                      <a:pt x="60" y="87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3" y="75"/>
                    </a:lnTo>
                    <a:lnTo>
                      <a:pt x="64" y="74"/>
                    </a:lnTo>
                    <a:lnTo>
                      <a:pt x="64" y="73"/>
                    </a:lnTo>
                    <a:lnTo>
                      <a:pt x="63" y="73"/>
                    </a:lnTo>
                    <a:lnTo>
                      <a:pt x="63" y="72"/>
                    </a:lnTo>
                    <a:lnTo>
                      <a:pt x="64" y="72"/>
                    </a:lnTo>
                    <a:lnTo>
                      <a:pt x="65" y="72"/>
                    </a:lnTo>
                    <a:lnTo>
                      <a:pt x="66" y="72"/>
                    </a:lnTo>
                    <a:lnTo>
                      <a:pt x="66" y="71"/>
                    </a:lnTo>
                    <a:lnTo>
                      <a:pt x="67" y="70"/>
                    </a:lnTo>
                    <a:lnTo>
                      <a:pt x="68" y="69"/>
                    </a:lnTo>
                    <a:lnTo>
                      <a:pt x="69" y="68"/>
                    </a:lnTo>
                    <a:lnTo>
                      <a:pt x="70" y="68"/>
                    </a:lnTo>
                    <a:lnTo>
                      <a:pt x="70" y="67"/>
                    </a:lnTo>
                    <a:lnTo>
                      <a:pt x="69" y="67"/>
                    </a:lnTo>
                    <a:lnTo>
                      <a:pt x="69" y="66"/>
                    </a:lnTo>
                    <a:lnTo>
                      <a:pt x="69" y="65"/>
                    </a:lnTo>
                    <a:lnTo>
                      <a:pt x="68" y="65"/>
                    </a:lnTo>
                    <a:lnTo>
                      <a:pt x="69" y="64"/>
                    </a:lnTo>
                    <a:lnTo>
                      <a:pt x="69" y="63"/>
                    </a:lnTo>
                    <a:lnTo>
                      <a:pt x="69" y="62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60"/>
                    </a:lnTo>
                    <a:lnTo>
                      <a:pt x="74" y="60"/>
                    </a:lnTo>
                    <a:lnTo>
                      <a:pt x="74" y="59"/>
                    </a:lnTo>
                    <a:lnTo>
                      <a:pt x="75" y="58"/>
                    </a:lnTo>
                    <a:lnTo>
                      <a:pt x="77" y="58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8" y="54"/>
                    </a:lnTo>
                    <a:lnTo>
                      <a:pt x="79" y="53"/>
                    </a:lnTo>
                    <a:lnTo>
                      <a:pt x="80" y="52"/>
                    </a:lnTo>
                    <a:lnTo>
                      <a:pt x="81" y="51"/>
                    </a:lnTo>
                    <a:lnTo>
                      <a:pt x="82" y="51"/>
                    </a:lnTo>
                    <a:lnTo>
                      <a:pt x="82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3" y="48"/>
                    </a:lnTo>
                    <a:lnTo>
                      <a:pt x="83" y="47"/>
                    </a:lnTo>
                    <a:lnTo>
                      <a:pt x="84" y="47"/>
                    </a:lnTo>
                    <a:lnTo>
                      <a:pt x="85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7" y="44"/>
                    </a:lnTo>
                    <a:lnTo>
                      <a:pt x="87" y="43"/>
                    </a:lnTo>
                    <a:lnTo>
                      <a:pt x="88" y="42"/>
                    </a:lnTo>
                    <a:lnTo>
                      <a:pt x="87" y="41"/>
                    </a:lnTo>
                    <a:lnTo>
                      <a:pt x="90" y="35"/>
                    </a:lnTo>
                    <a:lnTo>
                      <a:pt x="91" y="35"/>
                    </a:lnTo>
                    <a:lnTo>
                      <a:pt x="100" y="17"/>
                    </a:lnTo>
                    <a:lnTo>
                      <a:pt x="103" y="13"/>
                    </a:lnTo>
                    <a:lnTo>
                      <a:pt x="108" y="6"/>
                    </a:lnTo>
                    <a:lnTo>
                      <a:pt x="127" y="3"/>
                    </a:lnTo>
                    <a:lnTo>
                      <a:pt x="129" y="3"/>
                    </a:lnTo>
                    <a:lnTo>
                      <a:pt x="138" y="1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50" y="2"/>
                    </a:lnTo>
                    <a:lnTo>
                      <a:pt x="151" y="5"/>
                    </a:lnTo>
                    <a:lnTo>
                      <a:pt x="153" y="7"/>
                    </a:lnTo>
                    <a:lnTo>
                      <a:pt x="154" y="8"/>
                    </a:lnTo>
                    <a:lnTo>
                      <a:pt x="155" y="9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8" y="12"/>
                    </a:lnTo>
                    <a:lnTo>
                      <a:pt x="158" y="13"/>
                    </a:lnTo>
                    <a:lnTo>
                      <a:pt x="159" y="13"/>
                    </a:lnTo>
                    <a:lnTo>
                      <a:pt x="159" y="12"/>
                    </a:lnTo>
                    <a:lnTo>
                      <a:pt x="160" y="12"/>
                    </a:lnTo>
                    <a:lnTo>
                      <a:pt x="161" y="13"/>
                    </a:lnTo>
                    <a:lnTo>
                      <a:pt x="162" y="13"/>
                    </a:lnTo>
                    <a:lnTo>
                      <a:pt x="162" y="12"/>
                    </a:lnTo>
                    <a:lnTo>
                      <a:pt x="163" y="12"/>
                    </a:lnTo>
                    <a:lnTo>
                      <a:pt x="164" y="12"/>
                    </a:lnTo>
                    <a:lnTo>
                      <a:pt x="165" y="12"/>
                    </a:lnTo>
                    <a:lnTo>
                      <a:pt x="166" y="12"/>
                    </a:lnTo>
                    <a:lnTo>
                      <a:pt x="166" y="13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3" y="14"/>
                    </a:lnTo>
                    <a:lnTo>
                      <a:pt x="174" y="14"/>
                    </a:lnTo>
                    <a:lnTo>
                      <a:pt x="175" y="14"/>
                    </a:lnTo>
                    <a:lnTo>
                      <a:pt x="177" y="14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79" y="13"/>
                    </a:lnTo>
                    <a:lnTo>
                      <a:pt x="180" y="13"/>
                    </a:lnTo>
                    <a:lnTo>
                      <a:pt x="182" y="15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6" y="17"/>
                    </a:lnTo>
                    <a:lnTo>
                      <a:pt x="187" y="17"/>
                    </a:lnTo>
                    <a:lnTo>
                      <a:pt x="188" y="17"/>
                    </a:lnTo>
                    <a:lnTo>
                      <a:pt x="188" y="18"/>
                    </a:lnTo>
                    <a:lnTo>
                      <a:pt x="189" y="18"/>
                    </a:lnTo>
                    <a:lnTo>
                      <a:pt x="190" y="19"/>
                    </a:lnTo>
                    <a:lnTo>
                      <a:pt x="190" y="21"/>
                    </a:lnTo>
                    <a:lnTo>
                      <a:pt x="191" y="21"/>
                    </a:lnTo>
                    <a:lnTo>
                      <a:pt x="193" y="24"/>
                    </a:lnTo>
                    <a:lnTo>
                      <a:pt x="195" y="27"/>
                    </a:lnTo>
                    <a:lnTo>
                      <a:pt x="195" y="28"/>
                    </a:lnTo>
                    <a:lnTo>
                      <a:pt x="197" y="28"/>
                    </a:lnTo>
                    <a:lnTo>
                      <a:pt x="198" y="29"/>
                    </a:lnTo>
                    <a:lnTo>
                      <a:pt x="198" y="30"/>
                    </a:lnTo>
                    <a:lnTo>
                      <a:pt x="198" y="31"/>
                    </a:lnTo>
                    <a:lnTo>
                      <a:pt x="199" y="30"/>
                    </a:lnTo>
                    <a:lnTo>
                      <a:pt x="200" y="30"/>
                    </a:lnTo>
                    <a:lnTo>
                      <a:pt x="201" y="31"/>
                    </a:lnTo>
                    <a:lnTo>
                      <a:pt x="202" y="31"/>
                    </a:lnTo>
                    <a:lnTo>
                      <a:pt x="202" y="32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2"/>
                    </a:lnTo>
                    <a:lnTo>
                      <a:pt x="205" y="33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5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6"/>
                    </a:lnTo>
                    <a:lnTo>
                      <a:pt x="208" y="36"/>
                    </a:lnTo>
                    <a:lnTo>
                      <a:pt x="207" y="35"/>
                    </a:lnTo>
                    <a:lnTo>
                      <a:pt x="208" y="34"/>
                    </a:lnTo>
                    <a:lnTo>
                      <a:pt x="209" y="34"/>
                    </a:lnTo>
                    <a:lnTo>
                      <a:pt x="209" y="35"/>
                    </a:lnTo>
                    <a:lnTo>
                      <a:pt x="210" y="35"/>
                    </a:lnTo>
                    <a:lnTo>
                      <a:pt x="211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5" y="36"/>
                    </a:lnTo>
                    <a:lnTo>
                      <a:pt x="215" y="37"/>
                    </a:lnTo>
                    <a:lnTo>
                      <a:pt x="216" y="37"/>
                    </a:lnTo>
                    <a:lnTo>
                      <a:pt x="216" y="36"/>
                    </a:lnTo>
                    <a:lnTo>
                      <a:pt x="215" y="36"/>
                    </a:lnTo>
                    <a:lnTo>
                      <a:pt x="214" y="35"/>
                    </a:lnTo>
                    <a:lnTo>
                      <a:pt x="214" y="34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6" y="34"/>
                    </a:lnTo>
                    <a:lnTo>
                      <a:pt x="216" y="35"/>
                    </a:lnTo>
                    <a:lnTo>
                      <a:pt x="217" y="36"/>
                    </a:lnTo>
                    <a:lnTo>
                      <a:pt x="217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5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5"/>
                    </a:lnTo>
                    <a:lnTo>
                      <a:pt x="223" y="35"/>
                    </a:lnTo>
                    <a:lnTo>
                      <a:pt x="224" y="35"/>
                    </a:lnTo>
                    <a:lnTo>
                      <a:pt x="226" y="35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4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28" y="34"/>
                    </a:lnTo>
                    <a:lnTo>
                      <a:pt x="227" y="34"/>
                    </a:lnTo>
                    <a:lnTo>
                      <a:pt x="226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4"/>
                    </a:lnTo>
                    <a:lnTo>
                      <a:pt x="231" y="35"/>
                    </a:lnTo>
                    <a:lnTo>
                      <a:pt x="233" y="35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7"/>
                    </a:lnTo>
                    <a:lnTo>
                      <a:pt x="240" y="38"/>
                    </a:lnTo>
                    <a:lnTo>
                      <a:pt x="241" y="38"/>
                    </a:lnTo>
                    <a:lnTo>
                      <a:pt x="242" y="38"/>
                    </a:lnTo>
                    <a:lnTo>
                      <a:pt x="243" y="38"/>
                    </a:lnTo>
                    <a:lnTo>
                      <a:pt x="244" y="38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6" y="41"/>
                    </a:lnTo>
                    <a:lnTo>
                      <a:pt x="247" y="41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1" y="42"/>
                    </a:lnTo>
                    <a:lnTo>
                      <a:pt x="250" y="41"/>
                    </a:lnTo>
                    <a:lnTo>
                      <a:pt x="251" y="42"/>
                    </a:lnTo>
                    <a:lnTo>
                      <a:pt x="252" y="42"/>
                    </a:lnTo>
                    <a:lnTo>
                      <a:pt x="252" y="41"/>
                    </a:lnTo>
                    <a:lnTo>
                      <a:pt x="251" y="41"/>
                    </a:lnTo>
                    <a:lnTo>
                      <a:pt x="251" y="40"/>
                    </a:lnTo>
                    <a:lnTo>
                      <a:pt x="250" y="40"/>
                    </a:lnTo>
                    <a:lnTo>
                      <a:pt x="248" y="40"/>
                    </a:lnTo>
                    <a:lnTo>
                      <a:pt x="248" y="39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3" y="40"/>
                    </a:lnTo>
                    <a:lnTo>
                      <a:pt x="254" y="40"/>
                    </a:lnTo>
                    <a:lnTo>
                      <a:pt x="255" y="41"/>
                    </a:lnTo>
                    <a:lnTo>
                      <a:pt x="258" y="41"/>
                    </a:lnTo>
                    <a:lnTo>
                      <a:pt x="259" y="41"/>
                    </a:lnTo>
                    <a:lnTo>
                      <a:pt x="261" y="41"/>
                    </a:lnTo>
                    <a:lnTo>
                      <a:pt x="262" y="42"/>
                    </a:lnTo>
                    <a:lnTo>
                      <a:pt x="265" y="41"/>
                    </a:lnTo>
                    <a:lnTo>
                      <a:pt x="267" y="41"/>
                    </a:lnTo>
                    <a:lnTo>
                      <a:pt x="267" y="40"/>
                    </a:lnTo>
                    <a:lnTo>
                      <a:pt x="268" y="40"/>
                    </a:lnTo>
                    <a:lnTo>
                      <a:pt x="269" y="40"/>
                    </a:lnTo>
                    <a:lnTo>
                      <a:pt x="271" y="39"/>
                    </a:lnTo>
                    <a:lnTo>
                      <a:pt x="272" y="39"/>
                    </a:lnTo>
                    <a:lnTo>
                      <a:pt x="274" y="39"/>
                    </a:lnTo>
                    <a:lnTo>
                      <a:pt x="275" y="38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8"/>
                    </a:lnTo>
                    <a:lnTo>
                      <a:pt x="283" y="38"/>
                    </a:lnTo>
                    <a:lnTo>
                      <a:pt x="284" y="39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87" y="41"/>
                    </a:lnTo>
                    <a:lnTo>
                      <a:pt x="288" y="41"/>
                    </a:lnTo>
                    <a:lnTo>
                      <a:pt x="289" y="41"/>
                    </a:lnTo>
                    <a:lnTo>
                      <a:pt x="291" y="42"/>
                    </a:lnTo>
                    <a:lnTo>
                      <a:pt x="293" y="42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9" y="43"/>
                    </a:lnTo>
                    <a:lnTo>
                      <a:pt x="300" y="44"/>
                    </a:lnTo>
                    <a:lnTo>
                      <a:pt x="301" y="44"/>
                    </a:lnTo>
                    <a:lnTo>
                      <a:pt x="302" y="45"/>
                    </a:lnTo>
                    <a:lnTo>
                      <a:pt x="303" y="45"/>
                    </a:lnTo>
                    <a:lnTo>
                      <a:pt x="304" y="46"/>
                    </a:lnTo>
                    <a:lnTo>
                      <a:pt x="305" y="46"/>
                    </a:lnTo>
                    <a:lnTo>
                      <a:pt x="306" y="47"/>
                    </a:lnTo>
                    <a:lnTo>
                      <a:pt x="307" y="47"/>
                    </a:lnTo>
                    <a:lnTo>
                      <a:pt x="308" y="47"/>
                    </a:lnTo>
                    <a:lnTo>
                      <a:pt x="308" y="48"/>
                    </a:lnTo>
                    <a:lnTo>
                      <a:pt x="309" y="48"/>
                    </a:lnTo>
                    <a:lnTo>
                      <a:pt x="310" y="48"/>
                    </a:lnTo>
                    <a:lnTo>
                      <a:pt x="312" y="49"/>
                    </a:lnTo>
                    <a:lnTo>
                      <a:pt x="313" y="49"/>
                    </a:lnTo>
                    <a:lnTo>
                      <a:pt x="314" y="50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8" y="51"/>
                    </a:lnTo>
                    <a:lnTo>
                      <a:pt x="318" y="50"/>
                    </a:lnTo>
                    <a:lnTo>
                      <a:pt x="319" y="51"/>
                    </a:lnTo>
                    <a:lnTo>
                      <a:pt x="320" y="51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2" y="53"/>
                    </a:lnTo>
                    <a:lnTo>
                      <a:pt x="323" y="53"/>
                    </a:lnTo>
                    <a:lnTo>
                      <a:pt x="324" y="54"/>
                    </a:lnTo>
                    <a:lnTo>
                      <a:pt x="325" y="54"/>
                    </a:lnTo>
                    <a:lnTo>
                      <a:pt x="326" y="54"/>
                    </a:lnTo>
                    <a:lnTo>
                      <a:pt x="327" y="55"/>
                    </a:lnTo>
                    <a:lnTo>
                      <a:pt x="328" y="56"/>
                    </a:lnTo>
                    <a:lnTo>
                      <a:pt x="329" y="56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2" y="57"/>
                    </a:lnTo>
                    <a:lnTo>
                      <a:pt x="333" y="58"/>
                    </a:lnTo>
                    <a:lnTo>
                      <a:pt x="333" y="59"/>
                    </a:lnTo>
                    <a:lnTo>
                      <a:pt x="334" y="61"/>
                    </a:lnTo>
                    <a:lnTo>
                      <a:pt x="335" y="62"/>
                    </a:lnTo>
                    <a:lnTo>
                      <a:pt x="336" y="63"/>
                    </a:lnTo>
                    <a:lnTo>
                      <a:pt x="337" y="63"/>
                    </a:lnTo>
                    <a:lnTo>
                      <a:pt x="338" y="64"/>
                    </a:lnTo>
                    <a:lnTo>
                      <a:pt x="339" y="65"/>
                    </a:lnTo>
                    <a:lnTo>
                      <a:pt x="339" y="66"/>
                    </a:lnTo>
                    <a:lnTo>
                      <a:pt x="340" y="67"/>
                    </a:lnTo>
                    <a:lnTo>
                      <a:pt x="341" y="68"/>
                    </a:lnTo>
                    <a:lnTo>
                      <a:pt x="341" y="69"/>
                    </a:lnTo>
                    <a:lnTo>
                      <a:pt x="341" y="70"/>
                    </a:lnTo>
                    <a:lnTo>
                      <a:pt x="342" y="70"/>
                    </a:lnTo>
                    <a:lnTo>
                      <a:pt x="342" y="71"/>
                    </a:lnTo>
                    <a:lnTo>
                      <a:pt x="343" y="72"/>
                    </a:lnTo>
                    <a:lnTo>
                      <a:pt x="343" y="73"/>
                    </a:lnTo>
                    <a:lnTo>
                      <a:pt x="343" y="74"/>
                    </a:lnTo>
                    <a:lnTo>
                      <a:pt x="343" y="75"/>
                    </a:lnTo>
                    <a:lnTo>
                      <a:pt x="343" y="76"/>
                    </a:lnTo>
                    <a:lnTo>
                      <a:pt x="343" y="79"/>
                    </a:lnTo>
                    <a:lnTo>
                      <a:pt x="344" y="80"/>
                    </a:lnTo>
                    <a:lnTo>
                      <a:pt x="345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2"/>
                    </a:lnTo>
                    <a:lnTo>
                      <a:pt x="348" y="84"/>
                    </a:lnTo>
                    <a:lnTo>
                      <a:pt x="348" y="85"/>
                    </a:lnTo>
                    <a:lnTo>
                      <a:pt x="348" y="86"/>
                    </a:lnTo>
                    <a:lnTo>
                      <a:pt x="348" y="87"/>
                    </a:lnTo>
                    <a:lnTo>
                      <a:pt x="349" y="87"/>
                    </a:lnTo>
                    <a:lnTo>
                      <a:pt x="349" y="88"/>
                    </a:lnTo>
                    <a:lnTo>
                      <a:pt x="350" y="88"/>
                    </a:lnTo>
                    <a:lnTo>
                      <a:pt x="350" y="90"/>
                    </a:lnTo>
                    <a:lnTo>
                      <a:pt x="350" y="92"/>
                    </a:lnTo>
                    <a:lnTo>
                      <a:pt x="351" y="93"/>
                    </a:lnTo>
                    <a:lnTo>
                      <a:pt x="351" y="94"/>
                    </a:lnTo>
                    <a:lnTo>
                      <a:pt x="352" y="94"/>
                    </a:lnTo>
                    <a:lnTo>
                      <a:pt x="353" y="94"/>
                    </a:lnTo>
                    <a:lnTo>
                      <a:pt x="352" y="95"/>
                    </a:lnTo>
                    <a:lnTo>
                      <a:pt x="353" y="95"/>
                    </a:lnTo>
                    <a:lnTo>
                      <a:pt x="352" y="96"/>
                    </a:lnTo>
                    <a:lnTo>
                      <a:pt x="352" y="97"/>
                    </a:lnTo>
                    <a:lnTo>
                      <a:pt x="352" y="98"/>
                    </a:lnTo>
                    <a:lnTo>
                      <a:pt x="353" y="98"/>
                    </a:lnTo>
                    <a:lnTo>
                      <a:pt x="353" y="99"/>
                    </a:lnTo>
                    <a:lnTo>
                      <a:pt x="353" y="101"/>
                    </a:lnTo>
                    <a:lnTo>
                      <a:pt x="353" y="102"/>
                    </a:lnTo>
                    <a:lnTo>
                      <a:pt x="354" y="103"/>
                    </a:lnTo>
                    <a:lnTo>
                      <a:pt x="354" y="104"/>
                    </a:lnTo>
                    <a:lnTo>
                      <a:pt x="355" y="105"/>
                    </a:lnTo>
                    <a:lnTo>
                      <a:pt x="355" y="106"/>
                    </a:lnTo>
                    <a:lnTo>
                      <a:pt x="355" y="107"/>
                    </a:lnTo>
                    <a:lnTo>
                      <a:pt x="355" y="109"/>
                    </a:lnTo>
                    <a:lnTo>
                      <a:pt x="355" y="110"/>
                    </a:lnTo>
                    <a:lnTo>
                      <a:pt x="356" y="111"/>
                    </a:lnTo>
                    <a:lnTo>
                      <a:pt x="356" y="112"/>
                    </a:lnTo>
                    <a:lnTo>
                      <a:pt x="356" y="113"/>
                    </a:lnTo>
                    <a:lnTo>
                      <a:pt x="356" y="114"/>
                    </a:lnTo>
                    <a:lnTo>
                      <a:pt x="355" y="115"/>
                    </a:lnTo>
                    <a:lnTo>
                      <a:pt x="356" y="115"/>
                    </a:lnTo>
                    <a:lnTo>
                      <a:pt x="356" y="116"/>
                    </a:lnTo>
                    <a:lnTo>
                      <a:pt x="357" y="117"/>
                    </a:lnTo>
                    <a:lnTo>
                      <a:pt x="357" y="118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7" y="121"/>
                    </a:lnTo>
                    <a:lnTo>
                      <a:pt x="356" y="123"/>
                    </a:lnTo>
                    <a:lnTo>
                      <a:pt x="357" y="124"/>
                    </a:lnTo>
                    <a:lnTo>
                      <a:pt x="356" y="124"/>
                    </a:lnTo>
                    <a:lnTo>
                      <a:pt x="357" y="125"/>
                    </a:lnTo>
                    <a:lnTo>
                      <a:pt x="357" y="126"/>
                    </a:lnTo>
                    <a:lnTo>
                      <a:pt x="357" y="127"/>
                    </a:lnTo>
                    <a:lnTo>
                      <a:pt x="358" y="127"/>
                    </a:lnTo>
                    <a:lnTo>
                      <a:pt x="358" y="128"/>
                    </a:lnTo>
                    <a:lnTo>
                      <a:pt x="358" y="129"/>
                    </a:lnTo>
                    <a:lnTo>
                      <a:pt x="358" y="130"/>
                    </a:lnTo>
                    <a:lnTo>
                      <a:pt x="358" y="133"/>
                    </a:lnTo>
                    <a:lnTo>
                      <a:pt x="358" y="135"/>
                    </a:lnTo>
                    <a:lnTo>
                      <a:pt x="358" y="137"/>
                    </a:lnTo>
                    <a:lnTo>
                      <a:pt x="358" y="138"/>
                    </a:lnTo>
                    <a:lnTo>
                      <a:pt x="359" y="138"/>
                    </a:lnTo>
                    <a:lnTo>
                      <a:pt x="360" y="138"/>
                    </a:lnTo>
                    <a:lnTo>
                      <a:pt x="361" y="139"/>
                    </a:lnTo>
                    <a:lnTo>
                      <a:pt x="360" y="139"/>
                    </a:lnTo>
                    <a:lnTo>
                      <a:pt x="360" y="141"/>
                    </a:lnTo>
                    <a:lnTo>
                      <a:pt x="360" y="143"/>
                    </a:lnTo>
                    <a:lnTo>
                      <a:pt x="360" y="145"/>
                    </a:lnTo>
                    <a:lnTo>
                      <a:pt x="360" y="147"/>
                    </a:lnTo>
                    <a:lnTo>
                      <a:pt x="361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3" y="148"/>
                    </a:lnTo>
                    <a:lnTo>
                      <a:pt x="363" y="149"/>
                    </a:lnTo>
                    <a:lnTo>
                      <a:pt x="363" y="150"/>
                    </a:lnTo>
                    <a:lnTo>
                      <a:pt x="364" y="150"/>
                    </a:lnTo>
                    <a:lnTo>
                      <a:pt x="364" y="151"/>
                    </a:lnTo>
                    <a:lnTo>
                      <a:pt x="364" y="152"/>
                    </a:lnTo>
                    <a:lnTo>
                      <a:pt x="364" y="153"/>
                    </a:lnTo>
                    <a:lnTo>
                      <a:pt x="364" y="155"/>
                    </a:lnTo>
                    <a:lnTo>
                      <a:pt x="364" y="157"/>
                    </a:lnTo>
                    <a:lnTo>
                      <a:pt x="364" y="158"/>
                    </a:lnTo>
                    <a:lnTo>
                      <a:pt x="365" y="158"/>
                    </a:lnTo>
                    <a:lnTo>
                      <a:pt x="365" y="159"/>
                    </a:lnTo>
                    <a:lnTo>
                      <a:pt x="364" y="159"/>
                    </a:lnTo>
                    <a:lnTo>
                      <a:pt x="364" y="160"/>
                    </a:lnTo>
                    <a:lnTo>
                      <a:pt x="364" y="161"/>
                    </a:lnTo>
                    <a:lnTo>
                      <a:pt x="364" y="164"/>
                    </a:lnTo>
                    <a:lnTo>
                      <a:pt x="364" y="165"/>
                    </a:lnTo>
                    <a:lnTo>
                      <a:pt x="364" y="168"/>
                    </a:lnTo>
                    <a:lnTo>
                      <a:pt x="364" y="170"/>
                    </a:lnTo>
                    <a:lnTo>
                      <a:pt x="364" y="171"/>
                    </a:lnTo>
                    <a:lnTo>
                      <a:pt x="365" y="171"/>
                    </a:lnTo>
                    <a:lnTo>
                      <a:pt x="365" y="172"/>
                    </a:lnTo>
                    <a:lnTo>
                      <a:pt x="365" y="174"/>
                    </a:lnTo>
                    <a:lnTo>
                      <a:pt x="366" y="175"/>
                    </a:lnTo>
                    <a:lnTo>
                      <a:pt x="366" y="176"/>
                    </a:lnTo>
                    <a:lnTo>
                      <a:pt x="367" y="176"/>
                    </a:lnTo>
                    <a:lnTo>
                      <a:pt x="367" y="177"/>
                    </a:lnTo>
                    <a:lnTo>
                      <a:pt x="368" y="177"/>
                    </a:lnTo>
                    <a:lnTo>
                      <a:pt x="369" y="177"/>
                    </a:lnTo>
                    <a:lnTo>
                      <a:pt x="370" y="177"/>
                    </a:lnTo>
                    <a:lnTo>
                      <a:pt x="370" y="178"/>
                    </a:lnTo>
                    <a:lnTo>
                      <a:pt x="370" y="179"/>
                    </a:lnTo>
                    <a:lnTo>
                      <a:pt x="370" y="180"/>
                    </a:lnTo>
                    <a:lnTo>
                      <a:pt x="370" y="181"/>
                    </a:lnTo>
                    <a:lnTo>
                      <a:pt x="370" y="182"/>
                    </a:lnTo>
                    <a:lnTo>
                      <a:pt x="370" y="183"/>
                    </a:lnTo>
                    <a:lnTo>
                      <a:pt x="370" y="184"/>
                    </a:lnTo>
                    <a:lnTo>
                      <a:pt x="370" y="185"/>
                    </a:lnTo>
                    <a:lnTo>
                      <a:pt x="369" y="186"/>
                    </a:lnTo>
                    <a:lnTo>
                      <a:pt x="369" y="188"/>
                    </a:lnTo>
                    <a:lnTo>
                      <a:pt x="370" y="190"/>
                    </a:lnTo>
                    <a:lnTo>
                      <a:pt x="371" y="192"/>
                    </a:lnTo>
                    <a:lnTo>
                      <a:pt x="372" y="193"/>
                    </a:lnTo>
                    <a:lnTo>
                      <a:pt x="372" y="192"/>
                    </a:lnTo>
                    <a:lnTo>
                      <a:pt x="373" y="193"/>
                    </a:lnTo>
                    <a:lnTo>
                      <a:pt x="374" y="194"/>
                    </a:lnTo>
                    <a:lnTo>
                      <a:pt x="374" y="195"/>
                    </a:lnTo>
                    <a:lnTo>
                      <a:pt x="374" y="196"/>
                    </a:lnTo>
                    <a:lnTo>
                      <a:pt x="374" y="197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5" y="200"/>
                    </a:lnTo>
                    <a:lnTo>
                      <a:pt x="375" y="201"/>
                    </a:lnTo>
                    <a:lnTo>
                      <a:pt x="375" y="203"/>
                    </a:lnTo>
                    <a:lnTo>
                      <a:pt x="375" y="204"/>
                    </a:lnTo>
                    <a:lnTo>
                      <a:pt x="375" y="205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6"/>
                    </a:lnTo>
                    <a:lnTo>
                      <a:pt x="372" y="207"/>
                    </a:lnTo>
                    <a:lnTo>
                      <a:pt x="372" y="206"/>
                    </a:lnTo>
                    <a:lnTo>
                      <a:pt x="371" y="207"/>
                    </a:lnTo>
                    <a:lnTo>
                      <a:pt x="370" y="207"/>
                    </a:lnTo>
                    <a:lnTo>
                      <a:pt x="370" y="206"/>
                    </a:lnTo>
                    <a:lnTo>
                      <a:pt x="369" y="207"/>
                    </a:lnTo>
                    <a:lnTo>
                      <a:pt x="368" y="207"/>
                    </a:lnTo>
                    <a:lnTo>
                      <a:pt x="368" y="208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09"/>
                    </a:lnTo>
                    <a:lnTo>
                      <a:pt x="365" y="208"/>
                    </a:lnTo>
                    <a:lnTo>
                      <a:pt x="364" y="207"/>
                    </a:lnTo>
                    <a:lnTo>
                      <a:pt x="363" y="206"/>
                    </a:lnTo>
                    <a:lnTo>
                      <a:pt x="362" y="206"/>
                    </a:lnTo>
                    <a:lnTo>
                      <a:pt x="362" y="205"/>
                    </a:lnTo>
                    <a:lnTo>
                      <a:pt x="361" y="205"/>
                    </a:lnTo>
                    <a:lnTo>
                      <a:pt x="361" y="206"/>
                    </a:lnTo>
                    <a:lnTo>
                      <a:pt x="360" y="206"/>
                    </a:lnTo>
                    <a:lnTo>
                      <a:pt x="359" y="207"/>
                    </a:lnTo>
                    <a:lnTo>
                      <a:pt x="359" y="208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7" y="209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4" y="210"/>
                    </a:lnTo>
                    <a:lnTo>
                      <a:pt x="353" y="210"/>
                    </a:lnTo>
                    <a:lnTo>
                      <a:pt x="352" y="210"/>
                    </a:lnTo>
                    <a:lnTo>
                      <a:pt x="352" y="209"/>
                    </a:lnTo>
                    <a:lnTo>
                      <a:pt x="351" y="209"/>
                    </a:lnTo>
                    <a:lnTo>
                      <a:pt x="350" y="208"/>
                    </a:lnTo>
                    <a:lnTo>
                      <a:pt x="350" y="207"/>
                    </a:lnTo>
                    <a:lnTo>
                      <a:pt x="349" y="207"/>
                    </a:lnTo>
                    <a:lnTo>
                      <a:pt x="349" y="206"/>
                    </a:lnTo>
                    <a:lnTo>
                      <a:pt x="349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7" y="207"/>
                    </a:lnTo>
                    <a:lnTo>
                      <a:pt x="345" y="207"/>
                    </a:lnTo>
                    <a:lnTo>
                      <a:pt x="343" y="208"/>
                    </a:lnTo>
                    <a:lnTo>
                      <a:pt x="337" y="207"/>
                    </a:lnTo>
                    <a:lnTo>
                      <a:pt x="336" y="206"/>
                    </a:lnTo>
                    <a:lnTo>
                      <a:pt x="335" y="205"/>
                    </a:lnTo>
                    <a:lnTo>
                      <a:pt x="334" y="205"/>
                    </a:lnTo>
                    <a:lnTo>
                      <a:pt x="333" y="205"/>
                    </a:lnTo>
                    <a:lnTo>
                      <a:pt x="332" y="205"/>
                    </a:lnTo>
                    <a:lnTo>
                      <a:pt x="332" y="204"/>
                    </a:lnTo>
                    <a:lnTo>
                      <a:pt x="332" y="203"/>
                    </a:lnTo>
                    <a:lnTo>
                      <a:pt x="331" y="202"/>
                    </a:lnTo>
                    <a:lnTo>
                      <a:pt x="331" y="201"/>
                    </a:lnTo>
                    <a:lnTo>
                      <a:pt x="330" y="200"/>
                    </a:lnTo>
                    <a:lnTo>
                      <a:pt x="329" y="200"/>
                    </a:lnTo>
                    <a:lnTo>
                      <a:pt x="328" y="200"/>
                    </a:lnTo>
                    <a:lnTo>
                      <a:pt x="326" y="200"/>
                    </a:lnTo>
                    <a:lnTo>
                      <a:pt x="326" y="199"/>
                    </a:lnTo>
                    <a:lnTo>
                      <a:pt x="326" y="198"/>
                    </a:lnTo>
                    <a:lnTo>
                      <a:pt x="326" y="199"/>
                    </a:lnTo>
                    <a:lnTo>
                      <a:pt x="325" y="199"/>
                    </a:lnTo>
                    <a:lnTo>
                      <a:pt x="325" y="198"/>
                    </a:lnTo>
                    <a:lnTo>
                      <a:pt x="324" y="198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9"/>
                    </a:lnTo>
                    <a:lnTo>
                      <a:pt x="322" y="198"/>
                    </a:lnTo>
                    <a:lnTo>
                      <a:pt x="321" y="198"/>
                    </a:lnTo>
                    <a:lnTo>
                      <a:pt x="320" y="198"/>
                    </a:lnTo>
                    <a:lnTo>
                      <a:pt x="319" y="198"/>
                    </a:lnTo>
                    <a:lnTo>
                      <a:pt x="319" y="197"/>
                    </a:lnTo>
                    <a:lnTo>
                      <a:pt x="318" y="198"/>
                    </a:lnTo>
                    <a:lnTo>
                      <a:pt x="317" y="197"/>
                    </a:lnTo>
                    <a:lnTo>
                      <a:pt x="316" y="198"/>
                    </a:lnTo>
                    <a:lnTo>
                      <a:pt x="316" y="197"/>
                    </a:lnTo>
                    <a:lnTo>
                      <a:pt x="316" y="198"/>
                    </a:lnTo>
                    <a:lnTo>
                      <a:pt x="315" y="197"/>
                    </a:lnTo>
                    <a:lnTo>
                      <a:pt x="315" y="198"/>
                    </a:lnTo>
                    <a:lnTo>
                      <a:pt x="314" y="198"/>
                    </a:lnTo>
                    <a:lnTo>
                      <a:pt x="313" y="198"/>
                    </a:lnTo>
                    <a:lnTo>
                      <a:pt x="312" y="198"/>
                    </a:lnTo>
                    <a:lnTo>
                      <a:pt x="312" y="197"/>
                    </a:lnTo>
                    <a:lnTo>
                      <a:pt x="311" y="197"/>
                    </a:lnTo>
                    <a:lnTo>
                      <a:pt x="310" y="196"/>
                    </a:lnTo>
                    <a:lnTo>
                      <a:pt x="310" y="195"/>
                    </a:lnTo>
                    <a:lnTo>
                      <a:pt x="310" y="194"/>
                    </a:lnTo>
                    <a:lnTo>
                      <a:pt x="309" y="194"/>
                    </a:lnTo>
                    <a:lnTo>
                      <a:pt x="308" y="194"/>
                    </a:lnTo>
                    <a:lnTo>
                      <a:pt x="307" y="194"/>
                    </a:lnTo>
                    <a:lnTo>
                      <a:pt x="307" y="193"/>
                    </a:lnTo>
                    <a:lnTo>
                      <a:pt x="306" y="193"/>
                    </a:lnTo>
                    <a:lnTo>
                      <a:pt x="305" y="193"/>
                    </a:lnTo>
                    <a:lnTo>
                      <a:pt x="304" y="192"/>
                    </a:lnTo>
                    <a:lnTo>
                      <a:pt x="303" y="192"/>
                    </a:lnTo>
                    <a:lnTo>
                      <a:pt x="302" y="193"/>
                    </a:lnTo>
                    <a:lnTo>
                      <a:pt x="302" y="192"/>
                    </a:lnTo>
                    <a:lnTo>
                      <a:pt x="301" y="192"/>
                    </a:lnTo>
                    <a:lnTo>
                      <a:pt x="300" y="193"/>
                    </a:lnTo>
                    <a:lnTo>
                      <a:pt x="299" y="194"/>
                    </a:lnTo>
                    <a:lnTo>
                      <a:pt x="298" y="194"/>
                    </a:lnTo>
                    <a:lnTo>
                      <a:pt x="297" y="194"/>
                    </a:lnTo>
                    <a:lnTo>
                      <a:pt x="296" y="194"/>
                    </a:lnTo>
                    <a:lnTo>
                      <a:pt x="295" y="194"/>
                    </a:lnTo>
                    <a:lnTo>
                      <a:pt x="294" y="194"/>
                    </a:lnTo>
                    <a:lnTo>
                      <a:pt x="293" y="194"/>
                    </a:lnTo>
                    <a:lnTo>
                      <a:pt x="292" y="194"/>
                    </a:lnTo>
                    <a:lnTo>
                      <a:pt x="286" y="194"/>
                    </a:lnTo>
                    <a:lnTo>
                      <a:pt x="284" y="194"/>
                    </a:lnTo>
                    <a:lnTo>
                      <a:pt x="280" y="193"/>
                    </a:lnTo>
                    <a:lnTo>
                      <a:pt x="279" y="193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2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69" y="192"/>
                    </a:lnTo>
                    <a:lnTo>
                      <a:pt x="268" y="192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89"/>
                    </a:lnTo>
                    <a:lnTo>
                      <a:pt x="267" y="188"/>
                    </a:lnTo>
                    <a:lnTo>
                      <a:pt x="266" y="188"/>
                    </a:lnTo>
                    <a:lnTo>
                      <a:pt x="265" y="188"/>
                    </a:lnTo>
                    <a:lnTo>
                      <a:pt x="265" y="187"/>
                    </a:lnTo>
                    <a:lnTo>
                      <a:pt x="264" y="187"/>
                    </a:lnTo>
                    <a:lnTo>
                      <a:pt x="264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2" y="187"/>
                    </a:lnTo>
                    <a:lnTo>
                      <a:pt x="262" y="188"/>
                    </a:lnTo>
                    <a:lnTo>
                      <a:pt x="261" y="188"/>
                    </a:lnTo>
                    <a:lnTo>
                      <a:pt x="261" y="187"/>
                    </a:lnTo>
                    <a:lnTo>
                      <a:pt x="260" y="186"/>
                    </a:lnTo>
                    <a:lnTo>
                      <a:pt x="261" y="186"/>
                    </a:lnTo>
                    <a:lnTo>
                      <a:pt x="261" y="185"/>
                    </a:lnTo>
                    <a:lnTo>
                      <a:pt x="261" y="184"/>
                    </a:lnTo>
                    <a:lnTo>
                      <a:pt x="260" y="184"/>
                    </a:lnTo>
                    <a:lnTo>
                      <a:pt x="259" y="184"/>
                    </a:lnTo>
                    <a:lnTo>
                      <a:pt x="259" y="185"/>
                    </a:lnTo>
                    <a:lnTo>
                      <a:pt x="258" y="186"/>
                    </a:lnTo>
                    <a:lnTo>
                      <a:pt x="257" y="185"/>
                    </a:lnTo>
                    <a:lnTo>
                      <a:pt x="254" y="184"/>
                    </a:lnTo>
                    <a:lnTo>
                      <a:pt x="253" y="184"/>
                    </a:lnTo>
                    <a:lnTo>
                      <a:pt x="251" y="184"/>
                    </a:lnTo>
                    <a:lnTo>
                      <a:pt x="245" y="183"/>
                    </a:lnTo>
                    <a:lnTo>
                      <a:pt x="242" y="183"/>
                    </a:lnTo>
                    <a:lnTo>
                      <a:pt x="242" y="181"/>
                    </a:lnTo>
                    <a:lnTo>
                      <a:pt x="241" y="180"/>
                    </a:lnTo>
                    <a:lnTo>
                      <a:pt x="241" y="179"/>
                    </a:lnTo>
                    <a:lnTo>
                      <a:pt x="240" y="179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8" y="178"/>
                    </a:lnTo>
                    <a:lnTo>
                      <a:pt x="238" y="177"/>
                    </a:lnTo>
                    <a:lnTo>
                      <a:pt x="238" y="176"/>
                    </a:lnTo>
                    <a:lnTo>
                      <a:pt x="240" y="174"/>
                    </a:lnTo>
                    <a:lnTo>
                      <a:pt x="241" y="173"/>
                    </a:lnTo>
                    <a:lnTo>
                      <a:pt x="241" y="172"/>
                    </a:lnTo>
                    <a:lnTo>
                      <a:pt x="241" y="171"/>
                    </a:lnTo>
                    <a:lnTo>
                      <a:pt x="241" y="170"/>
                    </a:lnTo>
                    <a:lnTo>
                      <a:pt x="240" y="169"/>
                    </a:lnTo>
                    <a:lnTo>
                      <a:pt x="239" y="168"/>
                    </a:lnTo>
                    <a:lnTo>
                      <a:pt x="238" y="167"/>
                    </a:lnTo>
                    <a:lnTo>
                      <a:pt x="238" y="166"/>
                    </a:lnTo>
                    <a:lnTo>
                      <a:pt x="237" y="166"/>
                    </a:lnTo>
                    <a:lnTo>
                      <a:pt x="236" y="167"/>
                    </a:lnTo>
                    <a:lnTo>
                      <a:pt x="235" y="167"/>
                    </a:lnTo>
                    <a:lnTo>
                      <a:pt x="235" y="168"/>
                    </a:lnTo>
                    <a:lnTo>
                      <a:pt x="234" y="168"/>
                    </a:lnTo>
                    <a:lnTo>
                      <a:pt x="233" y="168"/>
                    </a:lnTo>
                    <a:lnTo>
                      <a:pt x="233" y="169"/>
                    </a:lnTo>
                    <a:lnTo>
                      <a:pt x="232" y="169"/>
                    </a:lnTo>
                    <a:lnTo>
                      <a:pt x="229" y="166"/>
                    </a:lnTo>
                    <a:lnTo>
                      <a:pt x="224" y="173"/>
                    </a:lnTo>
                    <a:lnTo>
                      <a:pt x="217" y="172"/>
                    </a:lnTo>
                    <a:lnTo>
                      <a:pt x="217" y="173"/>
                    </a:lnTo>
                    <a:lnTo>
                      <a:pt x="217" y="174"/>
                    </a:lnTo>
                    <a:lnTo>
                      <a:pt x="216" y="175"/>
                    </a:lnTo>
                    <a:lnTo>
                      <a:pt x="216" y="176"/>
                    </a:lnTo>
                    <a:lnTo>
                      <a:pt x="216" y="177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4" y="179"/>
                    </a:lnTo>
                    <a:lnTo>
                      <a:pt x="214" y="180"/>
                    </a:lnTo>
                    <a:lnTo>
                      <a:pt x="213" y="181"/>
                    </a:lnTo>
                    <a:lnTo>
                      <a:pt x="213" y="182"/>
                    </a:lnTo>
                    <a:lnTo>
                      <a:pt x="213" y="183"/>
                    </a:lnTo>
                    <a:lnTo>
                      <a:pt x="213" y="184"/>
                    </a:lnTo>
                    <a:lnTo>
                      <a:pt x="213" y="185"/>
                    </a:lnTo>
                    <a:lnTo>
                      <a:pt x="213" y="186"/>
                    </a:lnTo>
                    <a:lnTo>
                      <a:pt x="212" y="186"/>
                    </a:lnTo>
                    <a:lnTo>
                      <a:pt x="212" y="187"/>
                    </a:lnTo>
                    <a:lnTo>
                      <a:pt x="213" y="187"/>
                    </a:lnTo>
                    <a:lnTo>
                      <a:pt x="214" y="187"/>
                    </a:lnTo>
                    <a:lnTo>
                      <a:pt x="215" y="188"/>
                    </a:lnTo>
                    <a:lnTo>
                      <a:pt x="216" y="189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19" y="192"/>
                    </a:lnTo>
                    <a:lnTo>
                      <a:pt x="220" y="192"/>
                    </a:lnTo>
                    <a:lnTo>
                      <a:pt x="220" y="193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2" y="195"/>
                    </a:lnTo>
                    <a:lnTo>
                      <a:pt x="222" y="196"/>
                    </a:lnTo>
                    <a:lnTo>
                      <a:pt x="222" y="197"/>
                    </a:lnTo>
                    <a:lnTo>
                      <a:pt x="222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2" y="201"/>
                    </a:lnTo>
                    <a:lnTo>
                      <a:pt x="222" y="202"/>
                    </a:lnTo>
                    <a:lnTo>
                      <a:pt x="221" y="201"/>
                    </a:lnTo>
                    <a:lnTo>
                      <a:pt x="220" y="201"/>
                    </a:lnTo>
                    <a:lnTo>
                      <a:pt x="219" y="202"/>
                    </a:lnTo>
                    <a:lnTo>
                      <a:pt x="219" y="201"/>
                    </a:lnTo>
                    <a:lnTo>
                      <a:pt x="218" y="201"/>
                    </a:lnTo>
                    <a:lnTo>
                      <a:pt x="218" y="200"/>
                    </a:lnTo>
                    <a:lnTo>
                      <a:pt x="218" y="199"/>
                    </a:lnTo>
                    <a:lnTo>
                      <a:pt x="217" y="199"/>
                    </a:lnTo>
                    <a:lnTo>
                      <a:pt x="216" y="199"/>
                    </a:lnTo>
                    <a:lnTo>
                      <a:pt x="216" y="198"/>
                    </a:lnTo>
                    <a:lnTo>
                      <a:pt x="215" y="198"/>
                    </a:lnTo>
                    <a:lnTo>
                      <a:pt x="214" y="197"/>
                    </a:lnTo>
                    <a:lnTo>
                      <a:pt x="213" y="197"/>
                    </a:lnTo>
                    <a:lnTo>
                      <a:pt x="213" y="198"/>
                    </a:lnTo>
                    <a:lnTo>
                      <a:pt x="213" y="199"/>
                    </a:lnTo>
                    <a:lnTo>
                      <a:pt x="212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10" y="206"/>
                    </a:lnTo>
                    <a:lnTo>
                      <a:pt x="211" y="206"/>
                    </a:lnTo>
                    <a:lnTo>
                      <a:pt x="210" y="207"/>
                    </a:lnTo>
                    <a:lnTo>
                      <a:pt x="209" y="208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09" y="211"/>
                    </a:lnTo>
                    <a:lnTo>
                      <a:pt x="210" y="212"/>
                    </a:lnTo>
                    <a:lnTo>
                      <a:pt x="211" y="212"/>
                    </a:lnTo>
                    <a:lnTo>
                      <a:pt x="212" y="212"/>
                    </a:lnTo>
                    <a:lnTo>
                      <a:pt x="212" y="213"/>
                    </a:lnTo>
                    <a:lnTo>
                      <a:pt x="213" y="213"/>
                    </a:lnTo>
                    <a:lnTo>
                      <a:pt x="214" y="214"/>
                    </a:lnTo>
                    <a:lnTo>
                      <a:pt x="214" y="215"/>
                    </a:lnTo>
                    <a:lnTo>
                      <a:pt x="213" y="216"/>
                    </a:lnTo>
                    <a:lnTo>
                      <a:pt x="214" y="216"/>
                    </a:lnTo>
                    <a:lnTo>
                      <a:pt x="214" y="217"/>
                    </a:lnTo>
                    <a:lnTo>
                      <a:pt x="214" y="218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20"/>
                    </a:lnTo>
                    <a:lnTo>
                      <a:pt x="212" y="221"/>
                    </a:lnTo>
                    <a:lnTo>
                      <a:pt x="211" y="221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9" y="223"/>
                    </a:lnTo>
                    <a:lnTo>
                      <a:pt x="208" y="224"/>
                    </a:lnTo>
                    <a:lnTo>
                      <a:pt x="209" y="224"/>
                    </a:lnTo>
                    <a:lnTo>
                      <a:pt x="210" y="225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7" y="228"/>
                    </a:lnTo>
                    <a:lnTo>
                      <a:pt x="207" y="230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4" y="232"/>
                    </a:lnTo>
                    <a:lnTo>
                      <a:pt x="202" y="233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200" y="232"/>
                    </a:lnTo>
                    <a:lnTo>
                      <a:pt x="199" y="232"/>
                    </a:lnTo>
                    <a:lnTo>
                      <a:pt x="198" y="231"/>
                    </a:lnTo>
                    <a:lnTo>
                      <a:pt x="197" y="231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5" y="230"/>
                    </a:lnTo>
                    <a:lnTo>
                      <a:pt x="194" y="230"/>
                    </a:lnTo>
                    <a:lnTo>
                      <a:pt x="193" y="230"/>
                    </a:lnTo>
                    <a:lnTo>
                      <a:pt x="192" y="231"/>
                    </a:lnTo>
                    <a:lnTo>
                      <a:pt x="193" y="232"/>
                    </a:lnTo>
                    <a:lnTo>
                      <a:pt x="193" y="234"/>
                    </a:lnTo>
                    <a:lnTo>
                      <a:pt x="193" y="235"/>
                    </a:lnTo>
                    <a:lnTo>
                      <a:pt x="192" y="235"/>
                    </a:lnTo>
                    <a:lnTo>
                      <a:pt x="191" y="235"/>
                    </a:lnTo>
                    <a:lnTo>
                      <a:pt x="191" y="234"/>
                    </a:lnTo>
                    <a:lnTo>
                      <a:pt x="190" y="236"/>
                    </a:lnTo>
                    <a:lnTo>
                      <a:pt x="190" y="235"/>
                    </a:lnTo>
                    <a:lnTo>
                      <a:pt x="189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7" y="234"/>
                    </a:lnTo>
                    <a:lnTo>
                      <a:pt x="186" y="233"/>
                    </a:lnTo>
                    <a:lnTo>
                      <a:pt x="185" y="232"/>
                    </a:lnTo>
                    <a:lnTo>
                      <a:pt x="186" y="231"/>
                    </a:lnTo>
                    <a:lnTo>
                      <a:pt x="185" y="231"/>
                    </a:lnTo>
                    <a:lnTo>
                      <a:pt x="185" y="230"/>
                    </a:lnTo>
                    <a:lnTo>
                      <a:pt x="185" y="229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6" y="224"/>
                    </a:lnTo>
                    <a:lnTo>
                      <a:pt x="188" y="222"/>
                    </a:lnTo>
                    <a:lnTo>
                      <a:pt x="189" y="221"/>
                    </a:lnTo>
                    <a:lnTo>
                      <a:pt x="190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7"/>
                    </a:lnTo>
                    <a:lnTo>
                      <a:pt x="189" y="217"/>
                    </a:lnTo>
                    <a:lnTo>
                      <a:pt x="188" y="217"/>
                    </a:lnTo>
                    <a:lnTo>
                      <a:pt x="188" y="218"/>
                    </a:lnTo>
                    <a:lnTo>
                      <a:pt x="187" y="218"/>
                    </a:lnTo>
                    <a:lnTo>
                      <a:pt x="187" y="217"/>
                    </a:lnTo>
                    <a:lnTo>
                      <a:pt x="186" y="217"/>
                    </a:lnTo>
                    <a:lnTo>
                      <a:pt x="186" y="216"/>
                    </a:lnTo>
                    <a:lnTo>
                      <a:pt x="185" y="216"/>
                    </a:lnTo>
                    <a:lnTo>
                      <a:pt x="185" y="214"/>
                    </a:lnTo>
                    <a:lnTo>
                      <a:pt x="186" y="213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3" y="211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1" y="210"/>
                    </a:lnTo>
                    <a:lnTo>
                      <a:pt x="181" y="209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79" y="207"/>
                    </a:lnTo>
                    <a:lnTo>
                      <a:pt x="176" y="208"/>
                    </a:lnTo>
                    <a:lnTo>
                      <a:pt x="171" y="209"/>
                    </a:lnTo>
                    <a:lnTo>
                      <a:pt x="166" y="212"/>
                    </a:lnTo>
                    <a:lnTo>
                      <a:pt x="164" y="203"/>
                    </a:lnTo>
                    <a:lnTo>
                      <a:pt x="162" y="203"/>
                    </a:lnTo>
                    <a:lnTo>
                      <a:pt x="158" y="205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5" y="211"/>
                    </a:lnTo>
                    <a:lnTo>
                      <a:pt x="154" y="212"/>
                    </a:lnTo>
                    <a:lnTo>
                      <a:pt x="153" y="212"/>
                    </a:lnTo>
                    <a:lnTo>
                      <a:pt x="152" y="213"/>
                    </a:lnTo>
                    <a:lnTo>
                      <a:pt x="151" y="213"/>
                    </a:lnTo>
                    <a:lnTo>
                      <a:pt x="150" y="212"/>
                    </a:lnTo>
                    <a:lnTo>
                      <a:pt x="149" y="211"/>
                    </a:lnTo>
                    <a:lnTo>
                      <a:pt x="148" y="210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6" y="211"/>
                    </a:lnTo>
                    <a:lnTo>
                      <a:pt x="145" y="211"/>
                    </a:lnTo>
                    <a:lnTo>
                      <a:pt x="144" y="211"/>
                    </a:lnTo>
                    <a:lnTo>
                      <a:pt x="143" y="212"/>
                    </a:lnTo>
                    <a:lnTo>
                      <a:pt x="143" y="213"/>
                    </a:lnTo>
                    <a:lnTo>
                      <a:pt x="142" y="213"/>
                    </a:lnTo>
                    <a:lnTo>
                      <a:pt x="141" y="214"/>
                    </a:lnTo>
                    <a:lnTo>
                      <a:pt x="140" y="214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3"/>
                    </a:lnTo>
                    <a:lnTo>
                      <a:pt x="137" y="213"/>
                    </a:lnTo>
                    <a:lnTo>
                      <a:pt x="136" y="212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4" y="207"/>
                    </a:lnTo>
                    <a:lnTo>
                      <a:pt x="134" y="206"/>
                    </a:lnTo>
                    <a:lnTo>
                      <a:pt x="134" y="205"/>
                    </a:lnTo>
                    <a:lnTo>
                      <a:pt x="134" y="204"/>
                    </a:lnTo>
                    <a:lnTo>
                      <a:pt x="135" y="203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0" y="198"/>
                    </a:lnTo>
                    <a:lnTo>
                      <a:pt x="131" y="198"/>
                    </a:lnTo>
                    <a:lnTo>
                      <a:pt x="130" y="198"/>
                    </a:lnTo>
                    <a:lnTo>
                      <a:pt x="127" y="198"/>
                    </a:lnTo>
                    <a:lnTo>
                      <a:pt x="126" y="198"/>
                    </a:lnTo>
                    <a:lnTo>
                      <a:pt x="125" y="198"/>
                    </a:lnTo>
                    <a:lnTo>
                      <a:pt x="125" y="197"/>
                    </a:lnTo>
                    <a:lnTo>
                      <a:pt x="124" y="197"/>
                    </a:lnTo>
                    <a:lnTo>
                      <a:pt x="123" y="196"/>
                    </a:lnTo>
                    <a:lnTo>
                      <a:pt x="122" y="196"/>
                    </a:lnTo>
                    <a:lnTo>
                      <a:pt x="121" y="196"/>
                    </a:lnTo>
                    <a:lnTo>
                      <a:pt x="120" y="196"/>
                    </a:lnTo>
                    <a:lnTo>
                      <a:pt x="119" y="196"/>
                    </a:lnTo>
                    <a:lnTo>
                      <a:pt x="116" y="196"/>
                    </a:lnTo>
                    <a:lnTo>
                      <a:pt x="114" y="196"/>
                    </a:lnTo>
                    <a:lnTo>
                      <a:pt x="113" y="196"/>
                    </a:lnTo>
                    <a:lnTo>
                      <a:pt x="113" y="195"/>
                    </a:lnTo>
                    <a:lnTo>
                      <a:pt x="114" y="194"/>
                    </a:lnTo>
                    <a:lnTo>
                      <a:pt x="113" y="193"/>
                    </a:lnTo>
                    <a:lnTo>
                      <a:pt x="114" y="193"/>
                    </a:lnTo>
                    <a:lnTo>
                      <a:pt x="114" y="192"/>
                    </a:lnTo>
                    <a:lnTo>
                      <a:pt x="114" y="191"/>
                    </a:lnTo>
                    <a:lnTo>
                      <a:pt x="113" y="190"/>
                    </a:lnTo>
                    <a:lnTo>
                      <a:pt x="114" y="187"/>
                    </a:lnTo>
                    <a:lnTo>
                      <a:pt x="113" y="186"/>
                    </a:lnTo>
                    <a:lnTo>
                      <a:pt x="114" y="186"/>
                    </a:lnTo>
                    <a:lnTo>
                      <a:pt x="114" y="185"/>
                    </a:lnTo>
                    <a:lnTo>
                      <a:pt x="114" y="184"/>
                    </a:lnTo>
                    <a:lnTo>
                      <a:pt x="114" y="182"/>
                    </a:lnTo>
                    <a:lnTo>
                      <a:pt x="114" y="181"/>
                    </a:lnTo>
                    <a:lnTo>
                      <a:pt x="113" y="180"/>
                    </a:lnTo>
                    <a:lnTo>
                      <a:pt x="114" y="180"/>
                    </a:lnTo>
                    <a:lnTo>
                      <a:pt x="114" y="179"/>
                    </a:lnTo>
                    <a:lnTo>
                      <a:pt x="115" y="179"/>
                    </a:lnTo>
                    <a:lnTo>
                      <a:pt x="116" y="179"/>
                    </a:lnTo>
                    <a:lnTo>
                      <a:pt x="118" y="180"/>
                    </a:lnTo>
                    <a:lnTo>
                      <a:pt x="119" y="180"/>
                    </a:lnTo>
                    <a:lnTo>
                      <a:pt x="120" y="180"/>
                    </a:lnTo>
                    <a:lnTo>
                      <a:pt x="120" y="181"/>
                    </a:lnTo>
                    <a:lnTo>
                      <a:pt x="121" y="181"/>
                    </a:lnTo>
                    <a:lnTo>
                      <a:pt x="121" y="180"/>
                    </a:lnTo>
                    <a:lnTo>
                      <a:pt x="122" y="180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78"/>
                    </a:lnTo>
                    <a:lnTo>
                      <a:pt x="123" y="177"/>
                    </a:lnTo>
                    <a:lnTo>
                      <a:pt x="123" y="176"/>
                    </a:lnTo>
                    <a:lnTo>
                      <a:pt x="124" y="176"/>
                    </a:lnTo>
                    <a:lnTo>
                      <a:pt x="123" y="176"/>
                    </a:lnTo>
                    <a:lnTo>
                      <a:pt x="123" y="175"/>
                    </a:lnTo>
                    <a:lnTo>
                      <a:pt x="124" y="173"/>
                    </a:lnTo>
                    <a:lnTo>
                      <a:pt x="124" y="172"/>
                    </a:lnTo>
                    <a:lnTo>
                      <a:pt x="123" y="172"/>
                    </a:lnTo>
                    <a:lnTo>
                      <a:pt x="123" y="170"/>
                    </a:lnTo>
                    <a:lnTo>
                      <a:pt x="123" y="169"/>
                    </a:lnTo>
                    <a:lnTo>
                      <a:pt x="123" y="168"/>
                    </a:lnTo>
                    <a:lnTo>
                      <a:pt x="123" y="167"/>
                    </a:lnTo>
                    <a:lnTo>
                      <a:pt x="123" y="166"/>
                    </a:lnTo>
                    <a:lnTo>
                      <a:pt x="122" y="166"/>
                    </a:lnTo>
                    <a:lnTo>
                      <a:pt x="123" y="166"/>
                    </a:lnTo>
                    <a:lnTo>
                      <a:pt x="128" y="158"/>
                    </a:lnTo>
                    <a:lnTo>
                      <a:pt x="131" y="157"/>
                    </a:lnTo>
                    <a:lnTo>
                      <a:pt x="134" y="155"/>
                    </a:lnTo>
                    <a:lnTo>
                      <a:pt x="137" y="152"/>
                    </a:lnTo>
                    <a:lnTo>
                      <a:pt x="137" y="149"/>
                    </a:lnTo>
                    <a:lnTo>
                      <a:pt x="140" y="146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2"/>
                    </a:lnTo>
                    <a:lnTo>
                      <a:pt x="150" y="142"/>
                    </a:lnTo>
                    <a:lnTo>
                      <a:pt x="148" y="136"/>
                    </a:lnTo>
                    <a:lnTo>
                      <a:pt x="150" y="130"/>
                    </a:lnTo>
                    <a:lnTo>
                      <a:pt x="149" y="130"/>
                    </a:lnTo>
                    <a:lnTo>
                      <a:pt x="149" y="131"/>
                    </a:lnTo>
                    <a:lnTo>
                      <a:pt x="148" y="131"/>
                    </a:lnTo>
                    <a:lnTo>
                      <a:pt x="147" y="130"/>
                    </a:lnTo>
                    <a:lnTo>
                      <a:pt x="146" y="129"/>
                    </a:lnTo>
                    <a:lnTo>
                      <a:pt x="145" y="129"/>
                    </a:lnTo>
                    <a:lnTo>
                      <a:pt x="145" y="130"/>
                    </a:lnTo>
                    <a:lnTo>
                      <a:pt x="144" y="130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7"/>
                    </a:lnTo>
                    <a:lnTo>
                      <a:pt x="141" y="127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40" y="129"/>
                    </a:lnTo>
                    <a:lnTo>
                      <a:pt x="139" y="130"/>
                    </a:lnTo>
                    <a:lnTo>
                      <a:pt x="138" y="130"/>
                    </a:lnTo>
                    <a:lnTo>
                      <a:pt x="137" y="130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5" y="130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3" y="131"/>
                    </a:lnTo>
                    <a:lnTo>
                      <a:pt x="132" y="131"/>
                    </a:lnTo>
                    <a:lnTo>
                      <a:pt x="131" y="132"/>
                    </a:lnTo>
                    <a:lnTo>
                      <a:pt x="130" y="132"/>
                    </a:lnTo>
                    <a:lnTo>
                      <a:pt x="129" y="132"/>
                    </a:lnTo>
                    <a:lnTo>
                      <a:pt x="128" y="132"/>
                    </a:lnTo>
                    <a:lnTo>
                      <a:pt x="127" y="132"/>
                    </a:lnTo>
                    <a:lnTo>
                      <a:pt x="126" y="132"/>
                    </a:lnTo>
                    <a:lnTo>
                      <a:pt x="126" y="136"/>
                    </a:lnTo>
                    <a:lnTo>
                      <a:pt x="121" y="136"/>
                    </a:lnTo>
                    <a:lnTo>
                      <a:pt x="117" y="137"/>
                    </a:lnTo>
                    <a:lnTo>
                      <a:pt x="115" y="136"/>
                    </a:lnTo>
                    <a:lnTo>
                      <a:pt x="110" y="137"/>
                    </a:lnTo>
                    <a:lnTo>
                      <a:pt x="110" y="138"/>
                    </a:lnTo>
                    <a:lnTo>
                      <a:pt x="108" y="138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5" y="137"/>
                    </a:lnTo>
                    <a:lnTo>
                      <a:pt x="105" y="138"/>
                    </a:lnTo>
                    <a:lnTo>
                      <a:pt x="104" y="139"/>
                    </a:lnTo>
                    <a:lnTo>
                      <a:pt x="103" y="140"/>
                    </a:lnTo>
                    <a:lnTo>
                      <a:pt x="102" y="140"/>
                    </a:lnTo>
                    <a:lnTo>
                      <a:pt x="101" y="141"/>
                    </a:lnTo>
                    <a:lnTo>
                      <a:pt x="99" y="142"/>
                    </a:lnTo>
                    <a:lnTo>
                      <a:pt x="98" y="142"/>
                    </a:lnTo>
                    <a:lnTo>
                      <a:pt x="97" y="141"/>
                    </a:lnTo>
                    <a:lnTo>
                      <a:pt x="96" y="141"/>
                    </a:lnTo>
                    <a:lnTo>
                      <a:pt x="95" y="141"/>
                    </a:lnTo>
                    <a:lnTo>
                      <a:pt x="94" y="140"/>
                    </a:lnTo>
                    <a:lnTo>
                      <a:pt x="94" y="139"/>
                    </a:lnTo>
                    <a:lnTo>
                      <a:pt x="93" y="139"/>
                    </a:lnTo>
                    <a:lnTo>
                      <a:pt x="92" y="138"/>
                    </a:lnTo>
                    <a:lnTo>
                      <a:pt x="91" y="138"/>
                    </a:lnTo>
                    <a:lnTo>
                      <a:pt x="91" y="139"/>
                    </a:lnTo>
                    <a:lnTo>
                      <a:pt x="89" y="138"/>
                    </a:lnTo>
                    <a:lnTo>
                      <a:pt x="88" y="139"/>
                    </a:lnTo>
                    <a:lnTo>
                      <a:pt x="88" y="140"/>
                    </a:lnTo>
                    <a:lnTo>
                      <a:pt x="88" y="141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6" y="143"/>
                    </a:lnTo>
                    <a:lnTo>
                      <a:pt x="87" y="143"/>
                    </a:lnTo>
                    <a:lnTo>
                      <a:pt x="87" y="144"/>
                    </a:lnTo>
                    <a:lnTo>
                      <a:pt x="86" y="144"/>
                    </a:lnTo>
                    <a:lnTo>
                      <a:pt x="85" y="144"/>
                    </a:lnTo>
                    <a:lnTo>
                      <a:pt x="86" y="145"/>
                    </a:lnTo>
                    <a:lnTo>
                      <a:pt x="86" y="146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87" y="148"/>
                    </a:lnTo>
                    <a:lnTo>
                      <a:pt x="88" y="148"/>
                    </a:lnTo>
                    <a:lnTo>
                      <a:pt x="88" y="147"/>
                    </a:lnTo>
                    <a:lnTo>
                      <a:pt x="88" y="148"/>
                    </a:lnTo>
                    <a:lnTo>
                      <a:pt x="87" y="149"/>
                    </a:lnTo>
                    <a:lnTo>
                      <a:pt x="86" y="149"/>
                    </a:lnTo>
                    <a:lnTo>
                      <a:pt x="86" y="150"/>
                    </a:lnTo>
                    <a:lnTo>
                      <a:pt x="85" y="150"/>
                    </a:lnTo>
                    <a:lnTo>
                      <a:pt x="85" y="151"/>
                    </a:lnTo>
                    <a:lnTo>
                      <a:pt x="84" y="151"/>
                    </a:lnTo>
                    <a:lnTo>
                      <a:pt x="84" y="150"/>
                    </a:lnTo>
                    <a:lnTo>
                      <a:pt x="83" y="150"/>
                    </a:lnTo>
                    <a:lnTo>
                      <a:pt x="83" y="149"/>
                    </a:lnTo>
                    <a:lnTo>
                      <a:pt x="82" y="149"/>
                    </a:lnTo>
                    <a:lnTo>
                      <a:pt x="81" y="149"/>
                    </a:lnTo>
                    <a:lnTo>
                      <a:pt x="80" y="149"/>
                    </a:lnTo>
                    <a:lnTo>
                      <a:pt x="81" y="150"/>
                    </a:lnTo>
                    <a:lnTo>
                      <a:pt x="80" y="150"/>
                    </a:lnTo>
                    <a:lnTo>
                      <a:pt x="79" y="151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8" y="152"/>
                    </a:lnTo>
                    <a:lnTo>
                      <a:pt x="77" y="153"/>
                    </a:lnTo>
                    <a:lnTo>
                      <a:pt x="77" y="154"/>
                    </a:lnTo>
                    <a:lnTo>
                      <a:pt x="78" y="154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7"/>
                    </a:lnTo>
                    <a:lnTo>
                      <a:pt x="74" y="157"/>
                    </a:lnTo>
                    <a:lnTo>
                      <a:pt x="74" y="158"/>
                    </a:lnTo>
                    <a:lnTo>
                      <a:pt x="73" y="159"/>
                    </a:lnTo>
                    <a:lnTo>
                      <a:pt x="72" y="159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9" y="159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4" y="159"/>
                    </a:lnTo>
                    <a:lnTo>
                      <a:pt x="64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2" y="162"/>
                    </a:lnTo>
                    <a:lnTo>
                      <a:pt x="61" y="161"/>
                    </a:lnTo>
                    <a:lnTo>
                      <a:pt x="60" y="161"/>
                    </a:lnTo>
                    <a:lnTo>
                      <a:pt x="60" y="162"/>
                    </a:lnTo>
                    <a:lnTo>
                      <a:pt x="59" y="163"/>
                    </a:lnTo>
                    <a:lnTo>
                      <a:pt x="58" y="163"/>
                    </a:lnTo>
                    <a:lnTo>
                      <a:pt x="58" y="164"/>
                    </a:lnTo>
                    <a:lnTo>
                      <a:pt x="59" y="164"/>
                    </a:lnTo>
                    <a:lnTo>
                      <a:pt x="59" y="165"/>
                    </a:lnTo>
                    <a:lnTo>
                      <a:pt x="58" y="165"/>
                    </a:lnTo>
                    <a:lnTo>
                      <a:pt x="57" y="166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6" y="163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5" y="163"/>
                    </a:lnTo>
                    <a:lnTo>
                      <a:pt x="54" y="163"/>
                    </a:lnTo>
                    <a:lnTo>
                      <a:pt x="54" y="164"/>
                    </a:lnTo>
                    <a:lnTo>
                      <a:pt x="53" y="164"/>
                    </a:lnTo>
                    <a:lnTo>
                      <a:pt x="52" y="165"/>
                    </a:lnTo>
                    <a:lnTo>
                      <a:pt x="52" y="166"/>
                    </a:lnTo>
                    <a:lnTo>
                      <a:pt x="51" y="166"/>
                    </a:lnTo>
                    <a:lnTo>
                      <a:pt x="51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70"/>
                    </a:lnTo>
                    <a:lnTo>
                      <a:pt x="47" y="170"/>
                    </a:lnTo>
                    <a:lnTo>
                      <a:pt x="46" y="170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4" y="166"/>
                    </a:lnTo>
                    <a:lnTo>
                      <a:pt x="45" y="166"/>
                    </a:lnTo>
                    <a:lnTo>
                      <a:pt x="44" y="166"/>
                    </a:lnTo>
                    <a:lnTo>
                      <a:pt x="43" y="166"/>
                    </a:lnTo>
                    <a:lnTo>
                      <a:pt x="43" y="165"/>
                    </a:lnTo>
                    <a:lnTo>
                      <a:pt x="43" y="166"/>
                    </a:lnTo>
                    <a:lnTo>
                      <a:pt x="42" y="166"/>
                    </a:lnTo>
                    <a:lnTo>
                      <a:pt x="41" y="166"/>
                    </a:lnTo>
                    <a:lnTo>
                      <a:pt x="40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8" y="165"/>
                    </a:lnTo>
                    <a:lnTo>
                      <a:pt x="37" y="165"/>
                    </a:lnTo>
                    <a:lnTo>
                      <a:pt x="36" y="165"/>
                    </a:lnTo>
                    <a:lnTo>
                      <a:pt x="35" y="165"/>
                    </a:lnTo>
                    <a:lnTo>
                      <a:pt x="35" y="166"/>
                    </a:lnTo>
                    <a:lnTo>
                      <a:pt x="35" y="165"/>
                    </a:lnTo>
                    <a:lnTo>
                      <a:pt x="34" y="165"/>
                    </a:lnTo>
                    <a:lnTo>
                      <a:pt x="33" y="166"/>
                    </a:lnTo>
                    <a:lnTo>
                      <a:pt x="31" y="166"/>
                    </a:lnTo>
                    <a:lnTo>
                      <a:pt x="30" y="165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8" y="164"/>
                    </a:lnTo>
                    <a:lnTo>
                      <a:pt x="27" y="164"/>
                    </a:lnTo>
                    <a:lnTo>
                      <a:pt x="27" y="163"/>
                    </a:lnTo>
                    <a:lnTo>
                      <a:pt x="27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6" y="160"/>
                    </a:lnTo>
                    <a:lnTo>
                      <a:pt x="25" y="161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4" y="159"/>
                    </a:lnTo>
                    <a:lnTo>
                      <a:pt x="23" y="160"/>
                    </a:lnTo>
                    <a:lnTo>
                      <a:pt x="21" y="160"/>
                    </a:lnTo>
                    <a:lnTo>
                      <a:pt x="21" y="159"/>
                    </a:lnTo>
                    <a:lnTo>
                      <a:pt x="21" y="158"/>
                    </a:lnTo>
                    <a:lnTo>
                      <a:pt x="21" y="157"/>
                    </a:lnTo>
                    <a:lnTo>
                      <a:pt x="21" y="156"/>
                    </a:lnTo>
                    <a:lnTo>
                      <a:pt x="20" y="156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3" y="156"/>
                    </a:lnTo>
                    <a:lnTo>
                      <a:pt x="12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0" y="153"/>
                    </a:lnTo>
                    <a:lnTo>
                      <a:pt x="10" y="152"/>
                    </a:lnTo>
                    <a:lnTo>
                      <a:pt x="10" y="150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11" y="148"/>
                    </a:lnTo>
                    <a:lnTo>
                      <a:pt x="11" y="147"/>
                    </a:lnTo>
                    <a:lnTo>
                      <a:pt x="11" y="146"/>
                    </a:lnTo>
                    <a:lnTo>
                      <a:pt x="10" y="146"/>
                    </a:lnTo>
                    <a:lnTo>
                      <a:pt x="10" y="147"/>
                    </a:lnTo>
                    <a:lnTo>
                      <a:pt x="9" y="147"/>
                    </a:lnTo>
                    <a:lnTo>
                      <a:pt x="8" y="148"/>
                    </a:lnTo>
                    <a:lnTo>
                      <a:pt x="7" y="147"/>
                    </a:lnTo>
                    <a:lnTo>
                      <a:pt x="6" y="148"/>
                    </a:lnTo>
                    <a:lnTo>
                      <a:pt x="6" y="149"/>
                    </a:lnTo>
                    <a:lnTo>
                      <a:pt x="6" y="150"/>
                    </a:lnTo>
                    <a:lnTo>
                      <a:pt x="5" y="150"/>
                    </a:lnTo>
                    <a:lnTo>
                      <a:pt x="5" y="151"/>
                    </a:lnTo>
                    <a:lnTo>
                      <a:pt x="4" y="150"/>
                    </a:lnTo>
                    <a:lnTo>
                      <a:pt x="3" y="149"/>
                    </a:lnTo>
                    <a:lnTo>
                      <a:pt x="2" y="149"/>
                    </a:lnTo>
                    <a:lnTo>
                      <a:pt x="2" y="148"/>
                    </a:lnTo>
                    <a:lnTo>
                      <a:pt x="1" y="149"/>
                    </a:lnTo>
                  </a:path>
                </a:pathLst>
              </a:custGeom>
              <a:grpFill/>
              <a:ln w="0">
                <a:solidFill>
                  <a:srgbClr val="62E2F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</p:grpSp>
        <p:sp>
          <p:nvSpPr>
            <p:cNvPr id="213044" name="Freeform 248"/>
            <p:cNvSpPr>
              <a:spLocks/>
            </p:cNvSpPr>
            <p:nvPr/>
          </p:nvSpPr>
          <p:spPr bwMode="auto">
            <a:xfrm>
              <a:off x="2935288" y="2127250"/>
              <a:ext cx="290512" cy="757238"/>
            </a:xfrm>
            <a:custGeom>
              <a:avLst/>
              <a:gdLst>
                <a:gd name="T0" fmla="*/ 2147483646 w 183"/>
                <a:gd name="T1" fmla="*/ 0 h 477"/>
                <a:gd name="T2" fmla="*/ 2147483646 w 183"/>
                <a:gd name="T3" fmla="*/ 2147483646 h 477"/>
                <a:gd name="T4" fmla="*/ 2147483646 w 183"/>
                <a:gd name="T5" fmla="*/ 2147483646 h 477"/>
                <a:gd name="T6" fmla="*/ 2147483646 w 183"/>
                <a:gd name="T7" fmla="*/ 2147483646 h 477"/>
                <a:gd name="T8" fmla="*/ 2147483646 w 183"/>
                <a:gd name="T9" fmla="*/ 2147483646 h 477"/>
                <a:gd name="T10" fmla="*/ 2147483646 w 183"/>
                <a:gd name="T11" fmla="*/ 2147483646 h 477"/>
                <a:gd name="T12" fmla="*/ 2147483646 w 183"/>
                <a:gd name="T13" fmla="*/ 2147483646 h 477"/>
                <a:gd name="T14" fmla="*/ 2147483646 w 183"/>
                <a:gd name="T15" fmla="*/ 2147483646 h 477"/>
                <a:gd name="T16" fmla="*/ 2147483646 w 183"/>
                <a:gd name="T17" fmla="*/ 2147483646 h 477"/>
                <a:gd name="T18" fmla="*/ 2147483646 w 183"/>
                <a:gd name="T19" fmla="*/ 2147483646 h 477"/>
                <a:gd name="T20" fmla="*/ 2147483646 w 183"/>
                <a:gd name="T21" fmla="*/ 2147483646 h 477"/>
                <a:gd name="T22" fmla="*/ 2147483646 w 183"/>
                <a:gd name="T23" fmla="*/ 2147483646 h 477"/>
                <a:gd name="T24" fmla="*/ 2147483646 w 183"/>
                <a:gd name="T25" fmla="*/ 2147483646 h 477"/>
                <a:gd name="T26" fmla="*/ 2147483646 w 183"/>
                <a:gd name="T27" fmla="*/ 2147483646 h 477"/>
                <a:gd name="T28" fmla="*/ 2147483646 w 183"/>
                <a:gd name="T29" fmla="*/ 2147483646 h 477"/>
                <a:gd name="T30" fmla="*/ 2147483646 w 183"/>
                <a:gd name="T31" fmla="*/ 2147483646 h 477"/>
                <a:gd name="T32" fmla="*/ 2147483646 w 183"/>
                <a:gd name="T33" fmla="*/ 2147483646 h 477"/>
                <a:gd name="T34" fmla="*/ 2147483646 w 183"/>
                <a:gd name="T35" fmla="*/ 2147483646 h 4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3" h="477">
                  <a:moveTo>
                    <a:pt x="106" y="0"/>
                  </a:moveTo>
                  <a:cubicBezTo>
                    <a:pt x="97" y="7"/>
                    <a:pt x="88" y="14"/>
                    <a:pt x="79" y="21"/>
                  </a:cubicBezTo>
                  <a:cubicBezTo>
                    <a:pt x="73" y="34"/>
                    <a:pt x="61" y="41"/>
                    <a:pt x="53" y="52"/>
                  </a:cubicBezTo>
                  <a:cubicBezTo>
                    <a:pt x="51" y="62"/>
                    <a:pt x="41" y="62"/>
                    <a:pt x="34" y="69"/>
                  </a:cubicBezTo>
                  <a:cubicBezTo>
                    <a:pt x="28" y="75"/>
                    <a:pt x="25" y="82"/>
                    <a:pt x="20" y="88"/>
                  </a:cubicBezTo>
                  <a:cubicBezTo>
                    <a:pt x="19" y="94"/>
                    <a:pt x="17" y="100"/>
                    <a:pt x="14" y="106"/>
                  </a:cubicBezTo>
                  <a:cubicBezTo>
                    <a:pt x="12" y="117"/>
                    <a:pt x="9" y="125"/>
                    <a:pt x="8" y="136"/>
                  </a:cubicBezTo>
                  <a:cubicBezTo>
                    <a:pt x="12" y="172"/>
                    <a:pt x="0" y="226"/>
                    <a:pt x="16" y="259"/>
                  </a:cubicBezTo>
                  <a:cubicBezTo>
                    <a:pt x="17" y="266"/>
                    <a:pt x="19" y="267"/>
                    <a:pt x="25" y="271"/>
                  </a:cubicBezTo>
                  <a:cubicBezTo>
                    <a:pt x="27" y="281"/>
                    <a:pt x="27" y="290"/>
                    <a:pt x="29" y="300"/>
                  </a:cubicBezTo>
                  <a:cubicBezTo>
                    <a:pt x="30" y="306"/>
                    <a:pt x="38" y="313"/>
                    <a:pt x="41" y="319"/>
                  </a:cubicBezTo>
                  <a:cubicBezTo>
                    <a:pt x="45" y="329"/>
                    <a:pt x="45" y="338"/>
                    <a:pt x="58" y="340"/>
                  </a:cubicBezTo>
                  <a:cubicBezTo>
                    <a:pt x="74" y="340"/>
                    <a:pt x="90" y="340"/>
                    <a:pt x="106" y="339"/>
                  </a:cubicBezTo>
                  <a:cubicBezTo>
                    <a:pt x="114" y="339"/>
                    <a:pt x="127" y="328"/>
                    <a:pt x="127" y="328"/>
                  </a:cubicBezTo>
                  <a:cubicBezTo>
                    <a:pt x="141" y="330"/>
                    <a:pt x="146" y="335"/>
                    <a:pt x="158" y="337"/>
                  </a:cubicBezTo>
                  <a:cubicBezTo>
                    <a:pt x="166" y="345"/>
                    <a:pt x="171" y="349"/>
                    <a:pt x="178" y="358"/>
                  </a:cubicBezTo>
                  <a:cubicBezTo>
                    <a:pt x="180" y="389"/>
                    <a:pt x="183" y="419"/>
                    <a:pt x="179" y="450"/>
                  </a:cubicBezTo>
                  <a:cubicBezTo>
                    <a:pt x="177" y="461"/>
                    <a:pt x="161" y="468"/>
                    <a:pt x="161" y="477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5" name="Freeform 249"/>
            <p:cNvSpPr>
              <a:spLocks/>
            </p:cNvSpPr>
            <p:nvPr/>
          </p:nvSpPr>
          <p:spPr bwMode="auto">
            <a:xfrm>
              <a:off x="1636713" y="1809750"/>
              <a:ext cx="190500" cy="552450"/>
            </a:xfrm>
            <a:custGeom>
              <a:avLst/>
              <a:gdLst>
                <a:gd name="T0" fmla="*/ 2147483646 w 120"/>
                <a:gd name="T1" fmla="*/ 2147483646 h 348"/>
                <a:gd name="T2" fmla="*/ 2147483646 w 120"/>
                <a:gd name="T3" fmla="*/ 2147483646 h 348"/>
                <a:gd name="T4" fmla="*/ 2147483646 w 120"/>
                <a:gd name="T5" fmla="*/ 2147483646 h 348"/>
                <a:gd name="T6" fmla="*/ 2147483646 w 120"/>
                <a:gd name="T7" fmla="*/ 2147483646 h 348"/>
                <a:gd name="T8" fmla="*/ 2147483646 w 120"/>
                <a:gd name="T9" fmla="*/ 2147483646 h 348"/>
                <a:gd name="T10" fmla="*/ 2147483646 w 120"/>
                <a:gd name="T11" fmla="*/ 2147483646 h 348"/>
                <a:gd name="T12" fmla="*/ 2147483646 w 120"/>
                <a:gd name="T13" fmla="*/ 2147483646 h 348"/>
                <a:gd name="T14" fmla="*/ 2147483646 w 120"/>
                <a:gd name="T15" fmla="*/ 2147483646 h 348"/>
                <a:gd name="T16" fmla="*/ 2147483646 w 120"/>
                <a:gd name="T17" fmla="*/ 2147483646 h 348"/>
                <a:gd name="T18" fmla="*/ 2147483646 w 120"/>
                <a:gd name="T19" fmla="*/ 2147483646 h 348"/>
                <a:gd name="T20" fmla="*/ 2147483646 w 120"/>
                <a:gd name="T21" fmla="*/ 2147483646 h 348"/>
                <a:gd name="T22" fmla="*/ 2147483646 w 120"/>
                <a:gd name="T23" fmla="*/ 2147483646 h 348"/>
                <a:gd name="T24" fmla="*/ 2147483646 w 120"/>
                <a:gd name="T25" fmla="*/ 2147483646 h 348"/>
                <a:gd name="T26" fmla="*/ 2147483646 w 120"/>
                <a:gd name="T27" fmla="*/ 0 h 3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0" h="348">
                  <a:moveTo>
                    <a:pt x="120" y="348"/>
                  </a:moveTo>
                  <a:cubicBezTo>
                    <a:pt x="115" y="345"/>
                    <a:pt x="113" y="341"/>
                    <a:pt x="108" y="338"/>
                  </a:cubicBezTo>
                  <a:cubicBezTo>
                    <a:pt x="105" y="332"/>
                    <a:pt x="103" y="329"/>
                    <a:pt x="97" y="326"/>
                  </a:cubicBezTo>
                  <a:cubicBezTo>
                    <a:pt x="93" y="319"/>
                    <a:pt x="88" y="312"/>
                    <a:pt x="82" y="308"/>
                  </a:cubicBezTo>
                  <a:cubicBezTo>
                    <a:pt x="68" y="290"/>
                    <a:pt x="53" y="275"/>
                    <a:pt x="36" y="260"/>
                  </a:cubicBezTo>
                  <a:cubicBezTo>
                    <a:pt x="30" y="254"/>
                    <a:pt x="26" y="247"/>
                    <a:pt x="19" y="243"/>
                  </a:cubicBezTo>
                  <a:cubicBezTo>
                    <a:pt x="14" y="236"/>
                    <a:pt x="8" y="231"/>
                    <a:pt x="4" y="222"/>
                  </a:cubicBezTo>
                  <a:cubicBezTo>
                    <a:pt x="2" y="208"/>
                    <a:pt x="0" y="186"/>
                    <a:pt x="12" y="176"/>
                  </a:cubicBezTo>
                  <a:cubicBezTo>
                    <a:pt x="14" y="157"/>
                    <a:pt x="31" y="146"/>
                    <a:pt x="39" y="129"/>
                  </a:cubicBezTo>
                  <a:cubicBezTo>
                    <a:pt x="40" y="123"/>
                    <a:pt x="45" y="113"/>
                    <a:pt x="45" y="113"/>
                  </a:cubicBezTo>
                  <a:cubicBezTo>
                    <a:pt x="48" y="97"/>
                    <a:pt x="52" y="86"/>
                    <a:pt x="60" y="72"/>
                  </a:cubicBezTo>
                  <a:cubicBezTo>
                    <a:pt x="61" y="62"/>
                    <a:pt x="60" y="68"/>
                    <a:pt x="64" y="60"/>
                  </a:cubicBezTo>
                  <a:cubicBezTo>
                    <a:pt x="66" y="57"/>
                    <a:pt x="69" y="50"/>
                    <a:pt x="69" y="50"/>
                  </a:cubicBezTo>
                  <a:cubicBezTo>
                    <a:pt x="73" y="30"/>
                    <a:pt x="70" y="47"/>
                    <a:pt x="70" y="0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6" name="Freeform 250"/>
            <p:cNvSpPr>
              <a:spLocks/>
            </p:cNvSpPr>
            <p:nvPr/>
          </p:nvSpPr>
          <p:spPr bwMode="auto">
            <a:xfrm>
              <a:off x="765175" y="2457450"/>
              <a:ext cx="776288" cy="114300"/>
            </a:xfrm>
            <a:custGeom>
              <a:avLst/>
              <a:gdLst>
                <a:gd name="T0" fmla="*/ 2147483646 w 489"/>
                <a:gd name="T1" fmla="*/ 2147483646 h 72"/>
                <a:gd name="T2" fmla="*/ 2147483646 w 489"/>
                <a:gd name="T3" fmla="*/ 2147483646 h 72"/>
                <a:gd name="T4" fmla="*/ 2147483646 w 489"/>
                <a:gd name="T5" fmla="*/ 2147483646 h 72"/>
                <a:gd name="T6" fmla="*/ 2147483646 w 489"/>
                <a:gd name="T7" fmla="*/ 2147483646 h 72"/>
                <a:gd name="T8" fmla="*/ 2147483646 w 489"/>
                <a:gd name="T9" fmla="*/ 2147483646 h 72"/>
                <a:gd name="T10" fmla="*/ 2147483646 w 489"/>
                <a:gd name="T11" fmla="*/ 2147483646 h 72"/>
                <a:gd name="T12" fmla="*/ 2147483646 w 489"/>
                <a:gd name="T13" fmla="*/ 2147483646 h 72"/>
                <a:gd name="T14" fmla="*/ 2147483646 w 489"/>
                <a:gd name="T15" fmla="*/ 2147483646 h 72"/>
                <a:gd name="T16" fmla="*/ 2147483646 w 489"/>
                <a:gd name="T17" fmla="*/ 2147483646 h 72"/>
                <a:gd name="T18" fmla="*/ 2147483646 w 489"/>
                <a:gd name="T19" fmla="*/ 2147483646 h 72"/>
                <a:gd name="T20" fmla="*/ 2147483646 w 489"/>
                <a:gd name="T21" fmla="*/ 2147483646 h 72"/>
                <a:gd name="T22" fmla="*/ 2147483646 w 489"/>
                <a:gd name="T23" fmla="*/ 2147483646 h 72"/>
                <a:gd name="T24" fmla="*/ 2147483646 w 489"/>
                <a:gd name="T25" fmla="*/ 0 h 72"/>
                <a:gd name="T26" fmla="*/ 0 w 489"/>
                <a:gd name="T27" fmla="*/ 2147483646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9" h="72">
                  <a:moveTo>
                    <a:pt x="489" y="15"/>
                  </a:moveTo>
                  <a:cubicBezTo>
                    <a:pt x="473" y="23"/>
                    <a:pt x="453" y="22"/>
                    <a:pt x="437" y="23"/>
                  </a:cubicBezTo>
                  <a:cubicBezTo>
                    <a:pt x="428" y="24"/>
                    <a:pt x="420" y="25"/>
                    <a:pt x="411" y="27"/>
                  </a:cubicBezTo>
                  <a:cubicBezTo>
                    <a:pt x="406" y="28"/>
                    <a:pt x="396" y="30"/>
                    <a:pt x="396" y="30"/>
                  </a:cubicBezTo>
                  <a:cubicBezTo>
                    <a:pt x="388" y="36"/>
                    <a:pt x="382" y="43"/>
                    <a:pt x="372" y="45"/>
                  </a:cubicBezTo>
                  <a:cubicBezTo>
                    <a:pt x="364" y="49"/>
                    <a:pt x="357" y="55"/>
                    <a:pt x="348" y="57"/>
                  </a:cubicBezTo>
                  <a:cubicBezTo>
                    <a:pt x="340" y="63"/>
                    <a:pt x="334" y="62"/>
                    <a:pt x="324" y="63"/>
                  </a:cubicBezTo>
                  <a:cubicBezTo>
                    <a:pt x="292" y="72"/>
                    <a:pt x="259" y="64"/>
                    <a:pt x="228" y="59"/>
                  </a:cubicBezTo>
                  <a:cubicBezTo>
                    <a:pt x="220" y="45"/>
                    <a:pt x="193" y="29"/>
                    <a:pt x="177" y="26"/>
                  </a:cubicBezTo>
                  <a:cubicBezTo>
                    <a:pt x="171" y="23"/>
                    <a:pt x="163" y="21"/>
                    <a:pt x="156" y="20"/>
                  </a:cubicBezTo>
                  <a:cubicBezTo>
                    <a:pt x="150" y="17"/>
                    <a:pt x="142" y="15"/>
                    <a:pt x="135" y="14"/>
                  </a:cubicBezTo>
                  <a:cubicBezTo>
                    <a:pt x="130" y="11"/>
                    <a:pt x="126" y="9"/>
                    <a:pt x="120" y="8"/>
                  </a:cubicBezTo>
                  <a:cubicBezTo>
                    <a:pt x="110" y="3"/>
                    <a:pt x="95" y="2"/>
                    <a:pt x="84" y="0"/>
                  </a:cubicBezTo>
                  <a:cubicBezTo>
                    <a:pt x="56" y="1"/>
                    <a:pt x="28" y="6"/>
                    <a:pt x="0" y="6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7" name="Freeform 283"/>
            <p:cNvSpPr>
              <a:spLocks/>
            </p:cNvSpPr>
            <p:nvPr/>
          </p:nvSpPr>
          <p:spPr bwMode="auto">
            <a:xfrm>
              <a:off x="2743200" y="2205038"/>
              <a:ext cx="212725" cy="65087"/>
            </a:xfrm>
            <a:custGeom>
              <a:avLst/>
              <a:gdLst>
                <a:gd name="T0" fmla="*/ 2147483646 w 134"/>
                <a:gd name="T1" fmla="*/ 2147483646 h 41"/>
                <a:gd name="T2" fmla="*/ 2147483646 w 134"/>
                <a:gd name="T3" fmla="*/ 2147483646 h 41"/>
                <a:gd name="T4" fmla="*/ 2147483646 w 134"/>
                <a:gd name="T5" fmla="*/ 2147483646 h 41"/>
                <a:gd name="T6" fmla="*/ 0 w 134"/>
                <a:gd name="T7" fmla="*/ 214748364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41">
                  <a:moveTo>
                    <a:pt x="134" y="41"/>
                  </a:moveTo>
                  <a:cubicBezTo>
                    <a:pt x="121" y="39"/>
                    <a:pt x="107" y="41"/>
                    <a:pt x="94" y="36"/>
                  </a:cubicBezTo>
                  <a:cubicBezTo>
                    <a:pt x="73" y="28"/>
                    <a:pt x="59" y="3"/>
                    <a:pt x="35" y="1"/>
                  </a:cubicBezTo>
                  <a:cubicBezTo>
                    <a:pt x="23" y="0"/>
                    <a:pt x="12" y="1"/>
                    <a:pt x="0" y="1"/>
                  </a:cubicBezTo>
                </a:path>
              </a:pathLst>
            </a:custGeom>
            <a:noFill/>
            <a:ln w="25400" cap="flat" cmpd="sng">
              <a:solidFill>
                <a:srgbClr val="0099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8" name="Freeform 292"/>
            <p:cNvSpPr>
              <a:spLocks/>
            </p:cNvSpPr>
            <p:nvPr/>
          </p:nvSpPr>
          <p:spPr bwMode="auto">
            <a:xfrm>
              <a:off x="1538288" y="2005013"/>
              <a:ext cx="1408112" cy="476250"/>
            </a:xfrm>
            <a:custGeom>
              <a:avLst/>
              <a:gdLst>
                <a:gd name="T0" fmla="*/ 2147483646 w 887"/>
                <a:gd name="T1" fmla="*/ 0 h 300"/>
                <a:gd name="T2" fmla="*/ 2147483646 w 887"/>
                <a:gd name="T3" fmla="*/ 2147483646 h 300"/>
                <a:gd name="T4" fmla="*/ 2147483646 w 887"/>
                <a:gd name="T5" fmla="*/ 2147483646 h 300"/>
                <a:gd name="T6" fmla="*/ 2147483646 w 887"/>
                <a:gd name="T7" fmla="*/ 2147483646 h 300"/>
                <a:gd name="T8" fmla="*/ 2147483646 w 887"/>
                <a:gd name="T9" fmla="*/ 2147483646 h 300"/>
                <a:gd name="T10" fmla="*/ 2147483646 w 887"/>
                <a:gd name="T11" fmla="*/ 2147483646 h 300"/>
                <a:gd name="T12" fmla="*/ 2147483646 w 887"/>
                <a:gd name="T13" fmla="*/ 2147483646 h 300"/>
                <a:gd name="T14" fmla="*/ 2147483646 w 887"/>
                <a:gd name="T15" fmla="*/ 2147483646 h 300"/>
                <a:gd name="T16" fmla="*/ 2147483646 w 887"/>
                <a:gd name="T17" fmla="*/ 2147483646 h 300"/>
                <a:gd name="T18" fmla="*/ 2147483646 w 887"/>
                <a:gd name="T19" fmla="*/ 2147483646 h 300"/>
                <a:gd name="T20" fmla="*/ 2147483646 w 887"/>
                <a:gd name="T21" fmla="*/ 2147483646 h 300"/>
                <a:gd name="T22" fmla="*/ 2147483646 w 887"/>
                <a:gd name="T23" fmla="*/ 2147483646 h 300"/>
                <a:gd name="T24" fmla="*/ 2147483646 w 887"/>
                <a:gd name="T25" fmla="*/ 2147483646 h 300"/>
                <a:gd name="T26" fmla="*/ 2147483646 w 887"/>
                <a:gd name="T27" fmla="*/ 2147483646 h 300"/>
                <a:gd name="T28" fmla="*/ 2147483646 w 887"/>
                <a:gd name="T29" fmla="*/ 2147483646 h 300"/>
                <a:gd name="T30" fmla="*/ 2147483646 w 887"/>
                <a:gd name="T31" fmla="*/ 2147483646 h 300"/>
                <a:gd name="T32" fmla="*/ 2147483646 w 887"/>
                <a:gd name="T33" fmla="*/ 2147483646 h 300"/>
                <a:gd name="T34" fmla="*/ 2147483646 w 887"/>
                <a:gd name="T35" fmla="*/ 2147483646 h 300"/>
                <a:gd name="T36" fmla="*/ 2147483646 w 887"/>
                <a:gd name="T37" fmla="*/ 2147483646 h 300"/>
                <a:gd name="T38" fmla="*/ 2147483646 w 887"/>
                <a:gd name="T39" fmla="*/ 2147483646 h 300"/>
                <a:gd name="T40" fmla="*/ 2147483646 w 887"/>
                <a:gd name="T41" fmla="*/ 2147483646 h 300"/>
                <a:gd name="T42" fmla="*/ 2147483646 w 887"/>
                <a:gd name="T43" fmla="*/ 2147483646 h 300"/>
                <a:gd name="T44" fmla="*/ 2147483646 w 887"/>
                <a:gd name="T45" fmla="*/ 2147483646 h 300"/>
                <a:gd name="T46" fmla="*/ 2147483646 w 887"/>
                <a:gd name="T47" fmla="*/ 2147483646 h 300"/>
                <a:gd name="T48" fmla="*/ 2147483646 w 887"/>
                <a:gd name="T49" fmla="*/ 2147483646 h 300"/>
                <a:gd name="T50" fmla="*/ 2147483646 w 887"/>
                <a:gd name="T51" fmla="*/ 2147483646 h 300"/>
                <a:gd name="T52" fmla="*/ 0 w 887"/>
                <a:gd name="T53" fmla="*/ 2147483646 h 3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87" h="300">
                  <a:moveTo>
                    <a:pt x="887" y="0"/>
                  </a:moveTo>
                  <a:cubicBezTo>
                    <a:pt x="870" y="3"/>
                    <a:pt x="870" y="4"/>
                    <a:pt x="857" y="11"/>
                  </a:cubicBezTo>
                  <a:cubicBezTo>
                    <a:pt x="847" y="25"/>
                    <a:pt x="829" y="35"/>
                    <a:pt x="815" y="45"/>
                  </a:cubicBezTo>
                  <a:cubicBezTo>
                    <a:pt x="812" y="51"/>
                    <a:pt x="810" y="54"/>
                    <a:pt x="804" y="57"/>
                  </a:cubicBezTo>
                  <a:cubicBezTo>
                    <a:pt x="801" y="62"/>
                    <a:pt x="799" y="65"/>
                    <a:pt x="794" y="69"/>
                  </a:cubicBezTo>
                  <a:cubicBezTo>
                    <a:pt x="791" y="75"/>
                    <a:pt x="786" y="77"/>
                    <a:pt x="783" y="83"/>
                  </a:cubicBezTo>
                  <a:cubicBezTo>
                    <a:pt x="780" y="99"/>
                    <a:pt x="761" y="130"/>
                    <a:pt x="747" y="138"/>
                  </a:cubicBezTo>
                  <a:cubicBezTo>
                    <a:pt x="742" y="146"/>
                    <a:pt x="734" y="149"/>
                    <a:pt x="726" y="155"/>
                  </a:cubicBezTo>
                  <a:cubicBezTo>
                    <a:pt x="715" y="164"/>
                    <a:pt x="712" y="172"/>
                    <a:pt x="696" y="174"/>
                  </a:cubicBezTo>
                  <a:cubicBezTo>
                    <a:pt x="683" y="181"/>
                    <a:pt x="668" y="182"/>
                    <a:pt x="653" y="183"/>
                  </a:cubicBezTo>
                  <a:cubicBezTo>
                    <a:pt x="644" y="184"/>
                    <a:pt x="627" y="186"/>
                    <a:pt x="627" y="186"/>
                  </a:cubicBezTo>
                  <a:cubicBezTo>
                    <a:pt x="621" y="191"/>
                    <a:pt x="614" y="194"/>
                    <a:pt x="606" y="195"/>
                  </a:cubicBezTo>
                  <a:cubicBezTo>
                    <a:pt x="570" y="194"/>
                    <a:pt x="573" y="194"/>
                    <a:pt x="551" y="191"/>
                  </a:cubicBezTo>
                  <a:cubicBezTo>
                    <a:pt x="542" y="187"/>
                    <a:pt x="531" y="181"/>
                    <a:pt x="522" y="179"/>
                  </a:cubicBezTo>
                  <a:cubicBezTo>
                    <a:pt x="515" y="175"/>
                    <a:pt x="509" y="171"/>
                    <a:pt x="501" y="170"/>
                  </a:cubicBezTo>
                  <a:cubicBezTo>
                    <a:pt x="491" y="165"/>
                    <a:pt x="479" y="169"/>
                    <a:pt x="468" y="171"/>
                  </a:cubicBezTo>
                  <a:cubicBezTo>
                    <a:pt x="456" y="177"/>
                    <a:pt x="440" y="184"/>
                    <a:pt x="426" y="186"/>
                  </a:cubicBezTo>
                  <a:cubicBezTo>
                    <a:pt x="384" y="207"/>
                    <a:pt x="361" y="203"/>
                    <a:pt x="306" y="204"/>
                  </a:cubicBezTo>
                  <a:cubicBezTo>
                    <a:pt x="265" y="206"/>
                    <a:pt x="277" y="206"/>
                    <a:pt x="255" y="210"/>
                  </a:cubicBezTo>
                  <a:cubicBezTo>
                    <a:pt x="249" y="213"/>
                    <a:pt x="241" y="215"/>
                    <a:pt x="234" y="216"/>
                  </a:cubicBezTo>
                  <a:cubicBezTo>
                    <a:pt x="226" y="220"/>
                    <a:pt x="213" y="221"/>
                    <a:pt x="204" y="222"/>
                  </a:cubicBezTo>
                  <a:cubicBezTo>
                    <a:pt x="198" y="225"/>
                    <a:pt x="190" y="227"/>
                    <a:pt x="183" y="228"/>
                  </a:cubicBezTo>
                  <a:cubicBezTo>
                    <a:pt x="174" y="233"/>
                    <a:pt x="164" y="232"/>
                    <a:pt x="153" y="233"/>
                  </a:cubicBezTo>
                  <a:cubicBezTo>
                    <a:pt x="141" y="245"/>
                    <a:pt x="115" y="261"/>
                    <a:pt x="99" y="264"/>
                  </a:cubicBezTo>
                  <a:cubicBezTo>
                    <a:pt x="95" y="271"/>
                    <a:pt x="83" y="277"/>
                    <a:pt x="75" y="279"/>
                  </a:cubicBezTo>
                  <a:cubicBezTo>
                    <a:pt x="66" y="283"/>
                    <a:pt x="58" y="289"/>
                    <a:pt x="48" y="291"/>
                  </a:cubicBezTo>
                  <a:cubicBezTo>
                    <a:pt x="33" y="299"/>
                    <a:pt x="17" y="300"/>
                    <a:pt x="0" y="300"/>
                  </a:cubicBezTo>
                </a:path>
              </a:pathLst>
            </a:custGeom>
            <a:noFill/>
            <a:ln w="25400">
              <a:solidFill>
                <a:srgbClr val="0099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005C7A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2996" name="AutoShape 474"/>
          <p:cNvSpPr>
            <a:spLocks noChangeAspect="1" noChangeArrowheads="1" noTextEdit="1"/>
          </p:cNvSpPr>
          <p:nvPr/>
        </p:nvSpPr>
        <p:spPr bwMode="auto">
          <a:xfrm>
            <a:off x="33338" y="1406525"/>
            <a:ext cx="4949825" cy="444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" name="Line 33"/>
          <p:cNvSpPr>
            <a:spLocks noChangeShapeType="1"/>
          </p:cNvSpPr>
          <p:nvPr/>
        </p:nvSpPr>
        <p:spPr bwMode="auto">
          <a:xfrm>
            <a:off x="561975" y="1400175"/>
            <a:ext cx="4200525" cy="0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15" name="Line 33"/>
          <p:cNvSpPr>
            <a:spLocks noChangeShapeType="1"/>
          </p:cNvSpPr>
          <p:nvPr/>
        </p:nvSpPr>
        <p:spPr bwMode="auto">
          <a:xfrm>
            <a:off x="5040313" y="1400175"/>
            <a:ext cx="4721225" cy="1588"/>
          </a:xfrm>
          <a:prstGeom prst="line">
            <a:avLst/>
          </a:prstGeom>
          <a:noFill/>
          <a:ln w="1905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1" hangingPunct="1">
              <a:defRPr/>
            </a:pPr>
            <a:endParaRPr lang="pt-BR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216093" name="Rectangle 6"/>
          <p:cNvSpPr>
            <a:spLocks noGrp="1" noChangeArrowheads="1"/>
          </p:cNvSpPr>
          <p:nvPr>
            <p:ph type="title" idx="4294967295"/>
          </p:nvPr>
        </p:nvSpPr>
        <p:spPr>
          <a:xfrm>
            <a:off x="2593975" y="200432"/>
            <a:ext cx="5746750" cy="276999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defTabSz="895350"/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Eixo da Ferrovia do Pará (Fepasa)</a:t>
            </a:r>
          </a:p>
        </p:txBody>
      </p:sp>
      <p:sp>
        <p:nvSpPr>
          <p:cNvPr id="213007" name="Rectangle 6"/>
          <p:cNvSpPr>
            <a:spLocks noChangeArrowheads="1"/>
          </p:cNvSpPr>
          <p:nvPr/>
        </p:nvSpPr>
        <p:spPr bwMode="auto">
          <a:xfrm>
            <a:off x="5091113" y="1489075"/>
            <a:ext cx="4683125" cy="3539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82563" indent="-180975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O eixo da ferrovia Fepasa está sendo estudado por um grupo de investidores da área de mineração e pelo governo do Pará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Ela seria formada por três trechos interligando Santana do Araguaia no sudeste do Pará até Marabá-PA, de Marabá ao porto de Vila do Conde-PA e de Vila do Conde-PA a Colares-PA aonde ficaria localizado um novo porto 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Ela passará por grandes reservas minerais do sudeste do Pará que atualmente não são exploradas por falta de logística e pelo fato da Vale limitar o transporte de minério de ferro na EF Carajás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Ela seria construída inteiramente dentro do Pará, o que a tornaria uma concessão estadual, limitando a interferência do governo federal 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Esta ferrovia poderia ser interessante para o transporte de grãos do Nordeste do Mato Grosso 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O EVTEA que faz parte da PMI, a cargo da Pavan Engenharia foi entregue no final de julho de 2016 ao governo do Pará</a:t>
            </a:r>
          </a:p>
          <a:p>
            <a:pPr lvl="1" algn="just">
              <a:spcAft>
                <a:spcPts val="600"/>
              </a:spcAft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sz="1000" b="0" dirty="0"/>
              <a:t>Em princípio, o  primeiro trecho (tramo norte) deve ser licitado ainda em 2016 pelo governo estadual, o que deve atrasar o seu lançamento para depois de 2020</a:t>
            </a:r>
          </a:p>
          <a:p>
            <a:pPr marL="1588" lvl="1" indent="0" algn="just">
              <a:spcAft>
                <a:spcPts val="600"/>
              </a:spcAft>
              <a:buClr>
                <a:schemeClr val="tx2"/>
              </a:buClr>
              <a:buSzPct val="70000"/>
            </a:pPr>
            <a:endParaRPr lang="pt-BR" sz="1000" b="0" dirty="0"/>
          </a:p>
          <a:p>
            <a:pPr lvl="1" eaLnBrk="1" hangingPunct="1">
              <a:spcAft>
                <a:spcPts val="600"/>
              </a:spcAft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</a:pPr>
            <a:endParaRPr lang="pt-BR" sz="1000" b="0" dirty="0"/>
          </a:p>
        </p:txBody>
      </p:sp>
      <p:sp>
        <p:nvSpPr>
          <p:cNvPr id="213024" name="Oval 341"/>
          <p:cNvSpPr>
            <a:spLocks noChangeArrowheads="1"/>
          </p:cNvSpPr>
          <p:nvPr/>
        </p:nvSpPr>
        <p:spPr bwMode="auto">
          <a:xfrm>
            <a:off x="279400" y="1616075"/>
            <a:ext cx="334963" cy="334963"/>
          </a:xfrm>
          <a:prstGeom prst="ellipse">
            <a:avLst/>
          </a:pr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lIns="0" tIns="0" rIns="0" bIns="0" anchor="ctr"/>
          <a:lstStyle>
            <a:lvl1pPr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77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779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sz="1200" dirty="0">
                <a:solidFill>
                  <a:schemeClr val="bg1"/>
                </a:solidFill>
              </a:rPr>
              <a:t>9</a:t>
            </a:r>
          </a:p>
        </p:txBody>
      </p:sp>
      <p:grpSp>
        <p:nvGrpSpPr>
          <p:cNvPr id="299" name="Grupo 298"/>
          <p:cNvGrpSpPr/>
          <p:nvPr/>
        </p:nvGrpSpPr>
        <p:grpSpPr>
          <a:xfrm>
            <a:off x="8204886" y="19050"/>
            <a:ext cx="1785757" cy="1222375"/>
            <a:chOff x="8476229" y="19050"/>
            <a:chExt cx="1514414" cy="1222375"/>
          </a:xfrm>
        </p:grpSpPr>
        <p:sp>
          <p:nvSpPr>
            <p:cNvPr id="300" name="Oval 250"/>
            <p:cNvSpPr>
              <a:spLocks noChangeArrowheads="1"/>
            </p:cNvSpPr>
            <p:nvPr/>
          </p:nvSpPr>
          <p:spPr bwMode="auto">
            <a:xfrm>
              <a:off x="8694738" y="698271"/>
              <a:ext cx="80962" cy="68262"/>
            </a:xfrm>
            <a:prstGeom prst="ellipse">
              <a:avLst/>
            </a:prstGeom>
            <a:solidFill>
              <a:srgbClr val="C00000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endParaRPr lang="pt-BR" b="0">
                <a:latin typeface="Tahoma" panose="020B0604030504040204" pitchFamily="34" charset="0"/>
              </a:endParaRPr>
            </a:p>
          </p:txBody>
        </p:sp>
        <p:sp>
          <p:nvSpPr>
            <p:cNvPr id="524" name="Text Box 121"/>
            <p:cNvSpPr txBox="1">
              <a:spLocks noChangeArrowheads="1"/>
            </p:cNvSpPr>
            <p:nvPr/>
          </p:nvSpPr>
          <p:spPr bwMode="auto">
            <a:xfrm>
              <a:off x="8948738" y="22490"/>
              <a:ext cx="38632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Ferrovia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5" name="Text Box 122"/>
            <p:cNvSpPr txBox="1">
              <a:spLocks noChangeArrowheads="1"/>
            </p:cNvSpPr>
            <p:nvPr/>
          </p:nvSpPr>
          <p:spPr bwMode="auto">
            <a:xfrm>
              <a:off x="8950325" y="287527"/>
              <a:ext cx="3959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6" name="Line 123"/>
            <p:cNvSpPr>
              <a:spLocks noChangeShapeType="1"/>
            </p:cNvSpPr>
            <p:nvPr/>
          </p:nvSpPr>
          <p:spPr bwMode="auto">
            <a:xfrm>
              <a:off x="8574088" y="358963"/>
              <a:ext cx="346075" cy="0"/>
            </a:xfrm>
            <a:prstGeom prst="line">
              <a:avLst/>
            </a:prstGeom>
            <a:noFill/>
            <a:ln w="38100">
              <a:solidFill>
                <a:srgbClr val="0099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" name="Text Box 124"/>
            <p:cNvSpPr txBox="1">
              <a:spLocks noChangeArrowheads="1"/>
            </p:cNvSpPr>
            <p:nvPr/>
          </p:nvSpPr>
          <p:spPr bwMode="auto">
            <a:xfrm>
              <a:off x="8948738" y="163777"/>
              <a:ext cx="37991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Rodovia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8" name="Text Box 128"/>
            <p:cNvSpPr txBox="1">
              <a:spLocks noChangeArrowheads="1"/>
            </p:cNvSpPr>
            <p:nvPr/>
          </p:nvSpPr>
          <p:spPr bwMode="auto">
            <a:xfrm>
              <a:off x="8950325" y="663346"/>
              <a:ext cx="8447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Cidades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29" name="Line 133"/>
            <p:cNvSpPr>
              <a:spLocks noChangeShapeType="1"/>
            </p:cNvSpPr>
            <p:nvPr/>
          </p:nvSpPr>
          <p:spPr bwMode="auto">
            <a:xfrm>
              <a:off x="8567738" y="97102"/>
              <a:ext cx="3476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" name="Line 134"/>
            <p:cNvSpPr>
              <a:spLocks noChangeShapeType="1"/>
            </p:cNvSpPr>
            <p:nvPr/>
          </p:nvSpPr>
          <p:spPr bwMode="auto">
            <a:xfrm>
              <a:off x="8567738" y="236802"/>
              <a:ext cx="347662" cy="0"/>
            </a:xfrm>
            <a:prstGeom prst="line">
              <a:avLst/>
            </a:prstGeom>
            <a:noFill/>
            <a:ln w="38100">
              <a:solidFill>
                <a:srgbClr val="B2B2B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" name="Rectangle 135"/>
            <p:cNvSpPr>
              <a:spLocks noChangeArrowheads="1"/>
            </p:cNvSpPr>
            <p:nvPr/>
          </p:nvSpPr>
          <p:spPr bwMode="auto">
            <a:xfrm>
              <a:off x="8476229" y="19050"/>
              <a:ext cx="1398587" cy="1222375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32" name="AutoShape 70"/>
            <p:cNvSpPr>
              <a:spLocks noChangeAspect="1" noChangeArrowheads="1"/>
            </p:cNvSpPr>
            <p:nvPr/>
          </p:nvSpPr>
          <p:spPr bwMode="auto">
            <a:xfrm>
              <a:off x="8682038" y="815746"/>
              <a:ext cx="103187" cy="85725"/>
            </a:xfrm>
            <a:prstGeom prst="triangle">
              <a:avLst>
                <a:gd name="adj" fmla="val 50000"/>
              </a:avLst>
            </a:prstGeom>
            <a:solidFill>
              <a:srgbClr val="0099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>
                <a:solidFill>
                  <a:srgbClr val="000000"/>
                </a:solidFill>
              </a:endParaRPr>
            </a:p>
          </p:txBody>
        </p:sp>
        <p:sp>
          <p:nvSpPr>
            <p:cNvPr id="533" name="Text Box 128"/>
            <p:cNvSpPr txBox="1">
              <a:spLocks noChangeArrowheads="1"/>
            </p:cNvSpPr>
            <p:nvPr/>
          </p:nvSpPr>
          <p:spPr bwMode="auto">
            <a:xfrm>
              <a:off x="8947150" y="776058"/>
              <a:ext cx="8095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Portos principais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4" name="Rectangle 83"/>
            <p:cNvSpPr>
              <a:spLocks noChangeAspect="1" noChangeArrowheads="1"/>
            </p:cNvSpPr>
            <p:nvPr/>
          </p:nvSpPr>
          <p:spPr bwMode="auto">
            <a:xfrm>
              <a:off x="8704263" y="1128483"/>
              <a:ext cx="71437" cy="57150"/>
            </a:xfrm>
            <a:prstGeom prst="rect">
              <a:avLst/>
            </a:prstGeom>
            <a:solidFill>
              <a:srgbClr val="0099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35" name="AutoShape 70"/>
            <p:cNvSpPr>
              <a:spLocks noChangeAspect="1" noChangeArrowheads="1"/>
            </p:cNvSpPr>
            <p:nvPr/>
          </p:nvSpPr>
          <p:spPr bwMode="auto">
            <a:xfrm rot="10800000">
              <a:off x="8682038" y="982433"/>
              <a:ext cx="106362" cy="82550"/>
            </a:xfrm>
            <a:prstGeom prst="triangle">
              <a:avLst>
                <a:gd name="adj" fmla="val 50000"/>
              </a:avLst>
            </a:prstGeom>
            <a:solidFill>
              <a:srgbClr val="FFFF00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 sz="1400"/>
            </a:p>
          </p:txBody>
        </p:sp>
        <p:sp>
          <p:nvSpPr>
            <p:cNvPr id="536" name="Text Box 128"/>
            <p:cNvSpPr txBox="1">
              <a:spLocks noChangeArrowheads="1"/>
            </p:cNvSpPr>
            <p:nvPr/>
          </p:nvSpPr>
          <p:spPr bwMode="auto">
            <a:xfrm>
              <a:off x="8953500" y="934808"/>
              <a:ext cx="103714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Terminais de barcaças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  <p:sp>
          <p:nvSpPr>
            <p:cNvPr id="537" name="Text Box 128"/>
            <p:cNvSpPr txBox="1">
              <a:spLocks noChangeArrowheads="1"/>
            </p:cNvSpPr>
            <p:nvPr/>
          </p:nvSpPr>
          <p:spPr bwMode="auto">
            <a:xfrm>
              <a:off x="8959850" y="1074508"/>
              <a:ext cx="59631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Hidrelétricas</a:t>
              </a:r>
            </a:p>
          </p:txBody>
        </p:sp>
        <p:sp>
          <p:nvSpPr>
            <p:cNvPr id="538" name="Line 133"/>
            <p:cNvSpPr>
              <a:spLocks noChangeShapeType="1"/>
            </p:cNvSpPr>
            <p:nvPr/>
          </p:nvSpPr>
          <p:spPr bwMode="auto">
            <a:xfrm>
              <a:off x="8567738" y="484326"/>
              <a:ext cx="347662" cy="0"/>
            </a:xfrm>
            <a:prstGeom prst="line">
              <a:avLst/>
            </a:prstGeom>
            <a:noFill/>
            <a:ln w="28575" cap="flat" cmpd="sng">
              <a:solidFill>
                <a:srgbClr val="000000"/>
              </a:solidFill>
              <a:prstDash val="sysDot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" name="Text Box 122"/>
            <p:cNvSpPr txBox="1">
              <a:spLocks noChangeArrowheads="1"/>
            </p:cNvSpPr>
            <p:nvPr/>
          </p:nvSpPr>
          <p:spPr bwMode="auto">
            <a:xfrm>
              <a:off x="8945563" y="411421"/>
              <a:ext cx="83037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ts val="0"/>
                </a:spcBef>
              </a:pPr>
              <a:r>
                <a:rPr lang="pt-BR" sz="900" b="0" dirty="0">
                  <a:latin typeface="Calibri" panose="020F0502020204030204" pitchFamily="34" charset="0"/>
                </a:rPr>
                <a:t>Planejado ou em construção</a:t>
              </a:r>
              <a:endParaRPr lang="en-US" sz="900" b="0" dirty="0">
                <a:latin typeface="Calibri" panose="020F0502020204030204" pitchFamily="34" charset="0"/>
              </a:endParaRPr>
            </a:p>
          </p:txBody>
        </p:sp>
      </p:grpSp>
      <p:sp>
        <p:nvSpPr>
          <p:cNvPr id="540" name="Rectangle 8"/>
          <p:cNvSpPr>
            <a:spLocks noChangeArrowheads="1"/>
          </p:cNvSpPr>
          <p:nvPr/>
        </p:nvSpPr>
        <p:spPr bwMode="auto">
          <a:xfrm>
            <a:off x="584200" y="1114425"/>
            <a:ext cx="45243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pt-BR" sz="1400" dirty="0">
                <a:solidFill>
                  <a:srgbClr val="C00000"/>
                </a:solidFill>
              </a:rPr>
              <a:t>Eixo de Transporte em Discussão </a:t>
            </a:r>
          </a:p>
        </p:txBody>
      </p:sp>
      <p:sp>
        <p:nvSpPr>
          <p:cNvPr id="541" name="Rectangle 6"/>
          <p:cNvSpPr>
            <a:spLocks noChangeArrowheads="1"/>
          </p:cNvSpPr>
          <p:nvPr/>
        </p:nvSpPr>
        <p:spPr bwMode="auto">
          <a:xfrm>
            <a:off x="5083175" y="1138238"/>
            <a:ext cx="390207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eaLnBrk="1" hangingPunct="1">
              <a:buClr>
                <a:schemeClr val="tx2"/>
              </a:buClr>
            </a:pPr>
            <a:r>
              <a:rPr lang="es-ES_tradnl" sz="1400" dirty="0" err="1">
                <a:solidFill>
                  <a:srgbClr val="C00000"/>
                </a:solidFill>
              </a:rPr>
              <a:t>Avaliação</a:t>
            </a:r>
            <a:r>
              <a:rPr lang="es-ES_tradnl" sz="1400" dirty="0">
                <a:solidFill>
                  <a:srgbClr val="C00000"/>
                </a:solidFill>
              </a:rPr>
              <a:t> do </a:t>
            </a:r>
            <a:r>
              <a:rPr lang="es-ES_tradnl" sz="1400" dirty="0" err="1">
                <a:solidFill>
                  <a:srgbClr val="C00000"/>
                </a:solidFill>
              </a:rPr>
              <a:t>Eixo</a:t>
            </a:r>
            <a:r>
              <a:rPr lang="es-ES_tradnl" sz="1400" dirty="0">
                <a:solidFill>
                  <a:srgbClr val="C00000"/>
                </a:solidFill>
              </a:rPr>
              <a:t> de Transporte</a:t>
            </a:r>
          </a:p>
        </p:txBody>
      </p:sp>
      <p:sp>
        <p:nvSpPr>
          <p:cNvPr id="542" name="AutoShape 16"/>
          <p:cNvSpPr>
            <a:spLocks noChangeArrowheads="1"/>
          </p:cNvSpPr>
          <p:nvPr/>
        </p:nvSpPr>
        <p:spPr bwMode="auto">
          <a:xfrm flipV="1">
            <a:off x="1275557" y="5753437"/>
            <a:ext cx="3033712" cy="113626"/>
          </a:xfrm>
          <a:prstGeom prst="triangle">
            <a:avLst>
              <a:gd name="adj" fmla="val 50000"/>
            </a:avLst>
          </a:prstGeom>
          <a:solidFill>
            <a:srgbClr val="CC3300"/>
          </a:solidFill>
          <a:ln w="9525" algn="ctr">
            <a:solidFill>
              <a:schemeClr val="folHlink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algn="ctr" eaLnBrk="1" hangingPunct="1"/>
            <a:endParaRPr lang="pt-BR" sz="1400" b="0"/>
          </a:p>
        </p:txBody>
      </p:sp>
      <p:sp>
        <p:nvSpPr>
          <p:cNvPr id="543" name="McK Footnote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266700" y="6527760"/>
            <a:ext cx="9028113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614363" indent="-614363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7263"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tabLst>
                <a:tab pos="515938" algn="r"/>
              </a:tabLs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</a:pPr>
            <a:r>
              <a:rPr lang="pt-BR" sz="1100" dirty="0"/>
              <a:t>	 </a:t>
            </a:r>
          </a:p>
          <a:p>
            <a:pPr eaLnBrk="1" hangingPunct="1">
              <a:lnSpc>
                <a:spcPct val="95000"/>
              </a:lnSpc>
            </a:pPr>
            <a:r>
              <a:rPr lang="pt-BR" sz="1000" b="0" dirty="0"/>
              <a:t>	Fonte:	EPL, </a:t>
            </a:r>
            <a:r>
              <a:rPr lang="pt-BR" sz="1000" b="0" dirty="0" err="1"/>
              <a:t>Valec</a:t>
            </a:r>
            <a:r>
              <a:rPr lang="pt-BR" sz="1000" b="0" dirty="0"/>
              <a:t>, ANTT, Análise Macrologística</a:t>
            </a:r>
          </a:p>
        </p:txBody>
      </p:sp>
      <p:sp>
        <p:nvSpPr>
          <p:cNvPr id="284" name="AutoShape 70"/>
          <p:cNvSpPr>
            <a:spLocks noChangeAspect="1" noChangeArrowheads="1"/>
          </p:cNvSpPr>
          <p:nvPr/>
        </p:nvSpPr>
        <p:spPr bwMode="auto">
          <a:xfrm>
            <a:off x="3019425" y="2162175"/>
            <a:ext cx="103188" cy="85725"/>
          </a:xfrm>
          <a:prstGeom prst="triangle">
            <a:avLst>
              <a:gd name="adj" fmla="val 50000"/>
            </a:avLst>
          </a:prstGeom>
          <a:solidFill>
            <a:srgbClr val="0099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>
              <a:solidFill>
                <a:srgbClr val="000000"/>
              </a:solidFill>
            </a:endParaRPr>
          </a:p>
        </p:txBody>
      </p:sp>
      <p:sp>
        <p:nvSpPr>
          <p:cNvPr id="285" name="Forma livre 189"/>
          <p:cNvSpPr>
            <a:spLocks noChangeArrowheads="1"/>
          </p:cNvSpPr>
          <p:nvPr/>
        </p:nvSpPr>
        <p:spPr bwMode="auto">
          <a:xfrm>
            <a:off x="2300288" y="2300288"/>
            <a:ext cx="71437" cy="279400"/>
          </a:xfrm>
          <a:custGeom>
            <a:avLst/>
            <a:gdLst>
              <a:gd name="T0" fmla="*/ 0 w 123825"/>
              <a:gd name="T1" fmla="*/ 0 h 622300"/>
              <a:gd name="T2" fmla="*/ 1 w 123825"/>
              <a:gd name="T3" fmla="*/ 0 h 622300"/>
              <a:gd name="T4" fmla="*/ 1 w 123825"/>
              <a:gd name="T5" fmla="*/ 0 h 622300"/>
              <a:gd name="T6" fmla="*/ 1 w 123825"/>
              <a:gd name="T7" fmla="*/ 0 h 622300"/>
              <a:gd name="T8" fmla="*/ 0 60000 65536"/>
              <a:gd name="T9" fmla="*/ 0 60000 65536"/>
              <a:gd name="T10" fmla="*/ 0 60000 65536"/>
              <a:gd name="T11" fmla="*/ 0 60000 65536"/>
              <a:gd name="T12" fmla="*/ 0 w 123825"/>
              <a:gd name="T13" fmla="*/ 0 h 622300"/>
              <a:gd name="T14" fmla="*/ 123825 w 123825"/>
              <a:gd name="T15" fmla="*/ 622300 h 6223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23825" h="622300">
                <a:moveTo>
                  <a:pt x="0" y="622300"/>
                </a:moveTo>
                <a:cubicBezTo>
                  <a:pt x="46037" y="575733"/>
                  <a:pt x="92075" y="529167"/>
                  <a:pt x="107950" y="463550"/>
                </a:cubicBezTo>
                <a:cubicBezTo>
                  <a:pt x="123825" y="397933"/>
                  <a:pt x="94192" y="305858"/>
                  <a:pt x="95250" y="228600"/>
                </a:cubicBezTo>
                <a:cubicBezTo>
                  <a:pt x="96308" y="151342"/>
                  <a:pt x="105304" y="75671"/>
                  <a:pt x="114300" y="0"/>
                </a:cubicBezTo>
              </a:path>
            </a:pathLst>
          </a:custGeom>
          <a:noFill/>
          <a:ln w="3810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8" name="Text Box 326"/>
          <p:cNvSpPr txBox="1">
            <a:spLocks noChangeAspect="1" noChangeArrowheads="1"/>
          </p:cNvSpPr>
          <p:nvPr/>
        </p:nvSpPr>
        <p:spPr bwMode="auto">
          <a:xfrm>
            <a:off x="3105150" y="2185988"/>
            <a:ext cx="563563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solidFill>
                  <a:srgbClr val="000000"/>
                </a:solidFill>
                <a:latin typeface="Calibri" panose="020F0502020204030204" pitchFamily="34" charset="0"/>
              </a:rPr>
              <a:t>Vila do Conde</a:t>
            </a:r>
          </a:p>
        </p:txBody>
      </p:sp>
      <p:sp>
        <p:nvSpPr>
          <p:cNvPr id="289" name="Text Box 326"/>
          <p:cNvSpPr txBox="1">
            <a:spLocks noChangeAspect="1" noChangeArrowheads="1"/>
          </p:cNvSpPr>
          <p:nvPr/>
        </p:nvSpPr>
        <p:spPr bwMode="auto">
          <a:xfrm>
            <a:off x="3067050" y="2047875"/>
            <a:ext cx="563563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>
                <a:latin typeface="Calibri" panose="020F0502020204030204" pitchFamily="34" charset="0"/>
              </a:rPr>
              <a:t>Belém</a:t>
            </a:r>
          </a:p>
        </p:txBody>
      </p:sp>
      <p:sp>
        <p:nvSpPr>
          <p:cNvPr id="298" name="Text Box 326"/>
          <p:cNvSpPr txBox="1">
            <a:spLocks noChangeArrowheads="1"/>
          </p:cNvSpPr>
          <p:nvPr/>
        </p:nvSpPr>
        <p:spPr bwMode="auto">
          <a:xfrm>
            <a:off x="2565292" y="2657089"/>
            <a:ext cx="52070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pt-BR" sz="900" b="0" dirty="0">
                <a:solidFill>
                  <a:srgbClr val="000000"/>
                </a:solidFill>
                <a:latin typeface="Calibri" panose="020F0502020204030204" pitchFamily="34" charset="0"/>
              </a:rPr>
              <a:t>Marabá</a:t>
            </a:r>
          </a:p>
        </p:txBody>
      </p:sp>
      <p:cxnSp>
        <p:nvCxnSpPr>
          <p:cNvPr id="544" name="Conector reto 543"/>
          <p:cNvCxnSpPr/>
          <p:nvPr/>
        </p:nvCxnSpPr>
        <p:spPr>
          <a:xfrm flipV="1">
            <a:off x="136517" y="2952751"/>
            <a:ext cx="2742369" cy="88488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5" name="Conector reto 544"/>
          <p:cNvCxnSpPr/>
          <p:nvPr/>
        </p:nvCxnSpPr>
        <p:spPr>
          <a:xfrm flipV="1">
            <a:off x="1999140" y="2953550"/>
            <a:ext cx="878998" cy="884081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8" name="Rectangle 83"/>
          <p:cNvSpPr>
            <a:spLocks noChangeAspect="1" noChangeArrowheads="1"/>
          </p:cNvSpPr>
          <p:nvPr/>
        </p:nvSpPr>
        <p:spPr bwMode="auto">
          <a:xfrm>
            <a:off x="2913063" y="2373313"/>
            <a:ext cx="71437" cy="57150"/>
          </a:xfrm>
          <a:prstGeom prst="rect">
            <a:avLst/>
          </a:prstGeom>
          <a:solidFill>
            <a:srgbClr val="0099FF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279" name="AutoShape 70"/>
          <p:cNvSpPr>
            <a:spLocks noChangeAspect="1" noChangeArrowheads="1"/>
          </p:cNvSpPr>
          <p:nvPr/>
        </p:nvSpPr>
        <p:spPr bwMode="auto">
          <a:xfrm rot="10800000">
            <a:off x="3028950" y="2627313"/>
            <a:ext cx="125413" cy="96837"/>
          </a:xfrm>
          <a:prstGeom prst="triangle">
            <a:avLst>
              <a:gd name="adj" fmla="val 50000"/>
            </a:avLst>
          </a:prstGeom>
          <a:solidFill>
            <a:srgbClr val="FFFF00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rot="10800000"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 sz="1400"/>
          </a:p>
        </p:txBody>
      </p:sp>
      <p:sp>
        <p:nvSpPr>
          <p:cNvPr id="280" name="Forma livre 279"/>
          <p:cNvSpPr/>
          <p:nvPr/>
        </p:nvSpPr>
        <p:spPr>
          <a:xfrm>
            <a:off x="2842054" y="2677297"/>
            <a:ext cx="255404" cy="444844"/>
          </a:xfrm>
          <a:custGeom>
            <a:avLst/>
            <a:gdLst>
              <a:gd name="connsiteX0" fmla="*/ 0 w 255404"/>
              <a:gd name="connsiteY0" fmla="*/ 444844 h 444844"/>
              <a:gd name="connsiteX1" fmla="*/ 41189 w 255404"/>
              <a:gd name="connsiteY1" fmla="*/ 403654 h 444844"/>
              <a:gd name="connsiteX2" fmla="*/ 49427 w 255404"/>
              <a:gd name="connsiteY2" fmla="*/ 370703 h 444844"/>
              <a:gd name="connsiteX3" fmla="*/ 65903 w 255404"/>
              <a:gd name="connsiteY3" fmla="*/ 321276 h 444844"/>
              <a:gd name="connsiteX4" fmla="*/ 74141 w 255404"/>
              <a:gd name="connsiteY4" fmla="*/ 296562 h 444844"/>
              <a:gd name="connsiteX5" fmla="*/ 82378 w 255404"/>
              <a:gd name="connsiteY5" fmla="*/ 271849 h 444844"/>
              <a:gd name="connsiteX6" fmla="*/ 90616 w 255404"/>
              <a:gd name="connsiteY6" fmla="*/ 230660 h 444844"/>
              <a:gd name="connsiteX7" fmla="*/ 107092 w 255404"/>
              <a:gd name="connsiteY7" fmla="*/ 181233 h 444844"/>
              <a:gd name="connsiteX8" fmla="*/ 115330 w 255404"/>
              <a:gd name="connsiteY8" fmla="*/ 156519 h 444844"/>
              <a:gd name="connsiteX9" fmla="*/ 148281 w 255404"/>
              <a:gd name="connsiteY9" fmla="*/ 107092 h 444844"/>
              <a:gd name="connsiteX10" fmla="*/ 172995 w 255404"/>
              <a:gd name="connsiteY10" fmla="*/ 98854 h 444844"/>
              <a:gd name="connsiteX11" fmla="*/ 214184 w 255404"/>
              <a:gd name="connsiteY11" fmla="*/ 57665 h 444844"/>
              <a:gd name="connsiteX12" fmla="*/ 230660 w 255404"/>
              <a:gd name="connsiteY12" fmla="*/ 32952 h 444844"/>
              <a:gd name="connsiteX13" fmla="*/ 255373 w 255404"/>
              <a:gd name="connsiteY13" fmla="*/ 0 h 444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55404" h="444844">
                <a:moveTo>
                  <a:pt x="0" y="444844"/>
                </a:moveTo>
                <a:cubicBezTo>
                  <a:pt x="13730" y="431114"/>
                  <a:pt x="30418" y="419810"/>
                  <a:pt x="41189" y="403654"/>
                </a:cubicBezTo>
                <a:cubicBezTo>
                  <a:pt x="47469" y="394234"/>
                  <a:pt x="46174" y="381547"/>
                  <a:pt x="49427" y="370703"/>
                </a:cubicBezTo>
                <a:cubicBezTo>
                  <a:pt x="54417" y="354069"/>
                  <a:pt x="60411" y="337752"/>
                  <a:pt x="65903" y="321276"/>
                </a:cubicBezTo>
                <a:lnTo>
                  <a:pt x="74141" y="296562"/>
                </a:lnTo>
                <a:cubicBezTo>
                  <a:pt x="76887" y="288324"/>
                  <a:pt x="80675" y="280364"/>
                  <a:pt x="82378" y="271849"/>
                </a:cubicBezTo>
                <a:cubicBezTo>
                  <a:pt x="85124" y="258119"/>
                  <a:pt x="86932" y="244168"/>
                  <a:pt x="90616" y="230660"/>
                </a:cubicBezTo>
                <a:cubicBezTo>
                  <a:pt x="95186" y="213905"/>
                  <a:pt x="101600" y="197709"/>
                  <a:pt x="107092" y="181233"/>
                </a:cubicBezTo>
                <a:lnTo>
                  <a:pt x="115330" y="156519"/>
                </a:lnTo>
                <a:cubicBezTo>
                  <a:pt x="123966" y="130610"/>
                  <a:pt x="121837" y="124722"/>
                  <a:pt x="148281" y="107092"/>
                </a:cubicBezTo>
                <a:cubicBezTo>
                  <a:pt x="155506" y="102275"/>
                  <a:pt x="164757" y="101600"/>
                  <a:pt x="172995" y="98854"/>
                </a:cubicBezTo>
                <a:cubicBezTo>
                  <a:pt x="216925" y="32958"/>
                  <a:pt x="159269" y="112579"/>
                  <a:pt x="214184" y="57665"/>
                </a:cubicBezTo>
                <a:cubicBezTo>
                  <a:pt x="221185" y="50664"/>
                  <a:pt x="224322" y="40558"/>
                  <a:pt x="230660" y="32952"/>
                </a:cubicBezTo>
                <a:cubicBezTo>
                  <a:pt x="257315" y="966"/>
                  <a:pt x="255373" y="21144"/>
                  <a:pt x="255373" y="0"/>
                </a:cubicBez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pt-BR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1" name="Oval 250"/>
          <p:cNvSpPr>
            <a:spLocks noChangeAspect="1" noChangeArrowheads="1"/>
          </p:cNvSpPr>
          <p:nvPr/>
        </p:nvSpPr>
        <p:spPr bwMode="auto">
          <a:xfrm>
            <a:off x="3081338" y="2133600"/>
            <a:ext cx="60325" cy="66675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accent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endParaRPr lang="pt-BR" b="0">
              <a:latin typeface="Tahoma" panose="020B0604030504040204" pitchFamily="34" charset="0"/>
            </a:endParaRPr>
          </a:p>
        </p:txBody>
      </p:sp>
      <p:pic>
        <p:nvPicPr>
          <p:cNvPr id="4" name="Image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6517" y="3865394"/>
            <a:ext cx="1857600" cy="1393200"/>
          </a:xfrm>
          <a:prstGeom prst="rect">
            <a:avLst/>
          </a:prstGeom>
          <a:ln w="25400">
            <a:solidFill>
              <a:srgbClr val="FF0000"/>
            </a:solidFill>
          </a:ln>
        </p:spPr>
      </p:pic>
      <p:sp>
        <p:nvSpPr>
          <p:cNvPr id="292" name="Forma livre 291"/>
          <p:cNvSpPr/>
          <p:nvPr/>
        </p:nvSpPr>
        <p:spPr>
          <a:xfrm>
            <a:off x="3072093" y="2181013"/>
            <a:ext cx="138467" cy="453814"/>
          </a:xfrm>
          <a:custGeom>
            <a:avLst/>
            <a:gdLst>
              <a:gd name="connsiteX0" fmla="*/ 23320 w 138467"/>
              <a:gd name="connsiteY0" fmla="*/ 453814 h 453814"/>
              <a:gd name="connsiteX1" fmla="*/ 16547 w 138467"/>
              <a:gd name="connsiteY1" fmla="*/ 176107 h 453814"/>
              <a:gd name="connsiteX2" fmla="*/ 23320 w 138467"/>
              <a:gd name="connsiteY2" fmla="*/ 101600 h 453814"/>
              <a:gd name="connsiteX3" fmla="*/ 36867 w 138467"/>
              <a:gd name="connsiteY3" fmla="*/ 81280 h 453814"/>
              <a:gd name="connsiteX4" fmla="*/ 77507 w 138467"/>
              <a:gd name="connsiteY4" fmla="*/ 54187 h 453814"/>
              <a:gd name="connsiteX5" fmla="*/ 91054 w 138467"/>
              <a:gd name="connsiteY5" fmla="*/ 33867 h 453814"/>
              <a:gd name="connsiteX6" fmla="*/ 131694 w 138467"/>
              <a:gd name="connsiteY6" fmla="*/ 6774 h 453814"/>
              <a:gd name="connsiteX7" fmla="*/ 138467 w 138467"/>
              <a:gd name="connsiteY7" fmla="*/ 0 h 453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8467" h="453814">
                <a:moveTo>
                  <a:pt x="23320" y="453814"/>
                </a:moveTo>
                <a:cubicBezTo>
                  <a:pt x="21062" y="361245"/>
                  <a:pt x="21984" y="268544"/>
                  <a:pt x="16547" y="176107"/>
                </a:cubicBezTo>
                <a:cubicBezTo>
                  <a:pt x="11948" y="97923"/>
                  <a:pt x="-22052" y="116725"/>
                  <a:pt x="23320" y="101600"/>
                </a:cubicBezTo>
                <a:cubicBezTo>
                  <a:pt x="27836" y="94827"/>
                  <a:pt x="30741" y="86641"/>
                  <a:pt x="36867" y="81280"/>
                </a:cubicBezTo>
                <a:cubicBezTo>
                  <a:pt x="49120" y="70559"/>
                  <a:pt x="77507" y="54187"/>
                  <a:pt x="77507" y="54187"/>
                </a:cubicBezTo>
                <a:cubicBezTo>
                  <a:pt x="82023" y="47414"/>
                  <a:pt x="84928" y="39228"/>
                  <a:pt x="91054" y="33867"/>
                </a:cubicBezTo>
                <a:cubicBezTo>
                  <a:pt x="103307" y="23146"/>
                  <a:pt x="120182" y="18287"/>
                  <a:pt x="131694" y="6774"/>
                </a:cubicBezTo>
                <a:lnTo>
                  <a:pt x="138467" y="0"/>
                </a:lnTo>
              </a:path>
            </a:pathLst>
          </a:custGeom>
          <a:noFill/>
          <a:ln w="38100">
            <a:solidFill>
              <a:srgbClr val="000000"/>
            </a:solidFill>
            <a:prstDash val="sysDot"/>
            <a:round/>
            <a:headEnd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3" name="AutoShape 2"/>
          <p:cNvSpPr>
            <a:spLocks noChangeArrowheads="1"/>
          </p:cNvSpPr>
          <p:nvPr/>
        </p:nvSpPr>
        <p:spPr bwMode="auto">
          <a:xfrm>
            <a:off x="512763" y="6007100"/>
            <a:ext cx="8985250" cy="654050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>
            <a:solidFill>
              <a:schemeClr val="folHlink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3B8897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pt-BR"/>
          </a:p>
        </p:txBody>
      </p:sp>
      <p:sp>
        <p:nvSpPr>
          <p:cNvPr id="294" name="Rectangle 7"/>
          <p:cNvSpPr>
            <a:spLocks noChangeArrowheads="1"/>
          </p:cNvSpPr>
          <p:nvPr/>
        </p:nvSpPr>
        <p:spPr bwMode="auto">
          <a:xfrm>
            <a:off x="393700" y="6018213"/>
            <a:ext cx="9077325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 marL="342900" indent="-3429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9388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1" algn="ctr" eaLnBrk="1" hangingPunct="1">
              <a:buClr>
                <a:schemeClr val="tx2"/>
              </a:buClr>
              <a:buSzPct val="70000"/>
              <a:buFont typeface="Times New Roman" panose="02020603050405020304" pitchFamily="18" charset="0"/>
              <a:buNone/>
            </a:pPr>
            <a:r>
              <a:rPr lang="pt-BR" sz="1400" dirty="0"/>
              <a:t>Por fim, a ferrovia Fepasa também está sendo discutida sendo que o EVTEA foi entregue para o governo do Pará em julho de 2016, sendo que o primeiro trecho deve ser licitado ainda em 2016</a:t>
            </a:r>
          </a:p>
        </p:txBody>
      </p:sp>
    </p:spTree>
    <p:extLst>
      <p:ext uri="{BB962C8B-B14F-4D97-AF65-F5344CB8AC3E}">
        <p14:creationId xmlns:p14="http://schemas.microsoft.com/office/powerpoint/2010/main" val="1143463586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áfico 1"/>
          <p:cNvGraphicFramePr/>
          <p:nvPr>
            <p:extLst>
              <p:ext uri="{D42A27DB-BD31-4B8C-83A1-F6EECF244321}">
                <p14:modId xmlns:p14="http://schemas.microsoft.com/office/powerpoint/2010/main" val="3925173290"/>
              </p:ext>
            </p:extLst>
          </p:nvPr>
        </p:nvGraphicFramePr>
        <p:xfrm>
          <a:off x="609600" y="276947"/>
          <a:ext cx="7948612" cy="467605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3" name="Rectangle 5"/>
          <p:cNvSpPr txBox="1">
            <a:spLocks noChangeArrowheads="1"/>
          </p:cNvSpPr>
          <p:nvPr/>
        </p:nvSpPr>
        <p:spPr bwMode="auto">
          <a:xfrm>
            <a:off x="2514601" y="152401"/>
            <a:ext cx="5638799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defTabSz="895350">
              <a:lnSpc>
                <a:spcPct val="90000"/>
              </a:lnSpc>
              <a:defRPr sz="2000">
                <a:solidFill>
                  <a:srgbClr val="C00000"/>
                </a:solidFill>
                <a:latin typeface="Tahoma" panose="020B0604030504040204" pitchFamily="34" charset="0"/>
              </a:defRPr>
            </a:lvl1pPr>
            <a:lvl2pPr defTabSz="742950">
              <a:lnSpc>
                <a:spcPct val="90000"/>
              </a:lnSpc>
              <a:defRPr sz="3500">
                <a:latin typeface="Calibri Light" panose="020F0302020204030204" pitchFamily="34" charset="0"/>
              </a:defRPr>
            </a:lvl2pPr>
            <a:lvl3pPr defTabSz="742950">
              <a:lnSpc>
                <a:spcPct val="90000"/>
              </a:lnSpc>
              <a:defRPr sz="3500">
                <a:latin typeface="Calibri Light" panose="020F0302020204030204" pitchFamily="34" charset="0"/>
              </a:defRPr>
            </a:lvl3pPr>
            <a:lvl4pPr defTabSz="742950">
              <a:lnSpc>
                <a:spcPct val="90000"/>
              </a:lnSpc>
              <a:defRPr sz="3500">
                <a:latin typeface="Calibri Light" panose="020F0302020204030204" pitchFamily="34" charset="0"/>
              </a:defRPr>
            </a:lvl4pPr>
            <a:lvl5pPr defTabSz="742950">
              <a:lnSpc>
                <a:spcPct val="90000"/>
              </a:lnSpc>
              <a:defRPr sz="3500">
                <a:latin typeface="Calibri Light" panose="020F0302020204030204" pitchFamily="34" charset="0"/>
              </a:defRPr>
            </a:lvl5pPr>
            <a:lvl6pPr marL="457200" defTabSz="74295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latin typeface="Calibri Light" panose="020F0302020204030204" pitchFamily="34" charset="0"/>
              </a:defRPr>
            </a:lvl6pPr>
            <a:lvl7pPr marL="914400" defTabSz="74295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latin typeface="Calibri Light" panose="020F0302020204030204" pitchFamily="34" charset="0"/>
              </a:defRPr>
            </a:lvl7pPr>
            <a:lvl8pPr marL="1371600" defTabSz="74295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latin typeface="Calibri Light" panose="020F0302020204030204" pitchFamily="34" charset="0"/>
              </a:defRPr>
            </a:lvl8pPr>
            <a:lvl9pPr marL="1828800" defTabSz="74295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latin typeface="Calibri Light" panose="020F0302020204030204" pitchFamily="34" charset="0"/>
              </a:defRPr>
            </a:lvl9pPr>
          </a:lstStyle>
          <a:p>
            <a:r>
              <a:rPr lang="pt-BR" dirty="0"/>
              <a:t>Projeção da Capacidade Potencial de Movimentação de Grãos – Sul/Sudeste </a:t>
            </a:r>
            <a:r>
              <a:rPr lang="pt-BR" dirty="0" err="1"/>
              <a:t>vs</a:t>
            </a:r>
            <a:r>
              <a:rPr lang="pt-BR" dirty="0"/>
              <a:t> Arco Norte</a:t>
            </a:r>
          </a:p>
        </p:txBody>
      </p:sp>
      <p:sp>
        <p:nvSpPr>
          <p:cNvPr id="80" name="Rectangle 20"/>
          <p:cNvSpPr>
            <a:spLocks noChangeArrowheads="1"/>
          </p:cNvSpPr>
          <p:nvPr/>
        </p:nvSpPr>
        <p:spPr bwMode="auto">
          <a:xfrm>
            <a:off x="8612186" y="4495800"/>
            <a:ext cx="14239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 marL="342900" indent="-3429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>
                <a:srgbClr val="F2DC0E"/>
              </a:buClr>
            </a:pPr>
            <a:r>
              <a:rPr lang="pt-BR" sz="1300" dirty="0">
                <a:solidFill>
                  <a:srgbClr val="FFFFFF"/>
                </a:solidFill>
              </a:rPr>
              <a:t>TACC </a:t>
            </a:r>
          </a:p>
          <a:p>
            <a:pPr algn="ctr" eaLnBrk="1" hangingPunct="1">
              <a:buClr>
                <a:srgbClr val="F2DC0E"/>
              </a:buClr>
            </a:pPr>
            <a:r>
              <a:rPr lang="pt-BR" sz="1300" dirty="0">
                <a:solidFill>
                  <a:srgbClr val="FFFFFF"/>
                </a:solidFill>
              </a:rPr>
              <a:t>(12-30)</a:t>
            </a:r>
          </a:p>
        </p:txBody>
      </p:sp>
      <p:sp>
        <p:nvSpPr>
          <p:cNvPr id="81" name="Oval 21"/>
          <p:cNvSpPr>
            <a:spLocks noChangeArrowheads="1"/>
          </p:cNvSpPr>
          <p:nvPr/>
        </p:nvSpPr>
        <p:spPr bwMode="auto">
          <a:xfrm>
            <a:off x="8939212" y="1073185"/>
            <a:ext cx="715962" cy="268288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lIns="0" tIns="0" rIns="0" bIns="0" anchor="ctr">
            <a:spAutoFit/>
          </a:bodyPr>
          <a:lstStyle>
            <a:lvl1pPr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>
                <a:srgbClr val="F2DC0E"/>
              </a:buClr>
            </a:pPr>
            <a:r>
              <a:rPr lang="pt-BR" sz="1200" dirty="0"/>
              <a:t>5,6%</a:t>
            </a:r>
          </a:p>
        </p:txBody>
      </p:sp>
      <p:sp>
        <p:nvSpPr>
          <p:cNvPr id="54" name="Rectangle 4"/>
          <p:cNvSpPr>
            <a:spLocks noChangeArrowheads="1"/>
          </p:cNvSpPr>
          <p:nvPr/>
        </p:nvSpPr>
        <p:spPr bwMode="auto">
          <a:xfrm>
            <a:off x="262395" y="937568"/>
            <a:ext cx="1781912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957263"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957263" eaLnBrk="0" hangingPunct="0">
              <a:buClr>
                <a:schemeClr val="tx2"/>
              </a:buClr>
              <a:buSzPct val="70000"/>
              <a:buFont typeface="Times New Roman" pitchFamily="18" charset="0"/>
              <a:buChar char="►"/>
              <a:defRPr sz="15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57263" eaLnBrk="0" hangingPunct="0">
              <a:buClr>
                <a:schemeClr val="tx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57263" eaLnBrk="0" hangingPunct="0">
              <a:buClr>
                <a:schemeClr val="tx2"/>
              </a:buClr>
              <a:buSzPct val="70000"/>
              <a:buFont typeface="Times New Roman" pitchFamily="18" charset="0"/>
              <a:buChar char="–"/>
              <a:defRPr sz="1500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57263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s-ES_tradnl" altLang="pt-BR" b="0" dirty="0"/>
              <a:t> </a:t>
            </a:r>
            <a:r>
              <a:rPr lang="es-ES_tradnl" altLang="pt-BR" b="0" dirty="0" err="1"/>
              <a:t>Milhões</a:t>
            </a:r>
            <a:r>
              <a:rPr lang="es-ES_tradnl" altLang="pt-BR" b="0" dirty="0"/>
              <a:t> </a:t>
            </a:r>
            <a:r>
              <a:rPr lang="es-ES_tradnl" altLang="pt-BR" b="0" dirty="0" err="1"/>
              <a:t>tons</a:t>
            </a:r>
            <a:r>
              <a:rPr lang="es-ES_tradnl" altLang="pt-BR" b="0" dirty="0"/>
              <a:t>/ano</a:t>
            </a:r>
          </a:p>
        </p:txBody>
      </p:sp>
      <p:grpSp>
        <p:nvGrpSpPr>
          <p:cNvPr id="55" name="Grupo 131"/>
          <p:cNvGrpSpPr>
            <a:grpSpLocks/>
          </p:cNvGrpSpPr>
          <p:nvPr/>
        </p:nvGrpSpPr>
        <p:grpSpPr bwMode="auto">
          <a:xfrm>
            <a:off x="76200" y="6059347"/>
            <a:ext cx="9735902" cy="798653"/>
            <a:chOff x="78299" y="6020349"/>
            <a:chExt cx="9639019" cy="798535"/>
          </a:xfrm>
        </p:grpSpPr>
        <p:sp>
          <p:nvSpPr>
            <p:cNvPr id="57" name="McK Footnote"/>
            <p:cNvSpPr txBox="1">
              <a:spLocks noChangeArrowheads="1"/>
            </p:cNvSpPr>
            <p:nvPr>
              <p:custDataLst>
                <p:tags r:id="rId1"/>
              </p:custDataLst>
            </p:nvPr>
          </p:nvSpPr>
          <p:spPr bwMode="auto">
            <a:xfrm>
              <a:off x="287338" y="6665019"/>
              <a:ext cx="9318625" cy="153865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lIns="0" tIns="0" rIns="0" bIns="0" anchor="b">
              <a:spAutoFit/>
            </a:bodyPr>
            <a:lstStyle>
              <a:lvl1pPr marL="614363" indent="-614363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defTabSz="957263" eaLnBrk="0" hangingPunct="0"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defTabSz="957263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515938" algn="r"/>
                </a:tabLst>
                <a:defRPr sz="1500" b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marL="288000" eaLnBrk="1" hangingPunct="1">
                <a:defRPr/>
              </a:pPr>
              <a:r>
                <a:rPr lang="pt-BR" sz="1000" b="0" dirty="0"/>
                <a:t>Fonte: Análise Macrologística</a:t>
              </a:r>
            </a:p>
          </p:txBody>
        </p:sp>
        <p:sp>
          <p:nvSpPr>
            <p:cNvPr id="58" name="AutoShape 75"/>
            <p:cNvSpPr>
              <a:spLocks noChangeArrowheads="1"/>
            </p:cNvSpPr>
            <p:nvPr/>
          </p:nvSpPr>
          <p:spPr bwMode="auto">
            <a:xfrm>
              <a:off x="78299" y="6119075"/>
              <a:ext cx="9639019" cy="496812"/>
            </a:xfrm>
            <a:prstGeom prst="roundRect">
              <a:avLst>
                <a:gd name="adj" fmla="val 16231"/>
              </a:avLst>
            </a:prstGeom>
            <a:solidFill>
              <a:schemeClr val="accent1"/>
            </a:solidFill>
            <a:ln w="9525">
              <a:solidFill>
                <a:schemeClr val="folHlink"/>
              </a:solidFill>
              <a:round/>
              <a:headEnd/>
              <a:tailEnd/>
            </a:ln>
            <a:effectLst>
              <a:outerShdw dist="53882" dir="2700000" algn="ctr" rotWithShape="0">
                <a:schemeClr val="bg2">
                  <a:alpha val="50000"/>
                </a:schemeClr>
              </a:outerShdw>
            </a:effectLst>
          </p:spPr>
          <p:txBody>
            <a:bodyPr lIns="0" tIns="0" rIns="0" bIns="0" anchor="ctr" anchorCtr="1"/>
            <a:lstStyle/>
            <a:p>
              <a:pPr algn="ctr">
                <a:buClr>
                  <a:schemeClr val="tx2"/>
                </a:buClr>
                <a:defRPr/>
              </a:pPr>
              <a:r>
                <a:rPr lang="pt-BR" sz="1400" dirty="0">
                  <a:latin typeface="Arial" charset="0"/>
                </a:rPr>
                <a:t>No setor portuário, os projetos anunciados na região Sul/Sudeste e no arco norte se realizado quase triplicarão a capacidade de movimentação de grãos—O arco norte passará a ter importância fundamental </a:t>
              </a:r>
            </a:p>
          </p:txBody>
        </p:sp>
        <p:sp>
          <p:nvSpPr>
            <p:cNvPr id="60" name="AutoShape 67"/>
            <p:cNvSpPr>
              <a:spLocks noChangeArrowheads="1"/>
            </p:cNvSpPr>
            <p:nvPr/>
          </p:nvSpPr>
          <p:spPr bwMode="auto">
            <a:xfrm rot="5400000">
              <a:off x="4923205" y="4679619"/>
              <a:ext cx="76027" cy="2757487"/>
            </a:xfrm>
            <a:prstGeom prst="homePlate">
              <a:avLst>
                <a:gd name="adj" fmla="val 100000"/>
              </a:avLst>
            </a:prstGeom>
            <a:solidFill>
              <a:schemeClr val="hlink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rot="10800000" vert="eaVert" lIns="0" tIns="0" rIns="0" bIns="0" anchorCtr="1"/>
            <a:lstStyle>
              <a:lvl1pPr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500" b="1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pt-BR">
                <a:solidFill>
                  <a:srgbClr val="FFFFFF"/>
                </a:solidFill>
              </a:endParaRPr>
            </a:p>
          </p:txBody>
        </p:sp>
      </p:grpSp>
      <p:sp>
        <p:nvSpPr>
          <p:cNvPr id="25" name="Oval 22"/>
          <p:cNvSpPr>
            <a:spLocks noChangeArrowheads="1"/>
          </p:cNvSpPr>
          <p:nvPr/>
        </p:nvSpPr>
        <p:spPr bwMode="auto">
          <a:xfrm>
            <a:off x="8957319" y="1570073"/>
            <a:ext cx="717550" cy="260350"/>
          </a:xfrm>
          <a:prstGeom prst="ellipse">
            <a:avLst/>
          </a:prstGeom>
          <a:solidFill>
            <a:srgbClr val="FF66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lIns="0" tIns="0" rIns="0" bIns="0" anchor="ctr">
            <a:spAutoFit/>
          </a:bodyPr>
          <a:lstStyle>
            <a:lvl1pPr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>
                <a:srgbClr val="F2DC0E"/>
              </a:buClr>
            </a:pPr>
            <a:r>
              <a:rPr lang="pt-BR" sz="1200" dirty="0">
                <a:solidFill>
                  <a:srgbClr val="FFFFFF"/>
                </a:solidFill>
              </a:rPr>
              <a:t>4,5%</a:t>
            </a:r>
          </a:p>
        </p:txBody>
      </p:sp>
      <p:sp>
        <p:nvSpPr>
          <p:cNvPr id="26" name="Oval 22"/>
          <p:cNvSpPr>
            <a:spLocks noChangeArrowheads="1"/>
          </p:cNvSpPr>
          <p:nvPr/>
        </p:nvSpPr>
        <p:spPr bwMode="auto">
          <a:xfrm>
            <a:off x="8957319" y="1798673"/>
            <a:ext cx="717550" cy="260350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lIns="0" tIns="0" rIns="0" bIns="0" anchor="ctr">
            <a:spAutoFit/>
          </a:bodyPr>
          <a:lstStyle>
            <a:lvl1pPr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>
                <a:srgbClr val="F2DC0E"/>
              </a:buClr>
            </a:pPr>
            <a:r>
              <a:rPr lang="pt-BR" sz="1200" dirty="0">
                <a:solidFill>
                  <a:srgbClr val="FFFFFF"/>
                </a:solidFill>
              </a:rPr>
              <a:t>10,5%</a:t>
            </a:r>
          </a:p>
        </p:txBody>
      </p:sp>
      <p:sp>
        <p:nvSpPr>
          <p:cNvPr id="27" name="Oval 22"/>
          <p:cNvSpPr>
            <a:spLocks noChangeArrowheads="1"/>
          </p:cNvSpPr>
          <p:nvPr/>
        </p:nvSpPr>
        <p:spPr bwMode="auto">
          <a:xfrm>
            <a:off x="8957319" y="2210269"/>
            <a:ext cx="717550" cy="260350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lIns="0" tIns="0" rIns="0" bIns="0" anchor="ctr">
            <a:spAutoFit/>
          </a:bodyPr>
          <a:lstStyle>
            <a:lvl1pPr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>
                <a:srgbClr val="F2DC0E"/>
              </a:buClr>
            </a:pPr>
            <a:r>
              <a:rPr lang="pt-BR" sz="1200" dirty="0">
                <a:solidFill>
                  <a:srgbClr val="FFFFFF"/>
                </a:solidFill>
              </a:rPr>
              <a:t>23,3%</a:t>
            </a:r>
          </a:p>
        </p:txBody>
      </p:sp>
      <p:sp>
        <p:nvSpPr>
          <p:cNvPr id="28" name="Oval 22"/>
          <p:cNvSpPr>
            <a:spLocks noChangeArrowheads="1"/>
          </p:cNvSpPr>
          <p:nvPr/>
        </p:nvSpPr>
        <p:spPr bwMode="auto">
          <a:xfrm>
            <a:off x="8957319" y="3094073"/>
            <a:ext cx="717550" cy="260350"/>
          </a:xfrm>
          <a:prstGeom prst="ellipse">
            <a:avLst/>
          </a:prstGeom>
          <a:solidFill>
            <a:srgbClr val="0070C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lIns="0" tIns="0" rIns="0" bIns="0" anchor="ctr">
            <a:spAutoFit/>
          </a:bodyPr>
          <a:lstStyle>
            <a:lvl1pPr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>
                <a:srgbClr val="F2DC0E"/>
              </a:buClr>
            </a:pPr>
            <a:r>
              <a:rPr lang="pt-BR" sz="1200">
                <a:solidFill>
                  <a:srgbClr val="FFFFFF"/>
                </a:solidFill>
              </a:rPr>
              <a:t>9,4%</a:t>
            </a:r>
            <a:endParaRPr lang="pt-BR" sz="1200" dirty="0">
              <a:solidFill>
                <a:srgbClr val="FFFFFF"/>
              </a:solidFill>
            </a:endParaRPr>
          </a:p>
        </p:txBody>
      </p:sp>
      <p:sp>
        <p:nvSpPr>
          <p:cNvPr id="29" name="Oval 23"/>
          <p:cNvSpPr>
            <a:spLocks noChangeArrowheads="1"/>
          </p:cNvSpPr>
          <p:nvPr/>
        </p:nvSpPr>
        <p:spPr bwMode="auto">
          <a:xfrm>
            <a:off x="8984774" y="4173652"/>
            <a:ext cx="717550" cy="260350"/>
          </a:xfrm>
          <a:prstGeom prst="ellipse">
            <a:avLst/>
          </a:prstGeom>
          <a:solidFill>
            <a:srgbClr val="00206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lIns="0" tIns="0" rIns="0" bIns="0" anchor="ctr">
            <a:spAutoFit/>
          </a:bodyPr>
          <a:lstStyle>
            <a:lvl1pPr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>
                <a:srgbClr val="F2DC0E"/>
              </a:buClr>
            </a:pPr>
            <a:r>
              <a:rPr lang="pt-BR" sz="1200">
                <a:solidFill>
                  <a:srgbClr val="FFFFFF"/>
                </a:solidFill>
              </a:rPr>
              <a:t>4,3%</a:t>
            </a:r>
            <a:endParaRPr lang="pt-BR" sz="1200" dirty="0">
              <a:solidFill>
                <a:srgbClr val="FFFFFF"/>
              </a:solidFill>
            </a:endParaRPr>
          </a:p>
        </p:txBody>
      </p:sp>
      <p:sp>
        <p:nvSpPr>
          <p:cNvPr id="30" name="Oval 23"/>
          <p:cNvSpPr>
            <a:spLocks noChangeArrowheads="1"/>
          </p:cNvSpPr>
          <p:nvPr/>
        </p:nvSpPr>
        <p:spPr bwMode="auto">
          <a:xfrm>
            <a:off x="8970168" y="3680700"/>
            <a:ext cx="717550" cy="260350"/>
          </a:xfrm>
          <a:prstGeom prst="ellipse">
            <a:avLst/>
          </a:prstGeom>
          <a:solidFill>
            <a:srgbClr val="0033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lIns="0" tIns="0" rIns="0" bIns="0" anchor="ctr">
            <a:spAutoFit/>
          </a:bodyPr>
          <a:lstStyle>
            <a:lvl1pPr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>
                <a:srgbClr val="F2DC0E"/>
              </a:buClr>
            </a:pPr>
            <a:r>
              <a:rPr lang="pt-BR" sz="1200">
                <a:solidFill>
                  <a:srgbClr val="FFFFFF"/>
                </a:solidFill>
              </a:rPr>
              <a:t>1,4%</a:t>
            </a:r>
            <a:endParaRPr lang="pt-BR" sz="1200" dirty="0">
              <a:solidFill>
                <a:srgbClr val="FFFFFF"/>
              </a:solidFill>
            </a:endParaRPr>
          </a:p>
        </p:txBody>
      </p:sp>
      <p:sp>
        <p:nvSpPr>
          <p:cNvPr id="51" name="Rectangle 17"/>
          <p:cNvSpPr>
            <a:spLocks noChangeArrowheads="1"/>
          </p:cNvSpPr>
          <p:nvPr/>
        </p:nvSpPr>
        <p:spPr bwMode="auto">
          <a:xfrm>
            <a:off x="0" y="4284962"/>
            <a:ext cx="126695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r"/>
            <a:r>
              <a:rPr lang="pt-BR" sz="1200" b="0" dirty="0"/>
              <a:t>Paraná</a:t>
            </a:r>
          </a:p>
        </p:txBody>
      </p:sp>
      <p:sp>
        <p:nvSpPr>
          <p:cNvPr id="70" name="Retângulo 69"/>
          <p:cNvSpPr/>
          <p:nvPr/>
        </p:nvSpPr>
        <p:spPr bwMode="auto">
          <a:xfrm>
            <a:off x="1019067" y="3022190"/>
            <a:ext cx="1025240" cy="346199"/>
          </a:xfrm>
          <a:prstGeom prst="rect">
            <a:avLst/>
          </a:prstGeom>
          <a:noFill/>
          <a:ln w="22225">
            <a:noFill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tlCol="0" anchor="ctr"/>
          <a:lstStyle/>
          <a:p>
            <a:pPr algn="ctr"/>
            <a:r>
              <a:rPr lang="pt-BR" sz="1600" b="0" dirty="0"/>
              <a:t>75,5</a:t>
            </a:r>
          </a:p>
        </p:txBody>
      </p:sp>
      <p:sp>
        <p:nvSpPr>
          <p:cNvPr id="71" name="Retângulo 70"/>
          <p:cNvSpPr/>
          <p:nvPr/>
        </p:nvSpPr>
        <p:spPr bwMode="auto">
          <a:xfrm>
            <a:off x="2524177" y="2844854"/>
            <a:ext cx="1025240" cy="346199"/>
          </a:xfrm>
          <a:prstGeom prst="rect">
            <a:avLst/>
          </a:prstGeom>
          <a:noFill/>
          <a:ln w="22225">
            <a:noFill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tlCol="0" anchor="ctr"/>
          <a:lstStyle/>
          <a:p>
            <a:pPr algn="ctr"/>
            <a:r>
              <a:rPr lang="pt-BR" sz="1600" b="0" dirty="0"/>
              <a:t>88,8</a:t>
            </a:r>
          </a:p>
        </p:txBody>
      </p:sp>
      <p:sp>
        <p:nvSpPr>
          <p:cNvPr id="73" name="Retângulo 72"/>
          <p:cNvSpPr/>
          <p:nvPr/>
        </p:nvSpPr>
        <p:spPr bwMode="auto">
          <a:xfrm>
            <a:off x="4071286" y="1692057"/>
            <a:ext cx="1025240" cy="346199"/>
          </a:xfrm>
          <a:prstGeom prst="rect">
            <a:avLst/>
          </a:prstGeom>
          <a:noFill/>
          <a:ln w="22225">
            <a:noFill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tlCol="0" anchor="ctr"/>
          <a:lstStyle/>
          <a:p>
            <a:pPr algn="ctr"/>
            <a:r>
              <a:rPr lang="pt-BR" sz="1600" b="0" dirty="0"/>
              <a:t>169,0</a:t>
            </a:r>
          </a:p>
        </p:txBody>
      </p:sp>
      <p:sp>
        <p:nvSpPr>
          <p:cNvPr id="85" name="Oval 22"/>
          <p:cNvSpPr>
            <a:spLocks noChangeArrowheads="1"/>
          </p:cNvSpPr>
          <p:nvPr/>
        </p:nvSpPr>
        <p:spPr bwMode="auto">
          <a:xfrm>
            <a:off x="8957319" y="2865473"/>
            <a:ext cx="717550" cy="260350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lIns="0" tIns="0" rIns="0" bIns="0" anchor="ctr">
            <a:spAutoFit/>
          </a:bodyPr>
          <a:lstStyle>
            <a:lvl1pPr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>
                <a:srgbClr val="F2DC0E"/>
              </a:buClr>
            </a:pPr>
            <a:r>
              <a:rPr lang="pt-BR" sz="1200">
                <a:solidFill>
                  <a:srgbClr val="000000"/>
                </a:solidFill>
              </a:rPr>
              <a:t>0,0%</a:t>
            </a:r>
            <a:endParaRPr lang="pt-BR" sz="1200" dirty="0">
              <a:solidFill>
                <a:srgbClr val="000000"/>
              </a:solidFill>
            </a:endParaRPr>
          </a:p>
        </p:txBody>
      </p:sp>
      <p:sp>
        <p:nvSpPr>
          <p:cNvPr id="88" name="Oval 22"/>
          <p:cNvSpPr>
            <a:spLocks noChangeArrowheads="1"/>
          </p:cNvSpPr>
          <p:nvPr/>
        </p:nvSpPr>
        <p:spPr bwMode="auto">
          <a:xfrm>
            <a:off x="8957319" y="2636873"/>
            <a:ext cx="717550" cy="260350"/>
          </a:xfrm>
          <a:prstGeom prst="ellipse">
            <a:avLst/>
          </a:prstGeom>
          <a:solidFill>
            <a:schemeClr val="bg1">
              <a:lumMod val="20000"/>
              <a:lumOff val="80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lIns="0" tIns="0" rIns="0" bIns="0" anchor="ctr">
            <a:spAutoFit/>
          </a:bodyPr>
          <a:lstStyle>
            <a:lvl1pPr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>
                <a:srgbClr val="F2DC0E"/>
              </a:buClr>
            </a:pPr>
            <a:r>
              <a:rPr lang="pt-BR" sz="1200">
                <a:solidFill>
                  <a:srgbClr val="000000"/>
                </a:solidFill>
              </a:rPr>
              <a:t>0,0%</a:t>
            </a:r>
            <a:endParaRPr lang="pt-BR" sz="1200" dirty="0">
              <a:solidFill>
                <a:srgbClr val="000000"/>
              </a:solidFill>
            </a:endParaRPr>
          </a:p>
        </p:txBody>
      </p:sp>
      <p:sp>
        <p:nvSpPr>
          <p:cNvPr id="94" name="Oval 22"/>
          <p:cNvSpPr>
            <a:spLocks noChangeArrowheads="1"/>
          </p:cNvSpPr>
          <p:nvPr/>
        </p:nvSpPr>
        <p:spPr bwMode="auto">
          <a:xfrm>
            <a:off x="8957319" y="1341473"/>
            <a:ext cx="717550" cy="259675"/>
          </a:xfrm>
          <a:prstGeom prst="ellipse">
            <a:avLst/>
          </a:prstGeom>
          <a:solidFill>
            <a:srgbClr val="FFC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lIns="0" tIns="0" rIns="0" bIns="0" anchor="ctr">
            <a:spAutoFit/>
          </a:bodyPr>
          <a:lstStyle>
            <a:lvl1pPr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>
                <a:srgbClr val="F2DC0E"/>
              </a:buClr>
            </a:pPr>
            <a:r>
              <a:rPr lang="pt-BR" sz="1200" dirty="0">
                <a:solidFill>
                  <a:schemeClr val="bg1"/>
                </a:solidFill>
              </a:rPr>
              <a:t>N/A</a:t>
            </a:r>
          </a:p>
        </p:txBody>
      </p:sp>
      <p:sp>
        <p:nvSpPr>
          <p:cNvPr id="75" name="Rectangle 17"/>
          <p:cNvSpPr>
            <a:spLocks noChangeArrowheads="1"/>
          </p:cNvSpPr>
          <p:nvPr/>
        </p:nvSpPr>
        <p:spPr bwMode="auto">
          <a:xfrm>
            <a:off x="0" y="4008473"/>
            <a:ext cx="126695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r"/>
            <a:r>
              <a:rPr lang="pt-BR" sz="1200" b="0" dirty="0"/>
              <a:t>São Paulo</a:t>
            </a:r>
          </a:p>
        </p:txBody>
      </p:sp>
      <p:sp>
        <p:nvSpPr>
          <p:cNvPr id="86" name="Rectangle 17"/>
          <p:cNvSpPr>
            <a:spLocks noChangeArrowheads="1"/>
          </p:cNvSpPr>
          <p:nvPr/>
        </p:nvSpPr>
        <p:spPr bwMode="auto">
          <a:xfrm>
            <a:off x="-304800" y="3733800"/>
            <a:ext cx="157175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r"/>
            <a:r>
              <a:rPr lang="pt-BR" sz="1200" b="0" dirty="0"/>
              <a:t>Santa Catarina</a:t>
            </a:r>
          </a:p>
        </p:txBody>
      </p:sp>
      <p:sp>
        <p:nvSpPr>
          <p:cNvPr id="90" name="Rectangle 17"/>
          <p:cNvSpPr>
            <a:spLocks noChangeArrowheads="1"/>
          </p:cNvSpPr>
          <p:nvPr/>
        </p:nvSpPr>
        <p:spPr bwMode="auto">
          <a:xfrm>
            <a:off x="-304800" y="3549134"/>
            <a:ext cx="157175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algn="r"/>
            <a:r>
              <a:rPr lang="pt-BR" sz="1200" b="0" dirty="0"/>
              <a:t>Rio Grande Sul</a:t>
            </a:r>
          </a:p>
        </p:txBody>
      </p:sp>
      <p:sp>
        <p:nvSpPr>
          <p:cNvPr id="92" name="Rectangle 17"/>
          <p:cNvSpPr>
            <a:spLocks noChangeArrowheads="1"/>
          </p:cNvSpPr>
          <p:nvPr/>
        </p:nvSpPr>
        <p:spPr bwMode="auto">
          <a:xfrm>
            <a:off x="7467600" y="2223607"/>
            <a:ext cx="157175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/>
            <a:r>
              <a:rPr lang="pt-BR" sz="1200" b="0" dirty="0"/>
              <a:t>Pará</a:t>
            </a:r>
          </a:p>
        </p:txBody>
      </p:sp>
      <p:sp>
        <p:nvSpPr>
          <p:cNvPr id="95" name="Rectangle 17"/>
          <p:cNvSpPr>
            <a:spLocks noChangeArrowheads="1"/>
          </p:cNvSpPr>
          <p:nvPr/>
        </p:nvSpPr>
        <p:spPr bwMode="auto">
          <a:xfrm>
            <a:off x="7467600" y="1823982"/>
            <a:ext cx="157175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/>
            <a:r>
              <a:rPr lang="pt-BR" sz="1200" b="0" dirty="0"/>
              <a:t>Maranhão</a:t>
            </a:r>
          </a:p>
        </p:txBody>
      </p:sp>
      <p:sp>
        <p:nvSpPr>
          <p:cNvPr id="102" name="Rectangle 17"/>
          <p:cNvSpPr>
            <a:spLocks noChangeArrowheads="1"/>
          </p:cNvSpPr>
          <p:nvPr/>
        </p:nvSpPr>
        <p:spPr bwMode="auto">
          <a:xfrm>
            <a:off x="7467600" y="2713073"/>
            <a:ext cx="157175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/>
            <a:r>
              <a:rPr lang="pt-BR" sz="1200" b="0" dirty="0"/>
              <a:t>Espírito Santo</a:t>
            </a:r>
          </a:p>
        </p:txBody>
      </p:sp>
      <p:sp>
        <p:nvSpPr>
          <p:cNvPr id="105" name="Rectangle 17"/>
          <p:cNvSpPr>
            <a:spLocks noChangeArrowheads="1"/>
          </p:cNvSpPr>
          <p:nvPr/>
        </p:nvSpPr>
        <p:spPr bwMode="auto">
          <a:xfrm>
            <a:off x="7467600" y="4204807"/>
            <a:ext cx="126695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/>
            <a:r>
              <a:rPr lang="pt-BR" sz="1200" b="0" dirty="0"/>
              <a:t>Paraná</a:t>
            </a:r>
          </a:p>
        </p:txBody>
      </p:sp>
      <p:sp>
        <p:nvSpPr>
          <p:cNvPr id="106" name="Rectangle 17"/>
          <p:cNvSpPr>
            <a:spLocks noChangeArrowheads="1"/>
          </p:cNvSpPr>
          <p:nvPr/>
        </p:nvSpPr>
        <p:spPr bwMode="auto">
          <a:xfrm>
            <a:off x="7467600" y="3699718"/>
            <a:ext cx="126695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/>
            <a:r>
              <a:rPr lang="pt-BR" sz="1200" b="0" dirty="0"/>
              <a:t>São Paulo</a:t>
            </a:r>
          </a:p>
        </p:txBody>
      </p:sp>
      <p:sp>
        <p:nvSpPr>
          <p:cNvPr id="107" name="Rectangle 17"/>
          <p:cNvSpPr>
            <a:spLocks noChangeArrowheads="1"/>
          </p:cNvSpPr>
          <p:nvPr/>
        </p:nvSpPr>
        <p:spPr bwMode="auto">
          <a:xfrm>
            <a:off x="7467600" y="3166318"/>
            <a:ext cx="157175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/>
            <a:r>
              <a:rPr lang="pt-BR" sz="1200" b="0" dirty="0"/>
              <a:t>Santa Catarina</a:t>
            </a:r>
          </a:p>
        </p:txBody>
      </p:sp>
      <p:sp>
        <p:nvSpPr>
          <p:cNvPr id="108" name="Rectangle 17"/>
          <p:cNvSpPr>
            <a:spLocks noChangeArrowheads="1"/>
          </p:cNvSpPr>
          <p:nvPr/>
        </p:nvSpPr>
        <p:spPr bwMode="auto">
          <a:xfrm>
            <a:off x="7467600" y="2878905"/>
            <a:ext cx="157175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/>
            <a:r>
              <a:rPr lang="pt-BR" sz="1200" b="0" dirty="0"/>
              <a:t>Rio Grande Sul</a:t>
            </a:r>
          </a:p>
        </p:txBody>
      </p:sp>
      <p:sp>
        <p:nvSpPr>
          <p:cNvPr id="109" name="Rectangle 17"/>
          <p:cNvSpPr>
            <a:spLocks noChangeArrowheads="1"/>
          </p:cNvSpPr>
          <p:nvPr/>
        </p:nvSpPr>
        <p:spPr bwMode="auto">
          <a:xfrm>
            <a:off x="7467600" y="1690207"/>
            <a:ext cx="157175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/>
            <a:r>
              <a:rPr lang="pt-BR" sz="1200" b="0" dirty="0"/>
              <a:t>Amazonas</a:t>
            </a:r>
          </a:p>
        </p:txBody>
      </p:sp>
      <p:sp>
        <p:nvSpPr>
          <p:cNvPr id="110" name="Rectangle 17"/>
          <p:cNvSpPr>
            <a:spLocks noChangeArrowheads="1"/>
          </p:cNvSpPr>
          <p:nvPr/>
        </p:nvSpPr>
        <p:spPr bwMode="auto">
          <a:xfrm>
            <a:off x="7467600" y="1570073"/>
            <a:ext cx="157175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/>
            <a:r>
              <a:rPr lang="pt-BR" sz="1200" b="0" dirty="0"/>
              <a:t>Amapá</a:t>
            </a:r>
          </a:p>
        </p:txBody>
      </p:sp>
      <p:sp>
        <p:nvSpPr>
          <p:cNvPr id="111" name="Retângulo 110"/>
          <p:cNvSpPr/>
          <p:nvPr/>
        </p:nvSpPr>
        <p:spPr bwMode="auto">
          <a:xfrm>
            <a:off x="5567297" y="1489306"/>
            <a:ext cx="1025240" cy="346199"/>
          </a:xfrm>
          <a:prstGeom prst="rect">
            <a:avLst/>
          </a:prstGeom>
          <a:noFill/>
          <a:ln w="22225">
            <a:noFill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tlCol="0" anchor="ctr"/>
          <a:lstStyle/>
          <a:p>
            <a:pPr algn="ctr"/>
            <a:r>
              <a:rPr lang="pt-BR" sz="1600" b="0" dirty="0"/>
              <a:t>184,0</a:t>
            </a:r>
          </a:p>
        </p:txBody>
      </p:sp>
      <p:sp>
        <p:nvSpPr>
          <p:cNvPr id="112" name="Retângulo 111"/>
          <p:cNvSpPr/>
          <p:nvPr/>
        </p:nvSpPr>
        <p:spPr bwMode="auto">
          <a:xfrm>
            <a:off x="7079685" y="1292203"/>
            <a:ext cx="1025240" cy="346199"/>
          </a:xfrm>
          <a:prstGeom prst="rect">
            <a:avLst/>
          </a:prstGeom>
          <a:noFill/>
          <a:ln w="22225">
            <a:noFill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tlCol="0" anchor="ctr"/>
          <a:lstStyle/>
          <a:p>
            <a:pPr algn="ctr"/>
            <a:r>
              <a:rPr lang="pt-BR" sz="1600" b="0" dirty="0"/>
              <a:t>201,9</a:t>
            </a:r>
          </a:p>
        </p:txBody>
      </p:sp>
      <p:sp>
        <p:nvSpPr>
          <p:cNvPr id="3" name="Chave direita 2"/>
          <p:cNvSpPr/>
          <p:nvPr/>
        </p:nvSpPr>
        <p:spPr bwMode="auto">
          <a:xfrm>
            <a:off x="1765693" y="3547440"/>
            <a:ext cx="291707" cy="922188"/>
          </a:xfrm>
          <a:prstGeom prst="rightBrace">
            <a:avLst/>
          </a:prstGeom>
          <a:noFill/>
          <a:ln w="158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779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pt-BR" sz="15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41" name="Retângulo 40"/>
          <p:cNvSpPr/>
          <p:nvPr/>
        </p:nvSpPr>
        <p:spPr bwMode="auto">
          <a:xfrm>
            <a:off x="1828800" y="3814674"/>
            <a:ext cx="1025240" cy="346199"/>
          </a:xfrm>
          <a:prstGeom prst="rect">
            <a:avLst/>
          </a:prstGeom>
          <a:noFill/>
          <a:ln w="22225">
            <a:noFill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tlCol="0" anchor="ctr"/>
          <a:lstStyle/>
          <a:p>
            <a:pPr algn="ctr"/>
            <a:r>
              <a:rPr lang="pt-BR" sz="1200" b="0" dirty="0"/>
              <a:t>91,1%</a:t>
            </a:r>
          </a:p>
        </p:txBody>
      </p:sp>
      <p:sp>
        <p:nvSpPr>
          <p:cNvPr id="42" name="Chave direita 41"/>
          <p:cNvSpPr/>
          <p:nvPr/>
        </p:nvSpPr>
        <p:spPr bwMode="auto">
          <a:xfrm>
            <a:off x="1765693" y="3438071"/>
            <a:ext cx="291707" cy="120990"/>
          </a:xfrm>
          <a:prstGeom prst="rightBrace">
            <a:avLst/>
          </a:prstGeom>
          <a:noFill/>
          <a:ln w="158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779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pt-BR" sz="15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44" name="Retângulo 43"/>
          <p:cNvSpPr/>
          <p:nvPr/>
        </p:nvSpPr>
        <p:spPr bwMode="auto">
          <a:xfrm>
            <a:off x="1828800" y="3322673"/>
            <a:ext cx="1025240" cy="346199"/>
          </a:xfrm>
          <a:prstGeom prst="rect">
            <a:avLst/>
          </a:prstGeom>
          <a:noFill/>
          <a:ln w="22225">
            <a:noFill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tlCol="0" anchor="ctr"/>
          <a:lstStyle/>
          <a:p>
            <a:pPr algn="ctr"/>
            <a:r>
              <a:rPr lang="pt-BR" sz="1200" b="0" dirty="0"/>
              <a:t>8,9%</a:t>
            </a:r>
          </a:p>
        </p:txBody>
      </p:sp>
      <p:sp>
        <p:nvSpPr>
          <p:cNvPr id="45" name="Chave direita 44"/>
          <p:cNvSpPr/>
          <p:nvPr/>
        </p:nvSpPr>
        <p:spPr bwMode="auto">
          <a:xfrm>
            <a:off x="6324600" y="2865473"/>
            <a:ext cx="291707" cy="1604155"/>
          </a:xfrm>
          <a:prstGeom prst="rightBrace">
            <a:avLst/>
          </a:prstGeom>
          <a:noFill/>
          <a:ln w="158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779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pt-BR" sz="15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46" name="Retângulo 45"/>
          <p:cNvSpPr/>
          <p:nvPr/>
        </p:nvSpPr>
        <p:spPr bwMode="auto">
          <a:xfrm>
            <a:off x="6382878" y="3479028"/>
            <a:ext cx="1025240" cy="346199"/>
          </a:xfrm>
          <a:prstGeom prst="rect">
            <a:avLst/>
          </a:prstGeom>
          <a:noFill/>
          <a:ln w="22225">
            <a:noFill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tlCol="0" anchor="ctr"/>
          <a:lstStyle/>
          <a:p>
            <a:pPr algn="ctr"/>
            <a:r>
              <a:rPr lang="pt-BR" sz="1200" b="0" dirty="0"/>
              <a:t>63,2%</a:t>
            </a:r>
          </a:p>
        </p:txBody>
      </p:sp>
      <p:sp>
        <p:nvSpPr>
          <p:cNvPr id="47" name="Chave direita 46"/>
          <p:cNvSpPr/>
          <p:nvPr/>
        </p:nvSpPr>
        <p:spPr bwMode="auto">
          <a:xfrm>
            <a:off x="6344778" y="1909429"/>
            <a:ext cx="291707" cy="935425"/>
          </a:xfrm>
          <a:prstGeom prst="rightBrace">
            <a:avLst/>
          </a:prstGeom>
          <a:noFill/>
          <a:ln w="158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779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pt-BR" sz="15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48" name="Retângulo 47"/>
          <p:cNvSpPr/>
          <p:nvPr/>
        </p:nvSpPr>
        <p:spPr bwMode="auto">
          <a:xfrm>
            <a:off x="6366160" y="2214474"/>
            <a:ext cx="1025240" cy="346199"/>
          </a:xfrm>
          <a:prstGeom prst="rect">
            <a:avLst/>
          </a:prstGeom>
          <a:noFill/>
          <a:ln w="22225">
            <a:noFill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tlCol="0" anchor="ctr"/>
          <a:lstStyle/>
          <a:p>
            <a:pPr algn="ctr"/>
            <a:r>
              <a:rPr lang="pt-BR" sz="1200" b="0" dirty="0"/>
              <a:t>36,8%</a:t>
            </a:r>
          </a:p>
        </p:txBody>
      </p:sp>
      <p:sp>
        <p:nvSpPr>
          <p:cNvPr id="4" name="Retângulo 3"/>
          <p:cNvSpPr/>
          <p:nvPr/>
        </p:nvSpPr>
        <p:spPr bwMode="auto">
          <a:xfrm>
            <a:off x="8229600" y="243396"/>
            <a:ext cx="457200" cy="213804"/>
          </a:xfrm>
          <a:prstGeom prst="rect">
            <a:avLst/>
          </a:prstGeom>
          <a:gradFill flip="none" rotWithShape="1">
            <a:gsLst>
              <a:gs pos="0">
                <a:srgbClr val="C00000"/>
              </a:gs>
              <a:gs pos="37000">
                <a:srgbClr val="FF0000"/>
              </a:gs>
              <a:gs pos="74000">
                <a:schemeClr val="accent2"/>
              </a:gs>
              <a:gs pos="100000">
                <a:schemeClr val="tx2"/>
              </a:gs>
            </a:gsLst>
            <a:lin ang="0" scaled="1"/>
            <a:tileRect/>
          </a:gra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779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pt-BR" sz="15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49" name="Retângulo 48"/>
          <p:cNvSpPr/>
          <p:nvPr/>
        </p:nvSpPr>
        <p:spPr bwMode="auto">
          <a:xfrm>
            <a:off x="8229600" y="548196"/>
            <a:ext cx="457200" cy="213804"/>
          </a:xfrm>
          <a:prstGeom prst="rect">
            <a:avLst/>
          </a:prstGeom>
          <a:gradFill flip="none" rotWithShape="1">
            <a:gsLst>
              <a:gs pos="0">
                <a:srgbClr val="002060"/>
              </a:gs>
              <a:gs pos="37000">
                <a:srgbClr val="0033CC"/>
              </a:gs>
              <a:gs pos="70000">
                <a:schemeClr val="accent1"/>
              </a:gs>
              <a:gs pos="100000">
                <a:schemeClr val="bg1">
                  <a:lumMod val="20000"/>
                  <a:lumOff val="80000"/>
                </a:schemeClr>
              </a:gs>
            </a:gsLst>
            <a:lin ang="0" scaled="1"/>
            <a:tileRect/>
          </a:gra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779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pt-BR" sz="15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50" name="Rectangle 17"/>
          <p:cNvSpPr>
            <a:spLocks noChangeArrowheads="1"/>
          </p:cNvSpPr>
          <p:nvPr/>
        </p:nvSpPr>
        <p:spPr bwMode="auto">
          <a:xfrm>
            <a:off x="8334243" y="228600"/>
            <a:ext cx="157175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/>
            <a:r>
              <a:rPr lang="pt-BR" sz="1200" b="0" dirty="0"/>
              <a:t>Arco Norte</a:t>
            </a:r>
          </a:p>
        </p:txBody>
      </p:sp>
      <p:sp>
        <p:nvSpPr>
          <p:cNvPr id="52" name="Rectangle 17"/>
          <p:cNvSpPr>
            <a:spLocks noChangeArrowheads="1"/>
          </p:cNvSpPr>
          <p:nvPr/>
        </p:nvSpPr>
        <p:spPr bwMode="auto">
          <a:xfrm>
            <a:off x="8334243" y="533400"/>
            <a:ext cx="1571757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/>
            <a:r>
              <a:rPr lang="pt-BR" sz="1200" b="0" dirty="0"/>
              <a:t>Sul/Sudeste</a:t>
            </a:r>
          </a:p>
        </p:txBody>
      </p:sp>
      <p:sp>
        <p:nvSpPr>
          <p:cNvPr id="53" name="Rectangle 17"/>
          <p:cNvSpPr>
            <a:spLocks noChangeArrowheads="1"/>
          </p:cNvSpPr>
          <p:nvPr/>
        </p:nvSpPr>
        <p:spPr bwMode="auto">
          <a:xfrm>
            <a:off x="2057400" y="4909319"/>
            <a:ext cx="2057400" cy="4847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/>
            <a:r>
              <a:rPr lang="pt-BR" sz="1050" b="0" dirty="0" err="1"/>
              <a:t>Tegram</a:t>
            </a:r>
            <a:r>
              <a:rPr lang="pt-BR" sz="1050" b="0" dirty="0"/>
              <a:t>/MA</a:t>
            </a:r>
          </a:p>
          <a:p>
            <a:pPr lvl="1"/>
            <a:r>
              <a:rPr lang="pt-BR" sz="1050" b="0" dirty="0" err="1"/>
              <a:t>Terfron</a:t>
            </a:r>
            <a:r>
              <a:rPr lang="pt-BR" sz="1050" b="0" dirty="0"/>
              <a:t> e ADM//PA</a:t>
            </a:r>
          </a:p>
          <a:p>
            <a:pPr lvl="1"/>
            <a:r>
              <a:rPr lang="pt-BR" sz="1050" b="0" dirty="0"/>
              <a:t>Cargill/PA</a:t>
            </a:r>
          </a:p>
        </p:txBody>
      </p:sp>
      <p:sp>
        <p:nvSpPr>
          <p:cNvPr id="56" name="Rectangle 17"/>
          <p:cNvSpPr>
            <a:spLocks noChangeArrowheads="1"/>
          </p:cNvSpPr>
          <p:nvPr/>
        </p:nvSpPr>
        <p:spPr bwMode="auto">
          <a:xfrm>
            <a:off x="3505200" y="4888721"/>
            <a:ext cx="2133600" cy="11310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/>
            <a:r>
              <a:rPr lang="pt-BR" sz="1050" b="0" dirty="0" err="1"/>
              <a:t>Cianport</a:t>
            </a:r>
            <a:r>
              <a:rPr lang="pt-BR" sz="1050" b="0" dirty="0"/>
              <a:t>/AP</a:t>
            </a:r>
          </a:p>
          <a:p>
            <a:pPr lvl="1"/>
            <a:r>
              <a:rPr lang="pt-BR" sz="1050" b="0" dirty="0"/>
              <a:t>TGV, </a:t>
            </a:r>
            <a:r>
              <a:rPr lang="pt-BR" sz="1050" b="0" dirty="0" err="1"/>
              <a:t>Embraps</a:t>
            </a:r>
            <a:r>
              <a:rPr lang="pt-BR" sz="1050" b="0" dirty="0"/>
              <a:t>, HBSA, </a:t>
            </a:r>
          </a:p>
          <a:p>
            <a:pPr lvl="1"/>
            <a:r>
              <a:rPr lang="pt-BR" sz="1050" b="0" dirty="0" err="1"/>
              <a:t>Terfron</a:t>
            </a:r>
            <a:r>
              <a:rPr lang="pt-BR" sz="1050" b="0" dirty="0"/>
              <a:t>, ADM e </a:t>
            </a:r>
            <a:r>
              <a:rPr lang="pt-BR" sz="1050" b="0" dirty="0" err="1"/>
              <a:t>Tergran</a:t>
            </a:r>
            <a:r>
              <a:rPr lang="pt-BR" sz="1050" b="0" dirty="0"/>
              <a:t>/PA</a:t>
            </a:r>
          </a:p>
          <a:p>
            <a:pPr lvl="1"/>
            <a:r>
              <a:rPr lang="pt-BR" sz="1050" b="0" dirty="0"/>
              <a:t>TIPLAM e T-Grão/SP</a:t>
            </a:r>
          </a:p>
          <a:p>
            <a:pPr lvl="1"/>
            <a:r>
              <a:rPr lang="pt-BR" sz="1050" b="0" dirty="0"/>
              <a:t>401, Brasil Sul, TGSC e </a:t>
            </a:r>
          </a:p>
          <a:p>
            <a:pPr lvl="1"/>
            <a:r>
              <a:rPr lang="pt-BR" sz="1050" b="0" dirty="0"/>
              <a:t>TGB/SC</a:t>
            </a:r>
          </a:p>
          <a:p>
            <a:pPr lvl="1"/>
            <a:r>
              <a:rPr lang="pt-BR" sz="1050" b="0" dirty="0"/>
              <a:t>201, 206 e T/PR</a:t>
            </a:r>
          </a:p>
        </p:txBody>
      </p:sp>
      <p:sp>
        <p:nvSpPr>
          <p:cNvPr id="59" name="Rectangle 17"/>
          <p:cNvSpPr>
            <a:spLocks noChangeArrowheads="1"/>
          </p:cNvSpPr>
          <p:nvPr/>
        </p:nvSpPr>
        <p:spPr bwMode="auto">
          <a:xfrm>
            <a:off x="5257800" y="4885983"/>
            <a:ext cx="2057400" cy="4847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/>
            <a:r>
              <a:rPr lang="pt-BR" sz="1050" b="0" dirty="0" err="1"/>
              <a:t>Tegram</a:t>
            </a:r>
            <a:r>
              <a:rPr lang="pt-BR" sz="1050" b="0" dirty="0"/>
              <a:t> e </a:t>
            </a:r>
            <a:r>
              <a:rPr lang="pt-BR" sz="1050" b="0" dirty="0" err="1"/>
              <a:t>WTorre</a:t>
            </a:r>
            <a:r>
              <a:rPr lang="pt-BR" sz="1050" b="0" dirty="0"/>
              <a:t>/MA</a:t>
            </a:r>
          </a:p>
          <a:p>
            <a:pPr lvl="1"/>
            <a:r>
              <a:rPr lang="pt-BR" sz="1050" b="0" dirty="0" err="1"/>
              <a:t>Cianport</a:t>
            </a:r>
            <a:r>
              <a:rPr lang="pt-BR" sz="1050" b="0" dirty="0"/>
              <a:t>/AP</a:t>
            </a:r>
          </a:p>
          <a:p>
            <a:pPr lvl="1"/>
            <a:r>
              <a:rPr lang="pt-BR" sz="1050" b="0" dirty="0"/>
              <a:t>Aguas da Fazenda/AM</a:t>
            </a:r>
          </a:p>
        </p:txBody>
      </p:sp>
      <p:sp>
        <p:nvSpPr>
          <p:cNvPr id="61" name="Rectangle 17"/>
          <p:cNvSpPr>
            <a:spLocks noChangeArrowheads="1"/>
          </p:cNvSpPr>
          <p:nvPr/>
        </p:nvSpPr>
        <p:spPr bwMode="auto">
          <a:xfrm>
            <a:off x="6858000" y="4885983"/>
            <a:ext cx="2057400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342900" indent="-3429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33450" eaLnBrk="0" hangingPunct="0"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933450" eaLnBrk="0" fontAlgn="base" hangingPunct="0">
              <a:spcBef>
                <a:spcPct val="0"/>
              </a:spcBef>
              <a:spcAft>
                <a:spcPct val="0"/>
              </a:spcAft>
              <a:defRPr sz="1500"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/>
            <a:r>
              <a:rPr lang="pt-BR" sz="1050" b="0" dirty="0" err="1"/>
              <a:t>Embraps</a:t>
            </a:r>
            <a:r>
              <a:rPr lang="pt-BR" sz="1050" b="0" dirty="0"/>
              <a:t>/PA</a:t>
            </a:r>
          </a:p>
          <a:p>
            <a:pPr lvl="1"/>
            <a:r>
              <a:rPr lang="pt-BR" sz="1050" b="0" dirty="0"/>
              <a:t>Brasil Sul/SC</a:t>
            </a:r>
          </a:p>
        </p:txBody>
      </p:sp>
      <p:sp>
        <p:nvSpPr>
          <p:cNvPr id="63" name="Rectangle 4"/>
          <p:cNvSpPr>
            <a:spLocks noChangeArrowheads="1"/>
          </p:cNvSpPr>
          <p:nvPr/>
        </p:nvSpPr>
        <p:spPr bwMode="auto">
          <a:xfrm>
            <a:off x="170098" y="4915326"/>
            <a:ext cx="1781912" cy="6924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957263" eaLnBrk="0" hangingPunct="0">
              <a:buClr>
                <a:schemeClr val="tx2"/>
              </a:buClr>
              <a:defRPr sz="15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957263" eaLnBrk="0" hangingPunct="0">
              <a:buClr>
                <a:schemeClr val="tx2"/>
              </a:buClr>
              <a:buSzPct val="70000"/>
              <a:buFont typeface="Times New Roman" pitchFamily="18" charset="0"/>
              <a:buChar char="►"/>
              <a:defRPr sz="15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57263" eaLnBrk="0" hangingPunct="0">
              <a:buClr>
                <a:schemeClr val="tx2"/>
              </a:buClr>
              <a:buFont typeface="Wingdings" pitchFamily="2" charset="2"/>
              <a:buChar char="§"/>
              <a:defRPr sz="15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57263" eaLnBrk="0" hangingPunct="0">
              <a:buClr>
                <a:schemeClr val="tx2"/>
              </a:buClr>
              <a:buSzPct val="70000"/>
              <a:buFont typeface="Times New Roman" pitchFamily="18" charset="0"/>
              <a:buChar char="–"/>
              <a:defRPr sz="1500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57263" eaLnBrk="0" hangingPunct="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57263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s-ES_tradnl" altLang="pt-BR" dirty="0" err="1">
                <a:solidFill>
                  <a:srgbClr val="C00000"/>
                </a:solidFill>
                <a:latin typeface="Arial" pitchFamily="34" charset="0"/>
              </a:rPr>
              <a:t>Terminais</a:t>
            </a:r>
            <a:r>
              <a:rPr lang="es-ES_tradnl" altLang="pt-BR" dirty="0">
                <a:solidFill>
                  <a:srgbClr val="C00000"/>
                </a:solidFill>
                <a:latin typeface="Arial" pitchFamily="34" charset="0"/>
              </a:rPr>
              <a:t> </a:t>
            </a:r>
            <a:r>
              <a:rPr lang="es-ES_tradnl" altLang="pt-BR" dirty="0" err="1">
                <a:solidFill>
                  <a:srgbClr val="C00000"/>
                </a:solidFill>
                <a:latin typeface="Arial" pitchFamily="34" charset="0"/>
              </a:rPr>
              <a:t>com</a:t>
            </a:r>
            <a:r>
              <a:rPr lang="es-ES_tradnl" altLang="pt-BR" dirty="0">
                <a:solidFill>
                  <a:srgbClr val="C00000"/>
                </a:solidFill>
                <a:latin typeface="Arial" pitchFamily="34" charset="0"/>
              </a:rPr>
              <a:t> aumento de </a:t>
            </a:r>
            <a:r>
              <a:rPr lang="es-ES_tradnl" altLang="pt-BR" dirty="0" err="1">
                <a:solidFill>
                  <a:srgbClr val="C00000"/>
                </a:solidFill>
                <a:latin typeface="Arial" pitchFamily="34" charset="0"/>
              </a:rPr>
              <a:t>Capacidade</a:t>
            </a:r>
            <a:endParaRPr lang="es-ES_tradnl" altLang="pt-BR" dirty="0">
              <a:solidFill>
                <a:srgbClr val="C00000"/>
              </a:solidFill>
              <a:latin typeface="Arial" pitchFamily="34" charset="0"/>
            </a:endParaRPr>
          </a:p>
        </p:txBody>
      </p:sp>
      <p:sp>
        <p:nvSpPr>
          <p:cNvPr id="5" name="Retângulo 4"/>
          <p:cNvSpPr/>
          <p:nvPr/>
        </p:nvSpPr>
        <p:spPr bwMode="auto">
          <a:xfrm>
            <a:off x="170098" y="4871744"/>
            <a:ext cx="8288102" cy="1148056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779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pt-BR" sz="15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30773873"/>
      </p:ext>
    </p:extLst>
  </p:cSld>
  <p:clrMapOvr>
    <a:masterClrMapping/>
  </p:clrMapOvr>
  <p:transition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009" name="Rectangle 2"/>
          <p:cNvSpPr>
            <a:spLocks noChangeArrowheads="1"/>
          </p:cNvSpPr>
          <p:nvPr/>
        </p:nvSpPr>
        <p:spPr bwMode="auto">
          <a:xfrm>
            <a:off x="679450" y="1188766"/>
            <a:ext cx="8631238" cy="5078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t">
            <a:spAutoFit/>
          </a:bodyPr>
          <a:lstStyle/>
          <a:p>
            <a:pPr marL="742950" lvl="1" indent="-285750"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b="0" dirty="0"/>
              <a:t>A matriz de transportes brasileira no que tange ao agronegócio ainda está concentrada no modal rodoviário</a:t>
            </a:r>
          </a:p>
          <a:p>
            <a:pPr marL="742950" lvl="1" indent="-285750">
              <a:buClr>
                <a:schemeClr val="tx2"/>
              </a:buClr>
              <a:buSzPct val="70000"/>
              <a:buFont typeface="Times New Roman" charset="0"/>
              <a:buChar char="►"/>
            </a:pPr>
            <a:endParaRPr lang="pt-BR" b="0" dirty="0"/>
          </a:p>
          <a:p>
            <a:pPr marL="742950" lvl="1" indent="-285750"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b="0" dirty="0"/>
              <a:t>Além disto, o grosso do agronegócio atualmente é movimentado pelos portos das regiões Sul/Sudeste</a:t>
            </a:r>
          </a:p>
          <a:p>
            <a:pPr marL="742950" lvl="1" indent="-285750">
              <a:buClr>
                <a:schemeClr val="tx2"/>
              </a:buClr>
              <a:buSzPct val="70000"/>
              <a:buFont typeface="Times New Roman" charset="0"/>
              <a:buChar char="►"/>
            </a:pPr>
            <a:endParaRPr lang="pt-BR" b="0" dirty="0"/>
          </a:p>
          <a:p>
            <a:pPr marL="742950" lvl="1" indent="-285750"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b="0" dirty="0"/>
              <a:t>O grande crescimento previsto no setor associado à saturação eminente dos portos da região Sul/Sudeste levam a que a nova logística seja cada vez mais orientada para os portos do Norte do Brasil</a:t>
            </a:r>
          </a:p>
          <a:p>
            <a:pPr marL="742950" lvl="1" indent="-285750">
              <a:buClr>
                <a:schemeClr val="tx2"/>
              </a:buClr>
              <a:buSzPct val="70000"/>
              <a:buFont typeface="Times New Roman" charset="0"/>
              <a:buChar char="►"/>
            </a:pPr>
            <a:endParaRPr lang="pt-BR" b="0" dirty="0"/>
          </a:p>
          <a:p>
            <a:pPr marL="742950" lvl="1" indent="-285750"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b="0" dirty="0"/>
              <a:t>Para tanto, diversos eixos prioritários, sendo a maioria compostos por novas ferrovias devem alterar o cenário logístico nos próximos anos</a:t>
            </a:r>
          </a:p>
          <a:p>
            <a:pPr marL="742950" lvl="1" indent="-285750">
              <a:buClr>
                <a:schemeClr val="tx2"/>
              </a:buClr>
              <a:buSzPct val="70000"/>
              <a:buFont typeface="Times New Roman" charset="0"/>
              <a:buChar char="►"/>
            </a:pPr>
            <a:endParaRPr lang="pt-BR" b="0" dirty="0"/>
          </a:p>
          <a:p>
            <a:pPr marL="742950" lvl="1" indent="-285750"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b="0" dirty="0"/>
              <a:t>Os principais a saírem do papel no curto prazo até o final do ano que vem são a rodovia BR 163 e a ferrovia Norte-Sul que afetarão particularmente o </a:t>
            </a:r>
            <a:r>
              <a:rPr lang="pt-BR" b="0" dirty="0" err="1"/>
              <a:t>Centroeste</a:t>
            </a:r>
            <a:endParaRPr lang="pt-BR" b="0" dirty="0"/>
          </a:p>
          <a:p>
            <a:pPr marL="742950" lvl="1" indent="-285750">
              <a:buClr>
                <a:schemeClr val="tx2"/>
              </a:buClr>
              <a:buSzPct val="70000"/>
              <a:buFont typeface="Times New Roman" charset="0"/>
              <a:buChar char="►"/>
            </a:pPr>
            <a:endParaRPr lang="pt-BR" b="0" dirty="0"/>
          </a:p>
          <a:p>
            <a:pPr marL="742950" lvl="1" indent="-285750">
              <a:buClr>
                <a:schemeClr val="tx2"/>
              </a:buClr>
              <a:buSzPct val="70000"/>
              <a:buFont typeface="Times New Roman" charset="0"/>
              <a:buChar char="►"/>
            </a:pPr>
            <a:r>
              <a:rPr lang="pt-BR" b="0" dirty="0"/>
              <a:t>Mas outros eixos também já estão em construção no Nordeste  como a </a:t>
            </a:r>
            <a:r>
              <a:rPr lang="pt-BR" b="0" dirty="0" err="1"/>
              <a:t>Transnordestina</a:t>
            </a:r>
            <a:r>
              <a:rPr lang="pt-BR" b="0" dirty="0"/>
              <a:t> </a:t>
            </a:r>
            <a:r>
              <a:rPr lang="pt-BR" b="0" dirty="0" err="1"/>
              <a:t>ea</a:t>
            </a:r>
            <a:r>
              <a:rPr lang="pt-BR" b="0" dirty="0"/>
              <a:t> FIOL e no Norte como a Hidrovia  do Tocantins e a FEPASA que deverão alterar ainda mais a matriz no médio prazo até 2020</a:t>
            </a:r>
          </a:p>
          <a:p>
            <a:pPr marL="742950" lvl="1" indent="-285750">
              <a:buClr>
                <a:schemeClr val="tx2"/>
              </a:buClr>
              <a:buSzPct val="70000"/>
              <a:buFont typeface="Times New Roman" charset="0"/>
              <a:buChar char="►"/>
            </a:pPr>
            <a:endParaRPr lang="pt-BR" b="0" dirty="0"/>
          </a:p>
          <a:p>
            <a:pPr lvl="1">
              <a:buClr>
                <a:schemeClr val="tx2"/>
              </a:buClr>
              <a:buSzPct val="70000"/>
            </a:pPr>
            <a:endParaRPr lang="pt-BR" b="0" dirty="0"/>
          </a:p>
          <a:p>
            <a:pPr marL="742950" lvl="1" indent="-285750">
              <a:buClr>
                <a:schemeClr val="tx2"/>
              </a:buClr>
              <a:buSzPct val="70000"/>
              <a:buFont typeface="Times New Roman" charset="0"/>
              <a:buChar char="►"/>
            </a:pPr>
            <a:endParaRPr lang="pt-BR" b="0" dirty="0"/>
          </a:p>
        </p:txBody>
      </p:sp>
      <p:sp>
        <p:nvSpPr>
          <p:cNvPr id="5" name="Rectangle 6"/>
          <p:cNvSpPr txBox="1">
            <a:spLocks noChangeArrowheads="1"/>
          </p:cNvSpPr>
          <p:nvPr/>
        </p:nvSpPr>
        <p:spPr bwMode="auto">
          <a:xfrm>
            <a:off x="2593975" y="200432"/>
            <a:ext cx="574675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2pPr>
            <a:lvl3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3pPr>
            <a:lvl4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4pPr>
            <a:lvl5pPr algn="l" defTabSz="742950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5pPr>
            <a:lvl6pPr marL="457200" algn="l" defTabSz="742950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6pPr>
            <a:lvl7pPr marL="914400" algn="l" defTabSz="742950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7pPr>
            <a:lvl8pPr marL="1371600" algn="l" defTabSz="742950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8pPr>
            <a:lvl9pPr marL="1828800" algn="l" defTabSz="742950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500">
                <a:solidFill>
                  <a:schemeClr val="tx1"/>
                </a:solidFill>
                <a:latin typeface="Calibri Light" panose="020F0302020204030204" pitchFamily="34" charset="0"/>
              </a:defRPr>
            </a:lvl9pPr>
          </a:lstStyle>
          <a:p>
            <a:pPr defTabSz="895350"/>
            <a:r>
              <a:rPr lang="pt-BR" sz="2000" b="1" dirty="0">
                <a:solidFill>
                  <a:srgbClr val="C00000"/>
                </a:solidFill>
                <a:latin typeface="Tahoma" panose="020B0604030504040204" pitchFamily="34" charset="0"/>
                <a:ea typeface="+mn-ea"/>
                <a:cs typeface="Arial" panose="020B0604020202020204" pitchFamily="34" charset="0"/>
              </a:rPr>
              <a:t>Conclusões</a:t>
            </a:r>
          </a:p>
        </p:txBody>
      </p:sp>
    </p:spTree>
    <p:extLst>
      <p:ext uri="{BB962C8B-B14F-4D97-AF65-F5344CB8AC3E}">
        <p14:creationId xmlns:p14="http://schemas.microsoft.com/office/powerpoint/2010/main" val="2931462189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3"/>
          <p:cNvSpPr>
            <a:spLocks noChangeArrowheads="1"/>
          </p:cNvSpPr>
          <p:nvPr/>
        </p:nvSpPr>
        <p:spPr bwMode="auto">
          <a:xfrm>
            <a:off x="762000" y="2317750"/>
            <a:ext cx="8382000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4" tIns="45712" rIns="91424" bIns="45712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buClrTx/>
            </a:pPr>
            <a:r>
              <a:rPr lang="pt-BR" sz="2400" dirty="0">
                <a:solidFill>
                  <a:srgbClr val="C00000"/>
                </a:solidFill>
                <a:cs typeface="Arial" panose="020B0604020202020204" pitchFamily="34" charset="0"/>
              </a:rPr>
              <a:t>Obrigado pela Atenção!</a:t>
            </a:r>
            <a:endParaRPr lang="pt-BR" sz="1800" b="0" dirty="0">
              <a:solidFill>
                <a:srgbClr val="C00000"/>
              </a:solidFill>
              <a:cs typeface="Arial" panose="020B0604020202020204" pitchFamily="34" charset="0"/>
            </a:endParaRPr>
          </a:p>
        </p:txBody>
      </p:sp>
      <p:sp>
        <p:nvSpPr>
          <p:cNvPr id="110595" name="Rectangle 4"/>
          <p:cNvSpPr>
            <a:spLocks noChangeArrowheads="1"/>
          </p:cNvSpPr>
          <p:nvPr/>
        </p:nvSpPr>
        <p:spPr bwMode="auto">
          <a:xfrm>
            <a:off x="9567863" y="6511925"/>
            <a:ext cx="322262" cy="3317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endParaRPr lang="pt-BR">
              <a:cs typeface="Arial" panose="020B0604020202020204" pitchFamily="34" charset="0"/>
            </a:endParaRPr>
          </a:p>
        </p:txBody>
      </p:sp>
      <p:sp>
        <p:nvSpPr>
          <p:cNvPr id="110596" name="Rectangle 5"/>
          <p:cNvSpPr>
            <a:spLocks noChangeArrowheads="1"/>
          </p:cNvSpPr>
          <p:nvPr/>
        </p:nvSpPr>
        <p:spPr bwMode="auto">
          <a:xfrm>
            <a:off x="752475" y="4891088"/>
            <a:ext cx="9077325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Ctr="1">
            <a:spAutoFit/>
          </a:bodyPr>
          <a:lstStyle>
            <a:lvl1pPr>
              <a:buClr>
                <a:schemeClr val="tx2"/>
              </a:buClr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buClr>
                <a:schemeClr val="tx2"/>
              </a:buClr>
              <a:buSzPct val="70000"/>
              <a:buFont typeface="Times New Roman" panose="02020603050405020304" pitchFamily="18" charset="0"/>
              <a:buChar char="►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buClr>
                <a:schemeClr val="tx2"/>
              </a:buClr>
              <a:buFont typeface="Wingdings" panose="05000000000000000000" pitchFamily="2" charset="2"/>
              <a:buChar char="§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buClr>
                <a:schemeClr val="tx2"/>
              </a:buClr>
              <a:buSzPct val="70000"/>
              <a:buFont typeface="Times New Roman" panose="02020603050405020304" pitchFamily="18" charset="0"/>
              <a:buChar char="–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Char char="o"/>
              <a:defRPr sz="15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ClrTx/>
            </a:pPr>
            <a:r>
              <a:rPr lang="pt-BR" sz="1800" dirty="0">
                <a:cs typeface="Arial" panose="020B0604020202020204" pitchFamily="34" charset="0"/>
              </a:rPr>
              <a:t>Olivier Roger </a:t>
            </a:r>
            <a:r>
              <a:rPr lang="pt-BR" sz="1800" dirty="0" err="1">
                <a:cs typeface="Arial" panose="020B0604020202020204" pitchFamily="34" charset="0"/>
              </a:rPr>
              <a:t>Sylvain</a:t>
            </a:r>
            <a:r>
              <a:rPr lang="pt-BR" sz="1800" dirty="0">
                <a:cs typeface="Arial" panose="020B0604020202020204" pitchFamily="34" charset="0"/>
              </a:rPr>
              <a:t> Girard</a:t>
            </a:r>
          </a:p>
          <a:p>
            <a:pPr eaLnBrk="1" hangingPunct="1">
              <a:buClrTx/>
            </a:pPr>
            <a:r>
              <a:rPr lang="pt-BR" sz="1800" dirty="0">
                <a:cs typeface="Arial" panose="020B0604020202020204" pitchFamily="34" charset="0"/>
              </a:rPr>
              <a:t>Macrolog</a:t>
            </a:r>
            <a:r>
              <a:rPr lang="pt-BR" sz="1800" dirty="0">
                <a:latin typeface="Tahoma" panose="020B0604030504040204" pitchFamily="34" charset="0"/>
                <a:cs typeface="Arial" panose="020B0604020202020204" pitchFamily="34" charset="0"/>
              </a:rPr>
              <a:t>í</a:t>
            </a:r>
            <a:r>
              <a:rPr lang="pt-BR" sz="1800" dirty="0">
                <a:cs typeface="Arial" panose="020B0604020202020204" pitchFamily="34" charset="0"/>
              </a:rPr>
              <a:t>stica Consultores</a:t>
            </a:r>
          </a:p>
          <a:p>
            <a:pPr eaLnBrk="1" hangingPunct="1">
              <a:buClrTx/>
            </a:pPr>
            <a:r>
              <a:rPr lang="pt-BR" sz="1800" dirty="0" err="1">
                <a:cs typeface="Arial" panose="020B0604020202020204" pitchFamily="34" charset="0"/>
              </a:rPr>
              <a:t>Tel</a:t>
            </a:r>
            <a:r>
              <a:rPr lang="pt-BR" sz="1800" dirty="0">
                <a:cs typeface="Arial" panose="020B0604020202020204" pitchFamily="34" charset="0"/>
              </a:rPr>
              <a:t>: (011) 3082-3200 / 3831-0523</a:t>
            </a:r>
          </a:p>
          <a:p>
            <a:pPr eaLnBrk="1" hangingPunct="1">
              <a:buClrTx/>
            </a:pPr>
            <a:r>
              <a:rPr lang="pt-BR" sz="1800" dirty="0">
                <a:cs typeface="Arial" panose="020B0604020202020204" pitchFamily="34" charset="0"/>
              </a:rPr>
              <a:t>olivier.girard@macrologistica.com.br</a:t>
            </a:r>
          </a:p>
        </p:txBody>
      </p:sp>
      <p:grpSp>
        <p:nvGrpSpPr>
          <p:cNvPr id="110597" name="Group 16"/>
          <p:cNvGrpSpPr>
            <a:grpSpLocks/>
          </p:cNvGrpSpPr>
          <p:nvPr/>
        </p:nvGrpSpPr>
        <p:grpSpPr bwMode="auto">
          <a:xfrm>
            <a:off x="219075" y="3108325"/>
            <a:ext cx="9686925" cy="1439863"/>
            <a:chOff x="104" y="2003"/>
            <a:chExt cx="6136" cy="803"/>
          </a:xfrm>
        </p:grpSpPr>
        <p:pic>
          <p:nvPicPr>
            <p:cNvPr id="110598" name="Picture 11" descr="caminhao2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4" y="2003"/>
              <a:ext cx="1080" cy="797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0599" name="Picture 12" descr="navio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51" y="2003"/>
              <a:ext cx="1280" cy="801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0600" name="Picture 13" descr="transporte-aereo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40" y="2003"/>
              <a:ext cx="1200" cy="799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0601" name="Picture 14" descr="tre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39" y="2003"/>
              <a:ext cx="1303" cy="803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0602" name="Picture 15" descr="PB381hidrovia-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93" y="2003"/>
              <a:ext cx="1237" cy="800"/>
            </a:xfrm>
            <a:prstGeom prst="rect">
              <a:avLst/>
            </a:prstGeom>
            <a:noFill/>
            <a:ln w="952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117968783"/>
      </p:ext>
    </p:extLst>
  </p:cSld>
  <p:clrMapOvr>
    <a:masterClrMapping/>
  </p:clrMapOvr>
  <p:transition spd="med">
    <p:fade/>
  </p:transition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LTOP" val=" 97.375"/>
  <p:tag name="LLEFT" val=" 8.75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ESIZE" val="Yes"/>
</p:tagLst>
</file>

<file path=ppt/theme/theme1.xml><?xml version="1.0" encoding="utf-8"?>
<a:theme xmlns:a="http://schemas.openxmlformats.org/drawingml/2006/main" name="Tema do Office">
  <a:themeElements>
    <a:clrScheme name="Escritório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Escritório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a do Office">
  <a:themeElements>
    <a:clrScheme name="">
      <a:dk1>
        <a:srgbClr val="000000"/>
      </a:dk1>
      <a:lt1>
        <a:srgbClr val="FFFFFF"/>
      </a:lt1>
      <a:dk2>
        <a:srgbClr val="000000"/>
      </a:dk2>
      <a:lt2>
        <a:srgbClr val="000000"/>
      </a:lt2>
      <a:accent1>
        <a:srgbClr val="FFFFFF"/>
      </a:accent1>
      <a:accent2>
        <a:srgbClr val="D0D0D0"/>
      </a:accent2>
      <a:accent3>
        <a:srgbClr val="FFFFFF"/>
      </a:accent3>
      <a:accent4>
        <a:srgbClr val="000000"/>
      </a:accent4>
      <a:accent5>
        <a:srgbClr val="FFFFFF"/>
      </a:accent5>
      <a:accent6>
        <a:srgbClr val="BCBCBC"/>
      </a:accent6>
      <a:hlink>
        <a:srgbClr val="909090"/>
      </a:hlink>
      <a:folHlink>
        <a:srgbClr val="00000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Tema do Offic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60649</TotalTime>
  <Words>9774</Words>
  <Application>Microsoft Office PowerPoint</Application>
  <PresentationFormat>Papel A4 (210 x 297 mm)</PresentationFormat>
  <Paragraphs>2803</Paragraphs>
  <Slides>51</Slides>
  <Notes>22</Notes>
  <HiddenSlides>16</HiddenSlides>
  <MMClips>0</MMClips>
  <ScaleCrop>false</ScaleCrop>
  <HeadingPairs>
    <vt:vector size="8" baseType="variant">
      <vt:variant>
        <vt:lpstr>Fontes usadas</vt:lpstr>
      </vt:variant>
      <vt:variant>
        <vt:i4>10</vt:i4>
      </vt:variant>
      <vt:variant>
        <vt:lpstr>Tema</vt:lpstr>
      </vt:variant>
      <vt:variant>
        <vt:i4>1</vt:i4>
      </vt:variant>
      <vt:variant>
        <vt:lpstr>Servidores OLE inseridos</vt:lpstr>
      </vt:variant>
      <vt:variant>
        <vt:i4>1</vt:i4>
      </vt:variant>
      <vt:variant>
        <vt:lpstr>Títulos de slides</vt:lpstr>
      </vt:variant>
      <vt:variant>
        <vt:i4>51</vt:i4>
      </vt:variant>
    </vt:vector>
  </HeadingPairs>
  <TitlesOfParts>
    <vt:vector size="63" baseType="lpstr">
      <vt:lpstr>MS PGothic</vt:lpstr>
      <vt:lpstr>宋体</vt:lpstr>
      <vt:lpstr>Arial</vt:lpstr>
      <vt:lpstr>Calibri</vt:lpstr>
      <vt:lpstr>Calibri Light</vt:lpstr>
      <vt:lpstr>Caliper Cartographic</vt:lpstr>
      <vt:lpstr>Tahoma</vt:lpstr>
      <vt:lpstr>Times New Roman</vt:lpstr>
      <vt:lpstr>Webdings</vt:lpstr>
      <vt:lpstr>Wingdings</vt:lpstr>
      <vt:lpstr>Tema do Office</vt:lpstr>
      <vt:lpstr>Planilha</vt:lpstr>
      <vt:lpstr>Apresentação do PowerPoint</vt:lpstr>
      <vt:lpstr>Apresentação do PowerPoint</vt:lpstr>
      <vt:lpstr>Apresentação do PowerPoint</vt:lpstr>
      <vt:lpstr>Agenda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Localização dos Portos Brasileiros</vt:lpstr>
      <vt:lpstr>Principais Complexos Portuários Brasileiros</vt:lpstr>
      <vt:lpstr>Apresentação do PowerPoint</vt:lpstr>
      <vt:lpstr>Apresentação do PowerPoint</vt:lpstr>
      <vt:lpstr>Apresentação do PowerPoint</vt:lpstr>
      <vt:lpstr>Projeção da Produção de Soja em Grãos por Estado e por Município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Novos Eixos de Transporte Prioritários com Maior Potencial no Médio Prazo</vt:lpstr>
      <vt:lpstr>Eixo Rodoviário da BR163 (Trecho Sorriso-MT – Miritituba-PA)</vt:lpstr>
      <vt:lpstr>Apresentação do PowerPoint</vt:lpstr>
      <vt:lpstr>Eixo da Hidrovia do Tocantins</vt:lpstr>
      <vt:lpstr>Eixo da Ferrovia Norte-Sul</vt:lpstr>
      <vt:lpstr>Eixo da Ferrovia Nova Transnordestina</vt:lpstr>
      <vt:lpstr>Eixo da Ferrovia de Integração Oeste-Leste (EF-334)</vt:lpstr>
      <vt:lpstr>Eixo da Ferrovia Transcontinental (EF-354)</vt:lpstr>
      <vt:lpstr>Eixo da Ferrovia Sinop-MT – Miritituba-PA (Ferrogrão)</vt:lpstr>
      <vt:lpstr>Eixo da Ferrovia do Pará (Fepasa)</vt:lpstr>
      <vt:lpstr>Apresentação do PowerPoint</vt:lpstr>
      <vt:lpstr>Apresentação do PowerPoint</vt:lpstr>
      <vt:lpstr>Apresentação do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Projeto Norte Competitivo</dc:title>
  <dc:creator>Luiz Fernando</dc:creator>
  <dc:description>V2001.00</dc:description>
  <cp:lastModifiedBy>USER</cp:lastModifiedBy>
  <cp:revision>3176</cp:revision>
  <cp:lastPrinted>2001-08-30T21:10:01Z</cp:lastPrinted>
  <dcterms:created xsi:type="dcterms:W3CDTF">2001-08-30T18:56:53Z</dcterms:created>
  <dcterms:modified xsi:type="dcterms:W3CDTF">2016-08-31T18:24:35Z</dcterms:modified>
  <cp:category>Andamento</cp:category>
</cp:coreProperties>
</file>